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79" r:id="rId2"/>
    <p:sldId id="256" r:id="rId3"/>
    <p:sldId id="257" r:id="rId4"/>
    <p:sldId id="258" r:id="rId5"/>
    <p:sldId id="260" r:id="rId6"/>
    <p:sldId id="259" r:id="rId7"/>
    <p:sldId id="262" r:id="rId8"/>
    <p:sldId id="263" r:id="rId9"/>
    <p:sldId id="267" r:id="rId10"/>
    <p:sldId id="277" r:id="rId11"/>
    <p:sldId id="278" r:id="rId12"/>
    <p:sldId id="269" r:id="rId13"/>
    <p:sldId id="270" r:id="rId14"/>
    <p:sldId id="266" r:id="rId15"/>
    <p:sldId id="264" r:id="rId16"/>
    <p:sldId id="271" r:id="rId17"/>
    <p:sldId id="265"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FD9EA839-B2A6-427F-980A-1F5AEAC1938A}">
          <p14:sldIdLst>
            <p14:sldId id="279"/>
            <p14:sldId id="256"/>
            <p14:sldId id="257"/>
            <p14:sldId id="258"/>
            <p14:sldId id="260"/>
            <p14:sldId id="259"/>
            <p14:sldId id="262"/>
            <p14:sldId id="263"/>
            <p14:sldId id="267"/>
            <p14:sldId id="277"/>
            <p14:sldId id="278"/>
            <p14:sldId id="269"/>
            <p14:sldId id="270"/>
            <p14:sldId id="266"/>
            <p14:sldId id="264"/>
            <p14:sldId id="271"/>
            <p14:sldId id="265"/>
          </p14:sldIdLst>
        </p14:section>
      </p14:sectionLst>
    </p:ext>
    <p:ext uri="{EFAFB233-063F-42B5-8137-9DF3F51BA10A}">
      <p15:sldGuideLst xmlns:p15="http://schemas.microsoft.com/office/powerpoint/2012/main" xmlns="">
        <p15:guide id="2" pos="3885" userDrawn="1">
          <p15:clr>
            <a:srgbClr val="A4A3A4"/>
          </p15:clr>
        </p15:guide>
        <p15:guide id="3" pos="211" userDrawn="1">
          <p15:clr>
            <a:srgbClr val="A4A3A4"/>
          </p15:clr>
        </p15:guide>
        <p15:guide id="4" orient="horz" pos="2137" userDrawn="1">
          <p15:clr>
            <a:srgbClr val="A4A3A4"/>
          </p15:clr>
        </p15:guide>
        <p15:guide id="5" orient="horz" pos="3498" userDrawn="1">
          <p15:clr>
            <a:srgbClr val="A4A3A4"/>
          </p15:clr>
        </p15:guide>
        <p15:guide id="7" orient="horz" pos="1162" userDrawn="1">
          <p15:clr>
            <a:srgbClr val="A4A3A4"/>
          </p15:clr>
        </p15:guide>
        <p15:guide id="8" pos="2887" userDrawn="1">
          <p15:clr>
            <a:srgbClr val="A4A3A4"/>
          </p15:clr>
        </p15:guide>
        <p15:guide id="9" pos="4793" userDrawn="1">
          <p15:clr>
            <a:srgbClr val="A4A3A4"/>
          </p15:clr>
        </p15:guide>
        <p15:guide id="10" pos="5654" userDrawn="1">
          <p15:clr>
            <a:srgbClr val="A4A3A4"/>
          </p15:clr>
        </p15:guide>
        <p15:guide id="11" pos="227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B80D0E"/>
    <a:srgbClr val="B90F0F"/>
    <a:srgbClr val="AB0D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89" autoAdjust="0"/>
    <p:restoredTop sz="94660"/>
  </p:normalViewPr>
  <p:slideViewPr>
    <p:cSldViewPr snapToGrid="0" showGuides="1">
      <p:cViewPr varScale="1">
        <p:scale>
          <a:sx n="107" d="100"/>
          <a:sy n="107" d="100"/>
        </p:scale>
        <p:origin x="-114" y="-156"/>
      </p:cViewPr>
      <p:guideLst>
        <p:guide orient="horz" pos="2137"/>
        <p:guide orient="horz" pos="3498"/>
        <p:guide orient="horz" pos="1162"/>
        <p:guide pos="3885"/>
        <p:guide pos="211"/>
        <p:guide pos="2887"/>
        <p:guide pos="4793"/>
        <p:guide pos="5654"/>
        <p:guide pos="227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1B04FC-6F2E-4D18-85CA-8752545A4EAA}" type="datetimeFigureOut">
              <a:rPr lang="zh-CN" altLang="en-US" smtClean="0"/>
              <a:t>2016-06-04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744FC4-1FA7-47BC-ACDB-D31FC588D354}" type="slidenum">
              <a:rPr lang="zh-CN" altLang="en-US" smtClean="0"/>
              <a:t>‹#›</a:t>
            </a:fld>
            <a:endParaRPr lang="zh-CN" altLang="en-US"/>
          </a:p>
        </p:txBody>
      </p:sp>
    </p:spTree>
    <p:extLst>
      <p:ext uri="{BB962C8B-B14F-4D97-AF65-F5344CB8AC3E}">
        <p14:creationId xmlns:p14="http://schemas.microsoft.com/office/powerpoint/2010/main" val="944347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44FC4-1FA7-47BC-ACDB-D31FC588D354}" type="slidenum">
              <a:rPr lang="zh-CN" altLang="en-US" smtClean="0"/>
              <a:t>6</a:t>
            </a:fld>
            <a:endParaRPr lang="zh-CN" altLang="en-US"/>
          </a:p>
        </p:txBody>
      </p:sp>
    </p:spTree>
    <p:extLst>
      <p:ext uri="{BB962C8B-B14F-4D97-AF65-F5344CB8AC3E}">
        <p14:creationId xmlns:p14="http://schemas.microsoft.com/office/powerpoint/2010/main" val="158857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744FC4-1FA7-47BC-ACDB-D31FC588D354}" type="slidenum">
              <a:rPr lang="zh-CN" altLang="en-US" smtClean="0"/>
              <a:t>7</a:t>
            </a:fld>
            <a:endParaRPr lang="zh-CN" altLang="en-US"/>
          </a:p>
        </p:txBody>
      </p:sp>
    </p:spTree>
    <p:extLst>
      <p:ext uri="{BB962C8B-B14F-4D97-AF65-F5344CB8AC3E}">
        <p14:creationId xmlns:p14="http://schemas.microsoft.com/office/powerpoint/2010/main" val="3640263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E3BFA944-D0B2-4C62-B1FD-0B9FFFFE2BA1}" type="datetimeFigureOut">
              <a:rPr lang="zh-CN" altLang="en-US" smtClean="0"/>
              <a:t>2016-06-04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137A72-0D65-4013-A6F3-A4DFDAA061E4}" type="slidenum">
              <a:rPr lang="zh-CN" altLang="en-US" smtClean="0"/>
              <a:t>‹#›</a:t>
            </a:fld>
            <a:endParaRPr lang="zh-CN" altLang="en-US"/>
          </a:p>
        </p:txBody>
      </p:sp>
    </p:spTree>
    <p:extLst>
      <p:ext uri="{BB962C8B-B14F-4D97-AF65-F5344CB8AC3E}">
        <p14:creationId xmlns:p14="http://schemas.microsoft.com/office/powerpoint/2010/main" val="307376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3BFA944-D0B2-4C62-B1FD-0B9FFFFE2BA1}" type="datetimeFigureOut">
              <a:rPr lang="zh-CN" altLang="en-US" smtClean="0"/>
              <a:t>2016-06-04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137A72-0D65-4013-A6F3-A4DFDAA061E4}" type="slidenum">
              <a:rPr lang="zh-CN" altLang="en-US" smtClean="0"/>
              <a:t>‹#›</a:t>
            </a:fld>
            <a:endParaRPr lang="zh-CN" altLang="en-US"/>
          </a:p>
        </p:txBody>
      </p:sp>
    </p:spTree>
    <p:extLst>
      <p:ext uri="{BB962C8B-B14F-4D97-AF65-F5344CB8AC3E}">
        <p14:creationId xmlns:p14="http://schemas.microsoft.com/office/powerpoint/2010/main" val="1403997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3BFA944-D0B2-4C62-B1FD-0B9FFFFE2BA1}" type="datetimeFigureOut">
              <a:rPr lang="zh-CN" altLang="en-US" smtClean="0"/>
              <a:t>2016-06-04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137A72-0D65-4013-A6F3-A4DFDAA061E4}" type="slidenum">
              <a:rPr lang="zh-CN" altLang="en-US" smtClean="0"/>
              <a:t>‹#›</a:t>
            </a:fld>
            <a:endParaRPr lang="zh-CN" altLang="en-US"/>
          </a:p>
        </p:txBody>
      </p:sp>
    </p:spTree>
    <p:extLst>
      <p:ext uri="{BB962C8B-B14F-4D97-AF65-F5344CB8AC3E}">
        <p14:creationId xmlns:p14="http://schemas.microsoft.com/office/powerpoint/2010/main" val="2495331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3BFA944-D0B2-4C62-B1FD-0B9FFFFE2BA1}" type="datetimeFigureOut">
              <a:rPr lang="zh-CN" altLang="en-US" smtClean="0"/>
              <a:t>2016-06-04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137A72-0D65-4013-A6F3-A4DFDAA061E4}" type="slidenum">
              <a:rPr lang="zh-CN" altLang="en-US" smtClean="0"/>
              <a:t>‹#›</a:t>
            </a:fld>
            <a:endParaRPr lang="zh-CN" altLang="en-US"/>
          </a:p>
        </p:txBody>
      </p:sp>
    </p:spTree>
    <p:extLst>
      <p:ext uri="{BB962C8B-B14F-4D97-AF65-F5344CB8AC3E}">
        <p14:creationId xmlns:p14="http://schemas.microsoft.com/office/powerpoint/2010/main" val="3615262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E3BFA944-D0B2-4C62-B1FD-0B9FFFFE2BA1}" type="datetimeFigureOut">
              <a:rPr lang="zh-CN" altLang="en-US" smtClean="0"/>
              <a:t>2016-06-04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137A72-0D65-4013-A6F3-A4DFDAA061E4}" type="slidenum">
              <a:rPr lang="zh-CN" altLang="en-US" smtClean="0"/>
              <a:t>‹#›</a:t>
            </a:fld>
            <a:endParaRPr lang="zh-CN" altLang="en-US"/>
          </a:p>
        </p:txBody>
      </p:sp>
    </p:spTree>
    <p:extLst>
      <p:ext uri="{BB962C8B-B14F-4D97-AF65-F5344CB8AC3E}">
        <p14:creationId xmlns:p14="http://schemas.microsoft.com/office/powerpoint/2010/main" val="865866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3BFA944-D0B2-4C62-B1FD-0B9FFFFE2BA1}" type="datetimeFigureOut">
              <a:rPr lang="zh-CN" altLang="en-US" smtClean="0"/>
              <a:t>2016-06-04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8137A72-0D65-4013-A6F3-A4DFDAA061E4}" type="slidenum">
              <a:rPr lang="zh-CN" altLang="en-US" smtClean="0"/>
              <a:t>‹#›</a:t>
            </a:fld>
            <a:endParaRPr lang="zh-CN" altLang="en-US"/>
          </a:p>
        </p:txBody>
      </p:sp>
    </p:spTree>
    <p:extLst>
      <p:ext uri="{BB962C8B-B14F-4D97-AF65-F5344CB8AC3E}">
        <p14:creationId xmlns:p14="http://schemas.microsoft.com/office/powerpoint/2010/main" val="1942508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3BFA944-D0B2-4C62-B1FD-0B9FFFFE2BA1}" type="datetimeFigureOut">
              <a:rPr lang="zh-CN" altLang="en-US" smtClean="0"/>
              <a:t>2016-06-04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8137A72-0D65-4013-A6F3-A4DFDAA061E4}" type="slidenum">
              <a:rPr lang="zh-CN" altLang="en-US" smtClean="0"/>
              <a:t>‹#›</a:t>
            </a:fld>
            <a:endParaRPr lang="zh-CN" altLang="en-US"/>
          </a:p>
        </p:txBody>
      </p:sp>
    </p:spTree>
    <p:extLst>
      <p:ext uri="{BB962C8B-B14F-4D97-AF65-F5344CB8AC3E}">
        <p14:creationId xmlns:p14="http://schemas.microsoft.com/office/powerpoint/2010/main" val="2524135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3BFA944-D0B2-4C62-B1FD-0B9FFFFE2BA1}" type="datetimeFigureOut">
              <a:rPr lang="zh-CN" altLang="en-US" smtClean="0"/>
              <a:t>2016-06-04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8137A72-0D65-4013-A6F3-A4DFDAA061E4}" type="slidenum">
              <a:rPr lang="zh-CN" altLang="en-US" smtClean="0"/>
              <a:t>‹#›</a:t>
            </a:fld>
            <a:endParaRPr lang="zh-CN" altLang="en-US"/>
          </a:p>
        </p:txBody>
      </p:sp>
    </p:spTree>
    <p:extLst>
      <p:ext uri="{BB962C8B-B14F-4D97-AF65-F5344CB8AC3E}">
        <p14:creationId xmlns:p14="http://schemas.microsoft.com/office/powerpoint/2010/main" val="34007124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3BFA944-D0B2-4C62-B1FD-0B9FFFFE2BA1}" type="datetimeFigureOut">
              <a:rPr lang="zh-CN" altLang="en-US" smtClean="0"/>
              <a:t>2016-06-04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8137A72-0D65-4013-A6F3-A4DFDAA061E4}" type="slidenum">
              <a:rPr lang="zh-CN" altLang="en-US" smtClean="0"/>
              <a:t>‹#›</a:t>
            </a:fld>
            <a:endParaRPr lang="zh-CN" altLang="en-US"/>
          </a:p>
        </p:txBody>
      </p:sp>
    </p:spTree>
    <p:extLst>
      <p:ext uri="{BB962C8B-B14F-4D97-AF65-F5344CB8AC3E}">
        <p14:creationId xmlns:p14="http://schemas.microsoft.com/office/powerpoint/2010/main" val="248420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E3BFA944-D0B2-4C62-B1FD-0B9FFFFE2BA1}" type="datetimeFigureOut">
              <a:rPr lang="zh-CN" altLang="en-US" smtClean="0"/>
              <a:t>2016-06-04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8137A72-0D65-4013-A6F3-A4DFDAA061E4}" type="slidenum">
              <a:rPr lang="zh-CN" altLang="en-US" smtClean="0"/>
              <a:t>‹#›</a:t>
            </a:fld>
            <a:endParaRPr lang="zh-CN" altLang="en-US"/>
          </a:p>
        </p:txBody>
      </p:sp>
    </p:spTree>
    <p:extLst>
      <p:ext uri="{BB962C8B-B14F-4D97-AF65-F5344CB8AC3E}">
        <p14:creationId xmlns:p14="http://schemas.microsoft.com/office/powerpoint/2010/main" val="33813464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E3BFA944-D0B2-4C62-B1FD-0B9FFFFE2BA1}" type="datetimeFigureOut">
              <a:rPr lang="zh-CN" altLang="en-US" smtClean="0"/>
              <a:t>2016-06-04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8137A72-0D65-4013-A6F3-A4DFDAA061E4}" type="slidenum">
              <a:rPr lang="zh-CN" altLang="en-US" smtClean="0"/>
              <a:t>‹#›</a:t>
            </a:fld>
            <a:endParaRPr lang="zh-CN" altLang="en-US"/>
          </a:p>
        </p:txBody>
      </p:sp>
    </p:spTree>
    <p:extLst>
      <p:ext uri="{BB962C8B-B14F-4D97-AF65-F5344CB8AC3E}">
        <p14:creationId xmlns:p14="http://schemas.microsoft.com/office/powerpoint/2010/main" val="2281260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BFA944-D0B2-4C62-B1FD-0B9FFFFE2BA1}" type="datetimeFigureOut">
              <a:rPr lang="zh-CN" altLang="en-US" smtClean="0"/>
              <a:t>2016-06-04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137A72-0D65-4013-A6F3-A4DFDAA061E4}" type="slidenum">
              <a:rPr lang="zh-CN" altLang="en-US" smtClean="0"/>
              <a:t>‹#›</a:t>
            </a:fld>
            <a:endParaRPr lang="zh-CN" altLang="en-US"/>
          </a:p>
        </p:txBody>
      </p:sp>
    </p:spTree>
    <p:extLst>
      <p:ext uri="{BB962C8B-B14F-4D97-AF65-F5344CB8AC3E}">
        <p14:creationId xmlns:p14="http://schemas.microsoft.com/office/powerpoint/2010/main" val="4066869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eg"/><Relationship Id="rId1" Type="http://schemas.openxmlformats.org/officeDocument/2006/relationships/slideLayout" Target="../slideLayouts/slideLayout7.xml"/><Relationship Id="rId5" Type="http://schemas.openxmlformats.org/officeDocument/2006/relationships/image" Target="../media/image27.jp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88" y="-4020777"/>
            <a:ext cx="12830476" cy="17912022"/>
          </a:xfrm>
          <a:prstGeom prst="rect">
            <a:avLst/>
          </a:prstGeom>
        </p:spPr>
      </p:pic>
      <p:sp>
        <p:nvSpPr>
          <p:cNvPr id="2" name="矩形 1"/>
          <p:cNvSpPr/>
          <p:nvPr/>
        </p:nvSpPr>
        <p:spPr>
          <a:xfrm>
            <a:off x="-7579" y="-102866"/>
            <a:ext cx="12788367" cy="6990708"/>
          </a:xfrm>
          <a:prstGeom prst="rect">
            <a:avLst/>
          </a:prstGeom>
          <a:solidFill>
            <a:srgbClr val="B80D0E">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3512267" y="1637033"/>
            <a:ext cx="5348324" cy="2384042"/>
            <a:chOff x="3486867" y="1433833"/>
            <a:chExt cx="5348324" cy="2384042"/>
          </a:xfrm>
        </p:grpSpPr>
        <p:sp>
          <p:nvSpPr>
            <p:cNvPr id="3" name="文本框 2"/>
            <p:cNvSpPr txBox="1"/>
            <p:nvPr/>
          </p:nvSpPr>
          <p:spPr>
            <a:xfrm>
              <a:off x="3486867" y="2832990"/>
              <a:ext cx="5348324" cy="338554"/>
            </a:xfrm>
            <a:prstGeom prst="rect">
              <a:avLst/>
            </a:prstGeom>
            <a:noFill/>
          </p:spPr>
          <p:txBody>
            <a:bodyPr wrap="none" rtlCol="0">
              <a:spAutoFit/>
            </a:bodyPr>
            <a:lstStyle/>
            <a:p>
              <a:r>
                <a:rPr lang="en-US" altLang="zh-CN" sz="1600" spc="1000" dirty="0" err="1" smtClean="0">
                  <a:solidFill>
                    <a:schemeClr val="bg1"/>
                  </a:solidFill>
                  <a:latin typeface="微软雅黑" panose="020B0503020204020204" pitchFamily="34" charset="-122"/>
                  <a:ea typeface="微软雅黑" panose="020B0503020204020204" pitchFamily="34" charset="-122"/>
                </a:rPr>
                <a:t>Mojin</a:t>
              </a:r>
              <a:r>
                <a:rPr lang="en-US" altLang="zh-CN" sz="1600" spc="1000" dirty="0" smtClean="0">
                  <a:solidFill>
                    <a:schemeClr val="bg1"/>
                  </a:solidFill>
                  <a:latin typeface="微软雅黑" panose="020B0503020204020204" pitchFamily="34" charset="-122"/>
                  <a:ea typeface="微软雅黑" panose="020B0503020204020204" pitchFamily="34" charset="-122"/>
                </a:rPr>
                <a:t>-THE LOST LEGEND</a:t>
              </a:r>
              <a:endParaRPr lang="zh-CN" altLang="en-US" sz="1600" spc="1000"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764682" y="1572333"/>
              <a:ext cx="615553" cy="1169551"/>
            </a:xfrm>
            <a:prstGeom prst="rect">
              <a:avLst/>
            </a:prstGeom>
            <a:noFill/>
          </p:spPr>
          <p:txBody>
            <a:bodyPr vert="eaVert"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鬼吹灯</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523212" y="1682750"/>
              <a:ext cx="353943" cy="951073"/>
              <a:chOff x="3112558" y="1769697"/>
              <a:chExt cx="353943" cy="951073"/>
            </a:xfrm>
          </p:grpSpPr>
          <p:sp>
            <p:nvSpPr>
              <p:cNvPr id="6" name="文本框 5"/>
              <p:cNvSpPr txBox="1"/>
              <p:nvPr/>
            </p:nvSpPr>
            <p:spPr>
              <a:xfrm>
                <a:off x="3112558" y="1769697"/>
                <a:ext cx="353943" cy="374461"/>
              </a:xfrm>
              <a:prstGeom prst="rect">
                <a:avLst/>
              </a:prstGeom>
              <a:noFill/>
            </p:spPr>
            <p:txBody>
              <a:bodyPr vert="eaVert"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导演</a:t>
                </a:r>
              </a:p>
            </p:txBody>
          </p:sp>
          <p:sp>
            <p:nvSpPr>
              <p:cNvPr id="7" name="文本框 6"/>
              <p:cNvSpPr txBox="1"/>
              <p:nvPr/>
            </p:nvSpPr>
            <p:spPr>
              <a:xfrm>
                <a:off x="3112558" y="2205244"/>
                <a:ext cx="353943" cy="515526"/>
              </a:xfrm>
              <a:prstGeom prst="rect">
                <a:avLst/>
              </a:prstGeom>
              <a:noFill/>
            </p:spPr>
            <p:txBody>
              <a:bodyPr vert="eaVert"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乌</a:t>
                </a:r>
                <a:r>
                  <a:rPr lang="zh-CN" altLang="en-US" sz="1100" dirty="0" smtClean="0">
                    <a:solidFill>
                      <a:schemeClr val="bg1"/>
                    </a:solidFill>
                    <a:latin typeface="微软雅黑" panose="020B0503020204020204" pitchFamily="34" charset="-122"/>
                    <a:ea typeface="微软雅黑" panose="020B0503020204020204" pitchFamily="34" charset="-122"/>
                  </a:rPr>
                  <a:t>尔善</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7990816" y="1698812"/>
              <a:ext cx="353943" cy="951073"/>
              <a:chOff x="8126081" y="1769697"/>
              <a:chExt cx="353943" cy="951073"/>
            </a:xfrm>
          </p:grpSpPr>
          <p:sp>
            <p:nvSpPr>
              <p:cNvPr id="9" name="文本框 8"/>
              <p:cNvSpPr txBox="1"/>
              <p:nvPr/>
            </p:nvSpPr>
            <p:spPr>
              <a:xfrm>
                <a:off x="8126081" y="1769697"/>
                <a:ext cx="353943" cy="374461"/>
              </a:xfrm>
              <a:prstGeom prst="rect">
                <a:avLst/>
              </a:prstGeom>
              <a:noFill/>
            </p:spPr>
            <p:txBody>
              <a:bodyPr vert="eaVert"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导演</a:t>
                </a:r>
              </a:p>
            </p:txBody>
          </p:sp>
          <p:sp>
            <p:nvSpPr>
              <p:cNvPr id="10" name="文本框 9"/>
              <p:cNvSpPr txBox="1"/>
              <p:nvPr/>
            </p:nvSpPr>
            <p:spPr>
              <a:xfrm>
                <a:off x="8126081" y="2205244"/>
                <a:ext cx="353943" cy="515526"/>
              </a:xfrm>
              <a:prstGeom prst="rect">
                <a:avLst/>
              </a:prstGeom>
              <a:noFill/>
            </p:spPr>
            <p:txBody>
              <a:bodyPr vert="eaVert"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陈国安</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4380235" y="1433833"/>
              <a:ext cx="3570208" cy="1446550"/>
            </a:xfrm>
            <a:prstGeom prst="rect">
              <a:avLst/>
            </a:prstGeom>
            <a:noFill/>
          </p:spPr>
          <p:txBody>
            <a:bodyPr wrap="none" rtlCol="0">
              <a:spAutoFit/>
            </a:bodyPr>
            <a:lstStyle/>
            <a:p>
              <a:r>
                <a:rPr lang="zh-CN" altLang="en-US" sz="8800" b="1" dirty="0" smtClean="0">
                  <a:solidFill>
                    <a:schemeClr val="bg1"/>
                  </a:solidFill>
                </a:rPr>
                <a:t>寻龙决</a:t>
              </a:r>
              <a:endParaRPr lang="zh-CN" altLang="en-US" sz="8800" b="1" dirty="0">
                <a:solidFill>
                  <a:schemeClr val="bg1"/>
                </a:solidFill>
              </a:endParaRPr>
            </a:p>
          </p:txBody>
        </p:sp>
        <p:sp>
          <p:nvSpPr>
            <p:cNvPr id="12" name="文本框 11"/>
            <p:cNvSpPr txBox="1"/>
            <p:nvPr/>
          </p:nvSpPr>
          <p:spPr>
            <a:xfrm>
              <a:off x="4706894" y="3171544"/>
              <a:ext cx="1569660" cy="646331"/>
            </a:xfrm>
            <a:prstGeom prst="rect">
              <a:avLst/>
            </a:prstGeom>
            <a:noFill/>
          </p:spPr>
          <p:txBody>
            <a:bodyPr wrap="none" rtlCol="0">
              <a:spAutoFit/>
            </a:bodyPr>
            <a:lstStyle>
              <a:defPPr>
                <a:defRPr lang="zh-CN"/>
              </a:defPPr>
              <a:lvl1pPr>
                <a:defRPr sz="8000" b="1">
                  <a:solidFill>
                    <a:srgbClr val="B90F0F"/>
                  </a:solidFill>
                  <a:latin typeface="微软雅黑" panose="020B0503020204020204" pitchFamily="34" charset="-122"/>
                  <a:ea typeface="微软雅黑" panose="020B0503020204020204" pitchFamily="34" charset="-122"/>
                </a:defRPr>
              </a:lvl1pPr>
            </a:lstStyle>
            <a:p>
              <a:r>
                <a:rPr lang="zh-CN" altLang="en-US" sz="3600" dirty="0">
                  <a:solidFill>
                    <a:schemeClr val="bg1"/>
                  </a:solidFill>
                </a:rPr>
                <a:t>一</a:t>
              </a:r>
              <a:r>
                <a:rPr lang="zh-CN" altLang="en-US" sz="3600" dirty="0" smtClean="0">
                  <a:solidFill>
                    <a:schemeClr val="bg1"/>
                  </a:solidFill>
                </a:rPr>
                <a:t>张图</a:t>
              </a:r>
              <a:endParaRPr lang="zh-CN" altLang="en-US" sz="3600" dirty="0">
                <a:solidFill>
                  <a:schemeClr val="bg1"/>
                </a:solidFill>
              </a:endParaRPr>
            </a:p>
          </p:txBody>
        </p:sp>
        <p:sp>
          <p:nvSpPr>
            <p:cNvPr id="13" name="文本框 12"/>
            <p:cNvSpPr txBox="1"/>
            <p:nvPr/>
          </p:nvSpPr>
          <p:spPr>
            <a:xfrm>
              <a:off x="6167438" y="3193917"/>
              <a:ext cx="1415772" cy="584775"/>
            </a:xfrm>
            <a:prstGeom prst="rect">
              <a:avLst/>
            </a:prstGeom>
            <a:noFill/>
          </p:spPr>
          <p:txBody>
            <a:bodyPr wrap="none" rtlCol="0">
              <a:spAutoFit/>
            </a:bodyPr>
            <a:lstStyle>
              <a:defPPr>
                <a:defRPr lang="zh-CN"/>
              </a:defPPr>
              <a:lvl1pPr>
                <a:defRPr sz="8000" b="1">
                  <a:solidFill>
                    <a:srgbClr val="B90F0F"/>
                  </a:solidFill>
                  <a:latin typeface="微软雅黑" panose="020B0503020204020204" pitchFamily="34" charset="-122"/>
                  <a:ea typeface="微软雅黑" panose="020B0503020204020204" pitchFamily="34" charset="-122"/>
                </a:defRPr>
              </a:lvl1pPr>
            </a:lstStyle>
            <a:p>
              <a:r>
                <a:rPr lang="zh-CN" altLang="en-US" sz="3200" dirty="0" smtClean="0">
                  <a:solidFill>
                    <a:schemeClr val="bg1"/>
                  </a:solidFill>
                </a:rPr>
                <a:t>你就懂</a:t>
              </a:r>
              <a:endParaRPr lang="zh-CN" altLang="en-US" sz="3200" dirty="0">
                <a:solidFill>
                  <a:schemeClr val="bg1"/>
                </a:solidFill>
              </a:endParaRPr>
            </a:p>
          </p:txBody>
        </p:sp>
        <p:sp>
          <p:nvSpPr>
            <p:cNvPr id="21" name="任意多边形 20"/>
            <p:cNvSpPr/>
            <p:nvPr/>
          </p:nvSpPr>
          <p:spPr>
            <a:xfrm rot="10800000">
              <a:off x="8295511" y="1661229"/>
              <a:ext cx="384257" cy="946260"/>
            </a:xfrm>
            <a:custGeom>
              <a:avLst/>
              <a:gdLst>
                <a:gd name="connsiteX0" fmla="*/ 424693 w 3901996"/>
                <a:gd name="connsiteY0" fmla="*/ 7657942 h 9608940"/>
                <a:gd name="connsiteX1" fmla="*/ 1950998 w 3901996"/>
                <a:gd name="connsiteY1" fmla="*/ 9184247 h 9608940"/>
                <a:gd name="connsiteX2" fmla="*/ 3477303 w 3901996"/>
                <a:gd name="connsiteY2" fmla="*/ 7657942 h 9608940"/>
                <a:gd name="connsiteX3" fmla="*/ 1950998 w 3901996"/>
                <a:gd name="connsiteY3" fmla="*/ 6131637 h 9608940"/>
                <a:gd name="connsiteX4" fmla="*/ 424693 w 3901996"/>
                <a:gd name="connsiteY4" fmla="*/ 7657942 h 9608940"/>
                <a:gd name="connsiteX5" fmla="*/ 0 w 3901996"/>
                <a:gd name="connsiteY5" fmla="*/ 7657942 h 9608940"/>
                <a:gd name="connsiteX6" fmla="*/ 1370831 w 3901996"/>
                <a:gd name="connsiteY6" fmla="*/ 5794657 h 9608940"/>
                <a:gd name="connsiteX7" fmla="*/ 1525078 w 3901996"/>
                <a:gd name="connsiteY7" fmla="*/ 5754996 h 9608940"/>
                <a:gd name="connsiteX8" fmla="*/ 1525078 w 3901996"/>
                <a:gd name="connsiteY8" fmla="*/ 98781 h 9608940"/>
                <a:gd name="connsiteX9" fmla="*/ 1623859 w 3901996"/>
                <a:gd name="connsiteY9" fmla="*/ 0 h 9608940"/>
                <a:gd name="connsiteX10" fmla="*/ 2018971 w 3901996"/>
                <a:gd name="connsiteY10" fmla="*/ 0 h 9608940"/>
                <a:gd name="connsiteX11" fmla="*/ 2038482 w 3901996"/>
                <a:gd name="connsiteY11" fmla="*/ 3939 h 9608940"/>
                <a:gd name="connsiteX12" fmla="*/ 2903168 w 3901996"/>
                <a:gd name="connsiteY12" fmla="*/ 3939 h 9608940"/>
                <a:gd name="connsiteX13" fmla="*/ 3001949 w 3901996"/>
                <a:gd name="connsiteY13" fmla="*/ 102720 h 9608940"/>
                <a:gd name="connsiteX14" fmla="*/ 3001949 w 3901996"/>
                <a:gd name="connsiteY14" fmla="*/ 497832 h 9608940"/>
                <a:gd name="connsiteX15" fmla="*/ 2903168 w 3901996"/>
                <a:gd name="connsiteY15" fmla="*/ 596613 h 9608940"/>
                <a:gd name="connsiteX16" fmla="*/ 2117752 w 3901996"/>
                <a:gd name="connsiteY16" fmla="*/ 596613 h 9608940"/>
                <a:gd name="connsiteX17" fmla="*/ 2117752 w 3901996"/>
                <a:gd name="connsiteY17" fmla="*/ 1023450 h 9608940"/>
                <a:gd name="connsiteX18" fmla="*/ 2903168 w 3901996"/>
                <a:gd name="connsiteY18" fmla="*/ 1023450 h 9608940"/>
                <a:gd name="connsiteX19" fmla="*/ 3001949 w 3901996"/>
                <a:gd name="connsiteY19" fmla="*/ 1122231 h 9608940"/>
                <a:gd name="connsiteX20" fmla="*/ 3001949 w 3901996"/>
                <a:gd name="connsiteY20" fmla="*/ 1517343 h 9608940"/>
                <a:gd name="connsiteX21" fmla="*/ 2903168 w 3901996"/>
                <a:gd name="connsiteY21" fmla="*/ 1616124 h 9608940"/>
                <a:gd name="connsiteX22" fmla="*/ 2117752 w 3901996"/>
                <a:gd name="connsiteY22" fmla="*/ 1616124 h 9608940"/>
                <a:gd name="connsiteX23" fmla="*/ 2117752 w 3901996"/>
                <a:gd name="connsiteY23" fmla="*/ 1924594 h 9608940"/>
                <a:gd name="connsiteX24" fmla="*/ 2540630 w 3901996"/>
                <a:gd name="connsiteY24" fmla="*/ 1924594 h 9608940"/>
                <a:gd name="connsiteX25" fmla="*/ 2639411 w 3901996"/>
                <a:gd name="connsiteY25" fmla="*/ 2023375 h 9608940"/>
                <a:gd name="connsiteX26" fmla="*/ 2639411 w 3901996"/>
                <a:gd name="connsiteY26" fmla="*/ 2418487 h 9608940"/>
                <a:gd name="connsiteX27" fmla="*/ 2540630 w 3901996"/>
                <a:gd name="connsiteY27" fmla="*/ 2517268 h 9608940"/>
                <a:gd name="connsiteX28" fmla="*/ 2117752 w 3901996"/>
                <a:gd name="connsiteY28" fmla="*/ 2517268 h 9608940"/>
                <a:gd name="connsiteX29" fmla="*/ 2117752 w 3901996"/>
                <a:gd name="connsiteY29" fmla="*/ 5715364 h 9608940"/>
                <a:gd name="connsiteX30" fmla="*/ 2150476 w 3901996"/>
                <a:gd name="connsiteY30" fmla="*/ 5717017 h 9608940"/>
                <a:gd name="connsiteX31" fmla="*/ 3901996 w 3901996"/>
                <a:gd name="connsiteY31" fmla="*/ 7657942 h 9608940"/>
                <a:gd name="connsiteX32" fmla="*/ 1950998 w 3901996"/>
                <a:gd name="connsiteY32" fmla="*/ 9608940 h 9608940"/>
                <a:gd name="connsiteX33" fmla="*/ 0 w 3901996"/>
                <a:gd name="connsiteY33" fmla="*/ 7657942 h 9608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901996" h="9608940">
                  <a:moveTo>
                    <a:pt x="424693" y="7657942"/>
                  </a:moveTo>
                  <a:cubicBezTo>
                    <a:pt x="424693" y="8500897"/>
                    <a:pt x="1108043" y="9184247"/>
                    <a:pt x="1950998" y="9184247"/>
                  </a:cubicBezTo>
                  <a:cubicBezTo>
                    <a:pt x="2793953" y="9184247"/>
                    <a:pt x="3477303" y="8500897"/>
                    <a:pt x="3477303" y="7657942"/>
                  </a:cubicBezTo>
                  <a:cubicBezTo>
                    <a:pt x="3477303" y="6814987"/>
                    <a:pt x="2793953" y="6131637"/>
                    <a:pt x="1950998" y="6131637"/>
                  </a:cubicBezTo>
                  <a:cubicBezTo>
                    <a:pt x="1108043" y="6131637"/>
                    <a:pt x="424693" y="6814987"/>
                    <a:pt x="424693" y="7657942"/>
                  </a:cubicBezTo>
                  <a:close/>
                  <a:moveTo>
                    <a:pt x="0" y="7657942"/>
                  </a:moveTo>
                  <a:cubicBezTo>
                    <a:pt x="0" y="6782468"/>
                    <a:pt x="576641" y="6041676"/>
                    <a:pt x="1370831" y="5794657"/>
                  </a:cubicBezTo>
                  <a:lnTo>
                    <a:pt x="1525078" y="5754996"/>
                  </a:lnTo>
                  <a:lnTo>
                    <a:pt x="1525078" y="98781"/>
                  </a:lnTo>
                  <a:cubicBezTo>
                    <a:pt x="1525078" y="44226"/>
                    <a:pt x="1569304" y="0"/>
                    <a:pt x="1623859" y="0"/>
                  </a:cubicBezTo>
                  <a:lnTo>
                    <a:pt x="2018971" y="0"/>
                  </a:lnTo>
                  <a:lnTo>
                    <a:pt x="2038482" y="3939"/>
                  </a:lnTo>
                  <a:lnTo>
                    <a:pt x="2903168" y="3939"/>
                  </a:lnTo>
                  <a:cubicBezTo>
                    <a:pt x="2957723" y="3939"/>
                    <a:pt x="3001949" y="48165"/>
                    <a:pt x="3001949" y="102720"/>
                  </a:cubicBezTo>
                  <a:lnTo>
                    <a:pt x="3001949" y="497832"/>
                  </a:lnTo>
                  <a:cubicBezTo>
                    <a:pt x="3001949" y="552387"/>
                    <a:pt x="2957723" y="596613"/>
                    <a:pt x="2903168" y="596613"/>
                  </a:cubicBezTo>
                  <a:lnTo>
                    <a:pt x="2117752" y="596613"/>
                  </a:lnTo>
                  <a:lnTo>
                    <a:pt x="2117752" y="1023450"/>
                  </a:lnTo>
                  <a:lnTo>
                    <a:pt x="2903168" y="1023450"/>
                  </a:lnTo>
                  <a:cubicBezTo>
                    <a:pt x="2957723" y="1023450"/>
                    <a:pt x="3001949" y="1067676"/>
                    <a:pt x="3001949" y="1122231"/>
                  </a:cubicBezTo>
                  <a:lnTo>
                    <a:pt x="3001949" y="1517343"/>
                  </a:lnTo>
                  <a:cubicBezTo>
                    <a:pt x="3001949" y="1571898"/>
                    <a:pt x="2957723" y="1616124"/>
                    <a:pt x="2903168" y="1616124"/>
                  </a:cubicBezTo>
                  <a:lnTo>
                    <a:pt x="2117752" y="1616124"/>
                  </a:lnTo>
                  <a:lnTo>
                    <a:pt x="2117752" y="1924594"/>
                  </a:lnTo>
                  <a:lnTo>
                    <a:pt x="2540630" y="1924594"/>
                  </a:lnTo>
                  <a:cubicBezTo>
                    <a:pt x="2595185" y="1924594"/>
                    <a:pt x="2639411" y="1968820"/>
                    <a:pt x="2639411" y="2023375"/>
                  </a:cubicBezTo>
                  <a:lnTo>
                    <a:pt x="2639411" y="2418487"/>
                  </a:lnTo>
                  <a:cubicBezTo>
                    <a:pt x="2639411" y="2473042"/>
                    <a:pt x="2595185" y="2517268"/>
                    <a:pt x="2540630" y="2517268"/>
                  </a:cubicBezTo>
                  <a:lnTo>
                    <a:pt x="2117752" y="2517268"/>
                  </a:lnTo>
                  <a:lnTo>
                    <a:pt x="2117752" y="5715364"/>
                  </a:lnTo>
                  <a:lnTo>
                    <a:pt x="2150476" y="5717017"/>
                  </a:lnTo>
                  <a:cubicBezTo>
                    <a:pt x="3134279" y="5816927"/>
                    <a:pt x="3901996" y="6647780"/>
                    <a:pt x="3901996" y="7657942"/>
                  </a:cubicBezTo>
                  <a:cubicBezTo>
                    <a:pt x="3901996" y="8735448"/>
                    <a:pt x="3028504" y="9608940"/>
                    <a:pt x="1950998" y="9608940"/>
                  </a:cubicBezTo>
                  <a:cubicBezTo>
                    <a:pt x="873492" y="9608940"/>
                    <a:pt x="0" y="8735448"/>
                    <a:pt x="0" y="765794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nvSpPr>
        <p:spPr>
          <a:xfrm>
            <a:off x="5637322" y="4638628"/>
            <a:ext cx="1005403" cy="584775"/>
          </a:xfrm>
          <a:prstGeom prst="rect">
            <a:avLst/>
          </a:prstGeom>
          <a:noFill/>
        </p:spPr>
        <p:txBody>
          <a:bodyPr wrap="non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西禾</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4583113" y="4931016"/>
            <a:ext cx="103896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569919" y="4931016"/>
            <a:ext cx="103896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709073" y="5135861"/>
            <a:ext cx="944489" cy="230832"/>
          </a:xfrm>
          <a:prstGeom prst="rect">
            <a:avLst/>
          </a:prstGeom>
          <a:noFill/>
        </p:spPr>
        <p:txBody>
          <a:bodyPr wrap="none" rtlCol="0">
            <a:spAutoFit/>
          </a:bodyPr>
          <a:lstStyle/>
          <a:p>
            <a:r>
              <a:rPr lang="zh-CN" altLang="en-US" sz="900" b="1" dirty="0" smtClean="0">
                <a:solidFill>
                  <a:schemeClr val="bg1"/>
                </a:solidFill>
                <a:latin typeface="微软雅黑" panose="020B0503020204020204" pitchFamily="34" charset="-122"/>
                <a:ea typeface="微软雅黑" panose="020B0503020204020204" pitchFamily="34" charset="-122"/>
              </a:rPr>
              <a:t>熊</a:t>
            </a:r>
            <a:r>
              <a:rPr lang="en-US" altLang="zh-CN" sz="900" b="1" dirty="0" smtClean="0">
                <a:solidFill>
                  <a:schemeClr val="bg1"/>
                </a:solidFill>
                <a:latin typeface="微软雅黑" panose="020B0503020204020204" pitchFamily="34" charset="-122"/>
                <a:ea typeface="微软雅黑" panose="020B0503020204020204" pitchFamily="34" charset="-122"/>
              </a:rPr>
              <a:t>2</a:t>
            </a:r>
            <a:r>
              <a:rPr lang="zh-CN" altLang="en-US" sz="900" b="1" dirty="0" smtClean="0">
                <a:solidFill>
                  <a:schemeClr val="bg1"/>
                </a:solidFill>
                <a:latin typeface="微软雅黑" panose="020B0503020204020204" pitchFamily="34" charset="-122"/>
                <a:ea typeface="微软雅黑" panose="020B0503020204020204" pitchFamily="34" charset="-122"/>
              </a:rPr>
              <a:t>的日常</a:t>
            </a:r>
            <a:r>
              <a:rPr lang="zh-CN" altLang="en-US" sz="900" b="1" dirty="0">
                <a:solidFill>
                  <a:schemeClr val="bg1"/>
                </a:solidFill>
                <a:latin typeface="微软雅黑" panose="020B0503020204020204" pitchFamily="34" charset="-122"/>
                <a:ea typeface="微软雅黑" panose="020B0503020204020204" pitchFamily="34" charset="-122"/>
              </a:rPr>
              <a:t>生活</a:t>
            </a:r>
          </a:p>
        </p:txBody>
      </p:sp>
      <p:sp>
        <p:nvSpPr>
          <p:cNvPr id="32" name="文本框 31"/>
          <p:cNvSpPr txBox="1"/>
          <p:nvPr/>
        </p:nvSpPr>
        <p:spPr>
          <a:xfrm>
            <a:off x="5217012" y="5322243"/>
            <a:ext cx="1915909" cy="230832"/>
          </a:xfrm>
          <a:prstGeom prst="rect">
            <a:avLst/>
          </a:prstGeom>
          <a:noFill/>
        </p:spPr>
        <p:txBody>
          <a:bodyPr wrap="none" rtlCol="0">
            <a:spAutoFit/>
          </a:bodyPr>
          <a:lstStyle/>
          <a:p>
            <a:r>
              <a:rPr lang="en-US" altLang="zh-CN" sz="900" dirty="0" err="1" smtClean="0">
                <a:solidFill>
                  <a:schemeClr val="bg1"/>
                </a:solidFill>
                <a:latin typeface="微软雅黑" panose="020B0503020204020204" pitchFamily="34" charset="-122"/>
                <a:ea typeface="微软雅黑" panose="020B0503020204020204" pitchFamily="34" charset="-122"/>
              </a:rPr>
              <a:t>Xiong</a:t>
            </a:r>
            <a:r>
              <a:rPr lang="en-US" altLang="zh-CN" sz="900" dirty="0" smtClean="0">
                <a:solidFill>
                  <a:schemeClr val="bg1"/>
                </a:solidFill>
                <a:latin typeface="微软雅黑" panose="020B0503020204020204" pitchFamily="34" charset="-122"/>
                <a:ea typeface="微软雅黑" panose="020B0503020204020204" pitchFamily="34" charset="-122"/>
              </a:rPr>
              <a:t> </a:t>
            </a:r>
            <a:r>
              <a:rPr lang="en-US" altLang="zh-CN" sz="900" dirty="0" err="1" smtClean="0">
                <a:solidFill>
                  <a:schemeClr val="bg1"/>
                </a:solidFill>
                <a:latin typeface="微软雅黑" panose="020B0503020204020204" pitchFamily="34" charset="-122"/>
                <a:ea typeface="微软雅黑" panose="020B0503020204020204" pitchFamily="34" charset="-122"/>
              </a:rPr>
              <a:t>er</a:t>
            </a:r>
            <a:r>
              <a:rPr lang="en-US" altLang="zh-CN" sz="900" dirty="0" smtClean="0">
                <a:solidFill>
                  <a:schemeClr val="bg1"/>
                </a:solidFill>
                <a:latin typeface="微软雅黑" panose="020B0503020204020204" pitchFamily="34" charset="-122"/>
                <a:ea typeface="微软雅黑" panose="020B0503020204020204" pitchFamily="34" charset="-122"/>
              </a:rPr>
              <a:t> de </a:t>
            </a:r>
            <a:r>
              <a:rPr lang="en-US" altLang="zh-CN" sz="900" dirty="0" err="1" smtClean="0">
                <a:solidFill>
                  <a:schemeClr val="bg1"/>
                </a:solidFill>
                <a:latin typeface="微软雅黑" panose="020B0503020204020204" pitchFamily="34" charset="-122"/>
                <a:ea typeface="微软雅黑" panose="020B0503020204020204" pitchFamily="34" charset="-122"/>
              </a:rPr>
              <a:t>ri</a:t>
            </a:r>
            <a:r>
              <a:rPr lang="en-US" altLang="zh-CN" sz="900" dirty="0" smtClean="0">
                <a:solidFill>
                  <a:schemeClr val="bg1"/>
                </a:solidFill>
                <a:latin typeface="微软雅黑" panose="020B0503020204020204" pitchFamily="34" charset="-122"/>
                <a:ea typeface="微软雅黑" panose="020B0503020204020204" pitchFamily="34" charset="-122"/>
              </a:rPr>
              <a:t> </a:t>
            </a:r>
            <a:r>
              <a:rPr lang="en-US" altLang="zh-CN" sz="900" dirty="0" err="1" smtClean="0">
                <a:solidFill>
                  <a:schemeClr val="bg1"/>
                </a:solidFill>
                <a:latin typeface="微软雅黑" panose="020B0503020204020204" pitchFamily="34" charset="-122"/>
                <a:ea typeface="微软雅黑" panose="020B0503020204020204" pitchFamily="34" charset="-122"/>
              </a:rPr>
              <a:t>chang</a:t>
            </a:r>
            <a:r>
              <a:rPr lang="en-US" altLang="zh-CN" sz="900" dirty="0" smtClean="0">
                <a:solidFill>
                  <a:schemeClr val="bg1"/>
                </a:solidFill>
                <a:latin typeface="微软雅黑" panose="020B0503020204020204" pitchFamily="34" charset="-122"/>
                <a:ea typeface="微软雅黑" panose="020B0503020204020204" pitchFamily="34" charset="-122"/>
              </a:rPr>
              <a:t> sheng </a:t>
            </a:r>
            <a:r>
              <a:rPr lang="en-US" altLang="zh-CN" sz="900" dirty="0" err="1" smtClean="0">
                <a:solidFill>
                  <a:schemeClr val="bg1"/>
                </a:solidFill>
                <a:latin typeface="微软雅黑" panose="020B0503020204020204" pitchFamily="34" charset="-122"/>
                <a:ea typeface="微软雅黑" panose="020B0503020204020204" pitchFamily="34" charset="-122"/>
              </a:rPr>
              <a:t>huo</a:t>
            </a:r>
            <a:endParaRPr lang="zh-CN" altLang="en-US" sz="9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13092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54" name="文本框 53"/>
          <p:cNvSpPr txBox="1"/>
          <p:nvPr/>
        </p:nvSpPr>
        <p:spPr>
          <a:xfrm>
            <a:off x="6085044" y="541381"/>
            <a:ext cx="5773205" cy="6001643"/>
          </a:xfrm>
          <a:prstGeom prst="rect">
            <a:avLst/>
          </a:prstGeom>
          <a:noFill/>
        </p:spPr>
        <p:txBody>
          <a:bodyPr wrap="square" rtlCol="0">
            <a:spAutoFit/>
          </a:bodyPr>
          <a:lstStyle/>
          <a:p>
            <a:pPr algn="ctr"/>
            <a:r>
              <a:rPr lang="zh-CN" altLang="en-US" sz="9600" b="1" dirty="0" smtClean="0">
                <a:solidFill>
                  <a:schemeClr val="bg1">
                    <a:alpha val="19000"/>
                  </a:schemeClr>
                </a:solidFill>
                <a:latin typeface="微软雅黑" panose="020B0503020204020204" pitchFamily="34" charset="-122"/>
                <a:ea typeface="微软雅黑" panose="020B0503020204020204" pitchFamily="34" charset="-122"/>
              </a:rPr>
              <a:t>彻底的唯物主义者</a:t>
            </a:r>
            <a:endParaRPr lang="en-US" altLang="zh-CN" sz="9600" b="1" dirty="0" smtClean="0">
              <a:solidFill>
                <a:schemeClr val="bg1">
                  <a:alpha val="19000"/>
                </a:schemeClr>
              </a:solidFill>
              <a:latin typeface="微软雅黑" panose="020B0503020204020204" pitchFamily="34" charset="-122"/>
              <a:ea typeface="微软雅黑" panose="020B0503020204020204" pitchFamily="34" charset="-122"/>
            </a:endParaRPr>
          </a:p>
          <a:p>
            <a:pPr algn="ctr"/>
            <a:r>
              <a:rPr lang="zh-CN" altLang="en-US" sz="9600" b="1" dirty="0" smtClean="0">
                <a:solidFill>
                  <a:schemeClr val="bg1">
                    <a:alpha val="19000"/>
                  </a:schemeClr>
                </a:solidFill>
                <a:latin typeface="微软雅黑" panose="020B0503020204020204" pitchFamily="34" charset="-122"/>
                <a:ea typeface="微软雅黑" panose="020B0503020204020204" pitchFamily="34" charset="-122"/>
              </a:rPr>
              <a:t>是无所畏惧</a:t>
            </a:r>
            <a:r>
              <a:rPr lang="zh-CN" altLang="en-US" sz="9600" b="1" dirty="0">
                <a:solidFill>
                  <a:schemeClr val="bg1">
                    <a:alpha val="19000"/>
                  </a:schemeClr>
                </a:solidFill>
                <a:latin typeface="微软雅黑" panose="020B0503020204020204" pitchFamily="34" charset="-122"/>
                <a:ea typeface="微软雅黑" panose="020B0503020204020204" pitchFamily="34" charset="-122"/>
              </a:rPr>
              <a:t>的</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649" y="1704100"/>
            <a:ext cx="5106958" cy="38302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3" name="直接连接符 2"/>
          <p:cNvCxnSpPr/>
          <p:nvPr/>
        </p:nvCxnSpPr>
        <p:spPr>
          <a:xfrm>
            <a:off x="784266" y="269879"/>
            <a:ext cx="11125763" cy="33441"/>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flipV="1">
            <a:off x="291370" y="6538030"/>
            <a:ext cx="10359697" cy="15257"/>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flipV="1">
            <a:off x="11917024" y="939800"/>
            <a:ext cx="20976" cy="4520533"/>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flipH="1" flipV="1">
            <a:off x="281681" y="2394551"/>
            <a:ext cx="10976" cy="4170840"/>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grpSp>
        <p:nvGrpSpPr>
          <p:cNvPr id="7" name="组合 6"/>
          <p:cNvGrpSpPr/>
          <p:nvPr/>
        </p:nvGrpSpPr>
        <p:grpSpPr>
          <a:xfrm>
            <a:off x="68184" y="64720"/>
            <a:ext cx="1130344" cy="2322827"/>
            <a:chOff x="1101726" y="1588"/>
            <a:chExt cx="1819275" cy="3738562"/>
          </a:xfrm>
          <a:solidFill>
            <a:schemeClr val="bg1"/>
          </a:solidFill>
        </p:grpSpPr>
        <p:sp>
          <p:nvSpPr>
            <p:cNvPr id="8" name="Freeform 122"/>
            <p:cNvSpPr>
              <a:spLocks/>
            </p:cNvSpPr>
            <p:nvPr/>
          </p:nvSpPr>
          <p:spPr bwMode="auto">
            <a:xfrm>
              <a:off x="1236663" y="201613"/>
              <a:ext cx="1201738" cy="1344613"/>
            </a:xfrm>
            <a:custGeom>
              <a:avLst/>
              <a:gdLst>
                <a:gd name="T0" fmla="*/ 19 w 757"/>
                <a:gd name="T1" fmla="*/ 784 h 847"/>
                <a:gd name="T2" fmla="*/ 53 w 757"/>
                <a:gd name="T3" fmla="*/ 847 h 847"/>
                <a:gd name="T4" fmla="*/ 56 w 757"/>
                <a:gd name="T5" fmla="*/ 844 h 847"/>
                <a:gd name="T6" fmla="*/ 36 w 757"/>
                <a:gd name="T7" fmla="*/ 733 h 847"/>
                <a:gd name="T8" fmla="*/ 46 w 757"/>
                <a:gd name="T9" fmla="*/ 596 h 847"/>
                <a:gd name="T10" fmla="*/ 97 w 757"/>
                <a:gd name="T11" fmla="*/ 526 h 847"/>
                <a:gd name="T12" fmla="*/ 98 w 757"/>
                <a:gd name="T13" fmla="*/ 528 h 847"/>
                <a:gd name="T14" fmla="*/ 79 w 757"/>
                <a:gd name="T15" fmla="*/ 552 h 847"/>
                <a:gd name="T16" fmla="*/ 60 w 757"/>
                <a:gd name="T17" fmla="*/ 613 h 847"/>
                <a:gd name="T18" fmla="*/ 77 w 757"/>
                <a:gd name="T19" fmla="*/ 614 h 847"/>
                <a:gd name="T20" fmla="*/ 134 w 757"/>
                <a:gd name="T21" fmla="*/ 635 h 847"/>
                <a:gd name="T22" fmla="*/ 244 w 757"/>
                <a:gd name="T23" fmla="*/ 624 h 847"/>
                <a:gd name="T24" fmla="*/ 327 w 757"/>
                <a:gd name="T25" fmla="*/ 571 h 847"/>
                <a:gd name="T26" fmla="*/ 414 w 757"/>
                <a:gd name="T27" fmla="*/ 492 h 847"/>
                <a:gd name="T28" fmla="*/ 511 w 757"/>
                <a:gd name="T29" fmla="*/ 450 h 847"/>
                <a:gd name="T30" fmla="*/ 610 w 757"/>
                <a:gd name="T31" fmla="*/ 466 h 847"/>
                <a:gd name="T32" fmla="*/ 618 w 757"/>
                <a:gd name="T33" fmla="*/ 466 h 847"/>
                <a:gd name="T34" fmla="*/ 581 w 757"/>
                <a:gd name="T35" fmla="*/ 431 h 847"/>
                <a:gd name="T36" fmla="*/ 494 w 757"/>
                <a:gd name="T37" fmla="*/ 410 h 847"/>
                <a:gd name="T38" fmla="*/ 378 w 757"/>
                <a:gd name="T39" fmla="*/ 452 h 847"/>
                <a:gd name="T40" fmla="*/ 475 w 757"/>
                <a:gd name="T41" fmla="*/ 292 h 847"/>
                <a:gd name="T42" fmla="*/ 541 w 757"/>
                <a:gd name="T43" fmla="*/ 177 h 847"/>
                <a:gd name="T44" fmla="*/ 569 w 757"/>
                <a:gd name="T45" fmla="*/ 154 h 847"/>
                <a:gd name="T46" fmla="*/ 568 w 757"/>
                <a:gd name="T47" fmla="*/ 151 h 847"/>
                <a:gd name="T48" fmla="*/ 483 w 757"/>
                <a:gd name="T49" fmla="*/ 166 h 847"/>
                <a:gd name="T50" fmla="*/ 538 w 757"/>
                <a:gd name="T51" fmla="*/ 124 h 847"/>
                <a:gd name="T52" fmla="*/ 626 w 757"/>
                <a:gd name="T53" fmla="*/ 84 h 847"/>
                <a:gd name="T54" fmla="*/ 757 w 757"/>
                <a:gd name="T55" fmla="*/ 85 h 847"/>
                <a:gd name="T56" fmla="*/ 730 w 757"/>
                <a:gd name="T57" fmla="*/ 62 h 847"/>
                <a:gd name="T58" fmla="*/ 640 w 757"/>
                <a:gd name="T59" fmla="*/ 8 h 847"/>
                <a:gd name="T60" fmla="*/ 534 w 757"/>
                <a:gd name="T61" fmla="*/ 7 h 847"/>
                <a:gd name="T62" fmla="*/ 507 w 757"/>
                <a:gd name="T63" fmla="*/ 20 h 847"/>
                <a:gd name="T64" fmla="*/ 556 w 757"/>
                <a:gd name="T65" fmla="*/ 31 h 847"/>
                <a:gd name="T66" fmla="*/ 597 w 757"/>
                <a:gd name="T67" fmla="*/ 56 h 847"/>
                <a:gd name="T68" fmla="*/ 471 w 757"/>
                <a:gd name="T69" fmla="*/ 109 h 847"/>
                <a:gd name="T70" fmla="*/ 374 w 757"/>
                <a:gd name="T71" fmla="*/ 200 h 847"/>
                <a:gd name="T72" fmla="*/ 305 w 757"/>
                <a:gd name="T73" fmla="*/ 322 h 847"/>
                <a:gd name="T74" fmla="*/ 333 w 757"/>
                <a:gd name="T75" fmla="*/ 301 h 847"/>
                <a:gd name="T76" fmla="*/ 444 w 757"/>
                <a:gd name="T77" fmla="*/ 228 h 847"/>
                <a:gd name="T78" fmla="*/ 440 w 757"/>
                <a:gd name="T79" fmla="*/ 246 h 847"/>
                <a:gd name="T80" fmla="*/ 376 w 757"/>
                <a:gd name="T81" fmla="*/ 387 h 847"/>
                <a:gd name="T82" fmla="*/ 280 w 757"/>
                <a:gd name="T83" fmla="*/ 514 h 847"/>
                <a:gd name="T84" fmla="*/ 164 w 757"/>
                <a:gd name="T85" fmla="*/ 580 h 847"/>
                <a:gd name="T86" fmla="*/ 105 w 757"/>
                <a:gd name="T87" fmla="*/ 569 h 847"/>
                <a:gd name="T88" fmla="*/ 110 w 757"/>
                <a:gd name="T89" fmla="*/ 568 h 847"/>
                <a:gd name="T90" fmla="*/ 211 w 757"/>
                <a:gd name="T91" fmla="*/ 494 h 847"/>
                <a:gd name="T92" fmla="*/ 244 w 757"/>
                <a:gd name="T93" fmla="*/ 414 h 847"/>
                <a:gd name="T94" fmla="*/ 240 w 757"/>
                <a:gd name="T95" fmla="*/ 412 h 847"/>
                <a:gd name="T96" fmla="*/ 195 w 757"/>
                <a:gd name="T97" fmla="*/ 459 h 847"/>
                <a:gd name="T98" fmla="*/ 100 w 757"/>
                <a:gd name="T99" fmla="*/ 487 h 847"/>
                <a:gd name="T100" fmla="*/ 30 w 757"/>
                <a:gd name="T101" fmla="*/ 538 h 847"/>
                <a:gd name="T102" fmla="*/ 0 w 757"/>
                <a:gd name="T103" fmla="*/ 664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7" h="847">
                  <a:moveTo>
                    <a:pt x="0" y="664"/>
                  </a:moveTo>
                  <a:lnTo>
                    <a:pt x="2" y="707"/>
                  </a:lnTo>
                  <a:lnTo>
                    <a:pt x="8" y="747"/>
                  </a:lnTo>
                  <a:lnTo>
                    <a:pt x="19" y="784"/>
                  </a:lnTo>
                  <a:lnTo>
                    <a:pt x="33" y="817"/>
                  </a:lnTo>
                  <a:lnTo>
                    <a:pt x="51" y="846"/>
                  </a:lnTo>
                  <a:lnTo>
                    <a:pt x="51" y="847"/>
                  </a:lnTo>
                  <a:lnTo>
                    <a:pt x="53" y="847"/>
                  </a:lnTo>
                  <a:lnTo>
                    <a:pt x="54" y="847"/>
                  </a:lnTo>
                  <a:lnTo>
                    <a:pt x="55" y="847"/>
                  </a:lnTo>
                  <a:lnTo>
                    <a:pt x="55" y="846"/>
                  </a:lnTo>
                  <a:lnTo>
                    <a:pt x="56" y="844"/>
                  </a:lnTo>
                  <a:lnTo>
                    <a:pt x="56" y="843"/>
                  </a:lnTo>
                  <a:lnTo>
                    <a:pt x="47" y="806"/>
                  </a:lnTo>
                  <a:lnTo>
                    <a:pt x="39" y="771"/>
                  </a:lnTo>
                  <a:lnTo>
                    <a:pt x="36" y="733"/>
                  </a:lnTo>
                  <a:lnTo>
                    <a:pt x="34" y="694"/>
                  </a:lnTo>
                  <a:lnTo>
                    <a:pt x="36" y="656"/>
                  </a:lnTo>
                  <a:lnTo>
                    <a:pt x="39" y="622"/>
                  </a:lnTo>
                  <a:lnTo>
                    <a:pt x="46" y="596"/>
                  </a:lnTo>
                  <a:lnTo>
                    <a:pt x="55" y="572"/>
                  </a:lnTo>
                  <a:lnTo>
                    <a:pt x="67" y="552"/>
                  </a:lnTo>
                  <a:lnTo>
                    <a:pt x="81" y="535"/>
                  </a:lnTo>
                  <a:lnTo>
                    <a:pt x="97" y="526"/>
                  </a:lnTo>
                  <a:lnTo>
                    <a:pt x="97" y="526"/>
                  </a:lnTo>
                  <a:lnTo>
                    <a:pt x="97" y="526"/>
                  </a:lnTo>
                  <a:lnTo>
                    <a:pt x="97" y="525"/>
                  </a:lnTo>
                  <a:lnTo>
                    <a:pt x="98" y="528"/>
                  </a:lnTo>
                  <a:lnTo>
                    <a:pt x="97" y="529"/>
                  </a:lnTo>
                  <a:lnTo>
                    <a:pt x="96" y="530"/>
                  </a:lnTo>
                  <a:lnTo>
                    <a:pt x="87" y="541"/>
                  </a:lnTo>
                  <a:lnTo>
                    <a:pt x="79" y="552"/>
                  </a:lnTo>
                  <a:lnTo>
                    <a:pt x="67" y="579"/>
                  </a:lnTo>
                  <a:lnTo>
                    <a:pt x="59" y="609"/>
                  </a:lnTo>
                  <a:lnTo>
                    <a:pt x="59" y="610"/>
                  </a:lnTo>
                  <a:lnTo>
                    <a:pt x="60" y="613"/>
                  </a:lnTo>
                  <a:lnTo>
                    <a:pt x="60" y="614"/>
                  </a:lnTo>
                  <a:lnTo>
                    <a:pt x="62" y="615"/>
                  </a:lnTo>
                  <a:lnTo>
                    <a:pt x="63" y="615"/>
                  </a:lnTo>
                  <a:lnTo>
                    <a:pt x="77" y="614"/>
                  </a:lnTo>
                  <a:lnTo>
                    <a:pt x="89" y="617"/>
                  </a:lnTo>
                  <a:lnTo>
                    <a:pt x="100" y="622"/>
                  </a:lnTo>
                  <a:lnTo>
                    <a:pt x="110" y="627"/>
                  </a:lnTo>
                  <a:lnTo>
                    <a:pt x="134" y="635"/>
                  </a:lnTo>
                  <a:lnTo>
                    <a:pt x="161" y="638"/>
                  </a:lnTo>
                  <a:lnTo>
                    <a:pt x="190" y="638"/>
                  </a:lnTo>
                  <a:lnTo>
                    <a:pt x="219" y="632"/>
                  </a:lnTo>
                  <a:lnTo>
                    <a:pt x="244" y="624"/>
                  </a:lnTo>
                  <a:lnTo>
                    <a:pt x="268" y="614"/>
                  </a:lnTo>
                  <a:lnTo>
                    <a:pt x="289" y="602"/>
                  </a:lnTo>
                  <a:lnTo>
                    <a:pt x="309" y="586"/>
                  </a:lnTo>
                  <a:lnTo>
                    <a:pt x="327" y="571"/>
                  </a:lnTo>
                  <a:lnTo>
                    <a:pt x="344" y="555"/>
                  </a:lnTo>
                  <a:lnTo>
                    <a:pt x="367" y="533"/>
                  </a:lnTo>
                  <a:lnTo>
                    <a:pt x="390" y="512"/>
                  </a:lnTo>
                  <a:lnTo>
                    <a:pt x="414" y="492"/>
                  </a:lnTo>
                  <a:lnTo>
                    <a:pt x="441" y="475"/>
                  </a:lnTo>
                  <a:lnTo>
                    <a:pt x="461" y="463"/>
                  </a:lnTo>
                  <a:lnTo>
                    <a:pt x="484" y="456"/>
                  </a:lnTo>
                  <a:lnTo>
                    <a:pt x="511" y="450"/>
                  </a:lnTo>
                  <a:lnTo>
                    <a:pt x="538" y="450"/>
                  </a:lnTo>
                  <a:lnTo>
                    <a:pt x="564" y="452"/>
                  </a:lnTo>
                  <a:lnTo>
                    <a:pt x="589" y="457"/>
                  </a:lnTo>
                  <a:lnTo>
                    <a:pt x="610" y="466"/>
                  </a:lnTo>
                  <a:lnTo>
                    <a:pt x="611" y="466"/>
                  </a:lnTo>
                  <a:lnTo>
                    <a:pt x="614" y="467"/>
                  </a:lnTo>
                  <a:lnTo>
                    <a:pt x="617" y="467"/>
                  </a:lnTo>
                  <a:lnTo>
                    <a:pt x="618" y="466"/>
                  </a:lnTo>
                  <a:lnTo>
                    <a:pt x="619" y="463"/>
                  </a:lnTo>
                  <a:lnTo>
                    <a:pt x="618" y="462"/>
                  </a:lnTo>
                  <a:lnTo>
                    <a:pt x="601" y="444"/>
                  </a:lnTo>
                  <a:lnTo>
                    <a:pt x="581" y="431"/>
                  </a:lnTo>
                  <a:lnTo>
                    <a:pt x="558" y="419"/>
                  </a:lnTo>
                  <a:lnTo>
                    <a:pt x="539" y="412"/>
                  </a:lnTo>
                  <a:lnTo>
                    <a:pt x="517" y="410"/>
                  </a:lnTo>
                  <a:lnTo>
                    <a:pt x="494" y="410"/>
                  </a:lnTo>
                  <a:lnTo>
                    <a:pt x="471" y="414"/>
                  </a:lnTo>
                  <a:lnTo>
                    <a:pt x="437" y="423"/>
                  </a:lnTo>
                  <a:lnTo>
                    <a:pt x="406" y="436"/>
                  </a:lnTo>
                  <a:lnTo>
                    <a:pt x="378" y="452"/>
                  </a:lnTo>
                  <a:lnTo>
                    <a:pt x="403" y="418"/>
                  </a:lnTo>
                  <a:lnTo>
                    <a:pt x="427" y="384"/>
                  </a:lnTo>
                  <a:lnTo>
                    <a:pt x="452" y="339"/>
                  </a:lnTo>
                  <a:lnTo>
                    <a:pt x="475" y="292"/>
                  </a:lnTo>
                  <a:lnTo>
                    <a:pt x="497" y="243"/>
                  </a:lnTo>
                  <a:lnTo>
                    <a:pt x="511" y="220"/>
                  </a:lnTo>
                  <a:lnTo>
                    <a:pt x="525" y="198"/>
                  </a:lnTo>
                  <a:lnTo>
                    <a:pt x="541" y="177"/>
                  </a:lnTo>
                  <a:lnTo>
                    <a:pt x="560" y="160"/>
                  </a:lnTo>
                  <a:lnTo>
                    <a:pt x="563" y="157"/>
                  </a:lnTo>
                  <a:lnTo>
                    <a:pt x="567" y="156"/>
                  </a:lnTo>
                  <a:lnTo>
                    <a:pt x="569" y="154"/>
                  </a:lnTo>
                  <a:lnTo>
                    <a:pt x="569" y="153"/>
                  </a:lnTo>
                  <a:lnTo>
                    <a:pt x="569" y="152"/>
                  </a:lnTo>
                  <a:lnTo>
                    <a:pt x="569" y="152"/>
                  </a:lnTo>
                  <a:lnTo>
                    <a:pt x="568" y="151"/>
                  </a:lnTo>
                  <a:lnTo>
                    <a:pt x="546" y="149"/>
                  </a:lnTo>
                  <a:lnTo>
                    <a:pt x="524" y="154"/>
                  </a:lnTo>
                  <a:lnTo>
                    <a:pt x="504" y="160"/>
                  </a:lnTo>
                  <a:lnTo>
                    <a:pt x="483" y="166"/>
                  </a:lnTo>
                  <a:lnTo>
                    <a:pt x="465" y="174"/>
                  </a:lnTo>
                  <a:lnTo>
                    <a:pt x="487" y="156"/>
                  </a:lnTo>
                  <a:lnTo>
                    <a:pt x="512" y="140"/>
                  </a:lnTo>
                  <a:lnTo>
                    <a:pt x="538" y="124"/>
                  </a:lnTo>
                  <a:lnTo>
                    <a:pt x="563" y="107"/>
                  </a:lnTo>
                  <a:lnTo>
                    <a:pt x="581" y="97"/>
                  </a:lnTo>
                  <a:lnTo>
                    <a:pt x="602" y="89"/>
                  </a:lnTo>
                  <a:lnTo>
                    <a:pt x="626" y="84"/>
                  </a:lnTo>
                  <a:lnTo>
                    <a:pt x="652" y="81"/>
                  </a:lnTo>
                  <a:lnTo>
                    <a:pt x="706" y="81"/>
                  </a:lnTo>
                  <a:lnTo>
                    <a:pt x="755" y="85"/>
                  </a:lnTo>
                  <a:lnTo>
                    <a:pt x="757" y="85"/>
                  </a:lnTo>
                  <a:lnTo>
                    <a:pt x="757" y="84"/>
                  </a:lnTo>
                  <a:lnTo>
                    <a:pt x="757" y="82"/>
                  </a:lnTo>
                  <a:lnTo>
                    <a:pt x="757" y="82"/>
                  </a:lnTo>
                  <a:lnTo>
                    <a:pt x="730" y="62"/>
                  </a:lnTo>
                  <a:lnTo>
                    <a:pt x="706" y="41"/>
                  </a:lnTo>
                  <a:lnTo>
                    <a:pt x="678" y="22"/>
                  </a:lnTo>
                  <a:lnTo>
                    <a:pt x="660" y="14"/>
                  </a:lnTo>
                  <a:lnTo>
                    <a:pt x="640" y="8"/>
                  </a:lnTo>
                  <a:lnTo>
                    <a:pt x="619" y="1"/>
                  </a:lnTo>
                  <a:lnTo>
                    <a:pt x="596" y="0"/>
                  </a:lnTo>
                  <a:lnTo>
                    <a:pt x="563" y="1"/>
                  </a:lnTo>
                  <a:lnTo>
                    <a:pt x="534" y="7"/>
                  </a:lnTo>
                  <a:lnTo>
                    <a:pt x="508" y="16"/>
                  </a:lnTo>
                  <a:lnTo>
                    <a:pt x="508" y="16"/>
                  </a:lnTo>
                  <a:lnTo>
                    <a:pt x="507" y="17"/>
                  </a:lnTo>
                  <a:lnTo>
                    <a:pt x="507" y="20"/>
                  </a:lnTo>
                  <a:lnTo>
                    <a:pt x="508" y="21"/>
                  </a:lnTo>
                  <a:lnTo>
                    <a:pt x="509" y="21"/>
                  </a:lnTo>
                  <a:lnTo>
                    <a:pt x="534" y="25"/>
                  </a:lnTo>
                  <a:lnTo>
                    <a:pt x="556" y="31"/>
                  </a:lnTo>
                  <a:lnTo>
                    <a:pt x="577" y="41"/>
                  </a:lnTo>
                  <a:lnTo>
                    <a:pt x="594" y="52"/>
                  </a:lnTo>
                  <a:lnTo>
                    <a:pt x="596" y="55"/>
                  </a:lnTo>
                  <a:lnTo>
                    <a:pt x="597" y="56"/>
                  </a:lnTo>
                  <a:lnTo>
                    <a:pt x="560" y="64"/>
                  </a:lnTo>
                  <a:lnTo>
                    <a:pt x="528" y="76"/>
                  </a:lnTo>
                  <a:lnTo>
                    <a:pt x="499" y="92"/>
                  </a:lnTo>
                  <a:lnTo>
                    <a:pt x="471" y="109"/>
                  </a:lnTo>
                  <a:lnTo>
                    <a:pt x="446" y="127"/>
                  </a:lnTo>
                  <a:lnTo>
                    <a:pt x="420" y="149"/>
                  </a:lnTo>
                  <a:lnTo>
                    <a:pt x="397" y="174"/>
                  </a:lnTo>
                  <a:lnTo>
                    <a:pt x="374" y="200"/>
                  </a:lnTo>
                  <a:lnTo>
                    <a:pt x="347" y="237"/>
                  </a:lnTo>
                  <a:lnTo>
                    <a:pt x="323" y="278"/>
                  </a:lnTo>
                  <a:lnTo>
                    <a:pt x="305" y="322"/>
                  </a:lnTo>
                  <a:lnTo>
                    <a:pt x="305" y="322"/>
                  </a:lnTo>
                  <a:lnTo>
                    <a:pt x="306" y="323"/>
                  </a:lnTo>
                  <a:lnTo>
                    <a:pt x="306" y="325"/>
                  </a:lnTo>
                  <a:lnTo>
                    <a:pt x="308" y="325"/>
                  </a:lnTo>
                  <a:lnTo>
                    <a:pt x="333" y="301"/>
                  </a:lnTo>
                  <a:lnTo>
                    <a:pt x="359" y="279"/>
                  </a:lnTo>
                  <a:lnTo>
                    <a:pt x="388" y="258"/>
                  </a:lnTo>
                  <a:lnTo>
                    <a:pt x="429" y="234"/>
                  </a:lnTo>
                  <a:lnTo>
                    <a:pt x="444" y="228"/>
                  </a:lnTo>
                  <a:lnTo>
                    <a:pt x="458" y="221"/>
                  </a:lnTo>
                  <a:lnTo>
                    <a:pt x="461" y="220"/>
                  </a:lnTo>
                  <a:lnTo>
                    <a:pt x="463" y="220"/>
                  </a:lnTo>
                  <a:lnTo>
                    <a:pt x="440" y="246"/>
                  </a:lnTo>
                  <a:lnTo>
                    <a:pt x="422" y="276"/>
                  </a:lnTo>
                  <a:lnTo>
                    <a:pt x="406" y="310"/>
                  </a:lnTo>
                  <a:lnTo>
                    <a:pt x="394" y="347"/>
                  </a:lnTo>
                  <a:lnTo>
                    <a:pt x="376" y="387"/>
                  </a:lnTo>
                  <a:lnTo>
                    <a:pt x="354" y="424"/>
                  </a:lnTo>
                  <a:lnTo>
                    <a:pt x="329" y="459"/>
                  </a:lnTo>
                  <a:lnTo>
                    <a:pt x="301" y="492"/>
                  </a:lnTo>
                  <a:lnTo>
                    <a:pt x="280" y="514"/>
                  </a:lnTo>
                  <a:lnTo>
                    <a:pt x="255" y="535"/>
                  </a:lnTo>
                  <a:lnTo>
                    <a:pt x="228" y="554"/>
                  </a:lnTo>
                  <a:lnTo>
                    <a:pt x="198" y="569"/>
                  </a:lnTo>
                  <a:lnTo>
                    <a:pt x="164" y="580"/>
                  </a:lnTo>
                  <a:lnTo>
                    <a:pt x="142" y="581"/>
                  </a:lnTo>
                  <a:lnTo>
                    <a:pt x="122" y="577"/>
                  </a:lnTo>
                  <a:lnTo>
                    <a:pt x="106" y="571"/>
                  </a:lnTo>
                  <a:lnTo>
                    <a:pt x="105" y="569"/>
                  </a:lnTo>
                  <a:lnTo>
                    <a:pt x="106" y="568"/>
                  </a:lnTo>
                  <a:lnTo>
                    <a:pt x="108" y="568"/>
                  </a:lnTo>
                  <a:lnTo>
                    <a:pt x="109" y="568"/>
                  </a:lnTo>
                  <a:lnTo>
                    <a:pt x="110" y="568"/>
                  </a:lnTo>
                  <a:lnTo>
                    <a:pt x="143" y="556"/>
                  </a:lnTo>
                  <a:lnTo>
                    <a:pt x="170" y="539"/>
                  </a:lnTo>
                  <a:lnTo>
                    <a:pt x="193" y="518"/>
                  </a:lnTo>
                  <a:lnTo>
                    <a:pt x="211" y="494"/>
                  </a:lnTo>
                  <a:lnTo>
                    <a:pt x="227" y="465"/>
                  </a:lnTo>
                  <a:lnTo>
                    <a:pt x="237" y="435"/>
                  </a:lnTo>
                  <a:lnTo>
                    <a:pt x="241" y="424"/>
                  </a:lnTo>
                  <a:lnTo>
                    <a:pt x="244" y="414"/>
                  </a:lnTo>
                  <a:lnTo>
                    <a:pt x="242" y="412"/>
                  </a:lnTo>
                  <a:lnTo>
                    <a:pt x="242" y="411"/>
                  </a:lnTo>
                  <a:lnTo>
                    <a:pt x="241" y="411"/>
                  </a:lnTo>
                  <a:lnTo>
                    <a:pt x="240" y="412"/>
                  </a:lnTo>
                  <a:lnTo>
                    <a:pt x="238" y="412"/>
                  </a:lnTo>
                  <a:lnTo>
                    <a:pt x="225" y="431"/>
                  </a:lnTo>
                  <a:lnTo>
                    <a:pt x="211" y="446"/>
                  </a:lnTo>
                  <a:lnTo>
                    <a:pt x="195" y="459"/>
                  </a:lnTo>
                  <a:lnTo>
                    <a:pt x="176" y="471"/>
                  </a:lnTo>
                  <a:lnTo>
                    <a:pt x="153" y="479"/>
                  </a:lnTo>
                  <a:lnTo>
                    <a:pt x="126" y="483"/>
                  </a:lnTo>
                  <a:lnTo>
                    <a:pt x="100" y="487"/>
                  </a:lnTo>
                  <a:lnTo>
                    <a:pt x="76" y="495"/>
                  </a:lnTo>
                  <a:lnTo>
                    <a:pt x="58" y="507"/>
                  </a:lnTo>
                  <a:lnTo>
                    <a:pt x="42" y="521"/>
                  </a:lnTo>
                  <a:lnTo>
                    <a:pt x="30" y="538"/>
                  </a:lnTo>
                  <a:lnTo>
                    <a:pt x="16" y="567"/>
                  </a:lnTo>
                  <a:lnTo>
                    <a:pt x="7" y="601"/>
                  </a:lnTo>
                  <a:lnTo>
                    <a:pt x="2" y="639"/>
                  </a:lnTo>
                  <a:lnTo>
                    <a:pt x="0" y="664"/>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9" name="组合 8"/>
            <p:cNvGrpSpPr/>
            <p:nvPr/>
          </p:nvGrpSpPr>
          <p:grpSpPr>
            <a:xfrm>
              <a:off x="1101726" y="1588"/>
              <a:ext cx="1819275" cy="3738562"/>
              <a:chOff x="2992438" y="1588"/>
              <a:chExt cx="1819275" cy="3738562"/>
            </a:xfrm>
            <a:grpFill/>
          </p:grpSpPr>
          <p:sp>
            <p:nvSpPr>
              <p:cNvPr id="10" name="Freeform 131"/>
              <p:cNvSpPr>
                <a:spLocks/>
              </p:cNvSpPr>
              <p:nvPr/>
            </p:nvSpPr>
            <p:spPr bwMode="auto">
              <a:xfrm>
                <a:off x="3592513" y="939800"/>
                <a:ext cx="552450" cy="392113"/>
              </a:xfrm>
              <a:custGeom>
                <a:avLst/>
                <a:gdLst>
                  <a:gd name="T0" fmla="*/ 8 w 348"/>
                  <a:gd name="T1" fmla="*/ 197 h 247"/>
                  <a:gd name="T2" fmla="*/ 29 w 348"/>
                  <a:gd name="T3" fmla="*/ 245 h 247"/>
                  <a:gd name="T4" fmla="*/ 32 w 348"/>
                  <a:gd name="T5" fmla="*/ 246 h 247"/>
                  <a:gd name="T6" fmla="*/ 34 w 348"/>
                  <a:gd name="T7" fmla="*/ 246 h 247"/>
                  <a:gd name="T8" fmla="*/ 41 w 348"/>
                  <a:gd name="T9" fmla="*/ 207 h 247"/>
                  <a:gd name="T10" fmla="*/ 70 w 348"/>
                  <a:gd name="T11" fmla="*/ 141 h 247"/>
                  <a:gd name="T12" fmla="*/ 87 w 348"/>
                  <a:gd name="T13" fmla="*/ 129 h 247"/>
                  <a:gd name="T14" fmla="*/ 84 w 348"/>
                  <a:gd name="T15" fmla="*/ 171 h 247"/>
                  <a:gd name="T16" fmla="*/ 88 w 348"/>
                  <a:gd name="T17" fmla="*/ 193 h 247"/>
                  <a:gd name="T18" fmla="*/ 90 w 348"/>
                  <a:gd name="T19" fmla="*/ 193 h 247"/>
                  <a:gd name="T20" fmla="*/ 96 w 348"/>
                  <a:gd name="T21" fmla="*/ 166 h 247"/>
                  <a:gd name="T22" fmla="*/ 118 w 348"/>
                  <a:gd name="T23" fmla="*/ 119 h 247"/>
                  <a:gd name="T24" fmla="*/ 148 w 348"/>
                  <a:gd name="T25" fmla="*/ 82 h 247"/>
                  <a:gd name="T26" fmla="*/ 191 w 348"/>
                  <a:gd name="T27" fmla="*/ 49 h 247"/>
                  <a:gd name="T28" fmla="*/ 217 w 348"/>
                  <a:gd name="T29" fmla="*/ 38 h 247"/>
                  <a:gd name="T30" fmla="*/ 215 w 348"/>
                  <a:gd name="T31" fmla="*/ 42 h 247"/>
                  <a:gd name="T32" fmla="*/ 211 w 348"/>
                  <a:gd name="T33" fmla="*/ 46 h 247"/>
                  <a:gd name="T34" fmla="*/ 196 w 348"/>
                  <a:gd name="T35" fmla="*/ 65 h 247"/>
                  <a:gd name="T36" fmla="*/ 177 w 348"/>
                  <a:gd name="T37" fmla="*/ 107 h 247"/>
                  <a:gd name="T38" fmla="*/ 169 w 348"/>
                  <a:gd name="T39" fmla="*/ 157 h 247"/>
                  <a:gd name="T40" fmla="*/ 169 w 348"/>
                  <a:gd name="T41" fmla="*/ 161 h 247"/>
                  <a:gd name="T42" fmla="*/ 172 w 348"/>
                  <a:gd name="T43" fmla="*/ 163 h 247"/>
                  <a:gd name="T44" fmla="*/ 189 w 348"/>
                  <a:gd name="T45" fmla="*/ 136 h 247"/>
                  <a:gd name="T46" fmla="*/ 221 w 348"/>
                  <a:gd name="T47" fmla="*/ 85 h 247"/>
                  <a:gd name="T48" fmla="*/ 253 w 348"/>
                  <a:gd name="T49" fmla="*/ 59 h 247"/>
                  <a:gd name="T50" fmla="*/ 295 w 348"/>
                  <a:gd name="T51" fmla="*/ 40 h 247"/>
                  <a:gd name="T52" fmla="*/ 346 w 348"/>
                  <a:gd name="T53" fmla="*/ 39 h 247"/>
                  <a:gd name="T54" fmla="*/ 348 w 348"/>
                  <a:gd name="T55" fmla="*/ 38 h 247"/>
                  <a:gd name="T56" fmla="*/ 347 w 348"/>
                  <a:gd name="T57" fmla="*/ 35 h 247"/>
                  <a:gd name="T58" fmla="*/ 314 w 348"/>
                  <a:gd name="T59" fmla="*/ 14 h 247"/>
                  <a:gd name="T60" fmla="*/ 274 w 348"/>
                  <a:gd name="T61" fmla="*/ 1 h 247"/>
                  <a:gd name="T62" fmla="*/ 223 w 348"/>
                  <a:gd name="T63" fmla="*/ 4 h 247"/>
                  <a:gd name="T64" fmla="*/ 190 w 348"/>
                  <a:gd name="T65" fmla="*/ 13 h 247"/>
                  <a:gd name="T66" fmla="*/ 164 w 348"/>
                  <a:gd name="T67" fmla="*/ 26 h 247"/>
                  <a:gd name="T68" fmla="*/ 89 w 348"/>
                  <a:gd name="T69" fmla="*/ 76 h 247"/>
                  <a:gd name="T70" fmla="*/ 28 w 348"/>
                  <a:gd name="T71" fmla="*/ 13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8" h="247">
                    <a:moveTo>
                      <a:pt x="0" y="170"/>
                    </a:moveTo>
                    <a:lnTo>
                      <a:pt x="8" y="197"/>
                    </a:lnTo>
                    <a:lnTo>
                      <a:pt x="17" y="222"/>
                    </a:lnTo>
                    <a:lnTo>
                      <a:pt x="29" y="245"/>
                    </a:lnTo>
                    <a:lnTo>
                      <a:pt x="29" y="246"/>
                    </a:lnTo>
                    <a:lnTo>
                      <a:pt x="32" y="246"/>
                    </a:lnTo>
                    <a:lnTo>
                      <a:pt x="33" y="247"/>
                    </a:lnTo>
                    <a:lnTo>
                      <a:pt x="34" y="246"/>
                    </a:lnTo>
                    <a:lnTo>
                      <a:pt x="34" y="245"/>
                    </a:lnTo>
                    <a:lnTo>
                      <a:pt x="41" y="207"/>
                    </a:lnTo>
                    <a:lnTo>
                      <a:pt x="53" y="173"/>
                    </a:lnTo>
                    <a:lnTo>
                      <a:pt x="70" y="141"/>
                    </a:lnTo>
                    <a:lnTo>
                      <a:pt x="90" y="112"/>
                    </a:lnTo>
                    <a:lnTo>
                      <a:pt x="87" y="129"/>
                    </a:lnTo>
                    <a:lnTo>
                      <a:pt x="84" y="150"/>
                    </a:lnTo>
                    <a:lnTo>
                      <a:pt x="84" y="171"/>
                    </a:lnTo>
                    <a:lnTo>
                      <a:pt x="87" y="193"/>
                    </a:lnTo>
                    <a:lnTo>
                      <a:pt x="88" y="193"/>
                    </a:lnTo>
                    <a:lnTo>
                      <a:pt x="89" y="193"/>
                    </a:lnTo>
                    <a:lnTo>
                      <a:pt x="90" y="193"/>
                    </a:lnTo>
                    <a:lnTo>
                      <a:pt x="90" y="193"/>
                    </a:lnTo>
                    <a:lnTo>
                      <a:pt x="96" y="166"/>
                    </a:lnTo>
                    <a:lnTo>
                      <a:pt x="105" y="141"/>
                    </a:lnTo>
                    <a:lnTo>
                      <a:pt x="118" y="119"/>
                    </a:lnTo>
                    <a:lnTo>
                      <a:pt x="132" y="101"/>
                    </a:lnTo>
                    <a:lnTo>
                      <a:pt x="148" y="82"/>
                    </a:lnTo>
                    <a:lnTo>
                      <a:pt x="169" y="65"/>
                    </a:lnTo>
                    <a:lnTo>
                      <a:pt x="191" y="49"/>
                    </a:lnTo>
                    <a:lnTo>
                      <a:pt x="217" y="36"/>
                    </a:lnTo>
                    <a:lnTo>
                      <a:pt x="217" y="38"/>
                    </a:lnTo>
                    <a:lnTo>
                      <a:pt x="216" y="39"/>
                    </a:lnTo>
                    <a:lnTo>
                      <a:pt x="215" y="42"/>
                    </a:lnTo>
                    <a:lnTo>
                      <a:pt x="212" y="44"/>
                    </a:lnTo>
                    <a:lnTo>
                      <a:pt x="211" y="46"/>
                    </a:lnTo>
                    <a:lnTo>
                      <a:pt x="210" y="47"/>
                    </a:lnTo>
                    <a:lnTo>
                      <a:pt x="196" y="65"/>
                    </a:lnTo>
                    <a:lnTo>
                      <a:pt x="185" y="85"/>
                    </a:lnTo>
                    <a:lnTo>
                      <a:pt x="177" y="107"/>
                    </a:lnTo>
                    <a:lnTo>
                      <a:pt x="172" y="131"/>
                    </a:lnTo>
                    <a:lnTo>
                      <a:pt x="169" y="157"/>
                    </a:lnTo>
                    <a:lnTo>
                      <a:pt x="169" y="158"/>
                    </a:lnTo>
                    <a:lnTo>
                      <a:pt x="169" y="161"/>
                    </a:lnTo>
                    <a:lnTo>
                      <a:pt x="170" y="162"/>
                    </a:lnTo>
                    <a:lnTo>
                      <a:pt x="172" y="163"/>
                    </a:lnTo>
                    <a:lnTo>
                      <a:pt x="176" y="163"/>
                    </a:lnTo>
                    <a:lnTo>
                      <a:pt x="189" y="136"/>
                    </a:lnTo>
                    <a:lnTo>
                      <a:pt x="203" y="110"/>
                    </a:lnTo>
                    <a:lnTo>
                      <a:pt x="221" y="85"/>
                    </a:lnTo>
                    <a:lnTo>
                      <a:pt x="236" y="70"/>
                    </a:lnTo>
                    <a:lnTo>
                      <a:pt x="253" y="59"/>
                    </a:lnTo>
                    <a:lnTo>
                      <a:pt x="272" y="48"/>
                    </a:lnTo>
                    <a:lnTo>
                      <a:pt x="295" y="40"/>
                    </a:lnTo>
                    <a:lnTo>
                      <a:pt x="319" y="38"/>
                    </a:lnTo>
                    <a:lnTo>
                      <a:pt x="346" y="39"/>
                    </a:lnTo>
                    <a:lnTo>
                      <a:pt x="347" y="39"/>
                    </a:lnTo>
                    <a:lnTo>
                      <a:pt x="348" y="38"/>
                    </a:lnTo>
                    <a:lnTo>
                      <a:pt x="348" y="36"/>
                    </a:lnTo>
                    <a:lnTo>
                      <a:pt x="347" y="35"/>
                    </a:lnTo>
                    <a:lnTo>
                      <a:pt x="333" y="23"/>
                    </a:lnTo>
                    <a:lnTo>
                      <a:pt x="314" y="14"/>
                    </a:lnTo>
                    <a:lnTo>
                      <a:pt x="295" y="6"/>
                    </a:lnTo>
                    <a:lnTo>
                      <a:pt x="274" y="1"/>
                    </a:lnTo>
                    <a:lnTo>
                      <a:pt x="249" y="0"/>
                    </a:lnTo>
                    <a:lnTo>
                      <a:pt x="223" y="4"/>
                    </a:lnTo>
                    <a:lnTo>
                      <a:pt x="206" y="6"/>
                    </a:lnTo>
                    <a:lnTo>
                      <a:pt x="190" y="13"/>
                    </a:lnTo>
                    <a:lnTo>
                      <a:pt x="177" y="19"/>
                    </a:lnTo>
                    <a:lnTo>
                      <a:pt x="164" y="26"/>
                    </a:lnTo>
                    <a:lnTo>
                      <a:pt x="124" y="49"/>
                    </a:lnTo>
                    <a:lnTo>
                      <a:pt x="89" y="76"/>
                    </a:lnTo>
                    <a:lnTo>
                      <a:pt x="56" y="104"/>
                    </a:lnTo>
                    <a:lnTo>
                      <a:pt x="28" y="136"/>
                    </a:lnTo>
                    <a:lnTo>
                      <a:pt x="0" y="17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1" name="组合 10"/>
              <p:cNvGrpSpPr/>
              <p:nvPr/>
            </p:nvGrpSpPr>
            <p:grpSpPr>
              <a:xfrm>
                <a:off x="2992438" y="1588"/>
                <a:ext cx="1819275" cy="3738562"/>
                <a:chOff x="2992438" y="1588"/>
                <a:chExt cx="1819275" cy="3738562"/>
              </a:xfrm>
              <a:grpFill/>
            </p:grpSpPr>
            <p:sp>
              <p:nvSpPr>
                <p:cNvPr id="12" name="Freeform 123"/>
                <p:cNvSpPr>
                  <a:spLocks/>
                </p:cNvSpPr>
                <p:nvPr/>
              </p:nvSpPr>
              <p:spPr bwMode="auto">
                <a:xfrm>
                  <a:off x="3068638" y="1588"/>
                  <a:ext cx="592138" cy="1182688"/>
                </a:xfrm>
                <a:custGeom>
                  <a:avLst/>
                  <a:gdLst>
                    <a:gd name="T0" fmla="*/ 4 w 373"/>
                    <a:gd name="T1" fmla="*/ 591 h 745"/>
                    <a:gd name="T2" fmla="*/ 12 w 373"/>
                    <a:gd name="T3" fmla="*/ 654 h 745"/>
                    <a:gd name="T4" fmla="*/ 17 w 373"/>
                    <a:gd name="T5" fmla="*/ 740 h 745"/>
                    <a:gd name="T6" fmla="*/ 20 w 373"/>
                    <a:gd name="T7" fmla="*/ 744 h 745"/>
                    <a:gd name="T8" fmla="*/ 31 w 373"/>
                    <a:gd name="T9" fmla="*/ 723 h 745"/>
                    <a:gd name="T10" fmla="*/ 80 w 373"/>
                    <a:gd name="T11" fmla="*/ 639 h 745"/>
                    <a:gd name="T12" fmla="*/ 157 w 373"/>
                    <a:gd name="T13" fmla="*/ 566 h 745"/>
                    <a:gd name="T14" fmla="*/ 216 w 373"/>
                    <a:gd name="T15" fmla="*/ 476 h 745"/>
                    <a:gd name="T16" fmla="*/ 278 w 373"/>
                    <a:gd name="T17" fmla="*/ 377 h 745"/>
                    <a:gd name="T18" fmla="*/ 282 w 373"/>
                    <a:gd name="T19" fmla="*/ 347 h 745"/>
                    <a:gd name="T20" fmla="*/ 260 w 373"/>
                    <a:gd name="T21" fmla="*/ 359 h 745"/>
                    <a:gd name="T22" fmla="*/ 253 w 373"/>
                    <a:gd name="T23" fmla="*/ 290 h 745"/>
                    <a:gd name="T24" fmla="*/ 295 w 373"/>
                    <a:gd name="T25" fmla="*/ 199 h 745"/>
                    <a:gd name="T26" fmla="*/ 362 w 373"/>
                    <a:gd name="T27" fmla="*/ 144 h 745"/>
                    <a:gd name="T28" fmla="*/ 372 w 373"/>
                    <a:gd name="T29" fmla="*/ 139 h 745"/>
                    <a:gd name="T30" fmla="*/ 373 w 373"/>
                    <a:gd name="T31" fmla="*/ 134 h 745"/>
                    <a:gd name="T32" fmla="*/ 363 w 373"/>
                    <a:gd name="T33" fmla="*/ 134 h 745"/>
                    <a:gd name="T34" fmla="*/ 326 w 373"/>
                    <a:gd name="T35" fmla="*/ 143 h 745"/>
                    <a:gd name="T36" fmla="*/ 232 w 373"/>
                    <a:gd name="T37" fmla="*/ 161 h 745"/>
                    <a:gd name="T38" fmla="*/ 208 w 373"/>
                    <a:gd name="T39" fmla="*/ 161 h 745"/>
                    <a:gd name="T40" fmla="*/ 227 w 373"/>
                    <a:gd name="T41" fmla="*/ 93 h 745"/>
                    <a:gd name="T42" fmla="*/ 284 w 373"/>
                    <a:gd name="T43" fmla="*/ 23 h 745"/>
                    <a:gd name="T44" fmla="*/ 311 w 373"/>
                    <a:gd name="T45" fmla="*/ 2 h 745"/>
                    <a:gd name="T46" fmla="*/ 307 w 373"/>
                    <a:gd name="T47" fmla="*/ 0 h 745"/>
                    <a:gd name="T48" fmla="*/ 201 w 373"/>
                    <a:gd name="T49" fmla="*/ 49 h 745"/>
                    <a:gd name="T50" fmla="*/ 130 w 373"/>
                    <a:gd name="T51" fmla="*/ 125 h 745"/>
                    <a:gd name="T52" fmla="*/ 106 w 373"/>
                    <a:gd name="T53" fmla="*/ 203 h 745"/>
                    <a:gd name="T54" fmla="*/ 108 w 373"/>
                    <a:gd name="T55" fmla="*/ 212 h 745"/>
                    <a:gd name="T56" fmla="*/ 118 w 373"/>
                    <a:gd name="T57" fmla="*/ 194 h 745"/>
                    <a:gd name="T58" fmla="*/ 173 w 373"/>
                    <a:gd name="T59" fmla="*/ 122 h 745"/>
                    <a:gd name="T60" fmla="*/ 165 w 373"/>
                    <a:gd name="T61" fmla="*/ 218 h 745"/>
                    <a:gd name="T62" fmla="*/ 168 w 373"/>
                    <a:gd name="T63" fmla="*/ 220 h 745"/>
                    <a:gd name="T64" fmla="*/ 236 w 373"/>
                    <a:gd name="T65" fmla="*/ 199 h 745"/>
                    <a:gd name="T66" fmla="*/ 249 w 373"/>
                    <a:gd name="T67" fmla="*/ 195 h 745"/>
                    <a:gd name="T68" fmla="*/ 197 w 373"/>
                    <a:gd name="T69" fmla="*/ 313 h 745"/>
                    <a:gd name="T70" fmla="*/ 160 w 373"/>
                    <a:gd name="T71" fmla="*/ 422 h 745"/>
                    <a:gd name="T72" fmla="*/ 157 w 373"/>
                    <a:gd name="T73" fmla="*/ 430 h 745"/>
                    <a:gd name="T74" fmla="*/ 178 w 373"/>
                    <a:gd name="T75" fmla="*/ 424 h 745"/>
                    <a:gd name="T76" fmla="*/ 214 w 373"/>
                    <a:gd name="T77" fmla="*/ 411 h 745"/>
                    <a:gd name="T78" fmla="*/ 157 w 373"/>
                    <a:gd name="T79" fmla="*/ 502 h 745"/>
                    <a:gd name="T80" fmla="*/ 62 w 373"/>
                    <a:gd name="T81" fmla="*/ 557 h 745"/>
                    <a:gd name="T82" fmla="*/ 61 w 373"/>
                    <a:gd name="T83" fmla="*/ 551 h 745"/>
                    <a:gd name="T84" fmla="*/ 65 w 373"/>
                    <a:gd name="T85" fmla="*/ 477 h 745"/>
                    <a:gd name="T86" fmla="*/ 99 w 373"/>
                    <a:gd name="T87" fmla="*/ 390 h 745"/>
                    <a:gd name="T88" fmla="*/ 140 w 373"/>
                    <a:gd name="T89" fmla="*/ 342 h 745"/>
                    <a:gd name="T90" fmla="*/ 144 w 373"/>
                    <a:gd name="T91" fmla="*/ 335 h 745"/>
                    <a:gd name="T92" fmla="*/ 116 w 373"/>
                    <a:gd name="T93" fmla="*/ 351 h 745"/>
                    <a:gd name="T94" fmla="*/ 50 w 373"/>
                    <a:gd name="T95" fmla="*/ 414 h 745"/>
                    <a:gd name="T96" fmla="*/ 8 w 373"/>
                    <a:gd name="T97" fmla="*/ 507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3" h="745">
                      <a:moveTo>
                        <a:pt x="2" y="546"/>
                      </a:moveTo>
                      <a:lnTo>
                        <a:pt x="0" y="568"/>
                      </a:lnTo>
                      <a:lnTo>
                        <a:pt x="4" y="591"/>
                      </a:lnTo>
                      <a:lnTo>
                        <a:pt x="10" y="610"/>
                      </a:lnTo>
                      <a:lnTo>
                        <a:pt x="17" y="629"/>
                      </a:lnTo>
                      <a:lnTo>
                        <a:pt x="12" y="654"/>
                      </a:lnTo>
                      <a:lnTo>
                        <a:pt x="10" y="682"/>
                      </a:lnTo>
                      <a:lnTo>
                        <a:pt x="12" y="711"/>
                      </a:lnTo>
                      <a:lnTo>
                        <a:pt x="17" y="740"/>
                      </a:lnTo>
                      <a:lnTo>
                        <a:pt x="19" y="741"/>
                      </a:lnTo>
                      <a:lnTo>
                        <a:pt x="19" y="743"/>
                      </a:lnTo>
                      <a:lnTo>
                        <a:pt x="20" y="744"/>
                      </a:lnTo>
                      <a:lnTo>
                        <a:pt x="21" y="745"/>
                      </a:lnTo>
                      <a:lnTo>
                        <a:pt x="23" y="744"/>
                      </a:lnTo>
                      <a:lnTo>
                        <a:pt x="31" y="723"/>
                      </a:lnTo>
                      <a:lnTo>
                        <a:pt x="40" y="701"/>
                      </a:lnTo>
                      <a:lnTo>
                        <a:pt x="58" y="668"/>
                      </a:lnTo>
                      <a:lnTo>
                        <a:pt x="80" y="639"/>
                      </a:lnTo>
                      <a:lnTo>
                        <a:pt x="106" y="613"/>
                      </a:lnTo>
                      <a:lnTo>
                        <a:pt x="137" y="593"/>
                      </a:lnTo>
                      <a:lnTo>
                        <a:pt x="157" y="566"/>
                      </a:lnTo>
                      <a:lnTo>
                        <a:pt x="176" y="538"/>
                      </a:lnTo>
                      <a:lnTo>
                        <a:pt x="194" y="511"/>
                      </a:lnTo>
                      <a:lnTo>
                        <a:pt x="216" y="476"/>
                      </a:lnTo>
                      <a:lnTo>
                        <a:pt x="240" y="441"/>
                      </a:lnTo>
                      <a:lnTo>
                        <a:pt x="262" y="407"/>
                      </a:lnTo>
                      <a:lnTo>
                        <a:pt x="278" y="377"/>
                      </a:lnTo>
                      <a:lnTo>
                        <a:pt x="292" y="347"/>
                      </a:lnTo>
                      <a:lnTo>
                        <a:pt x="287" y="346"/>
                      </a:lnTo>
                      <a:lnTo>
                        <a:pt x="282" y="347"/>
                      </a:lnTo>
                      <a:lnTo>
                        <a:pt x="277" y="350"/>
                      </a:lnTo>
                      <a:lnTo>
                        <a:pt x="273" y="351"/>
                      </a:lnTo>
                      <a:lnTo>
                        <a:pt x="260" y="359"/>
                      </a:lnTo>
                      <a:lnTo>
                        <a:pt x="246" y="368"/>
                      </a:lnTo>
                      <a:lnTo>
                        <a:pt x="246" y="326"/>
                      </a:lnTo>
                      <a:lnTo>
                        <a:pt x="253" y="290"/>
                      </a:lnTo>
                      <a:lnTo>
                        <a:pt x="263" y="256"/>
                      </a:lnTo>
                      <a:lnTo>
                        <a:pt x="277" y="225"/>
                      </a:lnTo>
                      <a:lnTo>
                        <a:pt x="295" y="199"/>
                      </a:lnTo>
                      <a:lnTo>
                        <a:pt x="316" y="176"/>
                      </a:lnTo>
                      <a:lnTo>
                        <a:pt x="338" y="159"/>
                      </a:lnTo>
                      <a:lnTo>
                        <a:pt x="362" y="144"/>
                      </a:lnTo>
                      <a:lnTo>
                        <a:pt x="366" y="143"/>
                      </a:lnTo>
                      <a:lnTo>
                        <a:pt x="369" y="140"/>
                      </a:lnTo>
                      <a:lnTo>
                        <a:pt x="372" y="139"/>
                      </a:lnTo>
                      <a:lnTo>
                        <a:pt x="373" y="138"/>
                      </a:lnTo>
                      <a:lnTo>
                        <a:pt x="373" y="136"/>
                      </a:lnTo>
                      <a:lnTo>
                        <a:pt x="373" y="134"/>
                      </a:lnTo>
                      <a:lnTo>
                        <a:pt x="371" y="134"/>
                      </a:lnTo>
                      <a:lnTo>
                        <a:pt x="367" y="133"/>
                      </a:lnTo>
                      <a:lnTo>
                        <a:pt x="363" y="134"/>
                      </a:lnTo>
                      <a:lnTo>
                        <a:pt x="359" y="134"/>
                      </a:lnTo>
                      <a:lnTo>
                        <a:pt x="356" y="135"/>
                      </a:lnTo>
                      <a:lnTo>
                        <a:pt x="326" y="143"/>
                      </a:lnTo>
                      <a:lnTo>
                        <a:pt x="296" y="151"/>
                      </a:lnTo>
                      <a:lnTo>
                        <a:pt x="265" y="157"/>
                      </a:lnTo>
                      <a:lnTo>
                        <a:pt x="232" y="161"/>
                      </a:lnTo>
                      <a:lnTo>
                        <a:pt x="211" y="163"/>
                      </a:lnTo>
                      <a:lnTo>
                        <a:pt x="210" y="163"/>
                      </a:lnTo>
                      <a:lnTo>
                        <a:pt x="208" y="161"/>
                      </a:lnTo>
                      <a:lnTo>
                        <a:pt x="208" y="159"/>
                      </a:lnTo>
                      <a:lnTo>
                        <a:pt x="215" y="125"/>
                      </a:lnTo>
                      <a:lnTo>
                        <a:pt x="227" y="93"/>
                      </a:lnTo>
                      <a:lnTo>
                        <a:pt x="243" y="67"/>
                      </a:lnTo>
                      <a:lnTo>
                        <a:pt x="262" y="44"/>
                      </a:lnTo>
                      <a:lnTo>
                        <a:pt x="284" y="23"/>
                      </a:lnTo>
                      <a:lnTo>
                        <a:pt x="309" y="4"/>
                      </a:lnTo>
                      <a:lnTo>
                        <a:pt x="311" y="3"/>
                      </a:lnTo>
                      <a:lnTo>
                        <a:pt x="311" y="2"/>
                      </a:lnTo>
                      <a:lnTo>
                        <a:pt x="309" y="0"/>
                      </a:lnTo>
                      <a:lnTo>
                        <a:pt x="308" y="0"/>
                      </a:lnTo>
                      <a:lnTo>
                        <a:pt x="307" y="0"/>
                      </a:lnTo>
                      <a:lnTo>
                        <a:pt x="269" y="15"/>
                      </a:lnTo>
                      <a:lnTo>
                        <a:pt x="233" y="30"/>
                      </a:lnTo>
                      <a:lnTo>
                        <a:pt x="201" y="49"/>
                      </a:lnTo>
                      <a:lnTo>
                        <a:pt x="172" y="72"/>
                      </a:lnTo>
                      <a:lnTo>
                        <a:pt x="148" y="97"/>
                      </a:lnTo>
                      <a:lnTo>
                        <a:pt x="130" y="125"/>
                      </a:lnTo>
                      <a:lnTo>
                        <a:pt x="117" y="157"/>
                      </a:lnTo>
                      <a:lnTo>
                        <a:pt x="108" y="194"/>
                      </a:lnTo>
                      <a:lnTo>
                        <a:pt x="106" y="203"/>
                      </a:lnTo>
                      <a:lnTo>
                        <a:pt x="105" y="211"/>
                      </a:lnTo>
                      <a:lnTo>
                        <a:pt x="106" y="212"/>
                      </a:lnTo>
                      <a:lnTo>
                        <a:pt x="108" y="212"/>
                      </a:lnTo>
                      <a:lnTo>
                        <a:pt x="109" y="212"/>
                      </a:lnTo>
                      <a:lnTo>
                        <a:pt x="109" y="212"/>
                      </a:lnTo>
                      <a:lnTo>
                        <a:pt x="118" y="194"/>
                      </a:lnTo>
                      <a:lnTo>
                        <a:pt x="129" y="177"/>
                      </a:lnTo>
                      <a:lnTo>
                        <a:pt x="140" y="160"/>
                      </a:lnTo>
                      <a:lnTo>
                        <a:pt x="173" y="122"/>
                      </a:lnTo>
                      <a:lnTo>
                        <a:pt x="168" y="152"/>
                      </a:lnTo>
                      <a:lnTo>
                        <a:pt x="164" y="185"/>
                      </a:lnTo>
                      <a:lnTo>
                        <a:pt x="165" y="218"/>
                      </a:lnTo>
                      <a:lnTo>
                        <a:pt x="165" y="219"/>
                      </a:lnTo>
                      <a:lnTo>
                        <a:pt x="167" y="220"/>
                      </a:lnTo>
                      <a:lnTo>
                        <a:pt x="168" y="220"/>
                      </a:lnTo>
                      <a:lnTo>
                        <a:pt x="189" y="211"/>
                      </a:lnTo>
                      <a:lnTo>
                        <a:pt x="211" y="206"/>
                      </a:lnTo>
                      <a:lnTo>
                        <a:pt x="236" y="199"/>
                      </a:lnTo>
                      <a:lnTo>
                        <a:pt x="240" y="198"/>
                      </a:lnTo>
                      <a:lnTo>
                        <a:pt x="244" y="197"/>
                      </a:lnTo>
                      <a:lnTo>
                        <a:pt x="249" y="195"/>
                      </a:lnTo>
                      <a:lnTo>
                        <a:pt x="229" y="233"/>
                      </a:lnTo>
                      <a:lnTo>
                        <a:pt x="212" y="273"/>
                      </a:lnTo>
                      <a:lnTo>
                        <a:pt x="197" y="313"/>
                      </a:lnTo>
                      <a:lnTo>
                        <a:pt x="165" y="410"/>
                      </a:lnTo>
                      <a:lnTo>
                        <a:pt x="163" y="415"/>
                      </a:lnTo>
                      <a:lnTo>
                        <a:pt x="160" y="422"/>
                      </a:lnTo>
                      <a:lnTo>
                        <a:pt x="157" y="427"/>
                      </a:lnTo>
                      <a:lnTo>
                        <a:pt x="156" y="428"/>
                      </a:lnTo>
                      <a:lnTo>
                        <a:pt x="157" y="430"/>
                      </a:lnTo>
                      <a:lnTo>
                        <a:pt x="157" y="431"/>
                      </a:lnTo>
                      <a:lnTo>
                        <a:pt x="160" y="431"/>
                      </a:lnTo>
                      <a:lnTo>
                        <a:pt x="178" y="424"/>
                      </a:lnTo>
                      <a:lnTo>
                        <a:pt x="197" y="419"/>
                      </a:lnTo>
                      <a:lnTo>
                        <a:pt x="206" y="415"/>
                      </a:lnTo>
                      <a:lnTo>
                        <a:pt x="214" y="411"/>
                      </a:lnTo>
                      <a:lnTo>
                        <a:pt x="199" y="444"/>
                      </a:lnTo>
                      <a:lnTo>
                        <a:pt x="180" y="474"/>
                      </a:lnTo>
                      <a:lnTo>
                        <a:pt x="157" y="502"/>
                      </a:lnTo>
                      <a:lnTo>
                        <a:pt x="76" y="549"/>
                      </a:lnTo>
                      <a:lnTo>
                        <a:pt x="70" y="553"/>
                      </a:lnTo>
                      <a:lnTo>
                        <a:pt x="62" y="557"/>
                      </a:lnTo>
                      <a:lnTo>
                        <a:pt x="61" y="555"/>
                      </a:lnTo>
                      <a:lnTo>
                        <a:pt x="61" y="554"/>
                      </a:lnTo>
                      <a:lnTo>
                        <a:pt x="61" y="551"/>
                      </a:lnTo>
                      <a:lnTo>
                        <a:pt x="59" y="550"/>
                      </a:lnTo>
                      <a:lnTo>
                        <a:pt x="59" y="511"/>
                      </a:lnTo>
                      <a:lnTo>
                        <a:pt x="65" y="477"/>
                      </a:lnTo>
                      <a:lnTo>
                        <a:pt x="72" y="445"/>
                      </a:lnTo>
                      <a:lnTo>
                        <a:pt x="84" y="417"/>
                      </a:lnTo>
                      <a:lnTo>
                        <a:pt x="99" y="390"/>
                      </a:lnTo>
                      <a:lnTo>
                        <a:pt x="117" y="368"/>
                      </a:lnTo>
                      <a:lnTo>
                        <a:pt x="137" y="347"/>
                      </a:lnTo>
                      <a:lnTo>
                        <a:pt x="140" y="342"/>
                      </a:lnTo>
                      <a:lnTo>
                        <a:pt x="144" y="338"/>
                      </a:lnTo>
                      <a:lnTo>
                        <a:pt x="146" y="337"/>
                      </a:lnTo>
                      <a:lnTo>
                        <a:pt x="144" y="335"/>
                      </a:lnTo>
                      <a:lnTo>
                        <a:pt x="143" y="334"/>
                      </a:lnTo>
                      <a:lnTo>
                        <a:pt x="142" y="334"/>
                      </a:lnTo>
                      <a:lnTo>
                        <a:pt x="116" y="351"/>
                      </a:lnTo>
                      <a:lnTo>
                        <a:pt x="92" y="369"/>
                      </a:lnTo>
                      <a:lnTo>
                        <a:pt x="70" y="390"/>
                      </a:lnTo>
                      <a:lnTo>
                        <a:pt x="50" y="414"/>
                      </a:lnTo>
                      <a:lnTo>
                        <a:pt x="34" y="440"/>
                      </a:lnTo>
                      <a:lnTo>
                        <a:pt x="20" y="472"/>
                      </a:lnTo>
                      <a:lnTo>
                        <a:pt x="8" y="507"/>
                      </a:lnTo>
                      <a:lnTo>
                        <a:pt x="2" y="546"/>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124"/>
                <p:cNvSpPr>
                  <a:spLocks/>
                </p:cNvSpPr>
                <p:nvPr/>
              </p:nvSpPr>
              <p:spPr bwMode="auto">
                <a:xfrm>
                  <a:off x="3490913" y="58738"/>
                  <a:ext cx="1320800" cy="457200"/>
                </a:xfrm>
                <a:custGeom>
                  <a:avLst/>
                  <a:gdLst>
                    <a:gd name="T0" fmla="*/ 1 w 832"/>
                    <a:gd name="T1" fmla="*/ 286 h 288"/>
                    <a:gd name="T2" fmla="*/ 4 w 832"/>
                    <a:gd name="T3" fmla="*/ 286 h 288"/>
                    <a:gd name="T4" fmla="*/ 69 w 832"/>
                    <a:gd name="T5" fmla="*/ 222 h 288"/>
                    <a:gd name="T6" fmla="*/ 158 w 832"/>
                    <a:gd name="T7" fmla="*/ 162 h 288"/>
                    <a:gd name="T8" fmla="*/ 281 w 832"/>
                    <a:gd name="T9" fmla="*/ 132 h 288"/>
                    <a:gd name="T10" fmla="*/ 281 w 832"/>
                    <a:gd name="T11" fmla="*/ 127 h 288"/>
                    <a:gd name="T12" fmla="*/ 283 w 832"/>
                    <a:gd name="T13" fmla="*/ 82 h 288"/>
                    <a:gd name="T14" fmla="*/ 369 w 832"/>
                    <a:gd name="T15" fmla="*/ 51 h 288"/>
                    <a:gd name="T16" fmla="*/ 445 w 832"/>
                    <a:gd name="T17" fmla="*/ 65 h 288"/>
                    <a:gd name="T18" fmla="*/ 505 w 832"/>
                    <a:gd name="T19" fmla="*/ 102 h 288"/>
                    <a:gd name="T20" fmla="*/ 571 w 832"/>
                    <a:gd name="T21" fmla="*/ 167 h 288"/>
                    <a:gd name="T22" fmla="*/ 632 w 832"/>
                    <a:gd name="T23" fmla="*/ 205 h 288"/>
                    <a:gd name="T24" fmla="*/ 551 w 832"/>
                    <a:gd name="T25" fmla="*/ 229 h 288"/>
                    <a:gd name="T26" fmla="*/ 512 w 832"/>
                    <a:gd name="T27" fmla="*/ 259 h 288"/>
                    <a:gd name="T28" fmla="*/ 512 w 832"/>
                    <a:gd name="T29" fmla="*/ 263 h 288"/>
                    <a:gd name="T30" fmla="*/ 577 w 832"/>
                    <a:gd name="T31" fmla="*/ 267 h 288"/>
                    <a:gd name="T32" fmla="*/ 653 w 832"/>
                    <a:gd name="T33" fmla="*/ 250 h 288"/>
                    <a:gd name="T34" fmla="*/ 716 w 832"/>
                    <a:gd name="T35" fmla="*/ 216 h 288"/>
                    <a:gd name="T36" fmla="*/ 801 w 832"/>
                    <a:gd name="T37" fmla="*/ 201 h 288"/>
                    <a:gd name="T38" fmla="*/ 831 w 832"/>
                    <a:gd name="T39" fmla="*/ 205 h 288"/>
                    <a:gd name="T40" fmla="*/ 831 w 832"/>
                    <a:gd name="T41" fmla="*/ 200 h 288"/>
                    <a:gd name="T42" fmla="*/ 822 w 832"/>
                    <a:gd name="T43" fmla="*/ 196 h 288"/>
                    <a:gd name="T44" fmla="*/ 760 w 832"/>
                    <a:gd name="T45" fmla="*/ 157 h 288"/>
                    <a:gd name="T46" fmla="*/ 631 w 832"/>
                    <a:gd name="T47" fmla="*/ 114 h 288"/>
                    <a:gd name="T48" fmla="*/ 629 w 832"/>
                    <a:gd name="T49" fmla="*/ 117 h 288"/>
                    <a:gd name="T50" fmla="*/ 669 w 832"/>
                    <a:gd name="T51" fmla="*/ 161 h 288"/>
                    <a:gd name="T52" fmla="*/ 646 w 832"/>
                    <a:gd name="T53" fmla="*/ 158 h 288"/>
                    <a:gd name="T54" fmla="*/ 572 w 832"/>
                    <a:gd name="T55" fmla="*/ 112 h 288"/>
                    <a:gd name="T56" fmla="*/ 543 w 832"/>
                    <a:gd name="T57" fmla="*/ 85 h 288"/>
                    <a:gd name="T58" fmla="*/ 539 w 832"/>
                    <a:gd name="T59" fmla="*/ 80 h 288"/>
                    <a:gd name="T60" fmla="*/ 531 w 832"/>
                    <a:gd name="T61" fmla="*/ 73 h 288"/>
                    <a:gd name="T62" fmla="*/ 521 w 832"/>
                    <a:gd name="T63" fmla="*/ 65 h 288"/>
                    <a:gd name="T64" fmla="*/ 514 w 832"/>
                    <a:gd name="T65" fmla="*/ 60 h 288"/>
                    <a:gd name="T66" fmla="*/ 509 w 832"/>
                    <a:gd name="T67" fmla="*/ 53 h 288"/>
                    <a:gd name="T68" fmla="*/ 504 w 832"/>
                    <a:gd name="T69" fmla="*/ 52 h 288"/>
                    <a:gd name="T70" fmla="*/ 503 w 832"/>
                    <a:gd name="T71" fmla="*/ 51 h 288"/>
                    <a:gd name="T72" fmla="*/ 500 w 832"/>
                    <a:gd name="T73" fmla="*/ 48 h 288"/>
                    <a:gd name="T74" fmla="*/ 471 w 832"/>
                    <a:gd name="T75" fmla="*/ 27 h 288"/>
                    <a:gd name="T76" fmla="*/ 466 w 832"/>
                    <a:gd name="T77" fmla="*/ 27 h 288"/>
                    <a:gd name="T78" fmla="*/ 465 w 832"/>
                    <a:gd name="T79" fmla="*/ 25 h 288"/>
                    <a:gd name="T80" fmla="*/ 394 w 832"/>
                    <a:gd name="T81" fmla="*/ 4 h 288"/>
                    <a:gd name="T82" fmla="*/ 271 w 832"/>
                    <a:gd name="T83" fmla="*/ 8 h 288"/>
                    <a:gd name="T84" fmla="*/ 177 w 832"/>
                    <a:gd name="T85" fmla="*/ 40 h 288"/>
                    <a:gd name="T86" fmla="*/ 118 w 832"/>
                    <a:gd name="T87" fmla="*/ 72 h 288"/>
                    <a:gd name="T88" fmla="*/ 109 w 832"/>
                    <a:gd name="T89" fmla="*/ 78 h 288"/>
                    <a:gd name="T90" fmla="*/ 110 w 832"/>
                    <a:gd name="T91" fmla="*/ 82 h 288"/>
                    <a:gd name="T92" fmla="*/ 203 w 832"/>
                    <a:gd name="T93" fmla="*/ 90 h 288"/>
                    <a:gd name="T94" fmla="*/ 202 w 832"/>
                    <a:gd name="T95" fmla="*/ 91 h 288"/>
                    <a:gd name="T96" fmla="*/ 128 w 832"/>
                    <a:gd name="T97" fmla="*/ 127 h 288"/>
                    <a:gd name="T98" fmla="*/ 45 w 832"/>
                    <a:gd name="T99" fmla="*/ 205 h 288"/>
                    <a:gd name="T100" fmla="*/ 4 w 832"/>
                    <a:gd name="T101" fmla="*/ 276 h 288"/>
                    <a:gd name="T102" fmla="*/ 0 w 832"/>
                    <a:gd name="T103" fmla="*/ 28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32" h="288">
                      <a:moveTo>
                        <a:pt x="0" y="284"/>
                      </a:moveTo>
                      <a:lnTo>
                        <a:pt x="0" y="285"/>
                      </a:lnTo>
                      <a:lnTo>
                        <a:pt x="1" y="286"/>
                      </a:lnTo>
                      <a:lnTo>
                        <a:pt x="3" y="288"/>
                      </a:lnTo>
                      <a:lnTo>
                        <a:pt x="4" y="288"/>
                      </a:lnTo>
                      <a:lnTo>
                        <a:pt x="4" y="286"/>
                      </a:lnTo>
                      <a:lnTo>
                        <a:pt x="24" y="264"/>
                      </a:lnTo>
                      <a:lnTo>
                        <a:pt x="45" y="242"/>
                      </a:lnTo>
                      <a:lnTo>
                        <a:pt x="69" y="222"/>
                      </a:lnTo>
                      <a:lnTo>
                        <a:pt x="96" y="199"/>
                      </a:lnTo>
                      <a:lnTo>
                        <a:pt x="126" y="179"/>
                      </a:lnTo>
                      <a:lnTo>
                        <a:pt x="158" y="162"/>
                      </a:lnTo>
                      <a:lnTo>
                        <a:pt x="195" y="149"/>
                      </a:lnTo>
                      <a:lnTo>
                        <a:pt x="237" y="138"/>
                      </a:lnTo>
                      <a:lnTo>
                        <a:pt x="281" y="132"/>
                      </a:lnTo>
                      <a:lnTo>
                        <a:pt x="281" y="129"/>
                      </a:lnTo>
                      <a:lnTo>
                        <a:pt x="281" y="128"/>
                      </a:lnTo>
                      <a:lnTo>
                        <a:pt x="281" y="127"/>
                      </a:lnTo>
                      <a:lnTo>
                        <a:pt x="268" y="114"/>
                      </a:lnTo>
                      <a:lnTo>
                        <a:pt x="257" y="99"/>
                      </a:lnTo>
                      <a:lnTo>
                        <a:pt x="283" y="82"/>
                      </a:lnTo>
                      <a:lnTo>
                        <a:pt x="311" y="69"/>
                      </a:lnTo>
                      <a:lnTo>
                        <a:pt x="342" y="57"/>
                      </a:lnTo>
                      <a:lnTo>
                        <a:pt x="369" y="51"/>
                      </a:lnTo>
                      <a:lnTo>
                        <a:pt x="397" y="51"/>
                      </a:lnTo>
                      <a:lnTo>
                        <a:pt x="421" y="56"/>
                      </a:lnTo>
                      <a:lnTo>
                        <a:pt x="445" y="65"/>
                      </a:lnTo>
                      <a:lnTo>
                        <a:pt x="466" y="76"/>
                      </a:lnTo>
                      <a:lnTo>
                        <a:pt x="486" y="89"/>
                      </a:lnTo>
                      <a:lnTo>
                        <a:pt x="505" y="102"/>
                      </a:lnTo>
                      <a:lnTo>
                        <a:pt x="529" y="123"/>
                      </a:lnTo>
                      <a:lnTo>
                        <a:pt x="550" y="145"/>
                      </a:lnTo>
                      <a:lnTo>
                        <a:pt x="571" y="167"/>
                      </a:lnTo>
                      <a:lnTo>
                        <a:pt x="589" y="182"/>
                      </a:lnTo>
                      <a:lnTo>
                        <a:pt x="610" y="195"/>
                      </a:lnTo>
                      <a:lnTo>
                        <a:pt x="632" y="205"/>
                      </a:lnTo>
                      <a:lnTo>
                        <a:pt x="602" y="210"/>
                      </a:lnTo>
                      <a:lnTo>
                        <a:pt x="575" y="218"/>
                      </a:lnTo>
                      <a:lnTo>
                        <a:pt x="551" y="229"/>
                      </a:lnTo>
                      <a:lnTo>
                        <a:pt x="530" y="242"/>
                      </a:lnTo>
                      <a:lnTo>
                        <a:pt x="512" y="258"/>
                      </a:lnTo>
                      <a:lnTo>
                        <a:pt x="512" y="259"/>
                      </a:lnTo>
                      <a:lnTo>
                        <a:pt x="510" y="260"/>
                      </a:lnTo>
                      <a:lnTo>
                        <a:pt x="510" y="261"/>
                      </a:lnTo>
                      <a:lnTo>
                        <a:pt x="512" y="263"/>
                      </a:lnTo>
                      <a:lnTo>
                        <a:pt x="514" y="263"/>
                      </a:lnTo>
                      <a:lnTo>
                        <a:pt x="547" y="263"/>
                      </a:lnTo>
                      <a:lnTo>
                        <a:pt x="577" y="267"/>
                      </a:lnTo>
                      <a:lnTo>
                        <a:pt x="605" y="264"/>
                      </a:lnTo>
                      <a:lnTo>
                        <a:pt x="631" y="259"/>
                      </a:lnTo>
                      <a:lnTo>
                        <a:pt x="653" y="250"/>
                      </a:lnTo>
                      <a:lnTo>
                        <a:pt x="674" y="238"/>
                      </a:lnTo>
                      <a:lnTo>
                        <a:pt x="695" y="227"/>
                      </a:lnTo>
                      <a:lnTo>
                        <a:pt x="716" y="216"/>
                      </a:lnTo>
                      <a:lnTo>
                        <a:pt x="742" y="206"/>
                      </a:lnTo>
                      <a:lnTo>
                        <a:pt x="771" y="201"/>
                      </a:lnTo>
                      <a:lnTo>
                        <a:pt x="801" y="201"/>
                      </a:lnTo>
                      <a:lnTo>
                        <a:pt x="830" y="206"/>
                      </a:lnTo>
                      <a:lnTo>
                        <a:pt x="830" y="206"/>
                      </a:lnTo>
                      <a:lnTo>
                        <a:pt x="831" y="205"/>
                      </a:lnTo>
                      <a:lnTo>
                        <a:pt x="832" y="204"/>
                      </a:lnTo>
                      <a:lnTo>
                        <a:pt x="832" y="201"/>
                      </a:lnTo>
                      <a:lnTo>
                        <a:pt x="831" y="200"/>
                      </a:lnTo>
                      <a:lnTo>
                        <a:pt x="828" y="197"/>
                      </a:lnTo>
                      <a:lnTo>
                        <a:pt x="826" y="197"/>
                      </a:lnTo>
                      <a:lnTo>
                        <a:pt x="822" y="196"/>
                      </a:lnTo>
                      <a:lnTo>
                        <a:pt x="818" y="196"/>
                      </a:lnTo>
                      <a:lnTo>
                        <a:pt x="789" y="176"/>
                      </a:lnTo>
                      <a:lnTo>
                        <a:pt x="760" y="157"/>
                      </a:lnTo>
                      <a:lnTo>
                        <a:pt x="721" y="138"/>
                      </a:lnTo>
                      <a:lnTo>
                        <a:pt x="678" y="124"/>
                      </a:lnTo>
                      <a:lnTo>
                        <a:pt x="631" y="114"/>
                      </a:lnTo>
                      <a:lnTo>
                        <a:pt x="631" y="115"/>
                      </a:lnTo>
                      <a:lnTo>
                        <a:pt x="629" y="116"/>
                      </a:lnTo>
                      <a:lnTo>
                        <a:pt x="629" y="117"/>
                      </a:lnTo>
                      <a:lnTo>
                        <a:pt x="631" y="119"/>
                      </a:lnTo>
                      <a:lnTo>
                        <a:pt x="648" y="141"/>
                      </a:lnTo>
                      <a:lnTo>
                        <a:pt x="669" y="161"/>
                      </a:lnTo>
                      <a:lnTo>
                        <a:pt x="660" y="162"/>
                      </a:lnTo>
                      <a:lnTo>
                        <a:pt x="653" y="161"/>
                      </a:lnTo>
                      <a:lnTo>
                        <a:pt x="646" y="158"/>
                      </a:lnTo>
                      <a:lnTo>
                        <a:pt x="618" y="146"/>
                      </a:lnTo>
                      <a:lnTo>
                        <a:pt x="594" y="131"/>
                      </a:lnTo>
                      <a:lnTo>
                        <a:pt x="572" y="112"/>
                      </a:lnTo>
                      <a:lnTo>
                        <a:pt x="551" y="91"/>
                      </a:lnTo>
                      <a:lnTo>
                        <a:pt x="547" y="89"/>
                      </a:lnTo>
                      <a:lnTo>
                        <a:pt x="543" y="85"/>
                      </a:lnTo>
                      <a:lnTo>
                        <a:pt x="539" y="82"/>
                      </a:lnTo>
                      <a:lnTo>
                        <a:pt x="539" y="81"/>
                      </a:lnTo>
                      <a:lnTo>
                        <a:pt x="539" y="80"/>
                      </a:lnTo>
                      <a:lnTo>
                        <a:pt x="537" y="80"/>
                      </a:lnTo>
                      <a:lnTo>
                        <a:pt x="534" y="76"/>
                      </a:lnTo>
                      <a:lnTo>
                        <a:pt x="531" y="73"/>
                      </a:lnTo>
                      <a:lnTo>
                        <a:pt x="527" y="69"/>
                      </a:lnTo>
                      <a:lnTo>
                        <a:pt x="523" y="66"/>
                      </a:lnTo>
                      <a:lnTo>
                        <a:pt x="521" y="65"/>
                      </a:lnTo>
                      <a:lnTo>
                        <a:pt x="518" y="64"/>
                      </a:lnTo>
                      <a:lnTo>
                        <a:pt x="516" y="62"/>
                      </a:lnTo>
                      <a:lnTo>
                        <a:pt x="514" y="60"/>
                      </a:lnTo>
                      <a:lnTo>
                        <a:pt x="513" y="57"/>
                      </a:lnTo>
                      <a:lnTo>
                        <a:pt x="512" y="56"/>
                      </a:lnTo>
                      <a:lnTo>
                        <a:pt x="509" y="53"/>
                      </a:lnTo>
                      <a:lnTo>
                        <a:pt x="506" y="53"/>
                      </a:lnTo>
                      <a:lnTo>
                        <a:pt x="505" y="53"/>
                      </a:lnTo>
                      <a:lnTo>
                        <a:pt x="504" y="52"/>
                      </a:lnTo>
                      <a:lnTo>
                        <a:pt x="504" y="51"/>
                      </a:lnTo>
                      <a:lnTo>
                        <a:pt x="504" y="49"/>
                      </a:lnTo>
                      <a:lnTo>
                        <a:pt x="503" y="51"/>
                      </a:lnTo>
                      <a:lnTo>
                        <a:pt x="501" y="49"/>
                      </a:lnTo>
                      <a:lnTo>
                        <a:pt x="501" y="49"/>
                      </a:lnTo>
                      <a:lnTo>
                        <a:pt x="500" y="48"/>
                      </a:lnTo>
                      <a:lnTo>
                        <a:pt x="500" y="47"/>
                      </a:lnTo>
                      <a:lnTo>
                        <a:pt x="484" y="38"/>
                      </a:lnTo>
                      <a:lnTo>
                        <a:pt x="471" y="27"/>
                      </a:lnTo>
                      <a:lnTo>
                        <a:pt x="470" y="27"/>
                      </a:lnTo>
                      <a:lnTo>
                        <a:pt x="467" y="27"/>
                      </a:lnTo>
                      <a:lnTo>
                        <a:pt x="466" y="27"/>
                      </a:lnTo>
                      <a:lnTo>
                        <a:pt x="466" y="26"/>
                      </a:lnTo>
                      <a:lnTo>
                        <a:pt x="466" y="25"/>
                      </a:lnTo>
                      <a:lnTo>
                        <a:pt x="465" y="25"/>
                      </a:lnTo>
                      <a:lnTo>
                        <a:pt x="465" y="25"/>
                      </a:lnTo>
                      <a:lnTo>
                        <a:pt x="431" y="11"/>
                      </a:lnTo>
                      <a:lnTo>
                        <a:pt x="394" y="4"/>
                      </a:lnTo>
                      <a:lnTo>
                        <a:pt x="353" y="0"/>
                      </a:lnTo>
                      <a:lnTo>
                        <a:pt x="308" y="2"/>
                      </a:lnTo>
                      <a:lnTo>
                        <a:pt x="271" y="8"/>
                      </a:lnTo>
                      <a:lnTo>
                        <a:pt x="237" y="15"/>
                      </a:lnTo>
                      <a:lnTo>
                        <a:pt x="206" y="27"/>
                      </a:lnTo>
                      <a:lnTo>
                        <a:pt x="177" y="40"/>
                      </a:lnTo>
                      <a:lnTo>
                        <a:pt x="149" y="55"/>
                      </a:lnTo>
                      <a:lnTo>
                        <a:pt x="123" y="69"/>
                      </a:lnTo>
                      <a:lnTo>
                        <a:pt x="118" y="72"/>
                      </a:lnTo>
                      <a:lnTo>
                        <a:pt x="113" y="74"/>
                      </a:lnTo>
                      <a:lnTo>
                        <a:pt x="110" y="76"/>
                      </a:lnTo>
                      <a:lnTo>
                        <a:pt x="109" y="78"/>
                      </a:lnTo>
                      <a:lnTo>
                        <a:pt x="107" y="80"/>
                      </a:lnTo>
                      <a:lnTo>
                        <a:pt x="109" y="81"/>
                      </a:lnTo>
                      <a:lnTo>
                        <a:pt x="110" y="82"/>
                      </a:lnTo>
                      <a:lnTo>
                        <a:pt x="143" y="80"/>
                      </a:lnTo>
                      <a:lnTo>
                        <a:pt x="174" y="83"/>
                      </a:lnTo>
                      <a:lnTo>
                        <a:pt x="203" y="90"/>
                      </a:lnTo>
                      <a:lnTo>
                        <a:pt x="203" y="91"/>
                      </a:lnTo>
                      <a:lnTo>
                        <a:pt x="203" y="91"/>
                      </a:lnTo>
                      <a:lnTo>
                        <a:pt x="202" y="91"/>
                      </a:lnTo>
                      <a:lnTo>
                        <a:pt x="202" y="91"/>
                      </a:lnTo>
                      <a:lnTo>
                        <a:pt x="162" y="107"/>
                      </a:lnTo>
                      <a:lnTo>
                        <a:pt x="128" y="127"/>
                      </a:lnTo>
                      <a:lnTo>
                        <a:pt x="97" y="150"/>
                      </a:lnTo>
                      <a:lnTo>
                        <a:pt x="71" y="176"/>
                      </a:lnTo>
                      <a:lnTo>
                        <a:pt x="45" y="205"/>
                      </a:lnTo>
                      <a:lnTo>
                        <a:pt x="22" y="238"/>
                      </a:lnTo>
                      <a:lnTo>
                        <a:pt x="5" y="275"/>
                      </a:lnTo>
                      <a:lnTo>
                        <a:pt x="4" y="276"/>
                      </a:lnTo>
                      <a:lnTo>
                        <a:pt x="3" y="278"/>
                      </a:lnTo>
                      <a:lnTo>
                        <a:pt x="1" y="281"/>
                      </a:lnTo>
                      <a:lnTo>
                        <a:pt x="0" y="284"/>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125"/>
                <p:cNvSpPr>
                  <a:spLocks/>
                </p:cNvSpPr>
                <p:nvPr/>
              </p:nvSpPr>
              <p:spPr bwMode="auto">
                <a:xfrm>
                  <a:off x="3181351" y="1681163"/>
                  <a:ext cx="482600" cy="808038"/>
                </a:xfrm>
                <a:custGeom>
                  <a:avLst/>
                  <a:gdLst>
                    <a:gd name="T0" fmla="*/ 1 w 304"/>
                    <a:gd name="T1" fmla="*/ 220 h 509"/>
                    <a:gd name="T2" fmla="*/ 17 w 304"/>
                    <a:gd name="T3" fmla="*/ 264 h 509"/>
                    <a:gd name="T4" fmla="*/ 41 w 304"/>
                    <a:gd name="T5" fmla="*/ 299 h 509"/>
                    <a:gd name="T6" fmla="*/ 76 w 304"/>
                    <a:gd name="T7" fmla="*/ 351 h 509"/>
                    <a:gd name="T8" fmla="*/ 102 w 304"/>
                    <a:gd name="T9" fmla="*/ 414 h 509"/>
                    <a:gd name="T10" fmla="*/ 122 w 304"/>
                    <a:gd name="T11" fmla="*/ 480 h 509"/>
                    <a:gd name="T12" fmla="*/ 135 w 304"/>
                    <a:gd name="T13" fmla="*/ 509 h 509"/>
                    <a:gd name="T14" fmla="*/ 139 w 304"/>
                    <a:gd name="T15" fmla="*/ 509 h 509"/>
                    <a:gd name="T16" fmla="*/ 139 w 304"/>
                    <a:gd name="T17" fmla="*/ 508 h 509"/>
                    <a:gd name="T18" fmla="*/ 131 w 304"/>
                    <a:gd name="T19" fmla="*/ 457 h 509"/>
                    <a:gd name="T20" fmla="*/ 137 w 304"/>
                    <a:gd name="T21" fmla="*/ 406 h 509"/>
                    <a:gd name="T22" fmla="*/ 153 w 304"/>
                    <a:gd name="T23" fmla="*/ 365 h 509"/>
                    <a:gd name="T24" fmla="*/ 177 w 304"/>
                    <a:gd name="T25" fmla="*/ 330 h 509"/>
                    <a:gd name="T26" fmla="*/ 208 w 304"/>
                    <a:gd name="T27" fmla="*/ 304 h 509"/>
                    <a:gd name="T28" fmla="*/ 237 w 304"/>
                    <a:gd name="T29" fmla="*/ 291 h 509"/>
                    <a:gd name="T30" fmla="*/ 240 w 304"/>
                    <a:gd name="T31" fmla="*/ 333 h 509"/>
                    <a:gd name="T32" fmla="*/ 251 w 304"/>
                    <a:gd name="T33" fmla="*/ 365 h 509"/>
                    <a:gd name="T34" fmla="*/ 300 w 304"/>
                    <a:gd name="T35" fmla="*/ 416 h 509"/>
                    <a:gd name="T36" fmla="*/ 302 w 304"/>
                    <a:gd name="T37" fmla="*/ 416 h 509"/>
                    <a:gd name="T38" fmla="*/ 304 w 304"/>
                    <a:gd name="T39" fmla="*/ 414 h 509"/>
                    <a:gd name="T40" fmla="*/ 281 w 304"/>
                    <a:gd name="T41" fmla="*/ 355 h 509"/>
                    <a:gd name="T42" fmla="*/ 274 w 304"/>
                    <a:gd name="T43" fmla="*/ 280 h 509"/>
                    <a:gd name="T44" fmla="*/ 275 w 304"/>
                    <a:gd name="T45" fmla="*/ 219 h 509"/>
                    <a:gd name="T46" fmla="*/ 274 w 304"/>
                    <a:gd name="T47" fmla="*/ 217 h 509"/>
                    <a:gd name="T48" fmla="*/ 238 w 304"/>
                    <a:gd name="T49" fmla="*/ 227 h 509"/>
                    <a:gd name="T50" fmla="*/ 182 w 304"/>
                    <a:gd name="T51" fmla="*/ 255 h 509"/>
                    <a:gd name="T52" fmla="*/ 139 w 304"/>
                    <a:gd name="T53" fmla="*/ 296 h 509"/>
                    <a:gd name="T54" fmla="*/ 120 w 304"/>
                    <a:gd name="T55" fmla="*/ 330 h 509"/>
                    <a:gd name="T56" fmla="*/ 106 w 304"/>
                    <a:gd name="T57" fmla="*/ 325 h 509"/>
                    <a:gd name="T58" fmla="*/ 79 w 304"/>
                    <a:gd name="T59" fmla="*/ 280 h 509"/>
                    <a:gd name="T60" fmla="*/ 85 w 304"/>
                    <a:gd name="T61" fmla="*/ 249 h 509"/>
                    <a:gd name="T62" fmla="*/ 118 w 304"/>
                    <a:gd name="T63" fmla="*/ 219 h 509"/>
                    <a:gd name="T64" fmla="*/ 144 w 304"/>
                    <a:gd name="T65" fmla="*/ 177 h 509"/>
                    <a:gd name="T66" fmla="*/ 165 w 304"/>
                    <a:gd name="T67" fmla="*/ 114 h 509"/>
                    <a:gd name="T68" fmla="*/ 165 w 304"/>
                    <a:gd name="T69" fmla="*/ 76 h 509"/>
                    <a:gd name="T70" fmla="*/ 154 w 304"/>
                    <a:gd name="T71" fmla="*/ 25 h 509"/>
                    <a:gd name="T72" fmla="*/ 145 w 304"/>
                    <a:gd name="T73" fmla="*/ 1 h 509"/>
                    <a:gd name="T74" fmla="*/ 135 w 304"/>
                    <a:gd name="T75" fmla="*/ 76 h 509"/>
                    <a:gd name="T76" fmla="*/ 115 w 304"/>
                    <a:gd name="T77" fmla="*/ 143 h 509"/>
                    <a:gd name="T78" fmla="*/ 80 w 304"/>
                    <a:gd name="T79" fmla="*/ 186 h 509"/>
                    <a:gd name="T80" fmla="*/ 30 w 304"/>
                    <a:gd name="T81" fmla="*/ 217 h 509"/>
                    <a:gd name="T82" fmla="*/ 29 w 304"/>
                    <a:gd name="T83" fmla="*/ 213 h 509"/>
                    <a:gd name="T84" fmla="*/ 29 w 304"/>
                    <a:gd name="T85" fmla="*/ 210 h 509"/>
                    <a:gd name="T86" fmla="*/ 38 w 304"/>
                    <a:gd name="T87" fmla="*/ 161 h 509"/>
                    <a:gd name="T88" fmla="*/ 52 w 304"/>
                    <a:gd name="T89" fmla="*/ 117 h 509"/>
                    <a:gd name="T90" fmla="*/ 54 w 304"/>
                    <a:gd name="T91" fmla="*/ 114 h 509"/>
                    <a:gd name="T92" fmla="*/ 54 w 304"/>
                    <a:gd name="T93" fmla="*/ 110 h 509"/>
                    <a:gd name="T94" fmla="*/ 52 w 304"/>
                    <a:gd name="T95" fmla="*/ 109 h 509"/>
                    <a:gd name="T96" fmla="*/ 29 w 304"/>
                    <a:gd name="T97" fmla="*/ 122 h 509"/>
                    <a:gd name="T98" fmla="*/ 14 w 304"/>
                    <a:gd name="T99" fmla="*/ 143 h 509"/>
                    <a:gd name="T100" fmla="*/ 3 w 304"/>
                    <a:gd name="T101" fmla="*/ 174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4" h="509">
                      <a:moveTo>
                        <a:pt x="0" y="192"/>
                      </a:moveTo>
                      <a:lnTo>
                        <a:pt x="1" y="220"/>
                      </a:lnTo>
                      <a:lnTo>
                        <a:pt x="8" y="244"/>
                      </a:lnTo>
                      <a:lnTo>
                        <a:pt x="17" y="264"/>
                      </a:lnTo>
                      <a:lnTo>
                        <a:pt x="28" y="283"/>
                      </a:lnTo>
                      <a:lnTo>
                        <a:pt x="41" y="299"/>
                      </a:lnTo>
                      <a:lnTo>
                        <a:pt x="60" y="323"/>
                      </a:lnTo>
                      <a:lnTo>
                        <a:pt x="76" y="351"/>
                      </a:lnTo>
                      <a:lnTo>
                        <a:pt x="90" y="381"/>
                      </a:lnTo>
                      <a:lnTo>
                        <a:pt x="102" y="414"/>
                      </a:lnTo>
                      <a:lnTo>
                        <a:pt x="111" y="450"/>
                      </a:lnTo>
                      <a:lnTo>
                        <a:pt x="122" y="480"/>
                      </a:lnTo>
                      <a:lnTo>
                        <a:pt x="135" y="508"/>
                      </a:lnTo>
                      <a:lnTo>
                        <a:pt x="135" y="509"/>
                      </a:lnTo>
                      <a:lnTo>
                        <a:pt x="136" y="509"/>
                      </a:lnTo>
                      <a:lnTo>
                        <a:pt x="139" y="509"/>
                      </a:lnTo>
                      <a:lnTo>
                        <a:pt x="139" y="509"/>
                      </a:lnTo>
                      <a:lnTo>
                        <a:pt x="139" y="508"/>
                      </a:lnTo>
                      <a:lnTo>
                        <a:pt x="134" y="484"/>
                      </a:lnTo>
                      <a:lnTo>
                        <a:pt x="131" y="457"/>
                      </a:lnTo>
                      <a:lnTo>
                        <a:pt x="132" y="431"/>
                      </a:lnTo>
                      <a:lnTo>
                        <a:pt x="137" y="406"/>
                      </a:lnTo>
                      <a:lnTo>
                        <a:pt x="144" y="385"/>
                      </a:lnTo>
                      <a:lnTo>
                        <a:pt x="153" y="365"/>
                      </a:lnTo>
                      <a:lnTo>
                        <a:pt x="164" y="347"/>
                      </a:lnTo>
                      <a:lnTo>
                        <a:pt x="177" y="330"/>
                      </a:lnTo>
                      <a:lnTo>
                        <a:pt x="191" y="316"/>
                      </a:lnTo>
                      <a:lnTo>
                        <a:pt x="208" y="304"/>
                      </a:lnTo>
                      <a:lnTo>
                        <a:pt x="223" y="297"/>
                      </a:lnTo>
                      <a:lnTo>
                        <a:pt x="237" y="291"/>
                      </a:lnTo>
                      <a:lnTo>
                        <a:pt x="237" y="312"/>
                      </a:lnTo>
                      <a:lnTo>
                        <a:pt x="240" y="333"/>
                      </a:lnTo>
                      <a:lnTo>
                        <a:pt x="243" y="351"/>
                      </a:lnTo>
                      <a:lnTo>
                        <a:pt x="251" y="365"/>
                      </a:lnTo>
                      <a:lnTo>
                        <a:pt x="274" y="393"/>
                      </a:lnTo>
                      <a:lnTo>
                        <a:pt x="300" y="416"/>
                      </a:lnTo>
                      <a:lnTo>
                        <a:pt x="301" y="416"/>
                      </a:lnTo>
                      <a:lnTo>
                        <a:pt x="302" y="416"/>
                      </a:lnTo>
                      <a:lnTo>
                        <a:pt x="304" y="415"/>
                      </a:lnTo>
                      <a:lnTo>
                        <a:pt x="304" y="414"/>
                      </a:lnTo>
                      <a:lnTo>
                        <a:pt x="291" y="386"/>
                      </a:lnTo>
                      <a:lnTo>
                        <a:pt x="281" y="355"/>
                      </a:lnTo>
                      <a:lnTo>
                        <a:pt x="275" y="319"/>
                      </a:lnTo>
                      <a:lnTo>
                        <a:pt x="274" y="280"/>
                      </a:lnTo>
                      <a:lnTo>
                        <a:pt x="275" y="220"/>
                      </a:lnTo>
                      <a:lnTo>
                        <a:pt x="275" y="219"/>
                      </a:lnTo>
                      <a:lnTo>
                        <a:pt x="274" y="219"/>
                      </a:lnTo>
                      <a:lnTo>
                        <a:pt x="274" y="217"/>
                      </a:lnTo>
                      <a:lnTo>
                        <a:pt x="271" y="217"/>
                      </a:lnTo>
                      <a:lnTo>
                        <a:pt x="238" y="227"/>
                      </a:lnTo>
                      <a:lnTo>
                        <a:pt x="208" y="238"/>
                      </a:lnTo>
                      <a:lnTo>
                        <a:pt x="182" y="255"/>
                      </a:lnTo>
                      <a:lnTo>
                        <a:pt x="158" y="274"/>
                      </a:lnTo>
                      <a:lnTo>
                        <a:pt x="139" y="296"/>
                      </a:lnTo>
                      <a:lnTo>
                        <a:pt x="128" y="312"/>
                      </a:lnTo>
                      <a:lnTo>
                        <a:pt x="120" y="330"/>
                      </a:lnTo>
                      <a:lnTo>
                        <a:pt x="115" y="352"/>
                      </a:lnTo>
                      <a:lnTo>
                        <a:pt x="106" y="325"/>
                      </a:lnTo>
                      <a:lnTo>
                        <a:pt x="94" y="301"/>
                      </a:lnTo>
                      <a:lnTo>
                        <a:pt x="79" y="280"/>
                      </a:lnTo>
                      <a:lnTo>
                        <a:pt x="62" y="261"/>
                      </a:lnTo>
                      <a:lnTo>
                        <a:pt x="85" y="249"/>
                      </a:lnTo>
                      <a:lnTo>
                        <a:pt x="103" y="233"/>
                      </a:lnTo>
                      <a:lnTo>
                        <a:pt x="118" y="219"/>
                      </a:lnTo>
                      <a:lnTo>
                        <a:pt x="130" y="203"/>
                      </a:lnTo>
                      <a:lnTo>
                        <a:pt x="144" y="177"/>
                      </a:lnTo>
                      <a:lnTo>
                        <a:pt x="157" y="147"/>
                      </a:lnTo>
                      <a:lnTo>
                        <a:pt x="165" y="114"/>
                      </a:lnTo>
                      <a:lnTo>
                        <a:pt x="166" y="96"/>
                      </a:lnTo>
                      <a:lnTo>
                        <a:pt x="165" y="76"/>
                      </a:lnTo>
                      <a:lnTo>
                        <a:pt x="161" y="48"/>
                      </a:lnTo>
                      <a:lnTo>
                        <a:pt x="154" y="25"/>
                      </a:lnTo>
                      <a:lnTo>
                        <a:pt x="149" y="0"/>
                      </a:lnTo>
                      <a:lnTo>
                        <a:pt x="145" y="1"/>
                      </a:lnTo>
                      <a:lnTo>
                        <a:pt x="141" y="39"/>
                      </a:lnTo>
                      <a:lnTo>
                        <a:pt x="135" y="76"/>
                      </a:lnTo>
                      <a:lnTo>
                        <a:pt x="127" y="110"/>
                      </a:lnTo>
                      <a:lnTo>
                        <a:pt x="115" y="143"/>
                      </a:lnTo>
                      <a:lnTo>
                        <a:pt x="100" y="166"/>
                      </a:lnTo>
                      <a:lnTo>
                        <a:pt x="80" y="186"/>
                      </a:lnTo>
                      <a:lnTo>
                        <a:pt x="56" y="203"/>
                      </a:lnTo>
                      <a:lnTo>
                        <a:pt x="30" y="217"/>
                      </a:lnTo>
                      <a:lnTo>
                        <a:pt x="29" y="216"/>
                      </a:lnTo>
                      <a:lnTo>
                        <a:pt x="29" y="213"/>
                      </a:lnTo>
                      <a:lnTo>
                        <a:pt x="29" y="212"/>
                      </a:lnTo>
                      <a:lnTo>
                        <a:pt x="29" y="210"/>
                      </a:lnTo>
                      <a:lnTo>
                        <a:pt x="33" y="183"/>
                      </a:lnTo>
                      <a:lnTo>
                        <a:pt x="38" y="161"/>
                      </a:lnTo>
                      <a:lnTo>
                        <a:pt x="46" y="139"/>
                      </a:lnTo>
                      <a:lnTo>
                        <a:pt x="52" y="117"/>
                      </a:lnTo>
                      <a:lnTo>
                        <a:pt x="54" y="115"/>
                      </a:lnTo>
                      <a:lnTo>
                        <a:pt x="54" y="114"/>
                      </a:lnTo>
                      <a:lnTo>
                        <a:pt x="54" y="111"/>
                      </a:lnTo>
                      <a:lnTo>
                        <a:pt x="54" y="110"/>
                      </a:lnTo>
                      <a:lnTo>
                        <a:pt x="54" y="110"/>
                      </a:lnTo>
                      <a:lnTo>
                        <a:pt x="52" y="109"/>
                      </a:lnTo>
                      <a:lnTo>
                        <a:pt x="39" y="114"/>
                      </a:lnTo>
                      <a:lnTo>
                        <a:pt x="29" y="122"/>
                      </a:lnTo>
                      <a:lnTo>
                        <a:pt x="21" y="132"/>
                      </a:lnTo>
                      <a:lnTo>
                        <a:pt x="14" y="143"/>
                      </a:lnTo>
                      <a:lnTo>
                        <a:pt x="8" y="157"/>
                      </a:lnTo>
                      <a:lnTo>
                        <a:pt x="3" y="174"/>
                      </a:lnTo>
                      <a:lnTo>
                        <a:pt x="0" y="19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Freeform 126"/>
                <p:cNvSpPr>
                  <a:spLocks/>
                </p:cNvSpPr>
                <p:nvPr/>
              </p:nvSpPr>
              <p:spPr bwMode="auto">
                <a:xfrm>
                  <a:off x="3243263" y="2438400"/>
                  <a:ext cx="417513" cy="773113"/>
                </a:xfrm>
                <a:custGeom>
                  <a:avLst/>
                  <a:gdLst>
                    <a:gd name="T0" fmla="*/ 3 w 263"/>
                    <a:gd name="T1" fmla="*/ 442 h 487"/>
                    <a:gd name="T2" fmla="*/ 11 w 263"/>
                    <a:gd name="T3" fmla="*/ 485 h 487"/>
                    <a:gd name="T4" fmla="*/ 13 w 263"/>
                    <a:gd name="T5" fmla="*/ 485 h 487"/>
                    <a:gd name="T6" fmla="*/ 16 w 263"/>
                    <a:gd name="T7" fmla="*/ 485 h 487"/>
                    <a:gd name="T8" fmla="*/ 13 w 263"/>
                    <a:gd name="T9" fmla="*/ 460 h 487"/>
                    <a:gd name="T10" fmla="*/ 24 w 263"/>
                    <a:gd name="T11" fmla="*/ 418 h 487"/>
                    <a:gd name="T12" fmla="*/ 46 w 263"/>
                    <a:gd name="T13" fmla="*/ 387 h 487"/>
                    <a:gd name="T14" fmla="*/ 63 w 263"/>
                    <a:gd name="T15" fmla="*/ 373 h 487"/>
                    <a:gd name="T16" fmla="*/ 67 w 263"/>
                    <a:gd name="T17" fmla="*/ 369 h 487"/>
                    <a:gd name="T18" fmla="*/ 76 w 263"/>
                    <a:gd name="T19" fmla="*/ 363 h 487"/>
                    <a:gd name="T20" fmla="*/ 85 w 263"/>
                    <a:gd name="T21" fmla="*/ 358 h 487"/>
                    <a:gd name="T22" fmla="*/ 78 w 263"/>
                    <a:gd name="T23" fmla="*/ 398 h 487"/>
                    <a:gd name="T24" fmla="*/ 81 w 263"/>
                    <a:gd name="T25" fmla="*/ 441 h 487"/>
                    <a:gd name="T26" fmla="*/ 89 w 263"/>
                    <a:gd name="T27" fmla="*/ 473 h 487"/>
                    <a:gd name="T28" fmla="*/ 92 w 263"/>
                    <a:gd name="T29" fmla="*/ 475 h 487"/>
                    <a:gd name="T30" fmla="*/ 95 w 263"/>
                    <a:gd name="T31" fmla="*/ 472 h 487"/>
                    <a:gd name="T32" fmla="*/ 106 w 263"/>
                    <a:gd name="T33" fmla="*/ 418 h 487"/>
                    <a:gd name="T34" fmla="*/ 127 w 263"/>
                    <a:gd name="T35" fmla="*/ 421 h 487"/>
                    <a:gd name="T36" fmla="*/ 159 w 263"/>
                    <a:gd name="T37" fmla="*/ 463 h 487"/>
                    <a:gd name="T38" fmla="*/ 181 w 263"/>
                    <a:gd name="T39" fmla="*/ 479 h 487"/>
                    <a:gd name="T40" fmla="*/ 184 w 263"/>
                    <a:gd name="T41" fmla="*/ 476 h 487"/>
                    <a:gd name="T42" fmla="*/ 173 w 263"/>
                    <a:gd name="T43" fmla="*/ 454 h 487"/>
                    <a:gd name="T44" fmla="*/ 159 w 263"/>
                    <a:gd name="T45" fmla="*/ 411 h 487"/>
                    <a:gd name="T46" fmla="*/ 169 w 263"/>
                    <a:gd name="T47" fmla="*/ 408 h 487"/>
                    <a:gd name="T48" fmla="*/ 207 w 263"/>
                    <a:gd name="T49" fmla="*/ 437 h 487"/>
                    <a:gd name="T50" fmla="*/ 258 w 263"/>
                    <a:gd name="T51" fmla="*/ 449 h 487"/>
                    <a:gd name="T52" fmla="*/ 261 w 263"/>
                    <a:gd name="T53" fmla="*/ 449 h 487"/>
                    <a:gd name="T54" fmla="*/ 263 w 263"/>
                    <a:gd name="T55" fmla="*/ 445 h 487"/>
                    <a:gd name="T56" fmla="*/ 236 w 263"/>
                    <a:gd name="T57" fmla="*/ 418 h 487"/>
                    <a:gd name="T58" fmla="*/ 210 w 263"/>
                    <a:gd name="T59" fmla="*/ 387 h 487"/>
                    <a:gd name="T60" fmla="*/ 182 w 263"/>
                    <a:gd name="T61" fmla="*/ 352 h 487"/>
                    <a:gd name="T62" fmla="*/ 165 w 263"/>
                    <a:gd name="T63" fmla="*/ 303 h 487"/>
                    <a:gd name="T64" fmla="*/ 172 w 263"/>
                    <a:gd name="T65" fmla="*/ 252 h 487"/>
                    <a:gd name="T66" fmla="*/ 191 w 263"/>
                    <a:gd name="T67" fmla="*/ 212 h 487"/>
                    <a:gd name="T68" fmla="*/ 212 w 263"/>
                    <a:gd name="T69" fmla="*/ 175 h 487"/>
                    <a:gd name="T70" fmla="*/ 221 w 263"/>
                    <a:gd name="T71" fmla="*/ 129 h 487"/>
                    <a:gd name="T72" fmla="*/ 214 w 263"/>
                    <a:gd name="T73" fmla="*/ 75 h 487"/>
                    <a:gd name="T74" fmla="*/ 187 w 263"/>
                    <a:gd name="T75" fmla="*/ 31 h 487"/>
                    <a:gd name="T76" fmla="*/ 178 w 263"/>
                    <a:gd name="T77" fmla="*/ 11 h 487"/>
                    <a:gd name="T78" fmla="*/ 172 w 263"/>
                    <a:gd name="T79" fmla="*/ 1 h 487"/>
                    <a:gd name="T80" fmla="*/ 169 w 263"/>
                    <a:gd name="T81" fmla="*/ 0 h 487"/>
                    <a:gd name="T82" fmla="*/ 165 w 263"/>
                    <a:gd name="T83" fmla="*/ 2 h 487"/>
                    <a:gd name="T84" fmla="*/ 184 w 263"/>
                    <a:gd name="T85" fmla="*/ 41 h 487"/>
                    <a:gd name="T86" fmla="*/ 187 w 263"/>
                    <a:gd name="T87" fmla="*/ 93 h 487"/>
                    <a:gd name="T88" fmla="*/ 184 w 263"/>
                    <a:gd name="T89" fmla="*/ 138 h 487"/>
                    <a:gd name="T90" fmla="*/ 167 w 263"/>
                    <a:gd name="T91" fmla="*/ 172 h 487"/>
                    <a:gd name="T92" fmla="*/ 139 w 263"/>
                    <a:gd name="T93" fmla="*/ 206 h 487"/>
                    <a:gd name="T94" fmla="*/ 95 w 263"/>
                    <a:gd name="T95" fmla="*/ 248 h 487"/>
                    <a:gd name="T96" fmla="*/ 45 w 263"/>
                    <a:gd name="T97" fmla="*/ 298 h 487"/>
                    <a:gd name="T98" fmla="*/ 17 w 263"/>
                    <a:gd name="T99" fmla="*/ 336 h 487"/>
                    <a:gd name="T100" fmla="*/ 2 w 263"/>
                    <a:gd name="T101" fmla="*/ 38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3" h="487">
                      <a:moveTo>
                        <a:pt x="0" y="411"/>
                      </a:moveTo>
                      <a:lnTo>
                        <a:pt x="3" y="442"/>
                      </a:lnTo>
                      <a:lnTo>
                        <a:pt x="9" y="472"/>
                      </a:lnTo>
                      <a:lnTo>
                        <a:pt x="11" y="485"/>
                      </a:lnTo>
                      <a:lnTo>
                        <a:pt x="12" y="485"/>
                      </a:lnTo>
                      <a:lnTo>
                        <a:pt x="13" y="485"/>
                      </a:lnTo>
                      <a:lnTo>
                        <a:pt x="15" y="487"/>
                      </a:lnTo>
                      <a:lnTo>
                        <a:pt x="16" y="485"/>
                      </a:lnTo>
                      <a:lnTo>
                        <a:pt x="16" y="484"/>
                      </a:lnTo>
                      <a:lnTo>
                        <a:pt x="13" y="460"/>
                      </a:lnTo>
                      <a:lnTo>
                        <a:pt x="16" y="438"/>
                      </a:lnTo>
                      <a:lnTo>
                        <a:pt x="24" y="418"/>
                      </a:lnTo>
                      <a:lnTo>
                        <a:pt x="33" y="401"/>
                      </a:lnTo>
                      <a:lnTo>
                        <a:pt x="46" y="387"/>
                      </a:lnTo>
                      <a:lnTo>
                        <a:pt x="61" y="375"/>
                      </a:lnTo>
                      <a:lnTo>
                        <a:pt x="63" y="373"/>
                      </a:lnTo>
                      <a:lnTo>
                        <a:pt x="64" y="370"/>
                      </a:lnTo>
                      <a:lnTo>
                        <a:pt x="67" y="369"/>
                      </a:lnTo>
                      <a:lnTo>
                        <a:pt x="70" y="367"/>
                      </a:lnTo>
                      <a:lnTo>
                        <a:pt x="76" y="363"/>
                      </a:lnTo>
                      <a:lnTo>
                        <a:pt x="80" y="361"/>
                      </a:lnTo>
                      <a:lnTo>
                        <a:pt x="85" y="358"/>
                      </a:lnTo>
                      <a:lnTo>
                        <a:pt x="80" y="377"/>
                      </a:lnTo>
                      <a:lnTo>
                        <a:pt x="78" y="398"/>
                      </a:lnTo>
                      <a:lnTo>
                        <a:pt x="79" y="418"/>
                      </a:lnTo>
                      <a:lnTo>
                        <a:pt x="81" y="441"/>
                      </a:lnTo>
                      <a:lnTo>
                        <a:pt x="88" y="473"/>
                      </a:lnTo>
                      <a:lnTo>
                        <a:pt x="89" y="473"/>
                      </a:lnTo>
                      <a:lnTo>
                        <a:pt x="91" y="475"/>
                      </a:lnTo>
                      <a:lnTo>
                        <a:pt x="92" y="475"/>
                      </a:lnTo>
                      <a:lnTo>
                        <a:pt x="93" y="473"/>
                      </a:lnTo>
                      <a:lnTo>
                        <a:pt x="95" y="472"/>
                      </a:lnTo>
                      <a:lnTo>
                        <a:pt x="100" y="445"/>
                      </a:lnTo>
                      <a:lnTo>
                        <a:pt x="106" y="418"/>
                      </a:lnTo>
                      <a:lnTo>
                        <a:pt x="117" y="394"/>
                      </a:lnTo>
                      <a:lnTo>
                        <a:pt x="127" y="421"/>
                      </a:lnTo>
                      <a:lnTo>
                        <a:pt x="142" y="445"/>
                      </a:lnTo>
                      <a:lnTo>
                        <a:pt x="159" y="463"/>
                      </a:lnTo>
                      <a:lnTo>
                        <a:pt x="180" y="479"/>
                      </a:lnTo>
                      <a:lnTo>
                        <a:pt x="181" y="479"/>
                      </a:lnTo>
                      <a:lnTo>
                        <a:pt x="182" y="479"/>
                      </a:lnTo>
                      <a:lnTo>
                        <a:pt x="184" y="476"/>
                      </a:lnTo>
                      <a:lnTo>
                        <a:pt x="184" y="475"/>
                      </a:lnTo>
                      <a:lnTo>
                        <a:pt x="173" y="454"/>
                      </a:lnTo>
                      <a:lnTo>
                        <a:pt x="165" y="430"/>
                      </a:lnTo>
                      <a:lnTo>
                        <a:pt x="159" y="411"/>
                      </a:lnTo>
                      <a:lnTo>
                        <a:pt x="153" y="390"/>
                      </a:lnTo>
                      <a:lnTo>
                        <a:pt x="169" y="408"/>
                      </a:lnTo>
                      <a:lnTo>
                        <a:pt x="186" y="424"/>
                      </a:lnTo>
                      <a:lnTo>
                        <a:pt x="207" y="437"/>
                      </a:lnTo>
                      <a:lnTo>
                        <a:pt x="231" y="445"/>
                      </a:lnTo>
                      <a:lnTo>
                        <a:pt x="258" y="449"/>
                      </a:lnTo>
                      <a:lnTo>
                        <a:pt x="259" y="449"/>
                      </a:lnTo>
                      <a:lnTo>
                        <a:pt x="261" y="449"/>
                      </a:lnTo>
                      <a:lnTo>
                        <a:pt x="262" y="447"/>
                      </a:lnTo>
                      <a:lnTo>
                        <a:pt x="263" y="445"/>
                      </a:lnTo>
                      <a:lnTo>
                        <a:pt x="249" y="433"/>
                      </a:lnTo>
                      <a:lnTo>
                        <a:pt x="236" y="418"/>
                      </a:lnTo>
                      <a:lnTo>
                        <a:pt x="224" y="403"/>
                      </a:lnTo>
                      <a:lnTo>
                        <a:pt x="210" y="387"/>
                      </a:lnTo>
                      <a:lnTo>
                        <a:pt x="195" y="370"/>
                      </a:lnTo>
                      <a:lnTo>
                        <a:pt x="182" y="352"/>
                      </a:lnTo>
                      <a:lnTo>
                        <a:pt x="172" y="331"/>
                      </a:lnTo>
                      <a:lnTo>
                        <a:pt x="165" y="303"/>
                      </a:lnTo>
                      <a:lnTo>
                        <a:pt x="167" y="277"/>
                      </a:lnTo>
                      <a:lnTo>
                        <a:pt x="172" y="252"/>
                      </a:lnTo>
                      <a:lnTo>
                        <a:pt x="181" y="230"/>
                      </a:lnTo>
                      <a:lnTo>
                        <a:pt x="191" y="212"/>
                      </a:lnTo>
                      <a:lnTo>
                        <a:pt x="203" y="193"/>
                      </a:lnTo>
                      <a:lnTo>
                        <a:pt x="212" y="175"/>
                      </a:lnTo>
                      <a:lnTo>
                        <a:pt x="219" y="153"/>
                      </a:lnTo>
                      <a:lnTo>
                        <a:pt x="221" y="129"/>
                      </a:lnTo>
                      <a:lnTo>
                        <a:pt x="220" y="103"/>
                      </a:lnTo>
                      <a:lnTo>
                        <a:pt x="214" y="75"/>
                      </a:lnTo>
                      <a:lnTo>
                        <a:pt x="202" y="52"/>
                      </a:lnTo>
                      <a:lnTo>
                        <a:pt x="187" y="31"/>
                      </a:lnTo>
                      <a:lnTo>
                        <a:pt x="182" y="22"/>
                      </a:lnTo>
                      <a:lnTo>
                        <a:pt x="178" y="11"/>
                      </a:lnTo>
                      <a:lnTo>
                        <a:pt x="173" y="1"/>
                      </a:lnTo>
                      <a:lnTo>
                        <a:pt x="172" y="1"/>
                      </a:lnTo>
                      <a:lnTo>
                        <a:pt x="170" y="0"/>
                      </a:lnTo>
                      <a:lnTo>
                        <a:pt x="169" y="0"/>
                      </a:lnTo>
                      <a:lnTo>
                        <a:pt x="167" y="0"/>
                      </a:lnTo>
                      <a:lnTo>
                        <a:pt x="165" y="2"/>
                      </a:lnTo>
                      <a:lnTo>
                        <a:pt x="176" y="21"/>
                      </a:lnTo>
                      <a:lnTo>
                        <a:pt x="184" y="41"/>
                      </a:lnTo>
                      <a:lnTo>
                        <a:pt x="187" y="66"/>
                      </a:lnTo>
                      <a:lnTo>
                        <a:pt x="187" y="93"/>
                      </a:lnTo>
                      <a:lnTo>
                        <a:pt x="189" y="117"/>
                      </a:lnTo>
                      <a:lnTo>
                        <a:pt x="184" y="138"/>
                      </a:lnTo>
                      <a:lnTo>
                        <a:pt x="177" y="157"/>
                      </a:lnTo>
                      <a:lnTo>
                        <a:pt x="167" y="172"/>
                      </a:lnTo>
                      <a:lnTo>
                        <a:pt x="156" y="187"/>
                      </a:lnTo>
                      <a:lnTo>
                        <a:pt x="139" y="206"/>
                      </a:lnTo>
                      <a:lnTo>
                        <a:pt x="119" y="225"/>
                      </a:lnTo>
                      <a:lnTo>
                        <a:pt x="95" y="248"/>
                      </a:lnTo>
                      <a:lnTo>
                        <a:pt x="68" y="272"/>
                      </a:lnTo>
                      <a:lnTo>
                        <a:pt x="45" y="298"/>
                      </a:lnTo>
                      <a:lnTo>
                        <a:pt x="30" y="316"/>
                      </a:lnTo>
                      <a:lnTo>
                        <a:pt x="17" y="336"/>
                      </a:lnTo>
                      <a:lnTo>
                        <a:pt x="8" y="357"/>
                      </a:lnTo>
                      <a:lnTo>
                        <a:pt x="2" y="382"/>
                      </a:lnTo>
                      <a:lnTo>
                        <a:pt x="0" y="411"/>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Freeform 127"/>
                <p:cNvSpPr>
                  <a:spLocks/>
                </p:cNvSpPr>
                <p:nvPr/>
              </p:nvSpPr>
              <p:spPr bwMode="auto">
                <a:xfrm>
                  <a:off x="3424238" y="2179638"/>
                  <a:ext cx="317500" cy="739775"/>
                </a:xfrm>
                <a:custGeom>
                  <a:avLst/>
                  <a:gdLst>
                    <a:gd name="T0" fmla="*/ 1 w 200"/>
                    <a:gd name="T1" fmla="*/ 157 h 466"/>
                    <a:gd name="T2" fmla="*/ 13 w 200"/>
                    <a:gd name="T3" fmla="*/ 208 h 466"/>
                    <a:gd name="T4" fmla="*/ 28 w 200"/>
                    <a:gd name="T5" fmla="*/ 256 h 466"/>
                    <a:gd name="T6" fmla="*/ 33 w 200"/>
                    <a:gd name="T7" fmla="*/ 293 h 466"/>
                    <a:gd name="T8" fmla="*/ 36 w 200"/>
                    <a:gd name="T9" fmla="*/ 295 h 466"/>
                    <a:gd name="T10" fmla="*/ 38 w 200"/>
                    <a:gd name="T11" fmla="*/ 292 h 466"/>
                    <a:gd name="T12" fmla="*/ 50 w 200"/>
                    <a:gd name="T13" fmla="*/ 254 h 466"/>
                    <a:gd name="T14" fmla="*/ 45 w 200"/>
                    <a:gd name="T15" fmla="*/ 195 h 466"/>
                    <a:gd name="T16" fmla="*/ 32 w 200"/>
                    <a:gd name="T17" fmla="*/ 153 h 466"/>
                    <a:gd name="T18" fmla="*/ 32 w 200"/>
                    <a:gd name="T19" fmla="*/ 118 h 466"/>
                    <a:gd name="T20" fmla="*/ 38 w 200"/>
                    <a:gd name="T21" fmla="*/ 102 h 466"/>
                    <a:gd name="T22" fmla="*/ 39 w 200"/>
                    <a:gd name="T23" fmla="*/ 100 h 466"/>
                    <a:gd name="T24" fmla="*/ 62 w 200"/>
                    <a:gd name="T25" fmla="*/ 147 h 466"/>
                    <a:gd name="T26" fmla="*/ 90 w 200"/>
                    <a:gd name="T27" fmla="*/ 187 h 466"/>
                    <a:gd name="T28" fmla="*/ 115 w 200"/>
                    <a:gd name="T29" fmla="*/ 229 h 466"/>
                    <a:gd name="T30" fmla="*/ 126 w 200"/>
                    <a:gd name="T31" fmla="*/ 266 h 466"/>
                    <a:gd name="T32" fmla="*/ 127 w 200"/>
                    <a:gd name="T33" fmla="*/ 308 h 466"/>
                    <a:gd name="T34" fmla="*/ 115 w 200"/>
                    <a:gd name="T35" fmla="*/ 341 h 466"/>
                    <a:gd name="T36" fmla="*/ 83 w 200"/>
                    <a:gd name="T37" fmla="*/ 396 h 466"/>
                    <a:gd name="T38" fmla="*/ 68 w 200"/>
                    <a:gd name="T39" fmla="*/ 432 h 466"/>
                    <a:gd name="T40" fmla="*/ 66 w 200"/>
                    <a:gd name="T41" fmla="*/ 454 h 466"/>
                    <a:gd name="T42" fmla="*/ 71 w 200"/>
                    <a:gd name="T43" fmla="*/ 465 h 466"/>
                    <a:gd name="T44" fmla="*/ 73 w 200"/>
                    <a:gd name="T45" fmla="*/ 466 h 466"/>
                    <a:gd name="T46" fmla="*/ 81 w 200"/>
                    <a:gd name="T47" fmla="*/ 431 h 466"/>
                    <a:gd name="T48" fmla="*/ 98 w 200"/>
                    <a:gd name="T49" fmla="*/ 405 h 466"/>
                    <a:gd name="T50" fmla="*/ 124 w 200"/>
                    <a:gd name="T51" fmla="*/ 373 h 466"/>
                    <a:gd name="T52" fmla="*/ 143 w 200"/>
                    <a:gd name="T53" fmla="*/ 343 h 466"/>
                    <a:gd name="T54" fmla="*/ 156 w 200"/>
                    <a:gd name="T55" fmla="*/ 317 h 466"/>
                    <a:gd name="T56" fmla="*/ 161 w 200"/>
                    <a:gd name="T57" fmla="*/ 297 h 466"/>
                    <a:gd name="T58" fmla="*/ 161 w 200"/>
                    <a:gd name="T59" fmla="*/ 287 h 466"/>
                    <a:gd name="T60" fmla="*/ 173 w 200"/>
                    <a:gd name="T61" fmla="*/ 283 h 466"/>
                    <a:gd name="T62" fmla="*/ 186 w 200"/>
                    <a:gd name="T63" fmla="*/ 304 h 466"/>
                    <a:gd name="T64" fmla="*/ 190 w 200"/>
                    <a:gd name="T65" fmla="*/ 304 h 466"/>
                    <a:gd name="T66" fmla="*/ 182 w 200"/>
                    <a:gd name="T67" fmla="*/ 266 h 466"/>
                    <a:gd name="T68" fmla="*/ 156 w 200"/>
                    <a:gd name="T69" fmla="*/ 204 h 466"/>
                    <a:gd name="T70" fmla="*/ 159 w 200"/>
                    <a:gd name="T71" fmla="*/ 191 h 466"/>
                    <a:gd name="T72" fmla="*/ 194 w 200"/>
                    <a:gd name="T73" fmla="*/ 221 h 466"/>
                    <a:gd name="T74" fmla="*/ 196 w 200"/>
                    <a:gd name="T75" fmla="*/ 223 h 466"/>
                    <a:gd name="T76" fmla="*/ 200 w 200"/>
                    <a:gd name="T77" fmla="*/ 223 h 466"/>
                    <a:gd name="T78" fmla="*/ 173 w 200"/>
                    <a:gd name="T79" fmla="*/ 157 h 466"/>
                    <a:gd name="T80" fmla="*/ 87 w 200"/>
                    <a:gd name="T81" fmla="*/ 68 h 466"/>
                    <a:gd name="T82" fmla="*/ 68 w 200"/>
                    <a:gd name="T83" fmla="*/ 43 h 466"/>
                    <a:gd name="T84" fmla="*/ 63 w 200"/>
                    <a:gd name="T85" fmla="*/ 5 h 466"/>
                    <a:gd name="T86" fmla="*/ 64 w 200"/>
                    <a:gd name="T87" fmla="*/ 3 h 466"/>
                    <a:gd name="T88" fmla="*/ 63 w 200"/>
                    <a:gd name="T89" fmla="*/ 0 h 466"/>
                    <a:gd name="T90" fmla="*/ 59 w 200"/>
                    <a:gd name="T91" fmla="*/ 3 h 466"/>
                    <a:gd name="T92" fmla="*/ 33 w 200"/>
                    <a:gd name="T93" fmla="*/ 43 h 466"/>
                    <a:gd name="T94" fmla="*/ 9 w 200"/>
                    <a:gd name="T95" fmla="*/ 93 h 466"/>
                    <a:gd name="T96" fmla="*/ 0 w 200"/>
                    <a:gd name="T97" fmla="*/ 125 h 466"/>
                    <a:gd name="T98" fmla="*/ 0 w 200"/>
                    <a:gd name="T99"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466">
                      <a:moveTo>
                        <a:pt x="0" y="129"/>
                      </a:moveTo>
                      <a:lnTo>
                        <a:pt x="1" y="157"/>
                      </a:lnTo>
                      <a:lnTo>
                        <a:pt x="5" y="184"/>
                      </a:lnTo>
                      <a:lnTo>
                        <a:pt x="13" y="208"/>
                      </a:lnTo>
                      <a:lnTo>
                        <a:pt x="20" y="233"/>
                      </a:lnTo>
                      <a:lnTo>
                        <a:pt x="28" y="256"/>
                      </a:lnTo>
                      <a:lnTo>
                        <a:pt x="32" y="274"/>
                      </a:lnTo>
                      <a:lnTo>
                        <a:pt x="33" y="293"/>
                      </a:lnTo>
                      <a:lnTo>
                        <a:pt x="34" y="295"/>
                      </a:lnTo>
                      <a:lnTo>
                        <a:pt x="36" y="295"/>
                      </a:lnTo>
                      <a:lnTo>
                        <a:pt x="37" y="293"/>
                      </a:lnTo>
                      <a:lnTo>
                        <a:pt x="38" y="292"/>
                      </a:lnTo>
                      <a:lnTo>
                        <a:pt x="45" y="275"/>
                      </a:lnTo>
                      <a:lnTo>
                        <a:pt x="50" y="254"/>
                      </a:lnTo>
                      <a:lnTo>
                        <a:pt x="50" y="224"/>
                      </a:lnTo>
                      <a:lnTo>
                        <a:pt x="45" y="195"/>
                      </a:lnTo>
                      <a:lnTo>
                        <a:pt x="36" y="169"/>
                      </a:lnTo>
                      <a:lnTo>
                        <a:pt x="32" y="153"/>
                      </a:lnTo>
                      <a:lnTo>
                        <a:pt x="30" y="136"/>
                      </a:lnTo>
                      <a:lnTo>
                        <a:pt x="32" y="118"/>
                      </a:lnTo>
                      <a:lnTo>
                        <a:pt x="37" y="104"/>
                      </a:lnTo>
                      <a:lnTo>
                        <a:pt x="38" y="102"/>
                      </a:lnTo>
                      <a:lnTo>
                        <a:pt x="38" y="101"/>
                      </a:lnTo>
                      <a:lnTo>
                        <a:pt x="39" y="100"/>
                      </a:lnTo>
                      <a:lnTo>
                        <a:pt x="49" y="125"/>
                      </a:lnTo>
                      <a:lnTo>
                        <a:pt x="62" y="147"/>
                      </a:lnTo>
                      <a:lnTo>
                        <a:pt x="76" y="168"/>
                      </a:lnTo>
                      <a:lnTo>
                        <a:pt x="90" y="187"/>
                      </a:lnTo>
                      <a:lnTo>
                        <a:pt x="104" y="207"/>
                      </a:lnTo>
                      <a:lnTo>
                        <a:pt x="115" y="229"/>
                      </a:lnTo>
                      <a:lnTo>
                        <a:pt x="122" y="246"/>
                      </a:lnTo>
                      <a:lnTo>
                        <a:pt x="126" y="266"/>
                      </a:lnTo>
                      <a:lnTo>
                        <a:pt x="128" y="287"/>
                      </a:lnTo>
                      <a:lnTo>
                        <a:pt x="127" y="308"/>
                      </a:lnTo>
                      <a:lnTo>
                        <a:pt x="123" y="326"/>
                      </a:lnTo>
                      <a:lnTo>
                        <a:pt x="115" y="341"/>
                      </a:lnTo>
                      <a:lnTo>
                        <a:pt x="98" y="368"/>
                      </a:lnTo>
                      <a:lnTo>
                        <a:pt x="83" y="396"/>
                      </a:lnTo>
                      <a:lnTo>
                        <a:pt x="75" y="413"/>
                      </a:lnTo>
                      <a:lnTo>
                        <a:pt x="68" y="432"/>
                      </a:lnTo>
                      <a:lnTo>
                        <a:pt x="67" y="443"/>
                      </a:lnTo>
                      <a:lnTo>
                        <a:pt x="66" y="454"/>
                      </a:lnTo>
                      <a:lnTo>
                        <a:pt x="70" y="464"/>
                      </a:lnTo>
                      <a:lnTo>
                        <a:pt x="71" y="465"/>
                      </a:lnTo>
                      <a:lnTo>
                        <a:pt x="72" y="466"/>
                      </a:lnTo>
                      <a:lnTo>
                        <a:pt x="73" y="466"/>
                      </a:lnTo>
                      <a:lnTo>
                        <a:pt x="76" y="447"/>
                      </a:lnTo>
                      <a:lnTo>
                        <a:pt x="81" y="431"/>
                      </a:lnTo>
                      <a:lnTo>
                        <a:pt x="89" y="418"/>
                      </a:lnTo>
                      <a:lnTo>
                        <a:pt x="98" y="405"/>
                      </a:lnTo>
                      <a:lnTo>
                        <a:pt x="111" y="389"/>
                      </a:lnTo>
                      <a:lnTo>
                        <a:pt x="124" y="373"/>
                      </a:lnTo>
                      <a:lnTo>
                        <a:pt x="135" y="356"/>
                      </a:lnTo>
                      <a:lnTo>
                        <a:pt x="143" y="343"/>
                      </a:lnTo>
                      <a:lnTo>
                        <a:pt x="149" y="331"/>
                      </a:lnTo>
                      <a:lnTo>
                        <a:pt x="156" y="317"/>
                      </a:lnTo>
                      <a:lnTo>
                        <a:pt x="160" y="301"/>
                      </a:lnTo>
                      <a:lnTo>
                        <a:pt x="161" y="297"/>
                      </a:lnTo>
                      <a:lnTo>
                        <a:pt x="161" y="292"/>
                      </a:lnTo>
                      <a:lnTo>
                        <a:pt x="161" y="287"/>
                      </a:lnTo>
                      <a:lnTo>
                        <a:pt x="156" y="265"/>
                      </a:lnTo>
                      <a:lnTo>
                        <a:pt x="173" y="283"/>
                      </a:lnTo>
                      <a:lnTo>
                        <a:pt x="186" y="303"/>
                      </a:lnTo>
                      <a:lnTo>
                        <a:pt x="186" y="304"/>
                      </a:lnTo>
                      <a:lnTo>
                        <a:pt x="189" y="304"/>
                      </a:lnTo>
                      <a:lnTo>
                        <a:pt x="190" y="304"/>
                      </a:lnTo>
                      <a:lnTo>
                        <a:pt x="187" y="283"/>
                      </a:lnTo>
                      <a:lnTo>
                        <a:pt x="182" y="266"/>
                      </a:lnTo>
                      <a:lnTo>
                        <a:pt x="172" y="232"/>
                      </a:lnTo>
                      <a:lnTo>
                        <a:pt x="156" y="204"/>
                      </a:lnTo>
                      <a:lnTo>
                        <a:pt x="136" y="180"/>
                      </a:lnTo>
                      <a:lnTo>
                        <a:pt x="159" y="191"/>
                      </a:lnTo>
                      <a:lnTo>
                        <a:pt x="178" y="204"/>
                      </a:lnTo>
                      <a:lnTo>
                        <a:pt x="194" y="221"/>
                      </a:lnTo>
                      <a:lnTo>
                        <a:pt x="195" y="223"/>
                      </a:lnTo>
                      <a:lnTo>
                        <a:pt x="196" y="223"/>
                      </a:lnTo>
                      <a:lnTo>
                        <a:pt x="199" y="223"/>
                      </a:lnTo>
                      <a:lnTo>
                        <a:pt x="200" y="223"/>
                      </a:lnTo>
                      <a:lnTo>
                        <a:pt x="189" y="189"/>
                      </a:lnTo>
                      <a:lnTo>
                        <a:pt x="173" y="157"/>
                      </a:lnTo>
                      <a:lnTo>
                        <a:pt x="155" y="130"/>
                      </a:lnTo>
                      <a:lnTo>
                        <a:pt x="87" y="68"/>
                      </a:lnTo>
                      <a:lnTo>
                        <a:pt x="76" y="57"/>
                      </a:lnTo>
                      <a:lnTo>
                        <a:pt x="68" y="43"/>
                      </a:lnTo>
                      <a:lnTo>
                        <a:pt x="63" y="26"/>
                      </a:lnTo>
                      <a:lnTo>
                        <a:pt x="63" y="5"/>
                      </a:lnTo>
                      <a:lnTo>
                        <a:pt x="63" y="4"/>
                      </a:lnTo>
                      <a:lnTo>
                        <a:pt x="64" y="3"/>
                      </a:lnTo>
                      <a:lnTo>
                        <a:pt x="63" y="2"/>
                      </a:lnTo>
                      <a:lnTo>
                        <a:pt x="63" y="0"/>
                      </a:lnTo>
                      <a:lnTo>
                        <a:pt x="60" y="2"/>
                      </a:lnTo>
                      <a:lnTo>
                        <a:pt x="59" y="3"/>
                      </a:lnTo>
                      <a:lnTo>
                        <a:pt x="47" y="24"/>
                      </a:lnTo>
                      <a:lnTo>
                        <a:pt x="33" y="43"/>
                      </a:lnTo>
                      <a:lnTo>
                        <a:pt x="21" y="66"/>
                      </a:lnTo>
                      <a:lnTo>
                        <a:pt x="9" y="93"/>
                      </a:lnTo>
                      <a:lnTo>
                        <a:pt x="1" y="123"/>
                      </a:lnTo>
                      <a:lnTo>
                        <a:pt x="0" y="125"/>
                      </a:lnTo>
                      <a:lnTo>
                        <a:pt x="0" y="127"/>
                      </a:lnTo>
                      <a:lnTo>
                        <a:pt x="0" y="129"/>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128"/>
                <p:cNvSpPr>
                  <a:spLocks/>
                </p:cNvSpPr>
                <p:nvPr/>
              </p:nvSpPr>
              <p:spPr bwMode="auto">
                <a:xfrm>
                  <a:off x="3852863" y="361950"/>
                  <a:ext cx="495300" cy="547688"/>
                </a:xfrm>
                <a:custGeom>
                  <a:avLst/>
                  <a:gdLst>
                    <a:gd name="T0" fmla="*/ 0 w 312"/>
                    <a:gd name="T1" fmla="*/ 301 h 345"/>
                    <a:gd name="T2" fmla="*/ 2 w 312"/>
                    <a:gd name="T3" fmla="*/ 302 h 345"/>
                    <a:gd name="T4" fmla="*/ 32 w 312"/>
                    <a:gd name="T5" fmla="*/ 288 h 345"/>
                    <a:gd name="T6" fmla="*/ 102 w 312"/>
                    <a:gd name="T7" fmla="*/ 288 h 345"/>
                    <a:gd name="T8" fmla="*/ 158 w 312"/>
                    <a:gd name="T9" fmla="*/ 309 h 345"/>
                    <a:gd name="T10" fmla="*/ 201 w 312"/>
                    <a:gd name="T11" fmla="*/ 344 h 345"/>
                    <a:gd name="T12" fmla="*/ 203 w 312"/>
                    <a:gd name="T13" fmla="*/ 345 h 345"/>
                    <a:gd name="T14" fmla="*/ 207 w 312"/>
                    <a:gd name="T15" fmla="*/ 345 h 345"/>
                    <a:gd name="T16" fmla="*/ 209 w 312"/>
                    <a:gd name="T17" fmla="*/ 345 h 345"/>
                    <a:gd name="T18" fmla="*/ 200 w 312"/>
                    <a:gd name="T19" fmla="*/ 323 h 345"/>
                    <a:gd name="T20" fmla="*/ 174 w 312"/>
                    <a:gd name="T21" fmla="*/ 292 h 345"/>
                    <a:gd name="T22" fmla="*/ 138 w 312"/>
                    <a:gd name="T23" fmla="*/ 269 h 345"/>
                    <a:gd name="T24" fmla="*/ 82 w 312"/>
                    <a:gd name="T25" fmla="*/ 247 h 345"/>
                    <a:gd name="T26" fmla="*/ 102 w 312"/>
                    <a:gd name="T27" fmla="*/ 212 h 345"/>
                    <a:gd name="T28" fmla="*/ 107 w 312"/>
                    <a:gd name="T29" fmla="*/ 205 h 345"/>
                    <a:gd name="T30" fmla="*/ 131 w 312"/>
                    <a:gd name="T31" fmla="*/ 173 h 345"/>
                    <a:gd name="T32" fmla="*/ 193 w 312"/>
                    <a:gd name="T33" fmla="*/ 101 h 345"/>
                    <a:gd name="T34" fmla="*/ 234 w 312"/>
                    <a:gd name="T35" fmla="*/ 68 h 345"/>
                    <a:gd name="T36" fmla="*/ 238 w 312"/>
                    <a:gd name="T37" fmla="*/ 65 h 345"/>
                    <a:gd name="T38" fmla="*/ 233 w 312"/>
                    <a:gd name="T39" fmla="*/ 59 h 345"/>
                    <a:gd name="T40" fmla="*/ 221 w 312"/>
                    <a:gd name="T41" fmla="*/ 51 h 345"/>
                    <a:gd name="T42" fmla="*/ 237 w 312"/>
                    <a:gd name="T43" fmla="*/ 38 h 345"/>
                    <a:gd name="T44" fmla="*/ 277 w 312"/>
                    <a:gd name="T45" fmla="*/ 17 h 345"/>
                    <a:gd name="T46" fmla="*/ 299 w 312"/>
                    <a:gd name="T47" fmla="*/ 8 h 345"/>
                    <a:gd name="T48" fmla="*/ 312 w 312"/>
                    <a:gd name="T49" fmla="*/ 4 h 345"/>
                    <a:gd name="T50" fmla="*/ 311 w 312"/>
                    <a:gd name="T51" fmla="*/ 1 h 345"/>
                    <a:gd name="T52" fmla="*/ 269 w 312"/>
                    <a:gd name="T53" fmla="*/ 0 h 345"/>
                    <a:gd name="T54" fmla="*/ 195 w 312"/>
                    <a:gd name="T55" fmla="*/ 10 h 345"/>
                    <a:gd name="T56" fmla="*/ 129 w 312"/>
                    <a:gd name="T57" fmla="*/ 33 h 345"/>
                    <a:gd name="T58" fmla="*/ 125 w 312"/>
                    <a:gd name="T59" fmla="*/ 34 h 345"/>
                    <a:gd name="T60" fmla="*/ 121 w 312"/>
                    <a:gd name="T61" fmla="*/ 35 h 345"/>
                    <a:gd name="T62" fmla="*/ 119 w 312"/>
                    <a:gd name="T63" fmla="*/ 39 h 345"/>
                    <a:gd name="T64" fmla="*/ 154 w 312"/>
                    <a:gd name="T65" fmla="*/ 63 h 345"/>
                    <a:gd name="T66" fmla="*/ 155 w 312"/>
                    <a:gd name="T67" fmla="*/ 64 h 345"/>
                    <a:gd name="T68" fmla="*/ 154 w 312"/>
                    <a:gd name="T69" fmla="*/ 67 h 345"/>
                    <a:gd name="T70" fmla="*/ 144 w 312"/>
                    <a:gd name="T71" fmla="*/ 74 h 345"/>
                    <a:gd name="T72" fmla="*/ 135 w 312"/>
                    <a:gd name="T73" fmla="*/ 85 h 345"/>
                    <a:gd name="T74" fmla="*/ 68 w 312"/>
                    <a:gd name="T75" fmla="*/ 167 h 345"/>
                    <a:gd name="T76" fmla="*/ 15 w 312"/>
                    <a:gd name="T77" fmla="*/ 264 h 345"/>
                    <a:gd name="T78" fmla="*/ 1 w 312"/>
                    <a:gd name="T79" fmla="*/ 29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2" h="345">
                      <a:moveTo>
                        <a:pt x="0" y="300"/>
                      </a:moveTo>
                      <a:lnTo>
                        <a:pt x="0" y="301"/>
                      </a:lnTo>
                      <a:lnTo>
                        <a:pt x="1" y="302"/>
                      </a:lnTo>
                      <a:lnTo>
                        <a:pt x="2" y="302"/>
                      </a:lnTo>
                      <a:lnTo>
                        <a:pt x="17" y="296"/>
                      </a:lnTo>
                      <a:lnTo>
                        <a:pt x="32" y="288"/>
                      </a:lnTo>
                      <a:lnTo>
                        <a:pt x="69" y="285"/>
                      </a:lnTo>
                      <a:lnTo>
                        <a:pt x="102" y="288"/>
                      </a:lnTo>
                      <a:lnTo>
                        <a:pt x="132" y="296"/>
                      </a:lnTo>
                      <a:lnTo>
                        <a:pt x="158" y="309"/>
                      </a:lnTo>
                      <a:lnTo>
                        <a:pt x="182" y="324"/>
                      </a:lnTo>
                      <a:lnTo>
                        <a:pt x="201" y="344"/>
                      </a:lnTo>
                      <a:lnTo>
                        <a:pt x="201" y="344"/>
                      </a:lnTo>
                      <a:lnTo>
                        <a:pt x="203" y="345"/>
                      </a:lnTo>
                      <a:lnTo>
                        <a:pt x="204" y="345"/>
                      </a:lnTo>
                      <a:lnTo>
                        <a:pt x="207" y="345"/>
                      </a:lnTo>
                      <a:lnTo>
                        <a:pt x="208" y="345"/>
                      </a:lnTo>
                      <a:lnTo>
                        <a:pt x="209" y="345"/>
                      </a:lnTo>
                      <a:lnTo>
                        <a:pt x="209" y="344"/>
                      </a:lnTo>
                      <a:lnTo>
                        <a:pt x="200" y="323"/>
                      </a:lnTo>
                      <a:lnTo>
                        <a:pt x="188" y="306"/>
                      </a:lnTo>
                      <a:lnTo>
                        <a:pt x="174" y="292"/>
                      </a:lnTo>
                      <a:lnTo>
                        <a:pt x="157" y="280"/>
                      </a:lnTo>
                      <a:lnTo>
                        <a:pt x="138" y="269"/>
                      </a:lnTo>
                      <a:lnTo>
                        <a:pt x="112" y="256"/>
                      </a:lnTo>
                      <a:lnTo>
                        <a:pt x="82" y="247"/>
                      </a:lnTo>
                      <a:lnTo>
                        <a:pt x="93" y="230"/>
                      </a:lnTo>
                      <a:lnTo>
                        <a:pt x="102" y="212"/>
                      </a:lnTo>
                      <a:lnTo>
                        <a:pt x="104" y="208"/>
                      </a:lnTo>
                      <a:lnTo>
                        <a:pt x="107" y="205"/>
                      </a:lnTo>
                      <a:lnTo>
                        <a:pt x="119" y="188"/>
                      </a:lnTo>
                      <a:lnTo>
                        <a:pt x="131" y="173"/>
                      </a:lnTo>
                      <a:lnTo>
                        <a:pt x="161" y="135"/>
                      </a:lnTo>
                      <a:lnTo>
                        <a:pt x="193" y="101"/>
                      </a:lnTo>
                      <a:lnTo>
                        <a:pt x="231" y="69"/>
                      </a:lnTo>
                      <a:lnTo>
                        <a:pt x="234" y="68"/>
                      </a:lnTo>
                      <a:lnTo>
                        <a:pt x="235" y="67"/>
                      </a:lnTo>
                      <a:lnTo>
                        <a:pt x="238" y="65"/>
                      </a:lnTo>
                      <a:lnTo>
                        <a:pt x="235" y="61"/>
                      </a:lnTo>
                      <a:lnTo>
                        <a:pt x="233" y="59"/>
                      </a:lnTo>
                      <a:lnTo>
                        <a:pt x="227" y="55"/>
                      </a:lnTo>
                      <a:lnTo>
                        <a:pt x="221" y="51"/>
                      </a:lnTo>
                      <a:lnTo>
                        <a:pt x="214" y="47"/>
                      </a:lnTo>
                      <a:lnTo>
                        <a:pt x="237" y="38"/>
                      </a:lnTo>
                      <a:lnTo>
                        <a:pt x="256" y="27"/>
                      </a:lnTo>
                      <a:lnTo>
                        <a:pt x="277" y="17"/>
                      </a:lnTo>
                      <a:lnTo>
                        <a:pt x="288" y="12"/>
                      </a:lnTo>
                      <a:lnTo>
                        <a:pt x="299" y="8"/>
                      </a:lnTo>
                      <a:lnTo>
                        <a:pt x="312" y="6"/>
                      </a:lnTo>
                      <a:lnTo>
                        <a:pt x="312" y="4"/>
                      </a:lnTo>
                      <a:lnTo>
                        <a:pt x="312" y="1"/>
                      </a:lnTo>
                      <a:lnTo>
                        <a:pt x="311" y="1"/>
                      </a:lnTo>
                      <a:lnTo>
                        <a:pt x="310" y="0"/>
                      </a:lnTo>
                      <a:lnTo>
                        <a:pt x="269" y="0"/>
                      </a:lnTo>
                      <a:lnTo>
                        <a:pt x="230" y="4"/>
                      </a:lnTo>
                      <a:lnTo>
                        <a:pt x="195" y="10"/>
                      </a:lnTo>
                      <a:lnTo>
                        <a:pt x="161" y="21"/>
                      </a:lnTo>
                      <a:lnTo>
                        <a:pt x="129" y="33"/>
                      </a:lnTo>
                      <a:lnTo>
                        <a:pt x="128" y="33"/>
                      </a:lnTo>
                      <a:lnTo>
                        <a:pt x="125" y="34"/>
                      </a:lnTo>
                      <a:lnTo>
                        <a:pt x="124" y="34"/>
                      </a:lnTo>
                      <a:lnTo>
                        <a:pt x="121" y="35"/>
                      </a:lnTo>
                      <a:lnTo>
                        <a:pt x="120" y="36"/>
                      </a:lnTo>
                      <a:lnTo>
                        <a:pt x="119" y="39"/>
                      </a:lnTo>
                      <a:lnTo>
                        <a:pt x="137" y="50"/>
                      </a:lnTo>
                      <a:lnTo>
                        <a:pt x="154" y="63"/>
                      </a:lnTo>
                      <a:lnTo>
                        <a:pt x="154" y="64"/>
                      </a:lnTo>
                      <a:lnTo>
                        <a:pt x="155" y="64"/>
                      </a:lnTo>
                      <a:lnTo>
                        <a:pt x="155" y="65"/>
                      </a:lnTo>
                      <a:lnTo>
                        <a:pt x="154" y="67"/>
                      </a:lnTo>
                      <a:lnTo>
                        <a:pt x="149" y="70"/>
                      </a:lnTo>
                      <a:lnTo>
                        <a:pt x="144" y="74"/>
                      </a:lnTo>
                      <a:lnTo>
                        <a:pt x="140" y="80"/>
                      </a:lnTo>
                      <a:lnTo>
                        <a:pt x="135" y="85"/>
                      </a:lnTo>
                      <a:lnTo>
                        <a:pt x="99" y="124"/>
                      </a:lnTo>
                      <a:lnTo>
                        <a:pt x="68" y="167"/>
                      </a:lnTo>
                      <a:lnTo>
                        <a:pt x="40" y="214"/>
                      </a:lnTo>
                      <a:lnTo>
                        <a:pt x="15" y="264"/>
                      </a:lnTo>
                      <a:lnTo>
                        <a:pt x="4" y="289"/>
                      </a:lnTo>
                      <a:lnTo>
                        <a:pt x="1" y="294"/>
                      </a:lnTo>
                      <a:lnTo>
                        <a:pt x="0" y="30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129"/>
                <p:cNvSpPr>
                  <a:spLocks/>
                </p:cNvSpPr>
                <p:nvPr/>
              </p:nvSpPr>
              <p:spPr bwMode="auto">
                <a:xfrm>
                  <a:off x="3381376" y="296863"/>
                  <a:ext cx="560388" cy="630238"/>
                </a:xfrm>
                <a:custGeom>
                  <a:avLst/>
                  <a:gdLst>
                    <a:gd name="T0" fmla="*/ 0 w 353"/>
                    <a:gd name="T1" fmla="*/ 392 h 397"/>
                    <a:gd name="T2" fmla="*/ 0 w 353"/>
                    <a:gd name="T3" fmla="*/ 393 h 397"/>
                    <a:gd name="T4" fmla="*/ 1 w 353"/>
                    <a:gd name="T5" fmla="*/ 396 h 397"/>
                    <a:gd name="T6" fmla="*/ 2 w 353"/>
                    <a:gd name="T7" fmla="*/ 397 h 397"/>
                    <a:gd name="T8" fmla="*/ 34 w 353"/>
                    <a:gd name="T9" fmla="*/ 372 h 397"/>
                    <a:gd name="T10" fmla="*/ 69 w 353"/>
                    <a:gd name="T11" fmla="*/ 350 h 397"/>
                    <a:gd name="T12" fmla="*/ 107 w 353"/>
                    <a:gd name="T13" fmla="*/ 331 h 397"/>
                    <a:gd name="T14" fmla="*/ 146 w 353"/>
                    <a:gd name="T15" fmla="*/ 314 h 397"/>
                    <a:gd name="T16" fmla="*/ 174 w 353"/>
                    <a:gd name="T17" fmla="*/ 297 h 397"/>
                    <a:gd name="T18" fmla="*/ 196 w 353"/>
                    <a:gd name="T19" fmla="*/ 279 h 397"/>
                    <a:gd name="T20" fmla="*/ 216 w 353"/>
                    <a:gd name="T21" fmla="*/ 257 h 397"/>
                    <a:gd name="T22" fmla="*/ 216 w 353"/>
                    <a:gd name="T23" fmla="*/ 255 h 397"/>
                    <a:gd name="T24" fmla="*/ 214 w 353"/>
                    <a:gd name="T25" fmla="*/ 254 h 397"/>
                    <a:gd name="T26" fmla="*/ 213 w 353"/>
                    <a:gd name="T27" fmla="*/ 253 h 397"/>
                    <a:gd name="T28" fmla="*/ 213 w 353"/>
                    <a:gd name="T29" fmla="*/ 253 h 397"/>
                    <a:gd name="T30" fmla="*/ 212 w 353"/>
                    <a:gd name="T31" fmla="*/ 253 h 397"/>
                    <a:gd name="T32" fmla="*/ 179 w 353"/>
                    <a:gd name="T33" fmla="*/ 270 h 397"/>
                    <a:gd name="T34" fmla="*/ 145 w 353"/>
                    <a:gd name="T35" fmla="*/ 287 h 397"/>
                    <a:gd name="T36" fmla="*/ 110 w 353"/>
                    <a:gd name="T37" fmla="*/ 303 h 397"/>
                    <a:gd name="T38" fmla="*/ 116 w 353"/>
                    <a:gd name="T39" fmla="*/ 274 h 397"/>
                    <a:gd name="T40" fmla="*/ 125 w 353"/>
                    <a:gd name="T41" fmla="*/ 248 h 397"/>
                    <a:gd name="T42" fmla="*/ 138 w 353"/>
                    <a:gd name="T43" fmla="*/ 224 h 397"/>
                    <a:gd name="T44" fmla="*/ 157 w 353"/>
                    <a:gd name="T45" fmla="*/ 193 h 397"/>
                    <a:gd name="T46" fmla="*/ 176 w 353"/>
                    <a:gd name="T47" fmla="*/ 161 h 397"/>
                    <a:gd name="T48" fmla="*/ 199 w 353"/>
                    <a:gd name="T49" fmla="*/ 132 h 397"/>
                    <a:gd name="T50" fmla="*/ 222 w 353"/>
                    <a:gd name="T51" fmla="*/ 105 h 397"/>
                    <a:gd name="T52" fmla="*/ 246 w 353"/>
                    <a:gd name="T53" fmla="*/ 81 h 397"/>
                    <a:gd name="T54" fmla="*/ 271 w 353"/>
                    <a:gd name="T55" fmla="*/ 58 h 397"/>
                    <a:gd name="T56" fmla="*/ 297 w 353"/>
                    <a:gd name="T57" fmla="*/ 36 h 397"/>
                    <a:gd name="T58" fmla="*/ 326 w 353"/>
                    <a:gd name="T59" fmla="*/ 17 h 397"/>
                    <a:gd name="T60" fmla="*/ 340 w 353"/>
                    <a:gd name="T61" fmla="*/ 9 h 397"/>
                    <a:gd name="T62" fmla="*/ 353 w 353"/>
                    <a:gd name="T63" fmla="*/ 4 h 397"/>
                    <a:gd name="T64" fmla="*/ 353 w 353"/>
                    <a:gd name="T65" fmla="*/ 2 h 397"/>
                    <a:gd name="T66" fmla="*/ 352 w 353"/>
                    <a:gd name="T67" fmla="*/ 0 h 397"/>
                    <a:gd name="T68" fmla="*/ 349 w 353"/>
                    <a:gd name="T69" fmla="*/ 0 h 397"/>
                    <a:gd name="T70" fmla="*/ 318 w 353"/>
                    <a:gd name="T71" fmla="*/ 7 h 397"/>
                    <a:gd name="T72" fmla="*/ 289 w 353"/>
                    <a:gd name="T73" fmla="*/ 17 h 397"/>
                    <a:gd name="T74" fmla="*/ 261 w 353"/>
                    <a:gd name="T75" fmla="*/ 28 h 397"/>
                    <a:gd name="T76" fmla="*/ 238 w 353"/>
                    <a:gd name="T77" fmla="*/ 43 h 397"/>
                    <a:gd name="T78" fmla="*/ 195 w 353"/>
                    <a:gd name="T79" fmla="*/ 77 h 397"/>
                    <a:gd name="T80" fmla="*/ 155 w 353"/>
                    <a:gd name="T81" fmla="*/ 117 h 397"/>
                    <a:gd name="T82" fmla="*/ 121 w 353"/>
                    <a:gd name="T83" fmla="*/ 161 h 397"/>
                    <a:gd name="T84" fmla="*/ 93 w 353"/>
                    <a:gd name="T85" fmla="*/ 203 h 397"/>
                    <a:gd name="T86" fmla="*/ 66 w 353"/>
                    <a:gd name="T87" fmla="*/ 249 h 397"/>
                    <a:gd name="T88" fmla="*/ 30 w 353"/>
                    <a:gd name="T89" fmla="*/ 325 h 397"/>
                    <a:gd name="T90" fmla="*/ 22 w 353"/>
                    <a:gd name="T91" fmla="*/ 346 h 397"/>
                    <a:gd name="T92" fmla="*/ 13 w 353"/>
                    <a:gd name="T93" fmla="*/ 368 h 397"/>
                    <a:gd name="T94" fmla="*/ 1 w 353"/>
                    <a:gd name="T95" fmla="*/ 388 h 397"/>
                    <a:gd name="T96" fmla="*/ 1 w 353"/>
                    <a:gd name="T97" fmla="*/ 389 h 397"/>
                    <a:gd name="T98" fmla="*/ 0 w 353"/>
                    <a:gd name="T99" fmla="*/ 390 h 397"/>
                    <a:gd name="T100" fmla="*/ 0 w 353"/>
                    <a:gd name="T101" fmla="*/ 39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3" h="397">
                      <a:moveTo>
                        <a:pt x="0" y="392"/>
                      </a:moveTo>
                      <a:lnTo>
                        <a:pt x="0" y="393"/>
                      </a:lnTo>
                      <a:lnTo>
                        <a:pt x="1" y="396"/>
                      </a:lnTo>
                      <a:lnTo>
                        <a:pt x="2" y="397"/>
                      </a:lnTo>
                      <a:lnTo>
                        <a:pt x="34" y="372"/>
                      </a:lnTo>
                      <a:lnTo>
                        <a:pt x="69" y="350"/>
                      </a:lnTo>
                      <a:lnTo>
                        <a:pt x="107" y="331"/>
                      </a:lnTo>
                      <a:lnTo>
                        <a:pt x="146" y="314"/>
                      </a:lnTo>
                      <a:lnTo>
                        <a:pt x="174" y="297"/>
                      </a:lnTo>
                      <a:lnTo>
                        <a:pt x="196" y="279"/>
                      </a:lnTo>
                      <a:lnTo>
                        <a:pt x="216" y="257"/>
                      </a:lnTo>
                      <a:lnTo>
                        <a:pt x="216" y="255"/>
                      </a:lnTo>
                      <a:lnTo>
                        <a:pt x="214" y="254"/>
                      </a:lnTo>
                      <a:lnTo>
                        <a:pt x="213" y="253"/>
                      </a:lnTo>
                      <a:lnTo>
                        <a:pt x="213" y="253"/>
                      </a:lnTo>
                      <a:lnTo>
                        <a:pt x="212" y="253"/>
                      </a:lnTo>
                      <a:lnTo>
                        <a:pt x="179" y="270"/>
                      </a:lnTo>
                      <a:lnTo>
                        <a:pt x="145" y="287"/>
                      </a:lnTo>
                      <a:lnTo>
                        <a:pt x="110" y="303"/>
                      </a:lnTo>
                      <a:lnTo>
                        <a:pt x="116" y="274"/>
                      </a:lnTo>
                      <a:lnTo>
                        <a:pt x="125" y="248"/>
                      </a:lnTo>
                      <a:lnTo>
                        <a:pt x="138" y="224"/>
                      </a:lnTo>
                      <a:lnTo>
                        <a:pt x="157" y="193"/>
                      </a:lnTo>
                      <a:lnTo>
                        <a:pt x="176" y="161"/>
                      </a:lnTo>
                      <a:lnTo>
                        <a:pt x="199" y="132"/>
                      </a:lnTo>
                      <a:lnTo>
                        <a:pt x="222" y="105"/>
                      </a:lnTo>
                      <a:lnTo>
                        <a:pt x="246" y="81"/>
                      </a:lnTo>
                      <a:lnTo>
                        <a:pt x="271" y="58"/>
                      </a:lnTo>
                      <a:lnTo>
                        <a:pt x="297" y="36"/>
                      </a:lnTo>
                      <a:lnTo>
                        <a:pt x="326" y="17"/>
                      </a:lnTo>
                      <a:lnTo>
                        <a:pt x="340" y="9"/>
                      </a:lnTo>
                      <a:lnTo>
                        <a:pt x="353" y="4"/>
                      </a:lnTo>
                      <a:lnTo>
                        <a:pt x="353" y="2"/>
                      </a:lnTo>
                      <a:lnTo>
                        <a:pt x="352" y="0"/>
                      </a:lnTo>
                      <a:lnTo>
                        <a:pt x="349" y="0"/>
                      </a:lnTo>
                      <a:lnTo>
                        <a:pt x="318" y="7"/>
                      </a:lnTo>
                      <a:lnTo>
                        <a:pt x="289" y="17"/>
                      </a:lnTo>
                      <a:lnTo>
                        <a:pt x="261" y="28"/>
                      </a:lnTo>
                      <a:lnTo>
                        <a:pt x="238" y="43"/>
                      </a:lnTo>
                      <a:lnTo>
                        <a:pt x="195" y="77"/>
                      </a:lnTo>
                      <a:lnTo>
                        <a:pt x="155" y="117"/>
                      </a:lnTo>
                      <a:lnTo>
                        <a:pt x="121" y="161"/>
                      </a:lnTo>
                      <a:lnTo>
                        <a:pt x="93" y="203"/>
                      </a:lnTo>
                      <a:lnTo>
                        <a:pt x="66" y="249"/>
                      </a:lnTo>
                      <a:lnTo>
                        <a:pt x="30" y="325"/>
                      </a:lnTo>
                      <a:lnTo>
                        <a:pt x="22" y="346"/>
                      </a:lnTo>
                      <a:lnTo>
                        <a:pt x="13" y="368"/>
                      </a:lnTo>
                      <a:lnTo>
                        <a:pt x="1" y="388"/>
                      </a:lnTo>
                      <a:lnTo>
                        <a:pt x="1" y="389"/>
                      </a:lnTo>
                      <a:lnTo>
                        <a:pt x="0" y="390"/>
                      </a:lnTo>
                      <a:lnTo>
                        <a:pt x="0" y="39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30"/>
                <p:cNvSpPr>
                  <a:spLocks/>
                </p:cNvSpPr>
                <p:nvPr/>
              </p:nvSpPr>
              <p:spPr bwMode="auto">
                <a:xfrm>
                  <a:off x="3054351" y="174625"/>
                  <a:ext cx="260350" cy="584200"/>
                </a:xfrm>
                <a:custGeom>
                  <a:avLst/>
                  <a:gdLst>
                    <a:gd name="T0" fmla="*/ 0 w 164"/>
                    <a:gd name="T1" fmla="*/ 289 h 368"/>
                    <a:gd name="T2" fmla="*/ 2 w 164"/>
                    <a:gd name="T3" fmla="*/ 326 h 368"/>
                    <a:gd name="T4" fmla="*/ 5 w 164"/>
                    <a:gd name="T5" fmla="*/ 361 h 368"/>
                    <a:gd name="T6" fmla="*/ 5 w 164"/>
                    <a:gd name="T7" fmla="*/ 364 h 368"/>
                    <a:gd name="T8" fmla="*/ 7 w 164"/>
                    <a:gd name="T9" fmla="*/ 367 h 368"/>
                    <a:gd name="T10" fmla="*/ 7 w 164"/>
                    <a:gd name="T11" fmla="*/ 368 h 368"/>
                    <a:gd name="T12" fmla="*/ 9 w 164"/>
                    <a:gd name="T13" fmla="*/ 368 h 368"/>
                    <a:gd name="T14" fmla="*/ 12 w 164"/>
                    <a:gd name="T15" fmla="*/ 368 h 368"/>
                    <a:gd name="T16" fmla="*/ 13 w 164"/>
                    <a:gd name="T17" fmla="*/ 365 h 368"/>
                    <a:gd name="T18" fmla="*/ 45 w 164"/>
                    <a:gd name="T19" fmla="*/ 279 h 368"/>
                    <a:gd name="T20" fmla="*/ 54 w 164"/>
                    <a:gd name="T21" fmla="*/ 260 h 368"/>
                    <a:gd name="T22" fmla="*/ 67 w 164"/>
                    <a:gd name="T23" fmla="*/ 246 h 368"/>
                    <a:gd name="T24" fmla="*/ 83 w 164"/>
                    <a:gd name="T25" fmla="*/ 232 h 368"/>
                    <a:gd name="T26" fmla="*/ 98 w 164"/>
                    <a:gd name="T27" fmla="*/ 219 h 368"/>
                    <a:gd name="T28" fmla="*/ 119 w 164"/>
                    <a:gd name="T29" fmla="*/ 203 h 368"/>
                    <a:gd name="T30" fmla="*/ 140 w 164"/>
                    <a:gd name="T31" fmla="*/ 186 h 368"/>
                    <a:gd name="T32" fmla="*/ 164 w 164"/>
                    <a:gd name="T33" fmla="*/ 171 h 368"/>
                    <a:gd name="T34" fmla="*/ 164 w 164"/>
                    <a:gd name="T35" fmla="*/ 170 h 368"/>
                    <a:gd name="T36" fmla="*/ 164 w 164"/>
                    <a:gd name="T37" fmla="*/ 169 h 368"/>
                    <a:gd name="T38" fmla="*/ 163 w 164"/>
                    <a:gd name="T39" fmla="*/ 168 h 368"/>
                    <a:gd name="T40" fmla="*/ 161 w 164"/>
                    <a:gd name="T41" fmla="*/ 168 h 368"/>
                    <a:gd name="T42" fmla="*/ 159 w 164"/>
                    <a:gd name="T43" fmla="*/ 168 h 368"/>
                    <a:gd name="T44" fmla="*/ 157 w 164"/>
                    <a:gd name="T45" fmla="*/ 166 h 368"/>
                    <a:gd name="T46" fmla="*/ 156 w 164"/>
                    <a:gd name="T47" fmla="*/ 165 h 368"/>
                    <a:gd name="T48" fmla="*/ 156 w 164"/>
                    <a:gd name="T49" fmla="*/ 164 h 368"/>
                    <a:gd name="T50" fmla="*/ 153 w 164"/>
                    <a:gd name="T51" fmla="*/ 160 h 368"/>
                    <a:gd name="T52" fmla="*/ 153 w 164"/>
                    <a:gd name="T53" fmla="*/ 156 h 368"/>
                    <a:gd name="T54" fmla="*/ 152 w 164"/>
                    <a:gd name="T55" fmla="*/ 152 h 368"/>
                    <a:gd name="T56" fmla="*/ 151 w 164"/>
                    <a:gd name="T57" fmla="*/ 148 h 368"/>
                    <a:gd name="T58" fmla="*/ 151 w 164"/>
                    <a:gd name="T59" fmla="*/ 123 h 368"/>
                    <a:gd name="T60" fmla="*/ 153 w 164"/>
                    <a:gd name="T61" fmla="*/ 101 h 368"/>
                    <a:gd name="T62" fmla="*/ 153 w 164"/>
                    <a:gd name="T63" fmla="*/ 99 h 368"/>
                    <a:gd name="T64" fmla="*/ 152 w 164"/>
                    <a:gd name="T65" fmla="*/ 99 h 368"/>
                    <a:gd name="T66" fmla="*/ 151 w 164"/>
                    <a:gd name="T67" fmla="*/ 99 h 368"/>
                    <a:gd name="T68" fmla="*/ 149 w 164"/>
                    <a:gd name="T69" fmla="*/ 101 h 368"/>
                    <a:gd name="T70" fmla="*/ 148 w 164"/>
                    <a:gd name="T71" fmla="*/ 101 h 368"/>
                    <a:gd name="T72" fmla="*/ 127 w 164"/>
                    <a:gd name="T73" fmla="*/ 132 h 368"/>
                    <a:gd name="T74" fmla="*/ 106 w 164"/>
                    <a:gd name="T75" fmla="*/ 161 h 368"/>
                    <a:gd name="T76" fmla="*/ 101 w 164"/>
                    <a:gd name="T77" fmla="*/ 160 h 368"/>
                    <a:gd name="T78" fmla="*/ 97 w 164"/>
                    <a:gd name="T79" fmla="*/ 156 h 368"/>
                    <a:gd name="T80" fmla="*/ 94 w 164"/>
                    <a:gd name="T81" fmla="*/ 152 h 368"/>
                    <a:gd name="T82" fmla="*/ 92 w 164"/>
                    <a:gd name="T83" fmla="*/ 148 h 368"/>
                    <a:gd name="T84" fmla="*/ 89 w 164"/>
                    <a:gd name="T85" fmla="*/ 143 h 368"/>
                    <a:gd name="T86" fmla="*/ 83 w 164"/>
                    <a:gd name="T87" fmla="*/ 123 h 368"/>
                    <a:gd name="T88" fmla="*/ 80 w 164"/>
                    <a:gd name="T89" fmla="*/ 102 h 368"/>
                    <a:gd name="T90" fmla="*/ 77 w 164"/>
                    <a:gd name="T91" fmla="*/ 75 h 368"/>
                    <a:gd name="T92" fmla="*/ 77 w 164"/>
                    <a:gd name="T93" fmla="*/ 48 h 368"/>
                    <a:gd name="T94" fmla="*/ 80 w 164"/>
                    <a:gd name="T95" fmla="*/ 25 h 368"/>
                    <a:gd name="T96" fmla="*/ 85 w 164"/>
                    <a:gd name="T97" fmla="*/ 4 h 368"/>
                    <a:gd name="T98" fmla="*/ 85 w 164"/>
                    <a:gd name="T99" fmla="*/ 3 h 368"/>
                    <a:gd name="T100" fmla="*/ 84 w 164"/>
                    <a:gd name="T101" fmla="*/ 1 h 368"/>
                    <a:gd name="T102" fmla="*/ 83 w 164"/>
                    <a:gd name="T103" fmla="*/ 0 h 368"/>
                    <a:gd name="T104" fmla="*/ 80 w 164"/>
                    <a:gd name="T105" fmla="*/ 1 h 368"/>
                    <a:gd name="T106" fmla="*/ 68 w 164"/>
                    <a:gd name="T107" fmla="*/ 17 h 368"/>
                    <a:gd name="T108" fmla="*/ 59 w 164"/>
                    <a:gd name="T109" fmla="*/ 37 h 368"/>
                    <a:gd name="T110" fmla="*/ 50 w 164"/>
                    <a:gd name="T111" fmla="*/ 58 h 368"/>
                    <a:gd name="T112" fmla="*/ 37 w 164"/>
                    <a:gd name="T113" fmla="*/ 90 h 368"/>
                    <a:gd name="T114" fmla="*/ 24 w 164"/>
                    <a:gd name="T115" fmla="*/ 124 h 368"/>
                    <a:gd name="T116" fmla="*/ 13 w 164"/>
                    <a:gd name="T117" fmla="*/ 160 h 368"/>
                    <a:gd name="T118" fmla="*/ 7 w 164"/>
                    <a:gd name="T119" fmla="*/ 199 h 368"/>
                    <a:gd name="T120" fmla="*/ 2 w 164"/>
                    <a:gd name="T121" fmla="*/ 243 h 368"/>
                    <a:gd name="T122" fmla="*/ 0 w 164"/>
                    <a:gd name="T123" fmla="*/ 289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 h="368">
                      <a:moveTo>
                        <a:pt x="0" y="289"/>
                      </a:moveTo>
                      <a:lnTo>
                        <a:pt x="2" y="326"/>
                      </a:lnTo>
                      <a:lnTo>
                        <a:pt x="5" y="361"/>
                      </a:lnTo>
                      <a:lnTo>
                        <a:pt x="5" y="364"/>
                      </a:lnTo>
                      <a:lnTo>
                        <a:pt x="7" y="367"/>
                      </a:lnTo>
                      <a:lnTo>
                        <a:pt x="7" y="368"/>
                      </a:lnTo>
                      <a:lnTo>
                        <a:pt x="9" y="368"/>
                      </a:lnTo>
                      <a:lnTo>
                        <a:pt x="12" y="368"/>
                      </a:lnTo>
                      <a:lnTo>
                        <a:pt x="13" y="365"/>
                      </a:lnTo>
                      <a:lnTo>
                        <a:pt x="45" y="279"/>
                      </a:lnTo>
                      <a:lnTo>
                        <a:pt x="54" y="260"/>
                      </a:lnTo>
                      <a:lnTo>
                        <a:pt x="67" y="246"/>
                      </a:lnTo>
                      <a:lnTo>
                        <a:pt x="83" y="232"/>
                      </a:lnTo>
                      <a:lnTo>
                        <a:pt x="98" y="219"/>
                      </a:lnTo>
                      <a:lnTo>
                        <a:pt x="119" y="203"/>
                      </a:lnTo>
                      <a:lnTo>
                        <a:pt x="140" y="186"/>
                      </a:lnTo>
                      <a:lnTo>
                        <a:pt x="164" y="171"/>
                      </a:lnTo>
                      <a:lnTo>
                        <a:pt x="164" y="170"/>
                      </a:lnTo>
                      <a:lnTo>
                        <a:pt x="164" y="169"/>
                      </a:lnTo>
                      <a:lnTo>
                        <a:pt x="163" y="168"/>
                      </a:lnTo>
                      <a:lnTo>
                        <a:pt x="161" y="168"/>
                      </a:lnTo>
                      <a:lnTo>
                        <a:pt x="159" y="168"/>
                      </a:lnTo>
                      <a:lnTo>
                        <a:pt x="157" y="166"/>
                      </a:lnTo>
                      <a:lnTo>
                        <a:pt x="156" y="165"/>
                      </a:lnTo>
                      <a:lnTo>
                        <a:pt x="156" y="164"/>
                      </a:lnTo>
                      <a:lnTo>
                        <a:pt x="153" y="160"/>
                      </a:lnTo>
                      <a:lnTo>
                        <a:pt x="153" y="156"/>
                      </a:lnTo>
                      <a:lnTo>
                        <a:pt x="152" y="152"/>
                      </a:lnTo>
                      <a:lnTo>
                        <a:pt x="151" y="148"/>
                      </a:lnTo>
                      <a:lnTo>
                        <a:pt x="151" y="123"/>
                      </a:lnTo>
                      <a:lnTo>
                        <a:pt x="153" y="101"/>
                      </a:lnTo>
                      <a:lnTo>
                        <a:pt x="153" y="99"/>
                      </a:lnTo>
                      <a:lnTo>
                        <a:pt x="152" y="99"/>
                      </a:lnTo>
                      <a:lnTo>
                        <a:pt x="151" y="99"/>
                      </a:lnTo>
                      <a:lnTo>
                        <a:pt x="149" y="101"/>
                      </a:lnTo>
                      <a:lnTo>
                        <a:pt x="148" y="101"/>
                      </a:lnTo>
                      <a:lnTo>
                        <a:pt x="127" y="132"/>
                      </a:lnTo>
                      <a:lnTo>
                        <a:pt x="106" y="161"/>
                      </a:lnTo>
                      <a:lnTo>
                        <a:pt x="101" y="160"/>
                      </a:lnTo>
                      <a:lnTo>
                        <a:pt x="97" y="156"/>
                      </a:lnTo>
                      <a:lnTo>
                        <a:pt x="94" y="152"/>
                      </a:lnTo>
                      <a:lnTo>
                        <a:pt x="92" y="148"/>
                      </a:lnTo>
                      <a:lnTo>
                        <a:pt x="89" y="143"/>
                      </a:lnTo>
                      <a:lnTo>
                        <a:pt x="83" y="123"/>
                      </a:lnTo>
                      <a:lnTo>
                        <a:pt x="80" y="102"/>
                      </a:lnTo>
                      <a:lnTo>
                        <a:pt x="77" y="75"/>
                      </a:lnTo>
                      <a:lnTo>
                        <a:pt x="77" y="48"/>
                      </a:lnTo>
                      <a:lnTo>
                        <a:pt x="80" y="25"/>
                      </a:lnTo>
                      <a:lnTo>
                        <a:pt x="85" y="4"/>
                      </a:lnTo>
                      <a:lnTo>
                        <a:pt x="85" y="3"/>
                      </a:lnTo>
                      <a:lnTo>
                        <a:pt x="84" y="1"/>
                      </a:lnTo>
                      <a:lnTo>
                        <a:pt x="83" y="0"/>
                      </a:lnTo>
                      <a:lnTo>
                        <a:pt x="80" y="1"/>
                      </a:lnTo>
                      <a:lnTo>
                        <a:pt x="68" y="17"/>
                      </a:lnTo>
                      <a:lnTo>
                        <a:pt x="59" y="37"/>
                      </a:lnTo>
                      <a:lnTo>
                        <a:pt x="50" y="58"/>
                      </a:lnTo>
                      <a:lnTo>
                        <a:pt x="37" y="90"/>
                      </a:lnTo>
                      <a:lnTo>
                        <a:pt x="24" y="124"/>
                      </a:lnTo>
                      <a:lnTo>
                        <a:pt x="13" y="160"/>
                      </a:lnTo>
                      <a:lnTo>
                        <a:pt x="7" y="199"/>
                      </a:lnTo>
                      <a:lnTo>
                        <a:pt x="2" y="243"/>
                      </a:lnTo>
                      <a:lnTo>
                        <a:pt x="0" y="289"/>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132"/>
                <p:cNvSpPr>
                  <a:spLocks/>
                </p:cNvSpPr>
                <p:nvPr/>
              </p:nvSpPr>
              <p:spPr bwMode="auto">
                <a:xfrm>
                  <a:off x="3236913" y="3276600"/>
                  <a:ext cx="325438" cy="463550"/>
                </a:xfrm>
                <a:custGeom>
                  <a:avLst/>
                  <a:gdLst>
                    <a:gd name="T0" fmla="*/ 2 w 205"/>
                    <a:gd name="T1" fmla="*/ 164 h 292"/>
                    <a:gd name="T2" fmla="*/ 16 w 205"/>
                    <a:gd name="T3" fmla="*/ 219 h 292"/>
                    <a:gd name="T4" fmla="*/ 41 w 205"/>
                    <a:gd name="T5" fmla="*/ 264 h 292"/>
                    <a:gd name="T6" fmla="*/ 57 w 205"/>
                    <a:gd name="T7" fmla="*/ 286 h 292"/>
                    <a:gd name="T8" fmla="*/ 59 w 205"/>
                    <a:gd name="T9" fmla="*/ 291 h 292"/>
                    <a:gd name="T10" fmla="*/ 63 w 205"/>
                    <a:gd name="T11" fmla="*/ 292 h 292"/>
                    <a:gd name="T12" fmla="*/ 67 w 205"/>
                    <a:gd name="T13" fmla="*/ 292 h 292"/>
                    <a:gd name="T14" fmla="*/ 55 w 205"/>
                    <a:gd name="T15" fmla="*/ 256 h 292"/>
                    <a:gd name="T16" fmla="*/ 63 w 205"/>
                    <a:gd name="T17" fmla="*/ 219 h 292"/>
                    <a:gd name="T18" fmla="*/ 83 w 205"/>
                    <a:gd name="T19" fmla="*/ 193 h 292"/>
                    <a:gd name="T20" fmla="*/ 114 w 205"/>
                    <a:gd name="T21" fmla="*/ 169 h 292"/>
                    <a:gd name="T22" fmla="*/ 152 w 205"/>
                    <a:gd name="T23" fmla="*/ 148 h 292"/>
                    <a:gd name="T24" fmla="*/ 186 w 205"/>
                    <a:gd name="T25" fmla="*/ 116 h 292"/>
                    <a:gd name="T26" fmla="*/ 205 w 205"/>
                    <a:gd name="T27" fmla="*/ 63 h 292"/>
                    <a:gd name="T28" fmla="*/ 199 w 205"/>
                    <a:gd name="T29" fmla="*/ 2 h 292"/>
                    <a:gd name="T30" fmla="*/ 197 w 205"/>
                    <a:gd name="T31" fmla="*/ 0 h 292"/>
                    <a:gd name="T32" fmla="*/ 194 w 205"/>
                    <a:gd name="T33" fmla="*/ 2 h 292"/>
                    <a:gd name="T34" fmla="*/ 194 w 205"/>
                    <a:gd name="T35" fmla="*/ 21 h 292"/>
                    <a:gd name="T36" fmla="*/ 181 w 205"/>
                    <a:gd name="T37" fmla="*/ 66 h 292"/>
                    <a:gd name="T38" fmla="*/ 155 w 205"/>
                    <a:gd name="T39" fmla="*/ 100 h 292"/>
                    <a:gd name="T40" fmla="*/ 138 w 205"/>
                    <a:gd name="T41" fmla="*/ 61 h 292"/>
                    <a:gd name="T42" fmla="*/ 112 w 205"/>
                    <a:gd name="T43" fmla="*/ 31 h 292"/>
                    <a:gd name="T44" fmla="*/ 109 w 205"/>
                    <a:gd name="T45" fmla="*/ 31 h 292"/>
                    <a:gd name="T46" fmla="*/ 105 w 205"/>
                    <a:gd name="T47" fmla="*/ 31 h 292"/>
                    <a:gd name="T48" fmla="*/ 95 w 205"/>
                    <a:gd name="T49" fmla="*/ 89 h 292"/>
                    <a:gd name="T50" fmla="*/ 65 w 205"/>
                    <a:gd name="T51" fmla="*/ 133 h 292"/>
                    <a:gd name="T52" fmla="*/ 42 w 205"/>
                    <a:gd name="T53" fmla="*/ 154 h 292"/>
                    <a:gd name="T54" fmla="*/ 34 w 205"/>
                    <a:gd name="T55" fmla="*/ 163 h 292"/>
                    <a:gd name="T56" fmla="*/ 31 w 205"/>
                    <a:gd name="T57" fmla="*/ 135 h 292"/>
                    <a:gd name="T58" fmla="*/ 33 w 205"/>
                    <a:gd name="T59" fmla="*/ 72 h 292"/>
                    <a:gd name="T60" fmla="*/ 37 w 205"/>
                    <a:gd name="T61" fmla="*/ 44 h 292"/>
                    <a:gd name="T62" fmla="*/ 34 w 205"/>
                    <a:gd name="T63" fmla="*/ 44 h 292"/>
                    <a:gd name="T64" fmla="*/ 13 w 205"/>
                    <a:gd name="T65" fmla="*/ 76 h 292"/>
                    <a:gd name="T66" fmla="*/ 3 w 205"/>
                    <a:gd name="T67" fmla="*/ 12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292">
                      <a:moveTo>
                        <a:pt x="0" y="133"/>
                      </a:moveTo>
                      <a:lnTo>
                        <a:pt x="2" y="164"/>
                      </a:lnTo>
                      <a:lnTo>
                        <a:pt x="8" y="193"/>
                      </a:lnTo>
                      <a:lnTo>
                        <a:pt x="16" y="219"/>
                      </a:lnTo>
                      <a:lnTo>
                        <a:pt x="28" y="241"/>
                      </a:lnTo>
                      <a:lnTo>
                        <a:pt x="41" y="264"/>
                      </a:lnTo>
                      <a:lnTo>
                        <a:pt x="55" y="283"/>
                      </a:lnTo>
                      <a:lnTo>
                        <a:pt x="57" y="286"/>
                      </a:lnTo>
                      <a:lnTo>
                        <a:pt x="58" y="288"/>
                      </a:lnTo>
                      <a:lnTo>
                        <a:pt x="59" y="291"/>
                      </a:lnTo>
                      <a:lnTo>
                        <a:pt x="62" y="292"/>
                      </a:lnTo>
                      <a:lnTo>
                        <a:pt x="63" y="292"/>
                      </a:lnTo>
                      <a:lnTo>
                        <a:pt x="65" y="292"/>
                      </a:lnTo>
                      <a:lnTo>
                        <a:pt x="67" y="292"/>
                      </a:lnTo>
                      <a:lnTo>
                        <a:pt x="58" y="275"/>
                      </a:lnTo>
                      <a:lnTo>
                        <a:pt x="55" y="256"/>
                      </a:lnTo>
                      <a:lnTo>
                        <a:pt x="58" y="236"/>
                      </a:lnTo>
                      <a:lnTo>
                        <a:pt x="63" y="219"/>
                      </a:lnTo>
                      <a:lnTo>
                        <a:pt x="72" y="203"/>
                      </a:lnTo>
                      <a:lnTo>
                        <a:pt x="83" y="193"/>
                      </a:lnTo>
                      <a:lnTo>
                        <a:pt x="97" y="180"/>
                      </a:lnTo>
                      <a:lnTo>
                        <a:pt x="114" y="169"/>
                      </a:lnTo>
                      <a:lnTo>
                        <a:pt x="131" y="160"/>
                      </a:lnTo>
                      <a:lnTo>
                        <a:pt x="152" y="148"/>
                      </a:lnTo>
                      <a:lnTo>
                        <a:pt x="171" y="134"/>
                      </a:lnTo>
                      <a:lnTo>
                        <a:pt x="186" y="116"/>
                      </a:lnTo>
                      <a:lnTo>
                        <a:pt x="198" y="91"/>
                      </a:lnTo>
                      <a:lnTo>
                        <a:pt x="205" y="63"/>
                      </a:lnTo>
                      <a:lnTo>
                        <a:pt x="205" y="33"/>
                      </a:lnTo>
                      <a:lnTo>
                        <a:pt x="199" y="2"/>
                      </a:lnTo>
                      <a:lnTo>
                        <a:pt x="198" y="0"/>
                      </a:lnTo>
                      <a:lnTo>
                        <a:pt x="197" y="0"/>
                      </a:lnTo>
                      <a:lnTo>
                        <a:pt x="195" y="0"/>
                      </a:lnTo>
                      <a:lnTo>
                        <a:pt x="194" y="2"/>
                      </a:lnTo>
                      <a:lnTo>
                        <a:pt x="194" y="4"/>
                      </a:lnTo>
                      <a:lnTo>
                        <a:pt x="194" y="21"/>
                      </a:lnTo>
                      <a:lnTo>
                        <a:pt x="190" y="45"/>
                      </a:lnTo>
                      <a:lnTo>
                        <a:pt x="181" y="66"/>
                      </a:lnTo>
                      <a:lnTo>
                        <a:pt x="169" y="83"/>
                      </a:lnTo>
                      <a:lnTo>
                        <a:pt x="155" y="100"/>
                      </a:lnTo>
                      <a:lnTo>
                        <a:pt x="147" y="79"/>
                      </a:lnTo>
                      <a:lnTo>
                        <a:pt x="138" y="61"/>
                      </a:lnTo>
                      <a:lnTo>
                        <a:pt x="125" y="45"/>
                      </a:lnTo>
                      <a:lnTo>
                        <a:pt x="112" y="31"/>
                      </a:lnTo>
                      <a:lnTo>
                        <a:pt x="110" y="31"/>
                      </a:lnTo>
                      <a:lnTo>
                        <a:pt x="109" y="31"/>
                      </a:lnTo>
                      <a:lnTo>
                        <a:pt x="106" y="31"/>
                      </a:lnTo>
                      <a:lnTo>
                        <a:pt x="105" y="31"/>
                      </a:lnTo>
                      <a:lnTo>
                        <a:pt x="102" y="62"/>
                      </a:lnTo>
                      <a:lnTo>
                        <a:pt x="95" y="89"/>
                      </a:lnTo>
                      <a:lnTo>
                        <a:pt x="82" y="113"/>
                      </a:lnTo>
                      <a:lnTo>
                        <a:pt x="65" y="133"/>
                      </a:lnTo>
                      <a:lnTo>
                        <a:pt x="45" y="150"/>
                      </a:lnTo>
                      <a:lnTo>
                        <a:pt x="42" y="154"/>
                      </a:lnTo>
                      <a:lnTo>
                        <a:pt x="38" y="158"/>
                      </a:lnTo>
                      <a:lnTo>
                        <a:pt x="34" y="163"/>
                      </a:lnTo>
                      <a:lnTo>
                        <a:pt x="32" y="168"/>
                      </a:lnTo>
                      <a:lnTo>
                        <a:pt x="31" y="135"/>
                      </a:lnTo>
                      <a:lnTo>
                        <a:pt x="31" y="103"/>
                      </a:lnTo>
                      <a:lnTo>
                        <a:pt x="33" y="72"/>
                      </a:lnTo>
                      <a:lnTo>
                        <a:pt x="37" y="45"/>
                      </a:lnTo>
                      <a:lnTo>
                        <a:pt x="37" y="44"/>
                      </a:lnTo>
                      <a:lnTo>
                        <a:pt x="36" y="42"/>
                      </a:lnTo>
                      <a:lnTo>
                        <a:pt x="34" y="44"/>
                      </a:lnTo>
                      <a:lnTo>
                        <a:pt x="21" y="58"/>
                      </a:lnTo>
                      <a:lnTo>
                        <a:pt x="13" y="76"/>
                      </a:lnTo>
                      <a:lnTo>
                        <a:pt x="7" y="97"/>
                      </a:lnTo>
                      <a:lnTo>
                        <a:pt x="3" y="120"/>
                      </a:lnTo>
                      <a:lnTo>
                        <a:pt x="0" y="133"/>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133"/>
                <p:cNvSpPr>
                  <a:spLocks/>
                </p:cNvSpPr>
                <p:nvPr/>
              </p:nvSpPr>
              <p:spPr bwMode="auto">
                <a:xfrm>
                  <a:off x="3228976" y="1252538"/>
                  <a:ext cx="161925" cy="704850"/>
                </a:xfrm>
                <a:custGeom>
                  <a:avLst/>
                  <a:gdLst>
                    <a:gd name="T0" fmla="*/ 0 w 102"/>
                    <a:gd name="T1" fmla="*/ 62 h 444"/>
                    <a:gd name="T2" fmla="*/ 1 w 102"/>
                    <a:gd name="T3" fmla="*/ 97 h 444"/>
                    <a:gd name="T4" fmla="*/ 7 w 102"/>
                    <a:gd name="T5" fmla="*/ 131 h 444"/>
                    <a:gd name="T6" fmla="*/ 16 w 102"/>
                    <a:gd name="T7" fmla="*/ 161 h 444"/>
                    <a:gd name="T8" fmla="*/ 28 w 102"/>
                    <a:gd name="T9" fmla="*/ 190 h 444"/>
                    <a:gd name="T10" fmla="*/ 37 w 102"/>
                    <a:gd name="T11" fmla="*/ 223 h 444"/>
                    <a:gd name="T12" fmla="*/ 45 w 102"/>
                    <a:gd name="T13" fmla="*/ 258 h 444"/>
                    <a:gd name="T14" fmla="*/ 50 w 102"/>
                    <a:gd name="T15" fmla="*/ 296 h 444"/>
                    <a:gd name="T16" fmla="*/ 53 w 102"/>
                    <a:gd name="T17" fmla="*/ 334 h 444"/>
                    <a:gd name="T18" fmla="*/ 50 w 102"/>
                    <a:gd name="T19" fmla="*/ 372 h 444"/>
                    <a:gd name="T20" fmla="*/ 46 w 102"/>
                    <a:gd name="T21" fmla="*/ 397 h 444"/>
                    <a:gd name="T22" fmla="*/ 38 w 102"/>
                    <a:gd name="T23" fmla="*/ 421 h 444"/>
                    <a:gd name="T24" fmla="*/ 28 w 102"/>
                    <a:gd name="T25" fmla="*/ 442 h 444"/>
                    <a:gd name="T26" fmla="*/ 28 w 102"/>
                    <a:gd name="T27" fmla="*/ 442 h 444"/>
                    <a:gd name="T28" fmla="*/ 28 w 102"/>
                    <a:gd name="T29" fmla="*/ 443 h 444"/>
                    <a:gd name="T30" fmla="*/ 30 w 102"/>
                    <a:gd name="T31" fmla="*/ 444 h 444"/>
                    <a:gd name="T32" fmla="*/ 32 w 102"/>
                    <a:gd name="T33" fmla="*/ 444 h 444"/>
                    <a:gd name="T34" fmla="*/ 36 w 102"/>
                    <a:gd name="T35" fmla="*/ 443 h 444"/>
                    <a:gd name="T36" fmla="*/ 39 w 102"/>
                    <a:gd name="T37" fmla="*/ 440 h 444"/>
                    <a:gd name="T38" fmla="*/ 43 w 102"/>
                    <a:gd name="T39" fmla="*/ 439 h 444"/>
                    <a:gd name="T40" fmla="*/ 60 w 102"/>
                    <a:gd name="T41" fmla="*/ 421 h 444"/>
                    <a:gd name="T42" fmla="*/ 73 w 102"/>
                    <a:gd name="T43" fmla="*/ 398 h 444"/>
                    <a:gd name="T44" fmla="*/ 84 w 102"/>
                    <a:gd name="T45" fmla="*/ 375 h 444"/>
                    <a:gd name="T46" fmla="*/ 93 w 102"/>
                    <a:gd name="T47" fmla="*/ 350 h 444"/>
                    <a:gd name="T48" fmla="*/ 100 w 102"/>
                    <a:gd name="T49" fmla="*/ 317 h 444"/>
                    <a:gd name="T50" fmla="*/ 102 w 102"/>
                    <a:gd name="T51" fmla="*/ 281 h 444"/>
                    <a:gd name="T52" fmla="*/ 102 w 102"/>
                    <a:gd name="T53" fmla="*/ 243 h 444"/>
                    <a:gd name="T54" fmla="*/ 100 w 102"/>
                    <a:gd name="T55" fmla="*/ 205 h 444"/>
                    <a:gd name="T56" fmla="*/ 96 w 102"/>
                    <a:gd name="T57" fmla="*/ 167 h 444"/>
                    <a:gd name="T58" fmla="*/ 90 w 102"/>
                    <a:gd name="T59" fmla="*/ 130 h 444"/>
                    <a:gd name="T60" fmla="*/ 85 w 102"/>
                    <a:gd name="T61" fmla="*/ 105 h 444"/>
                    <a:gd name="T62" fmla="*/ 79 w 102"/>
                    <a:gd name="T63" fmla="*/ 80 h 444"/>
                    <a:gd name="T64" fmla="*/ 77 w 102"/>
                    <a:gd name="T65" fmla="*/ 79 h 444"/>
                    <a:gd name="T66" fmla="*/ 76 w 102"/>
                    <a:gd name="T67" fmla="*/ 79 h 444"/>
                    <a:gd name="T68" fmla="*/ 75 w 102"/>
                    <a:gd name="T69" fmla="*/ 79 h 444"/>
                    <a:gd name="T70" fmla="*/ 73 w 102"/>
                    <a:gd name="T71" fmla="*/ 80 h 444"/>
                    <a:gd name="T72" fmla="*/ 72 w 102"/>
                    <a:gd name="T73" fmla="*/ 82 h 444"/>
                    <a:gd name="T74" fmla="*/ 66 w 102"/>
                    <a:gd name="T75" fmla="*/ 120 h 444"/>
                    <a:gd name="T76" fmla="*/ 55 w 102"/>
                    <a:gd name="T77" fmla="*/ 159 h 444"/>
                    <a:gd name="T78" fmla="*/ 25 w 102"/>
                    <a:gd name="T79" fmla="*/ 80 h 444"/>
                    <a:gd name="T80" fmla="*/ 13 w 102"/>
                    <a:gd name="T81" fmla="*/ 42 h 444"/>
                    <a:gd name="T82" fmla="*/ 15 w 102"/>
                    <a:gd name="T83" fmla="*/ 37 h 444"/>
                    <a:gd name="T84" fmla="*/ 15 w 102"/>
                    <a:gd name="T85" fmla="*/ 32 h 444"/>
                    <a:gd name="T86" fmla="*/ 15 w 102"/>
                    <a:gd name="T87" fmla="*/ 27 h 444"/>
                    <a:gd name="T88" fmla="*/ 15 w 102"/>
                    <a:gd name="T89" fmla="*/ 19 h 444"/>
                    <a:gd name="T90" fmla="*/ 15 w 102"/>
                    <a:gd name="T91" fmla="*/ 11 h 444"/>
                    <a:gd name="T92" fmla="*/ 16 w 102"/>
                    <a:gd name="T93" fmla="*/ 4 h 444"/>
                    <a:gd name="T94" fmla="*/ 16 w 102"/>
                    <a:gd name="T95" fmla="*/ 3 h 444"/>
                    <a:gd name="T96" fmla="*/ 15 w 102"/>
                    <a:gd name="T97" fmla="*/ 2 h 444"/>
                    <a:gd name="T98" fmla="*/ 13 w 102"/>
                    <a:gd name="T99" fmla="*/ 2 h 444"/>
                    <a:gd name="T100" fmla="*/ 12 w 102"/>
                    <a:gd name="T101" fmla="*/ 0 h 444"/>
                    <a:gd name="T102" fmla="*/ 11 w 102"/>
                    <a:gd name="T103" fmla="*/ 2 h 444"/>
                    <a:gd name="T104" fmla="*/ 9 w 102"/>
                    <a:gd name="T105" fmla="*/ 6 h 444"/>
                    <a:gd name="T106" fmla="*/ 7 w 102"/>
                    <a:gd name="T107" fmla="*/ 11 h 444"/>
                    <a:gd name="T108" fmla="*/ 5 w 102"/>
                    <a:gd name="T109" fmla="*/ 16 h 444"/>
                    <a:gd name="T110" fmla="*/ 4 w 102"/>
                    <a:gd name="T111" fmla="*/ 21 h 444"/>
                    <a:gd name="T112" fmla="*/ 1 w 102"/>
                    <a:gd name="T113" fmla="*/ 41 h 444"/>
                    <a:gd name="T114" fmla="*/ 0 w 102"/>
                    <a:gd name="T115" fmla="*/ 6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444">
                      <a:moveTo>
                        <a:pt x="0" y="62"/>
                      </a:moveTo>
                      <a:lnTo>
                        <a:pt x="1" y="97"/>
                      </a:lnTo>
                      <a:lnTo>
                        <a:pt x="7" y="131"/>
                      </a:lnTo>
                      <a:lnTo>
                        <a:pt x="16" y="161"/>
                      </a:lnTo>
                      <a:lnTo>
                        <a:pt x="28" y="190"/>
                      </a:lnTo>
                      <a:lnTo>
                        <a:pt x="37" y="223"/>
                      </a:lnTo>
                      <a:lnTo>
                        <a:pt x="45" y="258"/>
                      </a:lnTo>
                      <a:lnTo>
                        <a:pt x="50" y="296"/>
                      </a:lnTo>
                      <a:lnTo>
                        <a:pt x="53" y="334"/>
                      </a:lnTo>
                      <a:lnTo>
                        <a:pt x="50" y="372"/>
                      </a:lnTo>
                      <a:lnTo>
                        <a:pt x="46" y="397"/>
                      </a:lnTo>
                      <a:lnTo>
                        <a:pt x="38" y="421"/>
                      </a:lnTo>
                      <a:lnTo>
                        <a:pt x="28" y="442"/>
                      </a:lnTo>
                      <a:lnTo>
                        <a:pt x="28" y="442"/>
                      </a:lnTo>
                      <a:lnTo>
                        <a:pt x="28" y="443"/>
                      </a:lnTo>
                      <a:lnTo>
                        <a:pt x="30" y="444"/>
                      </a:lnTo>
                      <a:lnTo>
                        <a:pt x="32" y="444"/>
                      </a:lnTo>
                      <a:lnTo>
                        <a:pt x="36" y="443"/>
                      </a:lnTo>
                      <a:lnTo>
                        <a:pt x="39" y="440"/>
                      </a:lnTo>
                      <a:lnTo>
                        <a:pt x="43" y="439"/>
                      </a:lnTo>
                      <a:lnTo>
                        <a:pt x="60" y="421"/>
                      </a:lnTo>
                      <a:lnTo>
                        <a:pt x="73" y="398"/>
                      </a:lnTo>
                      <a:lnTo>
                        <a:pt x="84" y="375"/>
                      </a:lnTo>
                      <a:lnTo>
                        <a:pt x="93" y="350"/>
                      </a:lnTo>
                      <a:lnTo>
                        <a:pt x="100" y="317"/>
                      </a:lnTo>
                      <a:lnTo>
                        <a:pt x="102" y="281"/>
                      </a:lnTo>
                      <a:lnTo>
                        <a:pt x="102" y="243"/>
                      </a:lnTo>
                      <a:lnTo>
                        <a:pt x="100" y="205"/>
                      </a:lnTo>
                      <a:lnTo>
                        <a:pt x="96" y="167"/>
                      </a:lnTo>
                      <a:lnTo>
                        <a:pt x="90" y="130"/>
                      </a:lnTo>
                      <a:lnTo>
                        <a:pt x="85" y="105"/>
                      </a:lnTo>
                      <a:lnTo>
                        <a:pt x="79" y="80"/>
                      </a:lnTo>
                      <a:lnTo>
                        <a:pt x="77" y="79"/>
                      </a:lnTo>
                      <a:lnTo>
                        <a:pt x="76" y="79"/>
                      </a:lnTo>
                      <a:lnTo>
                        <a:pt x="75" y="79"/>
                      </a:lnTo>
                      <a:lnTo>
                        <a:pt x="73" y="80"/>
                      </a:lnTo>
                      <a:lnTo>
                        <a:pt x="72" y="82"/>
                      </a:lnTo>
                      <a:lnTo>
                        <a:pt x="66" y="120"/>
                      </a:lnTo>
                      <a:lnTo>
                        <a:pt x="55" y="159"/>
                      </a:lnTo>
                      <a:lnTo>
                        <a:pt x="25" y="80"/>
                      </a:lnTo>
                      <a:lnTo>
                        <a:pt x="13" y="42"/>
                      </a:lnTo>
                      <a:lnTo>
                        <a:pt x="15" y="37"/>
                      </a:lnTo>
                      <a:lnTo>
                        <a:pt x="15" y="32"/>
                      </a:lnTo>
                      <a:lnTo>
                        <a:pt x="15" y="27"/>
                      </a:lnTo>
                      <a:lnTo>
                        <a:pt x="15" y="19"/>
                      </a:lnTo>
                      <a:lnTo>
                        <a:pt x="15" y="11"/>
                      </a:lnTo>
                      <a:lnTo>
                        <a:pt x="16" y="4"/>
                      </a:lnTo>
                      <a:lnTo>
                        <a:pt x="16" y="3"/>
                      </a:lnTo>
                      <a:lnTo>
                        <a:pt x="15" y="2"/>
                      </a:lnTo>
                      <a:lnTo>
                        <a:pt x="13" y="2"/>
                      </a:lnTo>
                      <a:lnTo>
                        <a:pt x="12" y="0"/>
                      </a:lnTo>
                      <a:lnTo>
                        <a:pt x="11" y="2"/>
                      </a:lnTo>
                      <a:lnTo>
                        <a:pt x="9" y="6"/>
                      </a:lnTo>
                      <a:lnTo>
                        <a:pt x="7" y="11"/>
                      </a:lnTo>
                      <a:lnTo>
                        <a:pt x="5" y="16"/>
                      </a:lnTo>
                      <a:lnTo>
                        <a:pt x="4" y="21"/>
                      </a:lnTo>
                      <a:lnTo>
                        <a:pt x="1" y="41"/>
                      </a:lnTo>
                      <a:lnTo>
                        <a:pt x="0" y="6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134"/>
                <p:cNvSpPr>
                  <a:spLocks/>
                </p:cNvSpPr>
                <p:nvPr/>
              </p:nvSpPr>
              <p:spPr bwMode="auto">
                <a:xfrm>
                  <a:off x="3295651" y="1241425"/>
                  <a:ext cx="287338" cy="414338"/>
                </a:xfrm>
                <a:custGeom>
                  <a:avLst/>
                  <a:gdLst>
                    <a:gd name="T0" fmla="*/ 1 w 181"/>
                    <a:gd name="T1" fmla="*/ 40 h 261"/>
                    <a:gd name="T2" fmla="*/ 1 w 181"/>
                    <a:gd name="T3" fmla="*/ 41 h 261"/>
                    <a:gd name="T4" fmla="*/ 1 w 181"/>
                    <a:gd name="T5" fmla="*/ 44 h 261"/>
                    <a:gd name="T6" fmla="*/ 0 w 181"/>
                    <a:gd name="T7" fmla="*/ 47 h 261"/>
                    <a:gd name="T8" fmla="*/ 0 w 181"/>
                    <a:gd name="T9" fmla="*/ 48 h 261"/>
                    <a:gd name="T10" fmla="*/ 1 w 181"/>
                    <a:gd name="T11" fmla="*/ 49 h 261"/>
                    <a:gd name="T12" fmla="*/ 18 w 181"/>
                    <a:gd name="T13" fmla="*/ 57 h 261"/>
                    <a:gd name="T14" fmla="*/ 34 w 181"/>
                    <a:gd name="T15" fmla="*/ 66 h 261"/>
                    <a:gd name="T16" fmla="*/ 50 w 181"/>
                    <a:gd name="T17" fmla="*/ 75 h 261"/>
                    <a:gd name="T18" fmla="*/ 72 w 181"/>
                    <a:gd name="T19" fmla="*/ 95 h 261"/>
                    <a:gd name="T20" fmla="*/ 92 w 181"/>
                    <a:gd name="T21" fmla="*/ 117 h 261"/>
                    <a:gd name="T22" fmla="*/ 109 w 181"/>
                    <a:gd name="T23" fmla="*/ 141 h 261"/>
                    <a:gd name="T24" fmla="*/ 124 w 181"/>
                    <a:gd name="T25" fmla="*/ 167 h 261"/>
                    <a:gd name="T26" fmla="*/ 152 w 181"/>
                    <a:gd name="T27" fmla="*/ 213 h 261"/>
                    <a:gd name="T28" fmla="*/ 178 w 181"/>
                    <a:gd name="T29" fmla="*/ 260 h 261"/>
                    <a:gd name="T30" fmla="*/ 178 w 181"/>
                    <a:gd name="T31" fmla="*/ 260 h 261"/>
                    <a:gd name="T32" fmla="*/ 179 w 181"/>
                    <a:gd name="T33" fmla="*/ 261 h 261"/>
                    <a:gd name="T34" fmla="*/ 181 w 181"/>
                    <a:gd name="T35" fmla="*/ 260 h 261"/>
                    <a:gd name="T36" fmla="*/ 181 w 181"/>
                    <a:gd name="T37" fmla="*/ 260 h 261"/>
                    <a:gd name="T38" fmla="*/ 179 w 181"/>
                    <a:gd name="T39" fmla="*/ 196 h 261"/>
                    <a:gd name="T40" fmla="*/ 178 w 181"/>
                    <a:gd name="T41" fmla="*/ 134 h 261"/>
                    <a:gd name="T42" fmla="*/ 174 w 181"/>
                    <a:gd name="T43" fmla="*/ 70 h 261"/>
                    <a:gd name="T44" fmla="*/ 169 w 181"/>
                    <a:gd name="T45" fmla="*/ 36 h 261"/>
                    <a:gd name="T46" fmla="*/ 164 w 181"/>
                    <a:gd name="T47" fmla="*/ 2 h 261"/>
                    <a:gd name="T48" fmla="*/ 162 w 181"/>
                    <a:gd name="T49" fmla="*/ 0 h 261"/>
                    <a:gd name="T50" fmla="*/ 161 w 181"/>
                    <a:gd name="T51" fmla="*/ 0 h 261"/>
                    <a:gd name="T52" fmla="*/ 158 w 181"/>
                    <a:gd name="T53" fmla="*/ 0 h 261"/>
                    <a:gd name="T54" fmla="*/ 154 w 181"/>
                    <a:gd name="T55" fmla="*/ 2 h 261"/>
                    <a:gd name="T56" fmla="*/ 152 w 181"/>
                    <a:gd name="T57" fmla="*/ 3 h 261"/>
                    <a:gd name="T58" fmla="*/ 148 w 181"/>
                    <a:gd name="T59" fmla="*/ 5 h 261"/>
                    <a:gd name="T60" fmla="*/ 132 w 181"/>
                    <a:gd name="T61" fmla="*/ 7 h 261"/>
                    <a:gd name="T62" fmla="*/ 117 w 181"/>
                    <a:gd name="T63" fmla="*/ 9 h 261"/>
                    <a:gd name="T64" fmla="*/ 115 w 181"/>
                    <a:gd name="T65" fmla="*/ 9 h 261"/>
                    <a:gd name="T66" fmla="*/ 114 w 181"/>
                    <a:gd name="T67" fmla="*/ 9 h 261"/>
                    <a:gd name="T68" fmla="*/ 113 w 181"/>
                    <a:gd name="T69" fmla="*/ 10 h 261"/>
                    <a:gd name="T70" fmla="*/ 113 w 181"/>
                    <a:gd name="T71" fmla="*/ 11 h 261"/>
                    <a:gd name="T72" fmla="*/ 123 w 181"/>
                    <a:gd name="T73" fmla="*/ 55 h 261"/>
                    <a:gd name="T74" fmla="*/ 130 w 181"/>
                    <a:gd name="T75" fmla="*/ 102 h 261"/>
                    <a:gd name="T76" fmla="*/ 122 w 181"/>
                    <a:gd name="T77" fmla="*/ 90 h 261"/>
                    <a:gd name="T78" fmla="*/ 114 w 181"/>
                    <a:gd name="T79" fmla="*/ 78 h 261"/>
                    <a:gd name="T80" fmla="*/ 92 w 181"/>
                    <a:gd name="T81" fmla="*/ 56 h 261"/>
                    <a:gd name="T82" fmla="*/ 71 w 181"/>
                    <a:gd name="T83" fmla="*/ 35 h 261"/>
                    <a:gd name="T84" fmla="*/ 47 w 181"/>
                    <a:gd name="T85" fmla="*/ 15 h 261"/>
                    <a:gd name="T86" fmla="*/ 42 w 181"/>
                    <a:gd name="T87" fmla="*/ 13 h 261"/>
                    <a:gd name="T88" fmla="*/ 38 w 181"/>
                    <a:gd name="T89" fmla="*/ 10 h 261"/>
                    <a:gd name="T90" fmla="*/ 34 w 181"/>
                    <a:gd name="T91" fmla="*/ 6 h 261"/>
                    <a:gd name="T92" fmla="*/ 30 w 181"/>
                    <a:gd name="T93" fmla="*/ 3 h 261"/>
                    <a:gd name="T94" fmla="*/ 20 w 181"/>
                    <a:gd name="T95" fmla="*/ 2 h 261"/>
                    <a:gd name="T96" fmla="*/ 9 w 181"/>
                    <a:gd name="T97" fmla="*/ 1 h 261"/>
                    <a:gd name="T98" fmla="*/ 5 w 181"/>
                    <a:gd name="T99" fmla="*/ 20 h 261"/>
                    <a:gd name="T100" fmla="*/ 1 w 181"/>
                    <a:gd name="T101" fmla="*/ 4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 h="261">
                      <a:moveTo>
                        <a:pt x="1" y="40"/>
                      </a:moveTo>
                      <a:lnTo>
                        <a:pt x="1" y="41"/>
                      </a:lnTo>
                      <a:lnTo>
                        <a:pt x="1" y="44"/>
                      </a:lnTo>
                      <a:lnTo>
                        <a:pt x="0" y="47"/>
                      </a:lnTo>
                      <a:lnTo>
                        <a:pt x="0" y="48"/>
                      </a:lnTo>
                      <a:lnTo>
                        <a:pt x="1" y="49"/>
                      </a:lnTo>
                      <a:lnTo>
                        <a:pt x="18" y="57"/>
                      </a:lnTo>
                      <a:lnTo>
                        <a:pt x="34" y="66"/>
                      </a:lnTo>
                      <a:lnTo>
                        <a:pt x="50" y="75"/>
                      </a:lnTo>
                      <a:lnTo>
                        <a:pt x="72" y="95"/>
                      </a:lnTo>
                      <a:lnTo>
                        <a:pt x="92" y="117"/>
                      </a:lnTo>
                      <a:lnTo>
                        <a:pt x="109" y="141"/>
                      </a:lnTo>
                      <a:lnTo>
                        <a:pt x="124" y="167"/>
                      </a:lnTo>
                      <a:lnTo>
                        <a:pt x="152" y="213"/>
                      </a:lnTo>
                      <a:lnTo>
                        <a:pt x="178" y="260"/>
                      </a:lnTo>
                      <a:lnTo>
                        <a:pt x="178" y="260"/>
                      </a:lnTo>
                      <a:lnTo>
                        <a:pt x="179" y="261"/>
                      </a:lnTo>
                      <a:lnTo>
                        <a:pt x="181" y="260"/>
                      </a:lnTo>
                      <a:lnTo>
                        <a:pt x="181" y="260"/>
                      </a:lnTo>
                      <a:lnTo>
                        <a:pt x="179" y="196"/>
                      </a:lnTo>
                      <a:lnTo>
                        <a:pt x="178" y="134"/>
                      </a:lnTo>
                      <a:lnTo>
                        <a:pt x="174" y="70"/>
                      </a:lnTo>
                      <a:lnTo>
                        <a:pt x="169" y="36"/>
                      </a:lnTo>
                      <a:lnTo>
                        <a:pt x="164" y="2"/>
                      </a:lnTo>
                      <a:lnTo>
                        <a:pt x="162" y="0"/>
                      </a:lnTo>
                      <a:lnTo>
                        <a:pt x="161" y="0"/>
                      </a:lnTo>
                      <a:lnTo>
                        <a:pt x="158" y="0"/>
                      </a:lnTo>
                      <a:lnTo>
                        <a:pt x="154" y="2"/>
                      </a:lnTo>
                      <a:lnTo>
                        <a:pt x="152" y="3"/>
                      </a:lnTo>
                      <a:lnTo>
                        <a:pt x="148" y="5"/>
                      </a:lnTo>
                      <a:lnTo>
                        <a:pt x="132" y="7"/>
                      </a:lnTo>
                      <a:lnTo>
                        <a:pt x="117" y="9"/>
                      </a:lnTo>
                      <a:lnTo>
                        <a:pt x="115" y="9"/>
                      </a:lnTo>
                      <a:lnTo>
                        <a:pt x="114" y="9"/>
                      </a:lnTo>
                      <a:lnTo>
                        <a:pt x="113" y="10"/>
                      </a:lnTo>
                      <a:lnTo>
                        <a:pt x="113" y="11"/>
                      </a:lnTo>
                      <a:lnTo>
                        <a:pt x="123" y="55"/>
                      </a:lnTo>
                      <a:lnTo>
                        <a:pt x="130" y="102"/>
                      </a:lnTo>
                      <a:lnTo>
                        <a:pt x="122" y="90"/>
                      </a:lnTo>
                      <a:lnTo>
                        <a:pt x="114" y="78"/>
                      </a:lnTo>
                      <a:lnTo>
                        <a:pt x="92" y="56"/>
                      </a:lnTo>
                      <a:lnTo>
                        <a:pt x="71" y="35"/>
                      </a:lnTo>
                      <a:lnTo>
                        <a:pt x="47" y="15"/>
                      </a:lnTo>
                      <a:lnTo>
                        <a:pt x="42" y="13"/>
                      </a:lnTo>
                      <a:lnTo>
                        <a:pt x="38" y="10"/>
                      </a:lnTo>
                      <a:lnTo>
                        <a:pt x="34" y="6"/>
                      </a:lnTo>
                      <a:lnTo>
                        <a:pt x="30" y="3"/>
                      </a:lnTo>
                      <a:lnTo>
                        <a:pt x="20" y="2"/>
                      </a:lnTo>
                      <a:lnTo>
                        <a:pt x="9" y="1"/>
                      </a:lnTo>
                      <a:lnTo>
                        <a:pt x="5" y="20"/>
                      </a:lnTo>
                      <a:lnTo>
                        <a:pt x="1" y="4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135"/>
                <p:cNvSpPr>
                  <a:spLocks/>
                </p:cNvSpPr>
                <p:nvPr/>
              </p:nvSpPr>
              <p:spPr bwMode="auto">
                <a:xfrm>
                  <a:off x="3382963" y="1420813"/>
                  <a:ext cx="298450" cy="508000"/>
                </a:xfrm>
                <a:custGeom>
                  <a:avLst/>
                  <a:gdLst>
                    <a:gd name="T0" fmla="*/ 0 w 188"/>
                    <a:gd name="T1" fmla="*/ 3 h 320"/>
                    <a:gd name="T2" fmla="*/ 7 w 188"/>
                    <a:gd name="T3" fmla="*/ 41 h 320"/>
                    <a:gd name="T4" fmla="*/ 16 w 188"/>
                    <a:gd name="T5" fmla="*/ 76 h 320"/>
                    <a:gd name="T6" fmla="*/ 27 w 188"/>
                    <a:gd name="T7" fmla="*/ 110 h 320"/>
                    <a:gd name="T8" fmla="*/ 38 w 188"/>
                    <a:gd name="T9" fmla="*/ 146 h 320"/>
                    <a:gd name="T10" fmla="*/ 46 w 188"/>
                    <a:gd name="T11" fmla="*/ 173 h 320"/>
                    <a:gd name="T12" fmla="*/ 52 w 188"/>
                    <a:gd name="T13" fmla="*/ 202 h 320"/>
                    <a:gd name="T14" fmla="*/ 58 w 188"/>
                    <a:gd name="T15" fmla="*/ 232 h 320"/>
                    <a:gd name="T16" fmla="*/ 60 w 188"/>
                    <a:gd name="T17" fmla="*/ 266 h 320"/>
                    <a:gd name="T18" fmla="*/ 59 w 188"/>
                    <a:gd name="T19" fmla="*/ 292 h 320"/>
                    <a:gd name="T20" fmla="*/ 55 w 188"/>
                    <a:gd name="T21" fmla="*/ 319 h 320"/>
                    <a:gd name="T22" fmla="*/ 55 w 188"/>
                    <a:gd name="T23" fmla="*/ 320 h 320"/>
                    <a:gd name="T24" fmla="*/ 56 w 188"/>
                    <a:gd name="T25" fmla="*/ 320 h 320"/>
                    <a:gd name="T26" fmla="*/ 58 w 188"/>
                    <a:gd name="T27" fmla="*/ 320 h 320"/>
                    <a:gd name="T28" fmla="*/ 59 w 188"/>
                    <a:gd name="T29" fmla="*/ 319 h 320"/>
                    <a:gd name="T30" fmla="*/ 60 w 188"/>
                    <a:gd name="T31" fmla="*/ 319 h 320"/>
                    <a:gd name="T32" fmla="*/ 64 w 188"/>
                    <a:gd name="T33" fmla="*/ 316 h 320"/>
                    <a:gd name="T34" fmla="*/ 68 w 188"/>
                    <a:gd name="T35" fmla="*/ 315 h 320"/>
                    <a:gd name="T36" fmla="*/ 86 w 188"/>
                    <a:gd name="T37" fmla="*/ 305 h 320"/>
                    <a:gd name="T38" fmla="*/ 107 w 188"/>
                    <a:gd name="T39" fmla="*/ 299 h 320"/>
                    <a:gd name="T40" fmla="*/ 114 w 188"/>
                    <a:gd name="T41" fmla="*/ 298 h 320"/>
                    <a:gd name="T42" fmla="*/ 120 w 188"/>
                    <a:gd name="T43" fmla="*/ 296 h 320"/>
                    <a:gd name="T44" fmla="*/ 152 w 188"/>
                    <a:gd name="T45" fmla="*/ 295 h 320"/>
                    <a:gd name="T46" fmla="*/ 185 w 188"/>
                    <a:gd name="T47" fmla="*/ 296 h 320"/>
                    <a:gd name="T48" fmla="*/ 186 w 188"/>
                    <a:gd name="T49" fmla="*/ 296 h 320"/>
                    <a:gd name="T50" fmla="*/ 187 w 188"/>
                    <a:gd name="T51" fmla="*/ 296 h 320"/>
                    <a:gd name="T52" fmla="*/ 188 w 188"/>
                    <a:gd name="T53" fmla="*/ 295 h 320"/>
                    <a:gd name="T54" fmla="*/ 188 w 188"/>
                    <a:gd name="T55" fmla="*/ 294 h 320"/>
                    <a:gd name="T56" fmla="*/ 187 w 188"/>
                    <a:gd name="T57" fmla="*/ 292 h 320"/>
                    <a:gd name="T58" fmla="*/ 186 w 188"/>
                    <a:gd name="T59" fmla="*/ 291 h 320"/>
                    <a:gd name="T60" fmla="*/ 136 w 188"/>
                    <a:gd name="T61" fmla="*/ 269 h 320"/>
                    <a:gd name="T62" fmla="*/ 123 w 188"/>
                    <a:gd name="T63" fmla="*/ 265 h 320"/>
                    <a:gd name="T64" fmla="*/ 110 w 188"/>
                    <a:gd name="T65" fmla="*/ 265 h 320"/>
                    <a:gd name="T66" fmla="*/ 109 w 188"/>
                    <a:gd name="T67" fmla="*/ 264 h 320"/>
                    <a:gd name="T68" fmla="*/ 107 w 188"/>
                    <a:gd name="T69" fmla="*/ 264 h 320"/>
                    <a:gd name="T70" fmla="*/ 106 w 188"/>
                    <a:gd name="T71" fmla="*/ 262 h 320"/>
                    <a:gd name="T72" fmla="*/ 106 w 188"/>
                    <a:gd name="T73" fmla="*/ 262 h 320"/>
                    <a:gd name="T74" fmla="*/ 99 w 188"/>
                    <a:gd name="T75" fmla="*/ 216 h 320"/>
                    <a:gd name="T76" fmla="*/ 89 w 188"/>
                    <a:gd name="T77" fmla="*/ 176 h 320"/>
                    <a:gd name="T78" fmla="*/ 76 w 188"/>
                    <a:gd name="T79" fmla="*/ 138 h 320"/>
                    <a:gd name="T80" fmla="*/ 60 w 188"/>
                    <a:gd name="T81" fmla="*/ 103 h 320"/>
                    <a:gd name="T82" fmla="*/ 43 w 188"/>
                    <a:gd name="T83" fmla="*/ 70 h 320"/>
                    <a:gd name="T84" fmla="*/ 24 w 188"/>
                    <a:gd name="T85" fmla="*/ 38 h 320"/>
                    <a:gd name="T86" fmla="*/ 4 w 188"/>
                    <a:gd name="T87" fmla="*/ 2 h 320"/>
                    <a:gd name="T88" fmla="*/ 3 w 188"/>
                    <a:gd name="T89" fmla="*/ 0 h 320"/>
                    <a:gd name="T90" fmla="*/ 1 w 188"/>
                    <a:gd name="T91" fmla="*/ 0 h 320"/>
                    <a:gd name="T92" fmla="*/ 0 w 188"/>
                    <a:gd name="T93" fmla="*/ 2 h 320"/>
                    <a:gd name="T94" fmla="*/ 0 w 188"/>
                    <a:gd name="T95" fmla="*/ 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320">
                      <a:moveTo>
                        <a:pt x="0" y="3"/>
                      </a:moveTo>
                      <a:lnTo>
                        <a:pt x="7" y="41"/>
                      </a:lnTo>
                      <a:lnTo>
                        <a:pt x="16" y="76"/>
                      </a:lnTo>
                      <a:lnTo>
                        <a:pt x="27" y="110"/>
                      </a:lnTo>
                      <a:lnTo>
                        <a:pt x="38" y="146"/>
                      </a:lnTo>
                      <a:lnTo>
                        <a:pt x="46" y="173"/>
                      </a:lnTo>
                      <a:lnTo>
                        <a:pt x="52" y="202"/>
                      </a:lnTo>
                      <a:lnTo>
                        <a:pt x="58" y="232"/>
                      </a:lnTo>
                      <a:lnTo>
                        <a:pt x="60" y="266"/>
                      </a:lnTo>
                      <a:lnTo>
                        <a:pt x="59" y="292"/>
                      </a:lnTo>
                      <a:lnTo>
                        <a:pt x="55" y="319"/>
                      </a:lnTo>
                      <a:lnTo>
                        <a:pt x="55" y="320"/>
                      </a:lnTo>
                      <a:lnTo>
                        <a:pt x="56" y="320"/>
                      </a:lnTo>
                      <a:lnTo>
                        <a:pt x="58" y="320"/>
                      </a:lnTo>
                      <a:lnTo>
                        <a:pt x="59" y="319"/>
                      </a:lnTo>
                      <a:lnTo>
                        <a:pt x="60" y="319"/>
                      </a:lnTo>
                      <a:lnTo>
                        <a:pt x="64" y="316"/>
                      </a:lnTo>
                      <a:lnTo>
                        <a:pt x="68" y="315"/>
                      </a:lnTo>
                      <a:lnTo>
                        <a:pt x="86" y="305"/>
                      </a:lnTo>
                      <a:lnTo>
                        <a:pt x="107" y="299"/>
                      </a:lnTo>
                      <a:lnTo>
                        <a:pt x="114" y="298"/>
                      </a:lnTo>
                      <a:lnTo>
                        <a:pt x="120" y="296"/>
                      </a:lnTo>
                      <a:lnTo>
                        <a:pt x="152" y="295"/>
                      </a:lnTo>
                      <a:lnTo>
                        <a:pt x="185" y="296"/>
                      </a:lnTo>
                      <a:lnTo>
                        <a:pt x="186" y="296"/>
                      </a:lnTo>
                      <a:lnTo>
                        <a:pt x="187" y="296"/>
                      </a:lnTo>
                      <a:lnTo>
                        <a:pt x="188" y="295"/>
                      </a:lnTo>
                      <a:lnTo>
                        <a:pt x="188" y="294"/>
                      </a:lnTo>
                      <a:lnTo>
                        <a:pt x="187" y="292"/>
                      </a:lnTo>
                      <a:lnTo>
                        <a:pt x="186" y="291"/>
                      </a:lnTo>
                      <a:lnTo>
                        <a:pt x="136" y="269"/>
                      </a:lnTo>
                      <a:lnTo>
                        <a:pt x="123" y="265"/>
                      </a:lnTo>
                      <a:lnTo>
                        <a:pt x="110" y="265"/>
                      </a:lnTo>
                      <a:lnTo>
                        <a:pt x="109" y="264"/>
                      </a:lnTo>
                      <a:lnTo>
                        <a:pt x="107" y="264"/>
                      </a:lnTo>
                      <a:lnTo>
                        <a:pt x="106" y="262"/>
                      </a:lnTo>
                      <a:lnTo>
                        <a:pt x="106" y="262"/>
                      </a:lnTo>
                      <a:lnTo>
                        <a:pt x="99" y="216"/>
                      </a:lnTo>
                      <a:lnTo>
                        <a:pt x="89" y="176"/>
                      </a:lnTo>
                      <a:lnTo>
                        <a:pt x="76" y="138"/>
                      </a:lnTo>
                      <a:lnTo>
                        <a:pt x="60" y="103"/>
                      </a:lnTo>
                      <a:lnTo>
                        <a:pt x="43" y="70"/>
                      </a:lnTo>
                      <a:lnTo>
                        <a:pt x="24" y="38"/>
                      </a:lnTo>
                      <a:lnTo>
                        <a:pt x="4" y="2"/>
                      </a:lnTo>
                      <a:lnTo>
                        <a:pt x="3" y="0"/>
                      </a:lnTo>
                      <a:lnTo>
                        <a:pt x="1" y="0"/>
                      </a:lnTo>
                      <a:lnTo>
                        <a:pt x="0" y="2"/>
                      </a:lnTo>
                      <a:lnTo>
                        <a:pt x="0" y="3"/>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136"/>
                <p:cNvSpPr>
                  <a:spLocks/>
                </p:cNvSpPr>
                <p:nvPr/>
              </p:nvSpPr>
              <p:spPr bwMode="auto">
                <a:xfrm>
                  <a:off x="3330576" y="1935163"/>
                  <a:ext cx="349250" cy="215900"/>
                </a:xfrm>
                <a:custGeom>
                  <a:avLst/>
                  <a:gdLst>
                    <a:gd name="T0" fmla="*/ 2 w 220"/>
                    <a:gd name="T1" fmla="*/ 99 h 136"/>
                    <a:gd name="T2" fmla="*/ 0 w 220"/>
                    <a:gd name="T3" fmla="*/ 102 h 136"/>
                    <a:gd name="T4" fmla="*/ 0 w 220"/>
                    <a:gd name="T5" fmla="*/ 104 h 136"/>
                    <a:gd name="T6" fmla="*/ 0 w 220"/>
                    <a:gd name="T7" fmla="*/ 106 h 136"/>
                    <a:gd name="T8" fmla="*/ 12 w 220"/>
                    <a:gd name="T9" fmla="*/ 120 h 136"/>
                    <a:gd name="T10" fmla="*/ 21 w 220"/>
                    <a:gd name="T11" fmla="*/ 135 h 136"/>
                    <a:gd name="T12" fmla="*/ 23 w 220"/>
                    <a:gd name="T13" fmla="*/ 136 h 136"/>
                    <a:gd name="T14" fmla="*/ 24 w 220"/>
                    <a:gd name="T15" fmla="*/ 136 h 136"/>
                    <a:gd name="T16" fmla="*/ 26 w 220"/>
                    <a:gd name="T17" fmla="*/ 136 h 136"/>
                    <a:gd name="T18" fmla="*/ 28 w 220"/>
                    <a:gd name="T19" fmla="*/ 135 h 136"/>
                    <a:gd name="T20" fmla="*/ 54 w 220"/>
                    <a:gd name="T21" fmla="*/ 93 h 136"/>
                    <a:gd name="T22" fmla="*/ 72 w 220"/>
                    <a:gd name="T23" fmla="*/ 72 h 136"/>
                    <a:gd name="T24" fmla="*/ 96 w 220"/>
                    <a:gd name="T25" fmla="*/ 55 h 136"/>
                    <a:gd name="T26" fmla="*/ 123 w 220"/>
                    <a:gd name="T27" fmla="*/ 42 h 136"/>
                    <a:gd name="T28" fmla="*/ 144 w 220"/>
                    <a:gd name="T29" fmla="*/ 34 h 136"/>
                    <a:gd name="T30" fmla="*/ 168 w 220"/>
                    <a:gd name="T31" fmla="*/ 29 h 136"/>
                    <a:gd name="T32" fmla="*/ 191 w 220"/>
                    <a:gd name="T33" fmla="*/ 26 h 136"/>
                    <a:gd name="T34" fmla="*/ 214 w 220"/>
                    <a:gd name="T35" fmla="*/ 26 h 136"/>
                    <a:gd name="T36" fmla="*/ 215 w 220"/>
                    <a:gd name="T37" fmla="*/ 26 h 136"/>
                    <a:gd name="T38" fmla="*/ 218 w 220"/>
                    <a:gd name="T39" fmla="*/ 26 h 136"/>
                    <a:gd name="T40" fmla="*/ 219 w 220"/>
                    <a:gd name="T41" fmla="*/ 26 h 136"/>
                    <a:gd name="T42" fmla="*/ 219 w 220"/>
                    <a:gd name="T43" fmla="*/ 25 h 136"/>
                    <a:gd name="T44" fmla="*/ 220 w 220"/>
                    <a:gd name="T45" fmla="*/ 23 h 136"/>
                    <a:gd name="T46" fmla="*/ 220 w 220"/>
                    <a:gd name="T47" fmla="*/ 22 h 136"/>
                    <a:gd name="T48" fmla="*/ 204 w 220"/>
                    <a:gd name="T49" fmla="*/ 10 h 136"/>
                    <a:gd name="T50" fmla="*/ 186 w 220"/>
                    <a:gd name="T51" fmla="*/ 2 h 136"/>
                    <a:gd name="T52" fmla="*/ 163 w 220"/>
                    <a:gd name="T53" fmla="*/ 0 h 136"/>
                    <a:gd name="T54" fmla="*/ 140 w 220"/>
                    <a:gd name="T55" fmla="*/ 1 h 136"/>
                    <a:gd name="T56" fmla="*/ 121 w 220"/>
                    <a:gd name="T57" fmla="*/ 6 h 136"/>
                    <a:gd name="T58" fmla="*/ 104 w 220"/>
                    <a:gd name="T59" fmla="*/ 13 h 136"/>
                    <a:gd name="T60" fmla="*/ 87 w 220"/>
                    <a:gd name="T61" fmla="*/ 21 h 136"/>
                    <a:gd name="T62" fmla="*/ 71 w 220"/>
                    <a:gd name="T63" fmla="*/ 30 h 136"/>
                    <a:gd name="T64" fmla="*/ 47 w 220"/>
                    <a:gd name="T65" fmla="*/ 48 h 136"/>
                    <a:gd name="T66" fmla="*/ 24 w 220"/>
                    <a:gd name="T67" fmla="*/ 69 h 136"/>
                    <a:gd name="T68" fmla="*/ 12 w 220"/>
                    <a:gd name="T69" fmla="*/ 84 h 136"/>
                    <a:gd name="T70" fmla="*/ 2 w 220"/>
                    <a:gd name="T71" fmla="*/ 9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136">
                      <a:moveTo>
                        <a:pt x="2" y="99"/>
                      </a:moveTo>
                      <a:lnTo>
                        <a:pt x="0" y="102"/>
                      </a:lnTo>
                      <a:lnTo>
                        <a:pt x="0" y="104"/>
                      </a:lnTo>
                      <a:lnTo>
                        <a:pt x="0" y="106"/>
                      </a:lnTo>
                      <a:lnTo>
                        <a:pt x="12" y="120"/>
                      </a:lnTo>
                      <a:lnTo>
                        <a:pt x="21" y="135"/>
                      </a:lnTo>
                      <a:lnTo>
                        <a:pt x="23" y="136"/>
                      </a:lnTo>
                      <a:lnTo>
                        <a:pt x="24" y="136"/>
                      </a:lnTo>
                      <a:lnTo>
                        <a:pt x="26" y="136"/>
                      </a:lnTo>
                      <a:lnTo>
                        <a:pt x="28" y="135"/>
                      </a:lnTo>
                      <a:lnTo>
                        <a:pt x="54" y="93"/>
                      </a:lnTo>
                      <a:lnTo>
                        <a:pt x="72" y="72"/>
                      </a:lnTo>
                      <a:lnTo>
                        <a:pt x="96" y="55"/>
                      </a:lnTo>
                      <a:lnTo>
                        <a:pt x="123" y="42"/>
                      </a:lnTo>
                      <a:lnTo>
                        <a:pt x="144" y="34"/>
                      </a:lnTo>
                      <a:lnTo>
                        <a:pt x="168" y="29"/>
                      </a:lnTo>
                      <a:lnTo>
                        <a:pt x="191" y="26"/>
                      </a:lnTo>
                      <a:lnTo>
                        <a:pt x="214" y="26"/>
                      </a:lnTo>
                      <a:lnTo>
                        <a:pt x="215" y="26"/>
                      </a:lnTo>
                      <a:lnTo>
                        <a:pt x="218" y="26"/>
                      </a:lnTo>
                      <a:lnTo>
                        <a:pt x="219" y="26"/>
                      </a:lnTo>
                      <a:lnTo>
                        <a:pt x="219" y="25"/>
                      </a:lnTo>
                      <a:lnTo>
                        <a:pt x="220" y="23"/>
                      </a:lnTo>
                      <a:lnTo>
                        <a:pt x="220" y="22"/>
                      </a:lnTo>
                      <a:lnTo>
                        <a:pt x="204" y="10"/>
                      </a:lnTo>
                      <a:lnTo>
                        <a:pt x="186" y="2"/>
                      </a:lnTo>
                      <a:lnTo>
                        <a:pt x="163" y="0"/>
                      </a:lnTo>
                      <a:lnTo>
                        <a:pt x="140" y="1"/>
                      </a:lnTo>
                      <a:lnTo>
                        <a:pt x="121" y="6"/>
                      </a:lnTo>
                      <a:lnTo>
                        <a:pt x="104" y="13"/>
                      </a:lnTo>
                      <a:lnTo>
                        <a:pt x="87" y="21"/>
                      </a:lnTo>
                      <a:lnTo>
                        <a:pt x="71" y="30"/>
                      </a:lnTo>
                      <a:lnTo>
                        <a:pt x="47" y="48"/>
                      </a:lnTo>
                      <a:lnTo>
                        <a:pt x="24" y="69"/>
                      </a:lnTo>
                      <a:lnTo>
                        <a:pt x="12" y="84"/>
                      </a:lnTo>
                      <a:lnTo>
                        <a:pt x="2" y="99"/>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137"/>
                <p:cNvSpPr>
                  <a:spLocks/>
                </p:cNvSpPr>
                <p:nvPr/>
              </p:nvSpPr>
              <p:spPr bwMode="auto">
                <a:xfrm>
                  <a:off x="3282951" y="3084513"/>
                  <a:ext cx="93663" cy="373063"/>
                </a:xfrm>
                <a:custGeom>
                  <a:avLst/>
                  <a:gdLst>
                    <a:gd name="T0" fmla="*/ 0 w 59"/>
                    <a:gd name="T1" fmla="*/ 56 h 235"/>
                    <a:gd name="T2" fmla="*/ 0 w 59"/>
                    <a:gd name="T3" fmla="*/ 78 h 235"/>
                    <a:gd name="T4" fmla="*/ 5 w 59"/>
                    <a:gd name="T5" fmla="*/ 98 h 235"/>
                    <a:gd name="T6" fmla="*/ 12 w 59"/>
                    <a:gd name="T7" fmla="*/ 115 h 235"/>
                    <a:gd name="T8" fmla="*/ 20 w 59"/>
                    <a:gd name="T9" fmla="*/ 131 h 235"/>
                    <a:gd name="T10" fmla="*/ 28 w 59"/>
                    <a:gd name="T11" fmla="*/ 150 h 235"/>
                    <a:gd name="T12" fmla="*/ 30 w 59"/>
                    <a:gd name="T13" fmla="*/ 172 h 235"/>
                    <a:gd name="T14" fmla="*/ 29 w 59"/>
                    <a:gd name="T15" fmla="*/ 195 h 235"/>
                    <a:gd name="T16" fmla="*/ 24 w 59"/>
                    <a:gd name="T17" fmla="*/ 216 h 235"/>
                    <a:gd name="T18" fmla="*/ 16 w 59"/>
                    <a:gd name="T19" fmla="*/ 233 h 235"/>
                    <a:gd name="T20" fmla="*/ 16 w 59"/>
                    <a:gd name="T21" fmla="*/ 234 h 235"/>
                    <a:gd name="T22" fmla="*/ 17 w 59"/>
                    <a:gd name="T23" fmla="*/ 235 h 235"/>
                    <a:gd name="T24" fmla="*/ 19 w 59"/>
                    <a:gd name="T25" fmla="*/ 235 h 235"/>
                    <a:gd name="T26" fmla="*/ 30 w 59"/>
                    <a:gd name="T27" fmla="*/ 225 h 235"/>
                    <a:gd name="T28" fmla="*/ 38 w 59"/>
                    <a:gd name="T29" fmla="*/ 213 h 235"/>
                    <a:gd name="T30" fmla="*/ 45 w 59"/>
                    <a:gd name="T31" fmla="*/ 200 h 235"/>
                    <a:gd name="T32" fmla="*/ 53 w 59"/>
                    <a:gd name="T33" fmla="*/ 186 h 235"/>
                    <a:gd name="T34" fmla="*/ 56 w 59"/>
                    <a:gd name="T35" fmla="*/ 169 h 235"/>
                    <a:gd name="T36" fmla="*/ 59 w 59"/>
                    <a:gd name="T37" fmla="*/ 149 h 235"/>
                    <a:gd name="T38" fmla="*/ 58 w 59"/>
                    <a:gd name="T39" fmla="*/ 129 h 235"/>
                    <a:gd name="T40" fmla="*/ 54 w 59"/>
                    <a:gd name="T41" fmla="*/ 110 h 235"/>
                    <a:gd name="T42" fmla="*/ 47 w 59"/>
                    <a:gd name="T43" fmla="*/ 94 h 235"/>
                    <a:gd name="T44" fmla="*/ 22 w 59"/>
                    <a:gd name="T45" fmla="*/ 32 h 235"/>
                    <a:gd name="T46" fmla="*/ 22 w 59"/>
                    <a:gd name="T47" fmla="*/ 15 h 235"/>
                    <a:gd name="T48" fmla="*/ 24 w 59"/>
                    <a:gd name="T49" fmla="*/ 0 h 235"/>
                    <a:gd name="T50" fmla="*/ 20 w 59"/>
                    <a:gd name="T51" fmla="*/ 1 h 235"/>
                    <a:gd name="T52" fmla="*/ 17 w 59"/>
                    <a:gd name="T53" fmla="*/ 4 h 235"/>
                    <a:gd name="T54" fmla="*/ 15 w 59"/>
                    <a:gd name="T55" fmla="*/ 6 h 235"/>
                    <a:gd name="T56" fmla="*/ 13 w 59"/>
                    <a:gd name="T57" fmla="*/ 10 h 235"/>
                    <a:gd name="T58" fmla="*/ 12 w 59"/>
                    <a:gd name="T59" fmla="*/ 13 h 235"/>
                    <a:gd name="T60" fmla="*/ 9 w 59"/>
                    <a:gd name="T61" fmla="*/ 15 h 235"/>
                    <a:gd name="T62" fmla="*/ 3 w 59"/>
                    <a:gd name="T63" fmla="*/ 34 h 235"/>
                    <a:gd name="T64" fmla="*/ 0 w 59"/>
                    <a:gd name="T65" fmla="*/ 55 h 235"/>
                    <a:gd name="T66" fmla="*/ 0 w 59"/>
                    <a:gd name="T67" fmla="*/ 55 h 235"/>
                    <a:gd name="T68" fmla="*/ 0 w 59"/>
                    <a:gd name="T69" fmla="*/ 5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235">
                      <a:moveTo>
                        <a:pt x="0" y="56"/>
                      </a:moveTo>
                      <a:lnTo>
                        <a:pt x="0" y="78"/>
                      </a:lnTo>
                      <a:lnTo>
                        <a:pt x="5" y="98"/>
                      </a:lnTo>
                      <a:lnTo>
                        <a:pt x="12" y="115"/>
                      </a:lnTo>
                      <a:lnTo>
                        <a:pt x="20" y="131"/>
                      </a:lnTo>
                      <a:lnTo>
                        <a:pt x="28" y="150"/>
                      </a:lnTo>
                      <a:lnTo>
                        <a:pt x="30" y="172"/>
                      </a:lnTo>
                      <a:lnTo>
                        <a:pt x="29" y="195"/>
                      </a:lnTo>
                      <a:lnTo>
                        <a:pt x="24" y="216"/>
                      </a:lnTo>
                      <a:lnTo>
                        <a:pt x="16" y="233"/>
                      </a:lnTo>
                      <a:lnTo>
                        <a:pt x="16" y="234"/>
                      </a:lnTo>
                      <a:lnTo>
                        <a:pt x="17" y="235"/>
                      </a:lnTo>
                      <a:lnTo>
                        <a:pt x="19" y="235"/>
                      </a:lnTo>
                      <a:lnTo>
                        <a:pt x="30" y="225"/>
                      </a:lnTo>
                      <a:lnTo>
                        <a:pt x="38" y="213"/>
                      </a:lnTo>
                      <a:lnTo>
                        <a:pt x="45" y="200"/>
                      </a:lnTo>
                      <a:lnTo>
                        <a:pt x="53" y="186"/>
                      </a:lnTo>
                      <a:lnTo>
                        <a:pt x="56" y="169"/>
                      </a:lnTo>
                      <a:lnTo>
                        <a:pt x="59" y="149"/>
                      </a:lnTo>
                      <a:lnTo>
                        <a:pt x="58" y="129"/>
                      </a:lnTo>
                      <a:lnTo>
                        <a:pt x="54" y="110"/>
                      </a:lnTo>
                      <a:lnTo>
                        <a:pt x="47" y="94"/>
                      </a:lnTo>
                      <a:lnTo>
                        <a:pt x="22" y="32"/>
                      </a:lnTo>
                      <a:lnTo>
                        <a:pt x="22" y="15"/>
                      </a:lnTo>
                      <a:lnTo>
                        <a:pt x="24" y="0"/>
                      </a:lnTo>
                      <a:lnTo>
                        <a:pt x="20" y="1"/>
                      </a:lnTo>
                      <a:lnTo>
                        <a:pt x="17" y="4"/>
                      </a:lnTo>
                      <a:lnTo>
                        <a:pt x="15" y="6"/>
                      </a:lnTo>
                      <a:lnTo>
                        <a:pt x="13" y="10"/>
                      </a:lnTo>
                      <a:lnTo>
                        <a:pt x="12" y="13"/>
                      </a:lnTo>
                      <a:lnTo>
                        <a:pt x="9" y="15"/>
                      </a:lnTo>
                      <a:lnTo>
                        <a:pt x="3" y="34"/>
                      </a:lnTo>
                      <a:lnTo>
                        <a:pt x="0" y="55"/>
                      </a:lnTo>
                      <a:lnTo>
                        <a:pt x="0" y="55"/>
                      </a:lnTo>
                      <a:lnTo>
                        <a:pt x="0" y="56"/>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Freeform 138"/>
                <p:cNvSpPr>
                  <a:spLocks/>
                </p:cNvSpPr>
                <p:nvPr/>
              </p:nvSpPr>
              <p:spPr bwMode="auto">
                <a:xfrm>
                  <a:off x="2992438" y="990600"/>
                  <a:ext cx="122238" cy="341313"/>
                </a:xfrm>
                <a:custGeom>
                  <a:avLst/>
                  <a:gdLst>
                    <a:gd name="T0" fmla="*/ 0 w 77"/>
                    <a:gd name="T1" fmla="*/ 84 h 215"/>
                    <a:gd name="T2" fmla="*/ 1 w 77"/>
                    <a:gd name="T3" fmla="*/ 108 h 215"/>
                    <a:gd name="T4" fmla="*/ 8 w 77"/>
                    <a:gd name="T5" fmla="*/ 127 h 215"/>
                    <a:gd name="T6" fmla="*/ 17 w 77"/>
                    <a:gd name="T7" fmla="*/ 146 h 215"/>
                    <a:gd name="T8" fmla="*/ 30 w 77"/>
                    <a:gd name="T9" fmla="*/ 160 h 215"/>
                    <a:gd name="T10" fmla="*/ 43 w 77"/>
                    <a:gd name="T11" fmla="*/ 173 h 215"/>
                    <a:gd name="T12" fmla="*/ 59 w 77"/>
                    <a:gd name="T13" fmla="*/ 192 h 215"/>
                    <a:gd name="T14" fmla="*/ 72 w 77"/>
                    <a:gd name="T15" fmla="*/ 213 h 215"/>
                    <a:gd name="T16" fmla="*/ 72 w 77"/>
                    <a:gd name="T17" fmla="*/ 213 h 215"/>
                    <a:gd name="T18" fmla="*/ 72 w 77"/>
                    <a:gd name="T19" fmla="*/ 214 h 215"/>
                    <a:gd name="T20" fmla="*/ 73 w 77"/>
                    <a:gd name="T21" fmla="*/ 214 h 215"/>
                    <a:gd name="T22" fmla="*/ 73 w 77"/>
                    <a:gd name="T23" fmla="*/ 215 h 215"/>
                    <a:gd name="T24" fmla="*/ 76 w 77"/>
                    <a:gd name="T25" fmla="*/ 214 h 215"/>
                    <a:gd name="T26" fmla="*/ 77 w 77"/>
                    <a:gd name="T27" fmla="*/ 213 h 215"/>
                    <a:gd name="T28" fmla="*/ 77 w 77"/>
                    <a:gd name="T29" fmla="*/ 211 h 215"/>
                    <a:gd name="T30" fmla="*/ 76 w 77"/>
                    <a:gd name="T31" fmla="*/ 186 h 215"/>
                    <a:gd name="T32" fmla="*/ 71 w 77"/>
                    <a:gd name="T33" fmla="*/ 165 h 215"/>
                    <a:gd name="T34" fmla="*/ 63 w 77"/>
                    <a:gd name="T35" fmla="*/ 146 h 215"/>
                    <a:gd name="T36" fmla="*/ 54 w 77"/>
                    <a:gd name="T37" fmla="*/ 129 h 215"/>
                    <a:gd name="T38" fmla="*/ 42 w 77"/>
                    <a:gd name="T39" fmla="*/ 113 h 215"/>
                    <a:gd name="T40" fmla="*/ 37 w 77"/>
                    <a:gd name="T41" fmla="*/ 100 h 215"/>
                    <a:gd name="T42" fmla="*/ 33 w 77"/>
                    <a:gd name="T43" fmla="*/ 83 h 215"/>
                    <a:gd name="T44" fmla="*/ 31 w 77"/>
                    <a:gd name="T45" fmla="*/ 66 h 215"/>
                    <a:gd name="T46" fmla="*/ 33 w 77"/>
                    <a:gd name="T47" fmla="*/ 45 h 215"/>
                    <a:gd name="T48" fmla="*/ 35 w 77"/>
                    <a:gd name="T49" fmla="*/ 27 h 215"/>
                    <a:gd name="T50" fmla="*/ 39 w 77"/>
                    <a:gd name="T51" fmla="*/ 10 h 215"/>
                    <a:gd name="T52" fmla="*/ 39 w 77"/>
                    <a:gd name="T53" fmla="*/ 8 h 215"/>
                    <a:gd name="T54" fmla="*/ 38 w 77"/>
                    <a:gd name="T55" fmla="*/ 8 h 215"/>
                    <a:gd name="T56" fmla="*/ 37 w 77"/>
                    <a:gd name="T57" fmla="*/ 8 h 215"/>
                    <a:gd name="T58" fmla="*/ 38 w 77"/>
                    <a:gd name="T59" fmla="*/ 6 h 215"/>
                    <a:gd name="T60" fmla="*/ 39 w 77"/>
                    <a:gd name="T61" fmla="*/ 4 h 215"/>
                    <a:gd name="T62" fmla="*/ 39 w 77"/>
                    <a:gd name="T63" fmla="*/ 3 h 215"/>
                    <a:gd name="T64" fmla="*/ 38 w 77"/>
                    <a:gd name="T65" fmla="*/ 2 h 215"/>
                    <a:gd name="T66" fmla="*/ 37 w 77"/>
                    <a:gd name="T67" fmla="*/ 0 h 215"/>
                    <a:gd name="T68" fmla="*/ 34 w 77"/>
                    <a:gd name="T69" fmla="*/ 2 h 215"/>
                    <a:gd name="T70" fmla="*/ 33 w 77"/>
                    <a:gd name="T71" fmla="*/ 3 h 215"/>
                    <a:gd name="T72" fmla="*/ 24 w 77"/>
                    <a:gd name="T73" fmla="*/ 24 h 215"/>
                    <a:gd name="T74" fmla="*/ 12 w 77"/>
                    <a:gd name="T75" fmla="*/ 45 h 215"/>
                    <a:gd name="T76" fmla="*/ 4 w 77"/>
                    <a:gd name="T77" fmla="*/ 67 h 215"/>
                    <a:gd name="T78" fmla="*/ 1 w 77"/>
                    <a:gd name="T79" fmla="*/ 75 h 215"/>
                    <a:gd name="T80" fmla="*/ 0 w 77"/>
                    <a:gd name="T81" fmla="*/ 8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215">
                      <a:moveTo>
                        <a:pt x="0" y="84"/>
                      </a:moveTo>
                      <a:lnTo>
                        <a:pt x="1" y="108"/>
                      </a:lnTo>
                      <a:lnTo>
                        <a:pt x="8" y="127"/>
                      </a:lnTo>
                      <a:lnTo>
                        <a:pt x="17" y="146"/>
                      </a:lnTo>
                      <a:lnTo>
                        <a:pt x="30" y="160"/>
                      </a:lnTo>
                      <a:lnTo>
                        <a:pt x="43" y="173"/>
                      </a:lnTo>
                      <a:lnTo>
                        <a:pt x="59" y="192"/>
                      </a:lnTo>
                      <a:lnTo>
                        <a:pt x="72" y="213"/>
                      </a:lnTo>
                      <a:lnTo>
                        <a:pt x="72" y="213"/>
                      </a:lnTo>
                      <a:lnTo>
                        <a:pt x="72" y="214"/>
                      </a:lnTo>
                      <a:lnTo>
                        <a:pt x="73" y="214"/>
                      </a:lnTo>
                      <a:lnTo>
                        <a:pt x="73" y="215"/>
                      </a:lnTo>
                      <a:lnTo>
                        <a:pt x="76" y="214"/>
                      </a:lnTo>
                      <a:lnTo>
                        <a:pt x="77" y="213"/>
                      </a:lnTo>
                      <a:lnTo>
                        <a:pt x="77" y="211"/>
                      </a:lnTo>
                      <a:lnTo>
                        <a:pt x="76" y="186"/>
                      </a:lnTo>
                      <a:lnTo>
                        <a:pt x="71" y="165"/>
                      </a:lnTo>
                      <a:lnTo>
                        <a:pt x="63" y="146"/>
                      </a:lnTo>
                      <a:lnTo>
                        <a:pt x="54" y="129"/>
                      </a:lnTo>
                      <a:lnTo>
                        <a:pt x="42" y="113"/>
                      </a:lnTo>
                      <a:lnTo>
                        <a:pt x="37" y="100"/>
                      </a:lnTo>
                      <a:lnTo>
                        <a:pt x="33" y="83"/>
                      </a:lnTo>
                      <a:lnTo>
                        <a:pt x="31" y="66"/>
                      </a:lnTo>
                      <a:lnTo>
                        <a:pt x="33" y="45"/>
                      </a:lnTo>
                      <a:lnTo>
                        <a:pt x="35" y="27"/>
                      </a:lnTo>
                      <a:lnTo>
                        <a:pt x="39" y="10"/>
                      </a:lnTo>
                      <a:lnTo>
                        <a:pt x="39" y="8"/>
                      </a:lnTo>
                      <a:lnTo>
                        <a:pt x="38" y="8"/>
                      </a:lnTo>
                      <a:lnTo>
                        <a:pt x="37" y="8"/>
                      </a:lnTo>
                      <a:lnTo>
                        <a:pt x="38" y="6"/>
                      </a:lnTo>
                      <a:lnTo>
                        <a:pt x="39" y="4"/>
                      </a:lnTo>
                      <a:lnTo>
                        <a:pt x="39" y="3"/>
                      </a:lnTo>
                      <a:lnTo>
                        <a:pt x="38" y="2"/>
                      </a:lnTo>
                      <a:lnTo>
                        <a:pt x="37" y="0"/>
                      </a:lnTo>
                      <a:lnTo>
                        <a:pt x="34" y="2"/>
                      </a:lnTo>
                      <a:lnTo>
                        <a:pt x="33" y="3"/>
                      </a:lnTo>
                      <a:lnTo>
                        <a:pt x="24" y="24"/>
                      </a:lnTo>
                      <a:lnTo>
                        <a:pt x="12" y="45"/>
                      </a:lnTo>
                      <a:lnTo>
                        <a:pt x="4" y="67"/>
                      </a:lnTo>
                      <a:lnTo>
                        <a:pt x="1" y="75"/>
                      </a:lnTo>
                      <a:lnTo>
                        <a:pt x="0" y="84"/>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139"/>
                <p:cNvSpPr>
                  <a:spLocks/>
                </p:cNvSpPr>
                <p:nvPr/>
              </p:nvSpPr>
              <p:spPr bwMode="auto">
                <a:xfrm>
                  <a:off x="3276601" y="2265363"/>
                  <a:ext cx="152400" cy="358775"/>
                </a:xfrm>
                <a:custGeom>
                  <a:avLst/>
                  <a:gdLst>
                    <a:gd name="T0" fmla="*/ 0 w 96"/>
                    <a:gd name="T1" fmla="*/ 0 h 226"/>
                    <a:gd name="T2" fmla="*/ 4 w 96"/>
                    <a:gd name="T3" fmla="*/ 31 h 226"/>
                    <a:gd name="T4" fmla="*/ 7 w 96"/>
                    <a:gd name="T5" fmla="*/ 63 h 226"/>
                    <a:gd name="T6" fmla="*/ 12 w 96"/>
                    <a:gd name="T7" fmla="*/ 93 h 226"/>
                    <a:gd name="T8" fmla="*/ 17 w 96"/>
                    <a:gd name="T9" fmla="*/ 123 h 226"/>
                    <a:gd name="T10" fmla="*/ 25 w 96"/>
                    <a:gd name="T11" fmla="*/ 150 h 226"/>
                    <a:gd name="T12" fmla="*/ 36 w 96"/>
                    <a:gd name="T13" fmla="*/ 175 h 226"/>
                    <a:gd name="T14" fmla="*/ 51 w 96"/>
                    <a:gd name="T15" fmla="*/ 194 h 226"/>
                    <a:gd name="T16" fmla="*/ 68 w 96"/>
                    <a:gd name="T17" fmla="*/ 211 h 226"/>
                    <a:gd name="T18" fmla="*/ 88 w 96"/>
                    <a:gd name="T19" fmla="*/ 225 h 226"/>
                    <a:gd name="T20" fmla="*/ 89 w 96"/>
                    <a:gd name="T21" fmla="*/ 225 h 226"/>
                    <a:gd name="T22" fmla="*/ 92 w 96"/>
                    <a:gd name="T23" fmla="*/ 226 h 226"/>
                    <a:gd name="T24" fmla="*/ 94 w 96"/>
                    <a:gd name="T25" fmla="*/ 226 h 226"/>
                    <a:gd name="T26" fmla="*/ 96 w 96"/>
                    <a:gd name="T27" fmla="*/ 225 h 226"/>
                    <a:gd name="T28" fmla="*/ 96 w 96"/>
                    <a:gd name="T29" fmla="*/ 224 h 226"/>
                    <a:gd name="T30" fmla="*/ 96 w 96"/>
                    <a:gd name="T31" fmla="*/ 222 h 226"/>
                    <a:gd name="T32" fmla="*/ 50 w 96"/>
                    <a:gd name="T33" fmla="*/ 130 h 226"/>
                    <a:gd name="T34" fmla="*/ 36 w 96"/>
                    <a:gd name="T35" fmla="*/ 88 h 226"/>
                    <a:gd name="T36" fmla="*/ 21 w 96"/>
                    <a:gd name="T37" fmla="*/ 46 h 226"/>
                    <a:gd name="T38" fmla="*/ 6 w 96"/>
                    <a:gd name="T39" fmla="*/ 5 h 226"/>
                    <a:gd name="T40" fmla="*/ 6 w 96"/>
                    <a:gd name="T41" fmla="*/ 4 h 226"/>
                    <a:gd name="T42" fmla="*/ 4 w 96"/>
                    <a:gd name="T43" fmla="*/ 1 h 226"/>
                    <a:gd name="T44" fmla="*/ 3 w 96"/>
                    <a:gd name="T45" fmla="*/ 1 h 226"/>
                    <a:gd name="T46" fmla="*/ 0 w 96"/>
                    <a:gd name="T47"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226">
                      <a:moveTo>
                        <a:pt x="0" y="0"/>
                      </a:moveTo>
                      <a:lnTo>
                        <a:pt x="4" y="31"/>
                      </a:lnTo>
                      <a:lnTo>
                        <a:pt x="7" y="63"/>
                      </a:lnTo>
                      <a:lnTo>
                        <a:pt x="12" y="93"/>
                      </a:lnTo>
                      <a:lnTo>
                        <a:pt x="17" y="123"/>
                      </a:lnTo>
                      <a:lnTo>
                        <a:pt x="25" y="150"/>
                      </a:lnTo>
                      <a:lnTo>
                        <a:pt x="36" y="175"/>
                      </a:lnTo>
                      <a:lnTo>
                        <a:pt x="51" y="194"/>
                      </a:lnTo>
                      <a:lnTo>
                        <a:pt x="68" y="211"/>
                      </a:lnTo>
                      <a:lnTo>
                        <a:pt x="88" y="225"/>
                      </a:lnTo>
                      <a:lnTo>
                        <a:pt x="89" y="225"/>
                      </a:lnTo>
                      <a:lnTo>
                        <a:pt x="92" y="226"/>
                      </a:lnTo>
                      <a:lnTo>
                        <a:pt x="94" y="226"/>
                      </a:lnTo>
                      <a:lnTo>
                        <a:pt x="96" y="225"/>
                      </a:lnTo>
                      <a:lnTo>
                        <a:pt x="96" y="224"/>
                      </a:lnTo>
                      <a:lnTo>
                        <a:pt x="96" y="222"/>
                      </a:lnTo>
                      <a:lnTo>
                        <a:pt x="50" y="130"/>
                      </a:lnTo>
                      <a:lnTo>
                        <a:pt x="36" y="88"/>
                      </a:lnTo>
                      <a:lnTo>
                        <a:pt x="21" y="46"/>
                      </a:lnTo>
                      <a:lnTo>
                        <a:pt x="6" y="5"/>
                      </a:lnTo>
                      <a:lnTo>
                        <a:pt x="6" y="4"/>
                      </a:lnTo>
                      <a:lnTo>
                        <a:pt x="4" y="1"/>
                      </a:lnTo>
                      <a:lnTo>
                        <a:pt x="3" y="1"/>
                      </a:lnTo>
                      <a:lnTo>
                        <a:pt x="0" y="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140"/>
                <p:cNvSpPr>
                  <a:spLocks/>
                </p:cNvSpPr>
                <p:nvPr/>
              </p:nvSpPr>
              <p:spPr bwMode="auto">
                <a:xfrm>
                  <a:off x="3411538" y="3141663"/>
                  <a:ext cx="87313" cy="227013"/>
                </a:xfrm>
                <a:custGeom>
                  <a:avLst/>
                  <a:gdLst>
                    <a:gd name="T0" fmla="*/ 0 w 55"/>
                    <a:gd name="T1" fmla="*/ 32 h 143"/>
                    <a:gd name="T2" fmla="*/ 0 w 55"/>
                    <a:gd name="T3" fmla="*/ 49 h 143"/>
                    <a:gd name="T4" fmla="*/ 4 w 55"/>
                    <a:gd name="T5" fmla="*/ 63 h 143"/>
                    <a:gd name="T6" fmla="*/ 11 w 55"/>
                    <a:gd name="T7" fmla="*/ 75 h 143"/>
                    <a:gd name="T8" fmla="*/ 19 w 55"/>
                    <a:gd name="T9" fmla="*/ 85 h 143"/>
                    <a:gd name="T10" fmla="*/ 27 w 55"/>
                    <a:gd name="T11" fmla="*/ 95 h 143"/>
                    <a:gd name="T12" fmla="*/ 38 w 55"/>
                    <a:gd name="T13" fmla="*/ 113 h 143"/>
                    <a:gd name="T14" fmla="*/ 47 w 55"/>
                    <a:gd name="T15" fmla="*/ 135 h 143"/>
                    <a:gd name="T16" fmla="*/ 47 w 55"/>
                    <a:gd name="T17" fmla="*/ 136 h 143"/>
                    <a:gd name="T18" fmla="*/ 47 w 55"/>
                    <a:gd name="T19" fmla="*/ 138 h 143"/>
                    <a:gd name="T20" fmla="*/ 47 w 55"/>
                    <a:gd name="T21" fmla="*/ 140 h 143"/>
                    <a:gd name="T22" fmla="*/ 47 w 55"/>
                    <a:gd name="T23" fmla="*/ 142 h 143"/>
                    <a:gd name="T24" fmla="*/ 49 w 55"/>
                    <a:gd name="T25" fmla="*/ 143 h 143"/>
                    <a:gd name="T26" fmla="*/ 50 w 55"/>
                    <a:gd name="T27" fmla="*/ 143 h 143"/>
                    <a:gd name="T28" fmla="*/ 51 w 55"/>
                    <a:gd name="T29" fmla="*/ 143 h 143"/>
                    <a:gd name="T30" fmla="*/ 51 w 55"/>
                    <a:gd name="T31" fmla="*/ 142 h 143"/>
                    <a:gd name="T32" fmla="*/ 53 w 55"/>
                    <a:gd name="T33" fmla="*/ 140 h 143"/>
                    <a:gd name="T34" fmla="*/ 55 w 55"/>
                    <a:gd name="T35" fmla="*/ 119 h 143"/>
                    <a:gd name="T36" fmla="*/ 55 w 55"/>
                    <a:gd name="T37" fmla="*/ 97 h 143"/>
                    <a:gd name="T38" fmla="*/ 51 w 55"/>
                    <a:gd name="T39" fmla="*/ 76 h 143"/>
                    <a:gd name="T40" fmla="*/ 41 w 55"/>
                    <a:gd name="T41" fmla="*/ 58 h 143"/>
                    <a:gd name="T42" fmla="*/ 29 w 55"/>
                    <a:gd name="T43" fmla="*/ 42 h 143"/>
                    <a:gd name="T44" fmla="*/ 19 w 55"/>
                    <a:gd name="T45" fmla="*/ 25 h 143"/>
                    <a:gd name="T46" fmla="*/ 15 w 55"/>
                    <a:gd name="T47" fmla="*/ 13 h 143"/>
                    <a:gd name="T48" fmla="*/ 12 w 55"/>
                    <a:gd name="T49" fmla="*/ 2 h 143"/>
                    <a:gd name="T50" fmla="*/ 11 w 55"/>
                    <a:gd name="T51" fmla="*/ 0 h 143"/>
                    <a:gd name="T52" fmla="*/ 11 w 55"/>
                    <a:gd name="T53" fmla="*/ 0 h 143"/>
                    <a:gd name="T54" fmla="*/ 9 w 55"/>
                    <a:gd name="T55" fmla="*/ 2 h 143"/>
                    <a:gd name="T56" fmla="*/ 8 w 55"/>
                    <a:gd name="T57" fmla="*/ 3 h 143"/>
                    <a:gd name="T58" fmla="*/ 7 w 55"/>
                    <a:gd name="T59" fmla="*/ 4 h 143"/>
                    <a:gd name="T60" fmla="*/ 2 w 55"/>
                    <a:gd name="T61" fmla="*/ 17 h 143"/>
                    <a:gd name="T62" fmla="*/ 0 w 55"/>
                    <a:gd name="T63" fmla="*/ 3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143">
                      <a:moveTo>
                        <a:pt x="0" y="32"/>
                      </a:moveTo>
                      <a:lnTo>
                        <a:pt x="0" y="49"/>
                      </a:lnTo>
                      <a:lnTo>
                        <a:pt x="4" y="63"/>
                      </a:lnTo>
                      <a:lnTo>
                        <a:pt x="11" y="75"/>
                      </a:lnTo>
                      <a:lnTo>
                        <a:pt x="19" y="85"/>
                      </a:lnTo>
                      <a:lnTo>
                        <a:pt x="27" y="95"/>
                      </a:lnTo>
                      <a:lnTo>
                        <a:pt x="38" y="113"/>
                      </a:lnTo>
                      <a:lnTo>
                        <a:pt x="47" y="135"/>
                      </a:lnTo>
                      <a:lnTo>
                        <a:pt x="47" y="136"/>
                      </a:lnTo>
                      <a:lnTo>
                        <a:pt x="47" y="138"/>
                      </a:lnTo>
                      <a:lnTo>
                        <a:pt x="47" y="140"/>
                      </a:lnTo>
                      <a:lnTo>
                        <a:pt x="47" y="142"/>
                      </a:lnTo>
                      <a:lnTo>
                        <a:pt x="49" y="143"/>
                      </a:lnTo>
                      <a:lnTo>
                        <a:pt x="50" y="143"/>
                      </a:lnTo>
                      <a:lnTo>
                        <a:pt x="51" y="143"/>
                      </a:lnTo>
                      <a:lnTo>
                        <a:pt x="51" y="142"/>
                      </a:lnTo>
                      <a:lnTo>
                        <a:pt x="53" y="140"/>
                      </a:lnTo>
                      <a:lnTo>
                        <a:pt x="55" y="119"/>
                      </a:lnTo>
                      <a:lnTo>
                        <a:pt x="55" y="97"/>
                      </a:lnTo>
                      <a:lnTo>
                        <a:pt x="51" y="76"/>
                      </a:lnTo>
                      <a:lnTo>
                        <a:pt x="41" y="58"/>
                      </a:lnTo>
                      <a:lnTo>
                        <a:pt x="29" y="42"/>
                      </a:lnTo>
                      <a:lnTo>
                        <a:pt x="19" y="25"/>
                      </a:lnTo>
                      <a:lnTo>
                        <a:pt x="15" y="13"/>
                      </a:lnTo>
                      <a:lnTo>
                        <a:pt x="12" y="2"/>
                      </a:lnTo>
                      <a:lnTo>
                        <a:pt x="11" y="0"/>
                      </a:lnTo>
                      <a:lnTo>
                        <a:pt x="11" y="0"/>
                      </a:lnTo>
                      <a:lnTo>
                        <a:pt x="9" y="2"/>
                      </a:lnTo>
                      <a:lnTo>
                        <a:pt x="8" y="3"/>
                      </a:lnTo>
                      <a:lnTo>
                        <a:pt x="7" y="4"/>
                      </a:lnTo>
                      <a:lnTo>
                        <a:pt x="2" y="17"/>
                      </a:lnTo>
                      <a:lnTo>
                        <a:pt x="0" y="3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141"/>
                <p:cNvSpPr>
                  <a:spLocks/>
                </p:cNvSpPr>
                <p:nvPr/>
              </p:nvSpPr>
              <p:spPr bwMode="auto">
                <a:xfrm>
                  <a:off x="3651251" y="2570163"/>
                  <a:ext cx="7938" cy="6350"/>
                </a:xfrm>
                <a:custGeom>
                  <a:avLst/>
                  <a:gdLst>
                    <a:gd name="T0" fmla="*/ 5 w 5"/>
                    <a:gd name="T1" fmla="*/ 0 h 4"/>
                    <a:gd name="T2" fmla="*/ 0 w 5"/>
                    <a:gd name="T3" fmla="*/ 0 h 4"/>
                    <a:gd name="T4" fmla="*/ 0 w 5"/>
                    <a:gd name="T5" fmla="*/ 3 h 4"/>
                    <a:gd name="T6" fmla="*/ 1 w 5"/>
                    <a:gd name="T7" fmla="*/ 3 h 4"/>
                    <a:gd name="T8" fmla="*/ 2 w 5"/>
                    <a:gd name="T9" fmla="*/ 4 h 4"/>
                    <a:gd name="T10" fmla="*/ 4 w 5"/>
                    <a:gd name="T11" fmla="*/ 3 h 4"/>
                    <a:gd name="T12" fmla="*/ 5 w 5"/>
                    <a:gd name="T13" fmla="*/ 3 h 4"/>
                    <a:gd name="T14" fmla="*/ 5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0"/>
                      </a:moveTo>
                      <a:lnTo>
                        <a:pt x="0" y="0"/>
                      </a:lnTo>
                      <a:lnTo>
                        <a:pt x="0" y="3"/>
                      </a:lnTo>
                      <a:lnTo>
                        <a:pt x="1" y="3"/>
                      </a:lnTo>
                      <a:lnTo>
                        <a:pt x="2" y="4"/>
                      </a:lnTo>
                      <a:lnTo>
                        <a:pt x="4" y="3"/>
                      </a:lnTo>
                      <a:lnTo>
                        <a:pt x="5" y="3"/>
                      </a:lnTo>
                      <a:lnTo>
                        <a:pt x="5" y="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sp>
        <p:nvSpPr>
          <p:cNvPr id="46" name="矩形 45"/>
          <p:cNvSpPr/>
          <p:nvPr/>
        </p:nvSpPr>
        <p:spPr>
          <a:xfrm>
            <a:off x="4712991" y="348642"/>
            <a:ext cx="3005951" cy="1138773"/>
          </a:xfrm>
          <a:prstGeom prst="rect">
            <a:avLst/>
          </a:prstGeom>
        </p:spPr>
        <p:txBody>
          <a:bodyPr wrap="non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摸金装备</a:t>
            </a:r>
            <a:r>
              <a:rPr lang="zh-CN" altLang="en-US" sz="2400" b="1" dirty="0" smtClean="0">
                <a:solidFill>
                  <a:schemeClr val="bg1"/>
                </a:solidFill>
                <a:latin typeface="微软雅黑" panose="020B0503020204020204" pitchFamily="34" charset="-122"/>
                <a:ea typeface="微软雅黑" panose="020B0503020204020204" pitchFamily="34" charset="-122"/>
              </a:rPr>
              <a:t>之</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4400" b="1" dirty="0" smtClean="0">
                <a:solidFill>
                  <a:schemeClr val="bg1"/>
                </a:solidFill>
                <a:latin typeface="微软雅黑" panose="020B0503020204020204" pitchFamily="34" charset="-122"/>
                <a:ea typeface="微软雅黑" panose="020B0503020204020204" pitchFamily="34" charset="-122"/>
              </a:rPr>
              <a:t>”工兵铲“</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47" name="椭圆 46"/>
          <p:cNvSpPr/>
          <p:nvPr/>
        </p:nvSpPr>
        <p:spPr>
          <a:xfrm>
            <a:off x="3678890" y="2015698"/>
            <a:ext cx="2055841" cy="2055841"/>
          </a:xfrm>
          <a:prstGeom prst="ellipse">
            <a:avLst/>
          </a:prstGeom>
          <a:noFill/>
          <a:ln w="381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p:nvPr/>
        </p:nvCxnSpPr>
        <p:spPr>
          <a:xfrm>
            <a:off x="5785853" y="2961289"/>
            <a:ext cx="1122947" cy="0"/>
          </a:xfrm>
          <a:prstGeom prst="line">
            <a:avLst/>
          </a:prstGeom>
          <a:noFill/>
          <a:ln w="381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50" name="文本框 49"/>
          <p:cNvSpPr txBox="1"/>
          <p:nvPr/>
        </p:nvSpPr>
        <p:spPr>
          <a:xfrm>
            <a:off x="6044641" y="3234565"/>
            <a:ext cx="5684353" cy="923330"/>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德制工兵铲，很轻便，可以折叠了挂在腰上，而且钢口极佳，别说挖土挖岩，到了危险的时候，轮起来还可以当兵器使用，一下削掉大粽子反正是没得问题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6908800" y="2473754"/>
            <a:ext cx="2102798" cy="830997"/>
          </a:xfrm>
          <a:prstGeom prst="rect">
            <a:avLst/>
          </a:prstGeom>
          <a:noFill/>
        </p:spPr>
        <p:txBody>
          <a:bodyPr wrap="square" rtlCol="0">
            <a:spAutoFit/>
          </a:bodyPr>
          <a:lstStyle/>
          <a:p>
            <a:r>
              <a:rPr lang="zh-CN" altLang="en-US" sz="4800" b="1" dirty="0" smtClean="0">
                <a:solidFill>
                  <a:schemeClr val="bg1"/>
                </a:solidFill>
                <a:latin typeface="微软雅黑" panose="020B0503020204020204" pitchFamily="34" charset="-122"/>
                <a:ea typeface="微软雅黑" panose="020B0503020204020204" pitchFamily="34" charset="-122"/>
              </a:rPr>
              <a:t>工兵铲</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52" name="Freeform 52"/>
          <p:cNvSpPr>
            <a:spLocks noEditPoints="1"/>
          </p:cNvSpPr>
          <p:nvPr/>
        </p:nvSpPr>
        <p:spPr bwMode="auto">
          <a:xfrm>
            <a:off x="10300242" y="4770125"/>
            <a:ext cx="1965153" cy="2112131"/>
          </a:xfrm>
          <a:custGeom>
            <a:avLst/>
            <a:gdLst>
              <a:gd name="T0" fmla="*/ 226 w 372"/>
              <a:gd name="T1" fmla="*/ 91 h 400"/>
              <a:gd name="T2" fmla="*/ 243 w 372"/>
              <a:gd name="T3" fmla="*/ 72 h 400"/>
              <a:gd name="T4" fmla="*/ 196 w 372"/>
              <a:gd name="T5" fmla="*/ 54 h 400"/>
              <a:gd name="T6" fmla="*/ 168 w 372"/>
              <a:gd name="T7" fmla="*/ 56 h 400"/>
              <a:gd name="T8" fmla="*/ 179 w 372"/>
              <a:gd name="T9" fmla="*/ 29 h 400"/>
              <a:gd name="T10" fmla="*/ 21 w 372"/>
              <a:gd name="T11" fmla="*/ 112 h 400"/>
              <a:gd name="T12" fmla="*/ 7 w 372"/>
              <a:gd name="T13" fmla="*/ 235 h 400"/>
              <a:gd name="T14" fmla="*/ 30 w 372"/>
              <a:gd name="T15" fmla="*/ 285 h 400"/>
              <a:gd name="T16" fmla="*/ 39 w 372"/>
              <a:gd name="T17" fmla="*/ 278 h 400"/>
              <a:gd name="T18" fmla="*/ 47 w 372"/>
              <a:gd name="T19" fmla="*/ 300 h 400"/>
              <a:gd name="T20" fmla="*/ 56 w 372"/>
              <a:gd name="T21" fmla="*/ 312 h 400"/>
              <a:gd name="T22" fmla="*/ 74 w 372"/>
              <a:gd name="T23" fmla="*/ 157 h 400"/>
              <a:gd name="T24" fmla="*/ 275 w 372"/>
              <a:gd name="T25" fmla="*/ 102 h 400"/>
              <a:gd name="T26" fmla="*/ 12 w 372"/>
              <a:gd name="T27" fmla="*/ 199 h 400"/>
              <a:gd name="T28" fmla="*/ 50 w 372"/>
              <a:gd name="T29" fmla="*/ 307 h 400"/>
              <a:gd name="T30" fmla="*/ 185 w 372"/>
              <a:gd name="T31" fmla="*/ 87 h 400"/>
              <a:gd name="T32" fmla="*/ 331 w 372"/>
              <a:gd name="T33" fmla="*/ 126 h 400"/>
              <a:gd name="T34" fmla="*/ 253 w 372"/>
              <a:gd name="T35" fmla="*/ 60 h 400"/>
              <a:gd name="T36" fmla="*/ 233 w 372"/>
              <a:gd name="T37" fmla="*/ 97 h 400"/>
              <a:gd name="T38" fmla="*/ 237 w 372"/>
              <a:gd name="T39" fmla="*/ 104 h 400"/>
              <a:gd name="T40" fmla="*/ 39 w 372"/>
              <a:gd name="T41" fmla="*/ 7 h 400"/>
              <a:gd name="T42" fmla="*/ 22 w 372"/>
              <a:gd name="T43" fmla="*/ 86 h 400"/>
              <a:gd name="T44" fmla="*/ 343 w 372"/>
              <a:gd name="T45" fmla="*/ 152 h 400"/>
              <a:gd name="T46" fmla="*/ 340 w 372"/>
              <a:gd name="T47" fmla="*/ 199 h 400"/>
              <a:gd name="T48" fmla="*/ 264 w 372"/>
              <a:gd name="T49" fmla="*/ 114 h 400"/>
              <a:gd name="T50" fmla="*/ 271 w 372"/>
              <a:gd name="T51" fmla="*/ 113 h 400"/>
              <a:gd name="T52" fmla="*/ 327 w 372"/>
              <a:gd name="T53" fmla="*/ 156 h 400"/>
              <a:gd name="T54" fmla="*/ 317 w 372"/>
              <a:gd name="T55" fmla="*/ 141 h 400"/>
              <a:gd name="T56" fmla="*/ 308 w 372"/>
              <a:gd name="T57" fmla="*/ 94 h 400"/>
              <a:gd name="T58" fmla="*/ 301 w 372"/>
              <a:gd name="T59" fmla="*/ 88 h 400"/>
              <a:gd name="T60" fmla="*/ 315 w 372"/>
              <a:gd name="T61" fmla="*/ 112 h 400"/>
              <a:gd name="T62" fmla="*/ 52 w 372"/>
              <a:gd name="T63" fmla="*/ 320 h 400"/>
              <a:gd name="T64" fmla="*/ 36 w 372"/>
              <a:gd name="T65" fmla="*/ 282 h 400"/>
              <a:gd name="T66" fmla="*/ 44 w 372"/>
              <a:gd name="T67" fmla="*/ 306 h 400"/>
              <a:gd name="T68" fmla="*/ 308 w 372"/>
              <a:gd name="T69" fmla="*/ 340 h 400"/>
              <a:gd name="T70" fmla="*/ 287 w 372"/>
              <a:gd name="T71" fmla="*/ 361 h 400"/>
              <a:gd name="T72" fmla="*/ 309 w 372"/>
              <a:gd name="T73" fmla="*/ 339 h 400"/>
              <a:gd name="T74" fmla="*/ 321 w 372"/>
              <a:gd name="T75" fmla="*/ 319 h 400"/>
              <a:gd name="T76" fmla="*/ 293 w 372"/>
              <a:gd name="T77" fmla="*/ 363 h 400"/>
              <a:gd name="T78" fmla="*/ 285 w 372"/>
              <a:gd name="T79" fmla="*/ 362 h 400"/>
              <a:gd name="T80" fmla="*/ 268 w 372"/>
              <a:gd name="T81" fmla="*/ 386 h 400"/>
              <a:gd name="T82" fmla="*/ 276 w 372"/>
              <a:gd name="T83" fmla="*/ 382 h 400"/>
              <a:gd name="T84" fmla="*/ 283 w 372"/>
              <a:gd name="T85" fmla="*/ 367 h 400"/>
              <a:gd name="T86" fmla="*/ 301 w 372"/>
              <a:gd name="T87" fmla="*/ 358 h 400"/>
              <a:gd name="T88" fmla="*/ 260 w 372"/>
              <a:gd name="T89" fmla="*/ 382 h 400"/>
              <a:gd name="T90" fmla="*/ 251 w 372"/>
              <a:gd name="T91" fmla="*/ 391 h 400"/>
              <a:gd name="T92" fmla="*/ 264 w 372"/>
              <a:gd name="T93" fmla="*/ 385 h 400"/>
              <a:gd name="T94" fmla="*/ 300 w 372"/>
              <a:gd name="T95" fmla="*/ 351 h 400"/>
              <a:gd name="T96" fmla="*/ 290 w 372"/>
              <a:gd name="T97" fmla="*/ 360 h 400"/>
              <a:gd name="T98" fmla="*/ 323 w 372"/>
              <a:gd name="T99" fmla="*/ 318 h 400"/>
              <a:gd name="T100" fmla="*/ 336 w 372"/>
              <a:gd name="T101" fmla="*/ 296 h 400"/>
              <a:gd name="T102" fmla="*/ 315 w 372"/>
              <a:gd name="T103" fmla="*/ 329 h 400"/>
              <a:gd name="T104" fmla="*/ 322 w 372"/>
              <a:gd name="T105" fmla="*/ 320 h 400"/>
              <a:gd name="T106" fmla="*/ 61 w 372"/>
              <a:gd name="T107" fmla="*/ 320 h 400"/>
              <a:gd name="T108" fmla="*/ 68 w 372"/>
              <a:gd name="T109" fmla="*/ 332 h 400"/>
              <a:gd name="T110" fmla="*/ 60 w 372"/>
              <a:gd name="T111" fmla="*/ 321 h 400"/>
              <a:gd name="T112" fmla="*/ 59 w 372"/>
              <a:gd name="T113" fmla="*/ 314 h 400"/>
              <a:gd name="T114" fmla="*/ 243 w 372"/>
              <a:gd name="T115" fmla="*/ 389 h 400"/>
              <a:gd name="T116" fmla="*/ 238 w 372"/>
              <a:gd name="T117" fmla="*/ 394 h 400"/>
              <a:gd name="T118" fmla="*/ 244 w 372"/>
              <a:gd name="T119" fmla="*/ 388 h 400"/>
              <a:gd name="T120" fmla="*/ 78 w 372"/>
              <a:gd name="T121" fmla="*/ 343 h 400"/>
              <a:gd name="T122" fmla="*/ 79 w 372"/>
              <a:gd name="T123" fmla="*/ 34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2" h="400">
                <a:moveTo>
                  <a:pt x="334" y="171"/>
                </a:moveTo>
                <a:cubicBezTo>
                  <a:pt x="336" y="172"/>
                  <a:pt x="335" y="168"/>
                  <a:pt x="334" y="169"/>
                </a:cubicBezTo>
                <a:cubicBezTo>
                  <a:pt x="334" y="170"/>
                  <a:pt x="334" y="171"/>
                  <a:pt x="334" y="171"/>
                </a:cubicBezTo>
                <a:close/>
                <a:moveTo>
                  <a:pt x="330" y="156"/>
                </a:moveTo>
                <a:cubicBezTo>
                  <a:pt x="327" y="156"/>
                  <a:pt x="329" y="160"/>
                  <a:pt x="331" y="160"/>
                </a:cubicBezTo>
                <a:cubicBezTo>
                  <a:pt x="331" y="158"/>
                  <a:pt x="329" y="158"/>
                  <a:pt x="330" y="156"/>
                </a:cubicBezTo>
                <a:close/>
                <a:moveTo>
                  <a:pt x="336" y="153"/>
                </a:moveTo>
                <a:cubicBezTo>
                  <a:pt x="336" y="151"/>
                  <a:pt x="335" y="150"/>
                  <a:pt x="334" y="149"/>
                </a:cubicBezTo>
                <a:cubicBezTo>
                  <a:pt x="333" y="151"/>
                  <a:pt x="335" y="152"/>
                  <a:pt x="336" y="153"/>
                </a:cubicBezTo>
                <a:close/>
                <a:moveTo>
                  <a:pt x="216" y="50"/>
                </a:moveTo>
                <a:cubicBezTo>
                  <a:pt x="216" y="47"/>
                  <a:pt x="209" y="48"/>
                  <a:pt x="209" y="49"/>
                </a:cubicBezTo>
                <a:cubicBezTo>
                  <a:pt x="212" y="49"/>
                  <a:pt x="214" y="50"/>
                  <a:pt x="216" y="50"/>
                </a:cubicBezTo>
                <a:close/>
                <a:moveTo>
                  <a:pt x="212" y="100"/>
                </a:moveTo>
                <a:cubicBezTo>
                  <a:pt x="211" y="98"/>
                  <a:pt x="207" y="99"/>
                  <a:pt x="205" y="98"/>
                </a:cubicBezTo>
                <a:cubicBezTo>
                  <a:pt x="204" y="98"/>
                  <a:pt x="204" y="100"/>
                  <a:pt x="202" y="100"/>
                </a:cubicBezTo>
                <a:cubicBezTo>
                  <a:pt x="203" y="98"/>
                  <a:pt x="204" y="97"/>
                  <a:pt x="204" y="95"/>
                </a:cubicBezTo>
                <a:cubicBezTo>
                  <a:pt x="210" y="96"/>
                  <a:pt x="215" y="98"/>
                  <a:pt x="221" y="97"/>
                </a:cubicBezTo>
                <a:cubicBezTo>
                  <a:pt x="220" y="96"/>
                  <a:pt x="220" y="95"/>
                  <a:pt x="219" y="94"/>
                </a:cubicBezTo>
                <a:cubicBezTo>
                  <a:pt x="218" y="95"/>
                  <a:pt x="218" y="96"/>
                  <a:pt x="217" y="96"/>
                </a:cubicBezTo>
                <a:cubicBezTo>
                  <a:pt x="217" y="95"/>
                  <a:pt x="217" y="96"/>
                  <a:pt x="217" y="94"/>
                </a:cubicBezTo>
                <a:cubicBezTo>
                  <a:pt x="216" y="96"/>
                  <a:pt x="214" y="95"/>
                  <a:pt x="213" y="96"/>
                </a:cubicBezTo>
                <a:cubicBezTo>
                  <a:pt x="212" y="95"/>
                  <a:pt x="211" y="94"/>
                  <a:pt x="210" y="94"/>
                </a:cubicBezTo>
                <a:cubicBezTo>
                  <a:pt x="208" y="93"/>
                  <a:pt x="209" y="95"/>
                  <a:pt x="207" y="95"/>
                </a:cubicBezTo>
                <a:cubicBezTo>
                  <a:pt x="208" y="93"/>
                  <a:pt x="206" y="92"/>
                  <a:pt x="206" y="91"/>
                </a:cubicBezTo>
                <a:cubicBezTo>
                  <a:pt x="207" y="91"/>
                  <a:pt x="208" y="92"/>
                  <a:pt x="209" y="92"/>
                </a:cubicBezTo>
                <a:cubicBezTo>
                  <a:pt x="210" y="90"/>
                  <a:pt x="208" y="92"/>
                  <a:pt x="208" y="91"/>
                </a:cubicBezTo>
                <a:cubicBezTo>
                  <a:pt x="208" y="89"/>
                  <a:pt x="212" y="91"/>
                  <a:pt x="213" y="90"/>
                </a:cubicBezTo>
                <a:cubicBezTo>
                  <a:pt x="212" y="90"/>
                  <a:pt x="212" y="90"/>
                  <a:pt x="212" y="89"/>
                </a:cubicBezTo>
                <a:cubicBezTo>
                  <a:pt x="216" y="88"/>
                  <a:pt x="223" y="88"/>
                  <a:pt x="226" y="91"/>
                </a:cubicBezTo>
                <a:cubicBezTo>
                  <a:pt x="226" y="92"/>
                  <a:pt x="224" y="91"/>
                  <a:pt x="224" y="93"/>
                </a:cubicBezTo>
                <a:cubicBezTo>
                  <a:pt x="230" y="96"/>
                  <a:pt x="239" y="94"/>
                  <a:pt x="244" y="99"/>
                </a:cubicBezTo>
                <a:cubicBezTo>
                  <a:pt x="240" y="99"/>
                  <a:pt x="236" y="97"/>
                  <a:pt x="233" y="98"/>
                </a:cubicBezTo>
                <a:cubicBezTo>
                  <a:pt x="239" y="100"/>
                  <a:pt x="244" y="101"/>
                  <a:pt x="249" y="102"/>
                </a:cubicBezTo>
                <a:cubicBezTo>
                  <a:pt x="249" y="101"/>
                  <a:pt x="250" y="101"/>
                  <a:pt x="251" y="101"/>
                </a:cubicBezTo>
                <a:cubicBezTo>
                  <a:pt x="248" y="98"/>
                  <a:pt x="243" y="97"/>
                  <a:pt x="241" y="94"/>
                </a:cubicBezTo>
                <a:cubicBezTo>
                  <a:pt x="243" y="93"/>
                  <a:pt x="244" y="94"/>
                  <a:pt x="244" y="93"/>
                </a:cubicBezTo>
                <a:cubicBezTo>
                  <a:pt x="245" y="93"/>
                  <a:pt x="248" y="94"/>
                  <a:pt x="246" y="95"/>
                </a:cubicBezTo>
                <a:cubicBezTo>
                  <a:pt x="249" y="97"/>
                  <a:pt x="255" y="100"/>
                  <a:pt x="257" y="99"/>
                </a:cubicBezTo>
                <a:cubicBezTo>
                  <a:pt x="256" y="99"/>
                  <a:pt x="256" y="99"/>
                  <a:pt x="255" y="98"/>
                </a:cubicBezTo>
                <a:cubicBezTo>
                  <a:pt x="259" y="98"/>
                  <a:pt x="262" y="99"/>
                  <a:pt x="265" y="101"/>
                </a:cubicBezTo>
                <a:cubicBezTo>
                  <a:pt x="265" y="100"/>
                  <a:pt x="265" y="100"/>
                  <a:pt x="265" y="100"/>
                </a:cubicBezTo>
                <a:cubicBezTo>
                  <a:pt x="266" y="100"/>
                  <a:pt x="265" y="101"/>
                  <a:pt x="267" y="101"/>
                </a:cubicBezTo>
                <a:cubicBezTo>
                  <a:pt x="267" y="101"/>
                  <a:pt x="267" y="101"/>
                  <a:pt x="266" y="102"/>
                </a:cubicBezTo>
                <a:cubicBezTo>
                  <a:pt x="270" y="103"/>
                  <a:pt x="273" y="105"/>
                  <a:pt x="277" y="106"/>
                </a:cubicBezTo>
                <a:cubicBezTo>
                  <a:pt x="277" y="105"/>
                  <a:pt x="275" y="106"/>
                  <a:pt x="275" y="105"/>
                </a:cubicBezTo>
                <a:cubicBezTo>
                  <a:pt x="280" y="107"/>
                  <a:pt x="285" y="109"/>
                  <a:pt x="289" y="112"/>
                </a:cubicBezTo>
                <a:cubicBezTo>
                  <a:pt x="290" y="111"/>
                  <a:pt x="287" y="111"/>
                  <a:pt x="289" y="109"/>
                </a:cubicBezTo>
                <a:cubicBezTo>
                  <a:pt x="291" y="110"/>
                  <a:pt x="292" y="112"/>
                  <a:pt x="294" y="112"/>
                </a:cubicBezTo>
                <a:cubicBezTo>
                  <a:pt x="291" y="107"/>
                  <a:pt x="282" y="104"/>
                  <a:pt x="284" y="97"/>
                </a:cubicBezTo>
                <a:cubicBezTo>
                  <a:pt x="278" y="96"/>
                  <a:pt x="274" y="93"/>
                  <a:pt x="270" y="90"/>
                </a:cubicBezTo>
                <a:cubicBezTo>
                  <a:pt x="272" y="90"/>
                  <a:pt x="275" y="92"/>
                  <a:pt x="277" y="92"/>
                </a:cubicBezTo>
                <a:cubicBezTo>
                  <a:pt x="276" y="92"/>
                  <a:pt x="274" y="90"/>
                  <a:pt x="275" y="90"/>
                </a:cubicBezTo>
                <a:cubicBezTo>
                  <a:pt x="281" y="92"/>
                  <a:pt x="286" y="95"/>
                  <a:pt x="292" y="97"/>
                </a:cubicBezTo>
                <a:cubicBezTo>
                  <a:pt x="290" y="95"/>
                  <a:pt x="289" y="93"/>
                  <a:pt x="287" y="91"/>
                </a:cubicBezTo>
                <a:cubicBezTo>
                  <a:pt x="287" y="91"/>
                  <a:pt x="287" y="91"/>
                  <a:pt x="288" y="90"/>
                </a:cubicBezTo>
                <a:cubicBezTo>
                  <a:pt x="285" y="89"/>
                  <a:pt x="283" y="87"/>
                  <a:pt x="281" y="86"/>
                </a:cubicBezTo>
                <a:cubicBezTo>
                  <a:pt x="280" y="87"/>
                  <a:pt x="282" y="87"/>
                  <a:pt x="282" y="89"/>
                </a:cubicBezTo>
                <a:cubicBezTo>
                  <a:pt x="270" y="82"/>
                  <a:pt x="256" y="77"/>
                  <a:pt x="243" y="72"/>
                </a:cubicBezTo>
                <a:cubicBezTo>
                  <a:pt x="243" y="71"/>
                  <a:pt x="243" y="71"/>
                  <a:pt x="242" y="71"/>
                </a:cubicBezTo>
                <a:cubicBezTo>
                  <a:pt x="241" y="71"/>
                  <a:pt x="240" y="70"/>
                  <a:pt x="239" y="72"/>
                </a:cubicBezTo>
                <a:cubicBezTo>
                  <a:pt x="238" y="70"/>
                  <a:pt x="237" y="70"/>
                  <a:pt x="236" y="70"/>
                </a:cubicBezTo>
                <a:cubicBezTo>
                  <a:pt x="237" y="69"/>
                  <a:pt x="240" y="69"/>
                  <a:pt x="241" y="68"/>
                </a:cubicBezTo>
                <a:cubicBezTo>
                  <a:pt x="241" y="69"/>
                  <a:pt x="244" y="70"/>
                  <a:pt x="245" y="69"/>
                </a:cubicBezTo>
                <a:cubicBezTo>
                  <a:pt x="243" y="68"/>
                  <a:pt x="241" y="68"/>
                  <a:pt x="239" y="67"/>
                </a:cubicBezTo>
                <a:cubicBezTo>
                  <a:pt x="240" y="67"/>
                  <a:pt x="241" y="67"/>
                  <a:pt x="241" y="66"/>
                </a:cubicBezTo>
                <a:cubicBezTo>
                  <a:pt x="236" y="62"/>
                  <a:pt x="228" y="67"/>
                  <a:pt x="224" y="62"/>
                </a:cubicBezTo>
                <a:cubicBezTo>
                  <a:pt x="219" y="61"/>
                  <a:pt x="214" y="64"/>
                  <a:pt x="212" y="60"/>
                </a:cubicBezTo>
                <a:cubicBezTo>
                  <a:pt x="211" y="60"/>
                  <a:pt x="209" y="61"/>
                  <a:pt x="208" y="60"/>
                </a:cubicBezTo>
                <a:cubicBezTo>
                  <a:pt x="209" y="59"/>
                  <a:pt x="213" y="59"/>
                  <a:pt x="214" y="59"/>
                </a:cubicBezTo>
                <a:cubicBezTo>
                  <a:pt x="213" y="56"/>
                  <a:pt x="220" y="59"/>
                  <a:pt x="221" y="58"/>
                </a:cubicBezTo>
                <a:cubicBezTo>
                  <a:pt x="221" y="58"/>
                  <a:pt x="220" y="57"/>
                  <a:pt x="221" y="57"/>
                </a:cubicBezTo>
                <a:cubicBezTo>
                  <a:pt x="221" y="58"/>
                  <a:pt x="224" y="58"/>
                  <a:pt x="224" y="57"/>
                </a:cubicBezTo>
                <a:cubicBezTo>
                  <a:pt x="223" y="56"/>
                  <a:pt x="221" y="56"/>
                  <a:pt x="218" y="56"/>
                </a:cubicBezTo>
                <a:cubicBezTo>
                  <a:pt x="218" y="55"/>
                  <a:pt x="219" y="55"/>
                  <a:pt x="218" y="54"/>
                </a:cubicBezTo>
                <a:cubicBezTo>
                  <a:pt x="216" y="56"/>
                  <a:pt x="212" y="53"/>
                  <a:pt x="212" y="56"/>
                </a:cubicBezTo>
                <a:cubicBezTo>
                  <a:pt x="209" y="55"/>
                  <a:pt x="206" y="56"/>
                  <a:pt x="203" y="54"/>
                </a:cubicBezTo>
                <a:cubicBezTo>
                  <a:pt x="204" y="53"/>
                  <a:pt x="203" y="52"/>
                  <a:pt x="204" y="52"/>
                </a:cubicBezTo>
                <a:cubicBezTo>
                  <a:pt x="205" y="55"/>
                  <a:pt x="209" y="52"/>
                  <a:pt x="211" y="52"/>
                </a:cubicBezTo>
                <a:cubicBezTo>
                  <a:pt x="208" y="50"/>
                  <a:pt x="205" y="53"/>
                  <a:pt x="203" y="49"/>
                </a:cubicBezTo>
                <a:cubicBezTo>
                  <a:pt x="204" y="49"/>
                  <a:pt x="206" y="50"/>
                  <a:pt x="206" y="48"/>
                </a:cubicBezTo>
                <a:cubicBezTo>
                  <a:pt x="203" y="47"/>
                  <a:pt x="199" y="48"/>
                  <a:pt x="198" y="50"/>
                </a:cubicBezTo>
                <a:cubicBezTo>
                  <a:pt x="199" y="50"/>
                  <a:pt x="200" y="50"/>
                  <a:pt x="200" y="51"/>
                </a:cubicBezTo>
                <a:cubicBezTo>
                  <a:pt x="197" y="51"/>
                  <a:pt x="197" y="51"/>
                  <a:pt x="197" y="51"/>
                </a:cubicBezTo>
                <a:cubicBezTo>
                  <a:pt x="196" y="50"/>
                  <a:pt x="198" y="49"/>
                  <a:pt x="195" y="49"/>
                </a:cubicBezTo>
                <a:cubicBezTo>
                  <a:pt x="195" y="50"/>
                  <a:pt x="196" y="50"/>
                  <a:pt x="196" y="50"/>
                </a:cubicBezTo>
                <a:cubicBezTo>
                  <a:pt x="195" y="51"/>
                  <a:pt x="193" y="51"/>
                  <a:pt x="192" y="53"/>
                </a:cubicBezTo>
                <a:cubicBezTo>
                  <a:pt x="194" y="52"/>
                  <a:pt x="194" y="55"/>
                  <a:pt x="196" y="54"/>
                </a:cubicBezTo>
                <a:cubicBezTo>
                  <a:pt x="196" y="53"/>
                  <a:pt x="196" y="52"/>
                  <a:pt x="197" y="52"/>
                </a:cubicBezTo>
                <a:cubicBezTo>
                  <a:pt x="198" y="52"/>
                  <a:pt x="199" y="53"/>
                  <a:pt x="199" y="54"/>
                </a:cubicBezTo>
                <a:cubicBezTo>
                  <a:pt x="198" y="54"/>
                  <a:pt x="197" y="55"/>
                  <a:pt x="197" y="56"/>
                </a:cubicBezTo>
                <a:cubicBezTo>
                  <a:pt x="201" y="58"/>
                  <a:pt x="208" y="55"/>
                  <a:pt x="212" y="58"/>
                </a:cubicBezTo>
                <a:cubicBezTo>
                  <a:pt x="209" y="58"/>
                  <a:pt x="207" y="58"/>
                  <a:pt x="205" y="57"/>
                </a:cubicBezTo>
                <a:cubicBezTo>
                  <a:pt x="205" y="59"/>
                  <a:pt x="202" y="59"/>
                  <a:pt x="201" y="59"/>
                </a:cubicBezTo>
                <a:cubicBezTo>
                  <a:pt x="201" y="58"/>
                  <a:pt x="201" y="58"/>
                  <a:pt x="201" y="57"/>
                </a:cubicBezTo>
                <a:cubicBezTo>
                  <a:pt x="197" y="58"/>
                  <a:pt x="195" y="58"/>
                  <a:pt x="190" y="58"/>
                </a:cubicBezTo>
                <a:cubicBezTo>
                  <a:pt x="190" y="58"/>
                  <a:pt x="189" y="58"/>
                  <a:pt x="189" y="56"/>
                </a:cubicBezTo>
                <a:cubicBezTo>
                  <a:pt x="188" y="58"/>
                  <a:pt x="183" y="59"/>
                  <a:pt x="181" y="57"/>
                </a:cubicBezTo>
                <a:cubicBezTo>
                  <a:pt x="183" y="57"/>
                  <a:pt x="182" y="56"/>
                  <a:pt x="181" y="55"/>
                </a:cubicBezTo>
                <a:cubicBezTo>
                  <a:pt x="184" y="55"/>
                  <a:pt x="187" y="56"/>
                  <a:pt x="191" y="55"/>
                </a:cubicBezTo>
                <a:cubicBezTo>
                  <a:pt x="190" y="53"/>
                  <a:pt x="186" y="56"/>
                  <a:pt x="184" y="54"/>
                </a:cubicBezTo>
                <a:cubicBezTo>
                  <a:pt x="184" y="54"/>
                  <a:pt x="186" y="54"/>
                  <a:pt x="186" y="53"/>
                </a:cubicBezTo>
                <a:cubicBezTo>
                  <a:pt x="186" y="52"/>
                  <a:pt x="185" y="53"/>
                  <a:pt x="183" y="53"/>
                </a:cubicBezTo>
                <a:cubicBezTo>
                  <a:pt x="183" y="55"/>
                  <a:pt x="182" y="54"/>
                  <a:pt x="180" y="54"/>
                </a:cubicBezTo>
                <a:cubicBezTo>
                  <a:pt x="180" y="55"/>
                  <a:pt x="181" y="55"/>
                  <a:pt x="181" y="56"/>
                </a:cubicBezTo>
                <a:cubicBezTo>
                  <a:pt x="179" y="56"/>
                  <a:pt x="177" y="58"/>
                  <a:pt x="176" y="56"/>
                </a:cubicBezTo>
                <a:cubicBezTo>
                  <a:pt x="178" y="56"/>
                  <a:pt x="180" y="55"/>
                  <a:pt x="180" y="53"/>
                </a:cubicBezTo>
                <a:cubicBezTo>
                  <a:pt x="178" y="53"/>
                  <a:pt x="178" y="52"/>
                  <a:pt x="177" y="53"/>
                </a:cubicBezTo>
                <a:cubicBezTo>
                  <a:pt x="177" y="52"/>
                  <a:pt x="178" y="52"/>
                  <a:pt x="178" y="52"/>
                </a:cubicBezTo>
                <a:cubicBezTo>
                  <a:pt x="176" y="51"/>
                  <a:pt x="172" y="51"/>
                  <a:pt x="171" y="53"/>
                </a:cubicBezTo>
                <a:cubicBezTo>
                  <a:pt x="172" y="54"/>
                  <a:pt x="176" y="51"/>
                  <a:pt x="176" y="54"/>
                </a:cubicBezTo>
                <a:cubicBezTo>
                  <a:pt x="172" y="54"/>
                  <a:pt x="172" y="54"/>
                  <a:pt x="172" y="54"/>
                </a:cubicBezTo>
                <a:cubicBezTo>
                  <a:pt x="172" y="56"/>
                  <a:pt x="172" y="56"/>
                  <a:pt x="172" y="56"/>
                </a:cubicBezTo>
                <a:cubicBezTo>
                  <a:pt x="174" y="56"/>
                  <a:pt x="173" y="54"/>
                  <a:pt x="175" y="55"/>
                </a:cubicBezTo>
                <a:cubicBezTo>
                  <a:pt x="176" y="58"/>
                  <a:pt x="173" y="57"/>
                  <a:pt x="172" y="57"/>
                </a:cubicBezTo>
                <a:cubicBezTo>
                  <a:pt x="171" y="57"/>
                  <a:pt x="171" y="57"/>
                  <a:pt x="172" y="56"/>
                </a:cubicBezTo>
                <a:cubicBezTo>
                  <a:pt x="170" y="56"/>
                  <a:pt x="169" y="57"/>
                  <a:pt x="168" y="56"/>
                </a:cubicBezTo>
                <a:cubicBezTo>
                  <a:pt x="165" y="59"/>
                  <a:pt x="162" y="61"/>
                  <a:pt x="160" y="64"/>
                </a:cubicBezTo>
                <a:cubicBezTo>
                  <a:pt x="149" y="65"/>
                  <a:pt x="140" y="67"/>
                  <a:pt x="133" y="72"/>
                </a:cubicBezTo>
                <a:cubicBezTo>
                  <a:pt x="130" y="72"/>
                  <a:pt x="129" y="75"/>
                  <a:pt x="126" y="74"/>
                </a:cubicBezTo>
                <a:cubicBezTo>
                  <a:pt x="128" y="73"/>
                  <a:pt x="130" y="72"/>
                  <a:pt x="132" y="71"/>
                </a:cubicBezTo>
                <a:cubicBezTo>
                  <a:pt x="131" y="69"/>
                  <a:pt x="135" y="69"/>
                  <a:pt x="136" y="68"/>
                </a:cubicBezTo>
                <a:cubicBezTo>
                  <a:pt x="131" y="68"/>
                  <a:pt x="127" y="70"/>
                  <a:pt x="123" y="71"/>
                </a:cubicBezTo>
                <a:cubicBezTo>
                  <a:pt x="125" y="70"/>
                  <a:pt x="123" y="69"/>
                  <a:pt x="124" y="68"/>
                </a:cubicBezTo>
                <a:cubicBezTo>
                  <a:pt x="127" y="67"/>
                  <a:pt x="130" y="65"/>
                  <a:pt x="134" y="64"/>
                </a:cubicBezTo>
                <a:cubicBezTo>
                  <a:pt x="134" y="66"/>
                  <a:pt x="137" y="66"/>
                  <a:pt x="136" y="68"/>
                </a:cubicBezTo>
                <a:cubicBezTo>
                  <a:pt x="138" y="68"/>
                  <a:pt x="136" y="63"/>
                  <a:pt x="139" y="64"/>
                </a:cubicBezTo>
                <a:cubicBezTo>
                  <a:pt x="139" y="63"/>
                  <a:pt x="137" y="64"/>
                  <a:pt x="137" y="63"/>
                </a:cubicBezTo>
                <a:cubicBezTo>
                  <a:pt x="142" y="62"/>
                  <a:pt x="148" y="60"/>
                  <a:pt x="152" y="58"/>
                </a:cubicBezTo>
                <a:cubicBezTo>
                  <a:pt x="146" y="59"/>
                  <a:pt x="140" y="61"/>
                  <a:pt x="135" y="60"/>
                </a:cubicBezTo>
                <a:cubicBezTo>
                  <a:pt x="136" y="59"/>
                  <a:pt x="140" y="58"/>
                  <a:pt x="143" y="57"/>
                </a:cubicBezTo>
                <a:cubicBezTo>
                  <a:pt x="141" y="57"/>
                  <a:pt x="139" y="58"/>
                  <a:pt x="138" y="57"/>
                </a:cubicBezTo>
                <a:cubicBezTo>
                  <a:pt x="138" y="56"/>
                  <a:pt x="140" y="57"/>
                  <a:pt x="140" y="56"/>
                </a:cubicBezTo>
                <a:cubicBezTo>
                  <a:pt x="139" y="55"/>
                  <a:pt x="137" y="56"/>
                  <a:pt x="137" y="54"/>
                </a:cubicBezTo>
                <a:cubicBezTo>
                  <a:pt x="141" y="54"/>
                  <a:pt x="144" y="52"/>
                  <a:pt x="148" y="52"/>
                </a:cubicBezTo>
                <a:cubicBezTo>
                  <a:pt x="151" y="51"/>
                  <a:pt x="152" y="52"/>
                  <a:pt x="154" y="50"/>
                </a:cubicBezTo>
                <a:cubicBezTo>
                  <a:pt x="153" y="49"/>
                  <a:pt x="151" y="51"/>
                  <a:pt x="152" y="48"/>
                </a:cubicBezTo>
                <a:cubicBezTo>
                  <a:pt x="156" y="48"/>
                  <a:pt x="158" y="46"/>
                  <a:pt x="162" y="46"/>
                </a:cubicBezTo>
                <a:cubicBezTo>
                  <a:pt x="161" y="46"/>
                  <a:pt x="161" y="45"/>
                  <a:pt x="161" y="45"/>
                </a:cubicBezTo>
                <a:cubicBezTo>
                  <a:pt x="169" y="41"/>
                  <a:pt x="183" y="41"/>
                  <a:pt x="190" y="39"/>
                </a:cubicBezTo>
                <a:cubicBezTo>
                  <a:pt x="189" y="39"/>
                  <a:pt x="188" y="38"/>
                  <a:pt x="187" y="38"/>
                </a:cubicBezTo>
                <a:cubicBezTo>
                  <a:pt x="187" y="36"/>
                  <a:pt x="187" y="36"/>
                  <a:pt x="187" y="36"/>
                </a:cubicBezTo>
                <a:cubicBezTo>
                  <a:pt x="189" y="36"/>
                  <a:pt x="191" y="37"/>
                  <a:pt x="192" y="36"/>
                </a:cubicBezTo>
                <a:cubicBezTo>
                  <a:pt x="186" y="34"/>
                  <a:pt x="181" y="33"/>
                  <a:pt x="173" y="32"/>
                </a:cubicBezTo>
                <a:cubicBezTo>
                  <a:pt x="173" y="30"/>
                  <a:pt x="176" y="32"/>
                  <a:pt x="177" y="31"/>
                </a:cubicBezTo>
                <a:cubicBezTo>
                  <a:pt x="175" y="30"/>
                  <a:pt x="179" y="30"/>
                  <a:pt x="179" y="29"/>
                </a:cubicBezTo>
                <a:cubicBezTo>
                  <a:pt x="175" y="30"/>
                  <a:pt x="173" y="25"/>
                  <a:pt x="170" y="28"/>
                </a:cubicBezTo>
                <a:cubicBezTo>
                  <a:pt x="169" y="28"/>
                  <a:pt x="170" y="26"/>
                  <a:pt x="168" y="26"/>
                </a:cubicBezTo>
                <a:cubicBezTo>
                  <a:pt x="167" y="26"/>
                  <a:pt x="166" y="27"/>
                  <a:pt x="164" y="27"/>
                </a:cubicBezTo>
                <a:cubicBezTo>
                  <a:pt x="165" y="25"/>
                  <a:pt x="162" y="26"/>
                  <a:pt x="161" y="25"/>
                </a:cubicBezTo>
                <a:cubicBezTo>
                  <a:pt x="162" y="24"/>
                  <a:pt x="163" y="24"/>
                  <a:pt x="163" y="23"/>
                </a:cubicBezTo>
                <a:cubicBezTo>
                  <a:pt x="159" y="21"/>
                  <a:pt x="152" y="23"/>
                  <a:pt x="147" y="21"/>
                </a:cubicBezTo>
                <a:cubicBezTo>
                  <a:pt x="147" y="21"/>
                  <a:pt x="148" y="20"/>
                  <a:pt x="148" y="19"/>
                </a:cubicBezTo>
                <a:cubicBezTo>
                  <a:pt x="147" y="19"/>
                  <a:pt x="147" y="19"/>
                  <a:pt x="146" y="19"/>
                </a:cubicBezTo>
                <a:cubicBezTo>
                  <a:pt x="130" y="19"/>
                  <a:pt x="115" y="22"/>
                  <a:pt x="100" y="24"/>
                </a:cubicBezTo>
                <a:cubicBezTo>
                  <a:pt x="89" y="25"/>
                  <a:pt x="81" y="31"/>
                  <a:pt x="71" y="31"/>
                </a:cubicBezTo>
                <a:cubicBezTo>
                  <a:pt x="70" y="32"/>
                  <a:pt x="72" y="33"/>
                  <a:pt x="71" y="33"/>
                </a:cubicBezTo>
                <a:cubicBezTo>
                  <a:pt x="70" y="33"/>
                  <a:pt x="70" y="32"/>
                  <a:pt x="69" y="32"/>
                </a:cubicBezTo>
                <a:cubicBezTo>
                  <a:pt x="62" y="35"/>
                  <a:pt x="54" y="40"/>
                  <a:pt x="47" y="46"/>
                </a:cubicBezTo>
                <a:cubicBezTo>
                  <a:pt x="45" y="47"/>
                  <a:pt x="43" y="50"/>
                  <a:pt x="41" y="50"/>
                </a:cubicBezTo>
                <a:cubicBezTo>
                  <a:pt x="41" y="51"/>
                  <a:pt x="40" y="51"/>
                  <a:pt x="40" y="51"/>
                </a:cubicBezTo>
                <a:cubicBezTo>
                  <a:pt x="33" y="56"/>
                  <a:pt x="24" y="61"/>
                  <a:pt x="23" y="70"/>
                </a:cubicBezTo>
                <a:cubicBezTo>
                  <a:pt x="24" y="70"/>
                  <a:pt x="25" y="67"/>
                  <a:pt x="27" y="69"/>
                </a:cubicBezTo>
                <a:cubicBezTo>
                  <a:pt x="27" y="68"/>
                  <a:pt x="28" y="67"/>
                  <a:pt x="30" y="67"/>
                </a:cubicBezTo>
                <a:cubicBezTo>
                  <a:pt x="27" y="70"/>
                  <a:pt x="29" y="75"/>
                  <a:pt x="32" y="76"/>
                </a:cubicBezTo>
                <a:cubicBezTo>
                  <a:pt x="33" y="77"/>
                  <a:pt x="34" y="75"/>
                  <a:pt x="35" y="76"/>
                </a:cubicBezTo>
                <a:cubicBezTo>
                  <a:pt x="34" y="77"/>
                  <a:pt x="33" y="79"/>
                  <a:pt x="32" y="79"/>
                </a:cubicBezTo>
                <a:cubicBezTo>
                  <a:pt x="33" y="80"/>
                  <a:pt x="30" y="82"/>
                  <a:pt x="32" y="82"/>
                </a:cubicBezTo>
                <a:cubicBezTo>
                  <a:pt x="33" y="80"/>
                  <a:pt x="35" y="78"/>
                  <a:pt x="37" y="76"/>
                </a:cubicBezTo>
                <a:cubicBezTo>
                  <a:pt x="39" y="77"/>
                  <a:pt x="37" y="80"/>
                  <a:pt x="39" y="80"/>
                </a:cubicBezTo>
                <a:cubicBezTo>
                  <a:pt x="37" y="83"/>
                  <a:pt x="36" y="86"/>
                  <a:pt x="34" y="87"/>
                </a:cubicBezTo>
                <a:cubicBezTo>
                  <a:pt x="34" y="96"/>
                  <a:pt x="24" y="99"/>
                  <a:pt x="20" y="105"/>
                </a:cubicBezTo>
                <a:cubicBezTo>
                  <a:pt x="20" y="106"/>
                  <a:pt x="21" y="106"/>
                  <a:pt x="21" y="106"/>
                </a:cubicBezTo>
                <a:cubicBezTo>
                  <a:pt x="20" y="108"/>
                  <a:pt x="19" y="109"/>
                  <a:pt x="19" y="112"/>
                </a:cubicBezTo>
                <a:cubicBezTo>
                  <a:pt x="20" y="113"/>
                  <a:pt x="21" y="111"/>
                  <a:pt x="21" y="112"/>
                </a:cubicBezTo>
                <a:cubicBezTo>
                  <a:pt x="21" y="118"/>
                  <a:pt x="21" y="118"/>
                  <a:pt x="21" y="118"/>
                </a:cubicBezTo>
                <a:cubicBezTo>
                  <a:pt x="24" y="121"/>
                  <a:pt x="31" y="120"/>
                  <a:pt x="35" y="123"/>
                </a:cubicBezTo>
                <a:cubicBezTo>
                  <a:pt x="33" y="125"/>
                  <a:pt x="38" y="129"/>
                  <a:pt x="34" y="130"/>
                </a:cubicBezTo>
                <a:cubicBezTo>
                  <a:pt x="35" y="131"/>
                  <a:pt x="37" y="131"/>
                  <a:pt x="37" y="130"/>
                </a:cubicBezTo>
                <a:cubicBezTo>
                  <a:pt x="38" y="130"/>
                  <a:pt x="38" y="130"/>
                  <a:pt x="38" y="131"/>
                </a:cubicBezTo>
                <a:cubicBezTo>
                  <a:pt x="36" y="135"/>
                  <a:pt x="34" y="140"/>
                  <a:pt x="30" y="142"/>
                </a:cubicBezTo>
                <a:cubicBezTo>
                  <a:pt x="30" y="140"/>
                  <a:pt x="32" y="138"/>
                  <a:pt x="32" y="137"/>
                </a:cubicBezTo>
                <a:cubicBezTo>
                  <a:pt x="28" y="141"/>
                  <a:pt x="24" y="149"/>
                  <a:pt x="21" y="151"/>
                </a:cubicBezTo>
                <a:cubicBezTo>
                  <a:pt x="19" y="156"/>
                  <a:pt x="16" y="163"/>
                  <a:pt x="15" y="171"/>
                </a:cubicBezTo>
                <a:cubicBezTo>
                  <a:pt x="14" y="174"/>
                  <a:pt x="15" y="177"/>
                  <a:pt x="12" y="179"/>
                </a:cubicBezTo>
                <a:cubicBezTo>
                  <a:pt x="13" y="183"/>
                  <a:pt x="8" y="187"/>
                  <a:pt x="10" y="191"/>
                </a:cubicBezTo>
                <a:cubicBezTo>
                  <a:pt x="11" y="190"/>
                  <a:pt x="11" y="189"/>
                  <a:pt x="12" y="188"/>
                </a:cubicBezTo>
                <a:cubicBezTo>
                  <a:pt x="13" y="188"/>
                  <a:pt x="11" y="187"/>
                  <a:pt x="12" y="186"/>
                </a:cubicBezTo>
                <a:cubicBezTo>
                  <a:pt x="13" y="187"/>
                  <a:pt x="12" y="187"/>
                  <a:pt x="14" y="186"/>
                </a:cubicBezTo>
                <a:cubicBezTo>
                  <a:pt x="15" y="190"/>
                  <a:pt x="14" y="194"/>
                  <a:pt x="13" y="196"/>
                </a:cubicBezTo>
                <a:cubicBezTo>
                  <a:pt x="12" y="196"/>
                  <a:pt x="12" y="195"/>
                  <a:pt x="12" y="195"/>
                </a:cubicBezTo>
                <a:cubicBezTo>
                  <a:pt x="11" y="197"/>
                  <a:pt x="11" y="199"/>
                  <a:pt x="11" y="200"/>
                </a:cubicBezTo>
                <a:cubicBezTo>
                  <a:pt x="11" y="200"/>
                  <a:pt x="12" y="199"/>
                  <a:pt x="13" y="199"/>
                </a:cubicBezTo>
                <a:cubicBezTo>
                  <a:pt x="13" y="203"/>
                  <a:pt x="13" y="205"/>
                  <a:pt x="14" y="207"/>
                </a:cubicBezTo>
                <a:cubicBezTo>
                  <a:pt x="14" y="207"/>
                  <a:pt x="13" y="207"/>
                  <a:pt x="13" y="208"/>
                </a:cubicBezTo>
                <a:cubicBezTo>
                  <a:pt x="13" y="210"/>
                  <a:pt x="16" y="210"/>
                  <a:pt x="15" y="209"/>
                </a:cubicBezTo>
                <a:cubicBezTo>
                  <a:pt x="15" y="210"/>
                  <a:pt x="15" y="205"/>
                  <a:pt x="17" y="205"/>
                </a:cubicBezTo>
                <a:cubicBezTo>
                  <a:pt x="15" y="209"/>
                  <a:pt x="17" y="215"/>
                  <a:pt x="15" y="218"/>
                </a:cubicBezTo>
                <a:cubicBezTo>
                  <a:pt x="15" y="216"/>
                  <a:pt x="15" y="215"/>
                  <a:pt x="15" y="213"/>
                </a:cubicBezTo>
                <a:cubicBezTo>
                  <a:pt x="14" y="213"/>
                  <a:pt x="13" y="214"/>
                  <a:pt x="12" y="213"/>
                </a:cubicBezTo>
                <a:cubicBezTo>
                  <a:pt x="8" y="216"/>
                  <a:pt x="12" y="223"/>
                  <a:pt x="8" y="226"/>
                </a:cubicBezTo>
                <a:cubicBezTo>
                  <a:pt x="8" y="226"/>
                  <a:pt x="9" y="226"/>
                  <a:pt x="9" y="227"/>
                </a:cubicBezTo>
                <a:cubicBezTo>
                  <a:pt x="8" y="227"/>
                  <a:pt x="7" y="227"/>
                  <a:pt x="7" y="228"/>
                </a:cubicBezTo>
                <a:cubicBezTo>
                  <a:pt x="8" y="230"/>
                  <a:pt x="7" y="232"/>
                  <a:pt x="7" y="235"/>
                </a:cubicBezTo>
                <a:cubicBezTo>
                  <a:pt x="9" y="236"/>
                  <a:pt x="8" y="234"/>
                  <a:pt x="9" y="234"/>
                </a:cubicBezTo>
                <a:cubicBezTo>
                  <a:pt x="9" y="236"/>
                  <a:pt x="8" y="237"/>
                  <a:pt x="9" y="239"/>
                </a:cubicBezTo>
                <a:cubicBezTo>
                  <a:pt x="10" y="239"/>
                  <a:pt x="11" y="239"/>
                  <a:pt x="12" y="239"/>
                </a:cubicBezTo>
                <a:cubicBezTo>
                  <a:pt x="12" y="242"/>
                  <a:pt x="10" y="243"/>
                  <a:pt x="12" y="245"/>
                </a:cubicBezTo>
                <a:cubicBezTo>
                  <a:pt x="13" y="243"/>
                  <a:pt x="15" y="240"/>
                  <a:pt x="17" y="242"/>
                </a:cubicBezTo>
                <a:cubicBezTo>
                  <a:pt x="15" y="243"/>
                  <a:pt x="14" y="245"/>
                  <a:pt x="15" y="248"/>
                </a:cubicBezTo>
                <a:cubicBezTo>
                  <a:pt x="16" y="248"/>
                  <a:pt x="15" y="245"/>
                  <a:pt x="17" y="246"/>
                </a:cubicBezTo>
                <a:cubicBezTo>
                  <a:pt x="18" y="246"/>
                  <a:pt x="18" y="246"/>
                  <a:pt x="18" y="246"/>
                </a:cubicBezTo>
                <a:cubicBezTo>
                  <a:pt x="18" y="248"/>
                  <a:pt x="15" y="248"/>
                  <a:pt x="17" y="250"/>
                </a:cubicBezTo>
                <a:cubicBezTo>
                  <a:pt x="19" y="249"/>
                  <a:pt x="20" y="253"/>
                  <a:pt x="18" y="255"/>
                </a:cubicBezTo>
                <a:cubicBezTo>
                  <a:pt x="16" y="256"/>
                  <a:pt x="18" y="253"/>
                  <a:pt x="16" y="254"/>
                </a:cubicBezTo>
                <a:cubicBezTo>
                  <a:pt x="17" y="256"/>
                  <a:pt x="15" y="256"/>
                  <a:pt x="15" y="258"/>
                </a:cubicBezTo>
                <a:cubicBezTo>
                  <a:pt x="16" y="258"/>
                  <a:pt x="17" y="258"/>
                  <a:pt x="19" y="258"/>
                </a:cubicBezTo>
                <a:cubicBezTo>
                  <a:pt x="20" y="257"/>
                  <a:pt x="20" y="256"/>
                  <a:pt x="22" y="257"/>
                </a:cubicBezTo>
                <a:cubicBezTo>
                  <a:pt x="22" y="259"/>
                  <a:pt x="24" y="260"/>
                  <a:pt x="24" y="262"/>
                </a:cubicBezTo>
                <a:cubicBezTo>
                  <a:pt x="23" y="264"/>
                  <a:pt x="22" y="264"/>
                  <a:pt x="22" y="267"/>
                </a:cubicBezTo>
                <a:cubicBezTo>
                  <a:pt x="22" y="267"/>
                  <a:pt x="22" y="267"/>
                  <a:pt x="22" y="267"/>
                </a:cubicBezTo>
                <a:cubicBezTo>
                  <a:pt x="22" y="267"/>
                  <a:pt x="22" y="267"/>
                  <a:pt x="22" y="268"/>
                </a:cubicBezTo>
                <a:cubicBezTo>
                  <a:pt x="22" y="268"/>
                  <a:pt x="23" y="267"/>
                  <a:pt x="23" y="267"/>
                </a:cubicBezTo>
                <a:cubicBezTo>
                  <a:pt x="24" y="267"/>
                  <a:pt x="24" y="268"/>
                  <a:pt x="26" y="268"/>
                </a:cubicBezTo>
                <a:cubicBezTo>
                  <a:pt x="26" y="268"/>
                  <a:pt x="26" y="268"/>
                  <a:pt x="26" y="268"/>
                </a:cubicBezTo>
                <a:cubicBezTo>
                  <a:pt x="26" y="268"/>
                  <a:pt x="26" y="268"/>
                  <a:pt x="26" y="268"/>
                </a:cubicBezTo>
                <a:cubicBezTo>
                  <a:pt x="26" y="269"/>
                  <a:pt x="26" y="269"/>
                  <a:pt x="26" y="269"/>
                </a:cubicBezTo>
                <a:cubicBezTo>
                  <a:pt x="27" y="270"/>
                  <a:pt x="27" y="271"/>
                  <a:pt x="28" y="273"/>
                </a:cubicBezTo>
                <a:cubicBezTo>
                  <a:pt x="27" y="273"/>
                  <a:pt x="27" y="273"/>
                  <a:pt x="27" y="274"/>
                </a:cubicBezTo>
                <a:cubicBezTo>
                  <a:pt x="27" y="274"/>
                  <a:pt x="28" y="274"/>
                  <a:pt x="28" y="274"/>
                </a:cubicBezTo>
                <a:cubicBezTo>
                  <a:pt x="29" y="276"/>
                  <a:pt x="29" y="279"/>
                  <a:pt x="30" y="282"/>
                </a:cubicBezTo>
                <a:cubicBezTo>
                  <a:pt x="30" y="282"/>
                  <a:pt x="30" y="282"/>
                  <a:pt x="30" y="282"/>
                </a:cubicBezTo>
                <a:cubicBezTo>
                  <a:pt x="30" y="282"/>
                  <a:pt x="30" y="284"/>
                  <a:pt x="30" y="285"/>
                </a:cubicBezTo>
                <a:cubicBezTo>
                  <a:pt x="31" y="285"/>
                  <a:pt x="31" y="285"/>
                  <a:pt x="31" y="285"/>
                </a:cubicBezTo>
                <a:cubicBezTo>
                  <a:pt x="31" y="285"/>
                  <a:pt x="30" y="285"/>
                  <a:pt x="30" y="285"/>
                </a:cubicBezTo>
                <a:cubicBezTo>
                  <a:pt x="30" y="286"/>
                  <a:pt x="30" y="287"/>
                  <a:pt x="31" y="287"/>
                </a:cubicBezTo>
                <a:cubicBezTo>
                  <a:pt x="31" y="287"/>
                  <a:pt x="31" y="287"/>
                  <a:pt x="31" y="286"/>
                </a:cubicBezTo>
                <a:cubicBezTo>
                  <a:pt x="31" y="286"/>
                  <a:pt x="31" y="286"/>
                  <a:pt x="31" y="286"/>
                </a:cubicBezTo>
                <a:cubicBezTo>
                  <a:pt x="31" y="286"/>
                  <a:pt x="31" y="286"/>
                  <a:pt x="31" y="286"/>
                </a:cubicBezTo>
                <a:cubicBezTo>
                  <a:pt x="32" y="286"/>
                  <a:pt x="32" y="286"/>
                  <a:pt x="32" y="286"/>
                </a:cubicBezTo>
                <a:cubicBezTo>
                  <a:pt x="32" y="286"/>
                  <a:pt x="32" y="286"/>
                  <a:pt x="31" y="285"/>
                </a:cubicBezTo>
                <a:cubicBezTo>
                  <a:pt x="32" y="282"/>
                  <a:pt x="32" y="280"/>
                  <a:pt x="32" y="277"/>
                </a:cubicBezTo>
                <a:cubicBezTo>
                  <a:pt x="32" y="277"/>
                  <a:pt x="32" y="277"/>
                  <a:pt x="33" y="277"/>
                </a:cubicBezTo>
                <a:cubicBezTo>
                  <a:pt x="33" y="276"/>
                  <a:pt x="33" y="275"/>
                  <a:pt x="33" y="275"/>
                </a:cubicBezTo>
                <a:cubicBezTo>
                  <a:pt x="33" y="272"/>
                  <a:pt x="33" y="270"/>
                  <a:pt x="34" y="268"/>
                </a:cubicBezTo>
                <a:cubicBezTo>
                  <a:pt x="34" y="268"/>
                  <a:pt x="35" y="269"/>
                  <a:pt x="35" y="269"/>
                </a:cubicBezTo>
                <a:cubicBezTo>
                  <a:pt x="35" y="269"/>
                  <a:pt x="35" y="270"/>
                  <a:pt x="35" y="271"/>
                </a:cubicBezTo>
                <a:cubicBezTo>
                  <a:pt x="35" y="271"/>
                  <a:pt x="34" y="271"/>
                  <a:pt x="34" y="271"/>
                </a:cubicBezTo>
                <a:cubicBezTo>
                  <a:pt x="34" y="273"/>
                  <a:pt x="33" y="273"/>
                  <a:pt x="33" y="274"/>
                </a:cubicBezTo>
                <a:cubicBezTo>
                  <a:pt x="34" y="274"/>
                  <a:pt x="34" y="274"/>
                  <a:pt x="34" y="274"/>
                </a:cubicBezTo>
                <a:cubicBezTo>
                  <a:pt x="34" y="275"/>
                  <a:pt x="36" y="275"/>
                  <a:pt x="35" y="277"/>
                </a:cubicBezTo>
                <a:cubicBezTo>
                  <a:pt x="36" y="276"/>
                  <a:pt x="37" y="277"/>
                  <a:pt x="38" y="277"/>
                </a:cubicBezTo>
                <a:cubicBezTo>
                  <a:pt x="38" y="276"/>
                  <a:pt x="38" y="276"/>
                  <a:pt x="38" y="276"/>
                </a:cubicBezTo>
                <a:cubicBezTo>
                  <a:pt x="38" y="276"/>
                  <a:pt x="38" y="276"/>
                  <a:pt x="38" y="276"/>
                </a:cubicBezTo>
                <a:cubicBezTo>
                  <a:pt x="35" y="277"/>
                  <a:pt x="36" y="274"/>
                  <a:pt x="35" y="272"/>
                </a:cubicBezTo>
                <a:cubicBezTo>
                  <a:pt x="36" y="272"/>
                  <a:pt x="37" y="271"/>
                  <a:pt x="37" y="271"/>
                </a:cubicBezTo>
                <a:cubicBezTo>
                  <a:pt x="38" y="273"/>
                  <a:pt x="36" y="272"/>
                  <a:pt x="36" y="273"/>
                </a:cubicBezTo>
                <a:cubicBezTo>
                  <a:pt x="37" y="274"/>
                  <a:pt x="38" y="273"/>
                  <a:pt x="38" y="274"/>
                </a:cubicBezTo>
                <a:cubicBezTo>
                  <a:pt x="37" y="274"/>
                  <a:pt x="36" y="274"/>
                  <a:pt x="37" y="275"/>
                </a:cubicBezTo>
                <a:cubicBezTo>
                  <a:pt x="37" y="275"/>
                  <a:pt x="38" y="275"/>
                  <a:pt x="39" y="275"/>
                </a:cubicBezTo>
                <a:cubicBezTo>
                  <a:pt x="39" y="275"/>
                  <a:pt x="39" y="276"/>
                  <a:pt x="39" y="276"/>
                </a:cubicBezTo>
                <a:cubicBezTo>
                  <a:pt x="39" y="276"/>
                  <a:pt x="39" y="277"/>
                  <a:pt x="39" y="278"/>
                </a:cubicBezTo>
                <a:cubicBezTo>
                  <a:pt x="38" y="277"/>
                  <a:pt x="36" y="279"/>
                  <a:pt x="36" y="277"/>
                </a:cubicBezTo>
                <a:cubicBezTo>
                  <a:pt x="35" y="277"/>
                  <a:pt x="35" y="278"/>
                  <a:pt x="35" y="279"/>
                </a:cubicBezTo>
                <a:cubicBezTo>
                  <a:pt x="35" y="279"/>
                  <a:pt x="35" y="280"/>
                  <a:pt x="36" y="280"/>
                </a:cubicBezTo>
                <a:cubicBezTo>
                  <a:pt x="36" y="279"/>
                  <a:pt x="37" y="279"/>
                  <a:pt x="38" y="279"/>
                </a:cubicBezTo>
                <a:cubicBezTo>
                  <a:pt x="38" y="278"/>
                  <a:pt x="39" y="278"/>
                  <a:pt x="39" y="277"/>
                </a:cubicBezTo>
                <a:cubicBezTo>
                  <a:pt x="40" y="278"/>
                  <a:pt x="40" y="278"/>
                  <a:pt x="40" y="278"/>
                </a:cubicBezTo>
                <a:cubicBezTo>
                  <a:pt x="39" y="279"/>
                  <a:pt x="39" y="280"/>
                  <a:pt x="40" y="281"/>
                </a:cubicBezTo>
                <a:cubicBezTo>
                  <a:pt x="40" y="281"/>
                  <a:pt x="40" y="281"/>
                  <a:pt x="40" y="281"/>
                </a:cubicBezTo>
                <a:cubicBezTo>
                  <a:pt x="40" y="283"/>
                  <a:pt x="41" y="284"/>
                  <a:pt x="41" y="285"/>
                </a:cubicBezTo>
                <a:cubicBezTo>
                  <a:pt x="41" y="285"/>
                  <a:pt x="41" y="285"/>
                  <a:pt x="41" y="285"/>
                </a:cubicBezTo>
                <a:cubicBezTo>
                  <a:pt x="41" y="285"/>
                  <a:pt x="41" y="285"/>
                  <a:pt x="41" y="286"/>
                </a:cubicBezTo>
                <a:cubicBezTo>
                  <a:pt x="41" y="286"/>
                  <a:pt x="41" y="286"/>
                  <a:pt x="41" y="287"/>
                </a:cubicBezTo>
                <a:cubicBezTo>
                  <a:pt x="41" y="287"/>
                  <a:pt x="41" y="287"/>
                  <a:pt x="41" y="287"/>
                </a:cubicBezTo>
                <a:cubicBezTo>
                  <a:pt x="41" y="287"/>
                  <a:pt x="41" y="288"/>
                  <a:pt x="41" y="288"/>
                </a:cubicBezTo>
                <a:cubicBezTo>
                  <a:pt x="41" y="288"/>
                  <a:pt x="41" y="288"/>
                  <a:pt x="41" y="288"/>
                </a:cubicBezTo>
                <a:cubicBezTo>
                  <a:pt x="42" y="290"/>
                  <a:pt x="43" y="293"/>
                  <a:pt x="44" y="295"/>
                </a:cubicBezTo>
                <a:cubicBezTo>
                  <a:pt x="44" y="295"/>
                  <a:pt x="44" y="295"/>
                  <a:pt x="44" y="296"/>
                </a:cubicBezTo>
                <a:cubicBezTo>
                  <a:pt x="44" y="296"/>
                  <a:pt x="44" y="296"/>
                  <a:pt x="44" y="296"/>
                </a:cubicBezTo>
                <a:cubicBezTo>
                  <a:pt x="44" y="296"/>
                  <a:pt x="44" y="297"/>
                  <a:pt x="45" y="298"/>
                </a:cubicBezTo>
                <a:cubicBezTo>
                  <a:pt x="44" y="298"/>
                  <a:pt x="44" y="297"/>
                  <a:pt x="43" y="297"/>
                </a:cubicBezTo>
                <a:cubicBezTo>
                  <a:pt x="42" y="298"/>
                  <a:pt x="43" y="298"/>
                  <a:pt x="43" y="299"/>
                </a:cubicBezTo>
                <a:cubicBezTo>
                  <a:pt x="44" y="298"/>
                  <a:pt x="45" y="298"/>
                  <a:pt x="45" y="298"/>
                </a:cubicBezTo>
                <a:cubicBezTo>
                  <a:pt x="45" y="298"/>
                  <a:pt x="46" y="297"/>
                  <a:pt x="46" y="297"/>
                </a:cubicBezTo>
                <a:cubicBezTo>
                  <a:pt x="46" y="297"/>
                  <a:pt x="46" y="298"/>
                  <a:pt x="46" y="299"/>
                </a:cubicBezTo>
                <a:cubicBezTo>
                  <a:pt x="46" y="299"/>
                  <a:pt x="45" y="299"/>
                  <a:pt x="45" y="299"/>
                </a:cubicBezTo>
                <a:cubicBezTo>
                  <a:pt x="45" y="300"/>
                  <a:pt x="46" y="300"/>
                  <a:pt x="46" y="300"/>
                </a:cubicBezTo>
                <a:cubicBezTo>
                  <a:pt x="46" y="300"/>
                  <a:pt x="46" y="300"/>
                  <a:pt x="46" y="300"/>
                </a:cubicBezTo>
                <a:cubicBezTo>
                  <a:pt x="47" y="300"/>
                  <a:pt x="47" y="300"/>
                  <a:pt x="47" y="300"/>
                </a:cubicBezTo>
                <a:cubicBezTo>
                  <a:pt x="47" y="300"/>
                  <a:pt x="47" y="300"/>
                  <a:pt x="47" y="300"/>
                </a:cubicBezTo>
                <a:cubicBezTo>
                  <a:pt x="47" y="300"/>
                  <a:pt x="47" y="300"/>
                  <a:pt x="47" y="301"/>
                </a:cubicBezTo>
                <a:cubicBezTo>
                  <a:pt x="46" y="301"/>
                  <a:pt x="46" y="302"/>
                  <a:pt x="47" y="302"/>
                </a:cubicBezTo>
                <a:cubicBezTo>
                  <a:pt x="47" y="302"/>
                  <a:pt x="47" y="302"/>
                  <a:pt x="48" y="301"/>
                </a:cubicBezTo>
                <a:cubicBezTo>
                  <a:pt x="48" y="303"/>
                  <a:pt x="49" y="304"/>
                  <a:pt x="49" y="306"/>
                </a:cubicBezTo>
                <a:cubicBezTo>
                  <a:pt x="49" y="306"/>
                  <a:pt x="49" y="306"/>
                  <a:pt x="49" y="306"/>
                </a:cubicBezTo>
                <a:cubicBezTo>
                  <a:pt x="49" y="306"/>
                  <a:pt x="49" y="307"/>
                  <a:pt x="49" y="307"/>
                </a:cubicBezTo>
                <a:cubicBezTo>
                  <a:pt x="49" y="307"/>
                  <a:pt x="49" y="307"/>
                  <a:pt x="48" y="307"/>
                </a:cubicBezTo>
                <a:cubicBezTo>
                  <a:pt x="48" y="307"/>
                  <a:pt x="48" y="307"/>
                  <a:pt x="48" y="307"/>
                </a:cubicBezTo>
                <a:cubicBezTo>
                  <a:pt x="48" y="307"/>
                  <a:pt x="48" y="307"/>
                  <a:pt x="48" y="307"/>
                </a:cubicBezTo>
                <a:cubicBezTo>
                  <a:pt x="48" y="308"/>
                  <a:pt x="47" y="308"/>
                  <a:pt x="47" y="308"/>
                </a:cubicBezTo>
                <a:cubicBezTo>
                  <a:pt x="47" y="308"/>
                  <a:pt x="48" y="308"/>
                  <a:pt x="48" y="308"/>
                </a:cubicBezTo>
                <a:cubicBezTo>
                  <a:pt x="48" y="308"/>
                  <a:pt x="48" y="309"/>
                  <a:pt x="48" y="309"/>
                </a:cubicBezTo>
                <a:cubicBezTo>
                  <a:pt x="48" y="309"/>
                  <a:pt x="49" y="308"/>
                  <a:pt x="49" y="308"/>
                </a:cubicBezTo>
                <a:cubicBezTo>
                  <a:pt x="49" y="308"/>
                  <a:pt x="49" y="307"/>
                  <a:pt x="49" y="307"/>
                </a:cubicBezTo>
                <a:cubicBezTo>
                  <a:pt x="49" y="307"/>
                  <a:pt x="49" y="307"/>
                  <a:pt x="50" y="308"/>
                </a:cubicBezTo>
                <a:cubicBezTo>
                  <a:pt x="50" y="307"/>
                  <a:pt x="50" y="307"/>
                  <a:pt x="50" y="307"/>
                </a:cubicBezTo>
                <a:cubicBezTo>
                  <a:pt x="50" y="307"/>
                  <a:pt x="50" y="307"/>
                  <a:pt x="50" y="307"/>
                </a:cubicBezTo>
                <a:cubicBezTo>
                  <a:pt x="50" y="307"/>
                  <a:pt x="50" y="307"/>
                  <a:pt x="50" y="307"/>
                </a:cubicBezTo>
                <a:cubicBezTo>
                  <a:pt x="50" y="306"/>
                  <a:pt x="50" y="306"/>
                  <a:pt x="50" y="305"/>
                </a:cubicBezTo>
                <a:cubicBezTo>
                  <a:pt x="50" y="305"/>
                  <a:pt x="51" y="305"/>
                  <a:pt x="51" y="305"/>
                </a:cubicBezTo>
                <a:cubicBezTo>
                  <a:pt x="51" y="305"/>
                  <a:pt x="52" y="306"/>
                  <a:pt x="52" y="306"/>
                </a:cubicBezTo>
                <a:cubicBezTo>
                  <a:pt x="51" y="306"/>
                  <a:pt x="52" y="307"/>
                  <a:pt x="52" y="307"/>
                </a:cubicBezTo>
                <a:cubicBezTo>
                  <a:pt x="52" y="308"/>
                  <a:pt x="52" y="309"/>
                  <a:pt x="53" y="310"/>
                </a:cubicBezTo>
                <a:cubicBezTo>
                  <a:pt x="52" y="310"/>
                  <a:pt x="52" y="310"/>
                  <a:pt x="51" y="311"/>
                </a:cubicBezTo>
                <a:cubicBezTo>
                  <a:pt x="53" y="311"/>
                  <a:pt x="52" y="312"/>
                  <a:pt x="53" y="312"/>
                </a:cubicBezTo>
                <a:cubicBezTo>
                  <a:pt x="53" y="312"/>
                  <a:pt x="53" y="312"/>
                  <a:pt x="53" y="312"/>
                </a:cubicBezTo>
                <a:cubicBezTo>
                  <a:pt x="53" y="312"/>
                  <a:pt x="53" y="313"/>
                  <a:pt x="54" y="313"/>
                </a:cubicBezTo>
                <a:cubicBezTo>
                  <a:pt x="54" y="312"/>
                  <a:pt x="55" y="312"/>
                  <a:pt x="55" y="310"/>
                </a:cubicBezTo>
                <a:cubicBezTo>
                  <a:pt x="56" y="311"/>
                  <a:pt x="56" y="311"/>
                  <a:pt x="56" y="312"/>
                </a:cubicBezTo>
                <a:cubicBezTo>
                  <a:pt x="57" y="311"/>
                  <a:pt x="57" y="311"/>
                  <a:pt x="58" y="312"/>
                </a:cubicBezTo>
                <a:cubicBezTo>
                  <a:pt x="57" y="311"/>
                  <a:pt x="57" y="311"/>
                  <a:pt x="57" y="311"/>
                </a:cubicBezTo>
                <a:cubicBezTo>
                  <a:pt x="56" y="311"/>
                  <a:pt x="56" y="310"/>
                  <a:pt x="56" y="309"/>
                </a:cubicBezTo>
                <a:cubicBezTo>
                  <a:pt x="56" y="309"/>
                  <a:pt x="56" y="308"/>
                  <a:pt x="56" y="308"/>
                </a:cubicBezTo>
                <a:cubicBezTo>
                  <a:pt x="56" y="308"/>
                  <a:pt x="56" y="308"/>
                  <a:pt x="56" y="308"/>
                </a:cubicBezTo>
                <a:cubicBezTo>
                  <a:pt x="54" y="303"/>
                  <a:pt x="52" y="298"/>
                  <a:pt x="50" y="293"/>
                </a:cubicBezTo>
                <a:cubicBezTo>
                  <a:pt x="50" y="293"/>
                  <a:pt x="50" y="294"/>
                  <a:pt x="50" y="294"/>
                </a:cubicBezTo>
                <a:cubicBezTo>
                  <a:pt x="50" y="294"/>
                  <a:pt x="49" y="294"/>
                  <a:pt x="49" y="293"/>
                </a:cubicBezTo>
                <a:cubicBezTo>
                  <a:pt x="49" y="293"/>
                  <a:pt x="49" y="293"/>
                  <a:pt x="49" y="292"/>
                </a:cubicBezTo>
                <a:cubicBezTo>
                  <a:pt x="49" y="292"/>
                  <a:pt x="49" y="292"/>
                  <a:pt x="49" y="291"/>
                </a:cubicBezTo>
                <a:cubicBezTo>
                  <a:pt x="49" y="291"/>
                  <a:pt x="49" y="291"/>
                  <a:pt x="49" y="291"/>
                </a:cubicBezTo>
                <a:cubicBezTo>
                  <a:pt x="49" y="291"/>
                  <a:pt x="49" y="291"/>
                  <a:pt x="49" y="291"/>
                </a:cubicBezTo>
                <a:cubicBezTo>
                  <a:pt x="49" y="290"/>
                  <a:pt x="49" y="290"/>
                  <a:pt x="49" y="290"/>
                </a:cubicBezTo>
                <a:cubicBezTo>
                  <a:pt x="49" y="290"/>
                  <a:pt x="49" y="290"/>
                  <a:pt x="49" y="290"/>
                </a:cubicBezTo>
                <a:cubicBezTo>
                  <a:pt x="48" y="286"/>
                  <a:pt x="47" y="281"/>
                  <a:pt x="46" y="277"/>
                </a:cubicBezTo>
                <a:cubicBezTo>
                  <a:pt x="45" y="277"/>
                  <a:pt x="45" y="275"/>
                  <a:pt x="45" y="274"/>
                </a:cubicBezTo>
                <a:cubicBezTo>
                  <a:pt x="45" y="274"/>
                  <a:pt x="45" y="274"/>
                  <a:pt x="45" y="274"/>
                </a:cubicBezTo>
                <a:cubicBezTo>
                  <a:pt x="44" y="265"/>
                  <a:pt x="43" y="256"/>
                  <a:pt x="43" y="247"/>
                </a:cubicBezTo>
                <a:cubicBezTo>
                  <a:pt x="43" y="244"/>
                  <a:pt x="43" y="241"/>
                  <a:pt x="43" y="238"/>
                </a:cubicBezTo>
                <a:cubicBezTo>
                  <a:pt x="43" y="237"/>
                  <a:pt x="42" y="237"/>
                  <a:pt x="42" y="236"/>
                </a:cubicBezTo>
                <a:cubicBezTo>
                  <a:pt x="43" y="235"/>
                  <a:pt x="43" y="233"/>
                  <a:pt x="44" y="232"/>
                </a:cubicBezTo>
                <a:cubicBezTo>
                  <a:pt x="44" y="223"/>
                  <a:pt x="46" y="215"/>
                  <a:pt x="48" y="207"/>
                </a:cubicBezTo>
                <a:cubicBezTo>
                  <a:pt x="48" y="204"/>
                  <a:pt x="49" y="201"/>
                  <a:pt x="51" y="199"/>
                </a:cubicBezTo>
                <a:cubicBezTo>
                  <a:pt x="52" y="197"/>
                  <a:pt x="53" y="194"/>
                  <a:pt x="54" y="192"/>
                </a:cubicBezTo>
                <a:cubicBezTo>
                  <a:pt x="53" y="192"/>
                  <a:pt x="53" y="192"/>
                  <a:pt x="53" y="192"/>
                </a:cubicBezTo>
                <a:cubicBezTo>
                  <a:pt x="52" y="188"/>
                  <a:pt x="55" y="185"/>
                  <a:pt x="57" y="182"/>
                </a:cubicBezTo>
                <a:cubicBezTo>
                  <a:pt x="57" y="183"/>
                  <a:pt x="57" y="184"/>
                  <a:pt x="57" y="184"/>
                </a:cubicBezTo>
                <a:cubicBezTo>
                  <a:pt x="61" y="175"/>
                  <a:pt x="66" y="166"/>
                  <a:pt x="73" y="158"/>
                </a:cubicBezTo>
                <a:cubicBezTo>
                  <a:pt x="73" y="158"/>
                  <a:pt x="73" y="157"/>
                  <a:pt x="74" y="157"/>
                </a:cubicBezTo>
                <a:cubicBezTo>
                  <a:pt x="90" y="135"/>
                  <a:pt x="113" y="119"/>
                  <a:pt x="139" y="109"/>
                </a:cubicBezTo>
                <a:cubicBezTo>
                  <a:pt x="139" y="109"/>
                  <a:pt x="139" y="109"/>
                  <a:pt x="139" y="109"/>
                </a:cubicBezTo>
                <a:cubicBezTo>
                  <a:pt x="141" y="107"/>
                  <a:pt x="144" y="106"/>
                  <a:pt x="146" y="105"/>
                </a:cubicBezTo>
                <a:cubicBezTo>
                  <a:pt x="147" y="107"/>
                  <a:pt x="143" y="107"/>
                  <a:pt x="141" y="108"/>
                </a:cubicBezTo>
                <a:cubicBezTo>
                  <a:pt x="154" y="104"/>
                  <a:pt x="167" y="101"/>
                  <a:pt x="181" y="100"/>
                </a:cubicBezTo>
                <a:cubicBezTo>
                  <a:pt x="181" y="100"/>
                  <a:pt x="181" y="100"/>
                  <a:pt x="181" y="100"/>
                </a:cubicBezTo>
                <a:cubicBezTo>
                  <a:pt x="180" y="100"/>
                  <a:pt x="179" y="100"/>
                  <a:pt x="179" y="99"/>
                </a:cubicBezTo>
                <a:cubicBezTo>
                  <a:pt x="180" y="100"/>
                  <a:pt x="182" y="99"/>
                  <a:pt x="184" y="100"/>
                </a:cubicBezTo>
                <a:cubicBezTo>
                  <a:pt x="183" y="95"/>
                  <a:pt x="189" y="96"/>
                  <a:pt x="191" y="94"/>
                </a:cubicBezTo>
                <a:cubicBezTo>
                  <a:pt x="192" y="97"/>
                  <a:pt x="197" y="94"/>
                  <a:pt x="199" y="97"/>
                </a:cubicBezTo>
                <a:cubicBezTo>
                  <a:pt x="197" y="97"/>
                  <a:pt x="195" y="97"/>
                  <a:pt x="194" y="97"/>
                </a:cubicBezTo>
                <a:cubicBezTo>
                  <a:pt x="196" y="98"/>
                  <a:pt x="198" y="99"/>
                  <a:pt x="200" y="100"/>
                </a:cubicBezTo>
                <a:cubicBezTo>
                  <a:pt x="202" y="101"/>
                  <a:pt x="204" y="101"/>
                  <a:pt x="206" y="101"/>
                </a:cubicBezTo>
                <a:cubicBezTo>
                  <a:pt x="206" y="100"/>
                  <a:pt x="207" y="101"/>
                  <a:pt x="208" y="101"/>
                </a:cubicBezTo>
                <a:cubicBezTo>
                  <a:pt x="209" y="101"/>
                  <a:pt x="210" y="101"/>
                  <a:pt x="211" y="102"/>
                </a:cubicBezTo>
                <a:cubicBezTo>
                  <a:pt x="211" y="101"/>
                  <a:pt x="209" y="101"/>
                  <a:pt x="209" y="100"/>
                </a:cubicBezTo>
                <a:cubicBezTo>
                  <a:pt x="210" y="99"/>
                  <a:pt x="211" y="100"/>
                  <a:pt x="212" y="100"/>
                </a:cubicBezTo>
                <a:close/>
                <a:moveTo>
                  <a:pt x="244" y="98"/>
                </a:moveTo>
                <a:cubicBezTo>
                  <a:pt x="247" y="98"/>
                  <a:pt x="246" y="100"/>
                  <a:pt x="248" y="100"/>
                </a:cubicBezTo>
                <a:cubicBezTo>
                  <a:pt x="247" y="101"/>
                  <a:pt x="244" y="100"/>
                  <a:pt x="244" y="98"/>
                </a:cubicBezTo>
                <a:close/>
                <a:moveTo>
                  <a:pt x="285" y="106"/>
                </a:moveTo>
                <a:cubicBezTo>
                  <a:pt x="284" y="107"/>
                  <a:pt x="282" y="105"/>
                  <a:pt x="280" y="105"/>
                </a:cubicBezTo>
                <a:cubicBezTo>
                  <a:pt x="281" y="104"/>
                  <a:pt x="284" y="105"/>
                  <a:pt x="285" y="106"/>
                </a:cubicBezTo>
                <a:close/>
                <a:moveTo>
                  <a:pt x="277" y="102"/>
                </a:moveTo>
                <a:cubicBezTo>
                  <a:pt x="276" y="102"/>
                  <a:pt x="275" y="101"/>
                  <a:pt x="274" y="101"/>
                </a:cubicBezTo>
                <a:cubicBezTo>
                  <a:pt x="275" y="99"/>
                  <a:pt x="277" y="101"/>
                  <a:pt x="277" y="102"/>
                </a:cubicBezTo>
                <a:close/>
                <a:moveTo>
                  <a:pt x="275" y="102"/>
                </a:moveTo>
                <a:cubicBezTo>
                  <a:pt x="273" y="102"/>
                  <a:pt x="271" y="103"/>
                  <a:pt x="272" y="101"/>
                </a:cubicBezTo>
                <a:cubicBezTo>
                  <a:pt x="273" y="101"/>
                  <a:pt x="275" y="101"/>
                  <a:pt x="275" y="102"/>
                </a:cubicBezTo>
                <a:close/>
                <a:moveTo>
                  <a:pt x="271" y="100"/>
                </a:moveTo>
                <a:cubicBezTo>
                  <a:pt x="271" y="103"/>
                  <a:pt x="269" y="99"/>
                  <a:pt x="267" y="99"/>
                </a:cubicBezTo>
                <a:cubicBezTo>
                  <a:pt x="268" y="98"/>
                  <a:pt x="270" y="101"/>
                  <a:pt x="271" y="100"/>
                </a:cubicBezTo>
                <a:close/>
                <a:moveTo>
                  <a:pt x="233" y="70"/>
                </a:moveTo>
                <a:cubicBezTo>
                  <a:pt x="234" y="70"/>
                  <a:pt x="233" y="69"/>
                  <a:pt x="233" y="68"/>
                </a:cubicBezTo>
                <a:cubicBezTo>
                  <a:pt x="234" y="68"/>
                  <a:pt x="234" y="70"/>
                  <a:pt x="235" y="70"/>
                </a:cubicBezTo>
                <a:cubicBezTo>
                  <a:pt x="234" y="70"/>
                  <a:pt x="233" y="70"/>
                  <a:pt x="231" y="70"/>
                </a:cubicBezTo>
                <a:cubicBezTo>
                  <a:pt x="231" y="70"/>
                  <a:pt x="231" y="69"/>
                  <a:pt x="230" y="69"/>
                </a:cubicBezTo>
                <a:cubicBezTo>
                  <a:pt x="231" y="67"/>
                  <a:pt x="232" y="70"/>
                  <a:pt x="233" y="70"/>
                </a:cubicBezTo>
                <a:close/>
                <a:moveTo>
                  <a:pt x="232" y="90"/>
                </a:moveTo>
                <a:cubicBezTo>
                  <a:pt x="232" y="88"/>
                  <a:pt x="236" y="87"/>
                  <a:pt x="238" y="88"/>
                </a:cubicBezTo>
                <a:cubicBezTo>
                  <a:pt x="238" y="89"/>
                  <a:pt x="236" y="90"/>
                  <a:pt x="235" y="90"/>
                </a:cubicBezTo>
                <a:cubicBezTo>
                  <a:pt x="235" y="91"/>
                  <a:pt x="236" y="90"/>
                  <a:pt x="237" y="90"/>
                </a:cubicBezTo>
                <a:cubicBezTo>
                  <a:pt x="233" y="93"/>
                  <a:pt x="240" y="91"/>
                  <a:pt x="240" y="94"/>
                </a:cubicBezTo>
                <a:cubicBezTo>
                  <a:pt x="236" y="93"/>
                  <a:pt x="233" y="92"/>
                  <a:pt x="229" y="90"/>
                </a:cubicBezTo>
                <a:cubicBezTo>
                  <a:pt x="229" y="88"/>
                  <a:pt x="232" y="89"/>
                  <a:pt x="232" y="90"/>
                </a:cubicBezTo>
                <a:close/>
                <a:moveTo>
                  <a:pt x="224" y="76"/>
                </a:moveTo>
                <a:cubicBezTo>
                  <a:pt x="226" y="76"/>
                  <a:pt x="226" y="76"/>
                  <a:pt x="224" y="76"/>
                </a:cubicBezTo>
                <a:cubicBezTo>
                  <a:pt x="223" y="77"/>
                  <a:pt x="221" y="78"/>
                  <a:pt x="217" y="78"/>
                </a:cubicBezTo>
                <a:cubicBezTo>
                  <a:pt x="218" y="76"/>
                  <a:pt x="222" y="76"/>
                  <a:pt x="224" y="76"/>
                </a:cubicBezTo>
                <a:close/>
                <a:moveTo>
                  <a:pt x="217" y="77"/>
                </a:moveTo>
                <a:cubicBezTo>
                  <a:pt x="216" y="79"/>
                  <a:pt x="213" y="79"/>
                  <a:pt x="211" y="79"/>
                </a:cubicBezTo>
                <a:cubicBezTo>
                  <a:pt x="211" y="77"/>
                  <a:pt x="215" y="78"/>
                  <a:pt x="217" y="77"/>
                </a:cubicBezTo>
                <a:close/>
                <a:moveTo>
                  <a:pt x="134" y="61"/>
                </a:moveTo>
                <a:cubicBezTo>
                  <a:pt x="134" y="62"/>
                  <a:pt x="132" y="62"/>
                  <a:pt x="131" y="62"/>
                </a:cubicBezTo>
                <a:cubicBezTo>
                  <a:pt x="130" y="60"/>
                  <a:pt x="133" y="61"/>
                  <a:pt x="134" y="61"/>
                </a:cubicBezTo>
                <a:close/>
                <a:moveTo>
                  <a:pt x="12" y="199"/>
                </a:moveTo>
                <a:cubicBezTo>
                  <a:pt x="12" y="198"/>
                  <a:pt x="12" y="197"/>
                  <a:pt x="12" y="197"/>
                </a:cubicBezTo>
                <a:cubicBezTo>
                  <a:pt x="14" y="197"/>
                  <a:pt x="13" y="199"/>
                  <a:pt x="12" y="199"/>
                </a:cubicBezTo>
                <a:close/>
                <a:moveTo>
                  <a:pt x="12" y="238"/>
                </a:moveTo>
                <a:cubicBezTo>
                  <a:pt x="11" y="237"/>
                  <a:pt x="11" y="237"/>
                  <a:pt x="10" y="237"/>
                </a:cubicBezTo>
                <a:cubicBezTo>
                  <a:pt x="10" y="237"/>
                  <a:pt x="11" y="237"/>
                  <a:pt x="11" y="235"/>
                </a:cubicBezTo>
                <a:cubicBezTo>
                  <a:pt x="11" y="236"/>
                  <a:pt x="11" y="236"/>
                  <a:pt x="12" y="236"/>
                </a:cubicBezTo>
                <a:cubicBezTo>
                  <a:pt x="12" y="237"/>
                  <a:pt x="12" y="237"/>
                  <a:pt x="12" y="238"/>
                </a:cubicBezTo>
                <a:close/>
                <a:moveTo>
                  <a:pt x="12" y="233"/>
                </a:moveTo>
                <a:cubicBezTo>
                  <a:pt x="11" y="232"/>
                  <a:pt x="12" y="230"/>
                  <a:pt x="13" y="228"/>
                </a:cubicBezTo>
                <a:cubicBezTo>
                  <a:pt x="15" y="229"/>
                  <a:pt x="12" y="232"/>
                  <a:pt x="12" y="233"/>
                </a:cubicBezTo>
                <a:close/>
                <a:moveTo>
                  <a:pt x="34" y="268"/>
                </a:moveTo>
                <a:cubicBezTo>
                  <a:pt x="34" y="268"/>
                  <a:pt x="34" y="267"/>
                  <a:pt x="34" y="267"/>
                </a:cubicBezTo>
                <a:cubicBezTo>
                  <a:pt x="35" y="267"/>
                  <a:pt x="35" y="267"/>
                  <a:pt x="35" y="268"/>
                </a:cubicBezTo>
                <a:cubicBezTo>
                  <a:pt x="34" y="268"/>
                  <a:pt x="34" y="268"/>
                  <a:pt x="34" y="268"/>
                </a:cubicBezTo>
                <a:close/>
                <a:moveTo>
                  <a:pt x="38" y="274"/>
                </a:moveTo>
                <a:cubicBezTo>
                  <a:pt x="38" y="273"/>
                  <a:pt x="38" y="271"/>
                  <a:pt x="37" y="271"/>
                </a:cubicBezTo>
                <a:cubicBezTo>
                  <a:pt x="37" y="271"/>
                  <a:pt x="37" y="271"/>
                  <a:pt x="37" y="271"/>
                </a:cubicBezTo>
                <a:cubicBezTo>
                  <a:pt x="37" y="270"/>
                  <a:pt x="37" y="270"/>
                  <a:pt x="37" y="270"/>
                </a:cubicBezTo>
                <a:cubicBezTo>
                  <a:pt x="37" y="270"/>
                  <a:pt x="37" y="270"/>
                  <a:pt x="37" y="269"/>
                </a:cubicBezTo>
                <a:cubicBezTo>
                  <a:pt x="37" y="269"/>
                  <a:pt x="37" y="269"/>
                  <a:pt x="37" y="269"/>
                </a:cubicBezTo>
                <a:cubicBezTo>
                  <a:pt x="37" y="269"/>
                  <a:pt x="37" y="269"/>
                  <a:pt x="37" y="268"/>
                </a:cubicBezTo>
                <a:cubicBezTo>
                  <a:pt x="37" y="269"/>
                  <a:pt x="37" y="269"/>
                  <a:pt x="38" y="270"/>
                </a:cubicBezTo>
                <a:cubicBezTo>
                  <a:pt x="38" y="270"/>
                  <a:pt x="38" y="270"/>
                  <a:pt x="38" y="270"/>
                </a:cubicBezTo>
                <a:cubicBezTo>
                  <a:pt x="38" y="270"/>
                  <a:pt x="38" y="270"/>
                  <a:pt x="38" y="270"/>
                </a:cubicBezTo>
                <a:cubicBezTo>
                  <a:pt x="38" y="271"/>
                  <a:pt x="38" y="272"/>
                  <a:pt x="39" y="274"/>
                </a:cubicBezTo>
                <a:cubicBezTo>
                  <a:pt x="39" y="274"/>
                  <a:pt x="38" y="274"/>
                  <a:pt x="38" y="274"/>
                </a:cubicBezTo>
                <a:close/>
                <a:moveTo>
                  <a:pt x="52" y="307"/>
                </a:moveTo>
                <a:cubicBezTo>
                  <a:pt x="52" y="307"/>
                  <a:pt x="52" y="306"/>
                  <a:pt x="52" y="306"/>
                </a:cubicBezTo>
                <a:cubicBezTo>
                  <a:pt x="52" y="306"/>
                  <a:pt x="52" y="307"/>
                  <a:pt x="52" y="307"/>
                </a:cubicBezTo>
                <a:close/>
                <a:moveTo>
                  <a:pt x="50" y="307"/>
                </a:moveTo>
                <a:cubicBezTo>
                  <a:pt x="50" y="307"/>
                  <a:pt x="50" y="307"/>
                  <a:pt x="50" y="307"/>
                </a:cubicBezTo>
                <a:cubicBezTo>
                  <a:pt x="50" y="307"/>
                  <a:pt x="50" y="307"/>
                  <a:pt x="50" y="307"/>
                </a:cubicBezTo>
                <a:cubicBezTo>
                  <a:pt x="50" y="307"/>
                  <a:pt x="50" y="307"/>
                  <a:pt x="50" y="307"/>
                </a:cubicBezTo>
                <a:close/>
                <a:moveTo>
                  <a:pt x="69" y="159"/>
                </a:moveTo>
                <a:cubicBezTo>
                  <a:pt x="68" y="158"/>
                  <a:pt x="70" y="157"/>
                  <a:pt x="70" y="157"/>
                </a:cubicBezTo>
                <a:cubicBezTo>
                  <a:pt x="72" y="157"/>
                  <a:pt x="70" y="158"/>
                  <a:pt x="69" y="159"/>
                </a:cubicBezTo>
                <a:close/>
                <a:moveTo>
                  <a:pt x="81" y="146"/>
                </a:moveTo>
                <a:cubicBezTo>
                  <a:pt x="81" y="146"/>
                  <a:pt x="81" y="146"/>
                  <a:pt x="81" y="146"/>
                </a:cubicBezTo>
                <a:cubicBezTo>
                  <a:pt x="80" y="146"/>
                  <a:pt x="79" y="149"/>
                  <a:pt x="78" y="149"/>
                </a:cubicBezTo>
                <a:cubicBezTo>
                  <a:pt x="78" y="148"/>
                  <a:pt x="79" y="147"/>
                  <a:pt x="81" y="146"/>
                </a:cubicBezTo>
                <a:cubicBezTo>
                  <a:pt x="81" y="146"/>
                  <a:pt x="81" y="146"/>
                  <a:pt x="81" y="146"/>
                </a:cubicBezTo>
                <a:close/>
                <a:moveTo>
                  <a:pt x="114" y="81"/>
                </a:moveTo>
                <a:cubicBezTo>
                  <a:pt x="114" y="80"/>
                  <a:pt x="115" y="80"/>
                  <a:pt x="116" y="79"/>
                </a:cubicBezTo>
                <a:cubicBezTo>
                  <a:pt x="116" y="81"/>
                  <a:pt x="115" y="81"/>
                  <a:pt x="114" y="81"/>
                </a:cubicBezTo>
                <a:close/>
                <a:moveTo>
                  <a:pt x="120" y="79"/>
                </a:moveTo>
                <a:cubicBezTo>
                  <a:pt x="120" y="78"/>
                  <a:pt x="119" y="78"/>
                  <a:pt x="119" y="78"/>
                </a:cubicBezTo>
                <a:cubicBezTo>
                  <a:pt x="120" y="77"/>
                  <a:pt x="121" y="77"/>
                  <a:pt x="123" y="76"/>
                </a:cubicBezTo>
                <a:cubicBezTo>
                  <a:pt x="123" y="78"/>
                  <a:pt x="121" y="78"/>
                  <a:pt x="120" y="79"/>
                </a:cubicBezTo>
                <a:close/>
                <a:moveTo>
                  <a:pt x="168" y="98"/>
                </a:moveTo>
                <a:cubicBezTo>
                  <a:pt x="169" y="97"/>
                  <a:pt x="170" y="96"/>
                  <a:pt x="171" y="96"/>
                </a:cubicBezTo>
                <a:cubicBezTo>
                  <a:pt x="171" y="97"/>
                  <a:pt x="169" y="98"/>
                  <a:pt x="168" y="98"/>
                </a:cubicBezTo>
                <a:close/>
                <a:moveTo>
                  <a:pt x="172" y="98"/>
                </a:moveTo>
                <a:cubicBezTo>
                  <a:pt x="170" y="98"/>
                  <a:pt x="172" y="96"/>
                  <a:pt x="174" y="96"/>
                </a:cubicBezTo>
                <a:cubicBezTo>
                  <a:pt x="173" y="97"/>
                  <a:pt x="172" y="97"/>
                  <a:pt x="172" y="98"/>
                </a:cubicBezTo>
                <a:close/>
                <a:moveTo>
                  <a:pt x="177" y="95"/>
                </a:moveTo>
                <a:cubicBezTo>
                  <a:pt x="176" y="96"/>
                  <a:pt x="174" y="96"/>
                  <a:pt x="174" y="94"/>
                </a:cubicBezTo>
                <a:cubicBezTo>
                  <a:pt x="175" y="94"/>
                  <a:pt x="177" y="93"/>
                  <a:pt x="177" y="95"/>
                </a:cubicBezTo>
                <a:close/>
                <a:moveTo>
                  <a:pt x="185" y="87"/>
                </a:moveTo>
                <a:cubicBezTo>
                  <a:pt x="186" y="85"/>
                  <a:pt x="189" y="85"/>
                  <a:pt x="191" y="84"/>
                </a:cubicBezTo>
                <a:cubicBezTo>
                  <a:pt x="190" y="86"/>
                  <a:pt x="187" y="87"/>
                  <a:pt x="185" y="87"/>
                </a:cubicBezTo>
                <a:close/>
                <a:moveTo>
                  <a:pt x="206" y="94"/>
                </a:moveTo>
                <a:cubicBezTo>
                  <a:pt x="204" y="95"/>
                  <a:pt x="204" y="94"/>
                  <a:pt x="204" y="94"/>
                </a:cubicBezTo>
                <a:cubicBezTo>
                  <a:pt x="204" y="92"/>
                  <a:pt x="206" y="93"/>
                  <a:pt x="206" y="94"/>
                </a:cubicBezTo>
                <a:close/>
                <a:moveTo>
                  <a:pt x="206" y="80"/>
                </a:moveTo>
                <a:cubicBezTo>
                  <a:pt x="205" y="81"/>
                  <a:pt x="204" y="81"/>
                  <a:pt x="202" y="81"/>
                </a:cubicBezTo>
                <a:cubicBezTo>
                  <a:pt x="203" y="80"/>
                  <a:pt x="205" y="80"/>
                  <a:pt x="206" y="80"/>
                </a:cubicBezTo>
                <a:close/>
                <a:moveTo>
                  <a:pt x="201" y="97"/>
                </a:moveTo>
                <a:cubicBezTo>
                  <a:pt x="199" y="96"/>
                  <a:pt x="199" y="95"/>
                  <a:pt x="199" y="94"/>
                </a:cubicBezTo>
                <a:cubicBezTo>
                  <a:pt x="200" y="94"/>
                  <a:pt x="203" y="94"/>
                  <a:pt x="202" y="97"/>
                </a:cubicBezTo>
                <a:cubicBezTo>
                  <a:pt x="202" y="97"/>
                  <a:pt x="201" y="96"/>
                  <a:pt x="201" y="97"/>
                </a:cubicBezTo>
                <a:close/>
                <a:moveTo>
                  <a:pt x="346" y="166"/>
                </a:moveTo>
                <a:cubicBezTo>
                  <a:pt x="345" y="159"/>
                  <a:pt x="340" y="153"/>
                  <a:pt x="337" y="146"/>
                </a:cubicBezTo>
                <a:cubicBezTo>
                  <a:pt x="336" y="147"/>
                  <a:pt x="336" y="144"/>
                  <a:pt x="335" y="146"/>
                </a:cubicBezTo>
                <a:cubicBezTo>
                  <a:pt x="340" y="152"/>
                  <a:pt x="341" y="162"/>
                  <a:pt x="346" y="168"/>
                </a:cubicBezTo>
                <a:cubicBezTo>
                  <a:pt x="347" y="167"/>
                  <a:pt x="346" y="167"/>
                  <a:pt x="346" y="166"/>
                </a:cubicBezTo>
                <a:close/>
                <a:moveTo>
                  <a:pt x="333" y="189"/>
                </a:moveTo>
                <a:cubicBezTo>
                  <a:pt x="336" y="189"/>
                  <a:pt x="334" y="192"/>
                  <a:pt x="336" y="192"/>
                </a:cubicBezTo>
                <a:cubicBezTo>
                  <a:pt x="336" y="191"/>
                  <a:pt x="336" y="190"/>
                  <a:pt x="335" y="188"/>
                </a:cubicBezTo>
                <a:cubicBezTo>
                  <a:pt x="334" y="189"/>
                  <a:pt x="332" y="188"/>
                  <a:pt x="333" y="189"/>
                </a:cubicBezTo>
                <a:close/>
                <a:moveTo>
                  <a:pt x="182" y="47"/>
                </a:moveTo>
                <a:cubicBezTo>
                  <a:pt x="183" y="47"/>
                  <a:pt x="184" y="47"/>
                  <a:pt x="184" y="46"/>
                </a:cubicBezTo>
                <a:cubicBezTo>
                  <a:pt x="183" y="47"/>
                  <a:pt x="181" y="46"/>
                  <a:pt x="182" y="47"/>
                </a:cubicBezTo>
                <a:close/>
                <a:moveTo>
                  <a:pt x="337" y="272"/>
                </a:moveTo>
                <a:cubicBezTo>
                  <a:pt x="337" y="273"/>
                  <a:pt x="336" y="275"/>
                  <a:pt x="337" y="275"/>
                </a:cubicBezTo>
                <a:cubicBezTo>
                  <a:pt x="338" y="275"/>
                  <a:pt x="338" y="273"/>
                  <a:pt x="337" y="272"/>
                </a:cubicBezTo>
                <a:close/>
                <a:moveTo>
                  <a:pt x="331" y="126"/>
                </a:moveTo>
                <a:cubicBezTo>
                  <a:pt x="331" y="128"/>
                  <a:pt x="330" y="128"/>
                  <a:pt x="329" y="127"/>
                </a:cubicBezTo>
                <a:cubicBezTo>
                  <a:pt x="329" y="129"/>
                  <a:pt x="330" y="129"/>
                  <a:pt x="331" y="130"/>
                </a:cubicBezTo>
                <a:cubicBezTo>
                  <a:pt x="331" y="128"/>
                  <a:pt x="333" y="127"/>
                  <a:pt x="331" y="126"/>
                </a:cubicBezTo>
                <a:close/>
                <a:moveTo>
                  <a:pt x="342" y="195"/>
                </a:moveTo>
                <a:cubicBezTo>
                  <a:pt x="341" y="196"/>
                  <a:pt x="340" y="196"/>
                  <a:pt x="339" y="195"/>
                </a:cubicBezTo>
                <a:cubicBezTo>
                  <a:pt x="339" y="196"/>
                  <a:pt x="339" y="197"/>
                  <a:pt x="340" y="197"/>
                </a:cubicBezTo>
                <a:cubicBezTo>
                  <a:pt x="341" y="197"/>
                  <a:pt x="342" y="197"/>
                  <a:pt x="342" y="195"/>
                </a:cubicBezTo>
                <a:close/>
                <a:moveTo>
                  <a:pt x="340" y="192"/>
                </a:moveTo>
                <a:cubicBezTo>
                  <a:pt x="340" y="188"/>
                  <a:pt x="338" y="186"/>
                  <a:pt x="337" y="184"/>
                </a:cubicBezTo>
                <a:cubicBezTo>
                  <a:pt x="336" y="187"/>
                  <a:pt x="337" y="190"/>
                  <a:pt x="340" y="192"/>
                </a:cubicBezTo>
                <a:close/>
                <a:moveTo>
                  <a:pt x="230" y="62"/>
                </a:moveTo>
                <a:cubicBezTo>
                  <a:pt x="231" y="60"/>
                  <a:pt x="234" y="63"/>
                  <a:pt x="237" y="63"/>
                </a:cubicBezTo>
                <a:cubicBezTo>
                  <a:pt x="236" y="61"/>
                  <a:pt x="230" y="59"/>
                  <a:pt x="230" y="62"/>
                </a:cubicBezTo>
                <a:close/>
                <a:moveTo>
                  <a:pt x="230" y="57"/>
                </a:moveTo>
                <a:cubicBezTo>
                  <a:pt x="230" y="56"/>
                  <a:pt x="228" y="56"/>
                  <a:pt x="227" y="56"/>
                </a:cubicBezTo>
                <a:cubicBezTo>
                  <a:pt x="227" y="58"/>
                  <a:pt x="228" y="58"/>
                  <a:pt x="230" y="57"/>
                </a:cubicBezTo>
                <a:close/>
                <a:moveTo>
                  <a:pt x="337" y="135"/>
                </a:moveTo>
                <a:cubicBezTo>
                  <a:pt x="337" y="134"/>
                  <a:pt x="336" y="133"/>
                  <a:pt x="335" y="132"/>
                </a:cubicBezTo>
                <a:cubicBezTo>
                  <a:pt x="335" y="133"/>
                  <a:pt x="336" y="135"/>
                  <a:pt x="337" y="135"/>
                </a:cubicBezTo>
                <a:close/>
                <a:moveTo>
                  <a:pt x="168" y="50"/>
                </a:moveTo>
                <a:cubicBezTo>
                  <a:pt x="167" y="50"/>
                  <a:pt x="164" y="48"/>
                  <a:pt x="165" y="50"/>
                </a:cubicBezTo>
                <a:cubicBezTo>
                  <a:pt x="166" y="51"/>
                  <a:pt x="167" y="50"/>
                  <a:pt x="168" y="50"/>
                </a:cubicBezTo>
                <a:close/>
                <a:moveTo>
                  <a:pt x="230" y="51"/>
                </a:moveTo>
                <a:cubicBezTo>
                  <a:pt x="228" y="51"/>
                  <a:pt x="225" y="50"/>
                  <a:pt x="224" y="50"/>
                </a:cubicBezTo>
                <a:cubicBezTo>
                  <a:pt x="226" y="51"/>
                  <a:pt x="223" y="52"/>
                  <a:pt x="224" y="53"/>
                </a:cubicBezTo>
                <a:cubicBezTo>
                  <a:pt x="226" y="53"/>
                  <a:pt x="227" y="54"/>
                  <a:pt x="227" y="55"/>
                </a:cubicBezTo>
                <a:cubicBezTo>
                  <a:pt x="229" y="54"/>
                  <a:pt x="230" y="55"/>
                  <a:pt x="231" y="56"/>
                </a:cubicBezTo>
                <a:cubicBezTo>
                  <a:pt x="231" y="57"/>
                  <a:pt x="230" y="57"/>
                  <a:pt x="231" y="58"/>
                </a:cubicBezTo>
                <a:cubicBezTo>
                  <a:pt x="238" y="58"/>
                  <a:pt x="243" y="59"/>
                  <a:pt x="249" y="61"/>
                </a:cubicBezTo>
                <a:cubicBezTo>
                  <a:pt x="250" y="61"/>
                  <a:pt x="249" y="60"/>
                  <a:pt x="250" y="60"/>
                </a:cubicBezTo>
                <a:cubicBezTo>
                  <a:pt x="251" y="61"/>
                  <a:pt x="254" y="61"/>
                  <a:pt x="255" y="61"/>
                </a:cubicBezTo>
                <a:cubicBezTo>
                  <a:pt x="255" y="60"/>
                  <a:pt x="253" y="61"/>
                  <a:pt x="253" y="60"/>
                </a:cubicBezTo>
                <a:cubicBezTo>
                  <a:pt x="254" y="59"/>
                  <a:pt x="256" y="60"/>
                  <a:pt x="255" y="59"/>
                </a:cubicBezTo>
                <a:cubicBezTo>
                  <a:pt x="254" y="58"/>
                  <a:pt x="251" y="58"/>
                  <a:pt x="251" y="57"/>
                </a:cubicBezTo>
                <a:cubicBezTo>
                  <a:pt x="254" y="57"/>
                  <a:pt x="257" y="57"/>
                  <a:pt x="259" y="57"/>
                </a:cubicBezTo>
                <a:cubicBezTo>
                  <a:pt x="257" y="54"/>
                  <a:pt x="251" y="53"/>
                  <a:pt x="247" y="54"/>
                </a:cubicBezTo>
                <a:cubicBezTo>
                  <a:pt x="247" y="55"/>
                  <a:pt x="247" y="56"/>
                  <a:pt x="246" y="56"/>
                </a:cubicBezTo>
                <a:cubicBezTo>
                  <a:pt x="242" y="55"/>
                  <a:pt x="237" y="54"/>
                  <a:pt x="231" y="54"/>
                </a:cubicBezTo>
                <a:cubicBezTo>
                  <a:pt x="231" y="52"/>
                  <a:pt x="231" y="53"/>
                  <a:pt x="230" y="51"/>
                </a:cubicBezTo>
                <a:close/>
                <a:moveTo>
                  <a:pt x="244" y="65"/>
                </a:moveTo>
                <a:cubicBezTo>
                  <a:pt x="253" y="67"/>
                  <a:pt x="264" y="69"/>
                  <a:pt x="270" y="71"/>
                </a:cubicBezTo>
                <a:cubicBezTo>
                  <a:pt x="264" y="68"/>
                  <a:pt x="253" y="59"/>
                  <a:pt x="244" y="65"/>
                </a:cubicBezTo>
                <a:close/>
                <a:moveTo>
                  <a:pt x="247" y="68"/>
                </a:moveTo>
                <a:cubicBezTo>
                  <a:pt x="248" y="68"/>
                  <a:pt x="248" y="68"/>
                  <a:pt x="249" y="68"/>
                </a:cubicBezTo>
                <a:cubicBezTo>
                  <a:pt x="249" y="66"/>
                  <a:pt x="248" y="66"/>
                  <a:pt x="247" y="66"/>
                </a:cubicBezTo>
                <a:lnTo>
                  <a:pt x="247" y="68"/>
                </a:lnTo>
                <a:close/>
                <a:moveTo>
                  <a:pt x="227" y="101"/>
                </a:moveTo>
                <a:cubicBezTo>
                  <a:pt x="225" y="101"/>
                  <a:pt x="221" y="99"/>
                  <a:pt x="219" y="101"/>
                </a:cubicBezTo>
                <a:cubicBezTo>
                  <a:pt x="219" y="101"/>
                  <a:pt x="219" y="100"/>
                  <a:pt x="218" y="100"/>
                </a:cubicBezTo>
                <a:cubicBezTo>
                  <a:pt x="220" y="103"/>
                  <a:pt x="215" y="101"/>
                  <a:pt x="216" y="102"/>
                </a:cubicBezTo>
                <a:cubicBezTo>
                  <a:pt x="217" y="102"/>
                  <a:pt x="218" y="102"/>
                  <a:pt x="218" y="103"/>
                </a:cubicBezTo>
                <a:cubicBezTo>
                  <a:pt x="220" y="103"/>
                  <a:pt x="222" y="104"/>
                  <a:pt x="224" y="104"/>
                </a:cubicBezTo>
                <a:cubicBezTo>
                  <a:pt x="226" y="104"/>
                  <a:pt x="227" y="104"/>
                  <a:pt x="229" y="104"/>
                </a:cubicBezTo>
                <a:cubicBezTo>
                  <a:pt x="229" y="104"/>
                  <a:pt x="229" y="104"/>
                  <a:pt x="229" y="104"/>
                </a:cubicBezTo>
                <a:cubicBezTo>
                  <a:pt x="227" y="104"/>
                  <a:pt x="227" y="103"/>
                  <a:pt x="227" y="101"/>
                </a:cubicBezTo>
                <a:close/>
                <a:moveTo>
                  <a:pt x="229" y="105"/>
                </a:moveTo>
                <a:cubicBezTo>
                  <a:pt x="230" y="106"/>
                  <a:pt x="230" y="106"/>
                  <a:pt x="231" y="106"/>
                </a:cubicBezTo>
                <a:cubicBezTo>
                  <a:pt x="231" y="106"/>
                  <a:pt x="231" y="106"/>
                  <a:pt x="231" y="106"/>
                </a:cubicBezTo>
                <a:cubicBezTo>
                  <a:pt x="231" y="105"/>
                  <a:pt x="230" y="105"/>
                  <a:pt x="229" y="105"/>
                </a:cubicBezTo>
                <a:close/>
                <a:moveTo>
                  <a:pt x="224" y="97"/>
                </a:moveTo>
                <a:cubicBezTo>
                  <a:pt x="228" y="99"/>
                  <a:pt x="233" y="100"/>
                  <a:pt x="233" y="97"/>
                </a:cubicBezTo>
                <a:cubicBezTo>
                  <a:pt x="230" y="96"/>
                  <a:pt x="228" y="97"/>
                  <a:pt x="224" y="97"/>
                </a:cubicBezTo>
                <a:close/>
                <a:moveTo>
                  <a:pt x="284" y="98"/>
                </a:moveTo>
                <a:cubicBezTo>
                  <a:pt x="284" y="99"/>
                  <a:pt x="285" y="99"/>
                  <a:pt x="284" y="100"/>
                </a:cubicBezTo>
                <a:cubicBezTo>
                  <a:pt x="285" y="100"/>
                  <a:pt x="286" y="100"/>
                  <a:pt x="286" y="99"/>
                </a:cubicBezTo>
                <a:cubicBezTo>
                  <a:pt x="285" y="100"/>
                  <a:pt x="285" y="98"/>
                  <a:pt x="284" y="98"/>
                </a:cubicBezTo>
                <a:close/>
                <a:moveTo>
                  <a:pt x="228" y="105"/>
                </a:moveTo>
                <a:cubicBezTo>
                  <a:pt x="228" y="105"/>
                  <a:pt x="227" y="105"/>
                  <a:pt x="227" y="105"/>
                </a:cubicBezTo>
                <a:cubicBezTo>
                  <a:pt x="227" y="105"/>
                  <a:pt x="228" y="105"/>
                  <a:pt x="228" y="105"/>
                </a:cubicBezTo>
                <a:cubicBezTo>
                  <a:pt x="228" y="105"/>
                  <a:pt x="228" y="105"/>
                  <a:pt x="228" y="105"/>
                </a:cubicBezTo>
                <a:cubicBezTo>
                  <a:pt x="228" y="105"/>
                  <a:pt x="228" y="105"/>
                  <a:pt x="228" y="105"/>
                </a:cubicBezTo>
                <a:close/>
                <a:moveTo>
                  <a:pt x="162" y="59"/>
                </a:moveTo>
                <a:cubicBezTo>
                  <a:pt x="162" y="58"/>
                  <a:pt x="165" y="59"/>
                  <a:pt x="165" y="57"/>
                </a:cubicBezTo>
                <a:cubicBezTo>
                  <a:pt x="164" y="58"/>
                  <a:pt x="161" y="58"/>
                  <a:pt x="162" y="59"/>
                </a:cubicBezTo>
                <a:close/>
                <a:moveTo>
                  <a:pt x="223" y="50"/>
                </a:moveTo>
                <a:cubicBezTo>
                  <a:pt x="222" y="50"/>
                  <a:pt x="223" y="49"/>
                  <a:pt x="224" y="49"/>
                </a:cubicBezTo>
                <a:cubicBezTo>
                  <a:pt x="227" y="48"/>
                  <a:pt x="230" y="51"/>
                  <a:pt x="231" y="49"/>
                </a:cubicBezTo>
                <a:cubicBezTo>
                  <a:pt x="229" y="47"/>
                  <a:pt x="224" y="47"/>
                  <a:pt x="222" y="45"/>
                </a:cubicBezTo>
                <a:cubicBezTo>
                  <a:pt x="222" y="46"/>
                  <a:pt x="221" y="46"/>
                  <a:pt x="221" y="47"/>
                </a:cubicBezTo>
                <a:cubicBezTo>
                  <a:pt x="222" y="47"/>
                  <a:pt x="222" y="48"/>
                  <a:pt x="222" y="49"/>
                </a:cubicBezTo>
                <a:cubicBezTo>
                  <a:pt x="221" y="50"/>
                  <a:pt x="218" y="48"/>
                  <a:pt x="218" y="50"/>
                </a:cubicBezTo>
                <a:cubicBezTo>
                  <a:pt x="220" y="50"/>
                  <a:pt x="222" y="51"/>
                  <a:pt x="223" y="50"/>
                </a:cubicBezTo>
                <a:close/>
                <a:moveTo>
                  <a:pt x="217" y="100"/>
                </a:moveTo>
                <a:cubicBezTo>
                  <a:pt x="216" y="100"/>
                  <a:pt x="215" y="99"/>
                  <a:pt x="214" y="99"/>
                </a:cubicBezTo>
                <a:cubicBezTo>
                  <a:pt x="214" y="99"/>
                  <a:pt x="213" y="101"/>
                  <a:pt x="212" y="102"/>
                </a:cubicBezTo>
                <a:cubicBezTo>
                  <a:pt x="213" y="102"/>
                  <a:pt x="213" y="102"/>
                  <a:pt x="214" y="102"/>
                </a:cubicBezTo>
                <a:cubicBezTo>
                  <a:pt x="215" y="100"/>
                  <a:pt x="216" y="102"/>
                  <a:pt x="217" y="100"/>
                </a:cubicBezTo>
                <a:close/>
                <a:moveTo>
                  <a:pt x="243" y="103"/>
                </a:moveTo>
                <a:cubicBezTo>
                  <a:pt x="241" y="103"/>
                  <a:pt x="240" y="101"/>
                  <a:pt x="237" y="102"/>
                </a:cubicBezTo>
                <a:cubicBezTo>
                  <a:pt x="237" y="104"/>
                  <a:pt x="237" y="104"/>
                  <a:pt x="237" y="104"/>
                </a:cubicBezTo>
                <a:cubicBezTo>
                  <a:pt x="239" y="102"/>
                  <a:pt x="242" y="104"/>
                  <a:pt x="243" y="103"/>
                </a:cubicBezTo>
                <a:close/>
                <a:moveTo>
                  <a:pt x="197" y="100"/>
                </a:moveTo>
                <a:cubicBezTo>
                  <a:pt x="197" y="100"/>
                  <a:pt x="197" y="100"/>
                  <a:pt x="197" y="100"/>
                </a:cubicBezTo>
                <a:cubicBezTo>
                  <a:pt x="197" y="100"/>
                  <a:pt x="197" y="100"/>
                  <a:pt x="197" y="100"/>
                </a:cubicBezTo>
                <a:cubicBezTo>
                  <a:pt x="197" y="100"/>
                  <a:pt x="197" y="100"/>
                  <a:pt x="197" y="100"/>
                </a:cubicBezTo>
                <a:close/>
                <a:moveTo>
                  <a:pt x="1" y="62"/>
                </a:moveTo>
                <a:cubicBezTo>
                  <a:pt x="2" y="61"/>
                  <a:pt x="4" y="62"/>
                  <a:pt x="4" y="60"/>
                </a:cubicBezTo>
                <a:cubicBezTo>
                  <a:pt x="3" y="59"/>
                  <a:pt x="2" y="61"/>
                  <a:pt x="1" y="62"/>
                </a:cubicBezTo>
                <a:close/>
                <a:moveTo>
                  <a:pt x="368" y="214"/>
                </a:moveTo>
                <a:cubicBezTo>
                  <a:pt x="368" y="216"/>
                  <a:pt x="368" y="217"/>
                  <a:pt x="369" y="218"/>
                </a:cubicBezTo>
                <a:cubicBezTo>
                  <a:pt x="369" y="217"/>
                  <a:pt x="369" y="215"/>
                  <a:pt x="368" y="214"/>
                </a:cubicBezTo>
                <a:close/>
                <a:moveTo>
                  <a:pt x="369" y="223"/>
                </a:moveTo>
                <a:cubicBezTo>
                  <a:pt x="370" y="225"/>
                  <a:pt x="369" y="228"/>
                  <a:pt x="371" y="229"/>
                </a:cubicBezTo>
                <a:cubicBezTo>
                  <a:pt x="370" y="227"/>
                  <a:pt x="371" y="223"/>
                  <a:pt x="369" y="223"/>
                </a:cubicBezTo>
                <a:close/>
                <a:moveTo>
                  <a:pt x="371" y="229"/>
                </a:moveTo>
                <a:cubicBezTo>
                  <a:pt x="370" y="233"/>
                  <a:pt x="371" y="236"/>
                  <a:pt x="371" y="236"/>
                </a:cubicBezTo>
                <a:cubicBezTo>
                  <a:pt x="372" y="238"/>
                  <a:pt x="372" y="239"/>
                  <a:pt x="372" y="237"/>
                </a:cubicBezTo>
                <a:cubicBezTo>
                  <a:pt x="372" y="234"/>
                  <a:pt x="372" y="230"/>
                  <a:pt x="371" y="229"/>
                </a:cubicBezTo>
                <a:close/>
                <a:moveTo>
                  <a:pt x="9" y="40"/>
                </a:moveTo>
                <a:cubicBezTo>
                  <a:pt x="13" y="42"/>
                  <a:pt x="17" y="37"/>
                  <a:pt x="19" y="37"/>
                </a:cubicBezTo>
                <a:cubicBezTo>
                  <a:pt x="17" y="40"/>
                  <a:pt x="17" y="40"/>
                  <a:pt x="14" y="42"/>
                </a:cubicBezTo>
                <a:cubicBezTo>
                  <a:pt x="19" y="47"/>
                  <a:pt x="23" y="40"/>
                  <a:pt x="26" y="36"/>
                </a:cubicBezTo>
                <a:cubicBezTo>
                  <a:pt x="34" y="27"/>
                  <a:pt x="43" y="18"/>
                  <a:pt x="52" y="14"/>
                </a:cubicBezTo>
                <a:cubicBezTo>
                  <a:pt x="54" y="9"/>
                  <a:pt x="59" y="8"/>
                  <a:pt x="62" y="3"/>
                </a:cubicBezTo>
                <a:cubicBezTo>
                  <a:pt x="57" y="4"/>
                  <a:pt x="56" y="8"/>
                  <a:pt x="52" y="9"/>
                </a:cubicBezTo>
                <a:cubicBezTo>
                  <a:pt x="53" y="8"/>
                  <a:pt x="52" y="7"/>
                  <a:pt x="53" y="6"/>
                </a:cubicBezTo>
                <a:cubicBezTo>
                  <a:pt x="51" y="6"/>
                  <a:pt x="50" y="8"/>
                  <a:pt x="48" y="8"/>
                </a:cubicBezTo>
                <a:cubicBezTo>
                  <a:pt x="49" y="5"/>
                  <a:pt x="53" y="4"/>
                  <a:pt x="52" y="0"/>
                </a:cubicBezTo>
                <a:cubicBezTo>
                  <a:pt x="46" y="0"/>
                  <a:pt x="44" y="5"/>
                  <a:pt x="39" y="7"/>
                </a:cubicBezTo>
                <a:cubicBezTo>
                  <a:pt x="38" y="6"/>
                  <a:pt x="38" y="5"/>
                  <a:pt x="37" y="5"/>
                </a:cubicBezTo>
                <a:cubicBezTo>
                  <a:pt x="34" y="8"/>
                  <a:pt x="30" y="10"/>
                  <a:pt x="26" y="12"/>
                </a:cubicBezTo>
                <a:cubicBezTo>
                  <a:pt x="26" y="16"/>
                  <a:pt x="23" y="19"/>
                  <a:pt x="20" y="21"/>
                </a:cubicBezTo>
                <a:cubicBezTo>
                  <a:pt x="14" y="25"/>
                  <a:pt x="5" y="28"/>
                  <a:pt x="0" y="34"/>
                </a:cubicBezTo>
                <a:cubicBezTo>
                  <a:pt x="3" y="35"/>
                  <a:pt x="3" y="33"/>
                  <a:pt x="5" y="33"/>
                </a:cubicBezTo>
                <a:cubicBezTo>
                  <a:pt x="6" y="35"/>
                  <a:pt x="2" y="36"/>
                  <a:pt x="3" y="39"/>
                </a:cubicBezTo>
                <a:cubicBezTo>
                  <a:pt x="5" y="41"/>
                  <a:pt x="9" y="38"/>
                  <a:pt x="11" y="37"/>
                </a:cubicBezTo>
                <a:cubicBezTo>
                  <a:pt x="11" y="39"/>
                  <a:pt x="9" y="39"/>
                  <a:pt x="9" y="40"/>
                </a:cubicBezTo>
                <a:close/>
                <a:moveTo>
                  <a:pt x="194" y="97"/>
                </a:moveTo>
                <a:cubicBezTo>
                  <a:pt x="190" y="96"/>
                  <a:pt x="188" y="98"/>
                  <a:pt x="186" y="97"/>
                </a:cubicBezTo>
                <a:cubicBezTo>
                  <a:pt x="185" y="99"/>
                  <a:pt x="188" y="98"/>
                  <a:pt x="188" y="99"/>
                </a:cubicBezTo>
                <a:cubicBezTo>
                  <a:pt x="188" y="100"/>
                  <a:pt x="188" y="100"/>
                  <a:pt x="188" y="100"/>
                </a:cubicBezTo>
                <a:cubicBezTo>
                  <a:pt x="188" y="100"/>
                  <a:pt x="189" y="100"/>
                  <a:pt x="190" y="100"/>
                </a:cubicBezTo>
                <a:cubicBezTo>
                  <a:pt x="191" y="100"/>
                  <a:pt x="193" y="100"/>
                  <a:pt x="195" y="100"/>
                </a:cubicBezTo>
                <a:cubicBezTo>
                  <a:pt x="194" y="100"/>
                  <a:pt x="193" y="100"/>
                  <a:pt x="192" y="100"/>
                </a:cubicBezTo>
                <a:cubicBezTo>
                  <a:pt x="192" y="99"/>
                  <a:pt x="194" y="99"/>
                  <a:pt x="194" y="97"/>
                </a:cubicBezTo>
                <a:close/>
                <a:moveTo>
                  <a:pt x="12" y="45"/>
                </a:moveTo>
                <a:cubicBezTo>
                  <a:pt x="12" y="47"/>
                  <a:pt x="11" y="48"/>
                  <a:pt x="9" y="48"/>
                </a:cubicBezTo>
                <a:cubicBezTo>
                  <a:pt x="11" y="49"/>
                  <a:pt x="13" y="47"/>
                  <a:pt x="15" y="45"/>
                </a:cubicBezTo>
                <a:cubicBezTo>
                  <a:pt x="13" y="46"/>
                  <a:pt x="14" y="45"/>
                  <a:pt x="12" y="45"/>
                </a:cubicBezTo>
                <a:close/>
                <a:moveTo>
                  <a:pt x="7" y="213"/>
                </a:moveTo>
                <a:cubicBezTo>
                  <a:pt x="6" y="213"/>
                  <a:pt x="6" y="215"/>
                  <a:pt x="7" y="216"/>
                </a:cubicBezTo>
                <a:cubicBezTo>
                  <a:pt x="8" y="215"/>
                  <a:pt x="8" y="213"/>
                  <a:pt x="7" y="213"/>
                </a:cubicBezTo>
                <a:close/>
                <a:moveTo>
                  <a:pt x="26" y="80"/>
                </a:moveTo>
                <a:cubicBezTo>
                  <a:pt x="26" y="81"/>
                  <a:pt x="26" y="81"/>
                  <a:pt x="27" y="81"/>
                </a:cubicBezTo>
                <a:cubicBezTo>
                  <a:pt x="27" y="80"/>
                  <a:pt x="29" y="80"/>
                  <a:pt x="29" y="78"/>
                </a:cubicBezTo>
                <a:cubicBezTo>
                  <a:pt x="27" y="79"/>
                  <a:pt x="28" y="78"/>
                  <a:pt x="27" y="76"/>
                </a:cubicBezTo>
                <a:cubicBezTo>
                  <a:pt x="24" y="80"/>
                  <a:pt x="21" y="83"/>
                  <a:pt x="18" y="87"/>
                </a:cubicBezTo>
                <a:cubicBezTo>
                  <a:pt x="20" y="87"/>
                  <a:pt x="21" y="87"/>
                  <a:pt x="22" y="86"/>
                </a:cubicBezTo>
                <a:cubicBezTo>
                  <a:pt x="22" y="85"/>
                  <a:pt x="21" y="85"/>
                  <a:pt x="21" y="84"/>
                </a:cubicBezTo>
                <a:cubicBezTo>
                  <a:pt x="22" y="83"/>
                  <a:pt x="24" y="84"/>
                  <a:pt x="25" y="84"/>
                </a:cubicBezTo>
                <a:cubicBezTo>
                  <a:pt x="24" y="83"/>
                  <a:pt x="26" y="82"/>
                  <a:pt x="25" y="81"/>
                </a:cubicBezTo>
                <a:cubicBezTo>
                  <a:pt x="25" y="82"/>
                  <a:pt x="24" y="83"/>
                  <a:pt x="23" y="82"/>
                </a:cubicBezTo>
                <a:cubicBezTo>
                  <a:pt x="24" y="81"/>
                  <a:pt x="25" y="80"/>
                  <a:pt x="26" y="80"/>
                </a:cubicBezTo>
                <a:close/>
                <a:moveTo>
                  <a:pt x="21" y="264"/>
                </a:moveTo>
                <a:cubicBezTo>
                  <a:pt x="20" y="264"/>
                  <a:pt x="20" y="264"/>
                  <a:pt x="19" y="264"/>
                </a:cubicBezTo>
                <a:cubicBezTo>
                  <a:pt x="19" y="264"/>
                  <a:pt x="18" y="265"/>
                  <a:pt x="18" y="265"/>
                </a:cubicBezTo>
                <a:cubicBezTo>
                  <a:pt x="19" y="266"/>
                  <a:pt x="21" y="266"/>
                  <a:pt x="21" y="264"/>
                </a:cubicBezTo>
                <a:close/>
                <a:moveTo>
                  <a:pt x="23" y="77"/>
                </a:moveTo>
                <a:cubicBezTo>
                  <a:pt x="21" y="79"/>
                  <a:pt x="18" y="82"/>
                  <a:pt x="18" y="84"/>
                </a:cubicBezTo>
                <a:cubicBezTo>
                  <a:pt x="19" y="81"/>
                  <a:pt x="25" y="80"/>
                  <a:pt x="23" y="77"/>
                </a:cubicBezTo>
                <a:close/>
                <a:moveTo>
                  <a:pt x="21" y="76"/>
                </a:moveTo>
                <a:cubicBezTo>
                  <a:pt x="23" y="76"/>
                  <a:pt x="24" y="75"/>
                  <a:pt x="24" y="73"/>
                </a:cubicBezTo>
                <a:cubicBezTo>
                  <a:pt x="22" y="74"/>
                  <a:pt x="22" y="75"/>
                  <a:pt x="21" y="76"/>
                </a:cubicBezTo>
                <a:close/>
                <a:moveTo>
                  <a:pt x="363" y="197"/>
                </a:moveTo>
                <a:cubicBezTo>
                  <a:pt x="363" y="199"/>
                  <a:pt x="364" y="202"/>
                  <a:pt x="365" y="203"/>
                </a:cubicBezTo>
                <a:cubicBezTo>
                  <a:pt x="365" y="201"/>
                  <a:pt x="365" y="197"/>
                  <a:pt x="363" y="197"/>
                </a:cubicBezTo>
                <a:close/>
                <a:moveTo>
                  <a:pt x="343" y="286"/>
                </a:moveTo>
                <a:cubicBezTo>
                  <a:pt x="344" y="286"/>
                  <a:pt x="344" y="284"/>
                  <a:pt x="344" y="282"/>
                </a:cubicBezTo>
                <a:cubicBezTo>
                  <a:pt x="342" y="282"/>
                  <a:pt x="343" y="284"/>
                  <a:pt x="343" y="286"/>
                </a:cubicBezTo>
                <a:close/>
                <a:moveTo>
                  <a:pt x="341" y="143"/>
                </a:moveTo>
                <a:cubicBezTo>
                  <a:pt x="340" y="141"/>
                  <a:pt x="340" y="139"/>
                  <a:pt x="339" y="138"/>
                </a:cubicBezTo>
                <a:cubicBezTo>
                  <a:pt x="338" y="140"/>
                  <a:pt x="340" y="142"/>
                  <a:pt x="341" y="143"/>
                </a:cubicBezTo>
                <a:close/>
                <a:moveTo>
                  <a:pt x="343" y="152"/>
                </a:moveTo>
                <a:cubicBezTo>
                  <a:pt x="343" y="151"/>
                  <a:pt x="343" y="151"/>
                  <a:pt x="343" y="151"/>
                </a:cubicBezTo>
                <a:cubicBezTo>
                  <a:pt x="346" y="152"/>
                  <a:pt x="345" y="158"/>
                  <a:pt x="348" y="157"/>
                </a:cubicBezTo>
                <a:cubicBezTo>
                  <a:pt x="346" y="155"/>
                  <a:pt x="346" y="152"/>
                  <a:pt x="344" y="149"/>
                </a:cubicBezTo>
                <a:cubicBezTo>
                  <a:pt x="344" y="150"/>
                  <a:pt x="342" y="151"/>
                  <a:pt x="343" y="152"/>
                </a:cubicBezTo>
                <a:close/>
                <a:moveTo>
                  <a:pt x="343" y="249"/>
                </a:moveTo>
                <a:cubicBezTo>
                  <a:pt x="344" y="242"/>
                  <a:pt x="344" y="235"/>
                  <a:pt x="343" y="230"/>
                </a:cubicBezTo>
                <a:cubicBezTo>
                  <a:pt x="343" y="237"/>
                  <a:pt x="342" y="243"/>
                  <a:pt x="343" y="249"/>
                </a:cubicBezTo>
                <a:close/>
                <a:moveTo>
                  <a:pt x="341" y="250"/>
                </a:moveTo>
                <a:cubicBezTo>
                  <a:pt x="341" y="251"/>
                  <a:pt x="340" y="254"/>
                  <a:pt x="341" y="254"/>
                </a:cubicBezTo>
                <a:cubicBezTo>
                  <a:pt x="342" y="253"/>
                  <a:pt x="342" y="251"/>
                  <a:pt x="341" y="250"/>
                </a:cubicBezTo>
                <a:close/>
                <a:moveTo>
                  <a:pt x="339" y="296"/>
                </a:moveTo>
                <a:cubicBezTo>
                  <a:pt x="340" y="295"/>
                  <a:pt x="341" y="292"/>
                  <a:pt x="340" y="290"/>
                </a:cubicBezTo>
                <a:cubicBezTo>
                  <a:pt x="340" y="292"/>
                  <a:pt x="338" y="294"/>
                  <a:pt x="339" y="296"/>
                </a:cubicBezTo>
                <a:close/>
                <a:moveTo>
                  <a:pt x="344" y="227"/>
                </a:moveTo>
                <a:cubicBezTo>
                  <a:pt x="344" y="225"/>
                  <a:pt x="345" y="223"/>
                  <a:pt x="343" y="223"/>
                </a:cubicBezTo>
                <a:cubicBezTo>
                  <a:pt x="344" y="224"/>
                  <a:pt x="343" y="227"/>
                  <a:pt x="344" y="227"/>
                </a:cubicBezTo>
                <a:close/>
                <a:moveTo>
                  <a:pt x="353" y="183"/>
                </a:moveTo>
                <a:cubicBezTo>
                  <a:pt x="353" y="183"/>
                  <a:pt x="354" y="184"/>
                  <a:pt x="354" y="185"/>
                </a:cubicBezTo>
                <a:cubicBezTo>
                  <a:pt x="355" y="184"/>
                  <a:pt x="353" y="181"/>
                  <a:pt x="353" y="183"/>
                </a:cubicBezTo>
                <a:close/>
                <a:moveTo>
                  <a:pt x="355" y="183"/>
                </a:moveTo>
                <a:cubicBezTo>
                  <a:pt x="355" y="181"/>
                  <a:pt x="354" y="180"/>
                  <a:pt x="353" y="179"/>
                </a:cubicBezTo>
                <a:cubicBezTo>
                  <a:pt x="354" y="180"/>
                  <a:pt x="354" y="182"/>
                  <a:pt x="355" y="183"/>
                </a:cubicBezTo>
                <a:close/>
                <a:moveTo>
                  <a:pt x="357" y="186"/>
                </a:moveTo>
                <a:cubicBezTo>
                  <a:pt x="355" y="185"/>
                  <a:pt x="355" y="187"/>
                  <a:pt x="356" y="188"/>
                </a:cubicBezTo>
                <a:cubicBezTo>
                  <a:pt x="357" y="188"/>
                  <a:pt x="356" y="187"/>
                  <a:pt x="357" y="186"/>
                </a:cubicBezTo>
                <a:close/>
                <a:moveTo>
                  <a:pt x="343" y="276"/>
                </a:moveTo>
                <a:cubicBezTo>
                  <a:pt x="344" y="276"/>
                  <a:pt x="344" y="278"/>
                  <a:pt x="345" y="278"/>
                </a:cubicBezTo>
                <a:cubicBezTo>
                  <a:pt x="344" y="276"/>
                  <a:pt x="346" y="277"/>
                  <a:pt x="346" y="275"/>
                </a:cubicBezTo>
                <a:cubicBezTo>
                  <a:pt x="344" y="275"/>
                  <a:pt x="343" y="275"/>
                  <a:pt x="343" y="276"/>
                </a:cubicBezTo>
                <a:close/>
                <a:moveTo>
                  <a:pt x="346" y="209"/>
                </a:moveTo>
                <a:cubicBezTo>
                  <a:pt x="348" y="212"/>
                  <a:pt x="345" y="208"/>
                  <a:pt x="344" y="206"/>
                </a:cubicBezTo>
                <a:cubicBezTo>
                  <a:pt x="344" y="203"/>
                  <a:pt x="344" y="200"/>
                  <a:pt x="343" y="199"/>
                </a:cubicBezTo>
                <a:cubicBezTo>
                  <a:pt x="341" y="199"/>
                  <a:pt x="341" y="200"/>
                  <a:pt x="340" y="199"/>
                </a:cubicBezTo>
                <a:cubicBezTo>
                  <a:pt x="341" y="204"/>
                  <a:pt x="342" y="206"/>
                  <a:pt x="345" y="209"/>
                </a:cubicBezTo>
                <a:cubicBezTo>
                  <a:pt x="344" y="212"/>
                  <a:pt x="345" y="216"/>
                  <a:pt x="346" y="219"/>
                </a:cubicBezTo>
                <a:cubicBezTo>
                  <a:pt x="349" y="215"/>
                  <a:pt x="344" y="212"/>
                  <a:pt x="346" y="209"/>
                </a:cubicBezTo>
                <a:close/>
                <a:moveTo>
                  <a:pt x="346" y="180"/>
                </a:moveTo>
                <a:cubicBezTo>
                  <a:pt x="348" y="179"/>
                  <a:pt x="347" y="181"/>
                  <a:pt x="349" y="181"/>
                </a:cubicBezTo>
                <a:cubicBezTo>
                  <a:pt x="349" y="180"/>
                  <a:pt x="348" y="179"/>
                  <a:pt x="348" y="178"/>
                </a:cubicBezTo>
                <a:cubicBezTo>
                  <a:pt x="347" y="178"/>
                  <a:pt x="346" y="179"/>
                  <a:pt x="346" y="180"/>
                </a:cubicBezTo>
                <a:close/>
                <a:moveTo>
                  <a:pt x="258" y="101"/>
                </a:moveTo>
                <a:cubicBezTo>
                  <a:pt x="256" y="101"/>
                  <a:pt x="255" y="100"/>
                  <a:pt x="254" y="100"/>
                </a:cubicBezTo>
                <a:cubicBezTo>
                  <a:pt x="254" y="102"/>
                  <a:pt x="258" y="102"/>
                  <a:pt x="258" y="101"/>
                </a:cubicBezTo>
                <a:close/>
                <a:moveTo>
                  <a:pt x="328" y="130"/>
                </a:moveTo>
                <a:cubicBezTo>
                  <a:pt x="327" y="128"/>
                  <a:pt x="326" y="125"/>
                  <a:pt x="324" y="124"/>
                </a:cubicBezTo>
                <a:cubicBezTo>
                  <a:pt x="324" y="126"/>
                  <a:pt x="326" y="129"/>
                  <a:pt x="328" y="130"/>
                </a:cubicBezTo>
                <a:close/>
                <a:moveTo>
                  <a:pt x="324" y="135"/>
                </a:moveTo>
                <a:cubicBezTo>
                  <a:pt x="326" y="137"/>
                  <a:pt x="328" y="141"/>
                  <a:pt x="330" y="141"/>
                </a:cubicBezTo>
                <a:cubicBezTo>
                  <a:pt x="328" y="140"/>
                  <a:pt x="327" y="138"/>
                  <a:pt x="328" y="136"/>
                </a:cubicBezTo>
                <a:cubicBezTo>
                  <a:pt x="326" y="137"/>
                  <a:pt x="325" y="134"/>
                  <a:pt x="324" y="135"/>
                </a:cubicBezTo>
                <a:close/>
                <a:moveTo>
                  <a:pt x="333" y="131"/>
                </a:moveTo>
                <a:cubicBezTo>
                  <a:pt x="335" y="131"/>
                  <a:pt x="333" y="129"/>
                  <a:pt x="332" y="128"/>
                </a:cubicBezTo>
                <a:cubicBezTo>
                  <a:pt x="332" y="130"/>
                  <a:pt x="334" y="130"/>
                  <a:pt x="333" y="131"/>
                </a:cubicBezTo>
                <a:close/>
                <a:moveTo>
                  <a:pt x="273" y="126"/>
                </a:moveTo>
                <a:cubicBezTo>
                  <a:pt x="273" y="126"/>
                  <a:pt x="274" y="126"/>
                  <a:pt x="274" y="127"/>
                </a:cubicBezTo>
                <a:cubicBezTo>
                  <a:pt x="275" y="127"/>
                  <a:pt x="275" y="126"/>
                  <a:pt x="274" y="126"/>
                </a:cubicBezTo>
                <a:cubicBezTo>
                  <a:pt x="274" y="126"/>
                  <a:pt x="273" y="125"/>
                  <a:pt x="273" y="126"/>
                </a:cubicBezTo>
                <a:close/>
                <a:moveTo>
                  <a:pt x="270" y="118"/>
                </a:moveTo>
                <a:cubicBezTo>
                  <a:pt x="269" y="118"/>
                  <a:pt x="268" y="115"/>
                  <a:pt x="267" y="116"/>
                </a:cubicBezTo>
                <a:cubicBezTo>
                  <a:pt x="269" y="116"/>
                  <a:pt x="269" y="119"/>
                  <a:pt x="267" y="119"/>
                </a:cubicBezTo>
                <a:cubicBezTo>
                  <a:pt x="266" y="118"/>
                  <a:pt x="264" y="116"/>
                  <a:pt x="263" y="115"/>
                </a:cubicBezTo>
                <a:cubicBezTo>
                  <a:pt x="263" y="115"/>
                  <a:pt x="264" y="115"/>
                  <a:pt x="264" y="114"/>
                </a:cubicBezTo>
                <a:cubicBezTo>
                  <a:pt x="261" y="114"/>
                  <a:pt x="260" y="114"/>
                  <a:pt x="259" y="112"/>
                </a:cubicBezTo>
                <a:cubicBezTo>
                  <a:pt x="257" y="118"/>
                  <a:pt x="267" y="121"/>
                  <a:pt x="270" y="118"/>
                </a:cubicBezTo>
                <a:close/>
                <a:moveTo>
                  <a:pt x="251" y="105"/>
                </a:moveTo>
                <a:cubicBezTo>
                  <a:pt x="249" y="105"/>
                  <a:pt x="248" y="103"/>
                  <a:pt x="248" y="105"/>
                </a:cubicBezTo>
                <a:cubicBezTo>
                  <a:pt x="248" y="105"/>
                  <a:pt x="250" y="105"/>
                  <a:pt x="251" y="105"/>
                </a:cubicBezTo>
                <a:close/>
                <a:moveTo>
                  <a:pt x="275" y="63"/>
                </a:moveTo>
                <a:cubicBezTo>
                  <a:pt x="273" y="62"/>
                  <a:pt x="270" y="58"/>
                  <a:pt x="266" y="59"/>
                </a:cubicBezTo>
                <a:cubicBezTo>
                  <a:pt x="266" y="61"/>
                  <a:pt x="266" y="61"/>
                  <a:pt x="266" y="61"/>
                </a:cubicBezTo>
                <a:cubicBezTo>
                  <a:pt x="270" y="60"/>
                  <a:pt x="272" y="64"/>
                  <a:pt x="275" y="63"/>
                </a:cubicBezTo>
                <a:close/>
                <a:moveTo>
                  <a:pt x="260" y="107"/>
                </a:moveTo>
                <a:cubicBezTo>
                  <a:pt x="260" y="106"/>
                  <a:pt x="261" y="105"/>
                  <a:pt x="262" y="105"/>
                </a:cubicBezTo>
                <a:cubicBezTo>
                  <a:pt x="257" y="105"/>
                  <a:pt x="254" y="101"/>
                  <a:pt x="251" y="101"/>
                </a:cubicBezTo>
                <a:cubicBezTo>
                  <a:pt x="253" y="105"/>
                  <a:pt x="257" y="105"/>
                  <a:pt x="260" y="107"/>
                </a:cubicBezTo>
                <a:close/>
                <a:moveTo>
                  <a:pt x="278" y="114"/>
                </a:moveTo>
                <a:cubicBezTo>
                  <a:pt x="275" y="112"/>
                  <a:pt x="270" y="103"/>
                  <a:pt x="263" y="106"/>
                </a:cubicBezTo>
                <a:cubicBezTo>
                  <a:pt x="265" y="107"/>
                  <a:pt x="267" y="108"/>
                  <a:pt x="268" y="109"/>
                </a:cubicBezTo>
                <a:cubicBezTo>
                  <a:pt x="267" y="110"/>
                  <a:pt x="265" y="109"/>
                  <a:pt x="264" y="110"/>
                </a:cubicBezTo>
                <a:cubicBezTo>
                  <a:pt x="261" y="109"/>
                  <a:pt x="255" y="107"/>
                  <a:pt x="251" y="109"/>
                </a:cubicBezTo>
                <a:cubicBezTo>
                  <a:pt x="249" y="107"/>
                  <a:pt x="246" y="107"/>
                  <a:pt x="244" y="106"/>
                </a:cubicBezTo>
                <a:cubicBezTo>
                  <a:pt x="246" y="109"/>
                  <a:pt x="251" y="109"/>
                  <a:pt x="253" y="112"/>
                </a:cubicBezTo>
                <a:cubicBezTo>
                  <a:pt x="256" y="112"/>
                  <a:pt x="256" y="112"/>
                  <a:pt x="256" y="112"/>
                </a:cubicBezTo>
                <a:cubicBezTo>
                  <a:pt x="256" y="113"/>
                  <a:pt x="257" y="115"/>
                  <a:pt x="257" y="113"/>
                </a:cubicBezTo>
                <a:cubicBezTo>
                  <a:pt x="257" y="113"/>
                  <a:pt x="256" y="112"/>
                  <a:pt x="257" y="112"/>
                </a:cubicBezTo>
                <a:cubicBezTo>
                  <a:pt x="258" y="113"/>
                  <a:pt x="262" y="111"/>
                  <a:pt x="261" y="113"/>
                </a:cubicBezTo>
                <a:cubicBezTo>
                  <a:pt x="263" y="111"/>
                  <a:pt x="265" y="115"/>
                  <a:pt x="266" y="114"/>
                </a:cubicBezTo>
                <a:cubicBezTo>
                  <a:pt x="263" y="113"/>
                  <a:pt x="267" y="113"/>
                  <a:pt x="268" y="112"/>
                </a:cubicBezTo>
                <a:cubicBezTo>
                  <a:pt x="267" y="112"/>
                  <a:pt x="266" y="111"/>
                  <a:pt x="267" y="111"/>
                </a:cubicBezTo>
                <a:cubicBezTo>
                  <a:pt x="270" y="110"/>
                  <a:pt x="274" y="109"/>
                  <a:pt x="275" y="113"/>
                </a:cubicBezTo>
                <a:cubicBezTo>
                  <a:pt x="273" y="114"/>
                  <a:pt x="272" y="112"/>
                  <a:pt x="271" y="113"/>
                </a:cubicBezTo>
                <a:cubicBezTo>
                  <a:pt x="272" y="114"/>
                  <a:pt x="274" y="115"/>
                  <a:pt x="276" y="115"/>
                </a:cubicBezTo>
                <a:cubicBezTo>
                  <a:pt x="275" y="112"/>
                  <a:pt x="278" y="114"/>
                  <a:pt x="278" y="114"/>
                </a:cubicBezTo>
                <a:close/>
                <a:moveTo>
                  <a:pt x="272" y="121"/>
                </a:moveTo>
                <a:cubicBezTo>
                  <a:pt x="271" y="121"/>
                  <a:pt x="271" y="121"/>
                  <a:pt x="270" y="121"/>
                </a:cubicBezTo>
                <a:cubicBezTo>
                  <a:pt x="270" y="122"/>
                  <a:pt x="270" y="122"/>
                  <a:pt x="270" y="122"/>
                </a:cubicBezTo>
                <a:cubicBezTo>
                  <a:pt x="270" y="122"/>
                  <a:pt x="271" y="122"/>
                  <a:pt x="272" y="121"/>
                </a:cubicBezTo>
                <a:close/>
                <a:moveTo>
                  <a:pt x="291" y="136"/>
                </a:moveTo>
                <a:cubicBezTo>
                  <a:pt x="292" y="138"/>
                  <a:pt x="297" y="142"/>
                  <a:pt x="297" y="141"/>
                </a:cubicBezTo>
                <a:cubicBezTo>
                  <a:pt x="297" y="139"/>
                  <a:pt x="290" y="136"/>
                  <a:pt x="293" y="133"/>
                </a:cubicBezTo>
                <a:cubicBezTo>
                  <a:pt x="291" y="133"/>
                  <a:pt x="291" y="134"/>
                  <a:pt x="289" y="134"/>
                </a:cubicBezTo>
                <a:cubicBezTo>
                  <a:pt x="289" y="132"/>
                  <a:pt x="287" y="133"/>
                  <a:pt x="286" y="132"/>
                </a:cubicBezTo>
                <a:cubicBezTo>
                  <a:pt x="286" y="130"/>
                  <a:pt x="286" y="130"/>
                  <a:pt x="286" y="128"/>
                </a:cubicBezTo>
                <a:cubicBezTo>
                  <a:pt x="284" y="128"/>
                  <a:pt x="284" y="128"/>
                  <a:pt x="284" y="128"/>
                </a:cubicBezTo>
                <a:cubicBezTo>
                  <a:pt x="285" y="130"/>
                  <a:pt x="285" y="129"/>
                  <a:pt x="284" y="132"/>
                </a:cubicBezTo>
                <a:cubicBezTo>
                  <a:pt x="288" y="132"/>
                  <a:pt x="288" y="136"/>
                  <a:pt x="291" y="136"/>
                </a:cubicBezTo>
                <a:close/>
                <a:moveTo>
                  <a:pt x="320" y="159"/>
                </a:moveTo>
                <a:cubicBezTo>
                  <a:pt x="320" y="160"/>
                  <a:pt x="319" y="160"/>
                  <a:pt x="319" y="161"/>
                </a:cubicBezTo>
                <a:cubicBezTo>
                  <a:pt x="320" y="162"/>
                  <a:pt x="321" y="163"/>
                  <a:pt x="322" y="164"/>
                </a:cubicBezTo>
                <a:cubicBezTo>
                  <a:pt x="322" y="162"/>
                  <a:pt x="321" y="161"/>
                  <a:pt x="320" y="159"/>
                </a:cubicBezTo>
                <a:close/>
                <a:moveTo>
                  <a:pt x="301" y="137"/>
                </a:moveTo>
                <a:cubicBezTo>
                  <a:pt x="303" y="139"/>
                  <a:pt x="305" y="142"/>
                  <a:pt x="309" y="144"/>
                </a:cubicBezTo>
                <a:cubicBezTo>
                  <a:pt x="307" y="141"/>
                  <a:pt x="302" y="137"/>
                  <a:pt x="301" y="137"/>
                </a:cubicBezTo>
                <a:close/>
                <a:moveTo>
                  <a:pt x="279" y="123"/>
                </a:moveTo>
                <a:cubicBezTo>
                  <a:pt x="279" y="122"/>
                  <a:pt x="279" y="121"/>
                  <a:pt x="278" y="120"/>
                </a:cubicBezTo>
                <a:cubicBezTo>
                  <a:pt x="277" y="121"/>
                  <a:pt x="278" y="123"/>
                  <a:pt x="279" y="123"/>
                </a:cubicBezTo>
                <a:close/>
                <a:moveTo>
                  <a:pt x="323" y="160"/>
                </a:moveTo>
                <a:cubicBezTo>
                  <a:pt x="325" y="162"/>
                  <a:pt x="325" y="164"/>
                  <a:pt x="327" y="165"/>
                </a:cubicBezTo>
                <a:cubicBezTo>
                  <a:pt x="326" y="163"/>
                  <a:pt x="325" y="160"/>
                  <a:pt x="323" y="160"/>
                </a:cubicBezTo>
                <a:close/>
                <a:moveTo>
                  <a:pt x="327" y="156"/>
                </a:moveTo>
                <a:cubicBezTo>
                  <a:pt x="326" y="157"/>
                  <a:pt x="324" y="156"/>
                  <a:pt x="324" y="157"/>
                </a:cubicBezTo>
                <a:cubicBezTo>
                  <a:pt x="325" y="157"/>
                  <a:pt x="326" y="159"/>
                  <a:pt x="327" y="159"/>
                </a:cubicBezTo>
                <a:cubicBezTo>
                  <a:pt x="327" y="158"/>
                  <a:pt x="326" y="157"/>
                  <a:pt x="327" y="156"/>
                </a:cubicBezTo>
                <a:close/>
                <a:moveTo>
                  <a:pt x="303" y="146"/>
                </a:moveTo>
                <a:cubicBezTo>
                  <a:pt x="302" y="147"/>
                  <a:pt x="304" y="149"/>
                  <a:pt x="305" y="149"/>
                </a:cubicBezTo>
                <a:cubicBezTo>
                  <a:pt x="304" y="148"/>
                  <a:pt x="305" y="146"/>
                  <a:pt x="303" y="146"/>
                </a:cubicBezTo>
                <a:close/>
                <a:moveTo>
                  <a:pt x="294" y="132"/>
                </a:moveTo>
                <a:cubicBezTo>
                  <a:pt x="294" y="131"/>
                  <a:pt x="292" y="130"/>
                  <a:pt x="292" y="132"/>
                </a:cubicBezTo>
                <a:cubicBezTo>
                  <a:pt x="293" y="131"/>
                  <a:pt x="294" y="133"/>
                  <a:pt x="294" y="132"/>
                </a:cubicBezTo>
                <a:close/>
                <a:moveTo>
                  <a:pt x="280" y="119"/>
                </a:moveTo>
                <a:cubicBezTo>
                  <a:pt x="279" y="118"/>
                  <a:pt x="279" y="117"/>
                  <a:pt x="277" y="117"/>
                </a:cubicBezTo>
                <a:cubicBezTo>
                  <a:pt x="277" y="118"/>
                  <a:pt x="279" y="120"/>
                  <a:pt x="280" y="119"/>
                </a:cubicBezTo>
                <a:close/>
                <a:moveTo>
                  <a:pt x="316" y="137"/>
                </a:moveTo>
                <a:cubicBezTo>
                  <a:pt x="311" y="132"/>
                  <a:pt x="302" y="121"/>
                  <a:pt x="292" y="118"/>
                </a:cubicBezTo>
                <a:cubicBezTo>
                  <a:pt x="293" y="119"/>
                  <a:pt x="292" y="120"/>
                  <a:pt x="291" y="120"/>
                </a:cubicBezTo>
                <a:cubicBezTo>
                  <a:pt x="290" y="119"/>
                  <a:pt x="288" y="118"/>
                  <a:pt x="288" y="117"/>
                </a:cubicBezTo>
                <a:cubicBezTo>
                  <a:pt x="285" y="119"/>
                  <a:pt x="282" y="114"/>
                  <a:pt x="279" y="115"/>
                </a:cubicBezTo>
                <a:cubicBezTo>
                  <a:pt x="279" y="117"/>
                  <a:pt x="282" y="117"/>
                  <a:pt x="284" y="118"/>
                </a:cubicBezTo>
                <a:cubicBezTo>
                  <a:pt x="284" y="119"/>
                  <a:pt x="285" y="123"/>
                  <a:pt x="287" y="122"/>
                </a:cubicBezTo>
                <a:cubicBezTo>
                  <a:pt x="286" y="121"/>
                  <a:pt x="285" y="120"/>
                  <a:pt x="286" y="120"/>
                </a:cubicBezTo>
                <a:cubicBezTo>
                  <a:pt x="287" y="120"/>
                  <a:pt x="288" y="120"/>
                  <a:pt x="288" y="122"/>
                </a:cubicBezTo>
                <a:cubicBezTo>
                  <a:pt x="289" y="122"/>
                  <a:pt x="291" y="121"/>
                  <a:pt x="292" y="123"/>
                </a:cubicBezTo>
                <a:cubicBezTo>
                  <a:pt x="291" y="124"/>
                  <a:pt x="288" y="124"/>
                  <a:pt x="287" y="126"/>
                </a:cubicBezTo>
                <a:cubicBezTo>
                  <a:pt x="290" y="127"/>
                  <a:pt x="291" y="130"/>
                  <a:pt x="295" y="130"/>
                </a:cubicBezTo>
                <a:cubicBezTo>
                  <a:pt x="296" y="129"/>
                  <a:pt x="292" y="128"/>
                  <a:pt x="295" y="127"/>
                </a:cubicBezTo>
                <a:cubicBezTo>
                  <a:pt x="298" y="130"/>
                  <a:pt x="301" y="135"/>
                  <a:pt x="306" y="134"/>
                </a:cubicBezTo>
                <a:cubicBezTo>
                  <a:pt x="306" y="132"/>
                  <a:pt x="304" y="132"/>
                  <a:pt x="303" y="131"/>
                </a:cubicBezTo>
                <a:cubicBezTo>
                  <a:pt x="304" y="131"/>
                  <a:pt x="304" y="130"/>
                  <a:pt x="304" y="130"/>
                </a:cubicBezTo>
                <a:cubicBezTo>
                  <a:pt x="309" y="134"/>
                  <a:pt x="314" y="136"/>
                  <a:pt x="317" y="141"/>
                </a:cubicBezTo>
                <a:cubicBezTo>
                  <a:pt x="316" y="141"/>
                  <a:pt x="314" y="138"/>
                  <a:pt x="313" y="139"/>
                </a:cubicBezTo>
                <a:cubicBezTo>
                  <a:pt x="315" y="142"/>
                  <a:pt x="318" y="143"/>
                  <a:pt x="320" y="146"/>
                </a:cubicBezTo>
                <a:cubicBezTo>
                  <a:pt x="319" y="148"/>
                  <a:pt x="323" y="150"/>
                  <a:pt x="323" y="153"/>
                </a:cubicBezTo>
                <a:cubicBezTo>
                  <a:pt x="325" y="153"/>
                  <a:pt x="325" y="154"/>
                  <a:pt x="326" y="154"/>
                </a:cubicBezTo>
                <a:cubicBezTo>
                  <a:pt x="326" y="155"/>
                  <a:pt x="328" y="157"/>
                  <a:pt x="329" y="156"/>
                </a:cubicBezTo>
                <a:cubicBezTo>
                  <a:pt x="327" y="151"/>
                  <a:pt x="325" y="145"/>
                  <a:pt x="320" y="144"/>
                </a:cubicBezTo>
                <a:cubicBezTo>
                  <a:pt x="322" y="141"/>
                  <a:pt x="317" y="140"/>
                  <a:pt x="316" y="137"/>
                </a:cubicBezTo>
                <a:close/>
                <a:moveTo>
                  <a:pt x="292" y="128"/>
                </a:moveTo>
                <a:cubicBezTo>
                  <a:pt x="291" y="127"/>
                  <a:pt x="290" y="127"/>
                  <a:pt x="291" y="125"/>
                </a:cubicBezTo>
                <a:cubicBezTo>
                  <a:pt x="292" y="125"/>
                  <a:pt x="292" y="124"/>
                  <a:pt x="294" y="125"/>
                </a:cubicBezTo>
                <a:cubicBezTo>
                  <a:pt x="294" y="127"/>
                  <a:pt x="293" y="127"/>
                  <a:pt x="292" y="128"/>
                </a:cubicBezTo>
                <a:close/>
                <a:moveTo>
                  <a:pt x="294" y="126"/>
                </a:moveTo>
                <a:cubicBezTo>
                  <a:pt x="296" y="124"/>
                  <a:pt x="300" y="125"/>
                  <a:pt x="300" y="128"/>
                </a:cubicBezTo>
                <a:cubicBezTo>
                  <a:pt x="298" y="128"/>
                  <a:pt x="297" y="125"/>
                  <a:pt x="294" y="126"/>
                </a:cubicBezTo>
                <a:close/>
                <a:moveTo>
                  <a:pt x="328" y="169"/>
                </a:moveTo>
                <a:cubicBezTo>
                  <a:pt x="329" y="167"/>
                  <a:pt x="328" y="171"/>
                  <a:pt x="329" y="170"/>
                </a:cubicBezTo>
                <a:cubicBezTo>
                  <a:pt x="330" y="169"/>
                  <a:pt x="328" y="167"/>
                  <a:pt x="328" y="166"/>
                </a:cubicBezTo>
                <a:cubicBezTo>
                  <a:pt x="328" y="167"/>
                  <a:pt x="327" y="169"/>
                  <a:pt x="328" y="169"/>
                </a:cubicBezTo>
                <a:close/>
                <a:moveTo>
                  <a:pt x="263" y="120"/>
                </a:moveTo>
                <a:cubicBezTo>
                  <a:pt x="263" y="120"/>
                  <a:pt x="263" y="120"/>
                  <a:pt x="263" y="120"/>
                </a:cubicBezTo>
                <a:cubicBezTo>
                  <a:pt x="263" y="120"/>
                  <a:pt x="263" y="120"/>
                  <a:pt x="263" y="120"/>
                </a:cubicBezTo>
                <a:cubicBezTo>
                  <a:pt x="263" y="120"/>
                  <a:pt x="263" y="120"/>
                  <a:pt x="263" y="120"/>
                </a:cubicBezTo>
                <a:close/>
                <a:moveTo>
                  <a:pt x="300" y="78"/>
                </a:moveTo>
                <a:cubicBezTo>
                  <a:pt x="300" y="78"/>
                  <a:pt x="299" y="76"/>
                  <a:pt x="298" y="77"/>
                </a:cubicBezTo>
                <a:cubicBezTo>
                  <a:pt x="299" y="78"/>
                  <a:pt x="300" y="80"/>
                  <a:pt x="300" y="78"/>
                </a:cubicBezTo>
                <a:close/>
                <a:moveTo>
                  <a:pt x="310" y="89"/>
                </a:moveTo>
                <a:cubicBezTo>
                  <a:pt x="310" y="88"/>
                  <a:pt x="309" y="87"/>
                  <a:pt x="307" y="86"/>
                </a:cubicBezTo>
                <a:cubicBezTo>
                  <a:pt x="307" y="87"/>
                  <a:pt x="310" y="89"/>
                  <a:pt x="310" y="89"/>
                </a:cubicBezTo>
                <a:close/>
                <a:moveTo>
                  <a:pt x="308" y="94"/>
                </a:moveTo>
                <a:cubicBezTo>
                  <a:pt x="306" y="92"/>
                  <a:pt x="303" y="88"/>
                  <a:pt x="302" y="89"/>
                </a:cubicBezTo>
                <a:cubicBezTo>
                  <a:pt x="304" y="90"/>
                  <a:pt x="305" y="93"/>
                  <a:pt x="308" y="94"/>
                </a:cubicBezTo>
                <a:close/>
                <a:moveTo>
                  <a:pt x="310" y="89"/>
                </a:moveTo>
                <a:cubicBezTo>
                  <a:pt x="310" y="89"/>
                  <a:pt x="310" y="89"/>
                  <a:pt x="310" y="89"/>
                </a:cubicBezTo>
                <a:cubicBezTo>
                  <a:pt x="311" y="89"/>
                  <a:pt x="311" y="89"/>
                  <a:pt x="310" y="89"/>
                </a:cubicBezTo>
                <a:close/>
                <a:moveTo>
                  <a:pt x="309" y="96"/>
                </a:moveTo>
                <a:cubicBezTo>
                  <a:pt x="310" y="96"/>
                  <a:pt x="311" y="99"/>
                  <a:pt x="312" y="98"/>
                </a:cubicBezTo>
                <a:cubicBezTo>
                  <a:pt x="311" y="98"/>
                  <a:pt x="311" y="94"/>
                  <a:pt x="309" y="96"/>
                </a:cubicBezTo>
                <a:close/>
                <a:moveTo>
                  <a:pt x="301" y="109"/>
                </a:moveTo>
                <a:cubicBezTo>
                  <a:pt x="299" y="108"/>
                  <a:pt x="296" y="103"/>
                  <a:pt x="295" y="105"/>
                </a:cubicBezTo>
                <a:cubicBezTo>
                  <a:pt x="298" y="105"/>
                  <a:pt x="298" y="110"/>
                  <a:pt x="301" y="109"/>
                </a:cubicBezTo>
                <a:close/>
                <a:moveTo>
                  <a:pt x="297" y="81"/>
                </a:moveTo>
                <a:cubicBezTo>
                  <a:pt x="298" y="81"/>
                  <a:pt x="299" y="82"/>
                  <a:pt x="300" y="82"/>
                </a:cubicBezTo>
                <a:cubicBezTo>
                  <a:pt x="300" y="81"/>
                  <a:pt x="297" y="79"/>
                  <a:pt x="297" y="81"/>
                </a:cubicBezTo>
                <a:close/>
                <a:moveTo>
                  <a:pt x="305" y="102"/>
                </a:moveTo>
                <a:cubicBezTo>
                  <a:pt x="305" y="103"/>
                  <a:pt x="304" y="104"/>
                  <a:pt x="304" y="105"/>
                </a:cubicBezTo>
                <a:cubicBezTo>
                  <a:pt x="309" y="106"/>
                  <a:pt x="310" y="110"/>
                  <a:pt x="314" y="112"/>
                </a:cubicBezTo>
                <a:cubicBezTo>
                  <a:pt x="313" y="108"/>
                  <a:pt x="308" y="105"/>
                  <a:pt x="305" y="102"/>
                </a:cubicBezTo>
                <a:close/>
                <a:moveTo>
                  <a:pt x="305" y="103"/>
                </a:moveTo>
                <a:cubicBezTo>
                  <a:pt x="307" y="103"/>
                  <a:pt x="306" y="105"/>
                  <a:pt x="307" y="105"/>
                </a:cubicBezTo>
                <a:cubicBezTo>
                  <a:pt x="307" y="106"/>
                  <a:pt x="305" y="104"/>
                  <a:pt x="305" y="103"/>
                </a:cubicBezTo>
                <a:close/>
                <a:moveTo>
                  <a:pt x="284" y="73"/>
                </a:moveTo>
                <a:cubicBezTo>
                  <a:pt x="283" y="71"/>
                  <a:pt x="285" y="73"/>
                  <a:pt x="285" y="72"/>
                </a:cubicBezTo>
                <a:cubicBezTo>
                  <a:pt x="284" y="71"/>
                  <a:pt x="284" y="70"/>
                  <a:pt x="282" y="70"/>
                </a:cubicBezTo>
                <a:cubicBezTo>
                  <a:pt x="282" y="71"/>
                  <a:pt x="281" y="71"/>
                  <a:pt x="281" y="72"/>
                </a:cubicBezTo>
                <a:cubicBezTo>
                  <a:pt x="283" y="71"/>
                  <a:pt x="282" y="73"/>
                  <a:pt x="284" y="73"/>
                </a:cubicBezTo>
                <a:close/>
                <a:moveTo>
                  <a:pt x="301" y="88"/>
                </a:moveTo>
                <a:cubicBezTo>
                  <a:pt x="299" y="86"/>
                  <a:pt x="298" y="85"/>
                  <a:pt x="295" y="84"/>
                </a:cubicBezTo>
                <a:cubicBezTo>
                  <a:pt x="297" y="86"/>
                  <a:pt x="298" y="87"/>
                  <a:pt x="301" y="88"/>
                </a:cubicBezTo>
                <a:close/>
                <a:moveTo>
                  <a:pt x="261" y="108"/>
                </a:moveTo>
                <a:cubicBezTo>
                  <a:pt x="262" y="108"/>
                  <a:pt x="262" y="108"/>
                  <a:pt x="262" y="108"/>
                </a:cubicBezTo>
                <a:cubicBezTo>
                  <a:pt x="263" y="108"/>
                  <a:pt x="263" y="108"/>
                  <a:pt x="264" y="108"/>
                </a:cubicBezTo>
                <a:cubicBezTo>
                  <a:pt x="264" y="108"/>
                  <a:pt x="264" y="107"/>
                  <a:pt x="264" y="107"/>
                </a:cubicBezTo>
                <a:cubicBezTo>
                  <a:pt x="263" y="108"/>
                  <a:pt x="260" y="107"/>
                  <a:pt x="261" y="108"/>
                </a:cubicBezTo>
                <a:close/>
                <a:moveTo>
                  <a:pt x="277" y="81"/>
                </a:moveTo>
                <a:cubicBezTo>
                  <a:pt x="276" y="79"/>
                  <a:pt x="274" y="79"/>
                  <a:pt x="272" y="78"/>
                </a:cubicBezTo>
                <a:cubicBezTo>
                  <a:pt x="272" y="80"/>
                  <a:pt x="275" y="80"/>
                  <a:pt x="277" y="81"/>
                </a:cubicBezTo>
                <a:close/>
                <a:moveTo>
                  <a:pt x="288" y="114"/>
                </a:moveTo>
                <a:cubicBezTo>
                  <a:pt x="286" y="114"/>
                  <a:pt x="286" y="114"/>
                  <a:pt x="286" y="114"/>
                </a:cubicBezTo>
                <a:cubicBezTo>
                  <a:pt x="286" y="115"/>
                  <a:pt x="286" y="115"/>
                  <a:pt x="286" y="115"/>
                </a:cubicBezTo>
                <a:cubicBezTo>
                  <a:pt x="287" y="115"/>
                  <a:pt x="287" y="116"/>
                  <a:pt x="288" y="116"/>
                </a:cubicBezTo>
                <a:lnTo>
                  <a:pt x="288" y="114"/>
                </a:lnTo>
                <a:close/>
                <a:moveTo>
                  <a:pt x="298" y="116"/>
                </a:moveTo>
                <a:cubicBezTo>
                  <a:pt x="300" y="118"/>
                  <a:pt x="303" y="122"/>
                  <a:pt x="306" y="122"/>
                </a:cubicBezTo>
                <a:cubicBezTo>
                  <a:pt x="304" y="119"/>
                  <a:pt x="300" y="117"/>
                  <a:pt x="298" y="116"/>
                </a:cubicBezTo>
                <a:close/>
                <a:moveTo>
                  <a:pt x="275" y="110"/>
                </a:moveTo>
                <a:cubicBezTo>
                  <a:pt x="278" y="110"/>
                  <a:pt x="281" y="113"/>
                  <a:pt x="284" y="113"/>
                </a:cubicBezTo>
                <a:cubicBezTo>
                  <a:pt x="282" y="112"/>
                  <a:pt x="279" y="110"/>
                  <a:pt x="277" y="109"/>
                </a:cubicBezTo>
                <a:cubicBezTo>
                  <a:pt x="277" y="111"/>
                  <a:pt x="275" y="108"/>
                  <a:pt x="275" y="110"/>
                </a:cubicBezTo>
                <a:close/>
                <a:moveTo>
                  <a:pt x="309" y="125"/>
                </a:moveTo>
                <a:cubicBezTo>
                  <a:pt x="312" y="129"/>
                  <a:pt x="308" y="122"/>
                  <a:pt x="306" y="123"/>
                </a:cubicBezTo>
                <a:cubicBezTo>
                  <a:pt x="307" y="124"/>
                  <a:pt x="307" y="126"/>
                  <a:pt x="309" y="125"/>
                </a:cubicBezTo>
                <a:close/>
                <a:moveTo>
                  <a:pt x="321" y="123"/>
                </a:moveTo>
                <a:cubicBezTo>
                  <a:pt x="322" y="122"/>
                  <a:pt x="323" y="123"/>
                  <a:pt x="323" y="123"/>
                </a:cubicBezTo>
                <a:cubicBezTo>
                  <a:pt x="321" y="121"/>
                  <a:pt x="320" y="115"/>
                  <a:pt x="317" y="117"/>
                </a:cubicBezTo>
                <a:cubicBezTo>
                  <a:pt x="318" y="119"/>
                  <a:pt x="320" y="121"/>
                  <a:pt x="321" y="123"/>
                </a:cubicBezTo>
                <a:close/>
                <a:moveTo>
                  <a:pt x="317" y="115"/>
                </a:moveTo>
                <a:cubicBezTo>
                  <a:pt x="317" y="113"/>
                  <a:pt x="316" y="113"/>
                  <a:pt x="315" y="112"/>
                </a:cubicBezTo>
                <a:cubicBezTo>
                  <a:pt x="316" y="114"/>
                  <a:pt x="316" y="113"/>
                  <a:pt x="315" y="115"/>
                </a:cubicBezTo>
                <a:lnTo>
                  <a:pt x="317" y="115"/>
                </a:lnTo>
                <a:close/>
                <a:moveTo>
                  <a:pt x="313" y="130"/>
                </a:moveTo>
                <a:cubicBezTo>
                  <a:pt x="315" y="130"/>
                  <a:pt x="315" y="131"/>
                  <a:pt x="316" y="131"/>
                </a:cubicBezTo>
                <a:cubicBezTo>
                  <a:pt x="316" y="130"/>
                  <a:pt x="313" y="128"/>
                  <a:pt x="313" y="130"/>
                </a:cubicBezTo>
                <a:close/>
                <a:moveTo>
                  <a:pt x="337" y="183"/>
                </a:moveTo>
                <a:cubicBezTo>
                  <a:pt x="337" y="180"/>
                  <a:pt x="335" y="178"/>
                  <a:pt x="335" y="175"/>
                </a:cubicBezTo>
                <a:cubicBezTo>
                  <a:pt x="332" y="177"/>
                  <a:pt x="336" y="181"/>
                  <a:pt x="337" y="183"/>
                </a:cubicBezTo>
                <a:close/>
                <a:moveTo>
                  <a:pt x="39" y="302"/>
                </a:moveTo>
                <a:cubicBezTo>
                  <a:pt x="39" y="302"/>
                  <a:pt x="38" y="302"/>
                  <a:pt x="38" y="303"/>
                </a:cubicBezTo>
                <a:cubicBezTo>
                  <a:pt x="38" y="303"/>
                  <a:pt x="39" y="303"/>
                  <a:pt x="39" y="303"/>
                </a:cubicBezTo>
                <a:cubicBezTo>
                  <a:pt x="39" y="303"/>
                  <a:pt x="39" y="302"/>
                  <a:pt x="39" y="302"/>
                </a:cubicBezTo>
                <a:close/>
                <a:moveTo>
                  <a:pt x="40" y="292"/>
                </a:moveTo>
                <a:cubicBezTo>
                  <a:pt x="40" y="291"/>
                  <a:pt x="40" y="291"/>
                  <a:pt x="40" y="291"/>
                </a:cubicBezTo>
                <a:cubicBezTo>
                  <a:pt x="39" y="291"/>
                  <a:pt x="39" y="291"/>
                  <a:pt x="39" y="291"/>
                </a:cubicBezTo>
                <a:cubicBezTo>
                  <a:pt x="39" y="292"/>
                  <a:pt x="39" y="292"/>
                  <a:pt x="40" y="292"/>
                </a:cubicBezTo>
                <a:close/>
                <a:moveTo>
                  <a:pt x="37" y="287"/>
                </a:moveTo>
                <a:cubicBezTo>
                  <a:pt x="37" y="287"/>
                  <a:pt x="37" y="288"/>
                  <a:pt x="37" y="288"/>
                </a:cubicBezTo>
                <a:cubicBezTo>
                  <a:pt x="37" y="288"/>
                  <a:pt x="38" y="287"/>
                  <a:pt x="38" y="287"/>
                </a:cubicBezTo>
                <a:cubicBezTo>
                  <a:pt x="37" y="287"/>
                  <a:pt x="37" y="287"/>
                  <a:pt x="37" y="287"/>
                </a:cubicBezTo>
                <a:close/>
                <a:moveTo>
                  <a:pt x="35" y="292"/>
                </a:moveTo>
                <a:cubicBezTo>
                  <a:pt x="35" y="292"/>
                  <a:pt x="36" y="292"/>
                  <a:pt x="36" y="291"/>
                </a:cubicBezTo>
                <a:cubicBezTo>
                  <a:pt x="36" y="292"/>
                  <a:pt x="35" y="291"/>
                  <a:pt x="35" y="292"/>
                </a:cubicBezTo>
                <a:close/>
                <a:moveTo>
                  <a:pt x="40" y="295"/>
                </a:moveTo>
                <a:cubicBezTo>
                  <a:pt x="39" y="295"/>
                  <a:pt x="39" y="295"/>
                  <a:pt x="39" y="294"/>
                </a:cubicBezTo>
                <a:cubicBezTo>
                  <a:pt x="38" y="294"/>
                  <a:pt x="38" y="294"/>
                  <a:pt x="38" y="294"/>
                </a:cubicBezTo>
                <a:cubicBezTo>
                  <a:pt x="39" y="295"/>
                  <a:pt x="38" y="295"/>
                  <a:pt x="39" y="296"/>
                </a:cubicBezTo>
                <a:cubicBezTo>
                  <a:pt x="39" y="295"/>
                  <a:pt x="40" y="296"/>
                  <a:pt x="40" y="295"/>
                </a:cubicBezTo>
                <a:close/>
                <a:moveTo>
                  <a:pt x="52" y="320"/>
                </a:moveTo>
                <a:cubicBezTo>
                  <a:pt x="52" y="320"/>
                  <a:pt x="51" y="320"/>
                  <a:pt x="51" y="320"/>
                </a:cubicBezTo>
                <a:cubicBezTo>
                  <a:pt x="51" y="321"/>
                  <a:pt x="51" y="322"/>
                  <a:pt x="52" y="322"/>
                </a:cubicBezTo>
                <a:cubicBezTo>
                  <a:pt x="52" y="321"/>
                  <a:pt x="52" y="321"/>
                  <a:pt x="53" y="321"/>
                </a:cubicBezTo>
                <a:cubicBezTo>
                  <a:pt x="53" y="321"/>
                  <a:pt x="52" y="321"/>
                  <a:pt x="52" y="320"/>
                </a:cubicBezTo>
                <a:close/>
                <a:moveTo>
                  <a:pt x="40" y="294"/>
                </a:moveTo>
                <a:cubicBezTo>
                  <a:pt x="40" y="293"/>
                  <a:pt x="39" y="292"/>
                  <a:pt x="39" y="293"/>
                </a:cubicBezTo>
                <a:cubicBezTo>
                  <a:pt x="39" y="293"/>
                  <a:pt x="40" y="294"/>
                  <a:pt x="40" y="294"/>
                </a:cubicBezTo>
                <a:close/>
                <a:moveTo>
                  <a:pt x="37" y="293"/>
                </a:moveTo>
                <a:cubicBezTo>
                  <a:pt x="37" y="292"/>
                  <a:pt x="37" y="292"/>
                  <a:pt x="37" y="292"/>
                </a:cubicBezTo>
                <a:cubicBezTo>
                  <a:pt x="37" y="292"/>
                  <a:pt x="37" y="293"/>
                  <a:pt x="36" y="293"/>
                </a:cubicBezTo>
                <a:cubicBezTo>
                  <a:pt x="36" y="293"/>
                  <a:pt x="37" y="293"/>
                  <a:pt x="37" y="293"/>
                </a:cubicBezTo>
                <a:close/>
                <a:moveTo>
                  <a:pt x="48" y="310"/>
                </a:moveTo>
                <a:cubicBezTo>
                  <a:pt x="48" y="310"/>
                  <a:pt x="47" y="310"/>
                  <a:pt x="47" y="311"/>
                </a:cubicBezTo>
                <a:cubicBezTo>
                  <a:pt x="48" y="311"/>
                  <a:pt x="48" y="312"/>
                  <a:pt x="48" y="311"/>
                </a:cubicBezTo>
                <a:cubicBezTo>
                  <a:pt x="47" y="311"/>
                  <a:pt x="48" y="311"/>
                  <a:pt x="48" y="310"/>
                </a:cubicBezTo>
                <a:close/>
                <a:moveTo>
                  <a:pt x="39" y="285"/>
                </a:moveTo>
                <a:cubicBezTo>
                  <a:pt x="38" y="285"/>
                  <a:pt x="38" y="286"/>
                  <a:pt x="38" y="286"/>
                </a:cubicBezTo>
                <a:cubicBezTo>
                  <a:pt x="38" y="286"/>
                  <a:pt x="37" y="286"/>
                  <a:pt x="37" y="286"/>
                </a:cubicBezTo>
                <a:cubicBezTo>
                  <a:pt x="37" y="287"/>
                  <a:pt x="40" y="286"/>
                  <a:pt x="39" y="289"/>
                </a:cubicBezTo>
                <a:cubicBezTo>
                  <a:pt x="39" y="289"/>
                  <a:pt x="39" y="289"/>
                  <a:pt x="39" y="289"/>
                </a:cubicBezTo>
                <a:cubicBezTo>
                  <a:pt x="40" y="288"/>
                  <a:pt x="37" y="286"/>
                  <a:pt x="40" y="286"/>
                </a:cubicBezTo>
                <a:cubicBezTo>
                  <a:pt x="40" y="286"/>
                  <a:pt x="40" y="287"/>
                  <a:pt x="40" y="287"/>
                </a:cubicBezTo>
                <a:cubicBezTo>
                  <a:pt x="41" y="286"/>
                  <a:pt x="40" y="286"/>
                  <a:pt x="40" y="285"/>
                </a:cubicBezTo>
                <a:cubicBezTo>
                  <a:pt x="40" y="285"/>
                  <a:pt x="39" y="285"/>
                  <a:pt x="39" y="285"/>
                </a:cubicBezTo>
                <a:cubicBezTo>
                  <a:pt x="40" y="284"/>
                  <a:pt x="39" y="283"/>
                  <a:pt x="40" y="282"/>
                </a:cubicBezTo>
                <a:cubicBezTo>
                  <a:pt x="39" y="283"/>
                  <a:pt x="39" y="284"/>
                  <a:pt x="39" y="285"/>
                </a:cubicBezTo>
                <a:close/>
                <a:moveTo>
                  <a:pt x="35" y="280"/>
                </a:moveTo>
                <a:cubicBezTo>
                  <a:pt x="35" y="280"/>
                  <a:pt x="35" y="281"/>
                  <a:pt x="35" y="282"/>
                </a:cubicBezTo>
                <a:cubicBezTo>
                  <a:pt x="35" y="282"/>
                  <a:pt x="36" y="281"/>
                  <a:pt x="36" y="282"/>
                </a:cubicBezTo>
                <a:cubicBezTo>
                  <a:pt x="37" y="283"/>
                  <a:pt x="36" y="282"/>
                  <a:pt x="36" y="283"/>
                </a:cubicBezTo>
                <a:cubicBezTo>
                  <a:pt x="37" y="283"/>
                  <a:pt x="37" y="284"/>
                  <a:pt x="37" y="285"/>
                </a:cubicBezTo>
                <a:cubicBezTo>
                  <a:pt x="39" y="284"/>
                  <a:pt x="36" y="283"/>
                  <a:pt x="38" y="281"/>
                </a:cubicBezTo>
                <a:cubicBezTo>
                  <a:pt x="37" y="280"/>
                  <a:pt x="36" y="280"/>
                  <a:pt x="35" y="280"/>
                </a:cubicBezTo>
                <a:close/>
                <a:moveTo>
                  <a:pt x="35" y="289"/>
                </a:moveTo>
                <a:cubicBezTo>
                  <a:pt x="35" y="290"/>
                  <a:pt x="36" y="291"/>
                  <a:pt x="37" y="291"/>
                </a:cubicBezTo>
                <a:cubicBezTo>
                  <a:pt x="37" y="291"/>
                  <a:pt x="37" y="291"/>
                  <a:pt x="37" y="291"/>
                </a:cubicBezTo>
                <a:cubicBezTo>
                  <a:pt x="37" y="291"/>
                  <a:pt x="37" y="291"/>
                  <a:pt x="37" y="290"/>
                </a:cubicBezTo>
                <a:cubicBezTo>
                  <a:pt x="36" y="291"/>
                  <a:pt x="36" y="289"/>
                  <a:pt x="35" y="289"/>
                </a:cubicBezTo>
                <a:close/>
                <a:moveTo>
                  <a:pt x="41" y="306"/>
                </a:moveTo>
                <a:cubicBezTo>
                  <a:pt x="41" y="307"/>
                  <a:pt x="41" y="307"/>
                  <a:pt x="41" y="307"/>
                </a:cubicBezTo>
                <a:cubicBezTo>
                  <a:pt x="41" y="307"/>
                  <a:pt x="42" y="307"/>
                  <a:pt x="42" y="306"/>
                </a:cubicBezTo>
                <a:lnTo>
                  <a:pt x="41" y="306"/>
                </a:lnTo>
                <a:close/>
                <a:moveTo>
                  <a:pt x="45" y="306"/>
                </a:moveTo>
                <a:cubicBezTo>
                  <a:pt x="45" y="307"/>
                  <a:pt x="45" y="307"/>
                  <a:pt x="46" y="307"/>
                </a:cubicBezTo>
                <a:cubicBezTo>
                  <a:pt x="46" y="307"/>
                  <a:pt x="46" y="307"/>
                  <a:pt x="46" y="306"/>
                </a:cubicBezTo>
                <a:cubicBezTo>
                  <a:pt x="46" y="307"/>
                  <a:pt x="45" y="306"/>
                  <a:pt x="45" y="306"/>
                </a:cubicBezTo>
                <a:close/>
                <a:moveTo>
                  <a:pt x="48" y="322"/>
                </a:moveTo>
                <a:cubicBezTo>
                  <a:pt x="48" y="323"/>
                  <a:pt x="49" y="323"/>
                  <a:pt x="50" y="323"/>
                </a:cubicBezTo>
                <a:cubicBezTo>
                  <a:pt x="49" y="322"/>
                  <a:pt x="49" y="322"/>
                  <a:pt x="48" y="322"/>
                </a:cubicBezTo>
                <a:close/>
                <a:moveTo>
                  <a:pt x="46" y="303"/>
                </a:moveTo>
                <a:cubicBezTo>
                  <a:pt x="46" y="304"/>
                  <a:pt x="47" y="304"/>
                  <a:pt x="47" y="304"/>
                </a:cubicBezTo>
                <a:cubicBezTo>
                  <a:pt x="47" y="303"/>
                  <a:pt x="47" y="303"/>
                  <a:pt x="46" y="303"/>
                </a:cubicBezTo>
                <a:close/>
                <a:moveTo>
                  <a:pt x="45" y="303"/>
                </a:moveTo>
                <a:cubicBezTo>
                  <a:pt x="45" y="304"/>
                  <a:pt x="45" y="304"/>
                  <a:pt x="46" y="305"/>
                </a:cubicBezTo>
                <a:cubicBezTo>
                  <a:pt x="45" y="304"/>
                  <a:pt x="47" y="303"/>
                  <a:pt x="45" y="303"/>
                </a:cubicBezTo>
                <a:close/>
                <a:moveTo>
                  <a:pt x="44" y="306"/>
                </a:moveTo>
                <a:cubicBezTo>
                  <a:pt x="45" y="306"/>
                  <a:pt x="46" y="306"/>
                  <a:pt x="46" y="306"/>
                </a:cubicBezTo>
                <a:cubicBezTo>
                  <a:pt x="46" y="306"/>
                  <a:pt x="44" y="306"/>
                  <a:pt x="44" y="306"/>
                </a:cubicBezTo>
                <a:close/>
                <a:moveTo>
                  <a:pt x="49" y="309"/>
                </a:moveTo>
                <a:cubicBezTo>
                  <a:pt x="49" y="309"/>
                  <a:pt x="50" y="309"/>
                  <a:pt x="50" y="308"/>
                </a:cubicBezTo>
                <a:cubicBezTo>
                  <a:pt x="49" y="308"/>
                  <a:pt x="49" y="309"/>
                  <a:pt x="49" y="309"/>
                </a:cubicBezTo>
                <a:close/>
                <a:moveTo>
                  <a:pt x="42" y="299"/>
                </a:moveTo>
                <a:cubicBezTo>
                  <a:pt x="40" y="298"/>
                  <a:pt x="40" y="300"/>
                  <a:pt x="40" y="301"/>
                </a:cubicBezTo>
                <a:cubicBezTo>
                  <a:pt x="40" y="301"/>
                  <a:pt x="41" y="300"/>
                  <a:pt x="41" y="301"/>
                </a:cubicBezTo>
                <a:cubicBezTo>
                  <a:pt x="42" y="301"/>
                  <a:pt x="42" y="300"/>
                  <a:pt x="42" y="300"/>
                </a:cubicBezTo>
                <a:cubicBezTo>
                  <a:pt x="41" y="300"/>
                  <a:pt x="41" y="299"/>
                  <a:pt x="42" y="299"/>
                </a:cubicBezTo>
                <a:close/>
                <a:moveTo>
                  <a:pt x="44" y="302"/>
                </a:moveTo>
                <a:cubicBezTo>
                  <a:pt x="43" y="302"/>
                  <a:pt x="43" y="302"/>
                  <a:pt x="43" y="301"/>
                </a:cubicBezTo>
                <a:cubicBezTo>
                  <a:pt x="43" y="302"/>
                  <a:pt x="42" y="302"/>
                  <a:pt x="42" y="303"/>
                </a:cubicBezTo>
                <a:cubicBezTo>
                  <a:pt x="43" y="303"/>
                  <a:pt x="43" y="302"/>
                  <a:pt x="44" y="302"/>
                </a:cubicBezTo>
                <a:close/>
                <a:moveTo>
                  <a:pt x="43" y="303"/>
                </a:moveTo>
                <a:cubicBezTo>
                  <a:pt x="43" y="303"/>
                  <a:pt x="43" y="304"/>
                  <a:pt x="44" y="304"/>
                </a:cubicBezTo>
                <a:cubicBezTo>
                  <a:pt x="44" y="303"/>
                  <a:pt x="44" y="303"/>
                  <a:pt x="43" y="303"/>
                </a:cubicBezTo>
                <a:close/>
                <a:moveTo>
                  <a:pt x="43" y="308"/>
                </a:moveTo>
                <a:cubicBezTo>
                  <a:pt x="43" y="309"/>
                  <a:pt x="43" y="309"/>
                  <a:pt x="43" y="309"/>
                </a:cubicBezTo>
                <a:cubicBezTo>
                  <a:pt x="44" y="310"/>
                  <a:pt x="44" y="308"/>
                  <a:pt x="43" y="308"/>
                </a:cubicBezTo>
                <a:close/>
                <a:moveTo>
                  <a:pt x="45" y="313"/>
                </a:moveTo>
                <a:cubicBezTo>
                  <a:pt x="45" y="312"/>
                  <a:pt x="45" y="312"/>
                  <a:pt x="45" y="312"/>
                </a:cubicBezTo>
                <a:cubicBezTo>
                  <a:pt x="44" y="312"/>
                  <a:pt x="45" y="314"/>
                  <a:pt x="46" y="313"/>
                </a:cubicBezTo>
                <a:cubicBezTo>
                  <a:pt x="45" y="313"/>
                  <a:pt x="45" y="313"/>
                  <a:pt x="45" y="313"/>
                </a:cubicBezTo>
                <a:close/>
                <a:moveTo>
                  <a:pt x="305" y="342"/>
                </a:moveTo>
                <a:cubicBezTo>
                  <a:pt x="306" y="342"/>
                  <a:pt x="306" y="342"/>
                  <a:pt x="306" y="342"/>
                </a:cubicBezTo>
                <a:cubicBezTo>
                  <a:pt x="306" y="342"/>
                  <a:pt x="307" y="341"/>
                  <a:pt x="307" y="340"/>
                </a:cubicBezTo>
                <a:cubicBezTo>
                  <a:pt x="307" y="341"/>
                  <a:pt x="306" y="341"/>
                  <a:pt x="305" y="342"/>
                </a:cubicBezTo>
                <a:close/>
                <a:moveTo>
                  <a:pt x="309" y="339"/>
                </a:moveTo>
                <a:cubicBezTo>
                  <a:pt x="309" y="339"/>
                  <a:pt x="309" y="338"/>
                  <a:pt x="309" y="338"/>
                </a:cubicBezTo>
                <a:cubicBezTo>
                  <a:pt x="308" y="339"/>
                  <a:pt x="308" y="339"/>
                  <a:pt x="308" y="340"/>
                </a:cubicBezTo>
                <a:cubicBezTo>
                  <a:pt x="308" y="339"/>
                  <a:pt x="308" y="339"/>
                  <a:pt x="309" y="339"/>
                </a:cubicBezTo>
                <a:close/>
                <a:moveTo>
                  <a:pt x="307" y="347"/>
                </a:moveTo>
                <a:cubicBezTo>
                  <a:pt x="305" y="347"/>
                  <a:pt x="307" y="345"/>
                  <a:pt x="306" y="344"/>
                </a:cubicBezTo>
                <a:cubicBezTo>
                  <a:pt x="305" y="344"/>
                  <a:pt x="304" y="346"/>
                  <a:pt x="303" y="345"/>
                </a:cubicBezTo>
                <a:cubicBezTo>
                  <a:pt x="304" y="344"/>
                  <a:pt x="305" y="345"/>
                  <a:pt x="305" y="343"/>
                </a:cubicBezTo>
                <a:cubicBezTo>
                  <a:pt x="305" y="343"/>
                  <a:pt x="305" y="343"/>
                  <a:pt x="305" y="343"/>
                </a:cubicBezTo>
                <a:cubicBezTo>
                  <a:pt x="305" y="343"/>
                  <a:pt x="305" y="343"/>
                  <a:pt x="305" y="343"/>
                </a:cubicBezTo>
                <a:cubicBezTo>
                  <a:pt x="304" y="344"/>
                  <a:pt x="303" y="345"/>
                  <a:pt x="302" y="346"/>
                </a:cubicBezTo>
                <a:cubicBezTo>
                  <a:pt x="302" y="346"/>
                  <a:pt x="302" y="346"/>
                  <a:pt x="303" y="346"/>
                </a:cubicBezTo>
                <a:cubicBezTo>
                  <a:pt x="303" y="346"/>
                  <a:pt x="303" y="347"/>
                  <a:pt x="304" y="347"/>
                </a:cubicBezTo>
                <a:cubicBezTo>
                  <a:pt x="304" y="346"/>
                  <a:pt x="304" y="345"/>
                  <a:pt x="304" y="345"/>
                </a:cubicBezTo>
                <a:cubicBezTo>
                  <a:pt x="305" y="346"/>
                  <a:pt x="305" y="346"/>
                  <a:pt x="305" y="346"/>
                </a:cubicBezTo>
                <a:cubicBezTo>
                  <a:pt x="306" y="346"/>
                  <a:pt x="305" y="346"/>
                  <a:pt x="305" y="347"/>
                </a:cubicBezTo>
                <a:cubicBezTo>
                  <a:pt x="305" y="347"/>
                  <a:pt x="306" y="347"/>
                  <a:pt x="306" y="348"/>
                </a:cubicBezTo>
                <a:cubicBezTo>
                  <a:pt x="306" y="347"/>
                  <a:pt x="307" y="347"/>
                  <a:pt x="307" y="347"/>
                </a:cubicBezTo>
                <a:close/>
                <a:moveTo>
                  <a:pt x="34" y="285"/>
                </a:moveTo>
                <a:cubicBezTo>
                  <a:pt x="34" y="285"/>
                  <a:pt x="34" y="285"/>
                  <a:pt x="34" y="285"/>
                </a:cubicBezTo>
                <a:cubicBezTo>
                  <a:pt x="34" y="285"/>
                  <a:pt x="34" y="285"/>
                  <a:pt x="33" y="285"/>
                </a:cubicBezTo>
                <a:cubicBezTo>
                  <a:pt x="33" y="286"/>
                  <a:pt x="33" y="286"/>
                  <a:pt x="33" y="286"/>
                </a:cubicBezTo>
                <a:cubicBezTo>
                  <a:pt x="34" y="286"/>
                  <a:pt x="34" y="286"/>
                  <a:pt x="34" y="286"/>
                </a:cubicBezTo>
                <a:cubicBezTo>
                  <a:pt x="34" y="286"/>
                  <a:pt x="34" y="286"/>
                  <a:pt x="34" y="286"/>
                </a:cubicBezTo>
                <a:cubicBezTo>
                  <a:pt x="34" y="286"/>
                  <a:pt x="34" y="286"/>
                  <a:pt x="34" y="286"/>
                </a:cubicBezTo>
                <a:cubicBezTo>
                  <a:pt x="34" y="285"/>
                  <a:pt x="34" y="285"/>
                  <a:pt x="34" y="285"/>
                </a:cubicBezTo>
                <a:cubicBezTo>
                  <a:pt x="34" y="285"/>
                  <a:pt x="34" y="285"/>
                  <a:pt x="34" y="285"/>
                </a:cubicBezTo>
                <a:close/>
                <a:moveTo>
                  <a:pt x="312" y="339"/>
                </a:moveTo>
                <a:cubicBezTo>
                  <a:pt x="311" y="339"/>
                  <a:pt x="311" y="339"/>
                  <a:pt x="311" y="339"/>
                </a:cubicBezTo>
                <a:cubicBezTo>
                  <a:pt x="311" y="340"/>
                  <a:pt x="312" y="339"/>
                  <a:pt x="312" y="339"/>
                </a:cubicBezTo>
                <a:close/>
                <a:moveTo>
                  <a:pt x="287" y="361"/>
                </a:moveTo>
                <a:cubicBezTo>
                  <a:pt x="287" y="361"/>
                  <a:pt x="287" y="361"/>
                  <a:pt x="287" y="361"/>
                </a:cubicBezTo>
                <a:cubicBezTo>
                  <a:pt x="286" y="361"/>
                  <a:pt x="286" y="361"/>
                  <a:pt x="286" y="361"/>
                </a:cubicBezTo>
                <a:cubicBezTo>
                  <a:pt x="286" y="361"/>
                  <a:pt x="287" y="361"/>
                  <a:pt x="287" y="361"/>
                </a:cubicBezTo>
                <a:close/>
                <a:moveTo>
                  <a:pt x="256" y="381"/>
                </a:moveTo>
                <a:cubicBezTo>
                  <a:pt x="257" y="380"/>
                  <a:pt x="257" y="380"/>
                  <a:pt x="258" y="380"/>
                </a:cubicBezTo>
                <a:cubicBezTo>
                  <a:pt x="257" y="380"/>
                  <a:pt x="257" y="380"/>
                  <a:pt x="256" y="380"/>
                </a:cubicBezTo>
                <a:cubicBezTo>
                  <a:pt x="256" y="380"/>
                  <a:pt x="256" y="381"/>
                  <a:pt x="256" y="381"/>
                </a:cubicBezTo>
                <a:close/>
                <a:moveTo>
                  <a:pt x="51" y="315"/>
                </a:moveTo>
                <a:cubicBezTo>
                  <a:pt x="52" y="315"/>
                  <a:pt x="51" y="315"/>
                  <a:pt x="51" y="316"/>
                </a:cubicBezTo>
                <a:cubicBezTo>
                  <a:pt x="52" y="316"/>
                  <a:pt x="52" y="316"/>
                  <a:pt x="52" y="316"/>
                </a:cubicBezTo>
                <a:cubicBezTo>
                  <a:pt x="52" y="315"/>
                  <a:pt x="52" y="314"/>
                  <a:pt x="51" y="315"/>
                </a:cubicBezTo>
                <a:close/>
                <a:moveTo>
                  <a:pt x="298" y="351"/>
                </a:moveTo>
                <a:cubicBezTo>
                  <a:pt x="297" y="351"/>
                  <a:pt x="297" y="351"/>
                  <a:pt x="296" y="352"/>
                </a:cubicBezTo>
                <a:cubicBezTo>
                  <a:pt x="296" y="352"/>
                  <a:pt x="297" y="352"/>
                  <a:pt x="297" y="352"/>
                </a:cubicBezTo>
                <a:cubicBezTo>
                  <a:pt x="296" y="352"/>
                  <a:pt x="296" y="352"/>
                  <a:pt x="296" y="352"/>
                </a:cubicBezTo>
                <a:cubicBezTo>
                  <a:pt x="296" y="352"/>
                  <a:pt x="296" y="352"/>
                  <a:pt x="296" y="353"/>
                </a:cubicBezTo>
                <a:cubicBezTo>
                  <a:pt x="296" y="353"/>
                  <a:pt x="296" y="353"/>
                  <a:pt x="296" y="353"/>
                </a:cubicBezTo>
                <a:cubicBezTo>
                  <a:pt x="297" y="353"/>
                  <a:pt x="298" y="352"/>
                  <a:pt x="298" y="351"/>
                </a:cubicBezTo>
                <a:close/>
                <a:moveTo>
                  <a:pt x="296" y="355"/>
                </a:moveTo>
                <a:cubicBezTo>
                  <a:pt x="295" y="354"/>
                  <a:pt x="295" y="355"/>
                  <a:pt x="295" y="355"/>
                </a:cubicBezTo>
                <a:cubicBezTo>
                  <a:pt x="295" y="355"/>
                  <a:pt x="295" y="356"/>
                  <a:pt x="296" y="355"/>
                </a:cubicBezTo>
                <a:cubicBezTo>
                  <a:pt x="295" y="355"/>
                  <a:pt x="296" y="355"/>
                  <a:pt x="296" y="355"/>
                </a:cubicBezTo>
                <a:close/>
                <a:moveTo>
                  <a:pt x="314" y="332"/>
                </a:moveTo>
                <a:cubicBezTo>
                  <a:pt x="314" y="332"/>
                  <a:pt x="314" y="332"/>
                  <a:pt x="314" y="332"/>
                </a:cubicBezTo>
                <a:cubicBezTo>
                  <a:pt x="313" y="332"/>
                  <a:pt x="313" y="332"/>
                  <a:pt x="313" y="332"/>
                </a:cubicBezTo>
                <a:lnTo>
                  <a:pt x="314" y="332"/>
                </a:lnTo>
                <a:close/>
                <a:moveTo>
                  <a:pt x="310" y="336"/>
                </a:moveTo>
                <a:cubicBezTo>
                  <a:pt x="310" y="336"/>
                  <a:pt x="310" y="337"/>
                  <a:pt x="309" y="337"/>
                </a:cubicBezTo>
                <a:cubicBezTo>
                  <a:pt x="309" y="338"/>
                  <a:pt x="310" y="338"/>
                  <a:pt x="310" y="338"/>
                </a:cubicBezTo>
                <a:cubicBezTo>
                  <a:pt x="310" y="338"/>
                  <a:pt x="309" y="338"/>
                  <a:pt x="309" y="339"/>
                </a:cubicBezTo>
                <a:cubicBezTo>
                  <a:pt x="310" y="339"/>
                  <a:pt x="310" y="337"/>
                  <a:pt x="311" y="337"/>
                </a:cubicBezTo>
                <a:cubicBezTo>
                  <a:pt x="311" y="338"/>
                  <a:pt x="311" y="338"/>
                  <a:pt x="311" y="338"/>
                </a:cubicBezTo>
                <a:cubicBezTo>
                  <a:pt x="313" y="338"/>
                  <a:pt x="311" y="337"/>
                  <a:pt x="310" y="336"/>
                </a:cubicBezTo>
                <a:close/>
                <a:moveTo>
                  <a:pt x="28" y="275"/>
                </a:moveTo>
                <a:cubicBezTo>
                  <a:pt x="27" y="275"/>
                  <a:pt x="27" y="275"/>
                  <a:pt x="27" y="276"/>
                </a:cubicBezTo>
                <a:cubicBezTo>
                  <a:pt x="27" y="275"/>
                  <a:pt x="27" y="277"/>
                  <a:pt x="27" y="276"/>
                </a:cubicBezTo>
                <a:cubicBezTo>
                  <a:pt x="27" y="276"/>
                  <a:pt x="28" y="276"/>
                  <a:pt x="28" y="275"/>
                </a:cubicBezTo>
                <a:close/>
                <a:moveTo>
                  <a:pt x="318" y="330"/>
                </a:moveTo>
                <a:cubicBezTo>
                  <a:pt x="318" y="330"/>
                  <a:pt x="317" y="330"/>
                  <a:pt x="317" y="330"/>
                </a:cubicBezTo>
                <a:cubicBezTo>
                  <a:pt x="317" y="330"/>
                  <a:pt x="317" y="331"/>
                  <a:pt x="317" y="332"/>
                </a:cubicBezTo>
                <a:cubicBezTo>
                  <a:pt x="318" y="332"/>
                  <a:pt x="318" y="331"/>
                  <a:pt x="318" y="330"/>
                </a:cubicBezTo>
                <a:close/>
                <a:moveTo>
                  <a:pt x="32" y="286"/>
                </a:moveTo>
                <a:cubicBezTo>
                  <a:pt x="32" y="288"/>
                  <a:pt x="32" y="288"/>
                  <a:pt x="32" y="288"/>
                </a:cubicBezTo>
                <a:cubicBezTo>
                  <a:pt x="33" y="288"/>
                  <a:pt x="34" y="288"/>
                  <a:pt x="34" y="287"/>
                </a:cubicBezTo>
                <a:cubicBezTo>
                  <a:pt x="34" y="286"/>
                  <a:pt x="33" y="287"/>
                  <a:pt x="32" y="286"/>
                </a:cubicBezTo>
                <a:close/>
                <a:moveTo>
                  <a:pt x="25" y="268"/>
                </a:moveTo>
                <a:cubicBezTo>
                  <a:pt x="25" y="269"/>
                  <a:pt x="24" y="269"/>
                  <a:pt x="25" y="270"/>
                </a:cubicBezTo>
                <a:cubicBezTo>
                  <a:pt x="25" y="269"/>
                  <a:pt x="26" y="268"/>
                  <a:pt x="25" y="268"/>
                </a:cubicBezTo>
                <a:close/>
                <a:moveTo>
                  <a:pt x="32" y="298"/>
                </a:moveTo>
                <a:cubicBezTo>
                  <a:pt x="33" y="298"/>
                  <a:pt x="33" y="298"/>
                  <a:pt x="34" y="298"/>
                </a:cubicBezTo>
                <a:cubicBezTo>
                  <a:pt x="34" y="297"/>
                  <a:pt x="32" y="297"/>
                  <a:pt x="32" y="298"/>
                </a:cubicBezTo>
                <a:close/>
                <a:moveTo>
                  <a:pt x="27" y="287"/>
                </a:moveTo>
                <a:cubicBezTo>
                  <a:pt x="27" y="288"/>
                  <a:pt x="28" y="288"/>
                  <a:pt x="29" y="288"/>
                </a:cubicBezTo>
                <a:cubicBezTo>
                  <a:pt x="29" y="287"/>
                  <a:pt x="28" y="287"/>
                  <a:pt x="27" y="287"/>
                </a:cubicBezTo>
                <a:close/>
                <a:moveTo>
                  <a:pt x="24" y="271"/>
                </a:moveTo>
                <a:cubicBezTo>
                  <a:pt x="24" y="271"/>
                  <a:pt x="25" y="271"/>
                  <a:pt x="26" y="271"/>
                </a:cubicBezTo>
                <a:cubicBezTo>
                  <a:pt x="26" y="271"/>
                  <a:pt x="24" y="271"/>
                  <a:pt x="24" y="271"/>
                </a:cubicBezTo>
                <a:close/>
                <a:moveTo>
                  <a:pt x="322" y="319"/>
                </a:moveTo>
                <a:cubicBezTo>
                  <a:pt x="322" y="319"/>
                  <a:pt x="322" y="319"/>
                  <a:pt x="321" y="319"/>
                </a:cubicBezTo>
                <a:cubicBezTo>
                  <a:pt x="321" y="319"/>
                  <a:pt x="321" y="319"/>
                  <a:pt x="321" y="319"/>
                </a:cubicBezTo>
                <a:cubicBezTo>
                  <a:pt x="321" y="319"/>
                  <a:pt x="321" y="319"/>
                  <a:pt x="322" y="319"/>
                </a:cubicBezTo>
                <a:close/>
                <a:moveTo>
                  <a:pt x="319" y="323"/>
                </a:moveTo>
                <a:cubicBezTo>
                  <a:pt x="319" y="323"/>
                  <a:pt x="319" y="323"/>
                  <a:pt x="320" y="323"/>
                </a:cubicBezTo>
                <a:cubicBezTo>
                  <a:pt x="320" y="322"/>
                  <a:pt x="320" y="322"/>
                  <a:pt x="320" y="322"/>
                </a:cubicBezTo>
                <a:cubicBezTo>
                  <a:pt x="320" y="322"/>
                  <a:pt x="320" y="322"/>
                  <a:pt x="320" y="322"/>
                </a:cubicBezTo>
                <a:lnTo>
                  <a:pt x="319" y="323"/>
                </a:lnTo>
                <a:close/>
                <a:moveTo>
                  <a:pt x="20" y="271"/>
                </a:moveTo>
                <a:cubicBezTo>
                  <a:pt x="20" y="272"/>
                  <a:pt x="20" y="272"/>
                  <a:pt x="20" y="272"/>
                </a:cubicBezTo>
                <a:cubicBezTo>
                  <a:pt x="20" y="272"/>
                  <a:pt x="21" y="272"/>
                  <a:pt x="21" y="271"/>
                </a:cubicBezTo>
                <a:lnTo>
                  <a:pt x="20" y="271"/>
                </a:lnTo>
                <a:close/>
                <a:moveTo>
                  <a:pt x="24" y="278"/>
                </a:moveTo>
                <a:cubicBezTo>
                  <a:pt x="24" y="277"/>
                  <a:pt x="25" y="277"/>
                  <a:pt x="24" y="277"/>
                </a:cubicBezTo>
                <a:cubicBezTo>
                  <a:pt x="23" y="277"/>
                  <a:pt x="24" y="279"/>
                  <a:pt x="25" y="278"/>
                </a:cubicBezTo>
                <a:cubicBezTo>
                  <a:pt x="25" y="278"/>
                  <a:pt x="24" y="278"/>
                  <a:pt x="24" y="278"/>
                </a:cubicBezTo>
                <a:close/>
                <a:moveTo>
                  <a:pt x="302" y="359"/>
                </a:moveTo>
                <a:cubicBezTo>
                  <a:pt x="302" y="361"/>
                  <a:pt x="303" y="361"/>
                  <a:pt x="303" y="361"/>
                </a:cubicBezTo>
                <a:cubicBezTo>
                  <a:pt x="303" y="360"/>
                  <a:pt x="304" y="360"/>
                  <a:pt x="304" y="359"/>
                </a:cubicBezTo>
                <a:cubicBezTo>
                  <a:pt x="303" y="360"/>
                  <a:pt x="303" y="359"/>
                  <a:pt x="302" y="359"/>
                </a:cubicBezTo>
                <a:close/>
                <a:moveTo>
                  <a:pt x="289" y="366"/>
                </a:moveTo>
                <a:cubicBezTo>
                  <a:pt x="289" y="367"/>
                  <a:pt x="289" y="367"/>
                  <a:pt x="289" y="367"/>
                </a:cubicBezTo>
                <a:cubicBezTo>
                  <a:pt x="290" y="367"/>
                  <a:pt x="291" y="367"/>
                  <a:pt x="292" y="367"/>
                </a:cubicBezTo>
                <a:cubicBezTo>
                  <a:pt x="292" y="365"/>
                  <a:pt x="290" y="367"/>
                  <a:pt x="289" y="366"/>
                </a:cubicBezTo>
                <a:close/>
                <a:moveTo>
                  <a:pt x="290" y="362"/>
                </a:moveTo>
                <a:cubicBezTo>
                  <a:pt x="291" y="362"/>
                  <a:pt x="291" y="362"/>
                  <a:pt x="291" y="363"/>
                </a:cubicBezTo>
                <a:cubicBezTo>
                  <a:pt x="290" y="363"/>
                  <a:pt x="289" y="363"/>
                  <a:pt x="289" y="363"/>
                </a:cubicBezTo>
                <a:cubicBezTo>
                  <a:pt x="289" y="364"/>
                  <a:pt x="288" y="365"/>
                  <a:pt x="289" y="365"/>
                </a:cubicBezTo>
                <a:cubicBezTo>
                  <a:pt x="290" y="364"/>
                  <a:pt x="291" y="364"/>
                  <a:pt x="292" y="364"/>
                </a:cubicBezTo>
                <a:cubicBezTo>
                  <a:pt x="292" y="364"/>
                  <a:pt x="293" y="363"/>
                  <a:pt x="293" y="363"/>
                </a:cubicBezTo>
                <a:cubicBezTo>
                  <a:pt x="292" y="363"/>
                  <a:pt x="291" y="361"/>
                  <a:pt x="290" y="362"/>
                </a:cubicBezTo>
                <a:close/>
                <a:moveTo>
                  <a:pt x="248" y="390"/>
                </a:moveTo>
                <a:cubicBezTo>
                  <a:pt x="249" y="389"/>
                  <a:pt x="250" y="389"/>
                  <a:pt x="250" y="388"/>
                </a:cubicBezTo>
                <a:cubicBezTo>
                  <a:pt x="249" y="387"/>
                  <a:pt x="248" y="389"/>
                  <a:pt x="248" y="390"/>
                </a:cubicBezTo>
                <a:close/>
                <a:moveTo>
                  <a:pt x="282" y="376"/>
                </a:moveTo>
                <a:cubicBezTo>
                  <a:pt x="283" y="377"/>
                  <a:pt x="283" y="377"/>
                  <a:pt x="284" y="377"/>
                </a:cubicBezTo>
                <a:cubicBezTo>
                  <a:pt x="283" y="376"/>
                  <a:pt x="283" y="375"/>
                  <a:pt x="282" y="374"/>
                </a:cubicBezTo>
                <a:cubicBezTo>
                  <a:pt x="282" y="375"/>
                  <a:pt x="282" y="375"/>
                  <a:pt x="282" y="376"/>
                </a:cubicBezTo>
                <a:close/>
                <a:moveTo>
                  <a:pt x="295" y="357"/>
                </a:moveTo>
                <a:cubicBezTo>
                  <a:pt x="295" y="357"/>
                  <a:pt x="295" y="357"/>
                  <a:pt x="295" y="356"/>
                </a:cubicBezTo>
                <a:cubicBezTo>
                  <a:pt x="294" y="356"/>
                  <a:pt x="294" y="357"/>
                  <a:pt x="293" y="356"/>
                </a:cubicBezTo>
                <a:cubicBezTo>
                  <a:pt x="293" y="356"/>
                  <a:pt x="293" y="356"/>
                  <a:pt x="293" y="355"/>
                </a:cubicBezTo>
                <a:cubicBezTo>
                  <a:pt x="294" y="355"/>
                  <a:pt x="295" y="354"/>
                  <a:pt x="295" y="353"/>
                </a:cubicBezTo>
                <a:cubicBezTo>
                  <a:pt x="295" y="353"/>
                  <a:pt x="295" y="353"/>
                  <a:pt x="295" y="353"/>
                </a:cubicBezTo>
                <a:cubicBezTo>
                  <a:pt x="294" y="355"/>
                  <a:pt x="292" y="356"/>
                  <a:pt x="291" y="357"/>
                </a:cubicBezTo>
                <a:cubicBezTo>
                  <a:pt x="291" y="357"/>
                  <a:pt x="291" y="358"/>
                  <a:pt x="291" y="358"/>
                </a:cubicBezTo>
                <a:cubicBezTo>
                  <a:pt x="292" y="358"/>
                  <a:pt x="292" y="357"/>
                  <a:pt x="292" y="357"/>
                </a:cubicBezTo>
                <a:cubicBezTo>
                  <a:pt x="293" y="359"/>
                  <a:pt x="292" y="359"/>
                  <a:pt x="292" y="361"/>
                </a:cubicBezTo>
                <a:cubicBezTo>
                  <a:pt x="294" y="361"/>
                  <a:pt x="294" y="363"/>
                  <a:pt x="295" y="363"/>
                </a:cubicBezTo>
                <a:cubicBezTo>
                  <a:pt x="295" y="361"/>
                  <a:pt x="293" y="359"/>
                  <a:pt x="295" y="357"/>
                </a:cubicBezTo>
                <a:close/>
                <a:moveTo>
                  <a:pt x="294" y="360"/>
                </a:moveTo>
                <a:cubicBezTo>
                  <a:pt x="294" y="360"/>
                  <a:pt x="294" y="361"/>
                  <a:pt x="294" y="361"/>
                </a:cubicBezTo>
                <a:cubicBezTo>
                  <a:pt x="294" y="361"/>
                  <a:pt x="293" y="361"/>
                  <a:pt x="294" y="360"/>
                </a:cubicBezTo>
                <a:close/>
                <a:moveTo>
                  <a:pt x="283" y="373"/>
                </a:moveTo>
                <a:cubicBezTo>
                  <a:pt x="284" y="372"/>
                  <a:pt x="285" y="372"/>
                  <a:pt x="284" y="371"/>
                </a:cubicBezTo>
                <a:cubicBezTo>
                  <a:pt x="284" y="372"/>
                  <a:pt x="283" y="373"/>
                  <a:pt x="283" y="373"/>
                </a:cubicBezTo>
                <a:close/>
                <a:moveTo>
                  <a:pt x="284" y="364"/>
                </a:moveTo>
                <a:cubicBezTo>
                  <a:pt x="284" y="363"/>
                  <a:pt x="285" y="363"/>
                  <a:pt x="285" y="363"/>
                </a:cubicBezTo>
                <a:cubicBezTo>
                  <a:pt x="285" y="362"/>
                  <a:pt x="285" y="362"/>
                  <a:pt x="285" y="362"/>
                </a:cubicBezTo>
                <a:cubicBezTo>
                  <a:pt x="285" y="362"/>
                  <a:pt x="284" y="363"/>
                  <a:pt x="283" y="364"/>
                </a:cubicBezTo>
                <a:cubicBezTo>
                  <a:pt x="283" y="364"/>
                  <a:pt x="283" y="364"/>
                  <a:pt x="282" y="364"/>
                </a:cubicBezTo>
                <a:cubicBezTo>
                  <a:pt x="282" y="364"/>
                  <a:pt x="282" y="365"/>
                  <a:pt x="282" y="365"/>
                </a:cubicBezTo>
                <a:cubicBezTo>
                  <a:pt x="282" y="365"/>
                  <a:pt x="281" y="366"/>
                  <a:pt x="281" y="366"/>
                </a:cubicBezTo>
                <a:cubicBezTo>
                  <a:pt x="281" y="366"/>
                  <a:pt x="281" y="366"/>
                  <a:pt x="281" y="365"/>
                </a:cubicBezTo>
                <a:cubicBezTo>
                  <a:pt x="281" y="366"/>
                  <a:pt x="280" y="366"/>
                  <a:pt x="280" y="366"/>
                </a:cubicBezTo>
                <a:cubicBezTo>
                  <a:pt x="281" y="367"/>
                  <a:pt x="279" y="369"/>
                  <a:pt x="279" y="370"/>
                </a:cubicBezTo>
                <a:cubicBezTo>
                  <a:pt x="278" y="368"/>
                  <a:pt x="280" y="368"/>
                  <a:pt x="280" y="366"/>
                </a:cubicBezTo>
                <a:cubicBezTo>
                  <a:pt x="279" y="367"/>
                  <a:pt x="278" y="367"/>
                  <a:pt x="277" y="368"/>
                </a:cubicBezTo>
                <a:cubicBezTo>
                  <a:pt x="277" y="368"/>
                  <a:pt x="277" y="368"/>
                  <a:pt x="277" y="368"/>
                </a:cubicBezTo>
                <a:cubicBezTo>
                  <a:pt x="277" y="368"/>
                  <a:pt x="277" y="368"/>
                  <a:pt x="277" y="368"/>
                </a:cubicBezTo>
                <a:cubicBezTo>
                  <a:pt x="277" y="368"/>
                  <a:pt x="277" y="368"/>
                  <a:pt x="276" y="369"/>
                </a:cubicBezTo>
                <a:cubicBezTo>
                  <a:pt x="277" y="369"/>
                  <a:pt x="277" y="369"/>
                  <a:pt x="277" y="369"/>
                </a:cubicBezTo>
                <a:cubicBezTo>
                  <a:pt x="278" y="370"/>
                  <a:pt x="276" y="369"/>
                  <a:pt x="276" y="369"/>
                </a:cubicBezTo>
                <a:cubicBezTo>
                  <a:pt x="272" y="371"/>
                  <a:pt x="268" y="374"/>
                  <a:pt x="264" y="376"/>
                </a:cubicBezTo>
                <a:cubicBezTo>
                  <a:pt x="265" y="377"/>
                  <a:pt x="266" y="378"/>
                  <a:pt x="266" y="380"/>
                </a:cubicBezTo>
                <a:cubicBezTo>
                  <a:pt x="267" y="380"/>
                  <a:pt x="268" y="379"/>
                  <a:pt x="268" y="379"/>
                </a:cubicBezTo>
                <a:cubicBezTo>
                  <a:pt x="268" y="378"/>
                  <a:pt x="268" y="378"/>
                  <a:pt x="268" y="378"/>
                </a:cubicBezTo>
                <a:cubicBezTo>
                  <a:pt x="268" y="378"/>
                  <a:pt x="267" y="377"/>
                  <a:pt x="268" y="377"/>
                </a:cubicBezTo>
                <a:cubicBezTo>
                  <a:pt x="269" y="377"/>
                  <a:pt x="269" y="378"/>
                  <a:pt x="270" y="379"/>
                </a:cubicBezTo>
                <a:cubicBezTo>
                  <a:pt x="269" y="379"/>
                  <a:pt x="270" y="380"/>
                  <a:pt x="270" y="381"/>
                </a:cubicBezTo>
                <a:cubicBezTo>
                  <a:pt x="269" y="381"/>
                  <a:pt x="269" y="381"/>
                  <a:pt x="269" y="382"/>
                </a:cubicBezTo>
                <a:cubicBezTo>
                  <a:pt x="268" y="381"/>
                  <a:pt x="267" y="381"/>
                  <a:pt x="267" y="380"/>
                </a:cubicBezTo>
                <a:cubicBezTo>
                  <a:pt x="266" y="381"/>
                  <a:pt x="265" y="382"/>
                  <a:pt x="265" y="383"/>
                </a:cubicBezTo>
                <a:cubicBezTo>
                  <a:pt x="265" y="384"/>
                  <a:pt x="264" y="383"/>
                  <a:pt x="264" y="383"/>
                </a:cubicBezTo>
                <a:cubicBezTo>
                  <a:pt x="264" y="384"/>
                  <a:pt x="265" y="383"/>
                  <a:pt x="265" y="384"/>
                </a:cubicBezTo>
                <a:cubicBezTo>
                  <a:pt x="265" y="384"/>
                  <a:pt x="264" y="384"/>
                  <a:pt x="264" y="385"/>
                </a:cubicBezTo>
                <a:cubicBezTo>
                  <a:pt x="265" y="386"/>
                  <a:pt x="266" y="386"/>
                  <a:pt x="265" y="388"/>
                </a:cubicBezTo>
                <a:cubicBezTo>
                  <a:pt x="266" y="387"/>
                  <a:pt x="267" y="387"/>
                  <a:pt x="268" y="386"/>
                </a:cubicBezTo>
                <a:cubicBezTo>
                  <a:pt x="267" y="386"/>
                  <a:pt x="266" y="386"/>
                  <a:pt x="266" y="386"/>
                </a:cubicBezTo>
                <a:cubicBezTo>
                  <a:pt x="266" y="384"/>
                  <a:pt x="266" y="384"/>
                  <a:pt x="266" y="384"/>
                </a:cubicBezTo>
                <a:cubicBezTo>
                  <a:pt x="267" y="384"/>
                  <a:pt x="267" y="383"/>
                  <a:pt x="268" y="383"/>
                </a:cubicBezTo>
                <a:cubicBezTo>
                  <a:pt x="267" y="384"/>
                  <a:pt x="269" y="383"/>
                  <a:pt x="269" y="383"/>
                </a:cubicBezTo>
                <a:cubicBezTo>
                  <a:pt x="270" y="384"/>
                  <a:pt x="269" y="382"/>
                  <a:pt x="270" y="383"/>
                </a:cubicBezTo>
                <a:cubicBezTo>
                  <a:pt x="271" y="383"/>
                  <a:pt x="270" y="382"/>
                  <a:pt x="272" y="382"/>
                </a:cubicBezTo>
                <a:cubicBezTo>
                  <a:pt x="271" y="383"/>
                  <a:pt x="273" y="383"/>
                  <a:pt x="273" y="384"/>
                </a:cubicBezTo>
                <a:cubicBezTo>
                  <a:pt x="273" y="385"/>
                  <a:pt x="272" y="385"/>
                  <a:pt x="272" y="385"/>
                </a:cubicBezTo>
                <a:cubicBezTo>
                  <a:pt x="272" y="384"/>
                  <a:pt x="271" y="385"/>
                  <a:pt x="270" y="385"/>
                </a:cubicBezTo>
                <a:cubicBezTo>
                  <a:pt x="270" y="385"/>
                  <a:pt x="270" y="384"/>
                  <a:pt x="270" y="384"/>
                </a:cubicBezTo>
                <a:cubicBezTo>
                  <a:pt x="270" y="385"/>
                  <a:pt x="269" y="385"/>
                  <a:pt x="269" y="385"/>
                </a:cubicBezTo>
                <a:cubicBezTo>
                  <a:pt x="270" y="385"/>
                  <a:pt x="270" y="386"/>
                  <a:pt x="271" y="386"/>
                </a:cubicBezTo>
                <a:cubicBezTo>
                  <a:pt x="272" y="385"/>
                  <a:pt x="274" y="386"/>
                  <a:pt x="274" y="384"/>
                </a:cubicBezTo>
                <a:cubicBezTo>
                  <a:pt x="274" y="384"/>
                  <a:pt x="273" y="384"/>
                  <a:pt x="273" y="383"/>
                </a:cubicBezTo>
                <a:cubicBezTo>
                  <a:pt x="273" y="383"/>
                  <a:pt x="273" y="383"/>
                  <a:pt x="273" y="382"/>
                </a:cubicBezTo>
                <a:cubicBezTo>
                  <a:pt x="273" y="382"/>
                  <a:pt x="272" y="382"/>
                  <a:pt x="272" y="381"/>
                </a:cubicBezTo>
                <a:cubicBezTo>
                  <a:pt x="271" y="381"/>
                  <a:pt x="271" y="381"/>
                  <a:pt x="270" y="381"/>
                </a:cubicBezTo>
                <a:cubicBezTo>
                  <a:pt x="270" y="380"/>
                  <a:pt x="271" y="380"/>
                  <a:pt x="272" y="379"/>
                </a:cubicBezTo>
                <a:cubicBezTo>
                  <a:pt x="272" y="378"/>
                  <a:pt x="272" y="378"/>
                  <a:pt x="272" y="377"/>
                </a:cubicBezTo>
                <a:cubicBezTo>
                  <a:pt x="273" y="378"/>
                  <a:pt x="272" y="377"/>
                  <a:pt x="273" y="377"/>
                </a:cubicBezTo>
                <a:cubicBezTo>
                  <a:pt x="274" y="377"/>
                  <a:pt x="274" y="377"/>
                  <a:pt x="274" y="378"/>
                </a:cubicBezTo>
                <a:cubicBezTo>
                  <a:pt x="276" y="377"/>
                  <a:pt x="277" y="375"/>
                  <a:pt x="278" y="374"/>
                </a:cubicBezTo>
                <a:cubicBezTo>
                  <a:pt x="278" y="375"/>
                  <a:pt x="279" y="375"/>
                  <a:pt x="279" y="376"/>
                </a:cubicBezTo>
                <a:cubicBezTo>
                  <a:pt x="279" y="376"/>
                  <a:pt x="277" y="376"/>
                  <a:pt x="277" y="377"/>
                </a:cubicBezTo>
                <a:cubicBezTo>
                  <a:pt x="277" y="377"/>
                  <a:pt x="277" y="377"/>
                  <a:pt x="277" y="377"/>
                </a:cubicBezTo>
                <a:cubicBezTo>
                  <a:pt x="276" y="378"/>
                  <a:pt x="276" y="379"/>
                  <a:pt x="275" y="380"/>
                </a:cubicBezTo>
                <a:cubicBezTo>
                  <a:pt x="276" y="380"/>
                  <a:pt x="276" y="379"/>
                  <a:pt x="277" y="380"/>
                </a:cubicBezTo>
                <a:cubicBezTo>
                  <a:pt x="277" y="380"/>
                  <a:pt x="277" y="380"/>
                  <a:pt x="277" y="381"/>
                </a:cubicBezTo>
                <a:cubicBezTo>
                  <a:pt x="277" y="381"/>
                  <a:pt x="277" y="382"/>
                  <a:pt x="276" y="382"/>
                </a:cubicBezTo>
                <a:cubicBezTo>
                  <a:pt x="276" y="381"/>
                  <a:pt x="275" y="381"/>
                  <a:pt x="275" y="381"/>
                </a:cubicBezTo>
                <a:cubicBezTo>
                  <a:pt x="274" y="381"/>
                  <a:pt x="275" y="380"/>
                  <a:pt x="274" y="379"/>
                </a:cubicBezTo>
                <a:cubicBezTo>
                  <a:pt x="275" y="379"/>
                  <a:pt x="275" y="379"/>
                  <a:pt x="275" y="378"/>
                </a:cubicBezTo>
                <a:cubicBezTo>
                  <a:pt x="274" y="378"/>
                  <a:pt x="273" y="379"/>
                  <a:pt x="272" y="379"/>
                </a:cubicBezTo>
                <a:cubicBezTo>
                  <a:pt x="274" y="380"/>
                  <a:pt x="274" y="381"/>
                  <a:pt x="273" y="382"/>
                </a:cubicBezTo>
                <a:cubicBezTo>
                  <a:pt x="275" y="383"/>
                  <a:pt x="274" y="382"/>
                  <a:pt x="275" y="382"/>
                </a:cubicBezTo>
                <a:cubicBezTo>
                  <a:pt x="275" y="383"/>
                  <a:pt x="276" y="382"/>
                  <a:pt x="276" y="383"/>
                </a:cubicBezTo>
                <a:cubicBezTo>
                  <a:pt x="277" y="382"/>
                  <a:pt x="278" y="382"/>
                  <a:pt x="278" y="380"/>
                </a:cubicBezTo>
                <a:cubicBezTo>
                  <a:pt x="277" y="380"/>
                  <a:pt x="277" y="378"/>
                  <a:pt x="277" y="377"/>
                </a:cubicBezTo>
                <a:cubicBezTo>
                  <a:pt x="278" y="378"/>
                  <a:pt x="279" y="377"/>
                  <a:pt x="279" y="378"/>
                </a:cubicBezTo>
                <a:cubicBezTo>
                  <a:pt x="280" y="379"/>
                  <a:pt x="280" y="377"/>
                  <a:pt x="280" y="377"/>
                </a:cubicBezTo>
                <a:cubicBezTo>
                  <a:pt x="280" y="377"/>
                  <a:pt x="281" y="377"/>
                  <a:pt x="281" y="378"/>
                </a:cubicBezTo>
                <a:cubicBezTo>
                  <a:pt x="281" y="378"/>
                  <a:pt x="281" y="378"/>
                  <a:pt x="281" y="378"/>
                </a:cubicBezTo>
                <a:cubicBezTo>
                  <a:pt x="282" y="378"/>
                  <a:pt x="282" y="378"/>
                  <a:pt x="282" y="378"/>
                </a:cubicBezTo>
                <a:cubicBezTo>
                  <a:pt x="282" y="378"/>
                  <a:pt x="282" y="378"/>
                  <a:pt x="282" y="377"/>
                </a:cubicBezTo>
                <a:cubicBezTo>
                  <a:pt x="281" y="377"/>
                  <a:pt x="281" y="376"/>
                  <a:pt x="282" y="375"/>
                </a:cubicBezTo>
                <a:cubicBezTo>
                  <a:pt x="281" y="375"/>
                  <a:pt x="281" y="375"/>
                  <a:pt x="281" y="374"/>
                </a:cubicBezTo>
                <a:cubicBezTo>
                  <a:pt x="280" y="374"/>
                  <a:pt x="280" y="372"/>
                  <a:pt x="280" y="372"/>
                </a:cubicBezTo>
                <a:cubicBezTo>
                  <a:pt x="280" y="372"/>
                  <a:pt x="280" y="373"/>
                  <a:pt x="279" y="373"/>
                </a:cubicBezTo>
                <a:cubicBezTo>
                  <a:pt x="279" y="372"/>
                  <a:pt x="279" y="372"/>
                  <a:pt x="279" y="372"/>
                </a:cubicBezTo>
                <a:cubicBezTo>
                  <a:pt x="279" y="372"/>
                  <a:pt x="278" y="372"/>
                  <a:pt x="278" y="371"/>
                </a:cubicBezTo>
                <a:cubicBezTo>
                  <a:pt x="279" y="372"/>
                  <a:pt x="279" y="371"/>
                  <a:pt x="279" y="370"/>
                </a:cubicBezTo>
                <a:cubicBezTo>
                  <a:pt x="280" y="371"/>
                  <a:pt x="281" y="371"/>
                  <a:pt x="282" y="372"/>
                </a:cubicBezTo>
                <a:cubicBezTo>
                  <a:pt x="282" y="370"/>
                  <a:pt x="282" y="370"/>
                  <a:pt x="282" y="370"/>
                </a:cubicBezTo>
                <a:cubicBezTo>
                  <a:pt x="283" y="370"/>
                  <a:pt x="282" y="369"/>
                  <a:pt x="283" y="369"/>
                </a:cubicBezTo>
                <a:cubicBezTo>
                  <a:pt x="284" y="369"/>
                  <a:pt x="285" y="370"/>
                  <a:pt x="285" y="371"/>
                </a:cubicBezTo>
                <a:cubicBezTo>
                  <a:pt x="286" y="370"/>
                  <a:pt x="287" y="370"/>
                  <a:pt x="287" y="368"/>
                </a:cubicBezTo>
                <a:cubicBezTo>
                  <a:pt x="285" y="368"/>
                  <a:pt x="285" y="368"/>
                  <a:pt x="283" y="368"/>
                </a:cubicBezTo>
                <a:cubicBezTo>
                  <a:pt x="283" y="368"/>
                  <a:pt x="283" y="367"/>
                  <a:pt x="283" y="367"/>
                </a:cubicBezTo>
                <a:cubicBezTo>
                  <a:pt x="284" y="367"/>
                  <a:pt x="286" y="366"/>
                  <a:pt x="287" y="367"/>
                </a:cubicBezTo>
                <a:cubicBezTo>
                  <a:pt x="287" y="366"/>
                  <a:pt x="287" y="365"/>
                  <a:pt x="287" y="365"/>
                </a:cubicBezTo>
                <a:cubicBezTo>
                  <a:pt x="285" y="366"/>
                  <a:pt x="285" y="364"/>
                  <a:pt x="284" y="364"/>
                </a:cubicBezTo>
                <a:close/>
                <a:moveTo>
                  <a:pt x="271" y="376"/>
                </a:moveTo>
                <a:cubicBezTo>
                  <a:pt x="269" y="376"/>
                  <a:pt x="269" y="376"/>
                  <a:pt x="269" y="376"/>
                </a:cubicBezTo>
                <a:cubicBezTo>
                  <a:pt x="270" y="375"/>
                  <a:pt x="269" y="375"/>
                  <a:pt x="269" y="374"/>
                </a:cubicBezTo>
                <a:cubicBezTo>
                  <a:pt x="270" y="374"/>
                  <a:pt x="270" y="375"/>
                  <a:pt x="271" y="375"/>
                </a:cubicBezTo>
                <a:lnTo>
                  <a:pt x="271" y="376"/>
                </a:lnTo>
                <a:close/>
                <a:moveTo>
                  <a:pt x="273" y="375"/>
                </a:moveTo>
                <a:cubicBezTo>
                  <a:pt x="272" y="375"/>
                  <a:pt x="272" y="375"/>
                  <a:pt x="272" y="376"/>
                </a:cubicBezTo>
                <a:cubicBezTo>
                  <a:pt x="271" y="375"/>
                  <a:pt x="272" y="375"/>
                  <a:pt x="272" y="374"/>
                </a:cubicBezTo>
                <a:cubicBezTo>
                  <a:pt x="274" y="374"/>
                  <a:pt x="274" y="374"/>
                  <a:pt x="274" y="375"/>
                </a:cubicBezTo>
                <a:cubicBezTo>
                  <a:pt x="274" y="376"/>
                  <a:pt x="274" y="375"/>
                  <a:pt x="273" y="375"/>
                </a:cubicBezTo>
                <a:close/>
                <a:moveTo>
                  <a:pt x="274" y="374"/>
                </a:moveTo>
                <a:cubicBezTo>
                  <a:pt x="274" y="373"/>
                  <a:pt x="274" y="372"/>
                  <a:pt x="275" y="372"/>
                </a:cubicBezTo>
                <a:cubicBezTo>
                  <a:pt x="275" y="372"/>
                  <a:pt x="274" y="370"/>
                  <a:pt x="276" y="370"/>
                </a:cubicBezTo>
                <a:cubicBezTo>
                  <a:pt x="275" y="371"/>
                  <a:pt x="276" y="372"/>
                  <a:pt x="277" y="372"/>
                </a:cubicBezTo>
                <a:cubicBezTo>
                  <a:pt x="276" y="372"/>
                  <a:pt x="275" y="373"/>
                  <a:pt x="274" y="374"/>
                </a:cubicBezTo>
                <a:close/>
                <a:moveTo>
                  <a:pt x="281" y="370"/>
                </a:moveTo>
                <a:cubicBezTo>
                  <a:pt x="281" y="370"/>
                  <a:pt x="281" y="369"/>
                  <a:pt x="280" y="369"/>
                </a:cubicBezTo>
                <a:cubicBezTo>
                  <a:pt x="280" y="369"/>
                  <a:pt x="280" y="368"/>
                  <a:pt x="280" y="368"/>
                </a:cubicBezTo>
                <a:cubicBezTo>
                  <a:pt x="281" y="368"/>
                  <a:pt x="281" y="368"/>
                  <a:pt x="281" y="368"/>
                </a:cubicBezTo>
                <a:cubicBezTo>
                  <a:pt x="281" y="369"/>
                  <a:pt x="282" y="369"/>
                  <a:pt x="281" y="370"/>
                </a:cubicBezTo>
                <a:close/>
                <a:moveTo>
                  <a:pt x="301" y="364"/>
                </a:moveTo>
                <a:cubicBezTo>
                  <a:pt x="302" y="365"/>
                  <a:pt x="301" y="365"/>
                  <a:pt x="301" y="365"/>
                </a:cubicBezTo>
                <a:cubicBezTo>
                  <a:pt x="302" y="365"/>
                  <a:pt x="302" y="365"/>
                  <a:pt x="302" y="365"/>
                </a:cubicBezTo>
                <a:cubicBezTo>
                  <a:pt x="302" y="365"/>
                  <a:pt x="303" y="364"/>
                  <a:pt x="301" y="364"/>
                </a:cubicBezTo>
                <a:close/>
                <a:moveTo>
                  <a:pt x="304" y="356"/>
                </a:moveTo>
                <a:cubicBezTo>
                  <a:pt x="302" y="356"/>
                  <a:pt x="302" y="359"/>
                  <a:pt x="301" y="358"/>
                </a:cubicBezTo>
                <a:cubicBezTo>
                  <a:pt x="300" y="358"/>
                  <a:pt x="299" y="359"/>
                  <a:pt x="300" y="359"/>
                </a:cubicBezTo>
                <a:cubicBezTo>
                  <a:pt x="300" y="358"/>
                  <a:pt x="301" y="359"/>
                  <a:pt x="300" y="359"/>
                </a:cubicBezTo>
                <a:cubicBezTo>
                  <a:pt x="302" y="359"/>
                  <a:pt x="303" y="357"/>
                  <a:pt x="304" y="358"/>
                </a:cubicBezTo>
                <a:cubicBezTo>
                  <a:pt x="304" y="357"/>
                  <a:pt x="304" y="357"/>
                  <a:pt x="304" y="356"/>
                </a:cubicBezTo>
                <a:close/>
                <a:moveTo>
                  <a:pt x="274" y="390"/>
                </a:moveTo>
                <a:cubicBezTo>
                  <a:pt x="275" y="390"/>
                  <a:pt x="275" y="391"/>
                  <a:pt x="276" y="390"/>
                </a:cubicBezTo>
                <a:cubicBezTo>
                  <a:pt x="276" y="390"/>
                  <a:pt x="275" y="389"/>
                  <a:pt x="274" y="390"/>
                </a:cubicBezTo>
                <a:close/>
                <a:moveTo>
                  <a:pt x="304" y="354"/>
                </a:moveTo>
                <a:cubicBezTo>
                  <a:pt x="305" y="355"/>
                  <a:pt x="304" y="356"/>
                  <a:pt x="305" y="356"/>
                </a:cubicBezTo>
                <a:cubicBezTo>
                  <a:pt x="305" y="355"/>
                  <a:pt x="305" y="355"/>
                  <a:pt x="305" y="354"/>
                </a:cubicBezTo>
                <a:lnTo>
                  <a:pt x="304" y="354"/>
                </a:lnTo>
                <a:close/>
                <a:moveTo>
                  <a:pt x="300" y="360"/>
                </a:moveTo>
                <a:cubicBezTo>
                  <a:pt x="300" y="361"/>
                  <a:pt x="301" y="361"/>
                  <a:pt x="301" y="361"/>
                </a:cubicBezTo>
                <a:cubicBezTo>
                  <a:pt x="300" y="362"/>
                  <a:pt x="299" y="363"/>
                  <a:pt x="300" y="363"/>
                </a:cubicBezTo>
                <a:cubicBezTo>
                  <a:pt x="301" y="363"/>
                  <a:pt x="300" y="362"/>
                  <a:pt x="301" y="362"/>
                </a:cubicBezTo>
                <a:cubicBezTo>
                  <a:pt x="301" y="361"/>
                  <a:pt x="302" y="360"/>
                  <a:pt x="300" y="360"/>
                </a:cubicBezTo>
                <a:close/>
                <a:moveTo>
                  <a:pt x="296" y="359"/>
                </a:moveTo>
                <a:cubicBezTo>
                  <a:pt x="296" y="359"/>
                  <a:pt x="295" y="359"/>
                  <a:pt x="296" y="360"/>
                </a:cubicBezTo>
                <a:cubicBezTo>
                  <a:pt x="296" y="360"/>
                  <a:pt x="297" y="360"/>
                  <a:pt x="297" y="359"/>
                </a:cubicBezTo>
                <a:cubicBezTo>
                  <a:pt x="296" y="360"/>
                  <a:pt x="297" y="359"/>
                  <a:pt x="296" y="359"/>
                </a:cubicBezTo>
                <a:close/>
                <a:moveTo>
                  <a:pt x="298" y="362"/>
                </a:moveTo>
                <a:cubicBezTo>
                  <a:pt x="298" y="363"/>
                  <a:pt x="298" y="363"/>
                  <a:pt x="298" y="364"/>
                </a:cubicBezTo>
                <a:cubicBezTo>
                  <a:pt x="298" y="363"/>
                  <a:pt x="298" y="364"/>
                  <a:pt x="299" y="363"/>
                </a:cubicBezTo>
                <a:cubicBezTo>
                  <a:pt x="299" y="363"/>
                  <a:pt x="299" y="362"/>
                  <a:pt x="298" y="362"/>
                </a:cubicBezTo>
                <a:close/>
                <a:moveTo>
                  <a:pt x="260" y="386"/>
                </a:moveTo>
                <a:cubicBezTo>
                  <a:pt x="259" y="386"/>
                  <a:pt x="259" y="386"/>
                  <a:pt x="259" y="386"/>
                </a:cubicBezTo>
                <a:cubicBezTo>
                  <a:pt x="259" y="386"/>
                  <a:pt x="258" y="386"/>
                  <a:pt x="258" y="385"/>
                </a:cubicBezTo>
                <a:cubicBezTo>
                  <a:pt x="259" y="384"/>
                  <a:pt x="258" y="383"/>
                  <a:pt x="259" y="382"/>
                </a:cubicBezTo>
                <a:cubicBezTo>
                  <a:pt x="259" y="382"/>
                  <a:pt x="259" y="382"/>
                  <a:pt x="260" y="382"/>
                </a:cubicBezTo>
                <a:cubicBezTo>
                  <a:pt x="259" y="381"/>
                  <a:pt x="259" y="380"/>
                  <a:pt x="258" y="380"/>
                </a:cubicBezTo>
                <a:cubicBezTo>
                  <a:pt x="259" y="381"/>
                  <a:pt x="258" y="382"/>
                  <a:pt x="257" y="382"/>
                </a:cubicBezTo>
                <a:cubicBezTo>
                  <a:pt x="256" y="384"/>
                  <a:pt x="258" y="385"/>
                  <a:pt x="258" y="386"/>
                </a:cubicBezTo>
                <a:cubicBezTo>
                  <a:pt x="258" y="387"/>
                  <a:pt x="256" y="387"/>
                  <a:pt x="255" y="387"/>
                </a:cubicBezTo>
                <a:cubicBezTo>
                  <a:pt x="254" y="387"/>
                  <a:pt x="254" y="387"/>
                  <a:pt x="254" y="388"/>
                </a:cubicBezTo>
                <a:cubicBezTo>
                  <a:pt x="254" y="388"/>
                  <a:pt x="254" y="388"/>
                  <a:pt x="254" y="389"/>
                </a:cubicBezTo>
                <a:cubicBezTo>
                  <a:pt x="255" y="389"/>
                  <a:pt x="255" y="389"/>
                  <a:pt x="256" y="389"/>
                </a:cubicBezTo>
                <a:cubicBezTo>
                  <a:pt x="256" y="389"/>
                  <a:pt x="257" y="389"/>
                  <a:pt x="257" y="389"/>
                </a:cubicBezTo>
                <a:cubicBezTo>
                  <a:pt x="256" y="389"/>
                  <a:pt x="256" y="388"/>
                  <a:pt x="256" y="388"/>
                </a:cubicBezTo>
                <a:cubicBezTo>
                  <a:pt x="258" y="388"/>
                  <a:pt x="258" y="388"/>
                  <a:pt x="258" y="388"/>
                </a:cubicBezTo>
                <a:cubicBezTo>
                  <a:pt x="258" y="388"/>
                  <a:pt x="258" y="389"/>
                  <a:pt x="259" y="389"/>
                </a:cubicBezTo>
                <a:cubicBezTo>
                  <a:pt x="258" y="388"/>
                  <a:pt x="259" y="388"/>
                  <a:pt x="260" y="387"/>
                </a:cubicBezTo>
                <a:cubicBezTo>
                  <a:pt x="260" y="387"/>
                  <a:pt x="260" y="387"/>
                  <a:pt x="260" y="386"/>
                </a:cubicBezTo>
                <a:close/>
                <a:moveTo>
                  <a:pt x="257" y="393"/>
                </a:moveTo>
                <a:cubicBezTo>
                  <a:pt x="257" y="393"/>
                  <a:pt x="256" y="393"/>
                  <a:pt x="256" y="394"/>
                </a:cubicBezTo>
                <a:cubicBezTo>
                  <a:pt x="257" y="394"/>
                  <a:pt x="257" y="394"/>
                  <a:pt x="257" y="394"/>
                </a:cubicBezTo>
                <a:cubicBezTo>
                  <a:pt x="257" y="393"/>
                  <a:pt x="258" y="393"/>
                  <a:pt x="257" y="393"/>
                </a:cubicBezTo>
                <a:close/>
                <a:moveTo>
                  <a:pt x="252" y="391"/>
                </a:moveTo>
                <a:cubicBezTo>
                  <a:pt x="252" y="391"/>
                  <a:pt x="254" y="392"/>
                  <a:pt x="254" y="391"/>
                </a:cubicBezTo>
                <a:cubicBezTo>
                  <a:pt x="253" y="391"/>
                  <a:pt x="253" y="390"/>
                  <a:pt x="252" y="391"/>
                </a:cubicBezTo>
                <a:close/>
                <a:moveTo>
                  <a:pt x="254" y="396"/>
                </a:moveTo>
                <a:cubicBezTo>
                  <a:pt x="254" y="396"/>
                  <a:pt x="253" y="396"/>
                  <a:pt x="253" y="396"/>
                </a:cubicBezTo>
                <a:cubicBezTo>
                  <a:pt x="253" y="397"/>
                  <a:pt x="253" y="397"/>
                  <a:pt x="253" y="397"/>
                </a:cubicBezTo>
                <a:cubicBezTo>
                  <a:pt x="254" y="397"/>
                  <a:pt x="254" y="397"/>
                  <a:pt x="254" y="396"/>
                </a:cubicBezTo>
                <a:close/>
                <a:moveTo>
                  <a:pt x="253" y="399"/>
                </a:moveTo>
                <a:cubicBezTo>
                  <a:pt x="255" y="400"/>
                  <a:pt x="254" y="398"/>
                  <a:pt x="254" y="398"/>
                </a:cubicBezTo>
                <a:cubicBezTo>
                  <a:pt x="254" y="398"/>
                  <a:pt x="254" y="398"/>
                  <a:pt x="254" y="398"/>
                </a:cubicBezTo>
                <a:cubicBezTo>
                  <a:pt x="254" y="399"/>
                  <a:pt x="253" y="399"/>
                  <a:pt x="253" y="399"/>
                </a:cubicBezTo>
                <a:close/>
                <a:moveTo>
                  <a:pt x="251" y="391"/>
                </a:moveTo>
                <a:cubicBezTo>
                  <a:pt x="251" y="390"/>
                  <a:pt x="251" y="390"/>
                  <a:pt x="251" y="390"/>
                </a:cubicBezTo>
                <a:cubicBezTo>
                  <a:pt x="250" y="390"/>
                  <a:pt x="250" y="390"/>
                  <a:pt x="250" y="390"/>
                </a:cubicBezTo>
                <a:cubicBezTo>
                  <a:pt x="250" y="391"/>
                  <a:pt x="250" y="391"/>
                  <a:pt x="251" y="391"/>
                </a:cubicBezTo>
                <a:close/>
                <a:moveTo>
                  <a:pt x="252" y="388"/>
                </a:moveTo>
                <a:cubicBezTo>
                  <a:pt x="252" y="388"/>
                  <a:pt x="251" y="389"/>
                  <a:pt x="251" y="389"/>
                </a:cubicBezTo>
                <a:cubicBezTo>
                  <a:pt x="251" y="390"/>
                  <a:pt x="252" y="389"/>
                  <a:pt x="252" y="388"/>
                </a:cubicBezTo>
                <a:close/>
                <a:moveTo>
                  <a:pt x="253" y="394"/>
                </a:moveTo>
                <a:cubicBezTo>
                  <a:pt x="253" y="394"/>
                  <a:pt x="252" y="393"/>
                  <a:pt x="252" y="394"/>
                </a:cubicBezTo>
                <a:cubicBezTo>
                  <a:pt x="252" y="395"/>
                  <a:pt x="254" y="395"/>
                  <a:pt x="253" y="394"/>
                </a:cubicBezTo>
                <a:close/>
                <a:moveTo>
                  <a:pt x="258" y="390"/>
                </a:moveTo>
                <a:cubicBezTo>
                  <a:pt x="258" y="391"/>
                  <a:pt x="259" y="391"/>
                  <a:pt x="260" y="390"/>
                </a:cubicBezTo>
                <a:cubicBezTo>
                  <a:pt x="260" y="390"/>
                  <a:pt x="260" y="390"/>
                  <a:pt x="260" y="389"/>
                </a:cubicBezTo>
                <a:cubicBezTo>
                  <a:pt x="259" y="389"/>
                  <a:pt x="259" y="390"/>
                  <a:pt x="258" y="390"/>
                </a:cubicBezTo>
                <a:close/>
                <a:moveTo>
                  <a:pt x="264" y="385"/>
                </a:moveTo>
                <a:cubicBezTo>
                  <a:pt x="263" y="385"/>
                  <a:pt x="263" y="384"/>
                  <a:pt x="263" y="383"/>
                </a:cubicBezTo>
                <a:cubicBezTo>
                  <a:pt x="263" y="383"/>
                  <a:pt x="263" y="383"/>
                  <a:pt x="263" y="383"/>
                </a:cubicBezTo>
                <a:cubicBezTo>
                  <a:pt x="264" y="382"/>
                  <a:pt x="263" y="382"/>
                  <a:pt x="263" y="382"/>
                </a:cubicBezTo>
                <a:cubicBezTo>
                  <a:pt x="263" y="381"/>
                  <a:pt x="263" y="381"/>
                  <a:pt x="264" y="381"/>
                </a:cubicBezTo>
                <a:cubicBezTo>
                  <a:pt x="264" y="380"/>
                  <a:pt x="263" y="380"/>
                  <a:pt x="263" y="379"/>
                </a:cubicBezTo>
                <a:cubicBezTo>
                  <a:pt x="264" y="379"/>
                  <a:pt x="264" y="378"/>
                  <a:pt x="264" y="377"/>
                </a:cubicBezTo>
                <a:cubicBezTo>
                  <a:pt x="264" y="377"/>
                  <a:pt x="263" y="377"/>
                  <a:pt x="263" y="377"/>
                </a:cubicBezTo>
                <a:cubicBezTo>
                  <a:pt x="262" y="377"/>
                  <a:pt x="261" y="378"/>
                  <a:pt x="259" y="379"/>
                </a:cubicBezTo>
                <a:cubicBezTo>
                  <a:pt x="259" y="379"/>
                  <a:pt x="260" y="379"/>
                  <a:pt x="260" y="380"/>
                </a:cubicBezTo>
                <a:cubicBezTo>
                  <a:pt x="261" y="380"/>
                  <a:pt x="260" y="379"/>
                  <a:pt x="261" y="379"/>
                </a:cubicBezTo>
                <a:cubicBezTo>
                  <a:pt x="261" y="380"/>
                  <a:pt x="261" y="380"/>
                  <a:pt x="261" y="381"/>
                </a:cubicBezTo>
                <a:cubicBezTo>
                  <a:pt x="261" y="381"/>
                  <a:pt x="260" y="381"/>
                  <a:pt x="261" y="382"/>
                </a:cubicBezTo>
                <a:cubicBezTo>
                  <a:pt x="261" y="382"/>
                  <a:pt x="262" y="382"/>
                  <a:pt x="262" y="382"/>
                </a:cubicBezTo>
                <a:cubicBezTo>
                  <a:pt x="262" y="383"/>
                  <a:pt x="261" y="384"/>
                  <a:pt x="262" y="386"/>
                </a:cubicBezTo>
                <a:cubicBezTo>
                  <a:pt x="263" y="386"/>
                  <a:pt x="263" y="386"/>
                  <a:pt x="264" y="385"/>
                </a:cubicBezTo>
                <a:close/>
                <a:moveTo>
                  <a:pt x="264" y="387"/>
                </a:moveTo>
                <a:cubicBezTo>
                  <a:pt x="264" y="388"/>
                  <a:pt x="262" y="388"/>
                  <a:pt x="263" y="388"/>
                </a:cubicBezTo>
                <a:cubicBezTo>
                  <a:pt x="263" y="389"/>
                  <a:pt x="263" y="388"/>
                  <a:pt x="264" y="388"/>
                </a:cubicBezTo>
                <a:cubicBezTo>
                  <a:pt x="264" y="389"/>
                  <a:pt x="265" y="389"/>
                  <a:pt x="266" y="389"/>
                </a:cubicBezTo>
                <a:cubicBezTo>
                  <a:pt x="266" y="389"/>
                  <a:pt x="266" y="389"/>
                  <a:pt x="266" y="388"/>
                </a:cubicBezTo>
                <a:cubicBezTo>
                  <a:pt x="264" y="389"/>
                  <a:pt x="265" y="387"/>
                  <a:pt x="264" y="387"/>
                </a:cubicBezTo>
                <a:close/>
                <a:moveTo>
                  <a:pt x="258" y="391"/>
                </a:moveTo>
                <a:cubicBezTo>
                  <a:pt x="258" y="391"/>
                  <a:pt x="258" y="392"/>
                  <a:pt x="258" y="392"/>
                </a:cubicBezTo>
                <a:cubicBezTo>
                  <a:pt x="258" y="391"/>
                  <a:pt x="259" y="392"/>
                  <a:pt x="259" y="391"/>
                </a:cubicBezTo>
                <a:lnTo>
                  <a:pt x="258" y="391"/>
                </a:lnTo>
                <a:close/>
                <a:moveTo>
                  <a:pt x="259" y="384"/>
                </a:moveTo>
                <a:cubicBezTo>
                  <a:pt x="260" y="385"/>
                  <a:pt x="259" y="385"/>
                  <a:pt x="259" y="385"/>
                </a:cubicBezTo>
                <a:cubicBezTo>
                  <a:pt x="260" y="386"/>
                  <a:pt x="260" y="384"/>
                  <a:pt x="259" y="384"/>
                </a:cubicBezTo>
                <a:close/>
                <a:moveTo>
                  <a:pt x="268" y="384"/>
                </a:moveTo>
                <a:cubicBezTo>
                  <a:pt x="267" y="385"/>
                  <a:pt x="268" y="385"/>
                  <a:pt x="269" y="385"/>
                </a:cubicBezTo>
                <a:cubicBezTo>
                  <a:pt x="268" y="384"/>
                  <a:pt x="268" y="384"/>
                  <a:pt x="268" y="384"/>
                </a:cubicBezTo>
                <a:close/>
                <a:moveTo>
                  <a:pt x="304" y="352"/>
                </a:moveTo>
                <a:cubicBezTo>
                  <a:pt x="306" y="351"/>
                  <a:pt x="303" y="349"/>
                  <a:pt x="305" y="348"/>
                </a:cubicBezTo>
                <a:cubicBezTo>
                  <a:pt x="305" y="348"/>
                  <a:pt x="305" y="347"/>
                  <a:pt x="304" y="347"/>
                </a:cubicBezTo>
                <a:cubicBezTo>
                  <a:pt x="303" y="348"/>
                  <a:pt x="303" y="347"/>
                  <a:pt x="302" y="347"/>
                </a:cubicBezTo>
                <a:cubicBezTo>
                  <a:pt x="302" y="348"/>
                  <a:pt x="303" y="347"/>
                  <a:pt x="303" y="348"/>
                </a:cubicBezTo>
                <a:cubicBezTo>
                  <a:pt x="302" y="348"/>
                  <a:pt x="302" y="348"/>
                  <a:pt x="302" y="348"/>
                </a:cubicBezTo>
                <a:cubicBezTo>
                  <a:pt x="302" y="350"/>
                  <a:pt x="303" y="349"/>
                  <a:pt x="304" y="349"/>
                </a:cubicBezTo>
                <a:cubicBezTo>
                  <a:pt x="303" y="350"/>
                  <a:pt x="304" y="350"/>
                  <a:pt x="304" y="351"/>
                </a:cubicBezTo>
                <a:cubicBezTo>
                  <a:pt x="304" y="351"/>
                  <a:pt x="304" y="352"/>
                  <a:pt x="303" y="352"/>
                </a:cubicBezTo>
                <a:cubicBezTo>
                  <a:pt x="302" y="351"/>
                  <a:pt x="304" y="350"/>
                  <a:pt x="302" y="350"/>
                </a:cubicBezTo>
                <a:cubicBezTo>
                  <a:pt x="302" y="350"/>
                  <a:pt x="303" y="351"/>
                  <a:pt x="301" y="352"/>
                </a:cubicBezTo>
                <a:cubicBezTo>
                  <a:pt x="302" y="351"/>
                  <a:pt x="302" y="351"/>
                  <a:pt x="301" y="350"/>
                </a:cubicBezTo>
                <a:cubicBezTo>
                  <a:pt x="301" y="350"/>
                  <a:pt x="301" y="351"/>
                  <a:pt x="300" y="351"/>
                </a:cubicBezTo>
                <a:cubicBezTo>
                  <a:pt x="300" y="351"/>
                  <a:pt x="300" y="351"/>
                  <a:pt x="300" y="351"/>
                </a:cubicBezTo>
                <a:cubicBezTo>
                  <a:pt x="300" y="350"/>
                  <a:pt x="301" y="350"/>
                  <a:pt x="301" y="349"/>
                </a:cubicBezTo>
                <a:cubicBezTo>
                  <a:pt x="301" y="349"/>
                  <a:pt x="301" y="349"/>
                  <a:pt x="301" y="348"/>
                </a:cubicBezTo>
                <a:cubicBezTo>
                  <a:pt x="302" y="348"/>
                  <a:pt x="301" y="348"/>
                  <a:pt x="301" y="347"/>
                </a:cubicBezTo>
                <a:cubicBezTo>
                  <a:pt x="300" y="348"/>
                  <a:pt x="300" y="349"/>
                  <a:pt x="299" y="349"/>
                </a:cubicBezTo>
                <a:cubicBezTo>
                  <a:pt x="299" y="350"/>
                  <a:pt x="299" y="351"/>
                  <a:pt x="298" y="351"/>
                </a:cubicBezTo>
                <a:cubicBezTo>
                  <a:pt x="298" y="351"/>
                  <a:pt x="298" y="351"/>
                  <a:pt x="298" y="352"/>
                </a:cubicBezTo>
                <a:cubicBezTo>
                  <a:pt x="298" y="353"/>
                  <a:pt x="297" y="353"/>
                  <a:pt x="296" y="353"/>
                </a:cubicBezTo>
                <a:cubicBezTo>
                  <a:pt x="297" y="354"/>
                  <a:pt x="298" y="352"/>
                  <a:pt x="299" y="354"/>
                </a:cubicBezTo>
                <a:cubicBezTo>
                  <a:pt x="295" y="353"/>
                  <a:pt x="297" y="357"/>
                  <a:pt x="295" y="358"/>
                </a:cubicBezTo>
                <a:cubicBezTo>
                  <a:pt x="296" y="358"/>
                  <a:pt x="296" y="358"/>
                  <a:pt x="296" y="358"/>
                </a:cubicBezTo>
                <a:cubicBezTo>
                  <a:pt x="297" y="358"/>
                  <a:pt x="298" y="358"/>
                  <a:pt x="298" y="359"/>
                </a:cubicBezTo>
                <a:cubicBezTo>
                  <a:pt x="298" y="359"/>
                  <a:pt x="297" y="359"/>
                  <a:pt x="298" y="360"/>
                </a:cubicBezTo>
                <a:cubicBezTo>
                  <a:pt x="298" y="360"/>
                  <a:pt x="299" y="360"/>
                  <a:pt x="300" y="360"/>
                </a:cubicBezTo>
                <a:cubicBezTo>
                  <a:pt x="298" y="360"/>
                  <a:pt x="300" y="358"/>
                  <a:pt x="298" y="357"/>
                </a:cubicBezTo>
                <a:cubicBezTo>
                  <a:pt x="299" y="357"/>
                  <a:pt x="300" y="354"/>
                  <a:pt x="301" y="356"/>
                </a:cubicBezTo>
                <a:cubicBezTo>
                  <a:pt x="300" y="356"/>
                  <a:pt x="299" y="358"/>
                  <a:pt x="300" y="357"/>
                </a:cubicBezTo>
                <a:cubicBezTo>
                  <a:pt x="300" y="356"/>
                  <a:pt x="301" y="357"/>
                  <a:pt x="301" y="356"/>
                </a:cubicBezTo>
                <a:cubicBezTo>
                  <a:pt x="301" y="356"/>
                  <a:pt x="302" y="354"/>
                  <a:pt x="302" y="355"/>
                </a:cubicBezTo>
                <a:cubicBezTo>
                  <a:pt x="302" y="354"/>
                  <a:pt x="303" y="353"/>
                  <a:pt x="302" y="354"/>
                </a:cubicBezTo>
                <a:cubicBezTo>
                  <a:pt x="302" y="354"/>
                  <a:pt x="302" y="354"/>
                  <a:pt x="301" y="354"/>
                </a:cubicBezTo>
                <a:cubicBezTo>
                  <a:pt x="301" y="353"/>
                  <a:pt x="299" y="353"/>
                  <a:pt x="300" y="352"/>
                </a:cubicBezTo>
                <a:cubicBezTo>
                  <a:pt x="301" y="353"/>
                  <a:pt x="302" y="352"/>
                  <a:pt x="303" y="352"/>
                </a:cubicBezTo>
                <a:cubicBezTo>
                  <a:pt x="303" y="352"/>
                  <a:pt x="303" y="353"/>
                  <a:pt x="303" y="353"/>
                </a:cubicBezTo>
                <a:cubicBezTo>
                  <a:pt x="304" y="353"/>
                  <a:pt x="304" y="353"/>
                  <a:pt x="304" y="353"/>
                </a:cubicBezTo>
                <a:cubicBezTo>
                  <a:pt x="304" y="352"/>
                  <a:pt x="305" y="353"/>
                  <a:pt x="306" y="352"/>
                </a:cubicBezTo>
                <a:cubicBezTo>
                  <a:pt x="305" y="352"/>
                  <a:pt x="304" y="352"/>
                  <a:pt x="304" y="352"/>
                </a:cubicBezTo>
                <a:close/>
                <a:moveTo>
                  <a:pt x="291" y="361"/>
                </a:moveTo>
                <a:cubicBezTo>
                  <a:pt x="290" y="360"/>
                  <a:pt x="290" y="360"/>
                  <a:pt x="290" y="360"/>
                </a:cubicBezTo>
                <a:cubicBezTo>
                  <a:pt x="290" y="359"/>
                  <a:pt x="290" y="359"/>
                  <a:pt x="291" y="359"/>
                </a:cubicBezTo>
                <a:cubicBezTo>
                  <a:pt x="291" y="358"/>
                  <a:pt x="290" y="358"/>
                  <a:pt x="290" y="358"/>
                </a:cubicBezTo>
                <a:cubicBezTo>
                  <a:pt x="290" y="358"/>
                  <a:pt x="289" y="359"/>
                  <a:pt x="288" y="360"/>
                </a:cubicBezTo>
                <a:cubicBezTo>
                  <a:pt x="288" y="360"/>
                  <a:pt x="289" y="361"/>
                  <a:pt x="289" y="362"/>
                </a:cubicBezTo>
                <a:cubicBezTo>
                  <a:pt x="288" y="362"/>
                  <a:pt x="287" y="362"/>
                  <a:pt x="287" y="361"/>
                </a:cubicBezTo>
                <a:cubicBezTo>
                  <a:pt x="287" y="362"/>
                  <a:pt x="286" y="364"/>
                  <a:pt x="286" y="363"/>
                </a:cubicBezTo>
                <a:cubicBezTo>
                  <a:pt x="287" y="363"/>
                  <a:pt x="286" y="362"/>
                  <a:pt x="287" y="362"/>
                </a:cubicBezTo>
                <a:cubicBezTo>
                  <a:pt x="288" y="362"/>
                  <a:pt x="288" y="363"/>
                  <a:pt x="288" y="363"/>
                </a:cubicBezTo>
                <a:cubicBezTo>
                  <a:pt x="289" y="363"/>
                  <a:pt x="289" y="361"/>
                  <a:pt x="291" y="361"/>
                </a:cubicBezTo>
                <a:close/>
                <a:moveTo>
                  <a:pt x="327" y="320"/>
                </a:moveTo>
                <a:cubicBezTo>
                  <a:pt x="328" y="320"/>
                  <a:pt x="329" y="319"/>
                  <a:pt x="328" y="319"/>
                </a:cubicBezTo>
                <a:cubicBezTo>
                  <a:pt x="328" y="319"/>
                  <a:pt x="327" y="319"/>
                  <a:pt x="327" y="320"/>
                </a:cubicBezTo>
                <a:close/>
                <a:moveTo>
                  <a:pt x="328" y="313"/>
                </a:moveTo>
                <a:cubicBezTo>
                  <a:pt x="328" y="314"/>
                  <a:pt x="327" y="314"/>
                  <a:pt x="328" y="314"/>
                </a:cubicBezTo>
                <a:cubicBezTo>
                  <a:pt x="328" y="314"/>
                  <a:pt x="329" y="313"/>
                  <a:pt x="328" y="313"/>
                </a:cubicBezTo>
                <a:close/>
                <a:moveTo>
                  <a:pt x="329" y="309"/>
                </a:moveTo>
                <a:cubicBezTo>
                  <a:pt x="329" y="309"/>
                  <a:pt x="328" y="309"/>
                  <a:pt x="328" y="308"/>
                </a:cubicBezTo>
                <a:cubicBezTo>
                  <a:pt x="327" y="308"/>
                  <a:pt x="327" y="308"/>
                  <a:pt x="327" y="308"/>
                </a:cubicBezTo>
                <a:cubicBezTo>
                  <a:pt x="327" y="309"/>
                  <a:pt x="328" y="309"/>
                  <a:pt x="328" y="310"/>
                </a:cubicBezTo>
                <a:cubicBezTo>
                  <a:pt x="328" y="309"/>
                  <a:pt x="329" y="310"/>
                  <a:pt x="329" y="309"/>
                </a:cubicBezTo>
                <a:close/>
                <a:moveTo>
                  <a:pt x="329" y="327"/>
                </a:moveTo>
                <a:cubicBezTo>
                  <a:pt x="329" y="328"/>
                  <a:pt x="329" y="327"/>
                  <a:pt x="330" y="328"/>
                </a:cubicBezTo>
                <a:cubicBezTo>
                  <a:pt x="330" y="326"/>
                  <a:pt x="329" y="327"/>
                  <a:pt x="329" y="327"/>
                </a:cubicBezTo>
                <a:close/>
                <a:moveTo>
                  <a:pt x="323" y="323"/>
                </a:moveTo>
                <a:cubicBezTo>
                  <a:pt x="324" y="323"/>
                  <a:pt x="324" y="322"/>
                  <a:pt x="324" y="322"/>
                </a:cubicBezTo>
                <a:cubicBezTo>
                  <a:pt x="324" y="322"/>
                  <a:pt x="323" y="321"/>
                  <a:pt x="323" y="321"/>
                </a:cubicBezTo>
                <a:lnTo>
                  <a:pt x="323" y="323"/>
                </a:lnTo>
                <a:close/>
                <a:moveTo>
                  <a:pt x="324" y="318"/>
                </a:moveTo>
                <a:cubicBezTo>
                  <a:pt x="323" y="318"/>
                  <a:pt x="322" y="318"/>
                  <a:pt x="323" y="318"/>
                </a:cubicBezTo>
                <a:cubicBezTo>
                  <a:pt x="323" y="318"/>
                  <a:pt x="324" y="319"/>
                  <a:pt x="324" y="318"/>
                </a:cubicBezTo>
                <a:close/>
                <a:moveTo>
                  <a:pt x="324" y="320"/>
                </a:moveTo>
                <a:cubicBezTo>
                  <a:pt x="324" y="320"/>
                  <a:pt x="324" y="320"/>
                  <a:pt x="325" y="320"/>
                </a:cubicBezTo>
                <a:cubicBezTo>
                  <a:pt x="325" y="319"/>
                  <a:pt x="324" y="319"/>
                  <a:pt x="324" y="320"/>
                </a:cubicBezTo>
                <a:close/>
                <a:moveTo>
                  <a:pt x="326" y="312"/>
                </a:moveTo>
                <a:cubicBezTo>
                  <a:pt x="326" y="312"/>
                  <a:pt x="326" y="312"/>
                  <a:pt x="326" y="313"/>
                </a:cubicBezTo>
                <a:cubicBezTo>
                  <a:pt x="327" y="313"/>
                  <a:pt x="327" y="312"/>
                  <a:pt x="326" y="312"/>
                </a:cubicBezTo>
                <a:close/>
                <a:moveTo>
                  <a:pt x="338" y="301"/>
                </a:moveTo>
                <a:cubicBezTo>
                  <a:pt x="338" y="302"/>
                  <a:pt x="337" y="301"/>
                  <a:pt x="338" y="302"/>
                </a:cubicBezTo>
                <a:cubicBezTo>
                  <a:pt x="339" y="302"/>
                  <a:pt x="339" y="301"/>
                  <a:pt x="338" y="301"/>
                </a:cubicBezTo>
                <a:close/>
                <a:moveTo>
                  <a:pt x="339" y="306"/>
                </a:moveTo>
                <a:cubicBezTo>
                  <a:pt x="339" y="307"/>
                  <a:pt x="339" y="307"/>
                  <a:pt x="340" y="307"/>
                </a:cubicBezTo>
                <a:cubicBezTo>
                  <a:pt x="340" y="307"/>
                  <a:pt x="340" y="306"/>
                  <a:pt x="339" y="306"/>
                </a:cubicBezTo>
                <a:close/>
                <a:moveTo>
                  <a:pt x="306" y="350"/>
                </a:moveTo>
                <a:cubicBezTo>
                  <a:pt x="306" y="350"/>
                  <a:pt x="306" y="350"/>
                  <a:pt x="307" y="350"/>
                </a:cubicBezTo>
                <a:cubicBezTo>
                  <a:pt x="307" y="350"/>
                  <a:pt x="307" y="349"/>
                  <a:pt x="307" y="349"/>
                </a:cubicBezTo>
                <a:cubicBezTo>
                  <a:pt x="308" y="349"/>
                  <a:pt x="308" y="350"/>
                  <a:pt x="309" y="350"/>
                </a:cubicBezTo>
                <a:cubicBezTo>
                  <a:pt x="309" y="349"/>
                  <a:pt x="309" y="349"/>
                  <a:pt x="309" y="349"/>
                </a:cubicBezTo>
                <a:cubicBezTo>
                  <a:pt x="307" y="348"/>
                  <a:pt x="306" y="349"/>
                  <a:pt x="306" y="350"/>
                </a:cubicBezTo>
                <a:close/>
                <a:moveTo>
                  <a:pt x="336" y="295"/>
                </a:moveTo>
                <a:cubicBezTo>
                  <a:pt x="336" y="294"/>
                  <a:pt x="336" y="294"/>
                  <a:pt x="336" y="293"/>
                </a:cubicBezTo>
                <a:cubicBezTo>
                  <a:pt x="335" y="293"/>
                  <a:pt x="335" y="292"/>
                  <a:pt x="334" y="292"/>
                </a:cubicBezTo>
                <a:cubicBezTo>
                  <a:pt x="334" y="293"/>
                  <a:pt x="335" y="293"/>
                  <a:pt x="334" y="294"/>
                </a:cubicBezTo>
                <a:cubicBezTo>
                  <a:pt x="334" y="295"/>
                  <a:pt x="335" y="295"/>
                  <a:pt x="336" y="295"/>
                </a:cubicBezTo>
                <a:close/>
                <a:moveTo>
                  <a:pt x="53" y="333"/>
                </a:moveTo>
                <a:cubicBezTo>
                  <a:pt x="53" y="333"/>
                  <a:pt x="54" y="333"/>
                  <a:pt x="54" y="333"/>
                </a:cubicBezTo>
                <a:cubicBezTo>
                  <a:pt x="54" y="332"/>
                  <a:pt x="53" y="332"/>
                  <a:pt x="53" y="333"/>
                </a:cubicBezTo>
                <a:close/>
                <a:moveTo>
                  <a:pt x="335" y="297"/>
                </a:moveTo>
                <a:cubicBezTo>
                  <a:pt x="336" y="297"/>
                  <a:pt x="336" y="297"/>
                  <a:pt x="336" y="296"/>
                </a:cubicBezTo>
                <a:cubicBezTo>
                  <a:pt x="335" y="296"/>
                  <a:pt x="335" y="297"/>
                  <a:pt x="335" y="297"/>
                </a:cubicBezTo>
                <a:close/>
                <a:moveTo>
                  <a:pt x="341" y="310"/>
                </a:moveTo>
                <a:cubicBezTo>
                  <a:pt x="341" y="310"/>
                  <a:pt x="341" y="311"/>
                  <a:pt x="342" y="311"/>
                </a:cubicBezTo>
                <a:cubicBezTo>
                  <a:pt x="342" y="311"/>
                  <a:pt x="342" y="310"/>
                  <a:pt x="341" y="310"/>
                </a:cubicBezTo>
                <a:close/>
                <a:moveTo>
                  <a:pt x="312" y="342"/>
                </a:moveTo>
                <a:cubicBezTo>
                  <a:pt x="312" y="341"/>
                  <a:pt x="310" y="342"/>
                  <a:pt x="310" y="343"/>
                </a:cubicBezTo>
                <a:cubicBezTo>
                  <a:pt x="311" y="343"/>
                  <a:pt x="312" y="343"/>
                  <a:pt x="312" y="342"/>
                </a:cubicBezTo>
                <a:close/>
                <a:moveTo>
                  <a:pt x="311" y="347"/>
                </a:moveTo>
                <a:cubicBezTo>
                  <a:pt x="312" y="347"/>
                  <a:pt x="313" y="347"/>
                  <a:pt x="313" y="346"/>
                </a:cubicBezTo>
                <a:cubicBezTo>
                  <a:pt x="312" y="346"/>
                  <a:pt x="311" y="346"/>
                  <a:pt x="311" y="347"/>
                </a:cubicBezTo>
                <a:close/>
                <a:moveTo>
                  <a:pt x="314" y="348"/>
                </a:moveTo>
                <a:cubicBezTo>
                  <a:pt x="314" y="349"/>
                  <a:pt x="313" y="349"/>
                  <a:pt x="314" y="350"/>
                </a:cubicBezTo>
                <a:cubicBezTo>
                  <a:pt x="314" y="349"/>
                  <a:pt x="315" y="349"/>
                  <a:pt x="314" y="348"/>
                </a:cubicBezTo>
                <a:close/>
                <a:moveTo>
                  <a:pt x="310" y="341"/>
                </a:moveTo>
                <a:cubicBezTo>
                  <a:pt x="309" y="341"/>
                  <a:pt x="309" y="341"/>
                  <a:pt x="309" y="342"/>
                </a:cubicBezTo>
                <a:cubicBezTo>
                  <a:pt x="310" y="342"/>
                  <a:pt x="310" y="341"/>
                  <a:pt x="310" y="341"/>
                </a:cubicBezTo>
                <a:close/>
                <a:moveTo>
                  <a:pt x="315" y="346"/>
                </a:moveTo>
                <a:cubicBezTo>
                  <a:pt x="314" y="346"/>
                  <a:pt x="314" y="346"/>
                  <a:pt x="314" y="346"/>
                </a:cubicBezTo>
                <a:cubicBezTo>
                  <a:pt x="314" y="347"/>
                  <a:pt x="314" y="347"/>
                  <a:pt x="314" y="347"/>
                </a:cubicBezTo>
                <a:cubicBezTo>
                  <a:pt x="315" y="347"/>
                  <a:pt x="315" y="346"/>
                  <a:pt x="315" y="346"/>
                </a:cubicBezTo>
                <a:close/>
                <a:moveTo>
                  <a:pt x="307" y="341"/>
                </a:moveTo>
                <a:cubicBezTo>
                  <a:pt x="308" y="342"/>
                  <a:pt x="308" y="341"/>
                  <a:pt x="308" y="341"/>
                </a:cubicBezTo>
                <a:cubicBezTo>
                  <a:pt x="307" y="343"/>
                  <a:pt x="307" y="343"/>
                  <a:pt x="307" y="345"/>
                </a:cubicBezTo>
                <a:cubicBezTo>
                  <a:pt x="307" y="345"/>
                  <a:pt x="308" y="346"/>
                  <a:pt x="308" y="346"/>
                </a:cubicBezTo>
                <a:cubicBezTo>
                  <a:pt x="309" y="344"/>
                  <a:pt x="309" y="342"/>
                  <a:pt x="308" y="340"/>
                </a:cubicBezTo>
                <a:cubicBezTo>
                  <a:pt x="308" y="340"/>
                  <a:pt x="307" y="340"/>
                  <a:pt x="307" y="341"/>
                </a:cubicBezTo>
                <a:close/>
                <a:moveTo>
                  <a:pt x="316" y="330"/>
                </a:moveTo>
                <a:cubicBezTo>
                  <a:pt x="315" y="329"/>
                  <a:pt x="316" y="328"/>
                  <a:pt x="317" y="327"/>
                </a:cubicBezTo>
                <a:cubicBezTo>
                  <a:pt x="316" y="328"/>
                  <a:pt x="316" y="328"/>
                  <a:pt x="315" y="329"/>
                </a:cubicBezTo>
                <a:cubicBezTo>
                  <a:pt x="316" y="330"/>
                  <a:pt x="316" y="331"/>
                  <a:pt x="315" y="331"/>
                </a:cubicBezTo>
                <a:cubicBezTo>
                  <a:pt x="316" y="332"/>
                  <a:pt x="316" y="330"/>
                  <a:pt x="316" y="330"/>
                </a:cubicBezTo>
                <a:close/>
                <a:moveTo>
                  <a:pt x="321" y="334"/>
                </a:moveTo>
                <a:cubicBezTo>
                  <a:pt x="321" y="333"/>
                  <a:pt x="320" y="333"/>
                  <a:pt x="319" y="333"/>
                </a:cubicBezTo>
                <a:cubicBezTo>
                  <a:pt x="319" y="333"/>
                  <a:pt x="319" y="334"/>
                  <a:pt x="319" y="334"/>
                </a:cubicBezTo>
                <a:cubicBezTo>
                  <a:pt x="320" y="334"/>
                  <a:pt x="320" y="334"/>
                  <a:pt x="321" y="334"/>
                </a:cubicBezTo>
                <a:close/>
                <a:moveTo>
                  <a:pt x="315" y="332"/>
                </a:moveTo>
                <a:cubicBezTo>
                  <a:pt x="315" y="332"/>
                  <a:pt x="315" y="332"/>
                  <a:pt x="315" y="332"/>
                </a:cubicBezTo>
                <a:cubicBezTo>
                  <a:pt x="315" y="332"/>
                  <a:pt x="315" y="332"/>
                  <a:pt x="314" y="332"/>
                </a:cubicBezTo>
                <a:cubicBezTo>
                  <a:pt x="314" y="332"/>
                  <a:pt x="313" y="333"/>
                  <a:pt x="313" y="333"/>
                </a:cubicBezTo>
                <a:cubicBezTo>
                  <a:pt x="314" y="332"/>
                  <a:pt x="314" y="334"/>
                  <a:pt x="314" y="334"/>
                </a:cubicBezTo>
                <a:cubicBezTo>
                  <a:pt x="313" y="334"/>
                  <a:pt x="312" y="334"/>
                  <a:pt x="311" y="335"/>
                </a:cubicBezTo>
                <a:cubicBezTo>
                  <a:pt x="312" y="335"/>
                  <a:pt x="312" y="335"/>
                  <a:pt x="312" y="335"/>
                </a:cubicBezTo>
                <a:cubicBezTo>
                  <a:pt x="313" y="335"/>
                  <a:pt x="313" y="334"/>
                  <a:pt x="314" y="334"/>
                </a:cubicBezTo>
                <a:cubicBezTo>
                  <a:pt x="314" y="335"/>
                  <a:pt x="313" y="335"/>
                  <a:pt x="314" y="335"/>
                </a:cubicBezTo>
                <a:cubicBezTo>
                  <a:pt x="314" y="335"/>
                  <a:pt x="314" y="336"/>
                  <a:pt x="315" y="336"/>
                </a:cubicBezTo>
                <a:cubicBezTo>
                  <a:pt x="314" y="335"/>
                  <a:pt x="315" y="335"/>
                  <a:pt x="315" y="334"/>
                </a:cubicBezTo>
                <a:cubicBezTo>
                  <a:pt x="314" y="335"/>
                  <a:pt x="314" y="332"/>
                  <a:pt x="315" y="332"/>
                </a:cubicBezTo>
                <a:close/>
                <a:moveTo>
                  <a:pt x="320" y="327"/>
                </a:moveTo>
                <a:cubicBezTo>
                  <a:pt x="320" y="327"/>
                  <a:pt x="320" y="327"/>
                  <a:pt x="320" y="327"/>
                </a:cubicBezTo>
                <a:cubicBezTo>
                  <a:pt x="319" y="327"/>
                  <a:pt x="318" y="329"/>
                  <a:pt x="319" y="329"/>
                </a:cubicBezTo>
                <a:cubicBezTo>
                  <a:pt x="319" y="328"/>
                  <a:pt x="320" y="328"/>
                  <a:pt x="320" y="327"/>
                </a:cubicBezTo>
                <a:close/>
                <a:moveTo>
                  <a:pt x="320" y="342"/>
                </a:moveTo>
                <a:cubicBezTo>
                  <a:pt x="320" y="343"/>
                  <a:pt x="321" y="343"/>
                  <a:pt x="321" y="342"/>
                </a:cubicBezTo>
                <a:lnTo>
                  <a:pt x="320" y="342"/>
                </a:lnTo>
                <a:close/>
                <a:moveTo>
                  <a:pt x="322" y="320"/>
                </a:moveTo>
                <a:cubicBezTo>
                  <a:pt x="322" y="321"/>
                  <a:pt x="321" y="320"/>
                  <a:pt x="321" y="321"/>
                </a:cubicBezTo>
                <a:cubicBezTo>
                  <a:pt x="322" y="321"/>
                  <a:pt x="321" y="322"/>
                  <a:pt x="322" y="322"/>
                </a:cubicBezTo>
                <a:cubicBezTo>
                  <a:pt x="322" y="320"/>
                  <a:pt x="323" y="320"/>
                  <a:pt x="322" y="320"/>
                </a:cubicBezTo>
                <a:close/>
                <a:moveTo>
                  <a:pt x="317" y="333"/>
                </a:moveTo>
                <a:cubicBezTo>
                  <a:pt x="317" y="333"/>
                  <a:pt x="316" y="334"/>
                  <a:pt x="316" y="335"/>
                </a:cubicBezTo>
                <a:cubicBezTo>
                  <a:pt x="317" y="335"/>
                  <a:pt x="318" y="334"/>
                  <a:pt x="318" y="333"/>
                </a:cubicBezTo>
                <a:cubicBezTo>
                  <a:pt x="318" y="333"/>
                  <a:pt x="318" y="333"/>
                  <a:pt x="317" y="333"/>
                </a:cubicBezTo>
                <a:close/>
                <a:moveTo>
                  <a:pt x="332" y="295"/>
                </a:moveTo>
                <a:cubicBezTo>
                  <a:pt x="332" y="295"/>
                  <a:pt x="332" y="296"/>
                  <a:pt x="332" y="296"/>
                </a:cubicBezTo>
                <a:cubicBezTo>
                  <a:pt x="332" y="296"/>
                  <a:pt x="332" y="296"/>
                  <a:pt x="332" y="296"/>
                </a:cubicBezTo>
                <a:cubicBezTo>
                  <a:pt x="332" y="295"/>
                  <a:pt x="334" y="295"/>
                  <a:pt x="334" y="294"/>
                </a:cubicBezTo>
                <a:cubicBezTo>
                  <a:pt x="333" y="294"/>
                  <a:pt x="333" y="295"/>
                  <a:pt x="332" y="295"/>
                </a:cubicBezTo>
                <a:close/>
                <a:moveTo>
                  <a:pt x="64" y="326"/>
                </a:moveTo>
                <a:cubicBezTo>
                  <a:pt x="65" y="328"/>
                  <a:pt x="64" y="329"/>
                  <a:pt x="64" y="331"/>
                </a:cubicBezTo>
                <a:cubicBezTo>
                  <a:pt x="65" y="331"/>
                  <a:pt x="65" y="331"/>
                  <a:pt x="65" y="331"/>
                </a:cubicBezTo>
                <a:cubicBezTo>
                  <a:pt x="65" y="330"/>
                  <a:pt x="65" y="327"/>
                  <a:pt x="64" y="326"/>
                </a:cubicBezTo>
                <a:close/>
                <a:moveTo>
                  <a:pt x="64" y="338"/>
                </a:moveTo>
                <a:cubicBezTo>
                  <a:pt x="63" y="338"/>
                  <a:pt x="63" y="339"/>
                  <a:pt x="64" y="339"/>
                </a:cubicBezTo>
                <a:cubicBezTo>
                  <a:pt x="64" y="338"/>
                  <a:pt x="64" y="338"/>
                  <a:pt x="64" y="338"/>
                </a:cubicBezTo>
                <a:close/>
                <a:moveTo>
                  <a:pt x="65" y="325"/>
                </a:moveTo>
                <a:cubicBezTo>
                  <a:pt x="65" y="325"/>
                  <a:pt x="65" y="325"/>
                  <a:pt x="65" y="325"/>
                </a:cubicBezTo>
                <a:cubicBezTo>
                  <a:pt x="64" y="326"/>
                  <a:pt x="65" y="327"/>
                  <a:pt x="66" y="327"/>
                </a:cubicBezTo>
                <a:cubicBezTo>
                  <a:pt x="66" y="327"/>
                  <a:pt x="66" y="327"/>
                  <a:pt x="66" y="327"/>
                </a:cubicBezTo>
                <a:cubicBezTo>
                  <a:pt x="66" y="326"/>
                  <a:pt x="65" y="326"/>
                  <a:pt x="65" y="325"/>
                </a:cubicBezTo>
                <a:close/>
                <a:moveTo>
                  <a:pt x="62" y="334"/>
                </a:moveTo>
                <a:cubicBezTo>
                  <a:pt x="61" y="333"/>
                  <a:pt x="61" y="335"/>
                  <a:pt x="60" y="336"/>
                </a:cubicBezTo>
                <a:cubicBezTo>
                  <a:pt x="61" y="337"/>
                  <a:pt x="62" y="335"/>
                  <a:pt x="61" y="336"/>
                </a:cubicBezTo>
                <a:cubicBezTo>
                  <a:pt x="62" y="336"/>
                  <a:pt x="63" y="336"/>
                  <a:pt x="63" y="335"/>
                </a:cubicBezTo>
                <a:cubicBezTo>
                  <a:pt x="62" y="335"/>
                  <a:pt x="61" y="334"/>
                  <a:pt x="62" y="334"/>
                </a:cubicBezTo>
                <a:close/>
                <a:moveTo>
                  <a:pt x="63" y="321"/>
                </a:moveTo>
                <a:cubicBezTo>
                  <a:pt x="62" y="321"/>
                  <a:pt x="62" y="320"/>
                  <a:pt x="62" y="320"/>
                </a:cubicBezTo>
                <a:cubicBezTo>
                  <a:pt x="62" y="320"/>
                  <a:pt x="61" y="320"/>
                  <a:pt x="61" y="320"/>
                </a:cubicBezTo>
                <a:cubicBezTo>
                  <a:pt x="62" y="320"/>
                  <a:pt x="62" y="321"/>
                  <a:pt x="63" y="321"/>
                </a:cubicBezTo>
                <a:cubicBezTo>
                  <a:pt x="63" y="321"/>
                  <a:pt x="63" y="321"/>
                  <a:pt x="63" y="321"/>
                </a:cubicBezTo>
                <a:close/>
                <a:moveTo>
                  <a:pt x="61" y="322"/>
                </a:moveTo>
                <a:cubicBezTo>
                  <a:pt x="62" y="322"/>
                  <a:pt x="62" y="323"/>
                  <a:pt x="62" y="323"/>
                </a:cubicBezTo>
                <a:cubicBezTo>
                  <a:pt x="62" y="322"/>
                  <a:pt x="63" y="323"/>
                  <a:pt x="62" y="322"/>
                </a:cubicBezTo>
                <a:cubicBezTo>
                  <a:pt x="62" y="322"/>
                  <a:pt x="62" y="322"/>
                  <a:pt x="61" y="322"/>
                </a:cubicBezTo>
                <a:close/>
                <a:moveTo>
                  <a:pt x="64" y="343"/>
                </a:moveTo>
                <a:cubicBezTo>
                  <a:pt x="64" y="344"/>
                  <a:pt x="63" y="344"/>
                  <a:pt x="63" y="344"/>
                </a:cubicBezTo>
                <a:cubicBezTo>
                  <a:pt x="65" y="345"/>
                  <a:pt x="65" y="343"/>
                  <a:pt x="64" y="343"/>
                </a:cubicBezTo>
                <a:close/>
                <a:moveTo>
                  <a:pt x="63" y="332"/>
                </a:moveTo>
                <a:cubicBezTo>
                  <a:pt x="63" y="333"/>
                  <a:pt x="64" y="333"/>
                  <a:pt x="64" y="334"/>
                </a:cubicBezTo>
                <a:cubicBezTo>
                  <a:pt x="65" y="334"/>
                  <a:pt x="65" y="333"/>
                  <a:pt x="66" y="333"/>
                </a:cubicBezTo>
                <a:cubicBezTo>
                  <a:pt x="65" y="333"/>
                  <a:pt x="64" y="332"/>
                  <a:pt x="63" y="332"/>
                </a:cubicBezTo>
                <a:close/>
                <a:moveTo>
                  <a:pt x="66" y="341"/>
                </a:moveTo>
                <a:cubicBezTo>
                  <a:pt x="66" y="342"/>
                  <a:pt x="66" y="342"/>
                  <a:pt x="66" y="343"/>
                </a:cubicBezTo>
                <a:cubicBezTo>
                  <a:pt x="66" y="342"/>
                  <a:pt x="67" y="342"/>
                  <a:pt x="67" y="342"/>
                </a:cubicBezTo>
                <a:cubicBezTo>
                  <a:pt x="66" y="342"/>
                  <a:pt x="66" y="341"/>
                  <a:pt x="66" y="341"/>
                </a:cubicBezTo>
                <a:close/>
                <a:moveTo>
                  <a:pt x="68" y="334"/>
                </a:moveTo>
                <a:cubicBezTo>
                  <a:pt x="67" y="334"/>
                  <a:pt x="68" y="334"/>
                  <a:pt x="67" y="334"/>
                </a:cubicBezTo>
                <a:cubicBezTo>
                  <a:pt x="67" y="335"/>
                  <a:pt x="67" y="335"/>
                  <a:pt x="67" y="335"/>
                </a:cubicBezTo>
                <a:cubicBezTo>
                  <a:pt x="67" y="335"/>
                  <a:pt x="67" y="335"/>
                  <a:pt x="67" y="335"/>
                </a:cubicBezTo>
                <a:cubicBezTo>
                  <a:pt x="67" y="334"/>
                  <a:pt x="68" y="335"/>
                  <a:pt x="68" y="334"/>
                </a:cubicBezTo>
                <a:close/>
                <a:moveTo>
                  <a:pt x="68" y="344"/>
                </a:moveTo>
                <a:cubicBezTo>
                  <a:pt x="69" y="343"/>
                  <a:pt x="70" y="342"/>
                  <a:pt x="70" y="342"/>
                </a:cubicBezTo>
                <a:cubicBezTo>
                  <a:pt x="69" y="342"/>
                  <a:pt x="68" y="342"/>
                  <a:pt x="68" y="344"/>
                </a:cubicBezTo>
                <a:close/>
                <a:moveTo>
                  <a:pt x="69" y="335"/>
                </a:moveTo>
                <a:cubicBezTo>
                  <a:pt x="68" y="335"/>
                  <a:pt x="66" y="337"/>
                  <a:pt x="67" y="337"/>
                </a:cubicBezTo>
                <a:cubicBezTo>
                  <a:pt x="68" y="337"/>
                  <a:pt x="69" y="336"/>
                  <a:pt x="69" y="335"/>
                </a:cubicBezTo>
                <a:close/>
                <a:moveTo>
                  <a:pt x="68" y="332"/>
                </a:moveTo>
                <a:cubicBezTo>
                  <a:pt x="67" y="332"/>
                  <a:pt x="66" y="333"/>
                  <a:pt x="67" y="333"/>
                </a:cubicBezTo>
                <a:cubicBezTo>
                  <a:pt x="67" y="333"/>
                  <a:pt x="68" y="333"/>
                  <a:pt x="68" y="332"/>
                </a:cubicBezTo>
                <a:close/>
                <a:moveTo>
                  <a:pt x="67" y="329"/>
                </a:moveTo>
                <a:cubicBezTo>
                  <a:pt x="67" y="329"/>
                  <a:pt x="66" y="329"/>
                  <a:pt x="66" y="329"/>
                </a:cubicBezTo>
                <a:cubicBezTo>
                  <a:pt x="67" y="329"/>
                  <a:pt x="67" y="329"/>
                  <a:pt x="68" y="329"/>
                </a:cubicBezTo>
                <a:cubicBezTo>
                  <a:pt x="68" y="329"/>
                  <a:pt x="68" y="329"/>
                  <a:pt x="67" y="329"/>
                </a:cubicBezTo>
                <a:close/>
                <a:moveTo>
                  <a:pt x="57" y="317"/>
                </a:moveTo>
                <a:cubicBezTo>
                  <a:pt x="57" y="317"/>
                  <a:pt x="57" y="317"/>
                  <a:pt x="57" y="317"/>
                </a:cubicBezTo>
                <a:cubicBezTo>
                  <a:pt x="56" y="317"/>
                  <a:pt x="56" y="318"/>
                  <a:pt x="56" y="318"/>
                </a:cubicBezTo>
                <a:cubicBezTo>
                  <a:pt x="56" y="318"/>
                  <a:pt x="56" y="318"/>
                  <a:pt x="56" y="319"/>
                </a:cubicBezTo>
                <a:cubicBezTo>
                  <a:pt x="58" y="318"/>
                  <a:pt x="57" y="319"/>
                  <a:pt x="58" y="320"/>
                </a:cubicBezTo>
                <a:cubicBezTo>
                  <a:pt x="60" y="319"/>
                  <a:pt x="57" y="318"/>
                  <a:pt x="58" y="316"/>
                </a:cubicBezTo>
                <a:cubicBezTo>
                  <a:pt x="57" y="316"/>
                  <a:pt x="57" y="315"/>
                  <a:pt x="56" y="315"/>
                </a:cubicBezTo>
                <a:cubicBezTo>
                  <a:pt x="56" y="315"/>
                  <a:pt x="56" y="316"/>
                  <a:pt x="55" y="317"/>
                </a:cubicBezTo>
                <a:cubicBezTo>
                  <a:pt x="56" y="317"/>
                  <a:pt x="57" y="316"/>
                  <a:pt x="57" y="317"/>
                </a:cubicBezTo>
                <a:close/>
                <a:moveTo>
                  <a:pt x="55" y="327"/>
                </a:moveTo>
                <a:cubicBezTo>
                  <a:pt x="56" y="327"/>
                  <a:pt x="57" y="328"/>
                  <a:pt x="57" y="326"/>
                </a:cubicBezTo>
                <a:cubicBezTo>
                  <a:pt x="56" y="327"/>
                  <a:pt x="55" y="326"/>
                  <a:pt x="55" y="327"/>
                </a:cubicBezTo>
                <a:close/>
                <a:moveTo>
                  <a:pt x="58" y="328"/>
                </a:moveTo>
                <a:cubicBezTo>
                  <a:pt x="58" y="327"/>
                  <a:pt x="58" y="327"/>
                  <a:pt x="58" y="327"/>
                </a:cubicBezTo>
                <a:cubicBezTo>
                  <a:pt x="57" y="327"/>
                  <a:pt x="57" y="328"/>
                  <a:pt x="57" y="328"/>
                </a:cubicBezTo>
                <a:cubicBezTo>
                  <a:pt x="57" y="328"/>
                  <a:pt x="57" y="328"/>
                  <a:pt x="58" y="328"/>
                </a:cubicBezTo>
                <a:close/>
                <a:moveTo>
                  <a:pt x="61" y="317"/>
                </a:moveTo>
                <a:cubicBezTo>
                  <a:pt x="60" y="318"/>
                  <a:pt x="59" y="319"/>
                  <a:pt x="59" y="320"/>
                </a:cubicBezTo>
                <a:cubicBezTo>
                  <a:pt x="59" y="320"/>
                  <a:pt x="59" y="321"/>
                  <a:pt x="58" y="321"/>
                </a:cubicBezTo>
                <a:cubicBezTo>
                  <a:pt x="58" y="321"/>
                  <a:pt x="58" y="321"/>
                  <a:pt x="57" y="321"/>
                </a:cubicBezTo>
                <a:cubicBezTo>
                  <a:pt x="58" y="322"/>
                  <a:pt x="60" y="322"/>
                  <a:pt x="59" y="324"/>
                </a:cubicBezTo>
                <a:cubicBezTo>
                  <a:pt x="60" y="324"/>
                  <a:pt x="60" y="324"/>
                  <a:pt x="60" y="324"/>
                </a:cubicBezTo>
                <a:cubicBezTo>
                  <a:pt x="61" y="323"/>
                  <a:pt x="58" y="321"/>
                  <a:pt x="60" y="321"/>
                </a:cubicBezTo>
                <a:cubicBezTo>
                  <a:pt x="60" y="321"/>
                  <a:pt x="60" y="322"/>
                  <a:pt x="61" y="322"/>
                </a:cubicBezTo>
                <a:cubicBezTo>
                  <a:pt x="61" y="321"/>
                  <a:pt x="60" y="321"/>
                  <a:pt x="61" y="320"/>
                </a:cubicBezTo>
                <a:cubicBezTo>
                  <a:pt x="60" y="321"/>
                  <a:pt x="60" y="320"/>
                  <a:pt x="60" y="320"/>
                </a:cubicBezTo>
                <a:cubicBezTo>
                  <a:pt x="61" y="319"/>
                  <a:pt x="60" y="319"/>
                  <a:pt x="61" y="317"/>
                </a:cubicBezTo>
                <a:cubicBezTo>
                  <a:pt x="61" y="317"/>
                  <a:pt x="61" y="317"/>
                  <a:pt x="61" y="317"/>
                </a:cubicBezTo>
                <a:close/>
                <a:moveTo>
                  <a:pt x="55" y="324"/>
                </a:moveTo>
                <a:cubicBezTo>
                  <a:pt x="56" y="325"/>
                  <a:pt x="57" y="326"/>
                  <a:pt x="57" y="326"/>
                </a:cubicBezTo>
                <a:cubicBezTo>
                  <a:pt x="57" y="326"/>
                  <a:pt x="57" y="326"/>
                  <a:pt x="57" y="326"/>
                </a:cubicBezTo>
                <a:cubicBezTo>
                  <a:pt x="57" y="326"/>
                  <a:pt x="58" y="326"/>
                  <a:pt x="58" y="325"/>
                </a:cubicBezTo>
                <a:cubicBezTo>
                  <a:pt x="57" y="326"/>
                  <a:pt x="57" y="324"/>
                  <a:pt x="55" y="324"/>
                </a:cubicBezTo>
                <a:close/>
                <a:moveTo>
                  <a:pt x="53" y="321"/>
                </a:moveTo>
                <a:cubicBezTo>
                  <a:pt x="53" y="323"/>
                  <a:pt x="53" y="323"/>
                  <a:pt x="53" y="323"/>
                </a:cubicBezTo>
                <a:cubicBezTo>
                  <a:pt x="54" y="323"/>
                  <a:pt x="55" y="323"/>
                  <a:pt x="55" y="322"/>
                </a:cubicBezTo>
                <a:cubicBezTo>
                  <a:pt x="54" y="321"/>
                  <a:pt x="53" y="322"/>
                  <a:pt x="53" y="321"/>
                </a:cubicBezTo>
                <a:close/>
                <a:moveTo>
                  <a:pt x="55" y="320"/>
                </a:moveTo>
                <a:cubicBezTo>
                  <a:pt x="54" y="320"/>
                  <a:pt x="54" y="320"/>
                  <a:pt x="54" y="320"/>
                </a:cubicBezTo>
                <a:cubicBezTo>
                  <a:pt x="54" y="320"/>
                  <a:pt x="54" y="321"/>
                  <a:pt x="54" y="320"/>
                </a:cubicBezTo>
                <a:cubicBezTo>
                  <a:pt x="54" y="321"/>
                  <a:pt x="54" y="321"/>
                  <a:pt x="54" y="321"/>
                </a:cubicBezTo>
                <a:cubicBezTo>
                  <a:pt x="54" y="321"/>
                  <a:pt x="54" y="321"/>
                  <a:pt x="54" y="321"/>
                </a:cubicBezTo>
                <a:cubicBezTo>
                  <a:pt x="55" y="321"/>
                  <a:pt x="55" y="321"/>
                  <a:pt x="55" y="321"/>
                </a:cubicBezTo>
                <a:cubicBezTo>
                  <a:pt x="55" y="321"/>
                  <a:pt x="55" y="321"/>
                  <a:pt x="55" y="321"/>
                </a:cubicBezTo>
                <a:cubicBezTo>
                  <a:pt x="55" y="320"/>
                  <a:pt x="55" y="320"/>
                  <a:pt x="55" y="320"/>
                </a:cubicBezTo>
                <a:cubicBezTo>
                  <a:pt x="55" y="320"/>
                  <a:pt x="55" y="320"/>
                  <a:pt x="55" y="320"/>
                </a:cubicBezTo>
                <a:close/>
                <a:moveTo>
                  <a:pt x="57" y="322"/>
                </a:moveTo>
                <a:cubicBezTo>
                  <a:pt x="58" y="323"/>
                  <a:pt x="58" y="323"/>
                  <a:pt x="58" y="323"/>
                </a:cubicBezTo>
                <a:cubicBezTo>
                  <a:pt x="58" y="323"/>
                  <a:pt x="58" y="322"/>
                  <a:pt x="58" y="322"/>
                </a:cubicBezTo>
                <a:cubicBezTo>
                  <a:pt x="58" y="322"/>
                  <a:pt x="57" y="322"/>
                  <a:pt x="57" y="322"/>
                </a:cubicBezTo>
                <a:close/>
                <a:moveTo>
                  <a:pt x="58" y="314"/>
                </a:moveTo>
                <a:cubicBezTo>
                  <a:pt x="58" y="314"/>
                  <a:pt x="58" y="314"/>
                  <a:pt x="59" y="314"/>
                </a:cubicBezTo>
                <a:cubicBezTo>
                  <a:pt x="58" y="313"/>
                  <a:pt x="58" y="313"/>
                  <a:pt x="58" y="313"/>
                </a:cubicBezTo>
                <a:cubicBezTo>
                  <a:pt x="58" y="313"/>
                  <a:pt x="58" y="313"/>
                  <a:pt x="58" y="313"/>
                </a:cubicBezTo>
                <a:cubicBezTo>
                  <a:pt x="58" y="313"/>
                  <a:pt x="58" y="313"/>
                  <a:pt x="57" y="313"/>
                </a:cubicBezTo>
                <a:cubicBezTo>
                  <a:pt x="57" y="313"/>
                  <a:pt x="57" y="313"/>
                  <a:pt x="57" y="313"/>
                </a:cubicBezTo>
                <a:cubicBezTo>
                  <a:pt x="57" y="313"/>
                  <a:pt x="56" y="313"/>
                  <a:pt x="56" y="312"/>
                </a:cubicBezTo>
                <a:cubicBezTo>
                  <a:pt x="56" y="313"/>
                  <a:pt x="56" y="313"/>
                  <a:pt x="55" y="314"/>
                </a:cubicBezTo>
                <a:cubicBezTo>
                  <a:pt x="56" y="314"/>
                  <a:pt x="56" y="315"/>
                  <a:pt x="56" y="315"/>
                </a:cubicBezTo>
                <a:cubicBezTo>
                  <a:pt x="57" y="314"/>
                  <a:pt x="58" y="314"/>
                  <a:pt x="58" y="314"/>
                </a:cubicBezTo>
                <a:close/>
                <a:moveTo>
                  <a:pt x="61" y="329"/>
                </a:moveTo>
                <a:cubicBezTo>
                  <a:pt x="61" y="328"/>
                  <a:pt x="60" y="327"/>
                  <a:pt x="59" y="328"/>
                </a:cubicBezTo>
                <a:cubicBezTo>
                  <a:pt x="60" y="329"/>
                  <a:pt x="60" y="329"/>
                  <a:pt x="61" y="329"/>
                </a:cubicBezTo>
                <a:close/>
                <a:moveTo>
                  <a:pt x="59" y="337"/>
                </a:moveTo>
                <a:cubicBezTo>
                  <a:pt x="59" y="337"/>
                  <a:pt x="58" y="337"/>
                  <a:pt x="59" y="338"/>
                </a:cubicBezTo>
                <a:cubicBezTo>
                  <a:pt x="59" y="338"/>
                  <a:pt x="59" y="338"/>
                  <a:pt x="60" y="338"/>
                </a:cubicBezTo>
                <a:cubicBezTo>
                  <a:pt x="60" y="338"/>
                  <a:pt x="60" y="337"/>
                  <a:pt x="59" y="337"/>
                </a:cubicBezTo>
                <a:close/>
                <a:moveTo>
                  <a:pt x="60" y="330"/>
                </a:moveTo>
                <a:cubicBezTo>
                  <a:pt x="60" y="330"/>
                  <a:pt x="60" y="330"/>
                  <a:pt x="60" y="329"/>
                </a:cubicBezTo>
                <a:cubicBezTo>
                  <a:pt x="59" y="329"/>
                  <a:pt x="59" y="329"/>
                  <a:pt x="59" y="329"/>
                </a:cubicBezTo>
                <a:cubicBezTo>
                  <a:pt x="59" y="330"/>
                  <a:pt x="59" y="330"/>
                  <a:pt x="59" y="331"/>
                </a:cubicBezTo>
                <a:cubicBezTo>
                  <a:pt x="59" y="330"/>
                  <a:pt x="61" y="331"/>
                  <a:pt x="60" y="330"/>
                </a:cubicBezTo>
                <a:close/>
                <a:moveTo>
                  <a:pt x="70" y="336"/>
                </a:moveTo>
                <a:cubicBezTo>
                  <a:pt x="70" y="337"/>
                  <a:pt x="69" y="337"/>
                  <a:pt x="69" y="338"/>
                </a:cubicBezTo>
                <a:cubicBezTo>
                  <a:pt x="70" y="338"/>
                  <a:pt x="71" y="337"/>
                  <a:pt x="70" y="336"/>
                </a:cubicBezTo>
                <a:close/>
                <a:moveTo>
                  <a:pt x="60" y="327"/>
                </a:moveTo>
                <a:cubicBezTo>
                  <a:pt x="60" y="326"/>
                  <a:pt x="60" y="326"/>
                  <a:pt x="60" y="326"/>
                </a:cubicBezTo>
                <a:cubicBezTo>
                  <a:pt x="60" y="326"/>
                  <a:pt x="60" y="326"/>
                  <a:pt x="59" y="326"/>
                </a:cubicBezTo>
                <a:cubicBezTo>
                  <a:pt x="59" y="327"/>
                  <a:pt x="60" y="327"/>
                  <a:pt x="60" y="327"/>
                </a:cubicBezTo>
                <a:close/>
                <a:moveTo>
                  <a:pt x="241" y="391"/>
                </a:moveTo>
                <a:cubicBezTo>
                  <a:pt x="242" y="391"/>
                  <a:pt x="243" y="390"/>
                  <a:pt x="243" y="389"/>
                </a:cubicBezTo>
                <a:cubicBezTo>
                  <a:pt x="242" y="390"/>
                  <a:pt x="242" y="390"/>
                  <a:pt x="241" y="391"/>
                </a:cubicBezTo>
                <a:close/>
                <a:moveTo>
                  <a:pt x="227" y="394"/>
                </a:moveTo>
                <a:cubicBezTo>
                  <a:pt x="227" y="393"/>
                  <a:pt x="228" y="393"/>
                  <a:pt x="228" y="393"/>
                </a:cubicBezTo>
                <a:cubicBezTo>
                  <a:pt x="227" y="392"/>
                  <a:pt x="226" y="394"/>
                  <a:pt x="227" y="394"/>
                </a:cubicBezTo>
                <a:close/>
                <a:moveTo>
                  <a:pt x="69" y="344"/>
                </a:moveTo>
                <a:cubicBezTo>
                  <a:pt x="70" y="344"/>
                  <a:pt x="71" y="344"/>
                  <a:pt x="71" y="343"/>
                </a:cubicBezTo>
                <a:cubicBezTo>
                  <a:pt x="70" y="343"/>
                  <a:pt x="70" y="344"/>
                  <a:pt x="69" y="344"/>
                </a:cubicBezTo>
                <a:close/>
                <a:moveTo>
                  <a:pt x="250" y="388"/>
                </a:moveTo>
                <a:cubicBezTo>
                  <a:pt x="251" y="388"/>
                  <a:pt x="251" y="387"/>
                  <a:pt x="252" y="386"/>
                </a:cubicBezTo>
                <a:cubicBezTo>
                  <a:pt x="251" y="386"/>
                  <a:pt x="251" y="385"/>
                  <a:pt x="250" y="385"/>
                </a:cubicBezTo>
                <a:cubicBezTo>
                  <a:pt x="250" y="386"/>
                  <a:pt x="249" y="387"/>
                  <a:pt x="250" y="388"/>
                </a:cubicBezTo>
                <a:close/>
                <a:moveTo>
                  <a:pt x="236" y="390"/>
                </a:moveTo>
                <a:cubicBezTo>
                  <a:pt x="237" y="390"/>
                  <a:pt x="236" y="389"/>
                  <a:pt x="237" y="388"/>
                </a:cubicBezTo>
                <a:cubicBezTo>
                  <a:pt x="236" y="388"/>
                  <a:pt x="236" y="388"/>
                  <a:pt x="236" y="389"/>
                </a:cubicBezTo>
                <a:cubicBezTo>
                  <a:pt x="235" y="389"/>
                  <a:pt x="235" y="390"/>
                  <a:pt x="236" y="390"/>
                </a:cubicBezTo>
                <a:close/>
                <a:moveTo>
                  <a:pt x="232" y="390"/>
                </a:moveTo>
                <a:cubicBezTo>
                  <a:pt x="232" y="390"/>
                  <a:pt x="233" y="390"/>
                  <a:pt x="233" y="390"/>
                </a:cubicBezTo>
                <a:cubicBezTo>
                  <a:pt x="233" y="389"/>
                  <a:pt x="233" y="389"/>
                  <a:pt x="234" y="389"/>
                </a:cubicBezTo>
                <a:cubicBezTo>
                  <a:pt x="234" y="389"/>
                  <a:pt x="234" y="389"/>
                  <a:pt x="234" y="389"/>
                </a:cubicBezTo>
                <a:cubicBezTo>
                  <a:pt x="233" y="389"/>
                  <a:pt x="233" y="389"/>
                  <a:pt x="232" y="390"/>
                </a:cubicBezTo>
                <a:close/>
                <a:moveTo>
                  <a:pt x="235" y="392"/>
                </a:moveTo>
                <a:cubicBezTo>
                  <a:pt x="235" y="391"/>
                  <a:pt x="235" y="390"/>
                  <a:pt x="235" y="390"/>
                </a:cubicBezTo>
                <a:cubicBezTo>
                  <a:pt x="235" y="390"/>
                  <a:pt x="234" y="390"/>
                  <a:pt x="234" y="391"/>
                </a:cubicBezTo>
                <a:cubicBezTo>
                  <a:pt x="234" y="391"/>
                  <a:pt x="234" y="392"/>
                  <a:pt x="235" y="392"/>
                </a:cubicBezTo>
                <a:close/>
                <a:moveTo>
                  <a:pt x="234" y="395"/>
                </a:moveTo>
                <a:cubicBezTo>
                  <a:pt x="234" y="394"/>
                  <a:pt x="235" y="394"/>
                  <a:pt x="235" y="394"/>
                </a:cubicBezTo>
                <a:cubicBezTo>
                  <a:pt x="234" y="393"/>
                  <a:pt x="234" y="394"/>
                  <a:pt x="234" y="395"/>
                </a:cubicBezTo>
                <a:close/>
                <a:moveTo>
                  <a:pt x="238" y="392"/>
                </a:moveTo>
                <a:cubicBezTo>
                  <a:pt x="238" y="393"/>
                  <a:pt x="237" y="394"/>
                  <a:pt x="238" y="394"/>
                </a:cubicBezTo>
                <a:cubicBezTo>
                  <a:pt x="239" y="393"/>
                  <a:pt x="238" y="392"/>
                  <a:pt x="238" y="392"/>
                </a:cubicBezTo>
                <a:close/>
                <a:moveTo>
                  <a:pt x="238" y="390"/>
                </a:moveTo>
                <a:cubicBezTo>
                  <a:pt x="239" y="391"/>
                  <a:pt x="239" y="390"/>
                  <a:pt x="239" y="389"/>
                </a:cubicBezTo>
                <a:cubicBezTo>
                  <a:pt x="239" y="389"/>
                  <a:pt x="239" y="389"/>
                  <a:pt x="239" y="389"/>
                </a:cubicBezTo>
                <a:cubicBezTo>
                  <a:pt x="239" y="389"/>
                  <a:pt x="238" y="390"/>
                  <a:pt x="238" y="390"/>
                </a:cubicBezTo>
                <a:close/>
                <a:moveTo>
                  <a:pt x="249" y="388"/>
                </a:moveTo>
                <a:cubicBezTo>
                  <a:pt x="249" y="387"/>
                  <a:pt x="248" y="387"/>
                  <a:pt x="248" y="386"/>
                </a:cubicBezTo>
                <a:cubicBezTo>
                  <a:pt x="248" y="386"/>
                  <a:pt x="248" y="386"/>
                  <a:pt x="249" y="385"/>
                </a:cubicBezTo>
                <a:cubicBezTo>
                  <a:pt x="249" y="386"/>
                  <a:pt x="248" y="387"/>
                  <a:pt x="249" y="387"/>
                </a:cubicBezTo>
                <a:cubicBezTo>
                  <a:pt x="250" y="386"/>
                  <a:pt x="250" y="385"/>
                  <a:pt x="250" y="385"/>
                </a:cubicBezTo>
                <a:cubicBezTo>
                  <a:pt x="252" y="385"/>
                  <a:pt x="252" y="386"/>
                  <a:pt x="253" y="387"/>
                </a:cubicBezTo>
                <a:cubicBezTo>
                  <a:pt x="253" y="385"/>
                  <a:pt x="254" y="385"/>
                  <a:pt x="254" y="384"/>
                </a:cubicBezTo>
                <a:cubicBezTo>
                  <a:pt x="255" y="385"/>
                  <a:pt x="254" y="386"/>
                  <a:pt x="254" y="386"/>
                </a:cubicBezTo>
                <a:cubicBezTo>
                  <a:pt x="255" y="386"/>
                  <a:pt x="256" y="384"/>
                  <a:pt x="256" y="383"/>
                </a:cubicBezTo>
                <a:cubicBezTo>
                  <a:pt x="256" y="384"/>
                  <a:pt x="255" y="384"/>
                  <a:pt x="255" y="383"/>
                </a:cubicBezTo>
                <a:cubicBezTo>
                  <a:pt x="257" y="383"/>
                  <a:pt x="255" y="382"/>
                  <a:pt x="256" y="381"/>
                </a:cubicBezTo>
                <a:cubicBezTo>
                  <a:pt x="256" y="381"/>
                  <a:pt x="256" y="381"/>
                  <a:pt x="255" y="381"/>
                </a:cubicBezTo>
                <a:cubicBezTo>
                  <a:pt x="254" y="381"/>
                  <a:pt x="254" y="382"/>
                  <a:pt x="253" y="382"/>
                </a:cubicBezTo>
                <a:cubicBezTo>
                  <a:pt x="253" y="382"/>
                  <a:pt x="253" y="383"/>
                  <a:pt x="252" y="383"/>
                </a:cubicBezTo>
                <a:cubicBezTo>
                  <a:pt x="252" y="383"/>
                  <a:pt x="252" y="383"/>
                  <a:pt x="252" y="382"/>
                </a:cubicBezTo>
                <a:cubicBezTo>
                  <a:pt x="252" y="383"/>
                  <a:pt x="251" y="383"/>
                  <a:pt x="251" y="383"/>
                </a:cubicBezTo>
                <a:cubicBezTo>
                  <a:pt x="251" y="383"/>
                  <a:pt x="251" y="383"/>
                  <a:pt x="252" y="383"/>
                </a:cubicBezTo>
                <a:cubicBezTo>
                  <a:pt x="252" y="384"/>
                  <a:pt x="252" y="384"/>
                  <a:pt x="252" y="384"/>
                </a:cubicBezTo>
                <a:cubicBezTo>
                  <a:pt x="251" y="384"/>
                  <a:pt x="250" y="384"/>
                  <a:pt x="250" y="383"/>
                </a:cubicBezTo>
                <a:cubicBezTo>
                  <a:pt x="249" y="384"/>
                  <a:pt x="249" y="384"/>
                  <a:pt x="249" y="384"/>
                </a:cubicBezTo>
                <a:cubicBezTo>
                  <a:pt x="249" y="384"/>
                  <a:pt x="249" y="384"/>
                  <a:pt x="249" y="384"/>
                </a:cubicBezTo>
                <a:cubicBezTo>
                  <a:pt x="249" y="385"/>
                  <a:pt x="248" y="385"/>
                  <a:pt x="247" y="387"/>
                </a:cubicBezTo>
                <a:cubicBezTo>
                  <a:pt x="248" y="387"/>
                  <a:pt x="248" y="387"/>
                  <a:pt x="249" y="388"/>
                </a:cubicBezTo>
                <a:close/>
                <a:moveTo>
                  <a:pt x="244" y="388"/>
                </a:moveTo>
                <a:cubicBezTo>
                  <a:pt x="244" y="389"/>
                  <a:pt x="243" y="390"/>
                  <a:pt x="244" y="390"/>
                </a:cubicBezTo>
                <a:cubicBezTo>
                  <a:pt x="244" y="389"/>
                  <a:pt x="246" y="389"/>
                  <a:pt x="245" y="387"/>
                </a:cubicBezTo>
                <a:cubicBezTo>
                  <a:pt x="245" y="388"/>
                  <a:pt x="244" y="388"/>
                  <a:pt x="244" y="388"/>
                </a:cubicBezTo>
                <a:close/>
                <a:moveTo>
                  <a:pt x="245" y="385"/>
                </a:moveTo>
                <a:cubicBezTo>
                  <a:pt x="245" y="386"/>
                  <a:pt x="244" y="386"/>
                  <a:pt x="244" y="387"/>
                </a:cubicBezTo>
                <a:cubicBezTo>
                  <a:pt x="245" y="387"/>
                  <a:pt x="245" y="386"/>
                  <a:pt x="246" y="386"/>
                </a:cubicBezTo>
                <a:cubicBezTo>
                  <a:pt x="246" y="386"/>
                  <a:pt x="246" y="385"/>
                  <a:pt x="245" y="385"/>
                </a:cubicBezTo>
                <a:close/>
                <a:moveTo>
                  <a:pt x="239" y="388"/>
                </a:moveTo>
                <a:cubicBezTo>
                  <a:pt x="239" y="388"/>
                  <a:pt x="241" y="388"/>
                  <a:pt x="241" y="387"/>
                </a:cubicBezTo>
                <a:cubicBezTo>
                  <a:pt x="240" y="387"/>
                  <a:pt x="240" y="387"/>
                  <a:pt x="239" y="387"/>
                </a:cubicBezTo>
                <a:cubicBezTo>
                  <a:pt x="239" y="388"/>
                  <a:pt x="239" y="388"/>
                  <a:pt x="239" y="388"/>
                </a:cubicBezTo>
                <a:close/>
                <a:moveTo>
                  <a:pt x="245" y="393"/>
                </a:moveTo>
                <a:cubicBezTo>
                  <a:pt x="244" y="393"/>
                  <a:pt x="244" y="393"/>
                  <a:pt x="243" y="393"/>
                </a:cubicBezTo>
                <a:cubicBezTo>
                  <a:pt x="243" y="395"/>
                  <a:pt x="241" y="394"/>
                  <a:pt x="241" y="395"/>
                </a:cubicBezTo>
                <a:cubicBezTo>
                  <a:pt x="242" y="396"/>
                  <a:pt x="243" y="394"/>
                  <a:pt x="245" y="394"/>
                </a:cubicBezTo>
                <a:cubicBezTo>
                  <a:pt x="244" y="394"/>
                  <a:pt x="245" y="394"/>
                  <a:pt x="245" y="393"/>
                </a:cubicBezTo>
                <a:close/>
                <a:moveTo>
                  <a:pt x="243" y="386"/>
                </a:moveTo>
                <a:cubicBezTo>
                  <a:pt x="242" y="386"/>
                  <a:pt x="242" y="386"/>
                  <a:pt x="241" y="387"/>
                </a:cubicBezTo>
                <a:cubicBezTo>
                  <a:pt x="241" y="387"/>
                  <a:pt x="241" y="387"/>
                  <a:pt x="241" y="387"/>
                </a:cubicBezTo>
                <a:cubicBezTo>
                  <a:pt x="242" y="387"/>
                  <a:pt x="242" y="387"/>
                  <a:pt x="243" y="387"/>
                </a:cubicBezTo>
                <a:cubicBezTo>
                  <a:pt x="243" y="387"/>
                  <a:pt x="243" y="386"/>
                  <a:pt x="243" y="386"/>
                </a:cubicBezTo>
                <a:close/>
                <a:moveTo>
                  <a:pt x="77" y="353"/>
                </a:moveTo>
                <a:cubicBezTo>
                  <a:pt x="77" y="353"/>
                  <a:pt x="78" y="353"/>
                  <a:pt x="78" y="352"/>
                </a:cubicBezTo>
                <a:cubicBezTo>
                  <a:pt x="77" y="352"/>
                  <a:pt x="77" y="353"/>
                  <a:pt x="77" y="353"/>
                </a:cubicBezTo>
                <a:close/>
                <a:moveTo>
                  <a:pt x="75" y="344"/>
                </a:moveTo>
                <a:cubicBezTo>
                  <a:pt x="75" y="345"/>
                  <a:pt x="75" y="345"/>
                  <a:pt x="76" y="345"/>
                </a:cubicBezTo>
                <a:cubicBezTo>
                  <a:pt x="76" y="345"/>
                  <a:pt x="76" y="345"/>
                  <a:pt x="76" y="344"/>
                </a:cubicBezTo>
                <a:cubicBezTo>
                  <a:pt x="76" y="344"/>
                  <a:pt x="76" y="344"/>
                  <a:pt x="75" y="344"/>
                </a:cubicBezTo>
                <a:close/>
                <a:moveTo>
                  <a:pt x="78" y="343"/>
                </a:moveTo>
                <a:cubicBezTo>
                  <a:pt x="78" y="342"/>
                  <a:pt x="78" y="342"/>
                  <a:pt x="77" y="342"/>
                </a:cubicBezTo>
                <a:cubicBezTo>
                  <a:pt x="77" y="342"/>
                  <a:pt x="77" y="342"/>
                  <a:pt x="77" y="343"/>
                </a:cubicBezTo>
                <a:cubicBezTo>
                  <a:pt x="78" y="343"/>
                  <a:pt x="78" y="343"/>
                  <a:pt x="78" y="343"/>
                </a:cubicBezTo>
                <a:close/>
                <a:moveTo>
                  <a:pt x="78" y="349"/>
                </a:moveTo>
                <a:cubicBezTo>
                  <a:pt x="79" y="349"/>
                  <a:pt x="79" y="348"/>
                  <a:pt x="79" y="348"/>
                </a:cubicBezTo>
                <a:cubicBezTo>
                  <a:pt x="78" y="348"/>
                  <a:pt x="78" y="348"/>
                  <a:pt x="78" y="348"/>
                </a:cubicBezTo>
                <a:cubicBezTo>
                  <a:pt x="78" y="348"/>
                  <a:pt x="78" y="349"/>
                  <a:pt x="78" y="349"/>
                </a:cubicBezTo>
                <a:close/>
                <a:moveTo>
                  <a:pt x="70" y="334"/>
                </a:moveTo>
                <a:cubicBezTo>
                  <a:pt x="70" y="334"/>
                  <a:pt x="71" y="334"/>
                  <a:pt x="71" y="334"/>
                </a:cubicBezTo>
                <a:cubicBezTo>
                  <a:pt x="71" y="333"/>
                  <a:pt x="71" y="333"/>
                  <a:pt x="70" y="333"/>
                </a:cubicBezTo>
                <a:cubicBezTo>
                  <a:pt x="70" y="333"/>
                  <a:pt x="70" y="334"/>
                  <a:pt x="70" y="334"/>
                </a:cubicBezTo>
                <a:close/>
                <a:moveTo>
                  <a:pt x="75" y="340"/>
                </a:moveTo>
                <a:cubicBezTo>
                  <a:pt x="75" y="340"/>
                  <a:pt x="76" y="340"/>
                  <a:pt x="76" y="340"/>
                </a:cubicBezTo>
                <a:cubicBezTo>
                  <a:pt x="76" y="340"/>
                  <a:pt x="75" y="339"/>
                  <a:pt x="75" y="339"/>
                </a:cubicBezTo>
                <a:cubicBezTo>
                  <a:pt x="75" y="340"/>
                  <a:pt x="75" y="340"/>
                  <a:pt x="74" y="340"/>
                </a:cubicBezTo>
                <a:cubicBezTo>
                  <a:pt x="74" y="341"/>
                  <a:pt x="74" y="341"/>
                  <a:pt x="75" y="342"/>
                </a:cubicBezTo>
                <a:cubicBezTo>
                  <a:pt x="75" y="341"/>
                  <a:pt x="74" y="340"/>
                  <a:pt x="75" y="340"/>
                </a:cubicBezTo>
                <a:close/>
                <a:moveTo>
                  <a:pt x="200" y="395"/>
                </a:moveTo>
                <a:cubicBezTo>
                  <a:pt x="201" y="396"/>
                  <a:pt x="201" y="395"/>
                  <a:pt x="201" y="395"/>
                </a:cubicBezTo>
                <a:cubicBezTo>
                  <a:pt x="201" y="395"/>
                  <a:pt x="201" y="395"/>
                  <a:pt x="201" y="395"/>
                </a:cubicBezTo>
                <a:cubicBezTo>
                  <a:pt x="200" y="395"/>
                  <a:pt x="200" y="395"/>
                  <a:pt x="200" y="395"/>
                </a:cubicBezTo>
                <a:close/>
                <a:moveTo>
                  <a:pt x="88" y="355"/>
                </a:moveTo>
                <a:cubicBezTo>
                  <a:pt x="89" y="355"/>
                  <a:pt x="88" y="356"/>
                  <a:pt x="89" y="356"/>
                </a:cubicBezTo>
                <a:cubicBezTo>
                  <a:pt x="89" y="356"/>
                  <a:pt x="89" y="355"/>
                  <a:pt x="88" y="355"/>
                </a:cubicBezTo>
                <a:close/>
                <a:moveTo>
                  <a:pt x="49" y="293"/>
                </a:moveTo>
                <a:cubicBezTo>
                  <a:pt x="50" y="293"/>
                  <a:pt x="50" y="293"/>
                  <a:pt x="50" y="293"/>
                </a:cubicBezTo>
                <a:cubicBezTo>
                  <a:pt x="50" y="293"/>
                  <a:pt x="50" y="293"/>
                  <a:pt x="50" y="292"/>
                </a:cubicBezTo>
                <a:cubicBezTo>
                  <a:pt x="50" y="293"/>
                  <a:pt x="50" y="293"/>
                  <a:pt x="49" y="293"/>
                </a:cubicBezTo>
                <a:close/>
                <a:moveTo>
                  <a:pt x="79" y="344"/>
                </a:moveTo>
                <a:cubicBezTo>
                  <a:pt x="78" y="344"/>
                  <a:pt x="78" y="344"/>
                  <a:pt x="78" y="344"/>
                </a:cubicBezTo>
                <a:cubicBezTo>
                  <a:pt x="78" y="344"/>
                  <a:pt x="78" y="345"/>
                  <a:pt x="78" y="345"/>
                </a:cubicBezTo>
                <a:cubicBezTo>
                  <a:pt x="79" y="345"/>
                  <a:pt x="79" y="345"/>
                  <a:pt x="79" y="345"/>
                </a:cubicBezTo>
                <a:lnTo>
                  <a:pt x="79" y="344"/>
                </a:lnTo>
                <a:close/>
                <a:moveTo>
                  <a:pt x="87" y="359"/>
                </a:moveTo>
                <a:cubicBezTo>
                  <a:pt x="88" y="359"/>
                  <a:pt x="88" y="358"/>
                  <a:pt x="88" y="357"/>
                </a:cubicBezTo>
                <a:cubicBezTo>
                  <a:pt x="88" y="357"/>
                  <a:pt x="88" y="357"/>
                  <a:pt x="87" y="357"/>
                </a:cubicBezTo>
                <a:cubicBezTo>
                  <a:pt x="87" y="358"/>
                  <a:pt x="87" y="358"/>
                  <a:pt x="87" y="359"/>
                </a:cubicBezTo>
                <a:close/>
                <a:moveTo>
                  <a:pt x="83" y="349"/>
                </a:moveTo>
                <a:cubicBezTo>
                  <a:pt x="83" y="349"/>
                  <a:pt x="83" y="349"/>
                  <a:pt x="83" y="348"/>
                </a:cubicBezTo>
                <a:cubicBezTo>
                  <a:pt x="83" y="348"/>
                  <a:pt x="83" y="348"/>
                  <a:pt x="83" y="348"/>
                </a:cubicBezTo>
                <a:cubicBezTo>
                  <a:pt x="82" y="348"/>
                  <a:pt x="82" y="349"/>
                  <a:pt x="83" y="349"/>
                </a:cubicBezTo>
                <a:close/>
                <a:moveTo>
                  <a:pt x="79" y="345"/>
                </a:moveTo>
                <a:cubicBezTo>
                  <a:pt x="79" y="346"/>
                  <a:pt x="78" y="346"/>
                  <a:pt x="78" y="346"/>
                </a:cubicBezTo>
                <a:cubicBezTo>
                  <a:pt x="79" y="346"/>
                  <a:pt x="80" y="346"/>
                  <a:pt x="80" y="345"/>
                </a:cubicBezTo>
                <a:lnTo>
                  <a:pt x="79" y="34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文本框 55"/>
          <p:cNvSpPr txBox="1"/>
          <p:nvPr/>
        </p:nvSpPr>
        <p:spPr>
          <a:xfrm>
            <a:off x="10872504" y="5559424"/>
            <a:ext cx="1210588" cy="1323439"/>
          </a:xfrm>
          <a:prstGeom prst="rect">
            <a:avLst/>
          </a:prstGeom>
          <a:noFill/>
        </p:spPr>
        <p:txBody>
          <a:bodyPr wrap="none" rtlCol="0">
            <a:spAutoFit/>
          </a:bodyPr>
          <a:lstStyle/>
          <a:p>
            <a:r>
              <a:rPr lang="zh-CN" altLang="en-US" sz="8000" b="1" smtClean="0">
                <a:solidFill>
                  <a:schemeClr val="bg1"/>
                </a:solidFill>
                <a:latin typeface="微软雅黑" panose="020B0503020204020204" pitchFamily="34" charset="-122"/>
                <a:ea typeface="微软雅黑" panose="020B0503020204020204" pitchFamily="34" charset="-122"/>
              </a:rPr>
              <a:t>干</a:t>
            </a:r>
            <a:endParaRPr lang="zh-CN" altLang="en-US" sz="8000" b="1">
              <a:solidFill>
                <a:schemeClr val="bg1"/>
              </a:solidFill>
              <a:latin typeface="微软雅黑" panose="020B0503020204020204" pitchFamily="34" charset="-122"/>
              <a:ea typeface="微软雅黑" panose="020B0503020204020204" pitchFamily="34" charset="-122"/>
            </a:endParaRPr>
          </a:p>
        </p:txBody>
      </p:sp>
      <p:sp>
        <p:nvSpPr>
          <p:cNvPr id="57" name="文本框 56"/>
          <p:cNvSpPr txBox="1"/>
          <p:nvPr/>
        </p:nvSpPr>
        <p:spPr>
          <a:xfrm rot="19274629">
            <a:off x="10629577" y="5518021"/>
            <a:ext cx="1679888" cy="1406243"/>
          </a:xfrm>
          <a:prstGeom prst="rect">
            <a:avLst/>
          </a:prstGeom>
          <a:noFill/>
        </p:spPr>
        <p:txBody>
          <a:bodyPr wrap="none" rtlCol="0">
            <a:prstTxWarp prst="textArchUp">
              <a:avLst>
                <a:gd name="adj" fmla="val 11333031"/>
              </a:avLst>
            </a:prstTxWarp>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就是一个字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9" name="Freeform 6359"/>
          <p:cNvSpPr>
            <a:spLocks noEditPoints="1"/>
          </p:cNvSpPr>
          <p:nvPr/>
        </p:nvSpPr>
        <p:spPr bwMode="auto">
          <a:xfrm>
            <a:off x="11658524" y="187508"/>
            <a:ext cx="652784" cy="1553385"/>
          </a:xfrm>
          <a:custGeom>
            <a:avLst/>
            <a:gdLst>
              <a:gd name="T0" fmla="*/ 163 w 168"/>
              <a:gd name="T1" fmla="*/ 177 h 400"/>
              <a:gd name="T2" fmla="*/ 161 w 168"/>
              <a:gd name="T3" fmla="*/ 201 h 400"/>
              <a:gd name="T4" fmla="*/ 150 w 168"/>
              <a:gd name="T5" fmla="*/ 216 h 400"/>
              <a:gd name="T6" fmla="*/ 156 w 168"/>
              <a:gd name="T7" fmla="*/ 201 h 400"/>
              <a:gd name="T8" fmla="*/ 160 w 168"/>
              <a:gd name="T9" fmla="*/ 165 h 400"/>
              <a:gd name="T10" fmla="*/ 141 w 168"/>
              <a:gd name="T11" fmla="*/ 133 h 400"/>
              <a:gd name="T12" fmla="*/ 132 w 168"/>
              <a:gd name="T13" fmla="*/ 122 h 400"/>
              <a:gd name="T14" fmla="*/ 128 w 168"/>
              <a:gd name="T15" fmla="*/ 136 h 400"/>
              <a:gd name="T16" fmla="*/ 118 w 168"/>
              <a:gd name="T17" fmla="*/ 162 h 400"/>
              <a:gd name="T18" fmla="*/ 111 w 168"/>
              <a:gd name="T19" fmla="*/ 175 h 400"/>
              <a:gd name="T20" fmla="*/ 95 w 168"/>
              <a:gd name="T21" fmla="*/ 192 h 400"/>
              <a:gd name="T22" fmla="*/ 77 w 168"/>
              <a:gd name="T23" fmla="*/ 211 h 400"/>
              <a:gd name="T24" fmla="*/ 66 w 168"/>
              <a:gd name="T25" fmla="*/ 231 h 400"/>
              <a:gd name="T26" fmla="*/ 48 w 168"/>
              <a:gd name="T27" fmla="*/ 264 h 400"/>
              <a:gd name="T28" fmla="*/ 33 w 168"/>
              <a:gd name="T29" fmla="*/ 287 h 400"/>
              <a:gd name="T30" fmla="*/ 25 w 168"/>
              <a:gd name="T31" fmla="*/ 311 h 400"/>
              <a:gd name="T32" fmla="*/ 24 w 168"/>
              <a:gd name="T33" fmla="*/ 323 h 400"/>
              <a:gd name="T34" fmla="*/ 23 w 168"/>
              <a:gd name="T35" fmla="*/ 344 h 400"/>
              <a:gd name="T36" fmla="*/ 23 w 168"/>
              <a:gd name="T37" fmla="*/ 370 h 400"/>
              <a:gd name="T38" fmla="*/ 22 w 168"/>
              <a:gd name="T39" fmla="*/ 388 h 400"/>
              <a:gd name="T40" fmla="*/ 5 w 168"/>
              <a:gd name="T41" fmla="*/ 398 h 400"/>
              <a:gd name="T42" fmla="*/ 5 w 168"/>
              <a:gd name="T43" fmla="*/ 377 h 400"/>
              <a:gd name="T44" fmla="*/ 8 w 168"/>
              <a:gd name="T45" fmla="*/ 355 h 400"/>
              <a:gd name="T46" fmla="*/ 7 w 168"/>
              <a:gd name="T47" fmla="*/ 335 h 400"/>
              <a:gd name="T48" fmla="*/ 7 w 168"/>
              <a:gd name="T49" fmla="*/ 318 h 400"/>
              <a:gd name="T50" fmla="*/ 3 w 168"/>
              <a:gd name="T51" fmla="*/ 298 h 400"/>
              <a:gd name="T52" fmla="*/ 4 w 168"/>
              <a:gd name="T53" fmla="*/ 284 h 400"/>
              <a:gd name="T54" fmla="*/ 8 w 168"/>
              <a:gd name="T55" fmla="*/ 268 h 400"/>
              <a:gd name="T56" fmla="*/ 16 w 168"/>
              <a:gd name="T57" fmla="*/ 246 h 400"/>
              <a:gd name="T58" fmla="*/ 18 w 168"/>
              <a:gd name="T59" fmla="*/ 231 h 400"/>
              <a:gd name="T60" fmla="*/ 21 w 168"/>
              <a:gd name="T61" fmla="*/ 210 h 400"/>
              <a:gd name="T62" fmla="*/ 30 w 168"/>
              <a:gd name="T63" fmla="*/ 193 h 400"/>
              <a:gd name="T64" fmla="*/ 42 w 168"/>
              <a:gd name="T65" fmla="*/ 180 h 400"/>
              <a:gd name="T66" fmla="*/ 48 w 168"/>
              <a:gd name="T67" fmla="*/ 148 h 400"/>
              <a:gd name="T68" fmla="*/ 49 w 168"/>
              <a:gd name="T69" fmla="*/ 128 h 400"/>
              <a:gd name="T70" fmla="*/ 51 w 168"/>
              <a:gd name="T71" fmla="*/ 105 h 400"/>
              <a:gd name="T72" fmla="*/ 51 w 168"/>
              <a:gd name="T73" fmla="*/ 90 h 400"/>
              <a:gd name="T74" fmla="*/ 28 w 168"/>
              <a:gd name="T75" fmla="*/ 74 h 400"/>
              <a:gd name="T76" fmla="*/ 20 w 168"/>
              <a:gd name="T77" fmla="*/ 52 h 400"/>
              <a:gd name="T78" fmla="*/ 25 w 168"/>
              <a:gd name="T79" fmla="*/ 30 h 400"/>
              <a:gd name="T80" fmla="*/ 33 w 168"/>
              <a:gd name="T81" fmla="*/ 12 h 400"/>
              <a:gd name="T82" fmla="*/ 37 w 168"/>
              <a:gd name="T83" fmla="*/ 9 h 400"/>
              <a:gd name="T84" fmla="*/ 53 w 168"/>
              <a:gd name="T85" fmla="*/ 21 h 400"/>
              <a:gd name="T86" fmla="*/ 63 w 168"/>
              <a:gd name="T87" fmla="*/ 17 h 400"/>
              <a:gd name="T88" fmla="*/ 91 w 168"/>
              <a:gd name="T89" fmla="*/ 25 h 400"/>
              <a:gd name="T90" fmla="*/ 104 w 168"/>
              <a:gd name="T91" fmla="*/ 52 h 400"/>
              <a:gd name="T92" fmla="*/ 109 w 168"/>
              <a:gd name="T93" fmla="*/ 74 h 400"/>
              <a:gd name="T94" fmla="*/ 122 w 168"/>
              <a:gd name="T95" fmla="*/ 98 h 400"/>
              <a:gd name="T96" fmla="*/ 127 w 168"/>
              <a:gd name="T97" fmla="*/ 109 h 400"/>
              <a:gd name="T98" fmla="*/ 131 w 168"/>
              <a:gd name="T99" fmla="*/ 118 h 400"/>
              <a:gd name="T100" fmla="*/ 150 w 168"/>
              <a:gd name="T101" fmla="*/ 140 h 400"/>
              <a:gd name="T102" fmla="*/ 165 w 168"/>
              <a:gd name="T103" fmla="*/ 157 h 400"/>
              <a:gd name="T104" fmla="*/ 104 w 168"/>
              <a:gd name="T105" fmla="*/ 78 h 400"/>
              <a:gd name="T106" fmla="*/ 61 w 168"/>
              <a:gd name="T107" fmla="*/ 161 h 400"/>
              <a:gd name="T108" fmla="*/ 80 w 168"/>
              <a:gd name="T109" fmla="*/ 136 h 400"/>
              <a:gd name="T110" fmla="*/ 74 w 168"/>
              <a:gd name="T111" fmla="*/ 113 h 400"/>
              <a:gd name="T112" fmla="*/ 58 w 168"/>
              <a:gd name="T113" fmla="*/ 92 h 400"/>
              <a:gd name="T114" fmla="*/ 52 w 168"/>
              <a:gd name="T115" fmla="*/ 109 h 400"/>
              <a:gd name="T116" fmla="*/ 52 w 168"/>
              <a:gd name="T117" fmla="*/ 125 h 400"/>
              <a:gd name="T118" fmla="*/ 52 w 168"/>
              <a:gd name="T119" fmla="*/ 145 h 400"/>
              <a:gd name="T120" fmla="*/ 52 w 168"/>
              <a:gd name="T121"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 h="400">
                <a:moveTo>
                  <a:pt x="164" y="158"/>
                </a:moveTo>
                <a:cubicBezTo>
                  <a:pt x="165" y="160"/>
                  <a:pt x="164" y="161"/>
                  <a:pt x="164" y="162"/>
                </a:cubicBezTo>
                <a:cubicBezTo>
                  <a:pt x="165" y="163"/>
                  <a:pt x="165" y="164"/>
                  <a:pt x="165" y="165"/>
                </a:cubicBezTo>
                <a:cubicBezTo>
                  <a:pt x="165" y="166"/>
                  <a:pt x="165" y="167"/>
                  <a:pt x="165" y="168"/>
                </a:cubicBezTo>
                <a:cubicBezTo>
                  <a:pt x="164" y="170"/>
                  <a:pt x="164" y="171"/>
                  <a:pt x="164" y="173"/>
                </a:cubicBezTo>
                <a:cubicBezTo>
                  <a:pt x="164" y="173"/>
                  <a:pt x="164" y="173"/>
                  <a:pt x="164" y="173"/>
                </a:cubicBezTo>
                <a:cubicBezTo>
                  <a:pt x="163" y="174"/>
                  <a:pt x="163" y="176"/>
                  <a:pt x="163" y="177"/>
                </a:cubicBezTo>
                <a:cubicBezTo>
                  <a:pt x="162" y="178"/>
                  <a:pt x="162" y="180"/>
                  <a:pt x="162" y="182"/>
                </a:cubicBezTo>
                <a:cubicBezTo>
                  <a:pt x="162" y="185"/>
                  <a:pt x="161" y="187"/>
                  <a:pt x="161" y="190"/>
                </a:cubicBezTo>
                <a:cubicBezTo>
                  <a:pt x="161" y="190"/>
                  <a:pt x="161" y="191"/>
                  <a:pt x="161" y="191"/>
                </a:cubicBezTo>
                <a:cubicBezTo>
                  <a:pt x="161" y="192"/>
                  <a:pt x="161" y="192"/>
                  <a:pt x="161" y="192"/>
                </a:cubicBezTo>
                <a:cubicBezTo>
                  <a:pt x="161" y="194"/>
                  <a:pt x="161" y="195"/>
                  <a:pt x="161" y="196"/>
                </a:cubicBezTo>
                <a:cubicBezTo>
                  <a:pt x="161" y="197"/>
                  <a:pt x="161" y="197"/>
                  <a:pt x="161" y="198"/>
                </a:cubicBezTo>
                <a:cubicBezTo>
                  <a:pt x="161" y="199"/>
                  <a:pt x="161" y="200"/>
                  <a:pt x="161" y="201"/>
                </a:cubicBezTo>
                <a:cubicBezTo>
                  <a:pt x="161" y="202"/>
                  <a:pt x="161" y="202"/>
                  <a:pt x="161" y="203"/>
                </a:cubicBezTo>
                <a:cubicBezTo>
                  <a:pt x="160" y="204"/>
                  <a:pt x="159" y="205"/>
                  <a:pt x="158" y="205"/>
                </a:cubicBezTo>
                <a:cubicBezTo>
                  <a:pt x="157" y="206"/>
                  <a:pt x="156" y="206"/>
                  <a:pt x="155" y="207"/>
                </a:cubicBezTo>
                <a:cubicBezTo>
                  <a:pt x="155" y="208"/>
                  <a:pt x="155" y="209"/>
                  <a:pt x="154" y="209"/>
                </a:cubicBezTo>
                <a:cubicBezTo>
                  <a:pt x="154" y="210"/>
                  <a:pt x="153" y="211"/>
                  <a:pt x="153" y="212"/>
                </a:cubicBezTo>
                <a:cubicBezTo>
                  <a:pt x="153" y="212"/>
                  <a:pt x="153" y="213"/>
                  <a:pt x="152" y="213"/>
                </a:cubicBezTo>
                <a:cubicBezTo>
                  <a:pt x="152" y="214"/>
                  <a:pt x="151" y="215"/>
                  <a:pt x="150" y="216"/>
                </a:cubicBezTo>
                <a:cubicBezTo>
                  <a:pt x="151" y="215"/>
                  <a:pt x="151" y="214"/>
                  <a:pt x="151" y="212"/>
                </a:cubicBezTo>
                <a:cubicBezTo>
                  <a:pt x="152" y="212"/>
                  <a:pt x="152" y="212"/>
                  <a:pt x="153" y="211"/>
                </a:cubicBezTo>
                <a:cubicBezTo>
                  <a:pt x="153" y="211"/>
                  <a:pt x="153" y="210"/>
                  <a:pt x="154" y="210"/>
                </a:cubicBezTo>
                <a:cubicBezTo>
                  <a:pt x="154" y="209"/>
                  <a:pt x="154" y="209"/>
                  <a:pt x="155" y="208"/>
                </a:cubicBezTo>
                <a:cubicBezTo>
                  <a:pt x="155" y="208"/>
                  <a:pt x="155" y="208"/>
                  <a:pt x="155" y="208"/>
                </a:cubicBezTo>
                <a:cubicBezTo>
                  <a:pt x="155" y="207"/>
                  <a:pt x="155" y="207"/>
                  <a:pt x="155" y="207"/>
                </a:cubicBezTo>
                <a:cubicBezTo>
                  <a:pt x="156" y="205"/>
                  <a:pt x="156" y="203"/>
                  <a:pt x="156" y="201"/>
                </a:cubicBezTo>
                <a:cubicBezTo>
                  <a:pt x="156" y="200"/>
                  <a:pt x="155" y="198"/>
                  <a:pt x="156" y="196"/>
                </a:cubicBezTo>
                <a:cubicBezTo>
                  <a:pt x="156" y="195"/>
                  <a:pt x="157" y="194"/>
                  <a:pt x="157" y="193"/>
                </a:cubicBezTo>
                <a:cubicBezTo>
                  <a:pt x="158" y="192"/>
                  <a:pt x="159" y="189"/>
                  <a:pt x="159" y="187"/>
                </a:cubicBezTo>
                <a:cubicBezTo>
                  <a:pt x="159" y="186"/>
                  <a:pt x="160" y="185"/>
                  <a:pt x="160" y="184"/>
                </a:cubicBezTo>
                <a:cubicBezTo>
                  <a:pt x="161" y="181"/>
                  <a:pt x="161" y="178"/>
                  <a:pt x="161" y="174"/>
                </a:cubicBezTo>
                <a:cubicBezTo>
                  <a:pt x="161" y="172"/>
                  <a:pt x="161" y="169"/>
                  <a:pt x="161" y="167"/>
                </a:cubicBezTo>
                <a:cubicBezTo>
                  <a:pt x="161" y="167"/>
                  <a:pt x="161" y="166"/>
                  <a:pt x="160" y="165"/>
                </a:cubicBezTo>
                <a:cubicBezTo>
                  <a:pt x="160" y="162"/>
                  <a:pt x="159" y="158"/>
                  <a:pt x="158" y="155"/>
                </a:cubicBezTo>
                <a:cubicBezTo>
                  <a:pt x="157" y="154"/>
                  <a:pt x="156" y="152"/>
                  <a:pt x="155" y="151"/>
                </a:cubicBezTo>
                <a:cubicBezTo>
                  <a:pt x="154" y="148"/>
                  <a:pt x="152" y="146"/>
                  <a:pt x="150" y="143"/>
                </a:cubicBezTo>
                <a:cubicBezTo>
                  <a:pt x="149" y="142"/>
                  <a:pt x="148" y="141"/>
                  <a:pt x="148" y="139"/>
                </a:cubicBezTo>
                <a:cubicBezTo>
                  <a:pt x="147" y="138"/>
                  <a:pt x="146" y="138"/>
                  <a:pt x="145" y="137"/>
                </a:cubicBezTo>
                <a:cubicBezTo>
                  <a:pt x="144" y="136"/>
                  <a:pt x="144" y="135"/>
                  <a:pt x="143" y="134"/>
                </a:cubicBezTo>
                <a:cubicBezTo>
                  <a:pt x="143" y="134"/>
                  <a:pt x="142" y="133"/>
                  <a:pt x="141" y="133"/>
                </a:cubicBezTo>
                <a:cubicBezTo>
                  <a:pt x="141" y="132"/>
                  <a:pt x="141" y="132"/>
                  <a:pt x="140" y="131"/>
                </a:cubicBezTo>
                <a:cubicBezTo>
                  <a:pt x="140" y="130"/>
                  <a:pt x="139" y="130"/>
                  <a:pt x="138" y="129"/>
                </a:cubicBezTo>
                <a:cubicBezTo>
                  <a:pt x="137" y="128"/>
                  <a:pt x="137" y="128"/>
                  <a:pt x="137" y="127"/>
                </a:cubicBezTo>
                <a:cubicBezTo>
                  <a:pt x="136" y="127"/>
                  <a:pt x="136" y="126"/>
                  <a:pt x="136" y="126"/>
                </a:cubicBezTo>
                <a:cubicBezTo>
                  <a:pt x="135" y="125"/>
                  <a:pt x="135" y="125"/>
                  <a:pt x="134" y="125"/>
                </a:cubicBezTo>
                <a:cubicBezTo>
                  <a:pt x="134" y="124"/>
                  <a:pt x="133" y="123"/>
                  <a:pt x="133" y="123"/>
                </a:cubicBezTo>
                <a:cubicBezTo>
                  <a:pt x="133" y="123"/>
                  <a:pt x="133" y="122"/>
                  <a:pt x="132" y="122"/>
                </a:cubicBezTo>
                <a:cubicBezTo>
                  <a:pt x="132" y="121"/>
                  <a:pt x="131" y="120"/>
                  <a:pt x="130" y="122"/>
                </a:cubicBezTo>
                <a:cubicBezTo>
                  <a:pt x="129" y="123"/>
                  <a:pt x="129" y="124"/>
                  <a:pt x="129" y="125"/>
                </a:cubicBezTo>
                <a:cubicBezTo>
                  <a:pt x="129" y="126"/>
                  <a:pt x="129" y="127"/>
                  <a:pt x="129" y="128"/>
                </a:cubicBezTo>
                <a:cubicBezTo>
                  <a:pt x="129" y="129"/>
                  <a:pt x="129" y="129"/>
                  <a:pt x="129" y="130"/>
                </a:cubicBezTo>
                <a:cubicBezTo>
                  <a:pt x="129" y="131"/>
                  <a:pt x="129" y="132"/>
                  <a:pt x="129" y="132"/>
                </a:cubicBezTo>
                <a:cubicBezTo>
                  <a:pt x="129" y="133"/>
                  <a:pt x="128" y="134"/>
                  <a:pt x="128" y="135"/>
                </a:cubicBezTo>
                <a:cubicBezTo>
                  <a:pt x="128" y="135"/>
                  <a:pt x="128" y="135"/>
                  <a:pt x="128" y="136"/>
                </a:cubicBezTo>
                <a:cubicBezTo>
                  <a:pt x="128" y="137"/>
                  <a:pt x="128" y="138"/>
                  <a:pt x="128" y="139"/>
                </a:cubicBezTo>
                <a:cubicBezTo>
                  <a:pt x="127" y="142"/>
                  <a:pt x="126" y="146"/>
                  <a:pt x="124" y="149"/>
                </a:cubicBezTo>
                <a:cubicBezTo>
                  <a:pt x="124" y="150"/>
                  <a:pt x="124" y="150"/>
                  <a:pt x="123" y="151"/>
                </a:cubicBezTo>
                <a:cubicBezTo>
                  <a:pt x="123" y="151"/>
                  <a:pt x="123" y="152"/>
                  <a:pt x="122" y="152"/>
                </a:cubicBezTo>
                <a:cubicBezTo>
                  <a:pt x="122" y="153"/>
                  <a:pt x="121" y="154"/>
                  <a:pt x="121" y="156"/>
                </a:cubicBezTo>
                <a:cubicBezTo>
                  <a:pt x="120" y="157"/>
                  <a:pt x="120" y="158"/>
                  <a:pt x="119" y="159"/>
                </a:cubicBezTo>
                <a:cubicBezTo>
                  <a:pt x="119" y="160"/>
                  <a:pt x="119" y="161"/>
                  <a:pt x="118" y="162"/>
                </a:cubicBezTo>
                <a:cubicBezTo>
                  <a:pt x="118" y="162"/>
                  <a:pt x="118" y="163"/>
                  <a:pt x="118" y="163"/>
                </a:cubicBezTo>
                <a:cubicBezTo>
                  <a:pt x="118" y="165"/>
                  <a:pt x="117" y="167"/>
                  <a:pt x="116" y="169"/>
                </a:cubicBezTo>
                <a:cubicBezTo>
                  <a:pt x="116" y="169"/>
                  <a:pt x="115" y="169"/>
                  <a:pt x="115" y="169"/>
                </a:cubicBezTo>
                <a:cubicBezTo>
                  <a:pt x="115" y="169"/>
                  <a:pt x="115" y="170"/>
                  <a:pt x="115" y="170"/>
                </a:cubicBezTo>
                <a:cubicBezTo>
                  <a:pt x="115" y="170"/>
                  <a:pt x="115" y="171"/>
                  <a:pt x="114" y="171"/>
                </a:cubicBezTo>
                <a:cubicBezTo>
                  <a:pt x="113" y="172"/>
                  <a:pt x="113" y="173"/>
                  <a:pt x="112" y="174"/>
                </a:cubicBezTo>
                <a:cubicBezTo>
                  <a:pt x="112" y="174"/>
                  <a:pt x="111" y="175"/>
                  <a:pt x="111" y="175"/>
                </a:cubicBezTo>
                <a:cubicBezTo>
                  <a:pt x="110" y="175"/>
                  <a:pt x="109" y="176"/>
                  <a:pt x="109" y="176"/>
                </a:cubicBezTo>
                <a:cubicBezTo>
                  <a:pt x="108" y="177"/>
                  <a:pt x="108" y="177"/>
                  <a:pt x="107" y="178"/>
                </a:cubicBezTo>
                <a:cubicBezTo>
                  <a:pt x="106" y="179"/>
                  <a:pt x="105" y="180"/>
                  <a:pt x="104" y="182"/>
                </a:cubicBezTo>
                <a:cubicBezTo>
                  <a:pt x="104" y="182"/>
                  <a:pt x="103" y="183"/>
                  <a:pt x="103" y="183"/>
                </a:cubicBezTo>
                <a:cubicBezTo>
                  <a:pt x="102" y="184"/>
                  <a:pt x="101" y="186"/>
                  <a:pt x="100" y="187"/>
                </a:cubicBezTo>
                <a:cubicBezTo>
                  <a:pt x="99" y="188"/>
                  <a:pt x="98" y="189"/>
                  <a:pt x="97" y="190"/>
                </a:cubicBezTo>
                <a:cubicBezTo>
                  <a:pt x="97" y="191"/>
                  <a:pt x="96" y="191"/>
                  <a:pt x="95" y="192"/>
                </a:cubicBezTo>
                <a:cubicBezTo>
                  <a:pt x="94" y="192"/>
                  <a:pt x="94" y="193"/>
                  <a:pt x="93" y="193"/>
                </a:cubicBezTo>
                <a:cubicBezTo>
                  <a:pt x="92" y="193"/>
                  <a:pt x="92" y="194"/>
                  <a:pt x="91" y="194"/>
                </a:cubicBezTo>
                <a:cubicBezTo>
                  <a:pt x="90" y="195"/>
                  <a:pt x="89" y="196"/>
                  <a:pt x="88" y="197"/>
                </a:cubicBezTo>
                <a:cubicBezTo>
                  <a:pt x="87" y="198"/>
                  <a:pt x="86" y="199"/>
                  <a:pt x="85" y="201"/>
                </a:cubicBezTo>
                <a:cubicBezTo>
                  <a:pt x="84" y="202"/>
                  <a:pt x="83" y="203"/>
                  <a:pt x="82" y="205"/>
                </a:cubicBezTo>
                <a:cubicBezTo>
                  <a:pt x="82" y="205"/>
                  <a:pt x="82" y="205"/>
                  <a:pt x="81" y="205"/>
                </a:cubicBezTo>
                <a:cubicBezTo>
                  <a:pt x="80" y="208"/>
                  <a:pt x="78" y="209"/>
                  <a:pt x="77" y="211"/>
                </a:cubicBezTo>
                <a:cubicBezTo>
                  <a:pt x="77" y="212"/>
                  <a:pt x="77" y="212"/>
                  <a:pt x="77" y="211"/>
                </a:cubicBezTo>
                <a:cubicBezTo>
                  <a:pt x="77" y="212"/>
                  <a:pt x="77" y="212"/>
                  <a:pt x="76" y="213"/>
                </a:cubicBezTo>
                <a:cubicBezTo>
                  <a:pt x="76" y="213"/>
                  <a:pt x="75" y="214"/>
                  <a:pt x="75" y="215"/>
                </a:cubicBezTo>
                <a:cubicBezTo>
                  <a:pt x="74" y="216"/>
                  <a:pt x="73" y="217"/>
                  <a:pt x="72" y="219"/>
                </a:cubicBezTo>
                <a:cubicBezTo>
                  <a:pt x="71" y="220"/>
                  <a:pt x="69" y="222"/>
                  <a:pt x="68" y="224"/>
                </a:cubicBezTo>
                <a:cubicBezTo>
                  <a:pt x="68" y="225"/>
                  <a:pt x="68" y="226"/>
                  <a:pt x="67" y="226"/>
                </a:cubicBezTo>
                <a:cubicBezTo>
                  <a:pt x="67" y="228"/>
                  <a:pt x="66" y="229"/>
                  <a:pt x="66" y="231"/>
                </a:cubicBezTo>
                <a:cubicBezTo>
                  <a:pt x="66" y="236"/>
                  <a:pt x="64" y="241"/>
                  <a:pt x="61" y="247"/>
                </a:cubicBezTo>
                <a:cubicBezTo>
                  <a:pt x="60" y="249"/>
                  <a:pt x="60" y="251"/>
                  <a:pt x="59" y="252"/>
                </a:cubicBezTo>
                <a:cubicBezTo>
                  <a:pt x="58" y="253"/>
                  <a:pt x="58" y="253"/>
                  <a:pt x="58" y="254"/>
                </a:cubicBezTo>
                <a:cubicBezTo>
                  <a:pt x="57" y="254"/>
                  <a:pt x="57" y="255"/>
                  <a:pt x="57" y="255"/>
                </a:cubicBezTo>
                <a:cubicBezTo>
                  <a:pt x="56" y="257"/>
                  <a:pt x="54" y="258"/>
                  <a:pt x="53" y="259"/>
                </a:cubicBezTo>
                <a:cubicBezTo>
                  <a:pt x="52" y="260"/>
                  <a:pt x="51" y="262"/>
                  <a:pt x="50" y="263"/>
                </a:cubicBezTo>
                <a:cubicBezTo>
                  <a:pt x="49" y="263"/>
                  <a:pt x="49" y="264"/>
                  <a:pt x="48" y="264"/>
                </a:cubicBezTo>
                <a:cubicBezTo>
                  <a:pt x="47" y="265"/>
                  <a:pt x="46" y="267"/>
                  <a:pt x="44" y="269"/>
                </a:cubicBezTo>
                <a:cubicBezTo>
                  <a:pt x="44" y="269"/>
                  <a:pt x="43" y="270"/>
                  <a:pt x="43" y="270"/>
                </a:cubicBezTo>
                <a:cubicBezTo>
                  <a:pt x="43" y="271"/>
                  <a:pt x="42" y="272"/>
                  <a:pt x="42" y="273"/>
                </a:cubicBezTo>
                <a:cubicBezTo>
                  <a:pt x="41" y="274"/>
                  <a:pt x="40" y="275"/>
                  <a:pt x="39" y="276"/>
                </a:cubicBezTo>
                <a:cubicBezTo>
                  <a:pt x="39" y="277"/>
                  <a:pt x="39" y="278"/>
                  <a:pt x="39" y="278"/>
                </a:cubicBezTo>
                <a:cubicBezTo>
                  <a:pt x="38" y="280"/>
                  <a:pt x="37" y="281"/>
                  <a:pt x="35" y="283"/>
                </a:cubicBezTo>
                <a:cubicBezTo>
                  <a:pt x="35" y="284"/>
                  <a:pt x="34" y="286"/>
                  <a:pt x="33" y="287"/>
                </a:cubicBezTo>
                <a:cubicBezTo>
                  <a:pt x="33" y="289"/>
                  <a:pt x="32" y="290"/>
                  <a:pt x="32" y="291"/>
                </a:cubicBezTo>
                <a:cubicBezTo>
                  <a:pt x="31" y="292"/>
                  <a:pt x="31" y="294"/>
                  <a:pt x="31" y="295"/>
                </a:cubicBezTo>
                <a:cubicBezTo>
                  <a:pt x="30" y="298"/>
                  <a:pt x="29" y="300"/>
                  <a:pt x="28" y="303"/>
                </a:cubicBezTo>
                <a:cubicBezTo>
                  <a:pt x="27" y="303"/>
                  <a:pt x="28" y="303"/>
                  <a:pt x="27" y="303"/>
                </a:cubicBezTo>
                <a:cubicBezTo>
                  <a:pt x="27" y="304"/>
                  <a:pt x="27" y="304"/>
                  <a:pt x="27" y="304"/>
                </a:cubicBezTo>
                <a:cubicBezTo>
                  <a:pt x="27" y="305"/>
                  <a:pt x="27" y="306"/>
                  <a:pt x="26" y="307"/>
                </a:cubicBezTo>
                <a:cubicBezTo>
                  <a:pt x="26" y="308"/>
                  <a:pt x="25" y="310"/>
                  <a:pt x="25" y="311"/>
                </a:cubicBezTo>
                <a:cubicBezTo>
                  <a:pt x="25" y="311"/>
                  <a:pt x="25" y="312"/>
                  <a:pt x="25" y="313"/>
                </a:cubicBezTo>
                <a:cubicBezTo>
                  <a:pt x="25" y="313"/>
                  <a:pt x="25" y="314"/>
                  <a:pt x="25" y="314"/>
                </a:cubicBezTo>
                <a:cubicBezTo>
                  <a:pt x="25" y="314"/>
                  <a:pt x="25" y="315"/>
                  <a:pt x="25" y="315"/>
                </a:cubicBezTo>
                <a:cubicBezTo>
                  <a:pt x="25" y="316"/>
                  <a:pt x="25" y="316"/>
                  <a:pt x="25" y="317"/>
                </a:cubicBezTo>
                <a:cubicBezTo>
                  <a:pt x="25" y="318"/>
                  <a:pt x="24" y="319"/>
                  <a:pt x="24" y="320"/>
                </a:cubicBezTo>
                <a:cubicBezTo>
                  <a:pt x="24" y="320"/>
                  <a:pt x="24" y="321"/>
                  <a:pt x="24" y="321"/>
                </a:cubicBezTo>
                <a:cubicBezTo>
                  <a:pt x="24" y="322"/>
                  <a:pt x="24" y="323"/>
                  <a:pt x="24" y="323"/>
                </a:cubicBezTo>
                <a:cubicBezTo>
                  <a:pt x="24" y="324"/>
                  <a:pt x="24" y="324"/>
                  <a:pt x="24" y="325"/>
                </a:cubicBezTo>
                <a:cubicBezTo>
                  <a:pt x="23" y="327"/>
                  <a:pt x="23" y="329"/>
                  <a:pt x="23" y="330"/>
                </a:cubicBezTo>
                <a:cubicBezTo>
                  <a:pt x="23" y="332"/>
                  <a:pt x="23" y="333"/>
                  <a:pt x="23" y="335"/>
                </a:cubicBezTo>
                <a:cubicBezTo>
                  <a:pt x="23" y="335"/>
                  <a:pt x="23" y="335"/>
                  <a:pt x="23" y="336"/>
                </a:cubicBezTo>
                <a:cubicBezTo>
                  <a:pt x="23" y="336"/>
                  <a:pt x="23" y="336"/>
                  <a:pt x="23" y="337"/>
                </a:cubicBezTo>
                <a:cubicBezTo>
                  <a:pt x="23" y="337"/>
                  <a:pt x="23" y="338"/>
                  <a:pt x="23" y="339"/>
                </a:cubicBezTo>
                <a:cubicBezTo>
                  <a:pt x="23" y="341"/>
                  <a:pt x="23" y="342"/>
                  <a:pt x="23" y="344"/>
                </a:cubicBezTo>
                <a:cubicBezTo>
                  <a:pt x="23" y="345"/>
                  <a:pt x="24" y="346"/>
                  <a:pt x="24" y="346"/>
                </a:cubicBezTo>
                <a:cubicBezTo>
                  <a:pt x="24" y="349"/>
                  <a:pt x="21" y="352"/>
                  <a:pt x="20" y="355"/>
                </a:cubicBezTo>
                <a:cubicBezTo>
                  <a:pt x="20" y="356"/>
                  <a:pt x="21" y="356"/>
                  <a:pt x="21" y="357"/>
                </a:cubicBezTo>
                <a:cubicBezTo>
                  <a:pt x="22" y="357"/>
                  <a:pt x="22" y="357"/>
                  <a:pt x="23" y="358"/>
                </a:cubicBezTo>
                <a:cubicBezTo>
                  <a:pt x="23" y="359"/>
                  <a:pt x="24" y="360"/>
                  <a:pt x="24" y="361"/>
                </a:cubicBezTo>
                <a:cubicBezTo>
                  <a:pt x="25" y="363"/>
                  <a:pt x="25" y="365"/>
                  <a:pt x="25" y="367"/>
                </a:cubicBezTo>
                <a:cubicBezTo>
                  <a:pt x="24" y="368"/>
                  <a:pt x="24" y="369"/>
                  <a:pt x="23" y="370"/>
                </a:cubicBezTo>
                <a:cubicBezTo>
                  <a:pt x="22" y="371"/>
                  <a:pt x="22" y="372"/>
                  <a:pt x="21" y="373"/>
                </a:cubicBezTo>
                <a:cubicBezTo>
                  <a:pt x="20" y="373"/>
                  <a:pt x="19" y="374"/>
                  <a:pt x="18" y="374"/>
                </a:cubicBezTo>
                <a:cubicBezTo>
                  <a:pt x="18" y="375"/>
                  <a:pt x="19" y="376"/>
                  <a:pt x="19" y="376"/>
                </a:cubicBezTo>
                <a:cubicBezTo>
                  <a:pt x="20" y="376"/>
                  <a:pt x="20" y="377"/>
                  <a:pt x="20" y="377"/>
                </a:cubicBezTo>
                <a:cubicBezTo>
                  <a:pt x="21" y="378"/>
                  <a:pt x="22" y="380"/>
                  <a:pt x="22" y="382"/>
                </a:cubicBezTo>
                <a:cubicBezTo>
                  <a:pt x="22" y="383"/>
                  <a:pt x="21" y="384"/>
                  <a:pt x="21" y="386"/>
                </a:cubicBezTo>
                <a:cubicBezTo>
                  <a:pt x="22" y="386"/>
                  <a:pt x="22" y="387"/>
                  <a:pt x="22" y="388"/>
                </a:cubicBezTo>
                <a:cubicBezTo>
                  <a:pt x="23" y="389"/>
                  <a:pt x="23" y="391"/>
                  <a:pt x="22" y="392"/>
                </a:cubicBezTo>
                <a:cubicBezTo>
                  <a:pt x="22" y="395"/>
                  <a:pt x="21" y="398"/>
                  <a:pt x="19" y="399"/>
                </a:cubicBezTo>
                <a:cubicBezTo>
                  <a:pt x="18" y="399"/>
                  <a:pt x="17" y="400"/>
                  <a:pt x="15" y="400"/>
                </a:cubicBezTo>
                <a:cubicBezTo>
                  <a:pt x="15" y="400"/>
                  <a:pt x="15" y="399"/>
                  <a:pt x="14" y="399"/>
                </a:cubicBezTo>
                <a:cubicBezTo>
                  <a:pt x="14" y="399"/>
                  <a:pt x="14" y="400"/>
                  <a:pt x="14" y="400"/>
                </a:cubicBezTo>
                <a:cubicBezTo>
                  <a:pt x="11" y="400"/>
                  <a:pt x="8" y="399"/>
                  <a:pt x="6" y="398"/>
                </a:cubicBezTo>
                <a:cubicBezTo>
                  <a:pt x="5" y="398"/>
                  <a:pt x="5" y="399"/>
                  <a:pt x="5" y="398"/>
                </a:cubicBezTo>
                <a:cubicBezTo>
                  <a:pt x="4" y="397"/>
                  <a:pt x="3" y="397"/>
                  <a:pt x="3" y="397"/>
                </a:cubicBezTo>
                <a:cubicBezTo>
                  <a:pt x="1" y="395"/>
                  <a:pt x="1" y="394"/>
                  <a:pt x="1" y="392"/>
                </a:cubicBezTo>
                <a:cubicBezTo>
                  <a:pt x="1" y="392"/>
                  <a:pt x="1" y="391"/>
                  <a:pt x="1" y="390"/>
                </a:cubicBezTo>
                <a:cubicBezTo>
                  <a:pt x="0" y="389"/>
                  <a:pt x="0" y="388"/>
                  <a:pt x="1" y="387"/>
                </a:cubicBezTo>
                <a:cubicBezTo>
                  <a:pt x="1" y="386"/>
                  <a:pt x="2" y="385"/>
                  <a:pt x="2" y="384"/>
                </a:cubicBezTo>
                <a:cubicBezTo>
                  <a:pt x="3" y="384"/>
                  <a:pt x="3" y="382"/>
                  <a:pt x="3" y="381"/>
                </a:cubicBezTo>
                <a:cubicBezTo>
                  <a:pt x="3" y="380"/>
                  <a:pt x="4" y="378"/>
                  <a:pt x="5" y="377"/>
                </a:cubicBezTo>
                <a:cubicBezTo>
                  <a:pt x="5" y="376"/>
                  <a:pt x="5" y="376"/>
                  <a:pt x="6" y="375"/>
                </a:cubicBezTo>
                <a:cubicBezTo>
                  <a:pt x="6" y="375"/>
                  <a:pt x="8" y="374"/>
                  <a:pt x="8" y="373"/>
                </a:cubicBezTo>
                <a:cubicBezTo>
                  <a:pt x="8" y="373"/>
                  <a:pt x="7" y="373"/>
                  <a:pt x="6" y="372"/>
                </a:cubicBezTo>
                <a:cubicBezTo>
                  <a:pt x="6" y="372"/>
                  <a:pt x="6" y="372"/>
                  <a:pt x="6" y="372"/>
                </a:cubicBezTo>
                <a:cubicBezTo>
                  <a:pt x="5" y="371"/>
                  <a:pt x="5" y="370"/>
                  <a:pt x="4" y="369"/>
                </a:cubicBezTo>
                <a:cubicBezTo>
                  <a:pt x="3" y="367"/>
                  <a:pt x="3" y="367"/>
                  <a:pt x="3" y="365"/>
                </a:cubicBezTo>
                <a:cubicBezTo>
                  <a:pt x="3" y="361"/>
                  <a:pt x="5" y="357"/>
                  <a:pt x="8" y="355"/>
                </a:cubicBezTo>
                <a:cubicBezTo>
                  <a:pt x="8" y="355"/>
                  <a:pt x="9" y="355"/>
                  <a:pt x="9" y="354"/>
                </a:cubicBezTo>
                <a:cubicBezTo>
                  <a:pt x="9" y="354"/>
                  <a:pt x="9" y="354"/>
                  <a:pt x="8" y="353"/>
                </a:cubicBezTo>
                <a:cubicBezTo>
                  <a:pt x="8" y="352"/>
                  <a:pt x="7" y="352"/>
                  <a:pt x="7" y="351"/>
                </a:cubicBezTo>
                <a:cubicBezTo>
                  <a:pt x="7" y="350"/>
                  <a:pt x="6" y="349"/>
                  <a:pt x="6" y="348"/>
                </a:cubicBezTo>
                <a:cubicBezTo>
                  <a:pt x="6" y="347"/>
                  <a:pt x="6" y="345"/>
                  <a:pt x="6" y="344"/>
                </a:cubicBezTo>
                <a:cubicBezTo>
                  <a:pt x="6" y="343"/>
                  <a:pt x="6" y="341"/>
                  <a:pt x="6" y="340"/>
                </a:cubicBezTo>
                <a:cubicBezTo>
                  <a:pt x="7" y="338"/>
                  <a:pt x="7" y="336"/>
                  <a:pt x="7" y="335"/>
                </a:cubicBezTo>
                <a:cubicBezTo>
                  <a:pt x="7" y="335"/>
                  <a:pt x="7" y="335"/>
                  <a:pt x="7" y="334"/>
                </a:cubicBezTo>
                <a:cubicBezTo>
                  <a:pt x="7" y="334"/>
                  <a:pt x="7" y="333"/>
                  <a:pt x="7" y="332"/>
                </a:cubicBezTo>
                <a:cubicBezTo>
                  <a:pt x="8" y="330"/>
                  <a:pt x="8" y="329"/>
                  <a:pt x="8" y="327"/>
                </a:cubicBezTo>
                <a:cubicBezTo>
                  <a:pt x="8" y="327"/>
                  <a:pt x="8" y="326"/>
                  <a:pt x="8" y="325"/>
                </a:cubicBezTo>
                <a:cubicBezTo>
                  <a:pt x="8" y="324"/>
                  <a:pt x="7" y="322"/>
                  <a:pt x="7" y="321"/>
                </a:cubicBezTo>
                <a:cubicBezTo>
                  <a:pt x="7" y="320"/>
                  <a:pt x="7" y="319"/>
                  <a:pt x="7" y="318"/>
                </a:cubicBezTo>
                <a:cubicBezTo>
                  <a:pt x="7" y="318"/>
                  <a:pt x="7" y="318"/>
                  <a:pt x="7" y="318"/>
                </a:cubicBezTo>
                <a:cubicBezTo>
                  <a:pt x="7" y="317"/>
                  <a:pt x="7" y="317"/>
                  <a:pt x="7" y="317"/>
                </a:cubicBezTo>
                <a:cubicBezTo>
                  <a:pt x="6" y="316"/>
                  <a:pt x="6" y="315"/>
                  <a:pt x="6" y="314"/>
                </a:cubicBezTo>
                <a:cubicBezTo>
                  <a:pt x="6" y="312"/>
                  <a:pt x="6" y="310"/>
                  <a:pt x="6" y="308"/>
                </a:cubicBezTo>
                <a:cubicBezTo>
                  <a:pt x="6" y="308"/>
                  <a:pt x="5" y="307"/>
                  <a:pt x="5" y="307"/>
                </a:cubicBezTo>
                <a:cubicBezTo>
                  <a:pt x="5" y="305"/>
                  <a:pt x="4" y="304"/>
                  <a:pt x="4" y="302"/>
                </a:cubicBezTo>
                <a:cubicBezTo>
                  <a:pt x="4" y="301"/>
                  <a:pt x="4" y="300"/>
                  <a:pt x="4" y="299"/>
                </a:cubicBezTo>
                <a:cubicBezTo>
                  <a:pt x="4" y="298"/>
                  <a:pt x="4" y="298"/>
                  <a:pt x="3" y="298"/>
                </a:cubicBezTo>
                <a:cubicBezTo>
                  <a:pt x="4" y="296"/>
                  <a:pt x="3" y="295"/>
                  <a:pt x="3" y="293"/>
                </a:cubicBezTo>
                <a:cubicBezTo>
                  <a:pt x="3" y="293"/>
                  <a:pt x="3" y="292"/>
                  <a:pt x="3" y="291"/>
                </a:cubicBezTo>
                <a:cubicBezTo>
                  <a:pt x="3" y="290"/>
                  <a:pt x="3" y="290"/>
                  <a:pt x="3" y="289"/>
                </a:cubicBezTo>
                <a:cubicBezTo>
                  <a:pt x="3" y="288"/>
                  <a:pt x="3" y="288"/>
                  <a:pt x="3" y="288"/>
                </a:cubicBezTo>
                <a:cubicBezTo>
                  <a:pt x="3" y="287"/>
                  <a:pt x="4" y="287"/>
                  <a:pt x="4" y="286"/>
                </a:cubicBezTo>
                <a:cubicBezTo>
                  <a:pt x="4" y="286"/>
                  <a:pt x="4" y="285"/>
                  <a:pt x="4" y="285"/>
                </a:cubicBezTo>
                <a:cubicBezTo>
                  <a:pt x="4" y="285"/>
                  <a:pt x="4" y="284"/>
                  <a:pt x="4" y="284"/>
                </a:cubicBezTo>
                <a:cubicBezTo>
                  <a:pt x="4" y="283"/>
                  <a:pt x="4" y="282"/>
                  <a:pt x="4" y="281"/>
                </a:cubicBezTo>
                <a:cubicBezTo>
                  <a:pt x="4" y="279"/>
                  <a:pt x="5" y="278"/>
                  <a:pt x="5" y="276"/>
                </a:cubicBezTo>
                <a:cubicBezTo>
                  <a:pt x="5" y="276"/>
                  <a:pt x="5" y="275"/>
                  <a:pt x="6" y="274"/>
                </a:cubicBezTo>
                <a:cubicBezTo>
                  <a:pt x="6" y="274"/>
                  <a:pt x="6" y="273"/>
                  <a:pt x="6" y="273"/>
                </a:cubicBezTo>
                <a:cubicBezTo>
                  <a:pt x="6" y="272"/>
                  <a:pt x="6" y="272"/>
                  <a:pt x="7" y="271"/>
                </a:cubicBezTo>
                <a:cubicBezTo>
                  <a:pt x="7" y="271"/>
                  <a:pt x="7" y="270"/>
                  <a:pt x="7" y="270"/>
                </a:cubicBezTo>
                <a:cubicBezTo>
                  <a:pt x="7" y="269"/>
                  <a:pt x="7" y="268"/>
                  <a:pt x="8" y="268"/>
                </a:cubicBezTo>
                <a:cubicBezTo>
                  <a:pt x="8" y="266"/>
                  <a:pt x="9" y="264"/>
                  <a:pt x="10" y="262"/>
                </a:cubicBezTo>
                <a:cubicBezTo>
                  <a:pt x="10" y="261"/>
                  <a:pt x="11" y="261"/>
                  <a:pt x="11" y="260"/>
                </a:cubicBezTo>
                <a:cubicBezTo>
                  <a:pt x="11" y="258"/>
                  <a:pt x="12" y="257"/>
                  <a:pt x="13" y="256"/>
                </a:cubicBezTo>
                <a:cubicBezTo>
                  <a:pt x="13" y="255"/>
                  <a:pt x="13" y="253"/>
                  <a:pt x="14" y="252"/>
                </a:cubicBezTo>
                <a:cubicBezTo>
                  <a:pt x="14" y="251"/>
                  <a:pt x="15" y="250"/>
                  <a:pt x="15" y="249"/>
                </a:cubicBezTo>
                <a:cubicBezTo>
                  <a:pt x="15" y="248"/>
                  <a:pt x="15" y="248"/>
                  <a:pt x="15" y="247"/>
                </a:cubicBezTo>
                <a:cubicBezTo>
                  <a:pt x="15" y="247"/>
                  <a:pt x="15" y="246"/>
                  <a:pt x="16" y="246"/>
                </a:cubicBezTo>
                <a:cubicBezTo>
                  <a:pt x="16" y="246"/>
                  <a:pt x="16" y="245"/>
                  <a:pt x="16" y="245"/>
                </a:cubicBezTo>
                <a:cubicBezTo>
                  <a:pt x="16" y="243"/>
                  <a:pt x="16" y="242"/>
                  <a:pt x="17" y="240"/>
                </a:cubicBezTo>
                <a:cubicBezTo>
                  <a:pt x="17" y="239"/>
                  <a:pt x="17" y="238"/>
                  <a:pt x="17" y="237"/>
                </a:cubicBezTo>
                <a:cubicBezTo>
                  <a:pt x="17" y="237"/>
                  <a:pt x="17" y="236"/>
                  <a:pt x="17" y="236"/>
                </a:cubicBezTo>
                <a:cubicBezTo>
                  <a:pt x="17" y="235"/>
                  <a:pt x="17" y="235"/>
                  <a:pt x="17" y="235"/>
                </a:cubicBezTo>
                <a:cubicBezTo>
                  <a:pt x="18" y="234"/>
                  <a:pt x="18" y="233"/>
                  <a:pt x="18" y="232"/>
                </a:cubicBezTo>
                <a:cubicBezTo>
                  <a:pt x="18" y="232"/>
                  <a:pt x="18" y="231"/>
                  <a:pt x="18" y="231"/>
                </a:cubicBezTo>
                <a:cubicBezTo>
                  <a:pt x="18" y="231"/>
                  <a:pt x="18" y="231"/>
                  <a:pt x="18" y="231"/>
                </a:cubicBezTo>
                <a:cubicBezTo>
                  <a:pt x="18" y="230"/>
                  <a:pt x="18" y="230"/>
                  <a:pt x="18" y="229"/>
                </a:cubicBezTo>
                <a:cubicBezTo>
                  <a:pt x="18" y="228"/>
                  <a:pt x="18" y="227"/>
                  <a:pt x="18" y="226"/>
                </a:cubicBezTo>
                <a:cubicBezTo>
                  <a:pt x="19" y="226"/>
                  <a:pt x="19" y="225"/>
                  <a:pt x="19" y="225"/>
                </a:cubicBezTo>
                <a:cubicBezTo>
                  <a:pt x="19" y="224"/>
                  <a:pt x="19" y="222"/>
                  <a:pt x="20" y="220"/>
                </a:cubicBezTo>
                <a:cubicBezTo>
                  <a:pt x="21" y="219"/>
                  <a:pt x="21" y="218"/>
                  <a:pt x="21" y="217"/>
                </a:cubicBezTo>
                <a:cubicBezTo>
                  <a:pt x="22" y="215"/>
                  <a:pt x="21" y="213"/>
                  <a:pt x="21" y="210"/>
                </a:cubicBezTo>
                <a:cubicBezTo>
                  <a:pt x="21" y="210"/>
                  <a:pt x="21" y="209"/>
                  <a:pt x="21" y="209"/>
                </a:cubicBezTo>
                <a:cubicBezTo>
                  <a:pt x="21" y="208"/>
                  <a:pt x="22" y="206"/>
                  <a:pt x="22" y="205"/>
                </a:cubicBezTo>
                <a:cubicBezTo>
                  <a:pt x="23" y="204"/>
                  <a:pt x="23" y="204"/>
                  <a:pt x="24" y="203"/>
                </a:cubicBezTo>
                <a:cubicBezTo>
                  <a:pt x="24" y="203"/>
                  <a:pt x="24" y="202"/>
                  <a:pt x="24" y="202"/>
                </a:cubicBezTo>
                <a:cubicBezTo>
                  <a:pt x="25" y="201"/>
                  <a:pt x="25" y="201"/>
                  <a:pt x="25" y="201"/>
                </a:cubicBezTo>
                <a:cubicBezTo>
                  <a:pt x="27" y="199"/>
                  <a:pt x="28" y="197"/>
                  <a:pt x="29" y="195"/>
                </a:cubicBezTo>
                <a:cubicBezTo>
                  <a:pt x="29" y="194"/>
                  <a:pt x="30" y="193"/>
                  <a:pt x="30" y="193"/>
                </a:cubicBezTo>
                <a:cubicBezTo>
                  <a:pt x="31" y="192"/>
                  <a:pt x="31" y="191"/>
                  <a:pt x="32" y="191"/>
                </a:cubicBezTo>
                <a:cubicBezTo>
                  <a:pt x="32" y="190"/>
                  <a:pt x="33" y="189"/>
                  <a:pt x="34" y="189"/>
                </a:cubicBezTo>
                <a:cubicBezTo>
                  <a:pt x="34" y="188"/>
                  <a:pt x="36" y="186"/>
                  <a:pt x="37" y="185"/>
                </a:cubicBezTo>
                <a:cubicBezTo>
                  <a:pt x="37" y="185"/>
                  <a:pt x="37" y="184"/>
                  <a:pt x="38" y="184"/>
                </a:cubicBezTo>
                <a:cubicBezTo>
                  <a:pt x="38" y="184"/>
                  <a:pt x="39" y="183"/>
                  <a:pt x="39" y="183"/>
                </a:cubicBezTo>
                <a:cubicBezTo>
                  <a:pt x="40" y="183"/>
                  <a:pt x="40" y="182"/>
                  <a:pt x="40" y="182"/>
                </a:cubicBezTo>
                <a:cubicBezTo>
                  <a:pt x="41" y="182"/>
                  <a:pt x="42" y="181"/>
                  <a:pt x="42" y="180"/>
                </a:cubicBezTo>
                <a:cubicBezTo>
                  <a:pt x="43" y="179"/>
                  <a:pt x="44" y="179"/>
                  <a:pt x="45" y="178"/>
                </a:cubicBezTo>
                <a:cubicBezTo>
                  <a:pt x="45" y="177"/>
                  <a:pt x="46" y="176"/>
                  <a:pt x="46" y="175"/>
                </a:cubicBezTo>
                <a:cubicBezTo>
                  <a:pt x="48" y="174"/>
                  <a:pt x="48" y="172"/>
                  <a:pt x="48" y="170"/>
                </a:cubicBezTo>
                <a:cubicBezTo>
                  <a:pt x="48" y="168"/>
                  <a:pt x="48" y="167"/>
                  <a:pt x="48" y="165"/>
                </a:cubicBezTo>
                <a:cubicBezTo>
                  <a:pt x="48" y="163"/>
                  <a:pt x="48" y="161"/>
                  <a:pt x="48" y="158"/>
                </a:cubicBezTo>
                <a:cubicBezTo>
                  <a:pt x="48" y="157"/>
                  <a:pt x="48" y="156"/>
                  <a:pt x="48" y="155"/>
                </a:cubicBezTo>
                <a:cubicBezTo>
                  <a:pt x="48" y="153"/>
                  <a:pt x="48" y="150"/>
                  <a:pt x="48" y="148"/>
                </a:cubicBezTo>
                <a:cubicBezTo>
                  <a:pt x="48" y="147"/>
                  <a:pt x="49" y="145"/>
                  <a:pt x="49" y="144"/>
                </a:cubicBezTo>
                <a:cubicBezTo>
                  <a:pt x="49" y="142"/>
                  <a:pt x="48" y="140"/>
                  <a:pt x="48" y="138"/>
                </a:cubicBezTo>
                <a:cubicBezTo>
                  <a:pt x="48" y="137"/>
                  <a:pt x="48" y="137"/>
                  <a:pt x="48" y="136"/>
                </a:cubicBezTo>
                <a:cubicBezTo>
                  <a:pt x="48" y="135"/>
                  <a:pt x="48" y="134"/>
                  <a:pt x="48" y="133"/>
                </a:cubicBezTo>
                <a:cubicBezTo>
                  <a:pt x="48" y="133"/>
                  <a:pt x="48" y="133"/>
                  <a:pt x="48" y="132"/>
                </a:cubicBezTo>
                <a:cubicBezTo>
                  <a:pt x="48" y="132"/>
                  <a:pt x="48" y="131"/>
                  <a:pt x="49" y="130"/>
                </a:cubicBezTo>
                <a:cubicBezTo>
                  <a:pt x="49" y="130"/>
                  <a:pt x="48" y="129"/>
                  <a:pt x="49" y="128"/>
                </a:cubicBezTo>
                <a:cubicBezTo>
                  <a:pt x="49" y="128"/>
                  <a:pt x="49" y="127"/>
                  <a:pt x="49" y="127"/>
                </a:cubicBezTo>
                <a:cubicBezTo>
                  <a:pt x="49" y="125"/>
                  <a:pt x="49" y="122"/>
                  <a:pt x="49" y="120"/>
                </a:cubicBezTo>
                <a:cubicBezTo>
                  <a:pt x="49" y="119"/>
                  <a:pt x="49" y="118"/>
                  <a:pt x="49" y="117"/>
                </a:cubicBezTo>
                <a:cubicBezTo>
                  <a:pt x="49" y="116"/>
                  <a:pt x="50" y="113"/>
                  <a:pt x="50" y="111"/>
                </a:cubicBezTo>
                <a:cubicBezTo>
                  <a:pt x="50" y="111"/>
                  <a:pt x="50" y="110"/>
                  <a:pt x="50" y="110"/>
                </a:cubicBezTo>
                <a:cubicBezTo>
                  <a:pt x="50" y="109"/>
                  <a:pt x="50" y="108"/>
                  <a:pt x="50" y="107"/>
                </a:cubicBezTo>
                <a:cubicBezTo>
                  <a:pt x="50" y="107"/>
                  <a:pt x="50" y="106"/>
                  <a:pt x="51" y="105"/>
                </a:cubicBezTo>
                <a:cubicBezTo>
                  <a:pt x="51" y="104"/>
                  <a:pt x="51" y="103"/>
                  <a:pt x="51" y="103"/>
                </a:cubicBezTo>
                <a:cubicBezTo>
                  <a:pt x="50" y="102"/>
                  <a:pt x="51" y="102"/>
                  <a:pt x="51" y="102"/>
                </a:cubicBezTo>
                <a:cubicBezTo>
                  <a:pt x="51" y="101"/>
                  <a:pt x="51" y="100"/>
                  <a:pt x="51" y="99"/>
                </a:cubicBezTo>
                <a:cubicBezTo>
                  <a:pt x="51" y="97"/>
                  <a:pt x="51" y="96"/>
                  <a:pt x="51" y="94"/>
                </a:cubicBezTo>
                <a:cubicBezTo>
                  <a:pt x="51" y="93"/>
                  <a:pt x="51" y="93"/>
                  <a:pt x="51" y="92"/>
                </a:cubicBezTo>
                <a:cubicBezTo>
                  <a:pt x="51" y="92"/>
                  <a:pt x="51" y="92"/>
                  <a:pt x="51" y="91"/>
                </a:cubicBezTo>
                <a:cubicBezTo>
                  <a:pt x="51" y="91"/>
                  <a:pt x="51" y="90"/>
                  <a:pt x="51" y="90"/>
                </a:cubicBezTo>
                <a:cubicBezTo>
                  <a:pt x="50" y="87"/>
                  <a:pt x="45" y="86"/>
                  <a:pt x="42" y="85"/>
                </a:cubicBezTo>
                <a:cubicBezTo>
                  <a:pt x="41" y="85"/>
                  <a:pt x="40" y="84"/>
                  <a:pt x="40" y="84"/>
                </a:cubicBezTo>
                <a:cubicBezTo>
                  <a:pt x="39" y="84"/>
                  <a:pt x="38" y="83"/>
                  <a:pt x="37" y="83"/>
                </a:cubicBezTo>
                <a:cubicBezTo>
                  <a:pt x="36" y="82"/>
                  <a:pt x="34" y="81"/>
                  <a:pt x="33" y="80"/>
                </a:cubicBezTo>
                <a:cubicBezTo>
                  <a:pt x="32" y="79"/>
                  <a:pt x="31" y="78"/>
                  <a:pt x="31" y="78"/>
                </a:cubicBezTo>
                <a:cubicBezTo>
                  <a:pt x="30" y="77"/>
                  <a:pt x="29" y="77"/>
                  <a:pt x="29" y="76"/>
                </a:cubicBezTo>
                <a:cubicBezTo>
                  <a:pt x="28" y="75"/>
                  <a:pt x="28" y="74"/>
                  <a:pt x="28" y="74"/>
                </a:cubicBezTo>
                <a:cubicBezTo>
                  <a:pt x="27" y="73"/>
                  <a:pt x="26" y="73"/>
                  <a:pt x="26" y="72"/>
                </a:cubicBezTo>
                <a:cubicBezTo>
                  <a:pt x="25" y="72"/>
                  <a:pt x="25" y="71"/>
                  <a:pt x="25" y="69"/>
                </a:cubicBezTo>
                <a:cubicBezTo>
                  <a:pt x="24" y="68"/>
                  <a:pt x="23" y="67"/>
                  <a:pt x="23" y="65"/>
                </a:cubicBezTo>
                <a:cubicBezTo>
                  <a:pt x="22" y="64"/>
                  <a:pt x="21" y="62"/>
                  <a:pt x="21" y="60"/>
                </a:cubicBezTo>
                <a:cubicBezTo>
                  <a:pt x="20" y="59"/>
                  <a:pt x="20" y="57"/>
                  <a:pt x="20" y="56"/>
                </a:cubicBezTo>
                <a:cubicBezTo>
                  <a:pt x="20" y="55"/>
                  <a:pt x="20" y="55"/>
                  <a:pt x="20" y="54"/>
                </a:cubicBezTo>
                <a:cubicBezTo>
                  <a:pt x="20" y="53"/>
                  <a:pt x="20" y="53"/>
                  <a:pt x="20" y="52"/>
                </a:cubicBezTo>
                <a:cubicBezTo>
                  <a:pt x="20" y="51"/>
                  <a:pt x="20" y="49"/>
                  <a:pt x="20" y="48"/>
                </a:cubicBezTo>
                <a:cubicBezTo>
                  <a:pt x="20" y="46"/>
                  <a:pt x="20" y="45"/>
                  <a:pt x="21" y="43"/>
                </a:cubicBezTo>
                <a:cubicBezTo>
                  <a:pt x="21" y="42"/>
                  <a:pt x="21" y="40"/>
                  <a:pt x="22" y="38"/>
                </a:cubicBezTo>
                <a:cubicBezTo>
                  <a:pt x="22" y="38"/>
                  <a:pt x="21" y="37"/>
                  <a:pt x="21" y="36"/>
                </a:cubicBezTo>
                <a:cubicBezTo>
                  <a:pt x="21" y="35"/>
                  <a:pt x="22" y="36"/>
                  <a:pt x="23" y="35"/>
                </a:cubicBezTo>
                <a:cubicBezTo>
                  <a:pt x="23" y="35"/>
                  <a:pt x="23" y="34"/>
                  <a:pt x="23" y="34"/>
                </a:cubicBezTo>
                <a:cubicBezTo>
                  <a:pt x="24" y="32"/>
                  <a:pt x="25" y="31"/>
                  <a:pt x="25" y="30"/>
                </a:cubicBezTo>
                <a:cubicBezTo>
                  <a:pt x="26" y="29"/>
                  <a:pt x="26" y="28"/>
                  <a:pt x="27" y="27"/>
                </a:cubicBezTo>
                <a:cubicBezTo>
                  <a:pt x="27" y="26"/>
                  <a:pt x="28" y="25"/>
                  <a:pt x="28" y="24"/>
                </a:cubicBezTo>
                <a:cubicBezTo>
                  <a:pt x="28" y="23"/>
                  <a:pt x="28" y="21"/>
                  <a:pt x="29" y="20"/>
                </a:cubicBezTo>
                <a:cubicBezTo>
                  <a:pt x="30" y="19"/>
                  <a:pt x="30" y="19"/>
                  <a:pt x="31" y="18"/>
                </a:cubicBezTo>
                <a:cubicBezTo>
                  <a:pt x="31" y="18"/>
                  <a:pt x="32" y="17"/>
                  <a:pt x="32" y="16"/>
                </a:cubicBezTo>
                <a:cubicBezTo>
                  <a:pt x="32" y="15"/>
                  <a:pt x="32" y="15"/>
                  <a:pt x="33" y="14"/>
                </a:cubicBezTo>
                <a:cubicBezTo>
                  <a:pt x="33" y="14"/>
                  <a:pt x="33" y="12"/>
                  <a:pt x="33" y="12"/>
                </a:cubicBezTo>
                <a:cubicBezTo>
                  <a:pt x="32" y="9"/>
                  <a:pt x="31" y="7"/>
                  <a:pt x="31" y="4"/>
                </a:cubicBezTo>
                <a:cubicBezTo>
                  <a:pt x="32" y="4"/>
                  <a:pt x="32" y="4"/>
                  <a:pt x="32" y="3"/>
                </a:cubicBezTo>
                <a:cubicBezTo>
                  <a:pt x="32" y="2"/>
                  <a:pt x="31" y="1"/>
                  <a:pt x="31" y="0"/>
                </a:cubicBezTo>
                <a:cubicBezTo>
                  <a:pt x="32" y="0"/>
                  <a:pt x="32" y="1"/>
                  <a:pt x="33" y="2"/>
                </a:cubicBezTo>
                <a:cubicBezTo>
                  <a:pt x="33" y="3"/>
                  <a:pt x="34" y="3"/>
                  <a:pt x="34" y="4"/>
                </a:cubicBezTo>
                <a:cubicBezTo>
                  <a:pt x="34" y="5"/>
                  <a:pt x="35" y="6"/>
                  <a:pt x="35" y="7"/>
                </a:cubicBezTo>
                <a:cubicBezTo>
                  <a:pt x="35" y="7"/>
                  <a:pt x="36" y="8"/>
                  <a:pt x="37" y="9"/>
                </a:cubicBezTo>
                <a:cubicBezTo>
                  <a:pt x="37" y="10"/>
                  <a:pt x="38" y="11"/>
                  <a:pt x="39" y="12"/>
                </a:cubicBezTo>
                <a:cubicBezTo>
                  <a:pt x="40" y="13"/>
                  <a:pt x="41" y="14"/>
                  <a:pt x="42" y="16"/>
                </a:cubicBezTo>
                <a:cubicBezTo>
                  <a:pt x="42" y="17"/>
                  <a:pt x="43" y="18"/>
                  <a:pt x="44" y="19"/>
                </a:cubicBezTo>
                <a:cubicBezTo>
                  <a:pt x="45" y="19"/>
                  <a:pt x="45" y="20"/>
                  <a:pt x="46" y="20"/>
                </a:cubicBezTo>
                <a:cubicBezTo>
                  <a:pt x="47" y="21"/>
                  <a:pt x="48" y="22"/>
                  <a:pt x="49" y="23"/>
                </a:cubicBezTo>
                <a:cubicBezTo>
                  <a:pt x="50" y="23"/>
                  <a:pt x="51" y="22"/>
                  <a:pt x="51" y="22"/>
                </a:cubicBezTo>
                <a:cubicBezTo>
                  <a:pt x="52" y="22"/>
                  <a:pt x="52" y="22"/>
                  <a:pt x="53" y="21"/>
                </a:cubicBezTo>
                <a:cubicBezTo>
                  <a:pt x="53" y="21"/>
                  <a:pt x="53" y="21"/>
                  <a:pt x="54" y="21"/>
                </a:cubicBezTo>
                <a:cubicBezTo>
                  <a:pt x="54" y="21"/>
                  <a:pt x="54" y="21"/>
                  <a:pt x="54" y="21"/>
                </a:cubicBezTo>
                <a:cubicBezTo>
                  <a:pt x="54" y="20"/>
                  <a:pt x="55" y="20"/>
                  <a:pt x="55" y="20"/>
                </a:cubicBezTo>
                <a:cubicBezTo>
                  <a:pt x="55" y="20"/>
                  <a:pt x="55" y="20"/>
                  <a:pt x="56" y="20"/>
                </a:cubicBezTo>
                <a:cubicBezTo>
                  <a:pt x="56" y="19"/>
                  <a:pt x="57" y="19"/>
                  <a:pt x="58" y="19"/>
                </a:cubicBezTo>
                <a:cubicBezTo>
                  <a:pt x="58" y="19"/>
                  <a:pt x="58" y="19"/>
                  <a:pt x="59" y="18"/>
                </a:cubicBezTo>
                <a:cubicBezTo>
                  <a:pt x="60" y="18"/>
                  <a:pt x="62" y="17"/>
                  <a:pt x="63" y="17"/>
                </a:cubicBezTo>
                <a:cubicBezTo>
                  <a:pt x="65" y="17"/>
                  <a:pt x="67" y="16"/>
                  <a:pt x="69" y="16"/>
                </a:cubicBezTo>
                <a:cubicBezTo>
                  <a:pt x="70" y="16"/>
                  <a:pt x="70" y="16"/>
                  <a:pt x="70" y="16"/>
                </a:cubicBezTo>
                <a:cubicBezTo>
                  <a:pt x="71" y="16"/>
                  <a:pt x="71" y="16"/>
                  <a:pt x="72" y="16"/>
                </a:cubicBezTo>
                <a:cubicBezTo>
                  <a:pt x="74" y="16"/>
                  <a:pt x="76" y="17"/>
                  <a:pt x="79" y="17"/>
                </a:cubicBezTo>
                <a:cubicBezTo>
                  <a:pt x="80" y="17"/>
                  <a:pt x="83" y="19"/>
                  <a:pt x="84" y="20"/>
                </a:cubicBezTo>
                <a:cubicBezTo>
                  <a:pt x="86" y="21"/>
                  <a:pt x="88" y="22"/>
                  <a:pt x="89" y="23"/>
                </a:cubicBezTo>
                <a:cubicBezTo>
                  <a:pt x="89" y="24"/>
                  <a:pt x="90" y="24"/>
                  <a:pt x="91" y="25"/>
                </a:cubicBezTo>
                <a:cubicBezTo>
                  <a:pt x="92" y="26"/>
                  <a:pt x="93" y="27"/>
                  <a:pt x="94" y="29"/>
                </a:cubicBezTo>
                <a:cubicBezTo>
                  <a:pt x="95" y="30"/>
                  <a:pt x="96" y="32"/>
                  <a:pt x="96" y="34"/>
                </a:cubicBezTo>
                <a:cubicBezTo>
                  <a:pt x="97" y="35"/>
                  <a:pt x="97" y="36"/>
                  <a:pt x="98" y="37"/>
                </a:cubicBezTo>
                <a:cubicBezTo>
                  <a:pt x="98" y="39"/>
                  <a:pt x="99" y="40"/>
                  <a:pt x="99" y="41"/>
                </a:cubicBezTo>
                <a:cubicBezTo>
                  <a:pt x="100" y="42"/>
                  <a:pt x="101" y="43"/>
                  <a:pt x="101" y="44"/>
                </a:cubicBezTo>
                <a:cubicBezTo>
                  <a:pt x="102" y="46"/>
                  <a:pt x="102" y="49"/>
                  <a:pt x="102" y="50"/>
                </a:cubicBezTo>
                <a:cubicBezTo>
                  <a:pt x="103" y="51"/>
                  <a:pt x="103" y="52"/>
                  <a:pt x="104" y="52"/>
                </a:cubicBezTo>
                <a:cubicBezTo>
                  <a:pt x="105" y="53"/>
                  <a:pt x="106" y="54"/>
                  <a:pt x="106" y="55"/>
                </a:cubicBezTo>
                <a:cubicBezTo>
                  <a:pt x="107" y="55"/>
                  <a:pt x="107" y="56"/>
                  <a:pt x="107" y="57"/>
                </a:cubicBezTo>
                <a:cubicBezTo>
                  <a:pt x="106" y="58"/>
                  <a:pt x="105" y="59"/>
                  <a:pt x="105" y="59"/>
                </a:cubicBezTo>
                <a:cubicBezTo>
                  <a:pt x="104" y="60"/>
                  <a:pt x="104" y="62"/>
                  <a:pt x="104" y="63"/>
                </a:cubicBezTo>
                <a:cubicBezTo>
                  <a:pt x="104" y="64"/>
                  <a:pt x="105" y="65"/>
                  <a:pt x="105" y="66"/>
                </a:cubicBezTo>
                <a:cubicBezTo>
                  <a:pt x="105" y="67"/>
                  <a:pt x="106" y="68"/>
                  <a:pt x="106" y="68"/>
                </a:cubicBezTo>
                <a:cubicBezTo>
                  <a:pt x="107" y="70"/>
                  <a:pt x="108" y="72"/>
                  <a:pt x="109" y="74"/>
                </a:cubicBezTo>
                <a:cubicBezTo>
                  <a:pt x="110" y="77"/>
                  <a:pt x="111" y="79"/>
                  <a:pt x="112" y="82"/>
                </a:cubicBezTo>
                <a:cubicBezTo>
                  <a:pt x="112" y="83"/>
                  <a:pt x="113" y="84"/>
                  <a:pt x="113" y="85"/>
                </a:cubicBezTo>
                <a:cubicBezTo>
                  <a:pt x="114" y="87"/>
                  <a:pt x="114" y="89"/>
                  <a:pt x="115" y="90"/>
                </a:cubicBezTo>
                <a:cubicBezTo>
                  <a:pt x="115" y="91"/>
                  <a:pt x="116" y="92"/>
                  <a:pt x="117" y="93"/>
                </a:cubicBezTo>
                <a:cubicBezTo>
                  <a:pt x="117" y="93"/>
                  <a:pt x="118" y="94"/>
                  <a:pt x="118" y="95"/>
                </a:cubicBezTo>
                <a:cubicBezTo>
                  <a:pt x="119" y="96"/>
                  <a:pt x="120" y="96"/>
                  <a:pt x="120" y="97"/>
                </a:cubicBezTo>
                <a:cubicBezTo>
                  <a:pt x="121" y="97"/>
                  <a:pt x="121" y="98"/>
                  <a:pt x="122" y="98"/>
                </a:cubicBezTo>
                <a:cubicBezTo>
                  <a:pt x="122" y="99"/>
                  <a:pt x="122" y="99"/>
                  <a:pt x="122" y="100"/>
                </a:cubicBezTo>
                <a:cubicBezTo>
                  <a:pt x="123" y="100"/>
                  <a:pt x="123" y="100"/>
                  <a:pt x="123" y="101"/>
                </a:cubicBezTo>
                <a:cubicBezTo>
                  <a:pt x="124" y="102"/>
                  <a:pt x="125" y="103"/>
                  <a:pt x="125" y="104"/>
                </a:cubicBezTo>
                <a:cubicBezTo>
                  <a:pt x="126" y="105"/>
                  <a:pt x="126" y="105"/>
                  <a:pt x="126" y="105"/>
                </a:cubicBezTo>
                <a:cubicBezTo>
                  <a:pt x="126" y="106"/>
                  <a:pt x="126" y="106"/>
                  <a:pt x="127" y="107"/>
                </a:cubicBezTo>
                <a:cubicBezTo>
                  <a:pt x="127" y="107"/>
                  <a:pt x="127" y="108"/>
                  <a:pt x="127" y="108"/>
                </a:cubicBezTo>
                <a:cubicBezTo>
                  <a:pt x="127" y="108"/>
                  <a:pt x="127" y="109"/>
                  <a:pt x="127" y="109"/>
                </a:cubicBezTo>
                <a:cubicBezTo>
                  <a:pt x="127" y="109"/>
                  <a:pt x="128" y="110"/>
                  <a:pt x="128" y="111"/>
                </a:cubicBezTo>
                <a:cubicBezTo>
                  <a:pt x="128" y="111"/>
                  <a:pt x="128" y="112"/>
                  <a:pt x="128" y="113"/>
                </a:cubicBezTo>
                <a:cubicBezTo>
                  <a:pt x="129" y="113"/>
                  <a:pt x="129" y="113"/>
                  <a:pt x="129" y="114"/>
                </a:cubicBezTo>
                <a:cubicBezTo>
                  <a:pt x="129" y="114"/>
                  <a:pt x="129" y="114"/>
                  <a:pt x="129" y="115"/>
                </a:cubicBezTo>
                <a:cubicBezTo>
                  <a:pt x="129" y="115"/>
                  <a:pt x="129" y="115"/>
                  <a:pt x="130" y="116"/>
                </a:cubicBezTo>
                <a:cubicBezTo>
                  <a:pt x="130" y="116"/>
                  <a:pt x="130" y="117"/>
                  <a:pt x="131" y="117"/>
                </a:cubicBezTo>
                <a:cubicBezTo>
                  <a:pt x="131" y="118"/>
                  <a:pt x="131" y="118"/>
                  <a:pt x="131" y="118"/>
                </a:cubicBezTo>
                <a:cubicBezTo>
                  <a:pt x="132" y="119"/>
                  <a:pt x="132" y="119"/>
                  <a:pt x="132" y="120"/>
                </a:cubicBezTo>
                <a:cubicBezTo>
                  <a:pt x="132" y="120"/>
                  <a:pt x="132" y="120"/>
                  <a:pt x="133" y="120"/>
                </a:cubicBezTo>
                <a:cubicBezTo>
                  <a:pt x="133" y="121"/>
                  <a:pt x="134" y="121"/>
                  <a:pt x="134" y="122"/>
                </a:cubicBezTo>
                <a:cubicBezTo>
                  <a:pt x="136" y="123"/>
                  <a:pt x="137" y="125"/>
                  <a:pt x="138" y="127"/>
                </a:cubicBezTo>
                <a:cubicBezTo>
                  <a:pt x="140" y="129"/>
                  <a:pt x="142" y="131"/>
                  <a:pt x="143" y="133"/>
                </a:cubicBezTo>
                <a:cubicBezTo>
                  <a:pt x="145" y="134"/>
                  <a:pt x="146" y="136"/>
                  <a:pt x="147" y="137"/>
                </a:cubicBezTo>
                <a:cubicBezTo>
                  <a:pt x="148" y="138"/>
                  <a:pt x="149" y="139"/>
                  <a:pt x="150" y="140"/>
                </a:cubicBezTo>
                <a:cubicBezTo>
                  <a:pt x="151" y="142"/>
                  <a:pt x="152" y="143"/>
                  <a:pt x="154" y="144"/>
                </a:cubicBezTo>
                <a:cubicBezTo>
                  <a:pt x="155" y="145"/>
                  <a:pt x="155" y="147"/>
                  <a:pt x="157" y="147"/>
                </a:cubicBezTo>
                <a:cubicBezTo>
                  <a:pt x="157" y="148"/>
                  <a:pt x="157" y="148"/>
                  <a:pt x="158" y="148"/>
                </a:cubicBezTo>
                <a:cubicBezTo>
                  <a:pt x="159" y="148"/>
                  <a:pt x="161" y="150"/>
                  <a:pt x="162" y="150"/>
                </a:cubicBezTo>
                <a:cubicBezTo>
                  <a:pt x="163" y="150"/>
                  <a:pt x="165" y="149"/>
                  <a:pt x="167" y="150"/>
                </a:cubicBezTo>
                <a:cubicBezTo>
                  <a:pt x="168" y="151"/>
                  <a:pt x="168" y="154"/>
                  <a:pt x="168" y="155"/>
                </a:cubicBezTo>
                <a:cubicBezTo>
                  <a:pt x="167" y="156"/>
                  <a:pt x="166" y="156"/>
                  <a:pt x="165" y="157"/>
                </a:cubicBezTo>
                <a:cubicBezTo>
                  <a:pt x="165" y="157"/>
                  <a:pt x="165" y="158"/>
                  <a:pt x="164" y="158"/>
                </a:cubicBezTo>
                <a:close/>
                <a:moveTo>
                  <a:pt x="112" y="85"/>
                </a:moveTo>
                <a:cubicBezTo>
                  <a:pt x="111" y="84"/>
                  <a:pt x="110" y="82"/>
                  <a:pt x="109" y="81"/>
                </a:cubicBezTo>
                <a:cubicBezTo>
                  <a:pt x="109" y="80"/>
                  <a:pt x="108" y="80"/>
                  <a:pt x="108" y="79"/>
                </a:cubicBezTo>
                <a:cubicBezTo>
                  <a:pt x="106" y="76"/>
                  <a:pt x="105" y="71"/>
                  <a:pt x="99" y="70"/>
                </a:cubicBezTo>
                <a:cubicBezTo>
                  <a:pt x="99" y="71"/>
                  <a:pt x="99" y="72"/>
                  <a:pt x="100" y="73"/>
                </a:cubicBezTo>
                <a:cubicBezTo>
                  <a:pt x="101" y="75"/>
                  <a:pt x="102" y="77"/>
                  <a:pt x="104" y="78"/>
                </a:cubicBezTo>
                <a:cubicBezTo>
                  <a:pt x="104" y="78"/>
                  <a:pt x="104" y="79"/>
                  <a:pt x="104" y="79"/>
                </a:cubicBezTo>
                <a:cubicBezTo>
                  <a:pt x="104" y="81"/>
                  <a:pt x="106" y="82"/>
                  <a:pt x="107" y="84"/>
                </a:cubicBezTo>
                <a:cubicBezTo>
                  <a:pt x="109" y="85"/>
                  <a:pt x="110" y="88"/>
                  <a:pt x="112" y="87"/>
                </a:cubicBezTo>
                <a:cubicBezTo>
                  <a:pt x="112" y="86"/>
                  <a:pt x="111" y="86"/>
                  <a:pt x="112" y="85"/>
                </a:cubicBezTo>
                <a:close/>
                <a:moveTo>
                  <a:pt x="52" y="170"/>
                </a:moveTo>
                <a:cubicBezTo>
                  <a:pt x="53" y="170"/>
                  <a:pt x="54" y="169"/>
                  <a:pt x="55" y="169"/>
                </a:cubicBezTo>
                <a:cubicBezTo>
                  <a:pt x="57" y="167"/>
                  <a:pt x="59" y="164"/>
                  <a:pt x="61" y="161"/>
                </a:cubicBezTo>
                <a:cubicBezTo>
                  <a:pt x="62" y="160"/>
                  <a:pt x="62" y="159"/>
                  <a:pt x="63" y="158"/>
                </a:cubicBezTo>
                <a:cubicBezTo>
                  <a:pt x="64" y="156"/>
                  <a:pt x="65" y="154"/>
                  <a:pt x="67" y="152"/>
                </a:cubicBezTo>
                <a:cubicBezTo>
                  <a:pt x="67" y="151"/>
                  <a:pt x="68" y="150"/>
                  <a:pt x="69" y="149"/>
                </a:cubicBezTo>
                <a:cubicBezTo>
                  <a:pt x="69" y="148"/>
                  <a:pt x="70" y="147"/>
                  <a:pt x="71" y="146"/>
                </a:cubicBezTo>
                <a:cubicBezTo>
                  <a:pt x="72" y="145"/>
                  <a:pt x="73" y="145"/>
                  <a:pt x="73" y="144"/>
                </a:cubicBezTo>
                <a:cubicBezTo>
                  <a:pt x="75" y="142"/>
                  <a:pt x="77" y="140"/>
                  <a:pt x="79" y="137"/>
                </a:cubicBezTo>
                <a:cubicBezTo>
                  <a:pt x="79" y="137"/>
                  <a:pt x="79" y="136"/>
                  <a:pt x="80" y="136"/>
                </a:cubicBezTo>
                <a:cubicBezTo>
                  <a:pt x="80" y="135"/>
                  <a:pt x="80" y="134"/>
                  <a:pt x="80" y="134"/>
                </a:cubicBezTo>
                <a:cubicBezTo>
                  <a:pt x="80" y="132"/>
                  <a:pt x="80" y="130"/>
                  <a:pt x="80" y="128"/>
                </a:cubicBezTo>
                <a:cubicBezTo>
                  <a:pt x="80" y="126"/>
                  <a:pt x="81" y="125"/>
                  <a:pt x="80" y="124"/>
                </a:cubicBezTo>
                <a:cubicBezTo>
                  <a:pt x="80" y="122"/>
                  <a:pt x="79" y="122"/>
                  <a:pt x="79" y="121"/>
                </a:cubicBezTo>
                <a:cubicBezTo>
                  <a:pt x="79" y="120"/>
                  <a:pt x="79" y="120"/>
                  <a:pt x="78" y="119"/>
                </a:cubicBezTo>
                <a:cubicBezTo>
                  <a:pt x="77" y="118"/>
                  <a:pt x="77" y="117"/>
                  <a:pt x="76" y="116"/>
                </a:cubicBezTo>
                <a:cubicBezTo>
                  <a:pt x="75" y="115"/>
                  <a:pt x="74" y="114"/>
                  <a:pt x="74" y="113"/>
                </a:cubicBezTo>
                <a:cubicBezTo>
                  <a:pt x="73" y="113"/>
                  <a:pt x="72" y="112"/>
                  <a:pt x="72" y="111"/>
                </a:cubicBezTo>
                <a:cubicBezTo>
                  <a:pt x="70" y="110"/>
                  <a:pt x="70" y="109"/>
                  <a:pt x="69" y="108"/>
                </a:cubicBezTo>
                <a:cubicBezTo>
                  <a:pt x="68" y="107"/>
                  <a:pt x="67" y="106"/>
                  <a:pt x="66" y="105"/>
                </a:cubicBezTo>
                <a:cubicBezTo>
                  <a:pt x="66" y="104"/>
                  <a:pt x="66" y="104"/>
                  <a:pt x="66" y="104"/>
                </a:cubicBezTo>
                <a:cubicBezTo>
                  <a:pt x="65" y="102"/>
                  <a:pt x="64" y="101"/>
                  <a:pt x="63" y="99"/>
                </a:cubicBezTo>
                <a:cubicBezTo>
                  <a:pt x="62" y="97"/>
                  <a:pt x="61" y="95"/>
                  <a:pt x="59" y="93"/>
                </a:cubicBezTo>
                <a:cubicBezTo>
                  <a:pt x="59" y="93"/>
                  <a:pt x="58" y="93"/>
                  <a:pt x="58" y="92"/>
                </a:cubicBezTo>
                <a:cubicBezTo>
                  <a:pt x="57" y="92"/>
                  <a:pt x="57" y="91"/>
                  <a:pt x="57" y="91"/>
                </a:cubicBezTo>
                <a:cubicBezTo>
                  <a:pt x="55" y="89"/>
                  <a:pt x="54" y="91"/>
                  <a:pt x="53" y="93"/>
                </a:cubicBezTo>
                <a:cubicBezTo>
                  <a:pt x="53" y="93"/>
                  <a:pt x="53" y="94"/>
                  <a:pt x="53" y="95"/>
                </a:cubicBezTo>
                <a:cubicBezTo>
                  <a:pt x="53" y="96"/>
                  <a:pt x="53" y="97"/>
                  <a:pt x="53" y="98"/>
                </a:cubicBezTo>
                <a:cubicBezTo>
                  <a:pt x="53" y="99"/>
                  <a:pt x="53" y="100"/>
                  <a:pt x="53" y="101"/>
                </a:cubicBezTo>
                <a:cubicBezTo>
                  <a:pt x="53" y="104"/>
                  <a:pt x="53" y="106"/>
                  <a:pt x="53" y="108"/>
                </a:cubicBezTo>
                <a:cubicBezTo>
                  <a:pt x="53" y="108"/>
                  <a:pt x="52" y="109"/>
                  <a:pt x="52" y="109"/>
                </a:cubicBezTo>
                <a:cubicBezTo>
                  <a:pt x="52" y="110"/>
                  <a:pt x="53" y="111"/>
                  <a:pt x="52" y="112"/>
                </a:cubicBezTo>
                <a:cubicBezTo>
                  <a:pt x="52" y="113"/>
                  <a:pt x="52" y="114"/>
                  <a:pt x="52" y="115"/>
                </a:cubicBezTo>
                <a:cubicBezTo>
                  <a:pt x="52" y="116"/>
                  <a:pt x="52" y="117"/>
                  <a:pt x="52" y="118"/>
                </a:cubicBezTo>
                <a:cubicBezTo>
                  <a:pt x="52" y="118"/>
                  <a:pt x="52" y="119"/>
                  <a:pt x="52" y="119"/>
                </a:cubicBezTo>
                <a:cubicBezTo>
                  <a:pt x="52" y="119"/>
                  <a:pt x="52" y="120"/>
                  <a:pt x="52" y="120"/>
                </a:cubicBezTo>
                <a:cubicBezTo>
                  <a:pt x="52" y="121"/>
                  <a:pt x="52" y="123"/>
                  <a:pt x="52" y="124"/>
                </a:cubicBezTo>
                <a:cubicBezTo>
                  <a:pt x="52" y="124"/>
                  <a:pt x="52" y="125"/>
                  <a:pt x="52" y="125"/>
                </a:cubicBezTo>
                <a:cubicBezTo>
                  <a:pt x="52" y="126"/>
                  <a:pt x="52" y="126"/>
                  <a:pt x="52" y="127"/>
                </a:cubicBezTo>
                <a:cubicBezTo>
                  <a:pt x="52" y="127"/>
                  <a:pt x="52" y="128"/>
                  <a:pt x="52" y="128"/>
                </a:cubicBezTo>
                <a:cubicBezTo>
                  <a:pt x="52" y="129"/>
                  <a:pt x="52" y="130"/>
                  <a:pt x="52" y="130"/>
                </a:cubicBezTo>
                <a:cubicBezTo>
                  <a:pt x="52" y="130"/>
                  <a:pt x="52" y="131"/>
                  <a:pt x="52" y="131"/>
                </a:cubicBezTo>
                <a:cubicBezTo>
                  <a:pt x="52" y="131"/>
                  <a:pt x="52" y="132"/>
                  <a:pt x="52" y="132"/>
                </a:cubicBezTo>
                <a:cubicBezTo>
                  <a:pt x="53" y="135"/>
                  <a:pt x="53" y="137"/>
                  <a:pt x="53" y="139"/>
                </a:cubicBezTo>
                <a:cubicBezTo>
                  <a:pt x="52" y="141"/>
                  <a:pt x="52" y="143"/>
                  <a:pt x="52" y="145"/>
                </a:cubicBezTo>
                <a:cubicBezTo>
                  <a:pt x="51" y="147"/>
                  <a:pt x="51" y="148"/>
                  <a:pt x="51" y="149"/>
                </a:cubicBezTo>
                <a:cubicBezTo>
                  <a:pt x="51" y="150"/>
                  <a:pt x="51" y="151"/>
                  <a:pt x="51" y="152"/>
                </a:cubicBezTo>
                <a:cubicBezTo>
                  <a:pt x="51" y="155"/>
                  <a:pt x="51" y="158"/>
                  <a:pt x="51" y="161"/>
                </a:cubicBezTo>
                <a:cubicBezTo>
                  <a:pt x="51" y="162"/>
                  <a:pt x="51" y="162"/>
                  <a:pt x="51" y="163"/>
                </a:cubicBezTo>
                <a:cubicBezTo>
                  <a:pt x="51" y="164"/>
                  <a:pt x="51" y="166"/>
                  <a:pt x="51" y="167"/>
                </a:cubicBezTo>
                <a:cubicBezTo>
                  <a:pt x="51" y="168"/>
                  <a:pt x="51" y="169"/>
                  <a:pt x="51" y="170"/>
                </a:cubicBezTo>
                <a:cubicBezTo>
                  <a:pt x="51" y="170"/>
                  <a:pt x="52" y="170"/>
                  <a:pt x="52" y="170"/>
                </a:cubicBezTo>
                <a:close/>
                <a:moveTo>
                  <a:pt x="103" y="182"/>
                </a:moveTo>
                <a:cubicBezTo>
                  <a:pt x="103" y="182"/>
                  <a:pt x="103" y="182"/>
                  <a:pt x="103" y="182"/>
                </a:cubicBezTo>
                <a:cubicBezTo>
                  <a:pt x="103" y="182"/>
                  <a:pt x="102" y="182"/>
                  <a:pt x="103" y="18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extLst>
      <p:ext uri="{BB962C8B-B14F-4D97-AF65-F5344CB8AC3E}">
        <p14:creationId xmlns:p14="http://schemas.microsoft.com/office/powerpoint/2010/main" val="14059227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cxnSp>
        <p:nvCxnSpPr>
          <p:cNvPr id="2" name="直接连接符 1"/>
          <p:cNvCxnSpPr/>
          <p:nvPr/>
        </p:nvCxnSpPr>
        <p:spPr>
          <a:xfrm>
            <a:off x="784266" y="269879"/>
            <a:ext cx="11125763" cy="33441"/>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3" name="直接连接符 2"/>
          <p:cNvCxnSpPr/>
          <p:nvPr/>
        </p:nvCxnSpPr>
        <p:spPr>
          <a:xfrm flipV="1">
            <a:off x="3274418" y="6515922"/>
            <a:ext cx="7444382" cy="20267"/>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flipV="1">
            <a:off x="11914436" y="931333"/>
            <a:ext cx="6631" cy="4631268"/>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flipH="1" flipV="1">
            <a:off x="294381" y="2343751"/>
            <a:ext cx="19393" cy="2928033"/>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grpSp>
        <p:nvGrpSpPr>
          <p:cNvPr id="6" name="组合 5"/>
          <p:cNvGrpSpPr/>
          <p:nvPr/>
        </p:nvGrpSpPr>
        <p:grpSpPr>
          <a:xfrm>
            <a:off x="68184" y="64720"/>
            <a:ext cx="1130344" cy="2322827"/>
            <a:chOff x="1101726" y="1588"/>
            <a:chExt cx="1819275" cy="3738562"/>
          </a:xfrm>
          <a:solidFill>
            <a:schemeClr val="bg1"/>
          </a:solidFill>
        </p:grpSpPr>
        <p:sp>
          <p:nvSpPr>
            <p:cNvPr id="7" name="Freeform 122"/>
            <p:cNvSpPr>
              <a:spLocks/>
            </p:cNvSpPr>
            <p:nvPr/>
          </p:nvSpPr>
          <p:spPr bwMode="auto">
            <a:xfrm>
              <a:off x="1236663" y="201613"/>
              <a:ext cx="1201738" cy="1344613"/>
            </a:xfrm>
            <a:custGeom>
              <a:avLst/>
              <a:gdLst>
                <a:gd name="T0" fmla="*/ 19 w 757"/>
                <a:gd name="T1" fmla="*/ 784 h 847"/>
                <a:gd name="T2" fmla="*/ 53 w 757"/>
                <a:gd name="T3" fmla="*/ 847 h 847"/>
                <a:gd name="T4" fmla="*/ 56 w 757"/>
                <a:gd name="T5" fmla="*/ 844 h 847"/>
                <a:gd name="T6" fmla="*/ 36 w 757"/>
                <a:gd name="T7" fmla="*/ 733 h 847"/>
                <a:gd name="T8" fmla="*/ 46 w 757"/>
                <a:gd name="T9" fmla="*/ 596 h 847"/>
                <a:gd name="T10" fmla="*/ 97 w 757"/>
                <a:gd name="T11" fmla="*/ 526 h 847"/>
                <a:gd name="T12" fmla="*/ 98 w 757"/>
                <a:gd name="T13" fmla="*/ 528 h 847"/>
                <a:gd name="T14" fmla="*/ 79 w 757"/>
                <a:gd name="T15" fmla="*/ 552 h 847"/>
                <a:gd name="T16" fmla="*/ 60 w 757"/>
                <a:gd name="T17" fmla="*/ 613 h 847"/>
                <a:gd name="T18" fmla="*/ 77 w 757"/>
                <a:gd name="T19" fmla="*/ 614 h 847"/>
                <a:gd name="T20" fmla="*/ 134 w 757"/>
                <a:gd name="T21" fmla="*/ 635 h 847"/>
                <a:gd name="T22" fmla="*/ 244 w 757"/>
                <a:gd name="T23" fmla="*/ 624 h 847"/>
                <a:gd name="T24" fmla="*/ 327 w 757"/>
                <a:gd name="T25" fmla="*/ 571 h 847"/>
                <a:gd name="T26" fmla="*/ 414 w 757"/>
                <a:gd name="T27" fmla="*/ 492 h 847"/>
                <a:gd name="T28" fmla="*/ 511 w 757"/>
                <a:gd name="T29" fmla="*/ 450 h 847"/>
                <a:gd name="T30" fmla="*/ 610 w 757"/>
                <a:gd name="T31" fmla="*/ 466 h 847"/>
                <a:gd name="T32" fmla="*/ 618 w 757"/>
                <a:gd name="T33" fmla="*/ 466 h 847"/>
                <a:gd name="T34" fmla="*/ 581 w 757"/>
                <a:gd name="T35" fmla="*/ 431 h 847"/>
                <a:gd name="T36" fmla="*/ 494 w 757"/>
                <a:gd name="T37" fmla="*/ 410 h 847"/>
                <a:gd name="T38" fmla="*/ 378 w 757"/>
                <a:gd name="T39" fmla="*/ 452 h 847"/>
                <a:gd name="T40" fmla="*/ 475 w 757"/>
                <a:gd name="T41" fmla="*/ 292 h 847"/>
                <a:gd name="T42" fmla="*/ 541 w 757"/>
                <a:gd name="T43" fmla="*/ 177 h 847"/>
                <a:gd name="T44" fmla="*/ 569 w 757"/>
                <a:gd name="T45" fmla="*/ 154 h 847"/>
                <a:gd name="T46" fmla="*/ 568 w 757"/>
                <a:gd name="T47" fmla="*/ 151 h 847"/>
                <a:gd name="T48" fmla="*/ 483 w 757"/>
                <a:gd name="T49" fmla="*/ 166 h 847"/>
                <a:gd name="T50" fmla="*/ 538 w 757"/>
                <a:gd name="T51" fmla="*/ 124 h 847"/>
                <a:gd name="T52" fmla="*/ 626 w 757"/>
                <a:gd name="T53" fmla="*/ 84 h 847"/>
                <a:gd name="T54" fmla="*/ 757 w 757"/>
                <a:gd name="T55" fmla="*/ 85 h 847"/>
                <a:gd name="T56" fmla="*/ 730 w 757"/>
                <a:gd name="T57" fmla="*/ 62 h 847"/>
                <a:gd name="T58" fmla="*/ 640 w 757"/>
                <a:gd name="T59" fmla="*/ 8 h 847"/>
                <a:gd name="T60" fmla="*/ 534 w 757"/>
                <a:gd name="T61" fmla="*/ 7 h 847"/>
                <a:gd name="T62" fmla="*/ 507 w 757"/>
                <a:gd name="T63" fmla="*/ 20 h 847"/>
                <a:gd name="T64" fmla="*/ 556 w 757"/>
                <a:gd name="T65" fmla="*/ 31 h 847"/>
                <a:gd name="T66" fmla="*/ 597 w 757"/>
                <a:gd name="T67" fmla="*/ 56 h 847"/>
                <a:gd name="T68" fmla="*/ 471 w 757"/>
                <a:gd name="T69" fmla="*/ 109 h 847"/>
                <a:gd name="T70" fmla="*/ 374 w 757"/>
                <a:gd name="T71" fmla="*/ 200 h 847"/>
                <a:gd name="T72" fmla="*/ 305 w 757"/>
                <a:gd name="T73" fmla="*/ 322 h 847"/>
                <a:gd name="T74" fmla="*/ 333 w 757"/>
                <a:gd name="T75" fmla="*/ 301 h 847"/>
                <a:gd name="T76" fmla="*/ 444 w 757"/>
                <a:gd name="T77" fmla="*/ 228 h 847"/>
                <a:gd name="T78" fmla="*/ 440 w 757"/>
                <a:gd name="T79" fmla="*/ 246 h 847"/>
                <a:gd name="T80" fmla="*/ 376 w 757"/>
                <a:gd name="T81" fmla="*/ 387 h 847"/>
                <a:gd name="T82" fmla="*/ 280 w 757"/>
                <a:gd name="T83" fmla="*/ 514 h 847"/>
                <a:gd name="T84" fmla="*/ 164 w 757"/>
                <a:gd name="T85" fmla="*/ 580 h 847"/>
                <a:gd name="T86" fmla="*/ 105 w 757"/>
                <a:gd name="T87" fmla="*/ 569 h 847"/>
                <a:gd name="T88" fmla="*/ 110 w 757"/>
                <a:gd name="T89" fmla="*/ 568 h 847"/>
                <a:gd name="T90" fmla="*/ 211 w 757"/>
                <a:gd name="T91" fmla="*/ 494 h 847"/>
                <a:gd name="T92" fmla="*/ 244 w 757"/>
                <a:gd name="T93" fmla="*/ 414 h 847"/>
                <a:gd name="T94" fmla="*/ 240 w 757"/>
                <a:gd name="T95" fmla="*/ 412 h 847"/>
                <a:gd name="T96" fmla="*/ 195 w 757"/>
                <a:gd name="T97" fmla="*/ 459 h 847"/>
                <a:gd name="T98" fmla="*/ 100 w 757"/>
                <a:gd name="T99" fmla="*/ 487 h 847"/>
                <a:gd name="T100" fmla="*/ 30 w 757"/>
                <a:gd name="T101" fmla="*/ 538 h 847"/>
                <a:gd name="T102" fmla="*/ 0 w 757"/>
                <a:gd name="T103" fmla="*/ 664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7" h="847">
                  <a:moveTo>
                    <a:pt x="0" y="664"/>
                  </a:moveTo>
                  <a:lnTo>
                    <a:pt x="2" y="707"/>
                  </a:lnTo>
                  <a:lnTo>
                    <a:pt x="8" y="747"/>
                  </a:lnTo>
                  <a:lnTo>
                    <a:pt x="19" y="784"/>
                  </a:lnTo>
                  <a:lnTo>
                    <a:pt x="33" y="817"/>
                  </a:lnTo>
                  <a:lnTo>
                    <a:pt x="51" y="846"/>
                  </a:lnTo>
                  <a:lnTo>
                    <a:pt x="51" y="847"/>
                  </a:lnTo>
                  <a:lnTo>
                    <a:pt x="53" y="847"/>
                  </a:lnTo>
                  <a:lnTo>
                    <a:pt x="54" y="847"/>
                  </a:lnTo>
                  <a:lnTo>
                    <a:pt x="55" y="847"/>
                  </a:lnTo>
                  <a:lnTo>
                    <a:pt x="55" y="846"/>
                  </a:lnTo>
                  <a:lnTo>
                    <a:pt x="56" y="844"/>
                  </a:lnTo>
                  <a:lnTo>
                    <a:pt x="56" y="843"/>
                  </a:lnTo>
                  <a:lnTo>
                    <a:pt x="47" y="806"/>
                  </a:lnTo>
                  <a:lnTo>
                    <a:pt x="39" y="771"/>
                  </a:lnTo>
                  <a:lnTo>
                    <a:pt x="36" y="733"/>
                  </a:lnTo>
                  <a:lnTo>
                    <a:pt x="34" y="694"/>
                  </a:lnTo>
                  <a:lnTo>
                    <a:pt x="36" y="656"/>
                  </a:lnTo>
                  <a:lnTo>
                    <a:pt x="39" y="622"/>
                  </a:lnTo>
                  <a:lnTo>
                    <a:pt x="46" y="596"/>
                  </a:lnTo>
                  <a:lnTo>
                    <a:pt x="55" y="572"/>
                  </a:lnTo>
                  <a:lnTo>
                    <a:pt x="67" y="552"/>
                  </a:lnTo>
                  <a:lnTo>
                    <a:pt x="81" y="535"/>
                  </a:lnTo>
                  <a:lnTo>
                    <a:pt x="97" y="526"/>
                  </a:lnTo>
                  <a:lnTo>
                    <a:pt x="97" y="526"/>
                  </a:lnTo>
                  <a:lnTo>
                    <a:pt x="97" y="526"/>
                  </a:lnTo>
                  <a:lnTo>
                    <a:pt x="97" y="525"/>
                  </a:lnTo>
                  <a:lnTo>
                    <a:pt x="98" y="528"/>
                  </a:lnTo>
                  <a:lnTo>
                    <a:pt x="97" y="529"/>
                  </a:lnTo>
                  <a:lnTo>
                    <a:pt x="96" y="530"/>
                  </a:lnTo>
                  <a:lnTo>
                    <a:pt x="87" y="541"/>
                  </a:lnTo>
                  <a:lnTo>
                    <a:pt x="79" y="552"/>
                  </a:lnTo>
                  <a:lnTo>
                    <a:pt x="67" y="579"/>
                  </a:lnTo>
                  <a:lnTo>
                    <a:pt x="59" y="609"/>
                  </a:lnTo>
                  <a:lnTo>
                    <a:pt x="59" y="610"/>
                  </a:lnTo>
                  <a:lnTo>
                    <a:pt x="60" y="613"/>
                  </a:lnTo>
                  <a:lnTo>
                    <a:pt x="60" y="614"/>
                  </a:lnTo>
                  <a:lnTo>
                    <a:pt x="62" y="615"/>
                  </a:lnTo>
                  <a:lnTo>
                    <a:pt x="63" y="615"/>
                  </a:lnTo>
                  <a:lnTo>
                    <a:pt x="77" y="614"/>
                  </a:lnTo>
                  <a:lnTo>
                    <a:pt x="89" y="617"/>
                  </a:lnTo>
                  <a:lnTo>
                    <a:pt x="100" y="622"/>
                  </a:lnTo>
                  <a:lnTo>
                    <a:pt x="110" y="627"/>
                  </a:lnTo>
                  <a:lnTo>
                    <a:pt x="134" y="635"/>
                  </a:lnTo>
                  <a:lnTo>
                    <a:pt x="161" y="638"/>
                  </a:lnTo>
                  <a:lnTo>
                    <a:pt x="190" y="638"/>
                  </a:lnTo>
                  <a:lnTo>
                    <a:pt x="219" y="632"/>
                  </a:lnTo>
                  <a:lnTo>
                    <a:pt x="244" y="624"/>
                  </a:lnTo>
                  <a:lnTo>
                    <a:pt x="268" y="614"/>
                  </a:lnTo>
                  <a:lnTo>
                    <a:pt x="289" y="602"/>
                  </a:lnTo>
                  <a:lnTo>
                    <a:pt x="309" y="586"/>
                  </a:lnTo>
                  <a:lnTo>
                    <a:pt x="327" y="571"/>
                  </a:lnTo>
                  <a:lnTo>
                    <a:pt x="344" y="555"/>
                  </a:lnTo>
                  <a:lnTo>
                    <a:pt x="367" y="533"/>
                  </a:lnTo>
                  <a:lnTo>
                    <a:pt x="390" y="512"/>
                  </a:lnTo>
                  <a:lnTo>
                    <a:pt x="414" y="492"/>
                  </a:lnTo>
                  <a:lnTo>
                    <a:pt x="441" y="475"/>
                  </a:lnTo>
                  <a:lnTo>
                    <a:pt x="461" y="463"/>
                  </a:lnTo>
                  <a:lnTo>
                    <a:pt x="484" y="456"/>
                  </a:lnTo>
                  <a:lnTo>
                    <a:pt x="511" y="450"/>
                  </a:lnTo>
                  <a:lnTo>
                    <a:pt x="538" y="450"/>
                  </a:lnTo>
                  <a:lnTo>
                    <a:pt x="564" y="452"/>
                  </a:lnTo>
                  <a:lnTo>
                    <a:pt x="589" y="457"/>
                  </a:lnTo>
                  <a:lnTo>
                    <a:pt x="610" y="466"/>
                  </a:lnTo>
                  <a:lnTo>
                    <a:pt x="611" y="466"/>
                  </a:lnTo>
                  <a:lnTo>
                    <a:pt x="614" y="467"/>
                  </a:lnTo>
                  <a:lnTo>
                    <a:pt x="617" y="467"/>
                  </a:lnTo>
                  <a:lnTo>
                    <a:pt x="618" y="466"/>
                  </a:lnTo>
                  <a:lnTo>
                    <a:pt x="619" y="463"/>
                  </a:lnTo>
                  <a:lnTo>
                    <a:pt x="618" y="462"/>
                  </a:lnTo>
                  <a:lnTo>
                    <a:pt x="601" y="444"/>
                  </a:lnTo>
                  <a:lnTo>
                    <a:pt x="581" y="431"/>
                  </a:lnTo>
                  <a:lnTo>
                    <a:pt x="558" y="419"/>
                  </a:lnTo>
                  <a:lnTo>
                    <a:pt x="539" y="412"/>
                  </a:lnTo>
                  <a:lnTo>
                    <a:pt x="517" y="410"/>
                  </a:lnTo>
                  <a:lnTo>
                    <a:pt x="494" y="410"/>
                  </a:lnTo>
                  <a:lnTo>
                    <a:pt x="471" y="414"/>
                  </a:lnTo>
                  <a:lnTo>
                    <a:pt x="437" y="423"/>
                  </a:lnTo>
                  <a:lnTo>
                    <a:pt x="406" y="436"/>
                  </a:lnTo>
                  <a:lnTo>
                    <a:pt x="378" y="452"/>
                  </a:lnTo>
                  <a:lnTo>
                    <a:pt x="403" y="418"/>
                  </a:lnTo>
                  <a:lnTo>
                    <a:pt x="427" y="384"/>
                  </a:lnTo>
                  <a:lnTo>
                    <a:pt x="452" y="339"/>
                  </a:lnTo>
                  <a:lnTo>
                    <a:pt x="475" y="292"/>
                  </a:lnTo>
                  <a:lnTo>
                    <a:pt x="497" y="243"/>
                  </a:lnTo>
                  <a:lnTo>
                    <a:pt x="511" y="220"/>
                  </a:lnTo>
                  <a:lnTo>
                    <a:pt x="525" y="198"/>
                  </a:lnTo>
                  <a:lnTo>
                    <a:pt x="541" y="177"/>
                  </a:lnTo>
                  <a:lnTo>
                    <a:pt x="560" y="160"/>
                  </a:lnTo>
                  <a:lnTo>
                    <a:pt x="563" y="157"/>
                  </a:lnTo>
                  <a:lnTo>
                    <a:pt x="567" y="156"/>
                  </a:lnTo>
                  <a:lnTo>
                    <a:pt x="569" y="154"/>
                  </a:lnTo>
                  <a:lnTo>
                    <a:pt x="569" y="153"/>
                  </a:lnTo>
                  <a:lnTo>
                    <a:pt x="569" y="152"/>
                  </a:lnTo>
                  <a:lnTo>
                    <a:pt x="569" y="152"/>
                  </a:lnTo>
                  <a:lnTo>
                    <a:pt x="568" y="151"/>
                  </a:lnTo>
                  <a:lnTo>
                    <a:pt x="546" y="149"/>
                  </a:lnTo>
                  <a:lnTo>
                    <a:pt x="524" y="154"/>
                  </a:lnTo>
                  <a:lnTo>
                    <a:pt x="504" y="160"/>
                  </a:lnTo>
                  <a:lnTo>
                    <a:pt x="483" y="166"/>
                  </a:lnTo>
                  <a:lnTo>
                    <a:pt x="465" y="174"/>
                  </a:lnTo>
                  <a:lnTo>
                    <a:pt x="487" y="156"/>
                  </a:lnTo>
                  <a:lnTo>
                    <a:pt x="512" y="140"/>
                  </a:lnTo>
                  <a:lnTo>
                    <a:pt x="538" y="124"/>
                  </a:lnTo>
                  <a:lnTo>
                    <a:pt x="563" y="107"/>
                  </a:lnTo>
                  <a:lnTo>
                    <a:pt x="581" y="97"/>
                  </a:lnTo>
                  <a:lnTo>
                    <a:pt x="602" y="89"/>
                  </a:lnTo>
                  <a:lnTo>
                    <a:pt x="626" y="84"/>
                  </a:lnTo>
                  <a:lnTo>
                    <a:pt x="652" y="81"/>
                  </a:lnTo>
                  <a:lnTo>
                    <a:pt x="706" y="81"/>
                  </a:lnTo>
                  <a:lnTo>
                    <a:pt x="755" y="85"/>
                  </a:lnTo>
                  <a:lnTo>
                    <a:pt x="757" y="85"/>
                  </a:lnTo>
                  <a:lnTo>
                    <a:pt x="757" y="84"/>
                  </a:lnTo>
                  <a:lnTo>
                    <a:pt x="757" y="82"/>
                  </a:lnTo>
                  <a:lnTo>
                    <a:pt x="757" y="82"/>
                  </a:lnTo>
                  <a:lnTo>
                    <a:pt x="730" y="62"/>
                  </a:lnTo>
                  <a:lnTo>
                    <a:pt x="706" y="41"/>
                  </a:lnTo>
                  <a:lnTo>
                    <a:pt x="678" y="22"/>
                  </a:lnTo>
                  <a:lnTo>
                    <a:pt x="660" y="14"/>
                  </a:lnTo>
                  <a:lnTo>
                    <a:pt x="640" y="8"/>
                  </a:lnTo>
                  <a:lnTo>
                    <a:pt x="619" y="1"/>
                  </a:lnTo>
                  <a:lnTo>
                    <a:pt x="596" y="0"/>
                  </a:lnTo>
                  <a:lnTo>
                    <a:pt x="563" y="1"/>
                  </a:lnTo>
                  <a:lnTo>
                    <a:pt x="534" y="7"/>
                  </a:lnTo>
                  <a:lnTo>
                    <a:pt x="508" y="16"/>
                  </a:lnTo>
                  <a:lnTo>
                    <a:pt x="508" y="16"/>
                  </a:lnTo>
                  <a:lnTo>
                    <a:pt x="507" y="17"/>
                  </a:lnTo>
                  <a:lnTo>
                    <a:pt x="507" y="20"/>
                  </a:lnTo>
                  <a:lnTo>
                    <a:pt x="508" y="21"/>
                  </a:lnTo>
                  <a:lnTo>
                    <a:pt x="509" y="21"/>
                  </a:lnTo>
                  <a:lnTo>
                    <a:pt x="534" y="25"/>
                  </a:lnTo>
                  <a:lnTo>
                    <a:pt x="556" y="31"/>
                  </a:lnTo>
                  <a:lnTo>
                    <a:pt x="577" y="41"/>
                  </a:lnTo>
                  <a:lnTo>
                    <a:pt x="594" y="52"/>
                  </a:lnTo>
                  <a:lnTo>
                    <a:pt x="596" y="55"/>
                  </a:lnTo>
                  <a:lnTo>
                    <a:pt x="597" y="56"/>
                  </a:lnTo>
                  <a:lnTo>
                    <a:pt x="560" y="64"/>
                  </a:lnTo>
                  <a:lnTo>
                    <a:pt x="528" y="76"/>
                  </a:lnTo>
                  <a:lnTo>
                    <a:pt x="499" y="92"/>
                  </a:lnTo>
                  <a:lnTo>
                    <a:pt x="471" y="109"/>
                  </a:lnTo>
                  <a:lnTo>
                    <a:pt x="446" y="127"/>
                  </a:lnTo>
                  <a:lnTo>
                    <a:pt x="420" y="149"/>
                  </a:lnTo>
                  <a:lnTo>
                    <a:pt x="397" y="174"/>
                  </a:lnTo>
                  <a:lnTo>
                    <a:pt x="374" y="200"/>
                  </a:lnTo>
                  <a:lnTo>
                    <a:pt x="347" y="237"/>
                  </a:lnTo>
                  <a:lnTo>
                    <a:pt x="323" y="278"/>
                  </a:lnTo>
                  <a:lnTo>
                    <a:pt x="305" y="322"/>
                  </a:lnTo>
                  <a:lnTo>
                    <a:pt x="305" y="322"/>
                  </a:lnTo>
                  <a:lnTo>
                    <a:pt x="306" y="323"/>
                  </a:lnTo>
                  <a:lnTo>
                    <a:pt x="306" y="325"/>
                  </a:lnTo>
                  <a:lnTo>
                    <a:pt x="308" y="325"/>
                  </a:lnTo>
                  <a:lnTo>
                    <a:pt x="333" y="301"/>
                  </a:lnTo>
                  <a:lnTo>
                    <a:pt x="359" y="279"/>
                  </a:lnTo>
                  <a:lnTo>
                    <a:pt x="388" y="258"/>
                  </a:lnTo>
                  <a:lnTo>
                    <a:pt x="429" y="234"/>
                  </a:lnTo>
                  <a:lnTo>
                    <a:pt x="444" y="228"/>
                  </a:lnTo>
                  <a:lnTo>
                    <a:pt x="458" y="221"/>
                  </a:lnTo>
                  <a:lnTo>
                    <a:pt x="461" y="220"/>
                  </a:lnTo>
                  <a:lnTo>
                    <a:pt x="463" y="220"/>
                  </a:lnTo>
                  <a:lnTo>
                    <a:pt x="440" y="246"/>
                  </a:lnTo>
                  <a:lnTo>
                    <a:pt x="422" y="276"/>
                  </a:lnTo>
                  <a:lnTo>
                    <a:pt x="406" y="310"/>
                  </a:lnTo>
                  <a:lnTo>
                    <a:pt x="394" y="347"/>
                  </a:lnTo>
                  <a:lnTo>
                    <a:pt x="376" y="387"/>
                  </a:lnTo>
                  <a:lnTo>
                    <a:pt x="354" y="424"/>
                  </a:lnTo>
                  <a:lnTo>
                    <a:pt x="329" y="459"/>
                  </a:lnTo>
                  <a:lnTo>
                    <a:pt x="301" y="492"/>
                  </a:lnTo>
                  <a:lnTo>
                    <a:pt x="280" y="514"/>
                  </a:lnTo>
                  <a:lnTo>
                    <a:pt x="255" y="535"/>
                  </a:lnTo>
                  <a:lnTo>
                    <a:pt x="228" y="554"/>
                  </a:lnTo>
                  <a:lnTo>
                    <a:pt x="198" y="569"/>
                  </a:lnTo>
                  <a:lnTo>
                    <a:pt x="164" y="580"/>
                  </a:lnTo>
                  <a:lnTo>
                    <a:pt x="142" y="581"/>
                  </a:lnTo>
                  <a:lnTo>
                    <a:pt x="122" y="577"/>
                  </a:lnTo>
                  <a:lnTo>
                    <a:pt x="106" y="571"/>
                  </a:lnTo>
                  <a:lnTo>
                    <a:pt x="105" y="569"/>
                  </a:lnTo>
                  <a:lnTo>
                    <a:pt x="106" y="568"/>
                  </a:lnTo>
                  <a:lnTo>
                    <a:pt x="108" y="568"/>
                  </a:lnTo>
                  <a:lnTo>
                    <a:pt x="109" y="568"/>
                  </a:lnTo>
                  <a:lnTo>
                    <a:pt x="110" y="568"/>
                  </a:lnTo>
                  <a:lnTo>
                    <a:pt x="143" y="556"/>
                  </a:lnTo>
                  <a:lnTo>
                    <a:pt x="170" y="539"/>
                  </a:lnTo>
                  <a:lnTo>
                    <a:pt x="193" y="518"/>
                  </a:lnTo>
                  <a:lnTo>
                    <a:pt x="211" y="494"/>
                  </a:lnTo>
                  <a:lnTo>
                    <a:pt x="227" y="465"/>
                  </a:lnTo>
                  <a:lnTo>
                    <a:pt x="237" y="435"/>
                  </a:lnTo>
                  <a:lnTo>
                    <a:pt x="241" y="424"/>
                  </a:lnTo>
                  <a:lnTo>
                    <a:pt x="244" y="414"/>
                  </a:lnTo>
                  <a:lnTo>
                    <a:pt x="242" y="412"/>
                  </a:lnTo>
                  <a:lnTo>
                    <a:pt x="242" y="411"/>
                  </a:lnTo>
                  <a:lnTo>
                    <a:pt x="241" y="411"/>
                  </a:lnTo>
                  <a:lnTo>
                    <a:pt x="240" y="412"/>
                  </a:lnTo>
                  <a:lnTo>
                    <a:pt x="238" y="412"/>
                  </a:lnTo>
                  <a:lnTo>
                    <a:pt x="225" y="431"/>
                  </a:lnTo>
                  <a:lnTo>
                    <a:pt x="211" y="446"/>
                  </a:lnTo>
                  <a:lnTo>
                    <a:pt x="195" y="459"/>
                  </a:lnTo>
                  <a:lnTo>
                    <a:pt x="176" y="471"/>
                  </a:lnTo>
                  <a:lnTo>
                    <a:pt x="153" y="479"/>
                  </a:lnTo>
                  <a:lnTo>
                    <a:pt x="126" y="483"/>
                  </a:lnTo>
                  <a:lnTo>
                    <a:pt x="100" y="487"/>
                  </a:lnTo>
                  <a:lnTo>
                    <a:pt x="76" y="495"/>
                  </a:lnTo>
                  <a:lnTo>
                    <a:pt x="58" y="507"/>
                  </a:lnTo>
                  <a:lnTo>
                    <a:pt x="42" y="521"/>
                  </a:lnTo>
                  <a:lnTo>
                    <a:pt x="30" y="538"/>
                  </a:lnTo>
                  <a:lnTo>
                    <a:pt x="16" y="567"/>
                  </a:lnTo>
                  <a:lnTo>
                    <a:pt x="7" y="601"/>
                  </a:lnTo>
                  <a:lnTo>
                    <a:pt x="2" y="639"/>
                  </a:lnTo>
                  <a:lnTo>
                    <a:pt x="0" y="664"/>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8" name="组合 7"/>
            <p:cNvGrpSpPr/>
            <p:nvPr/>
          </p:nvGrpSpPr>
          <p:grpSpPr>
            <a:xfrm>
              <a:off x="1101726" y="1588"/>
              <a:ext cx="1819275" cy="3738562"/>
              <a:chOff x="2992438" y="1588"/>
              <a:chExt cx="1819275" cy="3738562"/>
            </a:xfrm>
            <a:grpFill/>
          </p:grpSpPr>
          <p:sp>
            <p:nvSpPr>
              <p:cNvPr id="9" name="Freeform 131"/>
              <p:cNvSpPr>
                <a:spLocks/>
              </p:cNvSpPr>
              <p:nvPr/>
            </p:nvSpPr>
            <p:spPr bwMode="auto">
              <a:xfrm>
                <a:off x="3592513" y="939800"/>
                <a:ext cx="552450" cy="392113"/>
              </a:xfrm>
              <a:custGeom>
                <a:avLst/>
                <a:gdLst>
                  <a:gd name="T0" fmla="*/ 8 w 348"/>
                  <a:gd name="T1" fmla="*/ 197 h 247"/>
                  <a:gd name="T2" fmla="*/ 29 w 348"/>
                  <a:gd name="T3" fmla="*/ 245 h 247"/>
                  <a:gd name="T4" fmla="*/ 32 w 348"/>
                  <a:gd name="T5" fmla="*/ 246 h 247"/>
                  <a:gd name="T6" fmla="*/ 34 w 348"/>
                  <a:gd name="T7" fmla="*/ 246 h 247"/>
                  <a:gd name="T8" fmla="*/ 41 w 348"/>
                  <a:gd name="T9" fmla="*/ 207 h 247"/>
                  <a:gd name="T10" fmla="*/ 70 w 348"/>
                  <a:gd name="T11" fmla="*/ 141 h 247"/>
                  <a:gd name="T12" fmla="*/ 87 w 348"/>
                  <a:gd name="T13" fmla="*/ 129 h 247"/>
                  <a:gd name="T14" fmla="*/ 84 w 348"/>
                  <a:gd name="T15" fmla="*/ 171 h 247"/>
                  <a:gd name="T16" fmla="*/ 88 w 348"/>
                  <a:gd name="T17" fmla="*/ 193 h 247"/>
                  <a:gd name="T18" fmla="*/ 90 w 348"/>
                  <a:gd name="T19" fmla="*/ 193 h 247"/>
                  <a:gd name="T20" fmla="*/ 96 w 348"/>
                  <a:gd name="T21" fmla="*/ 166 h 247"/>
                  <a:gd name="T22" fmla="*/ 118 w 348"/>
                  <a:gd name="T23" fmla="*/ 119 h 247"/>
                  <a:gd name="T24" fmla="*/ 148 w 348"/>
                  <a:gd name="T25" fmla="*/ 82 h 247"/>
                  <a:gd name="T26" fmla="*/ 191 w 348"/>
                  <a:gd name="T27" fmla="*/ 49 h 247"/>
                  <a:gd name="T28" fmla="*/ 217 w 348"/>
                  <a:gd name="T29" fmla="*/ 38 h 247"/>
                  <a:gd name="T30" fmla="*/ 215 w 348"/>
                  <a:gd name="T31" fmla="*/ 42 h 247"/>
                  <a:gd name="T32" fmla="*/ 211 w 348"/>
                  <a:gd name="T33" fmla="*/ 46 h 247"/>
                  <a:gd name="T34" fmla="*/ 196 w 348"/>
                  <a:gd name="T35" fmla="*/ 65 h 247"/>
                  <a:gd name="T36" fmla="*/ 177 w 348"/>
                  <a:gd name="T37" fmla="*/ 107 h 247"/>
                  <a:gd name="T38" fmla="*/ 169 w 348"/>
                  <a:gd name="T39" fmla="*/ 157 h 247"/>
                  <a:gd name="T40" fmla="*/ 169 w 348"/>
                  <a:gd name="T41" fmla="*/ 161 h 247"/>
                  <a:gd name="T42" fmla="*/ 172 w 348"/>
                  <a:gd name="T43" fmla="*/ 163 h 247"/>
                  <a:gd name="T44" fmla="*/ 189 w 348"/>
                  <a:gd name="T45" fmla="*/ 136 h 247"/>
                  <a:gd name="T46" fmla="*/ 221 w 348"/>
                  <a:gd name="T47" fmla="*/ 85 h 247"/>
                  <a:gd name="T48" fmla="*/ 253 w 348"/>
                  <a:gd name="T49" fmla="*/ 59 h 247"/>
                  <a:gd name="T50" fmla="*/ 295 w 348"/>
                  <a:gd name="T51" fmla="*/ 40 h 247"/>
                  <a:gd name="T52" fmla="*/ 346 w 348"/>
                  <a:gd name="T53" fmla="*/ 39 h 247"/>
                  <a:gd name="T54" fmla="*/ 348 w 348"/>
                  <a:gd name="T55" fmla="*/ 38 h 247"/>
                  <a:gd name="T56" fmla="*/ 347 w 348"/>
                  <a:gd name="T57" fmla="*/ 35 h 247"/>
                  <a:gd name="T58" fmla="*/ 314 w 348"/>
                  <a:gd name="T59" fmla="*/ 14 h 247"/>
                  <a:gd name="T60" fmla="*/ 274 w 348"/>
                  <a:gd name="T61" fmla="*/ 1 h 247"/>
                  <a:gd name="T62" fmla="*/ 223 w 348"/>
                  <a:gd name="T63" fmla="*/ 4 h 247"/>
                  <a:gd name="T64" fmla="*/ 190 w 348"/>
                  <a:gd name="T65" fmla="*/ 13 h 247"/>
                  <a:gd name="T66" fmla="*/ 164 w 348"/>
                  <a:gd name="T67" fmla="*/ 26 h 247"/>
                  <a:gd name="T68" fmla="*/ 89 w 348"/>
                  <a:gd name="T69" fmla="*/ 76 h 247"/>
                  <a:gd name="T70" fmla="*/ 28 w 348"/>
                  <a:gd name="T71" fmla="*/ 13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8" h="247">
                    <a:moveTo>
                      <a:pt x="0" y="170"/>
                    </a:moveTo>
                    <a:lnTo>
                      <a:pt x="8" y="197"/>
                    </a:lnTo>
                    <a:lnTo>
                      <a:pt x="17" y="222"/>
                    </a:lnTo>
                    <a:lnTo>
                      <a:pt x="29" y="245"/>
                    </a:lnTo>
                    <a:lnTo>
                      <a:pt x="29" y="246"/>
                    </a:lnTo>
                    <a:lnTo>
                      <a:pt x="32" y="246"/>
                    </a:lnTo>
                    <a:lnTo>
                      <a:pt x="33" y="247"/>
                    </a:lnTo>
                    <a:lnTo>
                      <a:pt x="34" y="246"/>
                    </a:lnTo>
                    <a:lnTo>
                      <a:pt x="34" y="245"/>
                    </a:lnTo>
                    <a:lnTo>
                      <a:pt x="41" y="207"/>
                    </a:lnTo>
                    <a:lnTo>
                      <a:pt x="53" y="173"/>
                    </a:lnTo>
                    <a:lnTo>
                      <a:pt x="70" y="141"/>
                    </a:lnTo>
                    <a:lnTo>
                      <a:pt x="90" y="112"/>
                    </a:lnTo>
                    <a:lnTo>
                      <a:pt x="87" y="129"/>
                    </a:lnTo>
                    <a:lnTo>
                      <a:pt x="84" y="150"/>
                    </a:lnTo>
                    <a:lnTo>
                      <a:pt x="84" y="171"/>
                    </a:lnTo>
                    <a:lnTo>
                      <a:pt x="87" y="193"/>
                    </a:lnTo>
                    <a:lnTo>
                      <a:pt x="88" y="193"/>
                    </a:lnTo>
                    <a:lnTo>
                      <a:pt x="89" y="193"/>
                    </a:lnTo>
                    <a:lnTo>
                      <a:pt x="90" y="193"/>
                    </a:lnTo>
                    <a:lnTo>
                      <a:pt x="90" y="193"/>
                    </a:lnTo>
                    <a:lnTo>
                      <a:pt x="96" y="166"/>
                    </a:lnTo>
                    <a:lnTo>
                      <a:pt x="105" y="141"/>
                    </a:lnTo>
                    <a:lnTo>
                      <a:pt x="118" y="119"/>
                    </a:lnTo>
                    <a:lnTo>
                      <a:pt x="132" y="101"/>
                    </a:lnTo>
                    <a:lnTo>
                      <a:pt x="148" y="82"/>
                    </a:lnTo>
                    <a:lnTo>
                      <a:pt x="169" y="65"/>
                    </a:lnTo>
                    <a:lnTo>
                      <a:pt x="191" y="49"/>
                    </a:lnTo>
                    <a:lnTo>
                      <a:pt x="217" y="36"/>
                    </a:lnTo>
                    <a:lnTo>
                      <a:pt x="217" y="38"/>
                    </a:lnTo>
                    <a:lnTo>
                      <a:pt x="216" y="39"/>
                    </a:lnTo>
                    <a:lnTo>
                      <a:pt x="215" y="42"/>
                    </a:lnTo>
                    <a:lnTo>
                      <a:pt x="212" y="44"/>
                    </a:lnTo>
                    <a:lnTo>
                      <a:pt x="211" y="46"/>
                    </a:lnTo>
                    <a:lnTo>
                      <a:pt x="210" y="47"/>
                    </a:lnTo>
                    <a:lnTo>
                      <a:pt x="196" y="65"/>
                    </a:lnTo>
                    <a:lnTo>
                      <a:pt x="185" y="85"/>
                    </a:lnTo>
                    <a:lnTo>
                      <a:pt x="177" y="107"/>
                    </a:lnTo>
                    <a:lnTo>
                      <a:pt x="172" y="131"/>
                    </a:lnTo>
                    <a:lnTo>
                      <a:pt x="169" y="157"/>
                    </a:lnTo>
                    <a:lnTo>
                      <a:pt x="169" y="158"/>
                    </a:lnTo>
                    <a:lnTo>
                      <a:pt x="169" y="161"/>
                    </a:lnTo>
                    <a:lnTo>
                      <a:pt x="170" y="162"/>
                    </a:lnTo>
                    <a:lnTo>
                      <a:pt x="172" y="163"/>
                    </a:lnTo>
                    <a:lnTo>
                      <a:pt x="176" y="163"/>
                    </a:lnTo>
                    <a:lnTo>
                      <a:pt x="189" y="136"/>
                    </a:lnTo>
                    <a:lnTo>
                      <a:pt x="203" y="110"/>
                    </a:lnTo>
                    <a:lnTo>
                      <a:pt x="221" y="85"/>
                    </a:lnTo>
                    <a:lnTo>
                      <a:pt x="236" y="70"/>
                    </a:lnTo>
                    <a:lnTo>
                      <a:pt x="253" y="59"/>
                    </a:lnTo>
                    <a:lnTo>
                      <a:pt x="272" y="48"/>
                    </a:lnTo>
                    <a:lnTo>
                      <a:pt x="295" y="40"/>
                    </a:lnTo>
                    <a:lnTo>
                      <a:pt x="319" y="38"/>
                    </a:lnTo>
                    <a:lnTo>
                      <a:pt x="346" y="39"/>
                    </a:lnTo>
                    <a:lnTo>
                      <a:pt x="347" y="39"/>
                    </a:lnTo>
                    <a:lnTo>
                      <a:pt x="348" y="38"/>
                    </a:lnTo>
                    <a:lnTo>
                      <a:pt x="348" y="36"/>
                    </a:lnTo>
                    <a:lnTo>
                      <a:pt x="347" y="35"/>
                    </a:lnTo>
                    <a:lnTo>
                      <a:pt x="333" y="23"/>
                    </a:lnTo>
                    <a:lnTo>
                      <a:pt x="314" y="14"/>
                    </a:lnTo>
                    <a:lnTo>
                      <a:pt x="295" y="6"/>
                    </a:lnTo>
                    <a:lnTo>
                      <a:pt x="274" y="1"/>
                    </a:lnTo>
                    <a:lnTo>
                      <a:pt x="249" y="0"/>
                    </a:lnTo>
                    <a:lnTo>
                      <a:pt x="223" y="4"/>
                    </a:lnTo>
                    <a:lnTo>
                      <a:pt x="206" y="6"/>
                    </a:lnTo>
                    <a:lnTo>
                      <a:pt x="190" y="13"/>
                    </a:lnTo>
                    <a:lnTo>
                      <a:pt x="177" y="19"/>
                    </a:lnTo>
                    <a:lnTo>
                      <a:pt x="164" y="26"/>
                    </a:lnTo>
                    <a:lnTo>
                      <a:pt x="124" y="49"/>
                    </a:lnTo>
                    <a:lnTo>
                      <a:pt x="89" y="76"/>
                    </a:lnTo>
                    <a:lnTo>
                      <a:pt x="56" y="104"/>
                    </a:lnTo>
                    <a:lnTo>
                      <a:pt x="28" y="136"/>
                    </a:lnTo>
                    <a:lnTo>
                      <a:pt x="0" y="17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0" name="组合 9"/>
              <p:cNvGrpSpPr/>
              <p:nvPr/>
            </p:nvGrpSpPr>
            <p:grpSpPr>
              <a:xfrm>
                <a:off x="2992438" y="1588"/>
                <a:ext cx="1819275" cy="3738562"/>
                <a:chOff x="2992438" y="1588"/>
                <a:chExt cx="1819275" cy="3738562"/>
              </a:xfrm>
              <a:grpFill/>
            </p:grpSpPr>
            <p:sp>
              <p:nvSpPr>
                <p:cNvPr id="11" name="Freeform 123"/>
                <p:cNvSpPr>
                  <a:spLocks/>
                </p:cNvSpPr>
                <p:nvPr/>
              </p:nvSpPr>
              <p:spPr bwMode="auto">
                <a:xfrm>
                  <a:off x="3068638" y="1588"/>
                  <a:ext cx="592138" cy="1182688"/>
                </a:xfrm>
                <a:custGeom>
                  <a:avLst/>
                  <a:gdLst>
                    <a:gd name="T0" fmla="*/ 4 w 373"/>
                    <a:gd name="T1" fmla="*/ 591 h 745"/>
                    <a:gd name="T2" fmla="*/ 12 w 373"/>
                    <a:gd name="T3" fmla="*/ 654 h 745"/>
                    <a:gd name="T4" fmla="*/ 17 w 373"/>
                    <a:gd name="T5" fmla="*/ 740 h 745"/>
                    <a:gd name="T6" fmla="*/ 20 w 373"/>
                    <a:gd name="T7" fmla="*/ 744 h 745"/>
                    <a:gd name="T8" fmla="*/ 31 w 373"/>
                    <a:gd name="T9" fmla="*/ 723 h 745"/>
                    <a:gd name="T10" fmla="*/ 80 w 373"/>
                    <a:gd name="T11" fmla="*/ 639 h 745"/>
                    <a:gd name="T12" fmla="*/ 157 w 373"/>
                    <a:gd name="T13" fmla="*/ 566 h 745"/>
                    <a:gd name="T14" fmla="*/ 216 w 373"/>
                    <a:gd name="T15" fmla="*/ 476 h 745"/>
                    <a:gd name="T16" fmla="*/ 278 w 373"/>
                    <a:gd name="T17" fmla="*/ 377 h 745"/>
                    <a:gd name="T18" fmla="*/ 282 w 373"/>
                    <a:gd name="T19" fmla="*/ 347 h 745"/>
                    <a:gd name="T20" fmla="*/ 260 w 373"/>
                    <a:gd name="T21" fmla="*/ 359 h 745"/>
                    <a:gd name="T22" fmla="*/ 253 w 373"/>
                    <a:gd name="T23" fmla="*/ 290 h 745"/>
                    <a:gd name="T24" fmla="*/ 295 w 373"/>
                    <a:gd name="T25" fmla="*/ 199 h 745"/>
                    <a:gd name="T26" fmla="*/ 362 w 373"/>
                    <a:gd name="T27" fmla="*/ 144 h 745"/>
                    <a:gd name="T28" fmla="*/ 372 w 373"/>
                    <a:gd name="T29" fmla="*/ 139 h 745"/>
                    <a:gd name="T30" fmla="*/ 373 w 373"/>
                    <a:gd name="T31" fmla="*/ 134 h 745"/>
                    <a:gd name="T32" fmla="*/ 363 w 373"/>
                    <a:gd name="T33" fmla="*/ 134 h 745"/>
                    <a:gd name="T34" fmla="*/ 326 w 373"/>
                    <a:gd name="T35" fmla="*/ 143 h 745"/>
                    <a:gd name="T36" fmla="*/ 232 w 373"/>
                    <a:gd name="T37" fmla="*/ 161 h 745"/>
                    <a:gd name="T38" fmla="*/ 208 w 373"/>
                    <a:gd name="T39" fmla="*/ 161 h 745"/>
                    <a:gd name="T40" fmla="*/ 227 w 373"/>
                    <a:gd name="T41" fmla="*/ 93 h 745"/>
                    <a:gd name="T42" fmla="*/ 284 w 373"/>
                    <a:gd name="T43" fmla="*/ 23 h 745"/>
                    <a:gd name="T44" fmla="*/ 311 w 373"/>
                    <a:gd name="T45" fmla="*/ 2 h 745"/>
                    <a:gd name="T46" fmla="*/ 307 w 373"/>
                    <a:gd name="T47" fmla="*/ 0 h 745"/>
                    <a:gd name="T48" fmla="*/ 201 w 373"/>
                    <a:gd name="T49" fmla="*/ 49 h 745"/>
                    <a:gd name="T50" fmla="*/ 130 w 373"/>
                    <a:gd name="T51" fmla="*/ 125 h 745"/>
                    <a:gd name="T52" fmla="*/ 106 w 373"/>
                    <a:gd name="T53" fmla="*/ 203 h 745"/>
                    <a:gd name="T54" fmla="*/ 108 w 373"/>
                    <a:gd name="T55" fmla="*/ 212 h 745"/>
                    <a:gd name="T56" fmla="*/ 118 w 373"/>
                    <a:gd name="T57" fmla="*/ 194 h 745"/>
                    <a:gd name="T58" fmla="*/ 173 w 373"/>
                    <a:gd name="T59" fmla="*/ 122 h 745"/>
                    <a:gd name="T60" fmla="*/ 165 w 373"/>
                    <a:gd name="T61" fmla="*/ 218 h 745"/>
                    <a:gd name="T62" fmla="*/ 168 w 373"/>
                    <a:gd name="T63" fmla="*/ 220 h 745"/>
                    <a:gd name="T64" fmla="*/ 236 w 373"/>
                    <a:gd name="T65" fmla="*/ 199 h 745"/>
                    <a:gd name="T66" fmla="*/ 249 w 373"/>
                    <a:gd name="T67" fmla="*/ 195 h 745"/>
                    <a:gd name="T68" fmla="*/ 197 w 373"/>
                    <a:gd name="T69" fmla="*/ 313 h 745"/>
                    <a:gd name="T70" fmla="*/ 160 w 373"/>
                    <a:gd name="T71" fmla="*/ 422 h 745"/>
                    <a:gd name="T72" fmla="*/ 157 w 373"/>
                    <a:gd name="T73" fmla="*/ 430 h 745"/>
                    <a:gd name="T74" fmla="*/ 178 w 373"/>
                    <a:gd name="T75" fmla="*/ 424 h 745"/>
                    <a:gd name="T76" fmla="*/ 214 w 373"/>
                    <a:gd name="T77" fmla="*/ 411 h 745"/>
                    <a:gd name="T78" fmla="*/ 157 w 373"/>
                    <a:gd name="T79" fmla="*/ 502 h 745"/>
                    <a:gd name="T80" fmla="*/ 62 w 373"/>
                    <a:gd name="T81" fmla="*/ 557 h 745"/>
                    <a:gd name="T82" fmla="*/ 61 w 373"/>
                    <a:gd name="T83" fmla="*/ 551 h 745"/>
                    <a:gd name="T84" fmla="*/ 65 w 373"/>
                    <a:gd name="T85" fmla="*/ 477 h 745"/>
                    <a:gd name="T86" fmla="*/ 99 w 373"/>
                    <a:gd name="T87" fmla="*/ 390 h 745"/>
                    <a:gd name="T88" fmla="*/ 140 w 373"/>
                    <a:gd name="T89" fmla="*/ 342 h 745"/>
                    <a:gd name="T90" fmla="*/ 144 w 373"/>
                    <a:gd name="T91" fmla="*/ 335 h 745"/>
                    <a:gd name="T92" fmla="*/ 116 w 373"/>
                    <a:gd name="T93" fmla="*/ 351 h 745"/>
                    <a:gd name="T94" fmla="*/ 50 w 373"/>
                    <a:gd name="T95" fmla="*/ 414 h 745"/>
                    <a:gd name="T96" fmla="*/ 8 w 373"/>
                    <a:gd name="T97" fmla="*/ 507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3" h="745">
                      <a:moveTo>
                        <a:pt x="2" y="546"/>
                      </a:moveTo>
                      <a:lnTo>
                        <a:pt x="0" y="568"/>
                      </a:lnTo>
                      <a:lnTo>
                        <a:pt x="4" y="591"/>
                      </a:lnTo>
                      <a:lnTo>
                        <a:pt x="10" y="610"/>
                      </a:lnTo>
                      <a:lnTo>
                        <a:pt x="17" y="629"/>
                      </a:lnTo>
                      <a:lnTo>
                        <a:pt x="12" y="654"/>
                      </a:lnTo>
                      <a:lnTo>
                        <a:pt x="10" y="682"/>
                      </a:lnTo>
                      <a:lnTo>
                        <a:pt x="12" y="711"/>
                      </a:lnTo>
                      <a:lnTo>
                        <a:pt x="17" y="740"/>
                      </a:lnTo>
                      <a:lnTo>
                        <a:pt x="19" y="741"/>
                      </a:lnTo>
                      <a:lnTo>
                        <a:pt x="19" y="743"/>
                      </a:lnTo>
                      <a:lnTo>
                        <a:pt x="20" y="744"/>
                      </a:lnTo>
                      <a:lnTo>
                        <a:pt x="21" y="745"/>
                      </a:lnTo>
                      <a:lnTo>
                        <a:pt x="23" y="744"/>
                      </a:lnTo>
                      <a:lnTo>
                        <a:pt x="31" y="723"/>
                      </a:lnTo>
                      <a:lnTo>
                        <a:pt x="40" y="701"/>
                      </a:lnTo>
                      <a:lnTo>
                        <a:pt x="58" y="668"/>
                      </a:lnTo>
                      <a:lnTo>
                        <a:pt x="80" y="639"/>
                      </a:lnTo>
                      <a:lnTo>
                        <a:pt x="106" y="613"/>
                      </a:lnTo>
                      <a:lnTo>
                        <a:pt x="137" y="593"/>
                      </a:lnTo>
                      <a:lnTo>
                        <a:pt x="157" y="566"/>
                      </a:lnTo>
                      <a:lnTo>
                        <a:pt x="176" y="538"/>
                      </a:lnTo>
                      <a:lnTo>
                        <a:pt x="194" y="511"/>
                      </a:lnTo>
                      <a:lnTo>
                        <a:pt x="216" y="476"/>
                      </a:lnTo>
                      <a:lnTo>
                        <a:pt x="240" y="441"/>
                      </a:lnTo>
                      <a:lnTo>
                        <a:pt x="262" y="407"/>
                      </a:lnTo>
                      <a:lnTo>
                        <a:pt x="278" y="377"/>
                      </a:lnTo>
                      <a:lnTo>
                        <a:pt x="292" y="347"/>
                      </a:lnTo>
                      <a:lnTo>
                        <a:pt x="287" y="346"/>
                      </a:lnTo>
                      <a:lnTo>
                        <a:pt x="282" y="347"/>
                      </a:lnTo>
                      <a:lnTo>
                        <a:pt x="277" y="350"/>
                      </a:lnTo>
                      <a:lnTo>
                        <a:pt x="273" y="351"/>
                      </a:lnTo>
                      <a:lnTo>
                        <a:pt x="260" y="359"/>
                      </a:lnTo>
                      <a:lnTo>
                        <a:pt x="246" y="368"/>
                      </a:lnTo>
                      <a:lnTo>
                        <a:pt x="246" y="326"/>
                      </a:lnTo>
                      <a:lnTo>
                        <a:pt x="253" y="290"/>
                      </a:lnTo>
                      <a:lnTo>
                        <a:pt x="263" y="256"/>
                      </a:lnTo>
                      <a:lnTo>
                        <a:pt x="277" y="225"/>
                      </a:lnTo>
                      <a:lnTo>
                        <a:pt x="295" y="199"/>
                      </a:lnTo>
                      <a:lnTo>
                        <a:pt x="316" y="176"/>
                      </a:lnTo>
                      <a:lnTo>
                        <a:pt x="338" y="159"/>
                      </a:lnTo>
                      <a:lnTo>
                        <a:pt x="362" y="144"/>
                      </a:lnTo>
                      <a:lnTo>
                        <a:pt x="366" y="143"/>
                      </a:lnTo>
                      <a:lnTo>
                        <a:pt x="369" y="140"/>
                      </a:lnTo>
                      <a:lnTo>
                        <a:pt x="372" y="139"/>
                      </a:lnTo>
                      <a:lnTo>
                        <a:pt x="373" y="138"/>
                      </a:lnTo>
                      <a:lnTo>
                        <a:pt x="373" y="136"/>
                      </a:lnTo>
                      <a:lnTo>
                        <a:pt x="373" y="134"/>
                      </a:lnTo>
                      <a:lnTo>
                        <a:pt x="371" y="134"/>
                      </a:lnTo>
                      <a:lnTo>
                        <a:pt x="367" y="133"/>
                      </a:lnTo>
                      <a:lnTo>
                        <a:pt x="363" y="134"/>
                      </a:lnTo>
                      <a:lnTo>
                        <a:pt x="359" y="134"/>
                      </a:lnTo>
                      <a:lnTo>
                        <a:pt x="356" y="135"/>
                      </a:lnTo>
                      <a:lnTo>
                        <a:pt x="326" y="143"/>
                      </a:lnTo>
                      <a:lnTo>
                        <a:pt x="296" y="151"/>
                      </a:lnTo>
                      <a:lnTo>
                        <a:pt x="265" y="157"/>
                      </a:lnTo>
                      <a:lnTo>
                        <a:pt x="232" y="161"/>
                      </a:lnTo>
                      <a:lnTo>
                        <a:pt x="211" y="163"/>
                      </a:lnTo>
                      <a:lnTo>
                        <a:pt x="210" y="163"/>
                      </a:lnTo>
                      <a:lnTo>
                        <a:pt x="208" y="161"/>
                      </a:lnTo>
                      <a:lnTo>
                        <a:pt x="208" y="159"/>
                      </a:lnTo>
                      <a:lnTo>
                        <a:pt x="215" y="125"/>
                      </a:lnTo>
                      <a:lnTo>
                        <a:pt x="227" y="93"/>
                      </a:lnTo>
                      <a:lnTo>
                        <a:pt x="243" y="67"/>
                      </a:lnTo>
                      <a:lnTo>
                        <a:pt x="262" y="44"/>
                      </a:lnTo>
                      <a:lnTo>
                        <a:pt x="284" y="23"/>
                      </a:lnTo>
                      <a:lnTo>
                        <a:pt x="309" y="4"/>
                      </a:lnTo>
                      <a:lnTo>
                        <a:pt x="311" y="3"/>
                      </a:lnTo>
                      <a:lnTo>
                        <a:pt x="311" y="2"/>
                      </a:lnTo>
                      <a:lnTo>
                        <a:pt x="309" y="0"/>
                      </a:lnTo>
                      <a:lnTo>
                        <a:pt x="308" y="0"/>
                      </a:lnTo>
                      <a:lnTo>
                        <a:pt x="307" y="0"/>
                      </a:lnTo>
                      <a:lnTo>
                        <a:pt x="269" y="15"/>
                      </a:lnTo>
                      <a:lnTo>
                        <a:pt x="233" y="30"/>
                      </a:lnTo>
                      <a:lnTo>
                        <a:pt x="201" y="49"/>
                      </a:lnTo>
                      <a:lnTo>
                        <a:pt x="172" y="72"/>
                      </a:lnTo>
                      <a:lnTo>
                        <a:pt x="148" y="97"/>
                      </a:lnTo>
                      <a:lnTo>
                        <a:pt x="130" y="125"/>
                      </a:lnTo>
                      <a:lnTo>
                        <a:pt x="117" y="157"/>
                      </a:lnTo>
                      <a:lnTo>
                        <a:pt x="108" y="194"/>
                      </a:lnTo>
                      <a:lnTo>
                        <a:pt x="106" y="203"/>
                      </a:lnTo>
                      <a:lnTo>
                        <a:pt x="105" y="211"/>
                      </a:lnTo>
                      <a:lnTo>
                        <a:pt x="106" y="212"/>
                      </a:lnTo>
                      <a:lnTo>
                        <a:pt x="108" y="212"/>
                      </a:lnTo>
                      <a:lnTo>
                        <a:pt x="109" y="212"/>
                      </a:lnTo>
                      <a:lnTo>
                        <a:pt x="109" y="212"/>
                      </a:lnTo>
                      <a:lnTo>
                        <a:pt x="118" y="194"/>
                      </a:lnTo>
                      <a:lnTo>
                        <a:pt x="129" y="177"/>
                      </a:lnTo>
                      <a:lnTo>
                        <a:pt x="140" y="160"/>
                      </a:lnTo>
                      <a:lnTo>
                        <a:pt x="173" y="122"/>
                      </a:lnTo>
                      <a:lnTo>
                        <a:pt x="168" y="152"/>
                      </a:lnTo>
                      <a:lnTo>
                        <a:pt x="164" y="185"/>
                      </a:lnTo>
                      <a:lnTo>
                        <a:pt x="165" y="218"/>
                      </a:lnTo>
                      <a:lnTo>
                        <a:pt x="165" y="219"/>
                      </a:lnTo>
                      <a:lnTo>
                        <a:pt x="167" y="220"/>
                      </a:lnTo>
                      <a:lnTo>
                        <a:pt x="168" y="220"/>
                      </a:lnTo>
                      <a:lnTo>
                        <a:pt x="189" y="211"/>
                      </a:lnTo>
                      <a:lnTo>
                        <a:pt x="211" y="206"/>
                      </a:lnTo>
                      <a:lnTo>
                        <a:pt x="236" y="199"/>
                      </a:lnTo>
                      <a:lnTo>
                        <a:pt x="240" y="198"/>
                      </a:lnTo>
                      <a:lnTo>
                        <a:pt x="244" y="197"/>
                      </a:lnTo>
                      <a:lnTo>
                        <a:pt x="249" y="195"/>
                      </a:lnTo>
                      <a:lnTo>
                        <a:pt x="229" y="233"/>
                      </a:lnTo>
                      <a:lnTo>
                        <a:pt x="212" y="273"/>
                      </a:lnTo>
                      <a:lnTo>
                        <a:pt x="197" y="313"/>
                      </a:lnTo>
                      <a:lnTo>
                        <a:pt x="165" y="410"/>
                      </a:lnTo>
                      <a:lnTo>
                        <a:pt x="163" y="415"/>
                      </a:lnTo>
                      <a:lnTo>
                        <a:pt x="160" y="422"/>
                      </a:lnTo>
                      <a:lnTo>
                        <a:pt x="157" y="427"/>
                      </a:lnTo>
                      <a:lnTo>
                        <a:pt x="156" y="428"/>
                      </a:lnTo>
                      <a:lnTo>
                        <a:pt x="157" y="430"/>
                      </a:lnTo>
                      <a:lnTo>
                        <a:pt x="157" y="431"/>
                      </a:lnTo>
                      <a:lnTo>
                        <a:pt x="160" y="431"/>
                      </a:lnTo>
                      <a:lnTo>
                        <a:pt x="178" y="424"/>
                      </a:lnTo>
                      <a:lnTo>
                        <a:pt x="197" y="419"/>
                      </a:lnTo>
                      <a:lnTo>
                        <a:pt x="206" y="415"/>
                      </a:lnTo>
                      <a:lnTo>
                        <a:pt x="214" y="411"/>
                      </a:lnTo>
                      <a:lnTo>
                        <a:pt x="199" y="444"/>
                      </a:lnTo>
                      <a:lnTo>
                        <a:pt x="180" y="474"/>
                      </a:lnTo>
                      <a:lnTo>
                        <a:pt x="157" y="502"/>
                      </a:lnTo>
                      <a:lnTo>
                        <a:pt x="76" y="549"/>
                      </a:lnTo>
                      <a:lnTo>
                        <a:pt x="70" y="553"/>
                      </a:lnTo>
                      <a:lnTo>
                        <a:pt x="62" y="557"/>
                      </a:lnTo>
                      <a:lnTo>
                        <a:pt x="61" y="555"/>
                      </a:lnTo>
                      <a:lnTo>
                        <a:pt x="61" y="554"/>
                      </a:lnTo>
                      <a:lnTo>
                        <a:pt x="61" y="551"/>
                      </a:lnTo>
                      <a:lnTo>
                        <a:pt x="59" y="550"/>
                      </a:lnTo>
                      <a:lnTo>
                        <a:pt x="59" y="511"/>
                      </a:lnTo>
                      <a:lnTo>
                        <a:pt x="65" y="477"/>
                      </a:lnTo>
                      <a:lnTo>
                        <a:pt x="72" y="445"/>
                      </a:lnTo>
                      <a:lnTo>
                        <a:pt x="84" y="417"/>
                      </a:lnTo>
                      <a:lnTo>
                        <a:pt x="99" y="390"/>
                      </a:lnTo>
                      <a:lnTo>
                        <a:pt x="117" y="368"/>
                      </a:lnTo>
                      <a:lnTo>
                        <a:pt x="137" y="347"/>
                      </a:lnTo>
                      <a:lnTo>
                        <a:pt x="140" y="342"/>
                      </a:lnTo>
                      <a:lnTo>
                        <a:pt x="144" y="338"/>
                      </a:lnTo>
                      <a:lnTo>
                        <a:pt x="146" y="337"/>
                      </a:lnTo>
                      <a:lnTo>
                        <a:pt x="144" y="335"/>
                      </a:lnTo>
                      <a:lnTo>
                        <a:pt x="143" y="334"/>
                      </a:lnTo>
                      <a:lnTo>
                        <a:pt x="142" y="334"/>
                      </a:lnTo>
                      <a:lnTo>
                        <a:pt x="116" y="351"/>
                      </a:lnTo>
                      <a:lnTo>
                        <a:pt x="92" y="369"/>
                      </a:lnTo>
                      <a:lnTo>
                        <a:pt x="70" y="390"/>
                      </a:lnTo>
                      <a:lnTo>
                        <a:pt x="50" y="414"/>
                      </a:lnTo>
                      <a:lnTo>
                        <a:pt x="34" y="440"/>
                      </a:lnTo>
                      <a:lnTo>
                        <a:pt x="20" y="472"/>
                      </a:lnTo>
                      <a:lnTo>
                        <a:pt x="8" y="507"/>
                      </a:lnTo>
                      <a:lnTo>
                        <a:pt x="2" y="546"/>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Freeform 124"/>
                <p:cNvSpPr>
                  <a:spLocks/>
                </p:cNvSpPr>
                <p:nvPr/>
              </p:nvSpPr>
              <p:spPr bwMode="auto">
                <a:xfrm>
                  <a:off x="3490913" y="58738"/>
                  <a:ext cx="1320800" cy="457200"/>
                </a:xfrm>
                <a:custGeom>
                  <a:avLst/>
                  <a:gdLst>
                    <a:gd name="T0" fmla="*/ 1 w 832"/>
                    <a:gd name="T1" fmla="*/ 286 h 288"/>
                    <a:gd name="T2" fmla="*/ 4 w 832"/>
                    <a:gd name="T3" fmla="*/ 286 h 288"/>
                    <a:gd name="T4" fmla="*/ 69 w 832"/>
                    <a:gd name="T5" fmla="*/ 222 h 288"/>
                    <a:gd name="T6" fmla="*/ 158 w 832"/>
                    <a:gd name="T7" fmla="*/ 162 h 288"/>
                    <a:gd name="T8" fmla="*/ 281 w 832"/>
                    <a:gd name="T9" fmla="*/ 132 h 288"/>
                    <a:gd name="T10" fmla="*/ 281 w 832"/>
                    <a:gd name="T11" fmla="*/ 127 h 288"/>
                    <a:gd name="T12" fmla="*/ 283 w 832"/>
                    <a:gd name="T13" fmla="*/ 82 h 288"/>
                    <a:gd name="T14" fmla="*/ 369 w 832"/>
                    <a:gd name="T15" fmla="*/ 51 h 288"/>
                    <a:gd name="T16" fmla="*/ 445 w 832"/>
                    <a:gd name="T17" fmla="*/ 65 h 288"/>
                    <a:gd name="T18" fmla="*/ 505 w 832"/>
                    <a:gd name="T19" fmla="*/ 102 h 288"/>
                    <a:gd name="T20" fmla="*/ 571 w 832"/>
                    <a:gd name="T21" fmla="*/ 167 h 288"/>
                    <a:gd name="T22" fmla="*/ 632 w 832"/>
                    <a:gd name="T23" fmla="*/ 205 h 288"/>
                    <a:gd name="T24" fmla="*/ 551 w 832"/>
                    <a:gd name="T25" fmla="*/ 229 h 288"/>
                    <a:gd name="T26" fmla="*/ 512 w 832"/>
                    <a:gd name="T27" fmla="*/ 259 h 288"/>
                    <a:gd name="T28" fmla="*/ 512 w 832"/>
                    <a:gd name="T29" fmla="*/ 263 h 288"/>
                    <a:gd name="T30" fmla="*/ 577 w 832"/>
                    <a:gd name="T31" fmla="*/ 267 h 288"/>
                    <a:gd name="T32" fmla="*/ 653 w 832"/>
                    <a:gd name="T33" fmla="*/ 250 h 288"/>
                    <a:gd name="T34" fmla="*/ 716 w 832"/>
                    <a:gd name="T35" fmla="*/ 216 h 288"/>
                    <a:gd name="T36" fmla="*/ 801 w 832"/>
                    <a:gd name="T37" fmla="*/ 201 h 288"/>
                    <a:gd name="T38" fmla="*/ 831 w 832"/>
                    <a:gd name="T39" fmla="*/ 205 h 288"/>
                    <a:gd name="T40" fmla="*/ 831 w 832"/>
                    <a:gd name="T41" fmla="*/ 200 h 288"/>
                    <a:gd name="T42" fmla="*/ 822 w 832"/>
                    <a:gd name="T43" fmla="*/ 196 h 288"/>
                    <a:gd name="T44" fmla="*/ 760 w 832"/>
                    <a:gd name="T45" fmla="*/ 157 h 288"/>
                    <a:gd name="T46" fmla="*/ 631 w 832"/>
                    <a:gd name="T47" fmla="*/ 114 h 288"/>
                    <a:gd name="T48" fmla="*/ 629 w 832"/>
                    <a:gd name="T49" fmla="*/ 117 h 288"/>
                    <a:gd name="T50" fmla="*/ 669 w 832"/>
                    <a:gd name="T51" fmla="*/ 161 h 288"/>
                    <a:gd name="T52" fmla="*/ 646 w 832"/>
                    <a:gd name="T53" fmla="*/ 158 h 288"/>
                    <a:gd name="T54" fmla="*/ 572 w 832"/>
                    <a:gd name="T55" fmla="*/ 112 h 288"/>
                    <a:gd name="T56" fmla="*/ 543 w 832"/>
                    <a:gd name="T57" fmla="*/ 85 h 288"/>
                    <a:gd name="T58" fmla="*/ 539 w 832"/>
                    <a:gd name="T59" fmla="*/ 80 h 288"/>
                    <a:gd name="T60" fmla="*/ 531 w 832"/>
                    <a:gd name="T61" fmla="*/ 73 h 288"/>
                    <a:gd name="T62" fmla="*/ 521 w 832"/>
                    <a:gd name="T63" fmla="*/ 65 h 288"/>
                    <a:gd name="T64" fmla="*/ 514 w 832"/>
                    <a:gd name="T65" fmla="*/ 60 h 288"/>
                    <a:gd name="T66" fmla="*/ 509 w 832"/>
                    <a:gd name="T67" fmla="*/ 53 h 288"/>
                    <a:gd name="T68" fmla="*/ 504 w 832"/>
                    <a:gd name="T69" fmla="*/ 52 h 288"/>
                    <a:gd name="T70" fmla="*/ 503 w 832"/>
                    <a:gd name="T71" fmla="*/ 51 h 288"/>
                    <a:gd name="T72" fmla="*/ 500 w 832"/>
                    <a:gd name="T73" fmla="*/ 48 h 288"/>
                    <a:gd name="T74" fmla="*/ 471 w 832"/>
                    <a:gd name="T75" fmla="*/ 27 h 288"/>
                    <a:gd name="T76" fmla="*/ 466 w 832"/>
                    <a:gd name="T77" fmla="*/ 27 h 288"/>
                    <a:gd name="T78" fmla="*/ 465 w 832"/>
                    <a:gd name="T79" fmla="*/ 25 h 288"/>
                    <a:gd name="T80" fmla="*/ 394 w 832"/>
                    <a:gd name="T81" fmla="*/ 4 h 288"/>
                    <a:gd name="T82" fmla="*/ 271 w 832"/>
                    <a:gd name="T83" fmla="*/ 8 h 288"/>
                    <a:gd name="T84" fmla="*/ 177 w 832"/>
                    <a:gd name="T85" fmla="*/ 40 h 288"/>
                    <a:gd name="T86" fmla="*/ 118 w 832"/>
                    <a:gd name="T87" fmla="*/ 72 h 288"/>
                    <a:gd name="T88" fmla="*/ 109 w 832"/>
                    <a:gd name="T89" fmla="*/ 78 h 288"/>
                    <a:gd name="T90" fmla="*/ 110 w 832"/>
                    <a:gd name="T91" fmla="*/ 82 h 288"/>
                    <a:gd name="T92" fmla="*/ 203 w 832"/>
                    <a:gd name="T93" fmla="*/ 90 h 288"/>
                    <a:gd name="T94" fmla="*/ 202 w 832"/>
                    <a:gd name="T95" fmla="*/ 91 h 288"/>
                    <a:gd name="T96" fmla="*/ 128 w 832"/>
                    <a:gd name="T97" fmla="*/ 127 h 288"/>
                    <a:gd name="T98" fmla="*/ 45 w 832"/>
                    <a:gd name="T99" fmla="*/ 205 h 288"/>
                    <a:gd name="T100" fmla="*/ 4 w 832"/>
                    <a:gd name="T101" fmla="*/ 276 h 288"/>
                    <a:gd name="T102" fmla="*/ 0 w 832"/>
                    <a:gd name="T103" fmla="*/ 28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32" h="288">
                      <a:moveTo>
                        <a:pt x="0" y="284"/>
                      </a:moveTo>
                      <a:lnTo>
                        <a:pt x="0" y="285"/>
                      </a:lnTo>
                      <a:lnTo>
                        <a:pt x="1" y="286"/>
                      </a:lnTo>
                      <a:lnTo>
                        <a:pt x="3" y="288"/>
                      </a:lnTo>
                      <a:lnTo>
                        <a:pt x="4" y="288"/>
                      </a:lnTo>
                      <a:lnTo>
                        <a:pt x="4" y="286"/>
                      </a:lnTo>
                      <a:lnTo>
                        <a:pt x="24" y="264"/>
                      </a:lnTo>
                      <a:lnTo>
                        <a:pt x="45" y="242"/>
                      </a:lnTo>
                      <a:lnTo>
                        <a:pt x="69" y="222"/>
                      </a:lnTo>
                      <a:lnTo>
                        <a:pt x="96" y="199"/>
                      </a:lnTo>
                      <a:lnTo>
                        <a:pt x="126" y="179"/>
                      </a:lnTo>
                      <a:lnTo>
                        <a:pt x="158" y="162"/>
                      </a:lnTo>
                      <a:lnTo>
                        <a:pt x="195" y="149"/>
                      </a:lnTo>
                      <a:lnTo>
                        <a:pt x="237" y="138"/>
                      </a:lnTo>
                      <a:lnTo>
                        <a:pt x="281" y="132"/>
                      </a:lnTo>
                      <a:lnTo>
                        <a:pt x="281" y="129"/>
                      </a:lnTo>
                      <a:lnTo>
                        <a:pt x="281" y="128"/>
                      </a:lnTo>
                      <a:lnTo>
                        <a:pt x="281" y="127"/>
                      </a:lnTo>
                      <a:lnTo>
                        <a:pt x="268" y="114"/>
                      </a:lnTo>
                      <a:lnTo>
                        <a:pt x="257" y="99"/>
                      </a:lnTo>
                      <a:lnTo>
                        <a:pt x="283" y="82"/>
                      </a:lnTo>
                      <a:lnTo>
                        <a:pt x="311" y="69"/>
                      </a:lnTo>
                      <a:lnTo>
                        <a:pt x="342" y="57"/>
                      </a:lnTo>
                      <a:lnTo>
                        <a:pt x="369" y="51"/>
                      </a:lnTo>
                      <a:lnTo>
                        <a:pt x="397" y="51"/>
                      </a:lnTo>
                      <a:lnTo>
                        <a:pt x="421" y="56"/>
                      </a:lnTo>
                      <a:lnTo>
                        <a:pt x="445" y="65"/>
                      </a:lnTo>
                      <a:lnTo>
                        <a:pt x="466" y="76"/>
                      </a:lnTo>
                      <a:lnTo>
                        <a:pt x="486" y="89"/>
                      </a:lnTo>
                      <a:lnTo>
                        <a:pt x="505" y="102"/>
                      </a:lnTo>
                      <a:lnTo>
                        <a:pt x="529" y="123"/>
                      </a:lnTo>
                      <a:lnTo>
                        <a:pt x="550" y="145"/>
                      </a:lnTo>
                      <a:lnTo>
                        <a:pt x="571" y="167"/>
                      </a:lnTo>
                      <a:lnTo>
                        <a:pt x="589" y="182"/>
                      </a:lnTo>
                      <a:lnTo>
                        <a:pt x="610" y="195"/>
                      </a:lnTo>
                      <a:lnTo>
                        <a:pt x="632" y="205"/>
                      </a:lnTo>
                      <a:lnTo>
                        <a:pt x="602" y="210"/>
                      </a:lnTo>
                      <a:lnTo>
                        <a:pt x="575" y="218"/>
                      </a:lnTo>
                      <a:lnTo>
                        <a:pt x="551" y="229"/>
                      </a:lnTo>
                      <a:lnTo>
                        <a:pt x="530" y="242"/>
                      </a:lnTo>
                      <a:lnTo>
                        <a:pt x="512" y="258"/>
                      </a:lnTo>
                      <a:lnTo>
                        <a:pt x="512" y="259"/>
                      </a:lnTo>
                      <a:lnTo>
                        <a:pt x="510" y="260"/>
                      </a:lnTo>
                      <a:lnTo>
                        <a:pt x="510" y="261"/>
                      </a:lnTo>
                      <a:lnTo>
                        <a:pt x="512" y="263"/>
                      </a:lnTo>
                      <a:lnTo>
                        <a:pt x="514" y="263"/>
                      </a:lnTo>
                      <a:lnTo>
                        <a:pt x="547" y="263"/>
                      </a:lnTo>
                      <a:lnTo>
                        <a:pt x="577" y="267"/>
                      </a:lnTo>
                      <a:lnTo>
                        <a:pt x="605" y="264"/>
                      </a:lnTo>
                      <a:lnTo>
                        <a:pt x="631" y="259"/>
                      </a:lnTo>
                      <a:lnTo>
                        <a:pt x="653" y="250"/>
                      </a:lnTo>
                      <a:lnTo>
                        <a:pt x="674" y="238"/>
                      </a:lnTo>
                      <a:lnTo>
                        <a:pt x="695" y="227"/>
                      </a:lnTo>
                      <a:lnTo>
                        <a:pt x="716" y="216"/>
                      </a:lnTo>
                      <a:lnTo>
                        <a:pt x="742" y="206"/>
                      </a:lnTo>
                      <a:lnTo>
                        <a:pt x="771" y="201"/>
                      </a:lnTo>
                      <a:lnTo>
                        <a:pt x="801" y="201"/>
                      </a:lnTo>
                      <a:lnTo>
                        <a:pt x="830" y="206"/>
                      </a:lnTo>
                      <a:lnTo>
                        <a:pt x="830" y="206"/>
                      </a:lnTo>
                      <a:lnTo>
                        <a:pt x="831" y="205"/>
                      </a:lnTo>
                      <a:lnTo>
                        <a:pt x="832" y="204"/>
                      </a:lnTo>
                      <a:lnTo>
                        <a:pt x="832" y="201"/>
                      </a:lnTo>
                      <a:lnTo>
                        <a:pt x="831" y="200"/>
                      </a:lnTo>
                      <a:lnTo>
                        <a:pt x="828" y="197"/>
                      </a:lnTo>
                      <a:lnTo>
                        <a:pt x="826" y="197"/>
                      </a:lnTo>
                      <a:lnTo>
                        <a:pt x="822" y="196"/>
                      </a:lnTo>
                      <a:lnTo>
                        <a:pt x="818" y="196"/>
                      </a:lnTo>
                      <a:lnTo>
                        <a:pt x="789" y="176"/>
                      </a:lnTo>
                      <a:lnTo>
                        <a:pt x="760" y="157"/>
                      </a:lnTo>
                      <a:lnTo>
                        <a:pt x="721" y="138"/>
                      </a:lnTo>
                      <a:lnTo>
                        <a:pt x="678" y="124"/>
                      </a:lnTo>
                      <a:lnTo>
                        <a:pt x="631" y="114"/>
                      </a:lnTo>
                      <a:lnTo>
                        <a:pt x="631" y="115"/>
                      </a:lnTo>
                      <a:lnTo>
                        <a:pt x="629" y="116"/>
                      </a:lnTo>
                      <a:lnTo>
                        <a:pt x="629" y="117"/>
                      </a:lnTo>
                      <a:lnTo>
                        <a:pt x="631" y="119"/>
                      </a:lnTo>
                      <a:lnTo>
                        <a:pt x="648" y="141"/>
                      </a:lnTo>
                      <a:lnTo>
                        <a:pt x="669" y="161"/>
                      </a:lnTo>
                      <a:lnTo>
                        <a:pt x="660" y="162"/>
                      </a:lnTo>
                      <a:lnTo>
                        <a:pt x="653" y="161"/>
                      </a:lnTo>
                      <a:lnTo>
                        <a:pt x="646" y="158"/>
                      </a:lnTo>
                      <a:lnTo>
                        <a:pt x="618" y="146"/>
                      </a:lnTo>
                      <a:lnTo>
                        <a:pt x="594" y="131"/>
                      </a:lnTo>
                      <a:lnTo>
                        <a:pt x="572" y="112"/>
                      </a:lnTo>
                      <a:lnTo>
                        <a:pt x="551" y="91"/>
                      </a:lnTo>
                      <a:lnTo>
                        <a:pt x="547" y="89"/>
                      </a:lnTo>
                      <a:lnTo>
                        <a:pt x="543" y="85"/>
                      </a:lnTo>
                      <a:lnTo>
                        <a:pt x="539" y="82"/>
                      </a:lnTo>
                      <a:lnTo>
                        <a:pt x="539" y="81"/>
                      </a:lnTo>
                      <a:lnTo>
                        <a:pt x="539" y="80"/>
                      </a:lnTo>
                      <a:lnTo>
                        <a:pt x="537" y="80"/>
                      </a:lnTo>
                      <a:lnTo>
                        <a:pt x="534" y="76"/>
                      </a:lnTo>
                      <a:lnTo>
                        <a:pt x="531" y="73"/>
                      </a:lnTo>
                      <a:lnTo>
                        <a:pt x="527" y="69"/>
                      </a:lnTo>
                      <a:lnTo>
                        <a:pt x="523" y="66"/>
                      </a:lnTo>
                      <a:lnTo>
                        <a:pt x="521" y="65"/>
                      </a:lnTo>
                      <a:lnTo>
                        <a:pt x="518" y="64"/>
                      </a:lnTo>
                      <a:lnTo>
                        <a:pt x="516" y="62"/>
                      </a:lnTo>
                      <a:lnTo>
                        <a:pt x="514" y="60"/>
                      </a:lnTo>
                      <a:lnTo>
                        <a:pt x="513" y="57"/>
                      </a:lnTo>
                      <a:lnTo>
                        <a:pt x="512" y="56"/>
                      </a:lnTo>
                      <a:lnTo>
                        <a:pt x="509" y="53"/>
                      </a:lnTo>
                      <a:lnTo>
                        <a:pt x="506" y="53"/>
                      </a:lnTo>
                      <a:lnTo>
                        <a:pt x="505" y="53"/>
                      </a:lnTo>
                      <a:lnTo>
                        <a:pt x="504" y="52"/>
                      </a:lnTo>
                      <a:lnTo>
                        <a:pt x="504" y="51"/>
                      </a:lnTo>
                      <a:lnTo>
                        <a:pt x="504" y="49"/>
                      </a:lnTo>
                      <a:lnTo>
                        <a:pt x="503" y="51"/>
                      </a:lnTo>
                      <a:lnTo>
                        <a:pt x="501" y="49"/>
                      </a:lnTo>
                      <a:lnTo>
                        <a:pt x="501" y="49"/>
                      </a:lnTo>
                      <a:lnTo>
                        <a:pt x="500" y="48"/>
                      </a:lnTo>
                      <a:lnTo>
                        <a:pt x="500" y="47"/>
                      </a:lnTo>
                      <a:lnTo>
                        <a:pt x="484" y="38"/>
                      </a:lnTo>
                      <a:lnTo>
                        <a:pt x="471" y="27"/>
                      </a:lnTo>
                      <a:lnTo>
                        <a:pt x="470" y="27"/>
                      </a:lnTo>
                      <a:lnTo>
                        <a:pt x="467" y="27"/>
                      </a:lnTo>
                      <a:lnTo>
                        <a:pt x="466" y="27"/>
                      </a:lnTo>
                      <a:lnTo>
                        <a:pt x="466" y="26"/>
                      </a:lnTo>
                      <a:lnTo>
                        <a:pt x="466" y="25"/>
                      </a:lnTo>
                      <a:lnTo>
                        <a:pt x="465" y="25"/>
                      </a:lnTo>
                      <a:lnTo>
                        <a:pt x="465" y="25"/>
                      </a:lnTo>
                      <a:lnTo>
                        <a:pt x="431" y="11"/>
                      </a:lnTo>
                      <a:lnTo>
                        <a:pt x="394" y="4"/>
                      </a:lnTo>
                      <a:lnTo>
                        <a:pt x="353" y="0"/>
                      </a:lnTo>
                      <a:lnTo>
                        <a:pt x="308" y="2"/>
                      </a:lnTo>
                      <a:lnTo>
                        <a:pt x="271" y="8"/>
                      </a:lnTo>
                      <a:lnTo>
                        <a:pt x="237" y="15"/>
                      </a:lnTo>
                      <a:lnTo>
                        <a:pt x="206" y="27"/>
                      </a:lnTo>
                      <a:lnTo>
                        <a:pt x="177" y="40"/>
                      </a:lnTo>
                      <a:lnTo>
                        <a:pt x="149" y="55"/>
                      </a:lnTo>
                      <a:lnTo>
                        <a:pt x="123" y="69"/>
                      </a:lnTo>
                      <a:lnTo>
                        <a:pt x="118" y="72"/>
                      </a:lnTo>
                      <a:lnTo>
                        <a:pt x="113" y="74"/>
                      </a:lnTo>
                      <a:lnTo>
                        <a:pt x="110" y="76"/>
                      </a:lnTo>
                      <a:lnTo>
                        <a:pt x="109" y="78"/>
                      </a:lnTo>
                      <a:lnTo>
                        <a:pt x="107" y="80"/>
                      </a:lnTo>
                      <a:lnTo>
                        <a:pt x="109" y="81"/>
                      </a:lnTo>
                      <a:lnTo>
                        <a:pt x="110" y="82"/>
                      </a:lnTo>
                      <a:lnTo>
                        <a:pt x="143" y="80"/>
                      </a:lnTo>
                      <a:lnTo>
                        <a:pt x="174" y="83"/>
                      </a:lnTo>
                      <a:lnTo>
                        <a:pt x="203" y="90"/>
                      </a:lnTo>
                      <a:lnTo>
                        <a:pt x="203" y="91"/>
                      </a:lnTo>
                      <a:lnTo>
                        <a:pt x="203" y="91"/>
                      </a:lnTo>
                      <a:lnTo>
                        <a:pt x="202" y="91"/>
                      </a:lnTo>
                      <a:lnTo>
                        <a:pt x="202" y="91"/>
                      </a:lnTo>
                      <a:lnTo>
                        <a:pt x="162" y="107"/>
                      </a:lnTo>
                      <a:lnTo>
                        <a:pt x="128" y="127"/>
                      </a:lnTo>
                      <a:lnTo>
                        <a:pt x="97" y="150"/>
                      </a:lnTo>
                      <a:lnTo>
                        <a:pt x="71" y="176"/>
                      </a:lnTo>
                      <a:lnTo>
                        <a:pt x="45" y="205"/>
                      </a:lnTo>
                      <a:lnTo>
                        <a:pt x="22" y="238"/>
                      </a:lnTo>
                      <a:lnTo>
                        <a:pt x="5" y="275"/>
                      </a:lnTo>
                      <a:lnTo>
                        <a:pt x="4" y="276"/>
                      </a:lnTo>
                      <a:lnTo>
                        <a:pt x="3" y="278"/>
                      </a:lnTo>
                      <a:lnTo>
                        <a:pt x="1" y="281"/>
                      </a:lnTo>
                      <a:lnTo>
                        <a:pt x="0" y="284"/>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125"/>
                <p:cNvSpPr>
                  <a:spLocks/>
                </p:cNvSpPr>
                <p:nvPr/>
              </p:nvSpPr>
              <p:spPr bwMode="auto">
                <a:xfrm>
                  <a:off x="3181351" y="1681163"/>
                  <a:ext cx="482600" cy="808038"/>
                </a:xfrm>
                <a:custGeom>
                  <a:avLst/>
                  <a:gdLst>
                    <a:gd name="T0" fmla="*/ 1 w 304"/>
                    <a:gd name="T1" fmla="*/ 220 h 509"/>
                    <a:gd name="T2" fmla="*/ 17 w 304"/>
                    <a:gd name="T3" fmla="*/ 264 h 509"/>
                    <a:gd name="T4" fmla="*/ 41 w 304"/>
                    <a:gd name="T5" fmla="*/ 299 h 509"/>
                    <a:gd name="T6" fmla="*/ 76 w 304"/>
                    <a:gd name="T7" fmla="*/ 351 h 509"/>
                    <a:gd name="T8" fmla="*/ 102 w 304"/>
                    <a:gd name="T9" fmla="*/ 414 h 509"/>
                    <a:gd name="T10" fmla="*/ 122 w 304"/>
                    <a:gd name="T11" fmla="*/ 480 h 509"/>
                    <a:gd name="T12" fmla="*/ 135 w 304"/>
                    <a:gd name="T13" fmla="*/ 509 h 509"/>
                    <a:gd name="T14" fmla="*/ 139 w 304"/>
                    <a:gd name="T15" fmla="*/ 509 h 509"/>
                    <a:gd name="T16" fmla="*/ 139 w 304"/>
                    <a:gd name="T17" fmla="*/ 508 h 509"/>
                    <a:gd name="T18" fmla="*/ 131 w 304"/>
                    <a:gd name="T19" fmla="*/ 457 h 509"/>
                    <a:gd name="T20" fmla="*/ 137 w 304"/>
                    <a:gd name="T21" fmla="*/ 406 h 509"/>
                    <a:gd name="T22" fmla="*/ 153 w 304"/>
                    <a:gd name="T23" fmla="*/ 365 h 509"/>
                    <a:gd name="T24" fmla="*/ 177 w 304"/>
                    <a:gd name="T25" fmla="*/ 330 h 509"/>
                    <a:gd name="T26" fmla="*/ 208 w 304"/>
                    <a:gd name="T27" fmla="*/ 304 h 509"/>
                    <a:gd name="T28" fmla="*/ 237 w 304"/>
                    <a:gd name="T29" fmla="*/ 291 h 509"/>
                    <a:gd name="T30" fmla="*/ 240 w 304"/>
                    <a:gd name="T31" fmla="*/ 333 h 509"/>
                    <a:gd name="T32" fmla="*/ 251 w 304"/>
                    <a:gd name="T33" fmla="*/ 365 h 509"/>
                    <a:gd name="T34" fmla="*/ 300 w 304"/>
                    <a:gd name="T35" fmla="*/ 416 h 509"/>
                    <a:gd name="T36" fmla="*/ 302 w 304"/>
                    <a:gd name="T37" fmla="*/ 416 h 509"/>
                    <a:gd name="T38" fmla="*/ 304 w 304"/>
                    <a:gd name="T39" fmla="*/ 414 h 509"/>
                    <a:gd name="T40" fmla="*/ 281 w 304"/>
                    <a:gd name="T41" fmla="*/ 355 h 509"/>
                    <a:gd name="T42" fmla="*/ 274 w 304"/>
                    <a:gd name="T43" fmla="*/ 280 h 509"/>
                    <a:gd name="T44" fmla="*/ 275 w 304"/>
                    <a:gd name="T45" fmla="*/ 219 h 509"/>
                    <a:gd name="T46" fmla="*/ 274 w 304"/>
                    <a:gd name="T47" fmla="*/ 217 h 509"/>
                    <a:gd name="T48" fmla="*/ 238 w 304"/>
                    <a:gd name="T49" fmla="*/ 227 h 509"/>
                    <a:gd name="T50" fmla="*/ 182 w 304"/>
                    <a:gd name="T51" fmla="*/ 255 h 509"/>
                    <a:gd name="T52" fmla="*/ 139 w 304"/>
                    <a:gd name="T53" fmla="*/ 296 h 509"/>
                    <a:gd name="T54" fmla="*/ 120 w 304"/>
                    <a:gd name="T55" fmla="*/ 330 h 509"/>
                    <a:gd name="T56" fmla="*/ 106 w 304"/>
                    <a:gd name="T57" fmla="*/ 325 h 509"/>
                    <a:gd name="T58" fmla="*/ 79 w 304"/>
                    <a:gd name="T59" fmla="*/ 280 h 509"/>
                    <a:gd name="T60" fmla="*/ 85 w 304"/>
                    <a:gd name="T61" fmla="*/ 249 h 509"/>
                    <a:gd name="T62" fmla="*/ 118 w 304"/>
                    <a:gd name="T63" fmla="*/ 219 h 509"/>
                    <a:gd name="T64" fmla="*/ 144 w 304"/>
                    <a:gd name="T65" fmla="*/ 177 h 509"/>
                    <a:gd name="T66" fmla="*/ 165 w 304"/>
                    <a:gd name="T67" fmla="*/ 114 h 509"/>
                    <a:gd name="T68" fmla="*/ 165 w 304"/>
                    <a:gd name="T69" fmla="*/ 76 h 509"/>
                    <a:gd name="T70" fmla="*/ 154 w 304"/>
                    <a:gd name="T71" fmla="*/ 25 h 509"/>
                    <a:gd name="T72" fmla="*/ 145 w 304"/>
                    <a:gd name="T73" fmla="*/ 1 h 509"/>
                    <a:gd name="T74" fmla="*/ 135 w 304"/>
                    <a:gd name="T75" fmla="*/ 76 h 509"/>
                    <a:gd name="T76" fmla="*/ 115 w 304"/>
                    <a:gd name="T77" fmla="*/ 143 h 509"/>
                    <a:gd name="T78" fmla="*/ 80 w 304"/>
                    <a:gd name="T79" fmla="*/ 186 h 509"/>
                    <a:gd name="T80" fmla="*/ 30 w 304"/>
                    <a:gd name="T81" fmla="*/ 217 h 509"/>
                    <a:gd name="T82" fmla="*/ 29 w 304"/>
                    <a:gd name="T83" fmla="*/ 213 h 509"/>
                    <a:gd name="T84" fmla="*/ 29 w 304"/>
                    <a:gd name="T85" fmla="*/ 210 h 509"/>
                    <a:gd name="T86" fmla="*/ 38 w 304"/>
                    <a:gd name="T87" fmla="*/ 161 h 509"/>
                    <a:gd name="T88" fmla="*/ 52 w 304"/>
                    <a:gd name="T89" fmla="*/ 117 h 509"/>
                    <a:gd name="T90" fmla="*/ 54 w 304"/>
                    <a:gd name="T91" fmla="*/ 114 h 509"/>
                    <a:gd name="T92" fmla="*/ 54 w 304"/>
                    <a:gd name="T93" fmla="*/ 110 h 509"/>
                    <a:gd name="T94" fmla="*/ 52 w 304"/>
                    <a:gd name="T95" fmla="*/ 109 h 509"/>
                    <a:gd name="T96" fmla="*/ 29 w 304"/>
                    <a:gd name="T97" fmla="*/ 122 h 509"/>
                    <a:gd name="T98" fmla="*/ 14 w 304"/>
                    <a:gd name="T99" fmla="*/ 143 h 509"/>
                    <a:gd name="T100" fmla="*/ 3 w 304"/>
                    <a:gd name="T101" fmla="*/ 174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4" h="509">
                      <a:moveTo>
                        <a:pt x="0" y="192"/>
                      </a:moveTo>
                      <a:lnTo>
                        <a:pt x="1" y="220"/>
                      </a:lnTo>
                      <a:lnTo>
                        <a:pt x="8" y="244"/>
                      </a:lnTo>
                      <a:lnTo>
                        <a:pt x="17" y="264"/>
                      </a:lnTo>
                      <a:lnTo>
                        <a:pt x="28" y="283"/>
                      </a:lnTo>
                      <a:lnTo>
                        <a:pt x="41" y="299"/>
                      </a:lnTo>
                      <a:lnTo>
                        <a:pt x="60" y="323"/>
                      </a:lnTo>
                      <a:lnTo>
                        <a:pt x="76" y="351"/>
                      </a:lnTo>
                      <a:lnTo>
                        <a:pt x="90" y="381"/>
                      </a:lnTo>
                      <a:lnTo>
                        <a:pt x="102" y="414"/>
                      </a:lnTo>
                      <a:lnTo>
                        <a:pt x="111" y="450"/>
                      </a:lnTo>
                      <a:lnTo>
                        <a:pt x="122" y="480"/>
                      </a:lnTo>
                      <a:lnTo>
                        <a:pt x="135" y="508"/>
                      </a:lnTo>
                      <a:lnTo>
                        <a:pt x="135" y="509"/>
                      </a:lnTo>
                      <a:lnTo>
                        <a:pt x="136" y="509"/>
                      </a:lnTo>
                      <a:lnTo>
                        <a:pt x="139" y="509"/>
                      </a:lnTo>
                      <a:lnTo>
                        <a:pt x="139" y="509"/>
                      </a:lnTo>
                      <a:lnTo>
                        <a:pt x="139" y="508"/>
                      </a:lnTo>
                      <a:lnTo>
                        <a:pt x="134" y="484"/>
                      </a:lnTo>
                      <a:lnTo>
                        <a:pt x="131" y="457"/>
                      </a:lnTo>
                      <a:lnTo>
                        <a:pt x="132" y="431"/>
                      </a:lnTo>
                      <a:lnTo>
                        <a:pt x="137" y="406"/>
                      </a:lnTo>
                      <a:lnTo>
                        <a:pt x="144" y="385"/>
                      </a:lnTo>
                      <a:lnTo>
                        <a:pt x="153" y="365"/>
                      </a:lnTo>
                      <a:lnTo>
                        <a:pt x="164" y="347"/>
                      </a:lnTo>
                      <a:lnTo>
                        <a:pt x="177" y="330"/>
                      </a:lnTo>
                      <a:lnTo>
                        <a:pt x="191" y="316"/>
                      </a:lnTo>
                      <a:lnTo>
                        <a:pt x="208" y="304"/>
                      </a:lnTo>
                      <a:lnTo>
                        <a:pt x="223" y="297"/>
                      </a:lnTo>
                      <a:lnTo>
                        <a:pt x="237" y="291"/>
                      </a:lnTo>
                      <a:lnTo>
                        <a:pt x="237" y="312"/>
                      </a:lnTo>
                      <a:lnTo>
                        <a:pt x="240" y="333"/>
                      </a:lnTo>
                      <a:lnTo>
                        <a:pt x="243" y="351"/>
                      </a:lnTo>
                      <a:lnTo>
                        <a:pt x="251" y="365"/>
                      </a:lnTo>
                      <a:lnTo>
                        <a:pt x="274" y="393"/>
                      </a:lnTo>
                      <a:lnTo>
                        <a:pt x="300" y="416"/>
                      </a:lnTo>
                      <a:lnTo>
                        <a:pt x="301" y="416"/>
                      </a:lnTo>
                      <a:lnTo>
                        <a:pt x="302" y="416"/>
                      </a:lnTo>
                      <a:lnTo>
                        <a:pt x="304" y="415"/>
                      </a:lnTo>
                      <a:lnTo>
                        <a:pt x="304" y="414"/>
                      </a:lnTo>
                      <a:lnTo>
                        <a:pt x="291" y="386"/>
                      </a:lnTo>
                      <a:lnTo>
                        <a:pt x="281" y="355"/>
                      </a:lnTo>
                      <a:lnTo>
                        <a:pt x="275" y="319"/>
                      </a:lnTo>
                      <a:lnTo>
                        <a:pt x="274" y="280"/>
                      </a:lnTo>
                      <a:lnTo>
                        <a:pt x="275" y="220"/>
                      </a:lnTo>
                      <a:lnTo>
                        <a:pt x="275" y="219"/>
                      </a:lnTo>
                      <a:lnTo>
                        <a:pt x="274" y="219"/>
                      </a:lnTo>
                      <a:lnTo>
                        <a:pt x="274" y="217"/>
                      </a:lnTo>
                      <a:lnTo>
                        <a:pt x="271" y="217"/>
                      </a:lnTo>
                      <a:lnTo>
                        <a:pt x="238" y="227"/>
                      </a:lnTo>
                      <a:lnTo>
                        <a:pt x="208" y="238"/>
                      </a:lnTo>
                      <a:lnTo>
                        <a:pt x="182" y="255"/>
                      </a:lnTo>
                      <a:lnTo>
                        <a:pt x="158" y="274"/>
                      </a:lnTo>
                      <a:lnTo>
                        <a:pt x="139" y="296"/>
                      </a:lnTo>
                      <a:lnTo>
                        <a:pt x="128" y="312"/>
                      </a:lnTo>
                      <a:lnTo>
                        <a:pt x="120" y="330"/>
                      </a:lnTo>
                      <a:lnTo>
                        <a:pt x="115" y="352"/>
                      </a:lnTo>
                      <a:lnTo>
                        <a:pt x="106" y="325"/>
                      </a:lnTo>
                      <a:lnTo>
                        <a:pt x="94" y="301"/>
                      </a:lnTo>
                      <a:lnTo>
                        <a:pt x="79" y="280"/>
                      </a:lnTo>
                      <a:lnTo>
                        <a:pt x="62" y="261"/>
                      </a:lnTo>
                      <a:lnTo>
                        <a:pt x="85" y="249"/>
                      </a:lnTo>
                      <a:lnTo>
                        <a:pt x="103" y="233"/>
                      </a:lnTo>
                      <a:lnTo>
                        <a:pt x="118" y="219"/>
                      </a:lnTo>
                      <a:lnTo>
                        <a:pt x="130" y="203"/>
                      </a:lnTo>
                      <a:lnTo>
                        <a:pt x="144" y="177"/>
                      </a:lnTo>
                      <a:lnTo>
                        <a:pt x="157" y="147"/>
                      </a:lnTo>
                      <a:lnTo>
                        <a:pt x="165" y="114"/>
                      </a:lnTo>
                      <a:lnTo>
                        <a:pt x="166" y="96"/>
                      </a:lnTo>
                      <a:lnTo>
                        <a:pt x="165" y="76"/>
                      </a:lnTo>
                      <a:lnTo>
                        <a:pt x="161" y="48"/>
                      </a:lnTo>
                      <a:lnTo>
                        <a:pt x="154" y="25"/>
                      </a:lnTo>
                      <a:lnTo>
                        <a:pt x="149" y="0"/>
                      </a:lnTo>
                      <a:lnTo>
                        <a:pt x="145" y="1"/>
                      </a:lnTo>
                      <a:lnTo>
                        <a:pt x="141" y="39"/>
                      </a:lnTo>
                      <a:lnTo>
                        <a:pt x="135" y="76"/>
                      </a:lnTo>
                      <a:lnTo>
                        <a:pt x="127" y="110"/>
                      </a:lnTo>
                      <a:lnTo>
                        <a:pt x="115" y="143"/>
                      </a:lnTo>
                      <a:lnTo>
                        <a:pt x="100" y="166"/>
                      </a:lnTo>
                      <a:lnTo>
                        <a:pt x="80" y="186"/>
                      </a:lnTo>
                      <a:lnTo>
                        <a:pt x="56" y="203"/>
                      </a:lnTo>
                      <a:lnTo>
                        <a:pt x="30" y="217"/>
                      </a:lnTo>
                      <a:lnTo>
                        <a:pt x="29" y="216"/>
                      </a:lnTo>
                      <a:lnTo>
                        <a:pt x="29" y="213"/>
                      </a:lnTo>
                      <a:lnTo>
                        <a:pt x="29" y="212"/>
                      </a:lnTo>
                      <a:lnTo>
                        <a:pt x="29" y="210"/>
                      </a:lnTo>
                      <a:lnTo>
                        <a:pt x="33" y="183"/>
                      </a:lnTo>
                      <a:lnTo>
                        <a:pt x="38" y="161"/>
                      </a:lnTo>
                      <a:lnTo>
                        <a:pt x="46" y="139"/>
                      </a:lnTo>
                      <a:lnTo>
                        <a:pt x="52" y="117"/>
                      </a:lnTo>
                      <a:lnTo>
                        <a:pt x="54" y="115"/>
                      </a:lnTo>
                      <a:lnTo>
                        <a:pt x="54" y="114"/>
                      </a:lnTo>
                      <a:lnTo>
                        <a:pt x="54" y="111"/>
                      </a:lnTo>
                      <a:lnTo>
                        <a:pt x="54" y="110"/>
                      </a:lnTo>
                      <a:lnTo>
                        <a:pt x="54" y="110"/>
                      </a:lnTo>
                      <a:lnTo>
                        <a:pt x="52" y="109"/>
                      </a:lnTo>
                      <a:lnTo>
                        <a:pt x="39" y="114"/>
                      </a:lnTo>
                      <a:lnTo>
                        <a:pt x="29" y="122"/>
                      </a:lnTo>
                      <a:lnTo>
                        <a:pt x="21" y="132"/>
                      </a:lnTo>
                      <a:lnTo>
                        <a:pt x="14" y="143"/>
                      </a:lnTo>
                      <a:lnTo>
                        <a:pt x="8" y="157"/>
                      </a:lnTo>
                      <a:lnTo>
                        <a:pt x="3" y="174"/>
                      </a:lnTo>
                      <a:lnTo>
                        <a:pt x="0" y="19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126"/>
                <p:cNvSpPr>
                  <a:spLocks/>
                </p:cNvSpPr>
                <p:nvPr/>
              </p:nvSpPr>
              <p:spPr bwMode="auto">
                <a:xfrm>
                  <a:off x="3243263" y="2438400"/>
                  <a:ext cx="417513" cy="773113"/>
                </a:xfrm>
                <a:custGeom>
                  <a:avLst/>
                  <a:gdLst>
                    <a:gd name="T0" fmla="*/ 3 w 263"/>
                    <a:gd name="T1" fmla="*/ 442 h 487"/>
                    <a:gd name="T2" fmla="*/ 11 w 263"/>
                    <a:gd name="T3" fmla="*/ 485 h 487"/>
                    <a:gd name="T4" fmla="*/ 13 w 263"/>
                    <a:gd name="T5" fmla="*/ 485 h 487"/>
                    <a:gd name="T6" fmla="*/ 16 w 263"/>
                    <a:gd name="T7" fmla="*/ 485 h 487"/>
                    <a:gd name="T8" fmla="*/ 13 w 263"/>
                    <a:gd name="T9" fmla="*/ 460 h 487"/>
                    <a:gd name="T10" fmla="*/ 24 w 263"/>
                    <a:gd name="T11" fmla="*/ 418 h 487"/>
                    <a:gd name="T12" fmla="*/ 46 w 263"/>
                    <a:gd name="T13" fmla="*/ 387 h 487"/>
                    <a:gd name="T14" fmla="*/ 63 w 263"/>
                    <a:gd name="T15" fmla="*/ 373 h 487"/>
                    <a:gd name="T16" fmla="*/ 67 w 263"/>
                    <a:gd name="T17" fmla="*/ 369 h 487"/>
                    <a:gd name="T18" fmla="*/ 76 w 263"/>
                    <a:gd name="T19" fmla="*/ 363 h 487"/>
                    <a:gd name="T20" fmla="*/ 85 w 263"/>
                    <a:gd name="T21" fmla="*/ 358 h 487"/>
                    <a:gd name="T22" fmla="*/ 78 w 263"/>
                    <a:gd name="T23" fmla="*/ 398 h 487"/>
                    <a:gd name="T24" fmla="*/ 81 w 263"/>
                    <a:gd name="T25" fmla="*/ 441 h 487"/>
                    <a:gd name="T26" fmla="*/ 89 w 263"/>
                    <a:gd name="T27" fmla="*/ 473 h 487"/>
                    <a:gd name="T28" fmla="*/ 92 w 263"/>
                    <a:gd name="T29" fmla="*/ 475 h 487"/>
                    <a:gd name="T30" fmla="*/ 95 w 263"/>
                    <a:gd name="T31" fmla="*/ 472 h 487"/>
                    <a:gd name="T32" fmla="*/ 106 w 263"/>
                    <a:gd name="T33" fmla="*/ 418 h 487"/>
                    <a:gd name="T34" fmla="*/ 127 w 263"/>
                    <a:gd name="T35" fmla="*/ 421 h 487"/>
                    <a:gd name="T36" fmla="*/ 159 w 263"/>
                    <a:gd name="T37" fmla="*/ 463 h 487"/>
                    <a:gd name="T38" fmla="*/ 181 w 263"/>
                    <a:gd name="T39" fmla="*/ 479 h 487"/>
                    <a:gd name="T40" fmla="*/ 184 w 263"/>
                    <a:gd name="T41" fmla="*/ 476 h 487"/>
                    <a:gd name="T42" fmla="*/ 173 w 263"/>
                    <a:gd name="T43" fmla="*/ 454 h 487"/>
                    <a:gd name="T44" fmla="*/ 159 w 263"/>
                    <a:gd name="T45" fmla="*/ 411 h 487"/>
                    <a:gd name="T46" fmla="*/ 169 w 263"/>
                    <a:gd name="T47" fmla="*/ 408 h 487"/>
                    <a:gd name="T48" fmla="*/ 207 w 263"/>
                    <a:gd name="T49" fmla="*/ 437 h 487"/>
                    <a:gd name="T50" fmla="*/ 258 w 263"/>
                    <a:gd name="T51" fmla="*/ 449 h 487"/>
                    <a:gd name="T52" fmla="*/ 261 w 263"/>
                    <a:gd name="T53" fmla="*/ 449 h 487"/>
                    <a:gd name="T54" fmla="*/ 263 w 263"/>
                    <a:gd name="T55" fmla="*/ 445 h 487"/>
                    <a:gd name="T56" fmla="*/ 236 w 263"/>
                    <a:gd name="T57" fmla="*/ 418 h 487"/>
                    <a:gd name="T58" fmla="*/ 210 w 263"/>
                    <a:gd name="T59" fmla="*/ 387 h 487"/>
                    <a:gd name="T60" fmla="*/ 182 w 263"/>
                    <a:gd name="T61" fmla="*/ 352 h 487"/>
                    <a:gd name="T62" fmla="*/ 165 w 263"/>
                    <a:gd name="T63" fmla="*/ 303 h 487"/>
                    <a:gd name="T64" fmla="*/ 172 w 263"/>
                    <a:gd name="T65" fmla="*/ 252 h 487"/>
                    <a:gd name="T66" fmla="*/ 191 w 263"/>
                    <a:gd name="T67" fmla="*/ 212 h 487"/>
                    <a:gd name="T68" fmla="*/ 212 w 263"/>
                    <a:gd name="T69" fmla="*/ 175 h 487"/>
                    <a:gd name="T70" fmla="*/ 221 w 263"/>
                    <a:gd name="T71" fmla="*/ 129 h 487"/>
                    <a:gd name="T72" fmla="*/ 214 w 263"/>
                    <a:gd name="T73" fmla="*/ 75 h 487"/>
                    <a:gd name="T74" fmla="*/ 187 w 263"/>
                    <a:gd name="T75" fmla="*/ 31 h 487"/>
                    <a:gd name="T76" fmla="*/ 178 w 263"/>
                    <a:gd name="T77" fmla="*/ 11 h 487"/>
                    <a:gd name="T78" fmla="*/ 172 w 263"/>
                    <a:gd name="T79" fmla="*/ 1 h 487"/>
                    <a:gd name="T80" fmla="*/ 169 w 263"/>
                    <a:gd name="T81" fmla="*/ 0 h 487"/>
                    <a:gd name="T82" fmla="*/ 165 w 263"/>
                    <a:gd name="T83" fmla="*/ 2 h 487"/>
                    <a:gd name="T84" fmla="*/ 184 w 263"/>
                    <a:gd name="T85" fmla="*/ 41 h 487"/>
                    <a:gd name="T86" fmla="*/ 187 w 263"/>
                    <a:gd name="T87" fmla="*/ 93 h 487"/>
                    <a:gd name="T88" fmla="*/ 184 w 263"/>
                    <a:gd name="T89" fmla="*/ 138 h 487"/>
                    <a:gd name="T90" fmla="*/ 167 w 263"/>
                    <a:gd name="T91" fmla="*/ 172 h 487"/>
                    <a:gd name="T92" fmla="*/ 139 w 263"/>
                    <a:gd name="T93" fmla="*/ 206 h 487"/>
                    <a:gd name="T94" fmla="*/ 95 w 263"/>
                    <a:gd name="T95" fmla="*/ 248 h 487"/>
                    <a:gd name="T96" fmla="*/ 45 w 263"/>
                    <a:gd name="T97" fmla="*/ 298 h 487"/>
                    <a:gd name="T98" fmla="*/ 17 w 263"/>
                    <a:gd name="T99" fmla="*/ 336 h 487"/>
                    <a:gd name="T100" fmla="*/ 2 w 263"/>
                    <a:gd name="T101" fmla="*/ 38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3" h="487">
                      <a:moveTo>
                        <a:pt x="0" y="411"/>
                      </a:moveTo>
                      <a:lnTo>
                        <a:pt x="3" y="442"/>
                      </a:lnTo>
                      <a:lnTo>
                        <a:pt x="9" y="472"/>
                      </a:lnTo>
                      <a:lnTo>
                        <a:pt x="11" y="485"/>
                      </a:lnTo>
                      <a:lnTo>
                        <a:pt x="12" y="485"/>
                      </a:lnTo>
                      <a:lnTo>
                        <a:pt x="13" y="485"/>
                      </a:lnTo>
                      <a:lnTo>
                        <a:pt x="15" y="487"/>
                      </a:lnTo>
                      <a:lnTo>
                        <a:pt x="16" y="485"/>
                      </a:lnTo>
                      <a:lnTo>
                        <a:pt x="16" y="484"/>
                      </a:lnTo>
                      <a:lnTo>
                        <a:pt x="13" y="460"/>
                      </a:lnTo>
                      <a:lnTo>
                        <a:pt x="16" y="438"/>
                      </a:lnTo>
                      <a:lnTo>
                        <a:pt x="24" y="418"/>
                      </a:lnTo>
                      <a:lnTo>
                        <a:pt x="33" y="401"/>
                      </a:lnTo>
                      <a:lnTo>
                        <a:pt x="46" y="387"/>
                      </a:lnTo>
                      <a:lnTo>
                        <a:pt x="61" y="375"/>
                      </a:lnTo>
                      <a:lnTo>
                        <a:pt x="63" y="373"/>
                      </a:lnTo>
                      <a:lnTo>
                        <a:pt x="64" y="370"/>
                      </a:lnTo>
                      <a:lnTo>
                        <a:pt x="67" y="369"/>
                      </a:lnTo>
                      <a:lnTo>
                        <a:pt x="70" y="367"/>
                      </a:lnTo>
                      <a:lnTo>
                        <a:pt x="76" y="363"/>
                      </a:lnTo>
                      <a:lnTo>
                        <a:pt x="80" y="361"/>
                      </a:lnTo>
                      <a:lnTo>
                        <a:pt x="85" y="358"/>
                      </a:lnTo>
                      <a:lnTo>
                        <a:pt x="80" y="377"/>
                      </a:lnTo>
                      <a:lnTo>
                        <a:pt x="78" y="398"/>
                      </a:lnTo>
                      <a:lnTo>
                        <a:pt x="79" y="418"/>
                      </a:lnTo>
                      <a:lnTo>
                        <a:pt x="81" y="441"/>
                      </a:lnTo>
                      <a:lnTo>
                        <a:pt x="88" y="473"/>
                      </a:lnTo>
                      <a:lnTo>
                        <a:pt x="89" y="473"/>
                      </a:lnTo>
                      <a:lnTo>
                        <a:pt x="91" y="475"/>
                      </a:lnTo>
                      <a:lnTo>
                        <a:pt x="92" y="475"/>
                      </a:lnTo>
                      <a:lnTo>
                        <a:pt x="93" y="473"/>
                      </a:lnTo>
                      <a:lnTo>
                        <a:pt x="95" y="472"/>
                      </a:lnTo>
                      <a:lnTo>
                        <a:pt x="100" y="445"/>
                      </a:lnTo>
                      <a:lnTo>
                        <a:pt x="106" y="418"/>
                      </a:lnTo>
                      <a:lnTo>
                        <a:pt x="117" y="394"/>
                      </a:lnTo>
                      <a:lnTo>
                        <a:pt x="127" y="421"/>
                      </a:lnTo>
                      <a:lnTo>
                        <a:pt x="142" y="445"/>
                      </a:lnTo>
                      <a:lnTo>
                        <a:pt x="159" y="463"/>
                      </a:lnTo>
                      <a:lnTo>
                        <a:pt x="180" y="479"/>
                      </a:lnTo>
                      <a:lnTo>
                        <a:pt x="181" y="479"/>
                      </a:lnTo>
                      <a:lnTo>
                        <a:pt x="182" y="479"/>
                      </a:lnTo>
                      <a:lnTo>
                        <a:pt x="184" y="476"/>
                      </a:lnTo>
                      <a:lnTo>
                        <a:pt x="184" y="475"/>
                      </a:lnTo>
                      <a:lnTo>
                        <a:pt x="173" y="454"/>
                      </a:lnTo>
                      <a:lnTo>
                        <a:pt x="165" y="430"/>
                      </a:lnTo>
                      <a:lnTo>
                        <a:pt x="159" y="411"/>
                      </a:lnTo>
                      <a:lnTo>
                        <a:pt x="153" y="390"/>
                      </a:lnTo>
                      <a:lnTo>
                        <a:pt x="169" y="408"/>
                      </a:lnTo>
                      <a:lnTo>
                        <a:pt x="186" y="424"/>
                      </a:lnTo>
                      <a:lnTo>
                        <a:pt x="207" y="437"/>
                      </a:lnTo>
                      <a:lnTo>
                        <a:pt x="231" y="445"/>
                      </a:lnTo>
                      <a:lnTo>
                        <a:pt x="258" y="449"/>
                      </a:lnTo>
                      <a:lnTo>
                        <a:pt x="259" y="449"/>
                      </a:lnTo>
                      <a:lnTo>
                        <a:pt x="261" y="449"/>
                      </a:lnTo>
                      <a:lnTo>
                        <a:pt x="262" y="447"/>
                      </a:lnTo>
                      <a:lnTo>
                        <a:pt x="263" y="445"/>
                      </a:lnTo>
                      <a:lnTo>
                        <a:pt x="249" y="433"/>
                      </a:lnTo>
                      <a:lnTo>
                        <a:pt x="236" y="418"/>
                      </a:lnTo>
                      <a:lnTo>
                        <a:pt x="224" y="403"/>
                      </a:lnTo>
                      <a:lnTo>
                        <a:pt x="210" y="387"/>
                      </a:lnTo>
                      <a:lnTo>
                        <a:pt x="195" y="370"/>
                      </a:lnTo>
                      <a:lnTo>
                        <a:pt x="182" y="352"/>
                      </a:lnTo>
                      <a:lnTo>
                        <a:pt x="172" y="331"/>
                      </a:lnTo>
                      <a:lnTo>
                        <a:pt x="165" y="303"/>
                      </a:lnTo>
                      <a:lnTo>
                        <a:pt x="167" y="277"/>
                      </a:lnTo>
                      <a:lnTo>
                        <a:pt x="172" y="252"/>
                      </a:lnTo>
                      <a:lnTo>
                        <a:pt x="181" y="230"/>
                      </a:lnTo>
                      <a:lnTo>
                        <a:pt x="191" y="212"/>
                      </a:lnTo>
                      <a:lnTo>
                        <a:pt x="203" y="193"/>
                      </a:lnTo>
                      <a:lnTo>
                        <a:pt x="212" y="175"/>
                      </a:lnTo>
                      <a:lnTo>
                        <a:pt x="219" y="153"/>
                      </a:lnTo>
                      <a:lnTo>
                        <a:pt x="221" y="129"/>
                      </a:lnTo>
                      <a:lnTo>
                        <a:pt x="220" y="103"/>
                      </a:lnTo>
                      <a:lnTo>
                        <a:pt x="214" y="75"/>
                      </a:lnTo>
                      <a:lnTo>
                        <a:pt x="202" y="52"/>
                      </a:lnTo>
                      <a:lnTo>
                        <a:pt x="187" y="31"/>
                      </a:lnTo>
                      <a:lnTo>
                        <a:pt x="182" y="22"/>
                      </a:lnTo>
                      <a:lnTo>
                        <a:pt x="178" y="11"/>
                      </a:lnTo>
                      <a:lnTo>
                        <a:pt x="173" y="1"/>
                      </a:lnTo>
                      <a:lnTo>
                        <a:pt x="172" y="1"/>
                      </a:lnTo>
                      <a:lnTo>
                        <a:pt x="170" y="0"/>
                      </a:lnTo>
                      <a:lnTo>
                        <a:pt x="169" y="0"/>
                      </a:lnTo>
                      <a:lnTo>
                        <a:pt x="167" y="0"/>
                      </a:lnTo>
                      <a:lnTo>
                        <a:pt x="165" y="2"/>
                      </a:lnTo>
                      <a:lnTo>
                        <a:pt x="176" y="21"/>
                      </a:lnTo>
                      <a:lnTo>
                        <a:pt x="184" y="41"/>
                      </a:lnTo>
                      <a:lnTo>
                        <a:pt x="187" y="66"/>
                      </a:lnTo>
                      <a:lnTo>
                        <a:pt x="187" y="93"/>
                      </a:lnTo>
                      <a:lnTo>
                        <a:pt x="189" y="117"/>
                      </a:lnTo>
                      <a:lnTo>
                        <a:pt x="184" y="138"/>
                      </a:lnTo>
                      <a:lnTo>
                        <a:pt x="177" y="157"/>
                      </a:lnTo>
                      <a:lnTo>
                        <a:pt x="167" y="172"/>
                      </a:lnTo>
                      <a:lnTo>
                        <a:pt x="156" y="187"/>
                      </a:lnTo>
                      <a:lnTo>
                        <a:pt x="139" y="206"/>
                      </a:lnTo>
                      <a:lnTo>
                        <a:pt x="119" y="225"/>
                      </a:lnTo>
                      <a:lnTo>
                        <a:pt x="95" y="248"/>
                      </a:lnTo>
                      <a:lnTo>
                        <a:pt x="68" y="272"/>
                      </a:lnTo>
                      <a:lnTo>
                        <a:pt x="45" y="298"/>
                      </a:lnTo>
                      <a:lnTo>
                        <a:pt x="30" y="316"/>
                      </a:lnTo>
                      <a:lnTo>
                        <a:pt x="17" y="336"/>
                      </a:lnTo>
                      <a:lnTo>
                        <a:pt x="8" y="357"/>
                      </a:lnTo>
                      <a:lnTo>
                        <a:pt x="2" y="382"/>
                      </a:lnTo>
                      <a:lnTo>
                        <a:pt x="0" y="411"/>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Freeform 127"/>
                <p:cNvSpPr>
                  <a:spLocks/>
                </p:cNvSpPr>
                <p:nvPr/>
              </p:nvSpPr>
              <p:spPr bwMode="auto">
                <a:xfrm>
                  <a:off x="3424238" y="2179638"/>
                  <a:ext cx="317500" cy="739775"/>
                </a:xfrm>
                <a:custGeom>
                  <a:avLst/>
                  <a:gdLst>
                    <a:gd name="T0" fmla="*/ 1 w 200"/>
                    <a:gd name="T1" fmla="*/ 157 h 466"/>
                    <a:gd name="T2" fmla="*/ 13 w 200"/>
                    <a:gd name="T3" fmla="*/ 208 h 466"/>
                    <a:gd name="T4" fmla="*/ 28 w 200"/>
                    <a:gd name="T5" fmla="*/ 256 h 466"/>
                    <a:gd name="T6" fmla="*/ 33 w 200"/>
                    <a:gd name="T7" fmla="*/ 293 h 466"/>
                    <a:gd name="T8" fmla="*/ 36 w 200"/>
                    <a:gd name="T9" fmla="*/ 295 h 466"/>
                    <a:gd name="T10" fmla="*/ 38 w 200"/>
                    <a:gd name="T11" fmla="*/ 292 h 466"/>
                    <a:gd name="T12" fmla="*/ 50 w 200"/>
                    <a:gd name="T13" fmla="*/ 254 h 466"/>
                    <a:gd name="T14" fmla="*/ 45 w 200"/>
                    <a:gd name="T15" fmla="*/ 195 h 466"/>
                    <a:gd name="T16" fmla="*/ 32 w 200"/>
                    <a:gd name="T17" fmla="*/ 153 h 466"/>
                    <a:gd name="T18" fmla="*/ 32 w 200"/>
                    <a:gd name="T19" fmla="*/ 118 h 466"/>
                    <a:gd name="T20" fmla="*/ 38 w 200"/>
                    <a:gd name="T21" fmla="*/ 102 h 466"/>
                    <a:gd name="T22" fmla="*/ 39 w 200"/>
                    <a:gd name="T23" fmla="*/ 100 h 466"/>
                    <a:gd name="T24" fmla="*/ 62 w 200"/>
                    <a:gd name="T25" fmla="*/ 147 h 466"/>
                    <a:gd name="T26" fmla="*/ 90 w 200"/>
                    <a:gd name="T27" fmla="*/ 187 h 466"/>
                    <a:gd name="T28" fmla="*/ 115 w 200"/>
                    <a:gd name="T29" fmla="*/ 229 h 466"/>
                    <a:gd name="T30" fmla="*/ 126 w 200"/>
                    <a:gd name="T31" fmla="*/ 266 h 466"/>
                    <a:gd name="T32" fmla="*/ 127 w 200"/>
                    <a:gd name="T33" fmla="*/ 308 h 466"/>
                    <a:gd name="T34" fmla="*/ 115 w 200"/>
                    <a:gd name="T35" fmla="*/ 341 h 466"/>
                    <a:gd name="T36" fmla="*/ 83 w 200"/>
                    <a:gd name="T37" fmla="*/ 396 h 466"/>
                    <a:gd name="T38" fmla="*/ 68 w 200"/>
                    <a:gd name="T39" fmla="*/ 432 h 466"/>
                    <a:gd name="T40" fmla="*/ 66 w 200"/>
                    <a:gd name="T41" fmla="*/ 454 h 466"/>
                    <a:gd name="T42" fmla="*/ 71 w 200"/>
                    <a:gd name="T43" fmla="*/ 465 h 466"/>
                    <a:gd name="T44" fmla="*/ 73 w 200"/>
                    <a:gd name="T45" fmla="*/ 466 h 466"/>
                    <a:gd name="T46" fmla="*/ 81 w 200"/>
                    <a:gd name="T47" fmla="*/ 431 h 466"/>
                    <a:gd name="T48" fmla="*/ 98 w 200"/>
                    <a:gd name="T49" fmla="*/ 405 h 466"/>
                    <a:gd name="T50" fmla="*/ 124 w 200"/>
                    <a:gd name="T51" fmla="*/ 373 h 466"/>
                    <a:gd name="T52" fmla="*/ 143 w 200"/>
                    <a:gd name="T53" fmla="*/ 343 h 466"/>
                    <a:gd name="T54" fmla="*/ 156 w 200"/>
                    <a:gd name="T55" fmla="*/ 317 h 466"/>
                    <a:gd name="T56" fmla="*/ 161 w 200"/>
                    <a:gd name="T57" fmla="*/ 297 h 466"/>
                    <a:gd name="T58" fmla="*/ 161 w 200"/>
                    <a:gd name="T59" fmla="*/ 287 h 466"/>
                    <a:gd name="T60" fmla="*/ 173 w 200"/>
                    <a:gd name="T61" fmla="*/ 283 h 466"/>
                    <a:gd name="T62" fmla="*/ 186 w 200"/>
                    <a:gd name="T63" fmla="*/ 304 h 466"/>
                    <a:gd name="T64" fmla="*/ 190 w 200"/>
                    <a:gd name="T65" fmla="*/ 304 h 466"/>
                    <a:gd name="T66" fmla="*/ 182 w 200"/>
                    <a:gd name="T67" fmla="*/ 266 h 466"/>
                    <a:gd name="T68" fmla="*/ 156 w 200"/>
                    <a:gd name="T69" fmla="*/ 204 h 466"/>
                    <a:gd name="T70" fmla="*/ 159 w 200"/>
                    <a:gd name="T71" fmla="*/ 191 h 466"/>
                    <a:gd name="T72" fmla="*/ 194 w 200"/>
                    <a:gd name="T73" fmla="*/ 221 h 466"/>
                    <a:gd name="T74" fmla="*/ 196 w 200"/>
                    <a:gd name="T75" fmla="*/ 223 h 466"/>
                    <a:gd name="T76" fmla="*/ 200 w 200"/>
                    <a:gd name="T77" fmla="*/ 223 h 466"/>
                    <a:gd name="T78" fmla="*/ 173 w 200"/>
                    <a:gd name="T79" fmla="*/ 157 h 466"/>
                    <a:gd name="T80" fmla="*/ 87 w 200"/>
                    <a:gd name="T81" fmla="*/ 68 h 466"/>
                    <a:gd name="T82" fmla="*/ 68 w 200"/>
                    <a:gd name="T83" fmla="*/ 43 h 466"/>
                    <a:gd name="T84" fmla="*/ 63 w 200"/>
                    <a:gd name="T85" fmla="*/ 5 h 466"/>
                    <a:gd name="T86" fmla="*/ 64 w 200"/>
                    <a:gd name="T87" fmla="*/ 3 h 466"/>
                    <a:gd name="T88" fmla="*/ 63 w 200"/>
                    <a:gd name="T89" fmla="*/ 0 h 466"/>
                    <a:gd name="T90" fmla="*/ 59 w 200"/>
                    <a:gd name="T91" fmla="*/ 3 h 466"/>
                    <a:gd name="T92" fmla="*/ 33 w 200"/>
                    <a:gd name="T93" fmla="*/ 43 h 466"/>
                    <a:gd name="T94" fmla="*/ 9 w 200"/>
                    <a:gd name="T95" fmla="*/ 93 h 466"/>
                    <a:gd name="T96" fmla="*/ 0 w 200"/>
                    <a:gd name="T97" fmla="*/ 125 h 466"/>
                    <a:gd name="T98" fmla="*/ 0 w 200"/>
                    <a:gd name="T99"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466">
                      <a:moveTo>
                        <a:pt x="0" y="129"/>
                      </a:moveTo>
                      <a:lnTo>
                        <a:pt x="1" y="157"/>
                      </a:lnTo>
                      <a:lnTo>
                        <a:pt x="5" y="184"/>
                      </a:lnTo>
                      <a:lnTo>
                        <a:pt x="13" y="208"/>
                      </a:lnTo>
                      <a:lnTo>
                        <a:pt x="20" y="233"/>
                      </a:lnTo>
                      <a:lnTo>
                        <a:pt x="28" y="256"/>
                      </a:lnTo>
                      <a:lnTo>
                        <a:pt x="32" y="274"/>
                      </a:lnTo>
                      <a:lnTo>
                        <a:pt x="33" y="293"/>
                      </a:lnTo>
                      <a:lnTo>
                        <a:pt x="34" y="295"/>
                      </a:lnTo>
                      <a:lnTo>
                        <a:pt x="36" y="295"/>
                      </a:lnTo>
                      <a:lnTo>
                        <a:pt x="37" y="293"/>
                      </a:lnTo>
                      <a:lnTo>
                        <a:pt x="38" y="292"/>
                      </a:lnTo>
                      <a:lnTo>
                        <a:pt x="45" y="275"/>
                      </a:lnTo>
                      <a:lnTo>
                        <a:pt x="50" y="254"/>
                      </a:lnTo>
                      <a:lnTo>
                        <a:pt x="50" y="224"/>
                      </a:lnTo>
                      <a:lnTo>
                        <a:pt x="45" y="195"/>
                      </a:lnTo>
                      <a:lnTo>
                        <a:pt x="36" y="169"/>
                      </a:lnTo>
                      <a:lnTo>
                        <a:pt x="32" y="153"/>
                      </a:lnTo>
                      <a:lnTo>
                        <a:pt x="30" y="136"/>
                      </a:lnTo>
                      <a:lnTo>
                        <a:pt x="32" y="118"/>
                      </a:lnTo>
                      <a:lnTo>
                        <a:pt x="37" y="104"/>
                      </a:lnTo>
                      <a:lnTo>
                        <a:pt x="38" y="102"/>
                      </a:lnTo>
                      <a:lnTo>
                        <a:pt x="38" y="101"/>
                      </a:lnTo>
                      <a:lnTo>
                        <a:pt x="39" y="100"/>
                      </a:lnTo>
                      <a:lnTo>
                        <a:pt x="49" y="125"/>
                      </a:lnTo>
                      <a:lnTo>
                        <a:pt x="62" y="147"/>
                      </a:lnTo>
                      <a:lnTo>
                        <a:pt x="76" y="168"/>
                      </a:lnTo>
                      <a:lnTo>
                        <a:pt x="90" y="187"/>
                      </a:lnTo>
                      <a:lnTo>
                        <a:pt x="104" y="207"/>
                      </a:lnTo>
                      <a:lnTo>
                        <a:pt x="115" y="229"/>
                      </a:lnTo>
                      <a:lnTo>
                        <a:pt x="122" y="246"/>
                      </a:lnTo>
                      <a:lnTo>
                        <a:pt x="126" y="266"/>
                      </a:lnTo>
                      <a:lnTo>
                        <a:pt x="128" y="287"/>
                      </a:lnTo>
                      <a:lnTo>
                        <a:pt x="127" y="308"/>
                      </a:lnTo>
                      <a:lnTo>
                        <a:pt x="123" y="326"/>
                      </a:lnTo>
                      <a:lnTo>
                        <a:pt x="115" y="341"/>
                      </a:lnTo>
                      <a:lnTo>
                        <a:pt x="98" y="368"/>
                      </a:lnTo>
                      <a:lnTo>
                        <a:pt x="83" y="396"/>
                      </a:lnTo>
                      <a:lnTo>
                        <a:pt x="75" y="413"/>
                      </a:lnTo>
                      <a:lnTo>
                        <a:pt x="68" y="432"/>
                      </a:lnTo>
                      <a:lnTo>
                        <a:pt x="67" y="443"/>
                      </a:lnTo>
                      <a:lnTo>
                        <a:pt x="66" y="454"/>
                      </a:lnTo>
                      <a:lnTo>
                        <a:pt x="70" y="464"/>
                      </a:lnTo>
                      <a:lnTo>
                        <a:pt x="71" y="465"/>
                      </a:lnTo>
                      <a:lnTo>
                        <a:pt x="72" y="466"/>
                      </a:lnTo>
                      <a:lnTo>
                        <a:pt x="73" y="466"/>
                      </a:lnTo>
                      <a:lnTo>
                        <a:pt x="76" y="447"/>
                      </a:lnTo>
                      <a:lnTo>
                        <a:pt x="81" y="431"/>
                      </a:lnTo>
                      <a:lnTo>
                        <a:pt x="89" y="418"/>
                      </a:lnTo>
                      <a:lnTo>
                        <a:pt x="98" y="405"/>
                      </a:lnTo>
                      <a:lnTo>
                        <a:pt x="111" y="389"/>
                      </a:lnTo>
                      <a:lnTo>
                        <a:pt x="124" y="373"/>
                      </a:lnTo>
                      <a:lnTo>
                        <a:pt x="135" y="356"/>
                      </a:lnTo>
                      <a:lnTo>
                        <a:pt x="143" y="343"/>
                      </a:lnTo>
                      <a:lnTo>
                        <a:pt x="149" y="331"/>
                      </a:lnTo>
                      <a:lnTo>
                        <a:pt x="156" y="317"/>
                      </a:lnTo>
                      <a:lnTo>
                        <a:pt x="160" y="301"/>
                      </a:lnTo>
                      <a:lnTo>
                        <a:pt x="161" y="297"/>
                      </a:lnTo>
                      <a:lnTo>
                        <a:pt x="161" y="292"/>
                      </a:lnTo>
                      <a:lnTo>
                        <a:pt x="161" y="287"/>
                      </a:lnTo>
                      <a:lnTo>
                        <a:pt x="156" y="265"/>
                      </a:lnTo>
                      <a:lnTo>
                        <a:pt x="173" y="283"/>
                      </a:lnTo>
                      <a:lnTo>
                        <a:pt x="186" y="303"/>
                      </a:lnTo>
                      <a:lnTo>
                        <a:pt x="186" y="304"/>
                      </a:lnTo>
                      <a:lnTo>
                        <a:pt x="189" y="304"/>
                      </a:lnTo>
                      <a:lnTo>
                        <a:pt x="190" y="304"/>
                      </a:lnTo>
                      <a:lnTo>
                        <a:pt x="187" y="283"/>
                      </a:lnTo>
                      <a:lnTo>
                        <a:pt x="182" y="266"/>
                      </a:lnTo>
                      <a:lnTo>
                        <a:pt x="172" y="232"/>
                      </a:lnTo>
                      <a:lnTo>
                        <a:pt x="156" y="204"/>
                      </a:lnTo>
                      <a:lnTo>
                        <a:pt x="136" y="180"/>
                      </a:lnTo>
                      <a:lnTo>
                        <a:pt x="159" y="191"/>
                      </a:lnTo>
                      <a:lnTo>
                        <a:pt x="178" y="204"/>
                      </a:lnTo>
                      <a:lnTo>
                        <a:pt x="194" y="221"/>
                      </a:lnTo>
                      <a:lnTo>
                        <a:pt x="195" y="223"/>
                      </a:lnTo>
                      <a:lnTo>
                        <a:pt x="196" y="223"/>
                      </a:lnTo>
                      <a:lnTo>
                        <a:pt x="199" y="223"/>
                      </a:lnTo>
                      <a:lnTo>
                        <a:pt x="200" y="223"/>
                      </a:lnTo>
                      <a:lnTo>
                        <a:pt x="189" y="189"/>
                      </a:lnTo>
                      <a:lnTo>
                        <a:pt x="173" y="157"/>
                      </a:lnTo>
                      <a:lnTo>
                        <a:pt x="155" y="130"/>
                      </a:lnTo>
                      <a:lnTo>
                        <a:pt x="87" y="68"/>
                      </a:lnTo>
                      <a:lnTo>
                        <a:pt x="76" y="57"/>
                      </a:lnTo>
                      <a:lnTo>
                        <a:pt x="68" y="43"/>
                      </a:lnTo>
                      <a:lnTo>
                        <a:pt x="63" y="26"/>
                      </a:lnTo>
                      <a:lnTo>
                        <a:pt x="63" y="5"/>
                      </a:lnTo>
                      <a:lnTo>
                        <a:pt x="63" y="4"/>
                      </a:lnTo>
                      <a:lnTo>
                        <a:pt x="64" y="3"/>
                      </a:lnTo>
                      <a:lnTo>
                        <a:pt x="63" y="2"/>
                      </a:lnTo>
                      <a:lnTo>
                        <a:pt x="63" y="0"/>
                      </a:lnTo>
                      <a:lnTo>
                        <a:pt x="60" y="2"/>
                      </a:lnTo>
                      <a:lnTo>
                        <a:pt x="59" y="3"/>
                      </a:lnTo>
                      <a:lnTo>
                        <a:pt x="47" y="24"/>
                      </a:lnTo>
                      <a:lnTo>
                        <a:pt x="33" y="43"/>
                      </a:lnTo>
                      <a:lnTo>
                        <a:pt x="21" y="66"/>
                      </a:lnTo>
                      <a:lnTo>
                        <a:pt x="9" y="93"/>
                      </a:lnTo>
                      <a:lnTo>
                        <a:pt x="1" y="123"/>
                      </a:lnTo>
                      <a:lnTo>
                        <a:pt x="0" y="125"/>
                      </a:lnTo>
                      <a:lnTo>
                        <a:pt x="0" y="127"/>
                      </a:lnTo>
                      <a:lnTo>
                        <a:pt x="0" y="129"/>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Freeform 128"/>
                <p:cNvSpPr>
                  <a:spLocks/>
                </p:cNvSpPr>
                <p:nvPr/>
              </p:nvSpPr>
              <p:spPr bwMode="auto">
                <a:xfrm>
                  <a:off x="3852863" y="361950"/>
                  <a:ext cx="495300" cy="547688"/>
                </a:xfrm>
                <a:custGeom>
                  <a:avLst/>
                  <a:gdLst>
                    <a:gd name="T0" fmla="*/ 0 w 312"/>
                    <a:gd name="T1" fmla="*/ 301 h 345"/>
                    <a:gd name="T2" fmla="*/ 2 w 312"/>
                    <a:gd name="T3" fmla="*/ 302 h 345"/>
                    <a:gd name="T4" fmla="*/ 32 w 312"/>
                    <a:gd name="T5" fmla="*/ 288 h 345"/>
                    <a:gd name="T6" fmla="*/ 102 w 312"/>
                    <a:gd name="T7" fmla="*/ 288 h 345"/>
                    <a:gd name="T8" fmla="*/ 158 w 312"/>
                    <a:gd name="T9" fmla="*/ 309 h 345"/>
                    <a:gd name="T10" fmla="*/ 201 w 312"/>
                    <a:gd name="T11" fmla="*/ 344 h 345"/>
                    <a:gd name="T12" fmla="*/ 203 w 312"/>
                    <a:gd name="T13" fmla="*/ 345 h 345"/>
                    <a:gd name="T14" fmla="*/ 207 w 312"/>
                    <a:gd name="T15" fmla="*/ 345 h 345"/>
                    <a:gd name="T16" fmla="*/ 209 w 312"/>
                    <a:gd name="T17" fmla="*/ 345 h 345"/>
                    <a:gd name="T18" fmla="*/ 200 w 312"/>
                    <a:gd name="T19" fmla="*/ 323 h 345"/>
                    <a:gd name="T20" fmla="*/ 174 w 312"/>
                    <a:gd name="T21" fmla="*/ 292 h 345"/>
                    <a:gd name="T22" fmla="*/ 138 w 312"/>
                    <a:gd name="T23" fmla="*/ 269 h 345"/>
                    <a:gd name="T24" fmla="*/ 82 w 312"/>
                    <a:gd name="T25" fmla="*/ 247 h 345"/>
                    <a:gd name="T26" fmla="*/ 102 w 312"/>
                    <a:gd name="T27" fmla="*/ 212 h 345"/>
                    <a:gd name="T28" fmla="*/ 107 w 312"/>
                    <a:gd name="T29" fmla="*/ 205 h 345"/>
                    <a:gd name="T30" fmla="*/ 131 w 312"/>
                    <a:gd name="T31" fmla="*/ 173 h 345"/>
                    <a:gd name="T32" fmla="*/ 193 w 312"/>
                    <a:gd name="T33" fmla="*/ 101 h 345"/>
                    <a:gd name="T34" fmla="*/ 234 w 312"/>
                    <a:gd name="T35" fmla="*/ 68 h 345"/>
                    <a:gd name="T36" fmla="*/ 238 w 312"/>
                    <a:gd name="T37" fmla="*/ 65 h 345"/>
                    <a:gd name="T38" fmla="*/ 233 w 312"/>
                    <a:gd name="T39" fmla="*/ 59 h 345"/>
                    <a:gd name="T40" fmla="*/ 221 w 312"/>
                    <a:gd name="T41" fmla="*/ 51 h 345"/>
                    <a:gd name="T42" fmla="*/ 237 w 312"/>
                    <a:gd name="T43" fmla="*/ 38 h 345"/>
                    <a:gd name="T44" fmla="*/ 277 w 312"/>
                    <a:gd name="T45" fmla="*/ 17 h 345"/>
                    <a:gd name="T46" fmla="*/ 299 w 312"/>
                    <a:gd name="T47" fmla="*/ 8 h 345"/>
                    <a:gd name="T48" fmla="*/ 312 w 312"/>
                    <a:gd name="T49" fmla="*/ 4 h 345"/>
                    <a:gd name="T50" fmla="*/ 311 w 312"/>
                    <a:gd name="T51" fmla="*/ 1 h 345"/>
                    <a:gd name="T52" fmla="*/ 269 w 312"/>
                    <a:gd name="T53" fmla="*/ 0 h 345"/>
                    <a:gd name="T54" fmla="*/ 195 w 312"/>
                    <a:gd name="T55" fmla="*/ 10 h 345"/>
                    <a:gd name="T56" fmla="*/ 129 w 312"/>
                    <a:gd name="T57" fmla="*/ 33 h 345"/>
                    <a:gd name="T58" fmla="*/ 125 w 312"/>
                    <a:gd name="T59" fmla="*/ 34 h 345"/>
                    <a:gd name="T60" fmla="*/ 121 w 312"/>
                    <a:gd name="T61" fmla="*/ 35 h 345"/>
                    <a:gd name="T62" fmla="*/ 119 w 312"/>
                    <a:gd name="T63" fmla="*/ 39 h 345"/>
                    <a:gd name="T64" fmla="*/ 154 w 312"/>
                    <a:gd name="T65" fmla="*/ 63 h 345"/>
                    <a:gd name="T66" fmla="*/ 155 w 312"/>
                    <a:gd name="T67" fmla="*/ 64 h 345"/>
                    <a:gd name="T68" fmla="*/ 154 w 312"/>
                    <a:gd name="T69" fmla="*/ 67 h 345"/>
                    <a:gd name="T70" fmla="*/ 144 w 312"/>
                    <a:gd name="T71" fmla="*/ 74 h 345"/>
                    <a:gd name="T72" fmla="*/ 135 w 312"/>
                    <a:gd name="T73" fmla="*/ 85 h 345"/>
                    <a:gd name="T74" fmla="*/ 68 w 312"/>
                    <a:gd name="T75" fmla="*/ 167 h 345"/>
                    <a:gd name="T76" fmla="*/ 15 w 312"/>
                    <a:gd name="T77" fmla="*/ 264 h 345"/>
                    <a:gd name="T78" fmla="*/ 1 w 312"/>
                    <a:gd name="T79" fmla="*/ 29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2" h="345">
                      <a:moveTo>
                        <a:pt x="0" y="300"/>
                      </a:moveTo>
                      <a:lnTo>
                        <a:pt x="0" y="301"/>
                      </a:lnTo>
                      <a:lnTo>
                        <a:pt x="1" y="302"/>
                      </a:lnTo>
                      <a:lnTo>
                        <a:pt x="2" y="302"/>
                      </a:lnTo>
                      <a:lnTo>
                        <a:pt x="17" y="296"/>
                      </a:lnTo>
                      <a:lnTo>
                        <a:pt x="32" y="288"/>
                      </a:lnTo>
                      <a:lnTo>
                        <a:pt x="69" y="285"/>
                      </a:lnTo>
                      <a:lnTo>
                        <a:pt x="102" y="288"/>
                      </a:lnTo>
                      <a:lnTo>
                        <a:pt x="132" y="296"/>
                      </a:lnTo>
                      <a:lnTo>
                        <a:pt x="158" y="309"/>
                      </a:lnTo>
                      <a:lnTo>
                        <a:pt x="182" y="324"/>
                      </a:lnTo>
                      <a:lnTo>
                        <a:pt x="201" y="344"/>
                      </a:lnTo>
                      <a:lnTo>
                        <a:pt x="201" y="344"/>
                      </a:lnTo>
                      <a:lnTo>
                        <a:pt x="203" y="345"/>
                      </a:lnTo>
                      <a:lnTo>
                        <a:pt x="204" y="345"/>
                      </a:lnTo>
                      <a:lnTo>
                        <a:pt x="207" y="345"/>
                      </a:lnTo>
                      <a:lnTo>
                        <a:pt x="208" y="345"/>
                      </a:lnTo>
                      <a:lnTo>
                        <a:pt x="209" y="345"/>
                      </a:lnTo>
                      <a:lnTo>
                        <a:pt x="209" y="344"/>
                      </a:lnTo>
                      <a:lnTo>
                        <a:pt x="200" y="323"/>
                      </a:lnTo>
                      <a:lnTo>
                        <a:pt x="188" y="306"/>
                      </a:lnTo>
                      <a:lnTo>
                        <a:pt x="174" y="292"/>
                      </a:lnTo>
                      <a:lnTo>
                        <a:pt x="157" y="280"/>
                      </a:lnTo>
                      <a:lnTo>
                        <a:pt x="138" y="269"/>
                      </a:lnTo>
                      <a:lnTo>
                        <a:pt x="112" y="256"/>
                      </a:lnTo>
                      <a:lnTo>
                        <a:pt x="82" y="247"/>
                      </a:lnTo>
                      <a:lnTo>
                        <a:pt x="93" y="230"/>
                      </a:lnTo>
                      <a:lnTo>
                        <a:pt x="102" y="212"/>
                      </a:lnTo>
                      <a:lnTo>
                        <a:pt x="104" y="208"/>
                      </a:lnTo>
                      <a:lnTo>
                        <a:pt x="107" y="205"/>
                      </a:lnTo>
                      <a:lnTo>
                        <a:pt x="119" y="188"/>
                      </a:lnTo>
                      <a:lnTo>
                        <a:pt x="131" y="173"/>
                      </a:lnTo>
                      <a:lnTo>
                        <a:pt x="161" y="135"/>
                      </a:lnTo>
                      <a:lnTo>
                        <a:pt x="193" y="101"/>
                      </a:lnTo>
                      <a:lnTo>
                        <a:pt x="231" y="69"/>
                      </a:lnTo>
                      <a:lnTo>
                        <a:pt x="234" y="68"/>
                      </a:lnTo>
                      <a:lnTo>
                        <a:pt x="235" y="67"/>
                      </a:lnTo>
                      <a:lnTo>
                        <a:pt x="238" y="65"/>
                      </a:lnTo>
                      <a:lnTo>
                        <a:pt x="235" y="61"/>
                      </a:lnTo>
                      <a:lnTo>
                        <a:pt x="233" y="59"/>
                      </a:lnTo>
                      <a:lnTo>
                        <a:pt x="227" y="55"/>
                      </a:lnTo>
                      <a:lnTo>
                        <a:pt x="221" y="51"/>
                      </a:lnTo>
                      <a:lnTo>
                        <a:pt x="214" y="47"/>
                      </a:lnTo>
                      <a:lnTo>
                        <a:pt x="237" y="38"/>
                      </a:lnTo>
                      <a:lnTo>
                        <a:pt x="256" y="27"/>
                      </a:lnTo>
                      <a:lnTo>
                        <a:pt x="277" y="17"/>
                      </a:lnTo>
                      <a:lnTo>
                        <a:pt x="288" y="12"/>
                      </a:lnTo>
                      <a:lnTo>
                        <a:pt x="299" y="8"/>
                      </a:lnTo>
                      <a:lnTo>
                        <a:pt x="312" y="6"/>
                      </a:lnTo>
                      <a:lnTo>
                        <a:pt x="312" y="4"/>
                      </a:lnTo>
                      <a:lnTo>
                        <a:pt x="312" y="1"/>
                      </a:lnTo>
                      <a:lnTo>
                        <a:pt x="311" y="1"/>
                      </a:lnTo>
                      <a:lnTo>
                        <a:pt x="310" y="0"/>
                      </a:lnTo>
                      <a:lnTo>
                        <a:pt x="269" y="0"/>
                      </a:lnTo>
                      <a:lnTo>
                        <a:pt x="230" y="4"/>
                      </a:lnTo>
                      <a:lnTo>
                        <a:pt x="195" y="10"/>
                      </a:lnTo>
                      <a:lnTo>
                        <a:pt x="161" y="21"/>
                      </a:lnTo>
                      <a:lnTo>
                        <a:pt x="129" y="33"/>
                      </a:lnTo>
                      <a:lnTo>
                        <a:pt x="128" y="33"/>
                      </a:lnTo>
                      <a:lnTo>
                        <a:pt x="125" y="34"/>
                      </a:lnTo>
                      <a:lnTo>
                        <a:pt x="124" y="34"/>
                      </a:lnTo>
                      <a:lnTo>
                        <a:pt x="121" y="35"/>
                      </a:lnTo>
                      <a:lnTo>
                        <a:pt x="120" y="36"/>
                      </a:lnTo>
                      <a:lnTo>
                        <a:pt x="119" y="39"/>
                      </a:lnTo>
                      <a:lnTo>
                        <a:pt x="137" y="50"/>
                      </a:lnTo>
                      <a:lnTo>
                        <a:pt x="154" y="63"/>
                      </a:lnTo>
                      <a:lnTo>
                        <a:pt x="154" y="64"/>
                      </a:lnTo>
                      <a:lnTo>
                        <a:pt x="155" y="64"/>
                      </a:lnTo>
                      <a:lnTo>
                        <a:pt x="155" y="65"/>
                      </a:lnTo>
                      <a:lnTo>
                        <a:pt x="154" y="67"/>
                      </a:lnTo>
                      <a:lnTo>
                        <a:pt x="149" y="70"/>
                      </a:lnTo>
                      <a:lnTo>
                        <a:pt x="144" y="74"/>
                      </a:lnTo>
                      <a:lnTo>
                        <a:pt x="140" y="80"/>
                      </a:lnTo>
                      <a:lnTo>
                        <a:pt x="135" y="85"/>
                      </a:lnTo>
                      <a:lnTo>
                        <a:pt x="99" y="124"/>
                      </a:lnTo>
                      <a:lnTo>
                        <a:pt x="68" y="167"/>
                      </a:lnTo>
                      <a:lnTo>
                        <a:pt x="40" y="214"/>
                      </a:lnTo>
                      <a:lnTo>
                        <a:pt x="15" y="264"/>
                      </a:lnTo>
                      <a:lnTo>
                        <a:pt x="4" y="289"/>
                      </a:lnTo>
                      <a:lnTo>
                        <a:pt x="1" y="294"/>
                      </a:lnTo>
                      <a:lnTo>
                        <a:pt x="0" y="30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129"/>
                <p:cNvSpPr>
                  <a:spLocks/>
                </p:cNvSpPr>
                <p:nvPr/>
              </p:nvSpPr>
              <p:spPr bwMode="auto">
                <a:xfrm>
                  <a:off x="3381376" y="296863"/>
                  <a:ext cx="560388" cy="630238"/>
                </a:xfrm>
                <a:custGeom>
                  <a:avLst/>
                  <a:gdLst>
                    <a:gd name="T0" fmla="*/ 0 w 353"/>
                    <a:gd name="T1" fmla="*/ 392 h 397"/>
                    <a:gd name="T2" fmla="*/ 0 w 353"/>
                    <a:gd name="T3" fmla="*/ 393 h 397"/>
                    <a:gd name="T4" fmla="*/ 1 w 353"/>
                    <a:gd name="T5" fmla="*/ 396 h 397"/>
                    <a:gd name="T6" fmla="*/ 2 w 353"/>
                    <a:gd name="T7" fmla="*/ 397 h 397"/>
                    <a:gd name="T8" fmla="*/ 34 w 353"/>
                    <a:gd name="T9" fmla="*/ 372 h 397"/>
                    <a:gd name="T10" fmla="*/ 69 w 353"/>
                    <a:gd name="T11" fmla="*/ 350 h 397"/>
                    <a:gd name="T12" fmla="*/ 107 w 353"/>
                    <a:gd name="T13" fmla="*/ 331 h 397"/>
                    <a:gd name="T14" fmla="*/ 146 w 353"/>
                    <a:gd name="T15" fmla="*/ 314 h 397"/>
                    <a:gd name="T16" fmla="*/ 174 w 353"/>
                    <a:gd name="T17" fmla="*/ 297 h 397"/>
                    <a:gd name="T18" fmla="*/ 196 w 353"/>
                    <a:gd name="T19" fmla="*/ 279 h 397"/>
                    <a:gd name="T20" fmla="*/ 216 w 353"/>
                    <a:gd name="T21" fmla="*/ 257 h 397"/>
                    <a:gd name="T22" fmla="*/ 216 w 353"/>
                    <a:gd name="T23" fmla="*/ 255 h 397"/>
                    <a:gd name="T24" fmla="*/ 214 w 353"/>
                    <a:gd name="T25" fmla="*/ 254 h 397"/>
                    <a:gd name="T26" fmla="*/ 213 w 353"/>
                    <a:gd name="T27" fmla="*/ 253 h 397"/>
                    <a:gd name="T28" fmla="*/ 213 w 353"/>
                    <a:gd name="T29" fmla="*/ 253 h 397"/>
                    <a:gd name="T30" fmla="*/ 212 w 353"/>
                    <a:gd name="T31" fmla="*/ 253 h 397"/>
                    <a:gd name="T32" fmla="*/ 179 w 353"/>
                    <a:gd name="T33" fmla="*/ 270 h 397"/>
                    <a:gd name="T34" fmla="*/ 145 w 353"/>
                    <a:gd name="T35" fmla="*/ 287 h 397"/>
                    <a:gd name="T36" fmla="*/ 110 w 353"/>
                    <a:gd name="T37" fmla="*/ 303 h 397"/>
                    <a:gd name="T38" fmla="*/ 116 w 353"/>
                    <a:gd name="T39" fmla="*/ 274 h 397"/>
                    <a:gd name="T40" fmla="*/ 125 w 353"/>
                    <a:gd name="T41" fmla="*/ 248 h 397"/>
                    <a:gd name="T42" fmla="*/ 138 w 353"/>
                    <a:gd name="T43" fmla="*/ 224 h 397"/>
                    <a:gd name="T44" fmla="*/ 157 w 353"/>
                    <a:gd name="T45" fmla="*/ 193 h 397"/>
                    <a:gd name="T46" fmla="*/ 176 w 353"/>
                    <a:gd name="T47" fmla="*/ 161 h 397"/>
                    <a:gd name="T48" fmla="*/ 199 w 353"/>
                    <a:gd name="T49" fmla="*/ 132 h 397"/>
                    <a:gd name="T50" fmla="*/ 222 w 353"/>
                    <a:gd name="T51" fmla="*/ 105 h 397"/>
                    <a:gd name="T52" fmla="*/ 246 w 353"/>
                    <a:gd name="T53" fmla="*/ 81 h 397"/>
                    <a:gd name="T54" fmla="*/ 271 w 353"/>
                    <a:gd name="T55" fmla="*/ 58 h 397"/>
                    <a:gd name="T56" fmla="*/ 297 w 353"/>
                    <a:gd name="T57" fmla="*/ 36 h 397"/>
                    <a:gd name="T58" fmla="*/ 326 w 353"/>
                    <a:gd name="T59" fmla="*/ 17 h 397"/>
                    <a:gd name="T60" fmla="*/ 340 w 353"/>
                    <a:gd name="T61" fmla="*/ 9 h 397"/>
                    <a:gd name="T62" fmla="*/ 353 w 353"/>
                    <a:gd name="T63" fmla="*/ 4 h 397"/>
                    <a:gd name="T64" fmla="*/ 353 w 353"/>
                    <a:gd name="T65" fmla="*/ 2 h 397"/>
                    <a:gd name="T66" fmla="*/ 352 w 353"/>
                    <a:gd name="T67" fmla="*/ 0 h 397"/>
                    <a:gd name="T68" fmla="*/ 349 w 353"/>
                    <a:gd name="T69" fmla="*/ 0 h 397"/>
                    <a:gd name="T70" fmla="*/ 318 w 353"/>
                    <a:gd name="T71" fmla="*/ 7 h 397"/>
                    <a:gd name="T72" fmla="*/ 289 w 353"/>
                    <a:gd name="T73" fmla="*/ 17 h 397"/>
                    <a:gd name="T74" fmla="*/ 261 w 353"/>
                    <a:gd name="T75" fmla="*/ 28 h 397"/>
                    <a:gd name="T76" fmla="*/ 238 w 353"/>
                    <a:gd name="T77" fmla="*/ 43 h 397"/>
                    <a:gd name="T78" fmla="*/ 195 w 353"/>
                    <a:gd name="T79" fmla="*/ 77 h 397"/>
                    <a:gd name="T80" fmla="*/ 155 w 353"/>
                    <a:gd name="T81" fmla="*/ 117 h 397"/>
                    <a:gd name="T82" fmla="*/ 121 w 353"/>
                    <a:gd name="T83" fmla="*/ 161 h 397"/>
                    <a:gd name="T84" fmla="*/ 93 w 353"/>
                    <a:gd name="T85" fmla="*/ 203 h 397"/>
                    <a:gd name="T86" fmla="*/ 66 w 353"/>
                    <a:gd name="T87" fmla="*/ 249 h 397"/>
                    <a:gd name="T88" fmla="*/ 30 w 353"/>
                    <a:gd name="T89" fmla="*/ 325 h 397"/>
                    <a:gd name="T90" fmla="*/ 22 w 353"/>
                    <a:gd name="T91" fmla="*/ 346 h 397"/>
                    <a:gd name="T92" fmla="*/ 13 w 353"/>
                    <a:gd name="T93" fmla="*/ 368 h 397"/>
                    <a:gd name="T94" fmla="*/ 1 w 353"/>
                    <a:gd name="T95" fmla="*/ 388 h 397"/>
                    <a:gd name="T96" fmla="*/ 1 w 353"/>
                    <a:gd name="T97" fmla="*/ 389 h 397"/>
                    <a:gd name="T98" fmla="*/ 0 w 353"/>
                    <a:gd name="T99" fmla="*/ 390 h 397"/>
                    <a:gd name="T100" fmla="*/ 0 w 353"/>
                    <a:gd name="T101" fmla="*/ 39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3" h="397">
                      <a:moveTo>
                        <a:pt x="0" y="392"/>
                      </a:moveTo>
                      <a:lnTo>
                        <a:pt x="0" y="393"/>
                      </a:lnTo>
                      <a:lnTo>
                        <a:pt x="1" y="396"/>
                      </a:lnTo>
                      <a:lnTo>
                        <a:pt x="2" y="397"/>
                      </a:lnTo>
                      <a:lnTo>
                        <a:pt x="34" y="372"/>
                      </a:lnTo>
                      <a:lnTo>
                        <a:pt x="69" y="350"/>
                      </a:lnTo>
                      <a:lnTo>
                        <a:pt x="107" y="331"/>
                      </a:lnTo>
                      <a:lnTo>
                        <a:pt x="146" y="314"/>
                      </a:lnTo>
                      <a:lnTo>
                        <a:pt x="174" y="297"/>
                      </a:lnTo>
                      <a:lnTo>
                        <a:pt x="196" y="279"/>
                      </a:lnTo>
                      <a:lnTo>
                        <a:pt x="216" y="257"/>
                      </a:lnTo>
                      <a:lnTo>
                        <a:pt x="216" y="255"/>
                      </a:lnTo>
                      <a:lnTo>
                        <a:pt x="214" y="254"/>
                      </a:lnTo>
                      <a:lnTo>
                        <a:pt x="213" y="253"/>
                      </a:lnTo>
                      <a:lnTo>
                        <a:pt x="213" y="253"/>
                      </a:lnTo>
                      <a:lnTo>
                        <a:pt x="212" y="253"/>
                      </a:lnTo>
                      <a:lnTo>
                        <a:pt x="179" y="270"/>
                      </a:lnTo>
                      <a:lnTo>
                        <a:pt x="145" y="287"/>
                      </a:lnTo>
                      <a:lnTo>
                        <a:pt x="110" y="303"/>
                      </a:lnTo>
                      <a:lnTo>
                        <a:pt x="116" y="274"/>
                      </a:lnTo>
                      <a:lnTo>
                        <a:pt x="125" y="248"/>
                      </a:lnTo>
                      <a:lnTo>
                        <a:pt x="138" y="224"/>
                      </a:lnTo>
                      <a:lnTo>
                        <a:pt x="157" y="193"/>
                      </a:lnTo>
                      <a:lnTo>
                        <a:pt x="176" y="161"/>
                      </a:lnTo>
                      <a:lnTo>
                        <a:pt x="199" y="132"/>
                      </a:lnTo>
                      <a:lnTo>
                        <a:pt x="222" y="105"/>
                      </a:lnTo>
                      <a:lnTo>
                        <a:pt x="246" y="81"/>
                      </a:lnTo>
                      <a:lnTo>
                        <a:pt x="271" y="58"/>
                      </a:lnTo>
                      <a:lnTo>
                        <a:pt x="297" y="36"/>
                      </a:lnTo>
                      <a:lnTo>
                        <a:pt x="326" y="17"/>
                      </a:lnTo>
                      <a:lnTo>
                        <a:pt x="340" y="9"/>
                      </a:lnTo>
                      <a:lnTo>
                        <a:pt x="353" y="4"/>
                      </a:lnTo>
                      <a:lnTo>
                        <a:pt x="353" y="2"/>
                      </a:lnTo>
                      <a:lnTo>
                        <a:pt x="352" y="0"/>
                      </a:lnTo>
                      <a:lnTo>
                        <a:pt x="349" y="0"/>
                      </a:lnTo>
                      <a:lnTo>
                        <a:pt x="318" y="7"/>
                      </a:lnTo>
                      <a:lnTo>
                        <a:pt x="289" y="17"/>
                      </a:lnTo>
                      <a:lnTo>
                        <a:pt x="261" y="28"/>
                      </a:lnTo>
                      <a:lnTo>
                        <a:pt x="238" y="43"/>
                      </a:lnTo>
                      <a:lnTo>
                        <a:pt x="195" y="77"/>
                      </a:lnTo>
                      <a:lnTo>
                        <a:pt x="155" y="117"/>
                      </a:lnTo>
                      <a:lnTo>
                        <a:pt x="121" y="161"/>
                      </a:lnTo>
                      <a:lnTo>
                        <a:pt x="93" y="203"/>
                      </a:lnTo>
                      <a:lnTo>
                        <a:pt x="66" y="249"/>
                      </a:lnTo>
                      <a:lnTo>
                        <a:pt x="30" y="325"/>
                      </a:lnTo>
                      <a:lnTo>
                        <a:pt x="22" y="346"/>
                      </a:lnTo>
                      <a:lnTo>
                        <a:pt x="13" y="368"/>
                      </a:lnTo>
                      <a:lnTo>
                        <a:pt x="1" y="388"/>
                      </a:lnTo>
                      <a:lnTo>
                        <a:pt x="1" y="389"/>
                      </a:lnTo>
                      <a:lnTo>
                        <a:pt x="0" y="390"/>
                      </a:lnTo>
                      <a:lnTo>
                        <a:pt x="0" y="39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130"/>
                <p:cNvSpPr>
                  <a:spLocks/>
                </p:cNvSpPr>
                <p:nvPr/>
              </p:nvSpPr>
              <p:spPr bwMode="auto">
                <a:xfrm>
                  <a:off x="3054351" y="174625"/>
                  <a:ext cx="260350" cy="584200"/>
                </a:xfrm>
                <a:custGeom>
                  <a:avLst/>
                  <a:gdLst>
                    <a:gd name="T0" fmla="*/ 0 w 164"/>
                    <a:gd name="T1" fmla="*/ 289 h 368"/>
                    <a:gd name="T2" fmla="*/ 2 w 164"/>
                    <a:gd name="T3" fmla="*/ 326 h 368"/>
                    <a:gd name="T4" fmla="*/ 5 w 164"/>
                    <a:gd name="T5" fmla="*/ 361 h 368"/>
                    <a:gd name="T6" fmla="*/ 5 w 164"/>
                    <a:gd name="T7" fmla="*/ 364 h 368"/>
                    <a:gd name="T8" fmla="*/ 7 w 164"/>
                    <a:gd name="T9" fmla="*/ 367 h 368"/>
                    <a:gd name="T10" fmla="*/ 7 w 164"/>
                    <a:gd name="T11" fmla="*/ 368 h 368"/>
                    <a:gd name="T12" fmla="*/ 9 w 164"/>
                    <a:gd name="T13" fmla="*/ 368 h 368"/>
                    <a:gd name="T14" fmla="*/ 12 w 164"/>
                    <a:gd name="T15" fmla="*/ 368 h 368"/>
                    <a:gd name="T16" fmla="*/ 13 w 164"/>
                    <a:gd name="T17" fmla="*/ 365 h 368"/>
                    <a:gd name="T18" fmla="*/ 45 w 164"/>
                    <a:gd name="T19" fmla="*/ 279 h 368"/>
                    <a:gd name="T20" fmla="*/ 54 w 164"/>
                    <a:gd name="T21" fmla="*/ 260 h 368"/>
                    <a:gd name="T22" fmla="*/ 67 w 164"/>
                    <a:gd name="T23" fmla="*/ 246 h 368"/>
                    <a:gd name="T24" fmla="*/ 83 w 164"/>
                    <a:gd name="T25" fmla="*/ 232 h 368"/>
                    <a:gd name="T26" fmla="*/ 98 w 164"/>
                    <a:gd name="T27" fmla="*/ 219 h 368"/>
                    <a:gd name="T28" fmla="*/ 119 w 164"/>
                    <a:gd name="T29" fmla="*/ 203 h 368"/>
                    <a:gd name="T30" fmla="*/ 140 w 164"/>
                    <a:gd name="T31" fmla="*/ 186 h 368"/>
                    <a:gd name="T32" fmla="*/ 164 w 164"/>
                    <a:gd name="T33" fmla="*/ 171 h 368"/>
                    <a:gd name="T34" fmla="*/ 164 w 164"/>
                    <a:gd name="T35" fmla="*/ 170 h 368"/>
                    <a:gd name="T36" fmla="*/ 164 w 164"/>
                    <a:gd name="T37" fmla="*/ 169 h 368"/>
                    <a:gd name="T38" fmla="*/ 163 w 164"/>
                    <a:gd name="T39" fmla="*/ 168 h 368"/>
                    <a:gd name="T40" fmla="*/ 161 w 164"/>
                    <a:gd name="T41" fmla="*/ 168 h 368"/>
                    <a:gd name="T42" fmla="*/ 159 w 164"/>
                    <a:gd name="T43" fmla="*/ 168 h 368"/>
                    <a:gd name="T44" fmla="*/ 157 w 164"/>
                    <a:gd name="T45" fmla="*/ 166 h 368"/>
                    <a:gd name="T46" fmla="*/ 156 w 164"/>
                    <a:gd name="T47" fmla="*/ 165 h 368"/>
                    <a:gd name="T48" fmla="*/ 156 w 164"/>
                    <a:gd name="T49" fmla="*/ 164 h 368"/>
                    <a:gd name="T50" fmla="*/ 153 w 164"/>
                    <a:gd name="T51" fmla="*/ 160 h 368"/>
                    <a:gd name="T52" fmla="*/ 153 w 164"/>
                    <a:gd name="T53" fmla="*/ 156 h 368"/>
                    <a:gd name="T54" fmla="*/ 152 w 164"/>
                    <a:gd name="T55" fmla="*/ 152 h 368"/>
                    <a:gd name="T56" fmla="*/ 151 w 164"/>
                    <a:gd name="T57" fmla="*/ 148 h 368"/>
                    <a:gd name="T58" fmla="*/ 151 w 164"/>
                    <a:gd name="T59" fmla="*/ 123 h 368"/>
                    <a:gd name="T60" fmla="*/ 153 w 164"/>
                    <a:gd name="T61" fmla="*/ 101 h 368"/>
                    <a:gd name="T62" fmla="*/ 153 w 164"/>
                    <a:gd name="T63" fmla="*/ 99 h 368"/>
                    <a:gd name="T64" fmla="*/ 152 w 164"/>
                    <a:gd name="T65" fmla="*/ 99 h 368"/>
                    <a:gd name="T66" fmla="*/ 151 w 164"/>
                    <a:gd name="T67" fmla="*/ 99 h 368"/>
                    <a:gd name="T68" fmla="*/ 149 w 164"/>
                    <a:gd name="T69" fmla="*/ 101 h 368"/>
                    <a:gd name="T70" fmla="*/ 148 w 164"/>
                    <a:gd name="T71" fmla="*/ 101 h 368"/>
                    <a:gd name="T72" fmla="*/ 127 w 164"/>
                    <a:gd name="T73" fmla="*/ 132 h 368"/>
                    <a:gd name="T74" fmla="*/ 106 w 164"/>
                    <a:gd name="T75" fmla="*/ 161 h 368"/>
                    <a:gd name="T76" fmla="*/ 101 w 164"/>
                    <a:gd name="T77" fmla="*/ 160 h 368"/>
                    <a:gd name="T78" fmla="*/ 97 w 164"/>
                    <a:gd name="T79" fmla="*/ 156 h 368"/>
                    <a:gd name="T80" fmla="*/ 94 w 164"/>
                    <a:gd name="T81" fmla="*/ 152 h 368"/>
                    <a:gd name="T82" fmla="*/ 92 w 164"/>
                    <a:gd name="T83" fmla="*/ 148 h 368"/>
                    <a:gd name="T84" fmla="*/ 89 w 164"/>
                    <a:gd name="T85" fmla="*/ 143 h 368"/>
                    <a:gd name="T86" fmla="*/ 83 w 164"/>
                    <a:gd name="T87" fmla="*/ 123 h 368"/>
                    <a:gd name="T88" fmla="*/ 80 w 164"/>
                    <a:gd name="T89" fmla="*/ 102 h 368"/>
                    <a:gd name="T90" fmla="*/ 77 w 164"/>
                    <a:gd name="T91" fmla="*/ 75 h 368"/>
                    <a:gd name="T92" fmla="*/ 77 w 164"/>
                    <a:gd name="T93" fmla="*/ 48 h 368"/>
                    <a:gd name="T94" fmla="*/ 80 w 164"/>
                    <a:gd name="T95" fmla="*/ 25 h 368"/>
                    <a:gd name="T96" fmla="*/ 85 w 164"/>
                    <a:gd name="T97" fmla="*/ 4 h 368"/>
                    <a:gd name="T98" fmla="*/ 85 w 164"/>
                    <a:gd name="T99" fmla="*/ 3 h 368"/>
                    <a:gd name="T100" fmla="*/ 84 w 164"/>
                    <a:gd name="T101" fmla="*/ 1 h 368"/>
                    <a:gd name="T102" fmla="*/ 83 w 164"/>
                    <a:gd name="T103" fmla="*/ 0 h 368"/>
                    <a:gd name="T104" fmla="*/ 80 w 164"/>
                    <a:gd name="T105" fmla="*/ 1 h 368"/>
                    <a:gd name="T106" fmla="*/ 68 w 164"/>
                    <a:gd name="T107" fmla="*/ 17 h 368"/>
                    <a:gd name="T108" fmla="*/ 59 w 164"/>
                    <a:gd name="T109" fmla="*/ 37 h 368"/>
                    <a:gd name="T110" fmla="*/ 50 w 164"/>
                    <a:gd name="T111" fmla="*/ 58 h 368"/>
                    <a:gd name="T112" fmla="*/ 37 w 164"/>
                    <a:gd name="T113" fmla="*/ 90 h 368"/>
                    <a:gd name="T114" fmla="*/ 24 w 164"/>
                    <a:gd name="T115" fmla="*/ 124 h 368"/>
                    <a:gd name="T116" fmla="*/ 13 w 164"/>
                    <a:gd name="T117" fmla="*/ 160 h 368"/>
                    <a:gd name="T118" fmla="*/ 7 w 164"/>
                    <a:gd name="T119" fmla="*/ 199 h 368"/>
                    <a:gd name="T120" fmla="*/ 2 w 164"/>
                    <a:gd name="T121" fmla="*/ 243 h 368"/>
                    <a:gd name="T122" fmla="*/ 0 w 164"/>
                    <a:gd name="T123" fmla="*/ 289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 h="368">
                      <a:moveTo>
                        <a:pt x="0" y="289"/>
                      </a:moveTo>
                      <a:lnTo>
                        <a:pt x="2" y="326"/>
                      </a:lnTo>
                      <a:lnTo>
                        <a:pt x="5" y="361"/>
                      </a:lnTo>
                      <a:lnTo>
                        <a:pt x="5" y="364"/>
                      </a:lnTo>
                      <a:lnTo>
                        <a:pt x="7" y="367"/>
                      </a:lnTo>
                      <a:lnTo>
                        <a:pt x="7" y="368"/>
                      </a:lnTo>
                      <a:lnTo>
                        <a:pt x="9" y="368"/>
                      </a:lnTo>
                      <a:lnTo>
                        <a:pt x="12" y="368"/>
                      </a:lnTo>
                      <a:lnTo>
                        <a:pt x="13" y="365"/>
                      </a:lnTo>
                      <a:lnTo>
                        <a:pt x="45" y="279"/>
                      </a:lnTo>
                      <a:lnTo>
                        <a:pt x="54" y="260"/>
                      </a:lnTo>
                      <a:lnTo>
                        <a:pt x="67" y="246"/>
                      </a:lnTo>
                      <a:lnTo>
                        <a:pt x="83" y="232"/>
                      </a:lnTo>
                      <a:lnTo>
                        <a:pt x="98" y="219"/>
                      </a:lnTo>
                      <a:lnTo>
                        <a:pt x="119" y="203"/>
                      </a:lnTo>
                      <a:lnTo>
                        <a:pt x="140" y="186"/>
                      </a:lnTo>
                      <a:lnTo>
                        <a:pt x="164" y="171"/>
                      </a:lnTo>
                      <a:lnTo>
                        <a:pt x="164" y="170"/>
                      </a:lnTo>
                      <a:lnTo>
                        <a:pt x="164" y="169"/>
                      </a:lnTo>
                      <a:lnTo>
                        <a:pt x="163" y="168"/>
                      </a:lnTo>
                      <a:lnTo>
                        <a:pt x="161" y="168"/>
                      </a:lnTo>
                      <a:lnTo>
                        <a:pt x="159" y="168"/>
                      </a:lnTo>
                      <a:lnTo>
                        <a:pt x="157" y="166"/>
                      </a:lnTo>
                      <a:lnTo>
                        <a:pt x="156" y="165"/>
                      </a:lnTo>
                      <a:lnTo>
                        <a:pt x="156" y="164"/>
                      </a:lnTo>
                      <a:lnTo>
                        <a:pt x="153" y="160"/>
                      </a:lnTo>
                      <a:lnTo>
                        <a:pt x="153" y="156"/>
                      </a:lnTo>
                      <a:lnTo>
                        <a:pt x="152" y="152"/>
                      </a:lnTo>
                      <a:lnTo>
                        <a:pt x="151" y="148"/>
                      </a:lnTo>
                      <a:lnTo>
                        <a:pt x="151" y="123"/>
                      </a:lnTo>
                      <a:lnTo>
                        <a:pt x="153" y="101"/>
                      </a:lnTo>
                      <a:lnTo>
                        <a:pt x="153" y="99"/>
                      </a:lnTo>
                      <a:lnTo>
                        <a:pt x="152" y="99"/>
                      </a:lnTo>
                      <a:lnTo>
                        <a:pt x="151" y="99"/>
                      </a:lnTo>
                      <a:lnTo>
                        <a:pt x="149" y="101"/>
                      </a:lnTo>
                      <a:lnTo>
                        <a:pt x="148" y="101"/>
                      </a:lnTo>
                      <a:lnTo>
                        <a:pt x="127" y="132"/>
                      </a:lnTo>
                      <a:lnTo>
                        <a:pt x="106" y="161"/>
                      </a:lnTo>
                      <a:lnTo>
                        <a:pt x="101" y="160"/>
                      </a:lnTo>
                      <a:lnTo>
                        <a:pt x="97" y="156"/>
                      </a:lnTo>
                      <a:lnTo>
                        <a:pt x="94" y="152"/>
                      </a:lnTo>
                      <a:lnTo>
                        <a:pt x="92" y="148"/>
                      </a:lnTo>
                      <a:lnTo>
                        <a:pt x="89" y="143"/>
                      </a:lnTo>
                      <a:lnTo>
                        <a:pt x="83" y="123"/>
                      </a:lnTo>
                      <a:lnTo>
                        <a:pt x="80" y="102"/>
                      </a:lnTo>
                      <a:lnTo>
                        <a:pt x="77" y="75"/>
                      </a:lnTo>
                      <a:lnTo>
                        <a:pt x="77" y="48"/>
                      </a:lnTo>
                      <a:lnTo>
                        <a:pt x="80" y="25"/>
                      </a:lnTo>
                      <a:lnTo>
                        <a:pt x="85" y="4"/>
                      </a:lnTo>
                      <a:lnTo>
                        <a:pt x="85" y="3"/>
                      </a:lnTo>
                      <a:lnTo>
                        <a:pt x="84" y="1"/>
                      </a:lnTo>
                      <a:lnTo>
                        <a:pt x="83" y="0"/>
                      </a:lnTo>
                      <a:lnTo>
                        <a:pt x="80" y="1"/>
                      </a:lnTo>
                      <a:lnTo>
                        <a:pt x="68" y="17"/>
                      </a:lnTo>
                      <a:lnTo>
                        <a:pt x="59" y="37"/>
                      </a:lnTo>
                      <a:lnTo>
                        <a:pt x="50" y="58"/>
                      </a:lnTo>
                      <a:lnTo>
                        <a:pt x="37" y="90"/>
                      </a:lnTo>
                      <a:lnTo>
                        <a:pt x="24" y="124"/>
                      </a:lnTo>
                      <a:lnTo>
                        <a:pt x="13" y="160"/>
                      </a:lnTo>
                      <a:lnTo>
                        <a:pt x="7" y="199"/>
                      </a:lnTo>
                      <a:lnTo>
                        <a:pt x="2" y="243"/>
                      </a:lnTo>
                      <a:lnTo>
                        <a:pt x="0" y="289"/>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32"/>
                <p:cNvSpPr>
                  <a:spLocks/>
                </p:cNvSpPr>
                <p:nvPr/>
              </p:nvSpPr>
              <p:spPr bwMode="auto">
                <a:xfrm>
                  <a:off x="3236913" y="3276600"/>
                  <a:ext cx="325438" cy="463550"/>
                </a:xfrm>
                <a:custGeom>
                  <a:avLst/>
                  <a:gdLst>
                    <a:gd name="T0" fmla="*/ 2 w 205"/>
                    <a:gd name="T1" fmla="*/ 164 h 292"/>
                    <a:gd name="T2" fmla="*/ 16 w 205"/>
                    <a:gd name="T3" fmla="*/ 219 h 292"/>
                    <a:gd name="T4" fmla="*/ 41 w 205"/>
                    <a:gd name="T5" fmla="*/ 264 h 292"/>
                    <a:gd name="T6" fmla="*/ 57 w 205"/>
                    <a:gd name="T7" fmla="*/ 286 h 292"/>
                    <a:gd name="T8" fmla="*/ 59 w 205"/>
                    <a:gd name="T9" fmla="*/ 291 h 292"/>
                    <a:gd name="T10" fmla="*/ 63 w 205"/>
                    <a:gd name="T11" fmla="*/ 292 h 292"/>
                    <a:gd name="T12" fmla="*/ 67 w 205"/>
                    <a:gd name="T13" fmla="*/ 292 h 292"/>
                    <a:gd name="T14" fmla="*/ 55 w 205"/>
                    <a:gd name="T15" fmla="*/ 256 h 292"/>
                    <a:gd name="T16" fmla="*/ 63 w 205"/>
                    <a:gd name="T17" fmla="*/ 219 h 292"/>
                    <a:gd name="T18" fmla="*/ 83 w 205"/>
                    <a:gd name="T19" fmla="*/ 193 h 292"/>
                    <a:gd name="T20" fmla="*/ 114 w 205"/>
                    <a:gd name="T21" fmla="*/ 169 h 292"/>
                    <a:gd name="T22" fmla="*/ 152 w 205"/>
                    <a:gd name="T23" fmla="*/ 148 h 292"/>
                    <a:gd name="T24" fmla="*/ 186 w 205"/>
                    <a:gd name="T25" fmla="*/ 116 h 292"/>
                    <a:gd name="T26" fmla="*/ 205 w 205"/>
                    <a:gd name="T27" fmla="*/ 63 h 292"/>
                    <a:gd name="T28" fmla="*/ 199 w 205"/>
                    <a:gd name="T29" fmla="*/ 2 h 292"/>
                    <a:gd name="T30" fmla="*/ 197 w 205"/>
                    <a:gd name="T31" fmla="*/ 0 h 292"/>
                    <a:gd name="T32" fmla="*/ 194 w 205"/>
                    <a:gd name="T33" fmla="*/ 2 h 292"/>
                    <a:gd name="T34" fmla="*/ 194 w 205"/>
                    <a:gd name="T35" fmla="*/ 21 h 292"/>
                    <a:gd name="T36" fmla="*/ 181 w 205"/>
                    <a:gd name="T37" fmla="*/ 66 h 292"/>
                    <a:gd name="T38" fmla="*/ 155 w 205"/>
                    <a:gd name="T39" fmla="*/ 100 h 292"/>
                    <a:gd name="T40" fmla="*/ 138 w 205"/>
                    <a:gd name="T41" fmla="*/ 61 h 292"/>
                    <a:gd name="T42" fmla="*/ 112 w 205"/>
                    <a:gd name="T43" fmla="*/ 31 h 292"/>
                    <a:gd name="T44" fmla="*/ 109 w 205"/>
                    <a:gd name="T45" fmla="*/ 31 h 292"/>
                    <a:gd name="T46" fmla="*/ 105 w 205"/>
                    <a:gd name="T47" fmla="*/ 31 h 292"/>
                    <a:gd name="T48" fmla="*/ 95 w 205"/>
                    <a:gd name="T49" fmla="*/ 89 h 292"/>
                    <a:gd name="T50" fmla="*/ 65 w 205"/>
                    <a:gd name="T51" fmla="*/ 133 h 292"/>
                    <a:gd name="T52" fmla="*/ 42 w 205"/>
                    <a:gd name="T53" fmla="*/ 154 h 292"/>
                    <a:gd name="T54" fmla="*/ 34 w 205"/>
                    <a:gd name="T55" fmla="*/ 163 h 292"/>
                    <a:gd name="T56" fmla="*/ 31 w 205"/>
                    <a:gd name="T57" fmla="*/ 135 h 292"/>
                    <a:gd name="T58" fmla="*/ 33 w 205"/>
                    <a:gd name="T59" fmla="*/ 72 h 292"/>
                    <a:gd name="T60" fmla="*/ 37 w 205"/>
                    <a:gd name="T61" fmla="*/ 44 h 292"/>
                    <a:gd name="T62" fmla="*/ 34 w 205"/>
                    <a:gd name="T63" fmla="*/ 44 h 292"/>
                    <a:gd name="T64" fmla="*/ 13 w 205"/>
                    <a:gd name="T65" fmla="*/ 76 h 292"/>
                    <a:gd name="T66" fmla="*/ 3 w 205"/>
                    <a:gd name="T67" fmla="*/ 12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292">
                      <a:moveTo>
                        <a:pt x="0" y="133"/>
                      </a:moveTo>
                      <a:lnTo>
                        <a:pt x="2" y="164"/>
                      </a:lnTo>
                      <a:lnTo>
                        <a:pt x="8" y="193"/>
                      </a:lnTo>
                      <a:lnTo>
                        <a:pt x="16" y="219"/>
                      </a:lnTo>
                      <a:lnTo>
                        <a:pt x="28" y="241"/>
                      </a:lnTo>
                      <a:lnTo>
                        <a:pt x="41" y="264"/>
                      </a:lnTo>
                      <a:lnTo>
                        <a:pt x="55" y="283"/>
                      </a:lnTo>
                      <a:lnTo>
                        <a:pt x="57" y="286"/>
                      </a:lnTo>
                      <a:lnTo>
                        <a:pt x="58" y="288"/>
                      </a:lnTo>
                      <a:lnTo>
                        <a:pt x="59" y="291"/>
                      </a:lnTo>
                      <a:lnTo>
                        <a:pt x="62" y="292"/>
                      </a:lnTo>
                      <a:lnTo>
                        <a:pt x="63" y="292"/>
                      </a:lnTo>
                      <a:lnTo>
                        <a:pt x="65" y="292"/>
                      </a:lnTo>
                      <a:lnTo>
                        <a:pt x="67" y="292"/>
                      </a:lnTo>
                      <a:lnTo>
                        <a:pt x="58" y="275"/>
                      </a:lnTo>
                      <a:lnTo>
                        <a:pt x="55" y="256"/>
                      </a:lnTo>
                      <a:lnTo>
                        <a:pt x="58" y="236"/>
                      </a:lnTo>
                      <a:lnTo>
                        <a:pt x="63" y="219"/>
                      </a:lnTo>
                      <a:lnTo>
                        <a:pt x="72" y="203"/>
                      </a:lnTo>
                      <a:lnTo>
                        <a:pt x="83" y="193"/>
                      </a:lnTo>
                      <a:lnTo>
                        <a:pt x="97" y="180"/>
                      </a:lnTo>
                      <a:lnTo>
                        <a:pt x="114" y="169"/>
                      </a:lnTo>
                      <a:lnTo>
                        <a:pt x="131" y="160"/>
                      </a:lnTo>
                      <a:lnTo>
                        <a:pt x="152" y="148"/>
                      </a:lnTo>
                      <a:lnTo>
                        <a:pt x="171" y="134"/>
                      </a:lnTo>
                      <a:lnTo>
                        <a:pt x="186" y="116"/>
                      </a:lnTo>
                      <a:lnTo>
                        <a:pt x="198" y="91"/>
                      </a:lnTo>
                      <a:lnTo>
                        <a:pt x="205" y="63"/>
                      </a:lnTo>
                      <a:lnTo>
                        <a:pt x="205" y="33"/>
                      </a:lnTo>
                      <a:lnTo>
                        <a:pt x="199" y="2"/>
                      </a:lnTo>
                      <a:lnTo>
                        <a:pt x="198" y="0"/>
                      </a:lnTo>
                      <a:lnTo>
                        <a:pt x="197" y="0"/>
                      </a:lnTo>
                      <a:lnTo>
                        <a:pt x="195" y="0"/>
                      </a:lnTo>
                      <a:lnTo>
                        <a:pt x="194" y="2"/>
                      </a:lnTo>
                      <a:lnTo>
                        <a:pt x="194" y="4"/>
                      </a:lnTo>
                      <a:lnTo>
                        <a:pt x="194" y="21"/>
                      </a:lnTo>
                      <a:lnTo>
                        <a:pt x="190" y="45"/>
                      </a:lnTo>
                      <a:lnTo>
                        <a:pt x="181" y="66"/>
                      </a:lnTo>
                      <a:lnTo>
                        <a:pt x="169" y="83"/>
                      </a:lnTo>
                      <a:lnTo>
                        <a:pt x="155" y="100"/>
                      </a:lnTo>
                      <a:lnTo>
                        <a:pt x="147" y="79"/>
                      </a:lnTo>
                      <a:lnTo>
                        <a:pt x="138" y="61"/>
                      </a:lnTo>
                      <a:lnTo>
                        <a:pt x="125" y="45"/>
                      </a:lnTo>
                      <a:lnTo>
                        <a:pt x="112" y="31"/>
                      </a:lnTo>
                      <a:lnTo>
                        <a:pt x="110" y="31"/>
                      </a:lnTo>
                      <a:lnTo>
                        <a:pt x="109" y="31"/>
                      </a:lnTo>
                      <a:lnTo>
                        <a:pt x="106" y="31"/>
                      </a:lnTo>
                      <a:lnTo>
                        <a:pt x="105" y="31"/>
                      </a:lnTo>
                      <a:lnTo>
                        <a:pt x="102" y="62"/>
                      </a:lnTo>
                      <a:lnTo>
                        <a:pt x="95" y="89"/>
                      </a:lnTo>
                      <a:lnTo>
                        <a:pt x="82" y="113"/>
                      </a:lnTo>
                      <a:lnTo>
                        <a:pt x="65" y="133"/>
                      </a:lnTo>
                      <a:lnTo>
                        <a:pt x="45" y="150"/>
                      </a:lnTo>
                      <a:lnTo>
                        <a:pt x="42" y="154"/>
                      </a:lnTo>
                      <a:lnTo>
                        <a:pt x="38" y="158"/>
                      </a:lnTo>
                      <a:lnTo>
                        <a:pt x="34" y="163"/>
                      </a:lnTo>
                      <a:lnTo>
                        <a:pt x="32" y="168"/>
                      </a:lnTo>
                      <a:lnTo>
                        <a:pt x="31" y="135"/>
                      </a:lnTo>
                      <a:lnTo>
                        <a:pt x="31" y="103"/>
                      </a:lnTo>
                      <a:lnTo>
                        <a:pt x="33" y="72"/>
                      </a:lnTo>
                      <a:lnTo>
                        <a:pt x="37" y="45"/>
                      </a:lnTo>
                      <a:lnTo>
                        <a:pt x="37" y="44"/>
                      </a:lnTo>
                      <a:lnTo>
                        <a:pt x="36" y="42"/>
                      </a:lnTo>
                      <a:lnTo>
                        <a:pt x="34" y="44"/>
                      </a:lnTo>
                      <a:lnTo>
                        <a:pt x="21" y="58"/>
                      </a:lnTo>
                      <a:lnTo>
                        <a:pt x="13" y="76"/>
                      </a:lnTo>
                      <a:lnTo>
                        <a:pt x="7" y="97"/>
                      </a:lnTo>
                      <a:lnTo>
                        <a:pt x="3" y="120"/>
                      </a:lnTo>
                      <a:lnTo>
                        <a:pt x="0" y="133"/>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133"/>
                <p:cNvSpPr>
                  <a:spLocks/>
                </p:cNvSpPr>
                <p:nvPr/>
              </p:nvSpPr>
              <p:spPr bwMode="auto">
                <a:xfrm>
                  <a:off x="3228976" y="1252538"/>
                  <a:ext cx="161925" cy="704850"/>
                </a:xfrm>
                <a:custGeom>
                  <a:avLst/>
                  <a:gdLst>
                    <a:gd name="T0" fmla="*/ 0 w 102"/>
                    <a:gd name="T1" fmla="*/ 62 h 444"/>
                    <a:gd name="T2" fmla="*/ 1 w 102"/>
                    <a:gd name="T3" fmla="*/ 97 h 444"/>
                    <a:gd name="T4" fmla="*/ 7 w 102"/>
                    <a:gd name="T5" fmla="*/ 131 h 444"/>
                    <a:gd name="T6" fmla="*/ 16 w 102"/>
                    <a:gd name="T7" fmla="*/ 161 h 444"/>
                    <a:gd name="T8" fmla="*/ 28 w 102"/>
                    <a:gd name="T9" fmla="*/ 190 h 444"/>
                    <a:gd name="T10" fmla="*/ 37 w 102"/>
                    <a:gd name="T11" fmla="*/ 223 h 444"/>
                    <a:gd name="T12" fmla="*/ 45 w 102"/>
                    <a:gd name="T13" fmla="*/ 258 h 444"/>
                    <a:gd name="T14" fmla="*/ 50 w 102"/>
                    <a:gd name="T15" fmla="*/ 296 h 444"/>
                    <a:gd name="T16" fmla="*/ 53 w 102"/>
                    <a:gd name="T17" fmla="*/ 334 h 444"/>
                    <a:gd name="T18" fmla="*/ 50 w 102"/>
                    <a:gd name="T19" fmla="*/ 372 h 444"/>
                    <a:gd name="T20" fmla="*/ 46 w 102"/>
                    <a:gd name="T21" fmla="*/ 397 h 444"/>
                    <a:gd name="T22" fmla="*/ 38 w 102"/>
                    <a:gd name="T23" fmla="*/ 421 h 444"/>
                    <a:gd name="T24" fmla="*/ 28 w 102"/>
                    <a:gd name="T25" fmla="*/ 442 h 444"/>
                    <a:gd name="T26" fmla="*/ 28 w 102"/>
                    <a:gd name="T27" fmla="*/ 442 h 444"/>
                    <a:gd name="T28" fmla="*/ 28 w 102"/>
                    <a:gd name="T29" fmla="*/ 443 h 444"/>
                    <a:gd name="T30" fmla="*/ 30 w 102"/>
                    <a:gd name="T31" fmla="*/ 444 h 444"/>
                    <a:gd name="T32" fmla="*/ 32 w 102"/>
                    <a:gd name="T33" fmla="*/ 444 h 444"/>
                    <a:gd name="T34" fmla="*/ 36 w 102"/>
                    <a:gd name="T35" fmla="*/ 443 h 444"/>
                    <a:gd name="T36" fmla="*/ 39 w 102"/>
                    <a:gd name="T37" fmla="*/ 440 h 444"/>
                    <a:gd name="T38" fmla="*/ 43 w 102"/>
                    <a:gd name="T39" fmla="*/ 439 h 444"/>
                    <a:gd name="T40" fmla="*/ 60 w 102"/>
                    <a:gd name="T41" fmla="*/ 421 h 444"/>
                    <a:gd name="T42" fmla="*/ 73 w 102"/>
                    <a:gd name="T43" fmla="*/ 398 h 444"/>
                    <a:gd name="T44" fmla="*/ 84 w 102"/>
                    <a:gd name="T45" fmla="*/ 375 h 444"/>
                    <a:gd name="T46" fmla="*/ 93 w 102"/>
                    <a:gd name="T47" fmla="*/ 350 h 444"/>
                    <a:gd name="T48" fmla="*/ 100 w 102"/>
                    <a:gd name="T49" fmla="*/ 317 h 444"/>
                    <a:gd name="T50" fmla="*/ 102 w 102"/>
                    <a:gd name="T51" fmla="*/ 281 h 444"/>
                    <a:gd name="T52" fmla="*/ 102 w 102"/>
                    <a:gd name="T53" fmla="*/ 243 h 444"/>
                    <a:gd name="T54" fmla="*/ 100 w 102"/>
                    <a:gd name="T55" fmla="*/ 205 h 444"/>
                    <a:gd name="T56" fmla="*/ 96 w 102"/>
                    <a:gd name="T57" fmla="*/ 167 h 444"/>
                    <a:gd name="T58" fmla="*/ 90 w 102"/>
                    <a:gd name="T59" fmla="*/ 130 h 444"/>
                    <a:gd name="T60" fmla="*/ 85 w 102"/>
                    <a:gd name="T61" fmla="*/ 105 h 444"/>
                    <a:gd name="T62" fmla="*/ 79 w 102"/>
                    <a:gd name="T63" fmla="*/ 80 h 444"/>
                    <a:gd name="T64" fmla="*/ 77 w 102"/>
                    <a:gd name="T65" fmla="*/ 79 h 444"/>
                    <a:gd name="T66" fmla="*/ 76 w 102"/>
                    <a:gd name="T67" fmla="*/ 79 h 444"/>
                    <a:gd name="T68" fmla="*/ 75 w 102"/>
                    <a:gd name="T69" fmla="*/ 79 h 444"/>
                    <a:gd name="T70" fmla="*/ 73 w 102"/>
                    <a:gd name="T71" fmla="*/ 80 h 444"/>
                    <a:gd name="T72" fmla="*/ 72 w 102"/>
                    <a:gd name="T73" fmla="*/ 82 h 444"/>
                    <a:gd name="T74" fmla="*/ 66 w 102"/>
                    <a:gd name="T75" fmla="*/ 120 h 444"/>
                    <a:gd name="T76" fmla="*/ 55 w 102"/>
                    <a:gd name="T77" fmla="*/ 159 h 444"/>
                    <a:gd name="T78" fmla="*/ 25 w 102"/>
                    <a:gd name="T79" fmla="*/ 80 h 444"/>
                    <a:gd name="T80" fmla="*/ 13 w 102"/>
                    <a:gd name="T81" fmla="*/ 42 h 444"/>
                    <a:gd name="T82" fmla="*/ 15 w 102"/>
                    <a:gd name="T83" fmla="*/ 37 h 444"/>
                    <a:gd name="T84" fmla="*/ 15 w 102"/>
                    <a:gd name="T85" fmla="*/ 32 h 444"/>
                    <a:gd name="T86" fmla="*/ 15 w 102"/>
                    <a:gd name="T87" fmla="*/ 27 h 444"/>
                    <a:gd name="T88" fmla="*/ 15 w 102"/>
                    <a:gd name="T89" fmla="*/ 19 h 444"/>
                    <a:gd name="T90" fmla="*/ 15 w 102"/>
                    <a:gd name="T91" fmla="*/ 11 h 444"/>
                    <a:gd name="T92" fmla="*/ 16 w 102"/>
                    <a:gd name="T93" fmla="*/ 4 h 444"/>
                    <a:gd name="T94" fmla="*/ 16 w 102"/>
                    <a:gd name="T95" fmla="*/ 3 h 444"/>
                    <a:gd name="T96" fmla="*/ 15 w 102"/>
                    <a:gd name="T97" fmla="*/ 2 h 444"/>
                    <a:gd name="T98" fmla="*/ 13 w 102"/>
                    <a:gd name="T99" fmla="*/ 2 h 444"/>
                    <a:gd name="T100" fmla="*/ 12 w 102"/>
                    <a:gd name="T101" fmla="*/ 0 h 444"/>
                    <a:gd name="T102" fmla="*/ 11 w 102"/>
                    <a:gd name="T103" fmla="*/ 2 h 444"/>
                    <a:gd name="T104" fmla="*/ 9 w 102"/>
                    <a:gd name="T105" fmla="*/ 6 h 444"/>
                    <a:gd name="T106" fmla="*/ 7 w 102"/>
                    <a:gd name="T107" fmla="*/ 11 h 444"/>
                    <a:gd name="T108" fmla="*/ 5 w 102"/>
                    <a:gd name="T109" fmla="*/ 16 h 444"/>
                    <a:gd name="T110" fmla="*/ 4 w 102"/>
                    <a:gd name="T111" fmla="*/ 21 h 444"/>
                    <a:gd name="T112" fmla="*/ 1 w 102"/>
                    <a:gd name="T113" fmla="*/ 41 h 444"/>
                    <a:gd name="T114" fmla="*/ 0 w 102"/>
                    <a:gd name="T115" fmla="*/ 6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444">
                      <a:moveTo>
                        <a:pt x="0" y="62"/>
                      </a:moveTo>
                      <a:lnTo>
                        <a:pt x="1" y="97"/>
                      </a:lnTo>
                      <a:lnTo>
                        <a:pt x="7" y="131"/>
                      </a:lnTo>
                      <a:lnTo>
                        <a:pt x="16" y="161"/>
                      </a:lnTo>
                      <a:lnTo>
                        <a:pt x="28" y="190"/>
                      </a:lnTo>
                      <a:lnTo>
                        <a:pt x="37" y="223"/>
                      </a:lnTo>
                      <a:lnTo>
                        <a:pt x="45" y="258"/>
                      </a:lnTo>
                      <a:lnTo>
                        <a:pt x="50" y="296"/>
                      </a:lnTo>
                      <a:lnTo>
                        <a:pt x="53" y="334"/>
                      </a:lnTo>
                      <a:lnTo>
                        <a:pt x="50" y="372"/>
                      </a:lnTo>
                      <a:lnTo>
                        <a:pt x="46" y="397"/>
                      </a:lnTo>
                      <a:lnTo>
                        <a:pt x="38" y="421"/>
                      </a:lnTo>
                      <a:lnTo>
                        <a:pt x="28" y="442"/>
                      </a:lnTo>
                      <a:lnTo>
                        <a:pt x="28" y="442"/>
                      </a:lnTo>
                      <a:lnTo>
                        <a:pt x="28" y="443"/>
                      </a:lnTo>
                      <a:lnTo>
                        <a:pt x="30" y="444"/>
                      </a:lnTo>
                      <a:lnTo>
                        <a:pt x="32" y="444"/>
                      </a:lnTo>
                      <a:lnTo>
                        <a:pt x="36" y="443"/>
                      </a:lnTo>
                      <a:lnTo>
                        <a:pt x="39" y="440"/>
                      </a:lnTo>
                      <a:lnTo>
                        <a:pt x="43" y="439"/>
                      </a:lnTo>
                      <a:lnTo>
                        <a:pt x="60" y="421"/>
                      </a:lnTo>
                      <a:lnTo>
                        <a:pt x="73" y="398"/>
                      </a:lnTo>
                      <a:lnTo>
                        <a:pt x="84" y="375"/>
                      </a:lnTo>
                      <a:lnTo>
                        <a:pt x="93" y="350"/>
                      </a:lnTo>
                      <a:lnTo>
                        <a:pt x="100" y="317"/>
                      </a:lnTo>
                      <a:lnTo>
                        <a:pt x="102" y="281"/>
                      </a:lnTo>
                      <a:lnTo>
                        <a:pt x="102" y="243"/>
                      </a:lnTo>
                      <a:lnTo>
                        <a:pt x="100" y="205"/>
                      </a:lnTo>
                      <a:lnTo>
                        <a:pt x="96" y="167"/>
                      </a:lnTo>
                      <a:lnTo>
                        <a:pt x="90" y="130"/>
                      </a:lnTo>
                      <a:lnTo>
                        <a:pt x="85" y="105"/>
                      </a:lnTo>
                      <a:lnTo>
                        <a:pt x="79" y="80"/>
                      </a:lnTo>
                      <a:lnTo>
                        <a:pt x="77" y="79"/>
                      </a:lnTo>
                      <a:lnTo>
                        <a:pt x="76" y="79"/>
                      </a:lnTo>
                      <a:lnTo>
                        <a:pt x="75" y="79"/>
                      </a:lnTo>
                      <a:lnTo>
                        <a:pt x="73" y="80"/>
                      </a:lnTo>
                      <a:lnTo>
                        <a:pt x="72" y="82"/>
                      </a:lnTo>
                      <a:lnTo>
                        <a:pt x="66" y="120"/>
                      </a:lnTo>
                      <a:lnTo>
                        <a:pt x="55" y="159"/>
                      </a:lnTo>
                      <a:lnTo>
                        <a:pt x="25" y="80"/>
                      </a:lnTo>
                      <a:lnTo>
                        <a:pt x="13" y="42"/>
                      </a:lnTo>
                      <a:lnTo>
                        <a:pt x="15" y="37"/>
                      </a:lnTo>
                      <a:lnTo>
                        <a:pt x="15" y="32"/>
                      </a:lnTo>
                      <a:lnTo>
                        <a:pt x="15" y="27"/>
                      </a:lnTo>
                      <a:lnTo>
                        <a:pt x="15" y="19"/>
                      </a:lnTo>
                      <a:lnTo>
                        <a:pt x="15" y="11"/>
                      </a:lnTo>
                      <a:lnTo>
                        <a:pt x="16" y="4"/>
                      </a:lnTo>
                      <a:lnTo>
                        <a:pt x="16" y="3"/>
                      </a:lnTo>
                      <a:lnTo>
                        <a:pt x="15" y="2"/>
                      </a:lnTo>
                      <a:lnTo>
                        <a:pt x="13" y="2"/>
                      </a:lnTo>
                      <a:lnTo>
                        <a:pt x="12" y="0"/>
                      </a:lnTo>
                      <a:lnTo>
                        <a:pt x="11" y="2"/>
                      </a:lnTo>
                      <a:lnTo>
                        <a:pt x="9" y="6"/>
                      </a:lnTo>
                      <a:lnTo>
                        <a:pt x="7" y="11"/>
                      </a:lnTo>
                      <a:lnTo>
                        <a:pt x="5" y="16"/>
                      </a:lnTo>
                      <a:lnTo>
                        <a:pt x="4" y="21"/>
                      </a:lnTo>
                      <a:lnTo>
                        <a:pt x="1" y="41"/>
                      </a:lnTo>
                      <a:lnTo>
                        <a:pt x="0" y="6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134"/>
                <p:cNvSpPr>
                  <a:spLocks/>
                </p:cNvSpPr>
                <p:nvPr/>
              </p:nvSpPr>
              <p:spPr bwMode="auto">
                <a:xfrm>
                  <a:off x="3295651" y="1241425"/>
                  <a:ext cx="287338" cy="414338"/>
                </a:xfrm>
                <a:custGeom>
                  <a:avLst/>
                  <a:gdLst>
                    <a:gd name="T0" fmla="*/ 1 w 181"/>
                    <a:gd name="T1" fmla="*/ 40 h 261"/>
                    <a:gd name="T2" fmla="*/ 1 w 181"/>
                    <a:gd name="T3" fmla="*/ 41 h 261"/>
                    <a:gd name="T4" fmla="*/ 1 w 181"/>
                    <a:gd name="T5" fmla="*/ 44 h 261"/>
                    <a:gd name="T6" fmla="*/ 0 w 181"/>
                    <a:gd name="T7" fmla="*/ 47 h 261"/>
                    <a:gd name="T8" fmla="*/ 0 w 181"/>
                    <a:gd name="T9" fmla="*/ 48 h 261"/>
                    <a:gd name="T10" fmla="*/ 1 w 181"/>
                    <a:gd name="T11" fmla="*/ 49 h 261"/>
                    <a:gd name="T12" fmla="*/ 18 w 181"/>
                    <a:gd name="T13" fmla="*/ 57 h 261"/>
                    <a:gd name="T14" fmla="*/ 34 w 181"/>
                    <a:gd name="T15" fmla="*/ 66 h 261"/>
                    <a:gd name="T16" fmla="*/ 50 w 181"/>
                    <a:gd name="T17" fmla="*/ 75 h 261"/>
                    <a:gd name="T18" fmla="*/ 72 w 181"/>
                    <a:gd name="T19" fmla="*/ 95 h 261"/>
                    <a:gd name="T20" fmla="*/ 92 w 181"/>
                    <a:gd name="T21" fmla="*/ 117 h 261"/>
                    <a:gd name="T22" fmla="*/ 109 w 181"/>
                    <a:gd name="T23" fmla="*/ 141 h 261"/>
                    <a:gd name="T24" fmla="*/ 124 w 181"/>
                    <a:gd name="T25" fmla="*/ 167 h 261"/>
                    <a:gd name="T26" fmla="*/ 152 w 181"/>
                    <a:gd name="T27" fmla="*/ 213 h 261"/>
                    <a:gd name="T28" fmla="*/ 178 w 181"/>
                    <a:gd name="T29" fmla="*/ 260 h 261"/>
                    <a:gd name="T30" fmla="*/ 178 w 181"/>
                    <a:gd name="T31" fmla="*/ 260 h 261"/>
                    <a:gd name="T32" fmla="*/ 179 w 181"/>
                    <a:gd name="T33" fmla="*/ 261 h 261"/>
                    <a:gd name="T34" fmla="*/ 181 w 181"/>
                    <a:gd name="T35" fmla="*/ 260 h 261"/>
                    <a:gd name="T36" fmla="*/ 181 w 181"/>
                    <a:gd name="T37" fmla="*/ 260 h 261"/>
                    <a:gd name="T38" fmla="*/ 179 w 181"/>
                    <a:gd name="T39" fmla="*/ 196 h 261"/>
                    <a:gd name="T40" fmla="*/ 178 w 181"/>
                    <a:gd name="T41" fmla="*/ 134 h 261"/>
                    <a:gd name="T42" fmla="*/ 174 w 181"/>
                    <a:gd name="T43" fmla="*/ 70 h 261"/>
                    <a:gd name="T44" fmla="*/ 169 w 181"/>
                    <a:gd name="T45" fmla="*/ 36 h 261"/>
                    <a:gd name="T46" fmla="*/ 164 w 181"/>
                    <a:gd name="T47" fmla="*/ 2 h 261"/>
                    <a:gd name="T48" fmla="*/ 162 w 181"/>
                    <a:gd name="T49" fmla="*/ 0 h 261"/>
                    <a:gd name="T50" fmla="*/ 161 w 181"/>
                    <a:gd name="T51" fmla="*/ 0 h 261"/>
                    <a:gd name="T52" fmla="*/ 158 w 181"/>
                    <a:gd name="T53" fmla="*/ 0 h 261"/>
                    <a:gd name="T54" fmla="*/ 154 w 181"/>
                    <a:gd name="T55" fmla="*/ 2 h 261"/>
                    <a:gd name="T56" fmla="*/ 152 w 181"/>
                    <a:gd name="T57" fmla="*/ 3 h 261"/>
                    <a:gd name="T58" fmla="*/ 148 w 181"/>
                    <a:gd name="T59" fmla="*/ 5 h 261"/>
                    <a:gd name="T60" fmla="*/ 132 w 181"/>
                    <a:gd name="T61" fmla="*/ 7 h 261"/>
                    <a:gd name="T62" fmla="*/ 117 w 181"/>
                    <a:gd name="T63" fmla="*/ 9 h 261"/>
                    <a:gd name="T64" fmla="*/ 115 w 181"/>
                    <a:gd name="T65" fmla="*/ 9 h 261"/>
                    <a:gd name="T66" fmla="*/ 114 w 181"/>
                    <a:gd name="T67" fmla="*/ 9 h 261"/>
                    <a:gd name="T68" fmla="*/ 113 w 181"/>
                    <a:gd name="T69" fmla="*/ 10 h 261"/>
                    <a:gd name="T70" fmla="*/ 113 w 181"/>
                    <a:gd name="T71" fmla="*/ 11 h 261"/>
                    <a:gd name="T72" fmla="*/ 123 w 181"/>
                    <a:gd name="T73" fmla="*/ 55 h 261"/>
                    <a:gd name="T74" fmla="*/ 130 w 181"/>
                    <a:gd name="T75" fmla="*/ 102 h 261"/>
                    <a:gd name="T76" fmla="*/ 122 w 181"/>
                    <a:gd name="T77" fmla="*/ 90 h 261"/>
                    <a:gd name="T78" fmla="*/ 114 w 181"/>
                    <a:gd name="T79" fmla="*/ 78 h 261"/>
                    <a:gd name="T80" fmla="*/ 92 w 181"/>
                    <a:gd name="T81" fmla="*/ 56 h 261"/>
                    <a:gd name="T82" fmla="*/ 71 w 181"/>
                    <a:gd name="T83" fmla="*/ 35 h 261"/>
                    <a:gd name="T84" fmla="*/ 47 w 181"/>
                    <a:gd name="T85" fmla="*/ 15 h 261"/>
                    <a:gd name="T86" fmla="*/ 42 w 181"/>
                    <a:gd name="T87" fmla="*/ 13 h 261"/>
                    <a:gd name="T88" fmla="*/ 38 w 181"/>
                    <a:gd name="T89" fmla="*/ 10 h 261"/>
                    <a:gd name="T90" fmla="*/ 34 w 181"/>
                    <a:gd name="T91" fmla="*/ 6 h 261"/>
                    <a:gd name="T92" fmla="*/ 30 w 181"/>
                    <a:gd name="T93" fmla="*/ 3 h 261"/>
                    <a:gd name="T94" fmla="*/ 20 w 181"/>
                    <a:gd name="T95" fmla="*/ 2 h 261"/>
                    <a:gd name="T96" fmla="*/ 9 w 181"/>
                    <a:gd name="T97" fmla="*/ 1 h 261"/>
                    <a:gd name="T98" fmla="*/ 5 w 181"/>
                    <a:gd name="T99" fmla="*/ 20 h 261"/>
                    <a:gd name="T100" fmla="*/ 1 w 181"/>
                    <a:gd name="T101" fmla="*/ 4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 h="261">
                      <a:moveTo>
                        <a:pt x="1" y="40"/>
                      </a:moveTo>
                      <a:lnTo>
                        <a:pt x="1" y="41"/>
                      </a:lnTo>
                      <a:lnTo>
                        <a:pt x="1" y="44"/>
                      </a:lnTo>
                      <a:lnTo>
                        <a:pt x="0" y="47"/>
                      </a:lnTo>
                      <a:lnTo>
                        <a:pt x="0" y="48"/>
                      </a:lnTo>
                      <a:lnTo>
                        <a:pt x="1" y="49"/>
                      </a:lnTo>
                      <a:lnTo>
                        <a:pt x="18" y="57"/>
                      </a:lnTo>
                      <a:lnTo>
                        <a:pt x="34" y="66"/>
                      </a:lnTo>
                      <a:lnTo>
                        <a:pt x="50" y="75"/>
                      </a:lnTo>
                      <a:lnTo>
                        <a:pt x="72" y="95"/>
                      </a:lnTo>
                      <a:lnTo>
                        <a:pt x="92" y="117"/>
                      </a:lnTo>
                      <a:lnTo>
                        <a:pt x="109" y="141"/>
                      </a:lnTo>
                      <a:lnTo>
                        <a:pt x="124" y="167"/>
                      </a:lnTo>
                      <a:lnTo>
                        <a:pt x="152" y="213"/>
                      </a:lnTo>
                      <a:lnTo>
                        <a:pt x="178" y="260"/>
                      </a:lnTo>
                      <a:lnTo>
                        <a:pt x="178" y="260"/>
                      </a:lnTo>
                      <a:lnTo>
                        <a:pt x="179" y="261"/>
                      </a:lnTo>
                      <a:lnTo>
                        <a:pt x="181" y="260"/>
                      </a:lnTo>
                      <a:lnTo>
                        <a:pt x="181" y="260"/>
                      </a:lnTo>
                      <a:lnTo>
                        <a:pt x="179" y="196"/>
                      </a:lnTo>
                      <a:lnTo>
                        <a:pt x="178" y="134"/>
                      </a:lnTo>
                      <a:lnTo>
                        <a:pt x="174" y="70"/>
                      </a:lnTo>
                      <a:lnTo>
                        <a:pt x="169" y="36"/>
                      </a:lnTo>
                      <a:lnTo>
                        <a:pt x="164" y="2"/>
                      </a:lnTo>
                      <a:lnTo>
                        <a:pt x="162" y="0"/>
                      </a:lnTo>
                      <a:lnTo>
                        <a:pt x="161" y="0"/>
                      </a:lnTo>
                      <a:lnTo>
                        <a:pt x="158" y="0"/>
                      </a:lnTo>
                      <a:lnTo>
                        <a:pt x="154" y="2"/>
                      </a:lnTo>
                      <a:lnTo>
                        <a:pt x="152" y="3"/>
                      </a:lnTo>
                      <a:lnTo>
                        <a:pt x="148" y="5"/>
                      </a:lnTo>
                      <a:lnTo>
                        <a:pt x="132" y="7"/>
                      </a:lnTo>
                      <a:lnTo>
                        <a:pt x="117" y="9"/>
                      </a:lnTo>
                      <a:lnTo>
                        <a:pt x="115" y="9"/>
                      </a:lnTo>
                      <a:lnTo>
                        <a:pt x="114" y="9"/>
                      </a:lnTo>
                      <a:lnTo>
                        <a:pt x="113" y="10"/>
                      </a:lnTo>
                      <a:lnTo>
                        <a:pt x="113" y="11"/>
                      </a:lnTo>
                      <a:lnTo>
                        <a:pt x="123" y="55"/>
                      </a:lnTo>
                      <a:lnTo>
                        <a:pt x="130" y="102"/>
                      </a:lnTo>
                      <a:lnTo>
                        <a:pt x="122" y="90"/>
                      </a:lnTo>
                      <a:lnTo>
                        <a:pt x="114" y="78"/>
                      </a:lnTo>
                      <a:lnTo>
                        <a:pt x="92" y="56"/>
                      </a:lnTo>
                      <a:lnTo>
                        <a:pt x="71" y="35"/>
                      </a:lnTo>
                      <a:lnTo>
                        <a:pt x="47" y="15"/>
                      </a:lnTo>
                      <a:lnTo>
                        <a:pt x="42" y="13"/>
                      </a:lnTo>
                      <a:lnTo>
                        <a:pt x="38" y="10"/>
                      </a:lnTo>
                      <a:lnTo>
                        <a:pt x="34" y="6"/>
                      </a:lnTo>
                      <a:lnTo>
                        <a:pt x="30" y="3"/>
                      </a:lnTo>
                      <a:lnTo>
                        <a:pt x="20" y="2"/>
                      </a:lnTo>
                      <a:lnTo>
                        <a:pt x="9" y="1"/>
                      </a:lnTo>
                      <a:lnTo>
                        <a:pt x="5" y="20"/>
                      </a:lnTo>
                      <a:lnTo>
                        <a:pt x="1" y="4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135"/>
                <p:cNvSpPr>
                  <a:spLocks/>
                </p:cNvSpPr>
                <p:nvPr/>
              </p:nvSpPr>
              <p:spPr bwMode="auto">
                <a:xfrm>
                  <a:off x="3382963" y="1420813"/>
                  <a:ext cx="298450" cy="508000"/>
                </a:xfrm>
                <a:custGeom>
                  <a:avLst/>
                  <a:gdLst>
                    <a:gd name="T0" fmla="*/ 0 w 188"/>
                    <a:gd name="T1" fmla="*/ 3 h 320"/>
                    <a:gd name="T2" fmla="*/ 7 w 188"/>
                    <a:gd name="T3" fmla="*/ 41 h 320"/>
                    <a:gd name="T4" fmla="*/ 16 w 188"/>
                    <a:gd name="T5" fmla="*/ 76 h 320"/>
                    <a:gd name="T6" fmla="*/ 27 w 188"/>
                    <a:gd name="T7" fmla="*/ 110 h 320"/>
                    <a:gd name="T8" fmla="*/ 38 w 188"/>
                    <a:gd name="T9" fmla="*/ 146 h 320"/>
                    <a:gd name="T10" fmla="*/ 46 w 188"/>
                    <a:gd name="T11" fmla="*/ 173 h 320"/>
                    <a:gd name="T12" fmla="*/ 52 w 188"/>
                    <a:gd name="T13" fmla="*/ 202 h 320"/>
                    <a:gd name="T14" fmla="*/ 58 w 188"/>
                    <a:gd name="T15" fmla="*/ 232 h 320"/>
                    <a:gd name="T16" fmla="*/ 60 w 188"/>
                    <a:gd name="T17" fmla="*/ 266 h 320"/>
                    <a:gd name="T18" fmla="*/ 59 w 188"/>
                    <a:gd name="T19" fmla="*/ 292 h 320"/>
                    <a:gd name="T20" fmla="*/ 55 w 188"/>
                    <a:gd name="T21" fmla="*/ 319 h 320"/>
                    <a:gd name="T22" fmla="*/ 55 w 188"/>
                    <a:gd name="T23" fmla="*/ 320 h 320"/>
                    <a:gd name="T24" fmla="*/ 56 w 188"/>
                    <a:gd name="T25" fmla="*/ 320 h 320"/>
                    <a:gd name="T26" fmla="*/ 58 w 188"/>
                    <a:gd name="T27" fmla="*/ 320 h 320"/>
                    <a:gd name="T28" fmla="*/ 59 w 188"/>
                    <a:gd name="T29" fmla="*/ 319 h 320"/>
                    <a:gd name="T30" fmla="*/ 60 w 188"/>
                    <a:gd name="T31" fmla="*/ 319 h 320"/>
                    <a:gd name="T32" fmla="*/ 64 w 188"/>
                    <a:gd name="T33" fmla="*/ 316 h 320"/>
                    <a:gd name="T34" fmla="*/ 68 w 188"/>
                    <a:gd name="T35" fmla="*/ 315 h 320"/>
                    <a:gd name="T36" fmla="*/ 86 w 188"/>
                    <a:gd name="T37" fmla="*/ 305 h 320"/>
                    <a:gd name="T38" fmla="*/ 107 w 188"/>
                    <a:gd name="T39" fmla="*/ 299 h 320"/>
                    <a:gd name="T40" fmla="*/ 114 w 188"/>
                    <a:gd name="T41" fmla="*/ 298 h 320"/>
                    <a:gd name="T42" fmla="*/ 120 w 188"/>
                    <a:gd name="T43" fmla="*/ 296 h 320"/>
                    <a:gd name="T44" fmla="*/ 152 w 188"/>
                    <a:gd name="T45" fmla="*/ 295 h 320"/>
                    <a:gd name="T46" fmla="*/ 185 w 188"/>
                    <a:gd name="T47" fmla="*/ 296 h 320"/>
                    <a:gd name="T48" fmla="*/ 186 w 188"/>
                    <a:gd name="T49" fmla="*/ 296 h 320"/>
                    <a:gd name="T50" fmla="*/ 187 w 188"/>
                    <a:gd name="T51" fmla="*/ 296 h 320"/>
                    <a:gd name="T52" fmla="*/ 188 w 188"/>
                    <a:gd name="T53" fmla="*/ 295 h 320"/>
                    <a:gd name="T54" fmla="*/ 188 w 188"/>
                    <a:gd name="T55" fmla="*/ 294 h 320"/>
                    <a:gd name="T56" fmla="*/ 187 w 188"/>
                    <a:gd name="T57" fmla="*/ 292 h 320"/>
                    <a:gd name="T58" fmla="*/ 186 w 188"/>
                    <a:gd name="T59" fmla="*/ 291 h 320"/>
                    <a:gd name="T60" fmla="*/ 136 w 188"/>
                    <a:gd name="T61" fmla="*/ 269 h 320"/>
                    <a:gd name="T62" fmla="*/ 123 w 188"/>
                    <a:gd name="T63" fmla="*/ 265 h 320"/>
                    <a:gd name="T64" fmla="*/ 110 w 188"/>
                    <a:gd name="T65" fmla="*/ 265 h 320"/>
                    <a:gd name="T66" fmla="*/ 109 w 188"/>
                    <a:gd name="T67" fmla="*/ 264 h 320"/>
                    <a:gd name="T68" fmla="*/ 107 w 188"/>
                    <a:gd name="T69" fmla="*/ 264 h 320"/>
                    <a:gd name="T70" fmla="*/ 106 w 188"/>
                    <a:gd name="T71" fmla="*/ 262 h 320"/>
                    <a:gd name="T72" fmla="*/ 106 w 188"/>
                    <a:gd name="T73" fmla="*/ 262 h 320"/>
                    <a:gd name="T74" fmla="*/ 99 w 188"/>
                    <a:gd name="T75" fmla="*/ 216 h 320"/>
                    <a:gd name="T76" fmla="*/ 89 w 188"/>
                    <a:gd name="T77" fmla="*/ 176 h 320"/>
                    <a:gd name="T78" fmla="*/ 76 w 188"/>
                    <a:gd name="T79" fmla="*/ 138 h 320"/>
                    <a:gd name="T80" fmla="*/ 60 w 188"/>
                    <a:gd name="T81" fmla="*/ 103 h 320"/>
                    <a:gd name="T82" fmla="*/ 43 w 188"/>
                    <a:gd name="T83" fmla="*/ 70 h 320"/>
                    <a:gd name="T84" fmla="*/ 24 w 188"/>
                    <a:gd name="T85" fmla="*/ 38 h 320"/>
                    <a:gd name="T86" fmla="*/ 4 w 188"/>
                    <a:gd name="T87" fmla="*/ 2 h 320"/>
                    <a:gd name="T88" fmla="*/ 3 w 188"/>
                    <a:gd name="T89" fmla="*/ 0 h 320"/>
                    <a:gd name="T90" fmla="*/ 1 w 188"/>
                    <a:gd name="T91" fmla="*/ 0 h 320"/>
                    <a:gd name="T92" fmla="*/ 0 w 188"/>
                    <a:gd name="T93" fmla="*/ 2 h 320"/>
                    <a:gd name="T94" fmla="*/ 0 w 188"/>
                    <a:gd name="T95" fmla="*/ 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320">
                      <a:moveTo>
                        <a:pt x="0" y="3"/>
                      </a:moveTo>
                      <a:lnTo>
                        <a:pt x="7" y="41"/>
                      </a:lnTo>
                      <a:lnTo>
                        <a:pt x="16" y="76"/>
                      </a:lnTo>
                      <a:lnTo>
                        <a:pt x="27" y="110"/>
                      </a:lnTo>
                      <a:lnTo>
                        <a:pt x="38" y="146"/>
                      </a:lnTo>
                      <a:lnTo>
                        <a:pt x="46" y="173"/>
                      </a:lnTo>
                      <a:lnTo>
                        <a:pt x="52" y="202"/>
                      </a:lnTo>
                      <a:lnTo>
                        <a:pt x="58" y="232"/>
                      </a:lnTo>
                      <a:lnTo>
                        <a:pt x="60" y="266"/>
                      </a:lnTo>
                      <a:lnTo>
                        <a:pt x="59" y="292"/>
                      </a:lnTo>
                      <a:lnTo>
                        <a:pt x="55" y="319"/>
                      </a:lnTo>
                      <a:lnTo>
                        <a:pt x="55" y="320"/>
                      </a:lnTo>
                      <a:lnTo>
                        <a:pt x="56" y="320"/>
                      </a:lnTo>
                      <a:lnTo>
                        <a:pt x="58" y="320"/>
                      </a:lnTo>
                      <a:lnTo>
                        <a:pt x="59" y="319"/>
                      </a:lnTo>
                      <a:lnTo>
                        <a:pt x="60" y="319"/>
                      </a:lnTo>
                      <a:lnTo>
                        <a:pt x="64" y="316"/>
                      </a:lnTo>
                      <a:lnTo>
                        <a:pt x="68" y="315"/>
                      </a:lnTo>
                      <a:lnTo>
                        <a:pt x="86" y="305"/>
                      </a:lnTo>
                      <a:lnTo>
                        <a:pt x="107" y="299"/>
                      </a:lnTo>
                      <a:lnTo>
                        <a:pt x="114" y="298"/>
                      </a:lnTo>
                      <a:lnTo>
                        <a:pt x="120" y="296"/>
                      </a:lnTo>
                      <a:lnTo>
                        <a:pt x="152" y="295"/>
                      </a:lnTo>
                      <a:lnTo>
                        <a:pt x="185" y="296"/>
                      </a:lnTo>
                      <a:lnTo>
                        <a:pt x="186" y="296"/>
                      </a:lnTo>
                      <a:lnTo>
                        <a:pt x="187" y="296"/>
                      </a:lnTo>
                      <a:lnTo>
                        <a:pt x="188" y="295"/>
                      </a:lnTo>
                      <a:lnTo>
                        <a:pt x="188" y="294"/>
                      </a:lnTo>
                      <a:lnTo>
                        <a:pt x="187" y="292"/>
                      </a:lnTo>
                      <a:lnTo>
                        <a:pt x="186" y="291"/>
                      </a:lnTo>
                      <a:lnTo>
                        <a:pt x="136" y="269"/>
                      </a:lnTo>
                      <a:lnTo>
                        <a:pt x="123" y="265"/>
                      </a:lnTo>
                      <a:lnTo>
                        <a:pt x="110" y="265"/>
                      </a:lnTo>
                      <a:lnTo>
                        <a:pt x="109" y="264"/>
                      </a:lnTo>
                      <a:lnTo>
                        <a:pt x="107" y="264"/>
                      </a:lnTo>
                      <a:lnTo>
                        <a:pt x="106" y="262"/>
                      </a:lnTo>
                      <a:lnTo>
                        <a:pt x="106" y="262"/>
                      </a:lnTo>
                      <a:lnTo>
                        <a:pt x="99" y="216"/>
                      </a:lnTo>
                      <a:lnTo>
                        <a:pt x="89" y="176"/>
                      </a:lnTo>
                      <a:lnTo>
                        <a:pt x="76" y="138"/>
                      </a:lnTo>
                      <a:lnTo>
                        <a:pt x="60" y="103"/>
                      </a:lnTo>
                      <a:lnTo>
                        <a:pt x="43" y="70"/>
                      </a:lnTo>
                      <a:lnTo>
                        <a:pt x="24" y="38"/>
                      </a:lnTo>
                      <a:lnTo>
                        <a:pt x="4" y="2"/>
                      </a:lnTo>
                      <a:lnTo>
                        <a:pt x="3" y="0"/>
                      </a:lnTo>
                      <a:lnTo>
                        <a:pt x="1" y="0"/>
                      </a:lnTo>
                      <a:lnTo>
                        <a:pt x="0" y="2"/>
                      </a:lnTo>
                      <a:lnTo>
                        <a:pt x="0" y="3"/>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136"/>
                <p:cNvSpPr>
                  <a:spLocks/>
                </p:cNvSpPr>
                <p:nvPr/>
              </p:nvSpPr>
              <p:spPr bwMode="auto">
                <a:xfrm>
                  <a:off x="3330576" y="1935163"/>
                  <a:ext cx="349250" cy="215900"/>
                </a:xfrm>
                <a:custGeom>
                  <a:avLst/>
                  <a:gdLst>
                    <a:gd name="T0" fmla="*/ 2 w 220"/>
                    <a:gd name="T1" fmla="*/ 99 h 136"/>
                    <a:gd name="T2" fmla="*/ 0 w 220"/>
                    <a:gd name="T3" fmla="*/ 102 h 136"/>
                    <a:gd name="T4" fmla="*/ 0 w 220"/>
                    <a:gd name="T5" fmla="*/ 104 h 136"/>
                    <a:gd name="T6" fmla="*/ 0 w 220"/>
                    <a:gd name="T7" fmla="*/ 106 h 136"/>
                    <a:gd name="T8" fmla="*/ 12 w 220"/>
                    <a:gd name="T9" fmla="*/ 120 h 136"/>
                    <a:gd name="T10" fmla="*/ 21 w 220"/>
                    <a:gd name="T11" fmla="*/ 135 h 136"/>
                    <a:gd name="T12" fmla="*/ 23 w 220"/>
                    <a:gd name="T13" fmla="*/ 136 h 136"/>
                    <a:gd name="T14" fmla="*/ 24 w 220"/>
                    <a:gd name="T15" fmla="*/ 136 h 136"/>
                    <a:gd name="T16" fmla="*/ 26 w 220"/>
                    <a:gd name="T17" fmla="*/ 136 h 136"/>
                    <a:gd name="T18" fmla="*/ 28 w 220"/>
                    <a:gd name="T19" fmla="*/ 135 h 136"/>
                    <a:gd name="T20" fmla="*/ 54 w 220"/>
                    <a:gd name="T21" fmla="*/ 93 h 136"/>
                    <a:gd name="T22" fmla="*/ 72 w 220"/>
                    <a:gd name="T23" fmla="*/ 72 h 136"/>
                    <a:gd name="T24" fmla="*/ 96 w 220"/>
                    <a:gd name="T25" fmla="*/ 55 h 136"/>
                    <a:gd name="T26" fmla="*/ 123 w 220"/>
                    <a:gd name="T27" fmla="*/ 42 h 136"/>
                    <a:gd name="T28" fmla="*/ 144 w 220"/>
                    <a:gd name="T29" fmla="*/ 34 h 136"/>
                    <a:gd name="T30" fmla="*/ 168 w 220"/>
                    <a:gd name="T31" fmla="*/ 29 h 136"/>
                    <a:gd name="T32" fmla="*/ 191 w 220"/>
                    <a:gd name="T33" fmla="*/ 26 h 136"/>
                    <a:gd name="T34" fmla="*/ 214 w 220"/>
                    <a:gd name="T35" fmla="*/ 26 h 136"/>
                    <a:gd name="T36" fmla="*/ 215 w 220"/>
                    <a:gd name="T37" fmla="*/ 26 h 136"/>
                    <a:gd name="T38" fmla="*/ 218 w 220"/>
                    <a:gd name="T39" fmla="*/ 26 h 136"/>
                    <a:gd name="T40" fmla="*/ 219 w 220"/>
                    <a:gd name="T41" fmla="*/ 26 h 136"/>
                    <a:gd name="T42" fmla="*/ 219 w 220"/>
                    <a:gd name="T43" fmla="*/ 25 h 136"/>
                    <a:gd name="T44" fmla="*/ 220 w 220"/>
                    <a:gd name="T45" fmla="*/ 23 h 136"/>
                    <a:gd name="T46" fmla="*/ 220 w 220"/>
                    <a:gd name="T47" fmla="*/ 22 h 136"/>
                    <a:gd name="T48" fmla="*/ 204 w 220"/>
                    <a:gd name="T49" fmla="*/ 10 h 136"/>
                    <a:gd name="T50" fmla="*/ 186 w 220"/>
                    <a:gd name="T51" fmla="*/ 2 h 136"/>
                    <a:gd name="T52" fmla="*/ 163 w 220"/>
                    <a:gd name="T53" fmla="*/ 0 h 136"/>
                    <a:gd name="T54" fmla="*/ 140 w 220"/>
                    <a:gd name="T55" fmla="*/ 1 h 136"/>
                    <a:gd name="T56" fmla="*/ 121 w 220"/>
                    <a:gd name="T57" fmla="*/ 6 h 136"/>
                    <a:gd name="T58" fmla="*/ 104 w 220"/>
                    <a:gd name="T59" fmla="*/ 13 h 136"/>
                    <a:gd name="T60" fmla="*/ 87 w 220"/>
                    <a:gd name="T61" fmla="*/ 21 h 136"/>
                    <a:gd name="T62" fmla="*/ 71 w 220"/>
                    <a:gd name="T63" fmla="*/ 30 h 136"/>
                    <a:gd name="T64" fmla="*/ 47 w 220"/>
                    <a:gd name="T65" fmla="*/ 48 h 136"/>
                    <a:gd name="T66" fmla="*/ 24 w 220"/>
                    <a:gd name="T67" fmla="*/ 69 h 136"/>
                    <a:gd name="T68" fmla="*/ 12 w 220"/>
                    <a:gd name="T69" fmla="*/ 84 h 136"/>
                    <a:gd name="T70" fmla="*/ 2 w 220"/>
                    <a:gd name="T71" fmla="*/ 9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136">
                      <a:moveTo>
                        <a:pt x="2" y="99"/>
                      </a:moveTo>
                      <a:lnTo>
                        <a:pt x="0" y="102"/>
                      </a:lnTo>
                      <a:lnTo>
                        <a:pt x="0" y="104"/>
                      </a:lnTo>
                      <a:lnTo>
                        <a:pt x="0" y="106"/>
                      </a:lnTo>
                      <a:lnTo>
                        <a:pt x="12" y="120"/>
                      </a:lnTo>
                      <a:lnTo>
                        <a:pt x="21" y="135"/>
                      </a:lnTo>
                      <a:lnTo>
                        <a:pt x="23" y="136"/>
                      </a:lnTo>
                      <a:lnTo>
                        <a:pt x="24" y="136"/>
                      </a:lnTo>
                      <a:lnTo>
                        <a:pt x="26" y="136"/>
                      </a:lnTo>
                      <a:lnTo>
                        <a:pt x="28" y="135"/>
                      </a:lnTo>
                      <a:lnTo>
                        <a:pt x="54" y="93"/>
                      </a:lnTo>
                      <a:lnTo>
                        <a:pt x="72" y="72"/>
                      </a:lnTo>
                      <a:lnTo>
                        <a:pt x="96" y="55"/>
                      </a:lnTo>
                      <a:lnTo>
                        <a:pt x="123" y="42"/>
                      </a:lnTo>
                      <a:lnTo>
                        <a:pt x="144" y="34"/>
                      </a:lnTo>
                      <a:lnTo>
                        <a:pt x="168" y="29"/>
                      </a:lnTo>
                      <a:lnTo>
                        <a:pt x="191" y="26"/>
                      </a:lnTo>
                      <a:lnTo>
                        <a:pt x="214" y="26"/>
                      </a:lnTo>
                      <a:lnTo>
                        <a:pt x="215" y="26"/>
                      </a:lnTo>
                      <a:lnTo>
                        <a:pt x="218" y="26"/>
                      </a:lnTo>
                      <a:lnTo>
                        <a:pt x="219" y="26"/>
                      </a:lnTo>
                      <a:lnTo>
                        <a:pt x="219" y="25"/>
                      </a:lnTo>
                      <a:lnTo>
                        <a:pt x="220" y="23"/>
                      </a:lnTo>
                      <a:lnTo>
                        <a:pt x="220" y="22"/>
                      </a:lnTo>
                      <a:lnTo>
                        <a:pt x="204" y="10"/>
                      </a:lnTo>
                      <a:lnTo>
                        <a:pt x="186" y="2"/>
                      </a:lnTo>
                      <a:lnTo>
                        <a:pt x="163" y="0"/>
                      </a:lnTo>
                      <a:lnTo>
                        <a:pt x="140" y="1"/>
                      </a:lnTo>
                      <a:lnTo>
                        <a:pt x="121" y="6"/>
                      </a:lnTo>
                      <a:lnTo>
                        <a:pt x="104" y="13"/>
                      </a:lnTo>
                      <a:lnTo>
                        <a:pt x="87" y="21"/>
                      </a:lnTo>
                      <a:lnTo>
                        <a:pt x="71" y="30"/>
                      </a:lnTo>
                      <a:lnTo>
                        <a:pt x="47" y="48"/>
                      </a:lnTo>
                      <a:lnTo>
                        <a:pt x="24" y="69"/>
                      </a:lnTo>
                      <a:lnTo>
                        <a:pt x="12" y="84"/>
                      </a:lnTo>
                      <a:lnTo>
                        <a:pt x="2" y="99"/>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137"/>
                <p:cNvSpPr>
                  <a:spLocks/>
                </p:cNvSpPr>
                <p:nvPr/>
              </p:nvSpPr>
              <p:spPr bwMode="auto">
                <a:xfrm>
                  <a:off x="3282951" y="3084513"/>
                  <a:ext cx="93663" cy="373063"/>
                </a:xfrm>
                <a:custGeom>
                  <a:avLst/>
                  <a:gdLst>
                    <a:gd name="T0" fmla="*/ 0 w 59"/>
                    <a:gd name="T1" fmla="*/ 56 h 235"/>
                    <a:gd name="T2" fmla="*/ 0 w 59"/>
                    <a:gd name="T3" fmla="*/ 78 h 235"/>
                    <a:gd name="T4" fmla="*/ 5 w 59"/>
                    <a:gd name="T5" fmla="*/ 98 h 235"/>
                    <a:gd name="T6" fmla="*/ 12 w 59"/>
                    <a:gd name="T7" fmla="*/ 115 h 235"/>
                    <a:gd name="T8" fmla="*/ 20 w 59"/>
                    <a:gd name="T9" fmla="*/ 131 h 235"/>
                    <a:gd name="T10" fmla="*/ 28 w 59"/>
                    <a:gd name="T11" fmla="*/ 150 h 235"/>
                    <a:gd name="T12" fmla="*/ 30 w 59"/>
                    <a:gd name="T13" fmla="*/ 172 h 235"/>
                    <a:gd name="T14" fmla="*/ 29 w 59"/>
                    <a:gd name="T15" fmla="*/ 195 h 235"/>
                    <a:gd name="T16" fmla="*/ 24 w 59"/>
                    <a:gd name="T17" fmla="*/ 216 h 235"/>
                    <a:gd name="T18" fmla="*/ 16 w 59"/>
                    <a:gd name="T19" fmla="*/ 233 h 235"/>
                    <a:gd name="T20" fmla="*/ 16 w 59"/>
                    <a:gd name="T21" fmla="*/ 234 h 235"/>
                    <a:gd name="T22" fmla="*/ 17 w 59"/>
                    <a:gd name="T23" fmla="*/ 235 h 235"/>
                    <a:gd name="T24" fmla="*/ 19 w 59"/>
                    <a:gd name="T25" fmla="*/ 235 h 235"/>
                    <a:gd name="T26" fmla="*/ 30 w 59"/>
                    <a:gd name="T27" fmla="*/ 225 h 235"/>
                    <a:gd name="T28" fmla="*/ 38 w 59"/>
                    <a:gd name="T29" fmla="*/ 213 h 235"/>
                    <a:gd name="T30" fmla="*/ 45 w 59"/>
                    <a:gd name="T31" fmla="*/ 200 h 235"/>
                    <a:gd name="T32" fmla="*/ 53 w 59"/>
                    <a:gd name="T33" fmla="*/ 186 h 235"/>
                    <a:gd name="T34" fmla="*/ 56 w 59"/>
                    <a:gd name="T35" fmla="*/ 169 h 235"/>
                    <a:gd name="T36" fmla="*/ 59 w 59"/>
                    <a:gd name="T37" fmla="*/ 149 h 235"/>
                    <a:gd name="T38" fmla="*/ 58 w 59"/>
                    <a:gd name="T39" fmla="*/ 129 h 235"/>
                    <a:gd name="T40" fmla="*/ 54 w 59"/>
                    <a:gd name="T41" fmla="*/ 110 h 235"/>
                    <a:gd name="T42" fmla="*/ 47 w 59"/>
                    <a:gd name="T43" fmla="*/ 94 h 235"/>
                    <a:gd name="T44" fmla="*/ 22 w 59"/>
                    <a:gd name="T45" fmla="*/ 32 h 235"/>
                    <a:gd name="T46" fmla="*/ 22 w 59"/>
                    <a:gd name="T47" fmla="*/ 15 h 235"/>
                    <a:gd name="T48" fmla="*/ 24 w 59"/>
                    <a:gd name="T49" fmla="*/ 0 h 235"/>
                    <a:gd name="T50" fmla="*/ 20 w 59"/>
                    <a:gd name="T51" fmla="*/ 1 h 235"/>
                    <a:gd name="T52" fmla="*/ 17 w 59"/>
                    <a:gd name="T53" fmla="*/ 4 h 235"/>
                    <a:gd name="T54" fmla="*/ 15 w 59"/>
                    <a:gd name="T55" fmla="*/ 6 h 235"/>
                    <a:gd name="T56" fmla="*/ 13 w 59"/>
                    <a:gd name="T57" fmla="*/ 10 h 235"/>
                    <a:gd name="T58" fmla="*/ 12 w 59"/>
                    <a:gd name="T59" fmla="*/ 13 h 235"/>
                    <a:gd name="T60" fmla="*/ 9 w 59"/>
                    <a:gd name="T61" fmla="*/ 15 h 235"/>
                    <a:gd name="T62" fmla="*/ 3 w 59"/>
                    <a:gd name="T63" fmla="*/ 34 h 235"/>
                    <a:gd name="T64" fmla="*/ 0 w 59"/>
                    <a:gd name="T65" fmla="*/ 55 h 235"/>
                    <a:gd name="T66" fmla="*/ 0 w 59"/>
                    <a:gd name="T67" fmla="*/ 55 h 235"/>
                    <a:gd name="T68" fmla="*/ 0 w 59"/>
                    <a:gd name="T69" fmla="*/ 5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235">
                      <a:moveTo>
                        <a:pt x="0" y="56"/>
                      </a:moveTo>
                      <a:lnTo>
                        <a:pt x="0" y="78"/>
                      </a:lnTo>
                      <a:lnTo>
                        <a:pt x="5" y="98"/>
                      </a:lnTo>
                      <a:lnTo>
                        <a:pt x="12" y="115"/>
                      </a:lnTo>
                      <a:lnTo>
                        <a:pt x="20" y="131"/>
                      </a:lnTo>
                      <a:lnTo>
                        <a:pt x="28" y="150"/>
                      </a:lnTo>
                      <a:lnTo>
                        <a:pt x="30" y="172"/>
                      </a:lnTo>
                      <a:lnTo>
                        <a:pt x="29" y="195"/>
                      </a:lnTo>
                      <a:lnTo>
                        <a:pt x="24" y="216"/>
                      </a:lnTo>
                      <a:lnTo>
                        <a:pt x="16" y="233"/>
                      </a:lnTo>
                      <a:lnTo>
                        <a:pt x="16" y="234"/>
                      </a:lnTo>
                      <a:lnTo>
                        <a:pt x="17" y="235"/>
                      </a:lnTo>
                      <a:lnTo>
                        <a:pt x="19" y="235"/>
                      </a:lnTo>
                      <a:lnTo>
                        <a:pt x="30" y="225"/>
                      </a:lnTo>
                      <a:lnTo>
                        <a:pt x="38" y="213"/>
                      </a:lnTo>
                      <a:lnTo>
                        <a:pt x="45" y="200"/>
                      </a:lnTo>
                      <a:lnTo>
                        <a:pt x="53" y="186"/>
                      </a:lnTo>
                      <a:lnTo>
                        <a:pt x="56" y="169"/>
                      </a:lnTo>
                      <a:lnTo>
                        <a:pt x="59" y="149"/>
                      </a:lnTo>
                      <a:lnTo>
                        <a:pt x="58" y="129"/>
                      </a:lnTo>
                      <a:lnTo>
                        <a:pt x="54" y="110"/>
                      </a:lnTo>
                      <a:lnTo>
                        <a:pt x="47" y="94"/>
                      </a:lnTo>
                      <a:lnTo>
                        <a:pt x="22" y="32"/>
                      </a:lnTo>
                      <a:lnTo>
                        <a:pt x="22" y="15"/>
                      </a:lnTo>
                      <a:lnTo>
                        <a:pt x="24" y="0"/>
                      </a:lnTo>
                      <a:lnTo>
                        <a:pt x="20" y="1"/>
                      </a:lnTo>
                      <a:lnTo>
                        <a:pt x="17" y="4"/>
                      </a:lnTo>
                      <a:lnTo>
                        <a:pt x="15" y="6"/>
                      </a:lnTo>
                      <a:lnTo>
                        <a:pt x="13" y="10"/>
                      </a:lnTo>
                      <a:lnTo>
                        <a:pt x="12" y="13"/>
                      </a:lnTo>
                      <a:lnTo>
                        <a:pt x="9" y="15"/>
                      </a:lnTo>
                      <a:lnTo>
                        <a:pt x="3" y="34"/>
                      </a:lnTo>
                      <a:lnTo>
                        <a:pt x="0" y="55"/>
                      </a:lnTo>
                      <a:lnTo>
                        <a:pt x="0" y="55"/>
                      </a:lnTo>
                      <a:lnTo>
                        <a:pt x="0" y="56"/>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138"/>
                <p:cNvSpPr>
                  <a:spLocks/>
                </p:cNvSpPr>
                <p:nvPr/>
              </p:nvSpPr>
              <p:spPr bwMode="auto">
                <a:xfrm>
                  <a:off x="2992438" y="990600"/>
                  <a:ext cx="122238" cy="341313"/>
                </a:xfrm>
                <a:custGeom>
                  <a:avLst/>
                  <a:gdLst>
                    <a:gd name="T0" fmla="*/ 0 w 77"/>
                    <a:gd name="T1" fmla="*/ 84 h 215"/>
                    <a:gd name="T2" fmla="*/ 1 w 77"/>
                    <a:gd name="T3" fmla="*/ 108 h 215"/>
                    <a:gd name="T4" fmla="*/ 8 w 77"/>
                    <a:gd name="T5" fmla="*/ 127 h 215"/>
                    <a:gd name="T6" fmla="*/ 17 w 77"/>
                    <a:gd name="T7" fmla="*/ 146 h 215"/>
                    <a:gd name="T8" fmla="*/ 30 w 77"/>
                    <a:gd name="T9" fmla="*/ 160 h 215"/>
                    <a:gd name="T10" fmla="*/ 43 w 77"/>
                    <a:gd name="T11" fmla="*/ 173 h 215"/>
                    <a:gd name="T12" fmla="*/ 59 w 77"/>
                    <a:gd name="T13" fmla="*/ 192 h 215"/>
                    <a:gd name="T14" fmla="*/ 72 w 77"/>
                    <a:gd name="T15" fmla="*/ 213 h 215"/>
                    <a:gd name="T16" fmla="*/ 72 w 77"/>
                    <a:gd name="T17" fmla="*/ 213 h 215"/>
                    <a:gd name="T18" fmla="*/ 72 w 77"/>
                    <a:gd name="T19" fmla="*/ 214 h 215"/>
                    <a:gd name="T20" fmla="*/ 73 w 77"/>
                    <a:gd name="T21" fmla="*/ 214 h 215"/>
                    <a:gd name="T22" fmla="*/ 73 w 77"/>
                    <a:gd name="T23" fmla="*/ 215 h 215"/>
                    <a:gd name="T24" fmla="*/ 76 w 77"/>
                    <a:gd name="T25" fmla="*/ 214 h 215"/>
                    <a:gd name="T26" fmla="*/ 77 w 77"/>
                    <a:gd name="T27" fmla="*/ 213 h 215"/>
                    <a:gd name="T28" fmla="*/ 77 w 77"/>
                    <a:gd name="T29" fmla="*/ 211 h 215"/>
                    <a:gd name="T30" fmla="*/ 76 w 77"/>
                    <a:gd name="T31" fmla="*/ 186 h 215"/>
                    <a:gd name="T32" fmla="*/ 71 w 77"/>
                    <a:gd name="T33" fmla="*/ 165 h 215"/>
                    <a:gd name="T34" fmla="*/ 63 w 77"/>
                    <a:gd name="T35" fmla="*/ 146 h 215"/>
                    <a:gd name="T36" fmla="*/ 54 w 77"/>
                    <a:gd name="T37" fmla="*/ 129 h 215"/>
                    <a:gd name="T38" fmla="*/ 42 w 77"/>
                    <a:gd name="T39" fmla="*/ 113 h 215"/>
                    <a:gd name="T40" fmla="*/ 37 w 77"/>
                    <a:gd name="T41" fmla="*/ 100 h 215"/>
                    <a:gd name="T42" fmla="*/ 33 w 77"/>
                    <a:gd name="T43" fmla="*/ 83 h 215"/>
                    <a:gd name="T44" fmla="*/ 31 w 77"/>
                    <a:gd name="T45" fmla="*/ 66 h 215"/>
                    <a:gd name="T46" fmla="*/ 33 w 77"/>
                    <a:gd name="T47" fmla="*/ 45 h 215"/>
                    <a:gd name="T48" fmla="*/ 35 w 77"/>
                    <a:gd name="T49" fmla="*/ 27 h 215"/>
                    <a:gd name="T50" fmla="*/ 39 w 77"/>
                    <a:gd name="T51" fmla="*/ 10 h 215"/>
                    <a:gd name="T52" fmla="*/ 39 w 77"/>
                    <a:gd name="T53" fmla="*/ 8 h 215"/>
                    <a:gd name="T54" fmla="*/ 38 w 77"/>
                    <a:gd name="T55" fmla="*/ 8 h 215"/>
                    <a:gd name="T56" fmla="*/ 37 w 77"/>
                    <a:gd name="T57" fmla="*/ 8 h 215"/>
                    <a:gd name="T58" fmla="*/ 38 w 77"/>
                    <a:gd name="T59" fmla="*/ 6 h 215"/>
                    <a:gd name="T60" fmla="*/ 39 w 77"/>
                    <a:gd name="T61" fmla="*/ 4 h 215"/>
                    <a:gd name="T62" fmla="*/ 39 w 77"/>
                    <a:gd name="T63" fmla="*/ 3 h 215"/>
                    <a:gd name="T64" fmla="*/ 38 w 77"/>
                    <a:gd name="T65" fmla="*/ 2 h 215"/>
                    <a:gd name="T66" fmla="*/ 37 w 77"/>
                    <a:gd name="T67" fmla="*/ 0 h 215"/>
                    <a:gd name="T68" fmla="*/ 34 w 77"/>
                    <a:gd name="T69" fmla="*/ 2 h 215"/>
                    <a:gd name="T70" fmla="*/ 33 w 77"/>
                    <a:gd name="T71" fmla="*/ 3 h 215"/>
                    <a:gd name="T72" fmla="*/ 24 w 77"/>
                    <a:gd name="T73" fmla="*/ 24 h 215"/>
                    <a:gd name="T74" fmla="*/ 12 w 77"/>
                    <a:gd name="T75" fmla="*/ 45 h 215"/>
                    <a:gd name="T76" fmla="*/ 4 w 77"/>
                    <a:gd name="T77" fmla="*/ 67 h 215"/>
                    <a:gd name="T78" fmla="*/ 1 w 77"/>
                    <a:gd name="T79" fmla="*/ 75 h 215"/>
                    <a:gd name="T80" fmla="*/ 0 w 77"/>
                    <a:gd name="T81" fmla="*/ 8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215">
                      <a:moveTo>
                        <a:pt x="0" y="84"/>
                      </a:moveTo>
                      <a:lnTo>
                        <a:pt x="1" y="108"/>
                      </a:lnTo>
                      <a:lnTo>
                        <a:pt x="8" y="127"/>
                      </a:lnTo>
                      <a:lnTo>
                        <a:pt x="17" y="146"/>
                      </a:lnTo>
                      <a:lnTo>
                        <a:pt x="30" y="160"/>
                      </a:lnTo>
                      <a:lnTo>
                        <a:pt x="43" y="173"/>
                      </a:lnTo>
                      <a:lnTo>
                        <a:pt x="59" y="192"/>
                      </a:lnTo>
                      <a:lnTo>
                        <a:pt x="72" y="213"/>
                      </a:lnTo>
                      <a:lnTo>
                        <a:pt x="72" y="213"/>
                      </a:lnTo>
                      <a:lnTo>
                        <a:pt x="72" y="214"/>
                      </a:lnTo>
                      <a:lnTo>
                        <a:pt x="73" y="214"/>
                      </a:lnTo>
                      <a:lnTo>
                        <a:pt x="73" y="215"/>
                      </a:lnTo>
                      <a:lnTo>
                        <a:pt x="76" y="214"/>
                      </a:lnTo>
                      <a:lnTo>
                        <a:pt x="77" y="213"/>
                      </a:lnTo>
                      <a:lnTo>
                        <a:pt x="77" y="211"/>
                      </a:lnTo>
                      <a:lnTo>
                        <a:pt x="76" y="186"/>
                      </a:lnTo>
                      <a:lnTo>
                        <a:pt x="71" y="165"/>
                      </a:lnTo>
                      <a:lnTo>
                        <a:pt x="63" y="146"/>
                      </a:lnTo>
                      <a:lnTo>
                        <a:pt x="54" y="129"/>
                      </a:lnTo>
                      <a:lnTo>
                        <a:pt x="42" y="113"/>
                      </a:lnTo>
                      <a:lnTo>
                        <a:pt x="37" y="100"/>
                      </a:lnTo>
                      <a:lnTo>
                        <a:pt x="33" y="83"/>
                      </a:lnTo>
                      <a:lnTo>
                        <a:pt x="31" y="66"/>
                      </a:lnTo>
                      <a:lnTo>
                        <a:pt x="33" y="45"/>
                      </a:lnTo>
                      <a:lnTo>
                        <a:pt x="35" y="27"/>
                      </a:lnTo>
                      <a:lnTo>
                        <a:pt x="39" y="10"/>
                      </a:lnTo>
                      <a:lnTo>
                        <a:pt x="39" y="8"/>
                      </a:lnTo>
                      <a:lnTo>
                        <a:pt x="38" y="8"/>
                      </a:lnTo>
                      <a:lnTo>
                        <a:pt x="37" y="8"/>
                      </a:lnTo>
                      <a:lnTo>
                        <a:pt x="38" y="6"/>
                      </a:lnTo>
                      <a:lnTo>
                        <a:pt x="39" y="4"/>
                      </a:lnTo>
                      <a:lnTo>
                        <a:pt x="39" y="3"/>
                      </a:lnTo>
                      <a:lnTo>
                        <a:pt x="38" y="2"/>
                      </a:lnTo>
                      <a:lnTo>
                        <a:pt x="37" y="0"/>
                      </a:lnTo>
                      <a:lnTo>
                        <a:pt x="34" y="2"/>
                      </a:lnTo>
                      <a:lnTo>
                        <a:pt x="33" y="3"/>
                      </a:lnTo>
                      <a:lnTo>
                        <a:pt x="24" y="24"/>
                      </a:lnTo>
                      <a:lnTo>
                        <a:pt x="12" y="45"/>
                      </a:lnTo>
                      <a:lnTo>
                        <a:pt x="4" y="67"/>
                      </a:lnTo>
                      <a:lnTo>
                        <a:pt x="1" y="75"/>
                      </a:lnTo>
                      <a:lnTo>
                        <a:pt x="0" y="84"/>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Freeform 139"/>
                <p:cNvSpPr>
                  <a:spLocks/>
                </p:cNvSpPr>
                <p:nvPr/>
              </p:nvSpPr>
              <p:spPr bwMode="auto">
                <a:xfrm>
                  <a:off x="3276601" y="2265363"/>
                  <a:ext cx="152400" cy="358775"/>
                </a:xfrm>
                <a:custGeom>
                  <a:avLst/>
                  <a:gdLst>
                    <a:gd name="T0" fmla="*/ 0 w 96"/>
                    <a:gd name="T1" fmla="*/ 0 h 226"/>
                    <a:gd name="T2" fmla="*/ 4 w 96"/>
                    <a:gd name="T3" fmla="*/ 31 h 226"/>
                    <a:gd name="T4" fmla="*/ 7 w 96"/>
                    <a:gd name="T5" fmla="*/ 63 h 226"/>
                    <a:gd name="T6" fmla="*/ 12 w 96"/>
                    <a:gd name="T7" fmla="*/ 93 h 226"/>
                    <a:gd name="T8" fmla="*/ 17 w 96"/>
                    <a:gd name="T9" fmla="*/ 123 h 226"/>
                    <a:gd name="T10" fmla="*/ 25 w 96"/>
                    <a:gd name="T11" fmla="*/ 150 h 226"/>
                    <a:gd name="T12" fmla="*/ 36 w 96"/>
                    <a:gd name="T13" fmla="*/ 175 h 226"/>
                    <a:gd name="T14" fmla="*/ 51 w 96"/>
                    <a:gd name="T15" fmla="*/ 194 h 226"/>
                    <a:gd name="T16" fmla="*/ 68 w 96"/>
                    <a:gd name="T17" fmla="*/ 211 h 226"/>
                    <a:gd name="T18" fmla="*/ 88 w 96"/>
                    <a:gd name="T19" fmla="*/ 225 h 226"/>
                    <a:gd name="T20" fmla="*/ 89 w 96"/>
                    <a:gd name="T21" fmla="*/ 225 h 226"/>
                    <a:gd name="T22" fmla="*/ 92 w 96"/>
                    <a:gd name="T23" fmla="*/ 226 h 226"/>
                    <a:gd name="T24" fmla="*/ 94 w 96"/>
                    <a:gd name="T25" fmla="*/ 226 h 226"/>
                    <a:gd name="T26" fmla="*/ 96 w 96"/>
                    <a:gd name="T27" fmla="*/ 225 h 226"/>
                    <a:gd name="T28" fmla="*/ 96 w 96"/>
                    <a:gd name="T29" fmla="*/ 224 h 226"/>
                    <a:gd name="T30" fmla="*/ 96 w 96"/>
                    <a:gd name="T31" fmla="*/ 222 h 226"/>
                    <a:gd name="T32" fmla="*/ 50 w 96"/>
                    <a:gd name="T33" fmla="*/ 130 h 226"/>
                    <a:gd name="T34" fmla="*/ 36 w 96"/>
                    <a:gd name="T35" fmla="*/ 88 h 226"/>
                    <a:gd name="T36" fmla="*/ 21 w 96"/>
                    <a:gd name="T37" fmla="*/ 46 h 226"/>
                    <a:gd name="T38" fmla="*/ 6 w 96"/>
                    <a:gd name="T39" fmla="*/ 5 h 226"/>
                    <a:gd name="T40" fmla="*/ 6 w 96"/>
                    <a:gd name="T41" fmla="*/ 4 h 226"/>
                    <a:gd name="T42" fmla="*/ 4 w 96"/>
                    <a:gd name="T43" fmla="*/ 1 h 226"/>
                    <a:gd name="T44" fmla="*/ 3 w 96"/>
                    <a:gd name="T45" fmla="*/ 1 h 226"/>
                    <a:gd name="T46" fmla="*/ 0 w 96"/>
                    <a:gd name="T47"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226">
                      <a:moveTo>
                        <a:pt x="0" y="0"/>
                      </a:moveTo>
                      <a:lnTo>
                        <a:pt x="4" y="31"/>
                      </a:lnTo>
                      <a:lnTo>
                        <a:pt x="7" y="63"/>
                      </a:lnTo>
                      <a:lnTo>
                        <a:pt x="12" y="93"/>
                      </a:lnTo>
                      <a:lnTo>
                        <a:pt x="17" y="123"/>
                      </a:lnTo>
                      <a:lnTo>
                        <a:pt x="25" y="150"/>
                      </a:lnTo>
                      <a:lnTo>
                        <a:pt x="36" y="175"/>
                      </a:lnTo>
                      <a:lnTo>
                        <a:pt x="51" y="194"/>
                      </a:lnTo>
                      <a:lnTo>
                        <a:pt x="68" y="211"/>
                      </a:lnTo>
                      <a:lnTo>
                        <a:pt x="88" y="225"/>
                      </a:lnTo>
                      <a:lnTo>
                        <a:pt x="89" y="225"/>
                      </a:lnTo>
                      <a:lnTo>
                        <a:pt x="92" y="226"/>
                      </a:lnTo>
                      <a:lnTo>
                        <a:pt x="94" y="226"/>
                      </a:lnTo>
                      <a:lnTo>
                        <a:pt x="96" y="225"/>
                      </a:lnTo>
                      <a:lnTo>
                        <a:pt x="96" y="224"/>
                      </a:lnTo>
                      <a:lnTo>
                        <a:pt x="96" y="222"/>
                      </a:lnTo>
                      <a:lnTo>
                        <a:pt x="50" y="130"/>
                      </a:lnTo>
                      <a:lnTo>
                        <a:pt x="36" y="88"/>
                      </a:lnTo>
                      <a:lnTo>
                        <a:pt x="21" y="46"/>
                      </a:lnTo>
                      <a:lnTo>
                        <a:pt x="6" y="5"/>
                      </a:lnTo>
                      <a:lnTo>
                        <a:pt x="6" y="4"/>
                      </a:lnTo>
                      <a:lnTo>
                        <a:pt x="4" y="1"/>
                      </a:lnTo>
                      <a:lnTo>
                        <a:pt x="3" y="1"/>
                      </a:lnTo>
                      <a:lnTo>
                        <a:pt x="0" y="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140"/>
                <p:cNvSpPr>
                  <a:spLocks/>
                </p:cNvSpPr>
                <p:nvPr/>
              </p:nvSpPr>
              <p:spPr bwMode="auto">
                <a:xfrm>
                  <a:off x="3411538" y="3141663"/>
                  <a:ext cx="87313" cy="227013"/>
                </a:xfrm>
                <a:custGeom>
                  <a:avLst/>
                  <a:gdLst>
                    <a:gd name="T0" fmla="*/ 0 w 55"/>
                    <a:gd name="T1" fmla="*/ 32 h 143"/>
                    <a:gd name="T2" fmla="*/ 0 w 55"/>
                    <a:gd name="T3" fmla="*/ 49 h 143"/>
                    <a:gd name="T4" fmla="*/ 4 w 55"/>
                    <a:gd name="T5" fmla="*/ 63 h 143"/>
                    <a:gd name="T6" fmla="*/ 11 w 55"/>
                    <a:gd name="T7" fmla="*/ 75 h 143"/>
                    <a:gd name="T8" fmla="*/ 19 w 55"/>
                    <a:gd name="T9" fmla="*/ 85 h 143"/>
                    <a:gd name="T10" fmla="*/ 27 w 55"/>
                    <a:gd name="T11" fmla="*/ 95 h 143"/>
                    <a:gd name="T12" fmla="*/ 38 w 55"/>
                    <a:gd name="T13" fmla="*/ 113 h 143"/>
                    <a:gd name="T14" fmla="*/ 47 w 55"/>
                    <a:gd name="T15" fmla="*/ 135 h 143"/>
                    <a:gd name="T16" fmla="*/ 47 w 55"/>
                    <a:gd name="T17" fmla="*/ 136 h 143"/>
                    <a:gd name="T18" fmla="*/ 47 w 55"/>
                    <a:gd name="T19" fmla="*/ 138 h 143"/>
                    <a:gd name="T20" fmla="*/ 47 w 55"/>
                    <a:gd name="T21" fmla="*/ 140 h 143"/>
                    <a:gd name="T22" fmla="*/ 47 w 55"/>
                    <a:gd name="T23" fmla="*/ 142 h 143"/>
                    <a:gd name="T24" fmla="*/ 49 w 55"/>
                    <a:gd name="T25" fmla="*/ 143 h 143"/>
                    <a:gd name="T26" fmla="*/ 50 w 55"/>
                    <a:gd name="T27" fmla="*/ 143 h 143"/>
                    <a:gd name="T28" fmla="*/ 51 w 55"/>
                    <a:gd name="T29" fmla="*/ 143 h 143"/>
                    <a:gd name="T30" fmla="*/ 51 w 55"/>
                    <a:gd name="T31" fmla="*/ 142 h 143"/>
                    <a:gd name="T32" fmla="*/ 53 w 55"/>
                    <a:gd name="T33" fmla="*/ 140 h 143"/>
                    <a:gd name="T34" fmla="*/ 55 w 55"/>
                    <a:gd name="T35" fmla="*/ 119 h 143"/>
                    <a:gd name="T36" fmla="*/ 55 w 55"/>
                    <a:gd name="T37" fmla="*/ 97 h 143"/>
                    <a:gd name="T38" fmla="*/ 51 w 55"/>
                    <a:gd name="T39" fmla="*/ 76 h 143"/>
                    <a:gd name="T40" fmla="*/ 41 w 55"/>
                    <a:gd name="T41" fmla="*/ 58 h 143"/>
                    <a:gd name="T42" fmla="*/ 29 w 55"/>
                    <a:gd name="T43" fmla="*/ 42 h 143"/>
                    <a:gd name="T44" fmla="*/ 19 w 55"/>
                    <a:gd name="T45" fmla="*/ 25 h 143"/>
                    <a:gd name="T46" fmla="*/ 15 w 55"/>
                    <a:gd name="T47" fmla="*/ 13 h 143"/>
                    <a:gd name="T48" fmla="*/ 12 w 55"/>
                    <a:gd name="T49" fmla="*/ 2 h 143"/>
                    <a:gd name="T50" fmla="*/ 11 w 55"/>
                    <a:gd name="T51" fmla="*/ 0 h 143"/>
                    <a:gd name="T52" fmla="*/ 11 w 55"/>
                    <a:gd name="T53" fmla="*/ 0 h 143"/>
                    <a:gd name="T54" fmla="*/ 9 w 55"/>
                    <a:gd name="T55" fmla="*/ 2 h 143"/>
                    <a:gd name="T56" fmla="*/ 8 w 55"/>
                    <a:gd name="T57" fmla="*/ 3 h 143"/>
                    <a:gd name="T58" fmla="*/ 7 w 55"/>
                    <a:gd name="T59" fmla="*/ 4 h 143"/>
                    <a:gd name="T60" fmla="*/ 2 w 55"/>
                    <a:gd name="T61" fmla="*/ 17 h 143"/>
                    <a:gd name="T62" fmla="*/ 0 w 55"/>
                    <a:gd name="T63" fmla="*/ 3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143">
                      <a:moveTo>
                        <a:pt x="0" y="32"/>
                      </a:moveTo>
                      <a:lnTo>
                        <a:pt x="0" y="49"/>
                      </a:lnTo>
                      <a:lnTo>
                        <a:pt x="4" y="63"/>
                      </a:lnTo>
                      <a:lnTo>
                        <a:pt x="11" y="75"/>
                      </a:lnTo>
                      <a:lnTo>
                        <a:pt x="19" y="85"/>
                      </a:lnTo>
                      <a:lnTo>
                        <a:pt x="27" y="95"/>
                      </a:lnTo>
                      <a:lnTo>
                        <a:pt x="38" y="113"/>
                      </a:lnTo>
                      <a:lnTo>
                        <a:pt x="47" y="135"/>
                      </a:lnTo>
                      <a:lnTo>
                        <a:pt x="47" y="136"/>
                      </a:lnTo>
                      <a:lnTo>
                        <a:pt x="47" y="138"/>
                      </a:lnTo>
                      <a:lnTo>
                        <a:pt x="47" y="140"/>
                      </a:lnTo>
                      <a:lnTo>
                        <a:pt x="47" y="142"/>
                      </a:lnTo>
                      <a:lnTo>
                        <a:pt x="49" y="143"/>
                      </a:lnTo>
                      <a:lnTo>
                        <a:pt x="50" y="143"/>
                      </a:lnTo>
                      <a:lnTo>
                        <a:pt x="51" y="143"/>
                      </a:lnTo>
                      <a:lnTo>
                        <a:pt x="51" y="142"/>
                      </a:lnTo>
                      <a:lnTo>
                        <a:pt x="53" y="140"/>
                      </a:lnTo>
                      <a:lnTo>
                        <a:pt x="55" y="119"/>
                      </a:lnTo>
                      <a:lnTo>
                        <a:pt x="55" y="97"/>
                      </a:lnTo>
                      <a:lnTo>
                        <a:pt x="51" y="76"/>
                      </a:lnTo>
                      <a:lnTo>
                        <a:pt x="41" y="58"/>
                      </a:lnTo>
                      <a:lnTo>
                        <a:pt x="29" y="42"/>
                      </a:lnTo>
                      <a:lnTo>
                        <a:pt x="19" y="25"/>
                      </a:lnTo>
                      <a:lnTo>
                        <a:pt x="15" y="13"/>
                      </a:lnTo>
                      <a:lnTo>
                        <a:pt x="12" y="2"/>
                      </a:lnTo>
                      <a:lnTo>
                        <a:pt x="11" y="0"/>
                      </a:lnTo>
                      <a:lnTo>
                        <a:pt x="11" y="0"/>
                      </a:lnTo>
                      <a:lnTo>
                        <a:pt x="9" y="2"/>
                      </a:lnTo>
                      <a:lnTo>
                        <a:pt x="8" y="3"/>
                      </a:lnTo>
                      <a:lnTo>
                        <a:pt x="7" y="4"/>
                      </a:lnTo>
                      <a:lnTo>
                        <a:pt x="2" y="17"/>
                      </a:lnTo>
                      <a:lnTo>
                        <a:pt x="0" y="3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141"/>
                <p:cNvSpPr>
                  <a:spLocks/>
                </p:cNvSpPr>
                <p:nvPr/>
              </p:nvSpPr>
              <p:spPr bwMode="auto">
                <a:xfrm>
                  <a:off x="3651251" y="2570163"/>
                  <a:ext cx="7938" cy="6350"/>
                </a:xfrm>
                <a:custGeom>
                  <a:avLst/>
                  <a:gdLst>
                    <a:gd name="T0" fmla="*/ 5 w 5"/>
                    <a:gd name="T1" fmla="*/ 0 h 4"/>
                    <a:gd name="T2" fmla="*/ 0 w 5"/>
                    <a:gd name="T3" fmla="*/ 0 h 4"/>
                    <a:gd name="T4" fmla="*/ 0 w 5"/>
                    <a:gd name="T5" fmla="*/ 3 h 4"/>
                    <a:gd name="T6" fmla="*/ 1 w 5"/>
                    <a:gd name="T7" fmla="*/ 3 h 4"/>
                    <a:gd name="T8" fmla="*/ 2 w 5"/>
                    <a:gd name="T9" fmla="*/ 4 h 4"/>
                    <a:gd name="T10" fmla="*/ 4 w 5"/>
                    <a:gd name="T11" fmla="*/ 3 h 4"/>
                    <a:gd name="T12" fmla="*/ 5 w 5"/>
                    <a:gd name="T13" fmla="*/ 3 h 4"/>
                    <a:gd name="T14" fmla="*/ 5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0"/>
                      </a:moveTo>
                      <a:lnTo>
                        <a:pt x="0" y="0"/>
                      </a:lnTo>
                      <a:lnTo>
                        <a:pt x="0" y="3"/>
                      </a:lnTo>
                      <a:lnTo>
                        <a:pt x="1" y="3"/>
                      </a:lnTo>
                      <a:lnTo>
                        <a:pt x="2" y="4"/>
                      </a:lnTo>
                      <a:lnTo>
                        <a:pt x="4" y="3"/>
                      </a:lnTo>
                      <a:lnTo>
                        <a:pt x="5" y="3"/>
                      </a:lnTo>
                      <a:lnTo>
                        <a:pt x="5" y="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sp>
        <p:nvSpPr>
          <p:cNvPr id="29" name="矩形 28"/>
          <p:cNvSpPr/>
          <p:nvPr/>
        </p:nvSpPr>
        <p:spPr>
          <a:xfrm>
            <a:off x="4712991" y="348642"/>
            <a:ext cx="3005951" cy="1138773"/>
          </a:xfrm>
          <a:prstGeom prst="rect">
            <a:avLst/>
          </a:prstGeom>
        </p:spPr>
        <p:txBody>
          <a:bodyPr wrap="non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摸金装备</a:t>
            </a:r>
            <a:r>
              <a:rPr lang="zh-CN" altLang="en-US" sz="2400" b="1" dirty="0" smtClean="0">
                <a:solidFill>
                  <a:schemeClr val="bg1"/>
                </a:solidFill>
                <a:latin typeface="微软雅黑" panose="020B0503020204020204" pitchFamily="34" charset="-122"/>
                <a:ea typeface="微软雅黑" panose="020B0503020204020204" pitchFamily="34" charset="-122"/>
              </a:rPr>
              <a:t>之</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4400" b="1" dirty="0" smtClean="0">
                <a:solidFill>
                  <a:schemeClr val="bg1"/>
                </a:solidFill>
                <a:latin typeface="微软雅黑" panose="020B0503020204020204" pitchFamily="34" charset="-122"/>
                <a:ea typeface="微软雅黑" panose="020B0503020204020204" pitchFamily="34" charset="-122"/>
              </a:rPr>
              <a:t>”金刚伞“</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34" name="图片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894" y="1610313"/>
            <a:ext cx="5116333" cy="3837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5" name="椭圆 34"/>
          <p:cNvSpPr/>
          <p:nvPr/>
        </p:nvSpPr>
        <p:spPr>
          <a:xfrm>
            <a:off x="862091" y="1529339"/>
            <a:ext cx="1752143" cy="1752143"/>
          </a:xfrm>
          <a:prstGeom prst="ellipse">
            <a:avLst/>
          </a:prstGeom>
          <a:noFill/>
          <a:ln w="381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6016030" y="2496515"/>
            <a:ext cx="5657327" cy="1200329"/>
          </a:xfrm>
          <a:prstGeom prst="rect">
            <a:avLst/>
          </a:prstGeom>
          <a:solidFill>
            <a:srgbClr val="C00000"/>
          </a:solid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用百炼精钢混以稀有金属，就算拿把电锯切上，也不过微微一个白印，在历代摸金校尉的手中，不知抵挡了多少古墓中的机关暗器，可以说是摸金校尉们下来的传统器械中，最具有实际实用价值的家伙。</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a:off x="6238306" y="1732278"/>
            <a:ext cx="1569660" cy="646331"/>
          </a:xfrm>
          <a:prstGeom prst="rect">
            <a:avLst/>
          </a:prstGeom>
          <a:solidFill>
            <a:srgbClr val="C00000"/>
          </a:solidFill>
        </p:spPr>
        <p:txBody>
          <a:bodyPr wrap="none">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金刚伞</a:t>
            </a:r>
            <a:endParaRPr lang="zh-CN" altLang="en-US" sz="3600" dirty="0"/>
          </a:p>
        </p:txBody>
      </p:sp>
      <p:cxnSp>
        <p:nvCxnSpPr>
          <p:cNvPr id="38" name="直接连接符 37"/>
          <p:cNvCxnSpPr/>
          <p:nvPr/>
        </p:nvCxnSpPr>
        <p:spPr>
          <a:xfrm>
            <a:off x="2614234" y="2055987"/>
            <a:ext cx="3589716" cy="0"/>
          </a:xfrm>
          <a:prstGeom prst="line">
            <a:avLst/>
          </a:prstGeom>
          <a:noFill/>
          <a:ln w="381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32" name="文本框 31"/>
          <p:cNvSpPr txBox="1"/>
          <p:nvPr/>
        </p:nvSpPr>
        <p:spPr>
          <a:xfrm>
            <a:off x="6929205" y="3096679"/>
            <a:ext cx="3877985" cy="1200329"/>
          </a:xfrm>
          <a:prstGeom prst="rect">
            <a:avLst/>
          </a:prstGeom>
          <a:noFill/>
        </p:spPr>
        <p:txBody>
          <a:bodyPr wrap="none" rtlCol="0">
            <a:spAutoFit/>
          </a:bodyPr>
          <a:lstStyle>
            <a:defPPr>
              <a:defRPr lang="zh-CN"/>
            </a:defPPr>
            <a:lvl1pPr>
              <a:defRPr sz="72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alpha val="19000"/>
                  </a:schemeClr>
                </a:solidFill>
              </a:rPr>
              <a:t>摸金校尉</a:t>
            </a:r>
          </a:p>
        </p:txBody>
      </p:sp>
      <p:sp>
        <p:nvSpPr>
          <p:cNvPr id="41" name="文本框 40"/>
          <p:cNvSpPr txBox="1"/>
          <p:nvPr/>
        </p:nvSpPr>
        <p:spPr>
          <a:xfrm>
            <a:off x="6014850" y="4259816"/>
            <a:ext cx="2954655" cy="1200329"/>
          </a:xfrm>
          <a:prstGeom prst="rect">
            <a:avLst/>
          </a:prstGeom>
          <a:noFill/>
        </p:spPr>
        <p:txBody>
          <a:bodyPr wrap="none" rtlCol="0">
            <a:spAutoFit/>
          </a:bodyPr>
          <a:lstStyle>
            <a:defPPr>
              <a:defRPr lang="zh-CN"/>
            </a:defPPr>
            <a:lvl1pPr>
              <a:defRPr b="1">
                <a:solidFill>
                  <a:schemeClr val="bg1"/>
                </a:solidFill>
              </a:defRPr>
            </a:lvl1pPr>
          </a:lstStyle>
          <a:p>
            <a:r>
              <a:rPr lang="zh-CN" altLang="en-US" sz="7200" dirty="0">
                <a:solidFill>
                  <a:schemeClr val="bg1">
                    <a:alpha val="19000"/>
                  </a:schemeClr>
                </a:solidFill>
                <a:latin typeface="微软雅黑" panose="020B0503020204020204" pitchFamily="34" charset="-122"/>
                <a:ea typeface="微软雅黑" panose="020B0503020204020204" pitchFamily="34" charset="-122"/>
              </a:rPr>
              <a:t>合则生</a:t>
            </a:r>
          </a:p>
        </p:txBody>
      </p:sp>
      <p:pic>
        <p:nvPicPr>
          <p:cNvPr id="45" name="图片 44"/>
          <p:cNvPicPr>
            <a:picLocks noChangeAspect="1"/>
          </p:cNvPicPr>
          <p:nvPr/>
        </p:nvPicPr>
        <p:blipFill>
          <a:blip r:embed="rId3">
            <a:extLst>
              <a:ext uri="{28A0092B-C50C-407E-A947-70E740481C1C}">
                <a14:useLocalDpi xmlns:a14="http://schemas.microsoft.com/office/drawing/2010/main" val="0"/>
              </a:ext>
            </a:extLst>
          </a:blip>
          <a:srcRect l="10114" t="9400" r="50506" b="20577"/>
          <a:stretch>
            <a:fillRect/>
          </a:stretch>
        </p:blipFill>
        <p:spPr>
          <a:xfrm>
            <a:off x="10549883" y="5280216"/>
            <a:ext cx="2175519" cy="2200992"/>
          </a:xfrm>
          <a:custGeom>
            <a:avLst/>
            <a:gdLst>
              <a:gd name="connsiteX0" fmla="*/ 1176920 w 2175519"/>
              <a:gd name="connsiteY0" fmla="*/ 0 h 2200992"/>
              <a:gd name="connsiteX1" fmla="*/ 1182015 w 2175519"/>
              <a:gd name="connsiteY1" fmla="*/ 10190 h 2200992"/>
              <a:gd name="connsiteX2" fmla="*/ 1192205 w 2175519"/>
              <a:gd name="connsiteY2" fmla="*/ 10190 h 2200992"/>
              <a:gd name="connsiteX3" fmla="*/ 1197300 w 2175519"/>
              <a:gd name="connsiteY3" fmla="*/ 25475 h 2200992"/>
              <a:gd name="connsiteX4" fmla="*/ 1197300 w 2175519"/>
              <a:gd name="connsiteY4" fmla="*/ 35664 h 2200992"/>
              <a:gd name="connsiteX5" fmla="*/ 1197300 w 2175519"/>
              <a:gd name="connsiteY5" fmla="*/ 50949 h 2200992"/>
              <a:gd name="connsiteX6" fmla="*/ 1197300 w 2175519"/>
              <a:gd name="connsiteY6" fmla="*/ 66234 h 2200992"/>
              <a:gd name="connsiteX7" fmla="*/ 1197300 w 2175519"/>
              <a:gd name="connsiteY7" fmla="*/ 81518 h 2200992"/>
              <a:gd name="connsiteX8" fmla="*/ 1207490 w 2175519"/>
              <a:gd name="connsiteY8" fmla="*/ 86613 h 2200992"/>
              <a:gd name="connsiteX9" fmla="*/ 1212585 w 2175519"/>
              <a:gd name="connsiteY9" fmla="*/ 86613 h 2200992"/>
              <a:gd name="connsiteX10" fmla="*/ 1212585 w 2175519"/>
              <a:gd name="connsiteY10" fmla="*/ 96803 h 2200992"/>
              <a:gd name="connsiteX11" fmla="*/ 1227869 w 2175519"/>
              <a:gd name="connsiteY11" fmla="*/ 101898 h 2200992"/>
              <a:gd name="connsiteX12" fmla="*/ 1243154 w 2175519"/>
              <a:gd name="connsiteY12" fmla="*/ 112088 h 2200992"/>
              <a:gd name="connsiteX13" fmla="*/ 1258439 w 2175519"/>
              <a:gd name="connsiteY13" fmla="*/ 112088 h 2200992"/>
              <a:gd name="connsiteX14" fmla="*/ 1268628 w 2175519"/>
              <a:gd name="connsiteY14" fmla="*/ 112088 h 2200992"/>
              <a:gd name="connsiteX15" fmla="*/ 1283913 w 2175519"/>
              <a:gd name="connsiteY15" fmla="*/ 101898 h 2200992"/>
              <a:gd name="connsiteX16" fmla="*/ 1299198 w 2175519"/>
              <a:gd name="connsiteY16" fmla="*/ 96803 h 2200992"/>
              <a:gd name="connsiteX17" fmla="*/ 1314482 w 2175519"/>
              <a:gd name="connsiteY17" fmla="*/ 86613 h 2200992"/>
              <a:gd name="connsiteX18" fmla="*/ 1345052 w 2175519"/>
              <a:gd name="connsiteY18" fmla="*/ 71329 h 2200992"/>
              <a:gd name="connsiteX19" fmla="*/ 1350147 w 2175519"/>
              <a:gd name="connsiteY19" fmla="*/ 71329 h 2200992"/>
              <a:gd name="connsiteX20" fmla="*/ 1355242 w 2175519"/>
              <a:gd name="connsiteY20" fmla="*/ 81518 h 2200992"/>
              <a:gd name="connsiteX21" fmla="*/ 1365431 w 2175519"/>
              <a:gd name="connsiteY21" fmla="*/ 81518 h 2200992"/>
              <a:gd name="connsiteX22" fmla="*/ 1365431 w 2175519"/>
              <a:gd name="connsiteY22" fmla="*/ 86613 h 2200992"/>
              <a:gd name="connsiteX23" fmla="*/ 1370526 w 2175519"/>
              <a:gd name="connsiteY23" fmla="*/ 101898 h 2200992"/>
              <a:gd name="connsiteX24" fmla="*/ 1380716 w 2175519"/>
              <a:gd name="connsiteY24" fmla="*/ 117183 h 2200992"/>
              <a:gd name="connsiteX25" fmla="*/ 1380716 w 2175519"/>
              <a:gd name="connsiteY25" fmla="*/ 122277 h 2200992"/>
              <a:gd name="connsiteX26" fmla="*/ 1385811 w 2175519"/>
              <a:gd name="connsiteY26" fmla="*/ 122277 h 2200992"/>
              <a:gd name="connsiteX27" fmla="*/ 1396001 w 2175519"/>
              <a:gd name="connsiteY27" fmla="*/ 122277 h 2200992"/>
              <a:gd name="connsiteX28" fmla="*/ 1401096 w 2175519"/>
              <a:gd name="connsiteY28" fmla="*/ 122277 h 2200992"/>
              <a:gd name="connsiteX29" fmla="*/ 1406190 w 2175519"/>
              <a:gd name="connsiteY29" fmla="*/ 122277 h 2200992"/>
              <a:gd name="connsiteX30" fmla="*/ 1416380 w 2175519"/>
              <a:gd name="connsiteY30" fmla="*/ 117183 h 2200992"/>
              <a:gd name="connsiteX31" fmla="*/ 1421475 w 2175519"/>
              <a:gd name="connsiteY31" fmla="*/ 112088 h 2200992"/>
              <a:gd name="connsiteX32" fmla="*/ 1436760 w 2175519"/>
              <a:gd name="connsiteY32" fmla="*/ 81518 h 2200992"/>
              <a:gd name="connsiteX33" fmla="*/ 1446950 w 2175519"/>
              <a:gd name="connsiteY33" fmla="*/ 71329 h 2200992"/>
              <a:gd name="connsiteX34" fmla="*/ 1452044 w 2175519"/>
              <a:gd name="connsiteY34" fmla="*/ 71329 h 2200992"/>
              <a:gd name="connsiteX35" fmla="*/ 1452044 w 2175519"/>
              <a:gd name="connsiteY35" fmla="*/ 66234 h 2200992"/>
              <a:gd name="connsiteX36" fmla="*/ 1457139 w 2175519"/>
              <a:gd name="connsiteY36" fmla="*/ 66234 h 2200992"/>
              <a:gd name="connsiteX37" fmla="*/ 1467329 w 2175519"/>
              <a:gd name="connsiteY37" fmla="*/ 71329 h 2200992"/>
              <a:gd name="connsiteX38" fmla="*/ 1472424 w 2175519"/>
              <a:gd name="connsiteY38" fmla="*/ 71329 h 2200992"/>
              <a:gd name="connsiteX39" fmla="*/ 1472424 w 2175519"/>
              <a:gd name="connsiteY39" fmla="*/ 86613 h 2200992"/>
              <a:gd name="connsiteX40" fmla="*/ 1472424 w 2175519"/>
              <a:gd name="connsiteY40" fmla="*/ 96803 h 2200992"/>
              <a:gd name="connsiteX41" fmla="*/ 1467329 w 2175519"/>
              <a:gd name="connsiteY41" fmla="*/ 117183 h 2200992"/>
              <a:gd name="connsiteX42" fmla="*/ 1467329 w 2175519"/>
              <a:gd name="connsiteY42" fmla="*/ 122277 h 2200992"/>
              <a:gd name="connsiteX43" fmla="*/ 1467329 w 2175519"/>
              <a:gd name="connsiteY43" fmla="*/ 137562 h 2200992"/>
              <a:gd name="connsiteX44" fmla="*/ 1472424 w 2175519"/>
              <a:gd name="connsiteY44" fmla="*/ 147752 h 2200992"/>
              <a:gd name="connsiteX45" fmla="*/ 1472424 w 2175519"/>
              <a:gd name="connsiteY45" fmla="*/ 152847 h 2200992"/>
              <a:gd name="connsiteX46" fmla="*/ 1482614 w 2175519"/>
              <a:gd name="connsiteY46" fmla="*/ 168131 h 2200992"/>
              <a:gd name="connsiteX47" fmla="*/ 1497899 w 2175519"/>
              <a:gd name="connsiteY47" fmla="*/ 168131 h 2200992"/>
              <a:gd name="connsiteX48" fmla="*/ 1502993 w 2175519"/>
              <a:gd name="connsiteY48" fmla="*/ 173226 h 2200992"/>
              <a:gd name="connsiteX49" fmla="*/ 1518278 w 2175519"/>
              <a:gd name="connsiteY49" fmla="*/ 173226 h 2200992"/>
              <a:gd name="connsiteX50" fmla="*/ 1533563 w 2175519"/>
              <a:gd name="connsiteY50" fmla="*/ 173226 h 2200992"/>
              <a:gd name="connsiteX51" fmla="*/ 1553942 w 2175519"/>
              <a:gd name="connsiteY51" fmla="*/ 173226 h 2200992"/>
              <a:gd name="connsiteX52" fmla="*/ 1569227 w 2175519"/>
              <a:gd name="connsiteY52" fmla="*/ 168131 h 2200992"/>
              <a:gd name="connsiteX53" fmla="*/ 1584512 w 2175519"/>
              <a:gd name="connsiteY53" fmla="*/ 163037 h 2200992"/>
              <a:gd name="connsiteX54" fmla="*/ 1594701 w 2175519"/>
              <a:gd name="connsiteY54" fmla="*/ 147752 h 2200992"/>
              <a:gd name="connsiteX55" fmla="*/ 1609986 w 2175519"/>
              <a:gd name="connsiteY55" fmla="*/ 132467 h 2200992"/>
              <a:gd name="connsiteX56" fmla="*/ 1635461 w 2175519"/>
              <a:gd name="connsiteY56" fmla="*/ 112088 h 2200992"/>
              <a:gd name="connsiteX57" fmla="*/ 1645650 w 2175519"/>
              <a:gd name="connsiteY57" fmla="*/ 86613 h 2200992"/>
              <a:gd name="connsiteX58" fmla="*/ 1660935 w 2175519"/>
              <a:gd name="connsiteY58" fmla="*/ 81518 h 2200992"/>
              <a:gd name="connsiteX59" fmla="*/ 1676220 w 2175519"/>
              <a:gd name="connsiteY59" fmla="*/ 81518 h 2200992"/>
              <a:gd name="connsiteX60" fmla="*/ 1676220 w 2175519"/>
              <a:gd name="connsiteY60" fmla="*/ 86613 h 2200992"/>
              <a:gd name="connsiteX61" fmla="*/ 1676220 w 2175519"/>
              <a:gd name="connsiteY61" fmla="*/ 96803 h 2200992"/>
              <a:gd name="connsiteX62" fmla="*/ 1676220 w 2175519"/>
              <a:gd name="connsiteY62" fmla="*/ 101898 h 2200992"/>
              <a:gd name="connsiteX63" fmla="*/ 1671125 w 2175519"/>
              <a:gd name="connsiteY63" fmla="*/ 112088 h 2200992"/>
              <a:gd name="connsiteX64" fmla="*/ 1655840 w 2175519"/>
              <a:gd name="connsiteY64" fmla="*/ 122277 h 2200992"/>
              <a:gd name="connsiteX65" fmla="*/ 1645650 w 2175519"/>
              <a:gd name="connsiteY65" fmla="*/ 137562 h 2200992"/>
              <a:gd name="connsiteX66" fmla="*/ 1625271 w 2175519"/>
              <a:gd name="connsiteY66" fmla="*/ 163037 h 2200992"/>
              <a:gd name="connsiteX67" fmla="*/ 1609986 w 2175519"/>
              <a:gd name="connsiteY67" fmla="*/ 173226 h 2200992"/>
              <a:gd name="connsiteX68" fmla="*/ 1604891 w 2175519"/>
              <a:gd name="connsiteY68" fmla="*/ 183416 h 2200992"/>
              <a:gd name="connsiteX69" fmla="*/ 1594701 w 2175519"/>
              <a:gd name="connsiteY69" fmla="*/ 188511 h 2200992"/>
              <a:gd name="connsiteX70" fmla="*/ 1594701 w 2175519"/>
              <a:gd name="connsiteY70" fmla="*/ 203796 h 2200992"/>
              <a:gd name="connsiteX71" fmla="*/ 1594701 w 2175519"/>
              <a:gd name="connsiteY71" fmla="*/ 219080 h 2200992"/>
              <a:gd name="connsiteX72" fmla="*/ 1594701 w 2175519"/>
              <a:gd name="connsiteY72" fmla="*/ 224175 h 2200992"/>
              <a:gd name="connsiteX73" fmla="*/ 1604891 w 2175519"/>
              <a:gd name="connsiteY73" fmla="*/ 239460 h 2200992"/>
              <a:gd name="connsiteX74" fmla="*/ 1609986 w 2175519"/>
              <a:gd name="connsiteY74" fmla="*/ 254745 h 2200992"/>
              <a:gd name="connsiteX75" fmla="*/ 1625271 w 2175519"/>
              <a:gd name="connsiteY75" fmla="*/ 270029 h 2200992"/>
              <a:gd name="connsiteX76" fmla="*/ 1635461 w 2175519"/>
              <a:gd name="connsiteY76" fmla="*/ 275124 h 2200992"/>
              <a:gd name="connsiteX77" fmla="*/ 1655840 w 2175519"/>
              <a:gd name="connsiteY77" fmla="*/ 285314 h 2200992"/>
              <a:gd name="connsiteX78" fmla="*/ 1676220 w 2175519"/>
              <a:gd name="connsiteY78" fmla="*/ 300599 h 2200992"/>
              <a:gd name="connsiteX79" fmla="*/ 1691504 w 2175519"/>
              <a:gd name="connsiteY79" fmla="*/ 300599 h 2200992"/>
              <a:gd name="connsiteX80" fmla="*/ 1696599 w 2175519"/>
              <a:gd name="connsiteY80" fmla="*/ 300599 h 2200992"/>
              <a:gd name="connsiteX81" fmla="*/ 1706789 w 2175519"/>
              <a:gd name="connsiteY81" fmla="*/ 300599 h 2200992"/>
              <a:gd name="connsiteX82" fmla="*/ 1711884 w 2175519"/>
              <a:gd name="connsiteY82" fmla="*/ 300599 h 2200992"/>
              <a:gd name="connsiteX83" fmla="*/ 1737358 w 2175519"/>
              <a:gd name="connsiteY83" fmla="*/ 285314 h 2200992"/>
              <a:gd name="connsiteX84" fmla="*/ 1747548 w 2175519"/>
              <a:gd name="connsiteY84" fmla="*/ 270029 h 2200992"/>
              <a:gd name="connsiteX85" fmla="*/ 1778118 w 2175519"/>
              <a:gd name="connsiteY85" fmla="*/ 239460 h 2200992"/>
              <a:gd name="connsiteX86" fmla="*/ 1793402 w 2175519"/>
              <a:gd name="connsiteY86" fmla="*/ 234365 h 2200992"/>
              <a:gd name="connsiteX87" fmla="*/ 1808687 w 2175519"/>
              <a:gd name="connsiteY87" fmla="*/ 219080 h 2200992"/>
              <a:gd name="connsiteX88" fmla="*/ 1808687 w 2175519"/>
              <a:gd name="connsiteY88" fmla="*/ 224175 h 2200992"/>
              <a:gd name="connsiteX89" fmla="*/ 1813782 w 2175519"/>
              <a:gd name="connsiteY89" fmla="*/ 234365 h 2200992"/>
              <a:gd name="connsiteX90" fmla="*/ 1813782 w 2175519"/>
              <a:gd name="connsiteY90" fmla="*/ 239460 h 2200992"/>
              <a:gd name="connsiteX91" fmla="*/ 1813782 w 2175519"/>
              <a:gd name="connsiteY91" fmla="*/ 254745 h 2200992"/>
              <a:gd name="connsiteX92" fmla="*/ 1808687 w 2175519"/>
              <a:gd name="connsiteY92" fmla="*/ 264934 h 2200992"/>
              <a:gd name="connsiteX93" fmla="*/ 1808687 w 2175519"/>
              <a:gd name="connsiteY93" fmla="*/ 270029 h 2200992"/>
              <a:gd name="connsiteX94" fmla="*/ 1798497 w 2175519"/>
              <a:gd name="connsiteY94" fmla="*/ 270029 h 2200992"/>
              <a:gd name="connsiteX95" fmla="*/ 1788307 w 2175519"/>
              <a:gd name="connsiteY95" fmla="*/ 285314 h 2200992"/>
              <a:gd name="connsiteX96" fmla="*/ 1778118 w 2175519"/>
              <a:gd name="connsiteY96" fmla="*/ 290409 h 2200992"/>
              <a:gd name="connsiteX97" fmla="*/ 1773023 w 2175519"/>
              <a:gd name="connsiteY97" fmla="*/ 300599 h 2200992"/>
              <a:gd name="connsiteX98" fmla="*/ 1773023 w 2175519"/>
              <a:gd name="connsiteY98" fmla="*/ 305694 h 2200992"/>
              <a:gd name="connsiteX99" fmla="*/ 1773023 w 2175519"/>
              <a:gd name="connsiteY99" fmla="*/ 310788 h 2200992"/>
              <a:gd name="connsiteX100" fmla="*/ 1778118 w 2175519"/>
              <a:gd name="connsiteY100" fmla="*/ 310788 h 2200992"/>
              <a:gd name="connsiteX101" fmla="*/ 1778118 w 2175519"/>
              <a:gd name="connsiteY101" fmla="*/ 320978 h 2200992"/>
              <a:gd name="connsiteX102" fmla="*/ 1793402 w 2175519"/>
              <a:gd name="connsiteY102" fmla="*/ 320978 h 2200992"/>
              <a:gd name="connsiteX103" fmla="*/ 1798497 w 2175519"/>
              <a:gd name="connsiteY103" fmla="*/ 320978 h 2200992"/>
              <a:gd name="connsiteX104" fmla="*/ 1808687 w 2175519"/>
              <a:gd name="connsiteY104" fmla="*/ 320978 h 2200992"/>
              <a:gd name="connsiteX105" fmla="*/ 1808687 w 2175519"/>
              <a:gd name="connsiteY105" fmla="*/ 326073 h 2200992"/>
              <a:gd name="connsiteX106" fmla="*/ 1808687 w 2175519"/>
              <a:gd name="connsiteY106" fmla="*/ 336263 h 2200992"/>
              <a:gd name="connsiteX107" fmla="*/ 1813782 w 2175519"/>
              <a:gd name="connsiteY107" fmla="*/ 341358 h 2200992"/>
              <a:gd name="connsiteX108" fmla="*/ 1813782 w 2175519"/>
              <a:gd name="connsiteY108" fmla="*/ 351548 h 2200992"/>
              <a:gd name="connsiteX109" fmla="*/ 1808687 w 2175519"/>
              <a:gd name="connsiteY109" fmla="*/ 356642 h 2200992"/>
              <a:gd name="connsiteX110" fmla="*/ 1798497 w 2175519"/>
              <a:gd name="connsiteY110" fmla="*/ 361737 h 2200992"/>
              <a:gd name="connsiteX111" fmla="*/ 1798497 w 2175519"/>
              <a:gd name="connsiteY111" fmla="*/ 371927 h 2200992"/>
              <a:gd name="connsiteX112" fmla="*/ 1793402 w 2175519"/>
              <a:gd name="connsiteY112" fmla="*/ 377022 h 2200992"/>
              <a:gd name="connsiteX113" fmla="*/ 1798497 w 2175519"/>
              <a:gd name="connsiteY113" fmla="*/ 392307 h 2200992"/>
              <a:gd name="connsiteX114" fmla="*/ 1798497 w 2175519"/>
              <a:gd name="connsiteY114" fmla="*/ 402496 h 2200992"/>
              <a:gd name="connsiteX115" fmla="*/ 1808687 w 2175519"/>
              <a:gd name="connsiteY115" fmla="*/ 407591 h 2200992"/>
              <a:gd name="connsiteX116" fmla="*/ 1813782 w 2175519"/>
              <a:gd name="connsiteY116" fmla="*/ 412686 h 2200992"/>
              <a:gd name="connsiteX117" fmla="*/ 1829067 w 2175519"/>
              <a:gd name="connsiteY117" fmla="*/ 412686 h 2200992"/>
              <a:gd name="connsiteX118" fmla="*/ 1839256 w 2175519"/>
              <a:gd name="connsiteY118" fmla="*/ 412686 h 2200992"/>
              <a:gd name="connsiteX119" fmla="*/ 1859636 w 2175519"/>
              <a:gd name="connsiteY119" fmla="*/ 412686 h 2200992"/>
              <a:gd name="connsiteX120" fmla="*/ 1864731 w 2175519"/>
              <a:gd name="connsiteY120" fmla="*/ 412686 h 2200992"/>
              <a:gd name="connsiteX121" fmla="*/ 1874921 w 2175519"/>
              <a:gd name="connsiteY121" fmla="*/ 412686 h 2200992"/>
              <a:gd name="connsiteX122" fmla="*/ 1880015 w 2175519"/>
              <a:gd name="connsiteY122" fmla="*/ 422876 h 2200992"/>
              <a:gd name="connsiteX123" fmla="*/ 1885110 w 2175519"/>
              <a:gd name="connsiteY123" fmla="*/ 427971 h 2200992"/>
              <a:gd name="connsiteX124" fmla="*/ 1900395 w 2175519"/>
              <a:gd name="connsiteY124" fmla="*/ 438161 h 2200992"/>
              <a:gd name="connsiteX125" fmla="*/ 1915680 w 2175519"/>
              <a:gd name="connsiteY125" fmla="*/ 438161 h 2200992"/>
              <a:gd name="connsiteX126" fmla="*/ 1925869 w 2175519"/>
              <a:gd name="connsiteY126" fmla="*/ 438161 h 2200992"/>
              <a:gd name="connsiteX127" fmla="*/ 1930964 w 2175519"/>
              <a:gd name="connsiteY127" fmla="*/ 443256 h 2200992"/>
              <a:gd name="connsiteX128" fmla="*/ 1936059 w 2175519"/>
              <a:gd name="connsiteY128" fmla="*/ 453445 h 2200992"/>
              <a:gd name="connsiteX129" fmla="*/ 1930964 w 2175519"/>
              <a:gd name="connsiteY129" fmla="*/ 458540 h 2200992"/>
              <a:gd name="connsiteX130" fmla="*/ 1925869 w 2175519"/>
              <a:gd name="connsiteY130" fmla="*/ 473825 h 2200992"/>
              <a:gd name="connsiteX131" fmla="*/ 1910585 w 2175519"/>
              <a:gd name="connsiteY131" fmla="*/ 494204 h 2200992"/>
              <a:gd name="connsiteX132" fmla="*/ 1900395 w 2175519"/>
              <a:gd name="connsiteY132" fmla="*/ 504394 h 2200992"/>
              <a:gd name="connsiteX133" fmla="*/ 1895300 w 2175519"/>
              <a:gd name="connsiteY133" fmla="*/ 514584 h 2200992"/>
              <a:gd name="connsiteX134" fmla="*/ 1895300 w 2175519"/>
              <a:gd name="connsiteY134" fmla="*/ 529869 h 2200992"/>
              <a:gd name="connsiteX135" fmla="*/ 1900395 w 2175519"/>
              <a:gd name="connsiteY135" fmla="*/ 545153 h 2200992"/>
              <a:gd name="connsiteX136" fmla="*/ 1925869 w 2175519"/>
              <a:gd name="connsiteY136" fmla="*/ 580818 h 2200992"/>
              <a:gd name="connsiteX137" fmla="*/ 1951344 w 2175519"/>
              <a:gd name="connsiteY137" fmla="*/ 611387 h 2200992"/>
              <a:gd name="connsiteX138" fmla="*/ 1976818 w 2175519"/>
              <a:gd name="connsiteY138" fmla="*/ 641956 h 2200992"/>
              <a:gd name="connsiteX139" fmla="*/ 2002293 w 2175519"/>
              <a:gd name="connsiteY139" fmla="*/ 667431 h 2200992"/>
              <a:gd name="connsiteX140" fmla="*/ 2017578 w 2175519"/>
              <a:gd name="connsiteY140" fmla="*/ 677620 h 2200992"/>
              <a:gd name="connsiteX141" fmla="*/ 2032862 w 2175519"/>
              <a:gd name="connsiteY141" fmla="*/ 667431 h 2200992"/>
              <a:gd name="connsiteX142" fmla="*/ 2063432 w 2175519"/>
              <a:gd name="connsiteY142" fmla="*/ 662336 h 2200992"/>
              <a:gd name="connsiteX143" fmla="*/ 2078716 w 2175519"/>
              <a:gd name="connsiteY143" fmla="*/ 662336 h 2200992"/>
              <a:gd name="connsiteX144" fmla="*/ 2088906 w 2175519"/>
              <a:gd name="connsiteY144" fmla="*/ 662336 h 2200992"/>
              <a:gd name="connsiteX145" fmla="*/ 2104191 w 2175519"/>
              <a:gd name="connsiteY145" fmla="*/ 667431 h 2200992"/>
              <a:gd name="connsiteX146" fmla="*/ 2119475 w 2175519"/>
              <a:gd name="connsiteY146" fmla="*/ 677620 h 2200992"/>
              <a:gd name="connsiteX147" fmla="*/ 2119475 w 2175519"/>
              <a:gd name="connsiteY147" fmla="*/ 682715 h 2200992"/>
              <a:gd name="connsiteX148" fmla="*/ 2114380 w 2175519"/>
              <a:gd name="connsiteY148" fmla="*/ 698000 h 2200992"/>
              <a:gd name="connsiteX149" fmla="*/ 2104191 w 2175519"/>
              <a:gd name="connsiteY149" fmla="*/ 703095 h 2200992"/>
              <a:gd name="connsiteX150" fmla="*/ 2099096 w 2175519"/>
              <a:gd name="connsiteY150" fmla="*/ 703095 h 2200992"/>
              <a:gd name="connsiteX151" fmla="*/ 2088906 w 2175519"/>
              <a:gd name="connsiteY151" fmla="*/ 713285 h 2200992"/>
              <a:gd name="connsiteX152" fmla="*/ 2078716 w 2175519"/>
              <a:gd name="connsiteY152" fmla="*/ 718380 h 2200992"/>
              <a:gd name="connsiteX153" fmla="*/ 2048147 w 2175519"/>
              <a:gd name="connsiteY153" fmla="*/ 718380 h 2200992"/>
              <a:gd name="connsiteX154" fmla="*/ 2037957 w 2175519"/>
              <a:gd name="connsiteY154" fmla="*/ 728569 h 2200992"/>
              <a:gd name="connsiteX155" fmla="*/ 2027767 w 2175519"/>
              <a:gd name="connsiteY155" fmla="*/ 733664 h 2200992"/>
              <a:gd name="connsiteX156" fmla="*/ 2017578 w 2175519"/>
              <a:gd name="connsiteY156" fmla="*/ 743854 h 2200992"/>
              <a:gd name="connsiteX157" fmla="*/ 2002293 w 2175519"/>
              <a:gd name="connsiteY157" fmla="*/ 748949 h 2200992"/>
              <a:gd name="connsiteX158" fmla="*/ 2002293 w 2175519"/>
              <a:gd name="connsiteY158" fmla="*/ 779518 h 2200992"/>
              <a:gd name="connsiteX159" fmla="*/ 2012483 w 2175519"/>
              <a:gd name="connsiteY159" fmla="*/ 799898 h 2200992"/>
              <a:gd name="connsiteX160" fmla="*/ 2017578 w 2175519"/>
              <a:gd name="connsiteY160" fmla="*/ 820277 h 2200992"/>
              <a:gd name="connsiteX161" fmla="*/ 2027767 w 2175519"/>
              <a:gd name="connsiteY161" fmla="*/ 835562 h 2200992"/>
              <a:gd name="connsiteX162" fmla="*/ 2037957 w 2175519"/>
              <a:gd name="connsiteY162" fmla="*/ 881416 h 2200992"/>
              <a:gd name="connsiteX163" fmla="*/ 2053242 w 2175519"/>
              <a:gd name="connsiteY163" fmla="*/ 901796 h 2200992"/>
              <a:gd name="connsiteX164" fmla="*/ 2063432 w 2175519"/>
              <a:gd name="connsiteY164" fmla="*/ 922175 h 2200992"/>
              <a:gd name="connsiteX165" fmla="*/ 2063432 w 2175519"/>
              <a:gd name="connsiteY165" fmla="*/ 937460 h 2200992"/>
              <a:gd name="connsiteX166" fmla="*/ 2063432 w 2175519"/>
              <a:gd name="connsiteY166" fmla="*/ 952744 h 2200992"/>
              <a:gd name="connsiteX167" fmla="*/ 2068526 w 2175519"/>
              <a:gd name="connsiteY167" fmla="*/ 957839 h 2200992"/>
              <a:gd name="connsiteX168" fmla="*/ 2078716 w 2175519"/>
              <a:gd name="connsiteY168" fmla="*/ 973124 h 2200992"/>
              <a:gd name="connsiteX169" fmla="*/ 2083811 w 2175519"/>
              <a:gd name="connsiteY169" fmla="*/ 983314 h 2200992"/>
              <a:gd name="connsiteX170" fmla="*/ 2088906 w 2175519"/>
              <a:gd name="connsiteY170" fmla="*/ 988409 h 2200992"/>
              <a:gd name="connsiteX171" fmla="*/ 2104191 w 2175519"/>
              <a:gd name="connsiteY171" fmla="*/ 1003693 h 2200992"/>
              <a:gd name="connsiteX172" fmla="*/ 2150045 w 2175519"/>
              <a:gd name="connsiteY172" fmla="*/ 1029168 h 2200992"/>
              <a:gd name="connsiteX173" fmla="*/ 2170424 w 2175519"/>
              <a:gd name="connsiteY173" fmla="*/ 1044452 h 2200992"/>
              <a:gd name="connsiteX174" fmla="*/ 2175519 w 2175519"/>
              <a:gd name="connsiteY174" fmla="*/ 1054642 h 2200992"/>
              <a:gd name="connsiteX175" fmla="*/ 2175519 w 2175519"/>
              <a:gd name="connsiteY175" fmla="*/ 1069927 h 2200992"/>
              <a:gd name="connsiteX176" fmla="*/ 2175519 w 2175519"/>
              <a:gd name="connsiteY176" fmla="*/ 1075022 h 2200992"/>
              <a:gd name="connsiteX177" fmla="*/ 2175519 w 2175519"/>
              <a:gd name="connsiteY177" fmla="*/ 1080117 h 2200992"/>
              <a:gd name="connsiteX178" fmla="*/ 2175519 w 2175519"/>
              <a:gd name="connsiteY178" fmla="*/ 1090306 h 2200992"/>
              <a:gd name="connsiteX179" fmla="*/ 2170424 w 2175519"/>
              <a:gd name="connsiteY179" fmla="*/ 1095401 h 2200992"/>
              <a:gd name="connsiteX180" fmla="*/ 2165329 w 2175519"/>
              <a:gd name="connsiteY180" fmla="*/ 1095401 h 2200992"/>
              <a:gd name="connsiteX181" fmla="*/ 2155140 w 2175519"/>
              <a:gd name="connsiteY181" fmla="*/ 1095401 h 2200992"/>
              <a:gd name="connsiteX182" fmla="*/ 2134760 w 2175519"/>
              <a:gd name="connsiteY182" fmla="*/ 1090306 h 2200992"/>
              <a:gd name="connsiteX183" fmla="*/ 2099096 w 2175519"/>
              <a:gd name="connsiteY183" fmla="*/ 1069927 h 2200992"/>
              <a:gd name="connsiteX184" fmla="*/ 2083811 w 2175519"/>
              <a:gd name="connsiteY184" fmla="*/ 1069927 h 2200992"/>
              <a:gd name="connsiteX185" fmla="*/ 2078716 w 2175519"/>
              <a:gd name="connsiteY185" fmla="*/ 1059737 h 2200992"/>
              <a:gd name="connsiteX186" fmla="*/ 2063432 w 2175519"/>
              <a:gd name="connsiteY186" fmla="*/ 1059737 h 2200992"/>
              <a:gd name="connsiteX187" fmla="*/ 2053242 w 2175519"/>
              <a:gd name="connsiteY187" fmla="*/ 1069927 h 2200992"/>
              <a:gd name="connsiteX188" fmla="*/ 2048147 w 2175519"/>
              <a:gd name="connsiteY188" fmla="*/ 1069927 h 2200992"/>
              <a:gd name="connsiteX189" fmla="*/ 2037957 w 2175519"/>
              <a:gd name="connsiteY189" fmla="*/ 1075022 h 2200992"/>
              <a:gd name="connsiteX190" fmla="*/ 2032862 w 2175519"/>
              <a:gd name="connsiteY190" fmla="*/ 1090306 h 2200992"/>
              <a:gd name="connsiteX191" fmla="*/ 2027767 w 2175519"/>
              <a:gd name="connsiteY191" fmla="*/ 1120876 h 2200992"/>
              <a:gd name="connsiteX192" fmla="*/ 2017578 w 2175519"/>
              <a:gd name="connsiteY192" fmla="*/ 1156540 h 2200992"/>
              <a:gd name="connsiteX193" fmla="*/ 2017578 w 2175519"/>
              <a:gd name="connsiteY193" fmla="*/ 1171825 h 2200992"/>
              <a:gd name="connsiteX194" fmla="*/ 2012483 w 2175519"/>
              <a:gd name="connsiteY194" fmla="*/ 1182014 h 2200992"/>
              <a:gd name="connsiteX195" fmla="*/ 2017578 w 2175519"/>
              <a:gd name="connsiteY195" fmla="*/ 1207489 h 2200992"/>
              <a:gd name="connsiteX196" fmla="*/ 2017578 w 2175519"/>
              <a:gd name="connsiteY196" fmla="*/ 1222774 h 2200992"/>
              <a:gd name="connsiteX197" fmla="*/ 2032862 w 2175519"/>
              <a:gd name="connsiteY197" fmla="*/ 1232963 h 2200992"/>
              <a:gd name="connsiteX198" fmla="*/ 2037957 w 2175519"/>
              <a:gd name="connsiteY198" fmla="*/ 1248248 h 2200992"/>
              <a:gd name="connsiteX199" fmla="*/ 2063432 w 2175519"/>
              <a:gd name="connsiteY199" fmla="*/ 1258438 h 2200992"/>
              <a:gd name="connsiteX200" fmla="*/ 2078716 w 2175519"/>
              <a:gd name="connsiteY200" fmla="*/ 1263533 h 2200992"/>
              <a:gd name="connsiteX201" fmla="*/ 2104191 w 2175519"/>
              <a:gd name="connsiteY201" fmla="*/ 1283912 h 2200992"/>
              <a:gd name="connsiteX202" fmla="*/ 2119475 w 2175519"/>
              <a:gd name="connsiteY202" fmla="*/ 1299197 h 2200992"/>
              <a:gd name="connsiteX203" fmla="*/ 2134760 w 2175519"/>
              <a:gd name="connsiteY203" fmla="*/ 1314482 h 2200992"/>
              <a:gd name="connsiteX204" fmla="*/ 2134760 w 2175519"/>
              <a:gd name="connsiteY204" fmla="*/ 1319576 h 2200992"/>
              <a:gd name="connsiteX205" fmla="*/ 2134760 w 2175519"/>
              <a:gd name="connsiteY205" fmla="*/ 1334861 h 2200992"/>
              <a:gd name="connsiteX206" fmla="*/ 2134760 w 2175519"/>
              <a:gd name="connsiteY206" fmla="*/ 1345051 h 2200992"/>
              <a:gd name="connsiteX207" fmla="*/ 2124570 w 2175519"/>
              <a:gd name="connsiteY207" fmla="*/ 1350146 h 2200992"/>
              <a:gd name="connsiteX208" fmla="*/ 2119475 w 2175519"/>
              <a:gd name="connsiteY208" fmla="*/ 1360336 h 2200992"/>
              <a:gd name="connsiteX209" fmla="*/ 2104191 w 2175519"/>
              <a:gd name="connsiteY209" fmla="*/ 1365430 h 2200992"/>
              <a:gd name="connsiteX210" fmla="*/ 2088906 w 2175519"/>
              <a:gd name="connsiteY210" fmla="*/ 1365430 h 2200992"/>
              <a:gd name="connsiteX211" fmla="*/ 2083811 w 2175519"/>
              <a:gd name="connsiteY211" fmla="*/ 1365430 h 2200992"/>
              <a:gd name="connsiteX212" fmla="*/ 2068526 w 2175519"/>
              <a:gd name="connsiteY212" fmla="*/ 1365430 h 2200992"/>
              <a:gd name="connsiteX213" fmla="*/ 2063432 w 2175519"/>
              <a:gd name="connsiteY213" fmla="*/ 1370525 h 2200992"/>
              <a:gd name="connsiteX214" fmla="*/ 2048147 w 2175519"/>
              <a:gd name="connsiteY214" fmla="*/ 1370525 h 2200992"/>
              <a:gd name="connsiteX215" fmla="*/ 2048147 w 2175519"/>
              <a:gd name="connsiteY215" fmla="*/ 1380715 h 2200992"/>
              <a:gd name="connsiteX216" fmla="*/ 2037957 w 2175519"/>
              <a:gd name="connsiteY216" fmla="*/ 1385810 h 2200992"/>
              <a:gd name="connsiteX217" fmla="*/ 2048147 w 2175519"/>
              <a:gd name="connsiteY217" fmla="*/ 1401095 h 2200992"/>
              <a:gd name="connsiteX218" fmla="*/ 2048147 w 2175519"/>
              <a:gd name="connsiteY218" fmla="*/ 1411284 h 2200992"/>
              <a:gd name="connsiteX219" fmla="*/ 2048147 w 2175519"/>
              <a:gd name="connsiteY219" fmla="*/ 1421474 h 2200992"/>
              <a:gd name="connsiteX220" fmla="*/ 2037957 w 2175519"/>
              <a:gd name="connsiteY220" fmla="*/ 1431664 h 2200992"/>
              <a:gd name="connsiteX221" fmla="*/ 2032862 w 2175519"/>
              <a:gd name="connsiteY221" fmla="*/ 1452044 h 2200992"/>
              <a:gd name="connsiteX222" fmla="*/ 2027767 w 2175519"/>
              <a:gd name="connsiteY222" fmla="*/ 1472423 h 2200992"/>
              <a:gd name="connsiteX223" fmla="*/ 2017578 w 2175519"/>
              <a:gd name="connsiteY223" fmla="*/ 1482613 h 2200992"/>
              <a:gd name="connsiteX224" fmla="*/ 2012483 w 2175519"/>
              <a:gd name="connsiteY224" fmla="*/ 1487708 h 2200992"/>
              <a:gd name="connsiteX225" fmla="*/ 1997198 w 2175519"/>
              <a:gd name="connsiteY225" fmla="*/ 1487708 h 2200992"/>
              <a:gd name="connsiteX226" fmla="*/ 1981913 w 2175519"/>
              <a:gd name="connsiteY226" fmla="*/ 1487708 h 2200992"/>
              <a:gd name="connsiteX227" fmla="*/ 1966629 w 2175519"/>
              <a:gd name="connsiteY227" fmla="*/ 1487708 h 2200992"/>
              <a:gd name="connsiteX228" fmla="*/ 1951344 w 2175519"/>
              <a:gd name="connsiteY228" fmla="*/ 1487708 h 2200992"/>
              <a:gd name="connsiteX229" fmla="*/ 1946249 w 2175519"/>
              <a:gd name="connsiteY229" fmla="*/ 1487708 h 2200992"/>
              <a:gd name="connsiteX230" fmla="*/ 1936059 w 2175519"/>
              <a:gd name="connsiteY230" fmla="*/ 1487708 h 2200992"/>
              <a:gd name="connsiteX231" fmla="*/ 1930964 w 2175519"/>
              <a:gd name="connsiteY231" fmla="*/ 1497898 h 2200992"/>
              <a:gd name="connsiteX232" fmla="*/ 1925869 w 2175519"/>
              <a:gd name="connsiteY232" fmla="*/ 1502992 h 2200992"/>
              <a:gd name="connsiteX233" fmla="*/ 1925869 w 2175519"/>
              <a:gd name="connsiteY233" fmla="*/ 1508087 h 2200992"/>
              <a:gd name="connsiteX234" fmla="*/ 1915680 w 2175519"/>
              <a:gd name="connsiteY234" fmla="*/ 1533562 h 2200992"/>
              <a:gd name="connsiteX235" fmla="*/ 1910585 w 2175519"/>
              <a:gd name="connsiteY235" fmla="*/ 1548846 h 2200992"/>
              <a:gd name="connsiteX236" fmla="*/ 1900395 w 2175519"/>
              <a:gd name="connsiteY236" fmla="*/ 1584511 h 2200992"/>
              <a:gd name="connsiteX237" fmla="*/ 1895300 w 2175519"/>
              <a:gd name="connsiteY237" fmla="*/ 1599795 h 2200992"/>
              <a:gd name="connsiteX238" fmla="*/ 1895300 w 2175519"/>
              <a:gd name="connsiteY238" fmla="*/ 1609985 h 2200992"/>
              <a:gd name="connsiteX239" fmla="*/ 1900395 w 2175519"/>
              <a:gd name="connsiteY239" fmla="*/ 1625270 h 2200992"/>
              <a:gd name="connsiteX240" fmla="*/ 1900395 w 2175519"/>
              <a:gd name="connsiteY240" fmla="*/ 1635460 h 2200992"/>
              <a:gd name="connsiteX241" fmla="*/ 1910585 w 2175519"/>
              <a:gd name="connsiteY241" fmla="*/ 1650744 h 2200992"/>
              <a:gd name="connsiteX242" fmla="*/ 1910585 w 2175519"/>
              <a:gd name="connsiteY242" fmla="*/ 1671124 h 2200992"/>
              <a:gd name="connsiteX243" fmla="*/ 1900395 w 2175519"/>
              <a:gd name="connsiteY243" fmla="*/ 1676219 h 2200992"/>
              <a:gd name="connsiteX244" fmla="*/ 1895300 w 2175519"/>
              <a:gd name="connsiteY244" fmla="*/ 1686408 h 2200992"/>
              <a:gd name="connsiteX245" fmla="*/ 1885110 w 2175519"/>
              <a:gd name="connsiteY245" fmla="*/ 1676219 h 2200992"/>
              <a:gd name="connsiteX246" fmla="*/ 1874921 w 2175519"/>
              <a:gd name="connsiteY246" fmla="*/ 1676219 h 2200992"/>
              <a:gd name="connsiteX247" fmla="*/ 1849446 w 2175519"/>
              <a:gd name="connsiteY247" fmla="*/ 1671124 h 2200992"/>
              <a:gd name="connsiteX248" fmla="*/ 1839256 w 2175519"/>
              <a:gd name="connsiteY248" fmla="*/ 1660934 h 2200992"/>
              <a:gd name="connsiteX249" fmla="*/ 1829067 w 2175519"/>
              <a:gd name="connsiteY249" fmla="*/ 1660934 h 2200992"/>
              <a:gd name="connsiteX250" fmla="*/ 1813782 w 2175519"/>
              <a:gd name="connsiteY250" fmla="*/ 1671124 h 2200992"/>
              <a:gd name="connsiteX251" fmla="*/ 1808687 w 2175519"/>
              <a:gd name="connsiteY251" fmla="*/ 1676219 h 2200992"/>
              <a:gd name="connsiteX252" fmla="*/ 1808687 w 2175519"/>
              <a:gd name="connsiteY252" fmla="*/ 1686408 h 2200992"/>
              <a:gd name="connsiteX253" fmla="*/ 1808687 w 2175519"/>
              <a:gd name="connsiteY253" fmla="*/ 1701693 h 2200992"/>
              <a:gd name="connsiteX254" fmla="*/ 1813782 w 2175519"/>
              <a:gd name="connsiteY254" fmla="*/ 1711883 h 2200992"/>
              <a:gd name="connsiteX255" fmla="*/ 1823972 w 2175519"/>
              <a:gd name="connsiteY255" fmla="*/ 1722073 h 2200992"/>
              <a:gd name="connsiteX256" fmla="*/ 1839256 w 2175519"/>
              <a:gd name="connsiteY256" fmla="*/ 1727168 h 2200992"/>
              <a:gd name="connsiteX257" fmla="*/ 1859636 w 2175519"/>
              <a:gd name="connsiteY257" fmla="*/ 1747547 h 2200992"/>
              <a:gd name="connsiteX258" fmla="*/ 1874921 w 2175519"/>
              <a:gd name="connsiteY258" fmla="*/ 1762832 h 2200992"/>
              <a:gd name="connsiteX259" fmla="*/ 1885110 w 2175519"/>
              <a:gd name="connsiteY259" fmla="*/ 1773022 h 2200992"/>
              <a:gd name="connsiteX260" fmla="*/ 1895300 w 2175519"/>
              <a:gd name="connsiteY260" fmla="*/ 1788306 h 2200992"/>
              <a:gd name="connsiteX261" fmla="*/ 1900395 w 2175519"/>
              <a:gd name="connsiteY261" fmla="*/ 1798496 h 2200992"/>
              <a:gd name="connsiteX262" fmla="*/ 1910585 w 2175519"/>
              <a:gd name="connsiteY262" fmla="*/ 1813781 h 2200992"/>
              <a:gd name="connsiteX263" fmla="*/ 1910585 w 2175519"/>
              <a:gd name="connsiteY263" fmla="*/ 1823970 h 2200992"/>
              <a:gd name="connsiteX264" fmla="*/ 1900395 w 2175519"/>
              <a:gd name="connsiteY264" fmla="*/ 1829065 h 2200992"/>
              <a:gd name="connsiteX265" fmla="*/ 1900395 w 2175519"/>
              <a:gd name="connsiteY265" fmla="*/ 1839255 h 2200992"/>
              <a:gd name="connsiteX266" fmla="*/ 1895300 w 2175519"/>
              <a:gd name="connsiteY266" fmla="*/ 1844350 h 2200992"/>
              <a:gd name="connsiteX267" fmla="*/ 1885110 w 2175519"/>
              <a:gd name="connsiteY267" fmla="*/ 1839255 h 2200992"/>
              <a:gd name="connsiteX268" fmla="*/ 1880015 w 2175519"/>
              <a:gd name="connsiteY268" fmla="*/ 1839255 h 2200992"/>
              <a:gd name="connsiteX269" fmla="*/ 1859636 w 2175519"/>
              <a:gd name="connsiteY269" fmla="*/ 1823970 h 2200992"/>
              <a:gd name="connsiteX270" fmla="*/ 1844351 w 2175519"/>
              <a:gd name="connsiteY270" fmla="*/ 1808686 h 2200992"/>
              <a:gd name="connsiteX271" fmla="*/ 1813782 w 2175519"/>
              <a:gd name="connsiteY271" fmla="*/ 1778116 h 2200992"/>
              <a:gd name="connsiteX272" fmla="*/ 1798497 w 2175519"/>
              <a:gd name="connsiteY272" fmla="*/ 1762832 h 2200992"/>
              <a:gd name="connsiteX273" fmla="*/ 1778118 w 2175519"/>
              <a:gd name="connsiteY273" fmla="*/ 1757737 h 2200992"/>
              <a:gd name="connsiteX274" fmla="*/ 1773023 w 2175519"/>
              <a:gd name="connsiteY274" fmla="*/ 1747547 h 2200992"/>
              <a:gd name="connsiteX275" fmla="*/ 1762833 w 2175519"/>
              <a:gd name="connsiteY275" fmla="*/ 1747547 h 2200992"/>
              <a:gd name="connsiteX276" fmla="*/ 1747548 w 2175519"/>
              <a:gd name="connsiteY276" fmla="*/ 1747547 h 2200992"/>
              <a:gd name="connsiteX277" fmla="*/ 1742453 w 2175519"/>
              <a:gd name="connsiteY277" fmla="*/ 1747547 h 2200992"/>
              <a:gd name="connsiteX278" fmla="*/ 1727169 w 2175519"/>
              <a:gd name="connsiteY278" fmla="*/ 1762832 h 2200992"/>
              <a:gd name="connsiteX279" fmla="*/ 1711884 w 2175519"/>
              <a:gd name="connsiteY279" fmla="*/ 1773022 h 2200992"/>
              <a:gd name="connsiteX280" fmla="*/ 1686410 w 2175519"/>
              <a:gd name="connsiteY280" fmla="*/ 1798496 h 2200992"/>
              <a:gd name="connsiteX281" fmla="*/ 1671125 w 2175519"/>
              <a:gd name="connsiteY281" fmla="*/ 1813781 h 2200992"/>
              <a:gd name="connsiteX282" fmla="*/ 1660935 w 2175519"/>
              <a:gd name="connsiteY282" fmla="*/ 1829065 h 2200992"/>
              <a:gd name="connsiteX283" fmla="*/ 1645650 w 2175519"/>
              <a:gd name="connsiteY283" fmla="*/ 1844350 h 2200992"/>
              <a:gd name="connsiteX284" fmla="*/ 1640555 w 2175519"/>
              <a:gd name="connsiteY284" fmla="*/ 1859635 h 2200992"/>
              <a:gd name="connsiteX285" fmla="*/ 1645650 w 2175519"/>
              <a:gd name="connsiteY285" fmla="*/ 1874919 h 2200992"/>
              <a:gd name="connsiteX286" fmla="*/ 1645650 w 2175519"/>
              <a:gd name="connsiteY286" fmla="*/ 1890204 h 2200992"/>
              <a:gd name="connsiteX287" fmla="*/ 1660935 w 2175519"/>
              <a:gd name="connsiteY287" fmla="*/ 1915678 h 2200992"/>
              <a:gd name="connsiteX288" fmla="*/ 1671125 w 2175519"/>
              <a:gd name="connsiteY288" fmla="*/ 1925868 h 2200992"/>
              <a:gd name="connsiteX289" fmla="*/ 1676220 w 2175519"/>
              <a:gd name="connsiteY289" fmla="*/ 1941153 h 2200992"/>
              <a:gd name="connsiteX290" fmla="*/ 1676220 w 2175519"/>
              <a:gd name="connsiteY290" fmla="*/ 1951343 h 2200992"/>
              <a:gd name="connsiteX291" fmla="*/ 1671125 w 2175519"/>
              <a:gd name="connsiteY291" fmla="*/ 1961532 h 2200992"/>
              <a:gd name="connsiteX292" fmla="*/ 1671125 w 2175519"/>
              <a:gd name="connsiteY292" fmla="*/ 1966627 h 2200992"/>
              <a:gd name="connsiteX293" fmla="*/ 1655840 w 2175519"/>
              <a:gd name="connsiteY293" fmla="*/ 1961532 h 2200992"/>
              <a:gd name="connsiteX294" fmla="*/ 1645650 w 2175519"/>
              <a:gd name="connsiteY294" fmla="*/ 1961532 h 2200992"/>
              <a:gd name="connsiteX295" fmla="*/ 1620176 w 2175519"/>
              <a:gd name="connsiteY295" fmla="*/ 1941153 h 2200992"/>
              <a:gd name="connsiteX296" fmla="*/ 1604891 w 2175519"/>
              <a:gd name="connsiteY296" fmla="*/ 1915678 h 2200992"/>
              <a:gd name="connsiteX297" fmla="*/ 1589607 w 2175519"/>
              <a:gd name="connsiteY297" fmla="*/ 1910584 h 2200992"/>
              <a:gd name="connsiteX298" fmla="*/ 1574322 w 2175519"/>
              <a:gd name="connsiteY298" fmla="*/ 1910584 h 2200992"/>
              <a:gd name="connsiteX299" fmla="*/ 1569227 w 2175519"/>
              <a:gd name="connsiteY299" fmla="*/ 1910584 h 2200992"/>
              <a:gd name="connsiteX300" fmla="*/ 1553942 w 2175519"/>
              <a:gd name="connsiteY300" fmla="*/ 1910584 h 2200992"/>
              <a:gd name="connsiteX301" fmla="*/ 1538658 w 2175519"/>
              <a:gd name="connsiteY301" fmla="*/ 1910584 h 2200992"/>
              <a:gd name="connsiteX302" fmla="*/ 1533563 w 2175519"/>
              <a:gd name="connsiteY302" fmla="*/ 1910584 h 2200992"/>
              <a:gd name="connsiteX303" fmla="*/ 1518278 w 2175519"/>
              <a:gd name="connsiteY303" fmla="*/ 1915678 h 2200992"/>
              <a:gd name="connsiteX304" fmla="*/ 1508088 w 2175519"/>
              <a:gd name="connsiteY304" fmla="*/ 1925868 h 2200992"/>
              <a:gd name="connsiteX305" fmla="*/ 1502993 w 2175519"/>
              <a:gd name="connsiteY305" fmla="*/ 1930963 h 2200992"/>
              <a:gd name="connsiteX306" fmla="*/ 1497899 w 2175519"/>
              <a:gd name="connsiteY306" fmla="*/ 1946248 h 2200992"/>
              <a:gd name="connsiteX307" fmla="*/ 1487709 w 2175519"/>
              <a:gd name="connsiteY307" fmla="*/ 1961532 h 2200992"/>
              <a:gd name="connsiteX308" fmla="*/ 1487709 w 2175519"/>
              <a:gd name="connsiteY308" fmla="*/ 1976817 h 2200992"/>
              <a:gd name="connsiteX309" fmla="*/ 1487709 w 2175519"/>
              <a:gd name="connsiteY309" fmla="*/ 2012481 h 2200992"/>
              <a:gd name="connsiteX310" fmla="*/ 1497899 w 2175519"/>
              <a:gd name="connsiteY310" fmla="*/ 2027766 h 2200992"/>
              <a:gd name="connsiteX311" fmla="*/ 1487709 w 2175519"/>
              <a:gd name="connsiteY311" fmla="*/ 2048146 h 2200992"/>
              <a:gd name="connsiteX312" fmla="*/ 1487709 w 2175519"/>
              <a:gd name="connsiteY312" fmla="*/ 2063430 h 2200992"/>
              <a:gd name="connsiteX313" fmla="*/ 1482614 w 2175519"/>
              <a:gd name="connsiteY313" fmla="*/ 2068525 h 2200992"/>
              <a:gd name="connsiteX314" fmla="*/ 1472424 w 2175519"/>
              <a:gd name="connsiteY314" fmla="*/ 2078715 h 2200992"/>
              <a:gd name="connsiteX315" fmla="*/ 1467329 w 2175519"/>
              <a:gd name="connsiteY315" fmla="*/ 2078715 h 2200992"/>
              <a:gd name="connsiteX316" fmla="*/ 1457139 w 2175519"/>
              <a:gd name="connsiteY316" fmla="*/ 2068525 h 2200992"/>
              <a:gd name="connsiteX317" fmla="*/ 1452044 w 2175519"/>
              <a:gd name="connsiteY317" fmla="*/ 2063430 h 2200992"/>
              <a:gd name="connsiteX318" fmla="*/ 1446950 w 2175519"/>
              <a:gd name="connsiteY318" fmla="*/ 2053240 h 2200992"/>
              <a:gd name="connsiteX319" fmla="*/ 1446950 w 2175519"/>
              <a:gd name="connsiteY319" fmla="*/ 2037956 h 2200992"/>
              <a:gd name="connsiteX320" fmla="*/ 1436760 w 2175519"/>
              <a:gd name="connsiteY320" fmla="*/ 2027766 h 2200992"/>
              <a:gd name="connsiteX321" fmla="*/ 1436760 w 2175519"/>
              <a:gd name="connsiteY321" fmla="*/ 2002292 h 2200992"/>
              <a:gd name="connsiteX322" fmla="*/ 1431665 w 2175519"/>
              <a:gd name="connsiteY322" fmla="*/ 1992102 h 2200992"/>
              <a:gd name="connsiteX323" fmla="*/ 1431665 w 2175519"/>
              <a:gd name="connsiteY323" fmla="*/ 1976817 h 2200992"/>
              <a:gd name="connsiteX324" fmla="*/ 1421475 w 2175519"/>
              <a:gd name="connsiteY324" fmla="*/ 1966627 h 2200992"/>
              <a:gd name="connsiteX325" fmla="*/ 1406190 w 2175519"/>
              <a:gd name="connsiteY325" fmla="*/ 1961532 h 2200992"/>
              <a:gd name="connsiteX326" fmla="*/ 1370526 w 2175519"/>
              <a:gd name="connsiteY326" fmla="*/ 1961532 h 2200992"/>
              <a:gd name="connsiteX327" fmla="*/ 1355242 w 2175519"/>
              <a:gd name="connsiteY327" fmla="*/ 1961532 h 2200992"/>
              <a:gd name="connsiteX328" fmla="*/ 1334862 w 2175519"/>
              <a:gd name="connsiteY328" fmla="*/ 1961532 h 2200992"/>
              <a:gd name="connsiteX329" fmla="*/ 1319577 w 2175519"/>
              <a:gd name="connsiteY329" fmla="*/ 1961532 h 2200992"/>
              <a:gd name="connsiteX330" fmla="*/ 1309388 w 2175519"/>
              <a:gd name="connsiteY330" fmla="*/ 1961532 h 2200992"/>
              <a:gd name="connsiteX331" fmla="*/ 1309388 w 2175519"/>
              <a:gd name="connsiteY331" fmla="*/ 1966627 h 2200992"/>
              <a:gd name="connsiteX332" fmla="*/ 1299198 w 2175519"/>
              <a:gd name="connsiteY332" fmla="*/ 1976817 h 2200992"/>
              <a:gd name="connsiteX333" fmla="*/ 1294103 w 2175519"/>
              <a:gd name="connsiteY333" fmla="*/ 1981912 h 2200992"/>
              <a:gd name="connsiteX334" fmla="*/ 1283913 w 2175519"/>
              <a:gd name="connsiteY334" fmla="*/ 1992102 h 2200992"/>
              <a:gd name="connsiteX335" fmla="*/ 1283913 w 2175519"/>
              <a:gd name="connsiteY335" fmla="*/ 2027766 h 2200992"/>
              <a:gd name="connsiteX336" fmla="*/ 1278818 w 2175519"/>
              <a:gd name="connsiteY336" fmla="*/ 2037956 h 2200992"/>
              <a:gd name="connsiteX337" fmla="*/ 1278818 w 2175519"/>
              <a:gd name="connsiteY337" fmla="*/ 2053240 h 2200992"/>
              <a:gd name="connsiteX338" fmla="*/ 1278818 w 2175519"/>
              <a:gd name="connsiteY338" fmla="*/ 2078715 h 2200992"/>
              <a:gd name="connsiteX339" fmla="*/ 1278818 w 2175519"/>
              <a:gd name="connsiteY339" fmla="*/ 2099094 h 2200992"/>
              <a:gd name="connsiteX340" fmla="*/ 1283913 w 2175519"/>
              <a:gd name="connsiteY340" fmla="*/ 2114379 h 2200992"/>
              <a:gd name="connsiteX341" fmla="*/ 1283913 w 2175519"/>
              <a:gd name="connsiteY341" fmla="*/ 2129664 h 2200992"/>
              <a:gd name="connsiteX342" fmla="*/ 1294103 w 2175519"/>
              <a:gd name="connsiteY342" fmla="*/ 2150043 h 2200992"/>
              <a:gd name="connsiteX343" fmla="*/ 1294103 w 2175519"/>
              <a:gd name="connsiteY343" fmla="*/ 2165328 h 2200992"/>
              <a:gd name="connsiteX344" fmla="*/ 1294103 w 2175519"/>
              <a:gd name="connsiteY344" fmla="*/ 2180613 h 2200992"/>
              <a:gd name="connsiteX345" fmla="*/ 1294103 w 2175519"/>
              <a:gd name="connsiteY345" fmla="*/ 2185707 h 2200992"/>
              <a:gd name="connsiteX346" fmla="*/ 1283913 w 2175519"/>
              <a:gd name="connsiteY346" fmla="*/ 2190802 h 2200992"/>
              <a:gd name="connsiteX347" fmla="*/ 1278818 w 2175519"/>
              <a:gd name="connsiteY347" fmla="*/ 2200992 h 2200992"/>
              <a:gd name="connsiteX348" fmla="*/ 1268628 w 2175519"/>
              <a:gd name="connsiteY348" fmla="*/ 2190802 h 2200992"/>
              <a:gd name="connsiteX349" fmla="*/ 1263533 w 2175519"/>
              <a:gd name="connsiteY349" fmla="*/ 2185707 h 2200992"/>
              <a:gd name="connsiteX350" fmla="*/ 1258439 w 2175519"/>
              <a:gd name="connsiteY350" fmla="*/ 2180613 h 2200992"/>
              <a:gd name="connsiteX351" fmla="*/ 1258439 w 2175519"/>
              <a:gd name="connsiteY351" fmla="*/ 2170423 h 2200992"/>
              <a:gd name="connsiteX352" fmla="*/ 1248249 w 2175519"/>
              <a:gd name="connsiteY352" fmla="*/ 2155138 h 2200992"/>
              <a:gd name="connsiteX353" fmla="*/ 1248249 w 2175519"/>
              <a:gd name="connsiteY353" fmla="*/ 2134759 h 2200992"/>
              <a:gd name="connsiteX354" fmla="*/ 1258439 w 2175519"/>
              <a:gd name="connsiteY354" fmla="*/ 2099094 h 2200992"/>
              <a:gd name="connsiteX355" fmla="*/ 1258439 w 2175519"/>
              <a:gd name="connsiteY355" fmla="*/ 2078715 h 2200992"/>
              <a:gd name="connsiteX356" fmla="*/ 1248249 w 2175519"/>
              <a:gd name="connsiteY356" fmla="*/ 2053240 h 2200992"/>
              <a:gd name="connsiteX357" fmla="*/ 1248249 w 2175519"/>
              <a:gd name="connsiteY357" fmla="*/ 2037956 h 2200992"/>
              <a:gd name="connsiteX358" fmla="*/ 1243154 w 2175519"/>
              <a:gd name="connsiteY358" fmla="*/ 2012481 h 2200992"/>
              <a:gd name="connsiteX359" fmla="*/ 1232964 w 2175519"/>
              <a:gd name="connsiteY359" fmla="*/ 2002292 h 2200992"/>
              <a:gd name="connsiteX360" fmla="*/ 1232964 w 2175519"/>
              <a:gd name="connsiteY360" fmla="*/ 1997197 h 2200992"/>
              <a:gd name="connsiteX361" fmla="*/ 1217679 w 2175519"/>
              <a:gd name="connsiteY361" fmla="*/ 1992102 h 2200992"/>
              <a:gd name="connsiteX362" fmla="*/ 1212585 w 2175519"/>
              <a:gd name="connsiteY362" fmla="*/ 1981912 h 2200992"/>
              <a:gd name="connsiteX363" fmla="*/ 1192205 w 2175519"/>
              <a:gd name="connsiteY363" fmla="*/ 1976817 h 2200992"/>
              <a:gd name="connsiteX364" fmla="*/ 1161636 w 2175519"/>
              <a:gd name="connsiteY364" fmla="*/ 1961532 h 2200992"/>
              <a:gd name="connsiteX365" fmla="*/ 1156541 w 2175519"/>
              <a:gd name="connsiteY365" fmla="*/ 1961532 h 2200992"/>
              <a:gd name="connsiteX366" fmla="*/ 1141256 w 2175519"/>
              <a:gd name="connsiteY366" fmla="*/ 1961532 h 2200992"/>
              <a:gd name="connsiteX367" fmla="*/ 1125971 w 2175519"/>
              <a:gd name="connsiteY367" fmla="*/ 1961532 h 2200992"/>
              <a:gd name="connsiteX368" fmla="*/ 1110687 w 2175519"/>
              <a:gd name="connsiteY368" fmla="*/ 1961532 h 2200992"/>
              <a:gd name="connsiteX369" fmla="*/ 1080117 w 2175519"/>
              <a:gd name="connsiteY369" fmla="*/ 1976817 h 2200992"/>
              <a:gd name="connsiteX370" fmla="*/ 1069928 w 2175519"/>
              <a:gd name="connsiteY370" fmla="*/ 1981912 h 2200992"/>
              <a:gd name="connsiteX371" fmla="*/ 1054643 w 2175519"/>
              <a:gd name="connsiteY371" fmla="*/ 1997197 h 2200992"/>
              <a:gd name="connsiteX372" fmla="*/ 1039358 w 2175519"/>
              <a:gd name="connsiteY372" fmla="*/ 2002292 h 2200992"/>
              <a:gd name="connsiteX373" fmla="*/ 1024074 w 2175519"/>
              <a:gd name="connsiteY373" fmla="*/ 2017576 h 2200992"/>
              <a:gd name="connsiteX374" fmla="*/ 1018979 w 2175519"/>
              <a:gd name="connsiteY374" fmla="*/ 2032861 h 2200992"/>
              <a:gd name="connsiteX375" fmla="*/ 1008789 w 2175519"/>
              <a:gd name="connsiteY375" fmla="*/ 2053240 h 2200992"/>
              <a:gd name="connsiteX376" fmla="*/ 1008789 w 2175519"/>
              <a:gd name="connsiteY376" fmla="*/ 2068525 h 2200992"/>
              <a:gd name="connsiteX377" fmla="*/ 1008789 w 2175519"/>
              <a:gd name="connsiteY377" fmla="*/ 2083810 h 2200992"/>
              <a:gd name="connsiteX378" fmla="*/ 1008789 w 2175519"/>
              <a:gd name="connsiteY378" fmla="*/ 2114379 h 2200992"/>
              <a:gd name="connsiteX379" fmla="*/ 1008789 w 2175519"/>
              <a:gd name="connsiteY379" fmla="*/ 2129664 h 2200992"/>
              <a:gd name="connsiteX380" fmla="*/ 1003694 w 2175519"/>
              <a:gd name="connsiteY380" fmla="*/ 2139853 h 2200992"/>
              <a:gd name="connsiteX381" fmla="*/ 993504 w 2175519"/>
              <a:gd name="connsiteY381" fmla="*/ 2150043 h 2200992"/>
              <a:gd name="connsiteX382" fmla="*/ 988409 w 2175519"/>
              <a:gd name="connsiteY382" fmla="*/ 2155138 h 2200992"/>
              <a:gd name="connsiteX383" fmla="*/ 978219 w 2175519"/>
              <a:gd name="connsiteY383" fmla="*/ 2155138 h 2200992"/>
              <a:gd name="connsiteX384" fmla="*/ 968030 w 2175519"/>
              <a:gd name="connsiteY384" fmla="*/ 2155138 h 2200992"/>
              <a:gd name="connsiteX385" fmla="*/ 957840 w 2175519"/>
              <a:gd name="connsiteY385" fmla="*/ 2150043 h 2200992"/>
              <a:gd name="connsiteX386" fmla="*/ 957840 w 2175519"/>
              <a:gd name="connsiteY386" fmla="*/ 2139853 h 2200992"/>
              <a:gd name="connsiteX387" fmla="*/ 952745 w 2175519"/>
              <a:gd name="connsiteY387" fmla="*/ 2129664 h 2200992"/>
              <a:gd name="connsiteX388" fmla="*/ 952745 w 2175519"/>
              <a:gd name="connsiteY388" fmla="*/ 2114379 h 2200992"/>
              <a:gd name="connsiteX389" fmla="*/ 957840 w 2175519"/>
              <a:gd name="connsiteY389" fmla="*/ 2083810 h 2200992"/>
              <a:gd name="connsiteX390" fmla="*/ 957840 w 2175519"/>
              <a:gd name="connsiteY390" fmla="*/ 2053240 h 2200992"/>
              <a:gd name="connsiteX391" fmla="*/ 957840 w 2175519"/>
              <a:gd name="connsiteY391" fmla="*/ 2048146 h 2200992"/>
              <a:gd name="connsiteX392" fmla="*/ 957840 w 2175519"/>
              <a:gd name="connsiteY392" fmla="*/ 2032861 h 2200992"/>
              <a:gd name="connsiteX393" fmla="*/ 952745 w 2175519"/>
              <a:gd name="connsiteY393" fmla="*/ 2027766 h 2200992"/>
              <a:gd name="connsiteX394" fmla="*/ 942555 w 2175519"/>
              <a:gd name="connsiteY394" fmla="*/ 2017576 h 2200992"/>
              <a:gd name="connsiteX395" fmla="*/ 937460 w 2175519"/>
              <a:gd name="connsiteY395" fmla="*/ 2017576 h 2200992"/>
              <a:gd name="connsiteX396" fmla="*/ 937460 w 2175519"/>
              <a:gd name="connsiteY396" fmla="*/ 2027766 h 2200992"/>
              <a:gd name="connsiteX397" fmla="*/ 927271 w 2175519"/>
              <a:gd name="connsiteY397" fmla="*/ 2032861 h 2200992"/>
              <a:gd name="connsiteX398" fmla="*/ 922176 w 2175519"/>
              <a:gd name="connsiteY398" fmla="*/ 2037956 h 2200992"/>
              <a:gd name="connsiteX399" fmla="*/ 917081 w 2175519"/>
              <a:gd name="connsiteY399" fmla="*/ 2053240 h 2200992"/>
              <a:gd name="connsiteX400" fmla="*/ 917081 w 2175519"/>
              <a:gd name="connsiteY400" fmla="*/ 2063430 h 2200992"/>
              <a:gd name="connsiteX401" fmla="*/ 906891 w 2175519"/>
              <a:gd name="connsiteY401" fmla="*/ 2068525 h 2200992"/>
              <a:gd name="connsiteX402" fmla="*/ 901796 w 2175519"/>
              <a:gd name="connsiteY402" fmla="*/ 2078715 h 2200992"/>
              <a:gd name="connsiteX403" fmla="*/ 891606 w 2175519"/>
              <a:gd name="connsiteY403" fmla="*/ 2068525 h 2200992"/>
              <a:gd name="connsiteX404" fmla="*/ 886511 w 2175519"/>
              <a:gd name="connsiteY404" fmla="*/ 2063430 h 2200992"/>
              <a:gd name="connsiteX405" fmla="*/ 876322 w 2175519"/>
              <a:gd name="connsiteY405" fmla="*/ 2053240 h 2200992"/>
              <a:gd name="connsiteX406" fmla="*/ 876322 w 2175519"/>
              <a:gd name="connsiteY406" fmla="*/ 2048146 h 2200992"/>
              <a:gd name="connsiteX407" fmla="*/ 876322 w 2175519"/>
              <a:gd name="connsiteY407" fmla="*/ 2037956 h 2200992"/>
              <a:gd name="connsiteX408" fmla="*/ 876322 w 2175519"/>
              <a:gd name="connsiteY408" fmla="*/ 2027766 h 2200992"/>
              <a:gd name="connsiteX409" fmla="*/ 886511 w 2175519"/>
              <a:gd name="connsiteY409" fmla="*/ 2002292 h 2200992"/>
              <a:gd name="connsiteX410" fmla="*/ 891606 w 2175519"/>
              <a:gd name="connsiteY410" fmla="*/ 1992102 h 2200992"/>
              <a:gd name="connsiteX411" fmla="*/ 886511 w 2175519"/>
              <a:gd name="connsiteY411" fmla="*/ 1976817 h 2200992"/>
              <a:gd name="connsiteX412" fmla="*/ 886511 w 2175519"/>
              <a:gd name="connsiteY412" fmla="*/ 1966627 h 2200992"/>
              <a:gd name="connsiteX413" fmla="*/ 886511 w 2175519"/>
              <a:gd name="connsiteY413" fmla="*/ 1961532 h 2200992"/>
              <a:gd name="connsiteX414" fmla="*/ 876322 w 2175519"/>
              <a:gd name="connsiteY414" fmla="*/ 1961532 h 2200992"/>
              <a:gd name="connsiteX415" fmla="*/ 866132 w 2175519"/>
              <a:gd name="connsiteY415" fmla="*/ 1951343 h 2200992"/>
              <a:gd name="connsiteX416" fmla="*/ 855942 w 2175519"/>
              <a:gd name="connsiteY416" fmla="*/ 1946248 h 2200992"/>
              <a:gd name="connsiteX417" fmla="*/ 840657 w 2175519"/>
              <a:gd name="connsiteY417" fmla="*/ 1951343 h 2200992"/>
              <a:gd name="connsiteX418" fmla="*/ 835562 w 2175519"/>
              <a:gd name="connsiteY418" fmla="*/ 1961532 h 2200992"/>
              <a:gd name="connsiteX419" fmla="*/ 820278 w 2175519"/>
              <a:gd name="connsiteY419" fmla="*/ 1961532 h 2200992"/>
              <a:gd name="connsiteX420" fmla="*/ 815183 w 2175519"/>
              <a:gd name="connsiteY420" fmla="*/ 1966627 h 2200992"/>
              <a:gd name="connsiteX421" fmla="*/ 799898 w 2175519"/>
              <a:gd name="connsiteY421" fmla="*/ 1976817 h 2200992"/>
              <a:gd name="connsiteX422" fmla="*/ 789708 w 2175519"/>
              <a:gd name="connsiteY422" fmla="*/ 1976817 h 2200992"/>
              <a:gd name="connsiteX423" fmla="*/ 779519 w 2175519"/>
              <a:gd name="connsiteY423" fmla="*/ 1966627 h 2200992"/>
              <a:gd name="connsiteX424" fmla="*/ 738760 w 2175519"/>
              <a:gd name="connsiteY424" fmla="*/ 1946248 h 2200992"/>
              <a:gd name="connsiteX425" fmla="*/ 728570 w 2175519"/>
              <a:gd name="connsiteY425" fmla="*/ 1941153 h 2200992"/>
              <a:gd name="connsiteX426" fmla="*/ 718380 w 2175519"/>
              <a:gd name="connsiteY426" fmla="*/ 1930963 h 2200992"/>
              <a:gd name="connsiteX427" fmla="*/ 713285 w 2175519"/>
              <a:gd name="connsiteY427" fmla="*/ 1930963 h 2200992"/>
              <a:gd name="connsiteX428" fmla="*/ 698000 w 2175519"/>
              <a:gd name="connsiteY428" fmla="*/ 1930963 h 2200992"/>
              <a:gd name="connsiteX429" fmla="*/ 682716 w 2175519"/>
              <a:gd name="connsiteY429" fmla="*/ 1915678 h 2200992"/>
              <a:gd name="connsiteX430" fmla="*/ 667431 w 2175519"/>
              <a:gd name="connsiteY430" fmla="*/ 1895299 h 2200992"/>
              <a:gd name="connsiteX431" fmla="*/ 662336 w 2175519"/>
              <a:gd name="connsiteY431" fmla="*/ 1890204 h 2200992"/>
              <a:gd name="connsiteX432" fmla="*/ 652146 w 2175519"/>
              <a:gd name="connsiteY432" fmla="*/ 1890204 h 2200992"/>
              <a:gd name="connsiteX433" fmla="*/ 636862 w 2175519"/>
              <a:gd name="connsiteY433" fmla="*/ 1890204 h 2200992"/>
              <a:gd name="connsiteX434" fmla="*/ 631767 w 2175519"/>
              <a:gd name="connsiteY434" fmla="*/ 1890204 h 2200992"/>
              <a:gd name="connsiteX435" fmla="*/ 611387 w 2175519"/>
              <a:gd name="connsiteY435" fmla="*/ 1895299 h 2200992"/>
              <a:gd name="connsiteX436" fmla="*/ 596103 w 2175519"/>
              <a:gd name="connsiteY436" fmla="*/ 1910584 h 2200992"/>
              <a:gd name="connsiteX437" fmla="*/ 580818 w 2175519"/>
              <a:gd name="connsiteY437" fmla="*/ 1925868 h 2200992"/>
              <a:gd name="connsiteX438" fmla="*/ 575723 w 2175519"/>
              <a:gd name="connsiteY438" fmla="*/ 1946248 h 2200992"/>
              <a:gd name="connsiteX439" fmla="*/ 565533 w 2175519"/>
              <a:gd name="connsiteY439" fmla="*/ 1961532 h 2200992"/>
              <a:gd name="connsiteX440" fmla="*/ 560438 w 2175519"/>
              <a:gd name="connsiteY440" fmla="*/ 1981912 h 2200992"/>
              <a:gd name="connsiteX441" fmla="*/ 545154 w 2175519"/>
              <a:gd name="connsiteY441" fmla="*/ 2027766 h 2200992"/>
              <a:gd name="connsiteX442" fmla="*/ 540059 w 2175519"/>
              <a:gd name="connsiteY442" fmla="*/ 2032861 h 2200992"/>
              <a:gd name="connsiteX443" fmla="*/ 529869 w 2175519"/>
              <a:gd name="connsiteY443" fmla="*/ 2048146 h 2200992"/>
              <a:gd name="connsiteX444" fmla="*/ 514584 w 2175519"/>
              <a:gd name="connsiteY444" fmla="*/ 2053240 h 2200992"/>
              <a:gd name="connsiteX445" fmla="*/ 494205 w 2175519"/>
              <a:gd name="connsiteY445" fmla="*/ 2068525 h 2200992"/>
              <a:gd name="connsiteX446" fmla="*/ 489110 w 2175519"/>
              <a:gd name="connsiteY446" fmla="*/ 2078715 h 2200992"/>
              <a:gd name="connsiteX447" fmla="*/ 473825 w 2175519"/>
              <a:gd name="connsiteY447" fmla="*/ 2083810 h 2200992"/>
              <a:gd name="connsiteX448" fmla="*/ 463635 w 2175519"/>
              <a:gd name="connsiteY448" fmla="*/ 2083810 h 2200992"/>
              <a:gd name="connsiteX449" fmla="*/ 463635 w 2175519"/>
              <a:gd name="connsiteY449" fmla="*/ 2078715 h 2200992"/>
              <a:gd name="connsiteX450" fmla="*/ 458540 w 2175519"/>
              <a:gd name="connsiteY450" fmla="*/ 2078715 h 2200992"/>
              <a:gd name="connsiteX451" fmla="*/ 473825 w 2175519"/>
              <a:gd name="connsiteY451" fmla="*/ 2037956 h 2200992"/>
              <a:gd name="connsiteX452" fmla="*/ 478920 w 2175519"/>
              <a:gd name="connsiteY452" fmla="*/ 2012481 h 2200992"/>
              <a:gd name="connsiteX453" fmla="*/ 494205 w 2175519"/>
              <a:gd name="connsiteY453" fmla="*/ 1981912 h 2200992"/>
              <a:gd name="connsiteX454" fmla="*/ 509489 w 2175519"/>
              <a:gd name="connsiteY454" fmla="*/ 1946248 h 2200992"/>
              <a:gd name="connsiteX455" fmla="*/ 524774 w 2175519"/>
              <a:gd name="connsiteY455" fmla="*/ 1915678 h 2200992"/>
              <a:gd name="connsiteX456" fmla="*/ 540059 w 2175519"/>
              <a:gd name="connsiteY456" fmla="*/ 1890204 h 2200992"/>
              <a:gd name="connsiteX457" fmla="*/ 550249 w 2175519"/>
              <a:gd name="connsiteY457" fmla="*/ 1849445 h 2200992"/>
              <a:gd name="connsiteX458" fmla="*/ 560438 w 2175519"/>
              <a:gd name="connsiteY458" fmla="*/ 1823970 h 2200992"/>
              <a:gd name="connsiteX459" fmla="*/ 560438 w 2175519"/>
              <a:gd name="connsiteY459" fmla="*/ 1793401 h 2200992"/>
              <a:gd name="connsiteX460" fmla="*/ 550249 w 2175519"/>
              <a:gd name="connsiteY460" fmla="*/ 1788306 h 2200992"/>
              <a:gd name="connsiteX461" fmla="*/ 550249 w 2175519"/>
              <a:gd name="connsiteY461" fmla="*/ 1773022 h 2200992"/>
              <a:gd name="connsiteX462" fmla="*/ 545154 w 2175519"/>
              <a:gd name="connsiteY462" fmla="*/ 1762832 h 2200992"/>
              <a:gd name="connsiteX463" fmla="*/ 540059 w 2175519"/>
              <a:gd name="connsiteY463" fmla="*/ 1757737 h 2200992"/>
              <a:gd name="connsiteX464" fmla="*/ 540059 w 2175519"/>
              <a:gd name="connsiteY464" fmla="*/ 1747547 h 2200992"/>
              <a:gd name="connsiteX465" fmla="*/ 524774 w 2175519"/>
              <a:gd name="connsiteY465" fmla="*/ 1742452 h 2200992"/>
              <a:gd name="connsiteX466" fmla="*/ 514584 w 2175519"/>
              <a:gd name="connsiteY466" fmla="*/ 1737357 h 2200992"/>
              <a:gd name="connsiteX467" fmla="*/ 499300 w 2175519"/>
              <a:gd name="connsiteY467" fmla="*/ 1737357 h 2200992"/>
              <a:gd name="connsiteX468" fmla="*/ 489110 w 2175519"/>
              <a:gd name="connsiteY468" fmla="*/ 1737357 h 2200992"/>
              <a:gd name="connsiteX469" fmla="*/ 478920 w 2175519"/>
              <a:gd name="connsiteY469" fmla="*/ 1742452 h 2200992"/>
              <a:gd name="connsiteX470" fmla="*/ 473825 w 2175519"/>
              <a:gd name="connsiteY470" fmla="*/ 1747547 h 2200992"/>
              <a:gd name="connsiteX471" fmla="*/ 458540 w 2175519"/>
              <a:gd name="connsiteY471" fmla="*/ 1762832 h 2200992"/>
              <a:gd name="connsiteX472" fmla="*/ 448351 w 2175519"/>
              <a:gd name="connsiteY472" fmla="*/ 1762832 h 2200992"/>
              <a:gd name="connsiteX473" fmla="*/ 443256 w 2175519"/>
              <a:gd name="connsiteY473" fmla="*/ 1762832 h 2200992"/>
              <a:gd name="connsiteX474" fmla="*/ 438161 w 2175519"/>
              <a:gd name="connsiteY474" fmla="*/ 1762832 h 2200992"/>
              <a:gd name="connsiteX475" fmla="*/ 427971 w 2175519"/>
              <a:gd name="connsiteY475" fmla="*/ 1762832 h 2200992"/>
              <a:gd name="connsiteX476" fmla="*/ 422876 w 2175519"/>
              <a:gd name="connsiteY476" fmla="*/ 1757737 h 2200992"/>
              <a:gd name="connsiteX477" fmla="*/ 422876 w 2175519"/>
              <a:gd name="connsiteY477" fmla="*/ 1742452 h 2200992"/>
              <a:gd name="connsiteX478" fmla="*/ 422876 w 2175519"/>
              <a:gd name="connsiteY478" fmla="*/ 1737357 h 2200992"/>
              <a:gd name="connsiteX479" fmla="*/ 422876 w 2175519"/>
              <a:gd name="connsiteY479" fmla="*/ 1722073 h 2200992"/>
              <a:gd name="connsiteX480" fmla="*/ 427971 w 2175519"/>
              <a:gd name="connsiteY480" fmla="*/ 1706788 h 2200992"/>
              <a:gd name="connsiteX481" fmla="*/ 438161 w 2175519"/>
              <a:gd name="connsiteY481" fmla="*/ 1686408 h 2200992"/>
              <a:gd name="connsiteX482" fmla="*/ 438161 w 2175519"/>
              <a:gd name="connsiteY482" fmla="*/ 1671124 h 2200992"/>
              <a:gd name="connsiteX483" fmla="*/ 438161 w 2175519"/>
              <a:gd name="connsiteY483" fmla="*/ 1660934 h 2200992"/>
              <a:gd name="connsiteX484" fmla="*/ 438161 w 2175519"/>
              <a:gd name="connsiteY484" fmla="*/ 1650744 h 2200992"/>
              <a:gd name="connsiteX485" fmla="*/ 427971 w 2175519"/>
              <a:gd name="connsiteY485" fmla="*/ 1640554 h 2200992"/>
              <a:gd name="connsiteX486" fmla="*/ 422876 w 2175519"/>
              <a:gd name="connsiteY486" fmla="*/ 1635460 h 2200992"/>
              <a:gd name="connsiteX487" fmla="*/ 412686 w 2175519"/>
              <a:gd name="connsiteY487" fmla="*/ 1625270 h 2200992"/>
              <a:gd name="connsiteX488" fmla="*/ 397402 w 2175519"/>
              <a:gd name="connsiteY488" fmla="*/ 1625270 h 2200992"/>
              <a:gd name="connsiteX489" fmla="*/ 392307 w 2175519"/>
              <a:gd name="connsiteY489" fmla="*/ 1620175 h 2200992"/>
              <a:gd name="connsiteX490" fmla="*/ 387212 w 2175519"/>
              <a:gd name="connsiteY490" fmla="*/ 1620175 h 2200992"/>
              <a:gd name="connsiteX491" fmla="*/ 356643 w 2175519"/>
              <a:gd name="connsiteY491" fmla="*/ 1625270 h 2200992"/>
              <a:gd name="connsiteX492" fmla="*/ 346453 w 2175519"/>
              <a:gd name="connsiteY492" fmla="*/ 1625270 h 2200992"/>
              <a:gd name="connsiteX493" fmla="*/ 341358 w 2175519"/>
              <a:gd name="connsiteY493" fmla="*/ 1635460 h 2200992"/>
              <a:gd name="connsiteX494" fmla="*/ 326073 w 2175519"/>
              <a:gd name="connsiteY494" fmla="*/ 1650744 h 2200992"/>
              <a:gd name="connsiteX495" fmla="*/ 310789 w 2175519"/>
              <a:gd name="connsiteY495" fmla="*/ 1655839 h 2200992"/>
              <a:gd name="connsiteX496" fmla="*/ 305694 w 2175519"/>
              <a:gd name="connsiteY496" fmla="*/ 1660934 h 2200992"/>
              <a:gd name="connsiteX497" fmla="*/ 295504 w 2175519"/>
              <a:gd name="connsiteY497" fmla="*/ 1660934 h 2200992"/>
              <a:gd name="connsiteX498" fmla="*/ 285314 w 2175519"/>
              <a:gd name="connsiteY498" fmla="*/ 1660934 h 2200992"/>
              <a:gd name="connsiteX499" fmla="*/ 275124 w 2175519"/>
              <a:gd name="connsiteY499" fmla="*/ 1655839 h 2200992"/>
              <a:gd name="connsiteX500" fmla="*/ 275124 w 2175519"/>
              <a:gd name="connsiteY500" fmla="*/ 1640554 h 2200992"/>
              <a:gd name="connsiteX501" fmla="*/ 270029 w 2175519"/>
              <a:gd name="connsiteY501" fmla="*/ 1635460 h 2200992"/>
              <a:gd name="connsiteX502" fmla="*/ 275124 w 2175519"/>
              <a:gd name="connsiteY502" fmla="*/ 1625270 h 2200992"/>
              <a:gd name="connsiteX503" fmla="*/ 285314 w 2175519"/>
              <a:gd name="connsiteY503" fmla="*/ 1620175 h 2200992"/>
              <a:gd name="connsiteX504" fmla="*/ 290409 w 2175519"/>
              <a:gd name="connsiteY504" fmla="*/ 1604890 h 2200992"/>
              <a:gd name="connsiteX505" fmla="*/ 305694 w 2175519"/>
              <a:gd name="connsiteY505" fmla="*/ 1589606 h 2200992"/>
              <a:gd name="connsiteX506" fmla="*/ 310789 w 2175519"/>
              <a:gd name="connsiteY506" fmla="*/ 1584511 h 2200992"/>
              <a:gd name="connsiteX507" fmla="*/ 320978 w 2175519"/>
              <a:gd name="connsiteY507" fmla="*/ 1569226 h 2200992"/>
              <a:gd name="connsiteX508" fmla="*/ 326073 w 2175519"/>
              <a:gd name="connsiteY508" fmla="*/ 1559036 h 2200992"/>
              <a:gd name="connsiteX509" fmla="*/ 326073 w 2175519"/>
              <a:gd name="connsiteY509" fmla="*/ 1548846 h 2200992"/>
              <a:gd name="connsiteX510" fmla="*/ 320978 w 2175519"/>
              <a:gd name="connsiteY510" fmla="*/ 1538657 h 2200992"/>
              <a:gd name="connsiteX511" fmla="*/ 320978 w 2175519"/>
              <a:gd name="connsiteY511" fmla="*/ 1533562 h 2200992"/>
              <a:gd name="connsiteX512" fmla="*/ 310789 w 2175519"/>
              <a:gd name="connsiteY512" fmla="*/ 1523372 h 2200992"/>
              <a:gd name="connsiteX513" fmla="*/ 310789 w 2175519"/>
              <a:gd name="connsiteY513" fmla="*/ 1518277 h 2200992"/>
              <a:gd name="connsiteX514" fmla="*/ 295504 w 2175519"/>
              <a:gd name="connsiteY514" fmla="*/ 1508087 h 2200992"/>
              <a:gd name="connsiteX515" fmla="*/ 285314 w 2175519"/>
              <a:gd name="connsiteY515" fmla="*/ 1497898 h 2200992"/>
              <a:gd name="connsiteX516" fmla="*/ 254745 w 2175519"/>
              <a:gd name="connsiteY516" fmla="*/ 1482613 h 2200992"/>
              <a:gd name="connsiteX517" fmla="*/ 239460 w 2175519"/>
              <a:gd name="connsiteY517" fmla="*/ 1472423 h 2200992"/>
              <a:gd name="connsiteX518" fmla="*/ 234365 w 2175519"/>
              <a:gd name="connsiteY518" fmla="*/ 1462233 h 2200992"/>
              <a:gd name="connsiteX519" fmla="*/ 234365 w 2175519"/>
              <a:gd name="connsiteY519" fmla="*/ 1446949 h 2200992"/>
              <a:gd name="connsiteX520" fmla="*/ 234365 w 2175519"/>
              <a:gd name="connsiteY520" fmla="*/ 1421474 h 2200992"/>
              <a:gd name="connsiteX521" fmla="*/ 249650 w 2175519"/>
              <a:gd name="connsiteY521" fmla="*/ 1396000 h 2200992"/>
              <a:gd name="connsiteX522" fmla="*/ 254745 w 2175519"/>
              <a:gd name="connsiteY522" fmla="*/ 1370525 h 2200992"/>
              <a:gd name="connsiteX523" fmla="*/ 254745 w 2175519"/>
              <a:gd name="connsiteY523" fmla="*/ 1365430 h 2200992"/>
              <a:gd name="connsiteX524" fmla="*/ 254745 w 2175519"/>
              <a:gd name="connsiteY524" fmla="*/ 1360336 h 2200992"/>
              <a:gd name="connsiteX525" fmla="*/ 249650 w 2175519"/>
              <a:gd name="connsiteY525" fmla="*/ 1350146 h 2200992"/>
              <a:gd name="connsiteX526" fmla="*/ 239460 w 2175519"/>
              <a:gd name="connsiteY526" fmla="*/ 1345051 h 2200992"/>
              <a:gd name="connsiteX527" fmla="*/ 234365 w 2175519"/>
              <a:gd name="connsiteY527" fmla="*/ 1334861 h 2200992"/>
              <a:gd name="connsiteX528" fmla="*/ 224175 w 2175519"/>
              <a:gd name="connsiteY528" fmla="*/ 1329766 h 2200992"/>
              <a:gd name="connsiteX529" fmla="*/ 219081 w 2175519"/>
              <a:gd name="connsiteY529" fmla="*/ 1329766 h 2200992"/>
              <a:gd name="connsiteX530" fmla="*/ 208891 w 2175519"/>
              <a:gd name="connsiteY530" fmla="*/ 1329766 h 2200992"/>
              <a:gd name="connsiteX531" fmla="*/ 198701 w 2175519"/>
              <a:gd name="connsiteY531" fmla="*/ 1334861 h 2200992"/>
              <a:gd name="connsiteX532" fmla="*/ 183416 w 2175519"/>
              <a:gd name="connsiteY532" fmla="*/ 1345051 h 2200992"/>
              <a:gd name="connsiteX533" fmla="*/ 168132 w 2175519"/>
              <a:gd name="connsiteY533" fmla="*/ 1350146 h 2200992"/>
              <a:gd name="connsiteX534" fmla="*/ 152847 w 2175519"/>
              <a:gd name="connsiteY534" fmla="*/ 1360336 h 2200992"/>
              <a:gd name="connsiteX535" fmla="*/ 137562 w 2175519"/>
              <a:gd name="connsiteY535" fmla="*/ 1365430 h 2200992"/>
              <a:gd name="connsiteX536" fmla="*/ 132467 w 2175519"/>
              <a:gd name="connsiteY536" fmla="*/ 1365430 h 2200992"/>
              <a:gd name="connsiteX537" fmla="*/ 122278 w 2175519"/>
              <a:gd name="connsiteY537" fmla="*/ 1365430 h 2200992"/>
              <a:gd name="connsiteX538" fmla="*/ 117183 w 2175519"/>
              <a:gd name="connsiteY538" fmla="*/ 1365430 h 2200992"/>
              <a:gd name="connsiteX539" fmla="*/ 101898 w 2175519"/>
              <a:gd name="connsiteY539" fmla="*/ 1360336 h 2200992"/>
              <a:gd name="connsiteX540" fmla="*/ 106993 w 2175519"/>
              <a:gd name="connsiteY540" fmla="*/ 1345051 h 2200992"/>
              <a:gd name="connsiteX541" fmla="*/ 117183 w 2175519"/>
              <a:gd name="connsiteY541" fmla="*/ 1334861 h 2200992"/>
              <a:gd name="connsiteX542" fmla="*/ 122278 w 2175519"/>
              <a:gd name="connsiteY542" fmla="*/ 1319576 h 2200992"/>
              <a:gd name="connsiteX543" fmla="*/ 132467 w 2175519"/>
              <a:gd name="connsiteY543" fmla="*/ 1309387 h 2200992"/>
              <a:gd name="connsiteX544" fmla="*/ 147752 w 2175519"/>
              <a:gd name="connsiteY544" fmla="*/ 1299197 h 2200992"/>
              <a:gd name="connsiteX545" fmla="*/ 152847 w 2175519"/>
              <a:gd name="connsiteY545" fmla="*/ 1283912 h 2200992"/>
              <a:gd name="connsiteX546" fmla="*/ 157942 w 2175519"/>
              <a:gd name="connsiteY546" fmla="*/ 1268628 h 2200992"/>
              <a:gd name="connsiteX547" fmla="*/ 168132 w 2175519"/>
              <a:gd name="connsiteY547" fmla="*/ 1258438 h 2200992"/>
              <a:gd name="connsiteX548" fmla="*/ 168132 w 2175519"/>
              <a:gd name="connsiteY548" fmla="*/ 1243153 h 2200992"/>
              <a:gd name="connsiteX549" fmla="*/ 168132 w 2175519"/>
              <a:gd name="connsiteY549" fmla="*/ 1222774 h 2200992"/>
              <a:gd name="connsiteX550" fmla="*/ 168132 w 2175519"/>
              <a:gd name="connsiteY550" fmla="*/ 1197299 h 2200992"/>
              <a:gd name="connsiteX551" fmla="*/ 173226 w 2175519"/>
              <a:gd name="connsiteY551" fmla="*/ 1182014 h 2200992"/>
              <a:gd name="connsiteX552" fmla="*/ 188511 w 2175519"/>
              <a:gd name="connsiteY552" fmla="*/ 1156540 h 2200992"/>
              <a:gd name="connsiteX553" fmla="*/ 203796 w 2175519"/>
              <a:gd name="connsiteY553" fmla="*/ 1131066 h 2200992"/>
              <a:gd name="connsiteX554" fmla="*/ 203796 w 2175519"/>
              <a:gd name="connsiteY554" fmla="*/ 1120876 h 2200992"/>
              <a:gd name="connsiteX555" fmla="*/ 208891 w 2175519"/>
              <a:gd name="connsiteY555" fmla="*/ 1095401 h 2200992"/>
              <a:gd name="connsiteX556" fmla="*/ 208891 w 2175519"/>
              <a:gd name="connsiteY556" fmla="*/ 1080117 h 2200992"/>
              <a:gd name="connsiteX557" fmla="*/ 203796 w 2175519"/>
              <a:gd name="connsiteY557" fmla="*/ 1069927 h 2200992"/>
              <a:gd name="connsiteX558" fmla="*/ 198701 w 2175519"/>
              <a:gd name="connsiteY558" fmla="*/ 1044452 h 2200992"/>
              <a:gd name="connsiteX559" fmla="*/ 188511 w 2175519"/>
              <a:gd name="connsiteY559" fmla="*/ 1029168 h 2200992"/>
              <a:gd name="connsiteX560" fmla="*/ 183416 w 2175519"/>
              <a:gd name="connsiteY560" fmla="*/ 1024073 h 2200992"/>
              <a:gd name="connsiteX561" fmla="*/ 168132 w 2175519"/>
              <a:gd name="connsiteY561" fmla="*/ 1018978 h 2200992"/>
              <a:gd name="connsiteX562" fmla="*/ 157942 w 2175519"/>
              <a:gd name="connsiteY562" fmla="*/ 1008788 h 2200992"/>
              <a:gd name="connsiteX563" fmla="*/ 147752 w 2175519"/>
              <a:gd name="connsiteY563" fmla="*/ 1008788 h 2200992"/>
              <a:gd name="connsiteX564" fmla="*/ 132467 w 2175519"/>
              <a:gd name="connsiteY564" fmla="*/ 1003693 h 2200992"/>
              <a:gd name="connsiteX565" fmla="*/ 101898 w 2175519"/>
              <a:gd name="connsiteY565" fmla="*/ 1003693 h 2200992"/>
              <a:gd name="connsiteX566" fmla="*/ 71329 w 2175519"/>
              <a:gd name="connsiteY566" fmla="*/ 1003693 h 2200992"/>
              <a:gd name="connsiteX567" fmla="*/ 45854 w 2175519"/>
              <a:gd name="connsiteY567" fmla="*/ 1003693 h 2200992"/>
              <a:gd name="connsiteX568" fmla="*/ 35664 w 2175519"/>
              <a:gd name="connsiteY568" fmla="*/ 993504 h 2200992"/>
              <a:gd name="connsiteX569" fmla="*/ 20380 w 2175519"/>
              <a:gd name="connsiteY569" fmla="*/ 993504 h 2200992"/>
              <a:gd name="connsiteX570" fmla="*/ 10190 w 2175519"/>
              <a:gd name="connsiteY570" fmla="*/ 988409 h 2200992"/>
              <a:gd name="connsiteX571" fmla="*/ 0 w 2175519"/>
              <a:gd name="connsiteY571" fmla="*/ 983314 h 2200992"/>
              <a:gd name="connsiteX572" fmla="*/ 0 w 2175519"/>
              <a:gd name="connsiteY572" fmla="*/ 973124 h 2200992"/>
              <a:gd name="connsiteX573" fmla="*/ 0 w 2175519"/>
              <a:gd name="connsiteY573" fmla="*/ 968029 h 2200992"/>
              <a:gd name="connsiteX574" fmla="*/ 10190 w 2175519"/>
              <a:gd name="connsiteY574" fmla="*/ 957839 h 2200992"/>
              <a:gd name="connsiteX575" fmla="*/ 15285 w 2175519"/>
              <a:gd name="connsiteY575" fmla="*/ 952744 h 2200992"/>
              <a:gd name="connsiteX576" fmla="*/ 20380 w 2175519"/>
              <a:gd name="connsiteY576" fmla="*/ 952744 h 2200992"/>
              <a:gd name="connsiteX577" fmla="*/ 35664 w 2175519"/>
              <a:gd name="connsiteY577" fmla="*/ 942555 h 2200992"/>
              <a:gd name="connsiteX578" fmla="*/ 45854 w 2175519"/>
              <a:gd name="connsiteY578" fmla="*/ 942555 h 2200992"/>
              <a:gd name="connsiteX579" fmla="*/ 66234 w 2175519"/>
              <a:gd name="connsiteY579" fmla="*/ 942555 h 2200992"/>
              <a:gd name="connsiteX580" fmla="*/ 117183 w 2175519"/>
              <a:gd name="connsiteY580" fmla="*/ 957839 h 2200992"/>
              <a:gd name="connsiteX581" fmla="*/ 132467 w 2175519"/>
              <a:gd name="connsiteY581" fmla="*/ 957839 h 2200992"/>
              <a:gd name="connsiteX582" fmla="*/ 147752 w 2175519"/>
              <a:gd name="connsiteY582" fmla="*/ 957839 h 2200992"/>
              <a:gd name="connsiteX583" fmla="*/ 152847 w 2175519"/>
              <a:gd name="connsiteY583" fmla="*/ 957839 h 2200992"/>
              <a:gd name="connsiteX584" fmla="*/ 157942 w 2175519"/>
              <a:gd name="connsiteY584" fmla="*/ 952744 h 2200992"/>
              <a:gd name="connsiteX585" fmla="*/ 168132 w 2175519"/>
              <a:gd name="connsiteY585" fmla="*/ 942555 h 2200992"/>
              <a:gd name="connsiteX586" fmla="*/ 173226 w 2175519"/>
              <a:gd name="connsiteY586" fmla="*/ 937460 h 2200992"/>
              <a:gd name="connsiteX587" fmla="*/ 183416 w 2175519"/>
              <a:gd name="connsiteY587" fmla="*/ 932365 h 2200992"/>
              <a:gd name="connsiteX588" fmla="*/ 188511 w 2175519"/>
              <a:gd name="connsiteY588" fmla="*/ 906890 h 2200992"/>
              <a:gd name="connsiteX589" fmla="*/ 188511 w 2175519"/>
              <a:gd name="connsiteY589" fmla="*/ 886511 h 2200992"/>
              <a:gd name="connsiteX590" fmla="*/ 188511 w 2175519"/>
              <a:gd name="connsiteY590" fmla="*/ 871226 h 2200992"/>
              <a:gd name="connsiteX591" fmla="*/ 188511 w 2175519"/>
              <a:gd name="connsiteY591" fmla="*/ 866131 h 2200992"/>
              <a:gd name="connsiteX592" fmla="*/ 183416 w 2175519"/>
              <a:gd name="connsiteY592" fmla="*/ 855942 h 2200992"/>
              <a:gd name="connsiteX593" fmla="*/ 173226 w 2175519"/>
              <a:gd name="connsiteY593" fmla="*/ 840657 h 2200992"/>
              <a:gd name="connsiteX594" fmla="*/ 152847 w 2175519"/>
              <a:gd name="connsiteY594" fmla="*/ 830467 h 2200992"/>
              <a:gd name="connsiteX595" fmla="*/ 137562 w 2175519"/>
              <a:gd name="connsiteY595" fmla="*/ 815182 h 2200992"/>
              <a:gd name="connsiteX596" fmla="*/ 122278 w 2175519"/>
              <a:gd name="connsiteY596" fmla="*/ 804993 h 2200992"/>
              <a:gd name="connsiteX597" fmla="*/ 106993 w 2175519"/>
              <a:gd name="connsiteY597" fmla="*/ 799898 h 2200992"/>
              <a:gd name="connsiteX598" fmla="*/ 96803 w 2175519"/>
              <a:gd name="connsiteY598" fmla="*/ 799898 h 2200992"/>
              <a:gd name="connsiteX599" fmla="*/ 81518 w 2175519"/>
              <a:gd name="connsiteY599" fmla="*/ 789708 h 2200992"/>
              <a:gd name="connsiteX600" fmla="*/ 66234 w 2175519"/>
              <a:gd name="connsiteY600" fmla="*/ 789708 h 2200992"/>
              <a:gd name="connsiteX601" fmla="*/ 56044 w 2175519"/>
              <a:gd name="connsiteY601" fmla="*/ 789708 h 2200992"/>
              <a:gd name="connsiteX602" fmla="*/ 50949 w 2175519"/>
              <a:gd name="connsiteY602" fmla="*/ 784613 h 2200992"/>
              <a:gd name="connsiteX603" fmla="*/ 50949 w 2175519"/>
              <a:gd name="connsiteY603" fmla="*/ 779518 h 2200992"/>
              <a:gd name="connsiteX604" fmla="*/ 56044 w 2175519"/>
              <a:gd name="connsiteY604" fmla="*/ 769328 h 2200992"/>
              <a:gd name="connsiteX605" fmla="*/ 66234 w 2175519"/>
              <a:gd name="connsiteY605" fmla="*/ 769328 h 2200992"/>
              <a:gd name="connsiteX606" fmla="*/ 81518 w 2175519"/>
              <a:gd name="connsiteY606" fmla="*/ 769328 h 2200992"/>
              <a:gd name="connsiteX607" fmla="*/ 86613 w 2175519"/>
              <a:gd name="connsiteY607" fmla="*/ 779518 h 2200992"/>
              <a:gd name="connsiteX608" fmla="*/ 106993 w 2175519"/>
              <a:gd name="connsiteY608" fmla="*/ 779518 h 2200992"/>
              <a:gd name="connsiteX609" fmla="*/ 117183 w 2175519"/>
              <a:gd name="connsiteY609" fmla="*/ 784613 h 2200992"/>
              <a:gd name="connsiteX610" fmla="*/ 132467 w 2175519"/>
              <a:gd name="connsiteY610" fmla="*/ 779518 h 2200992"/>
              <a:gd name="connsiteX611" fmla="*/ 152847 w 2175519"/>
              <a:gd name="connsiteY611" fmla="*/ 784613 h 2200992"/>
              <a:gd name="connsiteX612" fmla="*/ 173226 w 2175519"/>
              <a:gd name="connsiteY612" fmla="*/ 784613 h 2200992"/>
              <a:gd name="connsiteX613" fmla="*/ 188511 w 2175519"/>
              <a:gd name="connsiteY613" fmla="*/ 784613 h 2200992"/>
              <a:gd name="connsiteX614" fmla="*/ 198701 w 2175519"/>
              <a:gd name="connsiteY614" fmla="*/ 779518 h 2200992"/>
              <a:gd name="connsiteX615" fmla="*/ 208891 w 2175519"/>
              <a:gd name="connsiteY615" fmla="*/ 769328 h 2200992"/>
              <a:gd name="connsiteX616" fmla="*/ 219081 w 2175519"/>
              <a:gd name="connsiteY616" fmla="*/ 764234 h 2200992"/>
              <a:gd name="connsiteX617" fmla="*/ 239460 w 2175519"/>
              <a:gd name="connsiteY617" fmla="*/ 733664 h 2200992"/>
              <a:gd name="connsiteX618" fmla="*/ 254745 w 2175519"/>
              <a:gd name="connsiteY618" fmla="*/ 713285 h 2200992"/>
              <a:gd name="connsiteX619" fmla="*/ 259840 w 2175519"/>
              <a:gd name="connsiteY619" fmla="*/ 698000 h 2200992"/>
              <a:gd name="connsiteX620" fmla="*/ 270029 w 2175519"/>
              <a:gd name="connsiteY620" fmla="*/ 682715 h 2200992"/>
              <a:gd name="connsiteX621" fmla="*/ 270029 w 2175519"/>
              <a:gd name="connsiteY621" fmla="*/ 667431 h 2200992"/>
              <a:gd name="connsiteX622" fmla="*/ 259840 w 2175519"/>
              <a:gd name="connsiteY622" fmla="*/ 652146 h 2200992"/>
              <a:gd name="connsiteX623" fmla="*/ 259840 w 2175519"/>
              <a:gd name="connsiteY623" fmla="*/ 641956 h 2200992"/>
              <a:gd name="connsiteX624" fmla="*/ 254745 w 2175519"/>
              <a:gd name="connsiteY624" fmla="*/ 641956 h 2200992"/>
              <a:gd name="connsiteX625" fmla="*/ 239460 w 2175519"/>
              <a:gd name="connsiteY625" fmla="*/ 626672 h 2200992"/>
              <a:gd name="connsiteX626" fmla="*/ 234365 w 2175519"/>
              <a:gd name="connsiteY626" fmla="*/ 611387 h 2200992"/>
              <a:gd name="connsiteX627" fmla="*/ 224175 w 2175519"/>
              <a:gd name="connsiteY627" fmla="*/ 601197 h 2200992"/>
              <a:gd name="connsiteX628" fmla="*/ 224175 w 2175519"/>
              <a:gd name="connsiteY628" fmla="*/ 596102 h 2200992"/>
              <a:gd name="connsiteX629" fmla="*/ 234365 w 2175519"/>
              <a:gd name="connsiteY629" fmla="*/ 591007 h 2200992"/>
              <a:gd name="connsiteX630" fmla="*/ 239460 w 2175519"/>
              <a:gd name="connsiteY630" fmla="*/ 580818 h 2200992"/>
              <a:gd name="connsiteX631" fmla="*/ 249650 w 2175519"/>
              <a:gd name="connsiteY631" fmla="*/ 580818 h 2200992"/>
              <a:gd name="connsiteX632" fmla="*/ 254745 w 2175519"/>
              <a:gd name="connsiteY632" fmla="*/ 580818 h 2200992"/>
              <a:gd name="connsiteX633" fmla="*/ 270029 w 2175519"/>
              <a:gd name="connsiteY633" fmla="*/ 580818 h 2200992"/>
              <a:gd name="connsiteX634" fmla="*/ 285314 w 2175519"/>
              <a:gd name="connsiteY634" fmla="*/ 580818 h 2200992"/>
              <a:gd name="connsiteX635" fmla="*/ 295504 w 2175519"/>
              <a:gd name="connsiteY635" fmla="*/ 580818 h 2200992"/>
              <a:gd name="connsiteX636" fmla="*/ 305694 w 2175519"/>
              <a:gd name="connsiteY636" fmla="*/ 580818 h 2200992"/>
              <a:gd name="connsiteX637" fmla="*/ 310789 w 2175519"/>
              <a:gd name="connsiteY637" fmla="*/ 575723 h 2200992"/>
              <a:gd name="connsiteX638" fmla="*/ 320978 w 2175519"/>
              <a:gd name="connsiteY638" fmla="*/ 575723 h 2200992"/>
              <a:gd name="connsiteX639" fmla="*/ 320978 w 2175519"/>
              <a:gd name="connsiteY639" fmla="*/ 565533 h 2200992"/>
              <a:gd name="connsiteX640" fmla="*/ 326073 w 2175519"/>
              <a:gd name="connsiteY640" fmla="*/ 550248 h 2200992"/>
              <a:gd name="connsiteX641" fmla="*/ 320978 w 2175519"/>
              <a:gd name="connsiteY641" fmla="*/ 545153 h 2200992"/>
              <a:gd name="connsiteX642" fmla="*/ 310789 w 2175519"/>
              <a:gd name="connsiteY642" fmla="*/ 529869 h 2200992"/>
              <a:gd name="connsiteX643" fmla="*/ 305694 w 2175519"/>
              <a:gd name="connsiteY643" fmla="*/ 524774 h 2200992"/>
              <a:gd name="connsiteX644" fmla="*/ 295504 w 2175519"/>
              <a:gd name="connsiteY644" fmla="*/ 514584 h 2200992"/>
              <a:gd name="connsiteX645" fmla="*/ 285314 w 2175519"/>
              <a:gd name="connsiteY645" fmla="*/ 509489 h 2200992"/>
              <a:gd name="connsiteX646" fmla="*/ 275124 w 2175519"/>
              <a:gd name="connsiteY646" fmla="*/ 504394 h 2200992"/>
              <a:gd name="connsiteX647" fmla="*/ 275124 w 2175519"/>
              <a:gd name="connsiteY647" fmla="*/ 489110 h 2200992"/>
              <a:gd name="connsiteX648" fmla="*/ 270029 w 2175519"/>
              <a:gd name="connsiteY648" fmla="*/ 478920 h 2200992"/>
              <a:gd name="connsiteX649" fmla="*/ 275124 w 2175519"/>
              <a:gd name="connsiteY649" fmla="*/ 473825 h 2200992"/>
              <a:gd name="connsiteX650" fmla="*/ 285314 w 2175519"/>
              <a:gd name="connsiteY650" fmla="*/ 473825 h 2200992"/>
              <a:gd name="connsiteX651" fmla="*/ 290409 w 2175519"/>
              <a:gd name="connsiteY651" fmla="*/ 463635 h 2200992"/>
              <a:gd name="connsiteX652" fmla="*/ 305694 w 2175519"/>
              <a:gd name="connsiteY652" fmla="*/ 463635 h 2200992"/>
              <a:gd name="connsiteX653" fmla="*/ 320978 w 2175519"/>
              <a:gd name="connsiteY653" fmla="*/ 473825 h 2200992"/>
              <a:gd name="connsiteX654" fmla="*/ 336263 w 2175519"/>
              <a:gd name="connsiteY654" fmla="*/ 473825 h 2200992"/>
              <a:gd name="connsiteX655" fmla="*/ 346453 w 2175519"/>
              <a:gd name="connsiteY655" fmla="*/ 478920 h 2200992"/>
              <a:gd name="connsiteX656" fmla="*/ 356643 w 2175519"/>
              <a:gd name="connsiteY656" fmla="*/ 473825 h 2200992"/>
              <a:gd name="connsiteX657" fmla="*/ 361737 w 2175519"/>
              <a:gd name="connsiteY657" fmla="*/ 473825 h 2200992"/>
              <a:gd name="connsiteX658" fmla="*/ 371927 w 2175519"/>
              <a:gd name="connsiteY658" fmla="*/ 463635 h 2200992"/>
              <a:gd name="connsiteX659" fmla="*/ 377022 w 2175519"/>
              <a:gd name="connsiteY659" fmla="*/ 463635 h 2200992"/>
              <a:gd name="connsiteX660" fmla="*/ 387212 w 2175519"/>
              <a:gd name="connsiteY660" fmla="*/ 458540 h 2200992"/>
              <a:gd name="connsiteX661" fmla="*/ 397402 w 2175519"/>
              <a:gd name="connsiteY661" fmla="*/ 443256 h 2200992"/>
              <a:gd name="connsiteX662" fmla="*/ 407592 w 2175519"/>
              <a:gd name="connsiteY662" fmla="*/ 422876 h 2200992"/>
              <a:gd name="connsiteX663" fmla="*/ 407592 w 2175519"/>
              <a:gd name="connsiteY663" fmla="*/ 412686 h 2200992"/>
              <a:gd name="connsiteX664" fmla="*/ 407592 w 2175519"/>
              <a:gd name="connsiteY664" fmla="*/ 407591 h 2200992"/>
              <a:gd name="connsiteX665" fmla="*/ 407592 w 2175519"/>
              <a:gd name="connsiteY665" fmla="*/ 402496 h 2200992"/>
              <a:gd name="connsiteX666" fmla="*/ 407592 w 2175519"/>
              <a:gd name="connsiteY666" fmla="*/ 387212 h 2200992"/>
              <a:gd name="connsiteX667" fmla="*/ 397402 w 2175519"/>
              <a:gd name="connsiteY667" fmla="*/ 377022 h 2200992"/>
              <a:gd name="connsiteX668" fmla="*/ 387212 w 2175519"/>
              <a:gd name="connsiteY668" fmla="*/ 361737 h 2200992"/>
              <a:gd name="connsiteX669" fmla="*/ 361737 w 2175519"/>
              <a:gd name="connsiteY669" fmla="*/ 351548 h 2200992"/>
              <a:gd name="connsiteX670" fmla="*/ 341358 w 2175519"/>
              <a:gd name="connsiteY670" fmla="*/ 336263 h 2200992"/>
              <a:gd name="connsiteX671" fmla="*/ 336263 w 2175519"/>
              <a:gd name="connsiteY671" fmla="*/ 326073 h 2200992"/>
              <a:gd name="connsiteX672" fmla="*/ 326073 w 2175519"/>
              <a:gd name="connsiteY672" fmla="*/ 310788 h 2200992"/>
              <a:gd name="connsiteX673" fmla="*/ 326073 w 2175519"/>
              <a:gd name="connsiteY673" fmla="*/ 305694 h 2200992"/>
              <a:gd name="connsiteX674" fmla="*/ 326073 w 2175519"/>
              <a:gd name="connsiteY674" fmla="*/ 300599 h 2200992"/>
              <a:gd name="connsiteX675" fmla="*/ 326073 w 2175519"/>
              <a:gd name="connsiteY675" fmla="*/ 290409 h 2200992"/>
              <a:gd name="connsiteX676" fmla="*/ 341358 w 2175519"/>
              <a:gd name="connsiteY676" fmla="*/ 285314 h 2200992"/>
              <a:gd name="connsiteX677" fmla="*/ 346453 w 2175519"/>
              <a:gd name="connsiteY677" fmla="*/ 285314 h 2200992"/>
              <a:gd name="connsiteX678" fmla="*/ 356643 w 2175519"/>
              <a:gd name="connsiteY678" fmla="*/ 290409 h 2200992"/>
              <a:gd name="connsiteX679" fmla="*/ 371927 w 2175519"/>
              <a:gd name="connsiteY679" fmla="*/ 300599 h 2200992"/>
              <a:gd name="connsiteX680" fmla="*/ 392307 w 2175519"/>
              <a:gd name="connsiteY680" fmla="*/ 310788 h 2200992"/>
              <a:gd name="connsiteX681" fmla="*/ 397402 w 2175519"/>
              <a:gd name="connsiteY681" fmla="*/ 320978 h 2200992"/>
              <a:gd name="connsiteX682" fmla="*/ 422876 w 2175519"/>
              <a:gd name="connsiteY682" fmla="*/ 336263 h 2200992"/>
              <a:gd name="connsiteX683" fmla="*/ 427971 w 2175519"/>
              <a:gd name="connsiteY683" fmla="*/ 336263 h 2200992"/>
              <a:gd name="connsiteX684" fmla="*/ 438161 w 2175519"/>
              <a:gd name="connsiteY684" fmla="*/ 341358 h 2200992"/>
              <a:gd name="connsiteX685" fmla="*/ 443256 w 2175519"/>
              <a:gd name="connsiteY685" fmla="*/ 341358 h 2200992"/>
              <a:gd name="connsiteX686" fmla="*/ 448351 w 2175519"/>
              <a:gd name="connsiteY686" fmla="*/ 341358 h 2200992"/>
              <a:gd name="connsiteX687" fmla="*/ 458540 w 2175519"/>
              <a:gd name="connsiteY687" fmla="*/ 336263 h 2200992"/>
              <a:gd name="connsiteX688" fmla="*/ 473825 w 2175519"/>
              <a:gd name="connsiteY688" fmla="*/ 326073 h 2200992"/>
              <a:gd name="connsiteX689" fmla="*/ 489110 w 2175519"/>
              <a:gd name="connsiteY689" fmla="*/ 320978 h 2200992"/>
              <a:gd name="connsiteX690" fmla="*/ 499300 w 2175519"/>
              <a:gd name="connsiteY690" fmla="*/ 310788 h 2200992"/>
              <a:gd name="connsiteX691" fmla="*/ 509489 w 2175519"/>
              <a:gd name="connsiteY691" fmla="*/ 305694 h 2200992"/>
              <a:gd name="connsiteX692" fmla="*/ 514584 w 2175519"/>
              <a:gd name="connsiteY692" fmla="*/ 290409 h 2200992"/>
              <a:gd name="connsiteX693" fmla="*/ 524774 w 2175519"/>
              <a:gd name="connsiteY693" fmla="*/ 285314 h 2200992"/>
              <a:gd name="connsiteX694" fmla="*/ 524774 w 2175519"/>
              <a:gd name="connsiteY694" fmla="*/ 275124 h 2200992"/>
              <a:gd name="connsiteX695" fmla="*/ 524774 w 2175519"/>
              <a:gd name="connsiteY695" fmla="*/ 270029 h 2200992"/>
              <a:gd name="connsiteX696" fmla="*/ 524774 w 2175519"/>
              <a:gd name="connsiteY696" fmla="*/ 254745 h 2200992"/>
              <a:gd name="connsiteX697" fmla="*/ 524774 w 2175519"/>
              <a:gd name="connsiteY697" fmla="*/ 249650 h 2200992"/>
              <a:gd name="connsiteX698" fmla="*/ 524774 w 2175519"/>
              <a:gd name="connsiteY698" fmla="*/ 239460 h 2200992"/>
              <a:gd name="connsiteX699" fmla="*/ 509489 w 2175519"/>
              <a:gd name="connsiteY699" fmla="*/ 224175 h 2200992"/>
              <a:gd name="connsiteX700" fmla="*/ 499300 w 2175519"/>
              <a:gd name="connsiteY700" fmla="*/ 213986 h 2200992"/>
              <a:gd name="connsiteX701" fmla="*/ 473825 w 2175519"/>
              <a:gd name="connsiteY701" fmla="*/ 188511 h 2200992"/>
              <a:gd name="connsiteX702" fmla="*/ 458540 w 2175519"/>
              <a:gd name="connsiteY702" fmla="*/ 173226 h 2200992"/>
              <a:gd name="connsiteX703" fmla="*/ 448351 w 2175519"/>
              <a:gd name="connsiteY703" fmla="*/ 168131 h 2200992"/>
              <a:gd name="connsiteX704" fmla="*/ 448351 w 2175519"/>
              <a:gd name="connsiteY704" fmla="*/ 147752 h 2200992"/>
              <a:gd name="connsiteX705" fmla="*/ 463635 w 2175519"/>
              <a:gd name="connsiteY705" fmla="*/ 147752 h 2200992"/>
              <a:gd name="connsiteX706" fmla="*/ 473825 w 2175519"/>
              <a:gd name="connsiteY706" fmla="*/ 147752 h 2200992"/>
              <a:gd name="connsiteX707" fmla="*/ 478920 w 2175519"/>
              <a:gd name="connsiteY707" fmla="*/ 152847 h 2200992"/>
              <a:gd name="connsiteX708" fmla="*/ 489110 w 2175519"/>
              <a:gd name="connsiteY708" fmla="*/ 163037 h 2200992"/>
              <a:gd name="connsiteX709" fmla="*/ 494205 w 2175519"/>
              <a:gd name="connsiteY709" fmla="*/ 173226 h 2200992"/>
              <a:gd name="connsiteX710" fmla="*/ 509489 w 2175519"/>
              <a:gd name="connsiteY710" fmla="*/ 188511 h 2200992"/>
              <a:gd name="connsiteX711" fmla="*/ 524774 w 2175519"/>
              <a:gd name="connsiteY711" fmla="*/ 203796 h 2200992"/>
              <a:gd name="connsiteX712" fmla="*/ 529869 w 2175519"/>
              <a:gd name="connsiteY712" fmla="*/ 213986 h 2200992"/>
              <a:gd name="connsiteX713" fmla="*/ 545154 w 2175519"/>
              <a:gd name="connsiteY713" fmla="*/ 219080 h 2200992"/>
              <a:gd name="connsiteX714" fmla="*/ 565533 w 2175519"/>
              <a:gd name="connsiteY714" fmla="*/ 224175 h 2200992"/>
              <a:gd name="connsiteX715" fmla="*/ 580818 w 2175519"/>
              <a:gd name="connsiteY715" fmla="*/ 234365 h 2200992"/>
              <a:gd name="connsiteX716" fmla="*/ 596103 w 2175519"/>
              <a:gd name="connsiteY716" fmla="*/ 234365 h 2200992"/>
              <a:gd name="connsiteX717" fmla="*/ 601197 w 2175519"/>
              <a:gd name="connsiteY717" fmla="*/ 224175 h 2200992"/>
              <a:gd name="connsiteX718" fmla="*/ 611387 w 2175519"/>
              <a:gd name="connsiteY718" fmla="*/ 219080 h 2200992"/>
              <a:gd name="connsiteX719" fmla="*/ 626672 w 2175519"/>
              <a:gd name="connsiteY719" fmla="*/ 203796 h 2200992"/>
              <a:gd name="connsiteX720" fmla="*/ 631767 w 2175519"/>
              <a:gd name="connsiteY720" fmla="*/ 188511 h 2200992"/>
              <a:gd name="connsiteX721" fmla="*/ 636862 w 2175519"/>
              <a:gd name="connsiteY721" fmla="*/ 183416 h 2200992"/>
              <a:gd name="connsiteX722" fmla="*/ 652146 w 2175519"/>
              <a:gd name="connsiteY722" fmla="*/ 173226 h 2200992"/>
              <a:gd name="connsiteX723" fmla="*/ 667431 w 2175519"/>
              <a:gd name="connsiteY723" fmla="*/ 173226 h 2200992"/>
              <a:gd name="connsiteX724" fmla="*/ 682716 w 2175519"/>
              <a:gd name="connsiteY724" fmla="*/ 168131 h 2200992"/>
              <a:gd name="connsiteX725" fmla="*/ 703095 w 2175519"/>
              <a:gd name="connsiteY725" fmla="*/ 163037 h 2200992"/>
              <a:gd name="connsiteX726" fmla="*/ 718380 w 2175519"/>
              <a:gd name="connsiteY726" fmla="*/ 152847 h 2200992"/>
              <a:gd name="connsiteX727" fmla="*/ 738760 w 2175519"/>
              <a:gd name="connsiteY727" fmla="*/ 122277 h 2200992"/>
              <a:gd name="connsiteX728" fmla="*/ 764234 w 2175519"/>
              <a:gd name="connsiteY728" fmla="*/ 122277 h 2200992"/>
              <a:gd name="connsiteX729" fmla="*/ 779519 w 2175519"/>
              <a:gd name="connsiteY729" fmla="*/ 117183 h 2200992"/>
              <a:gd name="connsiteX730" fmla="*/ 789708 w 2175519"/>
              <a:gd name="connsiteY730" fmla="*/ 96803 h 2200992"/>
              <a:gd name="connsiteX731" fmla="*/ 804993 w 2175519"/>
              <a:gd name="connsiteY731" fmla="*/ 81518 h 2200992"/>
              <a:gd name="connsiteX732" fmla="*/ 825373 w 2175519"/>
              <a:gd name="connsiteY732" fmla="*/ 71329 h 2200992"/>
              <a:gd name="connsiteX733" fmla="*/ 850847 w 2175519"/>
              <a:gd name="connsiteY733" fmla="*/ 66234 h 2200992"/>
              <a:gd name="connsiteX734" fmla="*/ 866132 w 2175519"/>
              <a:gd name="connsiteY734" fmla="*/ 66234 h 2200992"/>
              <a:gd name="connsiteX735" fmla="*/ 886511 w 2175519"/>
              <a:gd name="connsiteY735" fmla="*/ 61139 h 2200992"/>
              <a:gd name="connsiteX736" fmla="*/ 917081 w 2175519"/>
              <a:gd name="connsiteY736" fmla="*/ 61139 h 2200992"/>
              <a:gd name="connsiteX737" fmla="*/ 927271 w 2175519"/>
              <a:gd name="connsiteY737" fmla="*/ 66234 h 2200992"/>
              <a:gd name="connsiteX738" fmla="*/ 942555 w 2175519"/>
              <a:gd name="connsiteY738" fmla="*/ 71329 h 2200992"/>
              <a:gd name="connsiteX739" fmla="*/ 952745 w 2175519"/>
              <a:gd name="connsiteY739" fmla="*/ 71329 h 2200992"/>
              <a:gd name="connsiteX740" fmla="*/ 957840 w 2175519"/>
              <a:gd name="connsiteY740" fmla="*/ 71329 h 2200992"/>
              <a:gd name="connsiteX741" fmla="*/ 973125 w 2175519"/>
              <a:gd name="connsiteY741" fmla="*/ 71329 h 2200992"/>
              <a:gd name="connsiteX742" fmla="*/ 988409 w 2175519"/>
              <a:gd name="connsiteY742" fmla="*/ 66234 h 2200992"/>
              <a:gd name="connsiteX743" fmla="*/ 1003694 w 2175519"/>
              <a:gd name="connsiteY743" fmla="*/ 61139 h 2200992"/>
              <a:gd name="connsiteX744" fmla="*/ 1018979 w 2175519"/>
              <a:gd name="connsiteY744" fmla="*/ 50949 h 2200992"/>
              <a:gd name="connsiteX745" fmla="*/ 1029168 w 2175519"/>
              <a:gd name="connsiteY745" fmla="*/ 50949 h 2200992"/>
              <a:gd name="connsiteX746" fmla="*/ 1039358 w 2175519"/>
              <a:gd name="connsiteY746" fmla="*/ 50949 h 2200992"/>
              <a:gd name="connsiteX747" fmla="*/ 1044453 w 2175519"/>
              <a:gd name="connsiteY747" fmla="*/ 50949 h 2200992"/>
              <a:gd name="connsiteX748" fmla="*/ 1069928 w 2175519"/>
              <a:gd name="connsiteY748" fmla="*/ 66234 h 2200992"/>
              <a:gd name="connsiteX749" fmla="*/ 1090307 w 2175519"/>
              <a:gd name="connsiteY749" fmla="*/ 81518 h 2200992"/>
              <a:gd name="connsiteX750" fmla="*/ 1095402 w 2175519"/>
              <a:gd name="connsiteY750" fmla="*/ 81518 h 2200992"/>
              <a:gd name="connsiteX751" fmla="*/ 1110687 w 2175519"/>
              <a:gd name="connsiteY751" fmla="*/ 86613 h 2200992"/>
              <a:gd name="connsiteX752" fmla="*/ 1115782 w 2175519"/>
              <a:gd name="connsiteY752" fmla="*/ 81518 h 2200992"/>
              <a:gd name="connsiteX753" fmla="*/ 1131066 w 2175519"/>
              <a:gd name="connsiteY753" fmla="*/ 81518 h 2200992"/>
              <a:gd name="connsiteX754" fmla="*/ 1141256 w 2175519"/>
              <a:gd name="connsiteY754" fmla="*/ 66234 h 2200992"/>
              <a:gd name="connsiteX755" fmla="*/ 1146351 w 2175519"/>
              <a:gd name="connsiteY755" fmla="*/ 61139 h 2200992"/>
              <a:gd name="connsiteX756" fmla="*/ 1156541 w 2175519"/>
              <a:gd name="connsiteY756" fmla="*/ 35664 h 2200992"/>
              <a:gd name="connsiteX757" fmla="*/ 1156541 w 2175519"/>
              <a:gd name="connsiteY757" fmla="*/ 30569 h 2200992"/>
              <a:gd name="connsiteX758" fmla="*/ 1161636 w 2175519"/>
              <a:gd name="connsiteY758" fmla="*/ 15285 h 2200992"/>
              <a:gd name="connsiteX759" fmla="*/ 1166731 w 2175519"/>
              <a:gd name="connsiteY759" fmla="*/ 10190 h 220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Lst>
            <a:rect l="l" t="t" r="r" b="b"/>
            <a:pathLst>
              <a:path w="2175519" h="2200992">
                <a:moveTo>
                  <a:pt x="1176920" y="0"/>
                </a:moveTo>
                <a:lnTo>
                  <a:pt x="1182015" y="10190"/>
                </a:lnTo>
                <a:lnTo>
                  <a:pt x="1192205" y="10190"/>
                </a:lnTo>
                <a:lnTo>
                  <a:pt x="1197300" y="25475"/>
                </a:lnTo>
                <a:lnTo>
                  <a:pt x="1197300" y="35664"/>
                </a:lnTo>
                <a:lnTo>
                  <a:pt x="1197300" y="50949"/>
                </a:lnTo>
                <a:lnTo>
                  <a:pt x="1197300" y="66234"/>
                </a:lnTo>
                <a:lnTo>
                  <a:pt x="1197300" y="81518"/>
                </a:lnTo>
                <a:lnTo>
                  <a:pt x="1207490" y="86613"/>
                </a:lnTo>
                <a:lnTo>
                  <a:pt x="1212585" y="86613"/>
                </a:lnTo>
                <a:lnTo>
                  <a:pt x="1212585" y="96803"/>
                </a:lnTo>
                <a:lnTo>
                  <a:pt x="1227869" y="101898"/>
                </a:lnTo>
                <a:lnTo>
                  <a:pt x="1243154" y="112088"/>
                </a:lnTo>
                <a:lnTo>
                  <a:pt x="1258439" y="112088"/>
                </a:lnTo>
                <a:lnTo>
                  <a:pt x="1268628" y="112088"/>
                </a:lnTo>
                <a:lnTo>
                  <a:pt x="1283913" y="101898"/>
                </a:lnTo>
                <a:lnTo>
                  <a:pt x="1299198" y="96803"/>
                </a:lnTo>
                <a:lnTo>
                  <a:pt x="1314482" y="86613"/>
                </a:lnTo>
                <a:lnTo>
                  <a:pt x="1345052" y="71329"/>
                </a:lnTo>
                <a:lnTo>
                  <a:pt x="1350147" y="71329"/>
                </a:lnTo>
                <a:lnTo>
                  <a:pt x="1355242" y="81518"/>
                </a:lnTo>
                <a:lnTo>
                  <a:pt x="1365431" y="81518"/>
                </a:lnTo>
                <a:lnTo>
                  <a:pt x="1365431" y="86613"/>
                </a:lnTo>
                <a:lnTo>
                  <a:pt x="1370526" y="101898"/>
                </a:lnTo>
                <a:lnTo>
                  <a:pt x="1380716" y="117183"/>
                </a:lnTo>
                <a:lnTo>
                  <a:pt x="1380716" y="122277"/>
                </a:lnTo>
                <a:lnTo>
                  <a:pt x="1385811" y="122277"/>
                </a:lnTo>
                <a:lnTo>
                  <a:pt x="1396001" y="122277"/>
                </a:lnTo>
                <a:lnTo>
                  <a:pt x="1401096" y="122277"/>
                </a:lnTo>
                <a:lnTo>
                  <a:pt x="1406190" y="122277"/>
                </a:lnTo>
                <a:lnTo>
                  <a:pt x="1416380" y="117183"/>
                </a:lnTo>
                <a:lnTo>
                  <a:pt x="1421475" y="112088"/>
                </a:lnTo>
                <a:lnTo>
                  <a:pt x="1436760" y="81518"/>
                </a:lnTo>
                <a:lnTo>
                  <a:pt x="1446950" y="71329"/>
                </a:lnTo>
                <a:lnTo>
                  <a:pt x="1452044" y="71329"/>
                </a:lnTo>
                <a:lnTo>
                  <a:pt x="1452044" y="66234"/>
                </a:lnTo>
                <a:lnTo>
                  <a:pt x="1457139" y="66234"/>
                </a:lnTo>
                <a:lnTo>
                  <a:pt x="1467329" y="71329"/>
                </a:lnTo>
                <a:lnTo>
                  <a:pt x="1472424" y="71329"/>
                </a:lnTo>
                <a:lnTo>
                  <a:pt x="1472424" y="86613"/>
                </a:lnTo>
                <a:lnTo>
                  <a:pt x="1472424" y="96803"/>
                </a:lnTo>
                <a:lnTo>
                  <a:pt x="1467329" y="117183"/>
                </a:lnTo>
                <a:lnTo>
                  <a:pt x="1467329" y="122277"/>
                </a:lnTo>
                <a:lnTo>
                  <a:pt x="1467329" y="137562"/>
                </a:lnTo>
                <a:lnTo>
                  <a:pt x="1472424" y="147752"/>
                </a:lnTo>
                <a:lnTo>
                  <a:pt x="1472424" y="152847"/>
                </a:lnTo>
                <a:lnTo>
                  <a:pt x="1482614" y="168131"/>
                </a:lnTo>
                <a:lnTo>
                  <a:pt x="1497899" y="168131"/>
                </a:lnTo>
                <a:lnTo>
                  <a:pt x="1502993" y="173226"/>
                </a:lnTo>
                <a:lnTo>
                  <a:pt x="1518278" y="173226"/>
                </a:lnTo>
                <a:lnTo>
                  <a:pt x="1533563" y="173226"/>
                </a:lnTo>
                <a:lnTo>
                  <a:pt x="1553942" y="173226"/>
                </a:lnTo>
                <a:lnTo>
                  <a:pt x="1569227" y="168131"/>
                </a:lnTo>
                <a:lnTo>
                  <a:pt x="1584512" y="163037"/>
                </a:lnTo>
                <a:lnTo>
                  <a:pt x="1594701" y="147752"/>
                </a:lnTo>
                <a:lnTo>
                  <a:pt x="1609986" y="132467"/>
                </a:lnTo>
                <a:lnTo>
                  <a:pt x="1635461" y="112088"/>
                </a:lnTo>
                <a:lnTo>
                  <a:pt x="1645650" y="86613"/>
                </a:lnTo>
                <a:lnTo>
                  <a:pt x="1660935" y="81518"/>
                </a:lnTo>
                <a:lnTo>
                  <a:pt x="1676220" y="81518"/>
                </a:lnTo>
                <a:lnTo>
                  <a:pt x="1676220" y="86613"/>
                </a:lnTo>
                <a:lnTo>
                  <a:pt x="1676220" y="96803"/>
                </a:lnTo>
                <a:lnTo>
                  <a:pt x="1676220" y="101898"/>
                </a:lnTo>
                <a:lnTo>
                  <a:pt x="1671125" y="112088"/>
                </a:lnTo>
                <a:lnTo>
                  <a:pt x="1655840" y="122277"/>
                </a:lnTo>
                <a:lnTo>
                  <a:pt x="1645650" y="137562"/>
                </a:lnTo>
                <a:lnTo>
                  <a:pt x="1625271" y="163037"/>
                </a:lnTo>
                <a:lnTo>
                  <a:pt x="1609986" y="173226"/>
                </a:lnTo>
                <a:lnTo>
                  <a:pt x="1604891" y="183416"/>
                </a:lnTo>
                <a:lnTo>
                  <a:pt x="1594701" y="188511"/>
                </a:lnTo>
                <a:lnTo>
                  <a:pt x="1594701" y="203796"/>
                </a:lnTo>
                <a:lnTo>
                  <a:pt x="1594701" y="219080"/>
                </a:lnTo>
                <a:lnTo>
                  <a:pt x="1594701" y="224175"/>
                </a:lnTo>
                <a:lnTo>
                  <a:pt x="1604891" y="239460"/>
                </a:lnTo>
                <a:lnTo>
                  <a:pt x="1609986" y="254745"/>
                </a:lnTo>
                <a:lnTo>
                  <a:pt x="1625271" y="270029"/>
                </a:lnTo>
                <a:lnTo>
                  <a:pt x="1635461" y="275124"/>
                </a:lnTo>
                <a:lnTo>
                  <a:pt x="1655840" y="285314"/>
                </a:lnTo>
                <a:lnTo>
                  <a:pt x="1676220" y="300599"/>
                </a:lnTo>
                <a:lnTo>
                  <a:pt x="1691504" y="300599"/>
                </a:lnTo>
                <a:lnTo>
                  <a:pt x="1696599" y="300599"/>
                </a:lnTo>
                <a:lnTo>
                  <a:pt x="1706789" y="300599"/>
                </a:lnTo>
                <a:lnTo>
                  <a:pt x="1711884" y="300599"/>
                </a:lnTo>
                <a:lnTo>
                  <a:pt x="1737358" y="285314"/>
                </a:lnTo>
                <a:lnTo>
                  <a:pt x="1747548" y="270029"/>
                </a:lnTo>
                <a:lnTo>
                  <a:pt x="1778118" y="239460"/>
                </a:lnTo>
                <a:lnTo>
                  <a:pt x="1793402" y="234365"/>
                </a:lnTo>
                <a:lnTo>
                  <a:pt x="1808687" y="219080"/>
                </a:lnTo>
                <a:lnTo>
                  <a:pt x="1808687" y="224175"/>
                </a:lnTo>
                <a:lnTo>
                  <a:pt x="1813782" y="234365"/>
                </a:lnTo>
                <a:lnTo>
                  <a:pt x="1813782" y="239460"/>
                </a:lnTo>
                <a:lnTo>
                  <a:pt x="1813782" y="254745"/>
                </a:lnTo>
                <a:lnTo>
                  <a:pt x="1808687" y="264934"/>
                </a:lnTo>
                <a:lnTo>
                  <a:pt x="1808687" y="270029"/>
                </a:lnTo>
                <a:lnTo>
                  <a:pt x="1798497" y="270029"/>
                </a:lnTo>
                <a:lnTo>
                  <a:pt x="1788307" y="285314"/>
                </a:lnTo>
                <a:lnTo>
                  <a:pt x="1778118" y="290409"/>
                </a:lnTo>
                <a:lnTo>
                  <a:pt x="1773023" y="300599"/>
                </a:lnTo>
                <a:lnTo>
                  <a:pt x="1773023" y="305694"/>
                </a:lnTo>
                <a:lnTo>
                  <a:pt x="1773023" y="310788"/>
                </a:lnTo>
                <a:lnTo>
                  <a:pt x="1778118" y="310788"/>
                </a:lnTo>
                <a:lnTo>
                  <a:pt x="1778118" y="320978"/>
                </a:lnTo>
                <a:lnTo>
                  <a:pt x="1793402" y="320978"/>
                </a:lnTo>
                <a:lnTo>
                  <a:pt x="1798497" y="320978"/>
                </a:lnTo>
                <a:lnTo>
                  <a:pt x="1808687" y="320978"/>
                </a:lnTo>
                <a:lnTo>
                  <a:pt x="1808687" y="326073"/>
                </a:lnTo>
                <a:lnTo>
                  <a:pt x="1808687" y="336263"/>
                </a:lnTo>
                <a:lnTo>
                  <a:pt x="1813782" y="341358"/>
                </a:lnTo>
                <a:lnTo>
                  <a:pt x="1813782" y="351548"/>
                </a:lnTo>
                <a:lnTo>
                  <a:pt x="1808687" y="356642"/>
                </a:lnTo>
                <a:lnTo>
                  <a:pt x="1798497" y="361737"/>
                </a:lnTo>
                <a:lnTo>
                  <a:pt x="1798497" y="371927"/>
                </a:lnTo>
                <a:lnTo>
                  <a:pt x="1793402" y="377022"/>
                </a:lnTo>
                <a:lnTo>
                  <a:pt x="1798497" y="392307"/>
                </a:lnTo>
                <a:lnTo>
                  <a:pt x="1798497" y="402496"/>
                </a:lnTo>
                <a:lnTo>
                  <a:pt x="1808687" y="407591"/>
                </a:lnTo>
                <a:lnTo>
                  <a:pt x="1813782" y="412686"/>
                </a:lnTo>
                <a:lnTo>
                  <a:pt x="1829067" y="412686"/>
                </a:lnTo>
                <a:lnTo>
                  <a:pt x="1839256" y="412686"/>
                </a:lnTo>
                <a:lnTo>
                  <a:pt x="1859636" y="412686"/>
                </a:lnTo>
                <a:lnTo>
                  <a:pt x="1864731" y="412686"/>
                </a:lnTo>
                <a:lnTo>
                  <a:pt x="1874921" y="412686"/>
                </a:lnTo>
                <a:lnTo>
                  <a:pt x="1880015" y="422876"/>
                </a:lnTo>
                <a:lnTo>
                  <a:pt x="1885110" y="427971"/>
                </a:lnTo>
                <a:lnTo>
                  <a:pt x="1900395" y="438161"/>
                </a:lnTo>
                <a:lnTo>
                  <a:pt x="1915680" y="438161"/>
                </a:lnTo>
                <a:lnTo>
                  <a:pt x="1925869" y="438161"/>
                </a:lnTo>
                <a:lnTo>
                  <a:pt x="1930964" y="443256"/>
                </a:lnTo>
                <a:lnTo>
                  <a:pt x="1936059" y="453445"/>
                </a:lnTo>
                <a:lnTo>
                  <a:pt x="1930964" y="458540"/>
                </a:lnTo>
                <a:lnTo>
                  <a:pt x="1925869" y="473825"/>
                </a:lnTo>
                <a:lnTo>
                  <a:pt x="1910585" y="494204"/>
                </a:lnTo>
                <a:lnTo>
                  <a:pt x="1900395" y="504394"/>
                </a:lnTo>
                <a:lnTo>
                  <a:pt x="1895300" y="514584"/>
                </a:lnTo>
                <a:lnTo>
                  <a:pt x="1895300" y="529869"/>
                </a:lnTo>
                <a:lnTo>
                  <a:pt x="1900395" y="545153"/>
                </a:lnTo>
                <a:lnTo>
                  <a:pt x="1925869" y="580818"/>
                </a:lnTo>
                <a:lnTo>
                  <a:pt x="1951344" y="611387"/>
                </a:lnTo>
                <a:lnTo>
                  <a:pt x="1976818" y="641956"/>
                </a:lnTo>
                <a:lnTo>
                  <a:pt x="2002293" y="667431"/>
                </a:lnTo>
                <a:lnTo>
                  <a:pt x="2017578" y="677620"/>
                </a:lnTo>
                <a:lnTo>
                  <a:pt x="2032862" y="667431"/>
                </a:lnTo>
                <a:lnTo>
                  <a:pt x="2063432" y="662336"/>
                </a:lnTo>
                <a:lnTo>
                  <a:pt x="2078716" y="662336"/>
                </a:lnTo>
                <a:lnTo>
                  <a:pt x="2088906" y="662336"/>
                </a:lnTo>
                <a:lnTo>
                  <a:pt x="2104191" y="667431"/>
                </a:lnTo>
                <a:lnTo>
                  <a:pt x="2119475" y="677620"/>
                </a:lnTo>
                <a:lnTo>
                  <a:pt x="2119475" y="682715"/>
                </a:lnTo>
                <a:lnTo>
                  <a:pt x="2114380" y="698000"/>
                </a:lnTo>
                <a:lnTo>
                  <a:pt x="2104191" y="703095"/>
                </a:lnTo>
                <a:lnTo>
                  <a:pt x="2099096" y="703095"/>
                </a:lnTo>
                <a:lnTo>
                  <a:pt x="2088906" y="713285"/>
                </a:lnTo>
                <a:lnTo>
                  <a:pt x="2078716" y="718380"/>
                </a:lnTo>
                <a:lnTo>
                  <a:pt x="2048147" y="718380"/>
                </a:lnTo>
                <a:lnTo>
                  <a:pt x="2037957" y="728569"/>
                </a:lnTo>
                <a:lnTo>
                  <a:pt x="2027767" y="733664"/>
                </a:lnTo>
                <a:lnTo>
                  <a:pt x="2017578" y="743854"/>
                </a:lnTo>
                <a:lnTo>
                  <a:pt x="2002293" y="748949"/>
                </a:lnTo>
                <a:lnTo>
                  <a:pt x="2002293" y="779518"/>
                </a:lnTo>
                <a:lnTo>
                  <a:pt x="2012483" y="799898"/>
                </a:lnTo>
                <a:lnTo>
                  <a:pt x="2017578" y="820277"/>
                </a:lnTo>
                <a:lnTo>
                  <a:pt x="2027767" y="835562"/>
                </a:lnTo>
                <a:lnTo>
                  <a:pt x="2037957" y="881416"/>
                </a:lnTo>
                <a:lnTo>
                  <a:pt x="2053242" y="901796"/>
                </a:lnTo>
                <a:lnTo>
                  <a:pt x="2063432" y="922175"/>
                </a:lnTo>
                <a:lnTo>
                  <a:pt x="2063432" y="937460"/>
                </a:lnTo>
                <a:lnTo>
                  <a:pt x="2063432" y="952744"/>
                </a:lnTo>
                <a:lnTo>
                  <a:pt x="2068526" y="957839"/>
                </a:lnTo>
                <a:lnTo>
                  <a:pt x="2078716" y="973124"/>
                </a:lnTo>
                <a:lnTo>
                  <a:pt x="2083811" y="983314"/>
                </a:lnTo>
                <a:lnTo>
                  <a:pt x="2088906" y="988409"/>
                </a:lnTo>
                <a:lnTo>
                  <a:pt x="2104191" y="1003693"/>
                </a:lnTo>
                <a:lnTo>
                  <a:pt x="2150045" y="1029168"/>
                </a:lnTo>
                <a:lnTo>
                  <a:pt x="2170424" y="1044452"/>
                </a:lnTo>
                <a:lnTo>
                  <a:pt x="2175519" y="1054642"/>
                </a:lnTo>
                <a:lnTo>
                  <a:pt x="2175519" y="1069927"/>
                </a:lnTo>
                <a:lnTo>
                  <a:pt x="2175519" y="1075022"/>
                </a:lnTo>
                <a:lnTo>
                  <a:pt x="2175519" y="1080117"/>
                </a:lnTo>
                <a:lnTo>
                  <a:pt x="2175519" y="1090306"/>
                </a:lnTo>
                <a:lnTo>
                  <a:pt x="2170424" y="1095401"/>
                </a:lnTo>
                <a:lnTo>
                  <a:pt x="2165329" y="1095401"/>
                </a:lnTo>
                <a:lnTo>
                  <a:pt x="2155140" y="1095401"/>
                </a:lnTo>
                <a:lnTo>
                  <a:pt x="2134760" y="1090306"/>
                </a:lnTo>
                <a:lnTo>
                  <a:pt x="2099096" y="1069927"/>
                </a:lnTo>
                <a:lnTo>
                  <a:pt x="2083811" y="1069927"/>
                </a:lnTo>
                <a:lnTo>
                  <a:pt x="2078716" y="1059737"/>
                </a:lnTo>
                <a:lnTo>
                  <a:pt x="2063432" y="1059737"/>
                </a:lnTo>
                <a:lnTo>
                  <a:pt x="2053242" y="1069927"/>
                </a:lnTo>
                <a:lnTo>
                  <a:pt x="2048147" y="1069927"/>
                </a:lnTo>
                <a:lnTo>
                  <a:pt x="2037957" y="1075022"/>
                </a:lnTo>
                <a:lnTo>
                  <a:pt x="2032862" y="1090306"/>
                </a:lnTo>
                <a:lnTo>
                  <a:pt x="2027767" y="1120876"/>
                </a:lnTo>
                <a:lnTo>
                  <a:pt x="2017578" y="1156540"/>
                </a:lnTo>
                <a:lnTo>
                  <a:pt x="2017578" y="1171825"/>
                </a:lnTo>
                <a:lnTo>
                  <a:pt x="2012483" y="1182014"/>
                </a:lnTo>
                <a:lnTo>
                  <a:pt x="2017578" y="1207489"/>
                </a:lnTo>
                <a:lnTo>
                  <a:pt x="2017578" y="1222774"/>
                </a:lnTo>
                <a:lnTo>
                  <a:pt x="2032862" y="1232963"/>
                </a:lnTo>
                <a:lnTo>
                  <a:pt x="2037957" y="1248248"/>
                </a:lnTo>
                <a:lnTo>
                  <a:pt x="2063432" y="1258438"/>
                </a:lnTo>
                <a:lnTo>
                  <a:pt x="2078716" y="1263533"/>
                </a:lnTo>
                <a:lnTo>
                  <a:pt x="2104191" y="1283912"/>
                </a:lnTo>
                <a:lnTo>
                  <a:pt x="2119475" y="1299197"/>
                </a:lnTo>
                <a:lnTo>
                  <a:pt x="2134760" y="1314482"/>
                </a:lnTo>
                <a:lnTo>
                  <a:pt x="2134760" y="1319576"/>
                </a:lnTo>
                <a:lnTo>
                  <a:pt x="2134760" y="1334861"/>
                </a:lnTo>
                <a:lnTo>
                  <a:pt x="2134760" y="1345051"/>
                </a:lnTo>
                <a:lnTo>
                  <a:pt x="2124570" y="1350146"/>
                </a:lnTo>
                <a:lnTo>
                  <a:pt x="2119475" y="1360336"/>
                </a:lnTo>
                <a:lnTo>
                  <a:pt x="2104191" y="1365430"/>
                </a:lnTo>
                <a:lnTo>
                  <a:pt x="2088906" y="1365430"/>
                </a:lnTo>
                <a:lnTo>
                  <a:pt x="2083811" y="1365430"/>
                </a:lnTo>
                <a:lnTo>
                  <a:pt x="2068526" y="1365430"/>
                </a:lnTo>
                <a:lnTo>
                  <a:pt x="2063432" y="1370525"/>
                </a:lnTo>
                <a:lnTo>
                  <a:pt x="2048147" y="1370525"/>
                </a:lnTo>
                <a:lnTo>
                  <a:pt x="2048147" y="1380715"/>
                </a:lnTo>
                <a:lnTo>
                  <a:pt x="2037957" y="1385810"/>
                </a:lnTo>
                <a:lnTo>
                  <a:pt x="2048147" y="1401095"/>
                </a:lnTo>
                <a:lnTo>
                  <a:pt x="2048147" y="1411284"/>
                </a:lnTo>
                <a:lnTo>
                  <a:pt x="2048147" y="1421474"/>
                </a:lnTo>
                <a:lnTo>
                  <a:pt x="2037957" y="1431664"/>
                </a:lnTo>
                <a:lnTo>
                  <a:pt x="2032862" y="1452044"/>
                </a:lnTo>
                <a:lnTo>
                  <a:pt x="2027767" y="1472423"/>
                </a:lnTo>
                <a:lnTo>
                  <a:pt x="2017578" y="1482613"/>
                </a:lnTo>
                <a:lnTo>
                  <a:pt x="2012483" y="1487708"/>
                </a:lnTo>
                <a:lnTo>
                  <a:pt x="1997198" y="1487708"/>
                </a:lnTo>
                <a:lnTo>
                  <a:pt x="1981913" y="1487708"/>
                </a:lnTo>
                <a:lnTo>
                  <a:pt x="1966629" y="1487708"/>
                </a:lnTo>
                <a:lnTo>
                  <a:pt x="1951344" y="1487708"/>
                </a:lnTo>
                <a:lnTo>
                  <a:pt x="1946249" y="1487708"/>
                </a:lnTo>
                <a:lnTo>
                  <a:pt x="1936059" y="1487708"/>
                </a:lnTo>
                <a:lnTo>
                  <a:pt x="1930964" y="1497898"/>
                </a:lnTo>
                <a:lnTo>
                  <a:pt x="1925869" y="1502992"/>
                </a:lnTo>
                <a:lnTo>
                  <a:pt x="1925869" y="1508087"/>
                </a:lnTo>
                <a:lnTo>
                  <a:pt x="1915680" y="1533562"/>
                </a:lnTo>
                <a:lnTo>
                  <a:pt x="1910585" y="1548846"/>
                </a:lnTo>
                <a:lnTo>
                  <a:pt x="1900395" y="1584511"/>
                </a:lnTo>
                <a:lnTo>
                  <a:pt x="1895300" y="1599795"/>
                </a:lnTo>
                <a:lnTo>
                  <a:pt x="1895300" y="1609985"/>
                </a:lnTo>
                <a:lnTo>
                  <a:pt x="1900395" y="1625270"/>
                </a:lnTo>
                <a:lnTo>
                  <a:pt x="1900395" y="1635460"/>
                </a:lnTo>
                <a:lnTo>
                  <a:pt x="1910585" y="1650744"/>
                </a:lnTo>
                <a:lnTo>
                  <a:pt x="1910585" y="1671124"/>
                </a:lnTo>
                <a:lnTo>
                  <a:pt x="1900395" y="1676219"/>
                </a:lnTo>
                <a:lnTo>
                  <a:pt x="1895300" y="1686408"/>
                </a:lnTo>
                <a:lnTo>
                  <a:pt x="1885110" y="1676219"/>
                </a:lnTo>
                <a:lnTo>
                  <a:pt x="1874921" y="1676219"/>
                </a:lnTo>
                <a:lnTo>
                  <a:pt x="1849446" y="1671124"/>
                </a:lnTo>
                <a:lnTo>
                  <a:pt x="1839256" y="1660934"/>
                </a:lnTo>
                <a:lnTo>
                  <a:pt x="1829067" y="1660934"/>
                </a:lnTo>
                <a:lnTo>
                  <a:pt x="1813782" y="1671124"/>
                </a:lnTo>
                <a:lnTo>
                  <a:pt x="1808687" y="1676219"/>
                </a:lnTo>
                <a:lnTo>
                  <a:pt x="1808687" y="1686408"/>
                </a:lnTo>
                <a:lnTo>
                  <a:pt x="1808687" y="1701693"/>
                </a:lnTo>
                <a:lnTo>
                  <a:pt x="1813782" y="1711883"/>
                </a:lnTo>
                <a:lnTo>
                  <a:pt x="1823972" y="1722073"/>
                </a:lnTo>
                <a:lnTo>
                  <a:pt x="1839256" y="1727168"/>
                </a:lnTo>
                <a:lnTo>
                  <a:pt x="1859636" y="1747547"/>
                </a:lnTo>
                <a:lnTo>
                  <a:pt x="1874921" y="1762832"/>
                </a:lnTo>
                <a:lnTo>
                  <a:pt x="1885110" y="1773022"/>
                </a:lnTo>
                <a:lnTo>
                  <a:pt x="1895300" y="1788306"/>
                </a:lnTo>
                <a:lnTo>
                  <a:pt x="1900395" y="1798496"/>
                </a:lnTo>
                <a:lnTo>
                  <a:pt x="1910585" y="1813781"/>
                </a:lnTo>
                <a:lnTo>
                  <a:pt x="1910585" y="1823970"/>
                </a:lnTo>
                <a:lnTo>
                  <a:pt x="1900395" y="1829065"/>
                </a:lnTo>
                <a:lnTo>
                  <a:pt x="1900395" y="1839255"/>
                </a:lnTo>
                <a:lnTo>
                  <a:pt x="1895300" y="1844350"/>
                </a:lnTo>
                <a:lnTo>
                  <a:pt x="1885110" y="1839255"/>
                </a:lnTo>
                <a:lnTo>
                  <a:pt x="1880015" y="1839255"/>
                </a:lnTo>
                <a:lnTo>
                  <a:pt x="1859636" y="1823970"/>
                </a:lnTo>
                <a:lnTo>
                  <a:pt x="1844351" y="1808686"/>
                </a:lnTo>
                <a:lnTo>
                  <a:pt x="1813782" y="1778116"/>
                </a:lnTo>
                <a:lnTo>
                  <a:pt x="1798497" y="1762832"/>
                </a:lnTo>
                <a:lnTo>
                  <a:pt x="1778118" y="1757737"/>
                </a:lnTo>
                <a:lnTo>
                  <a:pt x="1773023" y="1747547"/>
                </a:lnTo>
                <a:lnTo>
                  <a:pt x="1762833" y="1747547"/>
                </a:lnTo>
                <a:lnTo>
                  <a:pt x="1747548" y="1747547"/>
                </a:lnTo>
                <a:lnTo>
                  <a:pt x="1742453" y="1747547"/>
                </a:lnTo>
                <a:lnTo>
                  <a:pt x="1727169" y="1762832"/>
                </a:lnTo>
                <a:lnTo>
                  <a:pt x="1711884" y="1773022"/>
                </a:lnTo>
                <a:lnTo>
                  <a:pt x="1686410" y="1798496"/>
                </a:lnTo>
                <a:lnTo>
                  <a:pt x="1671125" y="1813781"/>
                </a:lnTo>
                <a:lnTo>
                  <a:pt x="1660935" y="1829065"/>
                </a:lnTo>
                <a:lnTo>
                  <a:pt x="1645650" y="1844350"/>
                </a:lnTo>
                <a:lnTo>
                  <a:pt x="1640555" y="1859635"/>
                </a:lnTo>
                <a:lnTo>
                  <a:pt x="1645650" y="1874919"/>
                </a:lnTo>
                <a:lnTo>
                  <a:pt x="1645650" y="1890204"/>
                </a:lnTo>
                <a:lnTo>
                  <a:pt x="1660935" y="1915678"/>
                </a:lnTo>
                <a:lnTo>
                  <a:pt x="1671125" y="1925868"/>
                </a:lnTo>
                <a:lnTo>
                  <a:pt x="1676220" y="1941153"/>
                </a:lnTo>
                <a:lnTo>
                  <a:pt x="1676220" y="1951343"/>
                </a:lnTo>
                <a:lnTo>
                  <a:pt x="1671125" y="1961532"/>
                </a:lnTo>
                <a:lnTo>
                  <a:pt x="1671125" y="1966627"/>
                </a:lnTo>
                <a:lnTo>
                  <a:pt x="1655840" y="1961532"/>
                </a:lnTo>
                <a:lnTo>
                  <a:pt x="1645650" y="1961532"/>
                </a:lnTo>
                <a:lnTo>
                  <a:pt x="1620176" y="1941153"/>
                </a:lnTo>
                <a:lnTo>
                  <a:pt x="1604891" y="1915678"/>
                </a:lnTo>
                <a:lnTo>
                  <a:pt x="1589607" y="1910584"/>
                </a:lnTo>
                <a:lnTo>
                  <a:pt x="1574322" y="1910584"/>
                </a:lnTo>
                <a:lnTo>
                  <a:pt x="1569227" y="1910584"/>
                </a:lnTo>
                <a:lnTo>
                  <a:pt x="1553942" y="1910584"/>
                </a:lnTo>
                <a:lnTo>
                  <a:pt x="1538658" y="1910584"/>
                </a:lnTo>
                <a:lnTo>
                  <a:pt x="1533563" y="1910584"/>
                </a:lnTo>
                <a:lnTo>
                  <a:pt x="1518278" y="1915678"/>
                </a:lnTo>
                <a:lnTo>
                  <a:pt x="1508088" y="1925868"/>
                </a:lnTo>
                <a:lnTo>
                  <a:pt x="1502993" y="1930963"/>
                </a:lnTo>
                <a:lnTo>
                  <a:pt x="1497899" y="1946248"/>
                </a:lnTo>
                <a:lnTo>
                  <a:pt x="1487709" y="1961532"/>
                </a:lnTo>
                <a:lnTo>
                  <a:pt x="1487709" y="1976817"/>
                </a:lnTo>
                <a:lnTo>
                  <a:pt x="1487709" y="2012481"/>
                </a:lnTo>
                <a:lnTo>
                  <a:pt x="1497899" y="2027766"/>
                </a:lnTo>
                <a:lnTo>
                  <a:pt x="1487709" y="2048146"/>
                </a:lnTo>
                <a:lnTo>
                  <a:pt x="1487709" y="2063430"/>
                </a:lnTo>
                <a:lnTo>
                  <a:pt x="1482614" y="2068525"/>
                </a:lnTo>
                <a:lnTo>
                  <a:pt x="1472424" y="2078715"/>
                </a:lnTo>
                <a:lnTo>
                  <a:pt x="1467329" y="2078715"/>
                </a:lnTo>
                <a:lnTo>
                  <a:pt x="1457139" y="2068525"/>
                </a:lnTo>
                <a:lnTo>
                  <a:pt x="1452044" y="2063430"/>
                </a:lnTo>
                <a:lnTo>
                  <a:pt x="1446950" y="2053240"/>
                </a:lnTo>
                <a:lnTo>
                  <a:pt x="1446950" y="2037956"/>
                </a:lnTo>
                <a:lnTo>
                  <a:pt x="1436760" y="2027766"/>
                </a:lnTo>
                <a:lnTo>
                  <a:pt x="1436760" y="2002292"/>
                </a:lnTo>
                <a:lnTo>
                  <a:pt x="1431665" y="1992102"/>
                </a:lnTo>
                <a:lnTo>
                  <a:pt x="1431665" y="1976817"/>
                </a:lnTo>
                <a:lnTo>
                  <a:pt x="1421475" y="1966627"/>
                </a:lnTo>
                <a:lnTo>
                  <a:pt x="1406190" y="1961532"/>
                </a:lnTo>
                <a:lnTo>
                  <a:pt x="1370526" y="1961532"/>
                </a:lnTo>
                <a:lnTo>
                  <a:pt x="1355242" y="1961532"/>
                </a:lnTo>
                <a:lnTo>
                  <a:pt x="1334862" y="1961532"/>
                </a:lnTo>
                <a:lnTo>
                  <a:pt x="1319577" y="1961532"/>
                </a:lnTo>
                <a:lnTo>
                  <a:pt x="1309388" y="1961532"/>
                </a:lnTo>
                <a:lnTo>
                  <a:pt x="1309388" y="1966627"/>
                </a:lnTo>
                <a:lnTo>
                  <a:pt x="1299198" y="1976817"/>
                </a:lnTo>
                <a:lnTo>
                  <a:pt x="1294103" y="1981912"/>
                </a:lnTo>
                <a:lnTo>
                  <a:pt x="1283913" y="1992102"/>
                </a:lnTo>
                <a:lnTo>
                  <a:pt x="1283913" y="2027766"/>
                </a:lnTo>
                <a:lnTo>
                  <a:pt x="1278818" y="2037956"/>
                </a:lnTo>
                <a:lnTo>
                  <a:pt x="1278818" y="2053240"/>
                </a:lnTo>
                <a:lnTo>
                  <a:pt x="1278818" y="2078715"/>
                </a:lnTo>
                <a:lnTo>
                  <a:pt x="1278818" y="2099094"/>
                </a:lnTo>
                <a:lnTo>
                  <a:pt x="1283913" y="2114379"/>
                </a:lnTo>
                <a:lnTo>
                  <a:pt x="1283913" y="2129664"/>
                </a:lnTo>
                <a:lnTo>
                  <a:pt x="1294103" y="2150043"/>
                </a:lnTo>
                <a:lnTo>
                  <a:pt x="1294103" y="2165328"/>
                </a:lnTo>
                <a:lnTo>
                  <a:pt x="1294103" y="2180613"/>
                </a:lnTo>
                <a:lnTo>
                  <a:pt x="1294103" y="2185707"/>
                </a:lnTo>
                <a:lnTo>
                  <a:pt x="1283913" y="2190802"/>
                </a:lnTo>
                <a:lnTo>
                  <a:pt x="1278818" y="2200992"/>
                </a:lnTo>
                <a:lnTo>
                  <a:pt x="1268628" y="2190802"/>
                </a:lnTo>
                <a:lnTo>
                  <a:pt x="1263533" y="2185707"/>
                </a:lnTo>
                <a:lnTo>
                  <a:pt x="1258439" y="2180613"/>
                </a:lnTo>
                <a:lnTo>
                  <a:pt x="1258439" y="2170423"/>
                </a:lnTo>
                <a:lnTo>
                  <a:pt x="1248249" y="2155138"/>
                </a:lnTo>
                <a:lnTo>
                  <a:pt x="1248249" y="2134759"/>
                </a:lnTo>
                <a:lnTo>
                  <a:pt x="1258439" y="2099094"/>
                </a:lnTo>
                <a:lnTo>
                  <a:pt x="1258439" y="2078715"/>
                </a:lnTo>
                <a:lnTo>
                  <a:pt x="1248249" y="2053240"/>
                </a:lnTo>
                <a:lnTo>
                  <a:pt x="1248249" y="2037956"/>
                </a:lnTo>
                <a:lnTo>
                  <a:pt x="1243154" y="2012481"/>
                </a:lnTo>
                <a:lnTo>
                  <a:pt x="1232964" y="2002292"/>
                </a:lnTo>
                <a:lnTo>
                  <a:pt x="1232964" y="1997197"/>
                </a:lnTo>
                <a:lnTo>
                  <a:pt x="1217679" y="1992102"/>
                </a:lnTo>
                <a:lnTo>
                  <a:pt x="1212585" y="1981912"/>
                </a:lnTo>
                <a:lnTo>
                  <a:pt x="1192205" y="1976817"/>
                </a:lnTo>
                <a:lnTo>
                  <a:pt x="1161636" y="1961532"/>
                </a:lnTo>
                <a:lnTo>
                  <a:pt x="1156541" y="1961532"/>
                </a:lnTo>
                <a:lnTo>
                  <a:pt x="1141256" y="1961532"/>
                </a:lnTo>
                <a:lnTo>
                  <a:pt x="1125971" y="1961532"/>
                </a:lnTo>
                <a:lnTo>
                  <a:pt x="1110687" y="1961532"/>
                </a:lnTo>
                <a:lnTo>
                  <a:pt x="1080117" y="1976817"/>
                </a:lnTo>
                <a:lnTo>
                  <a:pt x="1069928" y="1981912"/>
                </a:lnTo>
                <a:lnTo>
                  <a:pt x="1054643" y="1997197"/>
                </a:lnTo>
                <a:lnTo>
                  <a:pt x="1039358" y="2002292"/>
                </a:lnTo>
                <a:lnTo>
                  <a:pt x="1024074" y="2017576"/>
                </a:lnTo>
                <a:lnTo>
                  <a:pt x="1018979" y="2032861"/>
                </a:lnTo>
                <a:lnTo>
                  <a:pt x="1008789" y="2053240"/>
                </a:lnTo>
                <a:lnTo>
                  <a:pt x="1008789" y="2068525"/>
                </a:lnTo>
                <a:lnTo>
                  <a:pt x="1008789" y="2083810"/>
                </a:lnTo>
                <a:lnTo>
                  <a:pt x="1008789" y="2114379"/>
                </a:lnTo>
                <a:lnTo>
                  <a:pt x="1008789" y="2129664"/>
                </a:lnTo>
                <a:lnTo>
                  <a:pt x="1003694" y="2139853"/>
                </a:lnTo>
                <a:lnTo>
                  <a:pt x="993504" y="2150043"/>
                </a:lnTo>
                <a:lnTo>
                  <a:pt x="988409" y="2155138"/>
                </a:lnTo>
                <a:lnTo>
                  <a:pt x="978219" y="2155138"/>
                </a:lnTo>
                <a:lnTo>
                  <a:pt x="968030" y="2155138"/>
                </a:lnTo>
                <a:lnTo>
                  <a:pt x="957840" y="2150043"/>
                </a:lnTo>
                <a:lnTo>
                  <a:pt x="957840" y="2139853"/>
                </a:lnTo>
                <a:lnTo>
                  <a:pt x="952745" y="2129664"/>
                </a:lnTo>
                <a:lnTo>
                  <a:pt x="952745" y="2114379"/>
                </a:lnTo>
                <a:lnTo>
                  <a:pt x="957840" y="2083810"/>
                </a:lnTo>
                <a:lnTo>
                  <a:pt x="957840" y="2053240"/>
                </a:lnTo>
                <a:lnTo>
                  <a:pt x="957840" y="2048146"/>
                </a:lnTo>
                <a:lnTo>
                  <a:pt x="957840" y="2032861"/>
                </a:lnTo>
                <a:lnTo>
                  <a:pt x="952745" y="2027766"/>
                </a:lnTo>
                <a:lnTo>
                  <a:pt x="942555" y="2017576"/>
                </a:lnTo>
                <a:lnTo>
                  <a:pt x="937460" y="2017576"/>
                </a:lnTo>
                <a:lnTo>
                  <a:pt x="937460" y="2027766"/>
                </a:lnTo>
                <a:lnTo>
                  <a:pt x="927271" y="2032861"/>
                </a:lnTo>
                <a:lnTo>
                  <a:pt x="922176" y="2037956"/>
                </a:lnTo>
                <a:lnTo>
                  <a:pt x="917081" y="2053240"/>
                </a:lnTo>
                <a:lnTo>
                  <a:pt x="917081" y="2063430"/>
                </a:lnTo>
                <a:lnTo>
                  <a:pt x="906891" y="2068525"/>
                </a:lnTo>
                <a:lnTo>
                  <a:pt x="901796" y="2078715"/>
                </a:lnTo>
                <a:lnTo>
                  <a:pt x="891606" y="2068525"/>
                </a:lnTo>
                <a:lnTo>
                  <a:pt x="886511" y="2063430"/>
                </a:lnTo>
                <a:lnTo>
                  <a:pt x="876322" y="2053240"/>
                </a:lnTo>
                <a:lnTo>
                  <a:pt x="876322" y="2048146"/>
                </a:lnTo>
                <a:lnTo>
                  <a:pt x="876322" y="2037956"/>
                </a:lnTo>
                <a:lnTo>
                  <a:pt x="876322" y="2027766"/>
                </a:lnTo>
                <a:lnTo>
                  <a:pt x="886511" y="2002292"/>
                </a:lnTo>
                <a:lnTo>
                  <a:pt x="891606" y="1992102"/>
                </a:lnTo>
                <a:lnTo>
                  <a:pt x="886511" y="1976817"/>
                </a:lnTo>
                <a:lnTo>
                  <a:pt x="886511" y="1966627"/>
                </a:lnTo>
                <a:lnTo>
                  <a:pt x="886511" y="1961532"/>
                </a:lnTo>
                <a:lnTo>
                  <a:pt x="876322" y="1961532"/>
                </a:lnTo>
                <a:lnTo>
                  <a:pt x="866132" y="1951343"/>
                </a:lnTo>
                <a:lnTo>
                  <a:pt x="855942" y="1946248"/>
                </a:lnTo>
                <a:lnTo>
                  <a:pt x="840657" y="1951343"/>
                </a:lnTo>
                <a:lnTo>
                  <a:pt x="835562" y="1961532"/>
                </a:lnTo>
                <a:lnTo>
                  <a:pt x="820278" y="1961532"/>
                </a:lnTo>
                <a:lnTo>
                  <a:pt x="815183" y="1966627"/>
                </a:lnTo>
                <a:lnTo>
                  <a:pt x="799898" y="1976817"/>
                </a:lnTo>
                <a:lnTo>
                  <a:pt x="789708" y="1976817"/>
                </a:lnTo>
                <a:lnTo>
                  <a:pt x="779519" y="1966627"/>
                </a:lnTo>
                <a:lnTo>
                  <a:pt x="738760" y="1946248"/>
                </a:lnTo>
                <a:lnTo>
                  <a:pt x="728570" y="1941153"/>
                </a:lnTo>
                <a:lnTo>
                  <a:pt x="718380" y="1930963"/>
                </a:lnTo>
                <a:lnTo>
                  <a:pt x="713285" y="1930963"/>
                </a:lnTo>
                <a:lnTo>
                  <a:pt x="698000" y="1930963"/>
                </a:lnTo>
                <a:lnTo>
                  <a:pt x="682716" y="1915678"/>
                </a:lnTo>
                <a:lnTo>
                  <a:pt x="667431" y="1895299"/>
                </a:lnTo>
                <a:lnTo>
                  <a:pt x="662336" y="1890204"/>
                </a:lnTo>
                <a:lnTo>
                  <a:pt x="652146" y="1890204"/>
                </a:lnTo>
                <a:lnTo>
                  <a:pt x="636862" y="1890204"/>
                </a:lnTo>
                <a:lnTo>
                  <a:pt x="631767" y="1890204"/>
                </a:lnTo>
                <a:lnTo>
                  <a:pt x="611387" y="1895299"/>
                </a:lnTo>
                <a:lnTo>
                  <a:pt x="596103" y="1910584"/>
                </a:lnTo>
                <a:lnTo>
                  <a:pt x="580818" y="1925868"/>
                </a:lnTo>
                <a:lnTo>
                  <a:pt x="575723" y="1946248"/>
                </a:lnTo>
                <a:lnTo>
                  <a:pt x="565533" y="1961532"/>
                </a:lnTo>
                <a:lnTo>
                  <a:pt x="560438" y="1981912"/>
                </a:lnTo>
                <a:lnTo>
                  <a:pt x="545154" y="2027766"/>
                </a:lnTo>
                <a:lnTo>
                  <a:pt x="540059" y="2032861"/>
                </a:lnTo>
                <a:lnTo>
                  <a:pt x="529869" y="2048146"/>
                </a:lnTo>
                <a:lnTo>
                  <a:pt x="514584" y="2053240"/>
                </a:lnTo>
                <a:lnTo>
                  <a:pt x="494205" y="2068525"/>
                </a:lnTo>
                <a:lnTo>
                  <a:pt x="489110" y="2078715"/>
                </a:lnTo>
                <a:lnTo>
                  <a:pt x="473825" y="2083810"/>
                </a:lnTo>
                <a:lnTo>
                  <a:pt x="463635" y="2083810"/>
                </a:lnTo>
                <a:lnTo>
                  <a:pt x="463635" y="2078715"/>
                </a:lnTo>
                <a:lnTo>
                  <a:pt x="458540" y="2078715"/>
                </a:lnTo>
                <a:lnTo>
                  <a:pt x="473825" y="2037956"/>
                </a:lnTo>
                <a:lnTo>
                  <a:pt x="478920" y="2012481"/>
                </a:lnTo>
                <a:lnTo>
                  <a:pt x="494205" y="1981912"/>
                </a:lnTo>
                <a:lnTo>
                  <a:pt x="509489" y="1946248"/>
                </a:lnTo>
                <a:lnTo>
                  <a:pt x="524774" y="1915678"/>
                </a:lnTo>
                <a:lnTo>
                  <a:pt x="540059" y="1890204"/>
                </a:lnTo>
                <a:lnTo>
                  <a:pt x="550249" y="1849445"/>
                </a:lnTo>
                <a:lnTo>
                  <a:pt x="560438" y="1823970"/>
                </a:lnTo>
                <a:lnTo>
                  <a:pt x="560438" y="1793401"/>
                </a:lnTo>
                <a:lnTo>
                  <a:pt x="550249" y="1788306"/>
                </a:lnTo>
                <a:lnTo>
                  <a:pt x="550249" y="1773022"/>
                </a:lnTo>
                <a:lnTo>
                  <a:pt x="545154" y="1762832"/>
                </a:lnTo>
                <a:lnTo>
                  <a:pt x="540059" y="1757737"/>
                </a:lnTo>
                <a:lnTo>
                  <a:pt x="540059" y="1747547"/>
                </a:lnTo>
                <a:lnTo>
                  <a:pt x="524774" y="1742452"/>
                </a:lnTo>
                <a:lnTo>
                  <a:pt x="514584" y="1737357"/>
                </a:lnTo>
                <a:lnTo>
                  <a:pt x="499300" y="1737357"/>
                </a:lnTo>
                <a:lnTo>
                  <a:pt x="489110" y="1737357"/>
                </a:lnTo>
                <a:lnTo>
                  <a:pt x="478920" y="1742452"/>
                </a:lnTo>
                <a:lnTo>
                  <a:pt x="473825" y="1747547"/>
                </a:lnTo>
                <a:lnTo>
                  <a:pt x="458540" y="1762832"/>
                </a:lnTo>
                <a:lnTo>
                  <a:pt x="448351" y="1762832"/>
                </a:lnTo>
                <a:lnTo>
                  <a:pt x="443256" y="1762832"/>
                </a:lnTo>
                <a:lnTo>
                  <a:pt x="438161" y="1762832"/>
                </a:lnTo>
                <a:lnTo>
                  <a:pt x="427971" y="1762832"/>
                </a:lnTo>
                <a:lnTo>
                  <a:pt x="422876" y="1757737"/>
                </a:lnTo>
                <a:lnTo>
                  <a:pt x="422876" y="1742452"/>
                </a:lnTo>
                <a:lnTo>
                  <a:pt x="422876" y="1737357"/>
                </a:lnTo>
                <a:lnTo>
                  <a:pt x="422876" y="1722073"/>
                </a:lnTo>
                <a:lnTo>
                  <a:pt x="427971" y="1706788"/>
                </a:lnTo>
                <a:lnTo>
                  <a:pt x="438161" y="1686408"/>
                </a:lnTo>
                <a:lnTo>
                  <a:pt x="438161" y="1671124"/>
                </a:lnTo>
                <a:lnTo>
                  <a:pt x="438161" y="1660934"/>
                </a:lnTo>
                <a:lnTo>
                  <a:pt x="438161" y="1650744"/>
                </a:lnTo>
                <a:lnTo>
                  <a:pt x="427971" y="1640554"/>
                </a:lnTo>
                <a:lnTo>
                  <a:pt x="422876" y="1635460"/>
                </a:lnTo>
                <a:lnTo>
                  <a:pt x="412686" y="1625270"/>
                </a:lnTo>
                <a:lnTo>
                  <a:pt x="397402" y="1625270"/>
                </a:lnTo>
                <a:lnTo>
                  <a:pt x="392307" y="1620175"/>
                </a:lnTo>
                <a:lnTo>
                  <a:pt x="387212" y="1620175"/>
                </a:lnTo>
                <a:lnTo>
                  <a:pt x="356643" y="1625270"/>
                </a:lnTo>
                <a:lnTo>
                  <a:pt x="346453" y="1625270"/>
                </a:lnTo>
                <a:lnTo>
                  <a:pt x="341358" y="1635460"/>
                </a:lnTo>
                <a:lnTo>
                  <a:pt x="326073" y="1650744"/>
                </a:lnTo>
                <a:lnTo>
                  <a:pt x="310789" y="1655839"/>
                </a:lnTo>
                <a:lnTo>
                  <a:pt x="305694" y="1660934"/>
                </a:lnTo>
                <a:lnTo>
                  <a:pt x="295504" y="1660934"/>
                </a:lnTo>
                <a:lnTo>
                  <a:pt x="285314" y="1660934"/>
                </a:lnTo>
                <a:lnTo>
                  <a:pt x="275124" y="1655839"/>
                </a:lnTo>
                <a:lnTo>
                  <a:pt x="275124" y="1640554"/>
                </a:lnTo>
                <a:lnTo>
                  <a:pt x="270029" y="1635460"/>
                </a:lnTo>
                <a:lnTo>
                  <a:pt x="275124" y="1625270"/>
                </a:lnTo>
                <a:lnTo>
                  <a:pt x="285314" y="1620175"/>
                </a:lnTo>
                <a:lnTo>
                  <a:pt x="290409" y="1604890"/>
                </a:lnTo>
                <a:lnTo>
                  <a:pt x="305694" y="1589606"/>
                </a:lnTo>
                <a:lnTo>
                  <a:pt x="310789" y="1584511"/>
                </a:lnTo>
                <a:lnTo>
                  <a:pt x="320978" y="1569226"/>
                </a:lnTo>
                <a:lnTo>
                  <a:pt x="326073" y="1559036"/>
                </a:lnTo>
                <a:lnTo>
                  <a:pt x="326073" y="1548846"/>
                </a:lnTo>
                <a:lnTo>
                  <a:pt x="320978" y="1538657"/>
                </a:lnTo>
                <a:lnTo>
                  <a:pt x="320978" y="1533562"/>
                </a:lnTo>
                <a:lnTo>
                  <a:pt x="310789" y="1523372"/>
                </a:lnTo>
                <a:lnTo>
                  <a:pt x="310789" y="1518277"/>
                </a:lnTo>
                <a:lnTo>
                  <a:pt x="295504" y="1508087"/>
                </a:lnTo>
                <a:lnTo>
                  <a:pt x="285314" y="1497898"/>
                </a:lnTo>
                <a:lnTo>
                  <a:pt x="254745" y="1482613"/>
                </a:lnTo>
                <a:lnTo>
                  <a:pt x="239460" y="1472423"/>
                </a:lnTo>
                <a:lnTo>
                  <a:pt x="234365" y="1462233"/>
                </a:lnTo>
                <a:lnTo>
                  <a:pt x="234365" y="1446949"/>
                </a:lnTo>
                <a:lnTo>
                  <a:pt x="234365" y="1421474"/>
                </a:lnTo>
                <a:lnTo>
                  <a:pt x="249650" y="1396000"/>
                </a:lnTo>
                <a:lnTo>
                  <a:pt x="254745" y="1370525"/>
                </a:lnTo>
                <a:lnTo>
                  <a:pt x="254745" y="1365430"/>
                </a:lnTo>
                <a:lnTo>
                  <a:pt x="254745" y="1360336"/>
                </a:lnTo>
                <a:lnTo>
                  <a:pt x="249650" y="1350146"/>
                </a:lnTo>
                <a:lnTo>
                  <a:pt x="239460" y="1345051"/>
                </a:lnTo>
                <a:lnTo>
                  <a:pt x="234365" y="1334861"/>
                </a:lnTo>
                <a:lnTo>
                  <a:pt x="224175" y="1329766"/>
                </a:lnTo>
                <a:lnTo>
                  <a:pt x="219081" y="1329766"/>
                </a:lnTo>
                <a:lnTo>
                  <a:pt x="208891" y="1329766"/>
                </a:lnTo>
                <a:lnTo>
                  <a:pt x="198701" y="1334861"/>
                </a:lnTo>
                <a:lnTo>
                  <a:pt x="183416" y="1345051"/>
                </a:lnTo>
                <a:lnTo>
                  <a:pt x="168132" y="1350146"/>
                </a:lnTo>
                <a:lnTo>
                  <a:pt x="152847" y="1360336"/>
                </a:lnTo>
                <a:lnTo>
                  <a:pt x="137562" y="1365430"/>
                </a:lnTo>
                <a:lnTo>
                  <a:pt x="132467" y="1365430"/>
                </a:lnTo>
                <a:lnTo>
                  <a:pt x="122278" y="1365430"/>
                </a:lnTo>
                <a:lnTo>
                  <a:pt x="117183" y="1365430"/>
                </a:lnTo>
                <a:lnTo>
                  <a:pt x="101898" y="1360336"/>
                </a:lnTo>
                <a:lnTo>
                  <a:pt x="106993" y="1345051"/>
                </a:lnTo>
                <a:lnTo>
                  <a:pt x="117183" y="1334861"/>
                </a:lnTo>
                <a:lnTo>
                  <a:pt x="122278" y="1319576"/>
                </a:lnTo>
                <a:lnTo>
                  <a:pt x="132467" y="1309387"/>
                </a:lnTo>
                <a:lnTo>
                  <a:pt x="147752" y="1299197"/>
                </a:lnTo>
                <a:lnTo>
                  <a:pt x="152847" y="1283912"/>
                </a:lnTo>
                <a:lnTo>
                  <a:pt x="157942" y="1268628"/>
                </a:lnTo>
                <a:lnTo>
                  <a:pt x="168132" y="1258438"/>
                </a:lnTo>
                <a:lnTo>
                  <a:pt x="168132" y="1243153"/>
                </a:lnTo>
                <a:lnTo>
                  <a:pt x="168132" y="1222774"/>
                </a:lnTo>
                <a:lnTo>
                  <a:pt x="168132" y="1197299"/>
                </a:lnTo>
                <a:lnTo>
                  <a:pt x="173226" y="1182014"/>
                </a:lnTo>
                <a:lnTo>
                  <a:pt x="188511" y="1156540"/>
                </a:lnTo>
                <a:lnTo>
                  <a:pt x="203796" y="1131066"/>
                </a:lnTo>
                <a:lnTo>
                  <a:pt x="203796" y="1120876"/>
                </a:lnTo>
                <a:lnTo>
                  <a:pt x="208891" y="1095401"/>
                </a:lnTo>
                <a:lnTo>
                  <a:pt x="208891" y="1080117"/>
                </a:lnTo>
                <a:lnTo>
                  <a:pt x="203796" y="1069927"/>
                </a:lnTo>
                <a:lnTo>
                  <a:pt x="198701" y="1044452"/>
                </a:lnTo>
                <a:lnTo>
                  <a:pt x="188511" y="1029168"/>
                </a:lnTo>
                <a:lnTo>
                  <a:pt x="183416" y="1024073"/>
                </a:lnTo>
                <a:lnTo>
                  <a:pt x="168132" y="1018978"/>
                </a:lnTo>
                <a:lnTo>
                  <a:pt x="157942" y="1008788"/>
                </a:lnTo>
                <a:lnTo>
                  <a:pt x="147752" y="1008788"/>
                </a:lnTo>
                <a:lnTo>
                  <a:pt x="132467" y="1003693"/>
                </a:lnTo>
                <a:lnTo>
                  <a:pt x="101898" y="1003693"/>
                </a:lnTo>
                <a:lnTo>
                  <a:pt x="71329" y="1003693"/>
                </a:lnTo>
                <a:lnTo>
                  <a:pt x="45854" y="1003693"/>
                </a:lnTo>
                <a:lnTo>
                  <a:pt x="35664" y="993504"/>
                </a:lnTo>
                <a:lnTo>
                  <a:pt x="20380" y="993504"/>
                </a:lnTo>
                <a:lnTo>
                  <a:pt x="10190" y="988409"/>
                </a:lnTo>
                <a:lnTo>
                  <a:pt x="0" y="983314"/>
                </a:lnTo>
                <a:lnTo>
                  <a:pt x="0" y="973124"/>
                </a:lnTo>
                <a:lnTo>
                  <a:pt x="0" y="968029"/>
                </a:lnTo>
                <a:lnTo>
                  <a:pt x="10190" y="957839"/>
                </a:lnTo>
                <a:lnTo>
                  <a:pt x="15285" y="952744"/>
                </a:lnTo>
                <a:lnTo>
                  <a:pt x="20380" y="952744"/>
                </a:lnTo>
                <a:lnTo>
                  <a:pt x="35664" y="942555"/>
                </a:lnTo>
                <a:lnTo>
                  <a:pt x="45854" y="942555"/>
                </a:lnTo>
                <a:lnTo>
                  <a:pt x="66234" y="942555"/>
                </a:lnTo>
                <a:lnTo>
                  <a:pt x="117183" y="957839"/>
                </a:lnTo>
                <a:lnTo>
                  <a:pt x="132467" y="957839"/>
                </a:lnTo>
                <a:lnTo>
                  <a:pt x="147752" y="957839"/>
                </a:lnTo>
                <a:lnTo>
                  <a:pt x="152847" y="957839"/>
                </a:lnTo>
                <a:lnTo>
                  <a:pt x="157942" y="952744"/>
                </a:lnTo>
                <a:lnTo>
                  <a:pt x="168132" y="942555"/>
                </a:lnTo>
                <a:lnTo>
                  <a:pt x="173226" y="937460"/>
                </a:lnTo>
                <a:lnTo>
                  <a:pt x="183416" y="932365"/>
                </a:lnTo>
                <a:lnTo>
                  <a:pt x="188511" y="906890"/>
                </a:lnTo>
                <a:lnTo>
                  <a:pt x="188511" y="886511"/>
                </a:lnTo>
                <a:lnTo>
                  <a:pt x="188511" y="871226"/>
                </a:lnTo>
                <a:lnTo>
                  <a:pt x="188511" y="866131"/>
                </a:lnTo>
                <a:lnTo>
                  <a:pt x="183416" y="855942"/>
                </a:lnTo>
                <a:lnTo>
                  <a:pt x="173226" y="840657"/>
                </a:lnTo>
                <a:lnTo>
                  <a:pt x="152847" y="830467"/>
                </a:lnTo>
                <a:lnTo>
                  <a:pt x="137562" y="815182"/>
                </a:lnTo>
                <a:lnTo>
                  <a:pt x="122278" y="804993"/>
                </a:lnTo>
                <a:lnTo>
                  <a:pt x="106993" y="799898"/>
                </a:lnTo>
                <a:lnTo>
                  <a:pt x="96803" y="799898"/>
                </a:lnTo>
                <a:lnTo>
                  <a:pt x="81518" y="789708"/>
                </a:lnTo>
                <a:lnTo>
                  <a:pt x="66234" y="789708"/>
                </a:lnTo>
                <a:lnTo>
                  <a:pt x="56044" y="789708"/>
                </a:lnTo>
                <a:lnTo>
                  <a:pt x="50949" y="784613"/>
                </a:lnTo>
                <a:lnTo>
                  <a:pt x="50949" y="779518"/>
                </a:lnTo>
                <a:lnTo>
                  <a:pt x="56044" y="769328"/>
                </a:lnTo>
                <a:lnTo>
                  <a:pt x="66234" y="769328"/>
                </a:lnTo>
                <a:lnTo>
                  <a:pt x="81518" y="769328"/>
                </a:lnTo>
                <a:lnTo>
                  <a:pt x="86613" y="779518"/>
                </a:lnTo>
                <a:lnTo>
                  <a:pt x="106993" y="779518"/>
                </a:lnTo>
                <a:lnTo>
                  <a:pt x="117183" y="784613"/>
                </a:lnTo>
                <a:lnTo>
                  <a:pt x="132467" y="779518"/>
                </a:lnTo>
                <a:lnTo>
                  <a:pt x="152847" y="784613"/>
                </a:lnTo>
                <a:lnTo>
                  <a:pt x="173226" y="784613"/>
                </a:lnTo>
                <a:lnTo>
                  <a:pt x="188511" y="784613"/>
                </a:lnTo>
                <a:lnTo>
                  <a:pt x="198701" y="779518"/>
                </a:lnTo>
                <a:lnTo>
                  <a:pt x="208891" y="769328"/>
                </a:lnTo>
                <a:lnTo>
                  <a:pt x="219081" y="764234"/>
                </a:lnTo>
                <a:lnTo>
                  <a:pt x="239460" y="733664"/>
                </a:lnTo>
                <a:lnTo>
                  <a:pt x="254745" y="713285"/>
                </a:lnTo>
                <a:lnTo>
                  <a:pt x="259840" y="698000"/>
                </a:lnTo>
                <a:lnTo>
                  <a:pt x="270029" y="682715"/>
                </a:lnTo>
                <a:lnTo>
                  <a:pt x="270029" y="667431"/>
                </a:lnTo>
                <a:lnTo>
                  <a:pt x="259840" y="652146"/>
                </a:lnTo>
                <a:lnTo>
                  <a:pt x="259840" y="641956"/>
                </a:lnTo>
                <a:lnTo>
                  <a:pt x="254745" y="641956"/>
                </a:lnTo>
                <a:lnTo>
                  <a:pt x="239460" y="626672"/>
                </a:lnTo>
                <a:lnTo>
                  <a:pt x="234365" y="611387"/>
                </a:lnTo>
                <a:lnTo>
                  <a:pt x="224175" y="601197"/>
                </a:lnTo>
                <a:lnTo>
                  <a:pt x="224175" y="596102"/>
                </a:lnTo>
                <a:lnTo>
                  <a:pt x="234365" y="591007"/>
                </a:lnTo>
                <a:lnTo>
                  <a:pt x="239460" y="580818"/>
                </a:lnTo>
                <a:lnTo>
                  <a:pt x="249650" y="580818"/>
                </a:lnTo>
                <a:lnTo>
                  <a:pt x="254745" y="580818"/>
                </a:lnTo>
                <a:lnTo>
                  <a:pt x="270029" y="580818"/>
                </a:lnTo>
                <a:lnTo>
                  <a:pt x="285314" y="580818"/>
                </a:lnTo>
                <a:lnTo>
                  <a:pt x="295504" y="580818"/>
                </a:lnTo>
                <a:lnTo>
                  <a:pt x="305694" y="580818"/>
                </a:lnTo>
                <a:lnTo>
                  <a:pt x="310789" y="575723"/>
                </a:lnTo>
                <a:lnTo>
                  <a:pt x="320978" y="575723"/>
                </a:lnTo>
                <a:lnTo>
                  <a:pt x="320978" y="565533"/>
                </a:lnTo>
                <a:lnTo>
                  <a:pt x="326073" y="550248"/>
                </a:lnTo>
                <a:lnTo>
                  <a:pt x="320978" y="545153"/>
                </a:lnTo>
                <a:lnTo>
                  <a:pt x="310789" y="529869"/>
                </a:lnTo>
                <a:lnTo>
                  <a:pt x="305694" y="524774"/>
                </a:lnTo>
                <a:lnTo>
                  <a:pt x="295504" y="514584"/>
                </a:lnTo>
                <a:lnTo>
                  <a:pt x="285314" y="509489"/>
                </a:lnTo>
                <a:lnTo>
                  <a:pt x="275124" y="504394"/>
                </a:lnTo>
                <a:lnTo>
                  <a:pt x="275124" y="489110"/>
                </a:lnTo>
                <a:lnTo>
                  <a:pt x="270029" y="478920"/>
                </a:lnTo>
                <a:lnTo>
                  <a:pt x="275124" y="473825"/>
                </a:lnTo>
                <a:lnTo>
                  <a:pt x="285314" y="473825"/>
                </a:lnTo>
                <a:lnTo>
                  <a:pt x="290409" y="463635"/>
                </a:lnTo>
                <a:lnTo>
                  <a:pt x="305694" y="463635"/>
                </a:lnTo>
                <a:lnTo>
                  <a:pt x="320978" y="473825"/>
                </a:lnTo>
                <a:lnTo>
                  <a:pt x="336263" y="473825"/>
                </a:lnTo>
                <a:lnTo>
                  <a:pt x="346453" y="478920"/>
                </a:lnTo>
                <a:lnTo>
                  <a:pt x="356643" y="473825"/>
                </a:lnTo>
                <a:lnTo>
                  <a:pt x="361737" y="473825"/>
                </a:lnTo>
                <a:lnTo>
                  <a:pt x="371927" y="463635"/>
                </a:lnTo>
                <a:lnTo>
                  <a:pt x="377022" y="463635"/>
                </a:lnTo>
                <a:lnTo>
                  <a:pt x="387212" y="458540"/>
                </a:lnTo>
                <a:lnTo>
                  <a:pt x="397402" y="443256"/>
                </a:lnTo>
                <a:lnTo>
                  <a:pt x="407592" y="422876"/>
                </a:lnTo>
                <a:lnTo>
                  <a:pt x="407592" y="412686"/>
                </a:lnTo>
                <a:lnTo>
                  <a:pt x="407592" y="407591"/>
                </a:lnTo>
                <a:lnTo>
                  <a:pt x="407592" y="402496"/>
                </a:lnTo>
                <a:lnTo>
                  <a:pt x="407592" y="387212"/>
                </a:lnTo>
                <a:lnTo>
                  <a:pt x="397402" y="377022"/>
                </a:lnTo>
                <a:lnTo>
                  <a:pt x="387212" y="361737"/>
                </a:lnTo>
                <a:lnTo>
                  <a:pt x="361737" y="351548"/>
                </a:lnTo>
                <a:lnTo>
                  <a:pt x="341358" y="336263"/>
                </a:lnTo>
                <a:lnTo>
                  <a:pt x="336263" y="326073"/>
                </a:lnTo>
                <a:lnTo>
                  <a:pt x="326073" y="310788"/>
                </a:lnTo>
                <a:lnTo>
                  <a:pt x="326073" y="305694"/>
                </a:lnTo>
                <a:lnTo>
                  <a:pt x="326073" y="300599"/>
                </a:lnTo>
                <a:lnTo>
                  <a:pt x="326073" y="290409"/>
                </a:lnTo>
                <a:lnTo>
                  <a:pt x="341358" y="285314"/>
                </a:lnTo>
                <a:lnTo>
                  <a:pt x="346453" y="285314"/>
                </a:lnTo>
                <a:lnTo>
                  <a:pt x="356643" y="290409"/>
                </a:lnTo>
                <a:lnTo>
                  <a:pt x="371927" y="300599"/>
                </a:lnTo>
                <a:lnTo>
                  <a:pt x="392307" y="310788"/>
                </a:lnTo>
                <a:lnTo>
                  <a:pt x="397402" y="320978"/>
                </a:lnTo>
                <a:lnTo>
                  <a:pt x="422876" y="336263"/>
                </a:lnTo>
                <a:lnTo>
                  <a:pt x="427971" y="336263"/>
                </a:lnTo>
                <a:lnTo>
                  <a:pt x="438161" y="341358"/>
                </a:lnTo>
                <a:lnTo>
                  <a:pt x="443256" y="341358"/>
                </a:lnTo>
                <a:lnTo>
                  <a:pt x="448351" y="341358"/>
                </a:lnTo>
                <a:lnTo>
                  <a:pt x="458540" y="336263"/>
                </a:lnTo>
                <a:lnTo>
                  <a:pt x="473825" y="326073"/>
                </a:lnTo>
                <a:lnTo>
                  <a:pt x="489110" y="320978"/>
                </a:lnTo>
                <a:lnTo>
                  <a:pt x="499300" y="310788"/>
                </a:lnTo>
                <a:lnTo>
                  <a:pt x="509489" y="305694"/>
                </a:lnTo>
                <a:lnTo>
                  <a:pt x="514584" y="290409"/>
                </a:lnTo>
                <a:lnTo>
                  <a:pt x="524774" y="285314"/>
                </a:lnTo>
                <a:lnTo>
                  <a:pt x="524774" y="275124"/>
                </a:lnTo>
                <a:lnTo>
                  <a:pt x="524774" y="270029"/>
                </a:lnTo>
                <a:lnTo>
                  <a:pt x="524774" y="254745"/>
                </a:lnTo>
                <a:lnTo>
                  <a:pt x="524774" y="249650"/>
                </a:lnTo>
                <a:lnTo>
                  <a:pt x="524774" y="239460"/>
                </a:lnTo>
                <a:lnTo>
                  <a:pt x="509489" y="224175"/>
                </a:lnTo>
                <a:lnTo>
                  <a:pt x="499300" y="213986"/>
                </a:lnTo>
                <a:lnTo>
                  <a:pt x="473825" y="188511"/>
                </a:lnTo>
                <a:lnTo>
                  <a:pt x="458540" y="173226"/>
                </a:lnTo>
                <a:lnTo>
                  <a:pt x="448351" y="168131"/>
                </a:lnTo>
                <a:lnTo>
                  <a:pt x="448351" y="147752"/>
                </a:lnTo>
                <a:lnTo>
                  <a:pt x="463635" y="147752"/>
                </a:lnTo>
                <a:lnTo>
                  <a:pt x="473825" y="147752"/>
                </a:lnTo>
                <a:lnTo>
                  <a:pt x="478920" y="152847"/>
                </a:lnTo>
                <a:lnTo>
                  <a:pt x="489110" y="163037"/>
                </a:lnTo>
                <a:lnTo>
                  <a:pt x="494205" y="173226"/>
                </a:lnTo>
                <a:lnTo>
                  <a:pt x="509489" y="188511"/>
                </a:lnTo>
                <a:lnTo>
                  <a:pt x="524774" y="203796"/>
                </a:lnTo>
                <a:lnTo>
                  <a:pt x="529869" y="213986"/>
                </a:lnTo>
                <a:lnTo>
                  <a:pt x="545154" y="219080"/>
                </a:lnTo>
                <a:lnTo>
                  <a:pt x="565533" y="224175"/>
                </a:lnTo>
                <a:lnTo>
                  <a:pt x="580818" y="234365"/>
                </a:lnTo>
                <a:lnTo>
                  <a:pt x="596103" y="234365"/>
                </a:lnTo>
                <a:lnTo>
                  <a:pt x="601197" y="224175"/>
                </a:lnTo>
                <a:lnTo>
                  <a:pt x="611387" y="219080"/>
                </a:lnTo>
                <a:lnTo>
                  <a:pt x="626672" y="203796"/>
                </a:lnTo>
                <a:lnTo>
                  <a:pt x="631767" y="188511"/>
                </a:lnTo>
                <a:lnTo>
                  <a:pt x="636862" y="183416"/>
                </a:lnTo>
                <a:lnTo>
                  <a:pt x="652146" y="173226"/>
                </a:lnTo>
                <a:lnTo>
                  <a:pt x="667431" y="173226"/>
                </a:lnTo>
                <a:lnTo>
                  <a:pt x="682716" y="168131"/>
                </a:lnTo>
                <a:lnTo>
                  <a:pt x="703095" y="163037"/>
                </a:lnTo>
                <a:lnTo>
                  <a:pt x="718380" y="152847"/>
                </a:lnTo>
                <a:lnTo>
                  <a:pt x="738760" y="122277"/>
                </a:lnTo>
                <a:lnTo>
                  <a:pt x="764234" y="122277"/>
                </a:lnTo>
                <a:lnTo>
                  <a:pt x="779519" y="117183"/>
                </a:lnTo>
                <a:lnTo>
                  <a:pt x="789708" y="96803"/>
                </a:lnTo>
                <a:lnTo>
                  <a:pt x="804993" y="81518"/>
                </a:lnTo>
                <a:lnTo>
                  <a:pt x="825373" y="71329"/>
                </a:lnTo>
                <a:lnTo>
                  <a:pt x="850847" y="66234"/>
                </a:lnTo>
                <a:lnTo>
                  <a:pt x="866132" y="66234"/>
                </a:lnTo>
                <a:lnTo>
                  <a:pt x="886511" y="61139"/>
                </a:lnTo>
                <a:lnTo>
                  <a:pt x="917081" y="61139"/>
                </a:lnTo>
                <a:lnTo>
                  <a:pt x="927271" y="66234"/>
                </a:lnTo>
                <a:lnTo>
                  <a:pt x="942555" y="71329"/>
                </a:lnTo>
                <a:lnTo>
                  <a:pt x="952745" y="71329"/>
                </a:lnTo>
                <a:lnTo>
                  <a:pt x="957840" y="71329"/>
                </a:lnTo>
                <a:lnTo>
                  <a:pt x="973125" y="71329"/>
                </a:lnTo>
                <a:lnTo>
                  <a:pt x="988409" y="66234"/>
                </a:lnTo>
                <a:lnTo>
                  <a:pt x="1003694" y="61139"/>
                </a:lnTo>
                <a:lnTo>
                  <a:pt x="1018979" y="50949"/>
                </a:lnTo>
                <a:lnTo>
                  <a:pt x="1029168" y="50949"/>
                </a:lnTo>
                <a:lnTo>
                  <a:pt x="1039358" y="50949"/>
                </a:lnTo>
                <a:lnTo>
                  <a:pt x="1044453" y="50949"/>
                </a:lnTo>
                <a:lnTo>
                  <a:pt x="1069928" y="66234"/>
                </a:lnTo>
                <a:lnTo>
                  <a:pt x="1090307" y="81518"/>
                </a:lnTo>
                <a:lnTo>
                  <a:pt x="1095402" y="81518"/>
                </a:lnTo>
                <a:lnTo>
                  <a:pt x="1110687" y="86613"/>
                </a:lnTo>
                <a:lnTo>
                  <a:pt x="1115782" y="81518"/>
                </a:lnTo>
                <a:lnTo>
                  <a:pt x="1131066" y="81518"/>
                </a:lnTo>
                <a:lnTo>
                  <a:pt x="1141256" y="66234"/>
                </a:lnTo>
                <a:lnTo>
                  <a:pt x="1146351" y="61139"/>
                </a:lnTo>
                <a:lnTo>
                  <a:pt x="1156541" y="35664"/>
                </a:lnTo>
                <a:lnTo>
                  <a:pt x="1156541" y="30569"/>
                </a:lnTo>
                <a:lnTo>
                  <a:pt x="1161636" y="15285"/>
                </a:lnTo>
                <a:lnTo>
                  <a:pt x="1166731" y="10190"/>
                </a:lnTo>
                <a:close/>
              </a:path>
            </a:pathLst>
          </a:custGeom>
        </p:spPr>
      </p:pic>
      <p:sp>
        <p:nvSpPr>
          <p:cNvPr id="42" name="文本框 41"/>
          <p:cNvSpPr txBox="1"/>
          <p:nvPr/>
        </p:nvSpPr>
        <p:spPr>
          <a:xfrm>
            <a:off x="8851109" y="4272121"/>
            <a:ext cx="2954655" cy="1200329"/>
          </a:xfrm>
          <a:prstGeom prst="rect">
            <a:avLst/>
          </a:prstGeom>
          <a:noFill/>
        </p:spPr>
        <p:txBody>
          <a:bodyPr wrap="none" rtlCol="0">
            <a:spAutoFit/>
          </a:bodyPr>
          <a:lstStyle>
            <a:defPPr>
              <a:defRPr lang="zh-CN"/>
            </a:defPPr>
            <a:lvl1pPr>
              <a:defRPr sz="2800" b="1">
                <a:solidFill>
                  <a:schemeClr val="bg1"/>
                </a:solidFill>
                <a:latin typeface="微软雅黑" panose="020B0503020204020204" pitchFamily="34" charset="-122"/>
                <a:ea typeface="微软雅黑" panose="020B0503020204020204" pitchFamily="34" charset="-122"/>
              </a:defRPr>
            </a:lvl1pPr>
          </a:lstStyle>
          <a:p>
            <a:r>
              <a:rPr lang="zh-CN" altLang="en-US" sz="7200" dirty="0">
                <a:solidFill>
                  <a:schemeClr val="bg1">
                    <a:alpha val="19000"/>
                  </a:schemeClr>
                </a:solidFill>
              </a:rPr>
              <a:t>分则死</a:t>
            </a:r>
          </a:p>
        </p:txBody>
      </p:sp>
      <p:grpSp>
        <p:nvGrpSpPr>
          <p:cNvPr id="46" name="组合 45"/>
          <p:cNvGrpSpPr/>
          <p:nvPr/>
        </p:nvGrpSpPr>
        <p:grpSpPr>
          <a:xfrm rot="16200000">
            <a:off x="841426" y="4428664"/>
            <a:ext cx="1566207" cy="3218514"/>
            <a:chOff x="1101726" y="1588"/>
            <a:chExt cx="1819275" cy="3738562"/>
          </a:xfrm>
          <a:solidFill>
            <a:schemeClr val="bg1"/>
          </a:solidFill>
        </p:grpSpPr>
        <p:sp>
          <p:nvSpPr>
            <p:cNvPr id="47" name="Freeform 122"/>
            <p:cNvSpPr>
              <a:spLocks/>
            </p:cNvSpPr>
            <p:nvPr/>
          </p:nvSpPr>
          <p:spPr bwMode="auto">
            <a:xfrm>
              <a:off x="1236663" y="201613"/>
              <a:ext cx="1201738" cy="1344613"/>
            </a:xfrm>
            <a:custGeom>
              <a:avLst/>
              <a:gdLst>
                <a:gd name="T0" fmla="*/ 19 w 757"/>
                <a:gd name="T1" fmla="*/ 784 h 847"/>
                <a:gd name="T2" fmla="*/ 53 w 757"/>
                <a:gd name="T3" fmla="*/ 847 h 847"/>
                <a:gd name="T4" fmla="*/ 56 w 757"/>
                <a:gd name="T5" fmla="*/ 844 h 847"/>
                <a:gd name="T6" fmla="*/ 36 w 757"/>
                <a:gd name="T7" fmla="*/ 733 h 847"/>
                <a:gd name="T8" fmla="*/ 46 w 757"/>
                <a:gd name="T9" fmla="*/ 596 h 847"/>
                <a:gd name="T10" fmla="*/ 97 w 757"/>
                <a:gd name="T11" fmla="*/ 526 h 847"/>
                <a:gd name="T12" fmla="*/ 98 w 757"/>
                <a:gd name="T13" fmla="*/ 528 h 847"/>
                <a:gd name="T14" fmla="*/ 79 w 757"/>
                <a:gd name="T15" fmla="*/ 552 h 847"/>
                <a:gd name="T16" fmla="*/ 60 w 757"/>
                <a:gd name="T17" fmla="*/ 613 h 847"/>
                <a:gd name="T18" fmla="*/ 77 w 757"/>
                <a:gd name="T19" fmla="*/ 614 h 847"/>
                <a:gd name="T20" fmla="*/ 134 w 757"/>
                <a:gd name="T21" fmla="*/ 635 h 847"/>
                <a:gd name="T22" fmla="*/ 244 w 757"/>
                <a:gd name="T23" fmla="*/ 624 h 847"/>
                <a:gd name="T24" fmla="*/ 327 w 757"/>
                <a:gd name="T25" fmla="*/ 571 h 847"/>
                <a:gd name="T26" fmla="*/ 414 w 757"/>
                <a:gd name="T27" fmla="*/ 492 h 847"/>
                <a:gd name="T28" fmla="*/ 511 w 757"/>
                <a:gd name="T29" fmla="*/ 450 h 847"/>
                <a:gd name="T30" fmla="*/ 610 w 757"/>
                <a:gd name="T31" fmla="*/ 466 h 847"/>
                <a:gd name="T32" fmla="*/ 618 w 757"/>
                <a:gd name="T33" fmla="*/ 466 h 847"/>
                <a:gd name="T34" fmla="*/ 581 w 757"/>
                <a:gd name="T35" fmla="*/ 431 h 847"/>
                <a:gd name="T36" fmla="*/ 494 w 757"/>
                <a:gd name="T37" fmla="*/ 410 h 847"/>
                <a:gd name="T38" fmla="*/ 378 w 757"/>
                <a:gd name="T39" fmla="*/ 452 h 847"/>
                <a:gd name="T40" fmla="*/ 475 w 757"/>
                <a:gd name="T41" fmla="*/ 292 h 847"/>
                <a:gd name="T42" fmla="*/ 541 w 757"/>
                <a:gd name="T43" fmla="*/ 177 h 847"/>
                <a:gd name="T44" fmla="*/ 569 w 757"/>
                <a:gd name="T45" fmla="*/ 154 h 847"/>
                <a:gd name="T46" fmla="*/ 568 w 757"/>
                <a:gd name="T47" fmla="*/ 151 h 847"/>
                <a:gd name="T48" fmla="*/ 483 w 757"/>
                <a:gd name="T49" fmla="*/ 166 h 847"/>
                <a:gd name="T50" fmla="*/ 538 w 757"/>
                <a:gd name="T51" fmla="*/ 124 h 847"/>
                <a:gd name="T52" fmla="*/ 626 w 757"/>
                <a:gd name="T53" fmla="*/ 84 h 847"/>
                <a:gd name="T54" fmla="*/ 757 w 757"/>
                <a:gd name="T55" fmla="*/ 85 h 847"/>
                <a:gd name="T56" fmla="*/ 730 w 757"/>
                <a:gd name="T57" fmla="*/ 62 h 847"/>
                <a:gd name="T58" fmla="*/ 640 w 757"/>
                <a:gd name="T59" fmla="*/ 8 h 847"/>
                <a:gd name="T60" fmla="*/ 534 w 757"/>
                <a:gd name="T61" fmla="*/ 7 h 847"/>
                <a:gd name="T62" fmla="*/ 507 w 757"/>
                <a:gd name="T63" fmla="*/ 20 h 847"/>
                <a:gd name="T64" fmla="*/ 556 w 757"/>
                <a:gd name="T65" fmla="*/ 31 h 847"/>
                <a:gd name="T66" fmla="*/ 597 w 757"/>
                <a:gd name="T67" fmla="*/ 56 h 847"/>
                <a:gd name="T68" fmla="*/ 471 w 757"/>
                <a:gd name="T69" fmla="*/ 109 h 847"/>
                <a:gd name="T70" fmla="*/ 374 w 757"/>
                <a:gd name="T71" fmla="*/ 200 h 847"/>
                <a:gd name="T72" fmla="*/ 305 w 757"/>
                <a:gd name="T73" fmla="*/ 322 h 847"/>
                <a:gd name="T74" fmla="*/ 333 w 757"/>
                <a:gd name="T75" fmla="*/ 301 h 847"/>
                <a:gd name="T76" fmla="*/ 444 w 757"/>
                <a:gd name="T77" fmla="*/ 228 h 847"/>
                <a:gd name="T78" fmla="*/ 440 w 757"/>
                <a:gd name="T79" fmla="*/ 246 h 847"/>
                <a:gd name="T80" fmla="*/ 376 w 757"/>
                <a:gd name="T81" fmla="*/ 387 h 847"/>
                <a:gd name="T82" fmla="*/ 280 w 757"/>
                <a:gd name="T83" fmla="*/ 514 h 847"/>
                <a:gd name="T84" fmla="*/ 164 w 757"/>
                <a:gd name="T85" fmla="*/ 580 h 847"/>
                <a:gd name="T86" fmla="*/ 105 w 757"/>
                <a:gd name="T87" fmla="*/ 569 h 847"/>
                <a:gd name="T88" fmla="*/ 110 w 757"/>
                <a:gd name="T89" fmla="*/ 568 h 847"/>
                <a:gd name="T90" fmla="*/ 211 w 757"/>
                <a:gd name="T91" fmla="*/ 494 h 847"/>
                <a:gd name="T92" fmla="*/ 244 w 757"/>
                <a:gd name="T93" fmla="*/ 414 h 847"/>
                <a:gd name="T94" fmla="*/ 240 w 757"/>
                <a:gd name="T95" fmla="*/ 412 h 847"/>
                <a:gd name="T96" fmla="*/ 195 w 757"/>
                <a:gd name="T97" fmla="*/ 459 h 847"/>
                <a:gd name="T98" fmla="*/ 100 w 757"/>
                <a:gd name="T99" fmla="*/ 487 h 847"/>
                <a:gd name="T100" fmla="*/ 30 w 757"/>
                <a:gd name="T101" fmla="*/ 538 h 847"/>
                <a:gd name="T102" fmla="*/ 0 w 757"/>
                <a:gd name="T103" fmla="*/ 664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7" h="847">
                  <a:moveTo>
                    <a:pt x="0" y="664"/>
                  </a:moveTo>
                  <a:lnTo>
                    <a:pt x="2" y="707"/>
                  </a:lnTo>
                  <a:lnTo>
                    <a:pt x="8" y="747"/>
                  </a:lnTo>
                  <a:lnTo>
                    <a:pt x="19" y="784"/>
                  </a:lnTo>
                  <a:lnTo>
                    <a:pt x="33" y="817"/>
                  </a:lnTo>
                  <a:lnTo>
                    <a:pt x="51" y="846"/>
                  </a:lnTo>
                  <a:lnTo>
                    <a:pt x="51" y="847"/>
                  </a:lnTo>
                  <a:lnTo>
                    <a:pt x="53" y="847"/>
                  </a:lnTo>
                  <a:lnTo>
                    <a:pt x="54" y="847"/>
                  </a:lnTo>
                  <a:lnTo>
                    <a:pt x="55" y="847"/>
                  </a:lnTo>
                  <a:lnTo>
                    <a:pt x="55" y="846"/>
                  </a:lnTo>
                  <a:lnTo>
                    <a:pt x="56" y="844"/>
                  </a:lnTo>
                  <a:lnTo>
                    <a:pt x="56" y="843"/>
                  </a:lnTo>
                  <a:lnTo>
                    <a:pt x="47" y="806"/>
                  </a:lnTo>
                  <a:lnTo>
                    <a:pt x="39" y="771"/>
                  </a:lnTo>
                  <a:lnTo>
                    <a:pt x="36" y="733"/>
                  </a:lnTo>
                  <a:lnTo>
                    <a:pt x="34" y="694"/>
                  </a:lnTo>
                  <a:lnTo>
                    <a:pt x="36" y="656"/>
                  </a:lnTo>
                  <a:lnTo>
                    <a:pt x="39" y="622"/>
                  </a:lnTo>
                  <a:lnTo>
                    <a:pt x="46" y="596"/>
                  </a:lnTo>
                  <a:lnTo>
                    <a:pt x="55" y="572"/>
                  </a:lnTo>
                  <a:lnTo>
                    <a:pt x="67" y="552"/>
                  </a:lnTo>
                  <a:lnTo>
                    <a:pt x="81" y="535"/>
                  </a:lnTo>
                  <a:lnTo>
                    <a:pt x="97" y="526"/>
                  </a:lnTo>
                  <a:lnTo>
                    <a:pt x="97" y="526"/>
                  </a:lnTo>
                  <a:lnTo>
                    <a:pt x="97" y="526"/>
                  </a:lnTo>
                  <a:lnTo>
                    <a:pt x="97" y="525"/>
                  </a:lnTo>
                  <a:lnTo>
                    <a:pt x="98" y="528"/>
                  </a:lnTo>
                  <a:lnTo>
                    <a:pt x="97" y="529"/>
                  </a:lnTo>
                  <a:lnTo>
                    <a:pt x="96" y="530"/>
                  </a:lnTo>
                  <a:lnTo>
                    <a:pt x="87" y="541"/>
                  </a:lnTo>
                  <a:lnTo>
                    <a:pt x="79" y="552"/>
                  </a:lnTo>
                  <a:lnTo>
                    <a:pt x="67" y="579"/>
                  </a:lnTo>
                  <a:lnTo>
                    <a:pt x="59" y="609"/>
                  </a:lnTo>
                  <a:lnTo>
                    <a:pt x="59" y="610"/>
                  </a:lnTo>
                  <a:lnTo>
                    <a:pt x="60" y="613"/>
                  </a:lnTo>
                  <a:lnTo>
                    <a:pt x="60" y="614"/>
                  </a:lnTo>
                  <a:lnTo>
                    <a:pt x="62" y="615"/>
                  </a:lnTo>
                  <a:lnTo>
                    <a:pt x="63" y="615"/>
                  </a:lnTo>
                  <a:lnTo>
                    <a:pt x="77" y="614"/>
                  </a:lnTo>
                  <a:lnTo>
                    <a:pt x="89" y="617"/>
                  </a:lnTo>
                  <a:lnTo>
                    <a:pt x="100" y="622"/>
                  </a:lnTo>
                  <a:lnTo>
                    <a:pt x="110" y="627"/>
                  </a:lnTo>
                  <a:lnTo>
                    <a:pt x="134" y="635"/>
                  </a:lnTo>
                  <a:lnTo>
                    <a:pt x="161" y="638"/>
                  </a:lnTo>
                  <a:lnTo>
                    <a:pt x="190" y="638"/>
                  </a:lnTo>
                  <a:lnTo>
                    <a:pt x="219" y="632"/>
                  </a:lnTo>
                  <a:lnTo>
                    <a:pt x="244" y="624"/>
                  </a:lnTo>
                  <a:lnTo>
                    <a:pt x="268" y="614"/>
                  </a:lnTo>
                  <a:lnTo>
                    <a:pt x="289" y="602"/>
                  </a:lnTo>
                  <a:lnTo>
                    <a:pt x="309" y="586"/>
                  </a:lnTo>
                  <a:lnTo>
                    <a:pt x="327" y="571"/>
                  </a:lnTo>
                  <a:lnTo>
                    <a:pt x="344" y="555"/>
                  </a:lnTo>
                  <a:lnTo>
                    <a:pt x="367" y="533"/>
                  </a:lnTo>
                  <a:lnTo>
                    <a:pt x="390" y="512"/>
                  </a:lnTo>
                  <a:lnTo>
                    <a:pt x="414" y="492"/>
                  </a:lnTo>
                  <a:lnTo>
                    <a:pt x="441" y="475"/>
                  </a:lnTo>
                  <a:lnTo>
                    <a:pt x="461" y="463"/>
                  </a:lnTo>
                  <a:lnTo>
                    <a:pt x="484" y="456"/>
                  </a:lnTo>
                  <a:lnTo>
                    <a:pt x="511" y="450"/>
                  </a:lnTo>
                  <a:lnTo>
                    <a:pt x="538" y="450"/>
                  </a:lnTo>
                  <a:lnTo>
                    <a:pt x="564" y="452"/>
                  </a:lnTo>
                  <a:lnTo>
                    <a:pt x="589" y="457"/>
                  </a:lnTo>
                  <a:lnTo>
                    <a:pt x="610" y="466"/>
                  </a:lnTo>
                  <a:lnTo>
                    <a:pt x="611" y="466"/>
                  </a:lnTo>
                  <a:lnTo>
                    <a:pt x="614" y="467"/>
                  </a:lnTo>
                  <a:lnTo>
                    <a:pt x="617" y="467"/>
                  </a:lnTo>
                  <a:lnTo>
                    <a:pt x="618" y="466"/>
                  </a:lnTo>
                  <a:lnTo>
                    <a:pt x="619" y="463"/>
                  </a:lnTo>
                  <a:lnTo>
                    <a:pt x="618" y="462"/>
                  </a:lnTo>
                  <a:lnTo>
                    <a:pt x="601" y="444"/>
                  </a:lnTo>
                  <a:lnTo>
                    <a:pt x="581" y="431"/>
                  </a:lnTo>
                  <a:lnTo>
                    <a:pt x="558" y="419"/>
                  </a:lnTo>
                  <a:lnTo>
                    <a:pt x="539" y="412"/>
                  </a:lnTo>
                  <a:lnTo>
                    <a:pt x="517" y="410"/>
                  </a:lnTo>
                  <a:lnTo>
                    <a:pt x="494" y="410"/>
                  </a:lnTo>
                  <a:lnTo>
                    <a:pt x="471" y="414"/>
                  </a:lnTo>
                  <a:lnTo>
                    <a:pt x="437" y="423"/>
                  </a:lnTo>
                  <a:lnTo>
                    <a:pt x="406" y="436"/>
                  </a:lnTo>
                  <a:lnTo>
                    <a:pt x="378" y="452"/>
                  </a:lnTo>
                  <a:lnTo>
                    <a:pt x="403" y="418"/>
                  </a:lnTo>
                  <a:lnTo>
                    <a:pt x="427" y="384"/>
                  </a:lnTo>
                  <a:lnTo>
                    <a:pt x="452" y="339"/>
                  </a:lnTo>
                  <a:lnTo>
                    <a:pt x="475" y="292"/>
                  </a:lnTo>
                  <a:lnTo>
                    <a:pt x="497" y="243"/>
                  </a:lnTo>
                  <a:lnTo>
                    <a:pt x="511" y="220"/>
                  </a:lnTo>
                  <a:lnTo>
                    <a:pt x="525" y="198"/>
                  </a:lnTo>
                  <a:lnTo>
                    <a:pt x="541" y="177"/>
                  </a:lnTo>
                  <a:lnTo>
                    <a:pt x="560" y="160"/>
                  </a:lnTo>
                  <a:lnTo>
                    <a:pt x="563" y="157"/>
                  </a:lnTo>
                  <a:lnTo>
                    <a:pt x="567" y="156"/>
                  </a:lnTo>
                  <a:lnTo>
                    <a:pt x="569" y="154"/>
                  </a:lnTo>
                  <a:lnTo>
                    <a:pt x="569" y="153"/>
                  </a:lnTo>
                  <a:lnTo>
                    <a:pt x="569" y="152"/>
                  </a:lnTo>
                  <a:lnTo>
                    <a:pt x="569" y="152"/>
                  </a:lnTo>
                  <a:lnTo>
                    <a:pt x="568" y="151"/>
                  </a:lnTo>
                  <a:lnTo>
                    <a:pt x="546" y="149"/>
                  </a:lnTo>
                  <a:lnTo>
                    <a:pt x="524" y="154"/>
                  </a:lnTo>
                  <a:lnTo>
                    <a:pt x="504" y="160"/>
                  </a:lnTo>
                  <a:lnTo>
                    <a:pt x="483" y="166"/>
                  </a:lnTo>
                  <a:lnTo>
                    <a:pt x="465" y="174"/>
                  </a:lnTo>
                  <a:lnTo>
                    <a:pt x="487" y="156"/>
                  </a:lnTo>
                  <a:lnTo>
                    <a:pt x="512" y="140"/>
                  </a:lnTo>
                  <a:lnTo>
                    <a:pt x="538" y="124"/>
                  </a:lnTo>
                  <a:lnTo>
                    <a:pt x="563" y="107"/>
                  </a:lnTo>
                  <a:lnTo>
                    <a:pt x="581" y="97"/>
                  </a:lnTo>
                  <a:lnTo>
                    <a:pt x="602" y="89"/>
                  </a:lnTo>
                  <a:lnTo>
                    <a:pt x="626" y="84"/>
                  </a:lnTo>
                  <a:lnTo>
                    <a:pt x="652" y="81"/>
                  </a:lnTo>
                  <a:lnTo>
                    <a:pt x="706" y="81"/>
                  </a:lnTo>
                  <a:lnTo>
                    <a:pt x="755" y="85"/>
                  </a:lnTo>
                  <a:lnTo>
                    <a:pt x="757" y="85"/>
                  </a:lnTo>
                  <a:lnTo>
                    <a:pt x="757" y="84"/>
                  </a:lnTo>
                  <a:lnTo>
                    <a:pt x="757" y="82"/>
                  </a:lnTo>
                  <a:lnTo>
                    <a:pt x="757" y="82"/>
                  </a:lnTo>
                  <a:lnTo>
                    <a:pt x="730" y="62"/>
                  </a:lnTo>
                  <a:lnTo>
                    <a:pt x="706" y="41"/>
                  </a:lnTo>
                  <a:lnTo>
                    <a:pt x="678" y="22"/>
                  </a:lnTo>
                  <a:lnTo>
                    <a:pt x="660" y="14"/>
                  </a:lnTo>
                  <a:lnTo>
                    <a:pt x="640" y="8"/>
                  </a:lnTo>
                  <a:lnTo>
                    <a:pt x="619" y="1"/>
                  </a:lnTo>
                  <a:lnTo>
                    <a:pt x="596" y="0"/>
                  </a:lnTo>
                  <a:lnTo>
                    <a:pt x="563" y="1"/>
                  </a:lnTo>
                  <a:lnTo>
                    <a:pt x="534" y="7"/>
                  </a:lnTo>
                  <a:lnTo>
                    <a:pt x="508" y="16"/>
                  </a:lnTo>
                  <a:lnTo>
                    <a:pt x="508" y="16"/>
                  </a:lnTo>
                  <a:lnTo>
                    <a:pt x="507" y="17"/>
                  </a:lnTo>
                  <a:lnTo>
                    <a:pt x="507" y="20"/>
                  </a:lnTo>
                  <a:lnTo>
                    <a:pt x="508" y="21"/>
                  </a:lnTo>
                  <a:lnTo>
                    <a:pt x="509" y="21"/>
                  </a:lnTo>
                  <a:lnTo>
                    <a:pt x="534" y="25"/>
                  </a:lnTo>
                  <a:lnTo>
                    <a:pt x="556" y="31"/>
                  </a:lnTo>
                  <a:lnTo>
                    <a:pt x="577" y="41"/>
                  </a:lnTo>
                  <a:lnTo>
                    <a:pt x="594" y="52"/>
                  </a:lnTo>
                  <a:lnTo>
                    <a:pt x="596" y="55"/>
                  </a:lnTo>
                  <a:lnTo>
                    <a:pt x="597" y="56"/>
                  </a:lnTo>
                  <a:lnTo>
                    <a:pt x="560" y="64"/>
                  </a:lnTo>
                  <a:lnTo>
                    <a:pt x="528" y="76"/>
                  </a:lnTo>
                  <a:lnTo>
                    <a:pt x="499" y="92"/>
                  </a:lnTo>
                  <a:lnTo>
                    <a:pt x="471" y="109"/>
                  </a:lnTo>
                  <a:lnTo>
                    <a:pt x="446" y="127"/>
                  </a:lnTo>
                  <a:lnTo>
                    <a:pt x="420" y="149"/>
                  </a:lnTo>
                  <a:lnTo>
                    <a:pt x="397" y="174"/>
                  </a:lnTo>
                  <a:lnTo>
                    <a:pt x="374" y="200"/>
                  </a:lnTo>
                  <a:lnTo>
                    <a:pt x="347" y="237"/>
                  </a:lnTo>
                  <a:lnTo>
                    <a:pt x="323" y="278"/>
                  </a:lnTo>
                  <a:lnTo>
                    <a:pt x="305" y="322"/>
                  </a:lnTo>
                  <a:lnTo>
                    <a:pt x="305" y="322"/>
                  </a:lnTo>
                  <a:lnTo>
                    <a:pt x="306" y="323"/>
                  </a:lnTo>
                  <a:lnTo>
                    <a:pt x="306" y="325"/>
                  </a:lnTo>
                  <a:lnTo>
                    <a:pt x="308" y="325"/>
                  </a:lnTo>
                  <a:lnTo>
                    <a:pt x="333" y="301"/>
                  </a:lnTo>
                  <a:lnTo>
                    <a:pt x="359" y="279"/>
                  </a:lnTo>
                  <a:lnTo>
                    <a:pt x="388" y="258"/>
                  </a:lnTo>
                  <a:lnTo>
                    <a:pt x="429" y="234"/>
                  </a:lnTo>
                  <a:lnTo>
                    <a:pt x="444" y="228"/>
                  </a:lnTo>
                  <a:lnTo>
                    <a:pt x="458" y="221"/>
                  </a:lnTo>
                  <a:lnTo>
                    <a:pt x="461" y="220"/>
                  </a:lnTo>
                  <a:lnTo>
                    <a:pt x="463" y="220"/>
                  </a:lnTo>
                  <a:lnTo>
                    <a:pt x="440" y="246"/>
                  </a:lnTo>
                  <a:lnTo>
                    <a:pt x="422" y="276"/>
                  </a:lnTo>
                  <a:lnTo>
                    <a:pt x="406" y="310"/>
                  </a:lnTo>
                  <a:lnTo>
                    <a:pt x="394" y="347"/>
                  </a:lnTo>
                  <a:lnTo>
                    <a:pt x="376" y="387"/>
                  </a:lnTo>
                  <a:lnTo>
                    <a:pt x="354" y="424"/>
                  </a:lnTo>
                  <a:lnTo>
                    <a:pt x="329" y="459"/>
                  </a:lnTo>
                  <a:lnTo>
                    <a:pt x="301" y="492"/>
                  </a:lnTo>
                  <a:lnTo>
                    <a:pt x="280" y="514"/>
                  </a:lnTo>
                  <a:lnTo>
                    <a:pt x="255" y="535"/>
                  </a:lnTo>
                  <a:lnTo>
                    <a:pt x="228" y="554"/>
                  </a:lnTo>
                  <a:lnTo>
                    <a:pt x="198" y="569"/>
                  </a:lnTo>
                  <a:lnTo>
                    <a:pt x="164" y="580"/>
                  </a:lnTo>
                  <a:lnTo>
                    <a:pt x="142" y="581"/>
                  </a:lnTo>
                  <a:lnTo>
                    <a:pt x="122" y="577"/>
                  </a:lnTo>
                  <a:lnTo>
                    <a:pt x="106" y="571"/>
                  </a:lnTo>
                  <a:lnTo>
                    <a:pt x="105" y="569"/>
                  </a:lnTo>
                  <a:lnTo>
                    <a:pt x="106" y="568"/>
                  </a:lnTo>
                  <a:lnTo>
                    <a:pt x="108" y="568"/>
                  </a:lnTo>
                  <a:lnTo>
                    <a:pt x="109" y="568"/>
                  </a:lnTo>
                  <a:lnTo>
                    <a:pt x="110" y="568"/>
                  </a:lnTo>
                  <a:lnTo>
                    <a:pt x="143" y="556"/>
                  </a:lnTo>
                  <a:lnTo>
                    <a:pt x="170" y="539"/>
                  </a:lnTo>
                  <a:lnTo>
                    <a:pt x="193" y="518"/>
                  </a:lnTo>
                  <a:lnTo>
                    <a:pt x="211" y="494"/>
                  </a:lnTo>
                  <a:lnTo>
                    <a:pt x="227" y="465"/>
                  </a:lnTo>
                  <a:lnTo>
                    <a:pt x="237" y="435"/>
                  </a:lnTo>
                  <a:lnTo>
                    <a:pt x="241" y="424"/>
                  </a:lnTo>
                  <a:lnTo>
                    <a:pt x="244" y="414"/>
                  </a:lnTo>
                  <a:lnTo>
                    <a:pt x="242" y="412"/>
                  </a:lnTo>
                  <a:lnTo>
                    <a:pt x="242" y="411"/>
                  </a:lnTo>
                  <a:lnTo>
                    <a:pt x="241" y="411"/>
                  </a:lnTo>
                  <a:lnTo>
                    <a:pt x="240" y="412"/>
                  </a:lnTo>
                  <a:lnTo>
                    <a:pt x="238" y="412"/>
                  </a:lnTo>
                  <a:lnTo>
                    <a:pt x="225" y="431"/>
                  </a:lnTo>
                  <a:lnTo>
                    <a:pt x="211" y="446"/>
                  </a:lnTo>
                  <a:lnTo>
                    <a:pt x="195" y="459"/>
                  </a:lnTo>
                  <a:lnTo>
                    <a:pt x="176" y="471"/>
                  </a:lnTo>
                  <a:lnTo>
                    <a:pt x="153" y="479"/>
                  </a:lnTo>
                  <a:lnTo>
                    <a:pt x="126" y="483"/>
                  </a:lnTo>
                  <a:lnTo>
                    <a:pt x="100" y="487"/>
                  </a:lnTo>
                  <a:lnTo>
                    <a:pt x="76" y="495"/>
                  </a:lnTo>
                  <a:lnTo>
                    <a:pt x="58" y="507"/>
                  </a:lnTo>
                  <a:lnTo>
                    <a:pt x="42" y="521"/>
                  </a:lnTo>
                  <a:lnTo>
                    <a:pt x="30" y="538"/>
                  </a:lnTo>
                  <a:lnTo>
                    <a:pt x="16" y="567"/>
                  </a:lnTo>
                  <a:lnTo>
                    <a:pt x="7" y="601"/>
                  </a:lnTo>
                  <a:lnTo>
                    <a:pt x="2" y="639"/>
                  </a:lnTo>
                  <a:lnTo>
                    <a:pt x="0" y="66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p:cNvGrpSpPr/>
            <p:nvPr/>
          </p:nvGrpSpPr>
          <p:grpSpPr>
            <a:xfrm>
              <a:off x="1101726" y="1588"/>
              <a:ext cx="1819275" cy="3738562"/>
              <a:chOff x="2992438" y="1588"/>
              <a:chExt cx="1819275" cy="3738562"/>
            </a:xfrm>
            <a:grpFill/>
          </p:grpSpPr>
          <p:sp>
            <p:nvSpPr>
              <p:cNvPr id="49" name="Freeform 131"/>
              <p:cNvSpPr>
                <a:spLocks/>
              </p:cNvSpPr>
              <p:nvPr/>
            </p:nvSpPr>
            <p:spPr bwMode="auto">
              <a:xfrm>
                <a:off x="3592513" y="939800"/>
                <a:ext cx="552450" cy="392113"/>
              </a:xfrm>
              <a:custGeom>
                <a:avLst/>
                <a:gdLst>
                  <a:gd name="T0" fmla="*/ 8 w 348"/>
                  <a:gd name="T1" fmla="*/ 197 h 247"/>
                  <a:gd name="T2" fmla="*/ 29 w 348"/>
                  <a:gd name="T3" fmla="*/ 245 h 247"/>
                  <a:gd name="T4" fmla="*/ 32 w 348"/>
                  <a:gd name="T5" fmla="*/ 246 h 247"/>
                  <a:gd name="T6" fmla="*/ 34 w 348"/>
                  <a:gd name="T7" fmla="*/ 246 h 247"/>
                  <a:gd name="T8" fmla="*/ 41 w 348"/>
                  <a:gd name="T9" fmla="*/ 207 h 247"/>
                  <a:gd name="T10" fmla="*/ 70 w 348"/>
                  <a:gd name="T11" fmla="*/ 141 h 247"/>
                  <a:gd name="T12" fmla="*/ 87 w 348"/>
                  <a:gd name="T13" fmla="*/ 129 h 247"/>
                  <a:gd name="T14" fmla="*/ 84 w 348"/>
                  <a:gd name="T15" fmla="*/ 171 h 247"/>
                  <a:gd name="T16" fmla="*/ 88 w 348"/>
                  <a:gd name="T17" fmla="*/ 193 h 247"/>
                  <a:gd name="T18" fmla="*/ 90 w 348"/>
                  <a:gd name="T19" fmla="*/ 193 h 247"/>
                  <a:gd name="T20" fmla="*/ 96 w 348"/>
                  <a:gd name="T21" fmla="*/ 166 h 247"/>
                  <a:gd name="T22" fmla="*/ 118 w 348"/>
                  <a:gd name="T23" fmla="*/ 119 h 247"/>
                  <a:gd name="T24" fmla="*/ 148 w 348"/>
                  <a:gd name="T25" fmla="*/ 82 h 247"/>
                  <a:gd name="T26" fmla="*/ 191 w 348"/>
                  <a:gd name="T27" fmla="*/ 49 h 247"/>
                  <a:gd name="T28" fmla="*/ 217 w 348"/>
                  <a:gd name="T29" fmla="*/ 38 h 247"/>
                  <a:gd name="T30" fmla="*/ 215 w 348"/>
                  <a:gd name="T31" fmla="*/ 42 h 247"/>
                  <a:gd name="T32" fmla="*/ 211 w 348"/>
                  <a:gd name="T33" fmla="*/ 46 h 247"/>
                  <a:gd name="T34" fmla="*/ 196 w 348"/>
                  <a:gd name="T35" fmla="*/ 65 h 247"/>
                  <a:gd name="T36" fmla="*/ 177 w 348"/>
                  <a:gd name="T37" fmla="*/ 107 h 247"/>
                  <a:gd name="T38" fmla="*/ 169 w 348"/>
                  <a:gd name="T39" fmla="*/ 157 h 247"/>
                  <a:gd name="T40" fmla="*/ 169 w 348"/>
                  <a:gd name="T41" fmla="*/ 161 h 247"/>
                  <a:gd name="T42" fmla="*/ 172 w 348"/>
                  <a:gd name="T43" fmla="*/ 163 h 247"/>
                  <a:gd name="T44" fmla="*/ 189 w 348"/>
                  <a:gd name="T45" fmla="*/ 136 h 247"/>
                  <a:gd name="T46" fmla="*/ 221 w 348"/>
                  <a:gd name="T47" fmla="*/ 85 h 247"/>
                  <a:gd name="T48" fmla="*/ 253 w 348"/>
                  <a:gd name="T49" fmla="*/ 59 h 247"/>
                  <a:gd name="T50" fmla="*/ 295 w 348"/>
                  <a:gd name="T51" fmla="*/ 40 h 247"/>
                  <a:gd name="T52" fmla="*/ 346 w 348"/>
                  <a:gd name="T53" fmla="*/ 39 h 247"/>
                  <a:gd name="T54" fmla="*/ 348 w 348"/>
                  <a:gd name="T55" fmla="*/ 38 h 247"/>
                  <a:gd name="T56" fmla="*/ 347 w 348"/>
                  <a:gd name="T57" fmla="*/ 35 h 247"/>
                  <a:gd name="T58" fmla="*/ 314 w 348"/>
                  <a:gd name="T59" fmla="*/ 14 h 247"/>
                  <a:gd name="T60" fmla="*/ 274 w 348"/>
                  <a:gd name="T61" fmla="*/ 1 h 247"/>
                  <a:gd name="T62" fmla="*/ 223 w 348"/>
                  <a:gd name="T63" fmla="*/ 4 h 247"/>
                  <a:gd name="T64" fmla="*/ 190 w 348"/>
                  <a:gd name="T65" fmla="*/ 13 h 247"/>
                  <a:gd name="T66" fmla="*/ 164 w 348"/>
                  <a:gd name="T67" fmla="*/ 26 h 247"/>
                  <a:gd name="T68" fmla="*/ 89 w 348"/>
                  <a:gd name="T69" fmla="*/ 76 h 247"/>
                  <a:gd name="T70" fmla="*/ 28 w 348"/>
                  <a:gd name="T71" fmla="*/ 13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8" h="247">
                    <a:moveTo>
                      <a:pt x="0" y="170"/>
                    </a:moveTo>
                    <a:lnTo>
                      <a:pt x="8" y="197"/>
                    </a:lnTo>
                    <a:lnTo>
                      <a:pt x="17" y="222"/>
                    </a:lnTo>
                    <a:lnTo>
                      <a:pt x="29" y="245"/>
                    </a:lnTo>
                    <a:lnTo>
                      <a:pt x="29" y="246"/>
                    </a:lnTo>
                    <a:lnTo>
                      <a:pt x="32" y="246"/>
                    </a:lnTo>
                    <a:lnTo>
                      <a:pt x="33" y="247"/>
                    </a:lnTo>
                    <a:lnTo>
                      <a:pt x="34" y="246"/>
                    </a:lnTo>
                    <a:lnTo>
                      <a:pt x="34" y="245"/>
                    </a:lnTo>
                    <a:lnTo>
                      <a:pt x="41" y="207"/>
                    </a:lnTo>
                    <a:lnTo>
                      <a:pt x="53" y="173"/>
                    </a:lnTo>
                    <a:lnTo>
                      <a:pt x="70" y="141"/>
                    </a:lnTo>
                    <a:lnTo>
                      <a:pt x="90" y="112"/>
                    </a:lnTo>
                    <a:lnTo>
                      <a:pt x="87" y="129"/>
                    </a:lnTo>
                    <a:lnTo>
                      <a:pt x="84" y="150"/>
                    </a:lnTo>
                    <a:lnTo>
                      <a:pt x="84" y="171"/>
                    </a:lnTo>
                    <a:lnTo>
                      <a:pt x="87" y="193"/>
                    </a:lnTo>
                    <a:lnTo>
                      <a:pt x="88" y="193"/>
                    </a:lnTo>
                    <a:lnTo>
                      <a:pt x="89" y="193"/>
                    </a:lnTo>
                    <a:lnTo>
                      <a:pt x="90" y="193"/>
                    </a:lnTo>
                    <a:lnTo>
                      <a:pt x="90" y="193"/>
                    </a:lnTo>
                    <a:lnTo>
                      <a:pt x="96" y="166"/>
                    </a:lnTo>
                    <a:lnTo>
                      <a:pt x="105" y="141"/>
                    </a:lnTo>
                    <a:lnTo>
                      <a:pt x="118" y="119"/>
                    </a:lnTo>
                    <a:lnTo>
                      <a:pt x="132" y="101"/>
                    </a:lnTo>
                    <a:lnTo>
                      <a:pt x="148" y="82"/>
                    </a:lnTo>
                    <a:lnTo>
                      <a:pt x="169" y="65"/>
                    </a:lnTo>
                    <a:lnTo>
                      <a:pt x="191" y="49"/>
                    </a:lnTo>
                    <a:lnTo>
                      <a:pt x="217" y="36"/>
                    </a:lnTo>
                    <a:lnTo>
                      <a:pt x="217" y="38"/>
                    </a:lnTo>
                    <a:lnTo>
                      <a:pt x="216" y="39"/>
                    </a:lnTo>
                    <a:lnTo>
                      <a:pt x="215" y="42"/>
                    </a:lnTo>
                    <a:lnTo>
                      <a:pt x="212" y="44"/>
                    </a:lnTo>
                    <a:lnTo>
                      <a:pt x="211" y="46"/>
                    </a:lnTo>
                    <a:lnTo>
                      <a:pt x="210" y="47"/>
                    </a:lnTo>
                    <a:lnTo>
                      <a:pt x="196" y="65"/>
                    </a:lnTo>
                    <a:lnTo>
                      <a:pt x="185" y="85"/>
                    </a:lnTo>
                    <a:lnTo>
                      <a:pt x="177" y="107"/>
                    </a:lnTo>
                    <a:lnTo>
                      <a:pt x="172" y="131"/>
                    </a:lnTo>
                    <a:lnTo>
                      <a:pt x="169" y="157"/>
                    </a:lnTo>
                    <a:lnTo>
                      <a:pt x="169" y="158"/>
                    </a:lnTo>
                    <a:lnTo>
                      <a:pt x="169" y="161"/>
                    </a:lnTo>
                    <a:lnTo>
                      <a:pt x="170" y="162"/>
                    </a:lnTo>
                    <a:lnTo>
                      <a:pt x="172" y="163"/>
                    </a:lnTo>
                    <a:lnTo>
                      <a:pt x="176" y="163"/>
                    </a:lnTo>
                    <a:lnTo>
                      <a:pt x="189" y="136"/>
                    </a:lnTo>
                    <a:lnTo>
                      <a:pt x="203" y="110"/>
                    </a:lnTo>
                    <a:lnTo>
                      <a:pt x="221" y="85"/>
                    </a:lnTo>
                    <a:lnTo>
                      <a:pt x="236" y="70"/>
                    </a:lnTo>
                    <a:lnTo>
                      <a:pt x="253" y="59"/>
                    </a:lnTo>
                    <a:lnTo>
                      <a:pt x="272" y="48"/>
                    </a:lnTo>
                    <a:lnTo>
                      <a:pt x="295" y="40"/>
                    </a:lnTo>
                    <a:lnTo>
                      <a:pt x="319" y="38"/>
                    </a:lnTo>
                    <a:lnTo>
                      <a:pt x="346" y="39"/>
                    </a:lnTo>
                    <a:lnTo>
                      <a:pt x="347" y="39"/>
                    </a:lnTo>
                    <a:lnTo>
                      <a:pt x="348" y="38"/>
                    </a:lnTo>
                    <a:lnTo>
                      <a:pt x="348" y="36"/>
                    </a:lnTo>
                    <a:lnTo>
                      <a:pt x="347" y="35"/>
                    </a:lnTo>
                    <a:lnTo>
                      <a:pt x="333" y="23"/>
                    </a:lnTo>
                    <a:lnTo>
                      <a:pt x="314" y="14"/>
                    </a:lnTo>
                    <a:lnTo>
                      <a:pt x="295" y="6"/>
                    </a:lnTo>
                    <a:lnTo>
                      <a:pt x="274" y="1"/>
                    </a:lnTo>
                    <a:lnTo>
                      <a:pt x="249" y="0"/>
                    </a:lnTo>
                    <a:lnTo>
                      <a:pt x="223" y="4"/>
                    </a:lnTo>
                    <a:lnTo>
                      <a:pt x="206" y="6"/>
                    </a:lnTo>
                    <a:lnTo>
                      <a:pt x="190" y="13"/>
                    </a:lnTo>
                    <a:lnTo>
                      <a:pt x="177" y="19"/>
                    </a:lnTo>
                    <a:lnTo>
                      <a:pt x="164" y="26"/>
                    </a:lnTo>
                    <a:lnTo>
                      <a:pt x="124" y="49"/>
                    </a:lnTo>
                    <a:lnTo>
                      <a:pt x="89" y="76"/>
                    </a:lnTo>
                    <a:lnTo>
                      <a:pt x="56" y="104"/>
                    </a:lnTo>
                    <a:lnTo>
                      <a:pt x="28" y="136"/>
                    </a:lnTo>
                    <a:lnTo>
                      <a:pt x="0" y="17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50" name="组合 49"/>
              <p:cNvGrpSpPr/>
              <p:nvPr/>
            </p:nvGrpSpPr>
            <p:grpSpPr>
              <a:xfrm>
                <a:off x="2992438" y="1588"/>
                <a:ext cx="1819275" cy="3738562"/>
                <a:chOff x="2992438" y="1588"/>
                <a:chExt cx="1819275" cy="3738562"/>
              </a:xfrm>
              <a:grpFill/>
            </p:grpSpPr>
            <p:sp>
              <p:nvSpPr>
                <p:cNvPr id="51" name="Freeform 123"/>
                <p:cNvSpPr>
                  <a:spLocks/>
                </p:cNvSpPr>
                <p:nvPr/>
              </p:nvSpPr>
              <p:spPr bwMode="auto">
                <a:xfrm>
                  <a:off x="3068638" y="1588"/>
                  <a:ext cx="592138" cy="1182688"/>
                </a:xfrm>
                <a:custGeom>
                  <a:avLst/>
                  <a:gdLst>
                    <a:gd name="T0" fmla="*/ 4 w 373"/>
                    <a:gd name="T1" fmla="*/ 591 h 745"/>
                    <a:gd name="T2" fmla="*/ 12 w 373"/>
                    <a:gd name="T3" fmla="*/ 654 h 745"/>
                    <a:gd name="T4" fmla="*/ 17 w 373"/>
                    <a:gd name="T5" fmla="*/ 740 h 745"/>
                    <a:gd name="T6" fmla="*/ 20 w 373"/>
                    <a:gd name="T7" fmla="*/ 744 h 745"/>
                    <a:gd name="T8" fmla="*/ 31 w 373"/>
                    <a:gd name="T9" fmla="*/ 723 h 745"/>
                    <a:gd name="T10" fmla="*/ 80 w 373"/>
                    <a:gd name="T11" fmla="*/ 639 h 745"/>
                    <a:gd name="T12" fmla="*/ 157 w 373"/>
                    <a:gd name="T13" fmla="*/ 566 h 745"/>
                    <a:gd name="T14" fmla="*/ 216 w 373"/>
                    <a:gd name="T15" fmla="*/ 476 h 745"/>
                    <a:gd name="T16" fmla="*/ 278 w 373"/>
                    <a:gd name="T17" fmla="*/ 377 h 745"/>
                    <a:gd name="T18" fmla="*/ 282 w 373"/>
                    <a:gd name="T19" fmla="*/ 347 h 745"/>
                    <a:gd name="T20" fmla="*/ 260 w 373"/>
                    <a:gd name="T21" fmla="*/ 359 h 745"/>
                    <a:gd name="T22" fmla="*/ 253 w 373"/>
                    <a:gd name="T23" fmla="*/ 290 h 745"/>
                    <a:gd name="T24" fmla="*/ 295 w 373"/>
                    <a:gd name="T25" fmla="*/ 199 h 745"/>
                    <a:gd name="T26" fmla="*/ 362 w 373"/>
                    <a:gd name="T27" fmla="*/ 144 h 745"/>
                    <a:gd name="T28" fmla="*/ 372 w 373"/>
                    <a:gd name="T29" fmla="*/ 139 h 745"/>
                    <a:gd name="T30" fmla="*/ 373 w 373"/>
                    <a:gd name="T31" fmla="*/ 134 h 745"/>
                    <a:gd name="T32" fmla="*/ 363 w 373"/>
                    <a:gd name="T33" fmla="*/ 134 h 745"/>
                    <a:gd name="T34" fmla="*/ 326 w 373"/>
                    <a:gd name="T35" fmla="*/ 143 h 745"/>
                    <a:gd name="T36" fmla="*/ 232 w 373"/>
                    <a:gd name="T37" fmla="*/ 161 h 745"/>
                    <a:gd name="T38" fmla="*/ 208 w 373"/>
                    <a:gd name="T39" fmla="*/ 161 h 745"/>
                    <a:gd name="T40" fmla="*/ 227 w 373"/>
                    <a:gd name="T41" fmla="*/ 93 h 745"/>
                    <a:gd name="T42" fmla="*/ 284 w 373"/>
                    <a:gd name="T43" fmla="*/ 23 h 745"/>
                    <a:gd name="T44" fmla="*/ 311 w 373"/>
                    <a:gd name="T45" fmla="*/ 2 h 745"/>
                    <a:gd name="T46" fmla="*/ 307 w 373"/>
                    <a:gd name="T47" fmla="*/ 0 h 745"/>
                    <a:gd name="T48" fmla="*/ 201 w 373"/>
                    <a:gd name="T49" fmla="*/ 49 h 745"/>
                    <a:gd name="T50" fmla="*/ 130 w 373"/>
                    <a:gd name="T51" fmla="*/ 125 h 745"/>
                    <a:gd name="T52" fmla="*/ 106 w 373"/>
                    <a:gd name="T53" fmla="*/ 203 h 745"/>
                    <a:gd name="T54" fmla="*/ 108 w 373"/>
                    <a:gd name="T55" fmla="*/ 212 h 745"/>
                    <a:gd name="T56" fmla="*/ 118 w 373"/>
                    <a:gd name="T57" fmla="*/ 194 h 745"/>
                    <a:gd name="T58" fmla="*/ 173 w 373"/>
                    <a:gd name="T59" fmla="*/ 122 h 745"/>
                    <a:gd name="T60" fmla="*/ 165 w 373"/>
                    <a:gd name="T61" fmla="*/ 218 h 745"/>
                    <a:gd name="T62" fmla="*/ 168 w 373"/>
                    <a:gd name="T63" fmla="*/ 220 h 745"/>
                    <a:gd name="T64" fmla="*/ 236 w 373"/>
                    <a:gd name="T65" fmla="*/ 199 h 745"/>
                    <a:gd name="T66" fmla="*/ 249 w 373"/>
                    <a:gd name="T67" fmla="*/ 195 h 745"/>
                    <a:gd name="T68" fmla="*/ 197 w 373"/>
                    <a:gd name="T69" fmla="*/ 313 h 745"/>
                    <a:gd name="T70" fmla="*/ 160 w 373"/>
                    <a:gd name="T71" fmla="*/ 422 h 745"/>
                    <a:gd name="T72" fmla="*/ 157 w 373"/>
                    <a:gd name="T73" fmla="*/ 430 h 745"/>
                    <a:gd name="T74" fmla="*/ 178 w 373"/>
                    <a:gd name="T75" fmla="*/ 424 h 745"/>
                    <a:gd name="T76" fmla="*/ 214 w 373"/>
                    <a:gd name="T77" fmla="*/ 411 h 745"/>
                    <a:gd name="T78" fmla="*/ 157 w 373"/>
                    <a:gd name="T79" fmla="*/ 502 h 745"/>
                    <a:gd name="T80" fmla="*/ 62 w 373"/>
                    <a:gd name="T81" fmla="*/ 557 h 745"/>
                    <a:gd name="T82" fmla="*/ 61 w 373"/>
                    <a:gd name="T83" fmla="*/ 551 h 745"/>
                    <a:gd name="T84" fmla="*/ 65 w 373"/>
                    <a:gd name="T85" fmla="*/ 477 h 745"/>
                    <a:gd name="T86" fmla="*/ 99 w 373"/>
                    <a:gd name="T87" fmla="*/ 390 h 745"/>
                    <a:gd name="T88" fmla="*/ 140 w 373"/>
                    <a:gd name="T89" fmla="*/ 342 h 745"/>
                    <a:gd name="T90" fmla="*/ 144 w 373"/>
                    <a:gd name="T91" fmla="*/ 335 h 745"/>
                    <a:gd name="T92" fmla="*/ 116 w 373"/>
                    <a:gd name="T93" fmla="*/ 351 h 745"/>
                    <a:gd name="T94" fmla="*/ 50 w 373"/>
                    <a:gd name="T95" fmla="*/ 414 h 745"/>
                    <a:gd name="T96" fmla="*/ 8 w 373"/>
                    <a:gd name="T97" fmla="*/ 507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3" h="745">
                      <a:moveTo>
                        <a:pt x="2" y="546"/>
                      </a:moveTo>
                      <a:lnTo>
                        <a:pt x="0" y="568"/>
                      </a:lnTo>
                      <a:lnTo>
                        <a:pt x="4" y="591"/>
                      </a:lnTo>
                      <a:lnTo>
                        <a:pt x="10" y="610"/>
                      </a:lnTo>
                      <a:lnTo>
                        <a:pt x="17" y="629"/>
                      </a:lnTo>
                      <a:lnTo>
                        <a:pt x="12" y="654"/>
                      </a:lnTo>
                      <a:lnTo>
                        <a:pt x="10" y="682"/>
                      </a:lnTo>
                      <a:lnTo>
                        <a:pt x="12" y="711"/>
                      </a:lnTo>
                      <a:lnTo>
                        <a:pt x="17" y="740"/>
                      </a:lnTo>
                      <a:lnTo>
                        <a:pt x="19" y="741"/>
                      </a:lnTo>
                      <a:lnTo>
                        <a:pt x="19" y="743"/>
                      </a:lnTo>
                      <a:lnTo>
                        <a:pt x="20" y="744"/>
                      </a:lnTo>
                      <a:lnTo>
                        <a:pt x="21" y="745"/>
                      </a:lnTo>
                      <a:lnTo>
                        <a:pt x="23" y="744"/>
                      </a:lnTo>
                      <a:lnTo>
                        <a:pt x="31" y="723"/>
                      </a:lnTo>
                      <a:lnTo>
                        <a:pt x="40" y="701"/>
                      </a:lnTo>
                      <a:lnTo>
                        <a:pt x="58" y="668"/>
                      </a:lnTo>
                      <a:lnTo>
                        <a:pt x="80" y="639"/>
                      </a:lnTo>
                      <a:lnTo>
                        <a:pt x="106" y="613"/>
                      </a:lnTo>
                      <a:lnTo>
                        <a:pt x="137" y="593"/>
                      </a:lnTo>
                      <a:lnTo>
                        <a:pt x="157" y="566"/>
                      </a:lnTo>
                      <a:lnTo>
                        <a:pt x="176" y="538"/>
                      </a:lnTo>
                      <a:lnTo>
                        <a:pt x="194" y="511"/>
                      </a:lnTo>
                      <a:lnTo>
                        <a:pt x="216" y="476"/>
                      </a:lnTo>
                      <a:lnTo>
                        <a:pt x="240" y="441"/>
                      </a:lnTo>
                      <a:lnTo>
                        <a:pt x="262" y="407"/>
                      </a:lnTo>
                      <a:lnTo>
                        <a:pt x="278" y="377"/>
                      </a:lnTo>
                      <a:lnTo>
                        <a:pt x="292" y="347"/>
                      </a:lnTo>
                      <a:lnTo>
                        <a:pt x="287" y="346"/>
                      </a:lnTo>
                      <a:lnTo>
                        <a:pt x="282" y="347"/>
                      </a:lnTo>
                      <a:lnTo>
                        <a:pt x="277" y="350"/>
                      </a:lnTo>
                      <a:lnTo>
                        <a:pt x="273" y="351"/>
                      </a:lnTo>
                      <a:lnTo>
                        <a:pt x="260" y="359"/>
                      </a:lnTo>
                      <a:lnTo>
                        <a:pt x="246" y="368"/>
                      </a:lnTo>
                      <a:lnTo>
                        <a:pt x="246" y="326"/>
                      </a:lnTo>
                      <a:lnTo>
                        <a:pt x="253" y="290"/>
                      </a:lnTo>
                      <a:lnTo>
                        <a:pt x="263" y="256"/>
                      </a:lnTo>
                      <a:lnTo>
                        <a:pt x="277" y="225"/>
                      </a:lnTo>
                      <a:lnTo>
                        <a:pt x="295" y="199"/>
                      </a:lnTo>
                      <a:lnTo>
                        <a:pt x="316" y="176"/>
                      </a:lnTo>
                      <a:lnTo>
                        <a:pt x="338" y="159"/>
                      </a:lnTo>
                      <a:lnTo>
                        <a:pt x="362" y="144"/>
                      </a:lnTo>
                      <a:lnTo>
                        <a:pt x="366" y="143"/>
                      </a:lnTo>
                      <a:lnTo>
                        <a:pt x="369" y="140"/>
                      </a:lnTo>
                      <a:lnTo>
                        <a:pt x="372" y="139"/>
                      </a:lnTo>
                      <a:lnTo>
                        <a:pt x="373" y="138"/>
                      </a:lnTo>
                      <a:lnTo>
                        <a:pt x="373" y="136"/>
                      </a:lnTo>
                      <a:lnTo>
                        <a:pt x="373" y="134"/>
                      </a:lnTo>
                      <a:lnTo>
                        <a:pt x="371" y="134"/>
                      </a:lnTo>
                      <a:lnTo>
                        <a:pt x="367" y="133"/>
                      </a:lnTo>
                      <a:lnTo>
                        <a:pt x="363" y="134"/>
                      </a:lnTo>
                      <a:lnTo>
                        <a:pt x="359" y="134"/>
                      </a:lnTo>
                      <a:lnTo>
                        <a:pt x="356" y="135"/>
                      </a:lnTo>
                      <a:lnTo>
                        <a:pt x="326" y="143"/>
                      </a:lnTo>
                      <a:lnTo>
                        <a:pt x="296" y="151"/>
                      </a:lnTo>
                      <a:lnTo>
                        <a:pt x="265" y="157"/>
                      </a:lnTo>
                      <a:lnTo>
                        <a:pt x="232" y="161"/>
                      </a:lnTo>
                      <a:lnTo>
                        <a:pt x="211" y="163"/>
                      </a:lnTo>
                      <a:lnTo>
                        <a:pt x="210" y="163"/>
                      </a:lnTo>
                      <a:lnTo>
                        <a:pt x="208" y="161"/>
                      </a:lnTo>
                      <a:lnTo>
                        <a:pt x="208" y="159"/>
                      </a:lnTo>
                      <a:lnTo>
                        <a:pt x="215" y="125"/>
                      </a:lnTo>
                      <a:lnTo>
                        <a:pt x="227" y="93"/>
                      </a:lnTo>
                      <a:lnTo>
                        <a:pt x="243" y="67"/>
                      </a:lnTo>
                      <a:lnTo>
                        <a:pt x="262" y="44"/>
                      </a:lnTo>
                      <a:lnTo>
                        <a:pt x="284" y="23"/>
                      </a:lnTo>
                      <a:lnTo>
                        <a:pt x="309" y="4"/>
                      </a:lnTo>
                      <a:lnTo>
                        <a:pt x="311" y="3"/>
                      </a:lnTo>
                      <a:lnTo>
                        <a:pt x="311" y="2"/>
                      </a:lnTo>
                      <a:lnTo>
                        <a:pt x="309" y="0"/>
                      </a:lnTo>
                      <a:lnTo>
                        <a:pt x="308" y="0"/>
                      </a:lnTo>
                      <a:lnTo>
                        <a:pt x="307" y="0"/>
                      </a:lnTo>
                      <a:lnTo>
                        <a:pt x="269" y="15"/>
                      </a:lnTo>
                      <a:lnTo>
                        <a:pt x="233" y="30"/>
                      </a:lnTo>
                      <a:lnTo>
                        <a:pt x="201" y="49"/>
                      </a:lnTo>
                      <a:lnTo>
                        <a:pt x="172" y="72"/>
                      </a:lnTo>
                      <a:lnTo>
                        <a:pt x="148" y="97"/>
                      </a:lnTo>
                      <a:lnTo>
                        <a:pt x="130" y="125"/>
                      </a:lnTo>
                      <a:lnTo>
                        <a:pt x="117" y="157"/>
                      </a:lnTo>
                      <a:lnTo>
                        <a:pt x="108" y="194"/>
                      </a:lnTo>
                      <a:lnTo>
                        <a:pt x="106" y="203"/>
                      </a:lnTo>
                      <a:lnTo>
                        <a:pt x="105" y="211"/>
                      </a:lnTo>
                      <a:lnTo>
                        <a:pt x="106" y="212"/>
                      </a:lnTo>
                      <a:lnTo>
                        <a:pt x="108" y="212"/>
                      </a:lnTo>
                      <a:lnTo>
                        <a:pt x="109" y="212"/>
                      </a:lnTo>
                      <a:lnTo>
                        <a:pt x="109" y="212"/>
                      </a:lnTo>
                      <a:lnTo>
                        <a:pt x="118" y="194"/>
                      </a:lnTo>
                      <a:lnTo>
                        <a:pt x="129" y="177"/>
                      </a:lnTo>
                      <a:lnTo>
                        <a:pt x="140" y="160"/>
                      </a:lnTo>
                      <a:lnTo>
                        <a:pt x="173" y="122"/>
                      </a:lnTo>
                      <a:lnTo>
                        <a:pt x="168" y="152"/>
                      </a:lnTo>
                      <a:lnTo>
                        <a:pt x="164" y="185"/>
                      </a:lnTo>
                      <a:lnTo>
                        <a:pt x="165" y="218"/>
                      </a:lnTo>
                      <a:lnTo>
                        <a:pt x="165" y="219"/>
                      </a:lnTo>
                      <a:lnTo>
                        <a:pt x="167" y="220"/>
                      </a:lnTo>
                      <a:lnTo>
                        <a:pt x="168" y="220"/>
                      </a:lnTo>
                      <a:lnTo>
                        <a:pt x="189" y="211"/>
                      </a:lnTo>
                      <a:lnTo>
                        <a:pt x="211" y="206"/>
                      </a:lnTo>
                      <a:lnTo>
                        <a:pt x="236" y="199"/>
                      </a:lnTo>
                      <a:lnTo>
                        <a:pt x="240" y="198"/>
                      </a:lnTo>
                      <a:lnTo>
                        <a:pt x="244" y="197"/>
                      </a:lnTo>
                      <a:lnTo>
                        <a:pt x="249" y="195"/>
                      </a:lnTo>
                      <a:lnTo>
                        <a:pt x="229" y="233"/>
                      </a:lnTo>
                      <a:lnTo>
                        <a:pt x="212" y="273"/>
                      </a:lnTo>
                      <a:lnTo>
                        <a:pt x="197" y="313"/>
                      </a:lnTo>
                      <a:lnTo>
                        <a:pt x="165" y="410"/>
                      </a:lnTo>
                      <a:lnTo>
                        <a:pt x="163" y="415"/>
                      </a:lnTo>
                      <a:lnTo>
                        <a:pt x="160" y="422"/>
                      </a:lnTo>
                      <a:lnTo>
                        <a:pt x="157" y="427"/>
                      </a:lnTo>
                      <a:lnTo>
                        <a:pt x="156" y="428"/>
                      </a:lnTo>
                      <a:lnTo>
                        <a:pt x="157" y="430"/>
                      </a:lnTo>
                      <a:lnTo>
                        <a:pt x="157" y="431"/>
                      </a:lnTo>
                      <a:lnTo>
                        <a:pt x="160" y="431"/>
                      </a:lnTo>
                      <a:lnTo>
                        <a:pt x="178" y="424"/>
                      </a:lnTo>
                      <a:lnTo>
                        <a:pt x="197" y="419"/>
                      </a:lnTo>
                      <a:lnTo>
                        <a:pt x="206" y="415"/>
                      </a:lnTo>
                      <a:lnTo>
                        <a:pt x="214" y="411"/>
                      </a:lnTo>
                      <a:lnTo>
                        <a:pt x="199" y="444"/>
                      </a:lnTo>
                      <a:lnTo>
                        <a:pt x="180" y="474"/>
                      </a:lnTo>
                      <a:lnTo>
                        <a:pt x="157" y="502"/>
                      </a:lnTo>
                      <a:lnTo>
                        <a:pt x="76" y="549"/>
                      </a:lnTo>
                      <a:lnTo>
                        <a:pt x="70" y="553"/>
                      </a:lnTo>
                      <a:lnTo>
                        <a:pt x="62" y="557"/>
                      </a:lnTo>
                      <a:lnTo>
                        <a:pt x="61" y="555"/>
                      </a:lnTo>
                      <a:lnTo>
                        <a:pt x="61" y="554"/>
                      </a:lnTo>
                      <a:lnTo>
                        <a:pt x="61" y="551"/>
                      </a:lnTo>
                      <a:lnTo>
                        <a:pt x="59" y="550"/>
                      </a:lnTo>
                      <a:lnTo>
                        <a:pt x="59" y="511"/>
                      </a:lnTo>
                      <a:lnTo>
                        <a:pt x="65" y="477"/>
                      </a:lnTo>
                      <a:lnTo>
                        <a:pt x="72" y="445"/>
                      </a:lnTo>
                      <a:lnTo>
                        <a:pt x="84" y="417"/>
                      </a:lnTo>
                      <a:lnTo>
                        <a:pt x="99" y="390"/>
                      </a:lnTo>
                      <a:lnTo>
                        <a:pt x="117" y="368"/>
                      </a:lnTo>
                      <a:lnTo>
                        <a:pt x="137" y="347"/>
                      </a:lnTo>
                      <a:lnTo>
                        <a:pt x="140" y="342"/>
                      </a:lnTo>
                      <a:lnTo>
                        <a:pt x="144" y="338"/>
                      </a:lnTo>
                      <a:lnTo>
                        <a:pt x="146" y="337"/>
                      </a:lnTo>
                      <a:lnTo>
                        <a:pt x="144" y="335"/>
                      </a:lnTo>
                      <a:lnTo>
                        <a:pt x="143" y="334"/>
                      </a:lnTo>
                      <a:lnTo>
                        <a:pt x="142" y="334"/>
                      </a:lnTo>
                      <a:lnTo>
                        <a:pt x="116" y="351"/>
                      </a:lnTo>
                      <a:lnTo>
                        <a:pt x="92" y="369"/>
                      </a:lnTo>
                      <a:lnTo>
                        <a:pt x="70" y="390"/>
                      </a:lnTo>
                      <a:lnTo>
                        <a:pt x="50" y="414"/>
                      </a:lnTo>
                      <a:lnTo>
                        <a:pt x="34" y="440"/>
                      </a:lnTo>
                      <a:lnTo>
                        <a:pt x="20" y="472"/>
                      </a:lnTo>
                      <a:lnTo>
                        <a:pt x="8" y="507"/>
                      </a:lnTo>
                      <a:lnTo>
                        <a:pt x="2" y="54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24"/>
                <p:cNvSpPr>
                  <a:spLocks/>
                </p:cNvSpPr>
                <p:nvPr/>
              </p:nvSpPr>
              <p:spPr bwMode="auto">
                <a:xfrm>
                  <a:off x="3490913" y="58738"/>
                  <a:ext cx="1320800" cy="457200"/>
                </a:xfrm>
                <a:custGeom>
                  <a:avLst/>
                  <a:gdLst>
                    <a:gd name="T0" fmla="*/ 1 w 832"/>
                    <a:gd name="T1" fmla="*/ 286 h 288"/>
                    <a:gd name="T2" fmla="*/ 4 w 832"/>
                    <a:gd name="T3" fmla="*/ 286 h 288"/>
                    <a:gd name="T4" fmla="*/ 69 w 832"/>
                    <a:gd name="T5" fmla="*/ 222 h 288"/>
                    <a:gd name="T6" fmla="*/ 158 w 832"/>
                    <a:gd name="T7" fmla="*/ 162 h 288"/>
                    <a:gd name="T8" fmla="*/ 281 w 832"/>
                    <a:gd name="T9" fmla="*/ 132 h 288"/>
                    <a:gd name="T10" fmla="*/ 281 w 832"/>
                    <a:gd name="T11" fmla="*/ 127 h 288"/>
                    <a:gd name="T12" fmla="*/ 283 w 832"/>
                    <a:gd name="T13" fmla="*/ 82 h 288"/>
                    <a:gd name="T14" fmla="*/ 369 w 832"/>
                    <a:gd name="T15" fmla="*/ 51 h 288"/>
                    <a:gd name="T16" fmla="*/ 445 w 832"/>
                    <a:gd name="T17" fmla="*/ 65 h 288"/>
                    <a:gd name="T18" fmla="*/ 505 w 832"/>
                    <a:gd name="T19" fmla="*/ 102 h 288"/>
                    <a:gd name="T20" fmla="*/ 571 w 832"/>
                    <a:gd name="T21" fmla="*/ 167 h 288"/>
                    <a:gd name="T22" fmla="*/ 632 w 832"/>
                    <a:gd name="T23" fmla="*/ 205 h 288"/>
                    <a:gd name="T24" fmla="*/ 551 w 832"/>
                    <a:gd name="T25" fmla="*/ 229 h 288"/>
                    <a:gd name="T26" fmla="*/ 512 w 832"/>
                    <a:gd name="T27" fmla="*/ 259 h 288"/>
                    <a:gd name="T28" fmla="*/ 512 w 832"/>
                    <a:gd name="T29" fmla="*/ 263 h 288"/>
                    <a:gd name="T30" fmla="*/ 577 w 832"/>
                    <a:gd name="T31" fmla="*/ 267 h 288"/>
                    <a:gd name="T32" fmla="*/ 653 w 832"/>
                    <a:gd name="T33" fmla="*/ 250 h 288"/>
                    <a:gd name="T34" fmla="*/ 716 w 832"/>
                    <a:gd name="T35" fmla="*/ 216 h 288"/>
                    <a:gd name="T36" fmla="*/ 801 w 832"/>
                    <a:gd name="T37" fmla="*/ 201 h 288"/>
                    <a:gd name="T38" fmla="*/ 831 w 832"/>
                    <a:gd name="T39" fmla="*/ 205 h 288"/>
                    <a:gd name="T40" fmla="*/ 831 w 832"/>
                    <a:gd name="T41" fmla="*/ 200 h 288"/>
                    <a:gd name="T42" fmla="*/ 822 w 832"/>
                    <a:gd name="T43" fmla="*/ 196 h 288"/>
                    <a:gd name="T44" fmla="*/ 760 w 832"/>
                    <a:gd name="T45" fmla="*/ 157 h 288"/>
                    <a:gd name="T46" fmla="*/ 631 w 832"/>
                    <a:gd name="T47" fmla="*/ 114 h 288"/>
                    <a:gd name="T48" fmla="*/ 629 w 832"/>
                    <a:gd name="T49" fmla="*/ 117 h 288"/>
                    <a:gd name="T50" fmla="*/ 669 w 832"/>
                    <a:gd name="T51" fmla="*/ 161 h 288"/>
                    <a:gd name="T52" fmla="*/ 646 w 832"/>
                    <a:gd name="T53" fmla="*/ 158 h 288"/>
                    <a:gd name="T54" fmla="*/ 572 w 832"/>
                    <a:gd name="T55" fmla="*/ 112 h 288"/>
                    <a:gd name="T56" fmla="*/ 543 w 832"/>
                    <a:gd name="T57" fmla="*/ 85 h 288"/>
                    <a:gd name="T58" fmla="*/ 539 w 832"/>
                    <a:gd name="T59" fmla="*/ 80 h 288"/>
                    <a:gd name="T60" fmla="*/ 531 w 832"/>
                    <a:gd name="T61" fmla="*/ 73 h 288"/>
                    <a:gd name="T62" fmla="*/ 521 w 832"/>
                    <a:gd name="T63" fmla="*/ 65 h 288"/>
                    <a:gd name="T64" fmla="*/ 514 w 832"/>
                    <a:gd name="T65" fmla="*/ 60 h 288"/>
                    <a:gd name="T66" fmla="*/ 509 w 832"/>
                    <a:gd name="T67" fmla="*/ 53 h 288"/>
                    <a:gd name="T68" fmla="*/ 504 w 832"/>
                    <a:gd name="T69" fmla="*/ 52 h 288"/>
                    <a:gd name="T70" fmla="*/ 503 w 832"/>
                    <a:gd name="T71" fmla="*/ 51 h 288"/>
                    <a:gd name="T72" fmla="*/ 500 w 832"/>
                    <a:gd name="T73" fmla="*/ 48 h 288"/>
                    <a:gd name="T74" fmla="*/ 471 w 832"/>
                    <a:gd name="T75" fmla="*/ 27 h 288"/>
                    <a:gd name="T76" fmla="*/ 466 w 832"/>
                    <a:gd name="T77" fmla="*/ 27 h 288"/>
                    <a:gd name="T78" fmla="*/ 465 w 832"/>
                    <a:gd name="T79" fmla="*/ 25 h 288"/>
                    <a:gd name="T80" fmla="*/ 394 w 832"/>
                    <a:gd name="T81" fmla="*/ 4 h 288"/>
                    <a:gd name="T82" fmla="*/ 271 w 832"/>
                    <a:gd name="T83" fmla="*/ 8 h 288"/>
                    <a:gd name="T84" fmla="*/ 177 w 832"/>
                    <a:gd name="T85" fmla="*/ 40 h 288"/>
                    <a:gd name="T86" fmla="*/ 118 w 832"/>
                    <a:gd name="T87" fmla="*/ 72 h 288"/>
                    <a:gd name="T88" fmla="*/ 109 w 832"/>
                    <a:gd name="T89" fmla="*/ 78 h 288"/>
                    <a:gd name="T90" fmla="*/ 110 w 832"/>
                    <a:gd name="T91" fmla="*/ 82 h 288"/>
                    <a:gd name="T92" fmla="*/ 203 w 832"/>
                    <a:gd name="T93" fmla="*/ 90 h 288"/>
                    <a:gd name="T94" fmla="*/ 202 w 832"/>
                    <a:gd name="T95" fmla="*/ 91 h 288"/>
                    <a:gd name="T96" fmla="*/ 128 w 832"/>
                    <a:gd name="T97" fmla="*/ 127 h 288"/>
                    <a:gd name="T98" fmla="*/ 45 w 832"/>
                    <a:gd name="T99" fmla="*/ 205 h 288"/>
                    <a:gd name="T100" fmla="*/ 4 w 832"/>
                    <a:gd name="T101" fmla="*/ 276 h 288"/>
                    <a:gd name="T102" fmla="*/ 0 w 832"/>
                    <a:gd name="T103" fmla="*/ 28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32" h="288">
                      <a:moveTo>
                        <a:pt x="0" y="284"/>
                      </a:moveTo>
                      <a:lnTo>
                        <a:pt x="0" y="285"/>
                      </a:lnTo>
                      <a:lnTo>
                        <a:pt x="1" y="286"/>
                      </a:lnTo>
                      <a:lnTo>
                        <a:pt x="3" y="288"/>
                      </a:lnTo>
                      <a:lnTo>
                        <a:pt x="4" y="288"/>
                      </a:lnTo>
                      <a:lnTo>
                        <a:pt x="4" y="286"/>
                      </a:lnTo>
                      <a:lnTo>
                        <a:pt x="24" y="264"/>
                      </a:lnTo>
                      <a:lnTo>
                        <a:pt x="45" y="242"/>
                      </a:lnTo>
                      <a:lnTo>
                        <a:pt x="69" y="222"/>
                      </a:lnTo>
                      <a:lnTo>
                        <a:pt x="96" y="199"/>
                      </a:lnTo>
                      <a:lnTo>
                        <a:pt x="126" y="179"/>
                      </a:lnTo>
                      <a:lnTo>
                        <a:pt x="158" y="162"/>
                      </a:lnTo>
                      <a:lnTo>
                        <a:pt x="195" y="149"/>
                      </a:lnTo>
                      <a:lnTo>
                        <a:pt x="237" y="138"/>
                      </a:lnTo>
                      <a:lnTo>
                        <a:pt x="281" y="132"/>
                      </a:lnTo>
                      <a:lnTo>
                        <a:pt x="281" y="129"/>
                      </a:lnTo>
                      <a:lnTo>
                        <a:pt x="281" y="128"/>
                      </a:lnTo>
                      <a:lnTo>
                        <a:pt x="281" y="127"/>
                      </a:lnTo>
                      <a:lnTo>
                        <a:pt x="268" y="114"/>
                      </a:lnTo>
                      <a:lnTo>
                        <a:pt x="257" y="99"/>
                      </a:lnTo>
                      <a:lnTo>
                        <a:pt x="283" y="82"/>
                      </a:lnTo>
                      <a:lnTo>
                        <a:pt x="311" y="69"/>
                      </a:lnTo>
                      <a:lnTo>
                        <a:pt x="342" y="57"/>
                      </a:lnTo>
                      <a:lnTo>
                        <a:pt x="369" y="51"/>
                      </a:lnTo>
                      <a:lnTo>
                        <a:pt x="397" y="51"/>
                      </a:lnTo>
                      <a:lnTo>
                        <a:pt x="421" y="56"/>
                      </a:lnTo>
                      <a:lnTo>
                        <a:pt x="445" y="65"/>
                      </a:lnTo>
                      <a:lnTo>
                        <a:pt x="466" y="76"/>
                      </a:lnTo>
                      <a:lnTo>
                        <a:pt x="486" y="89"/>
                      </a:lnTo>
                      <a:lnTo>
                        <a:pt x="505" y="102"/>
                      </a:lnTo>
                      <a:lnTo>
                        <a:pt x="529" y="123"/>
                      </a:lnTo>
                      <a:lnTo>
                        <a:pt x="550" y="145"/>
                      </a:lnTo>
                      <a:lnTo>
                        <a:pt x="571" y="167"/>
                      </a:lnTo>
                      <a:lnTo>
                        <a:pt x="589" y="182"/>
                      </a:lnTo>
                      <a:lnTo>
                        <a:pt x="610" y="195"/>
                      </a:lnTo>
                      <a:lnTo>
                        <a:pt x="632" y="205"/>
                      </a:lnTo>
                      <a:lnTo>
                        <a:pt x="602" y="210"/>
                      </a:lnTo>
                      <a:lnTo>
                        <a:pt x="575" y="218"/>
                      </a:lnTo>
                      <a:lnTo>
                        <a:pt x="551" y="229"/>
                      </a:lnTo>
                      <a:lnTo>
                        <a:pt x="530" y="242"/>
                      </a:lnTo>
                      <a:lnTo>
                        <a:pt x="512" y="258"/>
                      </a:lnTo>
                      <a:lnTo>
                        <a:pt x="512" y="259"/>
                      </a:lnTo>
                      <a:lnTo>
                        <a:pt x="510" y="260"/>
                      </a:lnTo>
                      <a:lnTo>
                        <a:pt x="510" y="261"/>
                      </a:lnTo>
                      <a:lnTo>
                        <a:pt x="512" y="263"/>
                      </a:lnTo>
                      <a:lnTo>
                        <a:pt x="514" y="263"/>
                      </a:lnTo>
                      <a:lnTo>
                        <a:pt x="547" y="263"/>
                      </a:lnTo>
                      <a:lnTo>
                        <a:pt x="577" y="267"/>
                      </a:lnTo>
                      <a:lnTo>
                        <a:pt x="605" y="264"/>
                      </a:lnTo>
                      <a:lnTo>
                        <a:pt x="631" y="259"/>
                      </a:lnTo>
                      <a:lnTo>
                        <a:pt x="653" y="250"/>
                      </a:lnTo>
                      <a:lnTo>
                        <a:pt x="674" y="238"/>
                      </a:lnTo>
                      <a:lnTo>
                        <a:pt x="695" y="227"/>
                      </a:lnTo>
                      <a:lnTo>
                        <a:pt x="716" y="216"/>
                      </a:lnTo>
                      <a:lnTo>
                        <a:pt x="742" y="206"/>
                      </a:lnTo>
                      <a:lnTo>
                        <a:pt x="771" y="201"/>
                      </a:lnTo>
                      <a:lnTo>
                        <a:pt x="801" y="201"/>
                      </a:lnTo>
                      <a:lnTo>
                        <a:pt x="830" y="206"/>
                      </a:lnTo>
                      <a:lnTo>
                        <a:pt x="830" y="206"/>
                      </a:lnTo>
                      <a:lnTo>
                        <a:pt x="831" y="205"/>
                      </a:lnTo>
                      <a:lnTo>
                        <a:pt x="832" y="204"/>
                      </a:lnTo>
                      <a:lnTo>
                        <a:pt x="832" y="201"/>
                      </a:lnTo>
                      <a:lnTo>
                        <a:pt x="831" y="200"/>
                      </a:lnTo>
                      <a:lnTo>
                        <a:pt x="828" y="197"/>
                      </a:lnTo>
                      <a:lnTo>
                        <a:pt x="826" y="197"/>
                      </a:lnTo>
                      <a:lnTo>
                        <a:pt x="822" y="196"/>
                      </a:lnTo>
                      <a:lnTo>
                        <a:pt x="818" y="196"/>
                      </a:lnTo>
                      <a:lnTo>
                        <a:pt x="789" y="176"/>
                      </a:lnTo>
                      <a:lnTo>
                        <a:pt x="760" y="157"/>
                      </a:lnTo>
                      <a:lnTo>
                        <a:pt x="721" y="138"/>
                      </a:lnTo>
                      <a:lnTo>
                        <a:pt x="678" y="124"/>
                      </a:lnTo>
                      <a:lnTo>
                        <a:pt x="631" y="114"/>
                      </a:lnTo>
                      <a:lnTo>
                        <a:pt x="631" y="115"/>
                      </a:lnTo>
                      <a:lnTo>
                        <a:pt x="629" y="116"/>
                      </a:lnTo>
                      <a:lnTo>
                        <a:pt x="629" y="117"/>
                      </a:lnTo>
                      <a:lnTo>
                        <a:pt x="631" y="119"/>
                      </a:lnTo>
                      <a:lnTo>
                        <a:pt x="648" y="141"/>
                      </a:lnTo>
                      <a:lnTo>
                        <a:pt x="669" y="161"/>
                      </a:lnTo>
                      <a:lnTo>
                        <a:pt x="660" y="162"/>
                      </a:lnTo>
                      <a:lnTo>
                        <a:pt x="653" y="161"/>
                      </a:lnTo>
                      <a:lnTo>
                        <a:pt x="646" y="158"/>
                      </a:lnTo>
                      <a:lnTo>
                        <a:pt x="618" y="146"/>
                      </a:lnTo>
                      <a:lnTo>
                        <a:pt x="594" y="131"/>
                      </a:lnTo>
                      <a:lnTo>
                        <a:pt x="572" y="112"/>
                      </a:lnTo>
                      <a:lnTo>
                        <a:pt x="551" y="91"/>
                      </a:lnTo>
                      <a:lnTo>
                        <a:pt x="547" y="89"/>
                      </a:lnTo>
                      <a:lnTo>
                        <a:pt x="543" y="85"/>
                      </a:lnTo>
                      <a:lnTo>
                        <a:pt x="539" y="82"/>
                      </a:lnTo>
                      <a:lnTo>
                        <a:pt x="539" y="81"/>
                      </a:lnTo>
                      <a:lnTo>
                        <a:pt x="539" y="80"/>
                      </a:lnTo>
                      <a:lnTo>
                        <a:pt x="537" y="80"/>
                      </a:lnTo>
                      <a:lnTo>
                        <a:pt x="534" y="76"/>
                      </a:lnTo>
                      <a:lnTo>
                        <a:pt x="531" y="73"/>
                      </a:lnTo>
                      <a:lnTo>
                        <a:pt x="527" y="69"/>
                      </a:lnTo>
                      <a:lnTo>
                        <a:pt x="523" y="66"/>
                      </a:lnTo>
                      <a:lnTo>
                        <a:pt x="521" y="65"/>
                      </a:lnTo>
                      <a:lnTo>
                        <a:pt x="518" y="64"/>
                      </a:lnTo>
                      <a:lnTo>
                        <a:pt x="516" y="62"/>
                      </a:lnTo>
                      <a:lnTo>
                        <a:pt x="514" y="60"/>
                      </a:lnTo>
                      <a:lnTo>
                        <a:pt x="513" y="57"/>
                      </a:lnTo>
                      <a:lnTo>
                        <a:pt x="512" y="56"/>
                      </a:lnTo>
                      <a:lnTo>
                        <a:pt x="509" y="53"/>
                      </a:lnTo>
                      <a:lnTo>
                        <a:pt x="506" y="53"/>
                      </a:lnTo>
                      <a:lnTo>
                        <a:pt x="505" y="53"/>
                      </a:lnTo>
                      <a:lnTo>
                        <a:pt x="504" y="52"/>
                      </a:lnTo>
                      <a:lnTo>
                        <a:pt x="504" y="51"/>
                      </a:lnTo>
                      <a:lnTo>
                        <a:pt x="504" y="49"/>
                      </a:lnTo>
                      <a:lnTo>
                        <a:pt x="503" y="51"/>
                      </a:lnTo>
                      <a:lnTo>
                        <a:pt x="501" y="49"/>
                      </a:lnTo>
                      <a:lnTo>
                        <a:pt x="501" y="49"/>
                      </a:lnTo>
                      <a:lnTo>
                        <a:pt x="500" y="48"/>
                      </a:lnTo>
                      <a:lnTo>
                        <a:pt x="500" y="47"/>
                      </a:lnTo>
                      <a:lnTo>
                        <a:pt x="484" y="38"/>
                      </a:lnTo>
                      <a:lnTo>
                        <a:pt x="471" y="27"/>
                      </a:lnTo>
                      <a:lnTo>
                        <a:pt x="470" y="27"/>
                      </a:lnTo>
                      <a:lnTo>
                        <a:pt x="467" y="27"/>
                      </a:lnTo>
                      <a:lnTo>
                        <a:pt x="466" y="27"/>
                      </a:lnTo>
                      <a:lnTo>
                        <a:pt x="466" y="26"/>
                      </a:lnTo>
                      <a:lnTo>
                        <a:pt x="466" y="25"/>
                      </a:lnTo>
                      <a:lnTo>
                        <a:pt x="465" y="25"/>
                      </a:lnTo>
                      <a:lnTo>
                        <a:pt x="465" y="25"/>
                      </a:lnTo>
                      <a:lnTo>
                        <a:pt x="431" y="11"/>
                      </a:lnTo>
                      <a:lnTo>
                        <a:pt x="394" y="4"/>
                      </a:lnTo>
                      <a:lnTo>
                        <a:pt x="353" y="0"/>
                      </a:lnTo>
                      <a:lnTo>
                        <a:pt x="308" y="2"/>
                      </a:lnTo>
                      <a:lnTo>
                        <a:pt x="271" y="8"/>
                      </a:lnTo>
                      <a:lnTo>
                        <a:pt x="237" y="15"/>
                      </a:lnTo>
                      <a:lnTo>
                        <a:pt x="206" y="27"/>
                      </a:lnTo>
                      <a:lnTo>
                        <a:pt x="177" y="40"/>
                      </a:lnTo>
                      <a:lnTo>
                        <a:pt x="149" y="55"/>
                      </a:lnTo>
                      <a:lnTo>
                        <a:pt x="123" y="69"/>
                      </a:lnTo>
                      <a:lnTo>
                        <a:pt x="118" y="72"/>
                      </a:lnTo>
                      <a:lnTo>
                        <a:pt x="113" y="74"/>
                      </a:lnTo>
                      <a:lnTo>
                        <a:pt x="110" y="76"/>
                      </a:lnTo>
                      <a:lnTo>
                        <a:pt x="109" y="78"/>
                      </a:lnTo>
                      <a:lnTo>
                        <a:pt x="107" y="80"/>
                      </a:lnTo>
                      <a:lnTo>
                        <a:pt x="109" y="81"/>
                      </a:lnTo>
                      <a:lnTo>
                        <a:pt x="110" y="82"/>
                      </a:lnTo>
                      <a:lnTo>
                        <a:pt x="143" y="80"/>
                      </a:lnTo>
                      <a:lnTo>
                        <a:pt x="174" y="83"/>
                      </a:lnTo>
                      <a:lnTo>
                        <a:pt x="203" y="90"/>
                      </a:lnTo>
                      <a:lnTo>
                        <a:pt x="203" y="91"/>
                      </a:lnTo>
                      <a:lnTo>
                        <a:pt x="203" y="91"/>
                      </a:lnTo>
                      <a:lnTo>
                        <a:pt x="202" y="91"/>
                      </a:lnTo>
                      <a:lnTo>
                        <a:pt x="202" y="91"/>
                      </a:lnTo>
                      <a:lnTo>
                        <a:pt x="162" y="107"/>
                      </a:lnTo>
                      <a:lnTo>
                        <a:pt x="128" y="127"/>
                      </a:lnTo>
                      <a:lnTo>
                        <a:pt x="97" y="150"/>
                      </a:lnTo>
                      <a:lnTo>
                        <a:pt x="71" y="176"/>
                      </a:lnTo>
                      <a:lnTo>
                        <a:pt x="45" y="205"/>
                      </a:lnTo>
                      <a:lnTo>
                        <a:pt x="22" y="238"/>
                      </a:lnTo>
                      <a:lnTo>
                        <a:pt x="5" y="275"/>
                      </a:lnTo>
                      <a:lnTo>
                        <a:pt x="4" y="276"/>
                      </a:lnTo>
                      <a:lnTo>
                        <a:pt x="3" y="278"/>
                      </a:lnTo>
                      <a:lnTo>
                        <a:pt x="1" y="281"/>
                      </a:lnTo>
                      <a:lnTo>
                        <a:pt x="0" y="28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25"/>
                <p:cNvSpPr>
                  <a:spLocks/>
                </p:cNvSpPr>
                <p:nvPr/>
              </p:nvSpPr>
              <p:spPr bwMode="auto">
                <a:xfrm>
                  <a:off x="3181351" y="1681163"/>
                  <a:ext cx="482600" cy="808038"/>
                </a:xfrm>
                <a:custGeom>
                  <a:avLst/>
                  <a:gdLst>
                    <a:gd name="T0" fmla="*/ 1 w 304"/>
                    <a:gd name="T1" fmla="*/ 220 h 509"/>
                    <a:gd name="T2" fmla="*/ 17 w 304"/>
                    <a:gd name="T3" fmla="*/ 264 h 509"/>
                    <a:gd name="T4" fmla="*/ 41 w 304"/>
                    <a:gd name="T5" fmla="*/ 299 h 509"/>
                    <a:gd name="T6" fmla="*/ 76 w 304"/>
                    <a:gd name="T7" fmla="*/ 351 h 509"/>
                    <a:gd name="T8" fmla="*/ 102 w 304"/>
                    <a:gd name="T9" fmla="*/ 414 h 509"/>
                    <a:gd name="T10" fmla="*/ 122 w 304"/>
                    <a:gd name="T11" fmla="*/ 480 h 509"/>
                    <a:gd name="T12" fmla="*/ 135 w 304"/>
                    <a:gd name="T13" fmla="*/ 509 h 509"/>
                    <a:gd name="T14" fmla="*/ 139 w 304"/>
                    <a:gd name="T15" fmla="*/ 509 h 509"/>
                    <a:gd name="T16" fmla="*/ 139 w 304"/>
                    <a:gd name="T17" fmla="*/ 508 h 509"/>
                    <a:gd name="T18" fmla="*/ 131 w 304"/>
                    <a:gd name="T19" fmla="*/ 457 h 509"/>
                    <a:gd name="T20" fmla="*/ 137 w 304"/>
                    <a:gd name="T21" fmla="*/ 406 h 509"/>
                    <a:gd name="T22" fmla="*/ 153 w 304"/>
                    <a:gd name="T23" fmla="*/ 365 h 509"/>
                    <a:gd name="T24" fmla="*/ 177 w 304"/>
                    <a:gd name="T25" fmla="*/ 330 h 509"/>
                    <a:gd name="T26" fmla="*/ 208 w 304"/>
                    <a:gd name="T27" fmla="*/ 304 h 509"/>
                    <a:gd name="T28" fmla="*/ 237 w 304"/>
                    <a:gd name="T29" fmla="*/ 291 h 509"/>
                    <a:gd name="T30" fmla="*/ 240 w 304"/>
                    <a:gd name="T31" fmla="*/ 333 h 509"/>
                    <a:gd name="T32" fmla="*/ 251 w 304"/>
                    <a:gd name="T33" fmla="*/ 365 h 509"/>
                    <a:gd name="T34" fmla="*/ 300 w 304"/>
                    <a:gd name="T35" fmla="*/ 416 h 509"/>
                    <a:gd name="T36" fmla="*/ 302 w 304"/>
                    <a:gd name="T37" fmla="*/ 416 h 509"/>
                    <a:gd name="T38" fmla="*/ 304 w 304"/>
                    <a:gd name="T39" fmla="*/ 414 h 509"/>
                    <a:gd name="T40" fmla="*/ 281 w 304"/>
                    <a:gd name="T41" fmla="*/ 355 h 509"/>
                    <a:gd name="T42" fmla="*/ 274 w 304"/>
                    <a:gd name="T43" fmla="*/ 280 h 509"/>
                    <a:gd name="T44" fmla="*/ 275 w 304"/>
                    <a:gd name="T45" fmla="*/ 219 h 509"/>
                    <a:gd name="T46" fmla="*/ 274 w 304"/>
                    <a:gd name="T47" fmla="*/ 217 h 509"/>
                    <a:gd name="T48" fmla="*/ 238 w 304"/>
                    <a:gd name="T49" fmla="*/ 227 h 509"/>
                    <a:gd name="T50" fmla="*/ 182 w 304"/>
                    <a:gd name="T51" fmla="*/ 255 h 509"/>
                    <a:gd name="T52" fmla="*/ 139 w 304"/>
                    <a:gd name="T53" fmla="*/ 296 h 509"/>
                    <a:gd name="T54" fmla="*/ 120 w 304"/>
                    <a:gd name="T55" fmla="*/ 330 h 509"/>
                    <a:gd name="T56" fmla="*/ 106 w 304"/>
                    <a:gd name="T57" fmla="*/ 325 h 509"/>
                    <a:gd name="T58" fmla="*/ 79 w 304"/>
                    <a:gd name="T59" fmla="*/ 280 h 509"/>
                    <a:gd name="T60" fmla="*/ 85 w 304"/>
                    <a:gd name="T61" fmla="*/ 249 h 509"/>
                    <a:gd name="T62" fmla="*/ 118 w 304"/>
                    <a:gd name="T63" fmla="*/ 219 h 509"/>
                    <a:gd name="T64" fmla="*/ 144 w 304"/>
                    <a:gd name="T65" fmla="*/ 177 h 509"/>
                    <a:gd name="T66" fmla="*/ 165 w 304"/>
                    <a:gd name="T67" fmla="*/ 114 h 509"/>
                    <a:gd name="T68" fmla="*/ 165 w 304"/>
                    <a:gd name="T69" fmla="*/ 76 h 509"/>
                    <a:gd name="T70" fmla="*/ 154 w 304"/>
                    <a:gd name="T71" fmla="*/ 25 h 509"/>
                    <a:gd name="T72" fmla="*/ 145 w 304"/>
                    <a:gd name="T73" fmla="*/ 1 h 509"/>
                    <a:gd name="T74" fmla="*/ 135 w 304"/>
                    <a:gd name="T75" fmla="*/ 76 h 509"/>
                    <a:gd name="T76" fmla="*/ 115 w 304"/>
                    <a:gd name="T77" fmla="*/ 143 h 509"/>
                    <a:gd name="T78" fmla="*/ 80 w 304"/>
                    <a:gd name="T79" fmla="*/ 186 h 509"/>
                    <a:gd name="T80" fmla="*/ 30 w 304"/>
                    <a:gd name="T81" fmla="*/ 217 h 509"/>
                    <a:gd name="T82" fmla="*/ 29 w 304"/>
                    <a:gd name="T83" fmla="*/ 213 h 509"/>
                    <a:gd name="T84" fmla="*/ 29 w 304"/>
                    <a:gd name="T85" fmla="*/ 210 h 509"/>
                    <a:gd name="T86" fmla="*/ 38 w 304"/>
                    <a:gd name="T87" fmla="*/ 161 h 509"/>
                    <a:gd name="T88" fmla="*/ 52 w 304"/>
                    <a:gd name="T89" fmla="*/ 117 h 509"/>
                    <a:gd name="T90" fmla="*/ 54 w 304"/>
                    <a:gd name="T91" fmla="*/ 114 h 509"/>
                    <a:gd name="T92" fmla="*/ 54 w 304"/>
                    <a:gd name="T93" fmla="*/ 110 h 509"/>
                    <a:gd name="T94" fmla="*/ 52 w 304"/>
                    <a:gd name="T95" fmla="*/ 109 h 509"/>
                    <a:gd name="T96" fmla="*/ 29 w 304"/>
                    <a:gd name="T97" fmla="*/ 122 h 509"/>
                    <a:gd name="T98" fmla="*/ 14 w 304"/>
                    <a:gd name="T99" fmla="*/ 143 h 509"/>
                    <a:gd name="T100" fmla="*/ 3 w 304"/>
                    <a:gd name="T101" fmla="*/ 174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4" h="509">
                      <a:moveTo>
                        <a:pt x="0" y="192"/>
                      </a:moveTo>
                      <a:lnTo>
                        <a:pt x="1" y="220"/>
                      </a:lnTo>
                      <a:lnTo>
                        <a:pt x="8" y="244"/>
                      </a:lnTo>
                      <a:lnTo>
                        <a:pt x="17" y="264"/>
                      </a:lnTo>
                      <a:lnTo>
                        <a:pt x="28" y="283"/>
                      </a:lnTo>
                      <a:lnTo>
                        <a:pt x="41" y="299"/>
                      </a:lnTo>
                      <a:lnTo>
                        <a:pt x="60" y="323"/>
                      </a:lnTo>
                      <a:lnTo>
                        <a:pt x="76" y="351"/>
                      </a:lnTo>
                      <a:lnTo>
                        <a:pt x="90" y="381"/>
                      </a:lnTo>
                      <a:lnTo>
                        <a:pt x="102" y="414"/>
                      </a:lnTo>
                      <a:lnTo>
                        <a:pt x="111" y="450"/>
                      </a:lnTo>
                      <a:lnTo>
                        <a:pt x="122" y="480"/>
                      </a:lnTo>
                      <a:lnTo>
                        <a:pt x="135" y="508"/>
                      </a:lnTo>
                      <a:lnTo>
                        <a:pt x="135" y="509"/>
                      </a:lnTo>
                      <a:lnTo>
                        <a:pt x="136" y="509"/>
                      </a:lnTo>
                      <a:lnTo>
                        <a:pt x="139" y="509"/>
                      </a:lnTo>
                      <a:lnTo>
                        <a:pt x="139" y="509"/>
                      </a:lnTo>
                      <a:lnTo>
                        <a:pt x="139" y="508"/>
                      </a:lnTo>
                      <a:lnTo>
                        <a:pt x="134" y="484"/>
                      </a:lnTo>
                      <a:lnTo>
                        <a:pt x="131" y="457"/>
                      </a:lnTo>
                      <a:lnTo>
                        <a:pt x="132" y="431"/>
                      </a:lnTo>
                      <a:lnTo>
                        <a:pt x="137" y="406"/>
                      </a:lnTo>
                      <a:lnTo>
                        <a:pt x="144" y="385"/>
                      </a:lnTo>
                      <a:lnTo>
                        <a:pt x="153" y="365"/>
                      </a:lnTo>
                      <a:lnTo>
                        <a:pt x="164" y="347"/>
                      </a:lnTo>
                      <a:lnTo>
                        <a:pt x="177" y="330"/>
                      </a:lnTo>
                      <a:lnTo>
                        <a:pt x="191" y="316"/>
                      </a:lnTo>
                      <a:lnTo>
                        <a:pt x="208" y="304"/>
                      </a:lnTo>
                      <a:lnTo>
                        <a:pt x="223" y="297"/>
                      </a:lnTo>
                      <a:lnTo>
                        <a:pt x="237" y="291"/>
                      </a:lnTo>
                      <a:lnTo>
                        <a:pt x="237" y="312"/>
                      </a:lnTo>
                      <a:lnTo>
                        <a:pt x="240" y="333"/>
                      </a:lnTo>
                      <a:lnTo>
                        <a:pt x="243" y="351"/>
                      </a:lnTo>
                      <a:lnTo>
                        <a:pt x="251" y="365"/>
                      </a:lnTo>
                      <a:lnTo>
                        <a:pt x="274" y="393"/>
                      </a:lnTo>
                      <a:lnTo>
                        <a:pt x="300" y="416"/>
                      </a:lnTo>
                      <a:lnTo>
                        <a:pt x="301" y="416"/>
                      </a:lnTo>
                      <a:lnTo>
                        <a:pt x="302" y="416"/>
                      </a:lnTo>
                      <a:lnTo>
                        <a:pt x="304" y="415"/>
                      </a:lnTo>
                      <a:lnTo>
                        <a:pt x="304" y="414"/>
                      </a:lnTo>
                      <a:lnTo>
                        <a:pt x="291" y="386"/>
                      </a:lnTo>
                      <a:lnTo>
                        <a:pt x="281" y="355"/>
                      </a:lnTo>
                      <a:lnTo>
                        <a:pt x="275" y="319"/>
                      </a:lnTo>
                      <a:lnTo>
                        <a:pt x="274" y="280"/>
                      </a:lnTo>
                      <a:lnTo>
                        <a:pt x="275" y="220"/>
                      </a:lnTo>
                      <a:lnTo>
                        <a:pt x="275" y="219"/>
                      </a:lnTo>
                      <a:lnTo>
                        <a:pt x="274" y="219"/>
                      </a:lnTo>
                      <a:lnTo>
                        <a:pt x="274" y="217"/>
                      </a:lnTo>
                      <a:lnTo>
                        <a:pt x="271" y="217"/>
                      </a:lnTo>
                      <a:lnTo>
                        <a:pt x="238" y="227"/>
                      </a:lnTo>
                      <a:lnTo>
                        <a:pt x="208" y="238"/>
                      </a:lnTo>
                      <a:lnTo>
                        <a:pt x="182" y="255"/>
                      </a:lnTo>
                      <a:lnTo>
                        <a:pt x="158" y="274"/>
                      </a:lnTo>
                      <a:lnTo>
                        <a:pt x="139" y="296"/>
                      </a:lnTo>
                      <a:lnTo>
                        <a:pt x="128" y="312"/>
                      </a:lnTo>
                      <a:lnTo>
                        <a:pt x="120" y="330"/>
                      </a:lnTo>
                      <a:lnTo>
                        <a:pt x="115" y="352"/>
                      </a:lnTo>
                      <a:lnTo>
                        <a:pt x="106" y="325"/>
                      </a:lnTo>
                      <a:lnTo>
                        <a:pt x="94" y="301"/>
                      </a:lnTo>
                      <a:lnTo>
                        <a:pt x="79" y="280"/>
                      </a:lnTo>
                      <a:lnTo>
                        <a:pt x="62" y="261"/>
                      </a:lnTo>
                      <a:lnTo>
                        <a:pt x="85" y="249"/>
                      </a:lnTo>
                      <a:lnTo>
                        <a:pt x="103" y="233"/>
                      </a:lnTo>
                      <a:lnTo>
                        <a:pt x="118" y="219"/>
                      </a:lnTo>
                      <a:lnTo>
                        <a:pt x="130" y="203"/>
                      </a:lnTo>
                      <a:lnTo>
                        <a:pt x="144" y="177"/>
                      </a:lnTo>
                      <a:lnTo>
                        <a:pt x="157" y="147"/>
                      </a:lnTo>
                      <a:lnTo>
                        <a:pt x="165" y="114"/>
                      </a:lnTo>
                      <a:lnTo>
                        <a:pt x="166" y="96"/>
                      </a:lnTo>
                      <a:lnTo>
                        <a:pt x="165" y="76"/>
                      </a:lnTo>
                      <a:lnTo>
                        <a:pt x="161" y="48"/>
                      </a:lnTo>
                      <a:lnTo>
                        <a:pt x="154" y="25"/>
                      </a:lnTo>
                      <a:lnTo>
                        <a:pt x="149" y="0"/>
                      </a:lnTo>
                      <a:lnTo>
                        <a:pt x="145" y="1"/>
                      </a:lnTo>
                      <a:lnTo>
                        <a:pt x="141" y="39"/>
                      </a:lnTo>
                      <a:lnTo>
                        <a:pt x="135" y="76"/>
                      </a:lnTo>
                      <a:lnTo>
                        <a:pt x="127" y="110"/>
                      </a:lnTo>
                      <a:lnTo>
                        <a:pt x="115" y="143"/>
                      </a:lnTo>
                      <a:lnTo>
                        <a:pt x="100" y="166"/>
                      </a:lnTo>
                      <a:lnTo>
                        <a:pt x="80" y="186"/>
                      </a:lnTo>
                      <a:lnTo>
                        <a:pt x="56" y="203"/>
                      </a:lnTo>
                      <a:lnTo>
                        <a:pt x="30" y="217"/>
                      </a:lnTo>
                      <a:lnTo>
                        <a:pt x="29" y="216"/>
                      </a:lnTo>
                      <a:lnTo>
                        <a:pt x="29" y="213"/>
                      </a:lnTo>
                      <a:lnTo>
                        <a:pt x="29" y="212"/>
                      </a:lnTo>
                      <a:lnTo>
                        <a:pt x="29" y="210"/>
                      </a:lnTo>
                      <a:lnTo>
                        <a:pt x="33" y="183"/>
                      </a:lnTo>
                      <a:lnTo>
                        <a:pt x="38" y="161"/>
                      </a:lnTo>
                      <a:lnTo>
                        <a:pt x="46" y="139"/>
                      </a:lnTo>
                      <a:lnTo>
                        <a:pt x="52" y="117"/>
                      </a:lnTo>
                      <a:lnTo>
                        <a:pt x="54" y="115"/>
                      </a:lnTo>
                      <a:lnTo>
                        <a:pt x="54" y="114"/>
                      </a:lnTo>
                      <a:lnTo>
                        <a:pt x="54" y="111"/>
                      </a:lnTo>
                      <a:lnTo>
                        <a:pt x="54" y="110"/>
                      </a:lnTo>
                      <a:lnTo>
                        <a:pt x="54" y="110"/>
                      </a:lnTo>
                      <a:lnTo>
                        <a:pt x="52" y="109"/>
                      </a:lnTo>
                      <a:lnTo>
                        <a:pt x="39" y="114"/>
                      </a:lnTo>
                      <a:lnTo>
                        <a:pt x="29" y="122"/>
                      </a:lnTo>
                      <a:lnTo>
                        <a:pt x="21" y="132"/>
                      </a:lnTo>
                      <a:lnTo>
                        <a:pt x="14" y="143"/>
                      </a:lnTo>
                      <a:lnTo>
                        <a:pt x="8" y="157"/>
                      </a:lnTo>
                      <a:lnTo>
                        <a:pt x="3" y="174"/>
                      </a:lnTo>
                      <a:lnTo>
                        <a:pt x="0" y="19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26"/>
                <p:cNvSpPr>
                  <a:spLocks/>
                </p:cNvSpPr>
                <p:nvPr/>
              </p:nvSpPr>
              <p:spPr bwMode="auto">
                <a:xfrm>
                  <a:off x="3243263" y="2438400"/>
                  <a:ext cx="417513" cy="773113"/>
                </a:xfrm>
                <a:custGeom>
                  <a:avLst/>
                  <a:gdLst>
                    <a:gd name="T0" fmla="*/ 3 w 263"/>
                    <a:gd name="T1" fmla="*/ 442 h 487"/>
                    <a:gd name="T2" fmla="*/ 11 w 263"/>
                    <a:gd name="T3" fmla="*/ 485 h 487"/>
                    <a:gd name="T4" fmla="*/ 13 w 263"/>
                    <a:gd name="T5" fmla="*/ 485 h 487"/>
                    <a:gd name="T6" fmla="*/ 16 w 263"/>
                    <a:gd name="T7" fmla="*/ 485 h 487"/>
                    <a:gd name="T8" fmla="*/ 13 w 263"/>
                    <a:gd name="T9" fmla="*/ 460 h 487"/>
                    <a:gd name="T10" fmla="*/ 24 w 263"/>
                    <a:gd name="T11" fmla="*/ 418 h 487"/>
                    <a:gd name="T12" fmla="*/ 46 w 263"/>
                    <a:gd name="T13" fmla="*/ 387 h 487"/>
                    <a:gd name="T14" fmla="*/ 63 w 263"/>
                    <a:gd name="T15" fmla="*/ 373 h 487"/>
                    <a:gd name="T16" fmla="*/ 67 w 263"/>
                    <a:gd name="T17" fmla="*/ 369 h 487"/>
                    <a:gd name="T18" fmla="*/ 76 w 263"/>
                    <a:gd name="T19" fmla="*/ 363 h 487"/>
                    <a:gd name="T20" fmla="*/ 85 w 263"/>
                    <a:gd name="T21" fmla="*/ 358 h 487"/>
                    <a:gd name="T22" fmla="*/ 78 w 263"/>
                    <a:gd name="T23" fmla="*/ 398 h 487"/>
                    <a:gd name="T24" fmla="*/ 81 w 263"/>
                    <a:gd name="T25" fmla="*/ 441 h 487"/>
                    <a:gd name="T26" fmla="*/ 89 w 263"/>
                    <a:gd name="T27" fmla="*/ 473 h 487"/>
                    <a:gd name="T28" fmla="*/ 92 w 263"/>
                    <a:gd name="T29" fmla="*/ 475 h 487"/>
                    <a:gd name="T30" fmla="*/ 95 w 263"/>
                    <a:gd name="T31" fmla="*/ 472 h 487"/>
                    <a:gd name="T32" fmla="*/ 106 w 263"/>
                    <a:gd name="T33" fmla="*/ 418 h 487"/>
                    <a:gd name="T34" fmla="*/ 127 w 263"/>
                    <a:gd name="T35" fmla="*/ 421 h 487"/>
                    <a:gd name="T36" fmla="*/ 159 w 263"/>
                    <a:gd name="T37" fmla="*/ 463 h 487"/>
                    <a:gd name="T38" fmla="*/ 181 w 263"/>
                    <a:gd name="T39" fmla="*/ 479 h 487"/>
                    <a:gd name="T40" fmla="*/ 184 w 263"/>
                    <a:gd name="T41" fmla="*/ 476 h 487"/>
                    <a:gd name="T42" fmla="*/ 173 w 263"/>
                    <a:gd name="T43" fmla="*/ 454 h 487"/>
                    <a:gd name="T44" fmla="*/ 159 w 263"/>
                    <a:gd name="T45" fmla="*/ 411 h 487"/>
                    <a:gd name="T46" fmla="*/ 169 w 263"/>
                    <a:gd name="T47" fmla="*/ 408 h 487"/>
                    <a:gd name="T48" fmla="*/ 207 w 263"/>
                    <a:gd name="T49" fmla="*/ 437 h 487"/>
                    <a:gd name="T50" fmla="*/ 258 w 263"/>
                    <a:gd name="T51" fmla="*/ 449 h 487"/>
                    <a:gd name="T52" fmla="*/ 261 w 263"/>
                    <a:gd name="T53" fmla="*/ 449 h 487"/>
                    <a:gd name="T54" fmla="*/ 263 w 263"/>
                    <a:gd name="T55" fmla="*/ 445 h 487"/>
                    <a:gd name="T56" fmla="*/ 236 w 263"/>
                    <a:gd name="T57" fmla="*/ 418 h 487"/>
                    <a:gd name="T58" fmla="*/ 210 w 263"/>
                    <a:gd name="T59" fmla="*/ 387 h 487"/>
                    <a:gd name="T60" fmla="*/ 182 w 263"/>
                    <a:gd name="T61" fmla="*/ 352 h 487"/>
                    <a:gd name="T62" fmla="*/ 165 w 263"/>
                    <a:gd name="T63" fmla="*/ 303 h 487"/>
                    <a:gd name="T64" fmla="*/ 172 w 263"/>
                    <a:gd name="T65" fmla="*/ 252 h 487"/>
                    <a:gd name="T66" fmla="*/ 191 w 263"/>
                    <a:gd name="T67" fmla="*/ 212 h 487"/>
                    <a:gd name="T68" fmla="*/ 212 w 263"/>
                    <a:gd name="T69" fmla="*/ 175 h 487"/>
                    <a:gd name="T70" fmla="*/ 221 w 263"/>
                    <a:gd name="T71" fmla="*/ 129 h 487"/>
                    <a:gd name="T72" fmla="*/ 214 w 263"/>
                    <a:gd name="T73" fmla="*/ 75 h 487"/>
                    <a:gd name="T74" fmla="*/ 187 w 263"/>
                    <a:gd name="T75" fmla="*/ 31 h 487"/>
                    <a:gd name="T76" fmla="*/ 178 w 263"/>
                    <a:gd name="T77" fmla="*/ 11 h 487"/>
                    <a:gd name="T78" fmla="*/ 172 w 263"/>
                    <a:gd name="T79" fmla="*/ 1 h 487"/>
                    <a:gd name="T80" fmla="*/ 169 w 263"/>
                    <a:gd name="T81" fmla="*/ 0 h 487"/>
                    <a:gd name="T82" fmla="*/ 165 w 263"/>
                    <a:gd name="T83" fmla="*/ 2 h 487"/>
                    <a:gd name="T84" fmla="*/ 184 w 263"/>
                    <a:gd name="T85" fmla="*/ 41 h 487"/>
                    <a:gd name="T86" fmla="*/ 187 w 263"/>
                    <a:gd name="T87" fmla="*/ 93 h 487"/>
                    <a:gd name="T88" fmla="*/ 184 w 263"/>
                    <a:gd name="T89" fmla="*/ 138 h 487"/>
                    <a:gd name="T90" fmla="*/ 167 w 263"/>
                    <a:gd name="T91" fmla="*/ 172 h 487"/>
                    <a:gd name="T92" fmla="*/ 139 w 263"/>
                    <a:gd name="T93" fmla="*/ 206 h 487"/>
                    <a:gd name="T94" fmla="*/ 95 w 263"/>
                    <a:gd name="T95" fmla="*/ 248 h 487"/>
                    <a:gd name="T96" fmla="*/ 45 w 263"/>
                    <a:gd name="T97" fmla="*/ 298 h 487"/>
                    <a:gd name="T98" fmla="*/ 17 w 263"/>
                    <a:gd name="T99" fmla="*/ 336 h 487"/>
                    <a:gd name="T100" fmla="*/ 2 w 263"/>
                    <a:gd name="T101" fmla="*/ 38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3" h="487">
                      <a:moveTo>
                        <a:pt x="0" y="411"/>
                      </a:moveTo>
                      <a:lnTo>
                        <a:pt x="3" y="442"/>
                      </a:lnTo>
                      <a:lnTo>
                        <a:pt x="9" y="472"/>
                      </a:lnTo>
                      <a:lnTo>
                        <a:pt x="11" y="485"/>
                      </a:lnTo>
                      <a:lnTo>
                        <a:pt x="12" y="485"/>
                      </a:lnTo>
                      <a:lnTo>
                        <a:pt x="13" y="485"/>
                      </a:lnTo>
                      <a:lnTo>
                        <a:pt x="15" y="487"/>
                      </a:lnTo>
                      <a:lnTo>
                        <a:pt x="16" y="485"/>
                      </a:lnTo>
                      <a:lnTo>
                        <a:pt x="16" y="484"/>
                      </a:lnTo>
                      <a:lnTo>
                        <a:pt x="13" y="460"/>
                      </a:lnTo>
                      <a:lnTo>
                        <a:pt x="16" y="438"/>
                      </a:lnTo>
                      <a:lnTo>
                        <a:pt x="24" y="418"/>
                      </a:lnTo>
                      <a:lnTo>
                        <a:pt x="33" y="401"/>
                      </a:lnTo>
                      <a:lnTo>
                        <a:pt x="46" y="387"/>
                      </a:lnTo>
                      <a:lnTo>
                        <a:pt x="61" y="375"/>
                      </a:lnTo>
                      <a:lnTo>
                        <a:pt x="63" y="373"/>
                      </a:lnTo>
                      <a:lnTo>
                        <a:pt x="64" y="370"/>
                      </a:lnTo>
                      <a:lnTo>
                        <a:pt x="67" y="369"/>
                      </a:lnTo>
                      <a:lnTo>
                        <a:pt x="70" y="367"/>
                      </a:lnTo>
                      <a:lnTo>
                        <a:pt x="76" y="363"/>
                      </a:lnTo>
                      <a:lnTo>
                        <a:pt x="80" y="361"/>
                      </a:lnTo>
                      <a:lnTo>
                        <a:pt x="85" y="358"/>
                      </a:lnTo>
                      <a:lnTo>
                        <a:pt x="80" y="377"/>
                      </a:lnTo>
                      <a:lnTo>
                        <a:pt x="78" y="398"/>
                      </a:lnTo>
                      <a:lnTo>
                        <a:pt x="79" y="418"/>
                      </a:lnTo>
                      <a:lnTo>
                        <a:pt x="81" y="441"/>
                      </a:lnTo>
                      <a:lnTo>
                        <a:pt x="88" y="473"/>
                      </a:lnTo>
                      <a:lnTo>
                        <a:pt x="89" y="473"/>
                      </a:lnTo>
                      <a:lnTo>
                        <a:pt x="91" y="475"/>
                      </a:lnTo>
                      <a:lnTo>
                        <a:pt x="92" y="475"/>
                      </a:lnTo>
                      <a:lnTo>
                        <a:pt x="93" y="473"/>
                      </a:lnTo>
                      <a:lnTo>
                        <a:pt x="95" y="472"/>
                      </a:lnTo>
                      <a:lnTo>
                        <a:pt x="100" y="445"/>
                      </a:lnTo>
                      <a:lnTo>
                        <a:pt x="106" y="418"/>
                      </a:lnTo>
                      <a:lnTo>
                        <a:pt x="117" y="394"/>
                      </a:lnTo>
                      <a:lnTo>
                        <a:pt x="127" y="421"/>
                      </a:lnTo>
                      <a:lnTo>
                        <a:pt x="142" y="445"/>
                      </a:lnTo>
                      <a:lnTo>
                        <a:pt x="159" y="463"/>
                      </a:lnTo>
                      <a:lnTo>
                        <a:pt x="180" y="479"/>
                      </a:lnTo>
                      <a:lnTo>
                        <a:pt x="181" y="479"/>
                      </a:lnTo>
                      <a:lnTo>
                        <a:pt x="182" y="479"/>
                      </a:lnTo>
                      <a:lnTo>
                        <a:pt x="184" y="476"/>
                      </a:lnTo>
                      <a:lnTo>
                        <a:pt x="184" y="475"/>
                      </a:lnTo>
                      <a:lnTo>
                        <a:pt x="173" y="454"/>
                      </a:lnTo>
                      <a:lnTo>
                        <a:pt x="165" y="430"/>
                      </a:lnTo>
                      <a:lnTo>
                        <a:pt x="159" y="411"/>
                      </a:lnTo>
                      <a:lnTo>
                        <a:pt x="153" y="390"/>
                      </a:lnTo>
                      <a:lnTo>
                        <a:pt x="169" y="408"/>
                      </a:lnTo>
                      <a:lnTo>
                        <a:pt x="186" y="424"/>
                      </a:lnTo>
                      <a:lnTo>
                        <a:pt x="207" y="437"/>
                      </a:lnTo>
                      <a:lnTo>
                        <a:pt x="231" y="445"/>
                      </a:lnTo>
                      <a:lnTo>
                        <a:pt x="258" y="449"/>
                      </a:lnTo>
                      <a:lnTo>
                        <a:pt x="259" y="449"/>
                      </a:lnTo>
                      <a:lnTo>
                        <a:pt x="261" y="449"/>
                      </a:lnTo>
                      <a:lnTo>
                        <a:pt x="262" y="447"/>
                      </a:lnTo>
                      <a:lnTo>
                        <a:pt x="263" y="445"/>
                      </a:lnTo>
                      <a:lnTo>
                        <a:pt x="249" y="433"/>
                      </a:lnTo>
                      <a:lnTo>
                        <a:pt x="236" y="418"/>
                      </a:lnTo>
                      <a:lnTo>
                        <a:pt x="224" y="403"/>
                      </a:lnTo>
                      <a:lnTo>
                        <a:pt x="210" y="387"/>
                      </a:lnTo>
                      <a:lnTo>
                        <a:pt x="195" y="370"/>
                      </a:lnTo>
                      <a:lnTo>
                        <a:pt x="182" y="352"/>
                      </a:lnTo>
                      <a:lnTo>
                        <a:pt x="172" y="331"/>
                      </a:lnTo>
                      <a:lnTo>
                        <a:pt x="165" y="303"/>
                      </a:lnTo>
                      <a:lnTo>
                        <a:pt x="167" y="277"/>
                      </a:lnTo>
                      <a:lnTo>
                        <a:pt x="172" y="252"/>
                      </a:lnTo>
                      <a:lnTo>
                        <a:pt x="181" y="230"/>
                      </a:lnTo>
                      <a:lnTo>
                        <a:pt x="191" y="212"/>
                      </a:lnTo>
                      <a:lnTo>
                        <a:pt x="203" y="193"/>
                      </a:lnTo>
                      <a:lnTo>
                        <a:pt x="212" y="175"/>
                      </a:lnTo>
                      <a:lnTo>
                        <a:pt x="219" y="153"/>
                      </a:lnTo>
                      <a:lnTo>
                        <a:pt x="221" y="129"/>
                      </a:lnTo>
                      <a:lnTo>
                        <a:pt x="220" y="103"/>
                      </a:lnTo>
                      <a:lnTo>
                        <a:pt x="214" y="75"/>
                      </a:lnTo>
                      <a:lnTo>
                        <a:pt x="202" y="52"/>
                      </a:lnTo>
                      <a:lnTo>
                        <a:pt x="187" y="31"/>
                      </a:lnTo>
                      <a:lnTo>
                        <a:pt x="182" y="22"/>
                      </a:lnTo>
                      <a:lnTo>
                        <a:pt x="178" y="11"/>
                      </a:lnTo>
                      <a:lnTo>
                        <a:pt x="173" y="1"/>
                      </a:lnTo>
                      <a:lnTo>
                        <a:pt x="172" y="1"/>
                      </a:lnTo>
                      <a:lnTo>
                        <a:pt x="170" y="0"/>
                      </a:lnTo>
                      <a:lnTo>
                        <a:pt x="169" y="0"/>
                      </a:lnTo>
                      <a:lnTo>
                        <a:pt x="167" y="0"/>
                      </a:lnTo>
                      <a:lnTo>
                        <a:pt x="165" y="2"/>
                      </a:lnTo>
                      <a:lnTo>
                        <a:pt x="176" y="21"/>
                      </a:lnTo>
                      <a:lnTo>
                        <a:pt x="184" y="41"/>
                      </a:lnTo>
                      <a:lnTo>
                        <a:pt x="187" y="66"/>
                      </a:lnTo>
                      <a:lnTo>
                        <a:pt x="187" y="93"/>
                      </a:lnTo>
                      <a:lnTo>
                        <a:pt x="189" y="117"/>
                      </a:lnTo>
                      <a:lnTo>
                        <a:pt x="184" y="138"/>
                      </a:lnTo>
                      <a:lnTo>
                        <a:pt x="177" y="157"/>
                      </a:lnTo>
                      <a:lnTo>
                        <a:pt x="167" y="172"/>
                      </a:lnTo>
                      <a:lnTo>
                        <a:pt x="156" y="187"/>
                      </a:lnTo>
                      <a:lnTo>
                        <a:pt x="139" y="206"/>
                      </a:lnTo>
                      <a:lnTo>
                        <a:pt x="119" y="225"/>
                      </a:lnTo>
                      <a:lnTo>
                        <a:pt x="95" y="248"/>
                      </a:lnTo>
                      <a:lnTo>
                        <a:pt x="68" y="272"/>
                      </a:lnTo>
                      <a:lnTo>
                        <a:pt x="45" y="298"/>
                      </a:lnTo>
                      <a:lnTo>
                        <a:pt x="30" y="316"/>
                      </a:lnTo>
                      <a:lnTo>
                        <a:pt x="17" y="336"/>
                      </a:lnTo>
                      <a:lnTo>
                        <a:pt x="8" y="357"/>
                      </a:lnTo>
                      <a:lnTo>
                        <a:pt x="2" y="382"/>
                      </a:lnTo>
                      <a:lnTo>
                        <a:pt x="0" y="41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27"/>
                <p:cNvSpPr>
                  <a:spLocks/>
                </p:cNvSpPr>
                <p:nvPr/>
              </p:nvSpPr>
              <p:spPr bwMode="auto">
                <a:xfrm>
                  <a:off x="3424238" y="2179638"/>
                  <a:ext cx="317500" cy="739775"/>
                </a:xfrm>
                <a:custGeom>
                  <a:avLst/>
                  <a:gdLst>
                    <a:gd name="T0" fmla="*/ 1 w 200"/>
                    <a:gd name="T1" fmla="*/ 157 h 466"/>
                    <a:gd name="T2" fmla="*/ 13 w 200"/>
                    <a:gd name="T3" fmla="*/ 208 h 466"/>
                    <a:gd name="T4" fmla="*/ 28 w 200"/>
                    <a:gd name="T5" fmla="*/ 256 h 466"/>
                    <a:gd name="T6" fmla="*/ 33 w 200"/>
                    <a:gd name="T7" fmla="*/ 293 h 466"/>
                    <a:gd name="T8" fmla="*/ 36 w 200"/>
                    <a:gd name="T9" fmla="*/ 295 h 466"/>
                    <a:gd name="T10" fmla="*/ 38 w 200"/>
                    <a:gd name="T11" fmla="*/ 292 h 466"/>
                    <a:gd name="T12" fmla="*/ 50 w 200"/>
                    <a:gd name="T13" fmla="*/ 254 h 466"/>
                    <a:gd name="T14" fmla="*/ 45 w 200"/>
                    <a:gd name="T15" fmla="*/ 195 h 466"/>
                    <a:gd name="T16" fmla="*/ 32 w 200"/>
                    <a:gd name="T17" fmla="*/ 153 h 466"/>
                    <a:gd name="T18" fmla="*/ 32 w 200"/>
                    <a:gd name="T19" fmla="*/ 118 h 466"/>
                    <a:gd name="T20" fmla="*/ 38 w 200"/>
                    <a:gd name="T21" fmla="*/ 102 h 466"/>
                    <a:gd name="T22" fmla="*/ 39 w 200"/>
                    <a:gd name="T23" fmla="*/ 100 h 466"/>
                    <a:gd name="T24" fmla="*/ 62 w 200"/>
                    <a:gd name="T25" fmla="*/ 147 h 466"/>
                    <a:gd name="T26" fmla="*/ 90 w 200"/>
                    <a:gd name="T27" fmla="*/ 187 h 466"/>
                    <a:gd name="T28" fmla="*/ 115 w 200"/>
                    <a:gd name="T29" fmla="*/ 229 h 466"/>
                    <a:gd name="T30" fmla="*/ 126 w 200"/>
                    <a:gd name="T31" fmla="*/ 266 h 466"/>
                    <a:gd name="T32" fmla="*/ 127 w 200"/>
                    <a:gd name="T33" fmla="*/ 308 h 466"/>
                    <a:gd name="T34" fmla="*/ 115 w 200"/>
                    <a:gd name="T35" fmla="*/ 341 h 466"/>
                    <a:gd name="T36" fmla="*/ 83 w 200"/>
                    <a:gd name="T37" fmla="*/ 396 h 466"/>
                    <a:gd name="T38" fmla="*/ 68 w 200"/>
                    <a:gd name="T39" fmla="*/ 432 h 466"/>
                    <a:gd name="T40" fmla="*/ 66 w 200"/>
                    <a:gd name="T41" fmla="*/ 454 h 466"/>
                    <a:gd name="T42" fmla="*/ 71 w 200"/>
                    <a:gd name="T43" fmla="*/ 465 h 466"/>
                    <a:gd name="T44" fmla="*/ 73 w 200"/>
                    <a:gd name="T45" fmla="*/ 466 h 466"/>
                    <a:gd name="T46" fmla="*/ 81 w 200"/>
                    <a:gd name="T47" fmla="*/ 431 h 466"/>
                    <a:gd name="T48" fmla="*/ 98 w 200"/>
                    <a:gd name="T49" fmla="*/ 405 h 466"/>
                    <a:gd name="T50" fmla="*/ 124 w 200"/>
                    <a:gd name="T51" fmla="*/ 373 h 466"/>
                    <a:gd name="T52" fmla="*/ 143 w 200"/>
                    <a:gd name="T53" fmla="*/ 343 h 466"/>
                    <a:gd name="T54" fmla="*/ 156 w 200"/>
                    <a:gd name="T55" fmla="*/ 317 h 466"/>
                    <a:gd name="T56" fmla="*/ 161 w 200"/>
                    <a:gd name="T57" fmla="*/ 297 h 466"/>
                    <a:gd name="T58" fmla="*/ 161 w 200"/>
                    <a:gd name="T59" fmla="*/ 287 h 466"/>
                    <a:gd name="T60" fmla="*/ 173 w 200"/>
                    <a:gd name="T61" fmla="*/ 283 h 466"/>
                    <a:gd name="T62" fmla="*/ 186 w 200"/>
                    <a:gd name="T63" fmla="*/ 304 h 466"/>
                    <a:gd name="T64" fmla="*/ 190 w 200"/>
                    <a:gd name="T65" fmla="*/ 304 h 466"/>
                    <a:gd name="T66" fmla="*/ 182 w 200"/>
                    <a:gd name="T67" fmla="*/ 266 h 466"/>
                    <a:gd name="T68" fmla="*/ 156 w 200"/>
                    <a:gd name="T69" fmla="*/ 204 h 466"/>
                    <a:gd name="T70" fmla="*/ 159 w 200"/>
                    <a:gd name="T71" fmla="*/ 191 h 466"/>
                    <a:gd name="T72" fmla="*/ 194 w 200"/>
                    <a:gd name="T73" fmla="*/ 221 h 466"/>
                    <a:gd name="T74" fmla="*/ 196 w 200"/>
                    <a:gd name="T75" fmla="*/ 223 h 466"/>
                    <a:gd name="T76" fmla="*/ 200 w 200"/>
                    <a:gd name="T77" fmla="*/ 223 h 466"/>
                    <a:gd name="T78" fmla="*/ 173 w 200"/>
                    <a:gd name="T79" fmla="*/ 157 h 466"/>
                    <a:gd name="T80" fmla="*/ 87 w 200"/>
                    <a:gd name="T81" fmla="*/ 68 h 466"/>
                    <a:gd name="T82" fmla="*/ 68 w 200"/>
                    <a:gd name="T83" fmla="*/ 43 h 466"/>
                    <a:gd name="T84" fmla="*/ 63 w 200"/>
                    <a:gd name="T85" fmla="*/ 5 h 466"/>
                    <a:gd name="T86" fmla="*/ 64 w 200"/>
                    <a:gd name="T87" fmla="*/ 3 h 466"/>
                    <a:gd name="T88" fmla="*/ 63 w 200"/>
                    <a:gd name="T89" fmla="*/ 0 h 466"/>
                    <a:gd name="T90" fmla="*/ 59 w 200"/>
                    <a:gd name="T91" fmla="*/ 3 h 466"/>
                    <a:gd name="T92" fmla="*/ 33 w 200"/>
                    <a:gd name="T93" fmla="*/ 43 h 466"/>
                    <a:gd name="T94" fmla="*/ 9 w 200"/>
                    <a:gd name="T95" fmla="*/ 93 h 466"/>
                    <a:gd name="T96" fmla="*/ 0 w 200"/>
                    <a:gd name="T97" fmla="*/ 125 h 466"/>
                    <a:gd name="T98" fmla="*/ 0 w 200"/>
                    <a:gd name="T99"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466">
                      <a:moveTo>
                        <a:pt x="0" y="129"/>
                      </a:moveTo>
                      <a:lnTo>
                        <a:pt x="1" y="157"/>
                      </a:lnTo>
                      <a:lnTo>
                        <a:pt x="5" y="184"/>
                      </a:lnTo>
                      <a:lnTo>
                        <a:pt x="13" y="208"/>
                      </a:lnTo>
                      <a:lnTo>
                        <a:pt x="20" y="233"/>
                      </a:lnTo>
                      <a:lnTo>
                        <a:pt x="28" y="256"/>
                      </a:lnTo>
                      <a:lnTo>
                        <a:pt x="32" y="274"/>
                      </a:lnTo>
                      <a:lnTo>
                        <a:pt x="33" y="293"/>
                      </a:lnTo>
                      <a:lnTo>
                        <a:pt x="34" y="295"/>
                      </a:lnTo>
                      <a:lnTo>
                        <a:pt x="36" y="295"/>
                      </a:lnTo>
                      <a:lnTo>
                        <a:pt x="37" y="293"/>
                      </a:lnTo>
                      <a:lnTo>
                        <a:pt x="38" y="292"/>
                      </a:lnTo>
                      <a:lnTo>
                        <a:pt x="45" y="275"/>
                      </a:lnTo>
                      <a:lnTo>
                        <a:pt x="50" y="254"/>
                      </a:lnTo>
                      <a:lnTo>
                        <a:pt x="50" y="224"/>
                      </a:lnTo>
                      <a:lnTo>
                        <a:pt x="45" y="195"/>
                      </a:lnTo>
                      <a:lnTo>
                        <a:pt x="36" y="169"/>
                      </a:lnTo>
                      <a:lnTo>
                        <a:pt x="32" y="153"/>
                      </a:lnTo>
                      <a:lnTo>
                        <a:pt x="30" y="136"/>
                      </a:lnTo>
                      <a:lnTo>
                        <a:pt x="32" y="118"/>
                      </a:lnTo>
                      <a:lnTo>
                        <a:pt x="37" y="104"/>
                      </a:lnTo>
                      <a:lnTo>
                        <a:pt x="38" y="102"/>
                      </a:lnTo>
                      <a:lnTo>
                        <a:pt x="38" y="101"/>
                      </a:lnTo>
                      <a:lnTo>
                        <a:pt x="39" y="100"/>
                      </a:lnTo>
                      <a:lnTo>
                        <a:pt x="49" y="125"/>
                      </a:lnTo>
                      <a:lnTo>
                        <a:pt x="62" y="147"/>
                      </a:lnTo>
                      <a:lnTo>
                        <a:pt x="76" y="168"/>
                      </a:lnTo>
                      <a:lnTo>
                        <a:pt x="90" y="187"/>
                      </a:lnTo>
                      <a:lnTo>
                        <a:pt x="104" y="207"/>
                      </a:lnTo>
                      <a:lnTo>
                        <a:pt x="115" y="229"/>
                      </a:lnTo>
                      <a:lnTo>
                        <a:pt x="122" y="246"/>
                      </a:lnTo>
                      <a:lnTo>
                        <a:pt x="126" y="266"/>
                      </a:lnTo>
                      <a:lnTo>
                        <a:pt x="128" y="287"/>
                      </a:lnTo>
                      <a:lnTo>
                        <a:pt x="127" y="308"/>
                      </a:lnTo>
                      <a:lnTo>
                        <a:pt x="123" y="326"/>
                      </a:lnTo>
                      <a:lnTo>
                        <a:pt x="115" y="341"/>
                      </a:lnTo>
                      <a:lnTo>
                        <a:pt x="98" y="368"/>
                      </a:lnTo>
                      <a:lnTo>
                        <a:pt x="83" y="396"/>
                      </a:lnTo>
                      <a:lnTo>
                        <a:pt x="75" y="413"/>
                      </a:lnTo>
                      <a:lnTo>
                        <a:pt x="68" y="432"/>
                      </a:lnTo>
                      <a:lnTo>
                        <a:pt x="67" y="443"/>
                      </a:lnTo>
                      <a:lnTo>
                        <a:pt x="66" y="454"/>
                      </a:lnTo>
                      <a:lnTo>
                        <a:pt x="70" y="464"/>
                      </a:lnTo>
                      <a:lnTo>
                        <a:pt x="71" y="465"/>
                      </a:lnTo>
                      <a:lnTo>
                        <a:pt x="72" y="466"/>
                      </a:lnTo>
                      <a:lnTo>
                        <a:pt x="73" y="466"/>
                      </a:lnTo>
                      <a:lnTo>
                        <a:pt x="76" y="447"/>
                      </a:lnTo>
                      <a:lnTo>
                        <a:pt x="81" y="431"/>
                      </a:lnTo>
                      <a:lnTo>
                        <a:pt x="89" y="418"/>
                      </a:lnTo>
                      <a:lnTo>
                        <a:pt x="98" y="405"/>
                      </a:lnTo>
                      <a:lnTo>
                        <a:pt x="111" y="389"/>
                      </a:lnTo>
                      <a:lnTo>
                        <a:pt x="124" y="373"/>
                      </a:lnTo>
                      <a:lnTo>
                        <a:pt x="135" y="356"/>
                      </a:lnTo>
                      <a:lnTo>
                        <a:pt x="143" y="343"/>
                      </a:lnTo>
                      <a:lnTo>
                        <a:pt x="149" y="331"/>
                      </a:lnTo>
                      <a:lnTo>
                        <a:pt x="156" y="317"/>
                      </a:lnTo>
                      <a:lnTo>
                        <a:pt x="160" y="301"/>
                      </a:lnTo>
                      <a:lnTo>
                        <a:pt x="161" y="297"/>
                      </a:lnTo>
                      <a:lnTo>
                        <a:pt x="161" y="292"/>
                      </a:lnTo>
                      <a:lnTo>
                        <a:pt x="161" y="287"/>
                      </a:lnTo>
                      <a:lnTo>
                        <a:pt x="156" y="265"/>
                      </a:lnTo>
                      <a:lnTo>
                        <a:pt x="173" y="283"/>
                      </a:lnTo>
                      <a:lnTo>
                        <a:pt x="186" y="303"/>
                      </a:lnTo>
                      <a:lnTo>
                        <a:pt x="186" y="304"/>
                      </a:lnTo>
                      <a:lnTo>
                        <a:pt x="189" y="304"/>
                      </a:lnTo>
                      <a:lnTo>
                        <a:pt x="190" y="304"/>
                      </a:lnTo>
                      <a:lnTo>
                        <a:pt x="187" y="283"/>
                      </a:lnTo>
                      <a:lnTo>
                        <a:pt x="182" y="266"/>
                      </a:lnTo>
                      <a:lnTo>
                        <a:pt x="172" y="232"/>
                      </a:lnTo>
                      <a:lnTo>
                        <a:pt x="156" y="204"/>
                      </a:lnTo>
                      <a:lnTo>
                        <a:pt x="136" y="180"/>
                      </a:lnTo>
                      <a:lnTo>
                        <a:pt x="159" y="191"/>
                      </a:lnTo>
                      <a:lnTo>
                        <a:pt x="178" y="204"/>
                      </a:lnTo>
                      <a:lnTo>
                        <a:pt x="194" y="221"/>
                      </a:lnTo>
                      <a:lnTo>
                        <a:pt x="195" y="223"/>
                      </a:lnTo>
                      <a:lnTo>
                        <a:pt x="196" y="223"/>
                      </a:lnTo>
                      <a:lnTo>
                        <a:pt x="199" y="223"/>
                      </a:lnTo>
                      <a:lnTo>
                        <a:pt x="200" y="223"/>
                      </a:lnTo>
                      <a:lnTo>
                        <a:pt x="189" y="189"/>
                      </a:lnTo>
                      <a:lnTo>
                        <a:pt x="173" y="157"/>
                      </a:lnTo>
                      <a:lnTo>
                        <a:pt x="155" y="130"/>
                      </a:lnTo>
                      <a:lnTo>
                        <a:pt x="87" y="68"/>
                      </a:lnTo>
                      <a:lnTo>
                        <a:pt x="76" y="57"/>
                      </a:lnTo>
                      <a:lnTo>
                        <a:pt x="68" y="43"/>
                      </a:lnTo>
                      <a:lnTo>
                        <a:pt x="63" y="26"/>
                      </a:lnTo>
                      <a:lnTo>
                        <a:pt x="63" y="5"/>
                      </a:lnTo>
                      <a:lnTo>
                        <a:pt x="63" y="4"/>
                      </a:lnTo>
                      <a:lnTo>
                        <a:pt x="64" y="3"/>
                      </a:lnTo>
                      <a:lnTo>
                        <a:pt x="63" y="2"/>
                      </a:lnTo>
                      <a:lnTo>
                        <a:pt x="63" y="0"/>
                      </a:lnTo>
                      <a:lnTo>
                        <a:pt x="60" y="2"/>
                      </a:lnTo>
                      <a:lnTo>
                        <a:pt x="59" y="3"/>
                      </a:lnTo>
                      <a:lnTo>
                        <a:pt x="47" y="24"/>
                      </a:lnTo>
                      <a:lnTo>
                        <a:pt x="33" y="43"/>
                      </a:lnTo>
                      <a:lnTo>
                        <a:pt x="21" y="66"/>
                      </a:lnTo>
                      <a:lnTo>
                        <a:pt x="9" y="93"/>
                      </a:lnTo>
                      <a:lnTo>
                        <a:pt x="1" y="123"/>
                      </a:lnTo>
                      <a:lnTo>
                        <a:pt x="0" y="125"/>
                      </a:lnTo>
                      <a:lnTo>
                        <a:pt x="0" y="127"/>
                      </a:lnTo>
                      <a:lnTo>
                        <a:pt x="0" y="12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28"/>
                <p:cNvSpPr>
                  <a:spLocks/>
                </p:cNvSpPr>
                <p:nvPr/>
              </p:nvSpPr>
              <p:spPr bwMode="auto">
                <a:xfrm>
                  <a:off x="3852863" y="361950"/>
                  <a:ext cx="495300" cy="547688"/>
                </a:xfrm>
                <a:custGeom>
                  <a:avLst/>
                  <a:gdLst>
                    <a:gd name="T0" fmla="*/ 0 w 312"/>
                    <a:gd name="T1" fmla="*/ 301 h 345"/>
                    <a:gd name="T2" fmla="*/ 2 w 312"/>
                    <a:gd name="T3" fmla="*/ 302 h 345"/>
                    <a:gd name="T4" fmla="*/ 32 w 312"/>
                    <a:gd name="T5" fmla="*/ 288 h 345"/>
                    <a:gd name="T6" fmla="*/ 102 w 312"/>
                    <a:gd name="T7" fmla="*/ 288 h 345"/>
                    <a:gd name="T8" fmla="*/ 158 w 312"/>
                    <a:gd name="T9" fmla="*/ 309 h 345"/>
                    <a:gd name="T10" fmla="*/ 201 w 312"/>
                    <a:gd name="T11" fmla="*/ 344 h 345"/>
                    <a:gd name="T12" fmla="*/ 203 w 312"/>
                    <a:gd name="T13" fmla="*/ 345 h 345"/>
                    <a:gd name="T14" fmla="*/ 207 w 312"/>
                    <a:gd name="T15" fmla="*/ 345 h 345"/>
                    <a:gd name="T16" fmla="*/ 209 w 312"/>
                    <a:gd name="T17" fmla="*/ 345 h 345"/>
                    <a:gd name="T18" fmla="*/ 200 w 312"/>
                    <a:gd name="T19" fmla="*/ 323 h 345"/>
                    <a:gd name="T20" fmla="*/ 174 w 312"/>
                    <a:gd name="T21" fmla="*/ 292 h 345"/>
                    <a:gd name="T22" fmla="*/ 138 w 312"/>
                    <a:gd name="T23" fmla="*/ 269 h 345"/>
                    <a:gd name="T24" fmla="*/ 82 w 312"/>
                    <a:gd name="T25" fmla="*/ 247 h 345"/>
                    <a:gd name="T26" fmla="*/ 102 w 312"/>
                    <a:gd name="T27" fmla="*/ 212 h 345"/>
                    <a:gd name="T28" fmla="*/ 107 w 312"/>
                    <a:gd name="T29" fmla="*/ 205 h 345"/>
                    <a:gd name="T30" fmla="*/ 131 w 312"/>
                    <a:gd name="T31" fmla="*/ 173 h 345"/>
                    <a:gd name="T32" fmla="*/ 193 w 312"/>
                    <a:gd name="T33" fmla="*/ 101 h 345"/>
                    <a:gd name="T34" fmla="*/ 234 w 312"/>
                    <a:gd name="T35" fmla="*/ 68 h 345"/>
                    <a:gd name="T36" fmla="*/ 238 w 312"/>
                    <a:gd name="T37" fmla="*/ 65 h 345"/>
                    <a:gd name="T38" fmla="*/ 233 w 312"/>
                    <a:gd name="T39" fmla="*/ 59 h 345"/>
                    <a:gd name="T40" fmla="*/ 221 w 312"/>
                    <a:gd name="T41" fmla="*/ 51 h 345"/>
                    <a:gd name="T42" fmla="*/ 237 w 312"/>
                    <a:gd name="T43" fmla="*/ 38 h 345"/>
                    <a:gd name="T44" fmla="*/ 277 w 312"/>
                    <a:gd name="T45" fmla="*/ 17 h 345"/>
                    <a:gd name="T46" fmla="*/ 299 w 312"/>
                    <a:gd name="T47" fmla="*/ 8 h 345"/>
                    <a:gd name="T48" fmla="*/ 312 w 312"/>
                    <a:gd name="T49" fmla="*/ 4 h 345"/>
                    <a:gd name="T50" fmla="*/ 311 w 312"/>
                    <a:gd name="T51" fmla="*/ 1 h 345"/>
                    <a:gd name="T52" fmla="*/ 269 w 312"/>
                    <a:gd name="T53" fmla="*/ 0 h 345"/>
                    <a:gd name="T54" fmla="*/ 195 w 312"/>
                    <a:gd name="T55" fmla="*/ 10 h 345"/>
                    <a:gd name="T56" fmla="*/ 129 w 312"/>
                    <a:gd name="T57" fmla="*/ 33 h 345"/>
                    <a:gd name="T58" fmla="*/ 125 w 312"/>
                    <a:gd name="T59" fmla="*/ 34 h 345"/>
                    <a:gd name="T60" fmla="*/ 121 w 312"/>
                    <a:gd name="T61" fmla="*/ 35 h 345"/>
                    <a:gd name="T62" fmla="*/ 119 w 312"/>
                    <a:gd name="T63" fmla="*/ 39 h 345"/>
                    <a:gd name="T64" fmla="*/ 154 w 312"/>
                    <a:gd name="T65" fmla="*/ 63 h 345"/>
                    <a:gd name="T66" fmla="*/ 155 w 312"/>
                    <a:gd name="T67" fmla="*/ 64 h 345"/>
                    <a:gd name="T68" fmla="*/ 154 w 312"/>
                    <a:gd name="T69" fmla="*/ 67 h 345"/>
                    <a:gd name="T70" fmla="*/ 144 w 312"/>
                    <a:gd name="T71" fmla="*/ 74 h 345"/>
                    <a:gd name="T72" fmla="*/ 135 w 312"/>
                    <a:gd name="T73" fmla="*/ 85 h 345"/>
                    <a:gd name="T74" fmla="*/ 68 w 312"/>
                    <a:gd name="T75" fmla="*/ 167 h 345"/>
                    <a:gd name="T76" fmla="*/ 15 w 312"/>
                    <a:gd name="T77" fmla="*/ 264 h 345"/>
                    <a:gd name="T78" fmla="*/ 1 w 312"/>
                    <a:gd name="T79" fmla="*/ 29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2" h="345">
                      <a:moveTo>
                        <a:pt x="0" y="300"/>
                      </a:moveTo>
                      <a:lnTo>
                        <a:pt x="0" y="301"/>
                      </a:lnTo>
                      <a:lnTo>
                        <a:pt x="1" y="302"/>
                      </a:lnTo>
                      <a:lnTo>
                        <a:pt x="2" y="302"/>
                      </a:lnTo>
                      <a:lnTo>
                        <a:pt x="17" y="296"/>
                      </a:lnTo>
                      <a:lnTo>
                        <a:pt x="32" y="288"/>
                      </a:lnTo>
                      <a:lnTo>
                        <a:pt x="69" y="285"/>
                      </a:lnTo>
                      <a:lnTo>
                        <a:pt x="102" y="288"/>
                      </a:lnTo>
                      <a:lnTo>
                        <a:pt x="132" y="296"/>
                      </a:lnTo>
                      <a:lnTo>
                        <a:pt x="158" y="309"/>
                      </a:lnTo>
                      <a:lnTo>
                        <a:pt x="182" y="324"/>
                      </a:lnTo>
                      <a:lnTo>
                        <a:pt x="201" y="344"/>
                      </a:lnTo>
                      <a:lnTo>
                        <a:pt x="201" y="344"/>
                      </a:lnTo>
                      <a:lnTo>
                        <a:pt x="203" y="345"/>
                      </a:lnTo>
                      <a:lnTo>
                        <a:pt x="204" y="345"/>
                      </a:lnTo>
                      <a:lnTo>
                        <a:pt x="207" y="345"/>
                      </a:lnTo>
                      <a:lnTo>
                        <a:pt x="208" y="345"/>
                      </a:lnTo>
                      <a:lnTo>
                        <a:pt x="209" y="345"/>
                      </a:lnTo>
                      <a:lnTo>
                        <a:pt x="209" y="344"/>
                      </a:lnTo>
                      <a:lnTo>
                        <a:pt x="200" y="323"/>
                      </a:lnTo>
                      <a:lnTo>
                        <a:pt x="188" y="306"/>
                      </a:lnTo>
                      <a:lnTo>
                        <a:pt x="174" y="292"/>
                      </a:lnTo>
                      <a:lnTo>
                        <a:pt x="157" y="280"/>
                      </a:lnTo>
                      <a:lnTo>
                        <a:pt x="138" y="269"/>
                      </a:lnTo>
                      <a:lnTo>
                        <a:pt x="112" y="256"/>
                      </a:lnTo>
                      <a:lnTo>
                        <a:pt x="82" y="247"/>
                      </a:lnTo>
                      <a:lnTo>
                        <a:pt x="93" y="230"/>
                      </a:lnTo>
                      <a:lnTo>
                        <a:pt x="102" y="212"/>
                      </a:lnTo>
                      <a:lnTo>
                        <a:pt x="104" y="208"/>
                      </a:lnTo>
                      <a:lnTo>
                        <a:pt x="107" y="205"/>
                      </a:lnTo>
                      <a:lnTo>
                        <a:pt x="119" y="188"/>
                      </a:lnTo>
                      <a:lnTo>
                        <a:pt x="131" y="173"/>
                      </a:lnTo>
                      <a:lnTo>
                        <a:pt x="161" y="135"/>
                      </a:lnTo>
                      <a:lnTo>
                        <a:pt x="193" y="101"/>
                      </a:lnTo>
                      <a:lnTo>
                        <a:pt x="231" y="69"/>
                      </a:lnTo>
                      <a:lnTo>
                        <a:pt x="234" y="68"/>
                      </a:lnTo>
                      <a:lnTo>
                        <a:pt x="235" y="67"/>
                      </a:lnTo>
                      <a:lnTo>
                        <a:pt x="238" y="65"/>
                      </a:lnTo>
                      <a:lnTo>
                        <a:pt x="235" y="61"/>
                      </a:lnTo>
                      <a:lnTo>
                        <a:pt x="233" y="59"/>
                      </a:lnTo>
                      <a:lnTo>
                        <a:pt x="227" y="55"/>
                      </a:lnTo>
                      <a:lnTo>
                        <a:pt x="221" y="51"/>
                      </a:lnTo>
                      <a:lnTo>
                        <a:pt x="214" y="47"/>
                      </a:lnTo>
                      <a:lnTo>
                        <a:pt x="237" y="38"/>
                      </a:lnTo>
                      <a:lnTo>
                        <a:pt x="256" y="27"/>
                      </a:lnTo>
                      <a:lnTo>
                        <a:pt x="277" y="17"/>
                      </a:lnTo>
                      <a:lnTo>
                        <a:pt x="288" y="12"/>
                      </a:lnTo>
                      <a:lnTo>
                        <a:pt x="299" y="8"/>
                      </a:lnTo>
                      <a:lnTo>
                        <a:pt x="312" y="6"/>
                      </a:lnTo>
                      <a:lnTo>
                        <a:pt x="312" y="4"/>
                      </a:lnTo>
                      <a:lnTo>
                        <a:pt x="312" y="1"/>
                      </a:lnTo>
                      <a:lnTo>
                        <a:pt x="311" y="1"/>
                      </a:lnTo>
                      <a:lnTo>
                        <a:pt x="310" y="0"/>
                      </a:lnTo>
                      <a:lnTo>
                        <a:pt x="269" y="0"/>
                      </a:lnTo>
                      <a:lnTo>
                        <a:pt x="230" y="4"/>
                      </a:lnTo>
                      <a:lnTo>
                        <a:pt x="195" y="10"/>
                      </a:lnTo>
                      <a:lnTo>
                        <a:pt x="161" y="21"/>
                      </a:lnTo>
                      <a:lnTo>
                        <a:pt x="129" y="33"/>
                      </a:lnTo>
                      <a:lnTo>
                        <a:pt x="128" y="33"/>
                      </a:lnTo>
                      <a:lnTo>
                        <a:pt x="125" y="34"/>
                      </a:lnTo>
                      <a:lnTo>
                        <a:pt x="124" y="34"/>
                      </a:lnTo>
                      <a:lnTo>
                        <a:pt x="121" y="35"/>
                      </a:lnTo>
                      <a:lnTo>
                        <a:pt x="120" y="36"/>
                      </a:lnTo>
                      <a:lnTo>
                        <a:pt x="119" y="39"/>
                      </a:lnTo>
                      <a:lnTo>
                        <a:pt x="137" y="50"/>
                      </a:lnTo>
                      <a:lnTo>
                        <a:pt x="154" y="63"/>
                      </a:lnTo>
                      <a:lnTo>
                        <a:pt x="154" y="64"/>
                      </a:lnTo>
                      <a:lnTo>
                        <a:pt x="155" y="64"/>
                      </a:lnTo>
                      <a:lnTo>
                        <a:pt x="155" y="65"/>
                      </a:lnTo>
                      <a:lnTo>
                        <a:pt x="154" y="67"/>
                      </a:lnTo>
                      <a:lnTo>
                        <a:pt x="149" y="70"/>
                      </a:lnTo>
                      <a:lnTo>
                        <a:pt x="144" y="74"/>
                      </a:lnTo>
                      <a:lnTo>
                        <a:pt x="140" y="80"/>
                      </a:lnTo>
                      <a:lnTo>
                        <a:pt x="135" y="85"/>
                      </a:lnTo>
                      <a:lnTo>
                        <a:pt x="99" y="124"/>
                      </a:lnTo>
                      <a:lnTo>
                        <a:pt x="68" y="167"/>
                      </a:lnTo>
                      <a:lnTo>
                        <a:pt x="40" y="214"/>
                      </a:lnTo>
                      <a:lnTo>
                        <a:pt x="15" y="264"/>
                      </a:lnTo>
                      <a:lnTo>
                        <a:pt x="4" y="289"/>
                      </a:lnTo>
                      <a:lnTo>
                        <a:pt x="1" y="294"/>
                      </a:lnTo>
                      <a:lnTo>
                        <a:pt x="0" y="3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129"/>
                <p:cNvSpPr>
                  <a:spLocks/>
                </p:cNvSpPr>
                <p:nvPr/>
              </p:nvSpPr>
              <p:spPr bwMode="auto">
                <a:xfrm>
                  <a:off x="3381376" y="296863"/>
                  <a:ext cx="560388" cy="630238"/>
                </a:xfrm>
                <a:custGeom>
                  <a:avLst/>
                  <a:gdLst>
                    <a:gd name="T0" fmla="*/ 0 w 353"/>
                    <a:gd name="T1" fmla="*/ 392 h 397"/>
                    <a:gd name="T2" fmla="*/ 0 w 353"/>
                    <a:gd name="T3" fmla="*/ 393 h 397"/>
                    <a:gd name="T4" fmla="*/ 1 w 353"/>
                    <a:gd name="T5" fmla="*/ 396 h 397"/>
                    <a:gd name="T6" fmla="*/ 2 w 353"/>
                    <a:gd name="T7" fmla="*/ 397 h 397"/>
                    <a:gd name="T8" fmla="*/ 34 w 353"/>
                    <a:gd name="T9" fmla="*/ 372 h 397"/>
                    <a:gd name="T10" fmla="*/ 69 w 353"/>
                    <a:gd name="T11" fmla="*/ 350 h 397"/>
                    <a:gd name="T12" fmla="*/ 107 w 353"/>
                    <a:gd name="T13" fmla="*/ 331 h 397"/>
                    <a:gd name="T14" fmla="*/ 146 w 353"/>
                    <a:gd name="T15" fmla="*/ 314 h 397"/>
                    <a:gd name="T16" fmla="*/ 174 w 353"/>
                    <a:gd name="T17" fmla="*/ 297 h 397"/>
                    <a:gd name="T18" fmla="*/ 196 w 353"/>
                    <a:gd name="T19" fmla="*/ 279 h 397"/>
                    <a:gd name="T20" fmla="*/ 216 w 353"/>
                    <a:gd name="T21" fmla="*/ 257 h 397"/>
                    <a:gd name="T22" fmla="*/ 216 w 353"/>
                    <a:gd name="T23" fmla="*/ 255 h 397"/>
                    <a:gd name="T24" fmla="*/ 214 w 353"/>
                    <a:gd name="T25" fmla="*/ 254 h 397"/>
                    <a:gd name="T26" fmla="*/ 213 w 353"/>
                    <a:gd name="T27" fmla="*/ 253 h 397"/>
                    <a:gd name="T28" fmla="*/ 213 w 353"/>
                    <a:gd name="T29" fmla="*/ 253 h 397"/>
                    <a:gd name="T30" fmla="*/ 212 w 353"/>
                    <a:gd name="T31" fmla="*/ 253 h 397"/>
                    <a:gd name="T32" fmla="*/ 179 w 353"/>
                    <a:gd name="T33" fmla="*/ 270 h 397"/>
                    <a:gd name="T34" fmla="*/ 145 w 353"/>
                    <a:gd name="T35" fmla="*/ 287 h 397"/>
                    <a:gd name="T36" fmla="*/ 110 w 353"/>
                    <a:gd name="T37" fmla="*/ 303 h 397"/>
                    <a:gd name="T38" fmla="*/ 116 w 353"/>
                    <a:gd name="T39" fmla="*/ 274 h 397"/>
                    <a:gd name="T40" fmla="*/ 125 w 353"/>
                    <a:gd name="T41" fmla="*/ 248 h 397"/>
                    <a:gd name="T42" fmla="*/ 138 w 353"/>
                    <a:gd name="T43" fmla="*/ 224 h 397"/>
                    <a:gd name="T44" fmla="*/ 157 w 353"/>
                    <a:gd name="T45" fmla="*/ 193 h 397"/>
                    <a:gd name="T46" fmla="*/ 176 w 353"/>
                    <a:gd name="T47" fmla="*/ 161 h 397"/>
                    <a:gd name="T48" fmla="*/ 199 w 353"/>
                    <a:gd name="T49" fmla="*/ 132 h 397"/>
                    <a:gd name="T50" fmla="*/ 222 w 353"/>
                    <a:gd name="T51" fmla="*/ 105 h 397"/>
                    <a:gd name="T52" fmla="*/ 246 w 353"/>
                    <a:gd name="T53" fmla="*/ 81 h 397"/>
                    <a:gd name="T54" fmla="*/ 271 w 353"/>
                    <a:gd name="T55" fmla="*/ 58 h 397"/>
                    <a:gd name="T56" fmla="*/ 297 w 353"/>
                    <a:gd name="T57" fmla="*/ 36 h 397"/>
                    <a:gd name="T58" fmla="*/ 326 w 353"/>
                    <a:gd name="T59" fmla="*/ 17 h 397"/>
                    <a:gd name="T60" fmla="*/ 340 w 353"/>
                    <a:gd name="T61" fmla="*/ 9 h 397"/>
                    <a:gd name="T62" fmla="*/ 353 w 353"/>
                    <a:gd name="T63" fmla="*/ 4 h 397"/>
                    <a:gd name="T64" fmla="*/ 353 w 353"/>
                    <a:gd name="T65" fmla="*/ 2 h 397"/>
                    <a:gd name="T66" fmla="*/ 352 w 353"/>
                    <a:gd name="T67" fmla="*/ 0 h 397"/>
                    <a:gd name="T68" fmla="*/ 349 w 353"/>
                    <a:gd name="T69" fmla="*/ 0 h 397"/>
                    <a:gd name="T70" fmla="*/ 318 w 353"/>
                    <a:gd name="T71" fmla="*/ 7 h 397"/>
                    <a:gd name="T72" fmla="*/ 289 w 353"/>
                    <a:gd name="T73" fmla="*/ 17 h 397"/>
                    <a:gd name="T74" fmla="*/ 261 w 353"/>
                    <a:gd name="T75" fmla="*/ 28 h 397"/>
                    <a:gd name="T76" fmla="*/ 238 w 353"/>
                    <a:gd name="T77" fmla="*/ 43 h 397"/>
                    <a:gd name="T78" fmla="*/ 195 w 353"/>
                    <a:gd name="T79" fmla="*/ 77 h 397"/>
                    <a:gd name="T80" fmla="*/ 155 w 353"/>
                    <a:gd name="T81" fmla="*/ 117 h 397"/>
                    <a:gd name="T82" fmla="*/ 121 w 353"/>
                    <a:gd name="T83" fmla="*/ 161 h 397"/>
                    <a:gd name="T84" fmla="*/ 93 w 353"/>
                    <a:gd name="T85" fmla="*/ 203 h 397"/>
                    <a:gd name="T86" fmla="*/ 66 w 353"/>
                    <a:gd name="T87" fmla="*/ 249 h 397"/>
                    <a:gd name="T88" fmla="*/ 30 w 353"/>
                    <a:gd name="T89" fmla="*/ 325 h 397"/>
                    <a:gd name="T90" fmla="*/ 22 w 353"/>
                    <a:gd name="T91" fmla="*/ 346 h 397"/>
                    <a:gd name="T92" fmla="*/ 13 w 353"/>
                    <a:gd name="T93" fmla="*/ 368 h 397"/>
                    <a:gd name="T94" fmla="*/ 1 w 353"/>
                    <a:gd name="T95" fmla="*/ 388 h 397"/>
                    <a:gd name="T96" fmla="*/ 1 w 353"/>
                    <a:gd name="T97" fmla="*/ 389 h 397"/>
                    <a:gd name="T98" fmla="*/ 0 w 353"/>
                    <a:gd name="T99" fmla="*/ 390 h 397"/>
                    <a:gd name="T100" fmla="*/ 0 w 353"/>
                    <a:gd name="T101" fmla="*/ 39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3" h="397">
                      <a:moveTo>
                        <a:pt x="0" y="392"/>
                      </a:moveTo>
                      <a:lnTo>
                        <a:pt x="0" y="393"/>
                      </a:lnTo>
                      <a:lnTo>
                        <a:pt x="1" y="396"/>
                      </a:lnTo>
                      <a:lnTo>
                        <a:pt x="2" y="397"/>
                      </a:lnTo>
                      <a:lnTo>
                        <a:pt x="34" y="372"/>
                      </a:lnTo>
                      <a:lnTo>
                        <a:pt x="69" y="350"/>
                      </a:lnTo>
                      <a:lnTo>
                        <a:pt x="107" y="331"/>
                      </a:lnTo>
                      <a:lnTo>
                        <a:pt x="146" y="314"/>
                      </a:lnTo>
                      <a:lnTo>
                        <a:pt x="174" y="297"/>
                      </a:lnTo>
                      <a:lnTo>
                        <a:pt x="196" y="279"/>
                      </a:lnTo>
                      <a:lnTo>
                        <a:pt x="216" y="257"/>
                      </a:lnTo>
                      <a:lnTo>
                        <a:pt x="216" y="255"/>
                      </a:lnTo>
                      <a:lnTo>
                        <a:pt x="214" y="254"/>
                      </a:lnTo>
                      <a:lnTo>
                        <a:pt x="213" y="253"/>
                      </a:lnTo>
                      <a:lnTo>
                        <a:pt x="213" y="253"/>
                      </a:lnTo>
                      <a:lnTo>
                        <a:pt x="212" y="253"/>
                      </a:lnTo>
                      <a:lnTo>
                        <a:pt x="179" y="270"/>
                      </a:lnTo>
                      <a:lnTo>
                        <a:pt x="145" y="287"/>
                      </a:lnTo>
                      <a:lnTo>
                        <a:pt x="110" y="303"/>
                      </a:lnTo>
                      <a:lnTo>
                        <a:pt x="116" y="274"/>
                      </a:lnTo>
                      <a:lnTo>
                        <a:pt x="125" y="248"/>
                      </a:lnTo>
                      <a:lnTo>
                        <a:pt x="138" y="224"/>
                      </a:lnTo>
                      <a:lnTo>
                        <a:pt x="157" y="193"/>
                      </a:lnTo>
                      <a:lnTo>
                        <a:pt x="176" y="161"/>
                      </a:lnTo>
                      <a:lnTo>
                        <a:pt x="199" y="132"/>
                      </a:lnTo>
                      <a:lnTo>
                        <a:pt x="222" y="105"/>
                      </a:lnTo>
                      <a:lnTo>
                        <a:pt x="246" y="81"/>
                      </a:lnTo>
                      <a:lnTo>
                        <a:pt x="271" y="58"/>
                      </a:lnTo>
                      <a:lnTo>
                        <a:pt x="297" y="36"/>
                      </a:lnTo>
                      <a:lnTo>
                        <a:pt x="326" y="17"/>
                      </a:lnTo>
                      <a:lnTo>
                        <a:pt x="340" y="9"/>
                      </a:lnTo>
                      <a:lnTo>
                        <a:pt x="353" y="4"/>
                      </a:lnTo>
                      <a:lnTo>
                        <a:pt x="353" y="2"/>
                      </a:lnTo>
                      <a:lnTo>
                        <a:pt x="352" y="0"/>
                      </a:lnTo>
                      <a:lnTo>
                        <a:pt x="349" y="0"/>
                      </a:lnTo>
                      <a:lnTo>
                        <a:pt x="318" y="7"/>
                      </a:lnTo>
                      <a:lnTo>
                        <a:pt x="289" y="17"/>
                      </a:lnTo>
                      <a:lnTo>
                        <a:pt x="261" y="28"/>
                      </a:lnTo>
                      <a:lnTo>
                        <a:pt x="238" y="43"/>
                      </a:lnTo>
                      <a:lnTo>
                        <a:pt x="195" y="77"/>
                      </a:lnTo>
                      <a:lnTo>
                        <a:pt x="155" y="117"/>
                      </a:lnTo>
                      <a:lnTo>
                        <a:pt x="121" y="161"/>
                      </a:lnTo>
                      <a:lnTo>
                        <a:pt x="93" y="203"/>
                      </a:lnTo>
                      <a:lnTo>
                        <a:pt x="66" y="249"/>
                      </a:lnTo>
                      <a:lnTo>
                        <a:pt x="30" y="325"/>
                      </a:lnTo>
                      <a:lnTo>
                        <a:pt x="22" y="346"/>
                      </a:lnTo>
                      <a:lnTo>
                        <a:pt x="13" y="368"/>
                      </a:lnTo>
                      <a:lnTo>
                        <a:pt x="1" y="388"/>
                      </a:lnTo>
                      <a:lnTo>
                        <a:pt x="1" y="389"/>
                      </a:lnTo>
                      <a:lnTo>
                        <a:pt x="0" y="390"/>
                      </a:lnTo>
                      <a:lnTo>
                        <a:pt x="0" y="39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30"/>
                <p:cNvSpPr>
                  <a:spLocks/>
                </p:cNvSpPr>
                <p:nvPr/>
              </p:nvSpPr>
              <p:spPr bwMode="auto">
                <a:xfrm>
                  <a:off x="3054351" y="174625"/>
                  <a:ext cx="260350" cy="584200"/>
                </a:xfrm>
                <a:custGeom>
                  <a:avLst/>
                  <a:gdLst>
                    <a:gd name="T0" fmla="*/ 0 w 164"/>
                    <a:gd name="T1" fmla="*/ 289 h 368"/>
                    <a:gd name="T2" fmla="*/ 2 w 164"/>
                    <a:gd name="T3" fmla="*/ 326 h 368"/>
                    <a:gd name="T4" fmla="*/ 5 w 164"/>
                    <a:gd name="T5" fmla="*/ 361 h 368"/>
                    <a:gd name="T6" fmla="*/ 5 w 164"/>
                    <a:gd name="T7" fmla="*/ 364 h 368"/>
                    <a:gd name="T8" fmla="*/ 7 w 164"/>
                    <a:gd name="T9" fmla="*/ 367 h 368"/>
                    <a:gd name="T10" fmla="*/ 7 w 164"/>
                    <a:gd name="T11" fmla="*/ 368 h 368"/>
                    <a:gd name="T12" fmla="*/ 9 w 164"/>
                    <a:gd name="T13" fmla="*/ 368 h 368"/>
                    <a:gd name="T14" fmla="*/ 12 w 164"/>
                    <a:gd name="T15" fmla="*/ 368 h 368"/>
                    <a:gd name="T16" fmla="*/ 13 w 164"/>
                    <a:gd name="T17" fmla="*/ 365 h 368"/>
                    <a:gd name="T18" fmla="*/ 45 w 164"/>
                    <a:gd name="T19" fmla="*/ 279 h 368"/>
                    <a:gd name="T20" fmla="*/ 54 w 164"/>
                    <a:gd name="T21" fmla="*/ 260 h 368"/>
                    <a:gd name="T22" fmla="*/ 67 w 164"/>
                    <a:gd name="T23" fmla="*/ 246 h 368"/>
                    <a:gd name="T24" fmla="*/ 83 w 164"/>
                    <a:gd name="T25" fmla="*/ 232 h 368"/>
                    <a:gd name="T26" fmla="*/ 98 w 164"/>
                    <a:gd name="T27" fmla="*/ 219 h 368"/>
                    <a:gd name="T28" fmla="*/ 119 w 164"/>
                    <a:gd name="T29" fmla="*/ 203 h 368"/>
                    <a:gd name="T30" fmla="*/ 140 w 164"/>
                    <a:gd name="T31" fmla="*/ 186 h 368"/>
                    <a:gd name="T32" fmla="*/ 164 w 164"/>
                    <a:gd name="T33" fmla="*/ 171 h 368"/>
                    <a:gd name="T34" fmla="*/ 164 w 164"/>
                    <a:gd name="T35" fmla="*/ 170 h 368"/>
                    <a:gd name="T36" fmla="*/ 164 w 164"/>
                    <a:gd name="T37" fmla="*/ 169 h 368"/>
                    <a:gd name="T38" fmla="*/ 163 w 164"/>
                    <a:gd name="T39" fmla="*/ 168 h 368"/>
                    <a:gd name="T40" fmla="*/ 161 w 164"/>
                    <a:gd name="T41" fmla="*/ 168 h 368"/>
                    <a:gd name="T42" fmla="*/ 159 w 164"/>
                    <a:gd name="T43" fmla="*/ 168 h 368"/>
                    <a:gd name="T44" fmla="*/ 157 w 164"/>
                    <a:gd name="T45" fmla="*/ 166 h 368"/>
                    <a:gd name="T46" fmla="*/ 156 w 164"/>
                    <a:gd name="T47" fmla="*/ 165 h 368"/>
                    <a:gd name="T48" fmla="*/ 156 w 164"/>
                    <a:gd name="T49" fmla="*/ 164 h 368"/>
                    <a:gd name="T50" fmla="*/ 153 w 164"/>
                    <a:gd name="T51" fmla="*/ 160 h 368"/>
                    <a:gd name="T52" fmla="*/ 153 w 164"/>
                    <a:gd name="T53" fmla="*/ 156 h 368"/>
                    <a:gd name="T54" fmla="*/ 152 w 164"/>
                    <a:gd name="T55" fmla="*/ 152 h 368"/>
                    <a:gd name="T56" fmla="*/ 151 w 164"/>
                    <a:gd name="T57" fmla="*/ 148 h 368"/>
                    <a:gd name="T58" fmla="*/ 151 w 164"/>
                    <a:gd name="T59" fmla="*/ 123 h 368"/>
                    <a:gd name="T60" fmla="*/ 153 w 164"/>
                    <a:gd name="T61" fmla="*/ 101 h 368"/>
                    <a:gd name="T62" fmla="*/ 153 w 164"/>
                    <a:gd name="T63" fmla="*/ 99 h 368"/>
                    <a:gd name="T64" fmla="*/ 152 w 164"/>
                    <a:gd name="T65" fmla="*/ 99 h 368"/>
                    <a:gd name="T66" fmla="*/ 151 w 164"/>
                    <a:gd name="T67" fmla="*/ 99 h 368"/>
                    <a:gd name="T68" fmla="*/ 149 w 164"/>
                    <a:gd name="T69" fmla="*/ 101 h 368"/>
                    <a:gd name="T70" fmla="*/ 148 w 164"/>
                    <a:gd name="T71" fmla="*/ 101 h 368"/>
                    <a:gd name="T72" fmla="*/ 127 w 164"/>
                    <a:gd name="T73" fmla="*/ 132 h 368"/>
                    <a:gd name="T74" fmla="*/ 106 w 164"/>
                    <a:gd name="T75" fmla="*/ 161 h 368"/>
                    <a:gd name="T76" fmla="*/ 101 w 164"/>
                    <a:gd name="T77" fmla="*/ 160 h 368"/>
                    <a:gd name="T78" fmla="*/ 97 w 164"/>
                    <a:gd name="T79" fmla="*/ 156 h 368"/>
                    <a:gd name="T80" fmla="*/ 94 w 164"/>
                    <a:gd name="T81" fmla="*/ 152 h 368"/>
                    <a:gd name="T82" fmla="*/ 92 w 164"/>
                    <a:gd name="T83" fmla="*/ 148 h 368"/>
                    <a:gd name="T84" fmla="*/ 89 w 164"/>
                    <a:gd name="T85" fmla="*/ 143 h 368"/>
                    <a:gd name="T86" fmla="*/ 83 w 164"/>
                    <a:gd name="T87" fmla="*/ 123 h 368"/>
                    <a:gd name="T88" fmla="*/ 80 w 164"/>
                    <a:gd name="T89" fmla="*/ 102 h 368"/>
                    <a:gd name="T90" fmla="*/ 77 w 164"/>
                    <a:gd name="T91" fmla="*/ 75 h 368"/>
                    <a:gd name="T92" fmla="*/ 77 w 164"/>
                    <a:gd name="T93" fmla="*/ 48 h 368"/>
                    <a:gd name="T94" fmla="*/ 80 w 164"/>
                    <a:gd name="T95" fmla="*/ 25 h 368"/>
                    <a:gd name="T96" fmla="*/ 85 w 164"/>
                    <a:gd name="T97" fmla="*/ 4 h 368"/>
                    <a:gd name="T98" fmla="*/ 85 w 164"/>
                    <a:gd name="T99" fmla="*/ 3 h 368"/>
                    <a:gd name="T100" fmla="*/ 84 w 164"/>
                    <a:gd name="T101" fmla="*/ 1 h 368"/>
                    <a:gd name="T102" fmla="*/ 83 w 164"/>
                    <a:gd name="T103" fmla="*/ 0 h 368"/>
                    <a:gd name="T104" fmla="*/ 80 w 164"/>
                    <a:gd name="T105" fmla="*/ 1 h 368"/>
                    <a:gd name="T106" fmla="*/ 68 w 164"/>
                    <a:gd name="T107" fmla="*/ 17 h 368"/>
                    <a:gd name="T108" fmla="*/ 59 w 164"/>
                    <a:gd name="T109" fmla="*/ 37 h 368"/>
                    <a:gd name="T110" fmla="*/ 50 w 164"/>
                    <a:gd name="T111" fmla="*/ 58 h 368"/>
                    <a:gd name="T112" fmla="*/ 37 w 164"/>
                    <a:gd name="T113" fmla="*/ 90 h 368"/>
                    <a:gd name="T114" fmla="*/ 24 w 164"/>
                    <a:gd name="T115" fmla="*/ 124 h 368"/>
                    <a:gd name="T116" fmla="*/ 13 w 164"/>
                    <a:gd name="T117" fmla="*/ 160 h 368"/>
                    <a:gd name="T118" fmla="*/ 7 w 164"/>
                    <a:gd name="T119" fmla="*/ 199 h 368"/>
                    <a:gd name="T120" fmla="*/ 2 w 164"/>
                    <a:gd name="T121" fmla="*/ 243 h 368"/>
                    <a:gd name="T122" fmla="*/ 0 w 164"/>
                    <a:gd name="T123" fmla="*/ 289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 h="368">
                      <a:moveTo>
                        <a:pt x="0" y="289"/>
                      </a:moveTo>
                      <a:lnTo>
                        <a:pt x="2" y="326"/>
                      </a:lnTo>
                      <a:lnTo>
                        <a:pt x="5" y="361"/>
                      </a:lnTo>
                      <a:lnTo>
                        <a:pt x="5" y="364"/>
                      </a:lnTo>
                      <a:lnTo>
                        <a:pt x="7" y="367"/>
                      </a:lnTo>
                      <a:lnTo>
                        <a:pt x="7" y="368"/>
                      </a:lnTo>
                      <a:lnTo>
                        <a:pt x="9" y="368"/>
                      </a:lnTo>
                      <a:lnTo>
                        <a:pt x="12" y="368"/>
                      </a:lnTo>
                      <a:lnTo>
                        <a:pt x="13" y="365"/>
                      </a:lnTo>
                      <a:lnTo>
                        <a:pt x="45" y="279"/>
                      </a:lnTo>
                      <a:lnTo>
                        <a:pt x="54" y="260"/>
                      </a:lnTo>
                      <a:lnTo>
                        <a:pt x="67" y="246"/>
                      </a:lnTo>
                      <a:lnTo>
                        <a:pt x="83" y="232"/>
                      </a:lnTo>
                      <a:lnTo>
                        <a:pt x="98" y="219"/>
                      </a:lnTo>
                      <a:lnTo>
                        <a:pt x="119" y="203"/>
                      </a:lnTo>
                      <a:lnTo>
                        <a:pt x="140" y="186"/>
                      </a:lnTo>
                      <a:lnTo>
                        <a:pt x="164" y="171"/>
                      </a:lnTo>
                      <a:lnTo>
                        <a:pt x="164" y="170"/>
                      </a:lnTo>
                      <a:lnTo>
                        <a:pt x="164" y="169"/>
                      </a:lnTo>
                      <a:lnTo>
                        <a:pt x="163" y="168"/>
                      </a:lnTo>
                      <a:lnTo>
                        <a:pt x="161" y="168"/>
                      </a:lnTo>
                      <a:lnTo>
                        <a:pt x="159" y="168"/>
                      </a:lnTo>
                      <a:lnTo>
                        <a:pt x="157" y="166"/>
                      </a:lnTo>
                      <a:lnTo>
                        <a:pt x="156" y="165"/>
                      </a:lnTo>
                      <a:lnTo>
                        <a:pt x="156" y="164"/>
                      </a:lnTo>
                      <a:lnTo>
                        <a:pt x="153" y="160"/>
                      </a:lnTo>
                      <a:lnTo>
                        <a:pt x="153" y="156"/>
                      </a:lnTo>
                      <a:lnTo>
                        <a:pt x="152" y="152"/>
                      </a:lnTo>
                      <a:lnTo>
                        <a:pt x="151" y="148"/>
                      </a:lnTo>
                      <a:lnTo>
                        <a:pt x="151" y="123"/>
                      </a:lnTo>
                      <a:lnTo>
                        <a:pt x="153" y="101"/>
                      </a:lnTo>
                      <a:lnTo>
                        <a:pt x="153" y="99"/>
                      </a:lnTo>
                      <a:lnTo>
                        <a:pt x="152" y="99"/>
                      </a:lnTo>
                      <a:lnTo>
                        <a:pt x="151" y="99"/>
                      </a:lnTo>
                      <a:lnTo>
                        <a:pt x="149" y="101"/>
                      </a:lnTo>
                      <a:lnTo>
                        <a:pt x="148" y="101"/>
                      </a:lnTo>
                      <a:lnTo>
                        <a:pt x="127" y="132"/>
                      </a:lnTo>
                      <a:lnTo>
                        <a:pt x="106" y="161"/>
                      </a:lnTo>
                      <a:lnTo>
                        <a:pt x="101" y="160"/>
                      </a:lnTo>
                      <a:lnTo>
                        <a:pt x="97" y="156"/>
                      </a:lnTo>
                      <a:lnTo>
                        <a:pt x="94" y="152"/>
                      </a:lnTo>
                      <a:lnTo>
                        <a:pt x="92" y="148"/>
                      </a:lnTo>
                      <a:lnTo>
                        <a:pt x="89" y="143"/>
                      </a:lnTo>
                      <a:lnTo>
                        <a:pt x="83" y="123"/>
                      </a:lnTo>
                      <a:lnTo>
                        <a:pt x="80" y="102"/>
                      </a:lnTo>
                      <a:lnTo>
                        <a:pt x="77" y="75"/>
                      </a:lnTo>
                      <a:lnTo>
                        <a:pt x="77" y="48"/>
                      </a:lnTo>
                      <a:lnTo>
                        <a:pt x="80" y="25"/>
                      </a:lnTo>
                      <a:lnTo>
                        <a:pt x="85" y="4"/>
                      </a:lnTo>
                      <a:lnTo>
                        <a:pt x="85" y="3"/>
                      </a:lnTo>
                      <a:lnTo>
                        <a:pt x="84" y="1"/>
                      </a:lnTo>
                      <a:lnTo>
                        <a:pt x="83" y="0"/>
                      </a:lnTo>
                      <a:lnTo>
                        <a:pt x="80" y="1"/>
                      </a:lnTo>
                      <a:lnTo>
                        <a:pt x="68" y="17"/>
                      </a:lnTo>
                      <a:lnTo>
                        <a:pt x="59" y="37"/>
                      </a:lnTo>
                      <a:lnTo>
                        <a:pt x="50" y="58"/>
                      </a:lnTo>
                      <a:lnTo>
                        <a:pt x="37" y="90"/>
                      </a:lnTo>
                      <a:lnTo>
                        <a:pt x="24" y="124"/>
                      </a:lnTo>
                      <a:lnTo>
                        <a:pt x="13" y="160"/>
                      </a:lnTo>
                      <a:lnTo>
                        <a:pt x="7" y="199"/>
                      </a:lnTo>
                      <a:lnTo>
                        <a:pt x="2" y="243"/>
                      </a:lnTo>
                      <a:lnTo>
                        <a:pt x="0" y="28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132"/>
                <p:cNvSpPr>
                  <a:spLocks/>
                </p:cNvSpPr>
                <p:nvPr/>
              </p:nvSpPr>
              <p:spPr bwMode="auto">
                <a:xfrm>
                  <a:off x="3236913" y="3276600"/>
                  <a:ext cx="325438" cy="463550"/>
                </a:xfrm>
                <a:custGeom>
                  <a:avLst/>
                  <a:gdLst>
                    <a:gd name="T0" fmla="*/ 2 w 205"/>
                    <a:gd name="T1" fmla="*/ 164 h 292"/>
                    <a:gd name="T2" fmla="*/ 16 w 205"/>
                    <a:gd name="T3" fmla="*/ 219 h 292"/>
                    <a:gd name="T4" fmla="*/ 41 w 205"/>
                    <a:gd name="T5" fmla="*/ 264 h 292"/>
                    <a:gd name="T6" fmla="*/ 57 w 205"/>
                    <a:gd name="T7" fmla="*/ 286 h 292"/>
                    <a:gd name="T8" fmla="*/ 59 w 205"/>
                    <a:gd name="T9" fmla="*/ 291 h 292"/>
                    <a:gd name="T10" fmla="*/ 63 w 205"/>
                    <a:gd name="T11" fmla="*/ 292 h 292"/>
                    <a:gd name="T12" fmla="*/ 67 w 205"/>
                    <a:gd name="T13" fmla="*/ 292 h 292"/>
                    <a:gd name="T14" fmla="*/ 55 w 205"/>
                    <a:gd name="T15" fmla="*/ 256 h 292"/>
                    <a:gd name="T16" fmla="*/ 63 w 205"/>
                    <a:gd name="T17" fmla="*/ 219 h 292"/>
                    <a:gd name="T18" fmla="*/ 83 w 205"/>
                    <a:gd name="T19" fmla="*/ 193 h 292"/>
                    <a:gd name="T20" fmla="*/ 114 w 205"/>
                    <a:gd name="T21" fmla="*/ 169 h 292"/>
                    <a:gd name="T22" fmla="*/ 152 w 205"/>
                    <a:gd name="T23" fmla="*/ 148 h 292"/>
                    <a:gd name="T24" fmla="*/ 186 w 205"/>
                    <a:gd name="T25" fmla="*/ 116 h 292"/>
                    <a:gd name="T26" fmla="*/ 205 w 205"/>
                    <a:gd name="T27" fmla="*/ 63 h 292"/>
                    <a:gd name="T28" fmla="*/ 199 w 205"/>
                    <a:gd name="T29" fmla="*/ 2 h 292"/>
                    <a:gd name="T30" fmla="*/ 197 w 205"/>
                    <a:gd name="T31" fmla="*/ 0 h 292"/>
                    <a:gd name="T32" fmla="*/ 194 w 205"/>
                    <a:gd name="T33" fmla="*/ 2 h 292"/>
                    <a:gd name="T34" fmla="*/ 194 w 205"/>
                    <a:gd name="T35" fmla="*/ 21 h 292"/>
                    <a:gd name="T36" fmla="*/ 181 w 205"/>
                    <a:gd name="T37" fmla="*/ 66 h 292"/>
                    <a:gd name="T38" fmla="*/ 155 w 205"/>
                    <a:gd name="T39" fmla="*/ 100 h 292"/>
                    <a:gd name="T40" fmla="*/ 138 w 205"/>
                    <a:gd name="T41" fmla="*/ 61 h 292"/>
                    <a:gd name="T42" fmla="*/ 112 w 205"/>
                    <a:gd name="T43" fmla="*/ 31 h 292"/>
                    <a:gd name="T44" fmla="*/ 109 w 205"/>
                    <a:gd name="T45" fmla="*/ 31 h 292"/>
                    <a:gd name="T46" fmla="*/ 105 w 205"/>
                    <a:gd name="T47" fmla="*/ 31 h 292"/>
                    <a:gd name="T48" fmla="*/ 95 w 205"/>
                    <a:gd name="T49" fmla="*/ 89 h 292"/>
                    <a:gd name="T50" fmla="*/ 65 w 205"/>
                    <a:gd name="T51" fmla="*/ 133 h 292"/>
                    <a:gd name="T52" fmla="*/ 42 w 205"/>
                    <a:gd name="T53" fmla="*/ 154 h 292"/>
                    <a:gd name="T54" fmla="*/ 34 w 205"/>
                    <a:gd name="T55" fmla="*/ 163 h 292"/>
                    <a:gd name="T56" fmla="*/ 31 w 205"/>
                    <a:gd name="T57" fmla="*/ 135 h 292"/>
                    <a:gd name="T58" fmla="*/ 33 w 205"/>
                    <a:gd name="T59" fmla="*/ 72 h 292"/>
                    <a:gd name="T60" fmla="*/ 37 w 205"/>
                    <a:gd name="T61" fmla="*/ 44 h 292"/>
                    <a:gd name="T62" fmla="*/ 34 w 205"/>
                    <a:gd name="T63" fmla="*/ 44 h 292"/>
                    <a:gd name="T64" fmla="*/ 13 w 205"/>
                    <a:gd name="T65" fmla="*/ 76 h 292"/>
                    <a:gd name="T66" fmla="*/ 3 w 205"/>
                    <a:gd name="T67" fmla="*/ 12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292">
                      <a:moveTo>
                        <a:pt x="0" y="133"/>
                      </a:moveTo>
                      <a:lnTo>
                        <a:pt x="2" y="164"/>
                      </a:lnTo>
                      <a:lnTo>
                        <a:pt x="8" y="193"/>
                      </a:lnTo>
                      <a:lnTo>
                        <a:pt x="16" y="219"/>
                      </a:lnTo>
                      <a:lnTo>
                        <a:pt x="28" y="241"/>
                      </a:lnTo>
                      <a:lnTo>
                        <a:pt x="41" y="264"/>
                      </a:lnTo>
                      <a:lnTo>
                        <a:pt x="55" y="283"/>
                      </a:lnTo>
                      <a:lnTo>
                        <a:pt x="57" y="286"/>
                      </a:lnTo>
                      <a:lnTo>
                        <a:pt x="58" y="288"/>
                      </a:lnTo>
                      <a:lnTo>
                        <a:pt x="59" y="291"/>
                      </a:lnTo>
                      <a:lnTo>
                        <a:pt x="62" y="292"/>
                      </a:lnTo>
                      <a:lnTo>
                        <a:pt x="63" y="292"/>
                      </a:lnTo>
                      <a:lnTo>
                        <a:pt x="65" y="292"/>
                      </a:lnTo>
                      <a:lnTo>
                        <a:pt x="67" y="292"/>
                      </a:lnTo>
                      <a:lnTo>
                        <a:pt x="58" y="275"/>
                      </a:lnTo>
                      <a:lnTo>
                        <a:pt x="55" y="256"/>
                      </a:lnTo>
                      <a:lnTo>
                        <a:pt x="58" y="236"/>
                      </a:lnTo>
                      <a:lnTo>
                        <a:pt x="63" y="219"/>
                      </a:lnTo>
                      <a:lnTo>
                        <a:pt x="72" y="203"/>
                      </a:lnTo>
                      <a:lnTo>
                        <a:pt x="83" y="193"/>
                      </a:lnTo>
                      <a:lnTo>
                        <a:pt x="97" y="180"/>
                      </a:lnTo>
                      <a:lnTo>
                        <a:pt x="114" y="169"/>
                      </a:lnTo>
                      <a:lnTo>
                        <a:pt x="131" y="160"/>
                      </a:lnTo>
                      <a:lnTo>
                        <a:pt x="152" y="148"/>
                      </a:lnTo>
                      <a:lnTo>
                        <a:pt x="171" y="134"/>
                      </a:lnTo>
                      <a:lnTo>
                        <a:pt x="186" y="116"/>
                      </a:lnTo>
                      <a:lnTo>
                        <a:pt x="198" y="91"/>
                      </a:lnTo>
                      <a:lnTo>
                        <a:pt x="205" y="63"/>
                      </a:lnTo>
                      <a:lnTo>
                        <a:pt x="205" y="33"/>
                      </a:lnTo>
                      <a:lnTo>
                        <a:pt x="199" y="2"/>
                      </a:lnTo>
                      <a:lnTo>
                        <a:pt x="198" y="0"/>
                      </a:lnTo>
                      <a:lnTo>
                        <a:pt x="197" y="0"/>
                      </a:lnTo>
                      <a:lnTo>
                        <a:pt x="195" y="0"/>
                      </a:lnTo>
                      <a:lnTo>
                        <a:pt x="194" y="2"/>
                      </a:lnTo>
                      <a:lnTo>
                        <a:pt x="194" y="4"/>
                      </a:lnTo>
                      <a:lnTo>
                        <a:pt x="194" y="21"/>
                      </a:lnTo>
                      <a:lnTo>
                        <a:pt x="190" y="45"/>
                      </a:lnTo>
                      <a:lnTo>
                        <a:pt x="181" y="66"/>
                      </a:lnTo>
                      <a:lnTo>
                        <a:pt x="169" y="83"/>
                      </a:lnTo>
                      <a:lnTo>
                        <a:pt x="155" y="100"/>
                      </a:lnTo>
                      <a:lnTo>
                        <a:pt x="147" y="79"/>
                      </a:lnTo>
                      <a:lnTo>
                        <a:pt x="138" y="61"/>
                      </a:lnTo>
                      <a:lnTo>
                        <a:pt x="125" y="45"/>
                      </a:lnTo>
                      <a:lnTo>
                        <a:pt x="112" y="31"/>
                      </a:lnTo>
                      <a:lnTo>
                        <a:pt x="110" y="31"/>
                      </a:lnTo>
                      <a:lnTo>
                        <a:pt x="109" y="31"/>
                      </a:lnTo>
                      <a:lnTo>
                        <a:pt x="106" y="31"/>
                      </a:lnTo>
                      <a:lnTo>
                        <a:pt x="105" y="31"/>
                      </a:lnTo>
                      <a:lnTo>
                        <a:pt x="102" y="62"/>
                      </a:lnTo>
                      <a:lnTo>
                        <a:pt x="95" y="89"/>
                      </a:lnTo>
                      <a:lnTo>
                        <a:pt x="82" y="113"/>
                      </a:lnTo>
                      <a:lnTo>
                        <a:pt x="65" y="133"/>
                      </a:lnTo>
                      <a:lnTo>
                        <a:pt x="45" y="150"/>
                      </a:lnTo>
                      <a:lnTo>
                        <a:pt x="42" y="154"/>
                      </a:lnTo>
                      <a:lnTo>
                        <a:pt x="38" y="158"/>
                      </a:lnTo>
                      <a:lnTo>
                        <a:pt x="34" y="163"/>
                      </a:lnTo>
                      <a:lnTo>
                        <a:pt x="32" y="168"/>
                      </a:lnTo>
                      <a:lnTo>
                        <a:pt x="31" y="135"/>
                      </a:lnTo>
                      <a:lnTo>
                        <a:pt x="31" y="103"/>
                      </a:lnTo>
                      <a:lnTo>
                        <a:pt x="33" y="72"/>
                      </a:lnTo>
                      <a:lnTo>
                        <a:pt x="37" y="45"/>
                      </a:lnTo>
                      <a:lnTo>
                        <a:pt x="37" y="44"/>
                      </a:lnTo>
                      <a:lnTo>
                        <a:pt x="36" y="42"/>
                      </a:lnTo>
                      <a:lnTo>
                        <a:pt x="34" y="44"/>
                      </a:lnTo>
                      <a:lnTo>
                        <a:pt x="21" y="58"/>
                      </a:lnTo>
                      <a:lnTo>
                        <a:pt x="13" y="76"/>
                      </a:lnTo>
                      <a:lnTo>
                        <a:pt x="7" y="97"/>
                      </a:lnTo>
                      <a:lnTo>
                        <a:pt x="3" y="120"/>
                      </a:lnTo>
                      <a:lnTo>
                        <a:pt x="0" y="13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133"/>
                <p:cNvSpPr>
                  <a:spLocks/>
                </p:cNvSpPr>
                <p:nvPr/>
              </p:nvSpPr>
              <p:spPr bwMode="auto">
                <a:xfrm>
                  <a:off x="3228976" y="1252538"/>
                  <a:ext cx="161925" cy="704850"/>
                </a:xfrm>
                <a:custGeom>
                  <a:avLst/>
                  <a:gdLst>
                    <a:gd name="T0" fmla="*/ 0 w 102"/>
                    <a:gd name="T1" fmla="*/ 62 h 444"/>
                    <a:gd name="T2" fmla="*/ 1 w 102"/>
                    <a:gd name="T3" fmla="*/ 97 h 444"/>
                    <a:gd name="T4" fmla="*/ 7 w 102"/>
                    <a:gd name="T5" fmla="*/ 131 h 444"/>
                    <a:gd name="T6" fmla="*/ 16 w 102"/>
                    <a:gd name="T7" fmla="*/ 161 h 444"/>
                    <a:gd name="T8" fmla="*/ 28 w 102"/>
                    <a:gd name="T9" fmla="*/ 190 h 444"/>
                    <a:gd name="T10" fmla="*/ 37 w 102"/>
                    <a:gd name="T11" fmla="*/ 223 h 444"/>
                    <a:gd name="T12" fmla="*/ 45 w 102"/>
                    <a:gd name="T13" fmla="*/ 258 h 444"/>
                    <a:gd name="T14" fmla="*/ 50 w 102"/>
                    <a:gd name="T15" fmla="*/ 296 h 444"/>
                    <a:gd name="T16" fmla="*/ 53 w 102"/>
                    <a:gd name="T17" fmla="*/ 334 h 444"/>
                    <a:gd name="T18" fmla="*/ 50 w 102"/>
                    <a:gd name="T19" fmla="*/ 372 h 444"/>
                    <a:gd name="T20" fmla="*/ 46 w 102"/>
                    <a:gd name="T21" fmla="*/ 397 h 444"/>
                    <a:gd name="T22" fmla="*/ 38 w 102"/>
                    <a:gd name="T23" fmla="*/ 421 h 444"/>
                    <a:gd name="T24" fmla="*/ 28 w 102"/>
                    <a:gd name="T25" fmla="*/ 442 h 444"/>
                    <a:gd name="T26" fmla="*/ 28 w 102"/>
                    <a:gd name="T27" fmla="*/ 442 h 444"/>
                    <a:gd name="T28" fmla="*/ 28 w 102"/>
                    <a:gd name="T29" fmla="*/ 443 h 444"/>
                    <a:gd name="T30" fmla="*/ 30 w 102"/>
                    <a:gd name="T31" fmla="*/ 444 h 444"/>
                    <a:gd name="T32" fmla="*/ 32 w 102"/>
                    <a:gd name="T33" fmla="*/ 444 h 444"/>
                    <a:gd name="T34" fmla="*/ 36 w 102"/>
                    <a:gd name="T35" fmla="*/ 443 h 444"/>
                    <a:gd name="T36" fmla="*/ 39 w 102"/>
                    <a:gd name="T37" fmla="*/ 440 h 444"/>
                    <a:gd name="T38" fmla="*/ 43 w 102"/>
                    <a:gd name="T39" fmla="*/ 439 h 444"/>
                    <a:gd name="T40" fmla="*/ 60 w 102"/>
                    <a:gd name="T41" fmla="*/ 421 h 444"/>
                    <a:gd name="T42" fmla="*/ 73 w 102"/>
                    <a:gd name="T43" fmla="*/ 398 h 444"/>
                    <a:gd name="T44" fmla="*/ 84 w 102"/>
                    <a:gd name="T45" fmla="*/ 375 h 444"/>
                    <a:gd name="T46" fmla="*/ 93 w 102"/>
                    <a:gd name="T47" fmla="*/ 350 h 444"/>
                    <a:gd name="T48" fmla="*/ 100 w 102"/>
                    <a:gd name="T49" fmla="*/ 317 h 444"/>
                    <a:gd name="T50" fmla="*/ 102 w 102"/>
                    <a:gd name="T51" fmla="*/ 281 h 444"/>
                    <a:gd name="T52" fmla="*/ 102 w 102"/>
                    <a:gd name="T53" fmla="*/ 243 h 444"/>
                    <a:gd name="T54" fmla="*/ 100 w 102"/>
                    <a:gd name="T55" fmla="*/ 205 h 444"/>
                    <a:gd name="T56" fmla="*/ 96 w 102"/>
                    <a:gd name="T57" fmla="*/ 167 h 444"/>
                    <a:gd name="T58" fmla="*/ 90 w 102"/>
                    <a:gd name="T59" fmla="*/ 130 h 444"/>
                    <a:gd name="T60" fmla="*/ 85 w 102"/>
                    <a:gd name="T61" fmla="*/ 105 h 444"/>
                    <a:gd name="T62" fmla="*/ 79 w 102"/>
                    <a:gd name="T63" fmla="*/ 80 h 444"/>
                    <a:gd name="T64" fmla="*/ 77 w 102"/>
                    <a:gd name="T65" fmla="*/ 79 h 444"/>
                    <a:gd name="T66" fmla="*/ 76 w 102"/>
                    <a:gd name="T67" fmla="*/ 79 h 444"/>
                    <a:gd name="T68" fmla="*/ 75 w 102"/>
                    <a:gd name="T69" fmla="*/ 79 h 444"/>
                    <a:gd name="T70" fmla="*/ 73 w 102"/>
                    <a:gd name="T71" fmla="*/ 80 h 444"/>
                    <a:gd name="T72" fmla="*/ 72 w 102"/>
                    <a:gd name="T73" fmla="*/ 82 h 444"/>
                    <a:gd name="T74" fmla="*/ 66 w 102"/>
                    <a:gd name="T75" fmla="*/ 120 h 444"/>
                    <a:gd name="T76" fmla="*/ 55 w 102"/>
                    <a:gd name="T77" fmla="*/ 159 h 444"/>
                    <a:gd name="T78" fmla="*/ 25 w 102"/>
                    <a:gd name="T79" fmla="*/ 80 h 444"/>
                    <a:gd name="T80" fmla="*/ 13 w 102"/>
                    <a:gd name="T81" fmla="*/ 42 h 444"/>
                    <a:gd name="T82" fmla="*/ 15 w 102"/>
                    <a:gd name="T83" fmla="*/ 37 h 444"/>
                    <a:gd name="T84" fmla="*/ 15 w 102"/>
                    <a:gd name="T85" fmla="*/ 32 h 444"/>
                    <a:gd name="T86" fmla="*/ 15 w 102"/>
                    <a:gd name="T87" fmla="*/ 27 h 444"/>
                    <a:gd name="T88" fmla="*/ 15 w 102"/>
                    <a:gd name="T89" fmla="*/ 19 h 444"/>
                    <a:gd name="T90" fmla="*/ 15 w 102"/>
                    <a:gd name="T91" fmla="*/ 11 h 444"/>
                    <a:gd name="T92" fmla="*/ 16 w 102"/>
                    <a:gd name="T93" fmla="*/ 4 h 444"/>
                    <a:gd name="T94" fmla="*/ 16 w 102"/>
                    <a:gd name="T95" fmla="*/ 3 h 444"/>
                    <a:gd name="T96" fmla="*/ 15 w 102"/>
                    <a:gd name="T97" fmla="*/ 2 h 444"/>
                    <a:gd name="T98" fmla="*/ 13 w 102"/>
                    <a:gd name="T99" fmla="*/ 2 h 444"/>
                    <a:gd name="T100" fmla="*/ 12 w 102"/>
                    <a:gd name="T101" fmla="*/ 0 h 444"/>
                    <a:gd name="T102" fmla="*/ 11 w 102"/>
                    <a:gd name="T103" fmla="*/ 2 h 444"/>
                    <a:gd name="T104" fmla="*/ 9 w 102"/>
                    <a:gd name="T105" fmla="*/ 6 h 444"/>
                    <a:gd name="T106" fmla="*/ 7 w 102"/>
                    <a:gd name="T107" fmla="*/ 11 h 444"/>
                    <a:gd name="T108" fmla="*/ 5 w 102"/>
                    <a:gd name="T109" fmla="*/ 16 h 444"/>
                    <a:gd name="T110" fmla="*/ 4 w 102"/>
                    <a:gd name="T111" fmla="*/ 21 h 444"/>
                    <a:gd name="T112" fmla="*/ 1 w 102"/>
                    <a:gd name="T113" fmla="*/ 41 h 444"/>
                    <a:gd name="T114" fmla="*/ 0 w 102"/>
                    <a:gd name="T115" fmla="*/ 6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444">
                      <a:moveTo>
                        <a:pt x="0" y="62"/>
                      </a:moveTo>
                      <a:lnTo>
                        <a:pt x="1" y="97"/>
                      </a:lnTo>
                      <a:lnTo>
                        <a:pt x="7" y="131"/>
                      </a:lnTo>
                      <a:lnTo>
                        <a:pt x="16" y="161"/>
                      </a:lnTo>
                      <a:lnTo>
                        <a:pt x="28" y="190"/>
                      </a:lnTo>
                      <a:lnTo>
                        <a:pt x="37" y="223"/>
                      </a:lnTo>
                      <a:lnTo>
                        <a:pt x="45" y="258"/>
                      </a:lnTo>
                      <a:lnTo>
                        <a:pt x="50" y="296"/>
                      </a:lnTo>
                      <a:lnTo>
                        <a:pt x="53" y="334"/>
                      </a:lnTo>
                      <a:lnTo>
                        <a:pt x="50" y="372"/>
                      </a:lnTo>
                      <a:lnTo>
                        <a:pt x="46" y="397"/>
                      </a:lnTo>
                      <a:lnTo>
                        <a:pt x="38" y="421"/>
                      </a:lnTo>
                      <a:lnTo>
                        <a:pt x="28" y="442"/>
                      </a:lnTo>
                      <a:lnTo>
                        <a:pt x="28" y="442"/>
                      </a:lnTo>
                      <a:lnTo>
                        <a:pt x="28" y="443"/>
                      </a:lnTo>
                      <a:lnTo>
                        <a:pt x="30" y="444"/>
                      </a:lnTo>
                      <a:lnTo>
                        <a:pt x="32" y="444"/>
                      </a:lnTo>
                      <a:lnTo>
                        <a:pt x="36" y="443"/>
                      </a:lnTo>
                      <a:lnTo>
                        <a:pt x="39" y="440"/>
                      </a:lnTo>
                      <a:lnTo>
                        <a:pt x="43" y="439"/>
                      </a:lnTo>
                      <a:lnTo>
                        <a:pt x="60" y="421"/>
                      </a:lnTo>
                      <a:lnTo>
                        <a:pt x="73" y="398"/>
                      </a:lnTo>
                      <a:lnTo>
                        <a:pt x="84" y="375"/>
                      </a:lnTo>
                      <a:lnTo>
                        <a:pt x="93" y="350"/>
                      </a:lnTo>
                      <a:lnTo>
                        <a:pt x="100" y="317"/>
                      </a:lnTo>
                      <a:lnTo>
                        <a:pt x="102" y="281"/>
                      </a:lnTo>
                      <a:lnTo>
                        <a:pt x="102" y="243"/>
                      </a:lnTo>
                      <a:lnTo>
                        <a:pt x="100" y="205"/>
                      </a:lnTo>
                      <a:lnTo>
                        <a:pt x="96" y="167"/>
                      </a:lnTo>
                      <a:lnTo>
                        <a:pt x="90" y="130"/>
                      </a:lnTo>
                      <a:lnTo>
                        <a:pt x="85" y="105"/>
                      </a:lnTo>
                      <a:lnTo>
                        <a:pt x="79" y="80"/>
                      </a:lnTo>
                      <a:lnTo>
                        <a:pt x="77" y="79"/>
                      </a:lnTo>
                      <a:lnTo>
                        <a:pt x="76" y="79"/>
                      </a:lnTo>
                      <a:lnTo>
                        <a:pt x="75" y="79"/>
                      </a:lnTo>
                      <a:lnTo>
                        <a:pt x="73" y="80"/>
                      </a:lnTo>
                      <a:lnTo>
                        <a:pt x="72" y="82"/>
                      </a:lnTo>
                      <a:lnTo>
                        <a:pt x="66" y="120"/>
                      </a:lnTo>
                      <a:lnTo>
                        <a:pt x="55" y="159"/>
                      </a:lnTo>
                      <a:lnTo>
                        <a:pt x="25" y="80"/>
                      </a:lnTo>
                      <a:lnTo>
                        <a:pt x="13" y="42"/>
                      </a:lnTo>
                      <a:lnTo>
                        <a:pt x="15" y="37"/>
                      </a:lnTo>
                      <a:lnTo>
                        <a:pt x="15" y="32"/>
                      </a:lnTo>
                      <a:lnTo>
                        <a:pt x="15" y="27"/>
                      </a:lnTo>
                      <a:lnTo>
                        <a:pt x="15" y="19"/>
                      </a:lnTo>
                      <a:lnTo>
                        <a:pt x="15" y="11"/>
                      </a:lnTo>
                      <a:lnTo>
                        <a:pt x="16" y="4"/>
                      </a:lnTo>
                      <a:lnTo>
                        <a:pt x="16" y="3"/>
                      </a:lnTo>
                      <a:lnTo>
                        <a:pt x="15" y="2"/>
                      </a:lnTo>
                      <a:lnTo>
                        <a:pt x="13" y="2"/>
                      </a:lnTo>
                      <a:lnTo>
                        <a:pt x="12" y="0"/>
                      </a:lnTo>
                      <a:lnTo>
                        <a:pt x="11" y="2"/>
                      </a:lnTo>
                      <a:lnTo>
                        <a:pt x="9" y="6"/>
                      </a:lnTo>
                      <a:lnTo>
                        <a:pt x="7" y="11"/>
                      </a:lnTo>
                      <a:lnTo>
                        <a:pt x="5" y="16"/>
                      </a:lnTo>
                      <a:lnTo>
                        <a:pt x="4" y="21"/>
                      </a:lnTo>
                      <a:lnTo>
                        <a:pt x="1" y="41"/>
                      </a:lnTo>
                      <a:lnTo>
                        <a:pt x="0" y="6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134"/>
                <p:cNvSpPr>
                  <a:spLocks/>
                </p:cNvSpPr>
                <p:nvPr/>
              </p:nvSpPr>
              <p:spPr bwMode="auto">
                <a:xfrm>
                  <a:off x="3295651" y="1241425"/>
                  <a:ext cx="287338" cy="414338"/>
                </a:xfrm>
                <a:custGeom>
                  <a:avLst/>
                  <a:gdLst>
                    <a:gd name="T0" fmla="*/ 1 w 181"/>
                    <a:gd name="T1" fmla="*/ 40 h 261"/>
                    <a:gd name="T2" fmla="*/ 1 w 181"/>
                    <a:gd name="T3" fmla="*/ 41 h 261"/>
                    <a:gd name="T4" fmla="*/ 1 w 181"/>
                    <a:gd name="T5" fmla="*/ 44 h 261"/>
                    <a:gd name="T6" fmla="*/ 0 w 181"/>
                    <a:gd name="T7" fmla="*/ 47 h 261"/>
                    <a:gd name="T8" fmla="*/ 0 w 181"/>
                    <a:gd name="T9" fmla="*/ 48 h 261"/>
                    <a:gd name="T10" fmla="*/ 1 w 181"/>
                    <a:gd name="T11" fmla="*/ 49 h 261"/>
                    <a:gd name="T12" fmla="*/ 18 w 181"/>
                    <a:gd name="T13" fmla="*/ 57 h 261"/>
                    <a:gd name="T14" fmla="*/ 34 w 181"/>
                    <a:gd name="T15" fmla="*/ 66 h 261"/>
                    <a:gd name="T16" fmla="*/ 50 w 181"/>
                    <a:gd name="T17" fmla="*/ 75 h 261"/>
                    <a:gd name="T18" fmla="*/ 72 w 181"/>
                    <a:gd name="T19" fmla="*/ 95 h 261"/>
                    <a:gd name="T20" fmla="*/ 92 w 181"/>
                    <a:gd name="T21" fmla="*/ 117 h 261"/>
                    <a:gd name="T22" fmla="*/ 109 w 181"/>
                    <a:gd name="T23" fmla="*/ 141 h 261"/>
                    <a:gd name="T24" fmla="*/ 124 w 181"/>
                    <a:gd name="T25" fmla="*/ 167 h 261"/>
                    <a:gd name="T26" fmla="*/ 152 w 181"/>
                    <a:gd name="T27" fmla="*/ 213 h 261"/>
                    <a:gd name="T28" fmla="*/ 178 w 181"/>
                    <a:gd name="T29" fmla="*/ 260 h 261"/>
                    <a:gd name="T30" fmla="*/ 178 w 181"/>
                    <a:gd name="T31" fmla="*/ 260 h 261"/>
                    <a:gd name="T32" fmla="*/ 179 w 181"/>
                    <a:gd name="T33" fmla="*/ 261 h 261"/>
                    <a:gd name="T34" fmla="*/ 181 w 181"/>
                    <a:gd name="T35" fmla="*/ 260 h 261"/>
                    <a:gd name="T36" fmla="*/ 181 w 181"/>
                    <a:gd name="T37" fmla="*/ 260 h 261"/>
                    <a:gd name="T38" fmla="*/ 179 w 181"/>
                    <a:gd name="T39" fmla="*/ 196 h 261"/>
                    <a:gd name="T40" fmla="*/ 178 w 181"/>
                    <a:gd name="T41" fmla="*/ 134 h 261"/>
                    <a:gd name="T42" fmla="*/ 174 w 181"/>
                    <a:gd name="T43" fmla="*/ 70 h 261"/>
                    <a:gd name="T44" fmla="*/ 169 w 181"/>
                    <a:gd name="T45" fmla="*/ 36 h 261"/>
                    <a:gd name="T46" fmla="*/ 164 w 181"/>
                    <a:gd name="T47" fmla="*/ 2 h 261"/>
                    <a:gd name="T48" fmla="*/ 162 w 181"/>
                    <a:gd name="T49" fmla="*/ 0 h 261"/>
                    <a:gd name="T50" fmla="*/ 161 w 181"/>
                    <a:gd name="T51" fmla="*/ 0 h 261"/>
                    <a:gd name="T52" fmla="*/ 158 w 181"/>
                    <a:gd name="T53" fmla="*/ 0 h 261"/>
                    <a:gd name="T54" fmla="*/ 154 w 181"/>
                    <a:gd name="T55" fmla="*/ 2 h 261"/>
                    <a:gd name="T56" fmla="*/ 152 w 181"/>
                    <a:gd name="T57" fmla="*/ 3 h 261"/>
                    <a:gd name="T58" fmla="*/ 148 w 181"/>
                    <a:gd name="T59" fmla="*/ 5 h 261"/>
                    <a:gd name="T60" fmla="*/ 132 w 181"/>
                    <a:gd name="T61" fmla="*/ 7 h 261"/>
                    <a:gd name="T62" fmla="*/ 117 w 181"/>
                    <a:gd name="T63" fmla="*/ 9 h 261"/>
                    <a:gd name="T64" fmla="*/ 115 w 181"/>
                    <a:gd name="T65" fmla="*/ 9 h 261"/>
                    <a:gd name="T66" fmla="*/ 114 w 181"/>
                    <a:gd name="T67" fmla="*/ 9 h 261"/>
                    <a:gd name="T68" fmla="*/ 113 w 181"/>
                    <a:gd name="T69" fmla="*/ 10 h 261"/>
                    <a:gd name="T70" fmla="*/ 113 w 181"/>
                    <a:gd name="T71" fmla="*/ 11 h 261"/>
                    <a:gd name="T72" fmla="*/ 123 w 181"/>
                    <a:gd name="T73" fmla="*/ 55 h 261"/>
                    <a:gd name="T74" fmla="*/ 130 w 181"/>
                    <a:gd name="T75" fmla="*/ 102 h 261"/>
                    <a:gd name="T76" fmla="*/ 122 w 181"/>
                    <a:gd name="T77" fmla="*/ 90 h 261"/>
                    <a:gd name="T78" fmla="*/ 114 w 181"/>
                    <a:gd name="T79" fmla="*/ 78 h 261"/>
                    <a:gd name="T80" fmla="*/ 92 w 181"/>
                    <a:gd name="T81" fmla="*/ 56 h 261"/>
                    <a:gd name="T82" fmla="*/ 71 w 181"/>
                    <a:gd name="T83" fmla="*/ 35 h 261"/>
                    <a:gd name="T84" fmla="*/ 47 w 181"/>
                    <a:gd name="T85" fmla="*/ 15 h 261"/>
                    <a:gd name="T86" fmla="*/ 42 w 181"/>
                    <a:gd name="T87" fmla="*/ 13 h 261"/>
                    <a:gd name="T88" fmla="*/ 38 w 181"/>
                    <a:gd name="T89" fmla="*/ 10 h 261"/>
                    <a:gd name="T90" fmla="*/ 34 w 181"/>
                    <a:gd name="T91" fmla="*/ 6 h 261"/>
                    <a:gd name="T92" fmla="*/ 30 w 181"/>
                    <a:gd name="T93" fmla="*/ 3 h 261"/>
                    <a:gd name="T94" fmla="*/ 20 w 181"/>
                    <a:gd name="T95" fmla="*/ 2 h 261"/>
                    <a:gd name="T96" fmla="*/ 9 w 181"/>
                    <a:gd name="T97" fmla="*/ 1 h 261"/>
                    <a:gd name="T98" fmla="*/ 5 w 181"/>
                    <a:gd name="T99" fmla="*/ 20 h 261"/>
                    <a:gd name="T100" fmla="*/ 1 w 181"/>
                    <a:gd name="T101" fmla="*/ 4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 h="261">
                      <a:moveTo>
                        <a:pt x="1" y="40"/>
                      </a:moveTo>
                      <a:lnTo>
                        <a:pt x="1" y="41"/>
                      </a:lnTo>
                      <a:lnTo>
                        <a:pt x="1" y="44"/>
                      </a:lnTo>
                      <a:lnTo>
                        <a:pt x="0" y="47"/>
                      </a:lnTo>
                      <a:lnTo>
                        <a:pt x="0" y="48"/>
                      </a:lnTo>
                      <a:lnTo>
                        <a:pt x="1" y="49"/>
                      </a:lnTo>
                      <a:lnTo>
                        <a:pt x="18" y="57"/>
                      </a:lnTo>
                      <a:lnTo>
                        <a:pt x="34" y="66"/>
                      </a:lnTo>
                      <a:lnTo>
                        <a:pt x="50" y="75"/>
                      </a:lnTo>
                      <a:lnTo>
                        <a:pt x="72" y="95"/>
                      </a:lnTo>
                      <a:lnTo>
                        <a:pt x="92" y="117"/>
                      </a:lnTo>
                      <a:lnTo>
                        <a:pt x="109" y="141"/>
                      </a:lnTo>
                      <a:lnTo>
                        <a:pt x="124" y="167"/>
                      </a:lnTo>
                      <a:lnTo>
                        <a:pt x="152" y="213"/>
                      </a:lnTo>
                      <a:lnTo>
                        <a:pt x="178" y="260"/>
                      </a:lnTo>
                      <a:lnTo>
                        <a:pt x="178" y="260"/>
                      </a:lnTo>
                      <a:lnTo>
                        <a:pt x="179" y="261"/>
                      </a:lnTo>
                      <a:lnTo>
                        <a:pt x="181" y="260"/>
                      </a:lnTo>
                      <a:lnTo>
                        <a:pt x="181" y="260"/>
                      </a:lnTo>
                      <a:lnTo>
                        <a:pt x="179" y="196"/>
                      </a:lnTo>
                      <a:lnTo>
                        <a:pt x="178" y="134"/>
                      </a:lnTo>
                      <a:lnTo>
                        <a:pt x="174" y="70"/>
                      </a:lnTo>
                      <a:lnTo>
                        <a:pt x="169" y="36"/>
                      </a:lnTo>
                      <a:lnTo>
                        <a:pt x="164" y="2"/>
                      </a:lnTo>
                      <a:lnTo>
                        <a:pt x="162" y="0"/>
                      </a:lnTo>
                      <a:lnTo>
                        <a:pt x="161" y="0"/>
                      </a:lnTo>
                      <a:lnTo>
                        <a:pt x="158" y="0"/>
                      </a:lnTo>
                      <a:lnTo>
                        <a:pt x="154" y="2"/>
                      </a:lnTo>
                      <a:lnTo>
                        <a:pt x="152" y="3"/>
                      </a:lnTo>
                      <a:lnTo>
                        <a:pt x="148" y="5"/>
                      </a:lnTo>
                      <a:lnTo>
                        <a:pt x="132" y="7"/>
                      </a:lnTo>
                      <a:lnTo>
                        <a:pt x="117" y="9"/>
                      </a:lnTo>
                      <a:lnTo>
                        <a:pt x="115" y="9"/>
                      </a:lnTo>
                      <a:lnTo>
                        <a:pt x="114" y="9"/>
                      </a:lnTo>
                      <a:lnTo>
                        <a:pt x="113" y="10"/>
                      </a:lnTo>
                      <a:lnTo>
                        <a:pt x="113" y="11"/>
                      </a:lnTo>
                      <a:lnTo>
                        <a:pt x="123" y="55"/>
                      </a:lnTo>
                      <a:lnTo>
                        <a:pt x="130" y="102"/>
                      </a:lnTo>
                      <a:lnTo>
                        <a:pt x="122" y="90"/>
                      </a:lnTo>
                      <a:lnTo>
                        <a:pt x="114" y="78"/>
                      </a:lnTo>
                      <a:lnTo>
                        <a:pt x="92" y="56"/>
                      </a:lnTo>
                      <a:lnTo>
                        <a:pt x="71" y="35"/>
                      </a:lnTo>
                      <a:lnTo>
                        <a:pt x="47" y="15"/>
                      </a:lnTo>
                      <a:lnTo>
                        <a:pt x="42" y="13"/>
                      </a:lnTo>
                      <a:lnTo>
                        <a:pt x="38" y="10"/>
                      </a:lnTo>
                      <a:lnTo>
                        <a:pt x="34" y="6"/>
                      </a:lnTo>
                      <a:lnTo>
                        <a:pt x="30" y="3"/>
                      </a:lnTo>
                      <a:lnTo>
                        <a:pt x="20" y="2"/>
                      </a:lnTo>
                      <a:lnTo>
                        <a:pt x="9" y="1"/>
                      </a:lnTo>
                      <a:lnTo>
                        <a:pt x="5" y="20"/>
                      </a:lnTo>
                      <a:lnTo>
                        <a:pt x="1" y="4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35"/>
                <p:cNvSpPr>
                  <a:spLocks/>
                </p:cNvSpPr>
                <p:nvPr/>
              </p:nvSpPr>
              <p:spPr bwMode="auto">
                <a:xfrm>
                  <a:off x="3382963" y="1420813"/>
                  <a:ext cx="298450" cy="508000"/>
                </a:xfrm>
                <a:custGeom>
                  <a:avLst/>
                  <a:gdLst>
                    <a:gd name="T0" fmla="*/ 0 w 188"/>
                    <a:gd name="T1" fmla="*/ 3 h 320"/>
                    <a:gd name="T2" fmla="*/ 7 w 188"/>
                    <a:gd name="T3" fmla="*/ 41 h 320"/>
                    <a:gd name="T4" fmla="*/ 16 w 188"/>
                    <a:gd name="T5" fmla="*/ 76 h 320"/>
                    <a:gd name="T6" fmla="*/ 27 w 188"/>
                    <a:gd name="T7" fmla="*/ 110 h 320"/>
                    <a:gd name="T8" fmla="*/ 38 w 188"/>
                    <a:gd name="T9" fmla="*/ 146 h 320"/>
                    <a:gd name="T10" fmla="*/ 46 w 188"/>
                    <a:gd name="T11" fmla="*/ 173 h 320"/>
                    <a:gd name="T12" fmla="*/ 52 w 188"/>
                    <a:gd name="T13" fmla="*/ 202 h 320"/>
                    <a:gd name="T14" fmla="*/ 58 w 188"/>
                    <a:gd name="T15" fmla="*/ 232 h 320"/>
                    <a:gd name="T16" fmla="*/ 60 w 188"/>
                    <a:gd name="T17" fmla="*/ 266 h 320"/>
                    <a:gd name="T18" fmla="*/ 59 w 188"/>
                    <a:gd name="T19" fmla="*/ 292 h 320"/>
                    <a:gd name="T20" fmla="*/ 55 w 188"/>
                    <a:gd name="T21" fmla="*/ 319 h 320"/>
                    <a:gd name="T22" fmla="*/ 55 w 188"/>
                    <a:gd name="T23" fmla="*/ 320 h 320"/>
                    <a:gd name="T24" fmla="*/ 56 w 188"/>
                    <a:gd name="T25" fmla="*/ 320 h 320"/>
                    <a:gd name="T26" fmla="*/ 58 w 188"/>
                    <a:gd name="T27" fmla="*/ 320 h 320"/>
                    <a:gd name="T28" fmla="*/ 59 w 188"/>
                    <a:gd name="T29" fmla="*/ 319 h 320"/>
                    <a:gd name="T30" fmla="*/ 60 w 188"/>
                    <a:gd name="T31" fmla="*/ 319 h 320"/>
                    <a:gd name="T32" fmla="*/ 64 w 188"/>
                    <a:gd name="T33" fmla="*/ 316 h 320"/>
                    <a:gd name="T34" fmla="*/ 68 w 188"/>
                    <a:gd name="T35" fmla="*/ 315 h 320"/>
                    <a:gd name="T36" fmla="*/ 86 w 188"/>
                    <a:gd name="T37" fmla="*/ 305 h 320"/>
                    <a:gd name="T38" fmla="*/ 107 w 188"/>
                    <a:gd name="T39" fmla="*/ 299 h 320"/>
                    <a:gd name="T40" fmla="*/ 114 w 188"/>
                    <a:gd name="T41" fmla="*/ 298 h 320"/>
                    <a:gd name="T42" fmla="*/ 120 w 188"/>
                    <a:gd name="T43" fmla="*/ 296 h 320"/>
                    <a:gd name="T44" fmla="*/ 152 w 188"/>
                    <a:gd name="T45" fmla="*/ 295 h 320"/>
                    <a:gd name="T46" fmla="*/ 185 w 188"/>
                    <a:gd name="T47" fmla="*/ 296 h 320"/>
                    <a:gd name="T48" fmla="*/ 186 w 188"/>
                    <a:gd name="T49" fmla="*/ 296 h 320"/>
                    <a:gd name="T50" fmla="*/ 187 w 188"/>
                    <a:gd name="T51" fmla="*/ 296 h 320"/>
                    <a:gd name="T52" fmla="*/ 188 w 188"/>
                    <a:gd name="T53" fmla="*/ 295 h 320"/>
                    <a:gd name="T54" fmla="*/ 188 w 188"/>
                    <a:gd name="T55" fmla="*/ 294 h 320"/>
                    <a:gd name="T56" fmla="*/ 187 w 188"/>
                    <a:gd name="T57" fmla="*/ 292 h 320"/>
                    <a:gd name="T58" fmla="*/ 186 w 188"/>
                    <a:gd name="T59" fmla="*/ 291 h 320"/>
                    <a:gd name="T60" fmla="*/ 136 w 188"/>
                    <a:gd name="T61" fmla="*/ 269 h 320"/>
                    <a:gd name="T62" fmla="*/ 123 w 188"/>
                    <a:gd name="T63" fmla="*/ 265 h 320"/>
                    <a:gd name="T64" fmla="*/ 110 w 188"/>
                    <a:gd name="T65" fmla="*/ 265 h 320"/>
                    <a:gd name="T66" fmla="*/ 109 w 188"/>
                    <a:gd name="T67" fmla="*/ 264 h 320"/>
                    <a:gd name="T68" fmla="*/ 107 w 188"/>
                    <a:gd name="T69" fmla="*/ 264 h 320"/>
                    <a:gd name="T70" fmla="*/ 106 w 188"/>
                    <a:gd name="T71" fmla="*/ 262 h 320"/>
                    <a:gd name="T72" fmla="*/ 106 w 188"/>
                    <a:gd name="T73" fmla="*/ 262 h 320"/>
                    <a:gd name="T74" fmla="*/ 99 w 188"/>
                    <a:gd name="T75" fmla="*/ 216 h 320"/>
                    <a:gd name="T76" fmla="*/ 89 w 188"/>
                    <a:gd name="T77" fmla="*/ 176 h 320"/>
                    <a:gd name="T78" fmla="*/ 76 w 188"/>
                    <a:gd name="T79" fmla="*/ 138 h 320"/>
                    <a:gd name="T80" fmla="*/ 60 w 188"/>
                    <a:gd name="T81" fmla="*/ 103 h 320"/>
                    <a:gd name="T82" fmla="*/ 43 w 188"/>
                    <a:gd name="T83" fmla="*/ 70 h 320"/>
                    <a:gd name="T84" fmla="*/ 24 w 188"/>
                    <a:gd name="T85" fmla="*/ 38 h 320"/>
                    <a:gd name="T86" fmla="*/ 4 w 188"/>
                    <a:gd name="T87" fmla="*/ 2 h 320"/>
                    <a:gd name="T88" fmla="*/ 3 w 188"/>
                    <a:gd name="T89" fmla="*/ 0 h 320"/>
                    <a:gd name="T90" fmla="*/ 1 w 188"/>
                    <a:gd name="T91" fmla="*/ 0 h 320"/>
                    <a:gd name="T92" fmla="*/ 0 w 188"/>
                    <a:gd name="T93" fmla="*/ 2 h 320"/>
                    <a:gd name="T94" fmla="*/ 0 w 188"/>
                    <a:gd name="T95" fmla="*/ 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320">
                      <a:moveTo>
                        <a:pt x="0" y="3"/>
                      </a:moveTo>
                      <a:lnTo>
                        <a:pt x="7" y="41"/>
                      </a:lnTo>
                      <a:lnTo>
                        <a:pt x="16" y="76"/>
                      </a:lnTo>
                      <a:lnTo>
                        <a:pt x="27" y="110"/>
                      </a:lnTo>
                      <a:lnTo>
                        <a:pt x="38" y="146"/>
                      </a:lnTo>
                      <a:lnTo>
                        <a:pt x="46" y="173"/>
                      </a:lnTo>
                      <a:lnTo>
                        <a:pt x="52" y="202"/>
                      </a:lnTo>
                      <a:lnTo>
                        <a:pt x="58" y="232"/>
                      </a:lnTo>
                      <a:lnTo>
                        <a:pt x="60" y="266"/>
                      </a:lnTo>
                      <a:lnTo>
                        <a:pt x="59" y="292"/>
                      </a:lnTo>
                      <a:lnTo>
                        <a:pt x="55" y="319"/>
                      </a:lnTo>
                      <a:lnTo>
                        <a:pt x="55" y="320"/>
                      </a:lnTo>
                      <a:lnTo>
                        <a:pt x="56" y="320"/>
                      </a:lnTo>
                      <a:lnTo>
                        <a:pt x="58" y="320"/>
                      </a:lnTo>
                      <a:lnTo>
                        <a:pt x="59" y="319"/>
                      </a:lnTo>
                      <a:lnTo>
                        <a:pt x="60" y="319"/>
                      </a:lnTo>
                      <a:lnTo>
                        <a:pt x="64" y="316"/>
                      </a:lnTo>
                      <a:lnTo>
                        <a:pt x="68" y="315"/>
                      </a:lnTo>
                      <a:lnTo>
                        <a:pt x="86" y="305"/>
                      </a:lnTo>
                      <a:lnTo>
                        <a:pt x="107" y="299"/>
                      </a:lnTo>
                      <a:lnTo>
                        <a:pt x="114" y="298"/>
                      </a:lnTo>
                      <a:lnTo>
                        <a:pt x="120" y="296"/>
                      </a:lnTo>
                      <a:lnTo>
                        <a:pt x="152" y="295"/>
                      </a:lnTo>
                      <a:lnTo>
                        <a:pt x="185" y="296"/>
                      </a:lnTo>
                      <a:lnTo>
                        <a:pt x="186" y="296"/>
                      </a:lnTo>
                      <a:lnTo>
                        <a:pt x="187" y="296"/>
                      </a:lnTo>
                      <a:lnTo>
                        <a:pt x="188" y="295"/>
                      </a:lnTo>
                      <a:lnTo>
                        <a:pt x="188" y="294"/>
                      </a:lnTo>
                      <a:lnTo>
                        <a:pt x="187" y="292"/>
                      </a:lnTo>
                      <a:lnTo>
                        <a:pt x="186" y="291"/>
                      </a:lnTo>
                      <a:lnTo>
                        <a:pt x="136" y="269"/>
                      </a:lnTo>
                      <a:lnTo>
                        <a:pt x="123" y="265"/>
                      </a:lnTo>
                      <a:lnTo>
                        <a:pt x="110" y="265"/>
                      </a:lnTo>
                      <a:lnTo>
                        <a:pt x="109" y="264"/>
                      </a:lnTo>
                      <a:lnTo>
                        <a:pt x="107" y="264"/>
                      </a:lnTo>
                      <a:lnTo>
                        <a:pt x="106" y="262"/>
                      </a:lnTo>
                      <a:lnTo>
                        <a:pt x="106" y="262"/>
                      </a:lnTo>
                      <a:lnTo>
                        <a:pt x="99" y="216"/>
                      </a:lnTo>
                      <a:lnTo>
                        <a:pt x="89" y="176"/>
                      </a:lnTo>
                      <a:lnTo>
                        <a:pt x="76" y="138"/>
                      </a:lnTo>
                      <a:lnTo>
                        <a:pt x="60" y="103"/>
                      </a:lnTo>
                      <a:lnTo>
                        <a:pt x="43" y="70"/>
                      </a:lnTo>
                      <a:lnTo>
                        <a:pt x="24" y="38"/>
                      </a:lnTo>
                      <a:lnTo>
                        <a:pt x="4" y="2"/>
                      </a:lnTo>
                      <a:lnTo>
                        <a:pt x="3" y="0"/>
                      </a:lnTo>
                      <a:lnTo>
                        <a:pt x="1" y="0"/>
                      </a:lnTo>
                      <a:lnTo>
                        <a:pt x="0" y="2"/>
                      </a:ln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36"/>
                <p:cNvSpPr>
                  <a:spLocks/>
                </p:cNvSpPr>
                <p:nvPr/>
              </p:nvSpPr>
              <p:spPr bwMode="auto">
                <a:xfrm>
                  <a:off x="3330576" y="1935163"/>
                  <a:ext cx="349250" cy="215900"/>
                </a:xfrm>
                <a:custGeom>
                  <a:avLst/>
                  <a:gdLst>
                    <a:gd name="T0" fmla="*/ 2 w 220"/>
                    <a:gd name="T1" fmla="*/ 99 h 136"/>
                    <a:gd name="T2" fmla="*/ 0 w 220"/>
                    <a:gd name="T3" fmla="*/ 102 h 136"/>
                    <a:gd name="T4" fmla="*/ 0 w 220"/>
                    <a:gd name="T5" fmla="*/ 104 h 136"/>
                    <a:gd name="T6" fmla="*/ 0 w 220"/>
                    <a:gd name="T7" fmla="*/ 106 h 136"/>
                    <a:gd name="T8" fmla="*/ 12 w 220"/>
                    <a:gd name="T9" fmla="*/ 120 h 136"/>
                    <a:gd name="T10" fmla="*/ 21 w 220"/>
                    <a:gd name="T11" fmla="*/ 135 h 136"/>
                    <a:gd name="T12" fmla="*/ 23 w 220"/>
                    <a:gd name="T13" fmla="*/ 136 h 136"/>
                    <a:gd name="T14" fmla="*/ 24 w 220"/>
                    <a:gd name="T15" fmla="*/ 136 h 136"/>
                    <a:gd name="T16" fmla="*/ 26 w 220"/>
                    <a:gd name="T17" fmla="*/ 136 h 136"/>
                    <a:gd name="T18" fmla="*/ 28 w 220"/>
                    <a:gd name="T19" fmla="*/ 135 h 136"/>
                    <a:gd name="T20" fmla="*/ 54 w 220"/>
                    <a:gd name="T21" fmla="*/ 93 h 136"/>
                    <a:gd name="T22" fmla="*/ 72 w 220"/>
                    <a:gd name="T23" fmla="*/ 72 h 136"/>
                    <a:gd name="T24" fmla="*/ 96 w 220"/>
                    <a:gd name="T25" fmla="*/ 55 h 136"/>
                    <a:gd name="T26" fmla="*/ 123 w 220"/>
                    <a:gd name="T27" fmla="*/ 42 h 136"/>
                    <a:gd name="T28" fmla="*/ 144 w 220"/>
                    <a:gd name="T29" fmla="*/ 34 h 136"/>
                    <a:gd name="T30" fmla="*/ 168 w 220"/>
                    <a:gd name="T31" fmla="*/ 29 h 136"/>
                    <a:gd name="T32" fmla="*/ 191 w 220"/>
                    <a:gd name="T33" fmla="*/ 26 h 136"/>
                    <a:gd name="T34" fmla="*/ 214 w 220"/>
                    <a:gd name="T35" fmla="*/ 26 h 136"/>
                    <a:gd name="T36" fmla="*/ 215 w 220"/>
                    <a:gd name="T37" fmla="*/ 26 h 136"/>
                    <a:gd name="T38" fmla="*/ 218 w 220"/>
                    <a:gd name="T39" fmla="*/ 26 h 136"/>
                    <a:gd name="T40" fmla="*/ 219 w 220"/>
                    <a:gd name="T41" fmla="*/ 26 h 136"/>
                    <a:gd name="T42" fmla="*/ 219 w 220"/>
                    <a:gd name="T43" fmla="*/ 25 h 136"/>
                    <a:gd name="T44" fmla="*/ 220 w 220"/>
                    <a:gd name="T45" fmla="*/ 23 h 136"/>
                    <a:gd name="T46" fmla="*/ 220 w 220"/>
                    <a:gd name="T47" fmla="*/ 22 h 136"/>
                    <a:gd name="T48" fmla="*/ 204 w 220"/>
                    <a:gd name="T49" fmla="*/ 10 h 136"/>
                    <a:gd name="T50" fmla="*/ 186 w 220"/>
                    <a:gd name="T51" fmla="*/ 2 h 136"/>
                    <a:gd name="T52" fmla="*/ 163 w 220"/>
                    <a:gd name="T53" fmla="*/ 0 h 136"/>
                    <a:gd name="T54" fmla="*/ 140 w 220"/>
                    <a:gd name="T55" fmla="*/ 1 h 136"/>
                    <a:gd name="T56" fmla="*/ 121 w 220"/>
                    <a:gd name="T57" fmla="*/ 6 h 136"/>
                    <a:gd name="T58" fmla="*/ 104 w 220"/>
                    <a:gd name="T59" fmla="*/ 13 h 136"/>
                    <a:gd name="T60" fmla="*/ 87 w 220"/>
                    <a:gd name="T61" fmla="*/ 21 h 136"/>
                    <a:gd name="T62" fmla="*/ 71 w 220"/>
                    <a:gd name="T63" fmla="*/ 30 h 136"/>
                    <a:gd name="T64" fmla="*/ 47 w 220"/>
                    <a:gd name="T65" fmla="*/ 48 h 136"/>
                    <a:gd name="T66" fmla="*/ 24 w 220"/>
                    <a:gd name="T67" fmla="*/ 69 h 136"/>
                    <a:gd name="T68" fmla="*/ 12 w 220"/>
                    <a:gd name="T69" fmla="*/ 84 h 136"/>
                    <a:gd name="T70" fmla="*/ 2 w 220"/>
                    <a:gd name="T71" fmla="*/ 9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136">
                      <a:moveTo>
                        <a:pt x="2" y="99"/>
                      </a:moveTo>
                      <a:lnTo>
                        <a:pt x="0" y="102"/>
                      </a:lnTo>
                      <a:lnTo>
                        <a:pt x="0" y="104"/>
                      </a:lnTo>
                      <a:lnTo>
                        <a:pt x="0" y="106"/>
                      </a:lnTo>
                      <a:lnTo>
                        <a:pt x="12" y="120"/>
                      </a:lnTo>
                      <a:lnTo>
                        <a:pt x="21" y="135"/>
                      </a:lnTo>
                      <a:lnTo>
                        <a:pt x="23" y="136"/>
                      </a:lnTo>
                      <a:lnTo>
                        <a:pt x="24" y="136"/>
                      </a:lnTo>
                      <a:lnTo>
                        <a:pt x="26" y="136"/>
                      </a:lnTo>
                      <a:lnTo>
                        <a:pt x="28" y="135"/>
                      </a:lnTo>
                      <a:lnTo>
                        <a:pt x="54" y="93"/>
                      </a:lnTo>
                      <a:lnTo>
                        <a:pt x="72" y="72"/>
                      </a:lnTo>
                      <a:lnTo>
                        <a:pt x="96" y="55"/>
                      </a:lnTo>
                      <a:lnTo>
                        <a:pt x="123" y="42"/>
                      </a:lnTo>
                      <a:lnTo>
                        <a:pt x="144" y="34"/>
                      </a:lnTo>
                      <a:lnTo>
                        <a:pt x="168" y="29"/>
                      </a:lnTo>
                      <a:lnTo>
                        <a:pt x="191" y="26"/>
                      </a:lnTo>
                      <a:lnTo>
                        <a:pt x="214" y="26"/>
                      </a:lnTo>
                      <a:lnTo>
                        <a:pt x="215" y="26"/>
                      </a:lnTo>
                      <a:lnTo>
                        <a:pt x="218" y="26"/>
                      </a:lnTo>
                      <a:lnTo>
                        <a:pt x="219" y="26"/>
                      </a:lnTo>
                      <a:lnTo>
                        <a:pt x="219" y="25"/>
                      </a:lnTo>
                      <a:lnTo>
                        <a:pt x="220" y="23"/>
                      </a:lnTo>
                      <a:lnTo>
                        <a:pt x="220" y="22"/>
                      </a:lnTo>
                      <a:lnTo>
                        <a:pt x="204" y="10"/>
                      </a:lnTo>
                      <a:lnTo>
                        <a:pt x="186" y="2"/>
                      </a:lnTo>
                      <a:lnTo>
                        <a:pt x="163" y="0"/>
                      </a:lnTo>
                      <a:lnTo>
                        <a:pt x="140" y="1"/>
                      </a:lnTo>
                      <a:lnTo>
                        <a:pt x="121" y="6"/>
                      </a:lnTo>
                      <a:lnTo>
                        <a:pt x="104" y="13"/>
                      </a:lnTo>
                      <a:lnTo>
                        <a:pt x="87" y="21"/>
                      </a:lnTo>
                      <a:lnTo>
                        <a:pt x="71" y="30"/>
                      </a:lnTo>
                      <a:lnTo>
                        <a:pt x="47" y="48"/>
                      </a:lnTo>
                      <a:lnTo>
                        <a:pt x="24" y="69"/>
                      </a:lnTo>
                      <a:lnTo>
                        <a:pt x="12" y="84"/>
                      </a:lnTo>
                      <a:lnTo>
                        <a:pt x="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137"/>
                <p:cNvSpPr>
                  <a:spLocks/>
                </p:cNvSpPr>
                <p:nvPr/>
              </p:nvSpPr>
              <p:spPr bwMode="auto">
                <a:xfrm>
                  <a:off x="3282951" y="3084513"/>
                  <a:ext cx="93663" cy="373063"/>
                </a:xfrm>
                <a:custGeom>
                  <a:avLst/>
                  <a:gdLst>
                    <a:gd name="T0" fmla="*/ 0 w 59"/>
                    <a:gd name="T1" fmla="*/ 56 h 235"/>
                    <a:gd name="T2" fmla="*/ 0 w 59"/>
                    <a:gd name="T3" fmla="*/ 78 h 235"/>
                    <a:gd name="T4" fmla="*/ 5 w 59"/>
                    <a:gd name="T5" fmla="*/ 98 h 235"/>
                    <a:gd name="T6" fmla="*/ 12 w 59"/>
                    <a:gd name="T7" fmla="*/ 115 h 235"/>
                    <a:gd name="T8" fmla="*/ 20 w 59"/>
                    <a:gd name="T9" fmla="*/ 131 h 235"/>
                    <a:gd name="T10" fmla="*/ 28 w 59"/>
                    <a:gd name="T11" fmla="*/ 150 h 235"/>
                    <a:gd name="T12" fmla="*/ 30 w 59"/>
                    <a:gd name="T13" fmla="*/ 172 h 235"/>
                    <a:gd name="T14" fmla="*/ 29 w 59"/>
                    <a:gd name="T15" fmla="*/ 195 h 235"/>
                    <a:gd name="T16" fmla="*/ 24 w 59"/>
                    <a:gd name="T17" fmla="*/ 216 h 235"/>
                    <a:gd name="T18" fmla="*/ 16 w 59"/>
                    <a:gd name="T19" fmla="*/ 233 h 235"/>
                    <a:gd name="T20" fmla="*/ 16 w 59"/>
                    <a:gd name="T21" fmla="*/ 234 h 235"/>
                    <a:gd name="T22" fmla="*/ 17 w 59"/>
                    <a:gd name="T23" fmla="*/ 235 h 235"/>
                    <a:gd name="T24" fmla="*/ 19 w 59"/>
                    <a:gd name="T25" fmla="*/ 235 h 235"/>
                    <a:gd name="T26" fmla="*/ 30 w 59"/>
                    <a:gd name="T27" fmla="*/ 225 h 235"/>
                    <a:gd name="T28" fmla="*/ 38 w 59"/>
                    <a:gd name="T29" fmla="*/ 213 h 235"/>
                    <a:gd name="T30" fmla="*/ 45 w 59"/>
                    <a:gd name="T31" fmla="*/ 200 h 235"/>
                    <a:gd name="T32" fmla="*/ 53 w 59"/>
                    <a:gd name="T33" fmla="*/ 186 h 235"/>
                    <a:gd name="T34" fmla="*/ 56 w 59"/>
                    <a:gd name="T35" fmla="*/ 169 h 235"/>
                    <a:gd name="T36" fmla="*/ 59 w 59"/>
                    <a:gd name="T37" fmla="*/ 149 h 235"/>
                    <a:gd name="T38" fmla="*/ 58 w 59"/>
                    <a:gd name="T39" fmla="*/ 129 h 235"/>
                    <a:gd name="T40" fmla="*/ 54 w 59"/>
                    <a:gd name="T41" fmla="*/ 110 h 235"/>
                    <a:gd name="T42" fmla="*/ 47 w 59"/>
                    <a:gd name="T43" fmla="*/ 94 h 235"/>
                    <a:gd name="T44" fmla="*/ 22 w 59"/>
                    <a:gd name="T45" fmla="*/ 32 h 235"/>
                    <a:gd name="T46" fmla="*/ 22 w 59"/>
                    <a:gd name="T47" fmla="*/ 15 h 235"/>
                    <a:gd name="T48" fmla="*/ 24 w 59"/>
                    <a:gd name="T49" fmla="*/ 0 h 235"/>
                    <a:gd name="T50" fmla="*/ 20 w 59"/>
                    <a:gd name="T51" fmla="*/ 1 h 235"/>
                    <a:gd name="T52" fmla="*/ 17 w 59"/>
                    <a:gd name="T53" fmla="*/ 4 h 235"/>
                    <a:gd name="T54" fmla="*/ 15 w 59"/>
                    <a:gd name="T55" fmla="*/ 6 h 235"/>
                    <a:gd name="T56" fmla="*/ 13 w 59"/>
                    <a:gd name="T57" fmla="*/ 10 h 235"/>
                    <a:gd name="T58" fmla="*/ 12 w 59"/>
                    <a:gd name="T59" fmla="*/ 13 h 235"/>
                    <a:gd name="T60" fmla="*/ 9 w 59"/>
                    <a:gd name="T61" fmla="*/ 15 h 235"/>
                    <a:gd name="T62" fmla="*/ 3 w 59"/>
                    <a:gd name="T63" fmla="*/ 34 h 235"/>
                    <a:gd name="T64" fmla="*/ 0 w 59"/>
                    <a:gd name="T65" fmla="*/ 55 h 235"/>
                    <a:gd name="T66" fmla="*/ 0 w 59"/>
                    <a:gd name="T67" fmla="*/ 55 h 235"/>
                    <a:gd name="T68" fmla="*/ 0 w 59"/>
                    <a:gd name="T69" fmla="*/ 5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235">
                      <a:moveTo>
                        <a:pt x="0" y="56"/>
                      </a:moveTo>
                      <a:lnTo>
                        <a:pt x="0" y="78"/>
                      </a:lnTo>
                      <a:lnTo>
                        <a:pt x="5" y="98"/>
                      </a:lnTo>
                      <a:lnTo>
                        <a:pt x="12" y="115"/>
                      </a:lnTo>
                      <a:lnTo>
                        <a:pt x="20" y="131"/>
                      </a:lnTo>
                      <a:lnTo>
                        <a:pt x="28" y="150"/>
                      </a:lnTo>
                      <a:lnTo>
                        <a:pt x="30" y="172"/>
                      </a:lnTo>
                      <a:lnTo>
                        <a:pt x="29" y="195"/>
                      </a:lnTo>
                      <a:lnTo>
                        <a:pt x="24" y="216"/>
                      </a:lnTo>
                      <a:lnTo>
                        <a:pt x="16" y="233"/>
                      </a:lnTo>
                      <a:lnTo>
                        <a:pt x="16" y="234"/>
                      </a:lnTo>
                      <a:lnTo>
                        <a:pt x="17" y="235"/>
                      </a:lnTo>
                      <a:lnTo>
                        <a:pt x="19" y="235"/>
                      </a:lnTo>
                      <a:lnTo>
                        <a:pt x="30" y="225"/>
                      </a:lnTo>
                      <a:lnTo>
                        <a:pt x="38" y="213"/>
                      </a:lnTo>
                      <a:lnTo>
                        <a:pt x="45" y="200"/>
                      </a:lnTo>
                      <a:lnTo>
                        <a:pt x="53" y="186"/>
                      </a:lnTo>
                      <a:lnTo>
                        <a:pt x="56" y="169"/>
                      </a:lnTo>
                      <a:lnTo>
                        <a:pt x="59" y="149"/>
                      </a:lnTo>
                      <a:lnTo>
                        <a:pt x="58" y="129"/>
                      </a:lnTo>
                      <a:lnTo>
                        <a:pt x="54" y="110"/>
                      </a:lnTo>
                      <a:lnTo>
                        <a:pt x="47" y="94"/>
                      </a:lnTo>
                      <a:lnTo>
                        <a:pt x="22" y="32"/>
                      </a:lnTo>
                      <a:lnTo>
                        <a:pt x="22" y="15"/>
                      </a:lnTo>
                      <a:lnTo>
                        <a:pt x="24" y="0"/>
                      </a:lnTo>
                      <a:lnTo>
                        <a:pt x="20" y="1"/>
                      </a:lnTo>
                      <a:lnTo>
                        <a:pt x="17" y="4"/>
                      </a:lnTo>
                      <a:lnTo>
                        <a:pt x="15" y="6"/>
                      </a:lnTo>
                      <a:lnTo>
                        <a:pt x="13" y="10"/>
                      </a:lnTo>
                      <a:lnTo>
                        <a:pt x="12" y="13"/>
                      </a:lnTo>
                      <a:lnTo>
                        <a:pt x="9" y="15"/>
                      </a:lnTo>
                      <a:lnTo>
                        <a:pt x="3" y="34"/>
                      </a:lnTo>
                      <a:lnTo>
                        <a:pt x="0" y="55"/>
                      </a:lnTo>
                      <a:lnTo>
                        <a:pt x="0" y="55"/>
                      </a:lnTo>
                      <a:lnTo>
                        <a:pt x="0" y="5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138"/>
                <p:cNvSpPr>
                  <a:spLocks/>
                </p:cNvSpPr>
                <p:nvPr/>
              </p:nvSpPr>
              <p:spPr bwMode="auto">
                <a:xfrm>
                  <a:off x="2992438" y="990600"/>
                  <a:ext cx="122238" cy="341313"/>
                </a:xfrm>
                <a:custGeom>
                  <a:avLst/>
                  <a:gdLst>
                    <a:gd name="T0" fmla="*/ 0 w 77"/>
                    <a:gd name="T1" fmla="*/ 84 h 215"/>
                    <a:gd name="T2" fmla="*/ 1 w 77"/>
                    <a:gd name="T3" fmla="*/ 108 h 215"/>
                    <a:gd name="T4" fmla="*/ 8 w 77"/>
                    <a:gd name="T5" fmla="*/ 127 h 215"/>
                    <a:gd name="T6" fmla="*/ 17 w 77"/>
                    <a:gd name="T7" fmla="*/ 146 h 215"/>
                    <a:gd name="T8" fmla="*/ 30 w 77"/>
                    <a:gd name="T9" fmla="*/ 160 h 215"/>
                    <a:gd name="T10" fmla="*/ 43 w 77"/>
                    <a:gd name="T11" fmla="*/ 173 h 215"/>
                    <a:gd name="T12" fmla="*/ 59 w 77"/>
                    <a:gd name="T13" fmla="*/ 192 h 215"/>
                    <a:gd name="T14" fmla="*/ 72 w 77"/>
                    <a:gd name="T15" fmla="*/ 213 h 215"/>
                    <a:gd name="T16" fmla="*/ 72 w 77"/>
                    <a:gd name="T17" fmla="*/ 213 h 215"/>
                    <a:gd name="T18" fmla="*/ 72 w 77"/>
                    <a:gd name="T19" fmla="*/ 214 h 215"/>
                    <a:gd name="T20" fmla="*/ 73 w 77"/>
                    <a:gd name="T21" fmla="*/ 214 h 215"/>
                    <a:gd name="T22" fmla="*/ 73 w 77"/>
                    <a:gd name="T23" fmla="*/ 215 h 215"/>
                    <a:gd name="T24" fmla="*/ 76 w 77"/>
                    <a:gd name="T25" fmla="*/ 214 h 215"/>
                    <a:gd name="T26" fmla="*/ 77 w 77"/>
                    <a:gd name="T27" fmla="*/ 213 h 215"/>
                    <a:gd name="T28" fmla="*/ 77 w 77"/>
                    <a:gd name="T29" fmla="*/ 211 h 215"/>
                    <a:gd name="T30" fmla="*/ 76 w 77"/>
                    <a:gd name="T31" fmla="*/ 186 h 215"/>
                    <a:gd name="T32" fmla="*/ 71 w 77"/>
                    <a:gd name="T33" fmla="*/ 165 h 215"/>
                    <a:gd name="T34" fmla="*/ 63 w 77"/>
                    <a:gd name="T35" fmla="*/ 146 h 215"/>
                    <a:gd name="T36" fmla="*/ 54 w 77"/>
                    <a:gd name="T37" fmla="*/ 129 h 215"/>
                    <a:gd name="T38" fmla="*/ 42 w 77"/>
                    <a:gd name="T39" fmla="*/ 113 h 215"/>
                    <a:gd name="T40" fmla="*/ 37 w 77"/>
                    <a:gd name="T41" fmla="*/ 100 h 215"/>
                    <a:gd name="T42" fmla="*/ 33 w 77"/>
                    <a:gd name="T43" fmla="*/ 83 h 215"/>
                    <a:gd name="T44" fmla="*/ 31 w 77"/>
                    <a:gd name="T45" fmla="*/ 66 h 215"/>
                    <a:gd name="T46" fmla="*/ 33 w 77"/>
                    <a:gd name="T47" fmla="*/ 45 h 215"/>
                    <a:gd name="T48" fmla="*/ 35 w 77"/>
                    <a:gd name="T49" fmla="*/ 27 h 215"/>
                    <a:gd name="T50" fmla="*/ 39 w 77"/>
                    <a:gd name="T51" fmla="*/ 10 h 215"/>
                    <a:gd name="T52" fmla="*/ 39 w 77"/>
                    <a:gd name="T53" fmla="*/ 8 h 215"/>
                    <a:gd name="T54" fmla="*/ 38 w 77"/>
                    <a:gd name="T55" fmla="*/ 8 h 215"/>
                    <a:gd name="T56" fmla="*/ 37 w 77"/>
                    <a:gd name="T57" fmla="*/ 8 h 215"/>
                    <a:gd name="T58" fmla="*/ 38 w 77"/>
                    <a:gd name="T59" fmla="*/ 6 h 215"/>
                    <a:gd name="T60" fmla="*/ 39 w 77"/>
                    <a:gd name="T61" fmla="*/ 4 h 215"/>
                    <a:gd name="T62" fmla="*/ 39 w 77"/>
                    <a:gd name="T63" fmla="*/ 3 h 215"/>
                    <a:gd name="T64" fmla="*/ 38 w 77"/>
                    <a:gd name="T65" fmla="*/ 2 h 215"/>
                    <a:gd name="T66" fmla="*/ 37 w 77"/>
                    <a:gd name="T67" fmla="*/ 0 h 215"/>
                    <a:gd name="T68" fmla="*/ 34 w 77"/>
                    <a:gd name="T69" fmla="*/ 2 h 215"/>
                    <a:gd name="T70" fmla="*/ 33 w 77"/>
                    <a:gd name="T71" fmla="*/ 3 h 215"/>
                    <a:gd name="T72" fmla="*/ 24 w 77"/>
                    <a:gd name="T73" fmla="*/ 24 h 215"/>
                    <a:gd name="T74" fmla="*/ 12 w 77"/>
                    <a:gd name="T75" fmla="*/ 45 h 215"/>
                    <a:gd name="T76" fmla="*/ 4 w 77"/>
                    <a:gd name="T77" fmla="*/ 67 h 215"/>
                    <a:gd name="T78" fmla="*/ 1 w 77"/>
                    <a:gd name="T79" fmla="*/ 75 h 215"/>
                    <a:gd name="T80" fmla="*/ 0 w 77"/>
                    <a:gd name="T81" fmla="*/ 8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215">
                      <a:moveTo>
                        <a:pt x="0" y="84"/>
                      </a:moveTo>
                      <a:lnTo>
                        <a:pt x="1" y="108"/>
                      </a:lnTo>
                      <a:lnTo>
                        <a:pt x="8" y="127"/>
                      </a:lnTo>
                      <a:lnTo>
                        <a:pt x="17" y="146"/>
                      </a:lnTo>
                      <a:lnTo>
                        <a:pt x="30" y="160"/>
                      </a:lnTo>
                      <a:lnTo>
                        <a:pt x="43" y="173"/>
                      </a:lnTo>
                      <a:lnTo>
                        <a:pt x="59" y="192"/>
                      </a:lnTo>
                      <a:lnTo>
                        <a:pt x="72" y="213"/>
                      </a:lnTo>
                      <a:lnTo>
                        <a:pt x="72" y="213"/>
                      </a:lnTo>
                      <a:lnTo>
                        <a:pt x="72" y="214"/>
                      </a:lnTo>
                      <a:lnTo>
                        <a:pt x="73" y="214"/>
                      </a:lnTo>
                      <a:lnTo>
                        <a:pt x="73" y="215"/>
                      </a:lnTo>
                      <a:lnTo>
                        <a:pt x="76" y="214"/>
                      </a:lnTo>
                      <a:lnTo>
                        <a:pt x="77" y="213"/>
                      </a:lnTo>
                      <a:lnTo>
                        <a:pt x="77" y="211"/>
                      </a:lnTo>
                      <a:lnTo>
                        <a:pt x="76" y="186"/>
                      </a:lnTo>
                      <a:lnTo>
                        <a:pt x="71" y="165"/>
                      </a:lnTo>
                      <a:lnTo>
                        <a:pt x="63" y="146"/>
                      </a:lnTo>
                      <a:lnTo>
                        <a:pt x="54" y="129"/>
                      </a:lnTo>
                      <a:lnTo>
                        <a:pt x="42" y="113"/>
                      </a:lnTo>
                      <a:lnTo>
                        <a:pt x="37" y="100"/>
                      </a:lnTo>
                      <a:lnTo>
                        <a:pt x="33" y="83"/>
                      </a:lnTo>
                      <a:lnTo>
                        <a:pt x="31" y="66"/>
                      </a:lnTo>
                      <a:lnTo>
                        <a:pt x="33" y="45"/>
                      </a:lnTo>
                      <a:lnTo>
                        <a:pt x="35" y="27"/>
                      </a:lnTo>
                      <a:lnTo>
                        <a:pt x="39" y="10"/>
                      </a:lnTo>
                      <a:lnTo>
                        <a:pt x="39" y="8"/>
                      </a:lnTo>
                      <a:lnTo>
                        <a:pt x="38" y="8"/>
                      </a:lnTo>
                      <a:lnTo>
                        <a:pt x="37" y="8"/>
                      </a:lnTo>
                      <a:lnTo>
                        <a:pt x="38" y="6"/>
                      </a:lnTo>
                      <a:lnTo>
                        <a:pt x="39" y="4"/>
                      </a:lnTo>
                      <a:lnTo>
                        <a:pt x="39" y="3"/>
                      </a:lnTo>
                      <a:lnTo>
                        <a:pt x="38" y="2"/>
                      </a:lnTo>
                      <a:lnTo>
                        <a:pt x="37" y="0"/>
                      </a:lnTo>
                      <a:lnTo>
                        <a:pt x="34" y="2"/>
                      </a:lnTo>
                      <a:lnTo>
                        <a:pt x="33" y="3"/>
                      </a:lnTo>
                      <a:lnTo>
                        <a:pt x="24" y="24"/>
                      </a:lnTo>
                      <a:lnTo>
                        <a:pt x="12" y="45"/>
                      </a:lnTo>
                      <a:lnTo>
                        <a:pt x="4" y="67"/>
                      </a:lnTo>
                      <a:lnTo>
                        <a:pt x="1" y="75"/>
                      </a:lnTo>
                      <a:lnTo>
                        <a:pt x="0" y="8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139"/>
                <p:cNvSpPr>
                  <a:spLocks/>
                </p:cNvSpPr>
                <p:nvPr/>
              </p:nvSpPr>
              <p:spPr bwMode="auto">
                <a:xfrm>
                  <a:off x="3276601" y="2265363"/>
                  <a:ext cx="152400" cy="358775"/>
                </a:xfrm>
                <a:custGeom>
                  <a:avLst/>
                  <a:gdLst>
                    <a:gd name="T0" fmla="*/ 0 w 96"/>
                    <a:gd name="T1" fmla="*/ 0 h 226"/>
                    <a:gd name="T2" fmla="*/ 4 w 96"/>
                    <a:gd name="T3" fmla="*/ 31 h 226"/>
                    <a:gd name="T4" fmla="*/ 7 w 96"/>
                    <a:gd name="T5" fmla="*/ 63 h 226"/>
                    <a:gd name="T6" fmla="*/ 12 w 96"/>
                    <a:gd name="T7" fmla="*/ 93 h 226"/>
                    <a:gd name="T8" fmla="*/ 17 w 96"/>
                    <a:gd name="T9" fmla="*/ 123 h 226"/>
                    <a:gd name="T10" fmla="*/ 25 w 96"/>
                    <a:gd name="T11" fmla="*/ 150 h 226"/>
                    <a:gd name="T12" fmla="*/ 36 w 96"/>
                    <a:gd name="T13" fmla="*/ 175 h 226"/>
                    <a:gd name="T14" fmla="*/ 51 w 96"/>
                    <a:gd name="T15" fmla="*/ 194 h 226"/>
                    <a:gd name="T16" fmla="*/ 68 w 96"/>
                    <a:gd name="T17" fmla="*/ 211 h 226"/>
                    <a:gd name="T18" fmla="*/ 88 w 96"/>
                    <a:gd name="T19" fmla="*/ 225 h 226"/>
                    <a:gd name="T20" fmla="*/ 89 w 96"/>
                    <a:gd name="T21" fmla="*/ 225 h 226"/>
                    <a:gd name="T22" fmla="*/ 92 w 96"/>
                    <a:gd name="T23" fmla="*/ 226 h 226"/>
                    <a:gd name="T24" fmla="*/ 94 w 96"/>
                    <a:gd name="T25" fmla="*/ 226 h 226"/>
                    <a:gd name="T26" fmla="*/ 96 w 96"/>
                    <a:gd name="T27" fmla="*/ 225 h 226"/>
                    <a:gd name="T28" fmla="*/ 96 w 96"/>
                    <a:gd name="T29" fmla="*/ 224 h 226"/>
                    <a:gd name="T30" fmla="*/ 96 w 96"/>
                    <a:gd name="T31" fmla="*/ 222 h 226"/>
                    <a:gd name="T32" fmla="*/ 50 w 96"/>
                    <a:gd name="T33" fmla="*/ 130 h 226"/>
                    <a:gd name="T34" fmla="*/ 36 w 96"/>
                    <a:gd name="T35" fmla="*/ 88 h 226"/>
                    <a:gd name="T36" fmla="*/ 21 w 96"/>
                    <a:gd name="T37" fmla="*/ 46 h 226"/>
                    <a:gd name="T38" fmla="*/ 6 w 96"/>
                    <a:gd name="T39" fmla="*/ 5 h 226"/>
                    <a:gd name="T40" fmla="*/ 6 w 96"/>
                    <a:gd name="T41" fmla="*/ 4 h 226"/>
                    <a:gd name="T42" fmla="*/ 4 w 96"/>
                    <a:gd name="T43" fmla="*/ 1 h 226"/>
                    <a:gd name="T44" fmla="*/ 3 w 96"/>
                    <a:gd name="T45" fmla="*/ 1 h 226"/>
                    <a:gd name="T46" fmla="*/ 0 w 96"/>
                    <a:gd name="T47"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226">
                      <a:moveTo>
                        <a:pt x="0" y="0"/>
                      </a:moveTo>
                      <a:lnTo>
                        <a:pt x="4" y="31"/>
                      </a:lnTo>
                      <a:lnTo>
                        <a:pt x="7" y="63"/>
                      </a:lnTo>
                      <a:lnTo>
                        <a:pt x="12" y="93"/>
                      </a:lnTo>
                      <a:lnTo>
                        <a:pt x="17" y="123"/>
                      </a:lnTo>
                      <a:lnTo>
                        <a:pt x="25" y="150"/>
                      </a:lnTo>
                      <a:lnTo>
                        <a:pt x="36" y="175"/>
                      </a:lnTo>
                      <a:lnTo>
                        <a:pt x="51" y="194"/>
                      </a:lnTo>
                      <a:lnTo>
                        <a:pt x="68" y="211"/>
                      </a:lnTo>
                      <a:lnTo>
                        <a:pt x="88" y="225"/>
                      </a:lnTo>
                      <a:lnTo>
                        <a:pt x="89" y="225"/>
                      </a:lnTo>
                      <a:lnTo>
                        <a:pt x="92" y="226"/>
                      </a:lnTo>
                      <a:lnTo>
                        <a:pt x="94" y="226"/>
                      </a:lnTo>
                      <a:lnTo>
                        <a:pt x="96" y="225"/>
                      </a:lnTo>
                      <a:lnTo>
                        <a:pt x="96" y="224"/>
                      </a:lnTo>
                      <a:lnTo>
                        <a:pt x="96" y="222"/>
                      </a:lnTo>
                      <a:lnTo>
                        <a:pt x="50" y="130"/>
                      </a:lnTo>
                      <a:lnTo>
                        <a:pt x="36" y="88"/>
                      </a:lnTo>
                      <a:lnTo>
                        <a:pt x="21" y="46"/>
                      </a:lnTo>
                      <a:lnTo>
                        <a:pt x="6" y="5"/>
                      </a:lnTo>
                      <a:lnTo>
                        <a:pt x="6" y="4"/>
                      </a:lnTo>
                      <a:lnTo>
                        <a:pt x="4" y="1"/>
                      </a:lnTo>
                      <a:lnTo>
                        <a:pt x="3" y="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140"/>
                <p:cNvSpPr>
                  <a:spLocks/>
                </p:cNvSpPr>
                <p:nvPr/>
              </p:nvSpPr>
              <p:spPr bwMode="auto">
                <a:xfrm>
                  <a:off x="3411538" y="3141663"/>
                  <a:ext cx="87313" cy="227013"/>
                </a:xfrm>
                <a:custGeom>
                  <a:avLst/>
                  <a:gdLst>
                    <a:gd name="T0" fmla="*/ 0 w 55"/>
                    <a:gd name="T1" fmla="*/ 32 h 143"/>
                    <a:gd name="T2" fmla="*/ 0 w 55"/>
                    <a:gd name="T3" fmla="*/ 49 h 143"/>
                    <a:gd name="T4" fmla="*/ 4 w 55"/>
                    <a:gd name="T5" fmla="*/ 63 h 143"/>
                    <a:gd name="T6" fmla="*/ 11 w 55"/>
                    <a:gd name="T7" fmla="*/ 75 h 143"/>
                    <a:gd name="T8" fmla="*/ 19 w 55"/>
                    <a:gd name="T9" fmla="*/ 85 h 143"/>
                    <a:gd name="T10" fmla="*/ 27 w 55"/>
                    <a:gd name="T11" fmla="*/ 95 h 143"/>
                    <a:gd name="T12" fmla="*/ 38 w 55"/>
                    <a:gd name="T13" fmla="*/ 113 h 143"/>
                    <a:gd name="T14" fmla="*/ 47 w 55"/>
                    <a:gd name="T15" fmla="*/ 135 h 143"/>
                    <a:gd name="T16" fmla="*/ 47 w 55"/>
                    <a:gd name="T17" fmla="*/ 136 h 143"/>
                    <a:gd name="T18" fmla="*/ 47 w 55"/>
                    <a:gd name="T19" fmla="*/ 138 h 143"/>
                    <a:gd name="T20" fmla="*/ 47 w 55"/>
                    <a:gd name="T21" fmla="*/ 140 h 143"/>
                    <a:gd name="T22" fmla="*/ 47 w 55"/>
                    <a:gd name="T23" fmla="*/ 142 h 143"/>
                    <a:gd name="T24" fmla="*/ 49 w 55"/>
                    <a:gd name="T25" fmla="*/ 143 h 143"/>
                    <a:gd name="T26" fmla="*/ 50 w 55"/>
                    <a:gd name="T27" fmla="*/ 143 h 143"/>
                    <a:gd name="T28" fmla="*/ 51 w 55"/>
                    <a:gd name="T29" fmla="*/ 143 h 143"/>
                    <a:gd name="T30" fmla="*/ 51 w 55"/>
                    <a:gd name="T31" fmla="*/ 142 h 143"/>
                    <a:gd name="T32" fmla="*/ 53 w 55"/>
                    <a:gd name="T33" fmla="*/ 140 h 143"/>
                    <a:gd name="T34" fmla="*/ 55 w 55"/>
                    <a:gd name="T35" fmla="*/ 119 h 143"/>
                    <a:gd name="T36" fmla="*/ 55 w 55"/>
                    <a:gd name="T37" fmla="*/ 97 h 143"/>
                    <a:gd name="T38" fmla="*/ 51 w 55"/>
                    <a:gd name="T39" fmla="*/ 76 h 143"/>
                    <a:gd name="T40" fmla="*/ 41 w 55"/>
                    <a:gd name="T41" fmla="*/ 58 h 143"/>
                    <a:gd name="T42" fmla="*/ 29 w 55"/>
                    <a:gd name="T43" fmla="*/ 42 h 143"/>
                    <a:gd name="T44" fmla="*/ 19 w 55"/>
                    <a:gd name="T45" fmla="*/ 25 h 143"/>
                    <a:gd name="T46" fmla="*/ 15 w 55"/>
                    <a:gd name="T47" fmla="*/ 13 h 143"/>
                    <a:gd name="T48" fmla="*/ 12 w 55"/>
                    <a:gd name="T49" fmla="*/ 2 h 143"/>
                    <a:gd name="T50" fmla="*/ 11 w 55"/>
                    <a:gd name="T51" fmla="*/ 0 h 143"/>
                    <a:gd name="T52" fmla="*/ 11 w 55"/>
                    <a:gd name="T53" fmla="*/ 0 h 143"/>
                    <a:gd name="T54" fmla="*/ 9 w 55"/>
                    <a:gd name="T55" fmla="*/ 2 h 143"/>
                    <a:gd name="T56" fmla="*/ 8 w 55"/>
                    <a:gd name="T57" fmla="*/ 3 h 143"/>
                    <a:gd name="T58" fmla="*/ 7 w 55"/>
                    <a:gd name="T59" fmla="*/ 4 h 143"/>
                    <a:gd name="T60" fmla="*/ 2 w 55"/>
                    <a:gd name="T61" fmla="*/ 17 h 143"/>
                    <a:gd name="T62" fmla="*/ 0 w 55"/>
                    <a:gd name="T63" fmla="*/ 3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143">
                      <a:moveTo>
                        <a:pt x="0" y="32"/>
                      </a:moveTo>
                      <a:lnTo>
                        <a:pt x="0" y="49"/>
                      </a:lnTo>
                      <a:lnTo>
                        <a:pt x="4" y="63"/>
                      </a:lnTo>
                      <a:lnTo>
                        <a:pt x="11" y="75"/>
                      </a:lnTo>
                      <a:lnTo>
                        <a:pt x="19" y="85"/>
                      </a:lnTo>
                      <a:lnTo>
                        <a:pt x="27" y="95"/>
                      </a:lnTo>
                      <a:lnTo>
                        <a:pt x="38" y="113"/>
                      </a:lnTo>
                      <a:lnTo>
                        <a:pt x="47" y="135"/>
                      </a:lnTo>
                      <a:lnTo>
                        <a:pt x="47" y="136"/>
                      </a:lnTo>
                      <a:lnTo>
                        <a:pt x="47" y="138"/>
                      </a:lnTo>
                      <a:lnTo>
                        <a:pt x="47" y="140"/>
                      </a:lnTo>
                      <a:lnTo>
                        <a:pt x="47" y="142"/>
                      </a:lnTo>
                      <a:lnTo>
                        <a:pt x="49" y="143"/>
                      </a:lnTo>
                      <a:lnTo>
                        <a:pt x="50" y="143"/>
                      </a:lnTo>
                      <a:lnTo>
                        <a:pt x="51" y="143"/>
                      </a:lnTo>
                      <a:lnTo>
                        <a:pt x="51" y="142"/>
                      </a:lnTo>
                      <a:lnTo>
                        <a:pt x="53" y="140"/>
                      </a:lnTo>
                      <a:lnTo>
                        <a:pt x="55" y="119"/>
                      </a:lnTo>
                      <a:lnTo>
                        <a:pt x="55" y="97"/>
                      </a:lnTo>
                      <a:lnTo>
                        <a:pt x="51" y="76"/>
                      </a:lnTo>
                      <a:lnTo>
                        <a:pt x="41" y="58"/>
                      </a:lnTo>
                      <a:lnTo>
                        <a:pt x="29" y="42"/>
                      </a:lnTo>
                      <a:lnTo>
                        <a:pt x="19" y="25"/>
                      </a:lnTo>
                      <a:lnTo>
                        <a:pt x="15" y="13"/>
                      </a:lnTo>
                      <a:lnTo>
                        <a:pt x="12" y="2"/>
                      </a:lnTo>
                      <a:lnTo>
                        <a:pt x="11" y="0"/>
                      </a:lnTo>
                      <a:lnTo>
                        <a:pt x="11" y="0"/>
                      </a:lnTo>
                      <a:lnTo>
                        <a:pt x="9" y="2"/>
                      </a:lnTo>
                      <a:lnTo>
                        <a:pt x="8" y="3"/>
                      </a:lnTo>
                      <a:lnTo>
                        <a:pt x="7" y="4"/>
                      </a:lnTo>
                      <a:lnTo>
                        <a:pt x="2" y="17"/>
                      </a:lnTo>
                      <a:lnTo>
                        <a:pt x="0" y="3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141"/>
                <p:cNvSpPr>
                  <a:spLocks/>
                </p:cNvSpPr>
                <p:nvPr/>
              </p:nvSpPr>
              <p:spPr bwMode="auto">
                <a:xfrm>
                  <a:off x="3651251" y="2570163"/>
                  <a:ext cx="7938" cy="6350"/>
                </a:xfrm>
                <a:custGeom>
                  <a:avLst/>
                  <a:gdLst>
                    <a:gd name="T0" fmla="*/ 5 w 5"/>
                    <a:gd name="T1" fmla="*/ 0 h 4"/>
                    <a:gd name="T2" fmla="*/ 0 w 5"/>
                    <a:gd name="T3" fmla="*/ 0 h 4"/>
                    <a:gd name="T4" fmla="*/ 0 w 5"/>
                    <a:gd name="T5" fmla="*/ 3 h 4"/>
                    <a:gd name="T6" fmla="*/ 1 w 5"/>
                    <a:gd name="T7" fmla="*/ 3 h 4"/>
                    <a:gd name="T8" fmla="*/ 2 w 5"/>
                    <a:gd name="T9" fmla="*/ 4 h 4"/>
                    <a:gd name="T10" fmla="*/ 4 w 5"/>
                    <a:gd name="T11" fmla="*/ 3 h 4"/>
                    <a:gd name="T12" fmla="*/ 5 w 5"/>
                    <a:gd name="T13" fmla="*/ 3 h 4"/>
                    <a:gd name="T14" fmla="*/ 5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0"/>
                      </a:moveTo>
                      <a:lnTo>
                        <a:pt x="0" y="0"/>
                      </a:lnTo>
                      <a:lnTo>
                        <a:pt x="0" y="3"/>
                      </a:lnTo>
                      <a:lnTo>
                        <a:pt x="1" y="3"/>
                      </a:lnTo>
                      <a:lnTo>
                        <a:pt x="2" y="4"/>
                      </a:lnTo>
                      <a:lnTo>
                        <a:pt x="4" y="3"/>
                      </a:lnTo>
                      <a:lnTo>
                        <a:pt x="5" y="3"/>
                      </a:lnTo>
                      <a:lnTo>
                        <a:pt x="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70" name="Freeform 6359"/>
          <p:cNvSpPr>
            <a:spLocks noEditPoints="1"/>
          </p:cNvSpPr>
          <p:nvPr/>
        </p:nvSpPr>
        <p:spPr bwMode="auto">
          <a:xfrm>
            <a:off x="11658524" y="187508"/>
            <a:ext cx="652784" cy="1553385"/>
          </a:xfrm>
          <a:custGeom>
            <a:avLst/>
            <a:gdLst>
              <a:gd name="T0" fmla="*/ 163 w 168"/>
              <a:gd name="T1" fmla="*/ 177 h 400"/>
              <a:gd name="T2" fmla="*/ 161 w 168"/>
              <a:gd name="T3" fmla="*/ 201 h 400"/>
              <a:gd name="T4" fmla="*/ 150 w 168"/>
              <a:gd name="T5" fmla="*/ 216 h 400"/>
              <a:gd name="T6" fmla="*/ 156 w 168"/>
              <a:gd name="T7" fmla="*/ 201 h 400"/>
              <a:gd name="T8" fmla="*/ 160 w 168"/>
              <a:gd name="T9" fmla="*/ 165 h 400"/>
              <a:gd name="T10" fmla="*/ 141 w 168"/>
              <a:gd name="T11" fmla="*/ 133 h 400"/>
              <a:gd name="T12" fmla="*/ 132 w 168"/>
              <a:gd name="T13" fmla="*/ 122 h 400"/>
              <a:gd name="T14" fmla="*/ 128 w 168"/>
              <a:gd name="T15" fmla="*/ 136 h 400"/>
              <a:gd name="T16" fmla="*/ 118 w 168"/>
              <a:gd name="T17" fmla="*/ 162 h 400"/>
              <a:gd name="T18" fmla="*/ 111 w 168"/>
              <a:gd name="T19" fmla="*/ 175 h 400"/>
              <a:gd name="T20" fmla="*/ 95 w 168"/>
              <a:gd name="T21" fmla="*/ 192 h 400"/>
              <a:gd name="T22" fmla="*/ 77 w 168"/>
              <a:gd name="T23" fmla="*/ 211 h 400"/>
              <a:gd name="T24" fmla="*/ 66 w 168"/>
              <a:gd name="T25" fmla="*/ 231 h 400"/>
              <a:gd name="T26" fmla="*/ 48 w 168"/>
              <a:gd name="T27" fmla="*/ 264 h 400"/>
              <a:gd name="T28" fmla="*/ 33 w 168"/>
              <a:gd name="T29" fmla="*/ 287 h 400"/>
              <a:gd name="T30" fmla="*/ 25 w 168"/>
              <a:gd name="T31" fmla="*/ 311 h 400"/>
              <a:gd name="T32" fmla="*/ 24 w 168"/>
              <a:gd name="T33" fmla="*/ 323 h 400"/>
              <a:gd name="T34" fmla="*/ 23 w 168"/>
              <a:gd name="T35" fmla="*/ 344 h 400"/>
              <a:gd name="T36" fmla="*/ 23 w 168"/>
              <a:gd name="T37" fmla="*/ 370 h 400"/>
              <a:gd name="T38" fmla="*/ 22 w 168"/>
              <a:gd name="T39" fmla="*/ 388 h 400"/>
              <a:gd name="T40" fmla="*/ 5 w 168"/>
              <a:gd name="T41" fmla="*/ 398 h 400"/>
              <a:gd name="T42" fmla="*/ 5 w 168"/>
              <a:gd name="T43" fmla="*/ 377 h 400"/>
              <a:gd name="T44" fmla="*/ 8 w 168"/>
              <a:gd name="T45" fmla="*/ 355 h 400"/>
              <a:gd name="T46" fmla="*/ 7 w 168"/>
              <a:gd name="T47" fmla="*/ 335 h 400"/>
              <a:gd name="T48" fmla="*/ 7 w 168"/>
              <a:gd name="T49" fmla="*/ 318 h 400"/>
              <a:gd name="T50" fmla="*/ 3 w 168"/>
              <a:gd name="T51" fmla="*/ 298 h 400"/>
              <a:gd name="T52" fmla="*/ 4 w 168"/>
              <a:gd name="T53" fmla="*/ 284 h 400"/>
              <a:gd name="T54" fmla="*/ 8 w 168"/>
              <a:gd name="T55" fmla="*/ 268 h 400"/>
              <a:gd name="T56" fmla="*/ 16 w 168"/>
              <a:gd name="T57" fmla="*/ 246 h 400"/>
              <a:gd name="T58" fmla="*/ 18 w 168"/>
              <a:gd name="T59" fmla="*/ 231 h 400"/>
              <a:gd name="T60" fmla="*/ 21 w 168"/>
              <a:gd name="T61" fmla="*/ 210 h 400"/>
              <a:gd name="T62" fmla="*/ 30 w 168"/>
              <a:gd name="T63" fmla="*/ 193 h 400"/>
              <a:gd name="T64" fmla="*/ 42 w 168"/>
              <a:gd name="T65" fmla="*/ 180 h 400"/>
              <a:gd name="T66" fmla="*/ 48 w 168"/>
              <a:gd name="T67" fmla="*/ 148 h 400"/>
              <a:gd name="T68" fmla="*/ 49 w 168"/>
              <a:gd name="T69" fmla="*/ 128 h 400"/>
              <a:gd name="T70" fmla="*/ 51 w 168"/>
              <a:gd name="T71" fmla="*/ 105 h 400"/>
              <a:gd name="T72" fmla="*/ 51 w 168"/>
              <a:gd name="T73" fmla="*/ 90 h 400"/>
              <a:gd name="T74" fmla="*/ 28 w 168"/>
              <a:gd name="T75" fmla="*/ 74 h 400"/>
              <a:gd name="T76" fmla="*/ 20 w 168"/>
              <a:gd name="T77" fmla="*/ 52 h 400"/>
              <a:gd name="T78" fmla="*/ 25 w 168"/>
              <a:gd name="T79" fmla="*/ 30 h 400"/>
              <a:gd name="T80" fmla="*/ 33 w 168"/>
              <a:gd name="T81" fmla="*/ 12 h 400"/>
              <a:gd name="T82" fmla="*/ 37 w 168"/>
              <a:gd name="T83" fmla="*/ 9 h 400"/>
              <a:gd name="T84" fmla="*/ 53 w 168"/>
              <a:gd name="T85" fmla="*/ 21 h 400"/>
              <a:gd name="T86" fmla="*/ 63 w 168"/>
              <a:gd name="T87" fmla="*/ 17 h 400"/>
              <a:gd name="T88" fmla="*/ 91 w 168"/>
              <a:gd name="T89" fmla="*/ 25 h 400"/>
              <a:gd name="T90" fmla="*/ 104 w 168"/>
              <a:gd name="T91" fmla="*/ 52 h 400"/>
              <a:gd name="T92" fmla="*/ 109 w 168"/>
              <a:gd name="T93" fmla="*/ 74 h 400"/>
              <a:gd name="T94" fmla="*/ 122 w 168"/>
              <a:gd name="T95" fmla="*/ 98 h 400"/>
              <a:gd name="T96" fmla="*/ 127 w 168"/>
              <a:gd name="T97" fmla="*/ 109 h 400"/>
              <a:gd name="T98" fmla="*/ 131 w 168"/>
              <a:gd name="T99" fmla="*/ 118 h 400"/>
              <a:gd name="T100" fmla="*/ 150 w 168"/>
              <a:gd name="T101" fmla="*/ 140 h 400"/>
              <a:gd name="T102" fmla="*/ 165 w 168"/>
              <a:gd name="T103" fmla="*/ 157 h 400"/>
              <a:gd name="T104" fmla="*/ 104 w 168"/>
              <a:gd name="T105" fmla="*/ 78 h 400"/>
              <a:gd name="T106" fmla="*/ 61 w 168"/>
              <a:gd name="T107" fmla="*/ 161 h 400"/>
              <a:gd name="T108" fmla="*/ 80 w 168"/>
              <a:gd name="T109" fmla="*/ 136 h 400"/>
              <a:gd name="T110" fmla="*/ 74 w 168"/>
              <a:gd name="T111" fmla="*/ 113 h 400"/>
              <a:gd name="T112" fmla="*/ 58 w 168"/>
              <a:gd name="T113" fmla="*/ 92 h 400"/>
              <a:gd name="T114" fmla="*/ 52 w 168"/>
              <a:gd name="T115" fmla="*/ 109 h 400"/>
              <a:gd name="T116" fmla="*/ 52 w 168"/>
              <a:gd name="T117" fmla="*/ 125 h 400"/>
              <a:gd name="T118" fmla="*/ 52 w 168"/>
              <a:gd name="T119" fmla="*/ 145 h 400"/>
              <a:gd name="T120" fmla="*/ 52 w 168"/>
              <a:gd name="T121"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 h="400">
                <a:moveTo>
                  <a:pt x="164" y="158"/>
                </a:moveTo>
                <a:cubicBezTo>
                  <a:pt x="165" y="160"/>
                  <a:pt x="164" y="161"/>
                  <a:pt x="164" y="162"/>
                </a:cubicBezTo>
                <a:cubicBezTo>
                  <a:pt x="165" y="163"/>
                  <a:pt x="165" y="164"/>
                  <a:pt x="165" y="165"/>
                </a:cubicBezTo>
                <a:cubicBezTo>
                  <a:pt x="165" y="166"/>
                  <a:pt x="165" y="167"/>
                  <a:pt x="165" y="168"/>
                </a:cubicBezTo>
                <a:cubicBezTo>
                  <a:pt x="164" y="170"/>
                  <a:pt x="164" y="171"/>
                  <a:pt x="164" y="173"/>
                </a:cubicBezTo>
                <a:cubicBezTo>
                  <a:pt x="164" y="173"/>
                  <a:pt x="164" y="173"/>
                  <a:pt x="164" y="173"/>
                </a:cubicBezTo>
                <a:cubicBezTo>
                  <a:pt x="163" y="174"/>
                  <a:pt x="163" y="176"/>
                  <a:pt x="163" y="177"/>
                </a:cubicBezTo>
                <a:cubicBezTo>
                  <a:pt x="162" y="178"/>
                  <a:pt x="162" y="180"/>
                  <a:pt x="162" y="182"/>
                </a:cubicBezTo>
                <a:cubicBezTo>
                  <a:pt x="162" y="185"/>
                  <a:pt x="161" y="187"/>
                  <a:pt x="161" y="190"/>
                </a:cubicBezTo>
                <a:cubicBezTo>
                  <a:pt x="161" y="190"/>
                  <a:pt x="161" y="191"/>
                  <a:pt x="161" y="191"/>
                </a:cubicBezTo>
                <a:cubicBezTo>
                  <a:pt x="161" y="192"/>
                  <a:pt x="161" y="192"/>
                  <a:pt x="161" y="192"/>
                </a:cubicBezTo>
                <a:cubicBezTo>
                  <a:pt x="161" y="194"/>
                  <a:pt x="161" y="195"/>
                  <a:pt x="161" y="196"/>
                </a:cubicBezTo>
                <a:cubicBezTo>
                  <a:pt x="161" y="197"/>
                  <a:pt x="161" y="197"/>
                  <a:pt x="161" y="198"/>
                </a:cubicBezTo>
                <a:cubicBezTo>
                  <a:pt x="161" y="199"/>
                  <a:pt x="161" y="200"/>
                  <a:pt x="161" y="201"/>
                </a:cubicBezTo>
                <a:cubicBezTo>
                  <a:pt x="161" y="202"/>
                  <a:pt x="161" y="202"/>
                  <a:pt x="161" y="203"/>
                </a:cubicBezTo>
                <a:cubicBezTo>
                  <a:pt x="160" y="204"/>
                  <a:pt x="159" y="205"/>
                  <a:pt x="158" y="205"/>
                </a:cubicBezTo>
                <a:cubicBezTo>
                  <a:pt x="157" y="206"/>
                  <a:pt x="156" y="206"/>
                  <a:pt x="155" y="207"/>
                </a:cubicBezTo>
                <a:cubicBezTo>
                  <a:pt x="155" y="208"/>
                  <a:pt x="155" y="209"/>
                  <a:pt x="154" y="209"/>
                </a:cubicBezTo>
                <a:cubicBezTo>
                  <a:pt x="154" y="210"/>
                  <a:pt x="153" y="211"/>
                  <a:pt x="153" y="212"/>
                </a:cubicBezTo>
                <a:cubicBezTo>
                  <a:pt x="153" y="212"/>
                  <a:pt x="153" y="213"/>
                  <a:pt x="152" y="213"/>
                </a:cubicBezTo>
                <a:cubicBezTo>
                  <a:pt x="152" y="214"/>
                  <a:pt x="151" y="215"/>
                  <a:pt x="150" y="216"/>
                </a:cubicBezTo>
                <a:cubicBezTo>
                  <a:pt x="151" y="215"/>
                  <a:pt x="151" y="214"/>
                  <a:pt x="151" y="212"/>
                </a:cubicBezTo>
                <a:cubicBezTo>
                  <a:pt x="152" y="212"/>
                  <a:pt x="152" y="212"/>
                  <a:pt x="153" y="211"/>
                </a:cubicBezTo>
                <a:cubicBezTo>
                  <a:pt x="153" y="211"/>
                  <a:pt x="153" y="210"/>
                  <a:pt x="154" y="210"/>
                </a:cubicBezTo>
                <a:cubicBezTo>
                  <a:pt x="154" y="209"/>
                  <a:pt x="154" y="209"/>
                  <a:pt x="155" y="208"/>
                </a:cubicBezTo>
                <a:cubicBezTo>
                  <a:pt x="155" y="208"/>
                  <a:pt x="155" y="208"/>
                  <a:pt x="155" y="208"/>
                </a:cubicBezTo>
                <a:cubicBezTo>
                  <a:pt x="155" y="207"/>
                  <a:pt x="155" y="207"/>
                  <a:pt x="155" y="207"/>
                </a:cubicBezTo>
                <a:cubicBezTo>
                  <a:pt x="156" y="205"/>
                  <a:pt x="156" y="203"/>
                  <a:pt x="156" y="201"/>
                </a:cubicBezTo>
                <a:cubicBezTo>
                  <a:pt x="156" y="200"/>
                  <a:pt x="155" y="198"/>
                  <a:pt x="156" y="196"/>
                </a:cubicBezTo>
                <a:cubicBezTo>
                  <a:pt x="156" y="195"/>
                  <a:pt x="157" y="194"/>
                  <a:pt x="157" y="193"/>
                </a:cubicBezTo>
                <a:cubicBezTo>
                  <a:pt x="158" y="192"/>
                  <a:pt x="159" y="189"/>
                  <a:pt x="159" y="187"/>
                </a:cubicBezTo>
                <a:cubicBezTo>
                  <a:pt x="159" y="186"/>
                  <a:pt x="160" y="185"/>
                  <a:pt x="160" y="184"/>
                </a:cubicBezTo>
                <a:cubicBezTo>
                  <a:pt x="161" y="181"/>
                  <a:pt x="161" y="178"/>
                  <a:pt x="161" y="174"/>
                </a:cubicBezTo>
                <a:cubicBezTo>
                  <a:pt x="161" y="172"/>
                  <a:pt x="161" y="169"/>
                  <a:pt x="161" y="167"/>
                </a:cubicBezTo>
                <a:cubicBezTo>
                  <a:pt x="161" y="167"/>
                  <a:pt x="161" y="166"/>
                  <a:pt x="160" y="165"/>
                </a:cubicBezTo>
                <a:cubicBezTo>
                  <a:pt x="160" y="162"/>
                  <a:pt x="159" y="158"/>
                  <a:pt x="158" y="155"/>
                </a:cubicBezTo>
                <a:cubicBezTo>
                  <a:pt x="157" y="154"/>
                  <a:pt x="156" y="152"/>
                  <a:pt x="155" y="151"/>
                </a:cubicBezTo>
                <a:cubicBezTo>
                  <a:pt x="154" y="148"/>
                  <a:pt x="152" y="146"/>
                  <a:pt x="150" y="143"/>
                </a:cubicBezTo>
                <a:cubicBezTo>
                  <a:pt x="149" y="142"/>
                  <a:pt x="148" y="141"/>
                  <a:pt x="148" y="139"/>
                </a:cubicBezTo>
                <a:cubicBezTo>
                  <a:pt x="147" y="138"/>
                  <a:pt x="146" y="138"/>
                  <a:pt x="145" y="137"/>
                </a:cubicBezTo>
                <a:cubicBezTo>
                  <a:pt x="144" y="136"/>
                  <a:pt x="144" y="135"/>
                  <a:pt x="143" y="134"/>
                </a:cubicBezTo>
                <a:cubicBezTo>
                  <a:pt x="143" y="134"/>
                  <a:pt x="142" y="133"/>
                  <a:pt x="141" y="133"/>
                </a:cubicBezTo>
                <a:cubicBezTo>
                  <a:pt x="141" y="132"/>
                  <a:pt x="141" y="132"/>
                  <a:pt x="140" y="131"/>
                </a:cubicBezTo>
                <a:cubicBezTo>
                  <a:pt x="140" y="130"/>
                  <a:pt x="139" y="130"/>
                  <a:pt x="138" y="129"/>
                </a:cubicBezTo>
                <a:cubicBezTo>
                  <a:pt x="137" y="128"/>
                  <a:pt x="137" y="128"/>
                  <a:pt x="137" y="127"/>
                </a:cubicBezTo>
                <a:cubicBezTo>
                  <a:pt x="136" y="127"/>
                  <a:pt x="136" y="126"/>
                  <a:pt x="136" y="126"/>
                </a:cubicBezTo>
                <a:cubicBezTo>
                  <a:pt x="135" y="125"/>
                  <a:pt x="135" y="125"/>
                  <a:pt x="134" y="125"/>
                </a:cubicBezTo>
                <a:cubicBezTo>
                  <a:pt x="134" y="124"/>
                  <a:pt x="133" y="123"/>
                  <a:pt x="133" y="123"/>
                </a:cubicBezTo>
                <a:cubicBezTo>
                  <a:pt x="133" y="123"/>
                  <a:pt x="133" y="122"/>
                  <a:pt x="132" y="122"/>
                </a:cubicBezTo>
                <a:cubicBezTo>
                  <a:pt x="132" y="121"/>
                  <a:pt x="131" y="120"/>
                  <a:pt x="130" y="122"/>
                </a:cubicBezTo>
                <a:cubicBezTo>
                  <a:pt x="129" y="123"/>
                  <a:pt x="129" y="124"/>
                  <a:pt x="129" y="125"/>
                </a:cubicBezTo>
                <a:cubicBezTo>
                  <a:pt x="129" y="126"/>
                  <a:pt x="129" y="127"/>
                  <a:pt x="129" y="128"/>
                </a:cubicBezTo>
                <a:cubicBezTo>
                  <a:pt x="129" y="129"/>
                  <a:pt x="129" y="129"/>
                  <a:pt x="129" y="130"/>
                </a:cubicBezTo>
                <a:cubicBezTo>
                  <a:pt x="129" y="131"/>
                  <a:pt x="129" y="132"/>
                  <a:pt x="129" y="132"/>
                </a:cubicBezTo>
                <a:cubicBezTo>
                  <a:pt x="129" y="133"/>
                  <a:pt x="128" y="134"/>
                  <a:pt x="128" y="135"/>
                </a:cubicBezTo>
                <a:cubicBezTo>
                  <a:pt x="128" y="135"/>
                  <a:pt x="128" y="135"/>
                  <a:pt x="128" y="136"/>
                </a:cubicBezTo>
                <a:cubicBezTo>
                  <a:pt x="128" y="137"/>
                  <a:pt x="128" y="138"/>
                  <a:pt x="128" y="139"/>
                </a:cubicBezTo>
                <a:cubicBezTo>
                  <a:pt x="127" y="142"/>
                  <a:pt x="126" y="146"/>
                  <a:pt x="124" y="149"/>
                </a:cubicBezTo>
                <a:cubicBezTo>
                  <a:pt x="124" y="150"/>
                  <a:pt x="124" y="150"/>
                  <a:pt x="123" y="151"/>
                </a:cubicBezTo>
                <a:cubicBezTo>
                  <a:pt x="123" y="151"/>
                  <a:pt x="123" y="152"/>
                  <a:pt x="122" y="152"/>
                </a:cubicBezTo>
                <a:cubicBezTo>
                  <a:pt x="122" y="153"/>
                  <a:pt x="121" y="154"/>
                  <a:pt x="121" y="156"/>
                </a:cubicBezTo>
                <a:cubicBezTo>
                  <a:pt x="120" y="157"/>
                  <a:pt x="120" y="158"/>
                  <a:pt x="119" y="159"/>
                </a:cubicBezTo>
                <a:cubicBezTo>
                  <a:pt x="119" y="160"/>
                  <a:pt x="119" y="161"/>
                  <a:pt x="118" y="162"/>
                </a:cubicBezTo>
                <a:cubicBezTo>
                  <a:pt x="118" y="162"/>
                  <a:pt x="118" y="163"/>
                  <a:pt x="118" y="163"/>
                </a:cubicBezTo>
                <a:cubicBezTo>
                  <a:pt x="118" y="165"/>
                  <a:pt x="117" y="167"/>
                  <a:pt x="116" y="169"/>
                </a:cubicBezTo>
                <a:cubicBezTo>
                  <a:pt x="116" y="169"/>
                  <a:pt x="115" y="169"/>
                  <a:pt x="115" y="169"/>
                </a:cubicBezTo>
                <a:cubicBezTo>
                  <a:pt x="115" y="169"/>
                  <a:pt x="115" y="170"/>
                  <a:pt x="115" y="170"/>
                </a:cubicBezTo>
                <a:cubicBezTo>
                  <a:pt x="115" y="170"/>
                  <a:pt x="115" y="171"/>
                  <a:pt x="114" y="171"/>
                </a:cubicBezTo>
                <a:cubicBezTo>
                  <a:pt x="113" y="172"/>
                  <a:pt x="113" y="173"/>
                  <a:pt x="112" y="174"/>
                </a:cubicBezTo>
                <a:cubicBezTo>
                  <a:pt x="112" y="174"/>
                  <a:pt x="111" y="175"/>
                  <a:pt x="111" y="175"/>
                </a:cubicBezTo>
                <a:cubicBezTo>
                  <a:pt x="110" y="175"/>
                  <a:pt x="109" y="176"/>
                  <a:pt x="109" y="176"/>
                </a:cubicBezTo>
                <a:cubicBezTo>
                  <a:pt x="108" y="177"/>
                  <a:pt x="108" y="177"/>
                  <a:pt x="107" y="178"/>
                </a:cubicBezTo>
                <a:cubicBezTo>
                  <a:pt x="106" y="179"/>
                  <a:pt x="105" y="180"/>
                  <a:pt x="104" y="182"/>
                </a:cubicBezTo>
                <a:cubicBezTo>
                  <a:pt x="104" y="182"/>
                  <a:pt x="103" y="183"/>
                  <a:pt x="103" y="183"/>
                </a:cubicBezTo>
                <a:cubicBezTo>
                  <a:pt x="102" y="184"/>
                  <a:pt x="101" y="186"/>
                  <a:pt x="100" y="187"/>
                </a:cubicBezTo>
                <a:cubicBezTo>
                  <a:pt x="99" y="188"/>
                  <a:pt x="98" y="189"/>
                  <a:pt x="97" y="190"/>
                </a:cubicBezTo>
                <a:cubicBezTo>
                  <a:pt x="97" y="191"/>
                  <a:pt x="96" y="191"/>
                  <a:pt x="95" y="192"/>
                </a:cubicBezTo>
                <a:cubicBezTo>
                  <a:pt x="94" y="192"/>
                  <a:pt x="94" y="193"/>
                  <a:pt x="93" y="193"/>
                </a:cubicBezTo>
                <a:cubicBezTo>
                  <a:pt x="92" y="193"/>
                  <a:pt x="92" y="194"/>
                  <a:pt x="91" y="194"/>
                </a:cubicBezTo>
                <a:cubicBezTo>
                  <a:pt x="90" y="195"/>
                  <a:pt x="89" y="196"/>
                  <a:pt x="88" y="197"/>
                </a:cubicBezTo>
                <a:cubicBezTo>
                  <a:pt x="87" y="198"/>
                  <a:pt x="86" y="199"/>
                  <a:pt x="85" y="201"/>
                </a:cubicBezTo>
                <a:cubicBezTo>
                  <a:pt x="84" y="202"/>
                  <a:pt x="83" y="203"/>
                  <a:pt x="82" y="205"/>
                </a:cubicBezTo>
                <a:cubicBezTo>
                  <a:pt x="82" y="205"/>
                  <a:pt x="82" y="205"/>
                  <a:pt x="81" y="205"/>
                </a:cubicBezTo>
                <a:cubicBezTo>
                  <a:pt x="80" y="208"/>
                  <a:pt x="78" y="209"/>
                  <a:pt x="77" y="211"/>
                </a:cubicBezTo>
                <a:cubicBezTo>
                  <a:pt x="77" y="212"/>
                  <a:pt x="77" y="212"/>
                  <a:pt x="77" y="211"/>
                </a:cubicBezTo>
                <a:cubicBezTo>
                  <a:pt x="77" y="212"/>
                  <a:pt x="77" y="212"/>
                  <a:pt x="76" y="213"/>
                </a:cubicBezTo>
                <a:cubicBezTo>
                  <a:pt x="76" y="213"/>
                  <a:pt x="75" y="214"/>
                  <a:pt x="75" y="215"/>
                </a:cubicBezTo>
                <a:cubicBezTo>
                  <a:pt x="74" y="216"/>
                  <a:pt x="73" y="217"/>
                  <a:pt x="72" y="219"/>
                </a:cubicBezTo>
                <a:cubicBezTo>
                  <a:pt x="71" y="220"/>
                  <a:pt x="69" y="222"/>
                  <a:pt x="68" y="224"/>
                </a:cubicBezTo>
                <a:cubicBezTo>
                  <a:pt x="68" y="225"/>
                  <a:pt x="68" y="226"/>
                  <a:pt x="67" y="226"/>
                </a:cubicBezTo>
                <a:cubicBezTo>
                  <a:pt x="67" y="228"/>
                  <a:pt x="66" y="229"/>
                  <a:pt x="66" y="231"/>
                </a:cubicBezTo>
                <a:cubicBezTo>
                  <a:pt x="66" y="236"/>
                  <a:pt x="64" y="241"/>
                  <a:pt x="61" y="247"/>
                </a:cubicBezTo>
                <a:cubicBezTo>
                  <a:pt x="60" y="249"/>
                  <a:pt x="60" y="251"/>
                  <a:pt x="59" y="252"/>
                </a:cubicBezTo>
                <a:cubicBezTo>
                  <a:pt x="58" y="253"/>
                  <a:pt x="58" y="253"/>
                  <a:pt x="58" y="254"/>
                </a:cubicBezTo>
                <a:cubicBezTo>
                  <a:pt x="57" y="254"/>
                  <a:pt x="57" y="255"/>
                  <a:pt x="57" y="255"/>
                </a:cubicBezTo>
                <a:cubicBezTo>
                  <a:pt x="56" y="257"/>
                  <a:pt x="54" y="258"/>
                  <a:pt x="53" y="259"/>
                </a:cubicBezTo>
                <a:cubicBezTo>
                  <a:pt x="52" y="260"/>
                  <a:pt x="51" y="262"/>
                  <a:pt x="50" y="263"/>
                </a:cubicBezTo>
                <a:cubicBezTo>
                  <a:pt x="49" y="263"/>
                  <a:pt x="49" y="264"/>
                  <a:pt x="48" y="264"/>
                </a:cubicBezTo>
                <a:cubicBezTo>
                  <a:pt x="47" y="265"/>
                  <a:pt x="46" y="267"/>
                  <a:pt x="44" y="269"/>
                </a:cubicBezTo>
                <a:cubicBezTo>
                  <a:pt x="44" y="269"/>
                  <a:pt x="43" y="270"/>
                  <a:pt x="43" y="270"/>
                </a:cubicBezTo>
                <a:cubicBezTo>
                  <a:pt x="43" y="271"/>
                  <a:pt x="42" y="272"/>
                  <a:pt x="42" y="273"/>
                </a:cubicBezTo>
                <a:cubicBezTo>
                  <a:pt x="41" y="274"/>
                  <a:pt x="40" y="275"/>
                  <a:pt x="39" y="276"/>
                </a:cubicBezTo>
                <a:cubicBezTo>
                  <a:pt x="39" y="277"/>
                  <a:pt x="39" y="278"/>
                  <a:pt x="39" y="278"/>
                </a:cubicBezTo>
                <a:cubicBezTo>
                  <a:pt x="38" y="280"/>
                  <a:pt x="37" y="281"/>
                  <a:pt x="35" y="283"/>
                </a:cubicBezTo>
                <a:cubicBezTo>
                  <a:pt x="35" y="284"/>
                  <a:pt x="34" y="286"/>
                  <a:pt x="33" y="287"/>
                </a:cubicBezTo>
                <a:cubicBezTo>
                  <a:pt x="33" y="289"/>
                  <a:pt x="32" y="290"/>
                  <a:pt x="32" y="291"/>
                </a:cubicBezTo>
                <a:cubicBezTo>
                  <a:pt x="31" y="292"/>
                  <a:pt x="31" y="294"/>
                  <a:pt x="31" y="295"/>
                </a:cubicBezTo>
                <a:cubicBezTo>
                  <a:pt x="30" y="298"/>
                  <a:pt x="29" y="300"/>
                  <a:pt x="28" y="303"/>
                </a:cubicBezTo>
                <a:cubicBezTo>
                  <a:pt x="27" y="303"/>
                  <a:pt x="28" y="303"/>
                  <a:pt x="27" y="303"/>
                </a:cubicBezTo>
                <a:cubicBezTo>
                  <a:pt x="27" y="304"/>
                  <a:pt x="27" y="304"/>
                  <a:pt x="27" y="304"/>
                </a:cubicBezTo>
                <a:cubicBezTo>
                  <a:pt x="27" y="305"/>
                  <a:pt x="27" y="306"/>
                  <a:pt x="26" y="307"/>
                </a:cubicBezTo>
                <a:cubicBezTo>
                  <a:pt x="26" y="308"/>
                  <a:pt x="25" y="310"/>
                  <a:pt x="25" y="311"/>
                </a:cubicBezTo>
                <a:cubicBezTo>
                  <a:pt x="25" y="311"/>
                  <a:pt x="25" y="312"/>
                  <a:pt x="25" y="313"/>
                </a:cubicBezTo>
                <a:cubicBezTo>
                  <a:pt x="25" y="313"/>
                  <a:pt x="25" y="314"/>
                  <a:pt x="25" y="314"/>
                </a:cubicBezTo>
                <a:cubicBezTo>
                  <a:pt x="25" y="314"/>
                  <a:pt x="25" y="315"/>
                  <a:pt x="25" y="315"/>
                </a:cubicBezTo>
                <a:cubicBezTo>
                  <a:pt x="25" y="316"/>
                  <a:pt x="25" y="316"/>
                  <a:pt x="25" y="317"/>
                </a:cubicBezTo>
                <a:cubicBezTo>
                  <a:pt x="25" y="318"/>
                  <a:pt x="24" y="319"/>
                  <a:pt x="24" y="320"/>
                </a:cubicBezTo>
                <a:cubicBezTo>
                  <a:pt x="24" y="320"/>
                  <a:pt x="24" y="321"/>
                  <a:pt x="24" y="321"/>
                </a:cubicBezTo>
                <a:cubicBezTo>
                  <a:pt x="24" y="322"/>
                  <a:pt x="24" y="323"/>
                  <a:pt x="24" y="323"/>
                </a:cubicBezTo>
                <a:cubicBezTo>
                  <a:pt x="24" y="324"/>
                  <a:pt x="24" y="324"/>
                  <a:pt x="24" y="325"/>
                </a:cubicBezTo>
                <a:cubicBezTo>
                  <a:pt x="23" y="327"/>
                  <a:pt x="23" y="329"/>
                  <a:pt x="23" y="330"/>
                </a:cubicBezTo>
                <a:cubicBezTo>
                  <a:pt x="23" y="332"/>
                  <a:pt x="23" y="333"/>
                  <a:pt x="23" y="335"/>
                </a:cubicBezTo>
                <a:cubicBezTo>
                  <a:pt x="23" y="335"/>
                  <a:pt x="23" y="335"/>
                  <a:pt x="23" y="336"/>
                </a:cubicBezTo>
                <a:cubicBezTo>
                  <a:pt x="23" y="336"/>
                  <a:pt x="23" y="336"/>
                  <a:pt x="23" y="337"/>
                </a:cubicBezTo>
                <a:cubicBezTo>
                  <a:pt x="23" y="337"/>
                  <a:pt x="23" y="338"/>
                  <a:pt x="23" y="339"/>
                </a:cubicBezTo>
                <a:cubicBezTo>
                  <a:pt x="23" y="341"/>
                  <a:pt x="23" y="342"/>
                  <a:pt x="23" y="344"/>
                </a:cubicBezTo>
                <a:cubicBezTo>
                  <a:pt x="23" y="345"/>
                  <a:pt x="24" y="346"/>
                  <a:pt x="24" y="346"/>
                </a:cubicBezTo>
                <a:cubicBezTo>
                  <a:pt x="24" y="349"/>
                  <a:pt x="21" y="352"/>
                  <a:pt x="20" y="355"/>
                </a:cubicBezTo>
                <a:cubicBezTo>
                  <a:pt x="20" y="356"/>
                  <a:pt x="21" y="356"/>
                  <a:pt x="21" y="357"/>
                </a:cubicBezTo>
                <a:cubicBezTo>
                  <a:pt x="22" y="357"/>
                  <a:pt x="22" y="357"/>
                  <a:pt x="23" y="358"/>
                </a:cubicBezTo>
                <a:cubicBezTo>
                  <a:pt x="23" y="359"/>
                  <a:pt x="24" y="360"/>
                  <a:pt x="24" y="361"/>
                </a:cubicBezTo>
                <a:cubicBezTo>
                  <a:pt x="25" y="363"/>
                  <a:pt x="25" y="365"/>
                  <a:pt x="25" y="367"/>
                </a:cubicBezTo>
                <a:cubicBezTo>
                  <a:pt x="24" y="368"/>
                  <a:pt x="24" y="369"/>
                  <a:pt x="23" y="370"/>
                </a:cubicBezTo>
                <a:cubicBezTo>
                  <a:pt x="22" y="371"/>
                  <a:pt x="22" y="372"/>
                  <a:pt x="21" y="373"/>
                </a:cubicBezTo>
                <a:cubicBezTo>
                  <a:pt x="20" y="373"/>
                  <a:pt x="19" y="374"/>
                  <a:pt x="18" y="374"/>
                </a:cubicBezTo>
                <a:cubicBezTo>
                  <a:pt x="18" y="375"/>
                  <a:pt x="19" y="376"/>
                  <a:pt x="19" y="376"/>
                </a:cubicBezTo>
                <a:cubicBezTo>
                  <a:pt x="20" y="376"/>
                  <a:pt x="20" y="377"/>
                  <a:pt x="20" y="377"/>
                </a:cubicBezTo>
                <a:cubicBezTo>
                  <a:pt x="21" y="378"/>
                  <a:pt x="22" y="380"/>
                  <a:pt x="22" y="382"/>
                </a:cubicBezTo>
                <a:cubicBezTo>
                  <a:pt x="22" y="383"/>
                  <a:pt x="21" y="384"/>
                  <a:pt x="21" y="386"/>
                </a:cubicBezTo>
                <a:cubicBezTo>
                  <a:pt x="22" y="386"/>
                  <a:pt x="22" y="387"/>
                  <a:pt x="22" y="388"/>
                </a:cubicBezTo>
                <a:cubicBezTo>
                  <a:pt x="23" y="389"/>
                  <a:pt x="23" y="391"/>
                  <a:pt x="22" y="392"/>
                </a:cubicBezTo>
                <a:cubicBezTo>
                  <a:pt x="22" y="395"/>
                  <a:pt x="21" y="398"/>
                  <a:pt x="19" y="399"/>
                </a:cubicBezTo>
                <a:cubicBezTo>
                  <a:pt x="18" y="399"/>
                  <a:pt x="17" y="400"/>
                  <a:pt x="15" y="400"/>
                </a:cubicBezTo>
                <a:cubicBezTo>
                  <a:pt x="15" y="400"/>
                  <a:pt x="15" y="399"/>
                  <a:pt x="14" y="399"/>
                </a:cubicBezTo>
                <a:cubicBezTo>
                  <a:pt x="14" y="399"/>
                  <a:pt x="14" y="400"/>
                  <a:pt x="14" y="400"/>
                </a:cubicBezTo>
                <a:cubicBezTo>
                  <a:pt x="11" y="400"/>
                  <a:pt x="8" y="399"/>
                  <a:pt x="6" y="398"/>
                </a:cubicBezTo>
                <a:cubicBezTo>
                  <a:pt x="5" y="398"/>
                  <a:pt x="5" y="399"/>
                  <a:pt x="5" y="398"/>
                </a:cubicBezTo>
                <a:cubicBezTo>
                  <a:pt x="4" y="397"/>
                  <a:pt x="3" y="397"/>
                  <a:pt x="3" y="397"/>
                </a:cubicBezTo>
                <a:cubicBezTo>
                  <a:pt x="1" y="395"/>
                  <a:pt x="1" y="394"/>
                  <a:pt x="1" y="392"/>
                </a:cubicBezTo>
                <a:cubicBezTo>
                  <a:pt x="1" y="392"/>
                  <a:pt x="1" y="391"/>
                  <a:pt x="1" y="390"/>
                </a:cubicBezTo>
                <a:cubicBezTo>
                  <a:pt x="0" y="389"/>
                  <a:pt x="0" y="388"/>
                  <a:pt x="1" y="387"/>
                </a:cubicBezTo>
                <a:cubicBezTo>
                  <a:pt x="1" y="386"/>
                  <a:pt x="2" y="385"/>
                  <a:pt x="2" y="384"/>
                </a:cubicBezTo>
                <a:cubicBezTo>
                  <a:pt x="3" y="384"/>
                  <a:pt x="3" y="382"/>
                  <a:pt x="3" y="381"/>
                </a:cubicBezTo>
                <a:cubicBezTo>
                  <a:pt x="3" y="380"/>
                  <a:pt x="4" y="378"/>
                  <a:pt x="5" y="377"/>
                </a:cubicBezTo>
                <a:cubicBezTo>
                  <a:pt x="5" y="376"/>
                  <a:pt x="5" y="376"/>
                  <a:pt x="6" y="375"/>
                </a:cubicBezTo>
                <a:cubicBezTo>
                  <a:pt x="6" y="375"/>
                  <a:pt x="8" y="374"/>
                  <a:pt x="8" y="373"/>
                </a:cubicBezTo>
                <a:cubicBezTo>
                  <a:pt x="8" y="373"/>
                  <a:pt x="7" y="373"/>
                  <a:pt x="6" y="372"/>
                </a:cubicBezTo>
                <a:cubicBezTo>
                  <a:pt x="6" y="372"/>
                  <a:pt x="6" y="372"/>
                  <a:pt x="6" y="372"/>
                </a:cubicBezTo>
                <a:cubicBezTo>
                  <a:pt x="5" y="371"/>
                  <a:pt x="5" y="370"/>
                  <a:pt x="4" y="369"/>
                </a:cubicBezTo>
                <a:cubicBezTo>
                  <a:pt x="3" y="367"/>
                  <a:pt x="3" y="367"/>
                  <a:pt x="3" y="365"/>
                </a:cubicBezTo>
                <a:cubicBezTo>
                  <a:pt x="3" y="361"/>
                  <a:pt x="5" y="357"/>
                  <a:pt x="8" y="355"/>
                </a:cubicBezTo>
                <a:cubicBezTo>
                  <a:pt x="8" y="355"/>
                  <a:pt x="9" y="355"/>
                  <a:pt x="9" y="354"/>
                </a:cubicBezTo>
                <a:cubicBezTo>
                  <a:pt x="9" y="354"/>
                  <a:pt x="9" y="354"/>
                  <a:pt x="8" y="353"/>
                </a:cubicBezTo>
                <a:cubicBezTo>
                  <a:pt x="8" y="352"/>
                  <a:pt x="7" y="352"/>
                  <a:pt x="7" y="351"/>
                </a:cubicBezTo>
                <a:cubicBezTo>
                  <a:pt x="7" y="350"/>
                  <a:pt x="6" y="349"/>
                  <a:pt x="6" y="348"/>
                </a:cubicBezTo>
                <a:cubicBezTo>
                  <a:pt x="6" y="347"/>
                  <a:pt x="6" y="345"/>
                  <a:pt x="6" y="344"/>
                </a:cubicBezTo>
                <a:cubicBezTo>
                  <a:pt x="6" y="343"/>
                  <a:pt x="6" y="341"/>
                  <a:pt x="6" y="340"/>
                </a:cubicBezTo>
                <a:cubicBezTo>
                  <a:pt x="7" y="338"/>
                  <a:pt x="7" y="336"/>
                  <a:pt x="7" y="335"/>
                </a:cubicBezTo>
                <a:cubicBezTo>
                  <a:pt x="7" y="335"/>
                  <a:pt x="7" y="335"/>
                  <a:pt x="7" y="334"/>
                </a:cubicBezTo>
                <a:cubicBezTo>
                  <a:pt x="7" y="334"/>
                  <a:pt x="7" y="333"/>
                  <a:pt x="7" y="332"/>
                </a:cubicBezTo>
                <a:cubicBezTo>
                  <a:pt x="8" y="330"/>
                  <a:pt x="8" y="329"/>
                  <a:pt x="8" y="327"/>
                </a:cubicBezTo>
                <a:cubicBezTo>
                  <a:pt x="8" y="327"/>
                  <a:pt x="8" y="326"/>
                  <a:pt x="8" y="325"/>
                </a:cubicBezTo>
                <a:cubicBezTo>
                  <a:pt x="8" y="324"/>
                  <a:pt x="7" y="322"/>
                  <a:pt x="7" y="321"/>
                </a:cubicBezTo>
                <a:cubicBezTo>
                  <a:pt x="7" y="320"/>
                  <a:pt x="7" y="319"/>
                  <a:pt x="7" y="318"/>
                </a:cubicBezTo>
                <a:cubicBezTo>
                  <a:pt x="7" y="318"/>
                  <a:pt x="7" y="318"/>
                  <a:pt x="7" y="318"/>
                </a:cubicBezTo>
                <a:cubicBezTo>
                  <a:pt x="7" y="317"/>
                  <a:pt x="7" y="317"/>
                  <a:pt x="7" y="317"/>
                </a:cubicBezTo>
                <a:cubicBezTo>
                  <a:pt x="6" y="316"/>
                  <a:pt x="6" y="315"/>
                  <a:pt x="6" y="314"/>
                </a:cubicBezTo>
                <a:cubicBezTo>
                  <a:pt x="6" y="312"/>
                  <a:pt x="6" y="310"/>
                  <a:pt x="6" y="308"/>
                </a:cubicBezTo>
                <a:cubicBezTo>
                  <a:pt x="6" y="308"/>
                  <a:pt x="5" y="307"/>
                  <a:pt x="5" y="307"/>
                </a:cubicBezTo>
                <a:cubicBezTo>
                  <a:pt x="5" y="305"/>
                  <a:pt x="4" y="304"/>
                  <a:pt x="4" y="302"/>
                </a:cubicBezTo>
                <a:cubicBezTo>
                  <a:pt x="4" y="301"/>
                  <a:pt x="4" y="300"/>
                  <a:pt x="4" y="299"/>
                </a:cubicBezTo>
                <a:cubicBezTo>
                  <a:pt x="4" y="298"/>
                  <a:pt x="4" y="298"/>
                  <a:pt x="3" y="298"/>
                </a:cubicBezTo>
                <a:cubicBezTo>
                  <a:pt x="4" y="296"/>
                  <a:pt x="3" y="295"/>
                  <a:pt x="3" y="293"/>
                </a:cubicBezTo>
                <a:cubicBezTo>
                  <a:pt x="3" y="293"/>
                  <a:pt x="3" y="292"/>
                  <a:pt x="3" y="291"/>
                </a:cubicBezTo>
                <a:cubicBezTo>
                  <a:pt x="3" y="290"/>
                  <a:pt x="3" y="290"/>
                  <a:pt x="3" y="289"/>
                </a:cubicBezTo>
                <a:cubicBezTo>
                  <a:pt x="3" y="288"/>
                  <a:pt x="3" y="288"/>
                  <a:pt x="3" y="288"/>
                </a:cubicBezTo>
                <a:cubicBezTo>
                  <a:pt x="3" y="287"/>
                  <a:pt x="4" y="287"/>
                  <a:pt x="4" y="286"/>
                </a:cubicBezTo>
                <a:cubicBezTo>
                  <a:pt x="4" y="286"/>
                  <a:pt x="4" y="285"/>
                  <a:pt x="4" y="285"/>
                </a:cubicBezTo>
                <a:cubicBezTo>
                  <a:pt x="4" y="285"/>
                  <a:pt x="4" y="284"/>
                  <a:pt x="4" y="284"/>
                </a:cubicBezTo>
                <a:cubicBezTo>
                  <a:pt x="4" y="283"/>
                  <a:pt x="4" y="282"/>
                  <a:pt x="4" y="281"/>
                </a:cubicBezTo>
                <a:cubicBezTo>
                  <a:pt x="4" y="279"/>
                  <a:pt x="5" y="278"/>
                  <a:pt x="5" y="276"/>
                </a:cubicBezTo>
                <a:cubicBezTo>
                  <a:pt x="5" y="276"/>
                  <a:pt x="5" y="275"/>
                  <a:pt x="6" y="274"/>
                </a:cubicBezTo>
                <a:cubicBezTo>
                  <a:pt x="6" y="274"/>
                  <a:pt x="6" y="273"/>
                  <a:pt x="6" y="273"/>
                </a:cubicBezTo>
                <a:cubicBezTo>
                  <a:pt x="6" y="272"/>
                  <a:pt x="6" y="272"/>
                  <a:pt x="7" y="271"/>
                </a:cubicBezTo>
                <a:cubicBezTo>
                  <a:pt x="7" y="271"/>
                  <a:pt x="7" y="270"/>
                  <a:pt x="7" y="270"/>
                </a:cubicBezTo>
                <a:cubicBezTo>
                  <a:pt x="7" y="269"/>
                  <a:pt x="7" y="268"/>
                  <a:pt x="8" y="268"/>
                </a:cubicBezTo>
                <a:cubicBezTo>
                  <a:pt x="8" y="266"/>
                  <a:pt x="9" y="264"/>
                  <a:pt x="10" y="262"/>
                </a:cubicBezTo>
                <a:cubicBezTo>
                  <a:pt x="10" y="261"/>
                  <a:pt x="11" y="261"/>
                  <a:pt x="11" y="260"/>
                </a:cubicBezTo>
                <a:cubicBezTo>
                  <a:pt x="11" y="258"/>
                  <a:pt x="12" y="257"/>
                  <a:pt x="13" y="256"/>
                </a:cubicBezTo>
                <a:cubicBezTo>
                  <a:pt x="13" y="255"/>
                  <a:pt x="13" y="253"/>
                  <a:pt x="14" y="252"/>
                </a:cubicBezTo>
                <a:cubicBezTo>
                  <a:pt x="14" y="251"/>
                  <a:pt x="15" y="250"/>
                  <a:pt x="15" y="249"/>
                </a:cubicBezTo>
                <a:cubicBezTo>
                  <a:pt x="15" y="248"/>
                  <a:pt x="15" y="248"/>
                  <a:pt x="15" y="247"/>
                </a:cubicBezTo>
                <a:cubicBezTo>
                  <a:pt x="15" y="247"/>
                  <a:pt x="15" y="246"/>
                  <a:pt x="16" y="246"/>
                </a:cubicBezTo>
                <a:cubicBezTo>
                  <a:pt x="16" y="246"/>
                  <a:pt x="16" y="245"/>
                  <a:pt x="16" y="245"/>
                </a:cubicBezTo>
                <a:cubicBezTo>
                  <a:pt x="16" y="243"/>
                  <a:pt x="16" y="242"/>
                  <a:pt x="17" y="240"/>
                </a:cubicBezTo>
                <a:cubicBezTo>
                  <a:pt x="17" y="239"/>
                  <a:pt x="17" y="238"/>
                  <a:pt x="17" y="237"/>
                </a:cubicBezTo>
                <a:cubicBezTo>
                  <a:pt x="17" y="237"/>
                  <a:pt x="17" y="236"/>
                  <a:pt x="17" y="236"/>
                </a:cubicBezTo>
                <a:cubicBezTo>
                  <a:pt x="17" y="235"/>
                  <a:pt x="17" y="235"/>
                  <a:pt x="17" y="235"/>
                </a:cubicBezTo>
                <a:cubicBezTo>
                  <a:pt x="18" y="234"/>
                  <a:pt x="18" y="233"/>
                  <a:pt x="18" y="232"/>
                </a:cubicBezTo>
                <a:cubicBezTo>
                  <a:pt x="18" y="232"/>
                  <a:pt x="18" y="231"/>
                  <a:pt x="18" y="231"/>
                </a:cubicBezTo>
                <a:cubicBezTo>
                  <a:pt x="18" y="231"/>
                  <a:pt x="18" y="231"/>
                  <a:pt x="18" y="231"/>
                </a:cubicBezTo>
                <a:cubicBezTo>
                  <a:pt x="18" y="230"/>
                  <a:pt x="18" y="230"/>
                  <a:pt x="18" y="229"/>
                </a:cubicBezTo>
                <a:cubicBezTo>
                  <a:pt x="18" y="228"/>
                  <a:pt x="18" y="227"/>
                  <a:pt x="18" y="226"/>
                </a:cubicBezTo>
                <a:cubicBezTo>
                  <a:pt x="19" y="226"/>
                  <a:pt x="19" y="225"/>
                  <a:pt x="19" y="225"/>
                </a:cubicBezTo>
                <a:cubicBezTo>
                  <a:pt x="19" y="224"/>
                  <a:pt x="19" y="222"/>
                  <a:pt x="20" y="220"/>
                </a:cubicBezTo>
                <a:cubicBezTo>
                  <a:pt x="21" y="219"/>
                  <a:pt x="21" y="218"/>
                  <a:pt x="21" y="217"/>
                </a:cubicBezTo>
                <a:cubicBezTo>
                  <a:pt x="22" y="215"/>
                  <a:pt x="21" y="213"/>
                  <a:pt x="21" y="210"/>
                </a:cubicBezTo>
                <a:cubicBezTo>
                  <a:pt x="21" y="210"/>
                  <a:pt x="21" y="209"/>
                  <a:pt x="21" y="209"/>
                </a:cubicBezTo>
                <a:cubicBezTo>
                  <a:pt x="21" y="208"/>
                  <a:pt x="22" y="206"/>
                  <a:pt x="22" y="205"/>
                </a:cubicBezTo>
                <a:cubicBezTo>
                  <a:pt x="23" y="204"/>
                  <a:pt x="23" y="204"/>
                  <a:pt x="24" y="203"/>
                </a:cubicBezTo>
                <a:cubicBezTo>
                  <a:pt x="24" y="203"/>
                  <a:pt x="24" y="202"/>
                  <a:pt x="24" y="202"/>
                </a:cubicBezTo>
                <a:cubicBezTo>
                  <a:pt x="25" y="201"/>
                  <a:pt x="25" y="201"/>
                  <a:pt x="25" y="201"/>
                </a:cubicBezTo>
                <a:cubicBezTo>
                  <a:pt x="27" y="199"/>
                  <a:pt x="28" y="197"/>
                  <a:pt x="29" y="195"/>
                </a:cubicBezTo>
                <a:cubicBezTo>
                  <a:pt x="29" y="194"/>
                  <a:pt x="30" y="193"/>
                  <a:pt x="30" y="193"/>
                </a:cubicBezTo>
                <a:cubicBezTo>
                  <a:pt x="31" y="192"/>
                  <a:pt x="31" y="191"/>
                  <a:pt x="32" y="191"/>
                </a:cubicBezTo>
                <a:cubicBezTo>
                  <a:pt x="32" y="190"/>
                  <a:pt x="33" y="189"/>
                  <a:pt x="34" y="189"/>
                </a:cubicBezTo>
                <a:cubicBezTo>
                  <a:pt x="34" y="188"/>
                  <a:pt x="36" y="186"/>
                  <a:pt x="37" y="185"/>
                </a:cubicBezTo>
                <a:cubicBezTo>
                  <a:pt x="37" y="185"/>
                  <a:pt x="37" y="184"/>
                  <a:pt x="38" y="184"/>
                </a:cubicBezTo>
                <a:cubicBezTo>
                  <a:pt x="38" y="184"/>
                  <a:pt x="39" y="183"/>
                  <a:pt x="39" y="183"/>
                </a:cubicBezTo>
                <a:cubicBezTo>
                  <a:pt x="40" y="183"/>
                  <a:pt x="40" y="182"/>
                  <a:pt x="40" y="182"/>
                </a:cubicBezTo>
                <a:cubicBezTo>
                  <a:pt x="41" y="182"/>
                  <a:pt x="42" y="181"/>
                  <a:pt x="42" y="180"/>
                </a:cubicBezTo>
                <a:cubicBezTo>
                  <a:pt x="43" y="179"/>
                  <a:pt x="44" y="179"/>
                  <a:pt x="45" y="178"/>
                </a:cubicBezTo>
                <a:cubicBezTo>
                  <a:pt x="45" y="177"/>
                  <a:pt x="46" y="176"/>
                  <a:pt x="46" y="175"/>
                </a:cubicBezTo>
                <a:cubicBezTo>
                  <a:pt x="48" y="174"/>
                  <a:pt x="48" y="172"/>
                  <a:pt x="48" y="170"/>
                </a:cubicBezTo>
                <a:cubicBezTo>
                  <a:pt x="48" y="168"/>
                  <a:pt x="48" y="167"/>
                  <a:pt x="48" y="165"/>
                </a:cubicBezTo>
                <a:cubicBezTo>
                  <a:pt x="48" y="163"/>
                  <a:pt x="48" y="161"/>
                  <a:pt x="48" y="158"/>
                </a:cubicBezTo>
                <a:cubicBezTo>
                  <a:pt x="48" y="157"/>
                  <a:pt x="48" y="156"/>
                  <a:pt x="48" y="155"/>
                </a:cubicBezTo>
                <a:cubicBezTo>
                  <a:pt x="48" y="153"/>
                  <a:pt x="48" y="150"/>
                  <a:pt x="48" y="148"/>
                </a:cubicBezTo>
                <a:cubicBezTo>
                  <a:pt x="48" y="147"/>
                  <a:pt x="49" y="145"/>
                  <a:pt x="49" y="144"/>
                </a:cubicBezTo>
                <a:cubicBezTo>
                  <a:pt x="49" y="142"/>
                  <a:pt x="48" y="140"/>
                  <a:pt x="48" y="138"/>
                </a:cubicBezTo>
                <a:cubicBezTo>
                  <a:pt x="48" y="137"/>
                  <a:pt x="48" y="137"/>
                  <a:pt x="48" y="136"/>
                </a:cubicBezTo>
                <a:cubicBezTo>
                  <a:pt x="48" y="135"/>
                  <a:pt x="48" y="134"/>
                  <a:pt x="48" y="133"/>
                </a:cubicBezTo>
                <a:cubicBezTo>
                  <a:pt x="48" y="133"/>
                  <a:pt x="48" y="133"/>
                  <a:pt x="48" y="132"/>
                </a:cubicBezTo>
                <a:cubicBezTo>
                  <a:pt x="48" y="132"/>
                  <a:pt x="48" y="131"/>
                  <a:pt x="49" y="130"/>
                </a:cubicBezTo>
                <a:cubicBezTo>
                  <a:pt x="49" y="130"/>
                  <a:pt x="48" y="129"/>
                  <a:pt x="49" y="128"/>
                </a:cubicBezTo>
                <a:cubicBezTo>
                  <a:pt x="49" y="128"/>
                  <a:pt x="49" y="127"/>
                  <a:pt x="49" y="127"/>
                </a:cubicBezTo>
                <a:cubicBezTo>
                  <a:pt x="49" y="125"/>
                  <a:pt x="49" y="122"/>
                  <a:pt x="49" y="120"/>
                </a:cubicBezTo>
                <a:cubicBezTo>
                  <a:pt x="49" y="119"/>
                  <a:pt x="49" y="118"/>
                  <a:pt x="49" y="117"/>
                </a:cubicBezTo>
                <a:cubicBezTo>
                  <a:pt x="49" y="116"/>
                  <a:pt x="50" y="113"/>
                  <a:pt x="50" y="111"/>
                </a:cubicBezTo>
                <a:cubicBezTo>
                  <a:pt x="50" y="111"/>
                  <a:pt x="50" y="110"/>
                  <a:pt x="50" y="110"/>
                </a:cubicBezTo>
                <a:cubicBezTo>
                  <a:pt x="50" y="109"/>
                  <a:pt x="50" y="108"/>
                  <a:pt x="50" y="107"/>
                </a:cubicBezTo>
                <a:cubicBezTo>
                  <a:pt x="50" y="107"/>
                  <a:pt x="50" y="106"/>
                  <a:pt x="51" y="105"/>
                </a:cubicBezTo>
                <a:cubicBezTo>
                  <a:pt x="51" y="104"/>
                  <a:pt x="51" y="103"/>
                  <a:pt x="51" y="103"/>
                </a:cubicBezTo>
                <a:cubicBezTo>
                  <a:pt x="50" y="102"/>
                  <a:pt x="51" y="102"/>
                  <a:pt x="51" y="102"/>
                </a:cubicBezTo>
                <a:cubicBezTo>
                  <a:pt x="51" y="101"/>
                  <a:pt x="51" y="100"/>
                  <a:pt x="51" y="99"/>
                </a:cubicBezTo>
                <a:cubicBezTo>
                  <a:pt x="51" y="97"/>
                  <a:pt x="51" y="96"/>
                  <a:pt x="51" y="94"/>
                </a:cubicBezTo>
                <a:cubicBezTo>
                  <a:pt x="51" y="93"/>
                  <a:pt x="51" y="93"/>
                  <a:pt x="51" y="92"/>
                </a:cubicBezTo>
                <a:cubicBezTo>
                  <a:pt x="51" y="92"/>
                  <a:pt x="51" y="92"/>
                  <a:pt x="51" y="91"/>
                </a:cubicBezTo>
                <a:cubicBezTo>
                  <a:pt x="51" y="91"/>
                  <a:pt x="51" y="90"/>
                  <a:pt x="51" y="90"/>
                </a:cubicBezTo>
                <a:cubicBezTo>
                  <a:pt x="50" y="87"/>
                  <a:pt x="45" y="86"/>
                  <a:pt x="42" y="85"/>
                </a:cubicBezTo>
                <a:cubicBezTo>
                  <a:pt x="41" y="85"/>
                  <a:pt x="40" y="84"/>
                  <a:pt x="40" y="84"/>
                </a:cubicBezTo>
                <a:cubicBezTo>
                  <a:pt x="39" y="84"/>
                  <a:pt x="38" y="83"/>
                  <a:pt x="37" y="83"/>
                </a:cubicBezTo>
                <a:cubicBezTo>
                  <a:pt x="36" y="82"/>
                  <a:pt x="34" y="81"/>
                  <a:pt x="33" y="80"/>
                </a:cubicBezTo>
                <a:cubicBezTo>
                  <a:pt x="32" y="79"/>
                  <a:pt x="31" y="78"/>
                  <a:pt x="31" y="78"/>
                </a:cubicBezTo>
                <a:cubicBezTo>
                  <a:pt x="30" y="77"/>
                  <a:pt x="29" y="77"/>
                  <a:pt x="29" y="76"/>
                </a:cubicBezTo>
                <a:cubicBezTo>
                  <a:pt x="28" y="75"/>
                  <a:pt x="28" y="74"/>
                  <a:pt x="28" y="74"/>
                </a:cubicBezTo>
                <a:cubicBezTo>
                  <a:pt x="27" y="73"/>
                  <a:pt x="26" y="73"/>
                  <a:pt x="26" y="72"/>
                </a:cubicBezTo>
                <a:cubicBezTo>
                  <a:pt x="25" y="72"/>
                  <a:pt x="25" y="71"/>
                  <a:pt x="25" y="69"/>
                </a:cubicBezTo>
                <a:cubicBezTo>
                  <a:pt x="24" y="68"/>
                  <a:pt x="23" y="67"/>
                  <a:pt x="23" y="65"/>
                </a:cubicBezTo>
                <a:cubicBezTo>
                  <a:pt x="22" y="64"/>
                  <a:pt x="21" y="62"/>
                  <a:pt x="21" y="60"/>
                </a:cubicBezTo>
                <a:cubicBezTo>
                  <a:pt x="20" y="59"/>
                  <a:pt x="20" y="57"/>
                  <a:pt x="20" y="56"/>
                </a:cubicBezTo>
                <a:cubicBezTo>
                  <a:pt x="20" y="55"/>
                  <a:pt x="20" y="55"/>
                  <a:pt x="20" y="54"/>
                </a:cubicBezTo>
                <a:cubicBezTo>
                  <a:pt x="20" y="53"/>
                  <a:pt x="20" y="53"/>
                  <a:pt x="20" y="52"/>
                </a:cubicBezTo>
                <a:cubicBezTo>
                  <a:pt x="20" y="51"/>
                  <a:pt x="20" y="49"/>
                  <a:pt x="20" y="48"/>
                </a:cubicBezTo>
                <a:cubicBezTo>
                  <a:pt x="20" y="46"/>
                  <a:pt x="20" y="45"/>
                  <a:pt x="21" y="43"/>
                </a:cubicBezTo>
                <a:cubicBezTo>
                  <a:pt x="21" y="42"/>
                  <a:pt x="21" y="40"/>
                  <a:pt x="22" y="38"/>
                </a:cubicBezTo>
                <a:cubicBezTo>
                  <a:pt x="22" y="38"/>
                  <a:pt x="21" y="37"/>
                  <a:pt x="21" y="36"/>
                </a:cubicBezTo>
                <a:cubicBezTo>
                  <a:pt x="21" y="35"/>
                  <a:pt x="22" y="36"/>
                  <a:pt x="23" y="35"/>
                </a:cubicBezTo>
                <a:cubicBezTo>
                  <a:pt x="23" y="35"/>
                  <a:pt x="23" y="34"/>
                  <a:pt x="23" y="34"/>
                </a:cubicBezTo>
                <a:cubicBezTo>
                  <a:pt x="24" y="32"/>
                  <a:pt x="25" y="31"/>
                  <a:pt x="25" y="30"/>
                </a:cubicBezTo>
                <a:cubicBezTo>
                  <a:pt x="26" y="29"/>
                  <a:pt x="26" y="28"/>
                  <a:pt x="27" y="27"/>
                </a:cubicBezTo>
                <a:cubicBezTo>
                  <a:pt x="27" y="26"/>
                  <a:pt x="28" y="25"/>
                  <a:pt x="28" y="24"/>
                </a:cubicBezTo>
                <a:cubicBezTo>
                  <a:pt x="28" y="23"/>
                  <a:pt x="28" y="21"/>
                  <a:pt x="29" y="20"/>
                </a:cubicBezTo>
                <a:cubicBezTo>
                  <a:pt x="30" y="19"/>
                  <a:pt x="30" y="19"/>
                  <a:pt x="31" y="18"/>
                </a:cubicBezTo>
                <a:cubicBezTo>
                  <a:pt x="31" y="18"/>
                  <a:pt x="32" y="17"/>
                  <a:pt x="32" y="16"/>
                </a:cubicBezTo>
                <a:cubicBezTo>
                  <a:pt x="32" y="15"/>
                  <a:pt x="32" y="15"/>
                  <a:pt x="33" y="14"/>
                </a:cubicBezTo>
                <a:cubicBezTo>
                  <a:pt x="33" y="14"/>
                  <a:pt x="33" y="12"/>
                  <a:pt x="33" y="12"/>
                </a:cubicBezTo>
                <a:cubicBezTo>
                  <a:pt x="32" y="9"/>
                  <a:pt x="31" y="7"/>
                  <a:pt x="31" y="4"/>
                </a:cubicBezTo>
                <a:cubicBezTo>
                  <a:pt x="32" y="4"/>
                  <a:pt x="32" y="4"/>
                  <a:pt x="32" y="3"/>
                </a:cubicBezTo>
                <a:cubicBezTo>
                  <a:pt x="32" y="2"/>
                  <a:pt x="31" y="1"/>
                  <a:pt x="31" y="0"/>
                </a:cubicBezTo>
                <a:cubicBezTo>
                  <a:pt x="32" y="0"/>
                  <a:pt x="32" y="1"/>
                  <a:pt x="33" y="2"/>
                </a:cubicBezTo>
                <a:cubicBezTo>
                  <a:pt x="33" y="3"/>
                  <a:pt x="34" y="3"/>
                  <a:pt x="34" y="4"/>
                </a:cubicBezTo>
                <a:cubicBezTo>
                  <a:pt x="34" y="5"/>
                  <a:pt x="35" y="6"/>
                  <a:pt x="35" y="7"/>
                </a:cubicBezTo>
                <a:cubicBezTo>
                  <a:pt x="35" y="7"/>
                  <a:pt x="36" y="8"/>
                  <a:pt x="37" y="9"/>
                </a:cubicBezTo>
                <a:cubicBezTo>
                  <a:pt x="37" y="10"/>
                  <a:pt x="38" y="11"/>
                  <a:pt x="39" y="12"/>
                </a:cubicBezTo>
                <a:cubicBezTo>
                  <a:pt x="40" y="13"/>
                  <a:pt x="41" y="14"/>
                  <a:pt x="42" y="16"/>
                </a:cubicBezTo>
                <a:cubicBezTo>
                  <a:pt x="42" y="17"/>
                  <a:pt x="43" y="18"/>
                  <a:pt x="44" y="19"/>
                </a:cubicBezTo>
                <a:cubicBezTo>
                  <a:pt x="45" y="19"/>
                  <a:pt x="45" y="20"/>
                  <a:pt x="46" y="20"/>
                </a:cubicBezTo>
                <a:cubicBezTo>
                  <a:pt x="47" y="21"/>
                  <a:pt x="48" y="22"/>
                  <a:pt x="49" y="23"/>
                </a:cubicBezTo>
                <a:cubicBezTo>
                  <a:pt x="50" y="23"/>
                  <a:pt x="51" y="22"/>
                  <a:pt x="51" y="22"/>
                </a:cubicBezTo>
                <a:cubicBezTo>
                  <a:pt x="52" y="22"/>
                  <a:pt x="52" y="22"/>
                  <a:pt x="53" y="21"/>
                </a:cubicBezTo>
                <a:cubicBezTo>
                  <a:pt x="53" y="21"/>
                  <a:pt x="53" y="21"/>
                  <a:pt x="54" y="21"/>
                </a:cubicBezTo>
                <a:cubicBezTo>
                  <a:pt x="54" y="21"/>
                  <a:pt x="54" y="21"/>
                  <a:pt x="54" y="21"/>
                </a:cubicBezTo>
                <a:cubicBezTo>
                  <a:pt x="54" y="20"/>
                  <a:pt x="55" y="20"/>
                  <a:pt x="55" y="20"/>
                </a:cubicBezTo>
                <a:cubicBezTo>
                  <a:pt x="55" y="20"/>
                  <a:pt x="55" y="20"/>
                  <a:pt x="56" y="20"/>
                </a:cubicBezTo>
                <a:cubicBezTo>
                  <a:pt x="56" y="19"/>
                  <a:pt x="57" y="19"/>
                  <a:pt x="58" y="19"/>
                </a:cubicBezTo>
                <a:cubicBezTo>
                  <a:pt x="58" y="19"/>
                  <a:pt x="58" y="19"/>
                  <a:pt x="59" y="18"/>
                </a:cubicBezTo>
                <a:cubicBezTo>
                  <a:pt x="60" y="18"/>
                  <a:pt x="62" y="17"/>
                  <a:pt x="63" y="17"/>
                </a:cubicBezTo>
                <a:cubicBezTo>
                  <a:pt x="65" y="17"/>
                  <a:pt x="67" y="16"/>
                  <a:pt x="69" y="16"/>
                </a:cubicBezTo>
                <a:cubicBezTo>
                  <a:pt x="70" y="16"/>
                  <a:pt x="70" y="16"/>
                  <a:pt x="70" y="16"/>
                </a:cubicBezTo>
                <a:cubicBezTo>
                  <a:pt x="71" y="16"/>
                  <a:pt x="71" y="16"/>
                  <a:pt x="72" y="16"/>
                </a:cubicBezTo>
                <a:cubicBezTo>
                  <a:pt x="74" y="16"/>
                  <a:pt x="76" y="17"/>
                  <a:pt x="79" y="17"/>
                </a:cubicBezTo>
                <a:cubicBezTo>
                  <a:pt x="80" y="17"/>
                  <a:pt x="83" y="19"/>
                  <a:pt x="84" y="20"/>
                </a:cubicBezTo>
                <a:cubicBezTo>
                  <a:pt x="86" y="21"/>
                  <a:pt x="88" y="22"/>
                  <a:pt x="89" y="23"/>
                </a:cubicBezTo>
                <a:cubicBezTo>
                  <a:pt x="89" y="24"/>
                  <a:pt x="90" y="24"/>
                  <a:pt x="91" y="25"/>
                </a:cubicBezTo>
                <a:cubicBezTo>
                  <a:pt x="92" y="26"/>
                  <a:pt x="93" y="27"/>
                  <a:pt x="94" y="29"/>
                </a:cubicBezTo>
                <a:cubicBezTo>
                  <a:pt x="95" y="30"/>
                  <a:pt x="96" y="32"/>
                  <a:pt x="96" y="34"/>
                </a:cubicBezTo>
                <a:cubicBezTo>
                  <a:pt x="97" y="35"/>
                  <a:pt x="97" y="36"/>
                  <a:pt x="98" y="37"/>
                </a:cubicBezTo>
                <a:cubicBezTo>
                  <a:pt x="98" y="39"/>
                  <a:pt x="99" y="40"/>
                  <a:pt x="99" y="41"/>
                </a:cubicBezTo>
                <a:cubicBezTo>
                  <a:pt x="100" y="42"/>
                  <a:pt x="101" y="43"/>
                  <a:pt x="101" y="44"/>
                </a:cubicBezTo>
                <a:cubicBezTo>
                  <a:pt x="102" y="46"/>
                  <a:pt x="102" y="49"/>
                  <a:pt x="102" y="50"/>
                </a:cubicBezTo>
                <a:cubicBezTo>
                  <a:pt x="103" y="51"/>
                  <a:pt x="103" y="52"/>
                  <a:pt x="104" y="52"/>
                </a:cubicBezTo>
                <a:cubicBezTo>
                  <a:pt x="105" y="53"/>
                  <a:pt x="106" y="54"/>
                  <a:pt x="106" y="55"/>
                </a:cubicBezTo>
                <a:cubicBezTo>
                  <a:pt x="107" y="55"/>
                  <a:pt x="107" y="56"/>
                  <a:pt x="107" y="57"/>
                </a:cubicBezTo>
                <a:cubicBezTo>
                  <a:pt x="106" y="58"/>
                  <a:pt x="105" y="59"/>
                  <a:pt x="105" y="59"/>
                </a:cubicBezTo>
                <a:cubicBezTo>
                  <a:pt x="104" y="60"/>
                  <a:pt x="104" y="62"/>
                  <a:pt x="104" y="63"/>
                </a:cubicBezTo>
                <a:cubicBezTo>
                  <a:pt x="104" y="64"/>
                  <a:pt x="105" y="65"/>
                  <a:pt x="105" y="66"/>
                </a:cubicBezTo>
                <a:cubicBezTo>
                  <a:pt x="105" y="67"/>
                  <a:pt x="106" y="68"/>
                  <a:pt x="106" y="68"/>
                </a:cubicBezTo>
                <a:cubicBezTo>
                  <a:pt x="107" y="70"/>
                  <a:pt x="108" y="72"/>
                  <a:pt x="109" y="74"/>
                </a:cubicBezTo>
                <a:cubicBezTo>
                  <a:pt x="110" y="77"/>
                  <a:pt x="111" y="79"/>
                  <a:pt x="112" y="82"/>
                </a:cubicBezTo>
                <a:cubicBezTo>
                  <a:pt x="112" y="83"/>
                  <a:pt x="113" y="84"/>
                  <a:pt x="113" y="85"/>
                </a:cubicBezTo>
                <a:cubicBezTo>
                  <a:pt x="114" y="87"/>
                  <a:pt x="114" y="89"/>
                  <a:pt x="115" y="90"/>
                </a:cubicBezTo>
                <a:cubicBezTo>
                  <a:pt x="115" y="91"/>
                  <a:pt x="116" y="92"/>
                  <a:pt x="117" y="93"/>
                </a:cubicBezTo>
                <a:cubicBezTo>
                  <a:pt x="117" y="93"/>
                  <a:pt x="118" y="94"/>
                  <a:pt x="118" y="95"/>
                </a:cubicBezTo>
                <a:cubicBezTo>
                  <a:pt x="119" y="96"/>
                  <a:pt x="120" y="96"/>
                  <a:pt x="120" y="97"/>
                </a:cubicBezTo>
                <a:cubicBezTo>
                  <a:pt x="121" y="97"/>
                  <a:pt x="121" y="98"/>
                  <a:pt x="122" y="98"/>
                </a:cubicBezTo>
                <a:cubicBezTo>
                  <a:pt x="122" y="99"/>
                  <a:pt x="122" y="99"/>
                  <a:pt x="122" y="100"/>
                </a:cubicBezTo>
                <a:cubicBezTo>
                  <a:pt x="123" y="100"/>
                  <a:pt x="123" y="100"/>
                  <a:pt x="123" y="101"/>
                </a:cubicBezTo>
                <a:cubicBezTo>
                  <a:pt x="124" y="102"/>
                  <a:pt x="125" y="103"/>
                  <a:pt x="125" y="104"/>
                </a:cubicBezTo>
                <a:cubicBezTo>
                  <a:pt x="126" y="105"/>
                  <a:pt x="126" y="105"/>
                  <a:pt x="126" y="105"/>
                </a:cubicBezTo>
                <a:cubicBezTo>
                  <a:pt x="126" y="106"/>
                  <a:pt x="126" y="106"/>
                  <a:pt x="127" y="107"/>
                </a:cubicBezTo>
                <a:cubicBezTo>
                  <a:pt x="127" y="107"/>
                  <a:pt x="127" y="108"/>
                  <a:pt x="127" y="108"/>
                </a:cubicBezTo>
                <a:cubicBezTo>
                  <a:pt x="127" y="108"/>
                  <a:pt x="127" y="109"/>
                  <a:pt x="127" y="109"/>
                </a:cubicBezTo>
                <a:cubicBezTo>
                  <a:pt x="127" y="109"/>
                  <a:pt x="128" y="110"/>
                  <a:pt x="128" y="111"/>
                </a:cubicBezTo>
                <a:cubicBezTo>
                  <a:pt x="128" y="111"/>
                  <a:pt x="128" y="112"/>
                  <a:pt x="128" y="113"/>
                </a:cubicBezTo>
                <a:cubicBezTo>
                  <a:pt x="129" y="113"/>
                  <a:pt x="129" y="113"/>
                  <a:pt x="129" y="114"/>
                </a:cubicBezTo>
                <a:cubicBezTo>
                  <a:pt x="129" y="114"/>
                  <a:pt x="129" y="114"/>
                  <a:pt x="129" y="115"/>
                </a:cubicBezTo>
                <a:cubicBezTo>
                  <a:pt x="129" y="115"/>
                  <a:pt x="129" y="115"/>
                  <a:pt x="130" y="116"/>
                </a:cubicBezTo>
                <a:cubicBezTo>
                  <a:pt x="130" y="116"/>
                  <a:pt x="130" y="117"/>
                  <a:pt x="131" y="117"/>
                </a:cubicBezTo>
                <a:cubicBezTo>
                  <a:pt x="131" y="118"/>
                  <a:pt x="131" y="118"/>
                  <a:pt x="131" y="118"/>
                </a:cubicBezTo>
                <a:cubicBezTo>
                  <a:pt x="132" y="119"/>
                  <a:pt x="132" y="119"/>
                  <a:pt x="132" y="120"/>
                </a:cubicBezTo>
                <a:cubicBezTo>
                  <a:pt x="132" y="120"/>
                  <a:pt x="132" y="120"/>
                  <a:pt x="133" y="120"/>
                </a:cubicBezTo>
                <a:cubicBezTo>
                  <a:pt x="133" y="121"/>
                  <a:pt x="134" y="121"/>
                  <a:pt x="134" y="122"/>
                </a:cubicBezTo>
                <a:cubicBezTo>
                  <a:pt x="136" y="123"/>
                  <a:pt x="137" y="125"/>
                  <a:pt x="138" y="127"/>
                </a:cubicBezTo>
                <a:cubicBezTo>
                  <a:pt x="140" y="129"/>
                  <a:pt x="142" y="131"/>
                  <a:pt x="143" y="133"/>
                </a:cubicBezTo>
                <a:cubicBezTo>
                  <a:pt x="145" y="134"/>
                  <a:pt x="146" y="136"/>
                  <a:pt x="147" y="137"/>
                </a:cubicBezTo>
                <a:cubicBezTo>
                  <a:pt x="148" y="138"/>
                  <a:pt x="149" y="139"/>
                  <a:pt x="150" y="140"/>
                </a:cubicBezTo>
                <a:cubicBezTo>
                  <a:pt x="151" y="142"/>
                  <a:pt x="152" y="143"/>
                  <a:pt x="154" y="144"/>
                </a:cubicBezTo>
                <a:cubicBezTo>
                  <a:pt x="155" y="145"/>
                  <a:pt x="155" y="147"/>
                  <a:pt x="157" y="147"/>
                </a:cubicBezTo>
                <a:cubicBezTo>
                  <a:pt x="157" y="148"/>
                  <a:pt x="157" y="148"/>
                  <a:pt x="158" y="148"/>
                </a:cubicBezTo>
                <a:cubicBezTo>
                  <a:pt x="159" y="148"/>
                  <a:pt x="161" y="150"/>
                  <a:pt x="162" y="150"/>
                </a:cubicBezTo>
                <a:cubicBezTo>
                  <a:pt x="163" y="150"/>
                  <a:pt x="165" y="149"/>
                  <a:pt x="167" y="150"/>
                </a:cubicBezTo>
                <a:cubicBezTo>
                  <a:pt x="168" y="151"/>
                  <a:pt x="168" y="154"/>
                  <a:pt x="168" y="155"/>
                </a:cubicBezTo>
                <a:cubicBezTo>
                  <a:pt x="167" y="156"/>
                  <a:pt x="166" y="156"/>
                  <a:pt x="165" y="157"/>
                </a:cubicBezTo>
                <a:cubicBezTo>
                  <a:pt x="165" y="157"/>
                  <a:pt x="165" y="158"/>
                  <a:pt x="164" y="158"/>
                </a:cubicBezTo>
                <a:close/>
                <a:moveTo>
                  <a:pt x="112" y="85"/>
                </a:moveTo>
                <a:cubicBezTo>
                  <a:pt x="111" y="84"/>
                  <a:pt x="110" y="82"/>
                  <a:pt x="109" y="81"/>
                </a:cubicBezTo>
                <a:cubicBezTo>
                  <a:pt x="109" y="80"/>
                  <a:pt x="108" y="80"/>
                  <a:pt x="108" y="79"/>
                </a:cubicBezTo>
                <a:cubicBezTo>
                  <a:pt x="106" y="76"/>
                  <a:pt x="105" y="71"/>
                  <a:pt x="99" y="70"/>
                </a:cubicBezTo>
                <a:cubicBezTo>
                  <a:pt x="99" y="71"/>
                  <a:pt x="99" y="72"/>
                  <a:pt x="100" y="73"/>
                </a:cubicBezTo>
                <a:cubicBezTo>
                  <a:pt x="101" y="75"/>
                  <a:pt x="102" y="77"/>
                  <a:pt x="104" y="78"/>
                </a:cubicBezTo>
                <a:cubicBezTo>
                  <a:pt x="104" y="78"/>
                  <a:pt x="104" y="79"/>
                  <a:pt x="104" y="79"/>
                </a:cubicBezTo>
                <a:cubicBezTo>
                  <a:pt x="104" y="81"/>
                  <a:pt x="106" y="82"/>
                  <a:pt x="107" y="84"/>
                </a:cubicBezTo>
                <a:cubicBezTo>
                  <a:pt x="109" y="85"/>
                  <a:pt x="110" y="88"/>
                  <a:pt x="112" y="87"/>
                </a:cubicBezTo>
                <a:cubicBezTo>
                  <a:pt x="112" y="86"/>
                  <a:pt x="111" y="86"/>
                  <a:pt x="112" y="85"/>
                </a:cubicBezTo>
                <a:close/>
                <a:moveTo>
                  <a:pt x="52" y="170"/>
                </a:moveTo>
                <a:cubicBezTo>
                  <a:pt x="53" y="170"/>
                  <a:pt x="54" y="169"/>
                  <a:pt x="55" y="169"/>
                </a:cubicBezTo>
                <a:cubicBezTo>
                  <a:pt x="57" y="167"/>
                  <a:pt x="59" y="164"/>
                  <a:pt x="61" y="161"/>
                </a:cubicBezTo>
                <a:cubicBezTo>
                  <a:pt x="62" y="160"/>
                  <a:pt x="62" y="159"/>
                  <a:pt x="63" y="158"/>
                </a:cubicBezTo>
                <a:cubicBezTo>
                  <a:pt x="64" y="156"/>
                  <a:pt x="65" y="154"/>
                  <a:pt x="67" y="152"/>
                </a:cubicBezTo>
                <a:cubicBezTo>
                  <a:pt x="67" y="151"/>
                  <a:pt x="68" y="150"/>
                  <a:pt x="69" y="149"/>
                </a:cubicBezTo>
                <a:cubicBezTo>
                  <a:pt x="69" y="148"/>
                  <a:pt x="70" y="147"/>
                  <a:pt x="71" y="146"/>
                </a:cubicBezTo>
                <a:cubicBezTo>
                  <a:pt x="72" y="145"/>
                  <a:pt x="73" y="145"/>
                  <a:pt x="73" y="144"/>
                </a:cubicBezTo>
                <a:cubicBezTo>
                  <a:pt x="75" y="142"/>
                  <a:pt x="77" y="140"/>
                  <a:pt x="79" y="137"/>
                </a:cubicBezTo>
                <a:cubicBezTo>
                  <a:pt x="79" y="137"/>
                  <a:pt x="79" y="136"/>
                  <a:pt x="80" y="136"/>
                </a:cubicBezTo>
                <a:cubicBezTo>
                  <a:pt x="80" y="135"/>
                  <a:pt x="80" y="134"/>
                  <a:pt x="80" y="134"/>
                </a:cubicBezTo>
                <a:cubicBezTo>
                  <a:pt x="80" y="132"/>
                  <a:pt x="80" y="130"/>
                  <a:pt x="80" y="128"/>
                </a:cubicBezTo>
                <a:cubicBezTo>
                  <a:pt x="80" y="126"/>
                  <a:pt x="81" y="125"/>
                  <a:pt x="80" y="124"/>
                </a:cubicBezTo>
                <a:cubicBezTo>
                  <a:pt x="80" y="122"/>
                  <a:pt x="79" y="122"/>
                  <a:pt x="79" y="121"/>
                </a:cubicBezTo>
                <a:cubicBezTo>
                  <a:pt x="79" y="120"/>
                  <a:pt x="79" y="120"/>
                  <a:pt x="78" y="119"/>
                </a:cubicBezTo>
                <a:cubicBezTo>
                  <a:pt x="77" y="118"/>
                  <a:pt x="77" y="117"/>
                  <a:pt x="76" y="116"/>
                </a:cubicBezTo>
                <a:cubicBezTo>
                  <a:pt x="75" y="115"/>
                  <a:pt x="74" y="114"/>
                  <a:pt x="74" y="113"/>
                </a:cubicBezTo>
                <a:cubicBezTo>
                  <a:pt x="73" y="113"/>
                  <a:pt x="72" y="112"/>
                  <a:pt x="72" y="111"/>
                </a:cubicBezTo>
                <a:cubicBezTo>
                  <a:pt x="70" y="110"/>
                  <a:pt x="70" y="109"/>
                  <a:pt x="69" y="108"/>
                </a:cubicBezTo>
                <a:cubicBezTo>
                  <a:pt x="68" y="107"/>
                  <a:pt x="67" y="106"/>
                  <a:pt x="66" y="105"/>
                </a:cubicBezTo>
                <a:cubicBezTo>
                  <a:pt x="66" y="104"/>
                  <a:pt x="66" y="104"/>
                  <a:pt x="66" y="104"/>
                </a:cubicBezTo>
                <a:cubicBezTo>
                  <a:pt x="65" y="102"/>
                  <a:pt x="64" y="101"/>
                  <a:pt x="63" y="99"/>
                </a:cubicBezTo>
                <a:cubicBezTo>
                  <a:pt x="62" y="97"/>
                  <a:pt x="61" y="95"/>
                  <a:pt x="59" y="93"/>
                </a:cubicBezTo>
                <a:cubicBezTo>
                  <a:pt x="59" y="93"/>
                  <a:pt x="58" y="93"/>
                  <a:pt x="58" y="92"/>
                </a:cubicBezTo>
                <a:cubicBezTo>
                  <a:pt x="57" y="92"/>
                  <a:pt x="57" y="91"/>
                  <a:pt x="57" y="91"/>
                </a:cubicBezTo>
                <a:cubicBezTo>
                  <a:pt x="55" y="89"/>
                  <a:pt x="54" y="91"/>
                  <a:pt x="53" y="93"/>
                </a:cubicBezTo>
                <a:cubicBezTo>
                  <a:pt x="53" y="93"/>
                  <a:pt x="53" y="94"/>
                  <a:pt x="53" y="95"/>
                </a:cubicBezTo>
                <a:cubicBezTo>
                  <a:pt x="53" y="96"/>
                  <a:pt x="53" y="97"/>
                  <a:pt x="53" y="98"/>
                </a:cubicBezTo>
                <a:cubicBezTo>
                  <a:pt x="53" y="99"/>
                  <a:pt x="53" y="100"/>
                  <a:pt x="53" y="101"/>
                </a:cubicBezTo>
                <a:cubicBezTo>
                  <a:pt x="53" y="104"/>
                  <a:pt x="53" y="106"/>
                  <a:pt x="53" y="108"/>
                </a:cubicBezTo>
                <a:cubicBezTo>
                  <a:pt x="53" y="108"/>
                  <a:pt x="52" y="109"/>
                  <a:pt x="52" y="109"/>
                </a:cubicBezTo>
                <a:cubicBezTo>
                  <a:pt x="52" y="110"/>
                  <a:pt x="53" y="111"/>
                  <a:pt x="52" y="112"/>
                </a:cubicBezTo>
                <a:cubicBezTo>
                  <a:pt x="52" y="113"/>
                  <a:pt x="52" y="114"/>
                  <a:pt x="52" y="115"/>
                </a:cubicBezTo>
                <a:cubicBezTo>
                  <a:pt x="52" y="116"/>
                  <a:pt x="52" y="117"/>
                  <a:pt x="52" y="118"/>
                </a:cubicBezTo>
                <a:cubicBezTo>
                  <a:pt x="52" y="118"/>
                  <a:pt x="52" y="119"/>
                  <a:pt x="52" y="119"/>
                </a:cubicBezTo>
                <a:cubicBezTo>
                  <a:pt x="52" y="119"/>
                  <a:pt x="52" y="120"/>
                  <a:pt x="52" y="120"/>
                </a:cubicBezTo>
                <a:cubicBezTo>
                  <a:pt x="52" y="121"/>
                  <a:pt x="52" y="123"/>
                  <a:pt x="52" y="124"/>
                </a:cubicBezTo>
                <a:cubicBezTo>
                  <a:pt x="52" y="124"/>
                  <a:pt x="52" y="125"/>
                  <a:pt x="52" y="125"/>
                </a:cubicBezTo>
                <a:cubicBezTo>
                  <a:pt x="52" y="126"/>
                  <a:pt x="52" y="126"/>
                  <a:pt x="52" y="127"/>
                </a:cubicBezTo>
                <a:cubicBezTo>
                  <a:pt x="52" y="127"/>
                  <a:pt x="52" y="128"/>
                  <a:pt x="52" y="128"/>
                </a:cubicBezTo>
                <a:cubicBezTo>
                  <a:pt x="52" y="129"/>
                  <a:pt x="52" y="130"/>
                  <a:pt x="52" y="130"/>
                </a:cubicBezTo>
                <a:cubicBezTo>
                  <a:pt x="52" y="130"/>
                  <a:pt x="52" y="131"/>
                  <a:pt x="52" y="131"/>
                </a:cubicBezTo>
                <a:cubicBezTo>
                  <a:pt x="52" y="131"/>
                  <a:pt x="52" y="132"/>
                  <a:pt x="52" y="132"/>
                </a:cubicBezTo>
                <a:cubicBezTo>
                  <a:pt x="53" y="135"/>
                  <a:pt x="53" y="137"/>
                  <a:pt x="53" y="139"/>
                </a:cubicBezTo>
                <a:cubicBezTo>
                  <a:pt x="52" y="141"/>
                  <a:pt x="52" y="143"/>
                  <a:pt x="52" y="145"/>
                </a:cubicBezTo>
                <a:cubicBezTo>
                  <a:pt x="51" y="147"/>
                  <a:pt x="51" y="148"/>
                  <a:pt x="51" y="149"/>
                </a:cubicBezTo>
                <a:cubicBezTo>
                  <a:pt x="51" y="150"/>
                  <a:pt x="51" y="151"/>
                  <a:pt x="51" y="152"/>
                </a:cubicBezTo>
                <a:cubicBezTo>
                  <a:pt x="51" y="155"/>
                  <a:pt x="51" y="158"/>
                  <a:pt x="51" y="161"/>
                </a:cubicBezTo>
                <a:cubicBezTo>
                  <a:pt x="51" y="162"/>
                  <a:pt x="51" y="162"/>
                  <a:pt x="51" y="163"/>
                </a:cubicBezTo>
                <a:cubicBezTo>
                  <a:pt x="51" y="164"/>
                  <a:pt x="51" y="166"/>
                  <a:pt x="51" y="167"/>
                </a:cubicBezTo>
                <a:cubicBezTo>
                  <a:pt x="51" y="168"/>
                  <a:pt x="51" y="169"/>
                  <a:pt x="51" y="170"/>
                </a:cubicBezTo>
                <a:cubicBezTo>
                  <a:pt x="51" y="170"/>
                  <a:pt x="52" y="170"/>
                  <a:pt x="52" y="170"/>
                </a:cubicBezTo>
                <a:close/>
                <a:moveTo>
                  <a:pt x="103" y="182"/>
                </a:moveTo>
                <a:cubicBezTo>
                  <a:pt x="103" y="182"/>
                  <a:pt x="103" y="182"/>
                  <a:pt x="103" y="182"/>
                </a:cubicBezTo>
                <a:cubicBezTo>
                  <a:pt x="103" y="182"/>
                  <a:pt x="102" y="182"/>
                  <a:pt x="103" y="18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extLst>
      <p:ext uri="{BB962C8B-B14F-4D97-AF65-F5344CB8AC3E}">
        <p14:creationId xmlns:p14="http://schemas.microsoft.com/office/powerpoint/2010/main" val="19599724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矩形 1"/>
          <p:cNvSpPr/>
          <p:nvPr/>
        </p:nvSpPr>
        <p:spPr>
          <a:xfrm>
            <a:off x="6962814" y="2781632"/>
            <a:ext cx="4850201" cy="1938992"/>
          </a:xfrm>
          <a:prstGeom prst="rect">
            <a:avLst/>
          </a:prstGeom>
        </p:spPr>
        <p:txBody>
          <a:bodyPr wrap="square">
            <a:spAutoFit/>
          </a:bodyPr>
          <a:lstStyle/>
          <a:p>
            <a:pPr algn="ct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鬼吹灯</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的精髓当然在于盗墓了，毕竟是中国网络盗墓小说的鼻祖</a:t>
            </a:r>
            <a:r>
              <a:rPr lang="zh-CN" altLang="en-US" sz="2400" b="1" dirty="0" smtClean="0">
                <a:solidFill>
                  <a:schemeClr val="bg1"/>
                </a:solidFill>
                <a:latin typeface="微软雅黑" panose="020B0503020204020204" pitchFamily="34" charset="-122"/>
                <a:ea typeface="微软雅黑" panose="020B0503020204020204" pitchFamily="34" charset="-122"/>
              </a:rPr>
              <a:t>。</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原著</a:t>
            </a:r>
            <a:r>
              <a:rPr lang="zh-CN" altLang="en-US" sz="2400" b="1" dirty="0">
                <a:solidFill>
                  <a:schemeClr val="bg1"/>
                </a:solidFill>
                <a:latin typeface="微软雅黑" panose="020B0503020204020204" pitchFamily="34" charset="-122"/>
                <a:ea typeface="微软雅黑" panose="020B0503020204020204" pitchFamily="34" charset="-122"/>
              </a:rPr>
              <a:t>中那些精巧绝伦的机关</a:t>
            </a:r>
            <a:r>
              <a:rPr lang="zh-CN" altLang="en-US" sz="2400" b="1" dirty="0" smtClean="0">
                <a:solidFill>
                  <a:schemeClr val="bg1"/>
                </a:solidFill>
                <a:latin typeface="微软雅黑" panose="020B0503020204020204" pitchFamily="34" charset="-122"/>
                <a:ea typeface="微软雅黑" panose="020B0503020204020204" pitchFamily="34" charset="-122"/>
              </a:rPr>
              <a:t>、墓室</a:t>
            </a:r>
            <a:r>
              <a:rPr lang="zh-CN" altLang="en-US" sz="2400" b="1" dirty="0">
                <a:solidFill>
                  <a:schemeClr val="bg1"/>
                </a:solidFill>
                <a:latin typeface="微软雅黑" panose="020B0503020204020204" pitchFamily="34" charset="-122"/>
                <a:ea typeface="微软雅黑" panose="020B0503020204020204" pitchFamily="34" charset="-122"/>
              </a:rPr>
              <a:t>自然令我们心向往之。电影中很好地还原了这些精髓</a:t>
            </a:r>
            <a:r>
              <a:rPr lang="zh-CN" altLang="en-US" sz="1600" b="1" dirty="0">
                <a:solidFill>
                  <a:schemeClr val="bg1"/>
                </a:solidFill>
                <a:latin typeface="微软雅黑" panose="020B0503020204020204" pitchFamily="34" charset="-122"/>
                <a:ea typeface="微软雅黑" panose="020B0503020204020204" pitchFamily="34" charset="-122"/>
              </a:rPr>
              <a:t>。</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0744" y="1519624"/>
            <a:ext cx="2824432" cy="18829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1088" y="1531566"/>
            <a:ext cx="2822700" cy="1881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t="13449" b="12088"/>
          <a:stretch/>
        </p:blipFill>
        <p:spPr>
          <a:xfrm>
            <a:off x="950075" y="3499433"/>
            <a:ext cx="5975134" cy="25361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8" name="直接连接符 7"/>
          <p:cNvCxnSpPr/>
          <p:nvPr/>
        </p:nvCxnSpPr>
        <p:spPr>
          <a:xfrm>
            <a:off x="784266" y="269879"/>
            <a:ext cx="11125763" cy="33441"/>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flipV="1">
            <a:off x="3274418" y="6512629"/>
            <a:ext cx="8654057" cy="23561"/>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flipV="1">
            <a:off x="11921067" y="931334"/>
            <a:ext cx="0" cy="5593291"/>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flipH="1" flipV="1">
            <a:off x="294381" y="2343751"/>
            <a:ext cx="19393" cy="2928033"/>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grpSp>
        <p:nvGrpSpPr>
          <p:cNvPr id="12" name="组合 11"/>
          <p:cNvGrpSpPr/>
          <p:nvPr/>
        </p:nvGrpSpPr>
        <p:grpSpPr>
          <a:xfrm>
            <a:off x="68184" y="64720"/>
            <a:ext cx="1130344" cy="2322827"/>
            <a:chOff x="1101726" y="1588"/>
            <a:chExt cx="1819275" cy="3738562"/>
          </a:xfrm>
          <a:solidFill>
            <a:srgbClr val="C00000"/>
          </a:solidFill>
        </p:grpSpPr>
        <p:sp>
          <p:nvSpPr>
            <p:cNvPr id="13" name="Freeform 122"/>
            <p:cNvSpPr>
              <a:spLocks/>
            </p:cNvSpPr>
            <p:nvPr/>
          </p:nvSpPr>
          <p:spPr bwMode="auto">
            <a:xfrm>
              <a:off x="1236663" y="201613"/>
              <a:ext cx="1201738" cy="1344613"/>
            </a:xfrm>
            <a:custGeom>
              <a:avLst/>
              <a:gdLst>
                <a:gd name="T0" fmla="*/ 19 w 757"/>
                <a:gd name="T1" fmla="*/ 784 h 847"/>
                <a:gd name="T2" fmla="*/ 53 w 757"/>
                <a:gd name="T3" fmla="*/ 847 h 847"/>
                <a:gd name="T4" fmla="*/ 56 w 757"/>
                <a:gd name="T5" fmla="*/ 844 h 847"/>
                <a:gd name="T6" fmla="*/ 36 w 757"/>
                <a:gd name="T7" fmla="*/ 733 h 847"/>
                <a:gd name="T8" fmla="*/ 46 w 757"/>
                <a:gd name="T9" fmla="*/ 596 h 847"/>
                <a:gd name="T10" fmla="*/ 97 w 757"/>
                <a:gd name="T11" fmla="*/ 526 h 847"/>
                <a:gd name="T12" fmla="*/ 98 w 757"/>
                <a:gd name="T13" fmla="*/ 528 h 847"/>
                <a:gd name="T14" fmla="*/ 79 w 757"/>
                <a:gd name="T15" fmla="*/ 552 h 847"/>
                <a:gd name="T16" fmla="*/ 60 w 757"/>
                <a:gd name="T17" fmla="*/ 613 h 847"/>
                <a:gd name="T18" fmla="*/ 77 w 757"/>
                <a:gd name="T19" fmla="*/ 614 h 847"/>
                <a:gd name="T20" fmla="*/ 134 w 757"/>
                <a:gd name="T21" fmla="*/ 635 h 847"/>
                <a:gd name="T22" fmla="*/ 244 w 757"/>
                <a:gd name="T23" fmla="*/ 624 h 847"/>
                <a:gd name="T24" fmla="*/ 327 w 757"/>
                <a:gd name="T25" fmla="*/ 571 h 847"/>
                <a:gd name="T26" fmla="*/ 414 w 757"/>
                <a:gd name="T27" fmla="*/ 492 h 847"/>
                <a:gd name="T28" fmla="*/ 511 w 757"/>
                <a:gd name="T29" fmla="*/ 450 h 847"/>
                <a:gd name="T30" fmla="*/ 610 w 757"/>
                <a:gd name="T31" fmla="*/ 466 h 847"/>
                <a:gd name="T32" fmla="*/ 618 w 757"/>
                <a:gd name="T33" fmla="*/ 466 h 847"/>
                <a:gd name="T34" fmla="*/ 581 w 757"/>
                <a:gd name="T35" fmla="*/ 431 h 847"/>
                <a:gd name="T36" fmla="*/ 494 w 757"/>
                <a:gd name="T37" fmla="*/ 410 h 847"/>
                <a:gd name="T38" fmla="*/ 378 w 757"/>
                <a:gd name="T39" fmla="*/ 452 h 847"/>
                <a:gd name="T40" fmla="*/ 475 w 757"/>
                <a:gd name="T41" fmla="*/ 292 h 847"/>
                <a:gd name="T42" fmla="*/ 541 w 757"/>
                <a:gd name="T43" fmla="*/ 177 h 847"/>
                <a:gd name="T44" fmla="*/ 569 w 757"/>
                <a:gd name="T45" fmla="*/ 154 h 847"/>
                <a:gd name="T46" fmla="*/ 568 w 757"/>
                <a:gd name="T47" fmla="*/ 151 h 847"/>
                <a:gd name="T48" fmla="*/ 483 w 757"/>
                <a:gd name="T49" fmla="*/ 166 h 847"/>
                <a:gd name="T50" fmla="*/ 538 w 757"/>
                <a:gd name="T51" fmla="*/ 124 h 847"/>
                <a:gd name="T52" fmla="*/ 626 w 757"/>
                <a:gd name="T53" fmla="*/ 84 h 847"/>
                <a:gd name="T54" fmla="*/ 757 w 757"/>
                <a:gd name="T55" fmla="*/ 85 h 847"/>
                <a:gd name="T56" fmla="*/ 730 w 757"/>
                <a:gd name="T57" fmla="*/ 62 h 847"/>
                <a:gd name="T58" fmla="*/ 640 w 757"/>
                <a:gd name="T59" fmla="*/ 8 h 847"/>
                <a:gd name="T60" fmla="*/ 534 w 757"/>
                <a:gd name="T61" fmla="*/ 7 h 847"/>
                <a:gd name="T62" fmla="*/ 507 w 757"/>
                <a:gd name="T63" fmla="*/ 20 h 847"/>
                <a:gd name="T64" fmla="*/ 556 w 757"/>
                <a:gd name="T65" fmla="*/ 31 h 847"/>
                <a:gd name="T66" fmla="*/ 597 w 757"/>
                <a:gd name="T67" fmla="*/ 56 h 847"/>
                <a:gd name="T68" fmla="*/ 471 w 757"/>
                <a:gd name="T69" fmla="*/ 109 h 847"/>
                <a:gd name="T70" fmla="*/ 374 w 757"/>
                <a:gd name="T71" fmla="*/ 200 h 847"/>
                <a:gd name="T72" fmla="*/ 305 w 757"/>
                <a:gd name="T73" fmla="*/ 322 h 847"/>
                <a:gd name="T74" fmla="*/ 333 w 757"/>
                <a:gd name="T75" fmla="*/ 301 h 847"/>
                <a:gd name="T76" fmla="*/ 444 w 757"/>
                <a:gd name="T77" fmla="*/ 228 h 847"/>
                <a:gd name="T78" fmla="*/ 440 w 757"/>
                <a:gd name="T79" fmla="*/ 246 h 847"/>
                <a:gd name="T80" fmla="*/ 376 w 757"/>
                <a:gd name="T81" fmla="*/ 387 h 847"/>
                <a:gd name="T82" fmla="*/ 280 w 757"/>
                <a:gd name="T83" fmla="*/ 514 h 847"/>
                <a:gd name="T84" fmla="*/ 164 w 757"/>
                <a:gd name="T85" fmla="*/ 580 h 847"/>
                <a:gd name="T86" fmla="*/ 105 w 757"/>
                <a:gd name="T87" fmla="*/ 569 h 847"/>
                <a:gd name="T88" fmla="*/ 110 w 757"/>
                <a:gd name="T89" fmla="*/ 568 h 847"/>
                <a:gd name="T90" fmla="*/ 211 w 757"/>
                <a:gd name="T91" fmla="*/ 494 h 847"/>
                <a:gd name="T92" fmla="*/ 244 w 757"/>
                <a:gd name="T93" fmla="*/ 414 h 847"/>
                <a:gd name="T94" fmla="*/ 240 w 757"/>
                <a:gd name="T95" fmla="*/ 412 h 847"/>
                <a:gd name="T96" fmla="*/ 195 w 757"/>
                <a:gd name="T97" fmla="*/ 459 h 847"/>
                <a:gd name="T98" fmla="*/ 100 w 757"/>
                <a:gd name="T99" fmla="*/ 487 h 847"/>
                <a:gd name="T100" fmla="*/ 30 w 757"/>
                <a:gd name="T101" fmla="*/ 538 h 847"/>
                <a:gd name="T102" fmla="*/ 0 w 757"/>
                <a:gd name="T103" fmla="*/ 664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7" h="847">
                  <a:moveTo>
                    <a:pt x="0" y="664"/>
                  </a:moveTo>
                  <a:lnTo>
                    <a:pt x="2" y="707"/>
                  </a:lnTo>
                  <a:lnTo>
                    <a:pt x="8" y="747"/>
                  </a:lnTo>
                  <a:lnTo>
                    <a:pt x="19" y="784"/>
                  </a:lnTo>
                  <a:lnTo>
                    <a:pt x="33" y="817"/>
                  </a:lnTo>
                  <a:lnTo>
                    <a:pt x="51" y="846"/>
                  </a:lnTo>
                  <a:lnTo>
                    <a:pt x="51" y="847"/>
                  </a:lnTo>
                  <a:lnTo>
                    <a:pt x="53" y="847"/>
                  </a:lnTo>
                  <a:lnTo>
                    <a:pt x="54" y="847"/>
                  </a:lnTo>
                  <a:lnTo>
                    <a:pt x="55" y="847"/>
                  </a:lnTo>
                  <a:lnTo>
                    <a:pt x="55" y="846"/>
                  </a:lnTo>
                  <a:lnTo>
                    <a:pt x="56" y="844"/>
                  </a:lnTo>
                  <a:lnTo>
                    <a:pt x="56" y="843"/>
                  </a:lnTo>
                  <a:lnTo>
                    <a:pt x="47" y="806"/>
                  </a:lnTo>
                  <a:lnTo>
                    <a:pt x="39" y="771"/>
                  </a:lnTo>
                  <a:lnTo>
                    <a:pt x="36" y="733"/>
                  </a:lnTo>
                  <a:lnTo>
                    <a:pt x="34" y="694"/>
                  </a:lnTo>
                  <a:lnTo>
                    <a:pt x="36" y="656"/>
                  </a:lnTo>
                  <a:lnTo>
                    <a:pt x="39" y="622"/>
                  </a:lnTo>
                  <a:lnTo>
                    <a:pt x="46" y="596"/>
                  </a:lnTo>
                  <a:lnTo>
                    <a:pt x="55" y="572"/>
                  </a:lnTo>
                  <a:lnTo>
                    <a:pt x="67" y="552"/>
                  </a:lnTo>
                  <a:lnTo>
                    <a:pt x="81" y="535"/>
                  </a:lnTo>
                  <a:lnTo>
                    <a:pt x="97" y="526"/>
                  </a:lnTo>
                  <a:lnTo>
                    <a:pt x="97" y="526"/>
                  </a:lnTo>
                  <a:lnTo>
                    <a:pt x="97" y="526"/>
                  </a:lnTo>
                  <a:lnTo>
                    <a:pt x="97" y="525"/>
                  </a:lnTo>
                  <a:lnTo>
                    <a:pt x="98" y="528"/>
                  </a:lnTo>
                  <a:lnTo>
                    <a:pt x="97" y="529"/>
                  </a:lnTo>
                  <a:lnTo>
                    <a:pt x="96" y="530"/>
                  </a:lnTo>
                  <a:lnTo>
                    <a:pt x="87" y="541"/>
                  </a:lnTo>
                  <a:lnTo>
                    <a:pt x="79" y="552"/>
                  </a:lnTo>
                  <a:lnTo>
                    <a:pt x="67" y="579"/>
                  </a:lnTo>
                  <a:lnTo>
                    <a:pt x="59" y="609"/>
                  </a:lnTo>
                  <a:lnTo>
                    <a:pt x="59" y="610"/>
                  </a:lnTo>
                  <a:lnTo>
                    <a:pt x="60" y="613"/>
                  </a:lnTo>
                  <a:lnTo>
                    <a:pt x="60" y="614"/>
                  </a:lnTo>
                  <a:lnTo>
                    <a:pt x="62" y="615"/>
                  </a:lnTo>
                  <a:lnTo>
                    <a:pt x="63" y="615"/>
                  </a:lnTo>
                  <a:lnTo>
                    <a:pt x="77" y="614"/>
                  </a:lnTo>
                  <a:lnTo>
                    <a:pt x="89" y="617"/>
                  </a:lnTo>
                  <a:lnTo>
                    <a:pt x="100" y="622"/>
                  </a:lnTo>
                  <a:lnTo>
                    <a:pt x="110" y="627"/>
                  </a:lnTo>
                  <a:lnTo>
                    <a:pt x="134" y="635"/>
                  </a:lnTo>
                  <a:lnTo>
                    <a:pt x="161" y="638"/>
                  </a:lnTo>
                  <a:lnTo>
                    <a:pt x="190" y="638"/>
                  </a:lnTo>
                  <a:lnTo>
                    <a:pt x="219" y="632"/>
                  </a:lnTo>
                  <a:lnTo>
                    <a:pt x="244" y="624"/>
                  </a:lnTo>
                  <a:lnTo>
                    <a:pt x="268" y="614"/>
                  </a:lnTo>
                  <a:lnTo>
                    <a:pt x="289" y="602"/>
                  </a:lnTo>
                  <a:lnTo>
                    <a:pt x="309" y="586"/>
                  </a:lnTo>
                  <a:lnTo>
                    <a:pt x="327" y="571"/>
                  </a:lnTo>
                  <a:lnTo>
                    <a:pt x="344" y="555"/>
                  </a:lnTo>
                  <a:lnTo>
                    <a:pt x="367" y="533"/>
                  </a:lnTo>
                  <a:lnTo>
                    <a:pt x="390" y="512"/>
                  </a:lnTo>
                  <a:lnTo>
                    <a:pt x="414" y="492"/>
                  </a:lnTo>
                  <a:lnTo>
                    <a:pt x="441" y="475"/>
                  </a:lnTo>
                  <a:lnTo>
                    <a:pt x="461" y="463"/>
                  </a:lnTo>
                  <a:lnTo>
                    <a:pt x="484" y="456"/>
                  </a:lnTo>
                  <a:lnTo>
                    <a:pt x="511" y="450"/>
                  </a:lnTo>
                  <a:lnTo>
                    <a:pt x="538" y="450"/>
                  </a:lnTo>
                  <a:lnTo>
                    <a:pt x="564" y="452"/>
                  </a:lnTo>
                  <a:lnTo>
                    <a:pt x="589" y="457"/>
                  </a:lnTo>
                  <a:lnTo>
                    <a:pt x="610" y="466"/>
                  </a:lnTo>
                  <a:lnTo>
                    <a:pt x="611" y="466"/>
                  </a:lnTo>
                  <a:lnTo>
                    <a:pt x="614" y="467"/>
                  </a:lnTo>
                  <a:lnTo>
                    <a:pt x="617" y="467"/>
                  </a:lnTo>
                  <a:lnTo>
                    <a:pt x="618" y="466"/>
                  </a:lnTo>
                  <a:lnTo>
                    <a:pt x="619" y="463"/>
                  </a:lnTo>
                  <a:lnTo>
                    <a:pt x="618" y="462"/>
                  </a:lnTo>
                  <a:lnTo>
                    <a:pt x="601" y="444"/>
                  </a:lnTo>
                  <a:lnTo>
                    <a:pt x="581" y="431"/>
                  </a:lnTo>
                  <a:lnTo>
                    <a:pt x="558" y="419"/>
                  </a:lnTo>
                  <a:lnTo>
                    <a:pt x="539" y="412"/>
                  </a:lnTo>
                  <a:lnTo>
                    <a:pt x="517" y="410"/>
                  </a:lnTo>
                  <a:lnTo>
                    <a:pt x="494" y="410"/>
                  </a:lnTo>
                  <a:lnTo>
                    <a:pt x="471" y="414"/>
                  </a:lnTo>
                  <a:lnTo>
                    <a:pt x="437" y="423"/>
                  </a:lnTo>
                  <a:lnTo>
                    <a:pt x="406" y="436"/>
                  </a:lnTo>
                  <a:lnTo>
                    <a:pt x="378" y="452"/>
                  </a:lnTo>
                  <a:lnTo>
                    <a:pt x="403" y="418"/>
                  </a:lnTo>
                  <a:lnTo>
                    <a:pt x="427" y="384"/>
                  </a:lnTo>
                  <a:lnTo>
                    <a:pt x="452" y="339"/>
                  </a:lnTo>
                  <a:lnTo>
                    <a:pt x="475" y="292"/>
                  </a:lnTo>
                  <a:lnTo>
                    <a:pt x="497" y="243"/>
                  </a:lnTo>
                  <a:lnTo>
                    <a:pt x="511" y="220"/>
                  </a:lnTo>
                  <a:lnTo>
                    <a:pt x="525" y="198"/>
                  </a:lnTo>
                  <a:lnTo>
                    <a:pt x="541" y="177"/>
                  </a:lnTo>
                  <a:lnTo>
                    <a:pt x="560" y="160"/>
                  </a:lnTo>
                  <a:lnTo>
                    <a:pt x="563" y="157"/>
                  </a:lnTo>
                  <a:lnTo>
                    <a:pt x="567" y="156"/>
                  </a:lnTo>
                  <a:lnTo>
                    <a:pt x="569" y="154"/>
                  </a:lnTo>
                  <a:lnTo>
                    <a:pt x="569" y="153"/>
                  </a:lnTo>
                  <a:lnTo>
                    <a:pt x="569" y="152"/>
                  </a:lnTo>
                  <a:lnTo>
                    <a:pt x="569" y="152"/>
                  </a:lnTo>
                  <a:lnTo>
                    <a:pt x="568" y="151"/>
                  </a:lnTo>
                  <a:lnTo>
                    <a:pt x="546" y="149"/>
                  </a:lnTo>
                  <a:lnTo>
                    <a:pt x="524" y="154"/>
                  </a:lnTo>
                  <a:lnTo>
                    <a:pt x="504" y="160"/>
                  </a:lnTo>
                  <a:lnTo>
                    <a:pt x="483" y="166"/>
                  </a:lnTo>
                  <a:lnTo>
                    <a:pt x="465" y="174"/>
                  </a:lnTo>
                  <a:lnTo>
                    <a:pt x="487" y="156"/>
                  </a:lnTo>
                  <a:lnTo>
                    <a:pt x="512" y="140"/>
                  </a:lnTo>
                  <a:lnTo>
                    <a:pt x="538" y="124"/>
                  </a:lnTo>
                  <a:lnTo>
                    <a:pt x="563" y="107"/>
                  </a:lnTo>
                  <a:lnTo>
                    <a:pt x="581" y="97"/>
                  </a:lnTo>
                  <a:lnTo>
                    <a:pt x="602" y="89"/>
                  </a:lnTo>
                  <a:lnTo>
                    <a:pt x="626" y="84"/>
                  </a:lnTo>
                  <a:lnTo>
                    <a:pt x="652" y="81"/>
                  </a:lnTo>
                  <a:lnTo>
                    <a:pt x="706" y="81"/>
                  </a:lnTo>
                  <a:lnTo>
                    <a:pt x="755" y="85"/>
                  </a:lnTo>
                  <a:lnTo>
                    <a:pt x="757" y="85"/>
                  </a:lnTo>
                  <a:lnTo>
                    <a:pt x="757" y="84"/>
                  </a:lnTo>
                  <a:lnTo>
                    <a:pt x="757" y="82"/>
                  </a:lnTo>
                  <a:lnTo>
                    <a:pt x="757" y="82"/>
                  </a:lnTo>
                  <a:lnTo>
                    <a:pt x="730" y="62"/>
                  </a:lnTo>
                  <a:lnTo>
                    <a:pt x="706" y="41"/>
                  </a:lnTo>
                  <a:lnTo>
                    <a:pt x="678" y="22"/>
                  </a:lnTo>
                  <a:lnTo>
                    <a:pt x="660" y="14"/>
                  </a:lnTo>
                  <a:lnTo>
                    <a:pt x="640" y="8"/>
                  </a:lnTo>
                  <a:lnTo>
                    <a:pt x="619" y="1"/>
                  </a:lnTo>
                  <a:lnTo>
                    <a:pt x="596" y="0"/>
                  </a:lnTo>
                  <a:lnTo>
                    <a:pt x="563" y="1"/>
                  </a:lnTo>
                  <a:lnTo>
                    <a:pt x="534" y="7"/>
                  </a:lnTo>
                  <a:lnTo>
                    <a:pt x="508" y="16"/>
                  </a:lnTo>
                  <a:lnTo>
                    <a:pt x="508" y="16"/>
                  </a:lnTo>
                  <a:lnTo>
                    <a:pt x="507" y="17"/>
                  </a:lnTo>
                  <a:lnTo>
                    <a:pt x="507" y="20"/>
                  </a:lnTo>
                  <a:lnTo>
                    <a:pt x="508" y="21"/>
                  </a:lnTo>
                  <a:lnTo>
                    <a:pt x="509" y="21"/>
                  </a:lnTo>
                  <a:lnTo>
                    <a:pt x="534" y="25"/>
                  </a:lnTo>
                  <a:lnTo>
                    <a:pt x="556" y="31"/>
                  </a:lnTo>
                  <a:lnTo>
                    <a:pt x="577" y="41"/>
                  </a:lnTo>
                  <a:lnTo>
                    <a:pt x="594" y="52"/>
                  </a:lnTo>
                  <a:lnTo>
                    <a:pt x="596" y="55"/>
                  </a:lnTo>
                  <a:lnTo>
                    <a:pt x="597" y="56"/>
                  </a:lnTo>
                  <a:lnTo>
                    <a:pt x="560" y="64"/>
                  </a:lnTo>
                  <a:lnTo>
                    <a:pt x="528" y="76"/>
                  </a:lnTo>
                  <a:lnTo>
                    <a:pt x="499" y="92"/>
                  </a:lnTo>
                  <a:lnTo>
                    <a:pt x="471" y="109"/>
                  </a:lnTo>
                  <a:lnTo>
                    <a:pt x="446" y="127"/>
                  </a:lnTo>
                  <a:lnTo>
                    <a:pt x="420" y="149"/>
                  </a:lnTo>
                  <a:lnTo>
                    <a:pt x="397" y="174"/>
                  </a:lnTo>
                  <a:lnTo>
                    <a:pt x="374" y="200"/>
                  </a:lnTo>
                  <a:lnTo>
                    <a:pt x="347" y="237"/>
                  </a:lnTo>
                  <a:lnTo>
                    <a:pt x="323" y="278"/>
                  </a:lnTo>
                  <a:lnTo>
                    <a:pt x="305" y="322"/>
                  </a:lnTo>
                  <a:lnTo>
                    <a:pt x="305" y="322"/>
                  </a:lnTo>
                  <a:lnTo>
                    <a:pt x="306" y="323"/>
                  </a:lnTo>
                  <a:lnTo>
                    <a:pt x="306" y="325"/>
                  </a:lnTo>
                  <a:lnTo>
                    <a:pt x="308" y="325"/>
                  </a:lnTo>
                  <a:lnTo>
                    <a:pt x="333" y="301"/>
                  </a:lnTo>
                  <a:lnTo>
                    <a:pt x="359" y="279"/>
                  </a:lnTo>
                  <a:lnTo>
                    <a:pt x="388" y="258"/>
                  </a:lnTo>
                  <a:lnTo>
                    <a:pt x="429" y="234"/>
                  </a:lnTo>
                  <a:lnTo>
                    <a:pt x="444" y="228"/>
                  </a:lnTo>
                  <a:lnTo>
                    <a:pt x="458" y="221"/>
                  </a:lnTo>
                  <a:lnTo>
                    <a:pt x="461" y="220"/>
                  </a:lnTo>
                  <a:lnTo>
                    <a:pt x="463" y="220"/>
                  </a:lnTo>
                  <a:lnTo>
                    <a:pt x="440" y="246"/>
                  </a:lnTo>
                  <a:lnTo>
                    <a:pt x="422" y="276"/>
                  </a:lnTo>
                  <a:lnTo>
                    <a:pt x="406" y="310"/>
                  </a:lnTo>
                  <a:lnTo>
                    <a:pt x="394" y="347"/>
                  </a:lnTo>
                  <a:lnTo>
                    <a:pt x="376" y="387"/>
                  </a:lnTo>
                  <a:lnTo>
                    <a:pt x="354" y="424"/>
                  </a:lnTo>
                  <a:lnTo>
                    <a:pt x="329" y="459"/>
                  </a:lnTo>
                  <a:lnTo>
                    <a:pt x="301" y="492"/>
                  </a:lnTo>
                  <a:lnTo>
                    <a:pt x="280" y="514"/>
                  </a:lnTo>
                  <a:lnTo>
                    <a:pt x="255" y="535"/>
                  </a:lnTo>
                  <a:lnTo>
                    <a:pt x="228" y="554"/>
                  </a:lnTo>
                  <a:lnTo>
                    <a:pt x="198" y="569"/>
                  </a:lnTo>
                  <a:lnTo>
                    <a:pt x="164" y="580"/>
                  </a:lnTo>
                  <a:lnTo>
                    <a:pt x="142" y="581"/>
                  </a:lnTo>
                  <a:lnTo>
                    <a:pt x="122" y="577"/>
                  </a:lnTo>
                  <a:lnTo>
                    <a:pt x="106" y="571"/>
                  </a:lnTo>
                  <a:lnTo>
                    <a:pt x="105" y="569"/>
                  </a:lnTo>
                  <a:lnTo>
                    <a:pt x="106" y="568"/>
                  </a:lnTo>
                  <a:lnTo>
                    <a:pt x="108" y="568"/>
                  </a:lnTo>
                  <a:lnTo>
                    <a:pt x="109" y="568"/>
                  </a:lnTo>
                  <a:lnTo>
                    <a:pt x="110" y="568"/>
                  </a:lnTo>
                  <a:lnTo>
                    <a:pt x="143" y="556"/>
                  </a:lnTo>
                  <a:lnTo>
                    <a:pt x="170" y="539"/>
                  </a:lnTo>
                  <a:lnTo>
                    <a:pt x="193" y="518"/>
                  </a:lnTo>
                  <a:lnTo>
                    <a:pt x="211" y="494"/>
                  </a:lnTo>
                  <a:lnTo>
                    <a:pt x="227" y="465"/>
                  </a:lnTo>
                  <a:lnTo>
                    <a:pt x="237" y="435"/>
                  </a:lnTo>
                  <a:lnTo>
                    <a:pt x="241" y="424"/>
                  </a:lnTo>
                  <a:lnTo>
                    <a:pt x="244" y="414"/>
                  </a:lnTo>
                  <a:lnTo>
                    <a:pt x="242" y="412"/>
                  </a:lnTo>
                  <a:lnTo>
                    <a:pt x="242" y="411"/>
                  </a:lnTo>
                  <a:lnTo>
                    <a:pt x="241" y="411"/>
                  </a:lnTo>
                  <a:lnTo>
                    <a:pt x="240" y="412"/>
                  </a:lnTo>
                  <a:lnTo>
                    <a:pt x="238" y="412"/>
                  </a:lnTo>
                  <a:lnTo>
                    <a:pt x="225" y="431"/>
                  </a:lnTo>
                  <a:lnTo>
                    <a:pt x="211" y="446"/>
                  </a:lnTo>
                  <a:lnTo>
                    <a:pt x="195" y="459"/>
                  </a:lnTo>
                  <a:lnTo>
                    <a:pt x="176" y="471"/>
                  </a:lnTo>
                  <a:lnTo>
                    <a:pt x="153" y="479"/>
                  </a:lnTo>
                  <a:lnTo>
                    <a:pt x="126" y="483"/>
                  </a:lnTo>
                  <a:lnTo>
                    <a:pt x="100" y="487"/>
                  </a:lnTo>
                  <a:lnTo>
                    <a:pt x="76" y="495"/>
                  </a:lnTo>
                  <a:lnTo>
                    <a:pt x="58" y="507"/>
                  </a:lnTo>
                  <a:lnTo>
                    <a:pt x="42" y="521"/>
                  </a:lnTo>
                  <a:lnTo>
                    <a:pt x="30" y="538"/>
                  </a:lnTo>
                  <a:lnTo>
                    <a:pt x="16" y="567"/>
                  </a:lnTo>
                  <a:lnTo>
                    <a:pt x="7" y="601"/>
                  </a:lnTo>
                  <a:lnTo>
                    <a:pt x="2" y="639"/>
                  </a:lnTo>
                  <a:lnTo>
                    <a:pt x="0" y="664"/>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4" name="组合 13"/>
            <p:cNvGrpSpPr/>
            <p:nvPr/>
          </p:nvGrpSpPr>
          <p:grpSpPr>
            <a:xfrm>
              <a:off x="1101726" y="1588"/>
              <a:ext cx="1819275" cy="3738562"/>
              <a:chOff x="2992438" y="1588"/>
              <a:chExt cx="1819275" cy="3738562"/>
            </a:xfrm>
            <a:grpFill/>
          </p:grpSpPr>
          <p:sp>
            <p:nvSpPr>
              <p:cNvPr id="15" name="Freeform 131"/>
              <p:cNvSpPr>
                <a:spLocks/>
              </p:cNvSpPr>
              <p:nvPr/>
            </p:nvSpPr>
            <p:spPr bwMode="auto">
              <a:xfrm>
                <a:off x="3592513" y="939800"/>
                <a:ext cx="552450" cy="392113"/>
              </a:xfrm>
              <a:custGeom>
                <a:avLst/>
                <a:gdLst>
                  <a:gd name="T0" fmla="*/ 8 w 348"/>
                  <a:gd name="T1" fmla="*/ 197 h 247"/>
                  <a:gd name="T2" fmla="*/ 29 w 348"/>
                  <a:gd name="T3" fmla="*/ 245 h 247"/>
                  <a:gd name="T4" fmla="*/ 32 w 348"/>
                  <a:gd name="T5" fmla="*/ 246 h 247"/>
                  <a:gd name="T6" fmla="*/ 34 w 348"/>
                  <a:gd name="T7" fmla="*/ 246 h 247"/>
                  <a:gd name="T8" fmla="*/ 41 w 348"/>
                  <a:gd name="T9" fmla="*/ 207 h 247"/>
                  <a:gd name="T10" fmla="*/ 70 w 348"/>
                  <a:gd name="T11" fmla="*/ 141 h 247"/>
                  <a:gd name="T12" fmla="*/ 87 w 348"/>
                  <a:gd name="T13" fmla="*/ 129 h 247"/>
                  <a:gd name="T14" fmla="*/ 84 w 348"/>
                  <a:gd name="T15" fmla="*/ 171 h 247"/>
                  <a:gd name="T16" fmla="*/ 88 w 348"/>
                  <a:gd name="T17" fmla="*/ 193 h 247"/>
                  <a:gd name="T18" fmla="*/ 90 w 348"/>
                  <a:gd name="T19" fmla="*/ 193 h 247"/>
                  <a:gd name="T20" fmla="*/ 96 w 348"/>
                  <a:gd name="T21" fmla="*/ 166 h 247"/>
                  <a:gd name="T22" fmla="*/ 118 w 348"/>
                  <a:gd name="T23" fmla="*/ 119 h 247"/>
                  <a:gd name="T24" fmla="*/ 148 w 348"/>
                  <a:gd name="T25" fmla="*/ 82 h 247"/>
                  <a:gd name="T26" fmla="*/ 191 w 348"/>
                  <a:gd name="T27" fmla="*/ 49 h 247"/>
                  <a:gd name="T28" fmla="*/ 217 w 348"/>
                  <a:gd name="T29" fmla="*/ 38 h 247"/>
                  <a:gd name="T30" fmla="*/ 215 w 348"/>
                  <a:gd name="T31" fmla="*/ 42 h 247"/>
                  <a:gd name="T32" fmla="*/ 211 w 348"/>
                  <a:gd name="T33" fmla="*/ 46 h 247"/>
                  <a:gd name="T34" fmla="*/ 196 w 348"/>
                  <a:gd name="T35" fmla="*/ 65 h 247"/>
                  <a:gd name="T36" fmla="*/ 177 w 348"/>
                  <a:gd name="T37" fmla="*/ 107 h 247"/>
                  <a:gd name="T38" fmla="*/ 169 w 348"/>
                  <a:gd name="T39" fmla="*/ 157 h 247"/>
                  <a:gd name="T40" fmla="*/ 169 w 348"/>
                  <a:gd name="T41" fmla="*/ 161 h 247"/>
                  <a:gd name="T42" fmla="*/ 172 w 348"/>
                  <a:gd name="T43" fmla="*/ 163 h 247"/>
                  <a:gd name="T44" fmla="*/ 189 w 348"/>
                  <a:gd name="T45" fmla="*/ 136 h 247"/>
                  <a:gd name="T46" fmla="*/ 221 w 348"/>
                  <a:gd name="T47" fmla="*/ 85 h 247"/>
                  <a:gd name="T48" fmla="*/ 253 w 348"/>
                  <a:gd name="T49" fmla="*/ 59 h 247"/>
                  <a:gd name="T50" fmla="*/ 295 w 348"/>
                  <a:gd name="T51" fmla="*/ 40 h 247"/>
                  <a:gd name="T52" fmla="*/ 346 w 348"/>
                  <a:gd name="T53" fmla="*/ 39 h 247"/>
                  <a:gd name="T54" fmla="*/ 348 w 348"/>
                  <a:gd name="T55" fmla="*/ 38 h 247"/>
                  <a:gd name="T56" fmla="*/ 347 w 348"/>
                  <a:gd name="T57" fmla="*/ 35 h 247"/>
                  <a:gd name="T58" fmla="*/ 314 w 348"/>
                  <a:gd name="T59" fmla="*/ 14 h 247"/>
                  <a:gd name="T60" fmla="*/ 274 w 348"/>
                  <a:gd name="T61" fmla="*/ 1 h 247"/>
                  <a:gd name="T62" fmla="*/ 223 w 348"/>
                  <a:gd name="T63" fmla="*/ 4 h 247"/>
                  <a:gd name="T64" fmla="*/ 190 w 348"/>
                  <a:gd name="T65" fmla="*/ 13 h 247"/>
                  <a:gd name="T66" fmla="*/ 164 w 348"/>
                  <a:gd name="T67" fmla="*/ 26 h 247"/>
                  <a:gd name="T68" fmla="*/ 89 w 348"/>
                  <a:gd name="T69" fmla="*/ 76 h 247"/>
                  <a:gd name="T70" fmla="*/ 28 w 348"/>
                  <a:gd name="T71" fmla="*/ 13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8" h="247">
                    <a:moveTo>
                      <a:pt x="0" y="170"/>
                    </a:moveTo>
                    <a:lnTo>
                      <a:pt x="8" y="197"/>
                    </a:lnTo>
                    <a:lnTo>
                      <a:pt x="17" y="222"/>
                    </a:lnTo>
                    <a:lnTo>
                      <a:pt x="29" y="245"/>
                    </a:lnTo>
                    <a:lnTo>
                      <a:pt x="29" y="246"/>
                    </a:lnTo>
                    <a:lnTo>
                      <a:pt x="32" y="246"/>
                    </a:lnTo>
                    <a:lnTo>
                      <a:pt x="33" y="247"/>
                    </a:lnTo>
                    <a:lnTo>
                      <a:pt x="34" y="246"/>
                    </a:lnTo>
                    <a:lnTo>
                      <a:pt x="34" y="245"/>
                    </a:lnTo>
                    <a:lnTo>
                      <a:pt x="41" y="207"/>
                    </a:lnTo>
                    <a:lnTo>
                      <a:pt x="53" y="173"/>
                    </a:lnTo>
                    <a:lnTo>
                      <a:pt x="70" y="141"/>
                    </a:lnTo>
                    <a:lnTo>
                      <a:pt x="90" y="112"/>
                    </a:lnTo>
                    <a:lnTo>
                      <a:pt x="87" y="129"/>
                    </a:lnTo>
                    <a:lnTo>
                      <a:pt x="84" y="150"/>
                    </a:lnTo>
                    <a:lnTo>
                      <a:pt x="84" y="171"/>
                    </a:lnTo>
                    <a:lnTo>
                      <a:pt x="87" y="193"/>
                    </a:lnTo>
                    <a:lnTo>
                      <a:pt x="88" y="193"/>
                    </a:lnTo>
                    <a:lnTo>
                      <a:pt x="89" y="193"/>
                    </a:lnTo>
                    <a:lnTo>
                      <a:pt x="90" y="193"/>
                    </a:lnTo>
                    <a:lnTo>
                      <a:pt x="90" y="193"/>
                    </a:lnTo>
                    <a:lnTo>
                      <a:pt x="96" y="166"/>
                    </a:lnTo>
                    <a:lnTo>
                      <a:pt x="105" y="141"/>
                    </a:lnTo>
                    <a:lnTo>
                      <a:pt x="118" y="119"/>
                    </a:lnTo>
                    <a:lnTo>
                      <a:pt x="132" y="101"/>
                    </a:lnTo>
                    <a:lnTo>
                      <a:pt x="148" y="82"/>
                    </a:lnTo>
                    <a:lnTo>
                      <a:pt x="169" y="65"/>
                    </a:lnTo>
                    <a:lnTo>
                      <a:pt x="191" y="49"/>
                    </a:lnTo>
                    <a:lnTo>
                      <a:pt x="217" y="36"/>
                    </a:lnTo>
                    <a:lnTo>
                      <a:pt x="217" y="38"/>
                    </a:lnTo>
                    <a:lnTo>
                      <a:pt x="216" y="39"/>
                    </a:lnTo>
                    <a:lnTo>
                      <a:pt x="215" y="42"/>
                    </a:lnTo>
                    <a:lnTo>
                      <a:pt x="212" y="44"/>
                    </a:lnTo>
                    <a:lnTo>
                      <a:pt x="211" y="46"/>
                    </a:lnTo>
                    <a:lnTo>
                      <a:pt x="210" y="47"/>
                    </a:lnTo>
                    <a:lnTo>
                      <a:pt x="196" y="65"/>
                    </a:lnTo>
                    <a:lnTo>
                      <a:pt x="185" y="85"/>
                    </a:lnTo>
                    <a:lnTo>
                      <a:pt x="177" y="107"/>
                    </a:lnTo>
                    <a:lnTo>
                      <a:pt x="172" y="131"/>
                    </a:lnTo>
                    <a:lnTo>
                      <a:pt x="169" y="157"/>
                    </a:lnTo>
                    <a:lnTo>
                      <a:pt x="169" y="158"/>
                    </a:lnTo>
                    <a:lnTo>
                      <a:pt x="169" y="161"/>
                    </a:lnTo>
                    <a:lnTo>
                      <a:pt x="170" y="162"/>
                    </a:lnTo>
                    <a:lnTo>
                      <a:pt x="172" y="163"/>
                    </a:lnTo>
                    <a:lnTo>
                      <a:pt x="176" y="163"/>
                    </a:lnTo>
                    <a:lnTo>
                      <a:pt x="189" y="136"/>
                    </a:lnTo>
                    <a:lnTo>
                      <a:pt x="203" y="110"/>
                    </a:lnTo>
                    <a:lnTo>
                      <a:pt x="221" y="85"/>
                    </a:lnTo>
                    <a:lnTo>
                      <a:pt x="236" y="70"/>
                    </a:lnTo>
                    <a:lnTo>
                      <a:pt x="253" y="59"/>
                    </a:lnTo>
                    <a:lnTo>
                      <a:pt x="272" y="48"/>
                    </a:lnTo>
                    <a:lnTo>
                      <a:pt x="295" y="40"/>
                    </a:lnTo>
                    <a:lnTo>
                      <a:pt x="319" y="38"/>
                    </a:lnTo>
                    <a:lnTo>
                      <a:pt x="346" y="39"/>
                    </a:lnTo>
                    <a:lnTo>
                      <a:pt x="347" y="39"/>
                    </a:lnTo>
                    <a:lnTo>
                      <a:pt x="348" y="38"/>
                    </a:lnTo>
                    <a:lnTo>
                      <a:pt x="348" y="36"/>
                    </a:lnTo>
                    <a:lnTo>
                      <a:pt x="347" y="35"/>
                    </a:lnTo>
                    <a:lnTo>
                      <a:pt x="333" y="23"/>
                    </a:lnTo>
                    <a:lnTo>
                      <a:pt x="314" y="14"/>
                    </a:lnTo>
                    <a:lnTo>
                      <a:pt x="295" y="6"/>
                    </a:lnTo>
                    <a:lnTo>
                      <a:pt x="274" y="1"/>
                    </a:lnTo>
                    <a:lnTo>
                      <a:pt x="249" y="0"/>
                    </a:lnTo>
                    <a:lnTo>
                      <a:pt x="223" y="4"/>
                    </a:lnTo>
                    <a:lnTo>
                      <a:pt x="206" y="6"/>
                    </a:lnTo>
                    <a:lnTo>
                      <a:pt x="190" y="13"/>
                    </a:lnTo>
                    <a:lnTo>
                      <a:pt x="177" y="19"/>
                    </a:lnTo>
                    <a:lnTo>
                      <a:pt x="164" y="26"/>
                    </a:lnTo>
                    <a:lnTo>
                      <a:pt x="124" y="49"/>
                    </a:lnTo>
                    <a:lnTo>
                      <a:pt x="89" y="76"/>
                    </a:lnTo>
                    <a:lnTo>
                      <a:pt x="56" y="104"/>
                    </a:lnTo>
                    <a:lnTo>
                      <a:pt x="28" y="136"/>
                    </a:lnTo>
                    <a:lnTo>
                      <a:pt x="0" y="170"/>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6" name="组合 15"/>
              <p:cNvGrpSpPr/>
              <p:nvPr/>
            </p:nvGrpSpPr>
            <p:grpSpPr>
              <a:xfrm>
                <a:off x="2992438" y="1588"/>
                <a:ext cx="1819275" cy="3738562"/>
                <a:chOff x="2992438" y="1588"/>
                <a:chExt cx="1819275" cy="3738562"/>
              </a:xfrm>
              <a:grpFill/>
            </p:grpSpPr>
            <p:sp>
              <p:nvSpPr>
                <p:cNvPr id="17" name="Freeform 123"/>
                <p:cNvSpPr>
                  <a:spLocks/>
                </p:cNvSpPr>
                <p:nvPr/>
              </p:nvSpPr>
              <p:spPr bwMode="auto">
                <a:xfrm>
                  <a:off x="3068638" y="1588"/>
                  <a:ext cx="592138" cy="1182688"/>
                </a:xfrm>
                <a:custGeom>
                  <a:avLst/>
                  <a:gdLst>
                    <a:gd name="T0" fmla="*/ 4 w 373"/>
                    <a:gd name="T1" fmla="*/ 591 h 745"/>
                    <a:gd name="T2" fmla="*/ 12 w 373"/>
                    <a:gd name="T3" fmla="*/ 654 h 745"/>
                    <a:gd name="T4" fmla="*/ 17 w 373"/>
                    <a:gd name="T5" fmla="*/ 740 h 745"/>
                    <a:gd name="T6" fmla="*/ 20 w 373"/>
                    <a:gd name="T7" fmla="*/ 744 h 745"/>
                    <a:gd name="T8" fmla="*/ 31 w 373"/>
                    <a:gd name="T9" fmla="*/ 723 h 745"/>
                    <a:gd name="T10" fmla="*/ 80 w 373"/>
                    <a:gd name="T11" fmla="*/ 639 h 745"/>
                    <a:gd name="T12" fmla="*/ 157 w 373"/>
                    <a:gd name="T13" fmla="*/ 566 h 745"/>
                    <a:gd name="T14" fmla="*/ 216 w 373"/>
                    <a:gd name="T15" fmla="*/ 476 h 745"/>
                    <a:gd name="T16" fmla="*/ 278 w 373"/>
                    <a:gd name="T17" fmla="*/ 377 h 745"/>
                    <a:gd name="T18" fmla="*/ 282 w 373"/>
                    <a:gd name="T19" fmla="*/ 347 h 745"/>
                    <a:gd name="T20" fmla="*/ 260 w 373"/>
                    <a:gd name="T21" fmla="*/ 359 h 745"/>
                    <a:gd name="T22" fmla="*/ 253 w 373"/>
                    <a:gd name="T23" fmla="*/ 290 h 745"/>
                    <a:gd name="T24" fmla="*/ 295 w 373"/>
                    <a:gd name="T25" fmla="*/ 199 h 745"/>
                    <a:gd name="T26" fmla="*/ 362 w 373"/>
                    <a:gd name="T27" fmla="*/ 144 h 745"/>
                    <a:gd name="T28" fmla="*/ 372 w 373"/>
                    <a:gd name="T29" fmla="*/ 139 h 745"/>
                    <a:gd name="T30" fmla="*/ 373 w 373"/>
                    <a:gd name="T31" fmla="*/ 134 h 745"/>
                    <a:gd name="T32" fmla="*/ 363 w 373"/>
                    <a:gd name="T33" fmla="*/ 134 h 745"/>
                    <a:gd name="T34" fmla="*/ 326 w 373"/>
                    <a:gd name="T35" fmla="*/ 143 h 745"/>
                    <a:gd name="T36" fmla="*/ 232 w 373"/>
                    <a:gd name="T37" fmla="*/ 161 h 745"/>
                    <a:gd name="T38" fmla="*/ 208 w 373"/>
                    <a:gd name="T39" fmla="*/ 161 h 745"/>
                    <a:gd name="T40" fmla="*/ 227 w 373"/>
                    <a:gd name="T41" fmla="*/ 93 h 745"/>
                    <a:gd name="T42" fmla="*/ 284 w 373"/>
                    <a:gd name="T43" fmla="*/ 23 h 745"/>
                    <a:gd name="T44" fmla="*/ 311 w 373"/>
                    <a:gd name="T45" fmla="*/ 2 h 745"/>
                    <a:gd name="T46" fmla="*/ 307 w 373"/>
                    <a:gd name="T47" fmla="*/ 0 h 745"/>
                    <a:gd name="T48" fmla="*/ 201 w 373"/>
                    <a:gd name="T49" fmla="*/ 49 h 745"/>
                    <a:gd name="T50" fmla="*/ 130 w 373"/>
                    <a:gd name="T51" fmla="*/ 125 h 745"/>
                    <a:gd name="T52" fmla="*/ 106 w 373"/>
                    <a:gd name="T53" fmla="*/ 203 h 745"/>
                    <a:gd name="T54" fmla="*/ 108 w 373"/>
                    <a:gd name="T55" fmla="*/ 212 h 745"/>
                    <a:gd name="T56" fmla="*/ 118 w 373"/>
                    <a:gd name="T57" fmla="*/ 194 h 745"/>
                    <a:gd name="T58" fmla="*/ 173 w 373"/>
                    <a:gd name="T59" fmla="*/ 122 h 745"/>
                    <a:gd name="T60" fmla="*/ 165 w 373"/>
                    <a:gd name="T61" fmla="*/ 218 h 745"/>
                    <a:gd name="T62" fmla="*/ 168 w 373"/>
                    <a:gd name="T63" fmla="*/ 220 h 745"/>
                    <a:gd name="T64" fmla="*/ 236 w 373"/>
                    <a:gd name="T65" fmla="*/ 199 h 745"/>
                    <a:gd name="T66" fmla="*/ 249 w 373"/>
                    <a:gd name="T67" fmla="*/ 195 h 745"/>
                    <a:gd name="T68" fmla="*/ 197 w 373"/>
                    <a:gd name="T69" fmla="*/ 313 h 745"/>
                    <a:gd name="T70" fmla="*/ 160 w 373"/>
                    <a:gd name="T71" fmla="*/ 422 h 745"/>
                    <a:gd name="T72" fmla="*/ 157 w 373"/>
                    <a:gd name="T73" fmla="*/ 430 h 745"/>
                    <a:gd name="T74" fmla="*/ 178 w 373"/>
                    <a:gd name="T75" fmla="*/ 424 h 745"/>
                    <a:gd name="T76" fmla="*/ 214 w 373"/>
                    <a:gd name="T77" fmla="*/ 411 h 745"/>
                    <a:gd name="T78" fmla="*/ 157 w 373"/>
                    <a:gd name="T79" fmla="*/ 502 h 745"/>
                    <a:gd name="T80" fmla="*/ 62 w 373"/>
                    <a:gd name="T81" fmla="*/ 557 h 745"/>
                    <a:gd name="T82" fmla="*/ 61 w 373"/>
                    <a:gd name="T83" fmla="*/ 551 h 745"/>
                    <a:gd name="T84" fmla="*/ 65 w 373"/>
                    <a:gd name="T85" fmla="*/ 477 h 745"/>
                    <a:gd name="T86" fmla="*/ 99 w 373"/>
                    <a:gd name="T87" fmla="*/ 390 h 745"/>
                    <a:gd name="T88" fmla="*/ 140 w 373"/>
                    <a:gd name="T89" fmla="*/ 342 h 745"/>
                    <a:gd name="T90" fmla="*/ 144 w 373"/>
                    <a:gd name="T91" fmla="*/ 335 h 745"/>
                    <a:gd name="T92" fmla="*/ 116 w 373"/>
                    <a:gd name="T93" fmla="*/ 351 h 745"/>
                    <a:gd name="T94" fmla="*/ 50 w 373"/>
                    <a:gd name="T95" fmla="*/ 414 h 745"/>
                    <a:gd name="T96" fmla="*/ 8 w 373"/>
                    <a:gd name="T97" fmla="*/ 507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3" h="745">
                      <a:moveTo>
                        <a:pt x="2" y="546"/>
                      </a:moveTo>
                      <a:lnTo>
                        <a:pt x="0" y="568"/>
                      </a:lnTo>
                      <a:lnTo>
                        <a:pt x="4" y="591"/>
                      </a:lnTo>
                      <a:lnTo>
                        <a:pt x="10" y="610"/>
                      </a:lnTo>
                      <a:lnTo>
                        <a:pt x="17" y="629"/>
                      </a:lnTo>
                      <a:lnTo>
                        <a:pt x="12" y="654"/>
                      </a:lnTo>
                      <a:lnTo>
                        <a:pt x="10" y="682"/>
                      </a:lnTo>
                      <a:lnTo>
                        <a:pt x="12" y="711"/>
                      </a:lnTo>
                      <a:lnTo>
                        <a:pt x="17" y="740"/>
                      </a:lnTo>
                      <a:lnTo>
                        <a:pt x="19" y="741"/>
                      </a:lnTo>
                      <a:lnTo>
                        <a:pt x="19" y="743"/>
                      </a:lnTo>
                      <a:lnTo>
                        <a:pt x="20" y="744"/>
                      </a:lnTo>
                      <a:lnTo>
                        <a:pt x="21" y="745"/>
                      </a:lnTo>
                      <a:lnTo>
                        <a:pt x="23" y="744"/>
                      </a:lnTo>
                      <a:lnTo>
                        <a:pt x="31" y="723"/>
                      </a:lnTo>
                      <a:lnTo>
                        <a:pt x="40" y="701"/>
                      </a:lnTo>
                      <a:lnTo>
                        <a:pt x="58" y="668"/>
                      </a:lnTo>
                      <a:lnTo>
                        <a:pt x="80" y="639"/>
                      </a:lnTo>
                      <a:lnTo>
                        <a:pt x="106" y="613"/>
                      </a:lnTo>
                      <a:lnTo>
                        <a:pt x="137" y="593"/>
                      </a:lnTo>
                      <a:lnTo>
                        <a:pt x="157" y="566"/>
                      </a:lnTo>
                      <a:lnTo>
                        <a:pt x="176" y="538"/>
                      </a:lnTo>
                      <a:lnTo>
                        <a:pt x="194" y="511"/>
                      </a:lnTo>
                      <a:lnTo>
                        <a:pt x="216" y="476"/>
                      </a:lnTo>
                      <a:lnTo>
                        <a:pt x="240" y="441"/>
                      </a:lnTo>
                      <a:lnTo>
                        <a:pt x="262" y="407"/>
                      </a:lnTo>
                      <a:lnTo>
                        <a:pt x="278" y="377"/>
                      </a:lnTo>
                      <a:lnTo>
                        <a:pt x="292" y="347"/>
                      </a:lnTo>
                      <a:lnTo>
                        <a:pt x="287" y="346"/>
                      </a:lnTo>
                      <a:lnTo>
                        <a:pt x="282" y="347"/>
                      </a:lnTo>
                      <a:lnTo>
                        <a:pt x="277" y="350"/>
                      </a:lnTo>
                      <a:lnTo>
                        <a:pt x="273" y="351"/>
                      </a:lnTo>
                      <a:lnTo>
                        <a:pt x="260" y="359"/>
                      </a:lnTo>
                      <a:lnTo>
                        <a:pt x="246" y="368"/>
                      </a:lnTo>
                      <a:lnTo>
                        <a:pt x="246" y="326"/>
                      </a:lnTo>
                      <a:lnTo>
                        <a:pt x="253" y="290"/>
                      </a:lnTo>
                      <a:lnTo>
                        <a:pt x="263" y="256"/>
                      </a:lnTo>
                      <a:lnTo>
                        <a:pt x="277" y="225"/>
                      </a:lnTo>
                      <a:lnTo>
                        <a:pt x="295" y="199"/>
                      </a:lnTo>
                      <a:lnTo>
                        <a:pt x="316" y="176"/>
                      </a:lnTo>
                      <a:lnTo>
                        <a:pt x="338" y="159"/>
                      </a:lnTo>
                      <a:lnTo>
                        <a:pt x="362" y="144"/>
                      </a:lnTo>
                      <a:lnTo>
                        <a:pt x="366" y="143"/>
                      </a:lnTo>
                      <a:lnTo>
                        <a:pt x="369" y="140"/>
                      </a:lnTo>
                      <a:lnTo>
                        <a:pt x="372" y="139"/>
                      </a:lnTo>
                      <a:lnTo>
                        <a:pt x="373" y="138"/>
                      </a:lnTo>
                      <a:lnTo>
                        <a:pt x="373" y="136"/>
                      </a:lnTo>
                      <a:lnTo>
                        <a:pt x="373" y="134"/>
                      </a:lnTo>
                      <a:lnTo>
                        <a:pt x="371" y="134"/>
                      </a:lnTo>
                      <a:lnTo>
                        <a:pt x="367" y="133"/>
                      </a:lnTo>
                      <a:lnTo>
                        <a:pt x="363" y="134"/>
                      </a:lnTo>
                      <a:lnTo>
                        <a:pt x="359" y="134"/>
                      </a:lnTo>
                      <a:lnTo>
                        <a:pt x="356" y="135"/>
                      </a:lnTo>
                      <a:lnTo>
                        <a:pt x="326" y="143"/>
                      </a:lnTo>
                      <a:lnTo>
                        <a:pt x="296" y="151"/>
                      </a:lnTo>
                      <a:lnTo>
                        <a:pt x="265" y="157"/>
                      </a:lnTo>
                      <a:lnTo>
                        <a:pt x="232" y="161"/>
                      </a:lnTo>
                      <a:lnTo>
                        <a:pt x="211" y="163"/>
                      </a:lnTo>
                      <a:lnTo>
                        <a:pt x="210" y="163"/>
                      </a:lnTo>
                      <a:lnTo>
                        <a:pt x="208" y="161"/>
                      </a:lnTo>
                      <a:lnTo>
                        <a:pt x="208" y="159"/>
                      </a:lnTo>
                      <a:lnTo>
                        <a:pt x="215" y="125"/>
                      </a:lnTo>
                      <a:lnTo>
                        <a:pt x="227" y="93"/>
                      </a:lnTo>
                      <a:lnTo>
                        <a:pt x="243" y="67"/>
                      </a:lnTo>
                      <a:lnTo>
                        <a:pt x="262" y="44"/>
                      </a:lnTo>
                      <a:lnTo>
                        <a:pt x="284" y="23"/>
                      </a:lnTo>
                      <a:lnTo>
                        <a:pt x="309" y="4"/>
                      </a:lnTo>
                      <a:lnTo>
                        <a:pt x="311" y="3"/>
                      </a:lnTo>
                      <a:lnTo>
                        <a:pt x="311" y="2"/>
                      </a:lnTo>
                      <a:lnTo>
                        <a:pt x="309" y="0"/>
                      </a:lnTo>
                      <a:lnTo>
                        <a:pt x="308" y="0"/>
                      </a:lnTo>
                      <a:lnTo>
                        <a:pt x="307" y="0"/>
                      </a:lnTo>
                      <a:lnTo>
                        <a:pt x="269" y="15"/>
                      </a:lnTo>
                      <a:lnTo>
                        <a:pt x="233" y="30"/>
                      </a:lnTo>
                      <a:lnTo>
                        <a:pt x="201" y="49"/>
                      </a:lnTo>
                      <a:lnTo>
                        <a:pt x="172" y="72"/>
                      </a:lnTo>
                      <a:lnTo>
                        <a:pt x="148" y="97"/>
                      </a:lnTo>
                      <a:lnTo>
                        <a:pt x="130" y="125"/>
                      </a:lnTo>
                      <a:lnTo>
                        <a:pt x="117" y="157"/>
                      </a:lnTo>
                      <a:lnTo>
                        <a:pt x="108" y="194"/>
                      </a:lnTo>
                      <a:lnTo>
                        <a:pt x="106" y="203"/>
                      </a:lnTo>
                      <a:lnTo>
                        <a:pt x="105" y="211"/>
                      </a:lnTo>
                      <a:lnTo>
                        <a:pt x="106" y="212"/>
                      </a:lnTo>
                      <a:lnTo>
                        <a:pt x="108" y="212"/>
                      </a:lnTo>
                      <a:lnTo>
                        <a:pt x="109" y="212"/>
                      </a:lnTo>
                      <a:lnTo>
                        <a:pt x="109" y="212"/>
                      </a:lnTo>
                      <a:lnTo>
                        <a:pt x="118" y="194"/>
                      </a:lnTo>
                      <a:lnTo>
                        <a:pt x="129" y="177"/>
                      </a:lnTo>
                      <a:lnTo>
                        <a:pt x="140" y="160"/>
                      </a:lnTo>
                      <a:lnTo>
                        <a:pt x="173" y="122"/>
                      </a:lnTo>
                      <a:lnTo>
                        <a:pt x="168" y="152"/>
                      </a:lnTo>
                      <a:lnTo>
                        <a:pt x="164" y="185"/>
                      </a:lnTo>
                      <a:lnTo>
                        <a:pt x="165" y="218"/>
                      </a:lnTo>
                      <a:lnTo>
                        <a:pt x="165" y="219"/>
                      </a:lnTo>
                      <a:lnTo>
                        <a:pt x="167" y="220"/>
                      </a:lnTo>
                      <a:lnTo>
                        <a:pt x="168" y="220"/>
                      </a:lnTo>
                      <a:lnTo>
                        <a:pt x="189" y="211"/>
                      </a:lnTo>
                      <a:lnTo>
                        <a:pt x="211" y="206"/>
                      </a:lnTo>
                      <a:lnTo>
                        <a:pt x="236" y="199"/>
                      </a:lnTo>
                      <a:lnTo>
                        <a:pt x="240" y="198"/>
                      </a:lnTo>
                      <a:lnTo>
                        <a:pt x="244" y="197"/>
                      </a:lnTo>
                      <a:lnTo>
                        <a:pt x="249" y="195"/>
                      </a:lnTo>
                      <a:lnTo>
                        <a:pt x="229" y="233"/>
                      </a:lnTo>
                      <a:lnTo>
                        <a:pt x="212" y="273"/>
                      </a:lnTo>
                      <a:lnTo>
                        <a:pt x="197" y="313"/>
                      </a:lnTo>
                      <a:lnTo>
                        <a:pt x="165" y="410"/>
                      </a:lnTo>
                      <a:lnTo>
                        <a:pt x="163" y="415"/>
                      </a:lnTo>
                      <a:lnTo>
                        <a:pt x="160" y="422"/>
                      </a:lnTo>
                      <a:lnTo>
                        <a:pt x="157" y="427"/>
                      </a:lnTo>
                      <a:lnTo>
                        <a:pt x="156" y="428"/>
                      </a:lnTo>
                      <a:lnTo>
                        <a:pt x="157" y="430"/>
                      </a:lnTo>
                      <a:lnTo>
                        <a:pt x="157" y="431"/>
                      </a:lnTo>
                      <a:lnTo>
                        <a:pt x="160" y="431"/>
                      </a:lnTo>
                      <a:lnTo>
                        <a:pt x="178" y="424"/>
                      </a:lnTo>
                      <a:lnTo>
                        <a:pt x="197" y="419"/>
                      </a:lnTo>
                      <a:lnTo>
                        <a:pt x="206" y="415"/>
                      </a:lnTo>
                      <a:lnTo>
                        <a:pt x="214" y="411"/>
                      </a:lnTo>
                      <a:lnTo>
                        <a:pt x="199" y="444"/>
                      </a:lnTo>
                      <a:lnTo>
                        <a:pt x="180" y="474"/>
                      </a:lnTo>
                      <a:lnTo>
                        <a:pt x="157" y="502"/>
                      </a:lnTo>
                      <a:lnTo>
                        <a:pt x="76" y="549"/>
                      </a:lnTo>
                      <a:lnTo>
                        <a:pt x="70" y="553"/>
                      </a:lnTo>
                      <a:lnTo>
                        <a:pt x="62" y="557"/>
                      </a:lnTo>
                      <a:lnTo>
                        <a:pt x="61" y="555"/>
                      </a:lnTo>
                      <a:lnTo>
                        <a:pt x="61" y="554"/>
                      </a:lnTo>
                      <a:lnTo>
                        <a:pt x="61" y="551"/>
                      </a:lnTo>
                      <a:lnTo>
                        <a:pt x="59" y="550"/>
                      </a:lnTo>
                      <a:lnTo>
                        <a:pt x="59" y="511"/>
                      </a:lnTo>
                      <a:lnTo>
                        <a:pt x="65" y="477"/>
                      </a:lnTo>
                      <a:lnTo>
                        <a:pt x="72" y="445"/>
                      </a:lnTo>
                      <a:lnTo>
                        <a:pt x="84" y="417"/>
                      </a:lnTo>
                      <a:lnTo>
                        <a:pt x="99" y="390"/>
                      </a:lnTo>
                      <a:lnTo>
                        <a:pt x="117" y="368"/>
                      </a:lnTo>
                      <a:lnTo>
                        <a:pt x="137" y="347"/>
                      </a:lnTo>
                      <a:lnTo>
                        <a:pt x="140" y="342"/>
                      </a:lnTo>
                      <a:lnTo>
                        <a:pt x="144" y="338"/>
                      </a:lnTo>
                      <a:lnTo>
                        <a:pt x="146" y="337"/>
                      </a:lnTo>
                      <a:lnTo>
                        <a:pt x="144" y="335"/>
                      </a:lnTo>
                      <a:lnTo>
                        <a:pt x="143" y="334"/>
                      </a:lnTo>
                      <a:lnTo>
                        <a:pt x="142" y="334"/>
                      </a:lnTo>
                      <a:lnTo>
                        <a:pt x="116" y="351"/>
                      </a:lnTo>
                      <a:lnTo>
                        <a:pt x="92" y="369"/>
                      </a:lnTo>
                      <a:lnTo>
                        <a:pt x="70" y="390"/>
                      </a:lnTo>
                      <a:lnTo>
                        <a:pt x="50" y="414"/>
                      </a:lnTo>
                      <a:lnTo>
                        <a:pt x="34" y="440"/>
                      </a:lnTo>
                      <a:lnTo>
                        <a:pt x="20" y="472"/>
                      </a:lnTo>
                      <a:lnTo>
                        <a:pt x="8" y="507"/>
                      </a:lnTo>
                      <a:lnTo>
                        <a:pt x="2" y="546"/>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124"/>
                <p:cNvSpPr>
                  <a:spLocks/>
                </p:cNvSpPr>
                <p:nvPr/>
              </p:nvSpPr>
              <p:spPr bwMode="auto">
                <a:xfrm>
                  <a:off x="3490913" y="58738"/>
                  <a:ext cx="1320800" cy="457200"/>
                </a:xfrm>
                <a:custGeom>
                  <a:avLst/>
                  <a:gdLst>
                    <a:gd name="T0" fmla="*/ 1 w 832"/>
                    <a:gd name="T1" fmla="*/ 286 h 288"/>
                    <a:gd name="T2" fmla="*/ 4 w 832"/>
                    <a:gd name="T3" fmla="*/ 286 h 288"/>
                    <a:gd name="T4" fmla="*/ 69 w 832"/>
                    <a:gd name="T5" fmla="*/ 222 h 288"/>
                    <a:gd name="T6" fmla="*/ 158 w 832"/>
                    <a:gd name="T7" fmla="*/ 162 h 288"/>
                    <a:gd name="T8" fmla="*/ 281 w 832"/>
                    <a:gd name="T9" fmla="*/ 132 h 288"/>
                    <a:gd name="T10" fmla="*/ 281 w 832"/>
                    <a:gd name="T11" fmla="*/ 127 h 288"/>
                    <a:gd name="T12" fmla="*/ 283 w 832"/>
                    <a:gd name="T13" fmla="*/ 82 h 288"/>
                    <a:gd name="T14" fmla="*/ 369 w 832"/>
                    <a:gd name="T15" fmla="*/ 51 h 288"/>
                    <a:gd name="T16" fmla="*/ 445 w 832"/>
                    <a:gd name="T17" fmla="*/ 65 h 288"/>
                    <a:gd name="T18" fmla="*/ 505 w 832"/>
                    <a:gd name="T19" fmla="*/ 102 h 288"/>
                    <a:gd name="T20" fmla="*/ 571 w 832"/>
                    <a:gd name="T21" fmla="*/ 167 h 288"/>
                    <a:gd name="T22" fmla="*/ 632 w 832"/>
                    <a:gd name="T23" fmla="*/ 205 h 288"/>
                    <a:gd name="T24" fmla="*/ 551 w 832"/>
                    <a:gd name="T25" fmla="*/ 229 h 288"/>
                    <a:gd name="T26" fmla="*/ 512 w 832"/>
                    <a:gd name="T27" fmla="*/ 259 h 288"/>
                    <a:gd name="T28" fmla="*/ 512 w 832"/>
                    <a:gd name="T29" fmla="*/ 263 h 288"/>
                    <a:gd name="T30" fmla="*/ 577 w 832"/>
                    <a:gd name="T31" fmla="*/ 267 h 288"/>
                    <a:gd name="T32" fmla="*/ 653 w 832"/>
                    <a:gd name="T33" fmla="*/ 250 h 288"/>
                    <a:gd name="T34" fmla="*/ 716 w 832"/>
                    <a:gd name="T35" fmla="*/ 216 h 288"/>
                    <a:gd name="T36" fmla="*/ 801 w 832"/>
                    <a:gd name="T37" fmla="*/ 201 h 288"/>
                    <a:gd name="T38" fmla="*/ 831 w 832"/>
                    <a:gd name="T39" fmla="*/ 205 h 288"/>
                    <a:gd name="T40" fmla="*/ 831 w 832"/>
                    <a:gd name="T41" fmla="*/ 200 h 288"/>
                    <a:gd name="T42" fmla="*/ 822 w 832"/>
                    <a:gd name="T43" fmla="*/ 196 h 288"/>
                    <a:gd name="T44" fmla="*/ 760 w 832"/>
                    <a:gd name="T45" fmla="*/ 157 h 288"/>
                    <a:gd name="T46" fmla="*/ 631 w 832"/>
                    <a:gd name="T47" fmla="*/ 114 h 288"/>
                    <a:gd name="T48" fmla="*/ 629 w 832"/>
                    <a:gd name="T49" fmla="*/ 117 h 288"/>
                    <a:gd name="T50" fmla="*/ 669 w 832"/>
                    <a:gd name="T51" fmla="*/ 161 h 288"/>
                    <a:gd name="T52" fmla="*/ 646 w 832"/>
                    <a:gd name="T53" fmla="*/ 158 h 288"/>
                    <a:gd name="T54" fmla="*/ 572 w 832"/>
                    <a:gd name="T55" fmla="*/ 112 h 288"/>
                    <a:gd name="T56" fmla="*/ 543 w 832"/>
                    <a:gd name="T57" fmla="*/ 85 h 288"/>
                    <a:gd name="T58" fmla="*/ 539 w 832"/>
                    <a:gd name="T59" fmla="*/ 80 h 288"/>
                    <a:gd name="T60" fmla="*/ 531 w 832"/>
                    <a:gd name="T61" fmla="*/ 73 h 288"/>
                    <a:gd name="T62" fmla="*/ 521 w 832"/>
                    <a:gd name="T63" fmla="*/ 65 h 288"/>
                    <a:gd name="T64" fmla="*/ 514 w 832"/>
                    <a:gd name="T65" fmla="*/ 60 h 288"/>
                    <a:gd name="T66" fmla="*/ 509 w 832"/>
                    <a:gd name="T67" fmla="*/ 53 h 288"/>
                    <a:gd name="T68" fmla="*/ 504 w 832"/>
                    <a:gd name="T69" fmla="*/ 52 h 288"/>
                    <a:gd name="T70" fmla="*/ 503 w 832"/>
                    <a:gd name="T71" fmla="*/ 51 h 288"/>
                    <a:gd name="T72" fmla="*/ 500 w 832"/>
                    <a:gd name="T73" fmla="*/ 48 h 288"/>
                    <a:gd name="T74" fmla="*/ 471 w 832"/>
                    <a:gd name="T75" fmla="*/ 27 h 288"/>
                    <a:gd name="T76" fmla="*/ 466 w 832"/>
                    <a:gd name="T77" fmla="*/ 27 h 288"/>
                    <a:gd name="T78" fmla="*/ 465 w 832"/>
                    <a:gd name="T79" fmla="*/ 25 h 288"/>
                    <a:gd name="T80" fmla="*/ 394 w 832"/>
                    <a:gd name="T81" fmla="*/ 4 h 288"/>
                    <a:gd name="T82" fmla="*/ 271 w 832"/>
                    <a:gd name="T83" fmla="*/ 8 h 288"/>
                    <a:gd name="T84" fmla="*/ 177 w 832"/>
                    <a:gd name="T85" fmla="*/ 40 h 288"/>
                    <a:gd name="T86" fmla="*/ 118 w 832"/>
                    <a:gd name="T87" fmla="*/ 72 h 288"/>
                    <a:gd name="T88" fmla="*/ 109 w 832"/>
                    <a:gd name="T89" fmla="*/ 78 h 288"/>
                    <a:gd name="T90" fmla="*/ 110 w 832"/>
                    <a:gd name="T91" fmla="*/ 82 h 288"/>
                    <a:gd name="T92" fmla="*/ 203 w 832"/>
                    <a:gd name="T93" fmla="*/ 90 h 288"/>
                    <a:gd name="T94" fmla="*/ 202 w 832"/>
                    <a:gd name="T95" fmla="*/ 91 h 288"/>
                    <a:gd name="T96" fmla="*/ 128 w 832"/>
                    <a:gd name="T97" fmla="*/ 127 h 288"/>
                    <a:gd name="T98" fmla="*/ 45 w 832"/>
                    <a:gd name="T99" fmla="*/ 205 h 288"/>
                    <a:gd name="T100" fmla="*/ 4 w 832"/>
                    <a:gd name="T101" fmla="*/ 276 h 288"/>
                    <a:gd name="T102" fmla="*/ 0 w 832"/>
                    <a:gd name="T103" fmla="*/ 28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32" h="288">
                      <a:moveTo>
                        <a:pt x="0" y="284"/>
                      </a:moveTo>
                      <a:lnTo>
                        <a:pt x="0" y="285"/>
                      </a:lnTo>
                      <a:lnTo>
                        <a:pt x="1" y="286"/>
                      </a:lnTo>
                      <a:lnTo>
                        <a:pt x="3" y="288"/>
                      </a:lnTo>
                      <a:lnTo>
                        <a:pt x="4" y="288"/>
                      </a:lnTo>
                      <a:lnTo>
                        <a:pt x="4" y="286"/>
                      </a:lnTo>
                      <a:lnTo>
                        <a:pt x="24" y="264"/>
                      </a:lnTo>
                      <a:lnTo>
                        <a:pt x="45" y="242"/>
                      </a:lnTo>
                      <a:lnTo>
                        <a:pt x="69" y="222"/>
                      </a:lnTo>
                      <a:lnTo>
                        <a:pt x="96" y="199"/>
                      </a:lnTo>
                      <a:lnTo>
                        <a:pt x="126" y="179"/>
                      </a:lnTo>
                      <a:lnTo>
                        <a:pt x="158" y="162"/>
                      </a:lnTo>
                      <a:lnTo>
                        <a:pt x="195" y="149"/>
                      </a:lnTo>
                      <a:lnTo>
                        <a:pt x="237" y="138"/>
                      </a:lnTo>
                      <a:lnTo>
                        <a:pt x="281" y="132"/>
                      </a:lnTo>
                      <a:lnTo>
                        <a:pt x="281" y="129"/>
                      </a:lnTo>
                      <a:lnTo>
                        <a:pt x="281" y="128"/>
                      </a:lnTo>
                      <a:lnTo>
                        <a:pt x="281" y="127"/>
                      </a:lnTo>
                      <a:lnTo>
                        <a:pt x="268" y="114"/>
                      </a:lnTo>
                      <a:lnTo>
                        <a:pt x="257" y="99"/>
                      </a:lnTo>
                      <a:lnTo>
                        <a:pt x="283" y="82"/>
                      </a:lnTo>
                      <a:lnTo>
                        <a:pt x="311" y="69"/>
                      </a:lnTo>
                      <a:lnTo>
                        <a:pt x="342" y="57"/>
                      </a:lnTo>
                      <a:lnTo>
                        <a:pt x="369" y="51"/>
                      </a:lnTo>
                      <a:lnTo>
                        <a:pt x="397" y="51"/>
                      </a:lnTo>
                      <a:lnTo>
                        <a:pt x="421" y="56"/>
                      </a:lnTo>
                      <a:lnTo>
                        <a:pt x="445" y="65"/>
                      </a:lnTo>
                      <a:lnTo>
                        <a:pt x="466" y="76"/>
                      </a:lnTo>
                      <a:lnTo>
                        <a:pt x="486" y="89"/>
                      </a:lnTo>
                      <a:lnTo>
                        <a:pt x="505" y="102"/>
                      </a:lnTo>
                      <a:lnTo>
                        <a:pt x="529" y="123"/>
                      </a:lnTo>
                      <a:lnTo>
                        <a:pt x="550" y="145"/>
                      </a:lnTo>
                      <a:lnTo>
                        <a:pt x="571" y="167"/>
                      </a:lnTo>
                      <a:lnTo>
                        <a:pt x="589" y="182"/>
                      </a:lnTo>
                      <a:lnTo>
                        <a:pt x="610" y="195"/>
                      </a:lnTo>
                      <a:lnTo>
                        <a:pt x="632" y="205"/>
                      </a:lnTo>
                      <a:lnTo>
                        <a:pt x="602" y="210"/>
                      </a:lnTo>
                      <a:lnTo>
                        <a:pt x="575" y="218"/>
                      </a:lnTo>
                      <a:lnTo>
                        <a:pt x="551" y="229"/>
                      </a:lnTo>
                      <a:lnTo>
                        <a:pt x="530" y="242"/>
                      </a:lnTo>
                      <a:lnTo>
                        <a:pt x="512" y="258"/>
                      </a:lnTo>
                      <a:lnTo>
                        <a:pt x="512" y="259"/>
                      </a:lnTo>
                      <a:lnTo>
                        <a:pt x="510" y="260"/>
                      </a:lnTo>
                      <a:lnTo>
                        <a:pt x="510" y="261"/>
                      </a:lnTo>
                      <a:lnTo>
                        <a:pt x="512" y="263"/>
                      </a:lnTo>
                      <a:lnTo>
                        <a:pt x="514" y="263"/>
                      </a:lnTo>
                      <a:lnTo>
                        <a:pt x="547" y="263"/>
                      </a:lnTo>
                      <a:lnTo>
                        <a:pt x="577" y="267"/>
                      </a:lnTo>
                      <a:lnTo>
                        <a:pt x="605" y="264"/>
                      </a:lnTo>
                      <a:lnTo>
                        <a:pt x="631" y="259"/>
                      </a:lnTo>
                      <a:lnTo>
                        <a:pt x="653" y="250"/>
                      </a:lnTo>
                      <a:lnTo>
                        <a:pt x="674" y="238"/>
                      </a:lnTo>
                      <a:lnTo>
                        <a:pt x="695" y="227"/>
                      </a:lnTo>
                      <a:lnTo>
                        <a:pt x="716" y="216"/>
                      </a:lnTo>
                      <a:lnTo>
                        <a:pt x="742" y="206"/>
                      </a:lnTo>
                      <a:lnTo>
                        <a:pt x="771" y="201"/>
                      </a:lnTo>
                      <a:lnTo>
                        <a:pt x="801" y="201"/>
                      </a:lnTo>
                      <a:lnTo>
                        <a:pt x="830" y="206"/>
                      </a:lnTo>
                      <a:lnTo>
                        <a:pt x="830" y="206"/>
                      </a:lnTo>
                      <a:lnTo>
                        <a:pt x="831" y="205"/>
                      </a:lnTo>
                      <a:lnTo>
                        <a:pt x="832" y="204"/>
                      </a:lnTo>
                      <a:lnTo>
                        <a:pt x="832" y="201"/>
                      </a:lnTo>
                      <a:lnTo>
                        <a:pt x="831" y="200"/>
                      </a:lnTo>
                      <a:lnTo>
                        <a:pt x="828" y="197"/>
                      </a:lnTo>
                      <a:lnTo>
                        <a:pt x="826" y="197"/>
                      </a:lnTo>
                      <a:lnTo>
                        <a:pt x="822" y="196"/>
                      </a:lnTo>
                      <a:lnTo>
                        <a:pt x="818" y="196"/>
                      </a:lnTo>
                      <a:lnTo>
                        <a:pt x="789" y="176"/>
                      </a:lnTo>
                      <a:lnTo>
                        <a:pt x="760" y="157"/>
                      </a:lnTo>
                      <a:lnTo>
                        <a:pt x="721" y="138"/>
                      </a:lnTo>
                      <a:lnTo>
                        <a:pt x="678" y="124"/>
                      </a:lnTo>
                      <a:lnTo>
                        <a:pt x="631" y="114"/>
                      </a:lnTo>
                      <a:lnTo>
                        <a:pt x="631" y="115"/>
                      </a:lnTo>
                      <a:lnTo>
                        <a:pt x="629" y="116"/>
                      </a:lnTo>
                      <a:lnTo>
                        <a:pt x="629" y="117"/>
                      </a:lnTo>
                      <a:lnTo>
                        <a:pt x="631" y="119"/>
                      </a:lnTo>
                      <a:lnTo>
                        <a:pt x="648" y="141"/>
                      </a:lnTo>
                      <a:lnTo>
                        <a:pt x="669" y="161"/>
                      </a:lnTo>
                      <a:lnTo>
                        <a:pt x="660" y="162"/>
                      </a:lnTo>
                      <a:lnTo>
                        <a:pt x="653" y="161"/>
                      </a:lnTo>
                      <a:lnTo>
                        <a:pt x="646" y="158"/>
                      </a:lnTo>
                      <a:lnTo>
                        <a:pt x="618" y="146"/>
                      </a:lnTo>
                      <a:lnTo>
                        <a:pt x="594" y="131"/>
                      </a:lnTo>
                      <a:lnTo>
                        <a:pt x="572" y="112"/>
                      </a:lnTo>
                      <a:lnTo>
                        <a:pt x="551" y="91"/>
                      </a:lnTo>
                      <a:lnTo>
                        <a:pt x="547" y="89"/>
                      </a:lnTo>
                      <a:lnTo>
                        <a:pt x="543" y="85"/>
                      </a:lnTo>
                      <a:lnTo>
                        <a:pt x="539" y="82"/>
                      </a:lnTo>
                      <a:lnTo>
                        <a:pt x="539" y="81"/>
                      </a:lnTo>
                      <a:lnTo>
                        <a:pt x="539" y="80"/>
                      </a:lnTo>
                      <a:lnTo>
                        <a:pt x="537" y="80"/>
                      </a:lnTo>
                      <a:lnTo>
                        <a:pt x="534" y="76"/>
                      </a:lnTo>
                      <a:lnTo>
                        <a:pt x="531" y="73"/>
                      </a:lnTo>
                      <a:lnTo>
                        <a:pt x="527" y="69"/>
                      </a:lnTo>
                      <a:lnTo>
                        <a:pt x="523" y="66"/>
                      </a:lnTo>
                      <a:lnTo>
                        <a:pt x="521" y="65"/>
                      </a:lnTo>
                      <a:lnTo>
                        <a:pt x="518" y="64"/>
                      </a:lnTo>
                      <a:lnTo>
                        <a:pt x="516" y="62"/>
                      </a:lnTo>
                      <a:lnTo>
                        <a:pt x="514" y="60"/>
                      </a:lnTo>
                      <a:lnTo>
                        <a:pt x="513" y="57"/>
                      </a:lnTo>
                      <a:lnTo>
                        <a:pt x="512" y="56"/>
                      </a:lnTo>
                      <a:lnTo>
                        <a:pt x="509" y="53"/>
                      </a:lnTo>
                      <a:lnTo>
                        <a:pt x="506" y="53"/>
                      </a:lnTo>
                      <a:lnTo>
                        <a:pt x="505" y="53"/>
                      </a:lnTo>
                      <a:lnTo>
                        <a:pt x="504" y="52"/>
                      </a:lnTo>
                      <a:lnTo>
                        <a:pt x="504" y="51"/>
                      </a:lnTo>
                      <a:lnTo>
                        <a:pt x="504" y="49"/>
                      </a:lnTo>
                      <a:lnTo>
                        <a:pt x="503" y="51"/>
                      </a:lnTo>
                      <a:lnTo>
                        <a:pt x="501" y="49"/>
                      </a:lnTo>
                      <a:lnTo>
                        <a:pt x="501" y="49"/>
                      </a:lnTo>
                      <a:lnTo>
                        <a:pt x="500" y="48"/>
                      </a:lnTo>
                      <a:lnTo>
                        <a:pt x="500" y="47"/>
                      </a:lnTo>
                      <a:lnTo>
                        <a:pt x="484" y="38"/>
                      </a:lnTo>
                      <a:lnTo>
                        <a:pt x="471" y="27"/>
                      </a:lnTo>
                      <a:lnTo>
                        <a:pt x="470" y="27"/>
                      </a:lnTo>
                      <a:lnTo>
                        <a:pt x="467" y="27"/>
                      </a:lnTo>
                      <a:lnTo>
                        <a:pt x="466" y="27"/>
                      </a:lnTo>
                      <a:lnTo>
                        <a:pt x="466" y="26"/>
                      </a:lnTo>
                      <a:lnTo>
                        <a:pt x="466" y="25"/>
                      </a:lnTo>
                      <a:lnTo>
                        <a:pt x="465" y="25"/>
                      </a:lnTo>
                      <a:lnTo>
                        <a:pt x="465" y="25"/>
                      </a:lnTo>
                      <a:lnTo>
                        <a:pt x="431" y="11"/>
                      </a:lnTo>
                      <a:lnTo>
                        <a:pt x="394" y="4"/>
                      </a:lnTo>
                      <a:lnTo>
                        <a:pt x="353" y="0"/>
                      </a:lnTo>
                      <a:lnTo>
                        <a:pt x="308" y="2"/>
                      </a:lnTo>
                      <a:lnTo>
                        <a:pt x="271" y="8"/>
                      </a:lnTo>
                      <a:lnTo>
                        <a:pt x="237" y="15"/>
                      </a:lnTo>
                      <a:lnTo>
                        <a:pt x="206" y="27"/>
                      </a:lnTo>
                      <a:lnTo>
                        <a:pt x="177" y="40"/>
                      </a:lnTo>
                      <a:lnTo>
                        <a:pt x="149" y="55"/>
                      </a:lnTo>
                      <a:lnTo>
                        <a:pt x="123" y="69"/>
                      </a:lnTo>
                      <a:lnTo>
                        <a:pt x="118" y="72"/>
                      </a:lnTo>
                      <a:lnTo>
                        <a:pt x="113" y="74"/>
                      </a:lnTo>
                      <a:lnTo>
                        <a:pt x="110" y="76"/>
                      </a:lnTo>
                      <a:lnTo>
                        <a:pt x="109" y="78"/>
                      </a:lnTo>
                      <a:lnTo>
                        <a:pt x="107" y="80"/>
                      </a:lnTo>
                      <a:lnTo>
                        <a:pt x="109" y="81"/>
                      </a:lnTo>
                      <a:lnTo>
                        <a:pt x="110" y="82"/>
                      </a:lnTo>
                      <a:lnTo>
                        <a:pt x="143" y="80"/>
                      </a:lnTo>
                      <a:lnTo>
                        <a:pt x="174" y="83"/>
                      </a:lnTo>
                      <a:lnTo>
                        <a:pt x="203" y="90"/>
                      </a:lnTo>
                      <a:lnTo>
                        <a:pt x="203" y="91"/>
                      </a:lnTo>
                      <a:lnTo>
                        <a:pt x="203" y="91"/>
                      </a:lnTo>
                      <a:lnTo>
                        <a:pt x="202" y="91"/>
                      </a:lnTo>
                      <a:lnTo>
                        <a:pt x="202" y="91"/>
                      </a:lnTo>
                      <a:lnTo>
                        <a:pt x="162" y="107"/>
                      </a:lnTo>
                      <a:lnTo>
                        <a:pt x="128" y="127"/>
                      </a:lnTo>
                      <a:lnTo>
                        <a:pt x="97" y="150"/>
                      </a:lnTo>
                      <a:lnTo>
                        <a:pt x="71" y="176"/>
                      </a:lnTo>
                      <a:lnTo>
                        <a:pt x="45" y="205"/>
                      </a:lnTo>
                      <a:lnTo>
                        <a:pt x="22" y="238"/>
                      </a:lnTo>
                      <a:lnTo>
                        <a:pt x="5" y="275"/>
                      </a:lnTo>
                      <a:lnTo>
                        <a:pt x="4" y="276"/>
                      </a:lnTo>
                      <a:lnTo>
                        <a:pt x="3" y="278"/>
                      </a:lnTo>
                      <a:lnTo>
                        <a:pt x="1" y="281"/>
                      </a:lnTo>
                      <a:lnTo>
                        <a:pt x="0" y="284"/>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25"/>
                <p:cNvSpPr>
                  <a:spLocks/>
                </p:cNvSpPr>
                <p:nvPr/>
              </p:nvSpPr>
              <p:spPr bwMode="auto">
                <a:xfrm>
                  <a:off x="3181351" y="1681163"/>
                  <a:ext cx="482600" cy="808038"/>
                </a:xfrm>
                <a:custGeom>
                  <a:avLst/>
                  <a:gdLst>
                    <a:gd name="T0" fmla="*/ 1 w 304"/>
                    <a:gd name="T1" fmla="*/ 220 h 509"/>
                    <a:gd name="T2" fmla="*/ 17 w 304"/>
                    <a:gd name="T3" fmla="*/ 264 h 509"/>
                    <a:gd name="T4" fmla="*/ 41 w 304"/>
                    <a:gd name="T5" fmla="*/ 299 h 509"/>
                    <a:gd name="T6" fmla="*/ 76 w 304"/>
                    <a:gd name="T7" fmla="*/ 351 h 509"/>
                    <a:gd name="T8" fmla="*/ 102 w 304"/>
                    <a:gd name="T9" fmla="*/ 414 h 509"/>
                    <a:gd name="T10" fmla="*/ 122 w 304"/>
                    <a:gd name="T11" fmla="*/ 480 h 509"/>
                    <a:gd name="T12" fmla="*/ 135 w 304"/>
                    <a:gd name="T13" fmla="*/ 509 h 509"/>
                    <a:gd name="T14" fmla="*/ 139 w 304"/>
                    <a:gd name="T15" fmla="*/ 509 h 509"/>
                    <a:gd name="T16" fmla="*/ 139 w 304"/>
                    <a:gd name="T17" fmla="*/ 508 h 509"/>
                    <a:gd name="T18" fmla="*/ 131 w 304"/>
                    <a:gd name="T19" fmla="*/ 457 h 509"/>
                    <a:gd name="T20" fmla="*/ 137 w 304"/>
                    <a:gd name="T21" fmla="*/ 406 h 509"/>
                    <a:gd name="T22" fmla="*/ 153 w 304"/>
                    <a:gd name="T23" fmla="*/ 365 h 509"/>
                    <a:gd name="T24" fmla="*/ 177 w 304"/>
                    <a:gd name="T25" fmla="*/ 330 h 509"/>
                    <a:gd name="T26" fmla="*/ 208 w 304"/>
                    <a:gd name="T27" fmla="*/ 304 h 509"/>
                    <a:gd name="T28" fmla="*/ 237 w 304"/>
                    <a:gd name="T29" fmla="*/ 291 h 509"/>
                    <a:gd name="T30" fmla="*/ 240 w 304"/>
                    <a:gd name="T31" fmla="*/ 333 h 509"/>
                    <a:gd name="T32" fmla="*/ 251 w 304"/>
                    <a:gd name="T33" fmla="*/ 365 h 509"/>
                    <a:gd name="T34" fmla="*/ 300 w 304"/>
                    <a:gd name="T35" fmla="*/ 416 h 509"/>
                    <a:gd name="T36" fmla="*/ 302 w 304"/>
                    <a:gd name="T37" fmla="*/ 416 h 509"/>
                    <a:gd name="T38" fmla="*/ 304 w 304"/>
                    <a:gd name="T39" fmla="*/ 414 h 509"/>
                    <a:gd name="T40" fmla="*/ 281 w 304"/>
                    <a:gd name="T41" fmla="*/ 355 h 509"/>
                    <a:gd name="T42" fmla="*/ 274 w 304"/>
                    <a:gd name="T43" fmla="*/ 280 h 509"/>
                    <a:gd name="T44" fmla="*/ 275 w 304"/>
                    <a:gd name="T45" fmla="*/ 219 h 509"/>
                    <a:gd name="T46" fmla="*/ 274 w 304"/>
                    <a:gd name="T47" fmla="*/ 217 h 509"/>
                    <a:gd name="T48" fmla="*/ 238 w 304"/>
                    <a:gd name="T49" fmla="*/ 227 h 509"/>
                    <a:gd name="T50" fmla="*/ 182 w 304"/>
                    <a:gd name="T51" fmla="*/ 255 h 509"/>
                    <a:gd name="T52" fmla="*/ 139 w 304"/>
                    <a:gd name="T53" fmla="*/ 296 h 509"/>
                    <a:gd name="T54" fmla="*/ 120 w 304"/>
                    <a:gd name="T55" fmla="*/ 330 h 509"/>
                    <a:gd name="T56" fmla="*/ 106 w 304"/>
                    <a:gd name="T57" fmla="*/ 325 h 509"/>
                    <a:gd name="T58" fmla="*/ 79 w 304"/>
                    <a:gd name="T59" fmla="*/ 280 h 509"/>
                    <a:gd name="T60" fmla="*/ 85 w 304"/>
                    <a:gd name="T61" fmla="*/ 249 h 509"/>
                    <a:gd name="T62" fmla="*/ 118 w 304"/>
                    <a:gd name="T63" fmla="*/ 219 h 509"/>
                    <a:gd name="T64" fmla="*/ 144 w 304"/>
                    <a:gd name="T65" fmla="*/ 177 h 509"/>
                    <a:gd name="T66" fmla="*/ 165 w 304"/>
                    <a:gd name="T67" fmla="*/ 114 h 509"/>
                    <a:gd name="T68" fmla="*/ 165 w 304"/>
                    <a:gd name="T69" fmla="*/ 76 h 509"/>
                    <a:gd name="T70" fmla="*/ 154 w 304"/>
                    <a:gd name="T71" fmla="*/ 25 h 509"/>
                    <a:gd name="T72" fmla="*/ 145 w 304"/>
                    <a:gd name="T73" fmla="*/ 1 h 509"/>
                    <a:gd name="T74" fmla="*/ 135 w 304"/>
                    <a:gd name="T75" fmla="*/ 76 h 509"/>
                    <a:gd name="T76" fmla="*/ 115 w 304"/>
                    <a:gd name="T77" fmla="*/ 143 h 509"/>
                    <a:gd name="T78" fmla="*/ 80 w 304"/>
                    <a:gd name="T79" fmla="*/ 186 h 509"/>
                    <a:gd name="T80" fmla="*/ 30 w 304"/>
                    <a:gd name="T81" fmla="*/ 217 h 509"/>
                    <a:gd name="T82" fmla="*/ 29 w 304"/>
                    <a:gd name="T83" fmla="*/ 213 h 509"/>
                    <a:gd name="T84" fmla="*/ 29 w 304"/>
                    <a:gd name="T85" fmla="*/ 210 h 509"/>
                    <a:gd name="T86" fmla="*/ 38 w 304"/>
                    <a:gd name="T87" fmla="*/ 161 h 509"/>
                    <a:gd name="T88" fmla="*/ 52 w 304"/>
                    <a:gd name="T89" fmla="*/ 117 h 509"/>
                    <a:gd name="T90" fmla="*/ 54 w 304"/>
                    <a:gd name="T91" fmla="*/ 114 h 509"/>
                    <a:gd name="T92" fmla="*/ 54 w 304"/>
                    <a:gd name="T93" fmla="*/ 110 h 509"/>
                    <a:gd name="T94" fmla="*/ 52 w 304"/>
                    <a:gd name="T95" fmla="*/ 109 h 509"/>
                    <a:gd name="T96" fmla="*/ 29 w 304"/>
                    <a:gd name="T97" fmla="*/ 122 h 509"/>
                    <a:gd name="T98" fmla="*/ 14 w 304"/>
                    <a:gd name="T99" fmla="*/ 143 h 509"/>
                    <a:gd name="T100" fmla="*/ 3 w 304"/>
                    <a:gd name="T101" fmla="*/ 174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4" h="509">
                      <a:moveTo>
                        <a:pt x="0" y="192"/>
                      </a:moveTo>
                      <a:lnTo>
                        <a:pt x="1" y="220"/>
                      </a:lnTo>
                      <a:lnTo>
                        <a:pt x="8" y="244"/>
                      </a:lnTo>
                      <a:lnTo>
                        <a:pt x="17" y="264"/>
                      </a:lnTo>
                      <a:lnTo>
                        <a:pt x="28" y="283"/>
                      </a:lnTo>
                      <a:lnTo>
                        <a:pt x="41" y="299"/>
                      </a:lnTo>
                      <a:lnTo>
                        <a:pt x="60" y="323"/>
                      </a:lnTo>
                      <a:lnTo>
                        <a:pt x="76" y="351"/>
                      </a:lnTo>
                      <a:lnTo>
                        <a:pt x="90" y="381"/>
                      </a:lnTo>
                      <a:lnTo>
                        <a:pt x="102" y="414"/>
                      </a:lnTo>
                      <a:lnTo>
                        <a:pt x="111" y="450"/>
                      </a:lnTo>
                      <a:lnTo>
                        <a:pt x="122" y="480"/>
                      </a:lnTo>
                      <a:lnTo>
                        <a:pt x="135" y="508"/>
                      </a:lnTo>
                      <a:lnTo>
                        <a:pt x="135" y="509"/>
                      </a:lnTo>
                      <a:lnTo>
                        <a:pt x="136" y="509"/>
                      </a:lnTo>
                      <a:lnTo>
                        <a:pt x="139" y="509"/>
                      </a:lnTo>
                      <a:lnTo>
                        <a:pt x="139" y="509"/>
                      </a:lnTo>
                      <a:lnTo>
                        <a:pt x="139" y="508"/>
                      </a:lnTo>
                      <a:lnTo>
                        <a:pt x="134" y="484"/>
                      </a:lnTo>
                      <a:lnTo>
                        <a:pt x="131" y="457"/>
                      </a:lnTo>
                      <a:lnTo>
                        <a:pt x="132" y="431"/>
                      </a:lnTo>
                      <a:lnTo>
                        <a:pt x="137" y="406"/>
                      </a:lnTo>
                      <a:lnTo>
                        <a:pt x="144" y="385"/>
                      </a:lnTo>
                      <a:lnTo>
                        <a:pt x="153" y="365"/>
                      </a:lnTo>
                      <a:lnTo>
                        <a:pt x="164" y="347"/>
                      </a:lnTo>
                      <a:lnTo>
                        <a:pt x="177" y="330"/>
                      </a:lnTo>
                      <a:lnTo>
                        <a:pt x="191" y="316"/>
                      </a:lnTo>
                      <a:lnTo>
                        <a:pt x="208" y="304"/>
                      </a:lnTo>
                      <a:lnTo>
                        <a:pt x="223" y="297"/>
                      </a:lnTo>
                      <a:lnTo>
                        <a:pt x="237" y="291"/>
                      </a:lnTo>
                      <a:lnTo>
                        <a:pt x="237" y="312"/>
                      </a:lnTo>
                      <a:lnTo>
                        <a:pt x="240" y="333"/>
                      </a:lnTo>
                      <a:lnTo>
                        <a:pt x="243" y="351"/>
                      </a:lnTo>
                      <a:lnTo>
                        <a:pt x="251" y="365"/>
                      </a:lnTo>
                      <a:lnTo>
                        <a:pt x="274" y="393"/>
                      </a:lnTo>
                      <a:lnTo>
                        <a:pt x="300" y="416"/>
                      </a:lnTo>
                      <a:lnTo>
                        <a:pt x="301" y="416"/>
                      </a:lnTo>
                      <a:lnTo>
                        <a:pt x="302" y="416"/>
                      </a:lnTo>
                      <a:lnTo>
                        <a:pt x="304" y="415"/>
                      </a:lnTo>
                      <a:lnTo>
                        <a:pt x="304" y="414"/>
                      </a:lnTo>
                      <a:lnTo>
                        <a:pt x="291" y="386"/>
                      </a:lnTo>
                      <a:lnTo>
                        <a:pt x="281" y="355"/>
                      </a:lnTo>
                      <a:lnTo>
                        <a:pt x="275" y="319"/>
                      </a:lnTo>
                      <a:lnTo>
                        <a:pt x="274" y="280"/>
                      </a:lnTo>
                      <a:lnTo>
                        <a:pt x="275" y="220"/>
                      </a:lnTo>
                      <a:lnTo>
                        <a:pt x="275" y="219"/>
                      </a:lnTo>
                      <a:lnTo>
                        <a:pt x="274" y="219"/>
                      </a:lnTo>
                      <a:lnTo>
                        <a:pt x="274" y="217"/>
                      </a:lnTo>
                      <a:lnTo>
                        <a:pt x="271" y="217"/>
                      </a:lnTo>
                      <a:lnTo>
                        <a:pt x="238" y="227"/>
                      </a:lnTo>
                      <a:lnTo>
                        <a:pt x="208" y="238"/>
                      </a:lnTo>
                      <a:lnTo>
                        <a:pt x="182" y="255"/>
                      </a:lnTo>
                      <a:lnTo>
                        <a:pt x="158" y="274"/>
                      </a:lnTo>
                      <a:lnTo>
                        <a:pt x="139" y="296"/>
                      </a:lnTo>
                      <a:lnTo>
                        <a:pt x="128" y="312"/>
                      </a:lnTo>
                      <a:lnTo>
                        <a:pt x="120" y="330"/>
                      </a:lnTo>
                      <a:lnTo>
                        <a:pt x="115" y="352"/>
                      </a:lnTo>
                      <a:lnTo>
                        <a:pt x="106" y="325"/>
                      </a:lnTo>
                      <a:lnTo>
                        <a:pt x="94" y="301"/>
                      </a:lnTo>
                      <a:lnTo>
                        <a:pt x="79" y="280"/>
                      </a:lnTo>
                      <a:lnTo>
                        <a:pt x="62" y="261"/>
                      </a:lnTo>
                      <a:lnTo>
                        <a:pt x="85" y="249"/>
                      </a:lnTo>
                      <a:lnTo>
                        <a:pt x="103" y="233"/>
                      </a:lnTo>
                      <a:lnTo>
                        <a:pt x="118" y="219"/>
                      </a:lnTo>
                      <a:lnTo>
                        <a:pt x="130" y="203"/>
                      </a:lnTo>
                      <a:lnTo>
                        <a:pt x="144" y="177"/>
                      </a:lnTo>
                      <a:lnTo>
                        <a:pt x="157" y="147"/>
                      </a:lnTo>
                      <a:lnTo>
                        <a:pt x="165" y="114"/>
                      </a:lnTo>
                      <a:lnTo>
                        <a:pt x="166" y="96"/>
                      </a:lnTo>
                      <a:lnTo>
                        <a:pt x="165" y="76"/>
                      </a:lnTo>
                      <a:lnTo>
                        <a:pt x="161" y="48"/>
                      </a:lnTo>
                      <a:lnTo>
                        <a:pt x="154" y="25"/>
                      </a:lnTo>
                      <a:lnTo>
                        <a:pt x="149" y="0"/>
                      </a:lnTo>
                      <a:lnTo>
                        <a:pt x="145" y="1"/>
                      </a:lnTo>
                      <a:lnTo>
                        <a:pt x="141" y="39"/>
                      </a:lnTo>
                      <a:lnTo>
                        <a:pt x="135" y="76"/>
                      </a:lnTo>
                      <a:lnTo>
                        <a:pt x="127" y="110"/>
                      </a:lnTo>
                      <a:lnTo>
                        <a:pt x="115" y="143"/>
                      </a:lnTo>
                      <a:lnTo>
                        <a:pt x="100" y="166"/>
                      </a:lnTo>
                      <a:lnTo>
                        <a:pt x="80" y="186"/>
                      </a:lnTo>
                      <a:lnTo>
                        <a:pt x="56" y="203"/>
                      </a:lnTo>
                      <a:lnTo>
                        <a:pt x="30" y="217"/>
                      </a:lnTo>
                      <a:lnTo>
                        <a:pt x="29" y="216"/>
                      </a:lnTo>
                      <a:lnTo>
                        <a:pt x="29" y="213"/>
                      </a:lnTo>
                      <a:lnTo>
                        <a:pt x="29" y="212"/>
                      </a:lnTo>
                      <a:lnTo>
                        <a:pt x="29" y="210"/>
                      </a:lnTo>
                      <a:lnTo>
                        <a:pt x="33" y="183"/>
                      </a:lnTo>
                      <a:lnTo>
                        <a:pt x="38" y="161"/>
                      </a:lnTo>
                      <a:lnTo>
                        <a:pt x="46" y="139"/>
                      </a:lnTo>
                      <a:lnTo>
                        <a:pt x="52" y="117"/>
                      </a:lnTo>
                      <a:lnTo>
                        <a:pt x="54" y="115"/>
                      </a:lnTo>
                      <a:lnTo>
                        <a:pt x="54" y="114"/>
                      </a:lnTo>
                      <a:lnTo>
                        <a:pt x="54" y="111"/>
                      </a:lnTo>
                      <a:lnTo>
                        <a:pt x="54" y="110"/>
                      </a:lnTo>
                      <a:lnTo>
                        <a:pt x="54" y="110"/>
                      </a:lnTo>
                      <a:lnTo>
                        <a:pt x="52" y="109"/>
                      </a:lnTo>
                      <a:lnTo>
                        <a:pt x="39" y="114"/>
                      </a:lnTo>
                      <a:lnTo>
                        <a:pt x="29" y="122"/>
                      </a:lnTo>
                      <a:lnTo>
                        <a:pt x="21" y="132"/>
                      </a:lnTo>
                      <a:lnTo>
                        <a:pt x="14" y="143"/>
                      </a:lnTo>
                      <a:lnTo>
                        <a:pt x="8" y="157"/>
                      </a:lnTo>
                      <a:lnTo>
                        <a:pt x="3" y="174"/>
                      </a:lnTo>
                      <a:lnTo>
                        <a:pt x="0" y="192"/>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126"/>
                <p:cNvSpPr>
                  <a:spLocks/>
                </p:cNvSpPr>
                <p:nvPr/>
              </p:nvSpPr>
              <p:spPr bwMode="auto">
                <a:xfrm>
                  <a:off x="3243263" y="2438400"/>
                  <a:ext cx="417513" cy="773113"/>
                </a:xfrm>
                <a:custGeom>
                  <a:avLst/>
                  <a:gdLst>
                    <a:gd name="T0" fmla="*/ 3 w 263"/>
                    <a:gd name="T1" fmla="*/ 442 h 487"/>
                    <a:gd name="T2" fmla="*/ 11 w 263"/>
                    <a:gd name="T3" fmla="*/ 485 h 487"/>
                    <a:gd name="T4" fmla="*/ 13 w 263"/>
                    <a:gd name="T5" fmla="*/ 485 h 487"/>
                    <a:gd name="T6" fmla="*/ 16 w 263"/>
                    <a:gd name="T7" fmla="*/ 485 h 487"/>
                    <a:gd name="T8" fmla="*/ 13 w 263"/>
                    <a:gd name="T9" fmla="*/ 460 h 487"/>
                    <a:gd name="T10" fmla="*/ 24 w 263"/>
                    <a:gd name="T11" fmla="*/ 418 h 487"/>
                    <a:gd name="T12" fmla="*/ 46 w 263"/>
                    <a:gd name="T13" fmla="*/ 387 h 487"/>
                    <a:gd name="T14" fmla="*/ 63 w 263"/>
                    <a:gd name="T15" fmla="*/ 373 h 487"/>
                    <a:gd name="T16" fmla="*/ 67 w 263"/>
                    <a:gd name="T17" fmla="*/ 369 h 487"/>
                    <a:gd name="T18" fmla="*/ 76 w 263"/>
                    <a:gd name="T19" fmla="*/ 363 h 487"/>
                    <a:gd name="T20" fmla="*/ 85 w 263"/>
                    <a:gd name="T21" fmla="*/ 358 h 487"/>
                    <a:gd name="T22" fmla="*/ 78 w 263"/>
                    <a:gd name="T23" fmla="*/ 398 h 487"/>
                    <a:gd name="T24" fmla="*/ 81 w 263"/>
                    <a:gd name="T25" fmla="*/ 441 h 487"/>
                    <a:gd name="T26" fmla="*/ 89 w 263"/>
                    <a:gd name="T27" fmla="*/ 473 h 487"/>
                    <a:gd name="T28" fmla="*/ 92 w 263"/>
                    <a:gd name="T29" fmla="*/ 475 h 487"/>
                    <a:gd name="T30" fmla="*/ 95 w 263"/>
                    <a:gd name="T31" fmla="*/ 472 h 487"/>
                    <a:gd name="T32" fmla="*/ 106 w 263"/>
                    <a:gd name="T33" fmla="*/ 418 h 487"/>
                    <a:gd name="T34" fmla="*/ 127 w 263"/>
                    <a:gd name="T35" fmla="*/ 421 h 487"/>
                    <a:gd name="T36" fmla="*/ 159 w 263"/>
                    <a:gd name="T37" fmla="*/ 463 h 487"/>
                    <a:gd name="T38" fmla="*/ 181 w 263"/>
                    <a:gd name="T39" fmla="*/ 479 h 487"/>
                    <a:gd name="T40" fmla="*/ 184 w 263"/>
                    <a:gd name="T41" fmla="*/ 476 h 487"/>
                    <a:gd name="T42" fmla="*/ 173 w 263"/>
                    <a:gd name="T43" fmla="*/ 454 h 487"/>
                    <a:gd name="T44" fmla="*/ 159 w 263"/>
                    <a:gd name="T45" fmla="*/ 411 h 487"/>
                    <a:gd name="T46" fmla="*/ 169 w 263"/>
                    <a:gd name="T47" fmla="*/ 408 h 487"/>
                    <a:gd name="T48" fmla="*/ 207 w 263"/>
                    <a:gd name="T49" fmla="*/ 437 h 487"/>
                    <a:gd name="T50" fmla="*/ 258 w 263"/>
                    <a:gd name="T51" fmla="*/ 449 h 487"/>
                    <a:gd name="T52" fmla="*/ 261 w 263"/>
                    <a:gd name="T53" fmla="*/ 449 h 487"/>
                    <a:gd name="T54" fmla="*/ 263 w 263"/>
                    <a:gd name="T55" fmla="*/ 445 h 487"/>
                    <a:gd name="T56" fmla="*/ 236 w 263"/>
                    <a:gd name="T57" fmla="*/ 418 h 487"/>
                    <a:gd name="T58" fmla="*/ 210 w 263"/>
                    <a:gd name="T59" fmla="*/ 387 h 487"/>
                    <a:gd name="T60" fmla="*/ 182 w 263"/>
                    <a:gd name="T61" fmla="*/ 352 h 487"/>
                    <a:gd name="T62" fmla="*/ 165 w 263"/>
                    <a:gd name="T63" fmla="*/ 303 h 487"/>
                    <a:gd name="T64" fmla="*/ 172 w 263"/>
                    <a:gd name="T65" fmla="*/ 252 h 487"/>
                    <a:gd name="T66" fmla="*/ 191 w 263"/>
                    <a:gd name="T67" fmla="*/ 212 h 487"/>
                    <a:gd name="T68" fmla="*/ 212 w 263"/>
                    <a:gd name="T69" fmla="*/ 175 h 487"/>
                    <a:gd name="T70" fmla="*/ 221 w 263"/>
                    <a:gd name="T71" fmla="*/ 129 h 487"/>
                    <a:gd name="T72" fmla="*/ 214 w 263"/>
                    <a:gd name="T73" fmla="*/ 75 h 487"/>
                    <a:gd name="T74" fmla="*/ 187 w 263"/>
                    <a:gd name="T75" fmla="*/ 31 h 487"/>
                    <a:gd name="T76" fmla="*/ 178 w 263"/>
                    <a:gd name="T77" fmla="*/ 11 h 487"/>
                    <a:gd name="T78" fmla="*/ 172 w 263"/>
                    <a:gd name="T79" fmla="*/ 1 h 487"/>
                    <a:gd name="T80" fmla="*/ 169 w 263"/>
                    <a:gd name="T81" fmla="*/ 0 h 487"/>
                    <a:gd name="T82" fmla="*/ 165 w 263"/>
                    <a:gd name="T83" fmla="*/ 2 h 487"/>
                    <a:gd name="T84" fmla="*/ 184 w 263"/>
                    <a:gd name="T85" fmla="*/ 41 h 487"/>
                    <a:gd name="T86" fmla="*/ 187 w 263"/>
                    <a:gd name="T87" fmla="*/ 93 h 487"/>
                    <a:gd name="T88" fmla="*/ 184 w 263"/>
                    <a:gd name="T89" fmla="*/ 138 h 487"/>
                    <a:gd name="T90" fmla="*/ 167 w 263"/>
                    <a:gd name="T91" fmla="*/ 172 h 487"/>
                    <a:gd name="T92" fmla="*/ 139 w 263"/>
                    <a:gd name="T93" fmla="*/ 206 h 487"/>
                    <a:gd name="T94" fmla="*/ 95 w 263"/>
                    <a:gd name="T95" fmla="*/ 248 h 487"/>
                    <a:gd name="T96" fmla="*/ 45 w 263"/>
                    <a:gd name="T97" fmla="*/ 298 h 487"/>
                    <a:gd name="T98" fmla="*/ 17 w 263"/>
                    <a:gd name="T99" fmla="*/ 336 h 487"/>
                    <a:gd name="T100" fmla="*/ 2 w 263"/>
                    <a:gd name="T101" fmla="*/ 38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3" h="487">
                      <a:moveTo>
                        <a:pt x="0" y="411"/>
                      </a:moveTo>
                      <a:lnTo>
                        <a:pt x="3" y="442"/>
                      </a:lnTo>
                      <a:lnTo>
                        <a:pt x="9" y="472"/>
                      </a:lnTo>
                      <a:lnTo>
                        <a:pt x="11" y="485"/>
                      </a:lnTo>
                      <a:lnTo>
                        <a:pt x="12" y="485"/>
                      </a:lnTo>
                      <a:lnTo>
                        <a:pt x="13" y="485"/>
                      </a:lnTo>
                      <a:lnTo>
                        <a:pt x="15" y="487"/>
                      </a:lnTo>
                      <a:lnTo>
                        <a:pt x="16" y="485"/>
                      </a:lnTo>
                      <a:lnTo>
                        <a:pt x="16" y="484"/>
                      </a:lnTo>
                      <a:lnTo>
                        <a:pt x="13" y="460"/>
                      </a:lnTo>
                      <a:lnTo>
                        <a:pt x="16" y="438"/>
                      </a:lnTo>
                      <a:lnTo>
                        <a:pt x="24" y="418"/>
                      </a:lnTo>
                      <a:lnTo>
                        <a:pt x="33" y="401"/>
                      </a:lnTo>
                      <a:lnTo>
                        <a:pt x="46" y="387"/>
                      </a:lnTo>
                      <a:lnTo>
                        <a:pt x="61" y="375"/>
                      </a:lnTo>
                      <a:lnTo>
                        <a:pt x="63" y="373"/>
                      </a:lnTo>
                      <a:lnTo>
                        <a:pt x="64" y="370"/>
                      </a:lnTo>
                      <a:lnTo>
                        <a:pt x="67" y="369"/>
                      </a:lnTo>
                      <a:lnTo>
                        <a:pt x="70" y="367"/>
                      </a:lnTo>
                      <a:lnTo>
                        <a:pt x="76" y="363"/>
                      </a:lnTo>
                      <a:lnTo>
                        <a:pt x="80" y="361"/>
                      </a:lnTo>
                      <a:lnTo>
                        <a:pt x="85" y="358"/>
                      </a:lnTo>
                      <a:lnTo>
                        <a:pt x="80" y="377"/>
                      </a:lnTo>
                      <a:lnTo>
                        <a:pt x="78" y="398"/>
                      </a:lnTo>
                      <a:lnTo>
                        <a:pt x="79" y="418"/>
                      </a:lnTo>
                      <a:lnTo>
                        <a:pt x="81" y="441"/>
                      </a:lnTo>
                      <a:lnTo>
                        <a:pt x="88" y="473"/>
                      </a:lnTo>
                      <a:lnTo>
                        <a:pt x="89" y="473"/>
                      </a:lnTo>
                      <a:lnTo>
                        <a:pt x="91" y="475"/>
                      </a:lnTo>
                      <a:lnTo>
                        <a:pt x="92" y="475"/>
                      </a:lnTo>
                      <a:lnTo>
                        <a:pt x="93" y="473"/>
                      </a:lnTo>
                      <a:lnTo>
                        <a:pt x="95" y="472"/>
                      </a:lnTo>
                      <a:lnTo>
                        <a:pt x="100" y="445"/>
                      </a:lnTo>
                      <a:lnTo>
                        <a:pt x="106" y="418"/>
                      </a:lnTo>
                      <a:lnTo>
                        <a:pt x="117" y="394"/>
                      </a:lnTo>
                      <a:lnTo>
                        <a:pt x="127" y="421"/>
                      </a:lnTo>
                      <a:lnTo>
                        <a:pt x="142" y="445"/>
                      </a:lnTo>
                      <a:lnTo>
                        <a:pt x="159" y="463"/>
                      </a:lnTo>
                      <a:lnTo>
                        <a:pt x="180" y="479"/>
                      </a:lnTo>
                      <a:lnTo>
                        <a:pt x="181" y="479"/>
                      </a:lnTo>
                      <a:lnTo>
                        <a:pt x="182" y="479"/>
                      </a:lnTo>
                      <a:lnTo>
                        <a:pt x="184" y="476"/>
                      </a:lnTo>
                      <a:lnTo>
                        <a:pt x="184" y="475"/>
                      </a:lnTo>
                      <a:lnTo>
                        <a:pt x="173" y="454"/>
                      </a:lnTo>
                      <a:lnTo>
                        <a:pt x="165" y="430"/>
                      </a:lnTo>
                      <a:lnTo>
                        <a:pt x="159" y="411"/>
                      </a:lnTo>
                      <a:lnTo>
                        <a:pt x="153" y="390"/>
                      </a:lnTo>
                      <a:lnTo>
                        <a:pt x="169" y="408"/>
                      </a:lnTo>
                      <a:lnTo>
                        <a:pt x="186" y="424"/>
                      </a:lnTo>
                      <a:lnTo>
                        <a:pt x="207" y="437"/>
                      </a:lnTo>
                      <a:lnTo>
                        <a:pt x="231" y="445"/>
                      </a:lnTo>
                      <a:lnTo>
                        <a:pt x="258" y="449"/>
                      </a:lnTo>
                      <a:lnTo>
                        <a:pt x="259" y="449"/>
                      </a:lnTo>
                      <a:lnTo>
                        <a:pt x="261" y="449"/>
                      </a:lnTo>
                      <a:lnTo>
                        <a:pt x="262" y="447"/>
                      </a:lnTo>
                      <a:lnTo>
                        <a:pt x="263" y="445"/>
                      </a:lnTo>
                      <a:lnTo>
                        <a:pt x="249" y="433"/>
                      </a:lnTo>
                      <a:lnTo>
                        <a:pt x="236" y="418"/>
                      </a:lnTo>
                      <a:lnTo>
                        <a:pt x="224" y="403"/>
                      </a:lnTo>
                      <a:lnTo>
                        <a:pt x="210" y="387"/>
                      </a:lnTo>
                      <a:lnTo>
                        <a:pt x="195" y="370"/>
                      </a:lnTo>
                      <a:lnTo>
                        <a:pt x="182" y="352"/>
                      </a:lnTo>
                      <a:lnTo>
                        <a:pt x="172" y="331"/>
                      </a:lnTo>
                      <a:lnTo>
                        <a:pt x="165" y="303"/>
                      </a:lnTo>
                      <a:lnTo>
                        <a:pt x="167" y="277"/>
                      </a:lnTo>
                      <a:lnTo>
                        <a:pt x="172" y="252"/>
                      </a:lnTo>
                      <a:lnTo>
                        <a:pt x="181" y="230"/>
                      </a:lnTo>
                      <a:lnTo>
                        <a:pt x="191" y="212"/>
                      </a:lnTo>
                      <a:lnTo>
                        <a:pt x="203" y="193"/>
                      </a:lnTo>
                      <a:lnTo>
                        <a:pt x="212" y="175"/>
                      </a:lnTo>
                      <a:lnTo>
                        <a:pt x="219" y="153"/>
                      </a:lnTo>
                      <a:lnTo>
                        <a:pt x="221" y="129"/>
                      </a:lnTo>
                      <a:lnTo>
                        <a:pt x="220" y="103"/>
                      </a:lnTo>
                      <a:lnTo>
                        <a:pt x="214" y="75"/>
                      </a:lnTo>
                      <a:lnTo>
                        <a:pt x="202" y="52"/>
                      </a:lnTo>
                      <a:lnTo>
                        <a:pt x="187" y="31"/>
                      </a:lnTo>
                      <a:lnTo>
                        <a:pt x="182" y="22"/>
                      </a:lnTo>
                      <a:lnTo>
                        <a:pt x="178" y="11"/>
                      </a:lnTo>
                      <a:lnTo>
                        <a:pt x="173" y="1"/>
                      </a:lnTo>
                      <a:lnTo>
                        <a:pt x="172" y="1"/>
                      </a:lnTo>
                      <a:lnTo>
                        <a:pt x="170" y="0"/>
                      </a:lnTo>
                      <a:lnTo>
                        <a:pt x="169" y="0"/>
                      </a:lnTo>
                      <a:lnTo>
                        <a:pt x="167" y="0"/>
                      </a:lnTo>
                      <a:lnTo>
                        <a:pt x="165" y="2"/>
                      </a:lnTo>
                      <a:lnTo>
                        <a:pt x="176" y="21"/>
                      </a:lnTo>
                      <a:lnTo>
                        <a:pt x="184" y="41"/>
                      </a:lnTo>
                      <a:lnTo>
                        <a:pt x="187" y="66"/>
                      </a:lnTo>
                      <a:lnTo>
                        <a:pt x="187" y="93"/>
                      </a:lnTo>
                      <a:lnTo>
                        <a:pt x="189" y="117"/>
                      </a:lnTo>
                      <a:lnTo>
                        <a:pt x="184" y="138"/>
                      </a:lnTo>
                      <a:lnTo>
                        <a:pt x="177" y="157"/>
                      </a:lnTo>
                      <a:lnTo>
                        <a:pt x="167" y="172"/>
                      </a:lnTo>
                      <a:lnTo>
                        <a:pt x="156" y="187"/>
                      </a:lnTo>
                      <a:lnTo>
                        <a:pt x="139" y="206"/>
                      </a:lnTo>
                      <a:lnTo>
                        <a:pt x="119" y="225"/>
                      </a:lnTo>
                      <a:lnTo>
                        <a:pt x="95" y="248"/>
                      </a:lnTo>
                      <a:lnTo>
                        <a:pt x="68" y="272"/>
                      </a:lnTo>
                      <a:lnTo>
                        <a:pt x="45" y="298"/>
                      </a:lnTo>
                      <a:lnTo>
                        <a:pt x="30" y="316"/>
                      </a:lnTo>
                      <a:lnTo>
                        <a:pt x="17" y="336"/>
                      </a:lnTo>
                      <a:lnTo>
                        <a:pt x="8" y="357"/>
                      </a:lnTo>
                      <a:lnTo>
                        <a:pt x="2" y="382"/>
                      </a:lnTo>
                      <a:lnTo>
                        <a:pt x="0" y="411"/>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127"/>
                <p:cNvSpPr>
                  <a:spLocks/>
                </p:cNvSpPr>
                <p:nvPr/>
              </p:nvSpPr>
              <p:spPr bwMode="auto">
                <a:xfrm>
                  <a:off x="3424238" y="2179638"/>
                  <a:ext cx="317500" cy="739775"/>
                </a:xfrm>
                <a:custGeom>
                  <a:avLst/>
                  <a:gdLst>
                    <a:gd name="T0" fmla="*/ 1 w 200"/>
                    <a:gd name="T1" fmla="*/ 157 h 466"/>
                    <a:gd name="T2" fmla="*/ 13 w 200"/>
                    <a:gd name="T3" fmla="*/ 208 h 466"/>
                    <a:gd name="T4" fmla="*/ 28 w 200"/>
                    <a:gd name="T5" fmla="*/ 256 h 466"/>
                    <a:gd name="T6" fmla="*/ 33 w 200"/>
                    <a:gd name="T7" fmla="*/ 293 h 466"/>
                    <a:gd name="T8" fmla="*/ 36 w 200"/>
                    <a:gd name="T9" fmla="*/ 295 h 466"/>
                    <a:gd name="T10" fmla="*/ 38 w 200"/>
                    <a:gd name="T11" fmla="*/ 292 h 466"/>
                    <a:gd name="T12" fmla="*/ 50 w 200"/>
                    <a:gd name="T13" fmla="*/ 254 h 466"/>
                    <a:gd name="T14" fmla="*/ 45 w 200"/>
                    <a:gd name="T15" fmla="*/ 195 h 466"/>
                    <a:gd name="T16" fmla="*/ 32 w 200"/>
                    <a:gd name="T17" fmla="*/ 153 h 466"/>
                    <a:gd name="T18" fmla="*/ 32 w 200"/>
                    <a:gd name="T19" fmla="*/ 118 h 466"/>
                    <a:gd name="T20" fmla="*/ 38 w 200"/>
                    <a:gd name="T21" fmla="*/ 102 h 466"/>
                    <a:gd name="T22" fmla="*/ 39 w 200"/>
                    <a:gd name="T23" fmla="*/ 100 h 466"/>
                    <a:gd name="T24" fmla="*/ 62 w 200"/>
                    <a:gd name="T25" fmla="*/ 147 h 466"/>
                    <a:gd name="T26" fmla="*/ 90 w 200"/>
                    <a:gd name="T27" fmla="*/ 187 h 466"/>
                    <a:gd name="T28" fmla="*/ 115 w 200"/>
                    <a:gd name="T29" fmla="*/ 229 h 466"/>
                    <a:gd name="T30" fmla="*/ 126 w 200"/>
                    <a:gd name="T31" fmla="*/ 266 h 466"/>
                    <a:gd name="T32" fmla="*/ 127 w 200"/>
                    <a:gd name="T33" fmla="*/ 308 h 466"/>
                    <a:gd name="T34" fmla="*/ 115 w 200"/>
                    <a:gd name="T35" fmla="*/ 341 h 466"/>
                    <a:gd name="T36" fmla="*/ 83 w 200"/>
                    <a:gd name="T37" fmla="*/ 396 h 466"/>
                    <a:gd name="T38" fmla="*/ 68 w 200"/>
                    <a:gd name="T39" fmla="*/ 432 h 466"/>
                    <a:gd name="T40" fmla="*/ 66 w 200"/>
                    <a:gd name="T41" fmla="*/ 454 h 466"/>
                    <a:gd name="T42" fmla="*/ 71 w 200"/>
                    <a:gd name="T43" fmla="*/ 465 h 466"/>
                    <a:gd name="T44" fmla="*/ 73 w 200"/>
                    <a:gd name="T45" fmla="*/ 466 h 466"/>
                    <a:gd name="T46" fmla="*/ 81 w 200"/>
                    <a:gd name="T47" fmla="*/ 431 h 466"/>
                    <a:gd name="T48" fmla="*/ 98 w 200"/>
                    <a:gd name="T49" fmla="*/ 405 h 466"/>
                    <a:gd name="T50" fmla="*/ 124 w 200"/>
                    <a:gd name="T51" fmla="*/ 373 h 466"/>
                    <a:gd name="T52" fmla="*/ 143 w 200"/>
                    <a:gd name="T53" fmla="*/ 343 h 466"/>
                    <a:gd name="T54" fmla="*/ 156 w 200"/>
                    <a:gd name="T55" fmla="*/ 317 h 466"/>
                    <a:gd name="T56" fmla="*/ 161 w 200"/>
                    <a:gd name="T57" fmla="*/ 297 h 466"/>
                    <a:gd name="T58" fmla="*/ 161 w 200"/>
                    <a:gd name="T59" fmla="*/ 287 h 466"/>
                    <a:gd name="T60" fmla="*/ 173 w 200"/>
                    <a:gd name="T61" fmla="*/ 283 h 466"/>
                    <a:gd name="T62" fmla="*/ 186 w 200"/>
                    <a:gd name="T63" fmla="*/ 304 h 466"/>
                    <a:gd name="T64" fmla="*/ 190 w 200"/>
                    <a:gd name="T65" fmla="*/ 304 h 466"/>
                    <a:gd name="T66" fmla="*/ 182 w 200"/>
                    <a:gd name="T67" fmla="*/ 266 h 466"/>
                    <a:gd name="T68" fmla="*/ 156 w 200"/>
                    <a:gd name="T69" fmla="*/ 204 h 466"/>
                    <a:gd name="T70" fmla="*/ 159 w 200"/>
                    <a:gd name="T71" fmla="*/ 191 h 466"/>
                    <a:gd name="T72" fmla="*/ 194 w 200"/>
                    <a:gd name="T73" fmla="*/ 221 h 466"/>
                    <a:gd name="T74" fmla="*/ 196 w 200"/>
                    <a:gd name="T75" fmla="*/ 223 h 466"/>
                    <a:gd name="T76" fmla="*/ 200 w 200"/>
                    <a:gd name="T77" fmla="*/ 223 h 466"/>
                    <a:gd name="T78" fmla="*/ 173 w 200"/>
                    <a:gd name="T79" fmla="*/ 157 h 466"/>
                    <a:gd name="T80" fmla="*/ 87 w 200"/>
                    <a:gd name="T81" fmla="*/ 68 h 466"/>
                    <a:gd name="T82" fmla="*/ 68 w 200"/>
                    <a:gd name="T83" fmla="*/ 43 h 466"/>
                    <a:gd name="T84" fmla="*/ 63 w 200"/>
                    <a:gd name="T85" fmla="*/ 5 h 466"/>
                    <a:gd name="T86" fmla="*/ 64 w 200"/>
                    <a:gd name="T87" fmla="*/ 3 h 466"/>
                    <a:gd name="T88" fmla="*/ 63 w 200"/>
                    <a:gd name="T89" fmla="*/ 0 h 466"/>
                    <a:gd name="T90" fmla="*/ 59 w 200"/>
                    <a:gd name="T91" fmla="*/ 3 h 466"/>
                    <a:gd name="T92" fmla="*/ 33 w 200"/>
                    <a:gd name="T93" fmla="*/ 43 h 466"/>
                    <a:gd name="T94" fmla="*/ 9 w 200"/>
                    <a:gd name="T95" fmla="*/ 93 h 466"/>
                    <a:gd name="T96" fmla="*/ 0 w 200"/>
                    <a:gd name="T97" fmla="*/ 125 h 466"/>
                    <a:gd name="T98" fmla="*/ 0 w 200"/>
                    <a:gd name="T99"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466">
                      <a:moveTo>
                        <a:pt x="0" y="129"/>
                      </a:moveTo>
                      <a:lnTo>
                        <a:pt x="1" y="157"/>
                      </a:lnTo>
                      <a:lnTo>
                        <a:pt x="5" y="184"/>
                      </a:lnTo>
                      <a:lnTo>
                        <a:pt x="13" y="208"/>
                      </a:lnTo>
                      <a:lnTo>
                        <a:pt x="20" y="233"/>
                      </a:lnTo>
                      <a:lnTo>
                        <a:pt x="28" y="256"/>
                      </a:lnTo>
                      <a:lnTo>
                        <a:pt x="32" y="274"/>
                      </a:lnTo>
                      <a:lnTo>
                        <a:pt x="33" y="293"/>
                      </a:lnTo>
                      <a:lnTo>
                        <a:pt x="34" y="295"/>
                      </a:lnTo>
                      <a:lnTo>
                        <a:pt x="36" y="295"/>
                      </a:lnTo>
                      <a:lnTo>
                        <a:pt x="37" y="293"/>
                      </a:lnTo>
                      <a:lnTo>
                        <a:pt x="38" y="292"/>
                      </a:lnTo>
                      <a:lnTo>
                        <a:pt x="45" y="275"/>
                      </a:lnTo>
                      <a:lnTo>
                        <a:pt x="50" y="254"/>
                      </a:lnTo>
                      <a:lnTo>
                        <a:pt x="50" y="224"/>
                      </a:lnTo>
                      <a:lnTo>
                        <a:pt x="45" y="195"/>
                      </a:lnTo>
                      <a:lnTo>
                        <a:pt x="36" y="169"/>
                      </a:lnTo>
                      <a:lnTo>
                        <a:pt x="32" y="153"/>
                      </a:lnTo>
                      <a:lnTo>
                        <a:pt x="30" y="136"/>
                      </a:lnTo>
                      <a:lnTo>
                        <a:pt x="32" y="118"/>
                      </a:lnTo>
                      <a:lnTo>
                        <a:pt x="37" y="104"/>
                      </a:lnTo>
                      <a:lnTo>
                        <a:pt x="38" y="102"/>
                      </a:lnTo>
                      <a:lnTo>
                        <a:pt x="38" y="101"/>
                      </a:lnTo>
                      <a:lnTo>
                        <a:pt x="39" y="100"/>
                      </a:lnTo>
                      <a:lnTo>
                        <a:pt x="49" y="125"/>
                      </a:lnTo>
                      <a:lnTo>
                        <a:pt x="62" y="147"/>
                      </a:lnTo>
                      <a:lnTo>
                        <a:pt x="76" y="168"/>
                      </a:lnTo>
                      <a:lnTo>
                        <a:pt x="90" y="187"/>
                      </a:lnTo>
                      <a:lnTo>
                        <a:pt x="104" y="207"/>
                      </a:lnTo>
                      <a:lnTo>
                        <a:pt x="115" y="229"/>
                      </a:lnTo>
                      <a:lnTo>
                        <a:pt x="122" y="246"/>
                      </a:lnTo>
                      <a:lnTo>
                        <a:pt x="126" y="266"/>
                      </a:lnTo>
                      <a:lnTo>
                        <a:pt x="128" y="287"/>
                      </a:lnTo>
                      <a:lnTo>
                        <a:pt x="127" y="308"/>
                      </a:lnTo>
                      <a:lnTo>
                        <a:pt x="123" y="326"/>
                      </a:lnTo>
                      <a:lnTo>
                        <a:pt x="115" y="341"/>
                      </a:lnTo>
                      <a:lnTo>
                        <a:pt x="98" y="368"/>
                      </a:lnTo>
                      <a:lnTo>
                        <a:pt x="83" y="396"/>
                      </a:lnTo>
                      <a:lnTo>
                        <a:pt x="75" y="413"/>
                      </a:lnTo>
                      <a:lnTo>
                        <a:pt x="68" y="432"/>
                      </a:lnTo>
                      <a:lnTo>
                        <a:pt x="67" y="443"/>
                      </a:lnTo>
                      <a:lnTo>
                        <a:pt x="66" y="454"/>
                      </a:lnTo>
                      <a:lnTo>
                        <a:pt x="70" y="464"/>
                      </a:lnTo>
                      <a:lnTo>
                        <a:pt x="71" y="465"/>
                      </a:lnTo>
                      <a:lnTo>
                        <a:pt x="72" y="466"/>
                      </a:lnTo>
                      <a:lnTo>
                        <a:pt x="73" y="466"/>
                      </a:lnTo>
                      <a:lnTo>
                        <a:pt x="76" y="447"/>
                      </a:lnTo>
                      <a:lnTo>
                        <a:pt x="81" y="431"/>
                      </a:lnTo>
                      <a:lnTo>
                        <a:pt x="89" y="418"/>
                      </a:lnTo>
                      <a:lnTo>
                        <a:pt x="98" y="405"/>
                      </a:lnTo>
                      <a:lnTo>
                        <a:pt x="111" y="389"/>
                      </a:lnTo>
                      <a:lnTo>
                        <a:pt x="124" y="373"/>
                      </a:lnTo>
                      <a:lnTo>
                        <a:pt x="135" y="356"/>
                      </a:lnTo>
                      <a:lnTo>
                        <a:pt x="143" y="343"/>
                      </a:lnTo>
                      <a:lnTo>
                        <a:pt x="149" y="331"/>
                      </a:lnTo>
                      <a:lnTo>
                        <a:pt x="156" y="317"/>
                      </a:lnTo>
                      <a:lnTo>
                        <a:pt x="160" y="301"/>
                      </a:lnTo>
                      <a:lnTo>
                        <a:pt x="161" y="297"/>
                      </a:lnTo>
                      <a:lnTo>
                        <a:pt x="161" y="292"/>
                      </a:lnTo>
                      <a:lnTo>
                        <a:pt x="161" y="287"/>
                      </a:lnTo>
                      <a:lnTo>
                        <a:pt x="156" y="265"/>
                      </a:lnTo>
                      <a:lnTo>
                        <a:pt x="173" y="283"/>
                      </a:lnTo>
                      <a:lnTo>
                        <a:pt x="186" y="303"/>
                      </a:lnTo>
                      <a:lnTo>
                        <a:pt x="186" y="304"/>
                      </a:lnTo>
                      <a:lnTo>
                        <a:pt x="189" y="304"/>
                      </a:lnTo>
                      <a:lnTo>
                        <a:pt x="190" y="304"/>
                      </a:lnTo>
                      <a:lnTo>
                        <a:pt x="187" y="283"/>
                      </a:lnTo>
                      <a:lnTo>
                        <a:pt x="182" y="266"/>
                      </a:lnTo>
                      <a:lnTo>
                        <a:pt x="172" y="232"/>
                      </a:lnTo>
                      <a:lnTo>
                        <a:pt x="156" y="204"/>
                      </a:lnTo>
                      <a:lnTo>
                        <a:pt x="136" y="180"/>
                      </a:lnTo>
                      <a:lnTo>
                        <a:pt x="159" y="191"/>
                      </a:lnTo>
                      <a:lnTo>
                        <a:pt x="178" y="204"/>
                      </a:lnTo>
                      <a:lnTo>
                        <a:pt x="194" y="221"/>
                      </a:lnTo>
                      <a:lnTo>
                        <a:pt x="195" y="223"/>
                      </a:lnTo>
                      <a:lnTo>
                        <a:pt x="196" y="223"/>
                      </a:lnTo>
                      <a:lnTo>
                        <a:pt x="199" y="223"/>
                      </a:lnTo>
                      <a:lnTo>
                        <a:pt x="200" y="223"/>
                      </a:lnTo>
                      <a:lnTo>
                        <a:pt x="189" y="189"/>
                      </a:lnTo>
                      <a:lnTo>
                        <a:pt x="173" y="157"/>
                      </a:lnTo>
                      <a:lnTo>
                        <a:pt x="155" y="130"/>
                      </a:lnTo>
                      <a:lnTo>
                        <a:pt x="87" y="68"/>
                      </a:lnTo>
                      <a:lnTo>
                        <a:pt x="76" y="57"/>
                      </a:lnTo>
                      <a:lnTo>
                        <a:pt x="68" y="43"/>
                      </a:lnTo>
                      <a:lnTo>
                        <a:pt x="63" y="26"/>
                      </a:lnTo>
                      <a:lnTo>
                        <a:pt x="63" y="5"/>
                      </a:lnTo>
                      <a:lnTo>
                        <a:pt x="63" y="4"/>
                      </a:lnTo>
                      <a:lnTo>
                        <a:pt x="64" y="3"/>
                      </a:lnTo>
                      <a:lnTo>
                        <a:pt x="63" y="2"/>
                      </a:lnTo>
                      <a:lnTo>
                        <a:pt x="63" y="0"/>
                      </a:lnTo>
                      <a:lnTo>
                        <a:pt x="60" y="2"/>
                      </a:lnTo>
                      <a:lnTo>
                        <a:pt x="59" y="3"/>
                      </a:lnTo>
                      <a:lnTo>
                        <a:pt x="47" y="24"/>
                      </a:lnTo>
                      <a:lnTo>
                        <a:pt x="33" y="43"/>
                      </a:lnTo>
                      <a:lnTo>
                        <a:pt x="21" y="66"/>
                      </a:lnTo>
                      <a:lnTo>
                        <a:pt x="9" y="93"/>
                      </a:lnTo>
                      <a:lnTo>
                        <a:pt x="1" y="123"/>
                      </a:lnTo>
                      <a:lnTo>
                        <a:pt x="0" y="125"/>
                      </a:lnTo>
                      <a:lnTo>
                        <a:pt x="0" y="127"/>
                      </a:lnTo>
                      <a:lnTo>
                        <a:pt x="0" y="129"/>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128"/>
                <p:cNvSpPr>
                  <a:spLocks/>
                </p:cNvSpPr>
                <p:nvPr/>
              </p:nvSpPr>
              <p:spPr bwMode="auto">
                <a:xfrm>
                  <a:off x="3852863" y="361950"/>
                  <a:ext cx="495300" cy="547688"/>
                </a:xfrm>
                <a:custGeom>
                  <a:avLst/>
                  <a:gdLst>
                    <a:gd name="T0" fmla="*/ 0 w 312"/>
                    <a:gd name="T1" fmla="*/ 301 h 345"/>
                    <a:gd name="T2" fmla="*/ 2 w 312"/>
                    <a:gd name="T3" fmla="*/ 302 h 345"/>
                    <a:gd name="T4" fmla="*/ 32 w 312"/>
                    <a:gd name="T5" fmla="*/ 288 h 345"/>
                    <a:gd name="T6" fmla="*/ 102 w 312"/>
                    <a:gd name="T7" fmla="*/ 288 h 345"/>
                    <a:gd name="T8" fmla="*/ 158 w 312"/>
                    <a:gd name="T9" fmla="*/ 309 h 345"/>
                    <a:gd name="T10" fmla="*/ 201 w 312"/>
                    <a:gd name="T11" fmla="*/ 344 h 345"/>
                    <a:gd name="T12" fmla="*/ 203 w 312"/>
                    <a:gd name="T13" fmla="*/ 345 h 345"/>
                    <a:gd name="T14" fmla="*/ 207 w 312"/>
                    <a:gd name="T15" fmla="*/ 345 h 345"/>
                    <a:gd name="T16" fmla="*/ 209 w 312"/>
                    <a:gd name="T17" fmla="*/ 345 h 345"/>
                    <a:gd name="T18" fmla="*/ 200 w 312"/>
                    <a:gd name="T19" fmla="*/ 323 h 345"/>
                    <a:gd name="T20" fmla="*/ 174 w 312"/>
                    <a:gd name="T21" fmla="*/ 292 h 345"/>
                    <a:gd name="T22" fmla="*/ 138 w 312"/>
                    <a:gd name="T23" fmla="*/ 269 h 345"/>
                    <a:gd name="T24" fmla="*/ 82 w 312"/>
                    <a:gd name="T25" fmla="*/ 247 h 345"/>
                    <a:gd name="T26" fmla="*/ 102 w 312"/>
                    <a:gd name="T27" fmla="*/ 212 h 345"/>
                    <a:gd name="T28" fmla="*/ 107 w 312"/>
                    <a:gd name="T29" fmla="*/ 205 h 345"/>
                    <a:gd name="T30" fmla="*/ 131 w 312"/>
                    <a:gd name="T31" fmla="*/ 173 h 345"/>
                    <a:gd name="T32" fmla="*/ 193 w 312"/>
                    <a:gd name="T33" fmla="*/ 101 h 345"/>
                    <a:gd name="T34" fmla="*/ 234 w 312"/>
                    <a:gd name="T35" fmla="*/ 68 h 345"/>
                    <a:gd name="T36" fmla="*/ 238 w 312"/>
                    <a:gd name="T37" fmla="*/ 65 h 345"/>
                    <a:gd name="T38" fmla="*/ 233 w 312"/>
                    <a:gd name="T39" fmla="*/ 59 h 345"/>
                    <a:gd name="T40" fmla="*/ 221 w 312"/>
                    <a:gd name="T41" fmla="*/ 51 h 345"/>
                    <a:gd name="T42" fmla="*/ 237 w 312"/>
                    <a:gd name="T43" fmla="*/ 38 h 345"/>
                    <a:gd name="T44" fmla="*/ 277 w 312"/>
                    <a:gd name="T45" fmla="*/ 17 h 345"/>
                    <a:gd name="T46" fmla="*/ 299 w 312"/>
                    <a:gd name="T47" fmla="*/ 8 h 345"/>
                    <a:gd name="T48" fmla="*/ 312 w 312"/>
                    <a:gd name="T49" fmla="*/ 4 h 345"/>
                    <a:gd name="T50" fmla="*/ 311 w 312"/>
                    <a:gd name="T51" fmla="*/ 1 h 345"/>
                    <a:gd name="T52" fmla="*/ 269 w 312"/>
                    <a:gd name="T53" fmla="*/ 0 h 345"/>
                    <a:gd name="T54" fmla="*/ 195 w 312"/>
                    <a:gd name="T55" fmla="*/ 10 h 345"/>
                    <a:gd name="T56" fmla="*/ 129 w 312"/>
                    <a:gd name="T57" fmla="*/ 33 h 345"/>
                    <a:gd name="T58" fmla="*/ 125 w 312"/>
                    <a:gd name="T59" fmla="*/ 34 h 345"/>
                    <a:gd name="T60" fmla="*/ 121 w 312"/>
                    <a:gd name="T61" fmla="*/ 35 h 345"/>
                    <a:gd name="T62" fmla="*/ 119 w 312"/>
                    <a:gd name="T63" fmla="*/ 39 h 345"/>
                    <a:gd name="T64" fmla="*/ 154 w 312"/>
                    <a:gd name="T65" fmla="*/ 63 h 345"/>
                    <a:gd name="T66" fmla="*/ 155 w 312"/>
                    <a:gd name="T67" fmla="*/ 64 h 345"/>
                    <a:gd name="T68" fmla="*/ 154 w 312"/>
                    <a:gd name="T69" fmla="*/ 67 h 345"/>
                    <a:gd name="T70" fmla="*/ 144 w 312"/>
                    <a:gd name="T71" fmla="*/ 74 h 345"/>
                    <a:gd name="T72" fmla="*/ 135 w 312"/>
                    <a:gd name="T73" fmla="*/ 85 h 345"/>
                    <a:gd name="T74" fmla="*/ 68 w 312"/>
                    <a:gd name="T75" fmla="*/ 167 h 345"/>
                    <a:gd name="T76" fmla="*/ 15 w 312"/>
                    <a:gd name="T77" fmla="*/ 264 h 345"/>
                    <a:gd name="T78" fmla="*/ 1 w 312"/>
                    <a:gd name="T79" fmla="*/ 29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2" h="345">
                      <a:moveTo>
                        <a:pt x="0" y="300"/>
                      </a:moveTo>
                      <a:lnTo>
                        <a:pt x="0" y="301"/>
                      </a:lnTo>
                      <a:lnTo>
                        <a:pt x="1" y="302"/>
                      </a:lnTo>
                      <a:lnTo>
                        <a:pt x="2" y="302"/>
                      </a:lnTo>
                      <a:lnTo>
                        <a:pt x="17" y="296"/>
                      </a:lnTo>
                      <a:lnTo>
                        <a:pt x="32" y="288"/>
                      </a:lnTo>
                      <a:lnTo>
                        <a:pt x="69" y="285"/>
                      </a:lnTo>
                      <a:lnTo>
                        <a:pt x="102" y="288"/>
                      </a:lnTo>
                      <a:lnTo>
                        <a:pt x="132" y="296"/>
                      </a:lnTo>
                      <a:lnTo>
                        <a:pt x="158" y="309"/>
                      </a:lnTo>
                      <a:lnTo>
                        <a:pt x="182" y="324"/>
                      </a:lnTo>
                      <a:lnTo>
                        <a:pt x="201" y="344"/>
                      </a:lnTo>
                      <a:lnTo>
                        <a:pt x="201" y="344"/>
                      </a:lnTo>
                      <a:lnTo>
                        <a:pt x="203" y="345"/>
                      </a:lnTo>
                      <a:lnTo>
                        <a:pt x="204" y="345"/>
                      </a:lnTo>
                      <a:lnTo>
                        <a:pt x="207" y="345"/>
                      </a:lnTo>
                      <a:lnTo>
                        <a:pt x="208" y="345"/>
                      </a:lnTo>
                      <a:lnTo>
                        <a:pt x="209" y="345"/>
                      </a:lnTo>
                      <a:lnTo>
                        <a:pt x="209" y="344"/>
                      </a:lnTo>
                      <a:lnTo>
                        <a:pt x="200" y="323"/>
                      </a:lnTo>
                      <a:lnTo>
                        <a:pt x="188" y="306"/>
                      </a:lnTo>
                      <a:lnTo>
                        <a:pt x="174" y="292"/>
                      </a:lnTo>
                      <a:lnTo>
                        <a:pt x="157" y="280"/>
                      </a:lnTo>
                      <a:lnTo>
                        <a:pt x="138" y="269"/>
                      </a:lnTo>
                      <a:lnTo>
                        <a:pt x="112" y="256"/>
                      </a:lnTo>
                      <a:lnTo>
                        <a:pt x="82" y="247"/>
                      </a:lnTo>
                      <a:lnTo>
                        <a:pt x="93" y="230"/>
                      </a:lnTo>
                      <a:lnTo>
                        <a:pt x="102" y="212"/>
                      </a:lnTo>
                      <a:lnTo>
                        <a:pt x="104" y="208"/>
                      </a:lnTo>
                      <a:lnTo>
                        <a:pt x="107" y="205"/>
                      </a:lnTo>
                      <a:lnTo>
                        <a:pt x="119" y="188"/>
                      </a:lnTo>
                      <a:lnTo>
                        <a:pt x="131" y="173"/>
                      </a:lnTo>
                      <a:lnTo>
                        <a:pt x="161" y="135"/>
                      </a:lnTo>
                      <a:lnTo>
                        <a:pt x="193" y="101"/>
                      </a:lnTo>
                      <a:lnTo>
                        <a:pt x="231" y="69"/>
                      </a:lnTo>
                      <a:lnTo>
                        <a:pt x="234" y="68"/>
                      </a:lnTo>
                      <a:lnTo>
                        <a:pt x="235" y="67"/>
                      </a:lnTo>
                      <a:lnTo>
                        <a:pt x="238" y="65"/>
                      </a:lnTo>
                      <a:lnTo>
                        <a:pt x="235" y="61"/>
                      </a:lnTo>
                      <a:lnTo>
                        <a:pt x="233" y="59"/>
                      </a:lnTo>
                      <a:lnTo>
                        <a:pt x="227" y="55"/>
                      </a:lnTo>
                      <a:lnTo>
                        <a:pt x="221" y="51"/>
                      </a:lnTo>
                      <a:lnTo>
                        <a:pt x="214" y="47"/>
                      </a:lnTo>
                      <a:lnTo>
                        <a:pt x="237" y="38"/>
                      </a:lnTo>
                      <a:lnTo>
                        <a:pt x="256" y="27"/>
                      </a:lnTo>
                      <a:lnTo>
                        <a:pt x="277" y="17"/>
                      </a:lnTo>
                      <a:lnTo>
                        <a:pt x="288" y="12"/>
                      </a:lnTo>
                      <a:lnTo>
                        <a:pt x="299" y="8"/>
                      </a:lnTo>
                      <a:lnTo>
                        <a:pt x="312" y="6"/>
                      </a:lnTo>
                      <a:lnTo>
                        <a:pt x="312" y="4"/>
                      </a:lnTo>
                      <a:lnTo>
                        <a:pt x="312" y="1"/>
                      </a:lnTo>
                      <a:lnTo>
                        <a:pt x="311" y="1"/>
                      </a:lnTo>
                      <a:lnTo>
                        <a:pt x="310" y="0"/>
                      </a:lnTo>
                      <a:lnTo>
                        <a:pt x="269" y="0"/>
                      </a:lnTo>
                      <a:lnTo>
                        <a:pt x="230" y="4"/>
                      </a:lnTo>
                      <a:lnTo>
                        <a:pt x="195" y="10"/>
                      </a:lnTo>
                      <a:lnTo>
                        <a:pt x="161" y="21"/>
                      </a:lnTo>
                      <a:lnTo>
                        <a:pt x="129" y="33"/>
                      </a:lnTo>
                      <a:lnTo>
                        <a:pt x="128" y="33"/>
                      </a:lnTo>
                      <a:lnTo>
                        <a:pt x="125" y="34"/>
                      </a:lnTo>
                      <a:lnTo>
                        <a:pt x="124" y="34"/>
                      </a:lnTo>
                      <a:lnTo>
                        <a:pt x="121" y="35"/>
                      </a:lnTo>
                      <a:lnTo>
                        <a:pt x="120" y="36"/>
                      </a:lnTo>
                      <a:lnTo>
                        <a:pt x="119" y="39"/>
                      </a:lnTo>
                      <a:lnTo>
                        <a:pt x="137" y="50"/>
                      </a:lnTo>
                      <a:lnTo>
                        <a:pt x="154" y="63"/>
                      </a:lnTo>
                      <a:lnTo>
                        <a:pt x="154" y="64"/>
                      </a:lnTo>
                      <a:lnTo>
                        <a:pt x="155" y="64"/>
                      </a:lnTo>
                      <a:lnTo>
                        <a:pt x="155" y="65"/>
                      </a:lnTo>
                      <a:lnTo>
                        <a:pt x="154" y="67"/>
                      </a:lnTo>
                      <a:lnTo>
                        <a:pt x="149" y="70"/>
                      </a:lnTo>
                      <a:lnTo>
                        <a:pt x="144" y="74"/>
                      </a:lnTo>
                      <a:lnTo>
                        <a:pt x="140" y="80"/>
                      </a:lnTo>
                      <a:lnTo>
                        <a:pt x="135" y="85"/>
                      </a:lnTo>
                      <a:lnTo>
                        <a:pt x="99" y="124"/>
                      </a:lnTo>
                      <a:lnTo>
                        <a:pt x="68" y="167"/>
                      </a:lnTo>
                      <a:lnTo>
                        <a:pt x="40" y="214"/>
                      </a:lnTo>
                      <a:lnTo>
                        <a:pt x="15" y="264"/>
                      </a:lnTo>
                      <a:lnTo>
                        <a:pt x="4" y="289"/>
                      </a:lnTo>
                      <a:lnTo>
                        <a:pt x="1" y="294"/>
                      </a:lnTo>
                      <a:lnTo>
                        <a:pt x="0" y="300"/>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129"/>
                <p:cNvSpPr>
                  <a:spLocks/>
                </p:cNvSpPr>
                <p:nvPr/>
              </p:nvSpPr>
              <p:spPr bwMode="auto">
                <a:xfrm>
                  <a:off x="3381376" y="296863"/>
                  <a:ext cx="560388" cy="630238"/>
                </a:xfrm>
                <a:custGeom>
                  <a:avLst/>
                  <a:gdLst>
                    <a:gd name="T0" fmla="*/ 0 w 353"/>
                    <a:gd name="T1" fmla="*/ 392 h 397"/>
                    <a:gd name="T2" fmla="*/ 0 w 353"/>
                    <a:gd name="T3" fmla="*/ 393 h 397"/>
                    <a:gd name="T4" fmla="*/ 1 w 353"/>
                    <a:gd name="T5" fmla="*/ 396 h 397"/>
                    <a:gd name="T6" fmla="*/ 2 w 353"/>
                    <a:gd name="T7" fmla="*/ 397 h 397"/>
                    <a:gd name="T8" fmla="*/ 34 w 353"/>
                    <a:gd name="T9" fmla="*/ 372 h 397"/>
                    <a:gd name="T10" fmla="*/ 69 w 353"/>
                    <a:gd name="T11" fmla="*/ 350 h 397"/>
                    <a:gd name="T12" fmla="*/ 107 w 353"/>
                    <a:gd name="T13" fmla="*/ 331 h 397"/>
                    <a:gd name="T14" fmla="*/ 146 w 353"/>
                    <a:gd name="T15" fmla="*/ 314 h 397"/>
                    <a:gd name="T16" fmla="*/ 174 w 353"/>
                    <a:gd name="T17" fmla="*/ 297 h 397"/>
                    <a:gd name="T18" fmla="*/ 196 w 353"/>
                    <a:gd name="T19" fmla="*/ 279 h 397"/>
                    <a:gd name="T20" fmla="*/ 216 w 353"/>
                    <a:gd name="T21" fmla="*/ 257 h 397"/>
                    <a:gd name="T22" fmla="*/ 216 w 353"/>
                    <a:gd name="T23" fmla="*/ 255 h 397"/>
                    <a:gd name="T24" fmla="*/ 214 w 353"/>
                    <a:gd name="T25" fmla="*/ 254 h 397"/>
                    <a:gd name="T26" fmla="*/ 213 w 353"/>
                    <a:gd name="T27" fmla="*/ 253 h 397"/>
                    <a:gd name="T28" fmla="*/ 213 w 353"/>
                    <a:gd name="T29" fmla="*/ 253 h 397"/>
                    <a:gd name="T30" fmla="*/ 212 w 353"/>
                    <a:gd name="T31" fmla="*/ 253 h 397"/>
                    <a:gd name="T32" fmla="*/ 179 w 353"/>
                    <a:gd name="T33" fmla="*/ 270 h 397"/>
                    <a:gd name="T34" fmla="*/ 145 w 353"/>
                    <a:gd name="T35" fmla="*/ 287 h 397"/>
                    <a:gd name="T36" fmla="*/ 110 w 353"/>
                    <a:gd name="T37" fmla="*/ 303 h 397"/>
                    <a:gd name="T38" fmla="*/ 116 w 353"/>
                    <a:gd name="T39" fmla="*/ 274 h 397"/>
                    <a:gd name="T40" fmla="*/ 125 w 353"/>
                    <a:gd name="T41" fmla="*/ 248 h 397"/>
                    <a:gd name="T42" fmla="*/ 138 w 353"/>
                    <a:gd name="T43" fmla="*/ 224 h 397"/>
                    <a:gd name="T44" fmla="*/ 157 w 353"/>
                    <a:gd name="T45" fmla="*/ 193 h 397"/>
                    <a:gd name="T46" fmla="*/ 176 w 353"/>
                    <a:gd name="T47" fmla="*/ 161 h 397"/>
                    <a:gd name="T48" fmla="*/ 199 w 353"/>
                    <a:gd name="T49" fmla="*/ 132 h 397"/>
                    <a:gd name="T50" fmla="*/ 222 w 353"/>
                    <a:gd name="T51" fmla="*/ 105 h 397"/>
                    <a:gd name="T52" fmla="*/ 246 w 353"/>
                    <a:gd name="T53" fmla="*/ 81 h 397"/>
                    <a:gd name="T54" fmla="*/ 271 w 353"/>
                    <a:gd name="T55" fmla="*/ 58 h 397"/>
                    <a:gd name="T56" fmla="*/ 297 w 353"/>
                    <a:gd name="T57" fmla="*/ 36 h 397"/>
                    <a:gd name="T58" fmla="*/ 326 w 353"/>
                    <a:gd name="T59" fmla="*/ 17 h 397"/>
                    <a:gd name="T60" fmla="*/ 340 w 353"/>
                    <a:gd name="T61" fmla="*/ 9 h 397"/>
                    <a:gd name="T62" fmla="*/ 353 w 353"/>
                    <a:gd name="T63" fmla="*/ 4 h 397"/>
                    <a:gd name="T64" fmla="*/ 353 w 353"/>
                    <a:gd name="T65" fmla="*/ 2 h 397"/>
                    <a:gd name="T66" fmla="*/ 352 w 353"/>
                    <a:gd name="T67" fmla="*/ 0 h 397"/>
                    <a:gd name="T68" fmla="*/ 349 w 353"/>
                    <a:gd name="T69" fmla="*/ 0 h 397"/>
                    <a:gd name="T70" fmla="*/ 318 w 353"/>
                    <a:gd name="T71" fmla="*/ 7 h 397"/>
                    <a:gd name="T72" fmla="*/ 289 w 353"/>
                    <a:gd name="T73" fmla="*/ 17 h 397"/>
                    <a:gd name="T74" fmla="*/ 261 w 353"/>
                    <a:gd name="T75" fmla="*/ 28 h 397"/>
                    <a:gd name="T76" fmla="*/ 238 w 353"/>
                    <a:gd name="T77" fmla="*/ 43 h 397"/>
                    <a:gd name="T78" fmla="*/ 195 w 353"/>
                    <a:gd name="T79" fmla="*/ 77 h 397"/>
                    <a:gd name="T80" fmla="*/ 155 w 353"/>
                    <a:gd name="T81" fmla="*/ 117 h 397"/>
                    <a:gd name="T82" fmla="*/ 121 w 353"/>
                    <a:gd name="T83" fmla="*/ 161 h 397"/>
                    <a:gd name="T84" fmla="*/ 93 w 353"/>
                    <a:gd name="T85" fmla="*/ 203 h 397"/>
                    <a:gd name="T86" fmla="*/ 66 w 353"/>
                    <a:gd name="T87" fmla="*/ 249 h 397"/>
                    <a:gd name="T88" fmla="*/ 30 w 353"/>
                    <a:gd name="T89" fmla="*/ 325 h 397"/>
                    <a:gd name="T90" fmla="*/ 22 w 353"/>
                    <a:gd name="T91" fmla="*/ 346 h 397"/>
                    <a:gd name="T92" fmla="*/ 13 w 353"/>
                    <a:gd name="T93" fmla="*/ 368 h 397"/>
                    <a:gd name="T94" fmla="*/ 1 w 353"/>
                    <a:gd name="T95" fmla="*/ 388 h 397"/>
                    <a:gd name="T96" fmla="*/ 1 w 353"/>
                    <a:gd name="T97" fmla="*/ 389 h 397"/>
                    <a:gd name="T98" fmla="*/ 0 w 353"/>
                    <a:gd name="T99" fmla="*/ 390 h 397"/>
                    <a:gd name="T100" fmla="*/ 0 w 353"/>
                    <a:gd name="T101" fmla="*/ 39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3" h="397">
                      <a:moveTo>
                        <a:pt x="0" y="392"/>
                      </a:moveTo>
                      <a:lnTo>
                        <a:pt x="0" y="393"/>
                      </a:lnTo>
                      <a:lnTo>
                        <a:pt x="1" y="396"/>
                      </a:lnTo>
                      <a:lnTo>
                        <a:pt x="2" y="397"/>
                      </a:lnTo>
                      <a:lnTo>
                        <a:pt x="34" y="372"/>
                      </a:lnTo>
                      <a:lnTo>
                        <a:pt x="69" y="350"/>
                      </a:lnTo>
                      <a:lnTo>
                        <a:pt x="107" y="331"/>
                      </a:lnTo>
                      <a:lnTo>
                        <a:pt x="146" y="314"/>
                      </a:lnTo>
                      <a:lnTo>
                        <a:pt x="174" y="297"/>
                      </a:lnTo>
                      <a:lnTo>
                        <a:pt x="196" y="279"/>
                      </a:lnTo>
                      <a:lnTo>
                        <a:pt x="216" y="257"/>
                      </a:lnTo>
                      <a:lnTo>
                        <a:pt x="216" y="255"/>
                      </a:lnTo>
                      <a:lnTo>
                        <a:pt x="214" y="254"/>
                      </a:lnTo>
                      <a:lnTo>
                        <a:pt x="213" y="253"/>
                      </a:lnTo>
                      <a:lnTo>
                        <a:pt x="213" y="253"/>
                      </a:lnTo>
                      <a:lnTo>
                        <a:pt x="212" y="253"/>
                      </a:lnTo>
                      <a:lnTo>
                        <a:pt x="179" y="270"/>
                      </a:lnTo>
                      <a:lnTo>
                        <a:pt x="145" y="287"/>
                      </a:lnTo>
                      <a:lnTo>
                        <a:pt x="110" y="303"/>
                      </a:lnTo>
                      <a:lnTo>
                        <a:pt x="116" y="274"/>
                      </a:lnTo>
                      <a:lnTo>
                        <a:pt x="125" y="248"/>
                      </a:lnTo>
                      <a:lnTo>
                        <a:pt x="138" y="224"/>
                      </a:lnTo>
                      <a:lnTo>
                        <a:pt x="157" y="193"/>
                      </a:lnTo>
                      <a:lnTo>
                        <a:pt x="176" y="161"/>
                      </a:lnTo>
                      <a:lnTo>
                        <a:pt x="199" y="132"/>
                      </a:lnTo>
                      <a:lnTo>
                        <a:pt x="222" y="105"/>
                      </a:lnTo>
                      <a:lnTo>
                        <a:pt x="246" y="81"/>
                      </a:lnTo>
                      <a:lnTo>
                        <a:pt x="271" y="58"/>
                      </a:lnTo>
                      <a:lnTo>
                        <a:pt x="297" y="36"/>
                      </a:lnTo>
                      <a:lnTo>
                        <a:pt x="326" y="17"/>
                      </a:lnTo>
                      <a:lnTo>
                        <a:pt x="340" y="9"/>
                      </a:lnTo>
                      <a:lnTo>
                        <a:pt x="353" y="4"/>
                      </a:lnTo>
                      <a:lnTo>
                        <a:pt x="353" y="2"/>
                      </a:lnTo>
                      <a:lnTo>
                        <a:pt x="352" y="0"/>
                      </a:lnTo>
                      <a:lnTo>
                        <a:pt x="349" y="0"/>
                      </a:lnTo>
                      <a:lnTo>
                        <a:pt x="318" y="7"/>
                      </a:lnTo>
                      <a:lnTo>
                        <a:pt x="289" y="17"/>
                      </a:lnTo>
                      <a:lnTo>
                        <a:pt x="261" y="28"/>
                      </a:lnTo>
                      <a:lnTo>
                        <a:pt x="238" y="43"/>
                      </a:lnTo>
                      <a:lnTo>
                        <a:pt x="195" y="77"/>
                      </a:lnTo>
                      <a:lnTo>
                        <a:pt x="155" y="117"/>
                      </a:lnTo>
                      <a:lnTo>
                        <a:pt x="121" y="161"/>
                      </a:lnTo>
                      <a:lnTo>
                        <a:pt x="93" y="203"/>
                      </a:lnTo>
                      <a:lnTo>
                        <a:pt x="66" y="249"/>
                      </a:lnTo>
                      <a:lnTo>
                        <a:pt x="30" y="325"/>
                      </a:lnTo>
                      <a:lnTo>
                        <a:pt x="22" y="346"/>
                      </a:lnTo>
                      <a:lnTo>
                        <a:pt x="13" y="368"/>
                      </a:lnTo>
                      <a:lnTo>
                        <a:pt x="1" y="388"/>
                      </a:lnTo>
                      <a:lnTo>
                        <a:pt x="1" y="389"/>
                      </a:lnTo>
                      <a:lnTo>
                        <a:pt x="0" y="390"/>
                      </a:lnTo>
                      <a:lnTo>
                        <a:pt x="0" y="392"/>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130"/>
                <p:cNvSpPr>
                  <a:spLocks/>
                </p:cNvSpPr>
                <p:nvPr/>
              </p:nvSpPr>
              <p:spPr bwMode="auto">
                <a:xfrm>
                  <a:off x="3054351" y="174625"/>
                  <a:ext cx="260350" cy="584200"/>
                </a:xfrm>
                <a:custGeom>
                  <a:avLst/>
                  <a:gdLst>
                    <a:gd name="T0" fmla="*/ 0 w 164"/>
                    <a:gd name="T1" fmla="*/ 289 h 368"/>
                    <a:gd name="T2" fmla="*/ 2 w 164"/>
                    <a:gd name="T3" fmla="*/ 326 h 368"/>
                    <a:gd name="T4" fmla="*/ 5 w 164"/>
                    <a:gd name="T5" fmla="*/ 361 h 368"/>
                    <a:gd name="T6" fmla="*/ 5 w 164"/>
                    <a:gd name="T7" fmla="*/ 364 h 368"/>
                    <a:gd name="T8" fmla="*/ 7 w 164"/>
                    <a:gd name="T9" fmla="*/ 367 h 368"/>
                    <a:gd name="T10" fmla="*/ 7 w 164"/>
                    <a:gd name="T11" fmla="*/ 368 h 368"/>
                    <a:gd name="T12" fmla="*/ 9 w 164"/>
                    <a:gd name="T13" fmla="*/ 368 h 368"/>
                    <a:gd name="T14" fmla="*/ 12 w 164"/>
                    <a:gd name="T15" fmla="*/ 368 h 368"/>
                    <a:gd name="T16" fmla="*/ 13 w 164"/>
                    <a:gd name="T17" fmla="*/ 365 h 368"/>
                    <a:gd name="T18" fmla="*/ 45 w 164"/>
                    <a:gd name="T19" fmla="*/ 279 h 368"/>
                    <a:gd name="T20" fmla="*/ 54 w 164"/>
                    <a:gd name="T21" fmla="*/ 260 h 368"/>
                    <a:gd name="T22" fmla="*/ 67 w 164"/>
                    <a:gd name="T23" fmla="*/ 246 h 368"/>
                    <a:gd name="T24" fmla="*/ 83 w 164"/>
                    <a:gd name="T25" fmla="*/ 232 h 368"/>
                    <a:gd name="T26" fmla="*/ 98 w 164"/>
                    <a:gd name="T27" fmla="*/ 219 h 368"/>
                    <a:gd name="T28" fmla="*/ 119 w 164"/>
                    <a:gd name="T29" fmla="*/ 203 h 368"/>
                    <a:gd name="T30" fmla="*/ 140 w 164"/>
                    <a:gd name="T31" fmla="*/ 186 h 368"/>
                    <a:gd name="T32" fmla="*/ 164 w 164"/>
                    <a:gd name="T33" fmla="*/ 171 h 368"/>
                    <a:gd name="T34" fmla="*/ 164 w 164"/>
                    <a:gd name="T35" fmla="*/ 170 h 368"/>
                    <a:gd name="T36" fmla="*/ 164 w 164"/>
                    <a:gd name="T37" fmla="*/ 169 h 368"/>
                    <a:gd name="T38" fmla="*/ 163 w 164"/>
                    <a:gd name="T39" fmla="*/ 168 h 368"/>
                    <a:gd name="T40" fmla="*/ 161 w 164"/>
                    <a:gd name="T41" fmla="*/ 168 h 368"/>
                    <a:gd name="T42" fmla="*/ 159 w 164"/>
                    <a:gd name="T43" fmla="*/ 168 h 368"/>
                    <a:gd name="T44" fmla="*/ 157 w 164"/>
                    <a:gd name="T45" fmla="*/ 166 h 368"/>
                    <a:gd name="T46" fmla="*/ 156 w 164"/>
                    <a:gd name="T47" fmla="*/ 165 h 368"/>
                    <a:gd name="T48" fmla="*/ 156 w 164"/>
                    <a:gd name="T49" fmla="*/ 164 h 368"/>
                    <a:gd name="T50" fmla="*/ 153 w 164"/>
                    <a:gd name="T51" fmla="*/ 160 h 368"/>
                    <a:gd name="T52" fmla="*/ 153 w 164"/>
                    <a:gd name="T53" fmla="*/ 156 h 368"/>
                    <a:gd name="T54" fmla="*/ 152 w 164"/>
                    <a:gd name="T55" fmla="*/ 152 h 368"/>
                    <a:gd name="T56" fmla="*/ 151 w 164"/>
                    <a:gd name="T57" fmla="*/ 148 h 368"/>
                    <a:gd name="T58" fmla="*/ 151 w 164"/>
                    <a:gd name="T59" fmla="*/ 123 h 368"/>
                    <a:gd name="T60" fmla="*/ 153 w 164"/>
                    <a:gd name="T61" fmla="*/ 101 h 368"/>
                    <a:gd name="T62" fmla="*/ 153 w 164"/>
                    <a:gd name="T63" fmla="*/ 99 h 368"/>
                    <a:gd name="T64" fmla="*/ 152 w 164"/>
                    <a:gd name="T65" fmla="*/ 99 h 368"/>
                    <a:gd name="T66" fmla="*/ 151 w 164"/>
                    <a:gd name="T67" fmla="*/ 99 h 368"/>
                    <a:gd name="T68" fmla="*/ 149 w 164"/>
                    <a:gd name="T69" fmla="*/ 101 h 368"/>
                    <a:gd name="T70" fmla="*/ 148 w 164"/>
                    <a:gd name="T71" fmla="*/ 101 h 368"/>
                    <a:gd name="T72" fmla="*/ 127 w 164"/>
                    <a:gd name="T73" fmla="*/ 132 h 368"/>
                    <a:gd name="T74" fmla="*/ 106 w 164"/>
                    <a:gd name="T75" fmla="*/ 161 h 368"/>
                    <a:gd name="T76" fmla="*/ 101 w 164"/>
                    <a:gd name="T77" fmla="*/ 160 h 368"/>
                    <a:gd name="T78" fmla="*/ 97 w 164"/>
                    <a:gd name="T79" fmla="*/ 156 h 368"/>
                    <a:gd name="T80" fmla="*/ 94 w 164"/>
                    <a:gd name="T81" fmla="*/ 152 h 368"/>
                    <a:gd name="T82" fmla="*/ 92 w 164"/>
                    <a:gd name="T83" fmla="*/ 148 h 368"/>
                    <a:gd name="T84" fmla="*/ 89 w 164"/>
                    <a:gd name="T85" fmla="*/ 143 h 368"/>
                    <a:gd name="T86" fmla="*/ 83 w 164"/>
                    <a:gd name="T87" fmla="*/ 123 h 368"/>
                    <a:gd name="T88" fmla="*/ 80 w 164"/>
                    <a:gd name="T89" fmla="*/ 102 h 368"/>
                    <a:gd name="T90" fmla="*/ 77 w 164"/>
                    <a:gd name="T91" fmla="*/ 75 h 368"/>
                    <a:gd name="T92" fmla="*/ 77 w 164"/>
                    <a:gd name="T93" fmla="*/ 48 h 368"/>
                    <a:gd name="T94" fmla="*/ 80 w 164"/>
                    <a:gd name="T95" fmla="*/ 25 h 368"/>
                    <a:gd name="T96" fmla="*/ 85 w 164"/>
                    <a:gd name="T97" fmla="*/ 4 h 368"/>
                    <a:gd name="T98" fmla="*/ 85 w 164"/>
                    <a:gd name="T99" fmla="*/ 3 h 368"/>
                    <a:gd name="T100" fmla="*/ 84 w 164"/>
                    <a:gd name="T101" fmla="*/ 1 h 368"/>
                    <a:gd name="T102" fmla="*/ 83 w 164"/>
                    <a:gd name="T103" fmla="*/ 0 h 368"/>
                    <a:gd name="T104" fmla="*/ 80 w 164"/>
                    <a:gd name="T105" fmla="*/ 1 h 368"/>
                    <a:gd name="T106" fmla="*/ 68 w 164"/>
                    <a:gd name="T107" fmla="*/ 17 h 368"/>
                    <a:gd name="T108" fmla="*/ 59 w 164"/>
                    <a:gd name="T109" fmla="*/ 37 h 368"/>
                    <a:gd name="T110" fmla="*/ 50 w 164"/>
                    <a:gd name="T111" fmla="*/ 58 h 368"/>
                    <a:gd name="T112" fmla="*/ 37 w 164"/>
                    <a:gd name="T113" fmla="*/ 90 h 368"/>
                    <a:gd name="T114" fmla="*/ 24 w 164"/>
                    <a:gd name="T115" fmla="*/ 124 h 368"/>
                    <a:gd name="T116" fmla="*/ 13 w 164"/>
                    <a:gd name="T117" fmla="*/ 160 h 368"/>
                    <a:gd name="T118" fmla="*/ 7 w 164"/>
                    <a:gd name="T119" fmla="*/ 199 h 368"/>
                    <a:gd name="T120" fmla="*/ 2 w 164"/>
                    <a:gd name="T121" fmla="*/ 243 h 368"/>
                    <a:gd name="T122" fmla="*/ 0 w 164"/>
                    <a:gd name="T123" fmla="*/ 289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 h="368">
                      <a:moveTo>
                        <a:pt x="0" y="289"/>
                      </a:moveTo>
                      <a:lnTo>
                        <a:pt x="2" y="326"/>
                      </a:lnTo>
                      <a:lnTo>
                        <a:pt x="5" y="361"/>
                      </a:lnTo>
                      <a:lnTo>
                        <a:pt x="5" y="364"/>
                      </a:lnTo>
                      <a:lnTo>
                        <a:pt x="7" y="367"/>
                      </a:lnTo>
                      <a:lnTo>
                        <a:pt x="7" y="368"/>
                      </a:lnTo>
                      <a:lnTo>
                        <a:pt x="9" y="368"/>
                      </a:lnTo>
                      <a:lnTo>
                        <a:pt x="12" y="368"/>
                      </a:lnTo>
                      <a:lnTo>
                        <a:pt x="13" y="365"/>
                      </a:lnTo>
                      <a:lnTo>
                        <a:pt x="45" y="279"/>
                      </a:lnTo>
                      <a:lnTo>
                        <a:pt x="54" y="260"/>
                      </a:lnTo>
                      <a:lnTo>
                        <a:pt x="67" y="246"/>
                      </a:lnTo>
                      <a:lnTo>
                        <a:pt x="83" y="232"/>
                      </a:lnTo>
                      <a:lnTo>
                        <a:pt x="98" y="219"/>
                      </a:lnTo>
                      <a:lnTo>
                        <a:pt x="119" y="203"/>
                      </a:lnTo>
                      <a:lnTo>
                        <a:pt x="140" y="186"/>
                      </a:lnTo>
                      <a:lnTo>
                        <a:pt x="164" y="171"/>
                      </a:lnTo>
                      <a:lnTo>
                        <a:pt x="164" y="170"/>
                      </a:lnTo>
                      <a:lnTo>
                        <a:pt x="164" y="169"/>
                      </a:lnTo>
                      <a:lnTo>
                        <a:pt x="163" y="168"/>
                      </a:lnTo>
                      <a:lnTo>
                        <a:pt x="161" y="168"/>
                      </a:lnTo>
                      <a:lnTo>
                        <a:pt x="159" y="168"/>
                      </a:lnTo>
                      <a:lnTo>
                        <a:pt x="157" y="166"/>
                      </a:lnTo>
                      <a:lnTo>
                        <a:pt x="156" y="165"/>
                      </a:lnTo>
                      <a:lnTo>
                        <a:pt x="156" y="164"/>
                      </a:lnTo>
                      <a:lnTo>
                        <a:pt x="153" y="160"/>
                      </a:lnTo>
                      <a:lnTo>
                        <a:pt x="153" y="156"/>
                      </a:lnTo>
                      <a:lnTo>
                        <a:pt x="152" y="152"/>
                      </a:lnTo>
                      <a:lnTo>
                        <a:pt x="151" y="148"/>
                      </a:lnTo>
                      <a:lnTo>
                        <a:pt x="151" y="123"/>
                      </a:lnTo>
                      <a:lnTo>
                        <a:pt x="153" y="101"/>
                      </a:lnTo>
                      <a:lnTo>
                        <a:pt x="153" y="99"/>
                      </a:lnTo>
                      <a:lnTo>
                        <a:pt x="152" y="99"/>
                      </a:lnTo>
                      <a:lnTo>
                        <a:pt x="151" y="99"/>
                      </a:lnTo>
                      <a:lnTo>
                        <a:pt x="149" y="101"/>
                      </a:lnTo>
                      <a:lnTo>
                        <a:pt x="148" y="101"/>
                      </a:lnTo>
                      <a:lnTo>
                        <a:pt x="127" y="132"/>
                      </a:lnTo>
                      <a:lnTo>
                        <a:pt x="106" y="161"/>
                      </a:lnTo>
                      <a:lnTo>
                        <a:pt x="101" y="160"/>
                      </a:lnTo>
                      <a:lnTo>
                        <a:pt x="97" y="156"/>
                      </a:lnTo>
                      <a:lnTo>
                        <a:pt x="94" y="152"/>
                      </a:lnTo>
                      <a:lnTo>
                        <a:pt x="92" y="148"/>
                      </a:lnTo>
                      <a:lnTo>
                        <a:pt x="89" y="143"/>
                      </a:lnTo>
                      <a:lnTo>
                        <a:pt x="83" y="123"/>
                      </a:lnTo>
                      <a:lnTo>
                        <a:pt x="80" y="102"/>
                      </a:lnTo>
                      <a:lnTo>
                        <a:pt x="77" y="75"/>
                      </a:lnTo>
                      <a:lnTo>
                        <a:pt x="77" y="48"/>
                      </a:lnTo>
                      <a:lnTo>
                        <a:pt x="80" y="25"/>
                      </a:lnTo>
                      <a:lnTo>
                        <a:pt x="85" y="4"/>
                      </a:lnTo>
                      <a:lnTo>
                        <a:pt x="85" y="3"/>
                      </a:lnTo>
                      <a:lnTo>
                        <a:pt x="84" y="1"/>
                      </a:lnTo>
                      <a:lnTo>
                        <a:pt x="83" y="0"/>
                      </a:lnTo>
                      <a:lnTo>
                        <a:pt x="80" y="1"/>
                      </a:lnTo>
                      <a:lnTo>
                        <a:pt x="68" y="17"/>
                      </a:lnTo>
                      <a:lnTo>
                        <a:pt x="59" y="37"/>
                      </a:lnTo>
                      <a:lnTo>
                        <a:pt x="50" y="58"/>
                      </a:lnTo>
                      <a:lnTo>
                        <a:pt x="37" y="90"/>
                      </a:lnTo>
                      <a:lnTo>
                        <a:pt x="24" y="124"/>
                      </a:lnTo>
                      <a:lnTo>
                        <a:pt x="13" y="160"/>
                      </a:lnTo>
                      <a:lnTo>
                        <a:pt x="7" y="199"/>
                      </a:lnTo>
                      <a:lnTo>
                        <a:pt x="2" y="243"/>
                      </a:lnTo>
                      <a:lnTo>
                        <a:pt x="0" y="289"/>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132"/>
                <p:cNvSpPr>
                  <a:spLocks/>
                </p:cNvSpPr>
                <p:nvPr/>
              </p:nvSpPr>
              <p:spPr bwMode="auto">
                <a:xfrm>
                  <a:off x="3236913" y="3276600"/>
                  <a:ext cx="325438" cy="463550"/>
                </a:xfrm>
                <a:custGeom>
                  <a:avLst/>
                  <a:gdLst>
                    <a:gd name="T0" fmla="*/ 2 w 205"/>
                    <a:gd name="T1" fmla="*/ 164 h 292"/>
                    <a:gd name="T2" fmla="*/ 16 w 205"/>
                    <a:gd name="T3" fmla="*/ 219 h 292"/>
                    <a:gd name="T4" fmla="*/ 41 w 205"/>
                    <a:gd name="T5" fmla="*/ 264 h 292"/>
                    <a:gd name="T6" fmla="*/ 57 w 205"/>
                    <a:gd name="T7" fmla="*/ 286 h 292"/>
                    <a:gd name="T8" fmla="*/ 59 w 205"/>
                    <a:gd name="T9" fmla="*/ 291 h 292"/>
                    <a:gd name="T10" fmla="*/ 63 w 205"/>
                    <a:gd name="T11" fmla="*/ 292 h 292"/>
                    <a:gd name="T12" fmla="*/ 67 w 205"/>
                    <a:gd name="T13" fmla="*/ 292 h 292"/>
                    <a:gd name="T14" fmla="*/ 55 w 205"/>
                    <a:gd name="T15" fmla="*/ 256 h 292"/>
                    <a:gd name="T16" fmla="*/ 63 w 205"/>
                    <a:gd name="T17" fmla="*/ 219 h 292"/>
                    <a:gd name="T18" fmla="*/ 83 w 205"/>
                    <a:gd name="T19" fmla="*/ 193 h 292"/>
                    <a:gd name="T20" fmla="*/ 114 w 205"/>
                    <a:gd name="T21" fmla="*/ 169 h 292"/>
                    <a:gd name="T22" fmla="*/ 152 w 205"/>
                    <a:gd name="T23" fmla="*/ 148 h 292"/>
                    <a:gd name="T24" fmla="*/ 186 w 205"/>
                    <a:gd name="T25" fmla="*/ 116 h 292"/>
                    <a:gd name="T26" fmla="*/ 205 w 205"/>
                    <a:gd name="T27" fmla="*/ 63 h 292"/>
                    <a:gd name="T28" fmla="*/ 199 w 205"/>
                    <a:gd name="T29" fmla="*/ 2 h 292"/>
                    <a:gd name="T30" fmla="*/ 197 w 205"/>
                    <a:gd name="T31" fmla="*/ 0 h 292"/>
                    <a:gd name="T32" fmla="*/ 194 w 205"/>
                    <a:gd name="T33" fmla="*/ 2 h 292"/>
                    <a:gd name="T34" fmla="*/ 194 w 205"/>
                    <a:gd name="T35" fmla="*/ 21 h 292"/>
                    <a:gd name="T36" fmla="*/ 181 w 205"/>
                    <a:gd name="T37" fmla="*/ 66 h 292"/>
                    <a:gd name="T38" fmla="*/ 155 w 205"/>
                    <a:gd name="T39" fmla="*/ 100 h 292"/>
                    <a:gd name="T40" fmla="*/ 138 w 205"/>
                    <a:gd name="T41" fmla="*/ 61 h 292"/>
                    <a:gd name="T42" fmla="*/ 112 w 205"/>
                    <a:gd name="T43" fmla="*/ 31 h 292"/>
                    <a:gd name="T44" fmla="*/ 109 w 205"/>
                    <a:gd name="T45" fmla="*/ 31 h 292"/>
                    <a:gd name="T46" fmla="*/ 105 w 205"/>
                    <a:gd name="T47" fmla="*/ 31 h 292"/>
                    <a:gd name="T48" fmla="*/ 95 w 205"/>
                    <a:gd name="T49" fmla="*/ 89 h 292"/>
                    <a:gd name="T50" fmla="*/ 65 w 205"/>
                    <a:gd name="T51" fmla="*/ 133 h 292"/>
                    <a:gd name="T52" fmla="*/ 42 w 205"/>
                    <a:gd name="T53" fmla="*/ 154 h 292"/>
                    <a:gd name="T54" fmla="*/ 34 w 205"/>
                    <a:gd name="T55" fmla="*/ 163 h 292"/>
                    <a:gd name="T56" fmla="*/ 31 w 205"/>
                    <a:gd name="T57" fmla="*/ 135 h 292"/>
                    <a:gd name="T58" fmla="*/ 33 w 205"/>
                    <a:gd name="T59" fmla="*/ 72 h 292"/>
                    <a:gd name="T60" fmla="*/ 37 w 205"/>
                    <a:gd name="T61" fmla="*/ 44 h 292"/>
                    <a:gd name="T62" fmla="*/ 34 w 205"/>
                    <a:gd name="T63" fmla="*/ 44 h 292"/>
                    <a:gd name="T64" fmla="*/ 13 w 205"/>
                    <a:gd name="T65" fmla="*/ 76 h 292"/>
                    <a:gd name="T66" fmla="*/ 3 w 205"/>
                    <a:gd name="T67" fmla="*/ 12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292">
                      <a:moveTo>
                        <a:pt x="0" y="133"/>
                      </a:moveTo>
                      <a:lnTo>
                        <a:pt x="2" y="164"/>
                      </a:lnTo>
                      <a:lnTo>
                        <a:pt x="8" y="193"/>
                      </a:lnTo>
                      <a:lnTo>
                        <a:pt x="16" y="219"/>
                      </a:lnTo>
                      <a:lnTo>
                        <a:pt x="28" y="241"/>
                      </a:lnTo>
                      <a:lnTo>
                        <a:pt x="41" y="264"/>
                      </a:lnTo>
                      <a:lnTo>
                        <a:pt x="55" y="283"/>
                      </a:lnTo>
                      <a:lnTo>
                        <a:pt x="57" y="286"/>
                      </a:lnTo>
                      <a:lnTo>
                        <a:pt x="58" y="288"/>
                      </a:lnTo>
                      <a:lnTo>
                        <a:pt x="59" y="291"/>
                      </a:lnTo>
                      <a:lnTo>
                        <a:pt x="62" y="292"/>
                      </a:lnTo>
                      <a:lnTo>
                        <a:pt x="63" y="292"/>
                      </a:lnTo>
                      <a:lnTo>
                        <a:pt x="65" y="292"/>
                      </a:lnTo>
                      <a:lnTo>
                        <a:pt x="67" y="292"/>
                      </a:lnTo>
                      <a:lnTo>
                        <a:pt x="58" y="275"/>
                      </a:lnTo>
                      <a:lnTo>
                        <a:pt x="55" y="256"/>
                      </a:lnTo>
                      <a:lnTo>
                        <a:pt x="58" y="236"/>
                      </a:lnTo>
                      <a:lnTo>
                        <a:pt x="63" y="219"/>
                      </a:lnTo>
                      <a:lnTo>
                        <a:pt x="72" y="203"/>
                      </a:lnTo>
                      <a:lnTo>
                        <a:pt x="83" y="193"/>
                      </a:lnTo>
                      <a:lnTo>
                        <a:pt x="97" y="180"/>
                      </a:lnTo>
                      <a:lnTo>
                        <a:pt x="114" y="169"/>
                      </a:lnTo>
                      <a:lnTo>
                        <a:pt x="131" y="160"/>
                      </a:lnTo>
                      <a:lnTo>
                        <a:pt x="152" y="148"/>
                      </a:lnTo>
                      <a:lnTo>
                        <a:pt x="171" y="134"/>
                      </a:lnTo>
                      <a:lnTo>
                        <a:pt x="186" y="116"/>
                      </a:lnTo>
                      <a:lnTo>
                        <a:pt x="198" y="91"/>
                      </a:lnTo>
                      <a:lnTo>
                        <a:pt x="205" y="63"/>
                      </a:lnTo>
                      <a:lnTo>
                        <a:pt x="205" y="33"/>
                      </a:lnTo>
                      <a:lnTo>
                        <a:pt x="199" y="2"/>
                      </a:lnTo>
                      <a:lnTo>
                        <a:pt x="198" y="0"/>
                      </a:lnTo>
                      <a:lnTo>
                        <a:pt x="197" y="0"/>
                      </a:lnTo>
                      <a:lnTo>
                        <a:pt x="195" y="0"/>
                      </a:lnTo>
                      <a:lnTo>
                        <a:pt x="194" y="2"/>
                      </a:lnTo>
                      <a:lnTo>
                        <a:pt x="194" y="4"/>
                      </a:lnTo>
                      <a:lnTo>
                        <a:pt x="194" y="21"/>
                      </a:lnTo>
                      <a:lnTo>
                        <a:pt x="190" y="45"/>
                      </a:lnTo>
                      <a:lnTo>
                        <a:pt x="181" y="66"/>
                      </a:lnTo>
                      <a:lnTo>
                        <a:pt x="169" y="83"/>
                      </a:lnTo>
                      <a:lnTo>
                        <a:pt x="155" y="100"/>
                      </a:lnTo>
                      <a:lnTo>
                        <a:pt x="147" y="79"/>
                      </a:lnTo>
                      <a:lnTo>
                        <a:pt x="138" y="61"/>
                      </a:lnTo>
                      <a:lnTo>
                        <a:pt x="125" y="45"/>
                      </a:lnTo>
                      <a:lnTo>
                        <a:pt x="112" y="31"/>
                      </a:lnTo>
                      <a:lnTo>
                        <a:pt x="110" y="31"/>
                      </a:lnTo>
                      <a:lnTo>
                        <a:pt x="109" y="31"/>
                      </a:lnTo>
                      <a:lnTo>
                        <a:pt x="106" y="31"/>
                      </a:lnTo>
                      <a:lnTo>
                        <a:pt x="105" y="31"/>
                      </a:lnTo>
                      <a:lnTo>
                        <a:pt x="102" y="62"/>
                      </a:lnTo>
                      <a:lnTo>
                        <a:pt x="95" y="89"/>
                      </a:lnTo>
                      <a:lnTo>
                        <a:pt x="82" y="113"/>
                      </a:lnTo>
                      <a:lnTo>
                        <a:pt x="65" y="133"/>
                      </a:lnTo>
                      <a:lnTo>
                        <a:pt x="45" y="150"/>
                      </a:lnTo>
                      <a:lnTo>
                        <a:pt x="42" y="154"/>
                      </a:lnTo>
                      <a:lnTo>
                        <a:pt x="38" y="158"/>
                      </a:lnTo>
                      <a:lnTo>
                        <a:pt x="34" y="163"/>
                      </a:lnTo>
                      <a:lnTo>
                        <a:pt x="32" y="168"/>
                      </a:lnTo>
                      <a:lnTo>
                        <a:pt x="31" y="135"/>
                      </a:lnTo>
                      <a:lnTo>
                        <a:pt x="31" y="103"/>
                      </a:lnTo>
                      <a:lnTo>
                        <a:pt x="33" y="72"/>
                      </a:lnTo>
                      <a:lnTo>
                        <a:pt x="37" y="45"/>
                      </a:lnTo>
                      <a:lnTo>
                        <a:pt x="37" y="44"/>
                      </a:lnTo>
                      <a:lnTo>
                        <a:pt x="36" y="42"/>
                      </a:lnTo>
                      <a:lnTo>
                        <a:pt x="34" y="44"/>
                      </a:lnTo>
                      <a:lnTo>
                        <a:pt x="21" y="58"/>
                      </a:lnTo>
                      <a:lnTo>
                        <a:pt x="13" y="76"/>
                      </a:lnTo>
                      <a:lnTo>
                        <a:pt x="7" y="97"/>
                      </a:lnTo>
                      <a:lnTo>
                        <a:pt x="3" y="120"/>
                      </a:lnTo>
                      <a:lnTo>
                        <a:pt x="0" y="133"/>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Freeform 133"/>
                <p:cNvSpPr>
                  <a:spLocks/>
                </p:cNvSpPr>
                <p:nvPr/>
              </p:nvSpPr>
              <p:spPr bwMode="auto">
                <a:xfrm>
                  <a:off x="3228976" y="1252538"/>
                  <a:ext cx="161925" cy="704850"/>
                </a:xfrm>
                <a:custGeom>
                  <a:avLst/>
                  <a:gdLst>
                    <a:gd name="T0" fmla="*/ 0 w 102"/>
                    <a:gd name="T1" fmla="*/ 62 h 444"/>
                    <a:gd name="T2" fmla="*/ 1 w 102"/>
                    <a:gd name="T3" fmla="*/ 97 h 444"/>
                    <a:gd name="T4" fmla="*/ 7 w 102"/>
                    <a:gd name="T5" fmla="*/ 131 h 444"/>
                    <a:gd name="T6" fmla="*/ 16 w 102"/>
                    <a:gd name="T7" fmla="*/ 161 h 444"/>
                    <a:gd name="T8" fmla="*/ 28 w 102"/>
                    <a:gd name="T9" fmla="*/ 190 h 444"/>
                    <a:gd name="T10" fmla="*/ 37 w 102"/>
                    <a:gd name="T11" fmla="*/ 223 h 444"/>
                    <a:gd name="T12" fmla="*/ 45 w 102"/>
                    <a:gd name="T13" fmla="*/ 258 h 444"/>
                    <a:gd name="T14" fmla="*/ 50 w 102"/>
                    <a:gd name="T15" fmla="*/ 296 h 444"/>
                    <a:gd name="T16" fmla="*/ 53 w 102"/>
                    <a:gd name="T17" fmla="*/ 334 h 444"/>
                    <a:gd name="T18" fmla="*/ 50 w 102"/>
                    <a:gd name="T19" fmla="*/ 372 h 444"/>
                    <a:gd name="T20" fmla="*/ 46 w 102"/>
                    <a:gd name="T21" fmla="*/ 397 h 444"/>
                    <a:gd name="T22" fmla="*/ 38 w 102"/>
                    <a:gd name="T23" fmla="*/ 421 h 444"/>
                    <a:gd name="T24" fmla="*/ 28 w 102"/>
                    <a:gd name="T25" fmla="*/ 442 h 444"/>
                    <a:gd name="T26" fmla="*/ 28 w 102"/>
                    <a:gd name="T27" fmla="*/ 442 h 444"/>
                    <a:gd name="T28" fmla="*/ 28 w 102"/>
                    <a:gd name="T29" fmla="*/ 443 h 444"/>
                    <a:gd name="T30" fmla="*/ 30 w 102"/>
                    <a:gd name="T31" fmla="*/ 444 h 444"/>
                    <a:gd name="T32" fmla="*/ 32 w 102"/>
                    <a:gd name="T33" fmla="*/ 444 h 444"/>
                    <a:gd name="T34" fmla="*/ 36 w 102"/>
                    <a:gd name="T35" fmla="*/ 443 h 444"/>
                    <a:gd name="T36" fmla="*/ 39 w 102"/>
                    <a:gd name="T37" fmla="*/ 440 h 444"/>
                    <a:gd name="T38" fmla="*/ 43 w 102"/>
                    <a:gd name="T39" fmla="*/ 439 h 444"/>
                    <a:gd name="T40" fmla="*/ 60 w 102"/>
                    <a:gd name="T41" fmla="*/ 421 h 444"/>
                    <a:gd name="T42" fmla="*/ 73 w 102"/>
                    <a:gd name="T43" fmla="*/ 398 h 444"/>
                    <a:gd name="T44" fmla="*/ 84 w 102"/>
                    <a:gd name="T45" fmla="*/ 375 h 444"/>
                    <a:gd name="T46" fmla="*/ 93 w 102"/>
                    <a:gd name="T47" fmla="*/ 350 h 444"/>
                    <a:gd name="T48" fmla="*/ 100 w 102"/>
                    <a:gd name="T49" fmla="*/ 317 h 444"/>
                    <a:gd name="T50" fmla="*/ 102 w 102"/>
                    <a:gd name="T51" fmla="*/ 281 h 444"/>
                    <a:gd name="T52" fmla="*/ 102 w 102"/>
                    <a:gd name="T53" fmla="*/ 243 h 444"/>
                    <a:gd name="T54" fmla="*/ 100 w 102"/>
                    <a:gd name="T55" fmla="*/ 205 h 444"/>
                    <a:gd name="T56" fmla="*/ 96 w 102"/>
                    <a:gd name="T57" fmla="*/ 167 h 444"/>
                    <a:gd name="T58" fmla="*/ 90 w 102"/>
                    <a:gd name="T59" fmla="*/ 130 h 444"/>
                    <a:gd name="T60" fmla="*/ 85 w 102"/>
                    <a:gd name="T61" fmla="*/ 105 h 444"/>
                    <a:gd name="T62" fmla="*/ 79 w 102"/>
                    <a:gd name="T63" fmla="*/ 80 h 444"/>
                    <a:gd name="T64" fmla="*/ 77 w 102"/>
                    <a:gd name="T65" fmla="*/ 79 h 444"/>
                    <a:gd name="T66" fmla="*/ 76 w 102"/>
                    <a:gd name="T67" fmla="*/ 79 h 444"/>
                    <a:gd name="T68" fmla="*/ 75 w 102"/>
                    <a:gd name="T69" fmla="*/ 79 h 444"/>
                    <a:gd name="T70" fmla="*/ 73 w 102"/>
                    <a:gd name="T71" fmla="*/ 80 h 444"/>
                    <a:gd name="T72" fmla="*/ 72 w 102"/>
                    <a:gd name="T73" fmla="*/ 82 h 444"/>
                    <a:gd name="T74" fmla="*/ 66 w 102"/>
                    <a:gd name="T75" fmla="*/ 120 h 444"/>
                    <a:gd name="T76" fmla="*/ 55 w 102"/>
                    <a:gd name="T77" fmla="*/ 159 h 444"/>
                    <a:gd name="T78" fmla="*/ 25 w 102"/>
                    <a:gd name="T79" fmla="*/ 80 h 444"/>
                    <a:gd name="T80" fmla="*/ 13 w 102"/>
                    <a:gd name="T81" fmla="*/ 42 h 444"/>
                    <a:gd name="T82" fmla="*/ 15 w 102"/>
                    <a:gd name="T83" fmla="*/ 37 h 444"/>
                    <a:gd name="T84" fmla="*/ 15 w 102"/>
                    <a:gd name="T85" fmla="*/ 32 h 444"/>
                    <a:gd name="T86" fmla="*/ 15 w 102"/>
                    <a:gd name="T87" fmla="*/ 27 h 444"/>
                    <a:gd name="T88" fmla="*/ 15 w 102"/>
                    <a:gd name="T89" fmla="*/ 19 h 444"/>
                    <a:gd name="T90" fmla="*/ 15 w 102"/>
                    <a:gd name="T91" fmla="*/ 11 h 444"/>
                    <a:gd name="T92" fmla="*/ 16 w 102"/>
                    <a:gd name="T93" fmla="*/ 4 h 444"/>
                    <a:gd name="T94" fmla="*/ 16 w 102"/>
                    <a:gd name="T95" fmla="*/ 3 h 444"/>
                    <a:gd name="T96" fmla="*/ 15 w 102"/>
                    <a:gd name="T97" fmla="*/ 2 h 444"/>
                    <a:gd name="T98" fmla="*/ 13 w 102"/>
                    <a:gd name="T99" fmla="*/ 2 h 444"/>
                    <a:gd name="T100" fmla="*/ 12 w 102"/>
                    <a:gd name="T101" fmla="*/ 0 h 444"/>
                    <a:gd name="T102" fmla="*/ 11 w 102"/>
                    <a:gd name="T103" fmla="*/ 2 h 444"/>
                    <a:gd name="T104" fmla="*/ 9 w 102"/>
                    <a:gd name="T105" fmla="*/ 6 h 444"/>
                    <a:gd name="T106" fmla="*/ 7 w 102"/>
                    <a:gd name="T107" fmla="*/ 11 h 444"/>
                    <a:gd name="T108" fmla="*/ 5 w 102"/>
                    <a:gd name="T109" fmla="*/ 16 h 444"/>
                    <a:gd name="T110" fmla="*/ 4 w 102"/>
                    <a:gd name="T111" fmla="*/ 21 h 444"/>
                    <a:gd name="T112" fmla="*/ 1 w 102"/>
                    <a:gd name="T113" fmla="*/ 41 h 444"/>
                    <a:gd name="T114" fmla="*/ 0 w 102"/>
                    <a:gd name="T115" fmla="*/ 6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444">
                      <a:moveTo>
                        <a:pt x="0" y="62"/>
                      </a:moveTo>
                      <a:lnTo>
                        <a:pt x="1" y="97"/>
                      </a:lnTo>
                      <a:lnTo>
                        <a:pt x="7" y="131"/>
                      </a:lnTo>
                      <a:lnTo>
                        <a:pt x="16" y="161"/>
                      </a:lnTo>
                      <a:lnTo>
                        <a:pt x="28" y="190"/>
                      </a:lnTo>
                      <a:lnTo>
                        <a:pt x="37" y="223"/>
                      </a:lnTo>
                      <a:lnTo>
                        <a:pt x="45" y="258"/>
                      </a:lnTo>
                      <a:lnTo>
                        <a:pt x="50" y="296"/>
                      </a:lnTo>
                      <a:lnTo>
                        <a:pt x="53" y="334"/>
                      </a:lnTo>
                      <a:lnTo>
                        <a:pt x="50" y="372"/>
                      </a:lnTo>
                      <a:lnTo>
                        <a:pt x="46" y="397"/>
                      </a:lnTo>
                      <a:lnTo>
                        <a:pt x="38" y="421"/>
                      </a:lnTo>
                      <a:lnTo>
                        <a:pt x="28" y="442"/>
                      </a:lnTo>
                      <a:lnTo>
                        <a:pt x="28" y="442"/>
                      </a:lnTo>
                      <a:lnTo>
                        <a:pt x="28" y="443"/>
                      </a:lnTo>
                      <a:lnTo>
                        <a:pt x="30" y="444"/>
                      </a:lnTo>
                      <a:lnTo>
                        <a:pt x="32" y="444"/>
                      </a:lnTo>
                      <a:lnTo>
                        <a:pt x="36" y="443"/>
                      </a:lnTo>
                      <a:lnTo>
                        <a:pt x="39" y="440"/>
                      </a:lnTo>
                      <a:lnTo>
                        <a:pt x="43" y="439"/>
                      </a:lnTo>
                      <a:lnTo>
                        <a:pt x="60" y="421"/>
                      </a:lnTo>
                      <a:lnTo>
                        <a:pt x="73" y="398"/>
                      </a:lnTo>
                      <a:lnTo>
                        <a:pt x="84" y="375"/>
                      </a:lnTo>
                      <a:lnTo>
                        <a:pt x="93" y="350"/>
                      </a:lnTo>
                      <a:lnTo>
                        <a:pt x="100" y="317"/>
                      </a:lnTo>
                      <a:lnTo>
                        <a:pt x="102" y="281"/>
                      </a:lnTo>
                      <a:lnTo>
                        <a:pt x="102" y="243"/>
                      </a:lnTo>
                      <a:lnTo>
                        <a:pt x="100" y="205"/>
                      </a:lnTo>
                      <a:lnTo>
                        <a:pt x="96" y="167"/>
                      </a:lnTo>
                      <a:lnTo>
                        <a:pt x="90" y="130"/>
                      </a:lnTo>
                      <a:lnTo>
                        <a:pt x="85" y="105"/>
                      </a:lnTo>
                      <a:lnTo>
                        <a:pt x="79" y="80"/>
                      </a:lnTo>
                      <a:lnTo>
                        <a:pt x="77" y="79"/>
                      </a:lnTo>
                      <a:lnTo>
                        <a:pt x="76" y="79"/>
                      </a:lnTo>
                      <a:lnTo>
                        <a:pt x="75" y="79"/>
                      </a:lnTo>
                      <a:lnTo>
                        <a:pt x="73" y="80"/>
                      </a:lnTo>
                      <a:lnTo>
                        <a:pt x="72" y="82"/>
                      </a:lnTo>
                      <a:lnTo>
                        <a:pt x="66" y="120"/>
                      </a:lnTo>
                      <a:lnTo>
                        <a:pt x="55" y="159"/>
                      </a:lnTo>
                      <a:lnTo>
                        <a:pt x="25" y="80"/>
                      </a:lnTo>
                      <a:lnTo>
                        <a:pt x="13" y="42"/>
                      </a:lnTo>
                      <a:lnTo>
                        <a:pt x="15" y="37"/>
                      </a:lnTo>
                      <a:lnTo>
                        <a:pt x="15" y="32"/>
                      </a:lnTo>
                      <a:lnTo>
                        <a:pt x="15" y="27"/>
                      </a:lnTo>
                      <a:lnTo>
                        <a:pt x="15" y="19"/>
                      </a:lnTo>
                      <a:lnTo>
                        <a:pt x="15" y="11"/>
                      </a:lnTo>
                      <a:lnTo>
                        <a:pt x="16" y="4"/>
                      </a:lnTo>
                      <a:lnTo>
                        <a:pt x="16" y="3"/>
                      </a:lnTo>
                      <a:lnTo>
                        <a:pt x="15" y="2"/>
                      </a:lnTo>
                      <a:lnTo>
                        <a:pt x="13" y="2"/>
                      </a:lnTo>
                      <a:lnTo>
                        <a:pt x="12" y="0"/>
                      </a:lnTo>
                      <a:lnTo>
                        <a:pt x="11" y="2"/>
                      </a:lnTo>
                      <a:lnTo>
                        <a:pt x="9" y="6"/>
                      </a:lnTo>
                      <a:lnTo>
                        <a:pt x="7" y="11"/>
                      </a:lnTo>
                      <a:lnTo>
                        <a:pt x="5" y="16"/>
                      </a:lnTo>
                      <a:lnTo>
                        <a:pt x="4" y="21"/>
                      </a:lnTo>
                      <a:lnTo>
                        <a:pt x="1" y="41"/>
                      </a:lnTo>
                      <a:lnTo>
                        <a:pt x="0" y="62"/>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134"/>
                <p:cNvSpPr>
                  <a:spLocks/>
                </p:cNvSpPr>
                <p:nvPr/>
              </p:nvSpPr>
              <p:spPr bwMode="auto">
                <a:xfrm>
                  <a:off x="3295651" y="1241425"/>
                  <a:ext cx="287338" cy="414338"/>
                </a:xfrm>
                <a:custGeom>
                  <a:avLst/>
                  <a:gdLst>
                    <a:gd name="T0" fmla="*/ 1 w 181"/>
                    <a:gd name="T1" fmla="*/ 40 h 261"/>
                    <a:gd name="T2" fmla="*/ 1 w 181"/>
                    <a:gd name="T3" fmla="*/ 41 h 261"/>
                    <a:gd name="T4" fmla="*/ 1 w 181"/>
                    <a:gd name="T5" fmla="*/ 44 h 261"/>
                    <a:gd name="T6" fmla="*/ 0 w 181"/>
                    <a:gd name="T7" fmla="*/ 47 h 261"/>
                    <a:gd name="T8" fmla="*/ 0 w 181"/>
                    <a:gd name="T9" fmla="*/ 48 h 261"/>
                    <a:gd name="T10" fmla="*/ 1 w 181"/>
                    <a:gd name="T11" fmla="*/ 49 h 261"/>
                    <a:gd name="T12" fmla="*/ 18 w 181"/>
                    <a:gd name="T13" fmla="*/ 57 h 261"/>
                    <a:gd name="T14" fmla="*/ 34 w 181"/>
                    <a:gd name="T15" fmla="*/ 66 h 261"/>
                    <a:gd name="T16" fmla="*/ 50 w 181"/>
                    <a:gd name="T17" fmla="*/ 75 h 261"/>
                    <a:gd name="T18" fmla="*/ 72 w 181"/>
                    <a:gd name="T19" fmla="*/ 95 h 261"/>
                    <a:gd name="T20" fmla="*/ 92 w 181"/>
                    <a:gd name="T21" fmla="*/ 117 h 261"/>
                    <a:gd name="T22" fmla="*/ 109 w 181"/>
                    <a:gd name="T23" fmla="*/ 141 h 261"/>
                    <a:gd name="T24" fmla="*/ 124 w 181"/>
                    <a:gd name="T25" fmla="*/ 167 h 261"/>
                    <a:gd name="T26" fmla="*/ 152 w 181"/>
                    <a:gd name="T27" fmla="*/ 213 h 261"/>
                    <a:gd name="T28" fmla="*/ 178 w 181"/>
                    <a:gd name="T29" fmla="*/ 260 h 261"/>
                    <a:gd name="T30" fmla="*/ 178 w 181"/>
                    <a:gd name="T31" fmla="*/ 260 h 261"/>
                    <a:gd name="T32" fmla="*/ 179 w 181"/>
                    <a:gd name="T33" fmla="*/ 261 h 261"/>
                    <a:gd name="T34" fmla="*/ 181 w 181"/>
                    <a:gd name="T35" fmla="*/ 260 h 261"/>
                    <a:gd name="T36" fmla="*/ 181 w 181"/>
                    <a:gd name="T37" fmla="*/ 260 h 261"/>
                    <a:gd name="T38" fmla="*/ 179 w 181"/>
                    <a:gd name="T39" fmla="*/ 196 h 261"/>
                    <a:gd name="T40" fmla="*/ 178 w 181"/>
                    <a:gd name="T41" fmla="*/ 134 h 261"/>
                    <a:gd name="T42" fmla="*/ 174 w 181"/>
                    <a:gd name="T43" fmla="*/ 70 h 261"/>
                    <a:gd name="T44" fmla="*/ 169 w 181"/>
                    <a:gd name="T45" fmla="*/ 36 h 261"/>
                    <a:gd name="T46" fmla="*/ 164 w 181"/>
                    <a:gd name="T47" fmla="*/ 2 h 261"/>
                    <a:gd name="T48" fmla="*/ 162 w 181"/>
                    <a:gd name="T49" fmla="*/ 0 h 261"/>
                    <a:gd name="T50" fmla="*/ 161 w 181"/>
                    <a:gd name="T51" fmla="*/ 0 h 261"/>
                    <a:gd name="T52" fmla="*/ 158 w 181"/>
                    <a:gd name="T53" fmla="*/ 0 h 261"/>
                    <a:gd name="T54" fmla="*/ 154 w 181"/>
                    <a:gd name="T55" fmla="*/ 2 h 261"/>
                    <a:gd name="T56" fmla="*/ 152 w 181"/>
                    <a:gd name="T57" fmla="*/ 3 h 261"/>
                    <a:gd name="T58" fmla="*/ 148 w 181"/>
                    <a:gd name="T59" fmla="*/ 5 h 261"/>
                    <a:gd name="T60" fmla="*/ 132 w 181"/>
                    <a:gd name="T61" fmla="*/ 7 h 261"/>
                    <a:gd name="T62" fmla="*/ 117 w 181"/>
                    <a:gd name="T63" fmla="*/ 9 h 261"/>
                    <a:gd name="T64" fmla="*/ 115 w 181"/>
                    <a:gd name="T65" fmla="*/ 9 h 261"/>
                    <a:gd name="T66" fmla="*/ 114 w 181"/>
                    <a:gd name="T67" fmla="*/ 9 h 261"/>
                    <a:gd name="T68" fmla="*/ 113 w 181"/>
                    <a:gd name="T69" fmla="*/ 10 h 261"/>
                    <a:gd name="T70" fmla="*/ 113 w 181"/>
                    <a:gd name="T71" fmla="*/ 11 h 261"/>
                    <a:gd name="T72" fmla="*/ 123 w 181"/>
                    <a:gd name="T73" fmla="*/ 55 h 261"/>
                    <a:gd name="T74" fmla="*/ 130 w 181"/>
                    <a:gd name="T75" fmla="*/ 102 h 261"/>
                    <a:gd name="T76" fmla="*/ 122 w 181"/>
                    <a:gd name="T77" fmla="*/ 90 h 261"/>
                    <a:gd name="T78" fmla="*/ 114 w 181"/>
                    <a:gd name="T79" fmla="*/ 78 h 261"/>
                    <a:gd name="T80" fmla="*/ 92 w 181"/>
                    <a:gd name="T81" fmla="*/ 56 h 261"/>
                    <a:gd name="T82" fmla="*/ 71 w 181"/>
                    <a:gd name="T83" fmla="*/ 35 h 261"/>
                    <a:gd name="T84" fmla="*/ 47 w 181"/>
                    <a:gd name="T85" fmla="*/ 15 h 261"/>
                    <a:gd name="T86" fmla="*/ 42 w 181"/>
                    <a:gd name="T87" fmla="*/ 13 h 261"/>
                    <a:gd name="T88" fmla="*/ 38 w 181"/>
                    <a:gd name="T89" fmla="*/ 10 h 261"/>
                    <a:gd name="T90" fmla="*/ 34 w 181"/>
                    <a:gd name="T91" fmla="*/ 6 h 261"/>
                    <a:gd name="T92" fmla="*/ 30 w 181"/>
                    <a:gd name="T93" fmla="*/ 3 h 261"/>
                    <a:gd name="T94" fmla="*/ 20 w 181"/>
                    <a:gd name="T95" fmla="*/ 2 h 261"/>
                    <a:gd name="T96" fmla="*/ 9 w 181"/>
                    <a:gd name="T97" fmla="*/ 1 h 261"/>
                    <a:gd name="T98" fmla="*/ 5 w 181"/>
                    <a:gd name="T99" fmla="*/ 20 h 261"/>
                    <a:gd name="T100" fmla="*/ 1 w 181"/>
                    <a:gd name="T101" fmla="*/ 4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 h="261">
                      <a:moveTo>
                        <a:pt x="1" y="40"/>
                      </a:moveTo>
                      <a:lnTo>
                        <a:pt x="1" y="41"/>
                      </a:lnTo>
                      <a:lnTo>
                        <a:pt x="1" y="44"/>
                      </a:lnTo>
                      <a:lnTo>
                        <a:pt x="0" y="47"/>
                      </a:lnTo>
                      <a:lnTo>
                        <a:pt x="0" y="48"/>
                      </a:lnTo>
                      <a:lnTo>
                        <a:pt x="1" y="49"/>
                      </a:lnTo>
                      <a:lnTo>
                        <a:pt x="18" y="57"/>
                      </a:lnTo>
                      <a:lnTo>
                        <a:pt x="34" y="66"/>
                      </a:lnTo>
                      <a:lnTo>
                        <a:pt x="50" y="75"/>
                      </a:lnTo>
                      <a:lnTo>
                        <a:pt x="72" y="95"/>
                      </a:lnTo>
                      <a:lnTo>
                        <a:pt x="92" y="117"/>
                      </a:lnTo>
                      <a:lnTo>
                        <a:pt x="109" y="141"/>
                      </a:lnTo>
                      <a:lnTo>
                        <a:pt x="124" y="167"/>
                      </a:lnTo>
                      <a:lnTo>
                        <a:pt x="152" y="213"/>
                      </a:lnTo>
                      <a:lnTo>
                        <a:pt x="178" y="260"/>
                      </a:lnTo>
                      <a:lnTo>
                        <a:pt x="178" y="260"/>
                      </a:lnTo>
                      <a:lnTo>
                        <a:pt x="179" y="261"/>
                      </a:lnTo>
                      <a:lnTo>
                        <a:pt x="181" y="260"/>
                      </a:lnTo>
                      <a:lnTo>
                        <a:pt x="181" y="260"/>
                      </a:lnTo>
                      <a:lnTo>
                        <a:pt x="179" y="196"/>
                      </a:lnTo>
                      <a:lnTo>
                        <a:pt x="178" y="134"/>
                      </a:lnTo>
                      <a:lnTo>
                        <a:pt x="174" y="70"/>
                      </a:lnTo>
                      <a:lnTo>
                        <a:pt x="169" y="36"/>
                      </a:lnTo>
                      <a:lnTo>
                        <a:pt x="164" y="2"/>
                      </a:lnTo>
                      <a:lnTo>
                        <a:pt x="162" y="0"/>
                      </a:lnTo>
                      <a:lnTo>
                        <a:pt x="161" y="0"/>
                      </a:lnTo>
                      <a:lnTo>
                        <a:pt x="158" y="0"/>
                      </a:lnTo>
                      <a:lnTo>
                        <a:pt x="154" y="2"/>
                      </a:lnTo>
                      <a:lnTo>
                        <a:pt x="152" y="3"/>
                      </a:lnTo>
                      <a:lnTo>
                        <a:pt x="148" y="5"/>
                      </a:lnTo>
                      <a:lnTo>
                        <a:pt x="132" y="7"/>
                      </a:lnTo>
                      <a:lnTo>
                        <a:pt x="117" y="9"/>
                      </a:lnTo>
                      <a:lnTo>
                        <a:pt x="115" y="9"/>
                      </a:lnTo>
                      <a:lnTo>
                        <a:pt x="114" y="9"/>
                      </a:lnTo>
                      <a:lnTo>
                        <a:pt x="113" y="10"/>
                      </a:lnTo>
                      <a:lnTo>
                        <a:pt x="113" y="11"/>
                      </a:lnTo>
                      <a:lnTo>
                        <a:pt x="123" y="55"/>
                      </a:lnTo>
                      <a:lnTo>
                        <a:pt x="130" y="102"/>
                      </a:lnTo>
                      <a:lnTo>
                        <a:pt x="122" y="90"/>
                      </a:lnTo>
                      <a:lnTo>
                        <a:pt x="114" y="78"/>
                      </a:lnTo>
                      <a:lnTo>
                        <a:pt x="92" y="56"/>
                      </a:lnTo>
                      <a:lnTo>
                        <a:pt x="71" y="35"/>
                      </a:lnTo>
                      <a:lnTo>
                        <a:pt x="47" y="15"/>
                      </a:lnTo>
                      <a:lnTo>
                        <a:pt x="42" y="13"/>
                      </a:lnTo>
                      <a:lnTo>
                        <a:pt x="38" y="10"/>
                      </a:lnTo>
                      <a:lnTo>
                        <a:pt x="34" y="6"/>
                      </a:lnTo>
                      <a:lnTo>
                        <a:pt x="30" y="3"/>
                      </a:lnTo>
                      <a:lnTo>
                        <a:pt x="20" y="2"/>
                      </a:lnTo>
                      <a:lnTo>
                        <a:pt x="9" y="1"/>
                      </a:lnTo>
                      <a:lnTo>
                        <a:pt x="5" y="20"/>
                      </a:lnTo>
                      <a:lnTo>
                        <a:pt x="1" y="40"/>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135"/>
                <p:cNvSpPr>
                  <a:spLocks/>
                </p:cNvSpPr>
                <p:nvPr/>
              </p:nvSpPr>
              <p:spPr bwMode="auto">
                <a:xfrm>
                  <a:off x="3382963" y="1420813"/>
                  <a:ext cx="298450" cy="508000"/>
                </a:xfrm>
                <a:custGeom>
                  <a:avLst/>
                  <a:gdLst>
                    <a:gd name="T0" fmla="*/ 0 w 188"/>
                    <a:gd name="T1" fmla="*/ 3 h 320"/>
                    <a:gd name="T2" fmla="*/ 7 w 188"/>
                    <a:gd name="T3" fmla="*/ 41 h 320"/>
                    <a:gd name="T4" fmla="*/ 16 w 188"/>
                    <a:gd name="T5" fmla="*/ 76 h 320"/>
                    <a:gd name="T6" fmla="*/ 27 w 188"/>
                    <a:gd name="T7" fmla="*/ 110 h 320"/>
                    <a:gd name="T8" fmla="*/ 38 w 188"/>
                    <a:gd name="T9" fmla="*/ 146 h 320"/>
                    <a:gd name="T10" fmla="*/ 46 w 188"/>
                    <a:gd name="T11" fmla="*/ 173 h 320"/>
                    <a:gd name="T12" fmla="*/ 52 w 188"/>
                    <a:gd name="T13" fmla="*/ 202 h 320"/>
                    <a:gd name="T14" fmla="*/ 58 w 188"/>
                    <a:gd name="T15" fmla="*/ 232 h 320"/>
                    <a:gd name="T16" fmla="*/ 60 w 188"/>
                    <a:gd name="T17" fmla="*/ 266 h 320"/>
                    <a:gd name="T18" fmla="*/ 59 w 188"/>
                    <a:gd name="T19" fmla="*/ 292 h 320"/>
                    <a:gd name="T20" fmla="*/ 55 w 188"/>
                    <a:gd name="T21" fmla="*/ 319 h 320"/>
                    <a:gd name="T22" fmla="*/ 55 w 188"/>
                    <a:gd name="T23" fmla="*/ 320 h 320"/>
                    <a:gd name="T24" fmla="*/ 56 w 188"/>
                    <a:gd name="T25" fmla="*/ 320 h 320"/>
                    <a:gd name="T26" fmla="*/ 58 w 188"/>
                    <a:gd name="T27" fmla="*/ 320 h 320"/>
                    <a:gd name="T28" fmla="*/ 59 w 188"/>
                    <a:gd name="T29" fmla="*/ 319 h 320"/>
                    <a:gd name="T30" fmla="*/ 60 w 188"/>
                    <a:gd name="T31" fmla="*/ 319 h 320"/>
                    <a:gd name="T32" fmla="*/ 64 w 188"/>
                    <a:gd name="T33" fmla="*/ 316 h 320"/>
                    <a:gd name="T34" fmla="*/ 68 w 188"/>
                    <a:gd name="T35" fmla="*/ 315 h 320"/>
                    <a:gd name="T36" fmla="*/ 86 w 188"/>
                    <a:gd name="T37" fmla="*/ 305 h 320"/>
                    <a:gd name="T38" fmla="*/ 107 w 188"/>
                    <a:gd name="T39" fmla="*/ 299 h 320"/>
                    <a:gd name="T40" fmla="*/ 114 w 188"/>
                    <a:gd name="T41" fmla="*/ 298 h 320"/>
                    <a:gd name="T42" fmla="*/ 120 w 188"/>
                    <a:gd name="T43" fmla="*/ 296 h 320"/>
                    <a:gd name="T44" fmla="*/ 152 w 188"/>
                    <a:gd name="T45" fmla="*/ 295 h 320"/>
                    <a:gd name="T46" fmla="*/ 185 w 188"/>
                    <a:gd name="T47" fmla="*/ 296 h 320"/>
                    <a:gd name="T48" fmla="*/ 186 w 188"/>
                    <a:gd name="T49" fmla="*/ 296 h 320"/>
                    <a:gd name="T50" fmla="*/ 187 w 188"/>
                    <a:gd name="T51" fmla="*/ 296 h 320"/>
                    <a:gd name="T52" fmla="*/ 188 w 188"/>
                    <a:gd name="T53" fmla="*/ 295 h 320"/>
                    <a:gd name="T54" fmla="*/ 188 w 188"/>
                    <a:gd name="T55" fmla="*/ 294 h 320"/>
                    <a:gd name="T56" fmla="*/ 187 w 188"/>
                    <a:gd name="T57" fmla="*/ 292 h 320"/>
                    <a:gd name="T58" fmla="*/ 186 w 188"/>
                    <a:gd name="T59" fmla="*/ 291 h 320"/>
                    <a:gd name="T60" fmla="*/ 136 w 188"/>
                    <a:gd name="T61" fmla="*/ 269 h 320"/>
                    <a:gd name="T62" fmla="*/ 123 w 188"/>
                    <a:gd name="T63" fmla="*/ 265 h 320"/>
                    <a:gd name="T64" fmla="*/ 110 w 188"/>
                    <a:gd name="T65" fmla="*/ 265 h 320"/>
                    <a:gd name="T66" fmla="*/ 109 w 188"/>
                    <a:gd name="T67" fmla="*/ 264 h 320"/>
                    <a:gd name="T68" fmla="*/ 107 w 188"/>
                    <a:gd name="T69" fmla="*/ 264 h 320"/>
                    <a:gd name="T70" fmla="*/ 106 w 188"/>
                    <a:gd name="T71" fmla="*/ 262 h 320"/>
                    <a:gd name="T72" fmla="*/ 106 w 188"/>
                    <a:gd name="T73" fmla="*/ 262 h 320"/>
                    <a:gd name="T74" fmla="*/ 99 w 188"/>
                    <a:gd name="T75" fmla="*/ 216 h 320"/>
                    <a:gd name="T76" fmla="*/ 89 w 188"/>
                    <a:gd name="T77" fmla="*/ 176 h 320"/>
                    <a:gd name="T78" fmla="*/ 76 w 188"/>
                    <a:gd name="T79" fmla="*/ 138 h 320"/>
                    <a:gd name="T80" fmla="*/ 60 w 188"/>
                    <a:gd name="T81" fmla="*/ 103 h 320"/>
                    <a:gd name="T82" fmla="*/ 43 w 188"/>
                    <a:gd name="T83" fmla="*/ 70 h 320"/>
                    <a:gd name="T84" fmla="*/ 24 w 188"/>
                    <a:gd name="T85" fmla="*/ 38 h 320"/>
                    <a:gd name="T86" fmla="*/ 4 w 188"/>
                    <a:gd name="T87" fmla="*/ 2 h 320"/>
                    <a:gd name="T88" fmla="*/ 3 w 188"/>
                    <a:gd name="T89" fmla="*/ 0 h 320"/>
                    <a:gd name="T90" fmla="*/ 1 w 188"/>
                    <a:gd name="T91" fmla="*/ 0 h 320"/>
                    <a:gd name="T92" fmla="*/ 0 w 188"/>
                    <a:gd name="T93" fmla="*/ 2 h 320"/>
                    <a:gd name="T94" fmla="*/ 0 w 188"/>
                    <a:gd name="T95" fmla="*/ 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320">
                      <a:moveTo>
                        <a:pt x="0" y="3"/>
                      </a:moveTo>
                      <a:lnTo>
                        <a:pt x="7" y="41"/>
                      </a:lnTo>
                      <a:lnTo>
                        <a:pt x="16" y="76"/>
                      </a:lnTo>
                      <a:lnTo>
                        <a:pt x="27" y="110"/>
                      </a:lnTo>
                      <a:lnTo>
                        <a:pt x="38" y="146"/>
                      </a:lnTo>
                      <a:lnTo>
                        <a:pt x="46" y="173"/>
                      </a:lnTo>
                      <a:lnTo>
                        <a:pt x="52" y="202"/>
                      </a:lnTo>
                      <a:lnTo>
                        <a:pt x="58" y="232"/>
                      </a:lnTo>
                      <a:lnTo>
                        <a:pt x="60" y="266"/>
                      </a:lnTo>
                      <a:lnTo>
                        <a:pt x="59" y="292"/>
                      </a:lnTo>
                      <a:lnTo>
                        <a:pt x="55" y="319"/>
                      </a:lnTo>
                      <a:lnTo>
                        <a:pt x="55" y="320"/>
                      </a:lnTo>
                      <a:lnTo>
                        <a:pt x="56" y="320"/>
                      </a:lnTo>
                      <a:lnTo>
                        <a:pt x="58" y="320"/>
                      </a:lnTo>
                      <a:lnTo>
                        <a:pt x="59" y="319"/>
                      </a:lnTo>
                      <a:lnTo>
                        <a:pt x="60" y="319"/>
                      </a:lnTo>
                      <a:lnTo>
                        <a:pt x="64" y="316"/>
                      </a:lnTo>
                      <a:lnTo>
                        <a:pt x="68" y="315"/>
                      </a:lnTo>
                      <a:lnTo>
                        <a:pt x="86" y="305"/>
                      </a:lnTo>
                      <a:lnTo>
                        <a:pt x="107" y="299"/>
                      </a:lnTo>
                      <a:lnTo>
                        <a:pt x="114" y="298"/>
                      </a:lnTo>
                      <a:lnTo>
                        <a:pt x="120" y="296"/>
                      </a:lnTo>
                      <a:lnTo>
                        <a:pt x="152" y="295"/>
                      </a:lnTo>
                      <a:lnTo>
                        <a:pt x="185" y="296"/>
                      </a:lnTo>
                      <a:lnTo>
                        <a:pt x="186" y="296"/>
                      </a:lnTo>
                      <a:lnTo>
                        <a:pt x="187" y="296"/>
                      </a:lnTo>
                      <a:lnTo>
                        <a:pt x="188" y="295"/>
                      </a:lnTo>
                      <a:lnTo>
                        <a:pt x="188" y="294"/>
                      </a:lnTo>
                      <a:lnTo>
                        <a:pt x="187" y="292"/>
                      </a:lnTo>
                      <a:lnTo>
                        <a:pt x="186" y="291"/>
                      </a:lnTo>
                      <a:lnTo>
                        <a:pt x="136" y="269"/>
                      </a:lnTo>
                      <a:lnTo>
                        <a:pt x="123" y="265"/>
                      </a:lnTo>
                      <a:lnTo>
                        <a:pt x="110" y="265"/>
                      </a:lnTo>
                      <a:lnTo>
                        <a:pt x="109" y="264"/>
                      </a:lnTo>
                      <a:lnTo>
                        <a:pt x="107" y="264"/>
                      </a:lnTo>
                      <a:lnTo>
                        <a:pt x="106" y="262"/>
                      </a:lnTo>
                      <a:lnTo>
                        <a:pt x="106" y="262"/>
                      </a:lnTo>
                      <a:lnTo>
                        <a:pt x="99" y="216"/>
                      </a:lnTo>
                      <a:lnTo>
                        <a:pt x="89" y="176"/>
                      </a:lnTo>
                      <a:lnTo>
                        <a:pt x="76" y="138"/>
                      </a:lnTo>
                      <a:lnTo>
                        <a:pt x="60" y="103"/>
                      </a:lnTo>
                      <a:lnTo>
                        <a:pt x="43" y="70"/>
                      </a:lnTo>
                      <a:lnTo>
                        <a:pt x="24" y="38"/>
                      </a:lnTo>
                      <a:lnTo>
                        <a:pt x="4" y="2"/>
                      </a:lnTo>
                      <a:lnTo>
                        <a:pt x="3" y="0"/>
                      </a:lnTo>
                      <a:lnTo>
                        <a:pt x="1" y="0"/>
                      </a:lnTo>
                      <a:lnTo>
                        <a:pt x="0" y="2"/>
                      </a:lnTo>
                      <a:lnTo>
                        <a:pt x="0" y="3"/>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136"/>
                <p:cNvSpPr>
                  <a:spLocks/>
                </p:cNvSpPr>
                <p:nvPr/>
              </p:nvSpPr>
              <p:spPr bwMode="auto">
                <a:xfrm>
                  <a:off x="3330576" y="1935163"/>
                  <a:ext cx="349250" cy="215900"/>
                </a:xfrm>
                <a:custGeom>
                  <a:avLst/>
                  <a:gdLst>
                    <a:gd name="T0" fmla="*/ 2 w 220"/>
                    <a:gd name="T1" fmla="*/ 99 h 136"/>
                    <a:gd name="T2" fmla="*/ 0 w 220"/>
                    <a:gd name="T3" fmla="*/ 102 h 136"/>
                    <a:gd name="T4" fmla="*/ 0 w 220"/>
                    <a:gd name="T5" fmla="*/ 104 h 136"/>
                    <a:gd name="T6" fmla="*/ 0 w 220"/>
                    <a:gd name="T7" fmla="*/ 106 h 136"/>
                    <a:gd name="T8" fmla="*/ 12 w 220"/>
                    <a:gd name="T9" fmla="*/ 120 h 136"/>
                    <a:gd name="T10" fmla="*/ 21 w 220"/>
                    <a:gd name="T11" fmla="*/ 135 h 136"/>
                    <a:gd name="T12" fmla="*/ 23 w 220"/>
                    <a:gd name="T13" fmla="*/ 136 h 136"/>
                    <a:gd name="T14" fmla="*/ 24 w 220"/>
                    <a:gd name="T15" fmla="*/ 136 h 136"/>
                    <a:gd name="T16" fmla="*/ 26 w 220"/>
                    <a:gd name="T17" fmla="*/ 136 h 136"/>
                    <a:gd name="T18" fmla="*/ 28 w 220"/>
                    <a:gd name="T19" fmla="*/ 135 h 136"/>
                    <a:gd name="T20" fmla="*/ 54 w 220"/>
                    <a:gd name="T21" fmla="*/ 93 h 136"/>
                    <a:gd name="T22" fmla="*/ 72 w 220"/>
                    <a:gd name="T23" fmla="*/ 72 h 136"/>
                    <a:gd name="T24" fmla="*/ 96 w 220"/>
                    <a:gd name="T25" fmla="*/ 55 h 136"/>
                    <a:gd name="T26" fmla="*/ 123 w 220"/>
                    <a:gd name="T27" fmla="*/ 42 h 136"/>
                    <a:gd name="T28" fmla="*/ 144 w 220"/>
                    <a:gd name="T29" fmla="*/ 34 h 136"/>
                    <a:gd name="T30" fmla="*/ 168 w 220"/>
                    <a:gd name="T31" fmla="*/ 29 h 136"/>
                    <a:gd name="T32" fmla="*/ 191 w 220"/>
                    <a:gd name="T33" fmla="*/ 26 h 136"/>
                    <a:gd name="T34" fmla="*/ 214 w 220"/>
                    <a:gd name="T35" fmla="*/ 26 h 136"/>
                    <a:gd name="T36" fmla="*/ 215 w 220"/>
                    <a:gd name="T37" fmla="*/ 26 h 136"/>
                    <a:gd name="T38" fmla="*/ 218 w 220"/>
                    <a:gd name="T39" fmla="*/ 26 h 136"/>
                    <a:gd name="T40" fmla="*/ 219 w 220"/>
                    <a:gd name="T41" fmla="*/ 26 h 136"/>
                    <a:gd name="T42" fmla="*/ 219 w 220"/>
                    <a:gd name="T43" fmla="*/ 25 h 136"/>
                    <a:gd name="T44" fmla="*/ 220 w 220"/>
                    <a:gd name="T45" fmla="*/ 23 h 136"/>
                    <a:gd name="T46" fmla="*/ 220 w 220"/>
                    <a:gd name="T47" fmla="*/ 22 h 136"/>
                    <a:gd name="T48" fmla="*/ 204 w 220"/>
                    <a:gd name="T49" fmla="*/ 10 h 136"/>
                    <a:gd name="T50" fmla="*/ 186 w 220"/>
                    <a:gd name="T51" fmla="*/ 2 h 136"/>
                    <a:gd name="T52" fmla="*/ 163 w 220"/>
                    <a:gd name="T53" fmla="*/ 0 h 136"/>
                    <a:gd name="T54" fmla="*/ 140 w 220"/>
                    <a:gd name="T55" fmla="*/ 1 h 136"/>
                    <a:gd name="T56" fmla="*/ 121 w 220"/>
                    <a:gd name="T57" fmla="*/ 6 h 136"/>
                    <a:gd name="T58" fmla="*/ 104 w 220"/>
                    <a:gd name="T59" fmla="*/ 13 h 136"/>
                    <a:gd name="T60" fmla="*/ 87 w 220"/>
                    <a:gd name="T61" fmla="*/ 21 h 136"/>
                    <a:gd name="T62" fmla="*/ 71 w 220"/>
                    <a:gd name="T63" fmla="*/ 30 h 136"/>
                    <a:gd name="T64" fmla="*/ 47 w 220"/>
                    <a:gd name="T65" fmla="*/ 48 h 136"/>
                    <a:gd name="T66" fmla="*/ 24 w 220"/>
                    <a:gd name="T67" fmla="*/ 69 h 136"/>
                    <a:gd name="T68" fmla="*/ 12 w 220"/>
                    <a:gd name="T69" fmla="*/ 84 h 136"/>
                    <a:gd name="T70" fmla="*/ 2 w 220"/>
                    <a:gd name="T71" fmla="*/ 9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136">
                      <a:moveTo>
                        <a:pt x="2" y="99"/>
                      </a:moveTo>
                      <a:lnTo>
                        <a:pt x="0" y="102"/>
                      </a:lnTo>
                      <a:lnTo>
                        <a:pt x="0" y="104"/>
                      </a:lnTo>
                      <a:lnTo>
                        <a:pt x="0" y="106"/>
                      </a:lnTo>
                      <a:lnTo>
                        <a:pt x="12" y="120"/>
                      </a:lnTo>
                      <a:lnTo>
                        <a:pt x="21" y="135"/>
                      </a:lnTo>
                      <a:lnTo>
                        <a:pt x="23" y="136"/>
                      </a:lnTo>
                      <a:lnTo>
                        <a:pt x="24" y="136"/>
                      </a:lnTo>
                      <a:lnTo>
                        <a:pt x="26" y="136"/>
                      </a:lnTo>
                      <a:lnTo>
                        <a:pt x="28" y="135"/>
                      </a:lnTo>
                      <a:lnTo>
                        <a:pt x="54" y="93"/>
                      </a:lnTo>
                      <a:lnTo>
                        <a:pt x="72" y="72"/>
                      </a:lnTo>
                      <a:lnTo>
                        <a:pt x="96" y="55"/>
                      </a:lnTo>
                      <a:lnTo>
                        <a:pt x="123" y="42"/>
                      </a:lnTo>
                      <a:lnTo>
                        <a:pt x="144" y="34"/>
                      </a:lnTo>
                      <a:lnTo>
                        <a:pt x="168" y="29"/>
                      </a:lnTo>
                      <a:lnTo>
                        <a:pt x="191" y="26"/>
                      </a:lnTo>
                      <a:lnTo>
                        <a:pt x="214" y="26"/>
                      </a:lnTo>
                      <a:lnTo>
                        <a:pt x="215" y="26"/>
                      </a:lnTo>
                      <a:lnTo>
                        <a:pt x="218" y="26"/>
                      </a:lnTo>
                      <a:lnTo>
                        <a:pt x="219" y="26"/>
                      </a:lnTo>
                      <a:lnTo>
                        <a:pt x="219" y="25"/>
                      </a:lnTo>
                      <a:lnTo>
                        <a:pt x="220" y="23"/>
                      </a:lnTo>
                      <a:lnTo>
                        <a:pt x="220" y="22"/>
                      </a:lnTo>
                      <a:lnTo>
                        <a:pt x="204" y="10"/>
                      </a:lnTo>
                      <a:lnTo>
                        <a:pt x="186" y="2"/>
                      </a:lnTo>
                      <a:lnTo>
                        <a:pt x="163" y="0"/>
                      </a:lnTo>
                      <a:lnTo>
                        <a:pt x="140" y="1"/>
                      </a:lnTo>
                      <a:lnTo>
                        <a:pt x="121" y="6"/>
                      </a:lnTo>
                      <a:lnTo>
                        <a:pt x="104" y="13"/>
                      </a:lnTo>
                      <a:lnTo>
                        <a:pt x="87" y="21"/>
                      </a:lnTo>
                      <a:lnTo>
                        <a:pt x="71" y="30"/>
                      </a:lnTo>
                      <a:lnTo>
                        <a:pt x="47" y="48"/>
                      </a:lnTo>
                      <a:lnTo>
                        <a:pt x="24" y="69"/>
                      </a:lnTo>
                      <a:lnTo>
                        <a:pt x="12" y="84"/>
                      </a:lnTo>
                      <a:lnTo>
                        <a:pt x="2" y="99"/>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137"/>
                <p:cNvSpPr>
                  <a:spLocks/>
                </p:cNvSpPr>
                <p:nvPr/>
              </p:nvSpPr>
              <p:spPr bwMode="auto">
                <a:xfrm>
                  <a:off x="3282951" y="3084513"/>
                  <a:ext cx="93663" cy="373063"/>
                </a:xfrm>
                <a:custGeom>
                  <a:avLst/>
                  <a:gdLst>
                    <a:gd name="T0" fmla="*/ 0 w 59"/>
                    <a:gd name="T1" fmla="*/ 56 h 235"/>
                    <a:gd name="T2" fmla="*/ 0 w 59"/>
                    <a:gd name="T3" fmla="*/ 78 h 235"/>
                    <a:gd name="T4" fmla="*/ 5 w 59"/>
                    <a:gd name="T5" fmla="*/ 98 h 235"/>
                    <a:gd name="T6" fmla="*/ 12 w 59"/>
                    <a:gd name="T7" fmla="*/ 115 h 235"/>
                    <a:gd name="T8" fmla="*/ 20 w 59"/>
                    <a:gd name="T9" fmla="*/ 131 h 235"/>
                    <a:gd name="T10" fmla="*/ 28 w 59"/>
                    <a:gd name="T11" fmla="*/ 150 h 235"/>
                    <a:gd name="T12" fmla="*/ 30 w 59"/>
                    <a:gd name="T13" fmla="*/ 172 h 235"/>
                    <a:gd name="T14" fmla="*/ 29 w 59"/>
                    <a:gd name="T15" fmla="*/ 195 h 235"/>
                    <a:gd name="T16" fmla="*/ 24 w 59"/>
                    <a:gd name="T17" fmla="*/ 216 h 235"/>
                    <a:gd name="T18" fmla="*/ 16 w 59"/>
                    <a:gd name="T19" fmla="*/ 233 h 235"/>
                    <a:gd name="T20" fmla="*/ 16 w 59"/>
                    <a:gd name="T21" fmla="*/ 234 h 235"/>
                    <a:gd name="T22" fmla="*/ 17 w 59"/>
                    <a:gd name="T23" fmla="*/ 235 h 235"/>
                    <a:gd name="T24" fmla="*/ 19 w 59"/>
                    <a:gd name="T25" fmla="*/ 235 h 235"/>
                    <a:gd name="T26" fmla="*/ 30 w 59"/>
                    <a:gd name="T27" fmla="*/ 225 h 235"/>
                    <a:gd name="T28" fmla="*/ 38 w 59"/>
                    <a:gd name="T29" fmla="*/ 213 h 235"/>
                    <a:gd name="T30" fmla="*/ 45 w 59"/>
                    <a:gd name="T31" fmla="*/ 200 h 235"/>
                    <a:gd name="T32" fmla="*/ 53 w 59"/>
                    <a:gd name="T33" fmla="*/ 186 h 235"/>
                    <a:gd name="T34" fmla="*/ 56 w 59"/>
                    <a:gd name="T35" fmla="*/ 169 h 235"/>
                    <a:gd name="T36" fmla="*/ 59 w 59"/>
                    <a:gd name="T37" fmla="*/ 149 h 235"/>
                    <a:gd name="T38" fmla="*/ 58 w 59"/>
                    <a:gd name="T39" fmla="*/ 129 h 235"/>
                    <a:gd name="T40" fmla="*/ 54 w 59"/>
                    <a:gd name="T41" fmla="*/ 110 h 235"/>
                    <a:gd name="T42" fmla="*/ 47 w 59"/>
                    <a:gd name="T43" fmla="*/ 94 h 235"/>
                    <a:gd name="T44" fmla="*/ 22 w 59"/>
                    <a:gd name="T45" fmla="*/ 32 h 235"/>
                    <a:gd name="T46" fmla="*/ 22 w 59"/>
                    <a:gd name="T47" fmla="*/ 15 h 235"/>
                    <a:gd name="T48" fmla="*/ 24 w 59"/>
                    <a:gd name="T49" fmla="*/ 0 h 235"/>
                    <a:gd name="T50" fmla="*/ 20 w 59"/>
                    <a:gd name="T51" fmla="*/ 1 h 235"/>
                    <a:gd name="T52" fmla="*/ 17 w 59"/>
                    <a:gd name="T53" fmla="*/ 4 h 235"/>
                    <a:gd name="T54" fmla="*/ 15 w 59"/>
                    <a:gd name="T55" fmla="*/ 6 h 235"/>
                    <a:gd name="T56" fmla="*/ 13 w 59"/>
                    <a:gd name="T57" fmla="*/ 10 h 235"/>
                    <a:gd name="T58" fmla="*/ 12 w 59"/>
                    <a:gd name="T59" fmla="*/ 13 h 235"/>
                    <a:gd name="T60" fmla="*/ 9 w 59"/>
                    <a:gd name="T61" fmla="*/ 15 h 235"/>
                    <a:gd name="T62" fmla="*/ 3 w 59"/>
                    <a:gd name="T63" fmla="*/ 34 h 235"/>
                    <a:gd name="T64" fmla="*/ 0 w 59"/>
                    <a:gd name="T65" fmla="*/ 55 h 235"/>
                    <a:gd name="T66" fmla="*/ 0 w 59"/>
                    <a:gd name="T67" fmla="*/ 55 h 235"/>
                    <a:gd name="T68" fmla="*/ 0 w 59"/>
                    <a:gd name="T69" fmla="*/ 5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235">
                      <a:moveTo>
                        <a:pt x="0" y="56"/>
                      </a:moveTo>
                      <a:lnTo>
                        <a:pt x="0" y="78"/>
                      </a:lnTo>
                      <a:lnTo>
                        <a:pt x="5" y="98"/>
                      </a:lnTo>
                      <a:lnTo>
                        <a:pt x="12" y="115"/>
                      </a:lnTo>
                      <a:lnTo>
                        <a:pt x="20" y="131"/>
                      </a:lnTo>
                      <a:lnTo>
                        <a:pt x="28" y="150"/>
                      </a:lnTo>
                      <a:lnTo>
                        <a:pt x="30" y="172"/>
                      </a:lnTo>
                      <a:lnTo>
                        <a:pt x="29" y="195"/>
                      </a:lnTo>
                      <a:lnTo>
                        <a:pt x="24" y="216"/>
                      </a:lnTo>
                      <a:lnTo>
                        <a:pt x="16" y="233"/>
                      </a:lnTo>
                      <a:lnTo>
                        <a:pt x="16" y="234"/>
                      </a:lnTo>
                      <a:lnTo>
                        <a:pt x="17" y="235"/>
                      </a:lnTo>
                      <a:lnTo>
                        <a:pt x="19" y="235"/>
                      </a:lnTo>
                      <a:lnTo>
                        <a:pt x="30" y="225"/>
                      </a:lnTo>
                      <a:lnTo>
                        <a:pt x="38" y="213"/>
                      </a:lnTo>
                      <a:lnTo>
                        <a:pt x="45" y="200"/>
                      </a:lnTo>
                      <a:lnTo>
                        <a:pt x="53" y="186"/>
                      </a:lnTo>
                      <a:lnTo>
                        <a:pt x="56" y="169"/>
                      </a:lnTo>
                      <a:lnTo>
                        <a:pt x="59" y="149"/>
                      </a:lnTo>
                      <a:lnTo>
                        <a:pt x="58" y="129"/>
                      </a:lnTo>
                      <a:lnTo>
                        <a:pt x="54" y="110"/>
                      </a:lnTo>
                      <a:lnTo>
                        <a:pt x="47" y="94"/>
                      </a:lnTo>
                      <a:lnTo>
                        <a:pt x="22" y="32"/>
                      </a:lnTo>
                      <a:lnTo>
                        <a:pt x="22" y="15"/>
                      </a:lnTo>
                      <a:lnTo>
                        <a:pt x="24" y="0"/>
                      </a:lnTo>
                      <a:lnTo>
                        <a:pt x="20" y="1"/>
                      </a:lnTo>
                      <a:lnTo>
                        <a:pt x="17" y="4"/>
                      </a:lnTo>
                      <a:lnTo>
                        <a:pt x="15" y="6"/>
                      </a:lnTo>
                      <a:lnTo>
                        <a:pt x="13" y="10"/>
                      </a:lnTo>
                      <a:lnTo>
                        <a:pt x="12" y="13"/>
                      </a:lnTo>
                      <a:lnTo>
                        <a:pt x="9" y="15"/>
                      </a:lnTo>
                      <a:lnTo>
                        <a:pt x="3" y="34"/>
                      </a:lnTo>
                      <a:lnTo>
                        <a:pt x="0" y="55"/>
                      </a:lnTo>
                      <a:lnTo>
                        <a:pt x="0" y="55"/>
                      </a:lnTo>
                      <a:lnTo>
                        <a:pt x="0" y="56"/>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138"/>
                <p:cNvSpPr>
                  <a:spLocks/>
                </p:cNvSpPr>
                <p:nvPr/>
              </p:nvSpPr>
              <p:spPr bwMode="auto">
                <a:xfrm>
                  <a:off x="2992438" y="990600"/>
                  <a:ext cx="122238" cy="341313"/>
                </a:xfrm>
                <a:custGeom>
                  <a:avLst/>
                  <a:gdLst>
                    <a:gd name="T0" fmla="*/ 0 w 77"/>
                    <a:gd name="T1" fmla="*/ 84 h 215"/>
                    <a:gd name="T2" fmla="*/ 1 w 77"/>
                    <a:gd name="T3" fmla="*/ 108 h 215"/>
                    <a:gd name="T4" fmla="*/ 8 w 77"/>
                    <a:gd name="T5" fmla="*/ 127 h 215"/>
                    <a:gd name="T6" fmla="*/ 17 w 77"/>
                    <a:gd name="T7" fmla="*/ 146 h 215"/>
                    <a:gd name="T8" fmla="*/ 30 w 77"/>
                    <a:gd name="T9" fmla="*/ 160 h 215"/>
                    <a:gd name="T10" fmla="*/ 43 w 77"/>
                    <a:gd name="T11" fmla="*/ 173 h 215"/>
                    <a:gd name="T12" fmla="*/ 59 w 77"/>
                    <a:gd name="T13" fmla="*/ 192 h 215"/>
                    <a:gd name="T14" fmla="*/ 72 w 77"/>
                    <a:gd name="T15" fmla="*/ 213 h 215"/>
                    <a:gd name="T16" fmla="*/ 72 w 77"/>
                    <a:gd name="T17" fmla="*/ 213 h 215"/>
                    <a:gd name="T18" fmla="*/ 72 w 77"/>
                    <a:gd name="T19" fmla="*/ 214 h 215"/>
                    <a:gd name="T20" fmla="*/ 73 w 77"/>
                    <a:gd name="T21" fmla="*/ 214 h 215"/>
                    <a:gd name="T22" fmla="*/ 73 w 77"/>
                    <a:gd name="T23" fmla="*/ 215 h 215"/>
                    <a:gd name="T24" fmla="*/ 76 w 77"/>
                    <a:gd name="T25" fmla="*/ 214 h 215"/>
                    <a:gd name="T26" fmla="*/ 77 w 77"/>
                    <a:gd name="T27" fmla="*/ 213 h 215"/>
                    <a:gd name="T28" fmla="*/ 77 w 77"/>
                    <a:gd name="T29" fmla="*/ 211 h 215"/>
                    <a:gd name="T30" fmla="*/ 76 w 77"/>
                    <a:gd name="T31" fmla="*/ 186 h 215"/>
                    <a:gd name="T32" fmla="*/ 71 w 77"/>
                    <a:gd name="T33" fmla="*/ 165 h 215"/>
                    <a:gd name="T34" fmla="*/ 63 w 77"/>
                    <a:gd name="T35" fmla="*/ 146 h 215"/>
                    <a:gd name="T36" fmla="*/ 54 w 77"/>
                    <a:gd name="T37" fmla="*/ 129 h 215"/>
                    <a:gd name="T38" fmla="*/ 42 w 77"/>
                    <a:gd name="T39" fmla="*/ 113 h 215"/>
                    <a:gd name="T40" fmla="*/ 37 w 77"/>
                    <a:gd name="T41" fmla="*/ 100 h 215"/>
                    <a:gd name="T42" fmla="*/ 33 w 77"/>
                    <a:gd name="T43" fmla="*/ 83 h 215"/>
                    <a:gd name="T44" fmla="*/ 31 w 77"/>
                    <a:gd name="T45" fmla="*/ 66 h 215"/>
                    <a:gd name="T46" fmla="*/ 33 w 77"/>
                    <a:gd name="T47" fmla="*/ 45 h 215"/>
                    <a:gd name="T48" fmla="*/ 35 w 77"/>
                    <a:gd name="T49" fmla="*/ 27 h 215"/>
                    <a:gd name="T50" fmla="*/ 39 w 77"/>
                    <a:gd name="T51" fmla="*/ 10 h 215"/>
                    <a:gd name="T52" fmla="*/ 39 w 77"/>
                    <a:gd name="T53" fmla="*/ 8 h 215"/>
                    <a:gd name="T54" fmla="*/ 38 w 77"/>
                    <a:gd name="T55" fmla="*/ 8 h 215"/>
                    <a:gd name="T56" fmla="*/ 37 w 77"/>
                    <a:gd name="T57" fmla="*/ 8 h 215"/>
                    <a:gd name="T58" fmla="*/ 38 w 77"/>
                    <a:gd name="T59" fmla="*/ 6 h 215"/>
                    <a:gd name="T60" fmla="*/ 39 w 77"/>
                    <a:gd name="T61" fmla="*/ 4 h 215"/>
                    <a:gd name="T62" fmla="*/ 39 w 77"/>
                    <a:gd name="T63" fmla="*/ 3 h 215"/>
                    <a:gd name="T64" fmla="*/ 38 w 77"/>
                    <a:gd name="T65" fmla="*/ 2 h 215"/>
                    <a:gd name="T66" fmla="*/ 37 w 77"/>
                    <a:gd name="T67" fmla="*/ 0 h 215"/>
                    <a:gd name="T68" fmla="*/ 34 w 77"/>
                    <a:gd name="T69" fmla="*/ 2 h 215"/>
                    <a:gd name="T70" fmla="*/ 33 w 77"/>
                    <a:gd name="T71" fmla="*/ 3 h 215"/>
                    <a:gd name="T72" fmla="*/ 24 w 77"/>
                    <a:gd name="T73" fmla="*/ 24 h 215"/>
                    <a:gd name="T74" fmla="*/ 12 w 77"/>
                    <a:gd name="T75" fmla="*/ 45 h 215"/>
                    <a:gd name="T76" fmla="*/ 4 w 77"/>
                    <a:gd name="T77" fmla="*/ 67 h 215"/>
                    <a:gd name="T78" fmla="*/ 1 w 77"/>
                    <a:gd name="T79" fmla="*/ 75 h 215"/>
                    <a:gd name="T80" fmla="*/ 0 w 77"/>
                    <a:gd name="T81" fmla="*/ 8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215">
                      <a:moveTo>
                        <a:pt x="0" y="84"/>
                      </a:moveTo>
                      <a:lnTo>
                        <a:pt x="1" y="108"/>
                      </a:lnTo>
                      <a:lnTo>
                        <a:pt x="8" y="127"/>
                      </a:lnTo>
                      <a:lnTo>
                        <a:pt x="17" y="146"/>
                      </a:lnTo>
                      <a:lnTo>
                        <a:pt x="30" y="160"/>
                      </a:lnTo>
                      <a:lnTo>
                        <a:pt x="43" y="173"/>
                      </a:lnTo>
                      <a:lnTo>
                        <a:pt x="59" y="192"/>
                      </a:lnTo>
                      <a:lnTo>
                        <a:pt x="72" y="213"/>
                      </a:lnTo>
                      <a:lnTo>
                        <a:pt x="72" y="213"/>
                      </a:lnTo>
                      <a:lnTo>
                        <a:pt x="72" y="214"/>
                      </a:lnTo>
                      <a:lnTo>
                        <a:pt x="73" y="214"/>
                      </a:lnTo>
                      <a:lnTo>
                        <a:pt x="73" y="215"/>
                      </a:lnTo>
                      <a:lnTo>
                        <a:pt x="76" y="214"/>
                      </a:lnTo>
                      <a:lnTo>
                        <a:pt x="77" y="213"/>
                      </a:lnTo>
                      <a:lnTo>
                        <a:pt x="77" y="211"/>
                      </a:lnTo>
                      <a:lnTo>
                        <a:pt x="76" y="186"/>
                      </a:lnTo>
                      <a:lnTo>
                        <a:pt x="71" y="165"/>
                      </a:lnTo>
                      <a:lnTo>
                        <a:pt x="63" y="146"/>
                      </a:lnTo>
                      <a:lnTo>
                        <a:pt x="54" y="129"/>
                      </a:lnTo>
                      <a:lnTo>
                        <a:pt x="42" y="113"/>
                      </a:lnTo>
                      <a:lnTo>
                        <a:pt x="37" y="100"/>
                      </a:lnTo>
                      <a:lnTo>
                        <a:pt x="33" y="83"/>
                      </a:lnTo>
                      <a:lnTo>
                        <a:pt x="31" y="66"/>
                      </a:lnTo>
                      <a:lnTo>
                        <a:pt x="33" y="45"/>
                      </a:lnTo>
                      <a:lnTo>
                        <a:pt x="35" y="27"/>
                      </a:lnTo>
                      <a:lnTo>
                        <a:pt x="39" y="10"/>
                      </a:lnTo>
                      <a:lnTo>
                        <a:pt x="39" y="8"/>
                      </a:lnTo>
                      <a:lnTo>
                        <a:pt x="38" y="8"/>
                      </a:lnTo>
                      <a:lnTo>
                        <a:pt x="37" y="8"/>
                      </a:lnTo>
                      <a:lnTo>
                        <a:pt x="38" y="6"/>
                      </a:lnTo>
                      <a:lnTo>
                        <a:pt x="39" y="4"/>
                      </a:lnTo>
                      <a:lnTo>
                        <a:pt x="39" y="3"/>
                      </a:lnTo>
                      <a:lnTo>
                        <a:pt x="38" y="2"/>
                      </a:lnTo>
                      <a:lnTo>
                        <a:pt x="37" y="0"/>
                      </a:lnTo>
                      <a:lnTo>
                        <a:pt x="34" y="2"/>
                      </a:lnTo>
                      <a:lnTo>
                        <a:pt x="33" y="3"/>
                      </a:lnTo>
                      <a:lnTo>
                        <a:pt x="24" y="24"/>
                      </a:lnTo>
                      <a:lnTo>
                        <a:pt x="12" y="45"/>
                      </a:lnTo>
                      <a:lnTo>
                        <a:pt x="4" y="67"/>
                      </a:lnTo>
                      <a:lnTo>
                        <a:pt x="1" y="75"/>
                      </a:lnTo>
                      <a:lnTo>
                        <a:pt x="0" y="84"/>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139"/>
                <p:cNvSpPr>
                  <a:spLocks/>
                </p:cNvSpPr>
                <p:nvPr/>
              </p:nvSpPr>
              <p:spPr bwMode="auto">
                <a:xfrm>
                  <a:off x="3276601" y="2265363"/>
                  <a:ext cx="152400" cy="358775"/>
                </a:xfrm>
                <a:custGeom>
                  <a:avLst/>
                  <a:gdLst>
                    <a:gd name="T0" fmla="*/ 0 w 96"/>
                    <a:gd name="T1" fmla="*/ 0 h 226"/>
                    <a:gd name="T2" fmla="*/ 4 w 96"/>
                    <a:gd name="T3" fmla="*/ 31 h 226"/>
                    <a:gd name="T4" fmla="*/ 7 w 96"/>
                    <a:gd name="T5" fmla="*/ 63 h 226"/>
                    <a:gd name="T6" fmla="*/ 12 w 96"/>
                    <a:gd name="T7" fmla="*/ 93 h 226"/>
                    <a:gd name="T8" fmla="*/ 17 w 96"/>
                    <a:gd name="T9" fmla="*/ 123 h 226"/>
                    <a:gd name="T10" fmla="*/ 25 w 96"/>
                    <a:gd name="T11" fmla="*/ 150 h 226"/>
                    <a:gd name="T12" fmla="*/ 36 w 96"/>
                    <a:gd name="T13" fmla="*/ 175 h 226"/>
                    <a:gd name="T14" fmla="*/ 51 w 96"/>
                    <a:gd name="T15" fmla="*/ 194 h 226"/>
                    <a:gd name="T16" fmla="*/ 68 w 96"/>
                    <a:gd name="T17" fmla="*/ 211 h 226"/>
                    <a:gd name="T18" fmla="*/ 88 w 96"/>
                    <a:gd name="T19" fmla="*/ 225 h 226"/>
                    <a:gd name="T20" fmla="*/ 89 w 96"/>
                    <a:gd name="T21" fmla="*/ 225 h 226"/>
                    <a:gd name="T22" fmla="*/ 92 w 96"/>
                    <a:gd name="T23" fmla="*/ 226 h 226"/>
                    <a:gd name="T24" fmla="*/ 94 w 96"/>
                    <a:gd name="T25" fmla="*/ 226 h 226"/>
                    <a:gd name="T26" fmla="*/ 96 w 96"/>
                    <a:gd name="T27" fmla="*/ 225 h 226"/>
                    <a:gd name="T28" fmla="*/ 96 w 96"/>
                    <a:gd name="T29" fmla="*/ 224 h 226"/>
                    <a:gd name="T30" fmla="*/ 96 w 96"/>
                    <a:gd name="T31" fmla="*/ 222 h 226"/>
                    <a:gd name="T32" fmla="*/ 50 w 96"/>
                    <a:gd name="T33" fmla="*/ 130 h 226"/>
                    <a:gd name="T34" fmla="*/ 36 w 96"/>
                    <a:gd name="T35" fmla="*/ 88 h 226"/>
                    <a:gd name="T36" fmla="*/ 21 w 96"/>
                    <a:gd name="T37" fmla="*/ 46 h 226"/>
                    <a:gd name="T38" fmla="*/ 6 w 96"/>
                    <a:gd name="T39" fmla="*/ 5 h 226"/>
                    <a:gd name="T40" fmla="*/ 6 w 96"/>
                    <a:gd name="T41" fmla="*/ 4 h 226"/>
                    <a:gd name="T42" fmla="*/ 4 w 96"/>
                    <a:gd name="T43" fmla="*/ 1 h 226"/>
                    <a:gd name="T44" fmla="*/ 3 w 96"/>
                    <a:gd name="T45" fmla="*/ 1 h 226"/>
                    <a:gd name="T46" fmla="*/ 0 w 96"/>
                    <a:gd name="T47"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226">
                      <a:moveTo>
                        <a:pt x="0" y="0"/>
                      </a:moveTo>
                      <a:lnTo>
                        <a:pt x="4" y="31"/>
                      </a:lnTo>
                      <a:lnTo>
                        <a:pt x="7" y="63"/>
                      </a:lnTo>
                      <a:lnTo>
                        <a:pt x="12" y="93"/>
                      </a:lnTo>
                      <a:lnTo>
                        <a:pt x="17" y="123"/>
                      </a:lnTo>
                      <a:lnTo>
                        <a:pt x="25" y="150"/>
                      </a:lnTo>
                      <a:lnTo>
                        <a:pt x="36" y="175"/>
                      </a:lnTo>
                      <a:lnTo>
                        <a:pt x="51" y="194"/>
                      </a:lnTo>
                      <a:lnTo>
                        <a:pt x="68" y="211"/>
                      </a:lnTo>
                      <a:lnTo>
                        <a:pt x="88" y="225"/>
                      </a:lnTo>
                      <a:lnTo>
                        <a:pt x="89" y="225"/>
                      </a:lnTo>
                      <a:lnTo>
                        <a:pt x="92" y="226"/>
                      </a:lnTo>
                      <a:lnTo>
                        <a:pt x="94" y="226"/>
                      </a:lnTo>
                      <a:lnTo>
                        <a:pt x="96" y="225"/>
                      </a:lnTo>
                      <a:lnTo>
                        <a:pt x="96" y="224"/>
                      </a:lnTo>
                      <a:lnTo>
                        <a:pt x="96" y="222"/>
                      </a:lnTo>
                      <a:lnTo>
                        <a:pt x="50" y="130"/>
                      </a:lnTo>
                      <a:lnTo>
                        <a:pt x="36" y="88"/>
                      </a:lnTo>
                      <a:lnTo>
                        <a:pt x="21" y="46"/>
                      </a:lnTo>
                      <a:lnTo>
                        <a:pt x="6" y="5"/>
                      </a:lnTo>
                      <a:lnTo>
                        <a:pt x="6" y="4"/>
                      </a:lnTo>
                      <a:lnTo>
                        <a:pt x="4" y="1"/>
                      </a:lnTo>
                      <a:lnTo>
                        <a:pt x="3" y="1"/>
                      </a:lnTo>
                      <a:lnTo>
                        <a:pt x="0" y="0"/>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140"/>
                <p:cNvSpPr>
                  <a:spLocks/>
                </p:cNvSpPr>
                <p:nvPr/>
              </p:nvSpPr>
              <p:spPr bwMode="auto">
                <a:xfrm>
                  <a:off x="3411538" y="3141663"/>
                  <a:ext cx="87313" cy="227013"/>
                </a:xfrm>
                <a:custGeom>
                  <a:avLst/>
                  <a:gdLst>
                    <a:gd name="T0" fmla="*/ 0 w 55"/>
                    <a:gd name="T1" fmla="*/ 32 h 143"/>
                    <a:gd name="T2" fmla="*/ 0 w 55"/>
                    <a:gd name="T3" fmla="*/ 49 h 143"/>
                    <a:gd name="T4" fmla="*/ 4 w 55"/>
                    <a:gd name="T5" fmla="*/ 63 h 143"/>
                    <a:gd name="T6" fmla="*/ 11 w 55"/>
                    <a:gd name="T7" fmla="*/ 75 h 143"/>
                    <a:gd name="T8" fmla="*/ 19 w 55"/>
                    <a:gd name="T9" fmla="*/ 85 h 143"/>
                    <a:gd name="T10" fmla="*/ 27 w 55"/>
                    <a:gd name="T11" fmla="*/ 95 h 143"/>
                    <a:gd name="T12" fmla="*/ 38 w 55"/>
                    <a:gd name="T13" fmla="*/ 113 h 143"/>
                    <a:gd name="T14" fmla="*/ 47 w 55"/>
                    <a:gd name="T15" fmla="*/ 135 h 143"/>
                    <a:gd name="T16" fmla="*/ 47 w 55"/>
                    <a:gd name="T17" fmla="*/ 136 h 143"/>
                    <a:gd name="T18" fmla="*/ 47 w 55"/>
                    <a:gd name="T19" fmla="*/ 138 h 143"/>
                    <a:gd name="T20" fmla="*/ 47 w 55"/>
                    <a:gd name="T21" fmla="*/ 140 h 143"/>
                    <a:gd name="T22" fmla="*/ 47 w 55"/>
                    <a:gd name="T23" fmla="*/ 142 h 143"/>
                    <a:gd name="T24" fmla="*/ 49 w 55"/>
                    <a:gd name="T25" fmla="*/ 143 h 143"/>
                    <a:gd name="T26" fmla="*/ 50 w 55"/>
                    <a:gd name="T27" fmla="*/ 143 h 143"/>
                    <a:gd name="T28" fmla="*/ 51 w 55"/>
                    <a:gd name="T29" fmla="*/ 143 h 143"/>
                    <a:gd name="T30" fmla="*/ 51 w 55"/>
                    <a:gd name="T31" fmla="*/ 142 h 143"/>
                    <a:gd name="T32" fmla="*/ 53 w 55"/>
                    <a:gd name="T33" fmla="*/ 140 h 143"/>
                    <a:gd name="T34" fmla="*/ 55 w 55"/>
                    <a:gd name="T35" fmla="*/ 119 h 143"/>
                    <a:gd name="T36" fmla="*/ 55 w 55"/>
                    <a:gd name="T37" fmla="*/ 97 h 143"/>
                    <a:gd name="T38" fmla="*/ 51 w 55"/>
                    <a:gd name="T39" fmla="*/ 76 h 143"/>
                    <a:gd name="T40" fmla="*/ 41 w 55"/>
                    <a:gd name="T41" fmla="*/ 58 h 143"/>
                    <a:gd name="T42" fmla="*/ 29 w 55"/>
                    <a:gd name="T43" fmla="*/ 42 h 143"/>
                    <a:gd name="T44" fmla="*/ 19 w 55"/>
                    <a:gd name="T45" fmla="*/ 25 h 143"/>
                    <a:gd name="T46" fmla="*/ 15 w 55"/>
                    <a:gd name="T47" fmla="*/ 13 h 143"/>
                    <a:gd name="T48" fmla="*/ 12 w 55"/>
                    <a:gd name="T49" fmla="*/ 2 h 143"/>
                    <a:gd name="T50" fmla="*/ 11 w 55"/>
                    <a:gd name="T51" fmla="*/ 0 h 143"/>
                    <a:gd name="T52" fmla="*/ 11 w 55"/>
                    <a:gd name="T53" fmla="*/ 0 h 143"/>
                    <a:gd name="T54" fmla="*/ 9 w 55"/>
                    <a:gd name="T55" fmla="*/ 2 h 143"/>
                    <a:gd name="T56" fmla="*/ 8 w 55"/>
                    <a:gd name="T57" fmla="*/ 3 h 143"/>
                    <a:gd name="T58" fmla="*/ 7 w 55"/>
                    <a:gd name="T59" fmla="*/ 4 h 143"/>
                    <a:gd name="T60" fmla="*/ 2 w 55"/>
                    <a:gd name="T61" fmla="*/ 17 h 143"/>
                    <a:gd name="T62" fmla="*/ 0 w 55"/>
                    <a:gd name="T63" fmla="*/ 3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143">
                      <a:moveTo>
                        <a:pt x="0" y="32"/>
                      </a:moveTo>
                      <a:lnTo>
                        <a:pt x="0" y="49"/>
                      </a:lnTo>
                      <a:lnTo>
                        <a:pt x="4" y="63"/>
                      </a:lnTo>
                      <a:lnTo>
                        <a:pt x="11" y="75"/>
                      </a:lnTo>
                      <a:lnTo>
                        <a:pt x="19" y="85"/>
                      </a:lnTo>
                      <a:lnTo>
                        <a:pt x="27" y="95"/>
                      </a:lnTo>
                      <a:lnTo>
                        <a:pt x="38" y="113"/>
                      </a:lnTo>
                      <a:lnTo>
                        <a:pt x="47" y="135"/>
                      </a:lnTo>
                      <a:lnTo>
                        <a:pt x="47" y="136"/>
                      </a:lnTo>
                      <a:lnTo>
                        <a:pt x="47" y="138"/>
                      </a:lnTo>
                      <a:lnTo>
                        <a:pt x="47" y="140"/>
                      </a:lnTo>
                      <a:lnTo>
                        <a:pt x="47" y="142"/>
                      </a:lnTo>
                      <a:lnTo>
                        <a:pt x="49" y="143"/>
                      </a:lnTo>
                      <a:lnTo>
                        <a:pt x="50" y="143"/>
                      </a:lnTo>
                      <a:lnTo>
                        <a:pt x="51" y="143"/>
                      </a:lnTo>
                      <a:lnTo>
                        <a:pt x="51" y="142"/>
                      </a:lnTo>
                      <a:lnTo>
                        <a:pt x="53" y="140"/>
                      </a:lnTo>
                      <a:lnTo>
                        <a:pt x="55" y="119"/>
                      </a:lnTo>
                      <a:lnTo>
                        <a:pt x="55" y="97"/>
                      </a:lnTo>
                      <a:lnTo>
                        <a:pt x="51" y="76"/>
                      </a:lnTo>
                      <a:lnTo>
                        <a:pt x="41" y="58"/>
                      </a:lnTo>
                      <a:lnTo>
                        <a:pt x="29" y="42"/>
                      </a:lnTo>
                      <a:lnTo>
                        <a:pt x="19" y="25"/>
                      </a:lnTo>
                      <a:lnTo>
                        <a:pt x="15" y="13"/>
                      </a:lnTo>
                      <a:lnTo>
                        <a:pt x="12" y="2"/>
                      </a:lnTo>
                      <a:lnTo>
                        <a:pt x="11" y="0"/>
                      </a:lnTo>
                      <a:lnTo>
                        <a:pt x="11" y="0"/>
                      </a:lnTo>
                      <a:lnTo>
                        <a:pt x="9" y="2"/>
                      </a:lnTo>
                      <a:lnTo>
                        <a:pt x="8" y="3"/>
                      </a:lnTo>
                      <a:lnTo>
                        <a:pt x="7" y="4"/>
                      </a:lnTo>
                      <a:lnTo>
                        <a:pt x="2" y="17"/>
                      </a:lnTo>
                      <a:lnTo>
                        <a:pt x="0" y="32"/>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141"/>
                <p:cNvSpPr>
                  <a:spLocks/>
                </p:cNvSpPr>
                <p:nvPr/>
              </p:nvSpPr>
              <p:spPr bwMode="auto">
                <a:xfrm>
                  <a:off x="3651251" y="2570163"/>
                  <a:ext cx="7938" cy="6350"/>
                </a:xfrm>
                <a:custGeom>
                  <a:avLst/>
                  <a:gdLst>
                    <a:gd name="T0" fmla="*/ 5 w 5"/>
                    <a:gd name="T1" fmla="*/ 0 h 4"/>
                    <a:gd name="T2" fmla="*/ 0 w 5"/>
                    <a:gd name="T3" fmla="*/ 0 h 4"/>
                    <a:gd name="T4" fmla="*/ 0 w 5"/>
                    <a:gd name="T5" fmla="*/ 3 h 4"/>
                    <a:gd name="T6" fmla="*/ 1 w 5"/>
                    <a:gd name="T7" fmla="*/ 3 h 4"/>
                    <a:gd name="T8" fmla="*/ 2 w 5"/>
                    <a:gd name="T9" fmla="*/ 4 h 4"/>
                    <a:gd name="T10" fmla="*/ 4 w 5"/>
                    <a:gd name="T11" fmla="*/ 3 h 4"/>
                    <a:gd name="T12" fmla="*/ 5 w 5"/>
                    <a:gd name="T13" fmla="*/ 3 h 4"/>
                    <a:gd name="T14" fmla="*/ 5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0"/>
                      </a:moveTo>
                      <a:lnTo>
                        <a:pt x="0" y="0"/>
                      </a:lnTo>
                      <a:lnTo>
                        <a:pt x="0" y="3"/>
                      </a:lnTo>
                      <a:lnTo>
                        <a:pt x="1" y="3"/>
                      </a:lnTo>
                      <a:lnTo>
                        <a:pt x="2" y="4"/>
                      </a:lnTo>
                      <a:lnTo>
                        <a:pt x="4" y="3"/>
                      </a:lnTo>
                      <a:lnTo>
                        <a:pt x="5" y="3"/>
                      </a:lnTo>
                      <a:lnTo>
                        <a:pt x="5" y="0"/>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grpSp>
        <p:nvGrpSpPr>
          <p:cNvPr id="36" name="组合 35"/>
          <p:cNvGrpSpPr/>
          <p:nvPr/>
        </p:nvGrpSpPr>
        <p:grpSpPr>
          <a:xfrm rot="16200000">
            <a:off x="841426" y="4428664"/>
            <a:ext cx="1566207" cy="3218514"/>
            <a:chOff x="1101726" y="1588"/>
            <a:chExt cx="1819275" cy="3738562"/>
          </a:xfrm>
          <a:solidFill>
            <a:schemeClr val="bg1"/>
          </a:solidFill>
        </p:grpSpPr>
        <p:sp>
          <p:nvSpPr>
            <p:cNvPr id="37" name="Freeform 122"/>
            <p:cNvSpPr>
              <a:spLocks/>
            </p:cNvSpPr>
            <p:nvPr/>
          </p:nvSpPr>
          <p:spPr bwMode="auto">
            <a:xfrm>
              <a:off x="1236663" y="201613"/>
              <a:ext cx="1201738" cy="1344613"/>
            </a:xfrm>
            <a:custGeom>
              <a:avLst/>
              <a:gdLst>
                <a:gd name="T0" fmla="*/ 19 w 757"/>
                <a:gd name="T1" fmla="*/ 784 h 847"/>
                <a:gd name="T2" fmla="*/ 53 w 757"/>
                <a:gd name="T3" fmla="*/ 847 h 847"/>
                <a:gd name="T4" fmla="*/ 56 w 757"/>
                <a:gd name="T5" fmla="*/ 844 h 847"/>
                <a:gd name="T6" fmla="*/ 36 w 757"/>
                <a:gd name="T7" fmla="*/ 733 h 847"/>
                <a:gd name="T8" fmla="*/ 46 w 757"/>
                <a:gd name="T9" fmla="*/ 596 h 847"/>
                <a:gd name="T10" fmla="*/ 97 w 757"/>
                <a:gd name="T11" fmla="*/ 526 h 847"/>
                <a:gd name="T12" fmla="*/ 98 w 757"/>
                <a:gd name="T13" fmla="*/ 528 h 847"/>
                <a:gd name="T14" fmla="*/ 79 w 757"/>
                <a:gd name="T15" fmla="*/ 552 h 847"/>
                <a:gd name="T16" fmla="*/ 60 w 757"/>
                <a:gd name="T17" fmla="*/ 613 h 847"/>
                <a:gd name="T18" fmla="*/ 77 w 757"/>
                <a:gd name="T19" fmla="*/ 614 h 847"/>
                <a:gd name="T20" fmla="*/ 134 w 757"/>
                <a:gd name="T21" fmla="*/ 635 h 847"/>
                <a:gd name="T22" fmla="*/ 244 w 757"/>
                <a:gd name="T23" fmla="*/ 624 h 847"/>
                <a:gd name="T24" fmla="*/ 327 w 757"/>
                <a:gd name="T25" fmla="*/ 571 h 847"/>
                <a:gd name="T26" fmla="*/ 414 w 757"/>
                <a:gd name="T27" fmla="*/ 492 h 847"/>
                <a:gd name="T28" fmla="*/ 511 w 757"/>
                <a:gd name="T29" fmla="*/ 450 h 847"/>
                <a:gd name="T30" fmla="*/ 610 w 757"/>
                <a:gd name="T31" fmla="*/ 466 h 847"/>
                <a:gd name="T32" fmla="*/ 618 w 757"/>
                <a:gd name="T33" fmla="*/ 466 h 847"/>
                <a:gd name="T34" fmla="*/ 581 w 757"/>
                <a:gd name="T35" fmla="*/ 431 h 847"/>
                <a:gd name="T36" fmla="*/ 494 w 757"/>
                <a:gd name="T37" fmla="*/ 410 h 847"/>
                <a:gd name="T38" fmla="*/ 378 w 757"/>
                <a:gd name="T39" fmla="*/ 452 h 847"/>
                <a:gd name="T40" fmla="*/ 475 w 757"/>
                <a:gd name="T41" fmla="*/ 292 h 847"/>
                <a:gd name="T42" fmla="*/ 541 w 757"/>
                <a:gd name="T43" fmla="*/ 177 h 847"/>
                <a:gd name="T44" fmla="*/ 569 w 757"/>
                <a:gd name="T45" fmla="*/ 154 h 847"/>
                <a:gd name="T46" fmla="*/ 568 w 757"/>
                <a:gd name="T47" fmla="*/ 151 h 847"/>
                <a:gd name="T48" fmla="*/ 483 w 757"/>
                <a:gd name="T49" fmla="*/ 166 h 847"/>
                <a:gd name="T50" fmla="*/ 538 w 757"/>
                <a:gd name="T51" fmla="*/ 124 h 847"/>
                <a:gd name="T52" fmla="*/ 626 w 757"/>
                <a:gd name="T53" fmla="*/ 84 h 847"/>
                <a:gd name="T54" fmla="*/ 757 w 757"/>
                <a:gd name="T55" fmla="*/ 85 h 847"/>
                <a:gd name="T56" fmla="*/ 730 w 757"/>
                <a:gd name="T57" fmla="*/ 62 h 847"/>
                <a:gd name="T58" fmla="*/ 640 w 757"/>
                <a:gd name="T59" fmla="*/ 8 h 847"/>
                <a:gd name="T60" fmla="*/ 534 w 757"/>
                <a:gd name="T61" fmla="*/ 7 h 847"/>
                <a:gd name="T62" fmla="*/ 507 w 757"/>
                <a:gd name="T63" fmla="*/ 20 h 847"/>
                <a:gd name="T64" fmla="*/ 556 w 757"/>
                <a:gd name="T65" fmla="*/ 31 h 847"/>
                <a:gd name="T66" fmla="*/ 597 w 757"/>
                <a:gd name="T67" fmla="*/ 56 h 847"/>
                <a:gd name="T68" fmla="*/ 471 w 757"/>
                <a:gd name="T69" fmla="*/ 109 h 847"/>
                <a:gd name="T70" fmla="*/ 374 w 757"/>
                <a:gd name="T71" fmla="*/ 200 h 847"/>
                <a:gd name="T72" fmla="*/ 305 w 757"/>
                <a:gd name="T73" fmla="*/ 322 h 847"/>
                <a:gd name="T74" fmla="*/ 333 w 757"/>
                <a:gd name="T75" fmla="*/ 301 h 847"/>
                <a:gd name="T76" fmla="*/ 444 w 757"/>
                <a:gd name="T77" fmla="*/ 228 h 847"/>
                <a:gd name="T78" fmla="*/ 440 w 757"/>
                <a:gd name="T79" fmla="*/ 246 h 847"/>
                <a:gd name="T80" fmla="*/ 376 w 757"/>
                <a:gd name="T81" fmla="*/ 387 h 847"/>
                <a:gd name="T82" fmla="*/ 280 w 757"/>
                <a:gd name="T83" fmla="*/ 514 h 847"/>
                <a:gd name="T84" fmla="*/ 164 w 757"/>
                <a:gd name="T85" fmla="*/ 580 h 847"/>
                <a:gd name="T86" fmla="*/ 105 w 757"/>
                <a:gd name="T87" fmla="*/ 569 h 847"/>
                <a:gd name="T88" fmla="*/ 110 w 757"/>
                <a:gd name="T89" fmla="*/ 568 h 847"/>
                <a:gd name="T90" fmla="*/ 211 w 757"/>
                <a:gd name="T91" fmla="*/ 494 h 847"/>
                <a:gd name="T92" fmla="*/ 244 w 757"/>
                <a:gd name="T93" fmla="*/ 414 h 847"/>
                <a:gd name="T94" fmla="*/ 240 w 757"/>
                <a:gd name="T95" fmla="*/ 412 h 847"/>
                <a:gd name="T96" fmla="*/ 195 w 757"/>
                <a:gd name="T97" fmla="*/ 459 h 847"/>
                <a:gd name="T98" fmla="*/ 100 w 757"/>
                <a:gd name="T99" fmla="*/ 487 h 847"/>
                <a:gd name="T100" fmla="*/ 30 w 757"/>
                <a:gd name="T101" fmla="*/ 538 h 847"/>
                <a:gd name="T102" fmla="*/ 0 w 757"/>
                <a:gd name="T103" fmla="*/ 664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7" h="847">
                  <a:moveTo>
                    <a:pt x="0" y="664"/>
                  </a:moveTo>
                  <a:lnTo>
                    <a:pt x="2" y="707"/>
                  </a:lnTo>
                  <a:lnTo>
                    <a:pt x="8" y="747"/>
                  </a:lnTo>
                  <a:lnTo>
                    <a:pt x="19" y="784"/>
                  </a:lnTo>
                  <a:lnTo>
                    <a:pt x="33" y="817"/>
                  </a:lnTo>
                  <a:lnTo>
                    <a:pt x="51" y="846"/>
                  </a:lnTo>
                  <a:lnTo>
                    <a:pt x="51" y="847"/>
                  </a:lnTo>
                  <a:lnTo>
                    <a:pt x="53" y="847"/>
                  </a:lnTo>
                  <a:lnTo>
                    <a:pt x="54" y="847"/>
                  </a:lnTo>
                  <a:lnTo>
                    <a:pt x="55" y="847"/>
                  </a:lnTo>
                  <a:lnTo>
                    <a:pt x="55" y="846"/>
                  </a:lnTo>
                  <a:lnTo>
                    <a:pt x="56" y="844"/>
                  </a:lnTo>
                  <a:lnTo>
                    <a:pt x="56" y="843"/>
                  </a:lnTo>
                  <a:lnTo>
                    <a:pt x="47" y="806"/>
                  </a:lnTo>
                  <a:lnTo>
                    <a:pt x="39" y="771"/>
                  </a:lnTo>
                  <a:lnTo>
                    <a:pt x="36" y="733"/>
                  </a:lnTo>
                  <a:lnTo>
                    <a:pt x="34" y="694"/>
                  </a:lnTo>
                  <a:lnTo>
                    <a:pt x="36" y="656"/>
                  </a:lnTo>
                  <a:lnTo>
                    <a:pt x="39" y="622"/>
                  </a:lnTo>
                  <a:lnTo>
                    <a:pt x="46" y="596"/>
                  </a:lnTo>
                  <a:lnTo>
                    <a:pt x="55" y="572"/>
                  </a:lnTo>
                  <a:lnTo>
                    <a:pt x="67" y="552"/>
                  </a:lnTo>
                  <a:lnTo>
                    <a:pt x="81" y="535"/>
                  </a:lnTo>
                  <a:lnTo>
                    <a:pt x="97" y="526"/>
                  </a:lnTo>
                  <a:lnTo>
                    <a:pt x="97" y="526"/>
                  </a:lnTo>
                  <a:lnTo>
                    <a:pt x="97" y="526"/>
                  </a:lnTo>
                  <a:lnTo>
                    <a:pt x="97" y="525"/>
                  </a:lnTo>
                  <a:lnTo>
                    <a:pt x="98" y="528"/>
                  </a:lnTo>
                  <a:lnTo>
                    <a:pt x="97" y="529"/>
                  </a:lnTo>
                  <a:lnTo>
                    <a:pt x="96" y="530"/>
                  </a:lnTo>
                  <a:lnTo>
                    <a:pt x="87" y="541"/>
                  </a:lnTo>
                  <a:lnTo>
                    <a:pt x="79" y="552"/>
                  </a:lnTo>
                  <a:lnTo>
                    <a:pt x="67" y="579"/>
                  </a:lnTo>
                  <a:lnTo>
                    <a:pt x="59" y="609"/>
                  </a:lnTo>
                  <a:lnTo>
                    <a:pt x="59" y="610"/>
                  </a:lnTo>
                  <a:lnTo>
                    <a:pt x="60" y="613"/>
                  </a:lnTo>
                  <a:lnTo>
                    <a:pt x="60" y="614"/>
                  </a:lnTo>
                  <a:lnTo>
                    <a:pt x="62" y="615"/>
                  </a:lnTo>
                  <a:lnTo>
                    <a:pt x="63" y="615"/>
                  </a:lnTo>
                  <a:lnTo>
                    <a:pt x="77" y="614"/>
                  </a:lnTo>
                  <a:lnTo>
                    <a:pt x="89" y="617"/>
                  </a:lnTo>
                  <a:lnTo>
                    <a:pt x="100" y="622"/>
                  </a:lnTo>
                  <a:lnTo>
                    <a:pt x="110" y="627"/>
                  </a:lnTo>
                  <a:lnTo>
                    <a:pt x="134" y="635"/>
                  </a:lnTo>
                  <a:lnTo>
                    <a:pt x="161" y="638"/>
                  </a:lnTo>
                  <a:lnTo>
                    <a:pt x="190" y="638"/>
                  </a:lnTo>
                  <a:lnTo>
                    <a:pt x="219" y="632"/>
                  </a:lnTo>
                  <a:lnTo>
                    <a:pt x="244" y="624"/>
                  </a:lnTo>
                  <a:lnTo>
                    <a:pt x="268" y="614"/>
                  </a:lnTo>
                  <a:lnTo>
                    <a:pt x="289" y="602"/>
                  </a:lnTo>
                  <a:lnTo>
                    <a:pt x="309" y="586"/>
                  </a:lnTo>
                  <a:lnTo>
                    <a:pt x="327" y="571"/>
                  </a:lnTo>
                  <a:lnTo>
                    <a:pt x="344" y="555"/>
                  </a:lnTo>
                  <a:lnTo>
                    <a:pt x="367" y="533"/>
                  </a:lnTo>
                  <a:lnTo>
                    <a:pt x="390" y="512"/>
                  </a:lnTo>
                  <a:lnTo>
                    <a:pt x="414" y="492"/>
                  </a:lnTo>
                  <a:lnTo>
                    <a:pt x="441" y="475"/>
                  </a:lnTo>
                  <a:lnTo>
                    <a:pt x="461" y="463"/>
                  </a:lnTo>
                  <a:lnTo>
                    <a:pt x="484" y="456"/>
                  </a:lnTo>
                  <a:lnTo>
                    <a:pt x="511" y="450"/>
                  </a:lnTo>
                  <a:lnTo>
                    <a:pt x="538" y="450"/>
                  </a:lnTo>
                  <a:lnTo>
                    <a:pt x="564" y="452"/>
                  </a:lnTo>
                  <a:lnTo>
                    <a:pt x="589" y="457"/>
                  </a:lnTo>
                  <a:lnTo>
                    <a:pt x="610" y="466"/>
                  </a:lnTo>
                  <a:lnTo>
                    <a:pt x="611" y="466"/>
                  </a:lnTo>
                  <a:lnTo>
                    <a:pt x="614" y="467"/>
                  </a:lnTo>
                  <a:lnTo>
                    <a:pt x="617" y="467"/>
                  </a:lnTo>
                  <a:lnTo>
                    <a:pt x="618" y="466"/>
                  </a:lnTo>
                  <a:lnTo>
                    <a:pt x="619" y="463"/>
                  </a:lnTo>
                  <a:lnTo>
                    <a:pt x="618" y="462"/>
                  </a:lnTo>
                  <a:lnTo>
                    <a:pt x="601" y="444"/>
                  </a:lnTo>
                  <a:lnTo>
                    <a:pt x="581" y="431"/>
                  </a:lnTo>
                  <a:lnTo>
                    <a:pt x="558" y="419"/>
                  </a:lnTo>
                  <a:lnTo>
                    <a:pt x="539" y="412"/>
                  </a:lnTo>
                  <a:lnTo>
                    <a:pt x="517" y="410"/>
                  </a:lnTo>
                  <a:lnTo>
                    <a:pt x="494" y="410"/>
                  </a:lnTo>
                  <a:lnTo>
                    <a:pt x="471" y="414"/>
                  </a:lnTo>
                  <a:lnTo>
                    <a:pt x="437" y="423"/>
                  </a:lnTo>
                  <a:lnTo>
                    <a:pt x="406" y="436"/>
                  </a:lnTo>
                  <a:lnTo>
                    <a:pt x="378" y="452"/>
                  </a:lnTo>
                  <a:lnTo>
                    <a:pt x="403" y="418"/>
                  </a:lnTo>
                  <a:lnTo>
                    <a:pt x="427" y="384"/>
                  </a:lnTo>
                  <a:lnTo>
                    <a:pt x="452" y="339"/>
                  </a:lnTo>
                  <a:lnTo>
                    <a:pt x="475" y="292"/>
                  </a:lnTo>
                  <a:lnTo>
                    <a:pt x="497" y="243"/>
                  </a:lnTo>
                  <a:lnTo>
                    <a:pt x="511" y="220"/>
                  </a:lnTo>
                  <a:lnTo>
                    <a:pt x="525" y="198"/>
                  </a:lnTo>
                  <a:lnTo>
                    <a:pt x="541" y="177"/>
                  </a:lnTo>
                  <a:lnTo>
                    <a:pt x="560" y="160"/>
                  </a:lnTo>
                  <a:lnTo>
                    <a:pt x="563" y="157"/>
                  </a:lnTo>
                  <a:lnTo>
                    <a:pt x="567" y="156"/>
                  </a:lnTo>
                  <a:lnTo>
                    <a:pt x="569" y="154"/>
                  </a:lnTo>
                  <a:lnTo>
                    <a:pt x="569" y="153"/>
                  </a:lnTo>
                  <a:lnTo>
                    <a:pt x="569" y="152"/>
                  </a:lnTo>
                  <a:lnTo>
                    <a:pt x="569" y="152"/>
                  </a:lnTo>
                  <a:lnTo>
                    <a:pt x="568" y="151"/>
                  </a:lnTo>
                  <a:lnTo>
                    <a:pt x="546" y="149"/>
                  </a:lnTo>
                  <a:lnTo>
                    <a:pt x="524" y="154"/>
                  </a:lnTo>
                  <a:lnTo>
                    <a:pt x="504" y="160"/>
                  </a:lnTo>
                  <a:lnTo>
                    <a:pt x="483" y="166"/>
                  </a:lnTo>
                  <a:lnTo>
                    <a:pt x="465" y="174"/>
                  </a:lnTo>
                  <a:lnTo>
                    <a:pt x="487" y="156"/>
                  </a:lnTo>
                  <a:lnTo>
                    <a:pt x="512" y="140"/>
                  </a:lnTo>
                  <a:lnTo>
                    <a:pt x="538" y="124"/>
                  </a:lnTo>
                  <a:lnTo>
                    <a:pt x="563" y="107"/>
                  </a:lnTo>
                  <a:lnTo>
                    <a:pt x="581" y="97"/>
                  </a:lnTo>
                  <a:lnTo>
                    <a:pt x="602" y="89"/>
                  </a:lnTo>
                  <a:lnTo>
                    <a:pt x="626" y="84"/>
                  </a:lnTo>
                  <a:lnTo>
                    <a:pt x="652" y="81"/>
                  </a:lnTo>
                  <a:lnTo>
                    <a:pt x="706" y="81"/>
                  </a:lnTo>
                  <a:lnTo>
                    <a:pt x="755" y="85"/>
                  </a:lnTo>
                  <a:lnTo>
                    <a:pt x="757" y="85"/>
                  </a:lnTo>
                  <a:lnTo>
                    <a:pt x="757" y="84"/>
                  </a:lnTo>
                  <a:lnTo>
                    <a:pt x="757" y="82"/>
                  </a:lnTo>
                  <a:lnTo>
                    <a:pt x="757" y="82"/>
                  </a:lnTo>
                  <a:lnTo>
                    <a:pt x="730" y="62"/>
                  </a:lnTo>
                  <a:lnTo>
                    <a:pt x="706" y="41"/>
                  </a:lnTo>
                  <a:lnTo>
                    <a:pt x="678" y="22"/>
                  </a:lnTo>
                  <a:lnTo>
                    <a:pt x="660" y="14"/>
                  </a:lnTo>
                  <a:lnTo>
                    <a:pt x="640" y="8"/>
                  </a:lnTo>
                  <a:lnTo>
                    <a:pt x="619" y="1"/>
                  </a:lnTo>
                  <a:lnTo>
                    <a:pt x="596" y="0"/>
                  </a:lnTo>
                  <a:lnTo>
                    <a:pt x="563" y="1"/>
                  </a:lnTo>
                  <a:lnTo>
                    <a:pt x="534" y="7"/>
                  </a:lnTo>
                  <a:lnTo>
                    <a:pt x="508" y="16"/>
                  </a:lnTo>
                  <a:lnTo>
                    <a:pt x="508" y="16"/>
                  </a:lnTo>
                  <a:lnTo>
                    <a:pt x="507" y="17"/>
                  </a:lnTo>
                  <a:lnTo>
                    <a:pt x="507" y="20"/>
                  </a:lnTo>
                  <a:lnTo>
                    <a:pt x="508" y="21"/>
                  </a:lnTo>
                  <a:lnTo>
                    <a:pt x="509" y="21"/>
                  </a:lnTo>
                  <a:lnTo>
                    <a:pt x="534" y="25"/>
                  </a:lnTo>
                  <a:lnTo>
                    <a:pt x="556" y="31"/>
                  </a:lnTo>
                  <a:lnTo>
                    <a:pt x="577" y="41"/>
                  </a:lnTo>
                  <a:lnTo>
                    <a:pt x="594" y="52"/>
                  </a:lnTo>
                  <a:lnTo>
                    <a:pt x="596" y="55"/>
                  </a:lnTo>
                  <a:lnTo>
                    <a:pt x="597" y="56"/>
                  </a:lnTo>
                  <a:lnTo>
                    <a:pt x="560" y="64"/>
                  </a:lnTo>
                  <a:lnTo>
                    <a:pt x="528" y="76"/>
                  </a:lnTo>
                  <a:lnTo>
                    <a:pt x="499" y="92"/>
                  </a:lnTo>
                  <a:lnTo>
                    <a:pt x="471" y="109"/>
                  </a:lnTo>
                  <a:lnTo>
                    <a:pt x="446" y="127"/>
                  </a:lnTo>
                  <a:lnTo>
                    <a:pt x="420" y="149"/>
                  </a:lnTo>
                  <a:lnTo>
                    <a:pt x="397" y="174"/>
                  </a:lnTo>
                  <a:lnTo>
                    <a:pt x="374" y="200"/>
                  </a:lnTo>
                  <a:lnTo>
                    <a:pt x="347" y="237"/>
                  </a:lnTo>
                  <a:lnTo>
                    <a:pt x="323" y="278"/>
                  </a:lnTo>
                  <a:lnTo>
                    <a:pt x="305" y="322"/>
                  </a:lnTo>
                  <a:lnTo>
                    <a:pt x="305" y="322"/>
                  </a:lnTo>
                  <a:lnTo>
                    <a:pt x="306" y="323"/>
                  </a:lnTo>
                  <a:lnTo>
                    <a:pt x="306" y="325"/>
                  </a:lnTo>
                  <a:lnTo>
                    <a:pt x="308" y="325"/>
                  </a:lnTo>
                  <a:lnTo>
                    <a:pt x="333" y="301"/>
                  </a:lnTo>
                  <a:lnTo>
                    <a:pt x="359" y="279"/>
                  </a:lnTo>
                  <a:lnTo>
                    <a:pt x="388" y="258"/>
                  </a:lnTo>
                  <a:lnTo>
                    <a:pt x="429" y="234"/>
                  </a:lnTo>
                  <a:lnTo>
                    <a:pt x="444" y="228"/>
                  </a:lnTo>
                  <a:lnTo>
                    <a:pt x="458" y="221"/>
                  </a:lnTo>
                  <a:lnTo>
                    <a:pt x="461" y="220"/>
                  </a:lnTo>
                  <a:lnTo>
                    <a:pt x="463" y="220"/>
                  </a:lnTo>
                  <a:lnTo>
                    <a:pt x="440" y="246"/>
                  </a:lnTo>
                  <a:lnTo>
                    <a:pt x="422" y="276"/>
                  </a:lnTo>
                  <a:lnTo>
                    <a:pt x="406" y="310"/>
                  </a:lnTo>
                  <a:lnTo>
                    <a:pt x="394" y="347"/>
                  </a:lnTo>
                  <a:lnTo>
                    <a:pt x="376" y="387"/>
                  </a:lnTo>
                  <a:lnTo>
                    <a:pt x="354" y="424"/>
                  </a:lnTo>
                  <a:lnTo>
                    <a:pt x="329" y="459"/>
                  </a:lnTo>
                  <a:lnTo>
                    <a:pt x="301" y="492"/>
                  </a:lnTo>
                  <a:lnTo>
                    <a:pt x="280" y="514"/>
                  </a:lnTo>
                  <a:lnTo>
                    <a:pt x="255" y="535"/>
                  </a:lnTo>
                  <a:lnTo>
                    <a:pt x="228" y="554"/>
                  </a:lnTo>
                  <a:lnTo>
                    <a:pt x="198" y="569"/>
                  </a:lnTo>
                  <a:lnTo>
                    <a:pt x="164" y="580"/>
                  </a:lnTo>
                  <a:lnTo>
                    <a:pt x="142" y="581"/>
                  </a:lnTo>
                  <a:lnTo>
                    <a:pt x="122" y="577"/>
                  </a:lnTo>
                  <a:lnTo>
                    <a:pt x="106" y="571"/>
                  </a:lnTo>
                  <a:lnTo>
                    <a:pt x="105" y="569"/>
                  </a:lnTo>
                  <a:lnTo>
                    <a:pt x="106" y="568"/>
                  </a:lnTo>
                  <a:lnTo>
                    <a:pt x="108" y="568"/>
                  </a:lnTo>
                  <a:lnTo>
                    <a:pt x="109" y="568"/>
                  </a:lnTo>
                  <a:lnTo>
                    <a:pt x="110" y="568"/>
                  </a:lnTo>
                  <a:lnTo>
                    <a:pt x="143" y="556"/>
                  </a:lnTo>
                  <a:lnTo>
                    <a:pt x="170" y="539"/>
                  </a:lnTo>
                  <a:lnTo>
                    <a:pt x="193" y="518"/>
                  </a:lnTo>
                  <a:lnTo>
                    <a:pt x="211" y="494"/>
                  </a:lnTo>
                  <a:lnTo>
                    <a:pt x="227" y="465"/>
                  </a:lnTo>
                  <a:lnTo>
                    <a:pt x="237" y="435"/>
                  </a:lnTo>
                  <a:lnTo>
                    <a:pt x="241" y="424"/>
                  </a:lnTo>
                  <a:lnTo>
                    <a:pt x="244" y="414"/>
                  </a:lnTo>
                  <a:lnTo>
                    <a:pt x="242" y="412"/>
                  </a:lnTo>
                  <a:lnTo>
                    <a:pt x="242" y="411"/>
                  </a:lnTo>
                  <a:lnTo>
                    <a:pt x="241" y="411"/>
                  </a:lnTo>
                  <a:lnTo>
                    <a:pt x="240" y="412"/>
                  </a:lnTo>
                  <a:lnTo>
                    <a:pt x="238" y="412"/>
                  </a:lnTo>
                  <a:lnTo>
                    <a:pt x="225" y="431"/>
                  </a:lnTo>
                  <a:lnTo>
                    <a:pt x="211" y="446"/>
                  </a:lnTo>
                  <a:lnTo>
                    <a:pt x="195" y="459"/>
                  </a:lnTo>
                  <a:lnTo>
                    <a:pt x="176" y="471"/>
                  </a:lnTo>
                  <a:lnTo>
                    <a:pt x="153" y="479"/>
                  </a:lnTo>
                  <a:lnTo>
                    <a:pt x="126" y="483"/>
                  </a:lnTo>
                  <a:lnTo>
                    <a:pt x="100" y="487"/>
                  </a:lnTo>
                  <a:lnTo>
                    <a:pt x="76" y="495"/>
                  </a:lnTo>
                  <a:lnTo>
                    <a:pt x="58" y="507"/>
                  </a:lnTo>
                  <a:lnTo>
                    <a:pt x="42" y="521"/>
                  </a:lnTo>
                  <a:lnTo>
                    <a:pt x="30" y="538"/>
                  </a:lnTo>
                  <a:lnTo>
                    <a:pt x="16" y="567"/>
                  </a:lnTo>
                  <a:lnTo>
                    <a:pt x="7" y="601"/>
                  </a:lnTo>
                  <a:lnTo>
                    <a:pt x="2" y="639"/>
                  </a:lnTo>
                  <a:lnTo>
                    <a:pt x="0" y="66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38" name="组合 37"/>
            <p:cNvGrpSpPr/>
            <p:nvPr/>
          </p:nvGrpSpPr>
          <p:grpSpPr>
            <a:xfrm>
              <a:off x="1101726" y="1588"/>
              <a:ext cx="1819275" cy="3738562"/>
              <a:chOff x="2992438" y="1588"/>
              <a:chExt cx="1819275" cy="3738562"/>
            </a:xfrm>
            <a:grpFill/>
          </p:grpSpPr>
          <p:sp>
            <p:nvSpPr>
              <p:cNvPr id="39" name="Freeform 131"/>
              <p:cNvSpPr>
                <a:spLocks/>
              </p:cNvSpPr>
              <p:nvPr/>
            </p:nvSpPr>
            <p:spPr bwMode="auto">
              <a:xfrm>
                <a:off x="3592513" y="939800"/>
                <a:ext cx="552450" cy="392113"/>
              </a:xfrm>
              <a:custGeom>
                <a:avLst/>
                <a:gdLst>
                  <a:gd name="T0" fmla="*/ 8 w 348"/>
                  <a:gd name="T1" fmla="*/ 197 h 247"/>
                  <a:gd name="T2" fmla="*/ 29 w 348"/>
                  <a:gd name="T3" fmla="*/ 245 h 247"/>
                  <a:gd name="T4" fmla="*/ 32 w 348"/>
                  <a:gd name="T5" fmla="*/ 246 h 247"/>
                  <a:gd name="T6" fmla="*/ 34 w 348"/>
                  <a:gd name="T7" fmla="*/ 246 h 247"/>
                  <a:gd name="T8" fmla="*/ 41 w 348"/>
                  <a:gd name="T9" fmla="*/ 207 h 247"/>
                  <a:gd name="T10" fmla="*/ 70 w 348"/>
                  <a:gd name="T11" fmla="*/ 141 h 247"/>
                  <a:gd name="T12" fmla="*/ 87 w 348"/>
                  <a:gd name="T13" fmla="*/ 129 h 247"/>
                  <a:gd name="T14" fmla="*/ 84 w 348"/>
                  <a:gd name="T15" fmla="*/ 171 h 247"/>
                  <a:gd name="T16" fmla="*/ 88 w 348"/>
                  <a:gd name="T17" fmla="*/ 193 h 247"/>
                  <a:gd name="T18" fmla="*/ 90 w 348"/>
                  <a:gd name="T19" fmla="*/ 193 h 247"/>
                  <a:gd name="T20" fmla="*/ 96 w 348"/>
                  <a:gd name="T21" fmla="*/ 166 h 247"/>
                  <a:gd name="T22" fmla="*/ 118 w 348"/>
                  <a:gd name="T23" fmla="*/ 119 h 247"/>
                  <a:gd name="T24" fmla="*/ 148 w 348"/>
                  <a:gd name="T25" fmla="*/ 82 h 247"/>
                  <a:gd name="T26" fmla="*/ 191 w 348"/>
                  <a:gd name="T27" fmla="*/ 49 h 247"/>
                  <a:gd name="T28" fmla="*/ 217 w 348"/>
                  <a:gd name="T29" fmla="*/ 38 h 247"/>
                  <a:gd name="T30" fmla="*/ 215 w 348"/>
                  <a:gd name="T31" fmla="*/ 42 h 247"/>
                  <a:gd name="T32" fmla="*/ 211 w 348"/>
                  <a:gd name="T33" fmla="*/ 46 h 247"/>
                  <a:gd name="T34" fmla="*/ 196 w 348"/>
                  <a:gd name="T35" fmla="*/ 65 h 247"/>
                  <a:gd name="T36" fmla="*/ 177 w 348"/>
                  <a:gd name="T37" fmla="*/ 107 h 247"/>
                  <a:gd name="T38" fmla="*/ 169 w 348"/>
                  <a:gd name="T39" fmla="*/ 157 h 247"/>
                  <a:gd name="T40" fmla="*/ 169 w 348"/>
                  <a:gd name="T41" fmla="*/ 161 h 247"/>
                  <a:gd name="T42" fmla="*/ 172 w 348"/>
                  <a:gd name="T43" fmla="*/ 163 h 247"/>
                  <a:gd name="T44" fmla="*/ 189 w 348"/>
                  <a:gd name="T45" fmla="*/ 136 h 247"/>
                  <a:gd name="T46" fmla="*/ 221 w 348"/>
                  <a:gd name="T47" fmla="*/ 85 h 247"/>
                  <a:gd name="T48" fmla="*/ 253 w 348"/>
                  <a:gd name="T49" fmla="*/ 59 h 247"/>
                  <a:gd name="T50" fmla="*/ 295 w 348"/>
                  <a:gd name="T51" fmla="*/ 40 h 247"/>
                  <a:gd name="T52" fmla="*/ 346 w 348"/>
                  <a:gd name="T53" fmla="*/ 39 h 247"/>
                  <a:gd name="T54" fmla="*/ 348 w 348"/>
                  <a:gd name="T55" fmla="*/ 38 h 247"/>
                  <a:gd name="T56" fmla="*/ 347 w 348"/>
                  <a:gd name="T57" fmla="*/ 35 h 247"/>
                  <a:gd name="T58" fmla="*/ 314 w 348"/>
                  <a:gd name="T59" fmla="*/ 14 h 247"/>
                  <a:gd name="T60" fmla="*/ 274 w 348"/>
                  <a:gd name="T61" fmla="*/ 1 h 247"/>
                  <a:gd name="T62" fmla="*/ 223 w 348"/>
                  <a:gd name="T63" fmla="*/ 4 h 247"/>
                  <a:gd name="T64" fmla="*/ 190 w 348"/>
                  <a:gd name="T65" fmla="*/ 13 h 247"/>
                  <a:gd name="T66" fmla="*/ 164 w 348"/>
                  <a:gd name="T67" fmla="*/ 26 h 247"/>
                  <a:gd name="T68" fmla="*/ 89 w 348"/>
                  <a:gd name="T69" fmla="*/ 76 h 247"/>
                  <a:gd name="T70" fmla="*/ 28 w 348"/>
                  <a:gd name="T71" fmla="*/ 13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8" h="247">
                    <a:moveTo>
                      <a:pt x="0" y="170"/>
                    </a:moveTo>
                    <a:lnTo>
                      <a:pt x="8" y="197"/>
                    </a:lnTo>
                    <a:lnTo>
                      <a:pt x="17" y="222"/>
                    </a:lnTo>
                    <a:lnTo>
                      <a:pt x="29" y="245"/>
                    </a:lnTo>
                    <a:lnTo>
                      <a:pt x="29" y="246"/>
                    </a:lnTo>
                    <a:lnTo>
                      <a:pt x="32" y="246"/>
                    </a:lnTo>
                    <a:lnTo>
                      <a:pt x="33" y="247"/>
                    </a:lnTo>
                    <a:lnTo>
                      <a:pt x="34" y="246"/>
                    </a:lnTo>
                    <a:lnTo>
                      <a:pt x="34" y="245"/>
                    </a:lnTo>
                    <a:lnTo>
                      <a:pt x="41" y="207"/>
                    </a:lnTo>
                    <a:lnTo>
                      <a:pt x="53" y="173"/>
                    </a:lnTo>
                    <a:lnTo>
                      <a:pt x="70" y="141"/>
                    </a:lnTo>
                    <a:lnTo>
                      <a:pt x="90" y="112"/>
                    </a:lnTo>
                    <a:lnTo>
                      <a:pt x="87" y="129"/>
                    </a:lnTo>
                    <a:lnTo>
                      <a:pt x="84" y="150"/>
                    </a:lnTo>
                    <a:lnTo>
                      <a:pt x="84" y="171"/>
                    </a:lnTo>
                    <a:lnTo>
                      <a:pt x="87" y="193"/>
                    </a:lnTo>
                    <a:lnTo>
                      <a:pt x="88" y="193"/>
                    </a:lnTo>
                    <a:lnTo>
                      <a:pt x="89" y="193"/>
                    </a:lnTo>
                    <a:lnTo>
                      <a:pt x="90" y="193"/>
                    </a:lnTo>
                    <a:lnTo>
                      <a:pt x="90" y="193"/>
                    </a:lnTo>
                    <a:lnTo>
                      <a:pt x="96" y="166"/>
                    </a:lnTo>
                    <a:lnTo>
                      <a:pt x="105" y="141"/>
                    </a:lnTo>
                    <a:lnTo>
                      <a:pt x="118" y="119"/>
                    </a:lnTo>
                    <a:lnTo>
                      <a:pt x="132" y="101"/>
                    </a:lnTo>
                    <a:lnTo>
                      <a:pt x="148" y="82"/>
                    </a:lnTo>
                    <a:lnTo>
                      <a:pt x="169" y="65"/>
                    </a:lnTo>
                    <a:lnTo>
                      <a:pt x="191" y="49"/>
                    </a:lnTo>
                    <a:lnTo>
                      <a:pt x="217" y="36"/>
                    </a:lnTo>
                    <a:lnTo>
                      <a:pt x="217" y="38"/>
                    </a:lnTo>
                    <a:lnTo>
                      <a:pt x="216" y="39"/>
                    </a:lnTo>
                    <a:lnTo>
                      <a:pt x="215" y="42"/>
                    </a:lnTo>
                    <a:lnTo>
                      <a:pt x="212" y="44"/>
                    </a:lnTo>
                    <a:lnTo>
                      <a:pt x="211" y="46"/>
                    </a:lnTo>
                    <a:lnTo>
                      <a:pt x="210" y="47"/>
                    </a:lnTo>
                    <a:lnTo>
                      <a:pt x="196" y="65"/>
                    </a:lnTo>
                    <a:lnTo>
                      <a:pt x="185" y="85"/>
                    </a:lnTo>
                    <a:lnTo>
                      <a:pt x="177" y="107"/>
                    </a:lnTo>
                    <a:lnTo>
                      <a:pt x="172" y="131"/>
                    </a:lnTo>
                    <a:lnTo>
                      <a:pt x="169" y="157"/>
                    </a:lnTo>
                    <a:lnTo>
                      <a:pt x="169" y="158"/>
                    </a:lnTo>
                    <a:lnTo>
                      <a:pt x="169" y="161"/>
                    </a:lnTo>
                    <a:lnTo>
                      <a:pt x="170" y="162"/>
                    </a:lnTo>
                    <a:lnTo>
                      <a:pt x="172" y="163"/>
                    </a:lnTo>
                    <a:lnTo>
                      <a:pt x="176" y="163"/>
                    </a:lnTo>
                    <a:lnTo>
                      <a:pt x="189" y="136"/>
                    </a:lnTo>
                    <a:lnTo>
                      <a:pt x="203" y="110"/>
                    </a:lnTo>
                    <a:lnTo>
                      <a:pt x="221" y="85"/>
                    </a:lnTo>
                    <a:lnTo>
                      <a:pt x="236" y="70"/>
                    </a:lnTo>
                    <a:lnTo>
                      <a:pt x="253" y="59"/>
                    </a:lnTo>
                    <a:lnTo>
                      <a:pt x="272" y="48"/>
                    </a:lnTo>
                    <a:lnTo>
                      <a:pt x="295" y="40"/>
                    </a:lnTo>
                    <a:lnTo>
                      <a:pt x="319" y="38"/>
                    </a:lnTo>
                    <a:lnTo>
                      <a:pt x="346" y="39"/>
                    </a:lnTo>
                    <a:lnTo>
                      <a:pt x="347" y="39"/>
                    </a:lnTo>
                    <a:lnTo>
                      <a:pt x="348" y="38"/>
                    </a:lnTo>
                    <a:lnTo>
                      <a:pt x="348" y="36"/>
                    </a:lnTo>
                    <a:lnTo>
                      <a:pt x="347" y="35"/>
                    </a:lnTo>
                    <a:lnTo>
                      <a:pt x="333" y="23"/>
                    </a:lnTo>
                    <a:lnTo>
                      <a:pt x="314" y="14"/>
                    </a:lnTo>
                    <a:lnTo>
                      <a:pt x="295" y="6"/>
                    </a:lnTo>
                    <a:lnTo>
                      <a:pt x="274" y="1"/>
                    </a:lnTo>
                    <a:lnTo>
                      <a:pt x="249" y="0"/>
                    </a:lnTo>
                    <a:lnTo>
                      <a:pt x="223" y="4"/>
                    </a:lnTo>
                    <a:lnTo>
                      <a:pt x="206" y="6"/>
                    </a:lnTo>
                    <a:lnTo>
                      <a:pt x="190" y="13"/>
                    </a:lnTo>
                    <a:lnTo>
                      <a:pt x="177" y="19"/>
                    </a:lnTo>
                    <a:lnTo>
                      <a:pt x="164" y="26"/>
                    </a:lnTo>
                    <a:lnTo>
                      <a:pt x="124" y="49"/>
                    </a:lnTo>
                    <a:lnTo>
                      <a:pt x="89" y="76"/>
                    </a:lnTo>
                    <a:lnTo>
                      <a:pt x="56" y="104"/>
                    </a:lnTo>
                    <a:lnTo>
                      <a:pt x="28" y="136"/>
                    </a:lnTo>
                    <a:lnTo>
                      <a:pt x="0" y="17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40" name="组合 39"/>
              <p:cNvGrpSpPr/>
              <p:nvPr/>
            </p:nvGrpSpPr>
            <p:grpSpPr>
              <a:xfrm>
                <a:off x="2992438" y="1588"/>
                <a:ext cx="1819275" cy="3738562"/>
                <a:chOff x="2992438" y="1588"/>
                <a:chExt cx="1819275" cy="3738562"/>
              </a:xfrm>
              <a:grpFill/>
            </p:grpSpPr>
            <p:sp>
              <p:nvSpPr>
                <p:cNvPr id="41" name="Freeform 123"/>
                <p:cNvSpPr>
                  <a:spLocks/>
                </p:cNvSpPr>
                <p:nvPr/>
              </p:nvSpPr>
              <p:spPr bwMode="auto">
                <a:xfrm>
                  <a:off x="3068638" y="1588"/>
                  <a:ext cx="592138" cy="1182688"/>
                </a:xfrm>
                <a:custGeom>
                  <a:avLst/>
                  <a:gdLst>
                    <a:gd name="T0" fmla="*/ 4 w 373"/>
                    <a:gd name="T1" fmla="*/ 591 h 745"/>
                    <a:gd name="T2" fmla="*/ 12 w 373"/>
                    <a:gd name="T3" fmla="*/ 654 h 745"/>
                    <a:gd name="T4" fmla="*/ 17 w 373"/>
                    <a:gd name="T5" fmla="*/ 740 h 745"/>
                    <a:gd name="T6" fmla="*/ 20 w 373"/>
                    <a:gd name="T7" fmla="*/ 744 h 745"/>
                    <a:gd name="T8" fmla="*/ 31 w 373"/>
                    <a:gd name="T9" fmla="*/ 723 h 745"/>
                    <a:gd name="T10" fmla="*/ 80 w 373"/>
                    <a:gd name="T11" fmla="*/ 639 h 745"/>
                    <a:gd name="T12" fmla="*/ 157 w 373"/>
                    <a:gd name="T13" fmla="*/ 566 h 745"/>
                    <a:gd name="T14" fmla="*/ 216 w 373"/>
                    <a:gd name="T15" fmla="*/ 476 h 745"/>
                    <a:gd name="T16" fmla="*/ 278 w 373"/>
                    <a:gd name="T17" fmla="*/ 377 h 745"/>
                    <a:gd name="T18" fmla="*/ 282 w 373"/>
                    <a:gd name="T19" fmla="*/ 347 h 745"/>
                    <a:gd name="T20" fmla="*/ 260 w 373"/>
                    <a:gd name="T21" fmla="*/ 359 h 745"/>
                    <a:gd name="T22" fmla="*/ 253 w 373"/>
                    <a:gd name="T23" fmla="*/ 290 h 745"/>
                    <a:gd name="T24" fmla="*/ 295 w 373"/>
                    <a:gd name="T25" fmla="*/ 199 h 745"/>
                    <a:gd name="T26" fmla="*/ 362 w 373"/>
                    <a:gd name="T27" fmla="*/ 144 h 745"/>
                    <a:gd name="T28" fmla="*/ 372 w 373"/>
                    <a:gd name="T29" fmla="*/ 139 h 745"/>
                    <a:gd name="T30" fmla="*/ 373 w 373"/>
                    <a:gd name="T31" fmla="*/ 134 h 745"/>
                    <a:gd name="T32" fmla="*/ 363 w 373"/>
                    <a:gd name="T33" fmla="*/ 134 h 745"/>
                    <a:gd name="T34" fmla="*/ 326 w 373"/>
                    <a:gd name="T35" fmla="*/ 143 h 745"/>
                    <a:gd name="T36" fmla="*/ 232 w 373"/>
                    <a:gd name="T37" fmla="*/ 161 h 745"/>
                    <a:gd name="T38" fmla="*/ 208 w 373"/>
                    <a:gd name="T39" fmla="*/ 161 h 745"/>
                    <a:gd name="T40" fmla="*/ 227 w 373"/>
                    <a:gd name="T41" fmla="*/ 93 h 745"/>
                    <a:gd name="T42" fmla="*/ 284 w 373"/>
                    <a:gd name="T43" fmla="*/ 23 h 745"/>
                    <a:gd name="T44" fmla="*/ 311 w 373"/>
                    <a:gd name="T45" fmla="*/ 2 h 745"/>
                    <a:gd name="T46" fmla="*/ 307 w 373"/>
                    <a:gd name="T47" fmla="*/ 0 h 745"/>
                    <a:gd name="T48" fmla="*/ 201 w 373"/>
                    <a:gd name="T49" fmla="*/ 49 h 745"/>
                    <a:gd name="T50" fmla="*/ 130 w 373"/>
                    <a:gd name="T51" fmla="*/ 125 h 745"/>
                    <a:gd name="T52" fmla="*/ 106 w 373"/>
                    <a:gd name="T53" fmla="*/ 203 h 745"/>
                    <a:gd name="T54" fmla="*/ 108 w 373"/>
                    <a:gd name="T55" fmla="*/ 212 h 745"/>
                    <a:gd name="T56" fmla="*/ 118 w 373"/>
                    <a:gd name="T57" fmla="*/ 194 h 745"/>
                    <a:gd name="T58" fmla="*/ 173 w 373"/>
                    <a:gd name="T59" fmla="*/ 122 h 745"/>
                    <a:gd name="T60" fmla="*/ 165 w 373"/>
                    <a:gd name="T61" fmla="*/ 218 h 745"/>
                    <a:gd name="T62" fmla="*/ 168 w 373"/>
                    <a:gd name="T63" fmla="*/ 220 h 745"/>
                    <a:gd name="T64" fmla="*/ 236 w 373"/>
                    <a:gd name="T65" fmla="*/ 199 h 745"/>
                    <a:gd name="T66" fmla="*/ 249 w 373"/>
                    <a:gd name="T67" fmla="*/ 195 h 745"/>
                    <a:gd name="T68" fmla="*/ 197 w 373"/>
                    <a:gd name="T69" fmla="*/ 313 h 745"/>
                    <a:gd name="T70" fmla="*/ 160 w 373"/>
                    <a:gd name="T71" fmla="*/ 422 h 745"/>
                    <a:gd name="T72" fmla="*/ 157 w 373"/>
                    <a:gd name="T73" fmla="*/ 430 h 745"/>
                    <a:gd name="T74" fmla="*/ 178 w 373"/>
                    <a:gd name="T75" fmla="*/ 424 h 745"/>
                    <a:gd name="T76" fmla="*/ 214 w 373"/>
                    <a:gd name="T77" fmla="*/ 411 h 745"/>
                    <a:gd name="T78" fmla="*/ 157 w 373"/>
                    <a:gd name="T79" fmla="*/ 502 h 745"/>
                    <a:gd name="T80" fmla="*/ 62 w 373"/>
                    <a:gd name="T81" fmla="*/ 557 h 745"/>
                    <a:gd name="T82" fmla="*/ 61 w 373"/>
                    <a:gd name="T83" fmla="*/ 551 h 745"/>
                    <a:gd name="T84" fmla="*/ 65 w 373"/>
                    <a:gd name="T85" fmla="*/ 477 h 745"/>
                    <a:gd name="T86" fmla="*/ 99 w 373"/>
                    <a:gd name="T87" fmla="*/ 390 h 745"/>
                    <a:gd name="T88" fmla="*/ 140 w 373"/>
                    <a:gd name="T89" fmla="*/ 342 h 745"/>
                    <a:gd name="T90" fmla="*/ 144 w 373"/>
                    <a:gd name="T91" fmla="*/ 335 h 745"/>
                    <a:gd name="T92" fmla="*/ 116 w 373"/>
                    <a:gd name="T93" fmla="*/ 351 h 745"/>
                    <a:gd name="T94" fmla="*/ 50 w 373"/>
                    <a:gd name="T95" fmla="*/ 414 h 745"/>
                    <a:gd name="T96" fmla="*/ 8 w 373"/>
                    <a:gd name="T97" fmla="*/ 507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3" h="745">
                      <a:moveTo>
                        <a:pt x="2" y="546"/>
                      </a:moveTo>
                      <a:lnTo>
                        <a:pt x="0" y="568"/>
                      </a:lnTo>
                      <a:lnTo>
                        <a:pt x="4" y="591"/>
                      </a:lnTo>
                      <a:lnTo>
                        <a:pt x="10" y="610"/>
                      </a:lnTo>
                      <a:lnTo>
                        <a:pt x="17" y="629"/>
                      </a:lnTo>
                      <a:lnTo>
                        <a:pt x="12" y="654"/>
                      </a:lnTo>
                      <a:lnTo>
                        <a:pt x="10" y="682"/>
                      </a:lnTo>
                      <a:lnTo>
                        <a:pt x="12" y="711"/>
                      </a:lnTo>
                      <a:lnTo>
                        <a:pt x="17" y="740"/>
                      </a:lnTo>
                      <a:lnTo>
                        <a:pt x="19" y="741"/>
                      </a:lnTo>
                      <a:lnTo>
                        <a:pt x="19" y="743"/>
                      </a:lnTo>
                      <a:lnTo>
                        <a:pt x="20" y="744"/>
                      </a:lnTo>
                      <a:lnTo>
                        <a:pt x="21" y="745"/>
                      </a:lnTo>
                      <a:lnTo>
                        <a:pt x="23" y="744"/>
                      </a:lnTo>
                      <a:lnTo>
                        <a:pt x="31" y="723"/>
                      </a:lnTo>
                      <a:lnTo>
                        <a:pt x="40" y="701"/>
                      </a:lnTo>
                      <a:lnTo>
                        <a:pt x="58" y="668"/>
                      </a:lnTo>
                      <a:lnTo>
                        <a:pt x="80" y="639"/>
                      </a:lnTo>
                      <a:lnTo>
                        <a:pt x="106" y="613"/>
                      </a:lnTo>
                      <a:lnTo>
                        <a:pt x="137" y="593"/>
                      </a:lnTo>
                      <a:lnTo>
                        <a:pt x="157" y="566"/>
                      </a:lnTo>
                      <a:lnTo>
                        <a:pt x="176" y="538"/>
                      </a:lnTo>
                      <a:lnTo>
                        <a:pt x="194" y="511"/>
                      </a:lnTo>
                      <a:lnTo>
                        <a:pt x="216" y="476"/>
                      </a:lnTo>
                      <a:lnTo>
                        <a:pt x="240" y="441"/>
                      </a:lnTo>
                      <a:lnTo>
                        <a:pt x="262" y="407"/>
                      </a:lnTo>
                      <a:lnTo>
                        <a:pt x="278" y="377"/>
                      </a:lnTo>
                      <a:lnTo>
                        <a:pt x="292" y="347"/>
                      </a:lnTo>
                      <a:lnTo>
                        <a:pt x="287" y="346"/>
                      </a:lnTo>
                      <a:lnTo>
                        <a:pt x="282" y="347"/>
                      </a:lnTo>
                      <a:lnTo>
                        <a:pt x="277" y="350"/>
                      </a:lnTo>
                      <a:lnTo>
                        <a:pt x="273" y="351"/>
                      </a:lnTo>
                      <a:lnTo>
                        <a:pt x="260" y="359"/>
                      </a:lnTo>
                      <a:lnTo>
                        <a:pt x="246" y="368"/>
                      </a:lnTo>
                      <a:lnTo>
                        <a:pt x="246" y="326"/>
                      </a:lnTo>
                      <a:lnTo>
                        <a:pt x="253" y="290"/>
                      </a:lnTo>
                      <a:lnTo>
                        <a:pt x="263" y="256"/>
                      </a:lnTo>
                      <a:lnTo>
                        <a:pt x="277" y="225"/>
                      </a:lnTo>
                      <a:lnTo>
                        <a:pt x="295" y="199"/>
                      </a:lnTo>
                      <a:lnTo>
                        <a:pt x="316" y="176"/>
                      </a:lnTo>
                      <a:lnTo>
                        <a:pt x="338" y="159"/>
                      </a:lnTo>
                      <a:lnTo>
                        <a:pt x="362" y="144"/>
                      </a:lnTo>
                      <a:lnTo>
                        <a:pt x="366" y="143"/>
                      </a:lnTo>
                      <a:lnTo>
                        <a:pt x="369" y="140"/>
                      </a:lnTo>
                      <a:lnTo>
                        <a:pt x="372" y="139"/>
                      </a:lnTo>
                      <a:lnTo>
                        <a:pt x="373" y="138"/>
                      </a:lnTo>
                      <a:lnTo>
                        <a:pt x="373" y="136"/>
                      </a:lnTo>
                      <a:lnTo>
                        <a:pt x="373" y="134"/>
                      </a:lnTo>
                      <a:lnTo>
                        <a:pt x="371" y="134"/>
                      </a:lnTo>
                      <a:lnTo>
                        <a:pt x="367" y="133"/>
                      </a:lnTo>
                      <a:lnTo>
                        <a:pt x="363" y="134"/>
                      </a:lnTo>
                      <a:lnTo>
                        <a:pt x="359" y="134"/>
                      </a:lnTo>
                      <a:lnTo>
                        <a:pt x="356" y="135"/>
                      </a:lnTo>
                      <a:lnTo>
                        <a:pt x="326" y="143"/>
                      </a:lnTo>
                      <a:lnTo>
                        <a:pt x="296" y="151"/>
                      </a:lnTo>
                      <a:lnTo>
                        <a:pt x="265" y="157"/>
                      </a:lnTo>
                      <a:lnTo>
                        <a:pt x="232" y="161"/>
                      </a:lnTo>
                      <a:lnTo>
                        <a:pt x="211" y="163"/>
                      </a:lnTo>
                      <a:lnTo>
                        <a:pt x="210" y="163"/>
                      </a:lnTo>
                      <a:lnTo>
                        <a:pt x="208" y="161"/>
                      </a:lnTo>
                      <a:lnTo>
                        <a:pt x="208" y="159"/>
                      </a:lnTo>
                      <a:lnTo>
                        <a:pt x="215" y="125"/>
                      </a:lnTo>
                      <a:lnTo>
                        <a:pt x="227" y="93"/>
                      </a:lnTo>
                      <a:lnTo>
                        <a:pt x="243" y="67"/>
                      </a:lnTo>
                      <a:lnTo>
                        <a:pt x="262" y="44"/>
                      </a:lnTo>
                      <a:lnTo>
                        <a:pt x="284" y="23"/>
                      </a:lnTo>
                      <a:lnTo>
                        <a:pt x="309" y="4"/>
                      </a:lnTo>
                      <a:lnTo>
                        <a:pt x="311" y="3"/>
                      </a:lnTo>
                      <a:lnTo>
                        <a:pt x="311" y="2"/>
                      </a:lnTo>
                      <a:lnTo>
                        <a:pt x="309" y="0"/>
                      </a:lnTo>
                      <a:lnTo>
                        <a:pt x="308" y="0"/>
                      </a:lnTo>
                      <a:lnTo>
                        <a:pt x="307" y="0"/>
                      </a:lnTo>
                      <a:lnTo>
                        <a:pt x="269" y="15"/>
                      </a:lnTo>
                      <a:lnTo>
                        <a:pt x="233" y="30"/>
                      </a:lnTo>
                      <a:lnTo>
                        <a:pt x="201" y="49"/>
                      </a:lnTo>
                      <a:lnTo>
                        <a:pt x="172" y="72"/>
                      </a:lnTo>
                      <a:lnTo>
                        <a:pt x="148" y="97"/>
                      </a:lnTo>
                      <a:lnTo>
                        <a:pt x="130" y="125"/>
                      </a:lnTo>
                      <a:lnTo>
                        <a:pt x="117" y="157"/>
                      </a:lnTo>
                      <a:lnTo>
                        <a:pt x="108" y="194"/>
                      </a:lnTo>
                      <a:lnTo>
                        <a:pt x="106" y="203"/>
                      </a:lnTo>
                      <a:lnTo>
                        <a:pt x="105" y="211"/>
                      </a:lnTo>
                      <a:lnTo>
                        <a:pt x="106" y="212"/>
                      </a:lnTo>
                      <a:lnTo>
                        <a:pt x="108" y="212"/>
                      </a:lnTo>
                      <a:lnTo>
                        <a:pt x="109" y="212"/>
                      </a:lnTo>
                      <a:lnTo>
                        <a:pt x="109" y="212"/>
                      </a:lnTo>
                      <a:lnTo>
                        <a:pt x="118" y="194"/>
                      </a:lnTo>
                      <a:lnTo>
                        <a:pt x="129" y="177"/>
                      </a:lnTo>
                      <a:lnTo>
                        <a:pt x="140" y="160"/>
                      </a:lnTo>
                      <a:lnTo>
                        <a:pt x="173" y="122"/>
                      </a:lnTo>
                      <a:lnTo>
                        <a:pt x="168" y="152"/>
                      </a:lnTo>
                      <a:lnTo>
                        <a:pt x="164" y="185"/>
                      </a:lnTo>
                      <a:lnTo>
                        <a:pt x="165" y="218"/>
                      </a:lnTo>
                      <a:lnTo>
                        <a:pt x="165" y="219"/>
                      </a:lnTo>
                      <a:lnTo>
                        <a:pt x="167" y="220"/>
                      </a:lnTo>
                      <a:lnTo>
                        <a:pt x="168" y="220"/>
                      </a:lnTo>
                      <a:lnTo>
                        <a:pt x="189" y="211"/>
                      </a:lnTo>
                      <a:lnTo>
                        <a:pt x="211" y="206"/>
                      </a:lnTo>
                      <a:lnTo>
                        <a:pt x="236" y="199"/>
                      </a:lnTo>
                      <a:lnTo>
                        <a:pt x="240" y="198"/>
                      </a:lnTo>
                      <a:lnTo>
                        <a:pt x="244" y="197"/>
                      </a:lnTo>
                      <a:lnTo>
                        <a:pt x="249" y="195"/>
                      </a:lnTo>
                      <a:lnTo>
                        <a:pt x="229" y="233"/>
                      </a:lnTo>
                      <a:lnTo>
                        <a:pt x="212" y="273"/>
                      </a:lnTo>
                      <a:lnTo>
                        <a:pt x="197" y="313"/>
                      </a:lnTo>
                      <a:lnTo>
                        <a:pt x="165" y="410"/>
                      </a:lnTo>
                      <a:lnTo>
                        <a:pt x="163" y="415"/>
                      </a:lnTo>
                      <a:lnTo>
                        <a:pt x="160" y="422"/>
                      </a:lnTo>
                      <a:lnTo>
                        <a:pt x="157" y="427"/>
                      </a:lnTo>
                      <a:lnTo>
                        <a:pt x="156" y="428"/>
                      </a:lnTo>
                      <a:lnTo>
                        <a:pt x="157" y="430"/>
                      </a:lnTo>
                      <a:lnTo>
                        <a:pt x="157" y="431"/>
                      </a:lnTo>
                      <a:lnTo>
                        <a:pt x="160" y="431"/>
                      </a:lnTo>
                      <a:lnTo>
                        <a:pt x="178" y="424"/>
                      </a:lnTo>
                      <a:lnTo>
                        <a:pt x="197" y="419"/>
                      </a:lnTo>
                      <a:lnTo>
                        <a:pt x="206" y="415"/>
                      </a:lnTo>
                      <a:lnTo>
                        <a:pt x="214" y="411"/>
                      </a:lnTo>
                      <a:lnTo>
                        <a:pt x="199" y="444"/>
                      </a:lnTo>
                      <a:lnTo>
                        <a:pt x="180" y="474"/>
                      </a:lnTo>
                      <a:lnTo>
                        <a:pt x="157" y="502"/>
                      </a:lnTo>
                      <a:lnTo>
                        <a:pt x="76" y="549"/>
                      </a:lnTo>
                      <a:lnTo>
                        <a:pt x="70" y="553"/>
                      </a:lnTo>
                      <a:lnTo>
                        <a:pt x="62" y="557"/>
                      </a:lnTo>
                      <a:lnTo>
                        <a:pt x="61" y="555"/>
                      </a:lnTo>
                      <a:lnTo>
                        <a:pt x="61" y="554"/>
                      </a:lnTo>
                      <a:lnTo>
                        <a:pt x="61" y="551"/>
                      </a:lnTo>
                      <a:lnTo>
                        <a:pt x="59" y="550"/>
                      </a:lnTo>
                      <a:lnTo>
                        <a:pt x="59" y="511"/>
                      </a:lnTo>
                      <a:lnTo>
                        <a:pt x="65" y="477"/>
                      </a:lnTo>
                      <a:lnTo>
                        <a:pt x="72" y="445"/>
                      </a:lnTo>
                      <a:lnTo>
                        <a:pt x="84" y="417"/>
                      </a:lnTo>
                      <a:lnTo>
                        <a:pt x="99" y="390"/>
                      </a:lnTo>
                      <a:lnTo>
                        <a:pt x="117" y="368"/>
                      </a:lnTo>
                      <a:lnTo>
                        <a:pt x="137" y="347"/>
                      </a:lnTo>
                      <a:lnTo>
                        <a:pt x="140" y="342"/>
                      </a:lnTo>
                      <a:lnTo>
                        <a:pt x="144" y="338"/>
                      </a:lnTo>
                      <a:lnTo>
                        <a:pt x="146" y="337"/>
                      </a:lnTo>
                      <a:lnTo>
                        <a:pt x="144" y="335"/>
                      </a:lnTo>
                      <a:lnTo>
                        <a:pt x="143" y="334"/>
                      </a:lnTo>
                      <a:lnTo>
                        <a:pt x="142" y="334"/>
                      </a:lnTo>
                      <a:lnTo>
                        <a:pt x="116" y="351"/>
                      </a:lnTo>
                      <a:lnTo>
                        <a:pt x="92" y="369"/>
                      </a:lnTo>
                      <a:lnTo>
                        <a:pt x="70" y="390"/>
                      </a:lnTo>
                      <a:lnTo>
                        <a:pt x="50" y="414"/>
                      </a:lnTo>
                      <a:lnTo>
                        <a:pt x="34" y="440"/>
                      </a:lnTo>
                      <a:lnTo>
                        <a:pt x="20" y="472"/>
                      </a:lnTo>
                      <a:lnTo>
                        <a:pt x="8" y="507"/>
                      </a:lnTo>
                      <a:lnTo>
                        <a:pt x="2" y="54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24"/>
                <p:cNvSpPr>
                  <a:spLocks/>
                </p:cNvSpPr>
                <p:nvPr/>
              </p:nvSpPr>
              <p:spPr bwMode="auto">
                <a:xfrm>
                  <a:off x="3490913" y="58738"/>
                  <a:ext cx="1320800" cy="457200"/>
                </a:xfrm>
                <a:custGeom>
                  <a:avLst/>
                  <a:gdLst>
                    <a:gd name="T0" fmla="*/ 1 w 832"/>
                    <a:gd name="T1" fmla="*/ 286 h 288"/>
                    <a:gd name="T2" fmla="*/ 4 w 832"/>
                    <a:gd name="T3" fmla="*/ 286 h 288"/>
                    <a:gd name="T4" fmla="*/ 69 w 832"/>
                    <a:gd name="T5" fmla="*/ 222 h 288"/>
                    <a:gd name="T6" fmla="*/ 158 w 832"/>
                    <a:gd name="T7" fmla="*/ 162 h 288"/>
                    <a:gd name="T8" fmla="*/ 281 w 832"/>
                    <a:gd name="T9" fmla="*/ 132 h 288"/>
                    <a:gd name="T10" fmla="*/ 281 w 832"/>
                    <a:gd name="T11" fmla="*/ 127 h 288"/>
                    <a:gd name="T12" fmla="*/ 283 w 832"/>
                    <a:gd name="T13" fmla="*/ 82 h 288"/>
                    <a:gd name="T14" fmla="*/ 369 w 832"/>
                    <a:gd name="T15" fmla="*/ 51 h 288"/>
                    <a:gd name="T16" fmla="*/ 445 w 832"/>
                    <a:gd name="T17" fmla="*/ 65 h 288"/>
                    <a:gd name="T18" fmla="*/ 505 w 832"/>
                    <a:gd name="T19" fmla="*/ 102 h 288"/>
                    <a:gd name="T20" fmla="*/ 571 w 832"/>
                    <a:gd name="T21" fmla="*/ 167 h 288"/>
                    <a:gd name="T22" fmla="*/ 632 w 832"/>
                    <a:gd name="T23" fmla="*/ 205 h 288"/>
                    <a:gd name="T24" fmla="*/ 551 w 832"/>
                    <a:gd name="T25" fmla="*/ 229 h 288"/>
                    <a:gd name="T26" fmla="*/ 512 w 832"/>
                    <a:gd name="T27" fmla="*/ 259 h 288"/>
                    <a:gd name="T28" fmla="*/ 512 w 832"/>
                    <a:gd name="T29" fmla="*/ 263 h 288"/>
                    <a:gd name="T30" fmla="*/ 577 w 832"/>
                    <a:gd name="T31" fmla="*/ 267 h 288"/>
                    <a:gd name="T32" fmla="*/ 653 w 832"/>
                    <a:gd name="T33" fmla="*/ 250 h 288"/>
                    <a:gd name="T34" fmla="*/ 716 w 832"/>
                    <a:gd name="T35" fmla="*/ 216 h 288"/>
                    <a:gd name="T36" fmla="*/ 801 w 832"/>
                    <a:gd name="T37" fmla="*/ 201 h 288"/>
                    <a:gd name="T38" fmla="*/ 831 w 832"/>
                    <a:gd name="T39" fmla="*/ 205 h 288"/>
                    <a:gd name="T40" fmla="*/ 831 w 832"/>
                    <a:gd name="T41" fmla="*/ 200 h 288"/>
                    <a:gd name="T42" fmla="*/ 822 w 832"/>
                    <a:gd name="T43" fmla="*/ 196 h 288"/>
                    <a:gd name="T44" fmla="*/ 760 w 832"/>
                    <a:gd name="T45" fmla="*/ 157 h 288"/>
                    <a:gd name="T46" fmla="*/ 631 w 832"/>
                    <a:gd name="T47" fmla="*/ 114 h 288"/>
                    <a:gd name="T48" fmla="*/ 629 w 832"/>
                    <a:gd name="T49" fmla="*/ 117 h 288"/>
                    <a:gd name="T50" fmla="*/ 669 w 832"/>
                    <a:gd name="T51" fmla="*/ 161 h 288"/>
                    <a:gd name="T52" fmla="*/ 646 w 832"/>
                    <a:gd name="T53" fmla="*/ 158 h 288"/>
                    <a:gd name="T54" fmla="*/ 572 w 832"/>
                    <a:gd name="T55" fmla="*/ 112 h 288"/>
                    <a:gd name="T56" fmla="*/ 543 w 832"/>
                    <a:gd name="T57" fmla="*/ 85 h 288"/>
                    <a:gd name="T58" fmla="*/ 539 w 832"/>
                    <a:gd name="T59" fmla="*/ 80 h 288"/>
                    <a:gd name="T60" fmla="*/ 531 w 832"/>
                    <a:gd name="T61" fmla="*/ 73 h 288"/>
                    <a:gd name="T62" fmla="*/ 521 w 832"/>
                    <a:gd name="T63" fmla="*/ 65 h 288"/>
                    <a:gd name="T64" fmla="*/ 514 w 832"/>
                    <a:gd name="T65" fmla="*/ 60 h 288"/>
                    <a:gd name="T66" fmla="*/ 509 w 832"/>
                    <a:gd name="T67" fmla="*/ 53 h 288"/>
                    <a:gd name="T68" fmla="*/ 504 w 832"/>
                    <a:gd name="T69" fmla="*/ 52 h 288"/>
                    <a:gd name="T70" fmla="*/ 503 w 832"/>
                    <a:gd name="T71" fmla="*/ 51 h 288"/>
                    <a:gd name="T72" fmla="*/ 500 w 832"/>
                    <a:gd name="T73" fmla="*/ 48 h 288"/>
                    <a:gd name="T74" fmla="*/ 471 w 832"/>
                    <a:gd name="T75" fmla="*/ 27 h 288"/>
                    <a:gd name="T76" fmla="*/ 466 w 832"/>
                    <a:gd name="T77" fmla="*/ 27 h 288"/>
                    <a:gd name="T78" fmla="*/ 465 w 832"/>
                    <a:gd name="T79" fmla="*/ 25 h 288"/>
                    <a:gd name="T80" fmla="*/ 394 w 832"/>
                    <a:gd name="T81" fmla="*/ 4 h 288"/>
                    <a:gd name="T82" fmla="*/ 271 w 832"/>
                    <a:gd name="T83" fmla="*/ 8 h 288"/>
                    <a:gd name="T84" fmla="*/ 177 w 832"/>
                    <a:gd name="T85" fmla="*/ 40 h 288"/>
                    <a:gd name="T86" fmla="*/ 118 w 832"/>
                    <a:gd name="T87" fmla="*/ 72 h 288"/>
                    <a:gd name="T88" fmla="*/ 109 w 832"/>
                    <a:gd name="T89" fmla="*/ 78 h 288"/>
                    <a:gd name="T90" fmla="*/ 110 w 832"/>
                    <a:gd name="T91" fmla="*/ 82 h 288"/>
                    <a:gd name="T92" fmla="*/ 203 w 832"/>
                    <a:gd name="T93" fmla="*/ 90 h 288"/>
                    <a:gd name="T94" fmla="*/ 202 w 832"/>
                    <a:gd name="T95" fmla="*/ 91 h 288"/>
                    <a:gd name="T96" fmla="*/ 128 w 832"/>
                    <a:gd name="T97" fmla="*/ 127 h 288"/>
                    <a:gd name="T98" fmla="*/ 45 w 832"/>
                    <a:gd name="T99" fmla="*/ 205 h 288"/>
                    <a:gd name="T100" fmla="*/ 4 w 832"/>
                    <a:gd name="T101" fmla="*/ 276 h 288"/>
                    <a:gd name="T102" fmla="*/ 0 w 832"/>
                    <a:gd name="T103" fmla="*/ 28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32" h="288">
                      <a:moveTo>
                        <a:pt x="0" y="284"/>
                      </a:moveTo>
                      <a:lnTo>
                        <a:pt x="0" y="285"/>
                      </a:lnTo>
                      <a:lnTo>
                        <a:pt x="1" y="286"/>
                      </a:lnTo>
                      <a:lnTo>
                        <a:pt x="3" y="288"/>
                      </a:lnTo>
                      <a:lnTo>
                        <a:pt x="4" y="288"/>
                      </a:lnTo>
                      <a:lnTo>
                        <a:pt x="4" y="286"/>
                      </a:lnTo>
                      <a:lnTo>
                        <a:pt x="24" y="264"/>
                      </a:lnTo>
                      <a:lnTo>
                        <a:pt x="45" y="242"/>
                      </a:lnTo>
                      <a:lnTo>
                        <a:pt x="69" y="222"/>
                      </a:lnTo>
                      <a:lnTo>
                        <a:pt x="96" y="199"/>
                      </a:lnTo>
                      <a:lnTo>
                        <a:pt x="126" y="179"/>
                      </a:lnTo>
                      <a:lnTo>
                        <a:pt x="158" y="162"/>
                      </a:lnTo>
                      <a:lnTo>
                        <a:pt x="195" y="149"/>
                      </a:lnTo>
                      <a:lnTo>
                        <a:pt x="237" y="138"/>
                      </a:lnTo>
                      <a:lnTo>
                        <a:pt x="281" y="132"/>
                      </a:lnTo>
                      <a:lnTo>
                        <a:pt x="281" y="129"/>
                      </a:lnTo>
                      <a:lnTo>
                        <a:pt x="281" y="128"/>
                      </a:lnTo>
                      <a:lnTo>
                        <a:pt x="281" y="127"/>
                      </a:lnTo>
                      <a:lnTo>
                        <a:pt x="268" y="114"/>
                      </a:lnTo>
                      <a:lnTo>
                        <a:pt x="257" y="99"/>
                      </a:lnTo>
                      <a:lnTo>
                        <a:pt x="283" y="82"/>
                      </a:lnTo>
                      <a:lnTo>
                        <a:pt x="311" y="69"/>
                      </a:lnTo>
                      <a:lnTo>
                        <a:pt x="342" y="57"/>
                      </a:lnTo>
                      <a:lnTo>
                        <a:pt x="369" y="51"/>
                      </a:lnTo>
                      <a:lnTo>
                        <a:pt x="397" y="51"/>
                      </a:lnTo>
                      <a:lnTo>
                        <a:pt x="421" y="56"/>
                      </a:lnTo>
                      <a:lnTo>
                        <a:pt x="445" y="65"/>
                      </a:lnTo>
                      <a:lnTo>
                        <a:pt x="466" y="76"/>
                      </a:lnTo>
                      <a:lnTo>
                        <a:pt x="486" y="89"/>
                      </a:lnTo>
                      <a:lnTo>
                        <a:pt x="505" y="102"/>
                      </a:lnTo>
                      <a:lnTo>
                        <a:pt x="529" y="123"/>
                      </a:lnTo>
                      <a:lnTo>
                        <a:pt x="550" y="145"/>
                      </a:lnTo>
                      <a:lnTo>
                        <a:pt x="571" y="167"/>
                      </a:lnTo>
                      <a:lnTo>
                        <a:pt x="589" y="182"/>
                      </a:lnTo>
                      <a:lnTo>
                        <a:pt x="610" y="195"/>
                      </a:lnTo>
                      <a:lnTo>
                        <a:pt x="632" y="205"/>
                      </a:lnTo>
                      <a:lnTo>
                        <a:pt x="602" y="210"/>
                      </a:lnTo>
                      <a:lnTo>
                        <a:pt x="575" y="218"/>
                      </a:lnTo>
                      <a:lnTo>
                        <a:pt x="551" y="229"/>
                      </a:lnTo>
                      <a:lnTo>
                        <a:pt x="530" y="242"/>
                      </a:lnTo>
                      <a:lnTo>
                        <a:pt x="512" y="258"/>
                      </a:lnTo>
                      <a:lnTo>
                        <a:pt x="512" y="259"/>
                      </a:lnTo>
                      <a:lnTo>
                        <a:pt x="510" y="260"/>
                      </a:lnTo>
                      <a:lnTo>
                        <a:pt x="510" y="261"/>
                      </a:lnTo>
                      <a:lnTo>
                        <a:pt x="512" y="263"/>
                      </a:lnTo>
                      <a:lnTo>
                        <a:pt x="514" y="263"/>
                      </a:lnTo>
                      <a:lnTo>
                        <a:pt x="547" y="263"/>
                      </a:lnTo>
                      <a:lnTo>
                        <a:pt x="577" y="267"/>
                      </a:lnTo>
                      <a:lnTo>
                        <a:pt x="605" y="264"/>
                      </a:lnTo>
                      <a:lnTo>
                        <a:pt x="631" y="259"/>
                      </a:lnTo>
                      <a:lnTo>
                        <a:pt x="653" y="250"/>
                      </a:lnTo>
                      <a:lnTo>
                        <a:pt x="674" y="238"/>
                      </a:lnTo>
                      <a:lnTo>
                        <a:pt x="695" y="227"/>
                      </a:lnTo>
                      <a:lnTo>
                        <a:pt x="716" y="216"/>
                      </a:lnTo>
                      <a:lnTo>
                        <a:pt x="742" y="206"/>
                      </a:lnTo>
                      <a:lnTo>
                        <a:pt x="771" y="201"/>
                      </a:lnTo>
                      <a:lnTo>
                        <a:pt x="801" y="201"/>
                      </a:lnTo>
                      <a:lnTo>
                        <a:pt x="830" y="206"/>
                      </a:lnTo>
                      <a:lnTo>
                        <a:pt x="830" y="206"/>
                      </a:lnTo>
                      <a:lnTo>
                        <a:pt x="831" y="205"/>
                      </a:lnTo>
                      <a:lnTo>
                        <a:pt x="832" y="204"/>
                      </a:lnTo>
                      <a:lnTo>
                        <a:pt x="832" y="201"/>
                      </a:lnTo>
                      <a:lnTo>
                        <a:pt x="831" y="200"/>
                      </a:lnTo>
                      <a:lnTo>
                        <a:pt x="828" y="197"/>
                      </a:lnTo>
                      <a:lnTo>
                        <a:pt x="826" y="197"/>
                      </a:lnTo>
                      <a:lnTo>
                        <a:pt x="822" y="196"/>
                      </a:lnTo>
                      <a:lnTo>
                        <a:pt x="818" y="196"/>
                      </a:lnTo>
                      <a:lnTo>
                        <a:pt x="789" y="176"/>
                      </a:lnTo>
                      <a:lnTo>
                        <a:pt x="760" y="157"/>
                      </a:lnTo>
                      <a:lnTo>
                        <a:pt x="721" y="138"/>
                      </a:lnTo>
                      <a:lnTo>
                        <a:pt x="678" y="124"/>
                      </a:lnTo>
                      <a:lnTo>
                        <a:pt x="631" y="114"/>
                      </a:lnTo>
                      <a:lnTo>
                        <a:pt x="631" y="115"/>
                      </a:lnTo>
                      <a:lnTo>
                        <a:pt x="629" y="116"/>
                      </a:lnTo>
                      <a:lnTo>
                        <a:pt x="629" y="117"/>
                      </a:lnTo>
                      <a:lnTo>
                        <a:pt x="631" y="119"/>
                      </a:lnTo>
                      <a:lnTo>
                        <a:pt x="648" y="141"/>
                      </a:lnTo>
                      <a:lnTo>
                        <a:pt x="669" y="161"/>
                      </a:lnTo>
                      <a:lnTo>
                        <a:pt x="660" y="162"/>
                      </a:lnTo>
                      <a:lnTo>
                        <a:pt x="653" y="161"/>
                      </a:lnTo>
                      <a:lnTo>
                        <a:pt x="646" y="158"/>
                      </a:lnTo>
                      <a:lnTo>
                        <a:pt x="618" y="146"/>
                      </a:lnTo>
                      <a:lnTo>
                        <a:pt x="594" y="131"/>
                      </a:lnTo>
                      <a:lnTo>
                        <a:pt x="572" y="112"/>
                      </a:lnTo>
                      <a:lnTo>
                        <a:pt x="551" y="91"/>
                      </a:lnTo>
                      <a:lnTo>
                        <a:pt x="547" y="89"/>
                      </a:lnTo>
                      <a:lnTo>
                        <a:pt x="543" y="85"/>
                      </a:lnTo>
                      <a:lnTo>
                        <a:pt x="539" y="82"/>
                      </a:lnTo>
                      <a:lnTo>
                        <a:pt x="539" y="81"/>
                      </a:lnTo>
                      <a:lnTo>
                        <a:pt x="539" y="80"/>
                      </a:lnTo>
                      <a:lnTo>
                        <a:pt x="537" y="80"/>
                      </a:lnTo>
                      <a:lnTo>
                        <a:pt x="534" y="76"/>
                      </a:lnTo>
                      <a:lnTo>
                        <a:pt x="531" y="73"/>
                      </a:lnTo>
                      <a:lnTo>
                        <a:pt x="527" y="69"/>
                      </a:lnTo>
                      <a:lnTo>
                        <a:pt x="523" y="66"/>
                      </a:lnTo>
                      <a:lnTo>
                        <a:pt x="521" y="65"/>
                      </a:lnTo>
                      <a:lnTo>
                        <a:pt x="518" y="64"/>
                      </a:lnTo>
                      <a:lnTo>
                        <a:pt x="516" y="62"/>
                      </a:lnTo>
                      <a:lnTo>
                        <a:pt x="514" y="60"/>
                      </a:lnTo>
                      <a:lnTo>
                        <a:pt x="513" y="57"/>
                      </a:lnTo>
                      <a:lnTo>
                        <a:pt x="512" y="56"/>
                      </a:lnTo>
                      <a:lnTo>
                        <a:pt x="509" y="53"/>
                      </a:lnTo>
                      <a:lnTo>
                        <a:pt x="506" y="53"/>
                      </a:lnTo>
                      <a:lnTo>
                        <a:pt x="505" y="53"/>
                      </a:lnTo>
                      <a:lnTo>
                        <a:pt x="504" y="52"/>
                      </a:lnTo>
                      <a:lnTo>
                        <a:pt x="504" y="51"/>
                      </a:lnTo>
                      <a:lnTo>
                        <a:pt x="504" y="49"/>
                      </a:lnTo>
                      <a:lnTo>
                        <a:pt x="503" y="51"/>
                      </a:lnTo>
                      <a:lnTo>
                        <a:pt x="501" y="49"/>
                      </a:lnTo>
                      <a:lnTo>
                        <a:pt x="501" y="49"/>
                      </a:lnTo>
                      <a:lnTo>
                        <a:pt x="500" y="48"/>
                      </a:lnTo>
                      <a:lnTo>
                        <a:pt x="500" y="47"/>
                      </a:lnTo>
                      <a:lnTo>
                        <a:pt x="484" y="38"/>
                      </a:lnTo>
                      <a:lnTo>
                        <a:pt x="471" y="27"/>
                      </a:lnTo>
                      <a:lnTo>
                        <a:pt x="470" y="27"/>
                      </a:lnTo>
                      <a:lnTo>
                        <a:pt x="467" y="27"/>
                      </a:lnTo>
                      <a:lnTo>
                        <a:pt x="466" y="27"/>
                      </a:lnTo>
                      <a:lnTo>
                        <a:pt x="466" y="26"/>
                      </a:lnTo>
                      <a:lnTo>
                        <a:pt x="466" y="25"/>
                      </a:lnTo>
                      <a:lnTo>
                        <a:pt x="465" y="25"/>
                      </a:lnTo>
                      <a:lnTo>
                        <a:pt x="465" y="25"/>
                      </a:lnTo>
                      <a:lnTo>
                        <a:pt x="431" y="11"/>
                      </a:lnTo>
                      <a:lnTo>
                        <a:pt x="394" y="4"/>
                      </a:lnTo>
                      <a:lnTo>
                        <a:pt x="353" y="0"/>
                      </a:lnTo>
                      <a:lnTo>
                        <a:pt x="308" y="2"/>
                      </a:lnTo>
                      <a:lnTo>
                        <a:pt x="271" y="8"/>
                      </a:lnTo>
                      <a:lnTo>
                        <a:pt x="237" y="15"/>
                      </a:lnTo>
                      <a:lnTo>
                        <a:pt x="206" y="27"/>
                      </a:lnTo>
                      <a:lnTo>
                        <a:pt x="177" y="40"/>
                      </a:lnTo>
                      <a:lnTo>
                        <a:pt x="149" y="55"/>
                      </a:lnTo>
                      <a:lnTo>
                        <a:pt x="123" y="69"/>
                      </a:lnTo>
                      <a:lnTo>
                        <a:pt x="118" y="72"/>
                      </a:lnTo>
                      <a:lnTo>
                        <a:pt x="113" y="74"/>
                      </a:lnTo>
                      <a:lnTo>
                        <a:pt x="110" y="76"/>
                      </a:lnTo>
                      <a:lnTo>
                        <a:pt x="109" y="78"/>
                      </a:lnTo>
                      <a:lnTo>
                        <a:pt x="107" y="80"/>
                      </a:lnTo>
                      <a:lnTo>
                        <a:pt x="109" y="81"/>
                      </a:lnTo>
                      <a:lnTo>
                        <a:pt x="110" y="82"/>
                      </a:lnTo>
                      <a:lnTo>
                        <a:pt x="143" y="80"/>
                      </a:lnTo>
                      <a:lnTo>
                        <a:pt x="174" y="83"/>
                      </a:lnTo>
                      <a:lnTo>
                        <a:pt x="203" y="90"/>
                      </a:lnTo>
                      <a:lnTo>
                        <a:pt x="203" y="91"/>
                      </a:lnTo>
                      <a:lnTo>
                        <a:pt x="203" y="91"/>
                      </a:lnTo>
                      <a:lnTo>
                        <a:pt x="202" y="91"/>
                      </a:lnTo>
                      <a:lnTo>
                        <a:pt x="202" y="91"/>
                      </a:lnTo>
                      <a:lnTo>
                        <a:pt x="162" y="107"/>
                      </a:lnTo>
                      <a:lnTo>
                        <a:pt x="128" y="127"/>
                      </a:lnTo>
                      <a:lnTo>
                        <a:pt x="97" y="150"/>
                      </a:lnTo>
                      <a:lnTo>
                        <a:pt x="71" y="176"/>
                      </a:lnTo>
                      <a:lnTo>
                        <a:pt x="45" y="205"/>
                      </a:lnTo>
                      <a:lnTo>
                        <a:pt x="22" y="238"/>
                      </a:lnTo>
                      <a:lnTo>
                        <a:pt x="5" y="275"/>
                      </a:lnTo>
                      <a:lnTo>
                        <a:pt x="4" y="276"/>
                      </a:lnTo>
                      <a:lnTo>
                        <a:pt x="3" y="278"/>
                      </a:lnTo>
                      <a:lnTo>
                        <a:pt x="1" y="281"/>
                      </a:lnTo>
                      <a:lnTo>
                        <a:pt x="0" y="28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25"/>
                <p:cNvSpPr>
                  <a:spLocks/>
                </p:cNvSpPr>
                <p:nvPr/>
              </p:nvSpPr>
              <p:spPr bwMode="auto">
                <a:xfrm>
                  <a:off x="3181351" y="1681163"/>
                  <a:ext cx="482600" cy="808038"/>
                </a:xfrm>
                <a:custGeom>
                  <a:avLst/>
                  <a:gdLst>
                    <a:gd name="T0" fmla="*/ 1 w 304"/>
                    <a:gd name="T1" fmla="*/ 220 h 509"/>
                    <a:gd name="T2" fmla="*/ 17 w 304"/>
                    <a:gd name="T3" fmla="*/ 264 h 509"/>
                    <a:gd name="T4" fmla="*/ 41 w 304"/>
                    <a:gd name="T5" fmla="*/ 299 h 509"/>
                    <a:gd name="T6" fmla="*/ 76 w 304"/>
                    <a:gd name="T7" fmla="*/ 351 h 509"/>
                    <a:gd name="T8" fmla="*/ 102 w 304"/>
                    <a:gd name="T9" fmla="*/ 414 h 509"/>
                    <a:gd name="T10" fmla="*/ 122 w 304"/>
                    <a:gd name="T11" fmla="*/ 480 h 509"/>
                    <a:gd name="T12" fmla="*/ 135 w 304"/>
                    <a:gd name="T13" fmla="*/ 509 h 509"/>
                    <a:gd name="T14" fmla="*/ 139 w 304"/>
                    <a:gd name="T15" fmla="*/ 509 h 509"/>
                    <a:gd name="T16" fmla="*/ 139 w 304"/>
                    <a:gd name="T17" fmla="*/ 508 h 509"/>
                    <a:gd name="T18" fmla="*/ 131 w 304"/>
                    <a:gd name="T19" fmla="*/ 457 h 509"/>
                    <a:gd name="T20" fmla="*/ 137 w 304"/>
                    <a:gd name="T21" fmla="*/ 406 h 509"/>
                    <a:gd name="T22" fmla="*/ 153 w 304"/>
                    <a:gd name="T23" fmla="*/ 365 h 509"/>
                    <a:gd name="T24" fmla="*/ 177 w 304"/>
                    <a:gd name="T25" fmla="*/ 330 h 509"/>
                    <a:gd name="T26" fmla="*/ 208 w 304"/>
                    <a:gd name="T27" fmla="*/ 304 h 509"/>
                    <a:gd name="T28" fmla="*/ 237 w 304"/>
                    <a:gd name="T29" fmla="*/ 291 h 509"/>
                    <a:gd name="T30" fmla="*/ 240 w 304"/>
                    <a:gd name="T31" fmla="*/ 333 h 509"/>
                    <a:gd name="T32" fmla="*/ 251 w 304"/>
                    <a:gd name="T33" fmla="*/ 365 h 509"/>
                    <a:gd name="T34" fmla="*/ 300 w 304"/>
                    <a:gd name="T35" fmla="*/ 416 h 509"/>
                    <a:gd name="T36" fmla="*/ 302 w 304"/>
                    <a:gd name="T37" fmla="*/ 416 h 509"/>
                    <a:gd name="T38" fmla="*/ 304 w 304"/>
                    <a:gd name="T39" fmla="*/ 414 h 509"/>
                    <a:gd name="T40" fmla="*/ 281 w 304"/>
                    <a:gd name="T41" fmla="*/ 355 h 509"/>
                    <a:gd name="T42" fmla="*/ 274 w 304"/>
                    <a:gd name="T43" fmla="*/ 280 h 509"/>
                    <a:gd name="T44" fmla="*/ 275 w 304"/>
                    <a:gd name="T45" fmla="*/ 219 h 509"/>
                    <a:gd name="T46" fmla="*/ 274 w 304"/>
                    <a:gd name="T47" fmla="*/ 217 h 509"/>
                    <a:gd name="T48" fmla="*/ 238 w 304"/>
                    <a:gd name="T49" fmla="*/ 227 h 509"/>
                    <a:gd name="T50" fmla="*/ 182 w 304"/>
                    <a:gd name="T51" fmla="*/ 255 h 509"/>
                    <a:gd name="T52" fmla="*/ 139 w 304"/>
                    <a:gd name="T53" fmla="*/ 296 h 509"/>
                    <a:gd name="T54" fmla="*/ 120 w 304"/>
                    <a:gd name="T55" fmla="*/ 330 h 509"/>
                    <a:gd name="T56" fmla="*/ 106 w 304"/>
                    <a:gd name="T57" fmla="*/ 325 h 509"/>
                    <a:gd name="T58" fmla="*/ 79 w 304"/>
                    <a:gd name="T59" fmla="*/ 280 h 509"/>
                    <a:gd name="T60" fmla="*/ 85 w 304"/>
                    <a:gd name="T61" fmla="*/ 249 h 509"/>
                    <a:gd name="T62" fmla="*/ 118 w 304"/>
                    <a:gd name="T63" fmla="*/ 219 h 509"/>
                    <a:gd name="T64" fmla="*/ 144 w 304"/>
                    <a:gd name="T65" fmla="*/ 177 h 509"/>
                    <a:gd name="T66" fmla="*/ 165 w 304"/>
                    <a:gd name="T67" fmla="*/ 114 h 509"/>
                    <a:gd name="T68" fmla="*/ 165 w 304"/>
                    <a:gd name="T69" fmla="*/ 76 h 509"/>
                    <a:gd name="T70" fmla="*/ 154 w 304"/>
                    <a:gd name="T71" fmla="*/ 25 h 509"/>
                    <a:gd name="T72" fmla="*/ 145 w 304"/>
                    <a:gd name="T73" fmla="*/ 1 h 509"/>
                    <a:gd name="T74" fmla="*/ 135 w 304"/>
                    <a:gd name="T75" fmla="*/ 76 h 509"/>
                    <a:gd name="T76" fmla="*/ 115 w 304"/>
                    <a:gd name="T77" fmla="*/ 143 h 509"/>
                    <a:gd name="T78" fmla="*/ 80 w 304"/>
                    <a:gd name="T79" fmla="*/ 186 h 509"/>
                    <a:gd name="T80" fmla="*/ 30 w 304"/>
                    <a:gd name="T81" fmla="*/ 217 h 509"/>
                    <a:gd name="T82" fmla="*/ 29 w 304"/>
                    <a:gd name="T83" fmla="*/ 213 h 509"/>
                    <a:gd name="T84" fmla="*/ 29 w 304"/>
                    <a:gd name="T85" fmla="*/ 210 h 509"/>
                    <a:gd name="T86" fmla="*/ 38 w 304"/>
                    <a:gd name="T87" fmla="*/ 161 h 509"/>
                    <a:gd name="T88" fmla="*/ 52 w 304"/>
                    <a:gd name="T89" fmla="*/ 117 h 509"/>
                    <a:gd name="T90" fmla="*/ 54 w 304"/>
                    <a:gd name="T91" fmla="*/ 114 h 509"/>
                    <a:gd name="T92" fmla="*/ 54 w 304"/>
                    <a:gd name="T93" fmla="*/ 110 h 509"/>
                    <a:gd name="T94" fmla="*/ 52 w 304"/>
                    <a:gd name="T95" fmla="*/ 109 h 509"/>
                    <a:gd name="T96" fmla="*/ 29 w 304"/>
                    <a:gd name="T97" fmla="*/ 122 h 509"/>
                    <a:gd name="T98" fmla="*/ 14 w 304"/>
                    <a:gd name="T99" fmla="*/ 143 h 509"/>
                    <a:gd name="T100" fmla="*/ 3 w 304"/>
                    <a:gd name="T101" fmla="*/ 174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4" h="509">
                      <a:moveTo>
                        <a:pt x="0" y="192"/>
                      </a:moveTo>
                      <a:lnTo>
                        <a:pt x="1" y="220"/>
                      </a:lnTo>
                      <a:lnTo>
                        <a:pt x="8" y="244"/>
                      </a:lnTo>
                      <a:lnTo>
                        <a:pt x="17" y="264"/>
                      </a:lnTo>
                      <a:lnTo>
                        <a:pt x="28" y="283"/>
                      </a:lnTo>
                      <a:lnTo>
                        <a:pt x="41" y="299"/>
                      </a:lnTo>
                      <a:lnTo>
                        <a:pt x="60" y="323"/>
                      </a:lnTo>
                      <a:lnTo>
                        <a:pt x="76" y="351"/>
                      </a:lnTo>
                      <a:lnTo>
                        <a:pt x="90" y="381"/>
                      </a:lnTo>
                      <a:lnTo>
                        <a:pt x="102" y="414"/>
                      </a:lnTo>
                      <a:lnTo>
                        <a:pt x="111" y="450"/>
                      </a:lnTo>
                      <a:lnTo>
                        <a:pt x="122" y="480"/>
                      </a:lnTo>
                      <a:lnTo>
                        <a:pt x="135" y="508"/>
                      </a:lnTo>
                      <a:lnTo>
                        <a:pt x="135" y="509"/>
                      </a:lnTo>
                      <a:lnTo>
                        <a:pt x="136" y="509"/>
                      </a:lnTo>
                      <a:lnTo>
                        <a:pt x="139" y="509"/>
                      </a:lnTo>
                      <a:lnTo>
                        <a:pt x="139" y="509"/>
                      </a:lnTo>
                      <a:lnTo>
                        <a:pt x="139" y="508"/>
                      </a:lnTo>
                      <a:lnTo>
                        <a:pt x="134" y="484"/>
                      </a:lnTo>
                      <a:lnTo>
                        <a:pt x="131" y="457"/>
                      </a:lnTo>
                      <a:lnTo>
                        <a:pt x="132" y="431"/>
                      </a:lnTo>
                      <a:lnTo>
                        <a:pt x="137" y="406"/>
                      </a:lnTo>
                      <a:lnTo>
                        <a:pt x="144" y="385"/>
                      </a:lnTo>
                      <a:lnTo>
                        <a:pt x="153" y="365"/>
                      </a:lnTo>
                      <a:lnTo>
                        <a:pt x="164" y="347"/>
                      </a:lnTo>
                      <a:lnTo>
                        <a:pt x="177" y="330"/>
                      </a:lnTo>
                      <a:lnTo>
                        <a:pt x="191" y="316"/>
                      </a:lnTo>
                      <a:lnTo>
                        <a:pt x="208" y="304"/>
                      </a:lnTo>
                      <a:lnTo>
                        <a:pt x="223" y="297"/>
                      </a:lnTo>
                      <a:lnTo>
                        <a:pt x="237" y="291"/>
                      </a:lnTo>
                      <a:lnTo>
                        <a:pt x="237" y="312"/>
                      </a:lnTo>
                      <a:lnTo>
                        <a:pt x="240" y="333"/>
                      </a:lnTo>
                      <a:lnTo>
                        <a:pt x="243" y="351"/>
                      </a:lnTo>
                      <a:lnTo>
                        <a:pt x="251" y="365"/>
                      </a:lnTo>
                      <a:lnTo>
                        <a:pt x="274" y="393"/>
                      </a:lnTo>
                      <a:lnTo>
                        <a:pt x="300" y="416"/>
                      </a:lnTo>
                      <a:lnTo>
                        <a:pt x="301" y="416"/>
                      </a:lnTo>
                      <a:lnTo>
                        <a:pt x="302" y="416"/>
                      </a:lnTo>
                      <a:lnTo>
                        <a:pt x="304" y="415"/>
                      </a:lnTo>
                      <a:lnTo>
                        <a:pt x="304" y="414"/>
                      </a:lnTo>
                      <a:lnTo>
                        <a:pt x="291" y="386"/>
                      </a:lnTo>
                      <a:lnTo>
                        <a:pt x="281" y="355"/>
                      </a:lnTo>
                      <a:lnTo>
                        <a:pt x="275" y="319"/>
                      </a:lnTo>
                      <a:lnTo>
                        <a:pt x="274" y="280"/>
                      </a:lnTo>
                      <a:lnTo>
                        <a:pt x="275" y="220"/>
                      </a:lnTo>
                      <a:lnTo>
                        <a:pt x="275" y="219"/>
                      </a:lnTo>
                      <a:lnTo>
                        <a:pt x="274" y="219"/>
                      </a:lnTo>
                      <a:lnTo>
                        <a:pt x="274" y="217"/>
                      </a:lnTo>
                      <a:lnTo>
                        <a:pt x="271" y="217"/>
                      </a:lnTo>
                      <a:lnTo>
                        <a:pt x="238" y="227"/>
                      </a:lnTo>
                      <a:lnTo>
                        <a:pt x="208" y="238"/>
                      </a:lnTo>
                      <a:lnTo>
                        <a:pt x="182" y="255"/>
                      </a:lnTo>
                      <a:lnTo>
                        <a:pt x="158" y="274"/>
                      </a:lnTo>
                      <a:lnTo>
                        <a:pt x="139" y="296"/>
                      </a:lnTo>
                      <a:lnTo>
                        <a:pt x="128" y="312"/>
                      </a:lnTo>
                      <a:lnTo>
                        <a:pt x="120" y="330"/>
                      </a:lnTo>
                      <a:lnTo>
                        <a:pt x="115" y="352"/>
                      </a:lnTo>
                      <a:lnTo>
                        <a:pt x="106" y="325"/>
                      </a:lnTo>
                      <a:lnTo>
                        <a:pt x="94" y="301"/>
                      </a:lnTo>
                      <a:lnTo>
                        <a:pt x="79" y="280"/>
                      </a:lnTo>
                      <a:lnTo>
                        <a:pt x="62" y="261"/>
                      </a:lnTo>
                      <a:lnTo>
                        <a:pt x="85" y="249"/>
                      </a:lnTo>
                      <a:lnTo>
                        <a:pt x="103" y="233"/>
                      </a:lnTo>
                      <a:lnTo>
                        <a:pt x="118" y="219"/>
                      </a:lnTo>
                      <a:lnTo>
                        <a:pt x="130" y="203"/>
                      </a:lnTo>
                      <a:lnTo>
                        <a:pt x="144" y="177"/>
                      </a:lnTo>
                      <a:lnTo>
                        <a:pt x="157" y="147"/>
                      </a:lnTo>
                      <a:lnTo>
                        <a:pt x="165" y="114"/>
                      </a:lnTo>
                      <a:lnTo>
                        <a:pt x="166" y="96"/>
                      </a:lnTo>
                      <a:lnTo>
                        <a:pt x="165" y="76"/>
                      </a:lnTo>
                      <a:lnTo>
                        <a:pt x="161" y="48"/>
                      </a:lnTo>
                      <a:lnTo>
                        <a:pt x="154" y="25"/>
                      </a:lnTo>
                      <a:lnTo>
                        <a:pt x="149" y="0"/>
                      </a:lnTo>
                      <a:lnTo>
                        <a:pt x="145" y="1"/>
                      </a:lnTo>
                      <a:lnTo>
                        <a:pt x="141" y="39"/>
                      </a:lnTo>
                      <a:lnTo>
                        <a:pt x="135" y="76"/>
                      </a:lnTo>
                      <a:lnTo>
                        <a:pt x="127" y="110"/>
                      </a:lnTo>
                      <a:lnTo>
                        <a:pt x="115" y="143"/>
                      </a:lnTo>
                      <a:lnTo>
                        <a:pt x="100" y="166"/>
                      </a:lnTo>
                      <a:lnTo>
                        <a:pt x="80" y="186"/>
                      </a:lnTo>
                      <a:lnTo>
                        <a:pt x="56" y="203"/>
                      </a:lnTo>
                      <a:lnTo>
                        <a:pt x="30" y="217"/>
                      </a:lnTo>
                      <a:lnTo>
                        <a:pt x="29" y="216"/>
                      </a:lnTo>
                      <a:lnTo>
                        <a:pt x="29" y="213"/>
                      </a:lnTo>
                      <a:lnTo>
                        <a:pt x="29" y="212"/>
                      </a:lnTo>
                      <a:lnTo>
                        <a:pt x="29" y="210"/>
                      </a:lnTo>
                      <a:lnTo>
                        <a:pt x="33" y="183"/>
                      </a:lnTo>
                      <a:lnTo>
                        <a:pt x="38" y="161"/>
                      </a:lnTo>
                      <a:lnTo>
                        <a:pt x="46" y="139"/>
                      </a:lnTo>
                      <a:lnTo>
                        <a:pt x="52" y="117"/>
                      </a:lnTo>
                      <a:lnTo>
                        <a:pt x="54" y="115"/>
                      </a:lnTo>
                      <a:lnTo>
                        <a:pt x="54" y="114"/>
                      </a:lnTo>
                      <a:lnTo>
                        <a:pt x="54" y="111"/>
                      </a:lnTo>
                      <a:lnTo>
                        <a:pt x="54" y="110"/>
                      </a:lnTo>
                      <a:lnTo>
                        <a:pt x="54" y="110"/>
                      </a:lnTo>
                      <a:lnTo>
                        <a:pt x="52" y="109"/>
                      </a:lnTo>
                      <a:lnTo>
                        <a:pt x="39" y="114"/>
                      </a:lnTo>
                      <a:lnTo>
                        <a:pt x="29" y="122"/>
                      </a:lnTo>
                      <a:lnTo>
                        <a:pt x="21" y="132"/>
                      </a:lnTo>
                      <a:lnTo>
                        <a:pt x="14" y="143"/>
                      </a:lnTo>
                      <a:lnTo>
                        <a:pt x="8" y="157"/>
                      </a:lnTo>
                      <a:lnTo>
                        <a:pt x="3" y="174"/>
                      </a:lnTo>
                      <a:lnTo>
                        <a:pt x="0" y="19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26"/>
                <p:cNvSpPr>
                  <a:spLocks/>
                </p:cNvSpPr>
                <p:nvPr/>
              </p:nvSpPr>
              <p:spPr bwMode="auto">
                <a:xfrm>
                  <a:off x="3243263" y="2438400"/>
                  <a:ext cx="417513" cy="773113"/>
                </a:xfrm>
                <a:custGeom>
                  <a:avLst/>
                  <a:gdLst>
                    <a:gd name="T0" fmla="*/ 3 w 263"/>
                    <a:gd name="T1" fmla="*/ 442 h 487"/>
                    <a:gd name="T2" fmla="*/ 11 w 263"/>
                    <a:gd name="T3" fmla="*/ 485 h 487"/>
                    <a:gd name="T4" fmla="*/ 13 w 263"/>
                    <a:gd name="T5" fmla="*/ 485 h 487"/>
                    <a:gd name="T6" fmla="*/ 16 w 263"/>
                    <a:gd name="T7" fmla="*/ 485 h 487"/>
                    <a:gd name="T8" fmla="*/ 13 w 263"/>
                    <a:gd name="T9" fmla="*/ 460 h 487"/>
                    <a:gd name="T10" fmla="*/ 24 w 263"/>
                    <a:gd name="T11" fmla="*/ 418 h 487"/>
                    <a:gd name="T12" fmla="*/ 46 w 263"/>
                    <a:gd name="T13" fmla="*/ 387 h 487"/>
                    <a:gd name="T14" fmla="*/ 63 w 263"/>
                    <a:gd name="T15" fmla="*/ 373 h 487"/>
                    <a:gd name="T16" fmla="*/ 67 w 263"/>
                    <a:gd name="T17" fmla="*/ 369 h 487"/>
                    <a:gd name="T18" fmla="*/ 76 w 263"/>
                    <a:gd name="T19" fmla="*/ 363 h 487"/>
                    <a:gd name="T20" fmla="*/ 85 w 263"/>
                    <a:gd name="T21" fmla="*/ 358 h 487"/>
                    <a:gd name="T22" fmla="*/ 78 w 263"/>
                    <a:gd name="T23" fmla="*/ 398 h 487"/>
                    <a:gd name="T24" fmla="*/ 81 w 263"/>
                    <a:gd name="T25" fmla="*/ 441 h 487"/>
                    <a:gd name="T26" fmla="*/ 89 w 263"/>
                    <a:gd name="T27" fmla="*/ 473 h 487"/>
                    <a:gd name="T28" fmla="*/ 92 w 263"/>
                    <a:gd name="T29" fmla="*/ 475 h 487"/>
                    <a:gd name="T30" fmla="*/ 95 w 263"/>
                    <a:gd name="T31" fmla="*/ 472 h 487"/>
                    <a:gd name="T32" fmla="*/ 106 w 263"/>
                    <a:gd name="T33" fmla="*/ 418 h 487"/>
                    <a:gd name="T34" fmla="*/ 127 w 263"/>
                    <a:gd name="T35" fmla="*/ 421 h 487"/>
                    <a:gd name="T36" fmla="*/ 159 w 263"/>
                    <a:gd name="T37" fmla="*/ 463 h 487"/>
                    <a:gd name="T38" fmla="*/ 181 w 263"/>
                    <a:gd name="T39" fmla="*/ 479 h 487"/>
                    <a:gd name="T40" fmla="*/ 184 w 263"/>
                    <a:gd name="T41" fmla="*/ 476 h 487"/>
                    <a:gd name="T42" fmla="*/ 173 w 263"/>
                    <a:gd name="T43" fmla="*/ 454 h 487"/>
                    <a:gd name="T44" fmla="*/ 159 w 263"/>
                    <a:gd name="T45" fmla="*/ 411 h 487"/>
                    <a:gd name="T46" fmla="*/ 169 w 263"/>
                    <a:gd name="T47" fmla="*/ 408 h 487"/>
                    <a:gd name="T48" fmla="*/ 207 w 263"/>
                    <a:gd name="T49" fmla="*/ 437 h 487"/>
                    <a:gd name="T50" fmla="*/ 258 w 263"/>
                    <a:gd name="T51" fmla="*/ 449 h 487"/>
                    <a:gd name="T52" fmla="*/ 261 w 263"/>
                    <a:gd name="T53" fmla="*/ 449 h 487"/>
                    <a:gd name="T54" fmla="*/ 263 w 263"/>
                    <a:gd name="T55" fmla="*/ 445 h 487"/>
                    <a:gd name="T56" fmla="*/ 236 w 263"/>
                    <a:gd name="T57" fmla="*/ 418 h 487"/>
                    <a:gd name="T58" fmla="*/ 210 w 263"/>
                    <a:gd name="T59" fmla="*/ 387 h 487"/>
                    <a:gd name="T60" fmla="*/ 182 w 263"/>
                    <a:gd name="T61" fmla="*/ 352 h 487"/>
                    <a:gd name="T62" fmla="*/ 165 w 263"/>
                    <a:gd name="T63" fmla="*/ 303 h 487"/>
                    <a:gd name="T64" fmla="*/ 172 w 263"/>
                    <a:gd name="T65" fmla="*/ 252 h 487"/>
                    <a:gd name="T66" fmla="*/ 191 w 263"/>
                    <a:gd name="T67" fmla="*/ 212 h 487"/>
                    <a:gd name="T68" fmla="*/ 212 w 263"/>
                    <a:gd name="T69" fmla="*/ 175 h 487"/>
                    <a:gd name="T70" fmla="*/ 221 w 263"/>
                    <a:gd name="T71" fmla="*/ 129 h 487"/>
                    <a:gd name="T72" fmla="*/ 214 w 263"/>
                    <a:gd name="T73" fmla="*/ 75 h 487"/>
                    <a:gd name="T74" fmla="*/ 187 w 263"/>
                    <a:gd name="T75" fmla="*/ 31 h 487"/>
                    <a:gd name="T76" fmla="*/ 178 w 263"/>
                    <a:gd name="T77" fmla="*/ 11 h 487"/>
                    <a:gd name="T78" fmla="*/ 172 w 263"/>
                    <a:gd name="T79" fmla="*/ 1 h 487"/>
                    <a:gd name="T80" fmla="*/ 169 w 263"/>
                    <a:gd name="T81" fmla="*/ 0 h 487"/>
                    <a:gd name="T82" fmla="*/ 165 w 263"/>
                    <a:gd name="T83" fmla="*/ 2 h 487"/>
                    <a:gd name="T84" fmla="*/ 184 w 263"/>
                    <a:gd name="T85" fmla="*/ 41 h 487"/>
                    <a:gd name="T86" fmla="*/ 187 w 263"/>
                    <a:gd name="T87" fmla="*/ 93 h 487"/>
                    <a:gd name="T88" fmla="*/ 184 w 263"/>
                    <a:gd name="T89" fmla="*/ 138 h 487"/>
                    <a:gd name="T90" fmla="*/ 167 w 263"/>
                    <a:gd name="T91" fmla="*/ 172 h 487"/>
                    <a:gd name="T92" fmla="*/ 139 w 263"/>
                    <a:gd name="T93" fmla="*/ 206 h 487"/>
                    <a:gd name="T94" fmla="*/ 95 w 263"/>
                    <a:gd name="T95" fmla="*/ 248 h 487"/>
                    <a:gd name="T96" fmla="*/ 45 w 263"/>
                    <a:gd name="T97" fmla="*/ 298 h 487"/>
                    <a:gd name="T98" fmla="*/ 17 w 263"/>
                    <a:gd name="T99" fmla="*/ 336 h 487"/>
                    <a:gd name="T100" fmla="*/ 2 w 263"/>
                    <a:gd name="T101" fmla="*/ 38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3" h="487">
                      <a:moveTo>
                        <a:pt x="0" y="411"/>
                      </a:moveTo>
                      <a:lnTo>
                        <a:pt x="3" y="442"/>
                      </a:lnTo>
                      <a:lnTo>
                        <a:pt x="9" y="472"/>
                      </a:lnTo>
                      <a:lnTo>
                        <a:pt x="11" y="485"/>
                      </a:lnTo>
                      <a:lnTo>
                        <a:pt x="12" y="485"/>
                      </a:lnTo>
                      <a:lnTo>
                        <a:pt x="13" y="485"/>
                      </a:lnTo>
                      <a:lnTo>
                        <a:pt x="15" y="487"/>
                      </a:lnTo>
                      <a:lnTo>
                        <a:pt x="16" y="485"/>
                      </a:lnTo>
                      <a:lnTo>
                        <a:pt x="16" y="484"/>
                      </a:lnTo>
                      <a:lnTo>
                        <a:pt x="13" y="460"/>
                      </a:lnTo>
                      <a:lnTo>
                        <a:pt x="16" y="438"/>
                      </a:lnTo>
                      <a:lnTo>
                        <a:pt x="24" y="418"/>
                      </a:lnTo>
                      <a:lnTo>
                        <a:pt x="33" y="401"/>
                      </a:lnTo>
                      <a:lnTo>
                        <a:pt x="46" y="387"/>
                      </a:lnTo>
                      <a:lnTo>
                        <a:pt x="61" y="375"/>
                      </a:lnTo>
                      <a:lnTo>
                        <a:pt x="63" y="373"/>
                      </a:lnTo>
                      <a:lnTo>
                        <a:pt x="64" y="370"/>
                      </a:lnTo>
                      <a:lnTo>
                        <a:pt x="67" y="369"/>
                      </a:lnTo>
                      <a:lnTo>
                        <a:pt x="70" y="367"/>
                      </a:lnTo>
                      <a:lnTo>
                        <a:pt x="76" y="363"/>
                      </a:lnTo>
                      <a:lnTo>
                        <a:pt x="80" y="361"/>
                      </a:lnTo>
                      <a:lnTo>
                        <a:pt x="85" y="358"/>
                      </a:lnTo>
                      <a:lnTo>
                        <a:pt x="80" y="377"/>
                      </a:lnTo>
                      <a:lnTo>
                        <a:pt x="78" y="398"/>
                      </a:lnTo>
                      <a:lnTo>
                        <a:pt x="79" y="418"/>
                      </a:lnTo>
                      <a:lnTo>
                        <a:pt x="81" y="441"/>
                      </a:lnTo>
                      <a:lnTo>
                        <a:pt x="88" y="473"/>
                      </a:lnTo>
                      <a:lnTo>
                        <a:pt x="89" y="473"/>
                      </a:lnTo>
                      <a:lnTo>
                        <a:pt x="91" y="475"/>
                      </a:lnTo>
                      <a:lnTo>
                        <a:pt x="92" y="475"/>
                      </a:lnTo>
                      <a:lnTo>
                        <a:pt x="93" y="473"/>
                      </a:lnTo>
                      <a:lnTo>
                        <a:pt x="95" y="472"/>
                      </a:lnTo>
                      <a:lnTo>
                        <a:pt x="100" y="445"/>
                      </a:lnTo>
                      <a:lnTo>
                        <a:pt x="106" y="418"/>
                      </a:lnTo>
                      <a:lnTo>
                        <a:pt x="117" y="394"/>
                      </a:lnTo>
                      <a:lnTo>
                        <a:pt x="127" y="421"/>
                      </a:lnTo>
                      <a:lnTo>
                        <a:pt x="142" y="445"/>
                      </a:lnTo>
                      <a:lnTo>
                        <a:pt x="159" y="463"/>
                      </a:lnTo>
                      <a:lnTo>
                        <a:pt x="180" y="479"/>
                      </a:lnTo>
                      <a:lnTo>
                        <a:pt x="181" y="479"/>
                      </a:lnTo>
                      <a:lnTo>
                        <a:pt x="182" y="479"/>
                      </a:lnTo>
                      <a:lnTo>
                        <a:pt x="184" y="476"/>
                      </a:lnTo>
                      <a:lnTo>
                        <a:pt x="184" y="475"/>
                      </a:lnTo>
                      <a:lnTo>
                        <a:pt x="173" y="454"/>
                      </a:lnTo>
                      <a:lnTo>
                        <a:pt x="165" y="430"/>
                      </a:lnTo>
                      <a:lnTo>
                        <a:pt x="159" y="411"/>
                      </a:lnTo>
                      <a:lnTo>
                        <a:pt x="153" y="390"/>
                      </a:lnTo>
                      <a:lnTo>
                        <a:pt x="169" y="408"/>
                      </a:lnTo>
                      <a:lnTo>
                        <a:pt x="186" y="424"/>
                      </a:lnTo>
                      <a:lnTo>
                        <a:pt x="207" y="437"/>
                      </a:lnTo>
                      <a:lnTo>
                        <a:pt x="231" y="445"/>
                      </a:lnTo>
                      <a:lnTo>
                        <a:pt x="258" y="449"/>
                      </a:lnTo>
                      <a:lnTo>
                        <a:pt x="259" y="449"/>
                      </a:lnTo>
                      <a:lnTo>
                        <a:pt x="261" y="449"/>
                      </a:lnTo>
                      <a:lnTo>
                        <a:pt x="262" y="447"/>
                      </a:lnTo>
                      <a:lnTo>
                        <a:pt x="263" y="445"/>
                      </a:lnTo>
                      <a:lnTo>
                        <a:pt x="249" y="433"/>
                      </a:lnTo>
                      <a:lnTo>
                        <a:pt x="236" y="418"/>
                      </a:lnTo>
                      <a:lnTo>
                        <a:pt x="224" y="403"/>
                      </a:lnTo>
                      <a:lnTo>
                        <a:pt x="210" y="387"/>
                      </a:lnTo>
                      <a:lnTo>
                        <a:pt x="195" y="370"/>
                      </a:lnTo>
                      <a:lnTo>
                        <a:pt x="182" y="352"/>
                      </a:lnTo>
                      <a:lnTo>
                        <a:pt x="172" y="331"/>
                      </a:lnTo>
                      <a:lnTo>
                        <a:pt x="165" y="303"/>
                      </a:lnTo>
                      <a:lnTo>
                        <a:pt x="167" y="277"/>
                      </a:lnTo>
                      <a:lnTo>
                        <a:pt x="172" y="252"/>
                      </a:lnTo>
                      <a:lnTo>
                        <a:pt x="181" y="230"/>
                      </a:lnTo>
                      <a:lnTo>
                        <a:pt x="191" y="212"/>
                      </a:lnTo>
                      <a:lnTo>
                        <a:pt x="203" y="193"/>
                      </a:lnTo>
                      <a:lnTo>
                        <a:pt x="212" y="175"/>
                      </a:lnTo>
                      <a:lnTo>
                        <a:pt x="219" y="153"/>
                      </a:lnTo>
                      <a:lnTo>
                        <a:pt x="221" y="129"/>
                      </a:lnTo>
                      <a:lnTo>
                        <a:pt x="220" y="103"/>
                      </a:lnTo>
                      <a:lnTo>
                        <a:pt x="214" y="75"/>
                      </a:lnTo>
                      <a:lnTo>
                        <a:pt x="202" y="52"/>
                      </a:lnTo>
                      <a:lnTo>
                        <a:pt x="187" y="31"/>
                      </a:lnTo>
                      <a:lnTo>
                        <a:pt x="182" y="22"/>
                      </a:lnTo>
                      <a:lnTo>
                        <a:pt x="178" y="11"/>
                      </a:lnTo>
                      <a:lnTo>
                        <a:pt x="173" y="1"/>
                      </a:lnTo>
                      <a:lnTo>
                        <a:pt x="172" y="1"/>
                      </a:lnTo>
                      <a:lnTo>
                        <a:pt x="170" y="0"/>
                      </a:lnTo>
                      <a:lnTo>
                        <a:pt x="169" y="0"/>
                      </a:lnTo>
                      <a:lnTo>
                        <a:pt x="167" y="0"/>
                      </a:lnTo>
                      <a:lnTo>
                        <a:pt x="165" y="2"/>
                      </a:lnTo>
                      <a:lnTo>
                        <a:pt x="176" y="21"/>
                      </a:lnTo>
                      <a:lnTo>
                        <a:pt x="184" y="41"/>
                      </a:lnTo>
                      <a:lnTo>
                        <a:pt x="187" y="66"/>
                      </a:lnTo>
                      <a:lnTo>
                        <a:pt x="187" y="93"/>
                      </a:lnTo>
                      <a:lnTo>
                        <a:pt x="189" y="117"/>
                      </a:lnTo>
                      <a:lnTo>
                        <a:pt x="184" y="138"/>
                      </a:lnTo>
                      <a:lnTo>
                        <a:pt x="177" y="157"/>
                      </a:lnTo>
                      <a:lnTo>
                        <a:pt x="167" y="172"/>
                      </a:lnTo>
                      <a:lnTo>
                        <a:pt x="156" y="187"/>
                      </a:lnTo>
                      <a:lnTo>
                        <a:pt x="139" y="206"/>
                      </a:lnTo>
                      <a:lnTo>
                        <a:pt x="119" y="225"/>
                      </a:lnTo>
                      <a:lnTo>
                        <a:pt x="95" y="248"/>
                      </a:lnTo>
                      <a:lnTo>
                        <a:pt x="68" y="272"/>
                      </a:lnTo>
                      <a:lnTo>
                        <a:pt x="45" y="298"/>
                      </a:lnTo>
                      <a:lnTo>
                        <a:pt x="30" y="316"/>
                      </a:lnTo>
                      <a:lnTo>
                        <a:pt x="17" y="336"/>
                      </a:lnTo>
                      <a:lnTo>
                        <a:pt x="8" y="357"/>
                      </a:lnTo>
                      <a:lnTo>
                        <a:pt x="2" y="382"/>
                      </a:lnTo>
                      <a:lnTo>
                        <a:pt x="0" y="41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27"/>
                <p:cNvSpPr>
                  <a:spLocks/>
                </p:cNvSpPr>
                <p:nvPr/>
              </p:nvSpPr>
              <p:spPr bwMode="auto">
                <a:xfrm>
                  <a:off x="3424238" y="2179638"/>
                  <a:ext cx="317500" cy="739775"/>
                </a:xfrm>
                <a:custGeom>
                  <a:avLst/>
                  <a:gdLst>
                    <a:gd name="T0" fmla="*/ 1 w 200"/>
                    <a:gd name="T1" fmla="*/ 157 h 466"/>
                    <a:gd name="T2" fmla="*/ 13 w 200"/>
                    <a:gd name="T3" fmla="*/ 208 h 466"/>
                    <a:gd name="T4" fmla="*/ 28 w 200"/>
                    <a:gd name="T5" fmla="*/ 256 h 466"/>
                    <a:gd name="T6" fmla="*/ 33 w 200"/>
                    <a:gd name="T7" fmla="*/ 293 h 466"/>
                    <a:gd name="T8" fmla="*/ 36 w 200"/>
                    <a:gd name="T9" fmla="*/ 295 h 466"/>
                    <a:gd name="T10" fmla="*/ 38 w 200"/>
                    <a:gd name="T11" fmla="*/ 292 h 466"/>
                    <a:gd name="T12" fmla="*/ 50 w 200"/>
                    <a:gd name="T13" fmla="*/ 254 h 466"/>
                    <a:gd name="T14" fmla="*/ 45 w 200"/>
                    <a:gd name="T15" fmla="*/ 195 h 466"/>
                    <a:gd name="T16" fmla="*/ 32 w 200"/>
                    <a:gd name="T17" fmla="*/ 153 h 466"/>
                    <a:gd name="T18" fmla="*/ 32 w 200"/>
                    <a:gd name="T19" fmla="*/ 118 h 466"/>
                    <a:gd name="T20" fmla="*/ 38 w 200"/>
                    <a:gd name="T21" fmla="*/ 102 h 466"/>
                    <a:gd name="T22" fmla="*/ 39 w 200"/>
                    <a:gd name="T23" fmla="*/ 100 h 466"/>
                    <a:gd name="T24" fmla="*/ 62 w 200"/>
                    <a:gd name="T25" fmla="*/ 147 h 466"/>
                    <a:gd name="T26" fmla="*/ 90 w 200"/>
                    <a:gd name="T27" fmla="*/ 187 h 466"/>
                    <a:gd name="T28" fmla="*/ 115 w 200"/>
                    <a:gd name="T29" fmla="*/ 229 h 466"/>
                    <a:gd name="T30" fmla="*/ 126 w 200"/>
                    <a:gd name="T31" fmla="*/ 266 h 466"/>
                    <a:gd name="T32" fmla="*/ 127 w 200"/>
                    <a:gd name="T33" fmla="*/ 308 h 466"/>
                    <a:gd name="T34" fmla="*/ 115 w 200"/>
                    <a:gd name="T35" fmla="*/ 341 h 466"/>
                    <a:gd name="T36" fmla="*/ 83 w 200"/>
                    <a:gd name="T37" fmla="*/ 396 h 466"/>
                    <a:gd name="T38" fmla="*/ 68 w 200"/>
                    <a:gd name="T39" fmla="*/ 432 h 466"/>
                    <a:gd name="T40" fmla="*/ 66 w 200"/>
                    <a:gd name="T41" fmla="*/ 454 h 466"/>
                    <a:gd name="T42" fmla="*/ 71 w 200"/>
                    <a:gd name="T43" fmla="*/ 465 h 466"/>
                    <a:gd name="T44" fmla="*/ 73 w 200"/>
                    <a:gd name="T45" fmla="*/ 466 h 466"/>
                    <a:gd name="T46" fmla="*/ 81 w 200"/>
                    <a:gd name="T47" fmla="*/ 431 h 466"/>
                    <a:gd name="T48" fmla="*/ 98 w 200"/>
                    <a:gd name="T49" fmla="*/ 405 h 466"/>
                    <a:gd name="T50" fmla="*/ 124 w 200"/>
                    <a:gd name="T51" fmla="*/ 373 h 466"/>
                    <a:gd name="T52" fmla="*/ 143 w 200"/>
                    <a:gd name="T53" fmla="*/ 343 h 466"/>
                    <a:gd name="T54" fmla="*/ 156 w 200"/>
                    <a:gd name="T55" fmla="*/ 317 h 466"/>
                    <a:gd name="T56" fmla="*/ 161 w 200"/>
                    <a:gd name="T57" fmla="*/ 297 h 466"/>
                    <a:gd name="T58" fmla="*/ 161 w 200"/>
                    <a:gd name="T59" fmla="*/ 287 h 466"/>
                    <a:gd name="T60" fmla="*/ 173 w 200"/>
                    <a:gd name="T61" fmla="*/ 283 h 466"/>
                    <a:gd name="T62" fmla="*/ 186 w 200"/>
                    <a:gd name="T63" fmla="*/ 304 h 466"/>
                    <a:gd name="T64" fmla="*/ 190 w 200"/>
                    <a:gd name="T65" fmla="*/ 304 h 466"/>
                    <a:gd name="T66" fmla="*/ 182 w 200"/>
                    <a:gd name="T67" fmla="*/ 266 h 466"/>
                    <a:gd name="T68" fmla="*/ 156 w 200"/>
                    <a:gd name="T69" fmla="*/ 204 h 466"/>
                    <a:gd name="T70" fmla="*/ 159 w 200"/>
                    <a:gd name="T71" fmla="*/ 191 h 466"/>
                    <a:gd name="T72" fmla="*/ 194 w 200"/>
                    <a:gd name="T73" fmla="*/ 221 h 466"/>
                    <a:gd name="T74" fmla="*/ 196 w 200"/>
                    <a:gd name="T75" fmla="*/ 223 h 466"/>
                    <a:gd name="T76" fmla="*/ 200 w 200"/>
                    <a:gd name="T77" fmla="*/ 223 h 466"/>
                    <a:gd name="T78" fmla="*/ 173 w 200"/>
                    <a:gd name="T79" fmla="*/ 157 h 466"/>
                    <a:gd name="T80" fmla="*/ 87 w 200"/>
                    <a:gd name="T81" fmla="*/ 68 h 466"/>
                    <a:gd name="T82" fmla="*/ 68 w 200"/>
                    <a:gd name="T83" fmla="*/ 43 h 466"/>
                    <a:gd name="T84" fmla="*/ 63 w 200"/>
                    <a:gd name="T85" fmla="*/ 5 h 466"/>
                    <a:gd name="T86" fmla="*/ 64 w 200"/>
                    <a:gd name="T87" fmla="*/ 3 h 466"/>
                    <a:gd name="T88" fmla="*/ 63 w 200"/>
                    <a:gd name="T89" fmla="*/ 0 h 466"/>
                    <a:gd name="T90" fmla="*/ 59 w 200"/>
                    <a:gd name="T91" fmla="*/ 3 h 466"/>
                    <a:gd name="T92" fmla="*/ 33 w 200"/>
                    <a:gd name="T93" fmla="*/ 43 h 466"/>
                    <a:gd name="T94" fmla="*/ 9 w 200"/>
                    <a:gd name="T95" fmla="*/ 93 h 466"/>
                    <a:gd name="T96" fmla="*/ 0 w 200"/>
                    <a:gd name="T97" fmla="*/ 125 h 466"/>
                    <a:gd name="T98" fmla="*/ 0 w 200"/>
                    <a:gd name="T99"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466">
                      <a:moveTo>
                        <a:pt x="0" y="129"/>
                      </a:moveTo>
                      <a:lnTo>
                        <a:pt x="1" y="157"/>
                      </a:lnTo>
                      <a:lnTo>
                        <a:pt x="5" y="184"/>
                      </a:lnTo>
                      <a:lnTo>
                        <a:pt x="13" y="208"/>
                      </a:lnTo>
                      <a:lnTo>
                        <a:pt x="20" y="233"/>
                      </a:lnTo>
                      <a:lnTo>
                        <a:pt x="28" y="256"/>
                      </a:lnTo>
                      <a:lnTo>
                        <a:pt x="32" y="274"/>
                      </a:lnTo>
                      <a:lnTo>
                        <a:pt x="33" y="293"/>
                      </a:lnTo>
                      <a:lnTo>
                        <a:pt x="34" y="295"/>
                      </a:lnTo>
                      <a:lnTo>
                        <a:pt x="36" y="295"/>
                      </a:lnTo>
                      <a:lnTo>
                        <a:pt x="37" y="293"/>
                      </a:lnTo>
                      <a:lnTo>
                        <a:pt x="38" y="292"/>
                      </a:lnTo>
                      <a:lnTo>
                        <a:pt x="45" y="275"/>
                      </a:lnTo>
                      <a:lnTo>
                        <a:pt x="50" y="254"/>
                      </a:lnTo>
                      <a:lnTo>
                        <a:pt x="50" y="224"/>
                      </a:lnTo>
                      <a:lnTo>
                        <a:pt x="45" y="195"/>
                      </a:lnTo>
                      <a:lnTo>
                        <a:pt x="36" y="169"/>
                      </a:lnTo>
                      <a:lnTo>
                        <a:pt x="32" y="153"/>
                      </a:lnTo>
                      <a:lnTo>
                        <a:pt x="30" y="136"/>
                      </a:lnTo>
                      <a:lnTo>
                        <a:pt x="32" y="118"/>
                      </a:lnTo>
                      <a:lnTo>
                        <a:pt x="37" y="104"/>
                      </a:lnTo>
                      <a:lnTo>
                        <a:pt x="38" y="102"/>
                      </a:lnTo>
                      <a:lnTo>
                        <a:pt x="38" y="101"/>
                      </a:lnTo>
                      <a:lnTo>
                        <a:pt x="39" y="100"/>
                      </a:lnTo>
                      <a:lnTo>
                        <a:pt x="49" y="125"/>
                      </a:lnTo>
                      <a:lnTo>
                        <a:pt x="62" y="147"/>
                      </a:lnTo>
                      <a:lnTo>
                        <a:pt x="76" y="168"/>
                      </a:lnTo>
                      <a:lnTo>
                        <a:pt x="90" y="187"/>
                      </a:lnTo>
                      <a:lnTo>
                        <a:pt x="104" y="207"/>
                      </a:lnTo>
                      <a:lnTo>
                        <a:pt x="115" y="229"/>
                      </a:lnTo>
                      <a:lnTo>
                        <a:pt x="122" y="246"/>
                      </a:lnTo>
                      <a:lnTo>
                        <a:pt x="126" y="266"/>
                      </a:lnTo>
                      <a:lnTo>
                        <a:pt x="128" y="287"/>
                      </a:lnTo>
                      <a:lnTo>
                        <a:pt x="127" y="308"/>
                      </a:lnTo>
                      <a:lnTo>
                        <a:pt x="123" y="326"/>
                      </a:lnTo>
                      <a:lnTo>
                        <a:pt x="115" y="341"/>
                      </a:lnTo>
                      <a:lnTo>
                        <a:pt x="98" y="368"/>
                      </a:lnTo>
                      <a:lnTo>
                        <a:pt x="83" y="396"/>
                      </a:lnTo>
                      <a:lnTo>
                        <a:pt x="75" y="413"/>
                      </a:lnTo>
                      <a:lnTo>
                        <a:pt x="68" y="432"/>
                      </a:lnTo>
                      <a:lnTo>
                        <a:pt x="67" y="443"/>
                      </a:lnTo>
                      <a:lnTo>
                        <a:pt x="66" y="454"/>
                      </a:lnTo>
                      <a:lnTo>
                        <a:pt x="70" y="464"/>
                      </a:lnTo>
                      <a:lnTo>
                        <a:pt x="71" y="465"/>
                      </a:lnTo>
                      <a:lnTo>
                        <a:pt x="72" y="466"/>
                      </a:lnTo>
                      <a:lnTo>
                        <a:pt x="73" y="466"/>
                      </a:lnTo>
                      <a:lnTo>
                        <a:pt x="76" y="447"/>
                      </a:lnTo>
                      <a:lnTo>
                        <a:pt x="81" y="431"/>
                      </a:lnTo>
                      <a:lnTo>
                        <a:pt x="89" y="418"/>
                      </a:lnTo>
                      <a:lnTo>
                        <a:pt x="98" y="405"/>
                      </a:lnTo>
                      <a:lnTo>
                        <a:pt x="111" y="389"/>
                      </a:lnTo>
                      <a:lnTo>
                        <a:pt x="124" y="373"/>
                      </a:lnTo>
                      <a:lnTo>
                        <a:pt x="135" y="356"/>
                      </a:lnTo>
                      <a:lnTo>
                        <a:pt x="143" y="343"/>
                      </a:lnTo>
                      <a:lnTo>
                        <a:pt x="149" y="331"/>
                      </a:lnTo>
                      <a:lnTo>
                        <a:pt x="156" y="317"/>
                      </a:lnTo>
                      <a:lnTo>
                        <a:pt x="160" y="301"/>
                      </a:lnTo>
                      <a:lnTo>
                        <a:pt x="161" y="297"/>
                      </a:lnTo>
                      <a:lnTo>
                        <a:pt x="161" y="292"/>
                      </a:lnTo>
                      <a:lnTo>
                        <a:pt x="161" y="287"/>
                      </a:lnTo>
                      <a:lnTo>
                        <a:pt x="156" y="265"/>
                      </a:lnTo>
                      <a:lnTo>
                        <a:pt x="173" y="283"/>
                      </a:lnTo>
                      <a:lnTo>
                        <a:pt x="186" y="303"/>
                      </a:lnTo>
                      <a:lnTo>
                        <a:pt x="186" y="304"/>
                      </a:lnTo>
                      <a:lnTo>
                        <a:pt x="189" y="304"/>
                      </a:lnTo>
                      <a:lnTo>
                        <a:pt x="190" y="304"/>
                      </a:lnTo>
                      <a:lnTo>
                        <a:pt x="187" y="283"/>
                      </a:lnTo>
                      <a:lnTo>
                        <a:pt x="182" y="266"/>
                      </a:lnTo>
                      <a:lnTo>
                        <a:pt x="172" y="232"/>
                      </a:lnTo>
                      <a:lnTo>
                        <a:pt x="156" y="204"/>
                      </a:lnTo>
                      <a:lnTo>
                        <a:pt x="136" y="180"/>
                      </a:lnTo>
                      <a:lnTo>
                        <a:pt x="159" y="191"/>
                      </a:lnTo>
                      <a:lnTo>
                        <a:pt x="178" y="204"/>
                      </a:lnTo>
                      <a:lnTo>
                        <a:pt x="194" y="221"/>
                      </a:lnTo>
                      <a:lnTo>
                        <a:pt x="195" y="223"/>
                      </a:lnTo>
                      <a:lnTo>
                        <a:pt x="196" y="223"/>
                      </a:lnTo>
                      <a:lnTo>
                        <a:pt x="199" y="223"/>
                      </a:lnTo>
                      <a:lnTo>
                        <a:pt x="200" y="223"/>
                      </a:lnTo>
                      <a:lnTo>
                        <a:pt x="189" y="189"/>
                      </a:lnTo>
                      <a:lnTo>
                        <a:pt x="173" y="157"/>
                      </a:lnTo>
                      <a:lnTo>
                        <a:pt x="155" y="130"/>
                      </a:lnTo>
                      <a:lnTo>
                        <a:pt x="87" y="68"/>
                      </a:lnTo>
                      <a:lnTo>
                        <a:pt x="76" y="57"/>
                      </a:lnTo>
                      <a:lnTo>
                        <a:pt x="68" y="43"/>
                      </a:lnTo>
                      <a:lnTo>
                        <a:pt x="63" y="26"/>
                      </a:lnTo>
                      <a:lnTo>
                        <a:pt x="63" y="5"/>
                      </a:lnTo>
                      <a:lnTo>
                        <a:pt x="63" y="4"/>
                      </a:lnTo>
                      <a:lnTo>
                        <a:pt x="64" y="3"/>
                      </a:lnTo>
                      <a:lnTo>
                        <a:pt x="63" y="2"/>
                      </a:lnTo>
                      <a:lnTo>
                        <a:pt x="63" y="0"/>
                      </a:lnTo>
                      <a:lnTo>
                        <a:pt x="60" y="2"/>
                      </a:lnTo>
                      <a:lnTo>
                        <a:pt x="59" y="3"/>
                      </a:lnTo>
                      <a:lnTo>
                        <a:pt x="47" y="24"/>
                      </a:lnTo>
                      <a:lnTo>
                        <a:pt x="33" y="43"/>
                      </a:lnTo>
                      <a:lnTo>
                        <a:pt x="21" y="66"/>
                      </a:lnTo>
                      <a:lnTo>
                        <a:pt x="9" y="93"/>
                      </a:lnTo>
                      <a:lnTo>
                        <a:pt x="1" y="123"/>
                      </a:lnTo>
                      <a:lnTo>
                        <a:pt x="0" y="125"/>
                      </a:lnTo>
                      <a:lnTo>
                        <a:pt x="0" y="127"/>
                      </a:lnTo>
                      <a:lnTo>
                        <a:pt x="0" y="12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28"/>
                <p:cNvSpPr>
                  <a:spLocks/>
                </p:cNvSpPr>
                <p:nvPr/>
              </p:nvSpPr>
              <p:spPr bwMode="auto">
                <a:xfrm>
                  <a:off x="3852863" y="361950"/>
                  <a:ext cx="495300" cy="547688"/>
                </a:xfrm>
                <a:custGeom>
                  <a:avLst/>
                  <a:gdLst>
                    <a:gd name="T0" fmla="*/ 0 w 312"/>
                    <a:gd name="T1" fmla="*/ 301 h 345"/>
                    <a:gd name="T2" fmla="*/ 2 w 312"/>
                    <a:gd name="T3" fmla="*/ 302 h 345"/>
                    <a:gd name="T4" fmla="*/ 32 w 312"/>
                    <a:gd name="T5" fmla="*/ 288 h 345"/>
                    <a:gd name="T6" fmla="*/ 102 w 312"/>
                    <a:gd name="T7" fmla="*/ 288 h 345"/>
                    <a:gd name="T8" fmla="*/ 158 w 312"/>
                    <a:gd name="T9" fmla="*/ 309 h 345"/>
                    <a:gd name="T10" fmla="*/ 201 w 312"/>
                    <a:gd name="T11" fmla="*/ 344 h 345"/>
                    <a:gd name="T12" fmla="*/ 203 w 312"/>
                    <a:gd name="T13" fmla="*/ 345 h 345"/>
                    <a:gd name="T14" fmla="*/ 207 w 312"/>
                    <a:gd name="T15" fmla="*/ 345 h 345"/>
                    <a:gd name="T16" fmla="*/ 209 w 312"/>
                    <a:gd name="T17" fmla="*/ 345 h 345"/>
                    <a:gd name="T18" fmla="*/ 200 w 312"/>
                    <a:gd name="T19" fmla="*/ 323 h 345"/>
                    <a:gd name="T20" fmla="*/ 174 w 312"/>
                    <a:gd name="T21" fmla="*/ 292 h 345"/>
                    <a:gd name="T22" fmla="*/ 138 w 312"/>
                    <a:gd name="T23" fmla="*/ 269 h 345"/>
                    <a:gd name="T24" fmla="*/ 82 w 312"/>
                    <a:gd name="T25" fmla="*/ 247 h 345"/>
                    <a:gd name="T26" fmla="*/ 102 w 312"/>
                    <a:gd name="T27" fmla="*/ 212 h 345"/>
                    <a:gd name="T28" fmla="*/ 107 w 312"/>
                    <a:gd name="T29" fmla="*/ 205 h 345"/>
                    <a:gd name="T30" fmla="*/ 131 w 312"/>
                    <a:gd name="T31" fmla="*/ 173 h 345"/>
                    <a:gd name="T32" fmla="*/ 193 w 312"/>
                    <a:gd name="T33" fmla="*/ 101 h 345"/>
                    <a:gd name="T34" fmla="*/ 234 w 312"/>
                    <a:gd name="T35" fmla="*/ 68 h 345"/>
                    <a:gd name="T36" fmla="*/ 238 w 312"/>
                    <a:gd name="T37" fmla="*/ 65 h 345"/>
                    <a:gd name="T38" fmla="*/ 233 w 312"/>
                    <a:gd name="T39" fmla="*/ 59 h 345"/>
                    <a:gd name="T40" fmla="*/ 221 w 312"/>
                    <a:gd name="T41" fmla="*/ 51 h 345"/>
                    <a:gd name="T42" fmla="*/ 237 w 312"/>
                    <a:gd name="T43" fmla="*/ 38 h 345"/>
                    <a:gd name="T44" fmla="*/ 277 w 312"/>
                    <a:gd name="T45" fmla="*/ 17 h 345"/>
                    <a:gd name="T46" fmla="*/ 299 w 312"/>
                    <a:gd name="T47" fmla="*/ 8 h 345"/>
                    <a:gd name="T48" fmla="*/ 312 w 312"/>
                    <a:gd name="T49" fmla="*/ 4 h 345"/>
                    <a:gd name="T50" fmla="*/ 311 w 312"/>
                    <a:gd name="T51" fmla="*/ 1 h 345"/>
                    <a:gd name="T52" fmla="*/ 269 w 312"/>
                    <a:gd name="T53" fmla="*/ 0 h 345"/>
                    <a:gd name="T54" fmla="*/ 195 w 312"/>
                    <a:gd name="T55" fmla="*/ 10 h 345"/>
                    <a:gd name="T56" fmla="*/ 129 w 312"/>
                    <a:gd name="T57" fmla="*/ 33 h 345"/>
                    <a:gd name="T58" fmla="*/ 125 w 312"/>
                    <a:gd name="T59" fmla="*/ 34 h 345"/>
                    <a:gd name="T60" fmla="*/ 121 w 312"/>
                    <a:gd name="T61" fmla="*/ 35 h 345"/>
                    <a:gd name="T62" fmla="*/ 119 w 312"/>
                    <a:gd name="T63" fmla="*/ 39 h 345"/>
                    <a:gd name="T64" fmla="*/ 154 w 312"/>
                    <a:gd name="T65" fmla="*/ 63 h 345"/>
                    <a:gd name="T66" fmla="*/ 155 w 312"/>
                    <a:gd name="T67" fmla="*/ 64 h 345"/>
                    <a:gd name="T68" fmla="*/ 154 w 312"/>
                    <a:gd name="T69" fmla="*/ 67 h 345"/>
                    <a:gd name="T70" fmla="*/ 144 w 312"/>
                    <a:gd name="T71" fmla="*/ 74 h 345"/>
                    <a:gd name="T72" fmla="*/ 135 w 312"/>
                    <a:gd name="T73" fmla="*/ 85 h 345"/>
                    <a:gd name="T74" fmla="*/ 68 w 312"/>
                    <a:gd name="T75" fmla="*/ 167 h 345"/>
                    <a:gd name="T76" fmla="*/ 15 w 312"/>
                    <a:gd name="T77" fmla="*/ 264 h 345"/>
                    <a:gd name="T78" fmla="*/ 1 w 312"/>
                    <a:gd name="T79" fmla="*/ 29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2" h="345">
                      <a:moveTo>
                        <a:pt x="0" y="300"/>
                      </a:moveTo>
                      <a:lnTo>
                        <a:pt x="0" y="301"/>
                      </a:lnTo>
                      <a:lnTo>
                        <a:pt x="1" y="302"/>
                      </a:lnTo>
                      <a:lnTo>
                        <a:pt x="2" y="302"/>
                      </a:lnTo>
                      <a:lnTo>
                        <a:pt x="17" y="296"/>
                      </a:lnTo>
                      <a:lnTo>
                        <a:pt x="32" y="288"/>
                      </a:lnTo>
                      <a:lnTo>
                        <a:pt x="69" y="285"/>
                      </a:lnTo>
                      <a:lnTo>
                        <a:pt x="102" y="288"/>
                      </a:lnTo>
                      <a:lnTo>
                        <a:pt x="132" y="296"/>
                      </a:lnTo>
                      <a:lnTo>
                        <a:pt x="158" y="309"/>
                      </a:lnTo>
                      <a:lnTo>
                        <a:pt x="182" y="324"/>
                      </a:lnTo>
                      <a:lnTo>
                        <a:pt x="201" y="344"/>
                      </a:lnTo>
                      <a:lnTo>
                        <a:pt x="201" y="344"/>
                      </a:lnTo>
                      <a:lnTo>
                        <a:pt x="203" y="345"/>
                      </a:lnTo>
                      <a:lnTo>
                        <a:pt x="204" y="345"/>
                      </a:lnTo>
                      <a:lnTo>
                        <a:pt x="207" y="345"/>
                      </a:lnTo>
                      <a:lnTo>
                        <a:pt x="208" y="345"/>
                      </a:lnTo>
                      <a:lnTo>
                        <a:pt x="209" y="345"/>
                      </a:lnTo>
                      <a:lnTo>
                        <a:pt x="209" y="344"/>
                      </a:lnTo>
                      <a:lnTo>
                        <a:pt x="200" y="323"/>
                      </a:lnTo>
                      <a:lnTo>
                        <a:pt x="188" y="306"/>
                      </a:lnTo>
                      <a:lnTo>
                        <a:pt x="174" y="292"/>
                      </a:lnTo>
                      <a:lnTo>
                        <a:pt x="157" y="280"/>
                      </a:lnTo>
                      <a:lnTo>
                        <a:pt x="138" y="269"/>
                      </a:lnTo>
                      <a:lnTo>
                        <a:pt x="112" y="256"/>
                      </a:lnTo>
                      <a:lnTo>
                        <a:pt x="82" y="247"/>
                      </a:lnTo>
                      <a:lnTo>
                        <a:pt x="93" y="230"/>
                      </a:lnTo>
                      <a:lnTo>
                        <a:pt x="102" y="212"/>
                      </a:lnTo>
                      <a:lnTo>
                        <a:pt x="104" y="208"/>
                      </a:lnTo>
                      <a:lnTo>
                        <a:pt x="107" y="205"/>
                      </a:lnTo>
                      <a:lnTo>
                        <a:pt x="119" y="188"/>
                      </a:lnTo>
                      <a:lnTo>
                        <a:pt x="131" y="173"/>
                      </a:lnTo>
                      <a:lnTo>
                        <a:pt x="161" y="135"/>
                      </a:lnTo>
                      <a:lnTo>
                        <a:pt x="193" y="101"/>
                      </a:lnTo>
                      <a:lnTo>
                        <a:pt x="231" y="69"/>
                      </a:lnTo>
                      <a:lnTo>
                        <a:pt x="234" y="68"/>
                      </a:lnTo>
                      <a:lnTo>
                        <a:pt x="235" y="67"/>
                      </a:lnTo>
                      <a:lnTo>
                        <a:pt x="238" y="65"/>
                      </a:lnTo>
                      <a:lnTo>
                        <a:pt x="235" y="61"/>
                      </a:lnTo>
                      <a:lnTo>
                        <a:pt x="233" y="59"/>
                      </a:lnTo>
                      <a:lnTo>
                        <a:pt x="227" y="55"/>
                      </a:lnTo>
                      <a:lnTo>
                        <a:pt x="221" y="51"/>
                      </a:lnTo>
                      <a:lnTo>
                        <a:pt x="214" y="47"/>
                      </a:lnTo>
                      <a:lnTo>
                        <a:pt x="237" y="38"/>
                      </a:lnTo>
                      <a:lnTo>
                        <a:pt x="256" y="27"/>
                      </a:lnTo>
                      <a:lnTo>
                        <a:pt x="277" y="17"/>
                      </a:lnTo>
                      <a:lnTo>
                        <a:pt x="288" y="12"/>
                      </a:lnTo>
                      <a:lnTo>
                        <a:pt x="299" y="8"/>
                      </a:lnTo>
                      <a:lnTo>
                        <a:pt x="312" y="6"/>
                      </a:lnTo>
                      <a:lnTo>
                        <a:pt x="312" y="4"/>
                      </a:lnTo>
                      <a:lnTo>
                        <a:pt x="312" y="1"/>
                      </a:lnTo>
                      <a:lnTo>
                        <a:pt x="311" y="1"/>
                      </a:lnTo>
                      <a:lnTo>
                        <a:pt x="310" y="0"/>
                      </a:lnTo>
                      <a:lnTo>
                        <a:pt x="269" y="0"/>
                      </a:lnTo>
                      <a:lnTo>
                        <a:pt x="230" y="4"/>
                      </a:lnTo>
                      <a:lnTo>
                        <a:pt x="195" y="10"/>
                      </a:lnTo>
                      <a:lnTo>
                        <a:pt x="161" y="21"/>
                      </a:lnTo>
                      <a:lnTo>
                        <a:pt x="129" y="33"/>
                      </a:lnTo>
                      <a:lnTo>
                        <a:pt x="128" y="33"/>
                      </a:lnTo>
                      <a:lnTo>
                        <a:pt x="125" y="34"/>
                      </a:lnTo>
                      <a:lnTo>
                        <a:pt x="124" y="34"/>
                      </a:lnTo>
                      <a:lnTo>
                        <a:pt x="121" y="35"/>
                      </a:lnTo>
                      <a:lnTo>
                        <a:pt x="120" y="36"/>
                      </a:lnTo>
                      <a:lnTo>
                        <a:pt x="119" y="39"/>
                      </a:lnTo>
                      <a:lnTo>
                        <a:pt x="137" y="50"/>
                      </a:lnTo>
                      <a:lnTo>
                        <a:pt x="154" y="63"/>
                      </a:lnTo>
                      <a:lnTo>
                        <a:pt x="154" y="64"/>
                      </a:lnTo>
                      <a:lnTo>
                        <a:pt x="155" y="64"/>
                      </a:lnTo>
                      <a:lnTo>
                        <a:pt x="155" y="65"/>
                      </a:lnTo>
                      <a:lnTo>
                        <a:pt x="154" y="67"/>
                      </a:lnTo>
                      <a:lnTo>
                        <a:pt x="149" y="70"/>
                      </a:lnTo>
                      <a:lnTo>
                        <a:pt x="144" y="74"/>
                      </a:lnTo>
                      <a:lnTo>
                        <a:pt x="140" y="80"/>
                      </a:lnTo>
                      <a:lnTo>
                        <a:pt x="135" y="85"/>
                      </a:lnTo>
                      <a:lnTo>
                        <a:pt x="99" y="124"/>
                      </a:lnTo>
                      <a:lnTo>
                        <a:pt x="68" y="167"/>
                      </a:lnTo>
                      <a:lnTo>
                        <a:pt x="40" y="214"/>
                      </a:lnTo>
                      <a:lnTo>
                        <a:pt x="15" y="264"/>
                      </a:lnTo>
                      <a:lnTo>
                        <a:pt x="4" y="289"/>
                      </a:lnTo>
                      <a:lnTo>
                        <a:pt x="1" y="294"/>
                      </a:lnTo>
                      <a:lnTo>
                        <a:pt x="0" y="30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29"/>
                <p:cNvSpPr>
                  <a:spLocks/>
                </p:cNvSpPr>
                <p:nvPr/>
              </p:nvSpPr>
              <p:spPr bwMode="auto">
                <a:xfrm>
                  <a:off x="3381376" y="296863"/>
                  <a:ext cx="560388" cy="630238"/>
                </a:xfrm>
                <a:custGeom>
                  <a:avLst/>
                  <a:gdLst>
                    <a:gd name="T0" fmla="*/ 0 w 353"/>
                    <a:gd name="T1" fmla="*/ 392 h 397"/>
                    <a:gd name="T2" fmla="*/ 0 w 353"/>
                    <a:gd name="T3" fmla="*/ 393 h 397"/>
                    <a:gd name="T4" fmla="*/ 1 w 353"/>
                    <a:gd name="T5" fmla="*/ 396 h 397"/>
                    <a:gd name="T6" fmla="*/ 2 w 353"/>
                    <a:gd name="T7" fmla="*/ 397 h 397"/>
                    <a:gd name="T8" fmla="*/ 34 w 353"/>
                    <a:gd name="T9" fmla="*/ 372 h 397"/>
                    <a:gd name="T10" fmla="*/ 69 w 353"/>
                    <a:gd name="T11" fmla="*/ 350 h 397"/>
                    <a:gd name="T12" fmla="*/ 107 w 353"/>
                    <a:gd name="T13" fmla="*/ 331 h 397"/>
                    <a:gd name="T14" fmla="*/ 146 w 353"/>
                    <a:gd name="T15" fmla="*/ 314 h 397"/>
                    <a:gd name="T16" fmla="*/ 174 w 353"/>
                    <a:gd name="T17" fmla="*/ 297 h 397"/>
                    <a:gd name="T18" fmla="*/ 196 w 353"/>
                    <a:gd name="T19" fmla="*/ 279 h 397"/>
                    <a:gd name="T20" fmla="*/ 216 w 353"/>
                    <a:gd name="T21" fmla="*/ 257 h 397"/>
                    <a:gd name="T22" fmla="*/ 216 w 353"/>
                    <a:gd name="T23" fmla="*/ 255 h 397"/>
                    <a:gd name="T24" fmla="*/ 214 w 353"/>
                    <a:gd name="T25" fmla="*/ 254 h 397"/>
                    <a:gd name="T26" fmla="*/ 213 w 353"/>
                    <a:gd name="T27" fmla="*/ 253 h 397"/>
                    <a:gd name="T28" fmla="*/ 213 w 353"/>
                    <a:gd name="T29" fmla="*/ 253 h 397"/>
                    <a:gd name="T30" fmla="*/ 212 w 353"/>
                    <a:gd name="T31" fmla="*/ 253 h 397"/>
                    <a:gd name="T32" fmla="*/ 179 w 353"/>
                    <a:gd name="T33" fmla="*/ 270 h 397"/>
                    <a:gd name="T34" fmla="*/ 145 w 353"/>
                    <a:gd name="T35" fmla="*/ 287 h 397"/>
                    <a:gd name="T36" fmla="*/ 110 w 353"/>
                    <a:gd name="T37" fmla="*/ 303 h 397"/>
                    <a:gd name="T38" fmla="*/ 116 w 353"/>
                    <a:gd name="T39" fmla="*/ 274 h 397"/>
                    <a:gd name="T40" fmla="*/ 125 w 353"/>
                    <a:gd name="T41" fmla="*/ 248 h 397"/>
                    <a:gd name="T42" fmla="*/ 138 w 353"/>
                    <a:gd name="T43" fmla="*/ 224 h 397"/>
                    <a:gd name="T44" fmla="*/ 157 w 353"/>
                    <a:gd name="T45" fmla="*/ 193 h 397"/>
                    <a:gd name="T46" fmla="*/ 176 w 353"/>
                    <a:gd name="T47" fmla="*/ 161 h 397"/>
                    <a:gd name="T48" fmla="*/ 199 w 353"/>
                    <a:gd name="T49" fmla="*/ 132 h 397"/>
                    <a:gd name="T50" fmla="*/ 222 w 353"/>
                    <a:gd name="T51" fmla="*/ 105 h 397"/>
                    <a:gd name="T52" fmla="*/ 246 w 353"/>
                    <a:gd name="T53" fmla="*/ 81 h 397"/>
                    <a:gd name="T54" fmla="*/ 271 w 353"/>
                    <a:gd name="T55" fmla="*/ 58 h 397"/>
                    <a:gd name="T56" fmla="*/ 297 w 353"/>
                    <a:gd name="T57" fmla="*/ 36 h 397"/>
                    <a:gd name="T58" fmla="*/ 326 w 353"/>
                    <a:gd name="T59" fmla="*/ 17 h 397"/>
                    <a:gd name="T60" fmla="*/ 340 w 353"/>
                    <a:gd name="T61" fmla="*/ 9 h 397"/>
                    <a:gd name="T62" fmla="*/ 353 w 353"/>
                    <a:gd name="T63" fmla="*/ 4 h 397"/>
                    <a:gd name="T64" fmla="*/ 353 w 353"/>
                    <a:gd name="T65" fmla="*/ 2 h 397"/>
                    <a:gd name="T66" fmla="*/ 352 w 353"/>
                    <a:gd name="T67" fmla="*/ 0 h 397"/>
                    <a:gd name="T68" fmla="*/ 349 w 353"/>
                    <a:gd name="T69" fmla="*/ 0 h 397"/>
                    <a:gd name="T70" fmla="*/ 318 w 353"/>
                    <a:gd name="T71" fmla="*/ 7 h 397"/>
                    <a:gd name="T72" fmla="*/ 289 w 353"/>
                    <a:gd name="T73" fmla="*/ 17 h 397"/>
                    <a:gd name="T74" fmla="*/ 261 w 353"/>
                    <a:gd name="T75" fmla="*/ 28 h 397"/>
                    <a:gd name="T76" fmla="*/ 238 w 353"/>
                    <a:gd name="T77" fmla="*/ 43 h 397"/>
                    <a:gd name="T78" fmla="*/ 195 w 353"/>
                    <a:gd name="T79" fmla="*/ 77 h 397"/>
                    <a:gd name="T80" fmla="*/ 155 w 353"/>
                    <a:gd name="T81" fmla="*/ 117 h 397"/>
                    <a:gd name="T82" fmla="*/ 121 w 353"/>
                    <a:gd name="T83" fmla="*/ 161 h 397"/>
                    <a:gd name="T84" fmla="*/ 93 w 353"/>
                    <a:gd name="T85" fmla="*/ 203 h 397"/>
                    <a:gd name="T86" fmla="*/ 66 w 353"/>
                    <a:gd name="T87" fmla="*/ 249 h 397"/>
                    <a:gd name="T88" fmla="*/ 30 w 353"/>
                    <a:gd name="T89" fmla="*/ 325 h 397"/>
                    <a:gd name="T90" fmla="*/ 22 w 353"/>
                    <a:gd name="T91" fmla="*/ 346 h 397"/>
                    <a:gd name="T92" fmla="*/ 13 w 353"/>
                    <a:gd name="T93" fmla="*/ 368 h 397"/>
                    <a:gd name="T94" fmla="*/ 1 w 353"/>
                    <a:gd name="T95" fmla="*/ 388 h 397"/>
                    <a:gd name="T96" fmla="*/ 1 w 353"/>
                    <a:gd name="T97" fmla="*/ 389 h 397"/>
                    <a:gd name="T98" fmla="*/ 0 w 353"/>
                    <a:gd name="T99" fmla="*/ 390 h 397"/>
                    <a:gd name="T100" fmla="*/ 0 w 353"/>
                    <a:gd name="T101" fmla="*/ 39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3" h="397">
                      <a:moveTo>
                        <a:pt x="0" y="392"/>
                      </a:moveTo>
                      <a:lnTo>
                        <a:pt x="0" y="393"/>
                      </a:lnTo>
                      <a:lnTo>
                        <a:pt x="1" y="396"/>
                      </a:lnTo>
                      <a:lnTo>
                        <a:pt x="2" y="397"/>
                      </a:lnTo>
                      <a:lnTo>
                        <a:pt x="34" y="372"/>
                      </a:lnTo>
                      <a:lnTo>
                        <a:pt x="69" y="350"/>
                      </a:lnTo>
                      <a:lnTo>
                        <a:pt x="107" y="331"/>
                      </a:lnTo>
                      <a:lnTo>
                        <a:pt x="146" y="314"/>
                      </a:lnTo>
                      <a:lnTo>
                        <a:pt x="174" y="297"/>
                      </a:lnTo>
                      <a:lnTo>
                        <a:pt x="196" y="279"/>
                      </a:lnTo>
                      <a:lnTo>
                        <a:pt x="216" y="257"/>
                      </a:lnTo>
                      <a:lnTo>
                        <a:pt x="216" y="255"/>
                      </a:lnTo>
                      <a:lnTo>
                        <a:pt x="214" y="254"/>
                      </a:lnTo>
                      <a:lnTo>
                        <a:pt x="213" y="253"/>
                      </a:lnTo>
                      <a:lnTo>
                        <a:pt x="213" y="253"/>
                      </a:lnTo>
                      <a:lnTo>
                        <a:pt x="212" y="253"/>
                      </a:lnTo>
                      <a:lnTo>
                        <a:pt x="179" y="270"/>
                      </a:lnTo>
                      <a:lnTo>
                        <a:pt x="145" y="287"/>
                      </a:lnTo>
                      <a:lnTo>
                        <a:pt x="110" y="303"/>
                      </a:lnTo>
                      <a:lnTo>
                        <a:pt x="116" y="274"/>
                      </a:lnTo>
                      <a:lnTo>
                        <a:pt x="125" y="248"/>
                      </a:lnTo>
                      <a:lnTo>
                        <a:pt x="138" y="224"/>
                      </a:lnTo>
                      <a:lnTo>
                        <a:pt x="157" y="193"/>
                      </a:lnTo>
                      <a:lnTo>
                        <a:pt x="176" y="161"/>
                      </a:lnTo>
                      <a:lnTo>
                        <a:pt x="199" y="132"/>
                      </a:lnTo>
                      <a:lnTo>
                        <a:pt x="222" y="105"/>
                      </a:lnTo>
                      <a:lnTo>
                        <a:pt x="246" y="81"/>
                      </a:lnTo>
                      <a:lnTo>
                        <a:pt x="271" y="58"/>
                      </a:lnTo>
                      <a:lnTo>
                        <a:pt x="297" y="36"/>
                      </a:lnTo>
                      <a:lnTo>
                        <a:pt x="326" y="17"/>
                      </a:lnTo>
                      <a:lnTo>
                        <a:pt x="340" y="9"/>
                      </a:lnTo>
                      <a:lnTo>
                        <a:pt x="353" y="4"/>
                      </a:lnTo>
                      <a:lnTo>
                        <a:pt x="353" y="2"/>
                      </a:lnTo>
                      <a:lnTo>
                        <a:pt x="352" y="0"/>
                      </a:lnTo>
                      <a:lnTo>
                        <a:pt x="349" y="0"/>
                      </a:lnTo>
                      <a:lnTo>
                        <a:pt x="318" y="7"/>
                      </a:lnTo>
                      <a:lnTo>
                        <a:pt x="289" y="17"/>
                      </a:lnTo>
                      <a:lnTo>
                        <a:pt x="261" y="28"/>
                      </a:lnTo>
                      <a:lnTo>
                        <a:pt x="238" y="43"/>
                      </a:lnTo>
                      <a:lnTo>
                        <a:pt x="195" y="77"/>
                      </a:lnTo>
                      <a:lnTo>
                        <a:pt x="155" y="117"/>
                      </a:lnTo>
                      <a:lnTo>
                        <a:pt x="121" y="161"/>
                      </a:lnTo>
                      <a:lnTo>
                        <a:pt x="93" y="203"/>
                      </a:lnTo>
                      <a:lnTo>
                        <a:pt x="66" y="249"/>
                      </a:lnTo>
                      <a:lnTo>
                        <a:pt x="30" y="325"/>
                      </a:lnTo>
                      <a:lnTo>
                        <a:pt x="22" y="346"/>
                      </a:lnTo>
                      <a:lnTo>
                        <a:pt x="13" y="368"/>
                      </a:lnTo>
                      <a:lnTo>
                        <a:pt x="1" y="388"/>
                      </a:lnTo>
                      <a:lnTo>
                        <a:pt x="1" y="389"/>
                      </a:lnTo>
                      <a:lnTo>
                        <a:pt x="0" y="390"/>
                      </a:lnTo>
                      <a:lnTo>
                        <a:pt x="0" y="39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30"/>
                <p:cNvSpPr>
                  <a:spLocks/>
                </p:cNvSpPr>
                <p:nvPr/>
              </p:nvSpPr>
              <p:spPr bwMode="auto">
                <a:xfrm>
                  <a:off x="3054351" y="174625"/>
                  <a:ext cx="260350" cy="584200"/>
                </a:xfrm>
                <a:custGeom>
                  <a:avLst/>
                  <a:gdLst>
                    <a:gd name="T0" fmla="*/ 0 w 164"/>
                    <a:gd name="T1" fmla="*/ 289 h 368"/>
                    <a:gd name="T2" fmla="*/ 2 w 164"/>
                    <a:gd name="T3" fmla="*/ 326 h 368"/>
                    <a:gd name="T4" fmla="*/ 5 w 164"/>
                    <a:gd name="T5" fmla="*/ 361 h 368"/>
                    <a:gd name="T6" fmla="*/ 5 w 164"/>
                    <a:gd name="T7" fmla="*/ 364 h 368"/>
                    <a:gd name="T8" fmla="*/ 7 w 164"/>
                    <a:gd name="T9" fmla="*/ 367 h 368"/>
                    <a:gd name="T10" fmla="*/ 7 w 164"/>
                    <a:gd name="T11" fmla="*/ 368 h 368"/>
                    <a:gd name="T12" fmla="*/ 9 w 164"/>
                    <a:gd name="T13" fmla="*/ 368 h 368"/>
                    <a:gd name="T14" fmla="*/ 12 w 164"/>
                    <a:gd name="T15" fmla="*/ 368 h 368"/>
                    <a:gd name="T16" fmla="*/ 13 w 164"/>
                    <a:gd name="T17" fmla="*/ 365 h 368"/>
                    <a:gd name="T18" fmla="*/ 45 w 164"/>
                    <a:gd name="T19" fmla="*/ 279 h 368"/>
                    <a:gd name="T20" fmla="*/ 54 w 164"/>
                    <a:gd name="T21" fmla="*/ 260 h 368"/>
                    <a:gd name="T22" fmla="*/ 67 w 164"/>
                    <a:gd name="T23" fmla="*/ 246 h 368"/>
                    <a:gd name="T24" fmla="*/ 83 w 164"/>
                    <a:gd name="T25" fmla="*/ 232 h 368"/>
                    <a:gd name="T26" fmla="*/ 98 w 164"/>
                    <a:gd name="T27" fmla="*/ 219 h 368"/>
                    <a:gd name="T28" fmla="*/ 119 w 164"/>
                    <a:gd name="T29" fmla="*/ 203 h 368"/>
                    <a:gd name="T30" fmla="*/ 140 w 164"/>
                    <a:gd name="T31" fmla="*/ 186 h 368"/>
                    <a:gd name="T32" fmla="*/ 164 w 164"/>
                    <a:gd name="T33" fmla="*/ 171 h 368"/>
                    <a:gd name="T34" fmla="*/ 164 w 164"/>
                    <a:gd name="T35" fmla="*/ 170 h 368"/>
                    <a:gd name="T36" fmla="*/ 164 w 164"/>
                    <a:gd name="T37" fmla="*/ 169 h 368"/>
                    <a:gd name="T38" fmla="*/ 163 w 164"/>
                    <a:gd name="T39" fmla="*/ 168 h 368"/>
                    <a:gd name="T40" fmla="*/ 161 w 164"/>
                    <a:gd name="T41" fmla="*/ 168 h 368"/>
                    <a:gd name="T42" fmla="*/ 159 w 164"/>
                    <a:gd name="T43" fmla="*/ 168 h 368"/>
                    <a:gd name="T44" fmla="*/ 157 w 164"/>
                    <a:gd name="T45" fmla="*/ 166 h 368"/>
                    <a:gd name="T46" fmla="*/ 156 w 164"/>
                    <a:gd name="T47" fmla="*/ 165 h 368"/>
                    <a:gd name="T48" fmla="*/ 156 w 164"/>
                    <a:gd name="T49" fmla="*/ 164 h 368"/>
                    <a:gd name="T50" fmla="*/ 153 w 164"/>
                    <a:gd name="T51" fmla="*/ 160 h 368"/>
                    <a:gd name="T52" fmla="*/ 153 w 164"/>
                    <a:gd name="T53" fmla="*/ 156 h 368"/>
                    <a:gd name="T54" fmla="*/ 152 w 164"/>
                    <a:gd name="T55" fmla="*/ 152 h 368"/>
                    <a:gd name="T56" fmla="*/ 151 w 164"/>
                    <a:gd name="T57" fmla="*/ 148 h 368"/>
                    <a:gd name="T58" fmla="*/ 151 w 164"/>
                    <a:gd name="T59" fmla="*/ 123 h 368"/>
                    <a:gd name="T60" fmla="*/ 153 w 164"/>
                    <a:gd name="T61" fmla="*/ 101 h 368"/>
                    <a:gd name="T62" fmla="*/ 153 w 164"/>
                    <a:gd name="T63" fmla="*/ 99 h 368"/>
                    <a:gd name="T64" fmla="*/ 152 w 164"/>
                    <a:gd name="T65" fmla="*/ 99 h 368"/>
                    <a:gd name="T66" fmla="*/ 151 w 164"/>
                    <a:gd name="T67" fmla="*/ 99 h 368"/>
                    <a:gd name="T68" fmla="*/ 149 w 164"/>
                    <a:gd name="T69" fmla="*/ 101 h 368"/>
                    <a:gd name="T70" fmla="*/ 148 w 164"/>
                    <a:gd name="T71" fmla="*/ 101 h 368"/>
                    <a:gd name="T72" fmla="*/ 127 w 164"/>
                    <a:gd name="T73" fmla="*/ 132 h 368"/>
                    <a:gd name="T74" fmla="*/ 106 w 164"/>
                    <a:gd name="T75" fmla="*/ 161 h 368"/>
                    <a:gd name="T76" fmla="*/ 101 w 164"/>
                    <a:gd name="T77" fmla="*/ 160 h 368"/>
                    <a:gd name="T78" fmla="*/ 97 w 164"/>
                    <a:gd name="T79" fmla="*/ 156 h 368"/>
                    <a:gd name="T80" fmla="*/ 94 w 164"/>
                    <a:gd name="T81" fmla="*/ 152 h 368"/>
                    <a:gd name="T82" fmla="*/ 92 w 164"/>
                    <a:gd name="T83" fmla="*/ 148 h 368"/>
                    <a:gd name="T84" fmla="*/ 89 w 164"/>
                    <a:gd name="T85" fmla="*/ 143 h 368"/>
                    <a:gd name="T86" fmla="*/ 83 w 164"/>
                    <a:gd name="T87" fmla="*/ 123 h 368"/>
                    <a:gd name="T88" fmla="*/ 80 w 164"/>
                    <a:gd name="T89" fmla="*/ 102 h 368"/>
                    <a:gd name="T90" fmla="*/ 77 w 164"/>
                    <a:gd name="T91" fmla="*/ 75 h 368"/>
                    <a:gd name="T92" fmla="*/ 77 w 164"/>
                    <a:gd name="T93" fmla="*/ 48 h 368"/>
                    <a:gd name="T94" fmla="*/ 80 w 164"/>
                    <a:gd name="T95" fmla="*/ 25 h 368"/>
                    <a:gd name="T96" fmla="*/ 85 w 164"/>
                    <a:gd name="T97" fmla="*/ 4 h 368"/>
                    <a:gd name="T98" fmla="*/ 85 w 164"/>
                    <a:gd name="T99" fmla="*/ 3 h 368"/>
                    <a:gd name="T100" fmla="*/ 84 w 164"/>
                    <a:gd name="T101" fmla="*/ 1 h 368"/>
                    <a:gd name="T102" fmla="*/ 83 w 164"/>
                    <a:gd name="T103" fmla="*/ 0 h 368"/>
                    <a:gd name="T104" fmla="*/ 80 w 164"/>
                    <a:gd name="T105" fmla="*/ 1 h 368"/>
                    <a:gd name="T106" fmla="*/ 68 w 164"/>
                    <a:gd name="T107" fmla="*/ 17 h 368"/>
                    <a:gd name="T108" fmla="*/ 59 w 164"/>
                    <a:gd name="T109" fmla="*/ 37 h 368"/>
                    <a:gd name="T110" fmla="*/ 50 w 164"/>
                    <a:gd name="T111" fmla="*/ 58 h 368"/>
                    <a:gd name="T112" fmla="*/ 37 w 164"/>
                    <a:gd name="T113" fmla="*/ 90 h 368"/>
                    <a:gd name="T114" fmla="*/ 24 w 164"/>
                    <a:gd name="T115" fmla="*/ 124 h 368"/>
                    <a:gd name="T116" fmla="*/ 13 w 164"/>
                    <a:gd name="T117" fmla="*/ 160 h 368"/>
                    <a:gd name="T118" fmla="*/ 7 w 164"/>
                    <a:gd name="T119" fmla="*/ 199 h 368"/>
                    <a:gd name="T120" fmla="*/ 2 w 164"/>
                    <a:gd name="T121" fmla="*/ 243 h 368"/>
                    <a:gd name="T122" fmla="*/ 0 w 164"/>
                    <a:gd name="T123" fmla="*/ 289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 h="368">
                      <a:moveTo>
                        <a:pt x="0" y="289"/>
                      </a:moveTo>
                      <a:lnTo>
                        <a:pt x="2" y="326"/>
                      </a:lnTo>
                      <a:lnTo>
                        <a:pt x="5" y="361"/>
                      </a:lnTo>
                      <a:lnTo>
                        <a:pt x="5" y="364"/>
                      </a:lnTo>
                      <a:lnTo>
                        <a:pt x="7" y="367"/>
                      </a:lnTo>
                      <a:lnTo>
                        <a:pt x="7" y="368"/>
                      </a:lnTo>
                      <a:lnTo>
                        <a:pt x="9" y="368"/>
                      </a:lnTo>
                      <a:lnTo>
                        <a:pt x="12" y="368"/>
                      </a:lnTo>
                      <a:lnTo>
                        <a:pt x="13" y="365"/>
                      </a:lnTo>
                      <a:lnTo>
                        <a:pt x="45" y="279"/>
                      </a:lnTo>
                      <a:lnTo>
                        <a:pt x="54" y="260"/>
                      </a:lnTo>
                      <a:lnTo>
                        <a:pt x="67" y="246"/>
                      </a:lnTo>
                      <a:lnTo>
                        <a:pt x="83" y="232"/>
                      </a:lnTo>
                      <a:lnTo>
                        <a:pt x="98" y="219"/>
                      </a:lnTo>
                      <a:lnTo>
                        <a:pt x="119" y="203"/>
                      </a:lnTo>
                      <a:lnTo>
                        <a:pt x="140" y="186"/>
                      </a:lnTo>
                      <a:lnTo>
                        <a:pt x="164" y="171"/>
                      </a:lnTo>
                      <a:lnTo>
                        <a:pt x="164" y="170"/>
                      </a:lnTo>
                      <a:lnTo>
                        <a:pt x="164" y="169"/>
                      </a:lnTo>
                      <a:lnTo>
                        <a:pt x="163" y="168"/>
                      </a:lnTo>
                      <a:lnTo>
                        <a:pt x="161" y="168"/>
                      </a:lnTo>
                      <a:lnTo>
                        <a:pt x="159" y="168"/>
                      </a:lnTo>
                      <a:lnTo>
                        <a:pt x="157" y="166"/>
                      </a:lnTo>
                      <a:lnTo>
                        <a:pt x="156" y="165"/>
                      </a:lnTo>
                      <a:lnTo>
                        <a:pt x="156" y="164"/>
                      </a:lnTo>
                      <a:lnTo>
                        <a:pt x="153" y="160"/>
                      </a:lnTo>
                      <a:lnTo>
                        <a:pt x="153" y="156"/>
                      </a:lnTo>
                      <a:lnTo>
                        <a:pt x="152" y="152"/>
                      </a:lnTo>
                      <a:lnTo>
                        <a:pt x="151" y="148"/>
                      </a:lnTo>
                      <a:lnTo>
                        <a:pt x="151" y="123"/>
                      </a:lnTo>
                      <a:lnTo>
                        <a:pt x="153" y="101"/>
                      </a:lnTo>
                      <a:lnTo>
                        <a:pt x="153" y="99"/>
                      </a:lnTo>
                      <a:lnTo>
                        <a:pt x="152" y="99"/>
                      </a:lnTo>
                      <a:lnTo>
                        <a:pt x="151" y="99"/>
                      </a:lnTo>
                      <a:lnTo>
                        <a:pt x="149" y="101"/>
                      </a:lnTo>
                      <a:lnTo>
                        <a:pt x="148" y="101"/>
                      </a:lnTo>
                      <a:lnTo>
                        <a:pt x="127" y="132"/>
                      </a:lnTo>
                      <a:lnTo>
                        <a:pt x="106" y="161"/>
                      </a:lnTo>
                      <a:lnTo>
                        <a:pt x="101" y="160"/>
                      </a:lnTo>
                      <a:lnTo>
                        <a:pt x="97" y="156"/>
                      </a:lnTo>
                      <a:lnTo>
                        <a:pt x="94" y="152"/>
                      </a:lnTo>
                      <a:lnTo>
                        <a:pt x="92" y="148"/>
                      </a:lnTo>
                      <a:lnTo>
                        <a:pt x="89" y="143"/>
                      </a:lnTo>
                      <a:lnTo>
                        <a:pt x="83" y="123"/>
                      </a:lnTo>
                      <a:lnTo>
                        <a:pt x="80" y="102"/>
                      </a:lnTo>
                      <a:lnTo>
                        <a:pt x="77" y="75"/>
                      </a:lnTo>
                      <a:lnTo>
                        <a:pt x="77" y="48"/>
                      </a:lnTo>
                      <a:lnTo>
                        <a:pt x="80" y="25"/>
                      </a:lnTo>
                      <a:lnTo>
                        <a:pt x="85" y="4"/>
                      </a:lnTo>
                      <a:lnTo>
                        <a:pt x="85" y="3"/>
                      </a:lnTo>
                      <a:lnTo>
                        <a:pt x="84" y="1"/>
                      </a:lnTo>
                      <a:lnTo>
                        <a:pt x="83" y="0"/>
                      </a:lnTo>
                      <a:lnTo>
                        <a:pt x="80" y="1"/>
                      </a:lnTo>
                      <a:lnTo>
                        <a:pt x="68" y="17"/>
                      </a:lnTo>
                      <a:lnTo>
                        <a:pt x="59" y="37"/>
                      </a:lnTo>
                      <a:lnTo>
                        <a:pt x="50" y="58"/>
                      </a:lnTo>
                      <a:lnTo>
                        <a:pt x="37" y="90"/>
                      </a:lnTo>
                      <a:lnTo>
                        <a:pt x="24" y="124"/>
                      </a:lnTo>
                      <a:lnTo>
                        <a:pt x="13" y="160"/>
                      </a:lnTo>
                      <a:lnTo>
                        <a:pt x="7" y="199"/>
                      </a:lnTo>
                      <a:lnTo>
                        <a:pt x="2" y="243"/>
                      </a:lnTo>
                      <a:lnTo>
                        <a:pt x="0" y="28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32"/>
                <p:cNvSpPr>
                  <a:spLocks/>
                </p:cNvSpPr>
                <p:nvPr/>
              </p:nvSpPr>
              <p:spPr bwMode="auto">
                <a:xfrm>
                  <a:off x="3236913" y="3276600"/>
                  <a:ext cx="325438" cy="463550"/>
                </a:xfrm>
                <a:custGeom>
                  <a:avLst/>
                  <a:gdLst>
                    <a:gd name="T0" fmla="*/ 2 w 205"/>
                    <a:gd name="T1" fmla="*/ 164 h 292"/>
                    <a:gd name="T2" fmla="*/ 16 w 205"/>
                    <a:gd name="T3" fmla="*/ 219 h 292"/>
                    <a:gd name="T4" fmla="*/ 41 w 205"/>
                    <a:gd name="T5" fmla="*/ 264 h 292"/>
                    <a:gd name="T6" fmla="*/ 57 w 205"/>
                    <a:gd name="T7" fmla="*/ 286 h 292"/>
                    <a:gd name="T8" fmla="*/ 59 w 205"/>
                    <a:gd name="T9" fmla="*/ 291 h 292"/>
                    <a:gd name="T10" fmla="*/ 63 w 205"/>
                    <a:gd name="T11" fmla="*/ 292 h 292"/>
                    <a:gd name="T12" fmla="*/ 67 w 205"/>
                    <a:gd name="T13" fmla="*/ 292 h 292"/>
                    <a:gd name="T14" fmla="*/ 55 w 205"/>
                    <a:gd name="T15" fmla="*/ 256 h 292"/>
                    <a:gd name="T16" fmla="*/ 63 w 205"/>
                    <a:gd name="T17" fmla="*/ 219 h 292"/>
                    <a:gd name="T18" fmla="*/ 83 w 205"/>
                    <a:gd name="T19" fmla="*/ 193 h 292"/>
                    <a:gd name="T20" fmla="*/ 114 w 205"/>
                    <a:gd name="T21" fmla="*/ 169 h 292"/>
                    <a:gd name="T22" fmla="*/ 152 w 205"/>
                    <a:gd name="T23" fmla="*/ 148 h 292"/>
                    <a:gd name="T24" fmla="*/ 186 w 205"/>
                    <a:gd name="T25" fmla="*/ 116 h 292"/>
                    <a:gd name="T26" fmla="*/ 205 w 205"/>
                    <a:gd name="T27" fmla="*/ 63 h 292"/>
                    <a:gd name="T28" fmla="*/ 199 w 205"/>
                    <a:gd name="T29" fmla="*/ 2 h 292"/>
                    <a:gd name="T30" fmla="*/ 197 w 205"/>
                    <a:gd name="T31" fmla="*/ 0 h 292"/>
                    <a:gd name="T32" fmla="*/ 194 w 205"/>
                    <a:gd name="T33" fmla="*/ 2 h 292"/>
                    <a:gd name="T34" fmla="*/ 194 w 205"/>
                    <a:gd name="T35" fmla="*/ 21 h 292"/>
                    <a:gd name="T36" fmla="*/ 181 w 205"/>
                    <a:gd name="T37" fmla="*/ 66 h 292"/>
                    <a:gd name="T38" fmla="*/ 155 w 205"/>
                    <a:gd name="T39" fmla="*/ 100 h 292"/>
                    <a:gd name="T40" fmla="*/ 138 w 205"/>
                    <a:gd name="T41" fmla="*/ 61 h 292"/>
                    <a:gd name="T42" fmla="*/ 112 w 205"/>
                    <a:gd name="T43" fmla="*/ 31 h 292"/>
                    <a:gd name="T44" fmla="*/ 109 w 205"/>
                    <a:gd name="T45" fmla="*/ 31 h 292"/>
                    <a:gd name="T46" fmla="*/ 105 w 205"/>
                    <a:gd name="T47" fmla="*/ 31 h 292"/>
                    <a:gd name="T48" fmla="*/ 95 w 205"/>
                    <a:gd name="T49" fmla="*/ 89 h 292"/>
                    <a:gd name="T50" fmla="*/ 65 w 205"/>
                    <a:gd name="T51" fmla="*/ 133 h 292"/>
                    <a:gd name="T52" fmla="*/ 42 w 205"/>
                    <a:gd name="T53" fmla="*/ 154 h 292"/>
                    <a:gd name="T54" fmla="*/ 34 w 205"/>
                    <a:gd name="T55" fmla="*/ 163 h 292"/>
                    <a:gd name="T56" fmla="*/ 31 w 205"/>
                    <a:gd name="T57" fmla="*/ 135 h 292"/>
                    <a:gd name="T58" fmla="*/ 33 w 205"/>
                    <a:gd name="T59" fmla="*/ 72 h 292"/>
                    <a:gd name="T60" fmla="*/ 37 w 205"/>
                    <a:gd name="T61" fmla="*/ 44 h 292"/>
                    <a:gd name="T62" fmla="*/ 34 w 205"/>
                    <a:gd name="T63" fmla="*/ 44 h 292"/>
                    <a:gd name="T64" fmla="*/ 13 w 205"/>
                    <a:gd name="T65" fmla="*/ 76 h 292"/>
                    <a:gd name="T66" fmla="*/ 3 w 205"/>
                    <a:gd name="T67" fmla="*/ 12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292">
                      <a:moveTo>
                        <a:pt x="0" y="133"/>
                      </a:moveTo>
                      <a:lnTo>
                        <a:pt x="2" y="164"/>
                      </a:lnTo>
                      <a:lnTo>
                        <a:pt x="8" y="193"/>
                      </a:lnTo>
                      <a:lnTo>
                        <a:pt x="16" y="219"/>
                      </a:lnTo>
                      <a:lnTo>
                        <a:pt x="28" y="241"/>
                      </a:lnTo>
                      <a:lnTo>
                        <a:pt x="41" y="264"/>
                      </a:lnTo>
                      <a:lnTo>
                        <a:pt x="55" y="283"/>
                      </a:lnTo>
                      <a:lnTo>
                        <a:pt x="57" y="286"/>
                      </a:lnTo>
                      <a:lnTo>
                        <a:pt x="58" y="288"/>
                      </a:lnTo>
                      <a:lnTo>
                        <a:pt x="59" y="291"/>
                      </a:lnTo>
                      <a:lnTo>
                        <a:pt x="62" y="292"/>
                      </a:lnTo>
                      <a:lnTo>
                        <a:pt x="63" y="292"/>
                      </a:lnTo>
                      <a:lnTo>
                        <a:pt x="65" y="292"/>
                      </a:lnTo>
                      <a:lnTo>
                        <a:pt x="67" y="292"/>
                      </a:lnTo>
                      <a:lnTo>
                        <a:pt x="58" y="275"/>
                      </a:lnTo>
                      <a:lnTo>
                        <a:pt x="55" y="256"/>
                      </a:lnTo>
                      <a:lnTo>
                        <a:pt x="58" y="236"/>
                      </a:lnTo>
                      <a:lnTo>
                        <a:pt x="63" y="219"/>
                      </a:lnTo>
                      <a:lnTo>
                        <a:pt x="72" y="203"/>
                      </a:lnTo>
                      <a:lnTo>
                        <a:pt x="83" y="193"/>
                      </a:lnTo>
                      <a:lnTo>
                        <a:pt x="97" y="180"/>
                      </a:lnTo>
                      <a:lnTo>
                        <a:pt x="114" y="169"/>
                      </a:lnTo>
                      <a:lnTo>
                        <a:pt x="131" y="160"/>
                      </a:lnTo>
                      <a:lnTo>
                        <a:pt x="152" y="148"/>
                      </a:lnTo>
                      <a:lnTo>
                        <a:pt x="171" y="134"/>
                      </a:lnTo>
                      <a:lnTo>
                        <a:pt x="186" y="116"/>
                      </a:lnTo>
                      <a:lnTo>
                        <a:pt x="198" y="91"/>
                      </a:lnTo>
                      <a:lnTo>
                        <a:pt x="205" y="63"/>
                      </a:lnTo>
                      <a:lnTo>
                        <a:pt x="205" y="33"/>
                      </a:lnTo>
                      <a:lnTo>
                        <a:pt x="199" y="2"/>
                      </a:lnTo>
                      <a:lnTo>
                        <a:pt x="198" y="0"/>
                      </a:lnTo>
                      <a:lnTo>
                        <a:pt x="197" y="0"/>
                      </a:lnTo>
                      <a:lnTo>
                        <a:pt x="195" y="0"/>
                      </a:lnTo>
                      <a:lnTo>
                        <a:pt x="194" y="2"/>
                      </a:lnTo>
                      <a:lnTo>
                        <a:pt x="194" y="4"/>
                      </a:lnTo>
                      <a:lnTo>
                        <a:pt x="194" y="21"/>
                      </a:lnTo>
                      <a:lnTo>
                        <a:pt x="190" y="45"/>
                      </a:lnTo>
                      <a:lnTo>
                        <a:pt x="181" y="66"/>
                      </a:lnTo>
                      <a:lnTo>
                        <a:pt x="169" y="83"/>
                      </a:lnTo>
                      <a:lnTo>
                        <a:pt x="155" y="100"/>
                      </a:lnTo>
                      <a:lnTo>
                        <a:pt x="147" y="79"/>
                      </a:lnTo>
                      <a:lnTo>
                        <a:pt x="138" y="61"/>
                      </a:lnTo>
                      <a:lnTo>
                        <a:pt x="125" y="45"/>
                      </a:lnTo>
                      <a:lnTo>
                        <a:pt x="112" y="31"/>
                      </a:lnTo>
                      <a:lnTo>
                        <a:pt x="110" y="31"/>
                      </a:lnTo>
                      <a:lnTo>
                        <a:pt x="109" y="31"/>
                      </a:lnTo>
                      <a:lnTo>
                        <a:pt x="106" y="31"/>
                      </a:lnTo>
                      <a:lnTo>
                        <a:pt x="105" y="31"/>
                      </a:lnTo>
                      <a:lnTo>
                        <a:pt x="102" y="62"/>
                      </a:lnTo>
                      <a:lnTo>
                        <a:pt x="95" y="89"/>
                      </a:lnTo>
                      <a:lnTo>
                        <a:pt x="82" y="113"/>
                      </a:lnTo>
                      <a:lnTo>
                        <a:pt x="65" y="133"/>
                      </a:lnTo>
                      <a:lnTo>
                        <a:pt x="45" y="150"/>
                      </a:lnTo>
                      <a:lnTo>
                        <a:pt x="42" y="154"/>
                      </a:lnTo>
                      <a:lnTo>
                        <a:pt x="38" y="158"/>
                      </a:lnTo>
                      <a:lnTo>
                        <a:pt x="34" y="163"/>
                      </a:lnTo>
                      <a:lnTo>
                        <a:pt x="32" y="168"/>
                      </a:lnTo>
                      <a:lnTo>
                        <a:pt x="31" y="135"/>
                      </a:lnTo>
                      <a:lnTo>
                        <a:pt x="31" y="103"/>
                      </a:lnTo>
                      <a:lnTo>
                        <a:pt x="33" y="72"/>
                      </a:lnTo>
                      <a:lnTo>
                        <a:pt x="37" y="45"/>
                      </a:lnTo>
                      <a:lnTo>
                        <a:pt x="37" y="44"/>
                      </a:lnTo>
                      <a:lnTo>
                        <a:pt x="36" y="42"/>
                      </a:lnTo>
                      <a:lnTo>
                        <a:pt x="34" y="44"/>
                      </a:lnTo>
                      <a:lnTo>
                        <a:pt x="21" y="58"/>
                      </a:lnTo>
                      <a:lnTo>
                        <a:pt x="13" y="76"/>
                      </a:lnTo>
                      <a:lnTo>
                        <a:pt x="7" y="97"/>
                      </a:lnTo>
                      <a:lnTo>
                        <a:pt x="3" y="120"/>
                      </a:lnTo>
                      <a:lnTo>
                        <a:pt x="0" y="13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33"/>
                <p:cNvSpPr>
                  <a:spLocks/>
                </p:cNvSpPr>
                <p:nvPr/>
              </p:nvSpPr>
              <p:spPr bwMode="auto">
                <a:xfrm>
                  <a:off x="3228976" y="1252538"/>
                  <a:ext cx="161925" cy="704850"/>
                </a:xfrm>
                <a:custGeom>
                  <a:avLst/>
                  <a:gdLst>
                    <a:gd name="T0" fmla="*/ 0 w 102"/>
                    <a:gd name="T1" fmla="*/ 62 h 444"/>
                    <a:gd name="T2" fmla="*/ 1 w 102"/>
                    <a:gd name="T3" fmla="*/ 97 h 444"/>
                    <a:gd name="T4" fmla="*/ 7 w 102"/>
                    <a:gd name="T5" fmla="*/ 131 h 444"/>
                    <a:gd name="T6" fmla="*/ 16 w 102"/>
                    <a:gd name="T7" fmla="*/ 161 h 444"/>
                    <a:gd name="T8" fmla="*/ 28 w 102"/>
                    <a:gd name="T9" fmla="*/ 190 h 444"/>
                    <a:gd name="T10" fmla="*/ 37 w 102"/>
                    <a:gd name="T11" fmla="*/ 223 h 444"/>
                    <a:gd name="T12" fmla="*/ 45 w 102"/>
                    <a:gd name="T13" fmla="*/ 258 h 444"/>
                    <a:gd name="T14" fmla="*/ 50 w 102"/>
                    <a:gd name="T15" fmla="*/ 296 h 444"/>
                    <a:gd name="T16" fmla="*/ 53 w 102"/>
                    <a:gd name="T17" fmla="*/ 334 h 444"/>
                    <a:gd name="T18" fmla="*/ 50 w 102"/>
                    <a:gd name="T19" fmla="*/ 372 h 444"/>
                    <a:gd name="T20" fmla="*/ 46 w 102"/>
                    <a:gd name="T21" fmla="*/ 397 h 444"/>
                    <a:gd name="T22" fmla="*/ 38 w 102"/>
                    <a:gd name="T23" fmla="*/ 421 h 444"/>
                    <a:gd name="T24" fmla="*/ 28 w 102"/>
                    <a:gd name="T25" fmla="*/ 442 h 444"/>
                    <a:gd name="T26" fmla="*/ 28 w 102"/>
                    <a:gd name="T27" fmla="*/ 442 h 444"/>
                    <a:gd name="T28" fmla="*/ 28 w 102"/>
                    <a:gd name="T29" fmla="*/ 443 h 444"/>
                    <a:gd name="T30" fmla="*/ 30 w 102"/>
                    <a:gd name="T31" fmla="*/ 444 h 444"/>
                    <a:gd name="T32" fmla="*/ 32 w 102"/>
                    <a:gd name="T33" fmla="*/ 444 h 444"/>
                    <a:gd name="T34" fmla="*/ 36 w 102"/>
                    <a:gd name="T35" fmla="*/ 443 h 444"/>
                    <a:gd name="T36" fmla="*/ 39 w 102"/>
                    <a:gd name="T37" fmla="*/ 440 h 444"/>
                    <a:gd name="T38" fmla="*/ 43 w 102"/>
                    <a:gd name="T39" fmla="*/ 439 h 444"/>
                    <a:gd name="T40" fmla="*/ 60 w 102"/>
                    <a:gd name="T41" fmla="*/ 421 h 444"/>
                    <a:gd name="T42" fmla="*/ 73 w 102"/>
                    <a:gd name="T43" fmla="*/ 398 h 444"/>
                    <a:gd name="T44" fmla="*/ 84 w 102"/>
                    <a:gd name="T45" fmla="*/ 375 h 444"/>
                    <a:gd name="T46" fmla="*/ 93 w 102"/>
                    <a:gd name="T47" fmla="*/ 350 h 444"/>
                    <a:gd name="T48" fmla="*/ 100 w 102"/>
                    <a:gd name="T49" fmla="*/ 317 h 444"/>
                    <a:gd name="T50" fmla="*/ 102 w 102"/>
                    <a:gd name="T51" fmla="*/ 281 h 444"/>
                    <a:gd name="T52" fmla="*/ 102 w 102"/>
                    <a:gd name="T53" fmla="*/ 243 h 444"/>
                    <a:gd name="T54" fmla="*/ 100 w 102"/>
                    <a:gd name="T55" fmla="*/ 205 h 444"/>
                    <a:gd name="T56" fmla="*/ 96 w 102"/>
                    <a:gd name="T57" fmla="*/ 167 h 444"/>
                    <a:gd name="T58" fmla="*/ 90 w 102"/>
                    <a:gd name="T59" fmla="*/ 130 h 444"/>
                    <a:gd name="T60" fmla="*/ 85 w 102"/>
                    <a:gd name="T61" fmla="*/ 105 h 444"/>
                    <a:gd name="T62" fmla="*/ 79 w 102"/>
                    <a:gd name="T63" fmla="*/ 80 h 444"/>
                    <a:gd name="T64" fmla="*/ 77 w 102"/>
                    <a:gd name="T65" fmla="*/ 79 h 444"/>
                    <a:gd name="T66" fmla="*/ 76 w 102"/>
                    <a:gd name="T67" fmla="*/ 79 h 444"/>
                    <a:gd name="T68" fmla="*/ 75 w 102"/>
                    <a:gd name="T69" fmla="*/ 79 h 444"/>
                    <a:gd name="T70" fmla="*/ 73 w 102"/>
                    <a:gd name="T71" fmla="*/ 80 h 444"/>
                    <a:gd name="T72" fmla="*/ 72 w 102"/>
                    <a:gd name="T73" fmla="*/ 82 h 444"/>
                    <a:gd name="T74" fmla="*/ 66 w 102"/>
                    <a:gd name="T75" fmla="*/ 120 h 444"/>
                    <a:gd name="T76" fmla="*/ 55 w 102"/>
                    <a:gd name="T77" fmla="*/ 159 h 444"/>
                    <a:gd name="T78" fmla="*/ 25 w 102"/>
                    <a:gd name="T79" fmla="*/ 80 h 444"/>
                    <a:gd name="T80" fmla="*/ 13 w 102"/>
                    <a:gd name="T81" fmla="*/ 42 h 444"/>
                    <a:gd name="T82" fmla="*/ 15 w 102"/>
                    <a:gd name="T83" fmla="*/ 37 h 444"/>
                    <a:gd name="T84" fmla="*/ 15 w 102"/>
                    <a:gd name="T85" fmla="*/ 32 h 444"/>
                    <a:gd name="T86" fmla="*/ 15 w 102"/>
                    <a:gd name="T87" fmla="*/ 27 h 444"/>
                    <a:gd name="T88" fmla="*/ 15 w 102"/>
                    <a:gd name="T89" fmla="*/ 19 h 444"/>
                    <a:gd name="T90" fmla="*/ 15 w 102"/>
                    <a:gd name="T91" fmla="*/ 11 h 444"/>
                    <a:gd name="T92" fmla="*/ 16 w 102"/>
                    <a:gd name="T93" fmla="*/ 4 h 444"/>
                    <a:gd name="T94" fmla="*/ 16 w 102"/>
                    <a:gd name="T95" fmla="*/ 3 h 444"/>
                    <a:gd name="T96" fmla="*/ 15 w 102"/>
                    <a:gd name="T97" fmla="*/ 2 h 444"/>
                    <a:gd name="T98" fmla="*/ 13 w 102"/>
                    <a:gd name="T99" fmla="*/ 2 h 444"/>
                    <a:gd name="T100" fmla="*/ 12 w 102"/>
                    <a:gd name="T101" fmla="*/ 0 h 444"/>
                    <a:gd name="T102" fmla="*/ 11 w 102"/>
                    <a:gd name="T103" fmla="*/ 2 h 444"/>
                    <a:gd name="T104" fmla="*/ 9 w 102"/>
                    <a:gd name="T105" fmla="*/ 6 h 444"/>
                    <a:gd name="T106" fmla="*/ 7 w 102"/>
                    <a:gd name="T107" fmla="*/ 11 h 444"/>
                    <a:gd name="T108" fmla="*/ 5 w 102"/>
                    <a:gd name="T109" fmla="*/ 16 h 444"/>
                    <a:gd name="T110" fmla="*/ 4 w 102"/>
                    <a:gd name="T111" fmla="*/ 21 h 444"/>
                    <a:gd name="T112" fmla="*/ 1 w 102"/>
                    <a:gd name="T113" fmla="*/ 41 h 444"/>
                    <a:gd name="T114" fmla="*/ 0 w 102"/>
                    <a:gd name="T115" fmla="*/ 6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444">
                      <a:moveTo>
                        <a:pt x="0" y="62"/>
                      </a:moveTo>
                      <a:lnTo>
                        <a:pt x="1" y="97"/>
                      </a:lnTo>
                      <a:lnTo>
                        <a:pt x="7" y="131"/>
                      </a:lnTo>
                      <a:lnTo>
                        <a:pt x="16" y="161"/>
                      </a:lnTo>
                      <a:lnTo>
                        <a:pt x="28" y="190"/>
                      </a:lnTo>
                      <a:lnTo>
                        <a:pt x="37" y="223"/>
                      </a:lnTo>
                      <a:lnTo>
                        <a:pt x="45" y="258"/>
                      </a:lnTo>
                      <a:lnTo>
                        <a:pt x="50" y="296"/>
                      </a:lnTo>
                      <a:lnTo>
                        <a:pt x="53" y="334"/>
                      </a:lnTo>
                      <a:lnTo>
                        <a:pt x="50" y="372"/>
                      </a:lnTo>
                      <a:lnTo>
                        <a:pt x="46" y="397"/>
                      </a:lnTo>
                      <a:lnTo>
                        <a:pt x="38" y="421"/>
                      </a:lnTo>
                      <a:lnTo>
                        <a:pt x="28" y="442"/>
                      </a:lnTo>
                      <a:lnTo>
                        <a:pt x="28" y="442"/>
                      </a:lnTo>
                      <a:lnTo>
                        <a:pt x="28" y="443"/>
                      </a:lnTo>
                      <a:lnTo>
                        <a:pt x="30" y="444"/>
                      </a:lnTo>
                      <a:lnTo>
                        <a:pt x="32" y="444"/>
                      </a:lnTo>
                      <a:lnTo>
                        <a:pt x="36" y="443"/>
                      </a:lnTo>
                      <a:lnTo>
                        <a:pt x="39" y="440"/>
                      </a:lnTo>
                      <a:lnTo>
                        <a:pt x="43" y="439"/>
                      </a:lnTo>
                      <a:lnTo>
                        <a:pt x="60" y="421"/>
                      </a:lnTo>
                      <a:lnTo>
                        <a:pt x="73" y="398"/>
                      </a:lnTo>
                      <a:lnTo>
                        <a:pt x="84" y="375"/>
                      </a:lnTo>
                      <a:lnTo>
                        <a:pt x="93" y="350"/>
                      </a:lnTo>
                      <a:lnTo>
                        <a:pt x="100" y="317"/>
                      </a:lnTo>
                      <a:lnTo>
                        <a:pt x="102" y="281"/>
                      </a:lnTo>
                      <a:lnTo>
                        <a:pt x="102" y="243"/>
                      </a:lnTo>
                      <a:lnTo>
                        <a:pt x="100" y="205"/>
                      </a:lnTo>
                      <a:lnTo>
                        <a:pt x="96" y="167"/>
                      </a:lnTo>
                      <a:lnTo>
                        <a:pt x="90" y="130"/>
                      </a:lnTo>
                      <a:lnTo>
                        <a:pt x="85" y="105"/>
                      </a:lnTo>
                      <a:lnTo>
                        <a:pt x="79" y="80"/>
                      </a:lnTo>
                      <a:lnTo>
                        <a:pt x="77" y="79"/>
                      </a:lnTo>
                      <a:lnTo>
                        <a:pt x="76" y="79"/>
                      </a:lnTo>
                      <a:lnTo>
                        <a:pt x="75" y="79"/>
                      </a:lnTo>
                      <a:lnTo>
                        <a:pt x="73" y="80"/>
                      </a:lnTo>
                      <a:lnTo>
                        <a:pt x="72" y="82"/>
                      </a:lnTo>
                      <a:lnTo>
                        <a:pt x="66" y="120"/>
                      </a:lnTo>
                      <a:lnTo>
                        <a:pt x="55" y="159"/>
                      </a:lnTo>
                      <a:lnTo>
                        <a:pt x="25" y="80"/>
                      </a:lnTo>
                      <a:lnTo>
                        <a:pt x="13" y="42"/>
                      </a:lnTo>
                      <a:lnTo>
                        <a:pt x="15" y="37"/>
                      </a:lnTo>
                      <a:lnTo>
                        <a:pt x="15" y="32"/>
                      </a:lnTo>
                      <a:lnTo>
                        <a:pt x="15" y="27"/>
                      </a:lnTo>
                      <a:lnTo>
                        <a:pt x="15" y="19"/>
                      </a:lnTo>
                      <a:lnTo>
                        <a:pt x="15" y="11"/>
                      </a:lnTo>
                      <a:lnTo>
                        <a:pt x="16" y="4"/>
                      </a:lnTo>
                      <a:lnTo>
                        <a:pt x="16" y="3"/>
                      </a:lnTo>
                      <a:lnTo>
                        <a:pt x="15" y="2"/>
                      </a:lnTo>
                      <a:lnTo>
                        <a:pt x="13" y="2"/>
                      </a:lnTo>
                      <a:lnTo>
                        <a:pt x="12" y="0"/>
                      </a:lnTo>
                      <a:lnTo>
                        <a:pt x="11" y="2"/>
                      </a:lnTo>
                      <a:lnTo>
                        <a:pt x="9" y="6"/>
                      </a:lnTo>
                      <a:lnTo>
                        <a:pt x="7" y="11"/>
                      </a:lnTo>
                      <a:lnTo>
                        <a:pt x="5" y="16"/>
                      </a:lnTo>
                      <a:lnTo>
                        <a:pt x="4" y="21"/>
                      </a:lnTo>
                      <a:lnTo>
                        <a:pt x="1" y="41"/>
                      </a:lnTo>
                      <a:lnTo>
                        <a:pt x="0" y="6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34"/>
                <p:cNvSpPr>
                  <a:spLocks/>
                </p:cNvSpPr>
                <p:nvPr/>
              </p:nvSpPr>
              <p:spPr bwMode="auto">
                <a:xfrm>
                  <a:off x="3295651" y="1241425"/>
                  <a:ext cx="287338" cy="414338"/>
                </a:xfrm>
                <a:custGeom>
                  <a:avLst/>
                  <a:gdLst>
                    <a:gd name="T0" fmla="*/ 1 w 181"/>
                    <a:gd name="T1" fmla="*/ 40 h 261"/>
                    <a:gd name="T2" fmla="*/ 1 w 181"/>
                    <a:gd name="T3" fmla="*/ 41 h 261"/>
                    <a:gd name="T4" fmla="*/ 1 w 181"/>
                    <a:gd name="T5" fmla="*/ 44 h 261"/>
                    <a:gd name="T6" fmla="*/ 0 w 181"/>
                    <a:gd name="T7" fmla="*/ 47 h 261"/>
                    <a:gd name="T8" fmla="*/ 0 w 181"/>
                    <a:gd name="T9" fmla="*/ 48 h 261"/>
                    <a:gd name="T10" fmla="*/ 1 w 181"/>
                    <a:gd name="T11" fmla="*/ 49 h 261"/>
                    <a:gd name="T12" fmla="*/ 18 w 181"/>
                    <a:gd name="T13" fmla="*/ 57 h 261"/>
                    <a:gd name="T14" fmla="*/ 34 w 181"/>
                    <a:gd name="T15" fmla="*/ 66 h 261"/>
                    <a:gd name="T16" fmla="*/ 50 w 181"/>
                    <a:gd name="T17" fmla="*/ 75 h 261"/>
                    <a:gd name="T18" fmla="*/ 72 w 181"/>
                    <a:gd name="T19" fmla="*/ 95 h 261"/>
                    <a:gd name="T20" fmla="*/ 92 w 181"/>
                    <a:gd name="T21" fmla="*/ 117 h 261"/>
                    <a:gd name="T22" fmla="*/ 109 w 181"/>
                    <a:gd name="T23" fmla="*/ 141 h 261"/>
                    <a:gd name="T24" fmla="*/ 124 w 181"/>
                    <a:gd name="T25" fmla="*/ 167 h 261"/>
                    <a:gd name="T26" fmla="*/ 152 w 181"/>
                    <a:gd name="T27" fmla="*/ 213 h 261"/>
                    <a:gd name="T28" fmla="*/ 178 w 181"/>
                    <a:gd name="T29" fmla="*/ 260 h 261"/>
                    <a:gd name="T30" fmla="*/ 178 w 181"/>
                    <a:gd name="T31" fmla="*/ 260 h 261"/>
                    <a:gd name="T32" fmla="*/ 179 w 181"/>
                    <a:gd name="T33" fmla="*/ 261 h 261"/>
                    <a:gd name="T34" fmla="*/ 181 w 181"/>
                    <a:gd name="T35" fmla="*/ 260 h 261"/>
                    <a:gd name="T36" fmla="*/ 181 w 181"/>
                    <a:gd name="T37" fmla="*/ 260 h 261"/>
                    <a:gd name="T38" fmla="*/ 179 w 181"/>
                    <a:gd name="T39" fmla="*/ 196 h 261"/>
                    <a:gd name="T40" fmla="*/ 178 w 181"/>
                    <a:gd name="T41" fmla="*/ 134 h 261"/>
                    <a:gd name="T42" fmla="*/ 174 w 181"/>
                    <a:gd name="T43" fmla="*/ 70 h 261"/>
                    <a:gd name="T44" fmla="*/ 169 w 181"/>
                    <a:gd name="T45" fmla="*/ 36 h 261"/>
                    <a:gd name="T46" fmla="*/ 164 w 181"/>
                    <a:gd name="T47" fmla="*/ 2 h 261"/>
                    <a:gd name="T48" fmla="*/ 162 w 181"/>
                    <a:gd name="T49" fmla="*/ 0 h 261"/>
                    <a:gd name="T50" fmla="*/ 161 w 181"/>
                    <a:gd name="T51" fmla="*/ 0 h 261"/>
                    <a:gd name="T52" fmla="*/ 158 w 181"/>
                    <a:gd name="T53" fmla="*/ 0 h 261"/>
                    <a:gd name="T54" fmla="*/ 154 w 181"/>
                    <a:gd name="T55" fmla="*/ 2 h 261"/>
                    <a:gd name="T56" fmla="*/ 152 w 181"/>
                    <a:gd name="T57" fmla="*/ 3 h 261"/>
                    <a:gd name="T58" fmla="*/ 148 w 181"/>
                    <a:gd name="T59" fmla="*/ 5 h 261"/>
                    <a:gd name="T60" fmla="*/ 132 w 181"/>
                    <a:gd name="T61" fmla="*/ 7 h 261"/>
                    <a:gd name="T62" fmla="*/ 117 w 181"/>
                    <a:gd name="T63" fmla="*/ 9 h 261"/>
                    <a:gd name="T64" fmla="*/ 115 w 181"/>
                    <a:gd name="T65" fmla="*/ 9 h 261"/>
                    <a:gd name="T66" fmla="*/ 114 w 181"/>
                    <a:gd name="T67" fmla="*/ 9 h 261"/>
                    <a:gd name="T68" fmla="*/ 113 w 181"/>
                    <a:gd name="T69" fmla="*/ 10 h 261"/>
                    <a:gd name="T70" fmla="*/ 113 w 181"/>
                    <a:gd name="T71" fmla="*/ 11 h 261"/>
                    <a:gd name="T72" fmla="*/ 123 w 181"/>
                    <a:gd name="T73" fmla="*/ 55 h 261"/>
                    <a:gd name="T74" fmla="*/ 130 w 181"/>
                    <a:gd name="T75" fmla="*/ 102 h 261"/>
                    <a:gd name="T76" fmla="*/ 122 w 181"/>
                    <a:gd name="T77" fmla="*/ 90 h 261"/>
                    <a:gd name="T78" fmla="*/ 114 w 181"/>
                    <a:gd name="T79" fmla="*/ 78 h 261"/>
                    <a:gd name="T80" fmla="*/ 92 w 181"/>
                    <a:gd name="T81" fmla="*/ 56 h 261"/>
                    <a:gd name="T82" fmla="*/ 71 w 181"/>
                    <a:gd name="T83" fmla="*/ 35 h 261"/>
                    <a:gd name="T84" fmla="*/ 47 w 181"/>
                    <a:gd name="T85" fmla="*/ 15 h 261"/>
                    <a:gd name="T86" fmla="*/ 42 w 181"/>
                    <a:gd name="T87" fmla="*/ 13 h 261"/>
                    <a:gd name="T88" fmla="*/ 38 w 181"/>
                    <a:gd name="T89" fmla="*/ 10 h 261"/>
                    <a:gd name="T90" fmla="*/ 34 w 181"/>
                    <a:gd name="T91" fmla="*/ 6 h 261"/>
                    <a:gd name="T92" fmla="*/ 30 w 181"/>
                    <a:gd name="T93" fmla="*/ 3 h 261"/>
                    <a:gd name="T94" fmla="*/ 20 w 181"/>
                    <a:gd name="T95" fmla="*/ 2 h 261"/>
                    <a:gd name="T96" fmla="*/ 9 w 181"/>
                    <a:gd name="T97" fmla="*/ 1 h 261"/>
                    <a:gd name="T98" fmla="*/ 5 w 181"/>
                    <a:gd name="T99" fmla="*/ 20 h 261"/>
                    <a:gd name="T100" fmla="*/ 1 w 181"/>
                    <a:gd name="T101" fmla="*/ 4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 h="261">
                      <a:moveTo>
                        <a:pt x="1" y="40"/>
                      </a:moveTo>
                      <a:lnTo>
                        <a:pt x="1" y="41"/>
                      </a:lnTo>
                      <a:lnTo>
                        <a:pt x="1" y="44"/>
                      </a:lnTo>
                      <a:lnTo>
                        <a:pt x="0" y="47"/>
                      </a:lnTo>
                      <a:lnTo>
                        <a:pt x="0" y="48"/>
                      </a:lnTo>
                      <a:lnTo>
                        <a:pt x="1" y="49"/>
                      </a:lnTo>
                      <a:lnTo>
                        <a:pt x="18" y="57"/>
                      </a:lnTo>
                      <a:lnTo>
                        <a:pt x="34" y="66"/>
                      </a:lnTo>
                      <a:lnTo>
                        <a:pt x="50" y="75"/>
                      </a:lnTo>
                      <a:lnTo>
                        <a:pt x="72" y="95"/>
                      </a:lnTo>
                      <a:lnTo>
                        <a:pt x="92" y="117"/>
                      </a:lnTo>
                      <a:lnTo>
                        <a:pt x="109" y="141"/>
                      </a:lnTo>
                      <a:lnTo>
                        <a:pt x="124" y="167"/>
                      </a:lnTo>
                      <a:lnTo>
                        <a:pt x="152" y="213"/>
                      </a:lnTo>
                      <a:lnTo>
                        <a:pt x="178" y="260"/>
                      </a:lnTo>
                      <a:lnTo>
                        <a:pt x="178" y="260"/>
                      </a:lnTo>
                      <a:lnTo>
                        <a:pt x="179" y="261"/>
                      </a:lnTo>
                      <a:lnTo>
                        <a:pt x="181" y="260"/>
                      </a:lnTo>
                      <a:lnTo>
                        <a:pt x="181" y="260"/>
                      </a:lnTo>
                      <a:lnTo>
                        <a:pt x="179" y="196"/>
                      </a:lnTo>
                      <a:lnTo>
                        <a:pt x="178" y="134"/>
                      </a:lnTo>
                      <a:lnTo>
                        <a:pt x="174" y="70"/>
                      </a:lnTo>
                      <a:lnTo>
                        <a:pt x="169" y="36"/>
                      </a:lnTo>
                      <a:lnTo>
                        <a:pt x="164" y="2"/>
                      </a:lnTo>
                      <a:lnTo>
                        <a:pt x="162" y="0"/>
                      </a:lnTo>
                      <a:lnTo>
                        <a:pt x="161" y="0"/>
                      </a:lnTo>
                      <a:lnTo>
                        <a:pt x="158" y="0"/>
                      </a:lnTo>
                      <a:lnTo>
                        <a:pt x="154" y="2"/>
                      </a:lnTo>
                      <a:lnTo>
                        <a:pt x="152" y="3"/>
                      </a:lnTo>
                      <a:lnTo>
                        <a:pt x="148" y="5"/>
                      </a:lnTo>
                      <a:lnTo>
                        <a:pt x="132" y="7"/>
                      </a:lnTo>
                      <a:lnTo>
                        <a:pt x="117" y="9"/>
                      </a:lnTo>
                      <a:lnTo>
                        <a:pt x="115" y="9"/>
                      </a:lnTo>
                      <a:lnTo>
                        <a:pt x="114" y="9"/>
                      </a:lnTo>
                      <a:lnTo>
                        <a:pt x="113" y="10"/>
                      </a:lnTo>
                      <a:lnTo>
                        <a:pt x="113" y="11"/>
                      </a:lnTo>
                      <a:lnTo>
                        <a:pt x="123" y="55"/>
                      </a:lnTo>
                      <a:lnTo>
                        <a:pt x="130" y="102"/>
                      </a:lnTo>
                      <a:lnTo>
                        <a:pt x="122" y="90"/>
                      </a:lnTo>
                      <a:lnTo>
                        <a:pt x="114" y="78"/>
                      </a:lnTo>
                      <a:lnTo>
                        <a:pt x="92" y="56"/>
                      </a:lnTo>
                      <a:lnTo>
                        <a:pt x="71" y="35"/>
                      </a:lnTo>
                      <a:lnTo>
                        <a:pt x="47" y="15"/>
                      </a:lnTo>
                      <a:lnTo>
                        <a:pt x="42" y="13"/>
                      </a:lnTo>
                      <a:lnTo>
                        <a:pt x="38" y="10"/>
                      </a:lnTo>
                      <a:lnTo>
                        <a:pt x="34" y="6"/>
                      </a:lnTo>
                      <a:lnTo>
                        <a:pt x="30" y="3"/>
                      </a:lnTo>
                      <a:lnTo>
                        <a:pt x="20" y="2"/>
                      </a:lnTo>
                      <a:lnTo>
                        <a:pt x="9" y="1"/>
                      </a:lnTo>
                      <a:lnTo>
                        <a:pt x="5" y="20"/>
                      </a:lnTo>
                      <a:lnTo>
                        <a:pt x="1" y="4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35"/>
                <p:cNvSpPr>
                  <a:spLocks/>
                </p:cNvSpPr>
                <p:nvPr/>
              </p:nvSpPr>
              <p:spPr bwMode="auto">
                <a:xfrm>
                  <a:off x="3382963" y="1420813"/>
                  <a:ext cx="298450" cy="508000"/>
                </a:xfrm>
                <a:custGeom>
                  <a:avLst/>
                  <a:gdLst>
                    <a:gd name="T0" fmla="*/ 0 w 188"/>
                    <a:gd name="T1" fmla="*/ 3 h 320"/>
                    <a:gd name="T2" fmla="*/ 7 w 188"/>
                    <a:gd name="T3" fmla="*/ 41 h 320"/>
                    <a:gd name="T4" fmla="*/ 16 w 188"/>
                    <a:gd name="T5" fmla="*/ 76 h 320"/>
                    <a:gd name="T6" fmla="*/ 27 w 188"/>
                    <a:gd name="T7" fmla="*/ 110 h 320"/>
                    <a:gd name="T8" fmla="*/ 38 w 188"/>
                    <a:gd name="T9" fmla="*/ 146 h 320"/>
                    <a:gd name="T10" fmla="*/ 46 w 188"/>
                    <a:gd name="T11" fmla="*/ 173 h 320"/>
                    <a:gd name="T12" fmla="*/ 52 w 188"/>
                    <a:gd name="T13" fmla="*/ 202 h 320"/>
                    <a:gd name="T14" fmla="*/ 58 w 188"/>
                    <a:gd name="T15" fmla="*/ 232 h 320"/>
                    <a:gd name="T16" fmla="*/ 60 w 188"/>
                    <a:gd name="T17" fmla="*/ 266 h 320"/>
                    <a:gd name="T18" fmla="*/ 59 w 188"/>
                    <a:gd name="T19" fmla="*/ 292 h 320"/>
                    <a:gd name="T20" fmla="*/ 55 w 188"/>
                    <a:gd name="T21" fmla="*/ 319 h 320"/>
                    <a:gd name="T22" fmla="*/ 55 w 188"/>
                    <a:gd name="T23" fmla="*/ 320 h 320"/>
                    <a:gd name="T24" fmla="*/ 56 w 188"/>
                    <a:gd name="T25" fmla="*/ 320 h 320"/>
                    <a:gd name="T26" fmla="*/ 58 w 188"/>
                    <a:gd name="T27" fmla="*/ 320 h 320"/>
                    <a:gd name="T28" fmla="*/ 59 w 188"/>
                    <a:gd name="T29" fmla="*/ 319 h 320"/>
                    <a:gd name="T30" fmla="*/ 60 w 188"/>
                    <a:gd name="T31" fmla="*/ 319 h 320"/>
                    <a:gd name="T32" fmla="*/ 64 w 188"/>
                    <a:gd name="T33" fmla="*/ 316 h 320"/>
                    <a:gd name="T34" fmla="*/ 68 w 188"/>
                    <a:gd name="T35" fmla="*/ 315 h 320"/>
                    <a:gd name="T36" fmla="*/ 86 w 188"/>
                    <a:gd name="T37" fmla="*/ 305 h 320"/>
                    <a:gd name="T38" fmla="*/ 107 w 188"/>
                    <a:gd name="T39" fmla="*/ 299 h 320"/>
                    <a:gd name="T40" fmla="*/ 114 w 188"/>
                    <a:gd name="T41" fmla="*/ 298 h 320"/>
                    <a:gd name="T42" fmla="*/ 120 w 188"/>
                    <a:gd name="T43" fmla="*/ 296 h 320"/>
                    <a:gd name="T44" fmla="*/ 152 w 188"/>
                    <a:gd name="T45" fmla="*/ 295 h 320"/>
                    <a:gd name="T46" fmla="*/ 185 w 188"/>
                    <a:gd name="T47" fmla="*/ 296 h 320"/>
                    <a:gd name="T48" fmla="*/ 186 w 188"/>
                    <a:gd name="T49" fmla="*/ 296 h 320"/>
                    <a:gd name="T50" fmla="*/ 187 w 188"/>
                    <a:gd name="T51" fmla="*/ 296 h 320"/>
                    <a:gd name="T52" fmla="*/ 188 w 188"/>
                    <a:gd name="T53" fmla="*/ 295 h 320"/>
                    <a:gd name="T54" fmla="*/ 188 w 188"/>
                    <a:gd name="T55" fmla="*/ 294 h 320"/>
                    <a:gd name="T56" fmla="*/ 187 w 188"/>
                    <a:gd name="T57" fmla="*/ 292 h 320"/>
                    <a:gd name="T58" fmla="*/ 186 w 188"/>
                    <a:gd name="T59" fmla="*/ 291 h 320"/>
                    <a:gd name="T60" fmla="*/ 136 w 188"/>
                    <a:gd name="T61" fmla="*/ 269 h 320"/>
                    <a:gd name="T62" fmla="*/ 123 w 188"/>
                    <a:gd name="T63" fmla="*/ 265 h 320"/>
                    <a:gd name="T64" fmla="*/ 110 w 188"/>
                    <a:gd name="T65" fmla="*/ 265 h 320"/>
                    <a:gd name="T66" fmla="*/ 109 w 188"/>
                    <a:gd name="T67" fmla="*/ 264 h 320"/>
                    <a:gd name="T68" fmla="*/ 107 w 188"/>
                    <a:gd name="T69" fmla="*/ 264 h 320"/>
                    <a:gd name="T70" fmla="*/ 106 w 188"/>
                    <a:gd name="T71" fmla="*/ 262 h 320"/>
                    <a:gd name="T72" fmla="*/ 106 w 188"/>
                    <a:gd name="T73" fmla="*/ 262 h 320"/>
                    <a:gd name="T74" fmla="*/ 99 w 188"/>
                    <a:gd name="T75" fmla="*/ 216 h 320"/>
                    <a:gd name="T76" fmla="*/ 89 w 188"/>
                    <a:gd name="T77" fmla="*/ 176 h 320"/>
                    <a:gd name="T78" fmla="*/ 76 w 188"/>
                    <a:gd name="T79" fmla="*/ 138 h 320"/>
                    <a:gd name="T80" fmla="*/ 60 w 188"/>
                    <a:gd name="T81" fmla="*/ 103 h 320"/>
                    <a:gd name="T82" fmla="*/ 43 w 188"/>
                    <a:gd name="T83" fmla="*/ 70 h 320"/>
                    <a:gd name="T84" fmla="*/ 24 w 188"/>
                    <a:gd name="T85" fmla="*/ 38 h 320"/>
                    <a:gd name="T86" fmla="*/ 4 w 188"/>
                    <a:gd name="T87" fmla="*/ 2 h 320"/>
                    <a:gd name="T88" fmla="*/ 3 w 188"/>
                    <a:gd name="T89" fmla="*/ 0 h 320"/>
                    <a:gd name="T90" fmla="*/ 1 w 188"/>
                    <a:gd name="T91" fmla="*/ 0 h 320"/>
                    <a:gd name="T92" fmla="*/ 0 w 188"/>
                    <a:gd name="T93" fmla="*/ 2 h 320"/>
                    <a:gd name="T94" fmla="*/ 0 w 188"/>
                    <a:gd name="T95" fmla="*/ 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320">
                      <a:moveTo>
                        <a:pt x="0" y="3"/>
                      </a:moveTo>
                      <a:lnTo>
                        <a:pt x="7" y="41"/>
                      </a:lnTo>
                      <a:lnTo>
                        <a:pt x="16" y="76"/>
                      </a:lnTo>
                      <a:lnTo>
                        <a:pt x="27" y="110"/>
                      </a:lnTo>
                      <a:lnTo>
                        <a:pt x="38" y="146"/>
                      </a:lnTo>
                      <a:lnTo>
                        <a:pt x="46" y="173"/>
                      </a:lnTo>
                      <a:lnTo>
                        <a:pt x="52" y="202"/>
                      </a:lnTo>
                      <a:lnTo>
                        <a:pt x="58" y="232"/>
                      </a:lnTo>
                      <a:lnTo>
                        <a:pt x="60" y="266"/>
                      </a:lnTo>
                      <a:lnTo>
                        <a:pt x="59" y="292"/>
                      </a:lnTo>
                      <a:lnTo>
                        <a:pt x="55" y="319"/>
                      </a:lnTo>
                      <a:lnTo>
                        <a:pt x="55" y="320"/>
                      </a:lnTo>
                      <a:lnTo>
                        <a:pt x="56" y="320"/>
                      </a:lnTo>
                      <a:lnTo>
                        <a:pt x="58" y="320"/>
                      </a:lnTo>
                      <a:lnTo>
                        <a:pt x="59" y="319"/>
                      </a:lnTo>
                      <a:lnTo>
                        <a:pt x="60" y="319"/>
                      </a:lnTo>
                      <a:lnTo>
                        <a:pt x="64" y="316"/>
                      </a:lnTo>
                      <a:lnTo>
                        <a:pt x="68" y="315"/>
                      </a:lnTo>
                      <a:lnTo>
                        <a:pt x="86" y="305"/>
                      </a:lnTo>
                      <a:lnTo>
                        <a:pt x="107" y="299"/>
                      </a:lnTo>
                      <a:lnTo>
                        <a:pt x="114" y="298"/>
                      </a:lnTo>
                      <a:lnTo>
                        <a:pt x="120" y="296"/>
                      </a:lnTo>
                      <a:lnTo>
                        <a:pt x="152" y="295"/>
                      </a:lnTo>
                      <a:lnTo>
                        <a:pt x="185" y="296"/>
                      </a:lnTo>
                      <a:lnTo>
                        <a:pt x="186" y="296"/>
                      </a:lnTo>
                      <a:lnTo>
                        <a:pt x="187" y="296"/>
                      </a:lnTo>
                      <a:lnTo>
                        <a:pt x="188" y="295"/>
                      </a:lnTo>
                      <a:lnTo>
                        <a:pt x="188" y="294"/>
                      </a:lnTo>
                      <a:lnTo>
                        <a:pt x="187" y="292"/>
                      </a:lnTo>
                      <a:lnTo>
                        <a:pt x="186" y="291"/>
                      </a:lnTo>
                      <a:lnTo>
                        <a:pt x="136" y="269"/>
                      </a:lnTo>
                      <a:lnTo>
                        <a:pt x="123" y="265"/>
                      </a:lnTo>
                      <a:lnTo>
                        <a:pt x="110" y="265"/>
                      </a:lnTo>
                      <a:lnTo>
                        <a:pt x="109" y="264"/>
                      </a:lnTo>
                      <a:lnTo>
                        <a:pt x="107" y="264"/>
                      </a:lnTo>
                      <a:lnTo>
                        <a:pt x="106" y="262"/>
                      </a:lnTo>
                      <a:lnTo>
                        <a:pt x="106" y="262"/>
                      </a:lnTo>
                      <a:lnTo>
                        <a:pt x="99" y="216"/>
                      </a:lnTo>
                      <a:lnTo>
                        <a:pt x="89" y="176"/>
                      </a:lnTo>
                      <a:lnTo>
                        <a:pt x="76" y="138"/>
                      </a:lnTo>
                      <a:lnTo>
                        <a:pt x="60" y="103"/>
                      </a:lnTo>
                      <a:lnTo>
                        <a:pt x="43" y="70"/>
                      </a:lnTo>
                      <a:lnTo>
                        <a:pt x="24" y="38"/>
                      </a:lnTo>
                      <a:lnTo>
                        <a:pt x="4" y="2"/>
                      </a:lnTo>
                      <a:lnTo>
                        <a:pt x="3" y="0"/>
                      </a:lnTo>
                      <a:lnTo>
                        <a:pt x="1" y="0"/>
                      </a:lnTo>
                      <a:lnTo>
                        <a:pt x="0" y="2"/>
                      </a:ln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36"/>
                <p:cNvSpPr>
                  <a:spLocks/>
                </p:cNvSpPr>
                <p:nvPr/>
              </p:nvSpPr>
              <p:spPr bwMode="auto">
                <a:xfrm>
                  <a:off x="3330576" y="1935163"/>
                  <a:ext cx="349250" cy="215900"/>
                </a:xfrm>
                <a:custGeom>
                  <a:avLst/>
                  <a:gdLst>
                    <a:gd name="T0" fmla="*/ 2 w 220"/>
                    <a:gd name="T1" fmla="*/ 99 h 136"/>
                    <a:gd name="T2" fmla="*/ 0 w 220"/>
                    <a:gd name="T3" fmla="*/ 102 h 136"/>
                    <a:gd name="T4" fmla="*/ 0 w 220"/>
                    <a:gd name="T5" fmla="*/ 104 h 136"/>
                    <a:gd name="T6" fmla="*/ 0 w 220"/>
                    <a:gd name="T7" fmla="*/ 106 h 136"/>
                    <a:gd name="T8" fmla="*/ 12 w 220"/>
                    <a:gd name="T9" fmla="*/ 120 h 136"/>
                    <a:gd name="T10" fmla="*/ 21 w 220"/>
                    <a:gd name="T11" fmla="*/ 135 h 136"/>
                    <a:gd name="T12" fmla="*/ 23 w 220"/>
                    <a:gd name="T13" fmla="*/ 136 h 136"/>
                    <a:gd name="T14" fmla="*/ 24 w 220"/>
                    <a:gd name="T15" fmla="*/ 136 h 136"/>
                    <a:gd name="T16" fmla="*/ 26 w 220"/>
                    <a:gd name="T17" fmla="*/ 136 h 136"/>
                    <a:gd name="T18" fmla="*/ 28 w 220"/>
                    <a:gd name="T19" fmla="*/ 135 h 136"/>
                    <a:gd name="T20" fmla="*/ 54 w 220"/>
                    <a:gd name="T21" fmla="*/ 93 h 136"/>
                    <a:gd name="T22" fmla="*/ 72 w 220"/>
                    <a:gd name="T23" fmla="*/ 72 h 136"/>
                    <a:gd name="T24" fmla="*/ 96 w 220"/>
                    <a:gd name="T25" fmla="*/ 55 h 136"/>
                    <a:gd name="T26" fmla="*/ 123 w 220"/>
                    <a:gd name="T27" fmla="*/ 42 h 136"/>
                    <a:gd name="T28" fmla="*/ 144 w 220"/>
                    <a:gd name="T29" fmla="*/ 34 h 136"/>
                    <a:gd name="T30" fmla="*/ 168 w 220"/>
                    <a:gd name="T31" fmla="*/ 29 h 136"/>
                    <a:gd name="T32" fmla="*/ 191 w 220"/>
                    <a:gd name="T33" fmla="*/ 26 h 136"/>
                    <a:gd name="T34" fmla="*/ 214 w 220"/>
                    <a:gd name="T35" fmla="*/ 26 h 136"/>
                    <a:gd name="T36" fmla="*/ 215 w 220"/>
                    <a:gd name="T37" fmla="*/ 26 h 136"/>
                    <a:gd name="T38" fmla="*/ 218 w 220"/>
                    <a:gd name="T39" fmla="*/ 26 h 136"/>
                    <a:gd name="T40" fmla="*/ 219 w 220"/>
                    <a:gd name="T41" fmla="*/ 26 h 136"/>
                    <a:gd name="T42" fmla="*/ 219 w 220"/>
                    <a:gd name="T43" fmla="*/ 25 h 136"/>
                    <a:gd name="T44" fmla="*/ 220 w 220"/>
                    <a:gd name="T45" fmla="*/ 23 h 136"/>
                    <a:gd name="T46" fmla="*/ 220 w 220"/>
                    <a:gd name="T47" fmla="*/ 22 h 136"/>
                    <a:gd name="T48" fmla="*/ 204 w 220"/>
                    <a:gd name="T49" fmla="*/ 10 h 136"/>
                    <a:gd name="T50" fmla="*/ 186 w 220"/>
                    <a:gd name="T51" fmla="*/ 2 h 136"/>
                    <a:gd name="T52" fmla="*/ 163 w 220"/>
                    <a:gd name="T53" fmla="*/ 0 h 136"/>
                    <a:gd name="T54" fmla="*/ 140 w 220"/>
                    <a:gd name="T55" fmla="*/ 1 h 136"/>
                    <a:gd name="T56" fmla="*/ 121 w 220"/>
                    <a:gd name="T57" fmla="*/ 6 h 136"/>
                    <a:gd name="T58" fmla="*/ 104 w 220"/>
                    <a:gd name="T59" fmla="*/ 13 h 136"/>
                    <a:gd name="T60" fmla="*/ 87 w 220"/>
                    <a:gd name="T61" fmla="*/ 21 h 136"/>
                    <a:gd name="T62" fmla="*/ 71 w 220"/>
                    <a:gd name="T63" fmla="*/ 30 h 136"/>
                    <a:gd name="T64" fmla="*/ 47 w 220"/>
                    <a:gd name="T65" fmla="*/ 48 h 136"/>
                    <a:gd name="T66" fmla="*/ 24 w 220"/>
                    <a:gd name="T67" fmla="*/ 69 h 136"/>
                    <a:gd name="T68" fmla="*/ 12 w 220"/>
                    <a:gd name="T69" fmla="*/ 84 h 136"/>
                    <a:gd name="T70" fmla="*/ 2 w 220"/>
                    <a:gd name="T71" fmla="*/ 9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136">
                      <a:moveTo>
                        <a:pt x="2" y="99"/>
                      </a:moveTo>
                      <a:lnTo>
                        <a:pt x="0" y="102"/>
                      </a:lnTo>
                      <a:lnTo>
                        <a:pt x="0" y="104"/>
                      </a:lnTo>
                      <a:lnTo>
                        <a:pt x="0" y="106"/>
                      </a:lnTo>
                      <a:lnTo>
                        <a:pt x="12" y="120"/>
                      </a:lnTo>
                      <a:lnTo>
                        <a:pt x="21" y="135"/>
                      </a:lnTo>
                      <a:lnTo>
                        <a:pt x="23" y="136"/>
                      </a:lnTo>
                      <a:lnTo>
                        <a:pt x="24" y="136"/>
                      </a:lnTo>
                      <a:lnTo>
                        <a:pt x="26" y="136"/>
                      </a:lnTo>
                      <a:lnTo>
                        <a:pt x="28" y="135"/>
                      </a:lnTo>
                      <a:lnTo>
                        <a:pt x="54" y="93"/>
                      </a:lnTo>
                      <a:lnTo>
                        <a:pt x="72" y="72"/>
                      </a:lnTo>
                      <a:lnTo>
                        <a:pt x="96" y="55"/>
                      </a:lnTo>
                      <a:lnTo>
                        <a:pt x="123" y="42"/>
                      </a:lnTo>
                      <a:lnTo>
                        <a:pt x="144" y="34"/>
                      </a:lnTo>
                      <a:lnTo>
                        <a:pt x="168" y="29"/>
                      </a:lnTo>
                      <a:lnTo>
                        <a:pt x="191" y="26"/>
                      </a:lnTo>
                      <a:lnTo>
                        <a:pt x="214" y="26"/>
                      </a:lnTo>
                      <a:lnTo>
                        <a:pt x="215" y="26"/>
                      </a:lnTo>
                      <a:lnTo>
                        <a:pt x="218" y="26"/>
                      </a:lnTo>
                      <a:lnTo>
                        <a:pt x="219" y="26"/>
                      </a:lnTo>
                      <a:lnTo>
                        <a:pt x="219" y="25"/>
                      </a:lnTo>
                      <a:lnTo>
                        <a:pt x="220" y="23"/>
                      </a:lnTo>
                      <a:lnTo>
                        <a:pt x="220" y="22"/>
                      </a:lnTo>
                      <a:lnTo>
                        <a:pt x="204" y="10"/>
                      </a:lnTo>
                      <a:lnTo>
                        <a:pt x="186" y="2"/>
                      </a:lnTo>
                      <a:lnTo>
                        <a:pt x="163" y="0"/>
                      </a:lnTo>
                      <a:lnTo>
                        <a:pt x="140" y="1"/>
                      </a:lnTo>
                      <a:lnTo>
                        <a:pt x="121" y="6"/>
                      </a:lnTo>
                      <a:lnTo>
                        <a:pt x="104" y="13"/>
                      </a:lnTo>
                      <a:lnTo>
                        <a:pt x="87" y="21"/>
                      </a:lnTo>
                      <a:lnTo>
                        <a:pt x="71" y="30"/>
                      </a:lnTo>
                      <a:lnTo>
                        <a:pt x="47" y="48"/>
                      </a:lnTo>
                      <a:lnTo>
                        <a:pt x="24" y="69"/>
                      </a:lnTo>
                      <a:lnTo>
                        <a:pt x="12" y="84"/>
                      </a:lnTo>
                      <a:lnTo>
                        <a:pt x="2"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37"/>
                <p:cNvSpPr>
                  <a:spLocks/>
                </p:cNvSpPr>
                <p:nvPr/>
              </p:nvSpPr>
              <p:spPr bwMode="auto">
                <a:xfrm>
                  <a:off x="3282951" y="3084513"/>
                  <a:ext cx="93663" cy="373063"/>
                </a:xfrm>
                <a:custGeom>
                  <a:avLst/>
                  <a:gdLst>
                    <a:gd name="T0" fmla="*/ 0 w 59"/>
                    <a:gd name="T1" fmla="*/ 56 h 235"/>
                    <a:gd name="T2" fmla="*/ 0 w 59"/>
                    <a:gd name="T3" fmla="*/ 78 h 235"/>
                    <a:gd name="T4" fmla="*/ 5 w 59"/>
                    <a:gd name="T5" fmla="*/ 98 h 235"/>
                    <a:gd name="T6" fmla="*/ 12 w 59"/>
                    <a:gd name="T7" fmla="*/ 115 h 235"/>
                    <a:gd name="T8" fmla="*/ 20 w 59"/>
                    <a:gd name="T9" fmla="*/ 131 h 235"/>
                    <a:gd name="T10" fmla="*/ 28 w 59"/>
                    <a:gd name="T11" fmla="*/ 150 h 235"/>
                    <a:gd name="T12" fmla="*/ 30 w 59"/>
                    <a:gd name="T13" fmla="*/ 172 h 235"/>
                    <a:gd name="T14" fmla="*/ 29 w 59"/>
                    <a:gd name="T15" fmla="*/ 195 h 235"/>
                    <a:gd name="T16" fmla="*/ 24 w 59"/>
                    <a:gd name="T17" fmla="*/ 216 h 235"/>
                    <a:gd name="T18" fmla="*/ 16 w 59"/>
                    <a:gd name="T19" fmla="*/ 233 h 235"/>
                    <a:gd name="T20" fmla="*/ 16 w 59"/>
                    <a:gd name="T21" fmla="*/ 234 h 235"/>
                    <a:gd name="T22" fmla="*/ 17 w 59"/>
                    <a:gd name="T23" fmla="*/ 235 h 235"/>
                    <a:gd name="T24" fmla="*/ 19 w 59"/>
                    <a:gd name="T25" fmla="*/ 235 h 235"/>
                    <a:gd name="T26" fmla="*/ 30 w 59"/>
                    <a:gd name="T27" fmla="*/ 225 h 235"/>
                    <a:gd name="T28" fmla="*/ 38 w 59"/>
                    <a:gd name="T29" fmla="*/ 213 h 235"/>
                    <a:gd name="T30" fmla="*/ 45 w 59"/>
                    <a:gd name="T31" fmla="*/ 200 h 235"/>
                    <a:gd name="T32" fmla="*/ 53 w 59"/>
                    <a:gd name="T33" fmla="*/ 186 h 235"/>
                    <a:gd name="T34" fmla="*/ 56 w 59"/>
                    <a:gd name="T35" fmla="*/ 169 h 235"/>
                    <a:gd name="T36" fmla="*/ 59 w 59"/>
                    <a:gd name="T37" fmla="*/ 149 h 235"/>
                    <a:gd name="T38" fmla="*/ 58 w 59"/>
                    <a:gd name="T39" fmla="*/ 129 h 235"/>
                    <a:gd name="T40" fmla="*/ 54 w 59"/>
                    <a:gd name="T41" fmla="*/ 110 h 235"/>
                    <a:gd name="T42" fmla="*/ 47 w 59"/>
                    <a:gd name="T43" fmla="*/ 94 h 235"/>
                    <a:gd name="T44" fmla="*/ 22 w 59"/>
                    <a:gd name="T45" fmla="*/ 32 h 235"/>
                    <a:gd name="T46" fmla="*/ 22 w 59"/>
                    <a:gd name="T47" fmla="*/ 15 h 235"/>
                    <a:gd name="T48" fmla="*/ 24 w 59"/>
                    <a:gd name="T49" fmla="*/ 0 h 235"/>
                    <a:gd name="T50" fmla="*/ 20 w 59"/>
                    <a:gd name="T51" fmla="*/ 1 h 235"/>
                    <a:gd name="T52" fmla="*/ 17 w 59"/>
                    <a:gd name="T53" fmla="*/ 4 h 235"/>
                    <a:gd name="T54" fmla="*/ 15 w 59"/>
                    <a:gd name="T55" fmla="*/ 6 h 235"/>
                    <a:gd name="T56" fmla="*/ 13 w 59"/>
                    <a:gd name="T57" fmla="*/ 10 h 235"/>
                    <a:gd name="T58" fmla="*/ 12 w 59"/>
                    <a:gd name="T59" fmla="*/ 13 h 235"/>
                    <a:gd name="T60" fmla="*/ 9 w 59"/>
                    <a:gd name="T61" fmla="*/ 15 h 235"/>
                    <a:gd name="T62" fmla="*/ 3 w 59"/>
                    <a:gd name="T63" fmla="*/ 34 h 235"/>
                    <a:gd name="T64" fmla="*/ 0 w 59"/>
                    <a:gd name="T65" fmla="*/ 55 h 235"/>
                    <a:gd name="T66" fmla="*/ 0 w 59"/>
                    <a:gd name="T67" fmla="*/ 55 h 235"/>
                    <a:gd name="T68" fmla="*/ 0 w 59"/>
                    <a:gd name="T69" fmla="*/ 5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235">
                      <a:moveTo>
                        <a:pt x="0" y="56"/>
                      </a:moveTo>
                      <a:lnTo>
                        <a:pt x="0" y="78"/>
                      </a:lnTo>
                      <a:lnTo>
                        <a:pt x="5" y="98"/>
                      </a:lnTo>
                      <a:lnTo>
                        <a:pt x="12" y="115"/>
                      </a:lnTo>
                      <a:lnTo>
                        <a:pt x="20" y="131"/>
                      </a:lnTo>
                      <a:lnTo>
                        <a:pt x="28" y="150"/>
                      </a:lnTo>
                      <a:lnTo>
                        <a:pt x="30" y="172"/>
                      </a:lnTo>
                      <a:lnTo>
                        <a:pt x="29" y="195"/>
                      </a:lnTo>
                      <a:lnTo>
                        <a:pt x="24" y="216"/>
                      </a:lnTo>
                      <a:lnTo>
                        <a:pt x="16" y="233"/>
                      </a:lnTo>
                      <a:lnTo>
                        <a:pt x="16" y="234"/>
                      </a:lnTo>
                      <a:lnTo>
                        <a:pt x="17" y="235"/>
                      </a:lnTo>
                      <a:lnTo>
                        <a:pt x="19" y="235"/>
                      </a:lnTo>
                      <a:lnTo>
                        <a:pt x="30" y="225"/>
                      </a:lnTo>
                      <a:lnTo>
                        <a:pt x="38" y="213"/>
                      </a:lnTo>
                      <a:lnTo>
                        <a:pt x="45" y="200"/>
                      </a:lnTo>
                      <a:lnTo>
                        <a:pt x="53" y="186"/>
                      </a:lnTo>
                      <a:lnTo>
                        <a:pt x="56" y="169"/>
                      </a:lnTo>
                      <a:lnTo>
                        <a:pt x="59" y="149"/>
                      </a:lnTo>
                      <a:lnTo>
                        <a:pt x="58" y="129"/>
                      </a:lnTo>
                      <a:lnTo>
                        <a:pt x="54" y="110"/>
                      </a:lnTo>
                      <a:lnTo>
                        <a:pt x="47" y="94"/>
                      </a:lnTo>
                      <a:lnTo>
                        <a:pt x="22" y="32"/>
                      </a:lnTo>
                      <a:lnTo>
                        <a:pt x="22" y="15"/>
                      </a:lnTo>
                      <a:lnTo>
                        <a:pt x="24" y="0"/>
                      </a:lnTo>
                      <a:lnTo>
                        <a:pt x="20" y="1"/>
                      </a:lnTo>
                      <a:lnTo>
                        <a:pt x="17" y="4"/>
                      </a:lnTo>
                      <a:lnTo>
                        <a:pt x="15" y="6"/>
                      </a:lnTo>
                      <a:lnTo>
                        <a:pt x="13" y="10"/>
                      </a:lnTo>
                      <a:lnTo>
                        <a:pt x="12" y="13"/>
                      </a:lnTo>
                      <a:lnTo>
                        <a:pt x="9" y="15"/>
                      </a:lnTo>
                      <a:lnTo>
                        <a:pt x="3" y="34"/>
                      </a:lnTo>
                      <a:lnTo>
                        <a:pt x="0" y="55"/>
                      </a:lnTo>
                      <a:lnTo>
                        <a:pt x="0" y="55"/>
                      </a:lnTo>
                      <a:lnTo>
                        <a:pt x="0" y="5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38"/>
                <p:cNvSpPr>
                  <a:spLocks/>
                </p:cNvSpPr>
                <p:nvPr/>
              </p:nvSpPr>
              <p:spPr bwMode="auto">
                <a:xfrm>
                  <a:off x="2992438" y="990600"/>
                  <a:ext cx="122238" cy="341313"/>
                </a:xfrm>
                <a:custGeom>
                  <a:avLst/>
                  <a:gdLst>
                    <a:gd name="T0" fmla="*/ 0 w 77"/>
                    <a:gd name="T1" fmla="*/ 84 h 215"/>
                    <a:gd name="T2" fmla="*/ 1 w 77"/>
                    <a:gd name="T3" fmla="*/ 108 h 215"/>
                    <a:gd name="T4" fmla="*/ 8 w 77"/>
                    <a:gd name="T5" fmla="*/ 127 h 215"/>
                    <a:gd name="T6" fmla="*/ 17 w 77"/>
                    <a:gd name="T7" fmla="*/ 146 h 215"/>
                    <a:gd name="T8" fmla="*/ 30 w 77"/>
                    <a:gd name="T9" fmla="*/ 160 h 215"/>
                    <a:gd name="T10" fmla="*/ 43 w 77"/>
                    <a:gd name="T11" fmla="*/ 173 h 215"/>
                    <a:gd name="T12" fmla="*/ 59 w 77"/>
                    <a:gd name="T13" fmla="*/ 192 h 215"/>
                    <a:gd name="T14" fmla="*/ 72 w 77"/>
                    <a:gd name="T15" fmla="*/ 213 h 215"/>
                    <a:gd name="T16" fmla="*/ 72 w 77"/>
                    <a:gd name="T17" fmla="*/ 213 h 215"/>
                    <a:gd name="T18" fmla="*/ 72 w 77"/>
                    <a:gd name="T19" fmla="*/ 214 h 215"/>
                    <a:gd name="T20" fmla="*/ 73 w 77"/>
                    <a:gd name="T21" fmla="*/ 214 h 215"/>
                    <a:gd name="T22" fmla="*/ 73 w 77"/>
                    <a:gd name="T23" fmla="*/ 215 h 215"/>
                    <a:gd name="T24" fmla="*/ 76 w 77"/>
                    <a:gd name="T25" fmla="*/ 214 h 215"/>
                    <a:gd name="T26" fmla="*/ 77 w 77"/>
                    <a:gd name="T27" fmla="*/ 213 h 215"/>
                    <a:gd name="T28" fmla="*/ 77 w 77"/>
                    <a:gd name="T29" fmla="*/ 211 h 215"/>
                    <a:gd name="T30" fmla="*/ 76 w 77"/>
                    <a:gd name="T31" fmla="*/ 186 h 215"/>
                    <a:gd name="T32" fmla="*/ 71 w 77"/>
                    <a:gd name="T33" fmla="*/ 165 h 215"/>
                    <a:gd name="T34" fmla="*/ 63 w 77"/>
                    <a:gd name="T35" fmla="*/ 146 h 215"/>
                    <a:gd name="T36" fmla="*/ 54 w 77"/>
                    <a:gd name="T37" fmla="*/ 129 h 215"/>
                    <a:gd name="T38" fmla="*/ 42 w 77"/>
                    <a:gd name="T39" fmla="*/ 113 h 215"/>
                    <a:gd name="T40" fmla="*/ 37 w 77"/>
                    <a:gd name="T41" fmla="*/ 100 h 215"/>
                    <a:gd name="T42" fmla="*/ 33 w 77"/>
                    <a:gd name="T43" fmla="*/ 83 h 215"/>
                    <a:gd name="T44" fmla="*/ 31 w 77"/>
                    <a:gd name="T45" fmla="*/ 66 h 215"/>
                    <a:gd name="T46" fmla="*/ 33 w 77"/>
                    <a:gd name="T47" fmla="*/ 45 h 215"/>
                    <a:gd name="T48" fmla="*/ 35 w 77"/>
                    <a:gd name="T49" fmla="*/ 27 h 215"/>
                    <a:gd name="T50" fmla="*/ 39 w 77"/>
                    <a:gd name="T51" fmla="*/ 10 h 215"/>
                    <a:gd name="T52" fmla="*/ 39 w 77"/>
                    <a:gd name="T53" fmla="*/ 8 h 215"/>
                    <a:gd name="T54" fmla="*/ 38 w 77"/>
                    <a:gd name="T55" fmla="*/ 8 h 215"/>
                    <a:gd name="T56" fmla="*/ 37 w 77"/>
                    <a:gd name="T57" fmla="*/ 8 h 215"/>
                    <a:gd name="T58" fmla="*/ 38 w 77"/>
                    <a:gd name="T59" fmla="*/ 6 h 215"/>
                    <a:gd name="T60" fmla="*/ 39 w 77"/>
                    <a:gd name="T61" fmla="*/ 4 h 215"/>
                    <a:gd name="T62" fmla="*/ 39 w 77"/>
                    <a:gd name="T63" fmla="*/ 3 h 215"/>
                    <a:gd name="T64" fmla="*/ 38 w 77"/>
                    <a:gd name="T65" fmla="*/ 2 h 215"/>
                    <a:gd name="T66" fmla="*/ 37 w 77"/>
                    <a:gd name="T67" fmla="*/ 0 h 215"/>
                    <a:gd name="T68" fmla="*/ 34 w 77"/>
                    <a:gd name="T69" fmla="*/ 2 h 215"/>
                    <a:gd name="T70" fmla="*/ 33 w 77"/>
                    <a:gd name="T71" fmla="*/ 3 h 215"/>
                    <a:gd name="T72" fmla="*/ 24 w 77"/>
                    <a:gd name="T73" fmla="*/ 24 h 215"/>
                    <a:gd name="T74" fmla="*/ 12 w 77"/>
                    <a:gd name="T75" fmla="*/ 45 h 215"/>
                    <a:gd name="T76" fmla="*/ 4 w 77"/>
                    <a:gd name="T77" fmla="*/ 67 h 215"/>
                    <a:gd name="T78" fmla="*/ 1 w 77"/>
                    <a:gd name="T79" fmla="*/ 75 h 215"/>
                    <a:gd name="T80" fmla="*/ 0 w 77"/>
                    <a:gd name="T81" fmla="*/ 8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215">
                      <a:moveTo>
                        <a:pt x="0" y="84"/>
                      </a:moveTo>
                      <a:lnTo>
                        <a:pt x="1" y="108"/>
                      </a:lnTo>
                      <a:lnTo>
                        <a:pt x="8" y="127"/>
                      </a:lnTo>
                      <a:lnTo>
                        <a:pt x="17" y="146"/>
                      </a:lnTo>
                      <a:lnTo>
                        <a:pt x="30" y="160"/>
                      </a:lnTo>
                      <a:lnTo>
                        <a:pt x="43" y="173"/>
                      </a:lnTo>
                      <a:lnTo>
                        <a:pt x="59" y="192"/>
                      </a:lnTo>
                      <a:lnTo>
                        <a:pt x="72" y="213"/>
                      </a:lnTo>
                      <a:lnTo>
                        <a:pt x="72" y="213"/>
                      </a:lnTo>
                      <a:lnTo>
                        <a:pt x="72" y="214"/>
                      </a:lnTo>
                      <a:lnTo>
                        <a:pt x="73" y="214"/>
                      </a:lnTo>
                      <a:lnTo>
                        <a:pt x="73" y="215"/>
                      </a:lnTo>
                      <a:lnTo>
                        <a:pt x="76" y="214"/>
                      </a:lnTo>
                      <a:lnTo>
                        <a:pt x="77" y="213"/>
                      </a:lnTo>
                      <a:lnTo>
                        <a:pt x="77" y="211"/>
                      </a:lnTo>
                      <a:lnTo>
                        <a:pt x="76" y="186"/>
                      </a:lnTo>
                      <a:lnTo>
                        <a:pt x="71" y="165"/>
                      </a:lnTo>
                      <a:lnTo>
                        <a:pt x="63" y="146"/>
                      </a:lnTo>
                      <a:lnTo>
                        <a:pt x="54" y="129"/>
                      </a:lnTo>
                      <a:lnTo>
                        <a:pt x="42" y="113"/>
                      </a:lnTo>
                      <a:lnTo>
                        <a:pt x="37" y="100"/>
                      </a:lnTo>
                      <a:lnTo>
                        <a:pt x="33" y="83"/>
                      </a:lnTo>
                      <a:lnTo>
                        <a:pt x="31" y="66"/>
                      </a:lnTo>
                      <a:lnTo>
                        <a:pt x="33" y="45"/>
                      </a:lnTo>
                      <a:lnTo>
                        <a:pt x="35" y="27"/>
                      </a:lnTo>
                      <a:lnTo>
                        <a:pt x="39" y="10"/>
                      </a:lnTo>
                      <a:lnTo>
                        <a:pt x="39" y="8"/>
                      </a:lnTo>
                      <a:lnTo>
                        <a:pt x="38" y="8"/>
                      </a:lnTo>
                      <a:lnTo>
                        <a:pt x="37" y="8"/>
                      </a:lnTo>
                      <a:lnTo>
                        <a:pt x="38" y="6"/>
                      </a:lnTo>
                      <a:lnTo>
                        <a:pt x="39" y="4"/>
                      </a:lnTo>
                      <a:lnTo>
                        <a:pt x="39" y="3"/>
                      </a:lnTo>
                      <a:lnTo>
                        <a:pt x="38" y="2"/>
                      </a:lnTo>
                      <a:lnTo>
                        <a:pt x="37" y="0"/>
                      </a:lnTo>
                      <a:lnTo>
                        <a:pt x="34" y="2"/>
                      </a:lnTo>
                      <a:lnTo>
                        <a:pt x="33" y="3"/>
                      </a:lnTo>
                      <a:lnTo>
                        <a:pt x="24" y="24"/>
                      </a:lnTo>
                      <a:lnTo>
                        <a:pt x="12" y="45"/>
                      </a:lnTo>
                      <a:lnTo>
                        <a:pt x="4" y="67"/>
                      </a:lnTo>
                      <a:lnTo>
                        <a:pt x="1" y="75"/>
                      </a:lnTo>
                      <a:lnTo>
                        <a:pt x="0" y="8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39"/>
                <p:cNvSpPr>
                  <a:spLocks/>
                </p:cNvSpPr>
                <p:nvPr/>
              </p:nvSpPr>
              <p:spPr bwMode="auto">
                <a:xfrm>
                  <a:off x="3276601" y="2265363"/>
                  <a:ext cx="152400" cy="358775"/>
                </a:xfrm>
                <a:custGeom>
                  <a:avLst/>
                  <a:gdLst>
                    <a:gd name="T0" fmla="*/ 0 w 96"/>
                    <a:gd name="T1" fmla="*/ 0 h 226"/>
                    <a:gd name="T2" fmla="*/ 4 w 96"/>
                    <a:gd name="T3" fmla="*/ 31 h 226"/>
                    <a:gd name="T4" fmla="*/ 7 w 96"/>
                    <a:gd name="T5" fmla="*/ 63 h 226"/>
                    <a:gd name="T6" fmla="*/ 12 w 96"/>
                    <a:gd name="T7" fmla="*/ 93 h 226"/>
                    <a:gd name="T8" fmla="*/ 17 w 96"/>
                    <a:gd name="T9" fmla="*/ 123 h 226"/>
                    <a:gd name="T10" fmla="*/ 25 w 96"/>
                    <a:gd name="T11" fmla="*/ 150 h 226"/>
                    <a:gd name="T12" fmla="*/ 36 w 96"/>
                    <a:gd name="T13" fmla="*/ 175 h 226"/>
                    <a:gd name="T14" fmla="*/ 51 w 96"/>
                    <a:gd name="T15" fmla="*/ 194 h 226"/>
                    <a:gd name="T16" fmla="*/ 68 w 96"/>
                    <a:gd name="T17" fmla="*/ 211 h 226"/>
                    <a:gd name="T18" fmla="*/ 88 w 96"/>
                    <a:gd name="T19" fmla="*/ 225 h 226"/>
                    <a:gd name="T20" fmla="*/ 89 w 96"/>
                    <a:gd name="T21" fmla="*/ 225 h 226"/>
                    <a:gd name="T22" fmla="*/ 92 w 96"/>
                    <a:gd name="T23" fmla="*/ 226 h 226"/>
                    <a:gd name="T24" fmla="*/ 94 w 96"/>
                    <a:gd name="T25" fmla="*/ 226 h 226"/>
                    <a:gd name="T26" fmla="*/ 96 w 96"/>
                    <a:gd name="T27" fmla="*/ 225 h 226"/>
                    <a:gd name="T28" fmla="*/ 96 w 96"/>
                    <a:gd name="T29" fmla="*/ 224 h 226"/>
                    <a:gd name="T30" fmla="*/ 96 w 96"/>
                    <a:gd name="T31" fmla="*/ 222 h 226"/>
                    <a:gd name="T32" fmla="*/ 50 w 96"/>
                    <a:gd name="T33" fmla="*/ 130 h 226"/>
                    <a:gd name="T34" fmla="*/ 36 w 96"/>
                    <a:gd name="T35" fmla="*/ 88 h 226"/>
                    <a:gd name="T36" fmla="*/ 21 w 96"/>
                    <a:gd name="T37" fmla="*/ 46 h 226"/>
                    <a:gd name="T38" fmla="*/ 6 w 96"/>
                    <a:gd name="T39" fmla="*/ 5 h 226"/>
                    <a:gd name="T40" fmla="*/ 6 w 96"/>
                    <a:gd name="T41" fmla="*/ 4 h 226"/>
                    <a:gd name="T42" fmla="*/ 4 w 96"/>
                    <a:gd name="T43" fmla="*/ 1 h 226"/>
                    <a:gd name="T44" fmla="*/ 3 w 96"/>
                    <a:gd name="T45" fmla="*/ 1 h 226"/>
                    <a:gd name="T46" fmla="*/ 0 w 96"/>
                    <a:gd name="T47"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226">
                      <a:moveTo>
                        <a:pt x="0" y="0"/>
                      </a:moveTo>
                      <a:lnTo>
                        <a:pt x="4" y="31"/>
                      </a:lnTo>
                      <a:lnTo>
                        <a:pt x="7" y="63"/>
                      </a:lnTo>
                      <a:lnTo>
                        <a:pt x="12" y="93"/>
                      </a:lnTo>
                      <a:lnTo>
                        <a:pt x="17" y="123"/>
                      </a:lnTo>
                      <a:lnTo>
                        <a:pt x="25" y="150"/>
                      </a:lnTo>
                      <a:lnTo>
                        <a:pt x="36" y="175"/>
                      </a:lnTo>
                      <a:lnTo>
                        <a:pt x="51" y="194"/>
                      </a:lnTo>
                      <a:lnTo>
                        <a:pt x="68" y="211"/>
                      </a:lnTo>
                      <a:lnTo>
                        <a:pt x="88" y="225"/>
                      </a:lnTo>
                      <a:lnTo>
                        <a:pt x="89" y="225"/>
                      </a:lnTo>
                      <a:lnTo>
                        <a:pt x="92" y="226"/>
                      </a:lnTo>
                      <a:lnTo>
                        <a:pt x="94" y="226"/>
                      </a:lnTo>
                      <a:lnTo>
                        <a:pt x="96" y="225"/>
                      </a:lnTo>
                      <a:lnTo>
                        <a:pt x="96" y="224"/>
                      </a:lnTo>
                      <a:lnTo>
                        <a:pt x="96" y="222"/>
                      </a:lnTo>
                      <a:lnTo>
                        <a:pt x="50" y="130"/>
                      </a:lnTo>
                      <a:lnTo>
                        <a:pt x="36" y="88"/>
                      </a:lnTo>
                      <a:lnTo>
                        <a:pt x="21" y="46"/>
                      </a:lnTo>
                      <a:lnTo>
                        <a:pt x="6" y="5"/>
                      </a:lnTo>
                      <a:lnTo>
                        <a:pt x="6" y="4"/>
                      </a:lnTo>
                      <a:lnTo>
                        <a:pt x="4" y="1"/>
                      </a:lnTo>
                      <a:lnTo>
                        <a:pt x="3" y="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140"/>
                <p:cNvSpPr>
                  <a:spLocks/>
                </p:cNvSpPr>
                <p:nvPr/>
              </p:nvSpPr>
              <p:spPr bwMode="auto">
                <a:xfrm>
                  <a:off x="3411538" y="3141663"/>
                  <a:ext cx="87313" cy="227013"/>
                </a:xfrm>
                <a:custGeom>
                  <a:avLst/>
                  <a:gdLst>
                    <a:gd name="T0" fmla="*/ 0 w 55"/>
                    <a:gd name="T1" fmla="*/ 32 h 143"/>
                    <a:gd name="T2" fmla="*/ 0 w 55"/>
                    <a:gd name="T3" fmla="*/ 49 h 143"/>
                    <a:gd name="T4" fmla="*/ 4 w 55"/>
                    <a:gd name="T5" fmla="*/ 63 h 143"/>
                    <a:gd name="T6" fmla="*/ 11 w 55"/>
                    <a:gd name="T7" fmla="*/ 75 h 143"/>
                    <a:gd name="T8" fmla="*/ 19 w 55"/>
                    <a:gd name="T9" fmla="*/ 85 h 143"/>
                    <a:gd name="T10" fmla="*/ 27 w 55"/>
                    <a:gd name="T11" fmla="*/ 95 h 143"/>
                    <a:gd name="T12" fmla="*/ 38 w 55"/>
                    <a:gd name="T13" fmla="*/ 113 h 143"/>
                    <a:gd name="T14" fmla="*/ 47 w 55"/>
                    <a:gd name="T15" fmla="*/ 135 h 143"/>
                    <a:gd name="T16" fmla="*/ 47 w 55"/>
                    <a:gd name="T17" fmla="*/ 136 h 143"/>
                    <a:gd name="T18" fmla="*/ 47 w 55"/>
                    <a:gd name="T19" fmla="*/ 138 h 143"/>
                    <a:gd name="T20" fmla="*/ 47 w 55"/>
                    <a:gd name="T21" fmla="*/ 140 h 143"/>
                    <a:gd name="T22" fmla="*/ 47 w 55"/>
                    <a:gd name="T23" fmla="*/ 142 h 143"/>
                    <a:gd name="T24" fmla="*/ 49 w 55"/>
                    <a:gd name="T25" fmla="*/ 143 h 143"/>
                    <a:gd name="T26" fmla="*/ 50 w 55"/>
                    <a:gd name="T27" fmla="*/ 143 h 143"/>
                    <a:gd name="T28" fmla="*/ 51 w 55"/>
                    <a:gd name="T29" fmla="*/ 143 h 143"/>
                    <a:gd name="T30" fmla="*/ 51 w 55"/>
                    <a:gd name="T31" fmla="*/ 142 h 143"/>
                    <a:gd name="T32" fmla="*/ 53 w 55"/>
                    <a:gd name="T33" fmla="*/ 140 h 143"/>
                    <a:gd name="T34" fmla="*/ 55 w 55"/>
                    <a:gd name="T35" fmla="*/ 119 h 143"/>
                    <a:gd name="T36" fmla="*/ 55 w 55"/>
                    <a:gd name="T37" fmla="*/ 97 h 143"/>
                    <a:gd name="T38" fmla="*/ 51 w 55"/>
                    <a:gd name="T39" fmla="*/ 76 h 143"/>
                    <a:gd name="T40" fmla="*/ 41 w 55"/>
                    <a:gd name="T41" fmla="*/ 58 h 143"/>
                    <a:gd name="T42" fmla="*/ 29 w 55"/>
                    <a:gd name="T43" fmla="*/ 42 h 143"/>
                    <a:gd name="T44" fmla="*/ 19 w 55"/>
                    <a:gd name="T45" fmla="*/ 25 h 143"/>
                    <a:gd name="T46" fmla="*/ 15 w 55"/>
                    <a:gd name="T47" fmla="*/ 13 h 143"/>
                    <a:gd name="T48" fmla="*/ 12 w 55"/>
                    <a:gd name="T49" fmla="*/ 2 h 143"/>
                    <a:gd name="T50" fmla="*/ 11 w 55"/>
                    <a:gd name="T51" fmla="*/ 0 h 143"/>
                    <a:gd name="T52" fmla="*/ 11 w 55"/>
                    <a:gd name="T53" fmla="*/ 0 h 143"/>
                    <a:gd name="T54" fmla="*/ 9 w 55"/>
                    <a:gd name="T55" fmla="*/ 2 h 143"/>
                    <a:gd name="T56" fmla="*/ 8 w 55"/>
                    <a:gd name="T57" fmla="*/ 3 h 143"/>
                    <a:gd name="T58" fmla="*/ 7 w 55"/>
                    <a:gd name="T59" fmla="*/ 4 h 143"/>
                    <a:gd name="T60" fmla="*/ 2 w 55"/>
                    <a:gd name="T61" fmla="*/ 17 h 143"/>
                    <a:gd name="T62" fmla="*/ 0 w 55"/>
                    <a:gd name="T63" fmla="*/ 3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143">
                      <a:moveTo>
                        <a:pt x="0" y="32"/>
                      </a:moveTo>
                      <a:lnTo>
                        <a:pt x="0" y="49"/>
                      </a:lnTo>
                      <a:lnTo>
                        <a:pt x="4" y="63"/>
                      </a:lnTo>
                      <a:lnTo>
                        <a:pt x="11" y="75"/>
                      </a:lnTo>
                      <a:lnTo>
                        <a:pt x="19" y="85"/>
                      </a:lnTo>
                      <a:lnTo>
                        <a:pt x="27" y="95"/>
                      </a:lnTo>
                      <a:lnTo>
                        <a:pt x="38" y="113"/>
                      </a:lnTo>
                      <a:lnTo>
                        <a:pt x="47" y="135"/>
                      </a:lnTo>
                      <a:lnTo>
                        <a:pt x="47" y="136"/>
                      </a:lnTo>
                      <a:lnTo>
                        <a:pt x="47" y="138"/>
                      </a:lnTo>
                      <a:lnTo>
                        <a:pt x="47" y="140"/>
                      </a:lnTo>
                      <a:lnTo>
                        <a:pt x="47" y="142"/>
                      </a:lnTo>
                      <a:lnTo>
                        <a:pt x="49" y="143"/>
                      </a:lnTo>
                      <a:lnTo>
                        <a:pt x="50" y="143"/>
                      </a:lnTo>
                      <a:lnTo>
                        <a:pt x="51" y="143"/>
                      </a:lnTo>
                      <a:lnTo>
                        <a:pt x="51" y="142"/>
                      </a:lnTo>
                      <a:lnTo>
                        <a:pt x="53" y="140"/>
                      </a:lnTo>
                      <a:lnTo>
                        <a:pt x="55" y="119"/>
                      </a:lnTo>
                      <a:lnTo>
                        <a:pt x="55" y="97"/>
                      </a:lnTo>
                      <a:lnTo>
                        <a:pt x="51" y="76"/>
                      </a:lnTo>
                      <a:lnTo>
                        <a:pt x="41" y="58"/>
                      </a:lnTo>
                      <a:lnTo>
                        <a:pt x="29" y="42"/>
                      </a:lnTo>
                      <a:lnTo>
                        <a:pt x="19" y="25"/>
                      </a:lnTo>
                      <a:lnTo>
                        <a:pt x="15" y="13"/>
                      </a:lnTo>
                      <a:lnTo>
                        <a:pt x="12" y="2"/>
                      </a:lnTo>
                      <a:lnTo>
                        <a:pt x="11" y="0"/>
                      </a:lnTo>
                      <a:lnTo>
                        <a:pt x="11" y="0"/>
                      </a:lnTo>
                      <a:lnTo>
                        <a:pt x="9" y="2"/>
                      </a:lnTo>
                      <a:lnTo>
                        <a:pt x="8" y="3"/>
                      </a:lnTo>
                      <a:lnTo>
                        <a:pt x="7" y="4"/>
                      </a:lnTo>
                      <a:lnTo>
                        <a:pt x="2" y="17"/>
                      </a:lnTo>
                      <a:lnTo>
                        <a:pt x="0" y="3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41"/>
                <p:cNvSpPr>
                  <a:spLocks/>
                </p:cNvSpPr>
                <p:nvPr/>
              </p:nvSpPr>
              <p:spPr bwMode="auto">
                <a:xfrm>
                  <a:off x="3651251" y="2570163"/>
                  <a:ext cx="7938" cy="6350"/>
                </a:xfrm>
                <a:custGeom>
                  <a:avLst/>
                  <a:gdLst>
                    <a:gd name="T0" fmla="*/ 5 w 5"/>
                    <a:gd name="T1" fmla="*/ 0 h 4"/>
                    <a:gd name="T2" fmla="*/ 0 w 5"/>
                    <a:gd name="T3" fmla="*/ 0 h 4"/>
                    <a:gd name="T4" fmla="*/ 0 w 5"/>
                    <a:gd name="T5" fmla="*/ 3 h 4"/>
                    <a:gd name="T6" fmla="*/ 1 w 5"/>
                    <a:gd name="T7" fmla="*/ 3 h 4"/>
                    <a:gd name="T8" fmla="*/ 2 w 5"/>
                    <a:gd name="T9" fmla="*/ 4 h 4"/>
                    <a:gd name="T10" fmla="*/ 4 w 5"/>
                    <a:gd name="T11" fmla="*/ 3 h 4"/>
                    <a:gd name="T12" fmla="*/ 5 w 5"/>
                    <a:gd name="T13" fmla="*/ 3 h 4"/>
                    <a:gd name="T14" fmla="*/ 5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0"/>
                      </a:moveTo>
                      <a:lnTo>
                        <a:pt x="0" y="0"/>
                      </a:lnTo>
                      <a:lnTo>
                        <a:pt x="0" y="3"/>
                      </a:lnTo>
                      <a:lnTo>
                        <a:pt x="1" y="3"/>
                      </a:lnTo>
                      <a:lnTo>
                        <a:pt x="2" y="4"/>
                      </a:lnTo>
                      <a:lnTo>
                        <a:pt x="4" y="3"/>
                      </a:lnTo>
                      <a:lnTo>
                        <a:pt x="5" y="3"/>
                      </a:lnTo>
                      <a:lnTo>
                        <a:pt x="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59" name="Freeform 6359"/>
          <p:cNvSpPr>
            <a:spLocks noEditPoints="1"/>
          </p:cNvSpPr>
          <p:nvPr/>
        </p:nvSpPr>
        <p:spPr bwMode="auto">
          <a:xfrm>
            <a:off x="11658524" y="187508"/>
            <a:ext cx="652784" cy="1553385"/>
          </a:xfrm>
          <a:custGeom>
            <a:avLst/>
            <a:gdLst>
              <a:gd name="T0" fmla="*/ 163 w 168"/>
              <a:gd name="T1" fmla="*/ 177 h 400"/>
              <a:gd name="T2" fmla="*/ 161 w 168"/>
              <a:gd name="T3" fmla="*/ 201 h 400"/>
              <a:gd name="T4" fmla="*/ 150 w 168"/>
              <a:gd name="T5" fmla="*/ 216 h 400"/>
              <a:gd name="T6" fmla="*/ 156 w 168"/>
              <a:gd name="T7" fmla="*/ 201 h 400"/>
              <a:gd name="T8" fmla="*/ 160 w 168"/>
              <a:gd name="T9" fmla="*/ 165 h 400"/>
              <a:gd name="T10" fmla="*/ 141 w 168"/>
              <a:gd name="T11" fmla="*/ 133 h 400"/>
              <a:gd name="T12" fmla="*/ 132 w 168"/>
              <a:gd name="T13" fmla="*/ 122 h 400"/>
              <a:gd name="T14" fmla="*/ 128 w 168"/>
              <a:gd name="T15" fmla="*/ 136 h 400"/>
              <a:gd name="T16" fmla="*/ 118 w 168"/>
              <a:gd name="T17" fmla="*/ 162 h 400"/>
              <a:gd name="T18" fmla="*/ 111 w 168"/>
              <a:gd name="T19" fmla="*/ 175 h 400"/>
              <a:gd name="T20" fmla="*/ 95 w 168"/>
              <a:gd name="T21" fmla="*/ 192 h 400"/>
              <a:gd name="T22" fmla="*/ 77 w 168"/>
              <a:gd name="T23" fmla="*/ 211 h 400"/>
              <a:gd name="T24" fmla="*/ 66 w 168"/>
              <a:gd name="T25" fmla="*/ 231 h 400"/>
              <a:gd name="T26" fmla="*/ 48 w 168"/>
              <a:gd name="T27" fmla="*/ 264 h 400"/>
              <a:gd name="T28" fmla="*/ 33 w 168"/>
              <a:gd name="T29" fmla="*/ 287 h 400"/>
              <a:gd name="T30" fmla="*/ 25 w 168"/>
              <a:gd name="T31" fmla="*/ 311 h 400"/>
              <a:gd name="T32" fmla="*/ 24 w 168"/>
              <a:gd name="T33" fmla="*/ 323 h 400"/>
              <a:gd name="T34" fmla="*/ 23 w 168"/>
              <a:gd name="T35" fmla="*/ 344 h 400"/>
              <a:gd name="T36" fmla="*/ 23 w 168"/>
              <a:gd name="T37" fmla="*/ 370 h 400"/>
              <a:gd name="T38" fmla="*/ 22 w 168"/>
              <a:gd name="T39" fmla="*/ 388 h 400"/>
              <a:gd name="T40" fmla="*/ 5 w 168"/>
              <a:gd name="T41" fmla="*/ 398 h 400"/>
              <a:gd name="T42" fmla="*/ 5 w 168"/>
              <a:gd name="T43" fmla="*/ 377 h 400"/>
              <a:gd name="T44" fmla="*/ 8 w 168"/>
              <a:gd name="T45" fmla="*/ 355 h 400"/>
              <a:gd name="T46" fmla="*/ 7 w 168"/>
              <a:gd name="T47" fmla="*/ 335 h 400"/>
              <a:gd name="T48" fmla="*/ 7 w 168"/>
              <a:gd name="T49" fmla="*/ 318 h 400"/>
              <a:gd name="T50" fmla="*/ 3 w 168"/>
              <a:gd name="T51" fmla="*/ 298 h 400"/>
              <a:gd name="T52" fmla="*/ 4 w 168"/>
              <a:gd name="T53" fmla="*/ 284 h 400"/>
              <a:gd name="T54" fmla="*/ 8 w 168"/>
              <a:gd name="T55" fmla="*/ 268 h 400"/>
              <a:gd name="T56" fmla="*/ 16 w 168"/>
              <a:gd name="T57" fmla="*/ 246 h 400"/>
              <a:gd name="T58" fmla="*/ 18 w 168"/>
              <a:gd name="T59" fmla="*/ 231 h 400"/>
              <a:gd name="T60" fmla="*/ 21 w 168"/>
              <a:gd name="T61" fmla="*/ 210 h 400"/>
              <a:gd name="T62" fmla="*/ 30 w 168"/>
              <a:gd name="T63" fmla="*/ 193 h 400"/>
              <a:gd name="T64" fmla="*/ 42 w 168"/>
              <a:gd name="T65" fmla="*/ 180 h 400"/>
              <a:gd name="T66" fmla="*/ 48 w 168"/>
              <a:gd name="T67" fmla="*/ 148 h 400"/>
              <a:gd name="T68" fmla="*/ 49 w 168"/>
              <a:gd name="T69" fmla="*/ 128 h 400"/>
              <a:gd name="T70" fmla="*/ 51 w 168"/>
              <a:gd name="T71" fmla="*/ 105 h 400"/>
              <a:gd name="T72" fmla="*/ 51 w 168"/>
              <a:gd name="T73" fmla="*/ 90 h 400"/>
              <a:gd name="T74" fmla="*/ 28 w 168"/>
              <a:gd name="T75" fmla="*/ 74 h 400"/>
              <a:gd name="T76" fmla="*/ 20 w 168"/>
              <a:gd name="T77" fmla="*/ 52 h 400"/>
              <a:gd name="T78" fmla="*/ 25 w 168"/>
              <a:gd name="T79" fmla="*/ 30 h 400"/>
              <a:gd name="T80" fmla="*/ 33 w 168"/>
              <a:gd name="T81" fmla="*/ 12 h 400"/>
              <a:gd name="T82" fmla="*/ 37 w 168"/>
              <a:gd name="T83" fmla="*/ 9 h 400"/>
              <a:gd name="T84" fmla="*/ 53 w 168"/>
              <a:gd name="T85" fmla="*/ 21 h 400"/>
              <a:gd name="T86" fmla="*/ 63 w 168"/>
              <a:gd name="T87" fmla="*/ 17 h 400"/>
              <a:gd name="T88" fmla="*/ 91 w 168"/>
              <a:gd name="T89" fmla="*/ 25 h 400"/>
              <a:gd name="T90" fmla="*/ 104 w 168"/>
              <a:gd name="T91" fmla="*/ 52 h 400"/>
              <a:gd name="T92" fmla="*/ 109 w 168"/>
              <a:gd name="T93" fmla="*/ 74 h 400"/>
              <a:gd name="T94" fmla="*/ 122 w 168"/>
              <a:gd name="T95" fmla="*/ 98 h 400"/>
              <a:gd name="T96" fmla="*/ 127 w 168"/>
              <a:gd name="T97" fmla="*/ 109 h 400"/>
              <a:gd name="T98" fmla="*/ 131 w 168"/>
              <a:gd name="T99" fmla="*/ 118 h 400"/>
              <a:gd name="T100" fmla="*/ 150 w 168"/>
              <a:gd name="T101" fmla="*/ 140 h 400"/>
              <a:gd name="T102" fmla="*/ 165 w 168"/>
              <a:gd name="T103" fmla="*/ 157 h 400"/>
              <a:gd name="T104" fmla="*/ 104 w 168"/>
              <a:gd name="T105" fmla="*/ 78 h 400"/>
              <a:gd name="T106" fmla="*/ 61 w 168"/>
              <a:gd name="T107" fmla="*/ 161 h 400"/>
              <a:gd name="T108" fmla="*/ 80 w 168"/>
              <a:gd name="T109" fmla="*/ 136 h 400"/>
              <a:gd name="T110" fmla="*/ 74 w 168"/>
              <a:gd name="T111" fmla="*/ 113 h 400"/>
              <a:gd name="T112" fmla="*/ 58 w 168"/>
              <a:gd name="T113" fmla="*/ 92 h 400"/>
              <a:gd name="T114" fmla="*/ 52 w 168"/>
              <a:gd name="T115" fmla="*/ 109 h 400"/>
              <a:gd name="T116" fmla="*/ 52 w 168"/>
              <a:gd name="T117" fmla="*/ 125 h 400"/>
              <a:gd name="T118" fmla="*/ 52 w 168"/>
              <a:gd name="T119" fmla="*/ 145 h 400"/>
              <a:gd name="T120" fmla="*/ 52 w 168"/>
              <a:gd name="T121"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 h="400">
                <a:moveTo>
                  <a:pt x="164" y="158"/>
                </a:moveTo>
                <a:cubicBezTo>
                  <a:pt x="165" y="160"/>
                  <a:pt x="164" y="161"/>
                  <a:pt x="164" y="162"/>
                </a:cubicBezTo>
                <a:cubicBezTo>
                  <a:pt x="165" y="163"/>
                  <a:pt x="165" y="164"/>
                  <a:pt x="165" y="165"/>
                </a:cubicBezTo>
                <a:cubicBezTo>
                  <a:pt x="165" y="166"/>
                  <a:pt x="165" y="167"/>
                  <a:pt x="165" y="168"/>
                </a:cubicBezTo>
                <a:cubicBezTo>
                  <a:pt x="164" y="170"/>
                  <a:pt x="164" y="171"/>
                  <a:pt x="164" y="173"/>
                </a:cubicBezTo>
                <a:cubicBezTo>
                  <a:pt x="164" y="173"/>
                  <a:pt x="164" y="173"/>
                  <a:pt x="164" y="173"/>
                </a:cubicBezTo>
                <a:cubicBezTo>
                  <a:pt x="163" y="174"/>
                  <a:pt x="163" y="176"/>
                  <a:pt x="163" y="177"/>
                </a:cubicBezTo>
                <a:cubicBezTo>
                  <a:pt x="162" y="178"/>
                  <a:pt x="162" y="180"/>
                  <a:pt x="162" y="182"/>
                </a:cubicBezTo>
                <a:cubicBezTo>
                  <a:pt x="162" y="185"/>
                  <a:pt x="161" y="187"/>
                  <a:pt x="161" y="190"/>
                </a:cubicBezTo>
                <a:cubicBezTo>
                  <a:pt x="161" y="190"/>
                  <a:pt x="161" y="191"/>
                  <a:pt x="161" y="191"/>
                </a:cubicBezTo>
                <a:cubicBezTo>
                  <a:pt x="161" y="192"/>
                  <a:pt x="161" y="192"/>
                  <a:pt x="161" y="192"/>
                </a:cubicBezTo>
                <a:cubicBezTo>
                  <a:pt x="161" y="194"/>
                  <a:pt x="161" y="195"/>
                  <a:pt x="161" y="196"/>
                </a:cubicBezTo>
                <a:cubicBezTo>
                  <a:pt x="161" y="197"/>
                  <a:pt x="161" y="197"/>
                  <a:pt x="161" y="198"/>
                </a:cubicBezTo>
                <a:cubicBezTo>
                  <a:pt x="161" y="199"/>
                  <a:pt x="161" y="200"/>
                  <a:pt x="161" y="201"/>
                </a:cubicBezTo>
                <a:cubicBezTo>
                  <a:pt x="161" y="202"/>
                  <a:pt x="161" y="202"/>
                  <a:pt x="161" y="203"/>
                </a:cubicBezTo>
                <a:cubicBezTo>
                  <a:pt x="160" y="204"/>
                  <a:pt x="159" y="205"/>
                  <a:pt x="158" y="205"/>
                </a:cubicBezTo>
                <a:cubicBezTo>
                  <a:pt x="157" y="206"/>
                  <a:pt x="156" y="206"/>
                  <a:pt x="155" y="207"/>
                </a:cubicBezTo>
                <a:cubicBezTo>
                  <a:pt x="155" y="208"/>
                  <a:pt x="155" y="209"/>
                  <a:pt x="154" y="209"/>
                </a:cubicBezTo>
                <a:cubicBezTo>
                  <a:pt x="154" y="210"/>
                  <a:pt x="153" y="211"/>
                  <a:pt x="153" y="212"/>
                </a:cubicBezTo>
                <a:cubicBezTo>
                  <a:pt x="153" y="212"/>
                  <a:pt x="153" y="213"/>
                  <a:pt x="152" y="213"/>
                </a:cubicBezTo>
                <a:cubicBezTo>
                  <a:pt x="152" y="214"/>
                  <a:pt x="151" y="215"/>
                  <a:pt x="150" y="216"/>
                </a:cubicBezTo>
                <a:cubicBezTo>
                  <a:pt x="151" y="215"/>
                  <a:pt x="151" y="214"/>
                  <a:pt x="151" y="212"/>
                </a:cubicBezTo>
                <a:cubicBezTo>
                  <a:pt x="152" y="212"/>
                  <a:pt x="152" y="212"/>
                  <a:pt x="153" y="211"/>
                </a:cubicBezTo>
                <a:cubicBezTo>
                  <a:pt x="153" y="211"/>
                  <a:pt x="153" y="210"/>
                  <a:pt x="154" y="210"/>
                </a:cubicBezTo>
                <a:cubicBezTo>
                  <a:pt x="154" y="209"/>
                  <a:pt x="154" y="209"/>
                  <a:pt x="155" y="208"/>
                </a:cubicBezTo>
                <a:cubicBezTo>
                  <a:pt x="155" y="208"/>
                  <a:pt x="155" y="208"/>
                  <a:pt x="155" y="208"/>
                </a:cubicBezTo>
                <a:cubicBezTo>
                  <a:pt x="155" y="207"/>
                  <a:pt x="155" y="207"/>
                  <a:pt x="155" y="207"/>
                </a:cubicBezTo>
                <a:cubicBezTo>
                  <a:pt x="156" y="205"/>
                  <a:pt x="156" y="203"/>
                  <a:pt x="156" y="201"/>
                </a:cubicBezTo>
                <a:cubicBezTo>
                  <a:pt x="156" y="200"/>
                  <a:pt x="155" y="198"/>
                  <a:pt x="156" y="196"/>
                </a:cubicBezTo>
                <a:cubicBezTo>
                  <a:pt x="156" y="195"/>
                  <a:pt x="157" y="194"/>
                  <a:pt x="157" y="193"/>
                </a:cubicBezTo>
                <a:cubicBezTo>
                  <a:pt x="158" y="192"/>
                  <a:pt x="159" y="189"/>
                  <a:pt x="159" y="187"/>
                </a:cubicBezTo>
                <a:cubicBezTo>
                  <a:pt x="159" y="186"/>
                  <a:pt x="160" y="185"/>
                  <a:pt x="160" y="184"/>
                </a:cubicBezTo>
                <a:cubicBezTo>
                  <a:pt x="161" y="181"/>
                  <a:pt x="161" y="178"/>
                  <a:pt x="161" y="174"/>
                </a:cubicBezTo>
                <a:cubicBezTo>
                  <a:pt x="161" y="172"/>
                  <a:pt x="161" y="169"/>
                  <a:pt x="161" y="167"/>
                </a:cubicBezTo>
                <a:cubicBezTo>
                  <a:pt x="161" y="167"/>
                  <a:pt x="161" y="166"/>
                  <a:pt x="160" y="165"/>
                </a:cubicBezTo>
                <a:cubicBezTo>
                  <a:pt x="160" y="162"/>
                  <a:pt x="159" y="158"/>
                  <a:pt x="158" y="155"/>
                </a:cubicBezTo>
                <a:cubicBezTo>
                  <a:pt x="157" y="154"/>
                  <a:pt x="156" y="152"/>
                  <a:pt x="155" y="151"/>
                </a:cubicBezTo>
                <a:cubicBezTo>
                  <a:pt x="154" y="148"/>
                  <a:pt x="152" y="146"/>
                  <a:pt x="150" y="143"/>
                </a:cubicBezTo>
                <a:cubicBezTo>
                  <a:pt x="149" y="142"/>
                  <a:pt x="148" y="141"/>
                  <a:pt x="148" y="139"/>
                </a:cubicBezTo>
                <a:cubicBezTo>
                  <a:pt x="147" y="138"/>
                  <a:pt x="146" y="138"/>
                  <a:pt x="145" y="137"/>
                </a:cubicBezTo>
                <a:cubicBezTo>
                  <a:pt x="144" y="136"/>
                  <a:pt x="144" y="135"/>
                  <a:pt x="143" y="134"/>
                </a:cubicBezTo>
                <a:cubicBezTo>
                  <a:pt x="143" y="134"/>
                  <a:pt x="142" y="133"/>
                  <a:pt x="141" y="133"/>
                </a:cubicBezTo>
                <a:cubicBezTo>
                  <a:pt x="141" y="132"/>
                  <a:pt x="141" y="132"/>
                  <a:pt x="140" y="131"/>
                </a:cubicBezTo>
                <a:cubicBezTo>
                  <a:pt x="140" y="130"/>
                  <a:pt x="139" y="130"/>
                  <a:pt x="138" y="129"/>
                </a:cubicBezTo>
                <a:cubicBezTo>
                  <a:pt x="137" y="128"/>
                  <a:pt x="137" y="128"/>
                  <a:pt x="137" y="127"/>
                </a:cubicBezTo>
                <a:cubicBezTo>
                  <a:pt x="136" y="127"/>
                  <a:pt x="136" y="126"/>
                  <a:pt x="136" y="126"/>
                </a:cubicBezTo>
                <a:cubicBezTo>
                  <a:pt x="135" y="125"/>
                  <a:pt x="135" y="125"/>
                  <a:pt x="134" y="125"/>
                </a:cubicBezTo>
                <a:cubicBezTo>
                  <a:pt x="134" y="124"/>
                  <a:pt x="133" y="123"/>
                  <a:pt x="133" y="123"/>
                </a:cubicBezTo>
                <a:cubicBezTo>
                  <a:pt x="133" y="123"/>
                  <a:pt x="133" y="122"/>
                  <a:pt x="132" y="122"/>
                </a:cubicBezTo>
                <a:cubicBezTo>
                  <a:pt x="132" y="121"/>
                  <a:pt x="131" y="120"/>
                  <a:pt x="130" y="122"/>
                </a:cubicBezTo>
                <a:cubicBezTo>
                  <a:pt x="129" y="123"/>
                  <a:pt x="129" y="124"/>
                  <a:pt x="129" y="125"/>
                </a:cubicBezTo>
                <a:cubicBezTo>
                  <a:pt x="129" y="126"/>
                  <a:pt x="129" y="127"/>
                  <a:pt x="129" y="128"/>
                </a:cubicBezTo>
                <a:cubicBezTo>
                  <a:pt x="129" y="129"/>
                  <a:pt x="129" y="129"/>
                  <a:pt x="129" y="130"/>
                </a:cubicBezTo>
                <a:cubicBezTo>
                  <a:pt x="129" y="131"/>
                  <a:pt x="129" y="132"/>
                  <a:pt x="129" y="132"/>
                </a:cubicBezTo>
                <a:cubicBezTo>
                  <a:pt x="129" y="133"/>
                  <a:pt x="128" y="134"/>
                  <a:pt x="128" y="135"/>
                </a:cubicBezTo>
                <a:cubicBezTo>
                  <a:pt x="128" y="135"/>
                  <a:pt x="128" y="135"/>
                  <a:pt x="128" y="136"/>
                </a:cubicBezTo>
                <a:cubicBezTo>
                  <a:pt x="128" y="137"/>
                  <a:pt x="128" y="138"/>
                  <a:pt x="128" y="139"/>
                </a:cubicBezTo>
                <a:cubicBezTo>
                  <a:pt x="127" y="142"/>
                  <a:pt x="126" y="146"/>
                  <a:pt x="124" y="149"/>
                </a:cubicBezTo>
                <a:cubicBezTo>
                  <a:pt x="124" y="150"/>
                  <a:pt x="124" y="150"/>
                  <a:pt x="123" y="151"/>
                </a:cubicBezTo>
                <a:cubicBezTo>
                  <a:pt x="123" y="151"/>
                  <a:pt x="123" y="152"/>
                  <a:pt x="122" y="152"/>
                </a:cubicBezTo>
                <a:cubicBezTo>
                  <a:pt x="122" y="153"/>
                  <a:pt x="121" y="154"/>
                  <a:pt x="121" y="156"/>
                </a:cubicBezTo>
                <a:cubicBezTo>
                  <a:pt x="120" y="157"/>
                  <a:pt x="120" y="158"/>
                  <a:pt x="119" y="159"/>
                </a:cubicBezTo>
                <a:cubicBezTo>
                  <a:pt x="119" y="160"/>
                  <a:pt x="119" y="161"/>
                  <a:pt x="118" y="162"/>
                </a:cubicBezTo>
                <a:cubicBezTo>
                  <a:pt x="118" y="162"/>
                  <a:pt x="118" y="163"/>
                  <a:pt x="118" y="163"/>
                </a:cubicBezTo>
                <a:cubicBezTo>
                  <a:pt x="118" y="165"/>
                  <a:pt x="117" y="167"/>
                  <a:pt x="116" y="169"/>
                </a:cubicBezTo>
                <a:cubicBezTo>
                  <a:pt x="116" y="169"/>
                  <a:pt x="115" y="169"/>
                  <a:pt x="115" y="169"/>
                </a:cubicBezTo>
                <a:cubicBezTo>
                  <a:pt x="115" y="169"/>
                  <a:pt x="115" y="170"/>
                  <a:pt x="115" y="170"/>
                </a:cubicBezTo>
                <a:cubicBezTo>
                  <a:pt x="115" y="170"/>
                  <a:pt x="115" y="171"/>
                  <a:pt x="114" y="171"/>
                </a:cubicBezTo>
                <a:cubicBezTo>
                  <a:pt x="113" y="172"/>
                  <a:pt x="113" y="173"/>
                  <a:pt x="112" y="174"/>
                </a:cubicBezTo>
                <a:cubicBezTo>
                  <a:pt x="112" y="174"/>
                  <a:pt x="111" y="175"/>
                  <a:pt x="111" y="175"/>
                </a:cubicBezTo>
                <a:cubicBezTo>
                  <a:pt x="110" y="175"/>
                  <a:pt x="109" y="176"/>
                  <a:pt x="109" y="176"/>
                </a:cubicBezTo>
                <a:cubicBezTo>
                  <a:pt x="108" y="177"/>
                  <a:pt x="108" y="177"/>
                  <a:pt x="107" y="178"/>
                </a:cubicBezTo>
                <a:cubicBezTo>
                  <a:pt x="106" y="179"/>
                  <a:pt x="105" y="180"/>
                  <a:pt x="104" y="182"/>
                </a:cubicBezTo>
                <a:cubicBezTo>
                  <a:pt x="104" y="182"/>
                  <a:pt x="103" y="183"/>
                  <a:pt x="103" y="183"/>
                </a:cubicBezTo>
                <a:cubicBezTo>
                  <a:pt x="102" y="184"/>
                  <a:pt x="101" y="186"/>
                  <a:pt x="100" y="187"/>
                </a:cubicBezTo>
                <a:cubicBezTo>
                  <a:pt x="99" y="188"/>
                  <a:pt x="98" y="189"/>
                  <a:pt x="97" y="190"/>
                </a:cubicBezTo>
                <a:cubicBezTo>
                  <a:pt x="97" y="191"/>
                  <a:pt x="96" y="191"/>
                  <a:pt x="95" y="192"/>
                </a:cubicBezTo>
                <a:cubicBezTo>
                  <a:pt x="94" y="192"/>
                  <a:pt x="94" y="193"/>
                  <a:pt x="93" y="193"/>
                </a:cubicBezTo>
                <a:cubicBezTo>
                  <a:pt x="92" y="193"/>
                  <a:pt x="92" y="194"/>
                  <a:pt x="91" y="194"/>
                </a:cubicBezTo>
                <a:cubicBezTo>
                  <a:pt x="90" y="195"/>
                  <a:pt x="89" y="196"/>
                  <a:pt x="88" y="197"/>
                </a:cubicBezTo>
                <a:cubicBezTo>
                  <a:pt x="87" y="198"/>
                  <a:pt x="86" y="199"/>
                  <a:pt x="85" y="201"/>
                </a:cubicBezTo>
                <a:cubicBezTo>
                  <a:pt x="84" y="202"/>
                  <a:pt x="83" y="203"/>
                  <a:pt x="82" y="205"/>
                </a:cubicBezTo>
                <a:cubicBezTo>
                  <a:pt x="82" y="205"/>
                  <a:pt x="82" y="205"/>
                  <a:pt x="81" y="205"/>
                </a:cubicBezTo>
                <a:cubicBezTo>
                  <a:pt x="80" y="208"/>
                  <a:pt x="78" y="209"/>
                  <a:pt x="77" y="211"/>
                </a:cubicBezTo>
                <a:cubicBezTo>
                  <a:pt x="77" y="212"/>
                  <a:pt x="77" y="212"/>
                  <a:pt x="77" y="211"/>
                </a:cubicBezTo>
                <a:cubicBezTo>
                  <a:pt x="77" y="212"/>
                  <a:pt x="77" y="212"/>
                  <a:pt x="76" y="213"/>
                </a:cubicBezTo>
                <a:cubicBezTo>
                  <a:pt x="76" y="213"/>
                  <a:pt x="75" y="214"/>
                  <a:pt x="75" y="215"/>
                </a:cubicBezTo>
                <a:cubicBezTo>
                  <a:pt x="74" y="216"/>
                  <a:pt x="73" y="217"/>
                  <a:pt x="72" y="219"/>
                </a:cubicBezTo>
                <a:cubicBezTo>
                  <a:pt x="71" y="220"/>
                  <a:pt x="69" y="222"/>
                  <a:pt x="68" y="224"/>
                </a:cubicBezTo>
                <a:cubicBezTo>
                  <a:pt x="68" y="225"/>
                  <a:pt x="68" y="226"/>
                  <a:pt x="67" y="226"/>
                </a:cubicBezTo>
                <a:cubicBezTo>
                  <a:pt x="67" y="228"/>
                  <a:pt x="66" y="229"/>
                  <a:pt x="66" y="231"/>
                </a:cubicBezTo>
                <a:cubicBezTo>
                  <a:pt x="66" y="236"/>
                  <a:pt x="64" y="241"/>
                  <a:pt x="61" y="247"/>
                </a:cubicBezTo>
                <a:cubicBezTo>
                  <a:pt x="60" y="249"/>
                  <a:pt x="60" y="251"/>
                  <a:pt x="59" y="252"/>
                </a:cubicBezTo>
                <a:cubicBezTo>
                  <a:pt x="58" y="253"/>
                  <a:pt x="58" y="253"/>
                  <a:pt x="58" y="254"/>
                </a:cubicBezTo>
                <a:cubicBezTo>
                  <a:pt x="57" y="254"/>
                  <a:pt x="57" y="255"/>
                  <a:pt x="57" y="255"/>
                </a:cubicBezTo>
                <a:cubicBezTo>
                  <a:pt x="56" y="257"/>
                  <a:pt x="54" y="258"/>
                  <a:pt x="53" y="259"/>
                </a:cubicBezTo>
                <a:cubicBezTo>
                  <a:pt x="52" y="260"/>
                  <a:pt x="51" y="262"/>
                  <a:pt x="50" y="263"/>
                </a:cubicBezTo>
                <a:cubicBezTo>
                  <a:pt x="49" y="263"/>
                  <a:pt x="49" y="264"/>
                  <a:pt x="48" y="264"/>
                </a:cubicBezTo>
                <a:cubicBezTo>
                  <a:pt x="47" y="265"/>
                  <a:pt x="46" y="267"/>
                  <a:pt x="44" y="269"/>
                </a:cubicBezTo>
                <a:cubicBezTo>
                  <a:pt x="44" y="269"/>
                  <a:pt x="43" y="270"/>
                  <a:pt x="43" y="270"/>
                </a:cubicBezTo>
                <a:cubicBezTo>
                  <a:pt x="43" y="271"/>
                  <a:pt x="42" y="272"/>
                  <a:pt x="42" y="273"/>
                </a:cubicBezTo>
                <a:cubicBezTo>
                  <a:pt x="41" y="274"/>
                  <a:pt x="40" y="275"/>
                  <a:pt x="39" y="276"/>
                </a:cubicBezTo>
                <a:cubicBezTo>
                  <a:pt x="39" y="277"/>
                  <a:pt x="39" y="278"/>
                  <a:pt x="39" y="278"/>
                </a:cubicBezTo>
                <a:cubicBezTo>
                  <a:pt x="38" y="280"/>
                  <a:pt x="37" y="281"/>
                  <a:pt x="35" y="283"/>
                </a:cubicBezTo>
                <a:cubicBezTo>
                  <a:pt x="35" y="284"/>
                  <a:pt x="34" y="286"/>
                  <a:pt x="33" y="287"/>
                </a:cubicBezTo>
                <a:cubicBezTo>
                  <a:pt x="33" y="289"/>
                  <a:pt x="32" y="290"/>
                  <a:pt x="32" y="291"/>
                </a:cubicBezTo>
                <a:cubicBezTo>
                  <a:pt x="31" y="292"/>
                  <a:pt x="31" y="294"/>
                  <a:pt x="31" y="295"/>
                </a:cubicBezTo>
                <a:cubicBezTo>
                  <a:pt x="30" y="298"/>
                  <a:pt x="29" y="300"/>
                  <a:pt x="28" y="303"/>
                </a:cubicBezTo>
                <a:cubicBezTo>
                  <a:pt x="27" y="303"/>
                  <a:pt x="28" y="303"/>
                  <a:pt x="27" y="303"/>
                </a:cubicBezTo>
                <a:cubicBezTo>
                  <a:pt x="27" y="304"/>
                  <a:pt x="27" y="304"/>
                  <a:pt x="27" y="304"/>
                </a:cubicBezTo>
                <a:cubicBezTo>
                  <a:pt x="27" y="305"/>
                  <a:pt x="27" y="306"/>
                  <a:pt x="26" y="307"/>
                </a:cubicBezTo>
                <a:cubicBezTo>
                  <a:pt x="26" y="308"/>
                  <a:pt x="25" y="310"/>
                  <a:pt x="25" y="311"/>
                </a:cubicBezTo>
                <a:cubicBezTo>
                  <a:pt x="25" y="311"/>
                  <a:pt x="25" y="312"/>
                  <a:pt x="25" y="313"/>
                </a:cubicBezTo>
                <a:cubicBezTo>
                  <a:pt x="25" y="313"/>
                  <a:pt x="25" y="314"/>
                  <a:pt x="25" y="314"/>
                </a:cubicBezTo>
                <a:cubicBezTo>
                  <a:pt x="25" y="314"/>
                  <a:pt x="25" y="315"/>
                  <a:pt x="25" y="315"/>
                </a:cubicBezTo>
                <a:cubicBezTo>
                  <a:pt x="25" y="316"/>
                  <a:pt x="25" y="316"/>
                  <a:pt x="25" y="317"/>
                </a:cubicBezTo>
                <a:cubicBezTo>
                  <a:pt x="25" y="318"/>
                  <a:pt x="24" y="319"/>
                  <a:pt x="24" y="320"/>
                </a:cubicBezTo>
                <a:cubicBezTo>
                  <a:pt x="24" y="320"/>
                  <a:pt x="24" y="321"/>
                  <a:pt x="24" y="321"/>
                </a:cubicBezTo>
                <a:cubicBezTo>
                  <a:pt x="24" y="322"/>
                  <a:pt x="24" y="323"/>
                  <a:pt x="24" y="323"/>
                </a:cubicBezTo>
                <a:cubicBezTo>
                  <a:pt x="24" y="324"/>
                  <a:pt x="24" y="324"/>
                  <a:pt x="24" y="325"/>
                </a:cubicBezTo>
                <a:cubicBezTo>
                  <a:pt x="23" y="327"/>
                  <a:pt x="23" y="329"/>
                  <a:pt x="23" y="330"/>
                </a:cubicBezTo>
                <a:cubicBezTo>
                  <a:pt x="23" y="332"/>
                  <a:pt x="23" y="333"/>
                  <a:pt x="23" y="335"/>
                </a:cubicBezTo>
                <a:cubicBezTo>
                  <a:pt x="23" y="335"/>
                  <a:pt x="23" y="335"/>
                  <a:pt x="23" y="336"/>
                </a:cubicBezTo>
                <a:cubicBezTo>
                  <a:pt x="23" y="336"/>
                  <a:pt x="23" y="336"/>
                  <a:pt x="23" y="337"/>
                </a:cubicBezTo>
                <a:cubicBezTo>
                  <a:pt x="23" y="337"/>
                  <a:pt x="23" y="338"/>
                  <a:pt x="23" y="339"/>
                </a:cubicBezTo>
                <a:cubicBezTo>
                  <a:pt x="23" y="341"/>
                  <a:pt x="23" y="342"/>
                  <a:pt x="23" y="344"/>
                </a:cubicBezTo>
                <a:cubicBezTo>
                  <a:pt x="23" y="345"/>
                  <a:pt x="24" y="346"/>
                  <a:pt x="24" y="346"/>
                </a:cubicBezTo>
                <a:cubicBezTo>
                  <a:pt x="24" y="349"/>
                  <a:pt x="21" y="352"/>
                  <a:pt x="20" y="355"/>
                </a:cubicBezTo>
                <a:cubicBezTo>
                  <a:pt x="20" y="356"/>
                  <a:pt x="21" y="356"/>
                  <a:pt x="21" y="357"/>
                </a:cubicBezTo>
                <a:cubicBezTo>
                  <a:pt x="22" y="357"/>
                  <a:pt x="22" y="357"/>
                  <a:pt x="23" y="358"/>
                </a:cubicBezTo>
                <a:cubicBezTo>
                  <a:pt x="23" y="359"/>
                  <a:pt x="24" y="360"/>
                  <a:pt x="24" y="361"/>
                </a:cubicBezTo>
                <a:cubicBezTo>
                  <a:pt x="25" y="363"/>
                  <a:pt x="25" y="365"/>
                  <a:pt x="25" y="367"/>
                </a:cubicBezTo>
                <a:cubicBezTo>
                  <a:pt x="24" y="368"/>
                  <a:pt x="24" y="369"/>
                  <a:pt x="23" y="370"/>
                </a:cubicBezTo>
                <a:cubicBezTo>
                  <a:pt x="22" y="371"/>
                  <a:pt x="22" y="372"/>
                  <a:pt x="21" y="373"/>
                </a:cubicBezTo>
                <a:cubicBezTo>
                  <a:pt x="20" y="373"/>
                  <a:pt x="19" y="374"/>
                  <a:pt x="18" y="374"/>
                </a:cubicBezTo>
                <a:cubicBezTo>
                  <a:pt x="18" y="375"/>
                  <a:pt x="19" y="376"/>
                  <a:pt x="19" y="376"/>
                </a:cubicBezTo>
                <a:cubicBezTo>
                  <a:pt x="20" y="376"/>
                  <a:pt x="20" y="377"/>
                  <a:pt x="20" y="377"/>
                </a:cubicBezTo>
                <a:cubicBezTo>
                  <a:pt x="21" y="378"/>
                  <a:pt x="22" y="380"/>
                  <a:pt x="22" y="382"/>
                </a:cubicBezTo>
                <a:cubicBezTo>
                  <a:pt x="22" y="383"/>
                  <a:pt x="21" y="384"/>
                  <a:pt x="21" y="386"/>
                </a:cubicBezTo>
                <a:cubicBezTo>
                  <a:pt x="22" y="386"/>
                  <a:pt x="22" y="387"/>
                  <a:pt x="22" y="388"/>
                </a:cubicBezTo>
                <a:cubicBezTo>
                  <a:pt x="23" y="389"/>
                  <a:pt x="23" y="391"/>
                  <a:pt x="22" y="392"/>
                </a:cubicBezTo>
                <a:cubicBezTo>
                  <a:pt x="22" y="395"/>
                  <a:pt x="21" y="398"/>
                  <a:pt x="19" y="399"/>
                </a:cubicBezTo>
                <a:cubicBezTo>
                  <a:pt x="18" y="399"/>
                  <a:pt x="17" y="400"/>
                  <a:pt x="15" y="400"/>
                </a:cubicBezTo>
                <a:cubicBezTo>
                  <a:pt x="15" y="400"/>
                  <a:pt x="15" y="399"/>
                  <a:pt x="14" y="399"/>
                </a:cubicBezTo>
                <a:cubicBezTo>
                  <a:pt x="14" y="399"/>
                  <a:pt x="14" y="400"/>
                  <a:pt x="14" y="400"/>
                </a:cubicBezTo>
                <a:cubicBezTo>
                  <a:pt x="11" y="400"/>
                  <a:pt x="8" y="399"/>
                  <a:pt x="6" y="398"/>
                </a:cubicBezTo>
                <a:cubicBezTo>
                  <a:pt x="5" y="398"/>
                  <a:pt x="5" y="399"/>
                  <a:pt x="5" y="398"/>
                </a:cubicBezTo>
                <a:cubicBezTo>
                  <a:pt x="4" y="397"/>
                  <a:pt x="3" y="397"/>
                  <a:pt x="3" y="397"/>
                </a:cubicBezTo>
                <a:cubicBezTo>
                  <a:pt x="1" y="395"/>
                  <a:pt x="1" y="394"/>
                  <a:pt x="1" y="392"/>
                </a:cubicBezTo>
                <a:cubicBezTo>
                  <a:pt x="1" y="392"/>
                  <a:pt x="1" y="391"/>
                  <a:pt x="1" y="390"/>
                </a:cubicBezTo>
                <a:cubicBezTo>
                  <a:pt x="0" y="389"/>
                  <a:pt x="0" y="388"/>
                  <a:pt x="1" y="387"/>
                </a:cubicBezTo>
                <a:cubicBezTo>
                  <a:pt x="1" y="386"/>
                  <a:pt x="2" y="385"/>
                  <a:pt x="2" y="384"/>
                </a:cubicBezTo>
                <a:cubicBezTo>
                  <a:pt x="3" y="384"/>
                  <a:pt x="3" y="382"/>
                  <a:pt x="3" y="381"/>
                </a:cubicBezTo>
                <a:cubicBezTo>
                  <a:pt x="3" y="380"/>
                  <a:pt x="4" y="378"/>
                  <a:pt x="5" y="377"/>
                </a:cubicBezTo>
                <a:cubicBezTo>
                  <a:pt x="5" y="376"/>
                  <a:pt x="5" y="376"/>
                  <a:pt x="6" y="375"/>
                </a:cubicBezTo>
                <a:cubicBezTo>
                  <a:pt x="6" y="375"/>
                  <a:pt x="8" y="374"/>
                  <a:pt x="8" y="373"/>
                </a:cubicBezTo>
                <a:cubicBezTo>
                  <a:pt x="8" y="373"/>
                  <a:pt x="7" y="373"/>
                  <a:pt x="6" y="372"/>
                </a:cubicBezTo>
                <a:cubicBezTo>
                  <a:pt x="6" y="372"/>
                  <a:pt x="6" y="372"/>
                  <a:pt x="6" y="372"/>
                </a:cubicBezTo>
                <a:cubicBezTo>
                  <a:pt x="5" y="371"/>
                  <a:pt x="5" y="370"/>
                  <a:pt x="4" y="369"/>
                </a:cubicBezTo>
                <a:cubicBezTo>
                  <a:pt x="3" y="367"/>
                  <a:pt x="3" y="367"/>
                  <a:pt x="3" y="365"/>
                </a:cubicBezTo>
                <a:cubicBezTo>
                  <a:pt x="3" y="361"/>
                  <a:pt x="5" y="357"/>
                  <a:pt x="8" y="355"/>
                </a:cubicBezTo>
                <a:cubicBezTo>
                  <a:pt x="8" y="355"/>
                  <a:pt x="9" y="355"/>
                  <a:pt x="9" y="354"/>
                </a:cubicBezTo>
                <a:cubicBezTo>
                  <a:pt x="9" y="354"/>
                  <a:pt x="9" y="354"/>
                  <a:pt x="8" y="353"/>
                </a:cubicBezTo>
                <a:cubicBezTo>
                  <a:pt x="8" y="352"/>
                  <a:pt x="7" y="352"/>
                  <a:pt x="7" y="351"/>
                </a:cubicBezTo>
                <a:cubicBezTo>
                  <a:pt x="7" y="350"/>
                  <a:pt x="6" y="349"/>
                  <a:pt x="6" y="348"/>
                </a:cubicBezTo>
                <a:cubicBezTo>
                  <a:pt x="6" y="347"/>
                  <a:pt x="6" y="345"/>
                  <a:pt x="6" y="344"/>
                </a:cubicBezTo>
                <a:cubicBezTo>
                  <a:pt x="6" y="343"/>
                  <a:pt x="6" y="341"/>
                  <a:pt x="6" y="340"/>
                </a:cubicBezTo>
                <a:cubicBezTo>
                  <a:pt x="7" y="338"/>
                  <a:pt x="7" y="336"/>
                  <a:pt x="7" y="335"/>
                </a:cubicBezTo>
                <a:cubicBezTo>
                  <a:pt x="7" y="335"/>
                  <a:pt x="7" y="335"/>
                  <a:pt x="7" y="334"/>
                </a:cubicBezTo>
                <a:cubicBezTo>
                  <a:pt x="7" y="334"/>
                  <a:pt x="7" y="333"/>
                  <a:pt x="7" y="332"/>
                </a:cubicBezTo>
                <a:cubicBezTo>
                  <a:pt x="8" y="330"/>
                  <a:pt x="8" y="329"/>
                  <a:pt x="8" y="327"/>
                </a:cubicBezTo>
                <a:cubicBezTo>
                  <a:pt x="8" y="327"/>
                  <a:pt x="8" y="326"/>
                  <a:pt x="8" y="325"/>
                </a:cubicBezTo>
                <a:cubicBezTo>
                  <a:pt x="8" y="324"/>
                  <a:pt x="7" y="322"/>
                  <a:pt x="7" y="321"/>
                </a:cubicBezTo>
                <a:cubicBezTo>
                  <a:pt x="7" y="320"/>
                  <a:pt x="7" y="319"/>
                  <a:pt x="7" y="318"/>
                </a:cubicBezTo>
                <a:cubicBezTo>
                  <a:pt x="7" y="318"/>
                  <a:pt x="7" y="318"/>
                  <a:pt x="7" y="318"/>
                </a:cubicBezTo>
                <a:cubicBezTo>
                  <a:pt x="7" y="317"/>
                  <a:pt x="7" y="317"/>
                  <a:pt x="7" y="317"/>
                </a:cubicBezTo>
                <a:cubicBezTo>
                  <a:pt x="6" y="316"/>
                  <a:pt x="6" y="315"/>
                  <a:pt x="6" y="314"/>
                </a:cubicBezTo>
                <a:cubicBezTo>
                  <a:pt x="6" y="312"/>
                  <a:pt x="6" y="310"/>
                  <a:pt x="6" y="308"/>
                </a:cubicBezTo>
                <a:cubicBezTo>
                  <a:pt x="6" y="308"/>
                  <a:pt x="5" y="307"/>
                  <a:pt x="5" y="307"/>
                </a:cubicBezTo>
                <a:cubicBezTo>
                  <a:pt x="5" y="305"/>
                  <a:pt x="4" y="304"/>
                  <a:pt x="4" y="302"/>
                </a:cubicBezTo>
                <a:cubicBezTo>
                  <a:pt x="4" y="301"/>
                  <a:pt x="4" y="300"/>
                  <a:pt x="4" y="299"/>
                </a:cubicBezTo>
                <a:cubicBezTo>
                  <a:pt x="4" y="298"/>
                  <a:pt x="4" y="298"/>
                  <a:pt x="3" y="298"/>
                </a:cubicBezTo>
                <a:cubicBezTo>
                  <a:pt x="4" y="296"/>
                  <a:pt x="3" y="295"/>
                  <a:pt x="3" y="293"/>
                </a:cubicBezTo>
                <a:cubicBezTo>
                  <a:pt x="3" y="293"/>
                  <a:pt x="3" y="292"/>
                  <a:pt x="3" y="291"/>
                </a:cubicBezTo>
                <a:cubicBezTo>
                  <a:pt x="3" y="290"/>
                  <a:pt x="3" y="290"/>
                  <a:pt x="3" y="289"/>
                </a:cubicBezTo>
                <a:cubicBezTo>
                  <a:pt x="3" y="288"/>
                  <a:pt x="3" y="288"/>
                  <a:pt x="3" y="288"/>
                </a:cubicBezTo>
                <a:cubicBezTo>
                  <a:pt x="3" y="287"/>
                  <a:pt x="4" y="287"/>
                  <a:pt x="4" y="286"/>
                </a:cubicBezTo>
                <a:cubicBezTo>
                  <a:pt x="4" y="286"/>
                  <a:pt x="4" y="285"/>
                  <a:pt x="4" y="285"/>
                </a:cubicBezTo>
                <a:cubicBezTo>
                  <a:pt x="4" y="285"/>
                  <a:pt x="4" y="284"/>
                  <a:pt x="4" y="284"/>
                </a:cubicBezTo>
                <a:cubicBezTo>
                  <a:pt x="4" y="283"/>
                  <a:pt x="4" y="282"/>
                  <a:pt x="4" y="281"/>
                </a:cubicBezTo>
                <a:cubicBezTo>
                  <a:pt x="4" y="279"/>
                  <a:pt x="5" y="278"/>
                  <a:pt x="5" y="276"/>
                </a:cubicBezTo>
                <a:cubicBezTo>
                  <a:pt x="5" y="276"/>
                  <a:pt x="5" y="275"/>
                  <a:pt x="6" y="274"/>
                </a:cubicBezTo>
                <a:cubicBezTo>
                  <a:pt x="6" y="274"/>
                  <a:pt x="6" y="273"/>
                  <a:pt x="6" y="273"/>
                </a:cubicBezTo>
                <a:cubicBezTo>
                  <a:pt x="6" y="272"/>
                  <a:pt x="6" y="272"/>
                  <a:pt x="7" y="271"/>
                </a:cubicBezTo>
                <a:cubicBezTo>
                  <a:pt x="7" y="271"/>
                  <a:pt x="7" y="270"/>
                  <a:pt x="7" y="270"/>
                </a:cubicBezTo>
                <a:cubicBezTo>
                  <a:pt x="7" y="269"/>
                  <a:pt x="7" y="268"/>
                  <a:pt x="8" y="268"/>
                </a:cubicBezTo>
                <a:cubicBezTo>
                  <a:pt x="8" y="266"/>
                  <a:pt x="9" y="264"/>
                  <a:pt x="10" y="262"/>
                </a:cubicBezTo>
                <a:cubicBezTo>
                  <a:pt x="10" y="261"/>
                  <a:pt x="11" y="261"/>
                  <a:pt x="11" y="260"/>
                </a:cubicBezTo>
                <a:cubicBezTo>
                  <a:pt x="11" y="258"/>
                  <a:pt x="12" y="257"/>
                  <a:pt x="13" y="256"/>
                </a:cubicBezTo>
                <a:cubicBezTo>
                  <a:pt x="13" y="255"/>
                  <a:pt x="13" y="253"/>
                  <a:pt x="14" y="252"/>
                </a:cubicBezTo>
                <a:cubicBezTo>
                  <a:pt x="14" y="251"/>
                  <a:pt x="15" y="250"/>
                  <a:pt x="15" y="249"/>
                </a:cubicBezTo>
                <a:cubicBezTo>
                  <a:pt x="15" y="248"/>
                  <a:pt x="15" y="248"/>
                  <a:pt x="15" y="247"/>
                </a:cubicBezTo>
                <a:cubicBezTo>
                  <a:pt x="15" y="247"/>
                  <a:pt x="15" y="246"/>
                  <a:pt x="16" y="246"/>
                </a:cubicBezTo>
                <a:cubicBezTo>
                  <a:pt x="16" y="246"/>
                  <a:pt x="16" y="245"/>
                  <a:pt x="16" y="245"/>
                </a:cubicBezTo>
                <a:cubicBezTo>
                  <a:pt x="16" y="243"/>
                  <a:pt x="16" y="242"/>
                  <a:pt x="17" y="240"/>
                </a:cubicBezTo>
                <a:cubicBezTo>
                  <a:pt x="17" y="239"/>
                  <a:pt x="17" y="238"/>
                  <a:pt x="17" y="237"/>
                </a:cubicBezTo>
                <a:cubicBezTo>
                  <a:pt x="17" y="237"/>
                  <a:pt x="17" y="236"/>
                  <a:pt x="17" y="236"/>
                </a:cubicBezTo>
                <a:cubicBezTo>
                  <a:pt x="17" y="235"/>
                  <a:pt x="17" y="235"/>
                  <a:pt x="17" y="235"/>
                </a:cubicBezTo>
                <a:cubicBezTo>
                  <a:pt x="18" y="234"/>
                  <a:pt x="18" y="233"/>
                  <a:pt x="18" y="232"/>
                </a:cubicBezTo>
                <a:cubicBezTo>
                  <a:pt x="18" y="232"/>
                  <a:pt x="18" y="231"/>
                  <a:pt x="18" y="231"/>
                </a:cubicBezTo>
                <a:cubicBezTo>
                  <a:pt x="18" y="231"/>
                  <a:pt x="18" y="231"/>
                  <a:pt x="18" y="231"/>
                </a:cubicBezTo>
                <a:cubicBezTo>
                  <a:pt x="18" y="230"/>
                  <a:pt x="18" y="230"/>
                  <a:pt x="18" y="229"/>
                </a:cubicBezTo>
                <a:cubicBezTo>
                  <a:pt x="18" y="228"/>
                  <a:pt x="18" y="227"/>
                  <a:pt x="18" y="226"/>
                </a:cubicBezTo>
                <a:cubicBezTo>
                  <a:pt x="19" y="226"/>
                  <a:pt x="19" y="225"/>
                  <a:pt x="19" y="225"/>
                </a:cubicBezTo>
                <a:cubicBezTo>
                  <a:pt x="19" y="224"/>
                  <a:pt x="19" y="222"/>
                  <a:pt x="20" y="220"/>
                </a:cubicBezTo>
                <a:cubicBezTo>
                  <a:pt x="21" y="219"/>
                  <a:pt x="21" y="218"/>
                  <a:pt x="21" y="217"/>
                </a:cubicBezTo>
                <a:cubicBezTo>
                  <a:pt x="22" y="215"/>
                  <a:pt x="21" y="213"/>
                  <a:pt x="21" y="210"/>
                </a:cubicBezTo>
                <a:cubicBezTo>
                  <a:pt x="21" y="210"/>
                  <a:pt x="21" y="209"/>
                  <a:pt x="21" y="209"/>
                </a:cubicBezTo>
                <a:cubicBezTo>
                  <a:pt x="21" y="208"/>
                  <a:pt x="22" y="206"/>
                  <a:pt x="22" y="205"/>
                </a:cubicBezTo>
                <a:cubicBezTo>
                  <a:pt x="23" y="204"/>
                  <a:pt x="23" y="204"/>
                  <a:pt x="24" y="203"/>
                </a:cubicBezTo>
                <a:cubicBezTo>
                  <a:pt x="24" y="203"/>
                  <a:pt x="24" y="202"/>
                  <a:pt x="24" y="202"/>
                </a:cubicBezTo>
                <a:cubicBezTo>
                  <a:pt x="25" y="201"/>
                  <a:pt x="25" y="201"/>
                  <a:pt x="25" y="201"/>
                </a:cubicBezTo>
                <a:cubicBezTo>
                  <a:pt x="27" y="199"/>
                  <a:pt x="28" y="197"/>
                  <a:pt x="29" y="195"/>
                </a:cubicBezTo>
                <a:cubicBezTo>
                  <a:pt x="29" y="194"/>
                  <a:pt x="30" y="193"/>
                  <a:pt x="30" y="193"/>
                </a:cubicBezTo>
                <a:cubicBezTo>
                  <a:pt x="31" y="192"/>
                  <a:pt x="31" y="191"/>
                  <a:pt x="32" y="191"/>
                </a:cubicBezTo>
                <a:cubicBezTo>
                  <a:pt x="32" y="190"/>
                  <a:pt x="33" y="189"/>
                  <a:pt x="34" y="189"/>
                </a:cubicBezTo>
                <a:cubicBezTo>
                  <a:pt x="34" y="188"/>
                  <a:pt x="36" y="186"/>
                  <a:pt x="37" y="185"/>
                </a:cubicBezTo>
                <a:cubicBezTo>
                  <a:pt x="37" y="185"/>
                  <a:pt x="37" y="184"/>
                  <a:pt x="38" y="184"/>
                </a:cubicBezTo>
                <a:cubicBezTo>
                  <a:pt x="38" y="184"/>
                  <a:pt x="39" y="183"/>
                  <a:pt x="39" y="183"/>
                </a:cubicBezTo>
                <a:cubicBezTo>
                  <a:pt x="40" y="183"/>
                  <a:pt x="40" y="182"/>
                  <a:pt x="40" y="182"/>
                </a:cubicBezTo>
                <a:cubicBezTo>
                  <a:pt x="41" y="182"/>
                  <a:pt x="42" y="181"/>
                  <a:pt x="42" y="180"/>
                </a:cubicBezTo>
                <a:cubicBezTo>
                  <a:pt x="43" y="179"/>
                  <a:pt x="44" y="179"/>
                  <a:pt x="45" y="178"/>
                </a:cubicBezTo>
                <a:cubicBezTo>
                  <a:pt x="45" y="177"/>
                  <a:pt x="46" y="176"/>
                  <a:pt x="46" y="175"/>
                </a:cubicBezTo>
                <a:cubicBezTo>
                  <a:pt x="48" y="174"/>
                  <a:pt x="48" y="172"/>
                  <a:pt x="48" y="170"/>
                </a:cubicBezTo>
                <a:cubicBezTo>
                  <a:pt x="48" y="168"/>
                  <a:pt x="48" y="167"/>
                  <a:pt x="48" y="165"/>
                </a:cubicBezTo>
                <a:cubicBezTo>
                  <a:pt x="48" y="163"/>
                  <a:pt x="48" y="161"/>
                  <a:pt x="48" y="158"/>
                </a:cubicBezTo>
                <a:cubicBezTo>
                  <a:pt x="48" y="157"/>
                  <a:pt x="48" y="156"/>
                  <a:pt x="48" y="155"/>
                </a:cubicBezTo>
                <a:cubicBezTo>
                  <a:pt x="48" y="153"/>
                  <a:pt x="48" y="150"/>
                  <a:pt x="48" y="148"/>
                </a:cubicBezTo>
                <a:cubicBezTo>
                  <a:pt x="48" y="147"/>
                  <a:pt x="49" y="145"/>
                  <a:pt x="49" y="144"/>
                </a:cubicBezTo>
                <a:cubicBezTo>
                  <a:pt x="49" y="142"/>
                  <a:pt x="48" y="140"/>
                  <a:pt x="48" y="138"/>
                </a:cubicBezTo>
                <a:cubicBezTo>
                  <a:pt x="48" y="137"/>
                  <a:pt x="48" y="137"/>
                  <a:pt x="48" y="136"/>
                </a:cubicBezTo>
                <a:cubicBezTo>
                  <a:pt x="48" y="135"/>
                  <a:pt x="48" y="134"/>
                  <a:pt x="48" y="133"/>
                </a:cubicBezTo>
                <a:cubicBezTo>
                  <a:pt x="48" y="133"/>
                  <a:pt x="48" y="133"/>
                  <a:pt x="48" y="132"/>
                </a:cubicBezTo>
                <a:cubicBezTo>
                  <a:pt x="48" y="132"/>
                  <a:pt x="48" y="131"/>
                  <a:pt x="49" y="130"/>
                </a:cubicBezTo>
                <a:cubicBezTo>
                  <a:pt x="49" y="130"/>
                  <a:pt x="48" y="129"/>
                  <a:pt x="49" y="128"/>
                </a:cubicBezTo>
                <a:cubicBezTo>
                  <a:pt x="49" y="128"/>
                  <a:pt x="49" y="127"/>
                  <a:pt x="49" y="127"/>
                </a:cubicBezTo>
                <a:cubicBezTo>
                  <a:pt x="49" y="125"/>
                  <a:pt x="49" y="122"/>
                  <a:pt x="49" y="120"/>
                </a:cubicBezTo>
                <a:cubicBezTo>
                  <a:pt x="49" y="119"/>
                  <a:pt x="49" y="118"/>
                  <a:pt x="49" y="117"/>
                </a:cubicBezTo>
                <a:cubicBezTo>
                  <a:pt x="49" y="116"/>
                  <a:pt x="50" y="113"/>
                  <a:pt x="50" y="111"/>
                </a:cubicBezTo>
                <a:cubicBezTo>
                  <a:pt x="50" y="111"/>
                  <a:pt x="50" y="110"/>
                  <a:pt x="50" y="110"/>
                </a:cubicBezTo>
                <a:cubicBezTo>
                  <a:pt x="50" y="109"/>
                  <a:pt x="50" y="108"/>
                  <a:pt x="50" y="107"/>
                </a:cubicBezTo>
                <a:cubicBezTo>
                  <a:pt x="50" y="107"/>
                  <a:pt x="50" y="106"/>
                  <a:pt x="51" y="105"/>
                </a:cubicBezTo>
                <a:cubicBezTo>
                  <a:pt x="51" y="104"/>
                  <a:pt x="51" y="103"/>
                  <a:pt x="51" y="103"/>
                </a:cubicBezTo>
                <a:cubicBezTo>
                  <a:pt x="50" y="102"/>
                  <a:pt x="51" y="102"/>
                  <a:pt x="51" y="102"/>
                </a:cubicBezTo>
                <a:cubicBezTo>
                  <a:pt x="51" y="101"/>
                  <a:pt x="51" y="100"/>
                  <a:pt x="51" y="99"/>
                </a:cubicBezTo>
                <a:cubicBezTo>
                  <a:pt x="51" y="97"/>
                  <a:pt x="51" y="96"/>
                  <a:pt x="51" y="94"/>
                </a:cubicBezTo>
                <a:cubicBezTo>
                  <a:pt x="51" y="93"/>
                  <a:pt x="51" y="93"/>
                  <a:pt x="51" y="92"/>
                </a:cubicBezTo>
                <a:cubicBezTo>
                  <a:pt x="51" y="92"/>
                  <a:pt x="51" y="92"/>
                  <a:pt x="51" y="91"/>
                </a:cubicBezTo>
                <a:cubicBezTo>
                  <a:pt x="51" y="91"/>
                  <a:pt x="51" y="90"/>
                  <a:pt x="51" y="90"/>
                </a:cubicBezTo>
                <a:cubicBezTo>
                  <a:pt x="50" y="87"/>
                  <a:pt x="45" y="86"/>
                  <a:pt x="42" y="85"/>
                </a:cubicBezTo>
                <a:cubicBezTo>
                  <a:pt x="41" y="85"/>
                  <a:pt x="40" y="84"/>
                  <a:pt x="40" y="84"/>
                </a:cubicBezTo>
                <a:cubicBezTo>
                  <a:pt x="39" y="84"/>
                  <a:pt x="38" y="83"/>
                  <a:pt x="37" y="83"/>
                </a:cubicBezTo>
                <a:cubicBezTo>
                  <a:pt x="36" y="82"/>
                  <a:pt x="34" y="81"/>
                  <a:pt x="33" y="80"/>
                </a:cubicBezTo>
                <a:cubicBezTo>
                  <a:pt x="32" y="79"/>
                  <a:pt x="31" y="78"/>
                  <a:pt x="31" y="78"/>
                </a:cubicBezTo>
                <a:cubicBezTo>
                  <a:pt x="30" y="77"/>
                  <a:pt x="29" y="77"/>
                  <a:pt x="29" y="76"/>
                </a:cubicBezTo>
                <a:cubicBezTo>
                  <a:pt x="28" y="75"/>
                  <a:pt x="28" y="74"/>
                  <a:pt x="28" y="74"/>
                </a:cubicBezTo>
                <a:cubicBezTo>
                  <a:pt x="27" y="73"/>
                  <a:pt x="26" y="73"/>
                  <a:pt x="26" y="72"/>
                </a:cubicBezTo>
                <a:cubicBezTo>
                  <a:pt x="25" y="72"/>
                  <a:pt x="25" y="71"/>
                  <a:pt x="25" y="69"/>
                </a:cubicBezTo>
                <a:cubicBezTo>
                  <a:pt x="24" y="68"/>
                  <a:pt x="23" y="67"/>
                  <a:pt x="23" y="65"/>
                </a:cubicBezTo>
                <a:cubicBezTo>
                  <a:pt x="22" y="64"/>
                  <a:pt x="21" y="62"/>
                  <a:pt x="21" y="60"/>
                </a:cubicBezTo>
                <a:cubicBezTo>
                  <a:pt x="20" y="59"/>
                  <a:pt x="20" y="57"/>
                  <a:pt x="20" y="56"/>
                </a:cubicBezTo>
                <a:cubicBezTo>
                  <a:pt x="20" y="55"/>
                  <a:pt x="20" y="55"/>
                  <a:pt x="20" y="54"/>
                </a:cubicBezTo>
                <a:cubicBezTo>
                  <a:pt x="20" y="53"/>
                  <a:pt x="20" y="53"/>
                  <a:pt x="20" y="52"/>
                </a:cubicBezTo>
                <a:cubicBezTo>
                  <a:pt x="20" y="51"/>
                  <a:pt x="20" y="49"/>
                  <a:pt x="20" y="48"/>
                </a:cubicBezTo>
                <a:cubicBezTo>
                  <a:pt x="20" y="46"/>
                  <a:pt x="20" y="45"/>
                  <a:pt x="21" y="43"/>
                </a:cubicBezTo>
                <a:cubicBezTo>
                  <a:pt x="21" y="42"/>
                  <a:pt x="21" y="40"/>
                  <a:pt x="22" y="38"/>
                </a:cubicBezTo>
                <a:cubicBezTo>
                  <a:pt x="22" y="38"/>
                  <a:pt x="21" y="37"/>
                  <a:pt x="21" y="36"/>
                </a:cubicBezTo>
                <a:cubicBezTo>
                  <a:pt x="21" y="35"/>
                  <a:pt x="22" y="36"/>
                  <a:pt x="23" y="35"/>
                </a:cubicBezTo>
                <a:cubicBezTo>
                  <a:pt x="23" y="35"/>
                  <a:pt x="23" y="34"/>
                  <a:pt x="23" y="34"/>
                </a:cubicBezTo>
                <a:cubicBezTo>
                  <a:pt x="24" y="32"/>
                  <a:pt x="25" y="31"/>
                  <a:pt x="25" y="30"/>
                </a:cubicBezTo>
                <a:cubicBezTo>
                  <a:pt x="26" y="29"/>
                  <a:pt x="26" y="28"/>
                  <a:pt x="27" y="27"/>
                </a:cubicBezTo>
                <a:cubicBezTo>
                  <a:pt x="27" y="26"/>
                  <a:pt x="28" y="25"/>
                  <a:pt x="28" y="24"/>
                </a:cubicBezTo>
                <a:cubicBezTo>
                  <a:pt x="28" y="23"/>
                  <a:pt x="28" y="21"/>
                  <a:pt x="29" y="20"/>
                </a:cubicBezTo>
                <a:cubicBezTo>
                  <a:pt x="30" y="19"/>
                  <a:pt x="30" y="19"/>
                  <a:pt x="31" y="18"/>
                </a:cubicBezTo>
                <a:cubicBezTo>
                  <a:pt x="31" y="18"/>
                  <a:pt x="32" y="17"/>
                  <a:pt x="32" y="16"/>
                </a:cubicBezTo>
                <a:cubicBezTo>
                  <a:pt x="32" y="15"/>
                  <a:pt x="32" y="15"/>
                  <a:pt x="33" y="14"/>
                </a:cubicBezTo>
                <a:cubicBezTo>
                  <a:pt x="33" y="14"/>
                  <a:pt x="33" y="12"/>
                  <a:pt x="33" y="12"/>
                </a:cubicBezTo>
                <a:cubicBezTo>
                  <a:pt x="32" y="9"/>
                  <a:pt x="31" y="7"/>
                  <a:pt x="31" y="4"/>
                </a:cubicBezTo>
                <a:cubicBezTo>
                  <a:pt x="32" y="4"/>
                  <a:pt x="32" y="4"/>
                  <a:pt x="32" y="3"/>
                </a:cubicBezTo>
                <a:cubicBezTo>
                  <a:pt x="32" y="2"/>
                  <a:pt x="31" y="1"/>
                  <a:pt x="31" y="0"/>
                </a:cubicBezTo>
                <a:cubicBezTo>
                  <a:pt x="32" y="0"/>
                  <a:pt x="32" y="1"/>
                  <a:pt x="33" y="2"/>
                </a:cubicBezTo>
                <a:cubicBezTo>
                  <a:pt x="33" y="3"/>
                  <a:pt x="34" y="3"/>
                  <a:pt x="34" y="4"/>
                </a:cubicBezTo>
                <a:cubicBezTo>
                  <a:pt x="34" y="5"/>
                  <a:pt x="35" y="6"/>
                  <a:pt x="35" y="7"/>
                </a:cubicBezTo>
                <a:cubicBezTo>
                  <a:pt x="35" y="7"/>
                  <a:pt x="36" y="8"/>
                  <a:pt x="37" y="9"/>
                </a:cubicBezTo>
                <a:cubicBezTo>
                  <a:pt x="37" y="10"/>
                  <a:pt x="38" y="11"/>
                  <a:pt x="39" y="12"/>
                </a:cubicBezTo>
                <a:cubicBezTo>
                  <a:pt x="40" y="13"/>
                  <a:pt x="41" y="14"/>
                  <a:pt x="42" y="16"/>
                </a:cubicBezTo>
                <a:cubicBezTo>
                  <a:pt x="42" y="17"/>
                  <a:pt x="43" y="18"/>
                  <a:pt x="44" y="19"/>
                </a:cubicBezTo>
                <a:cubicBezTo>
                  <a:pt x="45" y="19"/>
                  <a:pt x="45" y="20"/>
                  <a:pt x="46" y="20"/>
                </a:cubicBezTo>
                <a:cubicBezTo>
                  <a:pt x="47" y="21"/>
                  <a:pt x="48" y="22"/>
                  <a:pt x="49" y="23"/>
                </a:cubicBezTo>
                <a:cubicBezTo>
                  <a:pt x="50" y="23"/>
                  <a:pt x="51" y="22"/>
                  <a:pt x="51" y="22"/>
                </a:cubicBezTo>
                <a:cubicBezTo>
                  <a:pt x="52" y="22"/>
                  <a:pt x="52" y="22"/>
                  <a:pt x="53" y="21"/>
                </a:cubicBezTo>
                <a:cubicBezTo>
                  <a:pt x="53" y="21"/>
                  <a:pt x="53" y="21"/>
                  <a:pt x="54" y="21"/>
                </a:cubicBezTo>
                <a:cubicBezTo>
                  <a:pt x="54" y="21"/>
                  <a:pt x="54" y="21"/>
                  <a:pt x="54" y="21"/>
                </a:cubicBezTo>
                <a:cubicBezTo>
                  <a:pt x="54" y="20"/>
                  <a:pt x="55" y="20"/>
                  <a:pt x="55" y="20"/>
                </a:cubicBezTo>
                <a:cubicBezTo>
                  <a:pt x="55" y="20"/>
                  <a:pt x="55" y="20"/>
                  <a:pt x="56" y="20"/>
                </a:cubicBezTo>
                <a:cubicBezTo>
                  <a:pt x="56" y="19"/>
                  <a:pt x="57" y="19"/>
                  <a:pt x="58" y="19"/>
                </a:cubicBezTo>
                <a:cubicBezTo>
                  <a:pt x="58" y="19"/>
                  <a:pt x="58" y="19"/>
                  <a:pt x="59" y="18"/>
                </a:cubicBezTo>
                <a:cubicBezTo>
                  <a:pt x="60" y="18"/>
                  <a:pt x="62" y="17"/>
                  <a:pt x="63" y="17"/>
                </a:cubicBezTo>
                <a:cubicBezTo>
                  <a:pt x="65" y="17"/>
                  <a:pt x="67" y="16"/>
                  <a:pt x="69" y="16"/>
                </a:cubicBezTo>
                <a:cubicBezTo>
                  <a:pt x="70" y="16"/>
                  <a:pt x="70" y="16"/>
                  <a:pt x="70" y="16"/>
                </a:cubicBezTo>
                <a:cubicBezTo>
                  <a:pt x="71" y="16"/>
                  <a:pt x="71" y="16"/>
                  <a:pt x="72" y="16"/>
                </a:cubicBezTo>
                <a:cubicBezTo>
                  <a:pt x="74" y="16"/>
                  <a:pt x="76" y="17"/>
                  <a:pt x="79" y="17"/>
                </a:cubicBezTo>
                <a:cubicBezTo>
                  <a:pt x="80" y="17"/>
                  <a:pt x="83" y="19"/>
                  <a:pt x="84" y="20"/>
                </a:cubicBezTo>
                <a:cubicBezTo>
                  <a:pt x="86" y="21"/>
                  <a:pt x="88" y="22"/>
                  <a:pt x="89" y="23"/>
                </a:cubicBezTo>
                <a:cubicBezTo>
                  <a:pt x="89" y="24"/>
                  <a:pt x="90" y="24"/>
                  <a:pt x="91" y="25"/>
                </a:cubicBezTo>
                <a:cubicBezTo>
                  <a:pt x="92" y="26"/>
                  <a:pt x="93" y="27"/>
                  <a:pt x="94" y="29"/>
                </a:cubicBezTo>
                <a:cubicBezTo>
                  <a:pt x="95" y="30"/>
                  <a:pt x="96" y="32"/>
                  <a:pt x="96" y="34"/>
                </a:cubicBezTo>
                <a:cubicBezTo>
                  <a:pt x="97" y="35"/>
                  <a:pt x="97" y="36"/>
                  <a:pt x="98" y="37"/>
                </a:cubicBezTo>
                <a:cubicBezTo>
                  <a:pt x="98" y="39"/>
                  <a:pt x="99" y="40"/>
                  <a:pt x="99" y="41"/>
                </a:cubicBezTo>
                <a:cubicBezTo>
                  <a:pt x="100" y="42"/>
                  <a:pt x="101" y="43"/>
                  <a:pt x="101" y="44"/>
                </a:cubicBezTo>
                <a:cubicBezTo>
                  <a:pt x="102" y="46"/>
                  <a:pt x="102" y="49"/>
                  <a:pt x="102" y="50"/>
                </a:cubicBezTo>
                <a:cubicBezTo>
                  <a:pt x="103" y="51"/>
                  <a:pt x="103" y="52"/>
                  <a:pt x="104" y="52"/>
                </a:cubicBezTo>
                <a:cubicBezTo>
                  <a:pt x="105" y="53"/>
                  <a:pt x="106" y="54"/>
                  <a:pt x="106" y="55"/>
                </a:cubicBezTo>
                <a:cubicBezTo>
                  <a:pt x="107" y="55"/>
                  <a:pt x="107" y="56"/>
                  <a:pt x="107" y="57"/>
                </a:cubicBezTo>
                <a:cubicBezTo>
                  <a:pt x="106" y="58"/>
                  <a:pt x="105" y="59"/>
                  <a:pt x="105" y="59"/>
                </a:cubicBezTo>
                <a:cubicBezTo>
                  <a:pt x="104" y="60"/>
                  <a:pt x="104" y="62"/>
                  <a:pt x="104" y="63"/>
                </a:cubicBezTo>
                <a:cubicBezTo>
                  <a:pt x="104" y="64"/>
                  <a:pt x="105" y="65"/>
                  <a:pt x="105" y="66"/>
                </a:cubicBezTo>
                <a:cubicBezTo>
                  <a:pt x="105" y="67"/>
                  <a:pt x="106" y="68"/>
                  <a:pt x="106" y="68"/>
                </a:cubicBezTo>
                <a:cubicBezTo>
                  <a:pt x="107" y="70"/>
                  <a:pt x="108" y="72"/>
                  <a:pt x="109" y="74"/>
                </a:cubicBezTo>
                <a:cubicBezTo>
                  <a:pt x="110" y="77"/>
                  <a:pt x="111" y="79"/>
                  <a:pt x="112" y="82"/>
                </a:cubicBezTo>
                <a:cubicBezTo>
                  <a:pt x="112" y="83"/>
                  <a:pt x="113" y="84"/>
                  <a:pt x="113" y="85"/>
                </a:cubicBezTo>
                <a:cubicBezTo>
                  <a:pt x="114" y="87"/>
                  <a:pt x="114" y="89"/>
                  <a:pt x="115" y="90"/>
                </a:cubicBezTo>
                <a:cubicBezTo>
                  <a:pt x="115" y="91"/>
                  <a:pt x="116" y="92"/>
                  <a:pt x="117" y="93"/>
                </a:cubicBezTo>
                <a:cubicBezTo>
                  <a:pt x="117" y="93"/>
                  <a:pt x="118" y="94"/>
                  <a:pt x="118" y="95"/>
                </a:cubicBezTo>
                <a:cubicBezTo>
                  <a:pt x="119" y="96"/>
                  <a:pt x="120" y="96"/>
                  <a:pt x="120" y="97"/>
                </a:cubicBezTo>
                <a:cubicBezTo>
                  <a:pt x="121" y="97"/>
                  <a:pt x="121" y="98"/>
                  <a:pt x="122" y="98"/>
                </a:cubicBezTo>
                <a:cubicBezTo>
                  <a:pt x="122" y="99"/>
                  <a:pt x="122" y="99"/>
                  <a:pt x="122" y="100"/>
                </a:cubicBezTo>
                <a:cubicBezTo>
                  <a:pt x="123" y="100"/>
                  <a:pt x="123" y="100"/>
                  <a:pt x="123" y="101"/>
                </a:cubicBezTo>
                <a:cubicBezTo>
                  <a:pt x="124" y="102"/>
                  <a:pt x="125" y="103"/>
                  <a:pt x="125" y="104"/>
                </a:cubicBezTo>
                <a:cubicBezTo>
                  <a:pt x="126" y="105"/>
                  <a:pt x="126" y="105"/>
                  <a:pt x="126" y="105"/>
                </a:cubicBezTo>
                <a:cubicBezTo>
                  <a:pt x="126" y="106"/>
                  <a:pt x="126" y="106"/>
                  <a:pt x="127" y="107"/>
                </a:cubicBezTo>
                <a:cubicBezTo>
                  <a:pt x="127" y="107"/>
                  <a:pt x="127" y="108"/>
                  <a:pt x="127" y="108"/>
                </a:cubicBezTo>
                <a:cubicBezTo>
                  <a:pt x="127" y="108"/>
                  <a:pt x="127" y="109"/>
                  <a:pt x="127" y="109"/>
                </a:cubicBezTo>
                <a:cubicBezTo>
                  <a:pt x="127" y="109"/>
                  <a:pt x="128" y="110"/>
                  <a:pt x="128" y="111"/>
                </a:cubicBezTo>
                <a:cubicBezTo>
                  <a:pt x="128" y="111"/>
                  <a:pt x="128" y="112"/>
                  <a:pt x="128" y="113"/>
                </a:cubicBezTo>
                <a:cubicBezTo>
                  <a:pt x="129" y="113"/>
                  <a:pt x="129" y="113"/>
                  <a:pt x="129" y="114"/>
                </a:cubicBezTo>
                <a:cubicBezTo>
                  <a:pt x="129" y="114"/>
                  <a:pt x="129" y="114"/>
                  <a:pt x="129" y="115"/>
                </a:cubicBezTo>
                <a:cubicBezTo>
                  <a:pt x="129" y="115"/>
                  <a:pt x="129" y="115"/>
                  <a:pt x="130" y="116"/>
                </a:cubicBezTo>
                <a:cubicBezTo>
                  <a:pt x="130" y="116"/>
                  <a:pt x="130" y="117"/>
                  <a:pt x="131" y="117"/>
                </a:cubicBezTo>
                <a:cubicBezTo>
                  <a:pt x="131" y="118"/>
                  <a:pt x="131" y="118"/>
                  <a:pt x="131" y="118"/>
                </a:cubicBezTo>
                <a:cubicBezTo>
                  <a:pt x="132" y="119"/>
                  <a:pt x="132" y="119"/>
                  <a:pt x="132" y="120"/>
                </a:cubicBezTo>
                <a:cubicBezTo>
                  <a:pt x="132" y="120"/>
                  <a:pt x="132" y="120"/>
                  <a:pt x="133" y="120"/>
                </a:cubicBezTo>
                <a:cubicBezTo>
                  <a:pt x="133" y="121"/>
                  <a:pt x="134" y="121"/>
                  <a:pt x="134" y="122"/>
                </a:cubicBezTo>
                <a:cubicBezTo>
                  <a:pt x="136" y="123"/>
                  <a:pt x="137" y="125"/>
                  <a:pt x="138" y="127"/>
                </a:cubicBezTo>
                <a:cubicBezTo>
                  <a:pt x="140" y="129"/>
                  <a:pt x="142" y="131"/>
                  <a:pt x="143" y="133"/>
                </a:cubicBezTo>
                <a:cubicBezTo>
                  <a:pt x="145" y="134"/>
                  <a:pt x="146" y="136"/>
                  <a:pt x="147" y="137"/>
                </a:cubicBezTo>
                <a:cubicBezTo>
                  <a:pt x="148" y="138"/>
                  <a:pt x="149" y="139"/>
                  <a:pt x="150" y="140"/>
                </a:cubicBezTo>
                <a:cubicBezTo>
                  <a:pt x="151" y="142"/>
                  <a:pt x="152" y="143"/>
                  <a:pt x="154" y="144"/>
                </a:cubicBezTo>
                <a:cubicBezTo>
                  <a:pt x="155" y="145"/>
                  <a:pt x="155" y="147"/>
                  <a:pt x="157" y="147"/>
                </a:cubicBezTo>
                <a:cubicBezTo>
                  <a:pt x="157" y="148"/>
                  <a:pt x="157" y="148"/>
                  <a:pt x="158" y="148"/>
                </a:cubicBezTo>
                <a:cubicBezTo>
                  <a:pt x="159" y="148"/>
                  <a:pt x="161" y="150"/>
                  <a:pt x="162" y="150"/>
                </a:cubicBezTo>
                <a:cubicBezTo>
                  <a:pt x="163" y="150"/>
                  <a:pt x="165" y="149"/>
                  <a:pt x="167" y="150"/>
                </a:cubicBezTo>
                <a:cubicBezTo>
                  <a:pt x="168" y="151"/>
                  <a:pt x="168" y="154"/>
                  <a:pt x="168" y="155"/>
                </a:cubicBezTo>
                <a:cubicBezTo>
                  <a:pt x="167" y="156"/>
                  <a:pt x="166" y="156"/>
                  <a:pt x="165" y="157"/>
                </a:cubicBezTo>
                <a:cubicBezTo>
                  <a:pt x="165" y="157"/>
                  <a:pt x="165" y="158"/>
                  <a:pt x="164" y="158"/>
                </a:cubicBezTo>
                <a:close/>
                <a:moveTo>
                  <a:pt x="112" y="85"/>
                </a:moveTo>
                <a:cubicBezTo>
                  <a:pt x="111" y="84"/>
                  <a:pt x="110" y="82"/>
                  <a:pt x="109" y="81"/>
                </a:cubicBezTo>
                <a:cubicBezTo>
                  <a:pt x="109" y="80"/>
                  <a:pt x="108" y="80"/>
                  <a:pt x="108" y="79"/>
                </a:cubicBezTo>
                <a:cubicBezTo>
                  <a:pt x="106" y="76"/>
                  <a:pt x="105" y="71"/>
                  <a:pt x="99" y="70"/>
                </a:cubicBezTo>
                <a:cubicBezTo>
                  <a:pt x="99" y="71"/>
                  <a:pt x="99" y="72"/>
                  <a:pt x="100" y="73"/>
                </a:cubicBezTo>
                <a:cubicBezTo>
                  <a:pt x="101" y="75"/>
                  <a:pt x="102" y="77"/>
                  <a:pt x="104" y="78"/>
                </a:cubicBezTo>
                <a:cubicBezTo>
                  <a:pt x="104" y="78"/>
                  <a:pt x="104" y="79"/>
                  <a:pt x="104" y="79"/>
                </a:cubicBezTo>
                <a:cubicBezTo>
                  <a:pt x="104" y="81"/>
                  <a:pt x="106" y="82"/>
                  <a:pt x="107" y="84"/>
                </a:cubicBezTo>
                <a:cubicBezTo>
                  <a:pt x="109" y="85"/>
                  <a:pt x="110" y="88"/>
                  <a:pt x="112" y="87"/>
                </a:cubicBezTo>
                <a:cubicBezTo>
                  <a:pt x="112" y="86"/>
                  <a:pt x="111" y="86"/>
                  <a:pt x="112" y="85"/>
                </a:cubicBezTo>
                <a:close/>
                <a:moveTo>
                  <a:pt x="52" y="170"/>
                </a:moveTo>
                <a:cubicBezTo>
                  <a:pt x="53" y="170"/>
                  <a:pt x="54" y="169"/>
                  <a:pt x="55" y="169"/>
                </a:cubicBezTo>
                <a:cubicBezTo>
                  <a:pt x="57" y="167"/>
                  <a:pt x="59" y="164"/>
                  <a:pt x="61" y="161"/>
                </a:cubicBezTo>
                <a:cubicBezTo>
                  <a:pt x="62" y="160"/>
                  <a:pt x="62" y="159"/>
                  <a:pt x="63" y="158"/>
                </a:cubicBezTo>
                <a:cubicBezTo>
                  <a:pt x="64" y="156"/>
                  <a:pt x="65" y="154"/>
                  <a:pt x="67" y="152"/>
                </a:cubicBezTo>
                <a:cubicBezTo>
                  <a:pt x="67" y="151"/>
                  <a:pt x="68" y="150"/>
                  <a:pt x="69" y="149"/>
                </a:cubicBezTo>
                <a:cubicBezTo>
                  <a:pt x="69" y="148"/>
                  <a:pt x="70" y="147"/>
                  <a:pt x="71" y="146"/>
                </a:cubicBezTo>
                <a:cubicBezTo>
                  <a:pt x="72" y="145"/>
                  <a:pt x="73" y="145"/>
                  <a:pt x="73" y="144"/>
                </a:cubicBezTo>
                <a:cubicBezTo>
                  <a:pt x="75" y="142"/>
                  <a:pt x="77" y="140"/>
                  <a:pt x="79" y="137"/>
                </a:cubicBezTo>
                <a:cubicBezTo>
                  <a:pt x="79" y="137"/>
                  <a:pt x="79" y="136"/>
                  <a:pt x="80" y="136"/>
                </a:cubicBezTo>
                <a:cubicBezTo>
                  <a:pt x="80" y="135"/>
                  <a:pt x="80" y="134"/>
                  <a:pt x="80" y="134"/>
                </a:cubicBezTo>
                <a:cubicBezTo>
                  <a:pt x="80" y="132"/>
                  <a:pt x="80" y="130"/>
                  <a:pt x="80" y="128"/>
                </a:cubicBezTo>
                <a:cubicBezTo>
                  <a:pt x="80" y="126"/>
                  <a:pt x="81" y="125"/>
                  <a:pt x="80" y="124"/>
                </a:cubicBezTo>
                <a:cubicBezTo>
                  <a:pt x="80" y="122"/>
                  <a:pt x="79" y="122"/>
                  <a:pt x="79" y="121"/>
                </a:cubicBezTo>
                <a:cubicBezTo>
                  <a:pt x="79" y="120"/>
                  <a:pt x="79" y="120"/>
                  <a:pt x="78" y="119"/>
                </a:cubicBezTo>
                <a:cubicBezTo>
                  <a:pt x="77" y="118"/>
                  <a:pt x="77" y="117"/>
                  <a:pt x="76" y="116"/>
                </a:cubicBezTo>
                <a:cubicBezTo>
                  <a:pt x="75" y="115"/>
                  <a:pt x="74" y="114"/>
                  <a:pt x="74" y="113"/>
                </a:cubicBezTo>
                <a:cubicBezTo>
                  <a:pt x="73" y="113"/>
                  <a:pt x="72" y="112"/>
                  <a:pt x="72" y="111"/>
                </a:cubicBezTo>
                <a:cubicBezTo>
                  <a:pt x="70" y="110"/>
                  <a:pt x="70" y="109"/>
                  <a:pt x="69" y="108"/>
                </a:cubicBezTo>
                <a:cubicBezTo>
                  <a:pt x="68" y="107"/>
                  <a:pt x="67" y="106"/>
                  <a:pt x="66" y="105"/>
                </a:cubicBezTo>
                <a:cubicBezTo>
                  <a:pt x="66" y="104"/>
                  <a:pt x="66" y="104"/>
                  <a:pt x="66" y="104"/>
                </a:cubicBezTo>
                <a:cubicBezTo>
                  <a:pt x="65" y="102"/>
                  <a:pt x="64" y="101"/>
                  <a:pt x="63" y="99"/>
                </a:cubicBezTo>
                <a:cubicBezTo>
                  <a:pt x="62" y="97"/>
                  <a:pt x="61" y="95"/>
                  <a:pt x="59" y="93"/>
                </a:cubicBezTo>
                <a:cubicBezTo>
                  <a:pt x="59" y="93"/>
                  <a:pt x="58" y="93"/>
                  <a:pt x="58" y="92"/>
                </a:cubicBezTo>
                <a:cubicBezTo>
                  <a:pt x="57" y="92"/>
                  <a:pt x="57" y="91"/>
                  <a:pt x="57" y="91"/>
                </a:cubicBezTo>
                <a:cubicBezTo>
                  <a:pt x="55" y="89"/>
                  <a:pt x="54" y="91"/>
                  <a:pt x="53" y="93"/>
                </a:cubicBezTo>
                <a:cubicBezTo>
                  <a:pt x="53" y="93"/>
                  <a:pt x="53" y="94"/>
                  <a:pt x="53" y="95"/>
                </a:cubicBezTo>
                <a:cubicBezTo>
                  <a:pt x="53" y="96"/>
                  <a:pt x="53" y="97"/>
                  <a:pt x="53" y="98"/>
                </a:cubicBezTo>
                <a:cubicBezTo>
                  <a:pt x="53" y="99"/>
                  <a:pt x="53" y="100"/>
                  <a:pt x="53" y="101"/>
                </a:cubicBezTo>
                <a:cubicBezTo>
                  <a:pt x="53" y="104"/>
                  <a:pt x="53" y="106"/>
                  <a:pt x="53" y="108"/>
                </a:cubicBezTo>
                <a:cubicBezTo>
                  <a:pt x="53" y="108"/>
                  <a:pt x="52" y="109"/>
                  <a:pt x="52" y="109"/>
                </a:cubicBezTo>
                <a:cubicBezTo>
                  <a:pt x="52" y="110"/>
                  <a:pt x="53" y="111"/>
                  <a:pt x="52" y="112"/>
                </a:cubicBezTo>
                <a:cubicBezTo>
                  <a:pt x="52" y="113"/>
                  <a:pt x="52" y="114"/>
                  <a:pt x="52" y="115"/>
                </a:cubicBezTo>
                <a:cubicBezTo>
                  <a:pt x="52" y="116"/>
                  <a:pt x="52" y="117"/>
                  <a:pt x="52" y="118"/>
                </a:cubicBezTo>
                <a:cubicBezTo>
                  <a:pt x="52" y="118"/>
                  <a:pt x="52" y="119"/>
                  <a:pt x="52" y="119"/>
                </a:cubicBezTo>
                <a:cubicBezTo>
                  <a:pt x="52" y="119"/>
                  <a:pt x="52" y="120"/>
                  <a:pt x="52" y="120"/>
                </a:cubicBezTo>
                <a:cubicBezTo>
                  <a:pt x="52" y="121"/>
                  <a:pt x="52" y="123"/>
                  <a:pt x="52" y="124"/>
                </a:cubicBezTo>
                <a:cubicBezTo>
                  <a:pt x="52" y="124"/>
                  <a:pt x="52" y="125"/>
                  <a:pt x="52" y="125"/>
                </a:cubicBezTo>
                <a:cubicBezTo>
                  <a:pt x="52" y="126"/>
                  <a:pt x="52" y="126"/>
                  <a:pt x="52" y="127"/>
                </a:cubicBezTo>
                <a:cubicBezTo>
                  <a:pt x="52" y="127"/>
                  <a:pt x="52" y="128"/>
                  <a:pt x="52" y="128"/>
                </a:cubicBezTo>
                <a:cubicBezTo>
                  <a:pt x="52" y="129"/>
                  <a:pt x="52" y="130"/>
                  <a:pt x="52" y="130"/>
                </a:cubicBezTo>
                <a:cubicBezTo>
                  <a:pt x="52" y="130"/>
                  <a:pt x="52" y="131"/>
                  <a:pt x="52" y="131"/>
                </a:cubicBezTo>
                <a:cubicBezTo>
                  <a:pt x="52" y="131"/>
                  <a:pt x="52" y="132"/>
                  <a:pt x="52" y="132"/>
                </a:cubicBezTo>
                <a:cubicBezTo>
                  <a:pt x="53" y="135"/>
                  <a:pt x="53" y="137"/>
                  <a:pt x="53" y="139"/>
                </a:cubicBezTo>
                <a:cubicBezTo>
                  <a:pt x="52" y="141"/>
                  <a:pt x="52" y="143"/>
                  <a:pt x="52" y="145"/>
                </a:cubicBezTo>
                <a:cubicBezTo>
                  <a:pt x="51" y="147"/>
                  <a:pt x="51" y="148"/>
                  <a:pt x="51" y="149"/>
                </a:cubicBezTo>
                <a:cubicBezTo>
                  <a:pt x="51" y="150"/>
                  <a:pt x="51" y="151"/>
                  <a:pt x="51" y="152"/>
                </a:cubicBezTo>
                <a:cubicBezTo>
                  <a:pt x="51" y="155"/>
                  <a:pt x="51" y="158"/>
                  <a:pt x="51" y="161"/>
                </a:cubicBezTo>
                <a:cubicBezTo>
                  <a:pt x="51" y="162"/>
                  <a:pt x="51" y="162"/>
                  <a:pt x="51" y="163"/>
                </a:cubicBezTo>
                <a:cubicBezTo>
                  <a:pt x="51" y="164"/>
                  <a:pt x="51" y="166"/>
                  <a:pt x="51" y="167"/>
                </a:cubicBezTo>
                <a:cubicBezTo>
                  <a:pt x="51" y="168"/>
                  <a:pt x="51" y="169"/>
                  <a:pt x="51" y="170"/>
                </a:cubicBezTo>
                <a:cubicBezTo>
                  <a:pt x="51" y="170"/>
                  <a:pt x="52" y="170"/>
                  <a:pt x="52" y="170"/>
                </a:cubicBezTo>
                <a:close/>
                <a:moveTo>
                  <a:pt x="103" y="182"/>
                </a:moveTo>
                <a:cubicBezTo>
                  <a:pt x="103" y="182"/>
                  <a:pt x="103" y="182"/>
                  <a:pt x="103" y="182"/>
                </a:cubicBezTo>
                <a:cubicBezTo>
                  <a:pt x="103" y="182"/>
                  <a:pt x="102" y="182"/>
                  <a:pt x="103" y="18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 name="矩形 59"/>
          <p:cNvSpPr/>
          <p:nvPr/>
        </p:nvSpPr>
        <p:spPr>
          <a:xfrm>
            <a:off x="5277247" y="348642"/>
            <a:ext cx="1877437" cy="1077218"/>
          </a:xfrm>
          <a:prstGeom prst="rect">
            <a:avLst/>
          </a:prstGeom>
          <a:solidFill>
            <a:srgbClr val="C00000"/>
          </a:solidFill>
        </p:spPr>
        <p:txBody>
          <a:bodyPr wrap="none">
            <a:sp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鬼吹灯</a:t>
            </a:r>
            <a:endParaRPr lang="en-US" altLang="zh-CN" sz="4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bg1"/>
                </a:solidFill>
                <a:latin typeface="微软雅黑" panose="020B0503020204020204" pitchFamily="34" charset="-122"/>
                <a:ea typeface="微软雅黑" panose="020B0503020204020204" pitchFamily="34" charset="-122"/>
              </a:rPr>
              <a:t>机关重重</a:t>
            </a:r>
            <a:endParaRPr lang="en-US" altLang="zh-CN" sz="2000" b="1" dirty="0" smtClean="0">
              <a:solidFill>
                <a:schemeClr val="bg1"/>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5720491" y="5615986"/>
            <a:ext cx="1107996" cy="369332"/>
            <a:chOff x="5845908" y="5512841"/>
            <a:chExt cx="1107996" cy="369332"/>
          </a:xfrm>
        </p:grpSpPr>
        <p:sp>
          <p:nvSpPr>
            <p:cNvPr id="62" name="圆角矩形 61"/>
            <p:cNvSpPr/>
            <p:nvPr/>
          </p:nvSpPr>
          <p:spPr>
            <a:xfrm>
              <a:off x="5865656" y="5544212"/>
              <a:ext cx="1057089" cy="3379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5845908" y="5512841"/>
              <a:ext cx="1107996" cy="369332"/>
            </a:xfrm>
            <a:prstGeom prst="rect">
              <a:avLst/>
            </a:prstGeom>
          </p:spPr>
          <p:txBody>
            <a:bodyPr wrap="none">
              <a:spAutoFit/>
            </a:bodyPr>
            <a:lstStyle/>
            <a:p>
              <a:r>
                <a:rPr lang="zh-CN" altLang="en-US" b="1" dirty="0">
                  <a:solidFill>
                    <a:srgbClr val="C00000"/>
                  </a:solidFill>
                  <a:latin typeface="微软雅黑" panose="020B0503020204020204" pitchFamily="34" charset="-122"/>
                  <a:ea typeface="微软雅黑" panose="020B0503020204020204" pitchFamily="34" charset="-122"/>
                </a:rPr>
                <a:t>升棺</a:t>
              </a:r>
              <a:r>
                <a:rPr lang="zh-CN" altLang="en-US" b="1" dirty="0" smtClean="0">
                  <a:solidFill>
                    <a:srgbClr val="C00000"/>
                  </a:solidFill>
                  <a:latin typeface="微软雅黑" panose="020B0503020204020204" pitchFamily="34" charset="-122"/>
                  <a:ea typeface="微软雅黑" panose="020B0503020204020204" pitchFamily="34" charset="-122"/>
                </a:rPr>
                <a:t>发财</a:t>
              </a:r>
              <a:endParaRPr lang="zh-CN" altLang="en-US" b="1" dirty="0">
                <a:solidFill>
                  <a:srgbClr val="C00000"/>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6063464" y="2935486"/>
            <a:ext cx="646331" cy="369332"/>
            <a:chOff x="5845908" y="5512841"/>
            <a:chExt cx="646331" cy="369332"/>
          </a:xfrm>
        </p:grpSpPr>
        <p:sp>
          <p:nvSpPr>
            <p:cNvPr id="67" name="圆角矩形 66"/>
            <p:cNvSpPr/>
            <p:nvPr/>
          </p:nvSpPr>
          <p:spPr>
            <a:xfrm>
              <a:off x="5865656" y="5544212"/>
              <a:ext cx="605789" cy="3379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5845908" y="5512841"/>
              <a:ext cx="646331" cy="369332"/>
            </a:xfrm>
            <a:prstGeom prst="rect">
              <a:avLst/>
            </a:prstGeom>
          </p:spPr>
          <p:txBody>
            <a:bodyPr wrap="none">
              <a:spAutoFit/>
            </a:bodyPr>
            <a:lstStyle/>
            <a:p>
              <a:r>
                <a:rPr lang="zh-CN" altLang="en-US" b="1" dirty="0">
                  <a:solidFill>
                    <a:srgbClr val="C00000"/>
                  </a:solidFill>
                  <a:latin typeface="微软雅黑" panose="020B0503020204020204" pitchFamily="34" charset="-122"/>
                  <a:ea typeface="微软雅黑" panose="020B0503020204020204" pitchFamily="34" charset="-122"/>
                </a:rPr>
                <a:t>机关</a:t>
              </a:r>
            </a:p>
          </p:txBody>
        </p:sp>
      </p:grpSp>
      <p:grpSp>
        <p:nvGrpSpPr>
          <p:cNvPr id="69" name="组合 68"/>
          <p:cNvGrpSpPr/>
          <p:nvPr/>
        </p:nvGrpSpPr>
        <p:grpSpPr>
          <a:xfrm>
            <a:off x="2977566" y="2935486"/>
            <a:ext cx="646331" cy="369332"/>
            <a:chOff x="5845908" y="5512841"/>
            <a:chExt cx="646331" cy="369332"/>
          </a:xfrm>
        </p:grpSpPr>
        <p:sp>
          <p:nvSpPr>
            <p:cNvPr id="70" name="圆角矩形 69"/>
            <p:cNvSpPr/>
            <p:nvPr/>
          </p:nvSpPr>
          <p:spPr>
            <a:xfrm>
              <a:off x="5865656" y="5544212"/>
              <a:ext cx="605789" cy="33796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5845908" y="5512841"/>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开棺</a:t>
              </a:r>
              <a:endParaRPr lang="zh-CN" altLang="en-US" b="1" dirty="0">
                <a:solidFill>
                  <a:srgbClr val="C00000"/>
                </a:solidFill>
                <a:latin typeface="微软雅黑" panose="020B0503020204020204" pitchFamily="34" charset="-122"/>
                <a:ea typeface="微软雅黑" panose="020B0503020204020204" pitchFamily="34" charset="-122"/>
              </a:endParaRPr>
            </a:p>
          </p:txBody>
        </p:sp>
      </p:grpSp>
      <p:sp>
        <p:nvSpPr>
          <p:cNvPr id="72" name="文本框 71"/>
          <p:cNvSpPr txBox="1"/>
          <p:nvPr/>
        </p:nvSpPr>
        <p:spPr>
          <a:xfrm>
            <a:off x="6992641" y="802775"/>
            <a:ext cx="1954381" cy="2215991"/>
          </a:xfrm>
          <a:prstGeom prst="rect">
            <a:avLst/>
          </a:prstGeom>
          <a:noFill/>
        </p:spPr>
        <p:txBody>
          <a:bodyPr wrap="none" rtlCol="0">
            <a:spAutoFit/>
          </a:bodyPr>
          <a:lstStyle>
            <a:defPPr>
              <a:defRPr lang="zh-CN"/>
            </a:defPPr>
            <a:lvl1pPr>
              <a:defRPr sz="138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bg1">
                    <a:alpha val="19000"/>
                  </a:schemeClr>
                </a:solidFill>
              </a:rPr>
              <a:t>鬼</a:t>
            </a:r>
            <a:endParaRPr lang="en-US" altLang="zh-CN" dirty="0">
              <a:solidFill>
                <a:schemeClr val="bg1">
                  <a:alpha val="19000"/>
                </a:schemeClr>
              </a:solidFill>
            </a:endParaRPr>
          </a:p>
        </p:txBody>
      </p:sp>
      <p:sp>
        <p:nvSpPr>
          <p:cNvPr id="73" name="文本框 72"/>
          <p:cNvSpPr txBox="1"/>
          <p:nvPr/>
        </p:nvSpPr>
        <p:spPr>
          <a:xfrm>
            <a:off x="9620530" y="2981717"/>
            <a:ext cx="1954381" cy="2215991"/>
          </a:xfrm>
          <a:prstGeom prst="rect">
            <a:avLst/>
          </a:prstGeom>
          <a:noFill/>
        </p:spPr>
        <p:txBody>
          <a:bodyPr wrap="none" rtlCol="0">
            <a:spAutoFit/>
          </a:bodyPr>
          <a:lstStyle>
            <a:defPPr>
              <a:defRPr lang="zh-CN"/>
            </a:defPPr>
            <a:lvl1pPr>
              <a:defRPr sz="13800" b="1">
                <a:solidFill>
                  <a:schemeClr val="bg1">
                    <a:alpha val="19000"/>
                  </a:schemeClr>
                </a:solidFill>
                <a:latin typeface="微软雅黑" panose="020B0503020204020204" pitchFamily="34" charset="-122"/>
                <a:ea typeface="微软雅黑" panose="020B0503020204020204" pitchFamily="34" charset="-122"/>
              </a:defRPr>
            </a:lvl1pPr>
          </a:lstStyle>
          <a:p>
            <a:r>
              <a:rPr lang="zh-CN" altLang="en-US" dirty="0"/>
              <a:t>吹</a:t>
            </a:r>
            <a:endParaRPr lang="en-US" altLang="zh-CN" dirty="0"/>
          </a:p>
        </p:txBody>
      </p:sp>
      <p:sp>
        <p:nvSpPr>
          <p:cNvPr id="74" name="文本框 73"/>
          <p:cNvSpPr txBox="1"/>
          <p:nvPr/>
        </p:nvSpPr>
        <p:spPr>
          <a:xfrm>
            <a:off x="7220400" y="4206649"/>
            <a:ext cx="1954381" cy="2215991"/>
          </a:xfrm>
          <a:prstGeom prst="rect">
            <a:avLst/>
          </a:prstGeom>
          <a:noFill/>
        </p:spPr>
        <p:txBody>
          <a:bodyPr wrap="none" rtlCol="0">
            <a:spAutoFit/>
          </a:bodyPr>
          <a:lstStyle>
            <a:defPPr>
              <a:defRPr lang="zh-CN"/>
            </a:defPPr>
            <a:lvl1pPr>
              <a:defRPr sz="13800" b="1">
                <a:solidFill>
                  <a:schemeClr val="bg1">
                    <a:alpha val="19000"/>
                  </a:schemeClr>
                </a:solidFill>
                <a:latin typeface="微软雅黑" panose="020B0503020204020204" pitchFamily="34" charset="-122"/>
                <a:ea typeface="微软雅黑" panose="020B0503020204020204" pitchFamily="34" charset="-122"/>
              </a:defRPr>
            </a:lvl1pPr>
          </a:lstStyle>
          <a:p>
            <a:r>
              <a:rPr lang="zh-CN" altLang="en-US" dirty="0"/>
              <a:t>灯</a:t>
            </a:r>
            <a:endParaRPr lang="en-US" altLang="zh-CN" dirty="0"/>
          </a:p>
        </p:txBody>
      </p:sp>
      <p:sp>
        <p:nvSpPr>
          <p:cNvPr id="75" name="Freeform 22"/>
          <p:cNvSpPr>
            <a:spLocks noEditPoints="1"/>
          </p:cNvSpPr>
          <p:nvPr/>
        </p:nvSpPr>
        <p:spPr bwMode="auto">
          <a:xfrm>
            <a:off x="9157575" y="963767"/>
            <a:ext cx="1224160" cy="1742589"/>
          </a:xfrm>
          <a:custGeom>
            <a:avLst/>
            <a:gdLst>
              <a:gd name="T0" fmla="*/ 226 w 366"/>
              <a:gd name="T1" fmla="*/ 329 h 521"/>
              <a:gd name="T2" fmla="*/ 221 w 366"/>
              <a:gd name="T3" fmla="*/ 193 h 521"/>
              <a:gd name="T4" fmla="*/ 181 w 366"/>
              <a:gd name="T5" fmla="*/ 172 h 521"/>
              <a:gd name="T6" fmla="*/ 207 w 366"/>
              <a:gd name="T7" fmla="*/ 118 h 521"/>
              <a:gd name="T8" fmla="*/ 190 w 366"/>
              <a:gd name="T9" fmla="*/ 21 h 521"/>
              <a:gd name="T10" fmla="*/ 170 w 366"/>
              <a:gd name="T11" fmla="*/ 0 h 521"/>
              <a:gd name="T12" fmla="*/ 162 w 366"/>
              <a:gd name="T13" fmla="*/ 19 h 521"/>
              <a:gd name="T14" fmla="*/ 155 w 366"/>
              <a:gd name="T15" fmla="*/ 76 h 521"/>
              <a:gd name="T16" fmla="*/ 134 w 366"/>
              <a:gd name="T17" fmla="*/ 149 h 521"/>
              <a:gd name="T18" fmla="*/ 127 w 366"/>
              <a:gd name="T19" fmla="*/ 193 h 521"/>
              <a:gd name="T20" fmla="*/ 122 w 366"/>
              <a:gd name="T21" fmla="*/ 308 h 521"/>
              <a:gd name="T22" fmla="*/ 48 w 366"/>
              <a:gd name="T23" fmla="*/ 393 h 521"/>
              <a:gd name="T24" fmla="*/ 0 w 366"/>
              <a:gd name="T25" fmla="*/ 451 h 521"/>
              <a:gd name="T26" fmla="*/ 68 w 366"/>
              <a:gd name="T27" fmla="*/ 501 h 521"/>
              <a:gd name="T28" fmla="*/ 303 w 366"/>
              <a:gd name="T29" fmla="*/ 498 h 521"/>
              <a:gd name="T30" fmla="*/ 360 w 366"/>
              <a:gd name="T31" fmla="*/ 425 h 521"/>
              <a:gd name="T32" fmla="*/ 120 w 366"/>
              <a:gd name="T33" fmla="*/ 425 h 521"/>
              <a:gd name="T34" fmla="*/ 122 w 366"/>
              <a:gd name="T35" fmla="*/ 440 h 521"/>
              <a:gd name="T36" fmla="*/ 148 w 366"/>
              <a:gd name="T37" fmla="*/ 454 h 521"/>
              <a:gd name="T38" fmla="*/ 217 w 366"/>
              <a:gd name="T39" fmla="*/ 449 h 521"/>
              <a:gd name="T40" fmla="*/ 237 w 366"/>
              <a:gd name="T41" fmla="*/ 419 h 521"/>
              <a:gd name="T42" fmla="*/ 284 w 366"/>
              <a:gd name="T43" fmla="*/ 418 h 521"/>
              <a:gd name="T44" fmla="*/ 301 w 366"/>
              <a:gd name="T45" fmla="*/ 440 h 521"/>
              <a:gd name="T46" fmla="*/ 212 w 366"/>
              <a:gd name="T47" fmla="*/ 468 h 521"/>
              <a:gd name="T48" fmla="*/ 64 w 366"/>
              <a:gd name="T49" fmla="*/ 444 h 521"/>
              <a:gd name="T50" fmla="*/ 52 w 366"/>
              <a:gd name="T51" fmla="*/ 421 h 521"/>
              <a:gd name="T52" fmla="*/ 120 w 366"/>
              <a:gd name="T53" fmla="*/ 425 h 521"/>
              <a:gd name="T54" fmla="*/ 141 w 366"/>
              <a:gd name="T55" fmla="*/ 113 h 521"/>
              <a:gd name="T56" fmla="*/ 169 w 366"/>
              <a:gd name="T57" fmla="*/ 78 h 521"/>
              <a:gd name="T58" fmla="*/ 200 w 366"/>
              <a:gd name="T59" fmla="*/ 85 h 521"/>
              <a:gd name="T60" fmla="*/ 172 w 366"/>
              <a:gd name="T61" fmla="*/ 148 h 521"/>
              <a:gd name="T62" fmla="*/ 148 w 366"/>
              <a:gd name="T63" fmla="*/ 197 h 521"/>
              <a:gd name="T64" fmla="*/ 167 w 366"/>
              <a:gd name="T65" fmla="*/ 198 h 521"/>
              <a:gd name="T66" fmla="*/ 202 w 366"/>
              <a:gd name="T67" fmla="*/ 207 h 521"/>
              <a:gd name="T68" fmla="*/ 158 w 366"/>
              <a:gd name="T69" fmla="*/ 217 h 521"/>
              <a:gd name="T70" fmla="*/ 156 w 366"/>
              <a:gd name="T71" fmla="*/ 228 h 521"/>
              <a:gd name="T72" fmla="*/ 214 w 366"/>
              <a:gd name="T73" fmla="*/ 224 h 521"/>
              <a:gd name="T74" fmla="*/ 219 w 366"/>
              <a:gd name="T75" fmla="*/ 419 h 521"/>
              <a:gd name="T76" fmla="*/ 221 w 366"/>
              <a:gd name="T77" fmla="*/ 430 h 521"/>
              <a:gd name="T78" fmla="*/ 165 w 366"/>
              <a:gd name="T79" fmla="*/ 435 h 521"/>
              <a:gd name="T80" fmla="*/ 136 w 366"/>
              <a:gd name="T81" fmla="*/ 423 h 521"/>
              <a:gd name="T82" fmla="*/ 137 w 366"/>
              <a:gd name="T83" fmla="*/ 315 h 521"/>
              <a:gd name="T84" fmla="*/ 130 w 366"/>
              <a:gd name="T85" fmla="*/ 214 h 521"/>
              <a:gd name="T86" fmla="*/ 336 w 366"/>
              <a:gd name="T87" fmla="*/ 470 h 521"/>
              <a:gd name="T88" fmla="*/ 177 w 366"/>
              <a:gd name="T89" fmla="*/ 507 h 521"/>
              <a:gd name="T90" fmla="*/ 22 w 366"/>
              <a:gd name="T91" fmla="*/ 460 h 521"/>
              <a:gd name="T92" fmla="*/ 26 w 366"/>
              <a:gd name="T93" fmla="*/ 413 h 521"/>
              <a:gd name="T94" fmla="*/ 85 w 366"/>
              <a:gd name="T95" fmla="*/ 400 h 521"/>
              <a:gd name="T96" fmla="*/ 40 w 366"/>
              <a:gd name="T97" fmla="*/ 442 h 521"/>
              <a:gd name="T98" fmla="*/ 108 w 366"/>
              <a:gd name="T99" fmla="*/ 475 h 521"/>
              <a:gd name="T100" fmla="*/ 291 w 366"/>
              <a:gd name="T101" fmla="*/ 458 h 521"/>
              <a:gd name="T102" fmla="*/ 303 w 366"/>
              <a:gd name="T103" fmla="*/ 413 h 521"/>
              <a:gd name="T104" fmla="*/ 327 w 366"/>
              <a:gd name="T105" fmla="*/ 416 h 521"/>
              <a:gd name="T106" fmla="*/ 346 w 366"/>
              <a:gd name="T107" fmla="*/ 463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6" h="521">
                <a:moveTo>
                  <a:pt x="298" y="390"/>
                </a:moveTo>
                <a:lnTo>
                  <a:pt x="264" y="385"/>
                </a:lnTo>
                <a:lnTo>
                  <a:pt x="233" y="381"/>
                </a:lnTo>
                <a:lnTo>
                  <a:pt x="230" y="383"/>
                </a:lnTo>
                <a:lnTo>
                  <a:pt x="226" y="329"/>
                </a:lnTo>
                <a:lnTo>
                  <a:pt x="228" y="275"/>
                </a:lnTo>
                <a:lnTo>
                  <a:pt x="230" y="223"/>
                </a:lnTo>
                <a:lnTo>
                  <a:pt x="230" y="221"/>
                </a:lnTo>
                <a:lnTo>
                  <a:pt x="226" y="207"/>
                </a:lnTo>
                <a:lnTo>
                  <a:pt x="221" y="193"/>
                </a:lnTo>
                <a:lnTo>
                  <a:pt x="210" y="184"/>
                </a:lnTo>
                <a:lnTo>
                  <a:pt x="196" y="177"/>
                </a:lnTo>
                <a:lnTo>
                  <a:pt x="188" y="176"/>
                </a:lnTo>
                <a:lnTo>
                  <a:pt x="179" y="176"/>
                </a:lnTo>
                <a:lnTo>
                  <a:pt x="181" y="172"/>
                </a:lnTo>
                <a:lnTo>
                  <a:pt x="181" y="170"/>
                </a:lnTo>
                <a:lnTo>
                  <a:pt x="181" y="155"/>
                </a:lnTo>
                <a:lnTo>
                  <a:pt x="188" y="143"/>
                </a:lnTo>
                <a:lnTo>
                  <a:pt x="196" y="132"/>
                </a:lnTo>
                <a:lnTo>
                  <a:pt x="207" y="118"/>
                </a:lnTo>
                <a:lnTo>
                  <a:pt x="214" y="102"/>
                </a:lnTo>
                <a:lnTo>
                  <a:pt x="216" y="87"/>
                </a:lnTo>
                <a:lnTo>
                  <a:pt x="212" y="62"/>
                </a:lnTo>
                <a:lnTo>
                  <a:pt x="202" y="40"/>
                </a:lnTo>
                <a:lnTo>
                  <a:pt x="190" y="21"/>
                </a:lnTo>
                <a:lnTo>
                  <a:pt x="176" y="1"/>
                </a:lnTo>
                <a:lnTo>
                  <a:pt x="176" y="1"/>
                </a:lnTo>
                <a:lnTo>
                  <a:pt x="174" y="0"/>
                </a:lnTo>
                <a:lnTo>
                  <a:pt x="172" y="0"/>
                </a:lnTo>
                <a:lnTo>
                  <a:pt x="170" y="0"/>
                </a:lnTo>
                <a:lnTo>
                  <a:pt x="167" y="3"/>
                </a:lnTo>
                <a:lnTo>
                  <a:pt x="163" y="7"/>
                </a:lnTo>
                <a:lnTo>
                  <a:pt x="162" y="10"/>
                </a:lnTo>
                <a:lnTo>
                  <a:pt x="162" y="15"/>
                </a:lnTo>
                <a:lnTo>
                  <a:pt x="162" y="19"/>
                </a:lnTo>
                <a:lnTo>
                  <a:pt x="162" y="19"/>
                </a:lnTo>
                <a:lnTo>
                  <a:pt x="167" y="33"/>
                </a:lnTo>
                <a:lnTo>
                  <a:pt x="167" y="48"/>
                </a:lnTo>
                <a:lnTo>
                  <a:pt x="163" y="64"/>
                </a:lnTo>
                <a:lnTo>
                  <a:pt x="155" y="76"/>
                </a:lnTo>
                <a:lnTo>
                  <a:pt x="142" y="89"/>
                </a:lnTo>
                <a:lnTo>
                  <a:pt x="134" y="101"/>
                </a:lnTo>
                <a:lnTo>
                  <a:pt x="127" y="116"/>
                </a:lnTo>
                <a:lnTo>
                  <a:pt x="127" y="134"/>
                </a:lnTo>
                <a:lnTo>
                  <a:pt x="134" y="149"/>
                </a:lnTo>
                <a:lnTo>
                  <a:pt x="144" y="163"/>
                </a:lnTo>
                <a:lnTo>
                  <a:pt x="156" y="177"/>
                </a:lnTo>
                <a:lnTo>
                  <a:pt x="148" y="179"/>
                </a:lnTo>
                <a:lnTo>
                  <a:pt x="141" y="183"/>
                </a:lnTo>
                <a:lnTo>
                  <a:pt x="127" y="193"/>
                </a:lnTo>
                <a:lnTo>
                  <a:pt x="120" y="207"/>
                </a:lnTo>
                <a:lnTo>
                  <a:pt x="116" y="224"/>
                </a:lnTo>
                <a:lnTo>
                  <a:pt x="116" y="240"/>
                </a:lnTo>
                <a:lnTo>
                  <a:pt x="122" y="282"/>
                </a:lnTo>
                <a:lnTo>
                  <a:pt x="122" y="308"/>
                </a:lnTo>
                <a:lnTo>
                  <a:pt x="122" y="332"/>
                </a:lnTo>
                <a:lnTo>
                  <a:pt x="122" y="378"/>
                </a:lnTo>
                <a:lnTo>
                  <a:pt x="122" y="383"/>
                </a:lnTo>
                <a:lnTo>
                  <a:pt x="64" y="390"/>
                </a:lnTo>
                <a:lnTo>
                  <a:pt x="48" y="393"/>
                </a:lnTo>
                <a:lnTo>
                  <a:pt x="33" y="399"/>
                </a:lnTo>
                <a:lnTo>
                  <a:pt x="17" y="407"/>
                </a:lnTo>
                <a:lnTo>
                  <a:pt x="7" y="419"/>
                </a:lnTo>
                <a:lnTo>
                  <a:pt x="0" y="433"/>
                </a:lnTo>
                <a:lnTo>
                  <a:pt x="0" y="451"/>
                </a:lnTo>
                <a:lnTo>
                  <a:pt x="8" y="465"/>
                </a:lnTo>
                <a:lnTo>
                  <a:pt x="21" y="479"/>
                </a:lnTo>
                <a:lnTo>
                  <a:pt x="36" y="487"/>
                </a:lnTo>
                <a:lnTo>
                  <a:pt x="52" y="496"/>
                </a:lnTo>
                <a:lnTo>
                  <a:pt x="68" y="501"/>
                </a:lnTo>
                <a:lnTo>
                  <a:pt x="120" y="515"/>
                </a:lnTo>
                <a:lnTo>
                  <a:pt x="174" y="521"/>
                </a:lnTo>
                <a:lnTo>
                  <a:pt x="228" y="515"/>
                </a:lnTo>
                <a:lnTo>
                  <a:pt x="266" y="508"/>
                </a:lnTo>
                <a:lnTo>
                  <a:pt x="303" y="498"/>
                </a:lnTo>
                <a:lnTo>
                  <a:pt x="338" y="480"/>
                </a:lnTo>
                <a:lnTo>
                  <a:pt x="352" y="470"/>
                </a:lnTo>
                <a:lnTo>
                  <a:pt x="360" y="456"/>
                </a:lnTo>
                <a:lnTo>
                  <a:pt x="366" y="440"/>
                </a:lnTo>
                <a:lnTo>
                  <a:pt x="360" y="425"/>
                </a:lnTo>
                <a:lnTo>
                  <a:pt x="348" y="411"/>
                </a:lnTo>
                <a:lnTo>
                  <a:pt x="332" y="402"/>
                </a:lnTo>
                <a:lnTo>
                  <a:pt x="315" y="395"/>
                </a:lnTo>
                <a:lnTo>
                  <a:pt x="298" y="390"/>
                </a:lnTo>
                <a:close/>
                <a:moveTo>
                  <a:pt x="120" y="425"/>
                </a:moveTo>
                <a:lnTo>
                  <a:pt x="118" y="428"/>
                </a:lnTo>
                <a:lnTo>
                  <a:pt x="118" y="432"/>
                </a:lnTo>
                <a:lnTo>
                  <a:pt x="120" y="435"/>
                </a:lnTo>
                <a:lnTo>
                  <a:pt x="120" y="439"/>
                </a:lnTo>
                <a:lnTo>
                  <a:pt x="122" y="440"/>
                </a:lnTo>
                <a:lnTo>
                  <a:pt x="127" y="444"/>
                </a:lnTo>
                <a:lnTo>
                  <a:pt x="130" y="446"/>
                </a:lnTo>
                <a:lnTo>
                  <a:pt x="134" y="449"/>
                </a:lnTo>
                <a:lnTo>
                  <a:pt x="141" y="453"/>
                </a:lnTo>
                <a:lnTo>
                  <a:pt x="148" y="454"/>
                </a:lnTo>
                <a:lnTo>
                  <a:pt x="155" y="456"/>
                </a:lnTo>
                <a:lnTo>
                  <a:pt x="162" y="458"/>
                </a:lnTo>
                <a:lnTo>
                  <a:pt x="181" y="458"/>
                </a:lnTo>
                <a:lnTo>
                  <a:pt x="200" y="456"/>
                </a:lnTo>
                <a:lnTo>
                  <a:pt x="217" y="449"/>
                </a:lnTo>
                <a:lnTo>
                  <a:pt x="224" y="444"/>
                </a:lnTo>
                <a:lnTo>
                  <a:pt x="230" y="439"/>
                </a:lnTo>
                <a:lnTo>
                  <a:pt x="233" y="432"/>
                </a:lnTo>
                <a:lnTo>
                  <a:pt x="235" y="426"/>
                </a:lnTo>
                <a:lnTo>
                  <a:pt x="237" y="419"/>
                </a:lnTo>
                <a:lnTo>
                  <a:pt x="237" y="414"/>
                </a:lnTo>
                <a:lnTo>
                  <a:pt x="235" y="409"/>
                </a:lnTo>
                <a:lnTo>
                  <a:pt x="235" y="407"/>
                </a:lnTo>
                <a:lnTo>
                  <a:pt x="273" y="414"/>
                </a:lnTo>
                <a:lnTo>
                  <a:pt x="284" y="418"/>
                </a:lnTo>
                <a:lnTo>
                  <a:pt x="294" y="425"/>
                </a:lnTo>
                <a:lnTo>
                  <a:pt x="299" y="428"/>
                </a:lnTo>
                <a:lnTo>
                  <a:pt x="303" y="432"/>
                </a:lnTo>
                <a:lnTo>
                  <a:pt x="305" y="437"/>
                </a:lnTo>
                <a:lnTo>
                  <a:pt x="301" y="440"/>
                </a:lnTo>
                <a:lnTo>
                  <a:pt x="296" y="444"/>
                </a:lnTo>
                <a:lnTo>
                  <a:pt x="291" y="446"/>
                </a:lnTo>
                <a:lnTo>
                  <a:pt x="287" y="447"/>
                </a:lnTo>
                <a:lnTo>
                  <a:pt x="254" y="460"/>
                </a:lnTo>
                <a:lnTo>
                  <a:pt x="212" y="468"/>
                </a:lnTo>
                <a:lnTo>
                  <a:pt x="169" y="470"/>
                </a:lnTo>
                <a:lnTo>
                  <a:pt x="129" y="467"/>
                </a:lnTo>
                <a:lnTo>
                  <a:pt x="88" y="456"/>
                </a:lnTo>
                <a:lnTo>
                  <a:pt x="78" y="451"/>
                </a:lnTo>
                <a:lnTo>
                  <a:pt x="64" y="444"/>
                </a:lnTo>
                <a:lnTo>
                  <a:pt x="54" y="435"/>
                </a:lnTo>
                <a:lnTo>
                  <a:pt x="47" y="425"/>
                </a:lnTo>
                <a:lnTo>
                  <a:pt x="47" y="425"/>
                </a:lnTo>
                <a:lnTo>
                  <a:pt x="48" y="425"/>
                </a:lnTo>
                <a:lnTo>
                  <a:pt x="52" y="421"/>
                </a:lnTo>
                <a:lnTo>
                  <a:pt x="57" y="419"/>
                </a:lnTo>
                <a:lnTo>
                  <a:pt x="69" y="416"/>
                </a:lnTo>
                <a:lnTo>
                  <a:pt x="81" y="413"/>
                </a:lnTo>
                <a:lnTo>
                  <a:pt x="120" y="409"/>
                </a:lnTo>
                <a:lnTo>
                  <a:pt x="120" y="425"/>
                </a:lnTo>
                <a:close/>
                <a:moveTo>
                  <a:pt x="149" y="137"/>
                </a:moveTo>
                <a:lnTo>
                  <a:pt x="146" y="130"/>
                </a:lnTo>
                <a:lnTo>
                  <a:pt x="142" y="125"/>
                </a:lnTo>
                <a:lnTo>
                  <a:pt x="141" y="118"/>
                </a:lnTo>
                <a:lnTo>
                  <a:pt x="141" y="113"/>
                </a:lnTo>
                <a:lnTo>
                  <a:pt x="142" y="109"/>
                </a:lnTo>
                <a:lnTo>
                  <a:pt x="144" y="106"/>
                </a:lnTo>
                <a:lnTo>
                  <a:pt x="148" y="101"/>
                </a:lnTo>
                <a:lnTo>
                  <a:pt x="151" y="97"/>
                </a:lnTo>
                <a:lnTo>
                  <a:pt x="169" y="78"/>
                </a:lnTo>
                <a:lnTo>
                  <a:pt x="179" y="54"/>
                </a:lnTo>
                <a:lnTo>
                  <a:pt x="181" y="45"/>
                </a:lnTo>
                <a:lnTo>
                  <a:pt x="183" y="47"/>
                </a:lnTo>
                <a:lnTo>
                  <a:pt x="193" y="64"/>
                </a:lnTo>
                <a:lnTo>
                  <a:pt x="200" y="85"/>
                </a:lnTo>
                <a:lnTo>
                  <a:pt x="200" y="106"/>
                </a:lnTo>
                <a:lnTo>
                  <a:pt x="195" y="118"/>
                </a:lnTo>
                <a:lnTo>
                  <a:pt x="184" y="129"/>
                </a:lnTo>
                <a:lnTo>
                  <a:pt x="177" y="139"/>
                </a:lnTo>
                <a:lnTo>
                  <a:pt x="172" y="148"/>
                </a:lnTo>
                <a:lnTo>
                  <a:pt x="167" y="156"/>
                </a:lnTo>
                <a:lnTo>
                  <a:pt x="158" y="146"/>
                </a:lnTo>
                <a:lnTo>
                  <a:pt x="149" y="137"/>
                </a:lnTo>
                <a:close/>
                <a:moveTo>
                  <a:pt x="141" y="200"/>
                </a:moveTo>
                <a:lnTo>
                  <a:pt x="148" y="197"/>
                </a:lnTo>
                <a:lnTo>
                  <a:pt x="156" y="197"/>
                </a:lnTo>
                <a:lnTo>
                  <a:pt x="163" y="195"/>
                </a:lnTo>
                <a:lnTo>
                  <a:pt x="163" y="197"/>
                </a:lnTo>
                <a:lnTo>
                  <a:pt x="165" y="198"/>
                </a:lnTo>
                <a:lnTo>
                  <a:pt x="167" y="198"/>
                </a:lnTo>
                <a:lnTo>
                  <a:pt x="169" y="198"/>
                </a:lnTo>
                <a:lnTo>
                  <a:pt x="169" y="197"/>
                </a:lnTo>
                <a:lnTo>
                  <a:pt x="170" y="197"/>
                </a:lnTo>
                <a:lnTo>
                  <a:pt x="188" y="198"/>
                </a:lnTo>
                <a:lnTo>
                  <a:pt x="202" y="207"/>
                </a:lnTo>
                <a:lnTo>
                  <a:pt x="190" y="212"/>
                </a:lnTo>
                <a:lnTo>
                  <a:pt x="176" y="214"/>
                </a:lnTo>
                <a:lnTo>
                  <a:pt x="163" y="214"/>
                </a:lnTo>
                <a:lnTo>
                  <a:pt x="160" y="216"/>
                </a:lnTo>
                <a:lnTo>
                  <a:pt x="158" y="217"/>
                </a:lnTo>
                <a:lnTo>
                  <a:pt x="156" y="219"/>
                </a:lnTo>
                <a:lnTo>
                  <a:pt x="155" y="223"/>
                </a:lnTo>
                <a:lnTo>
                  <a:pt x="155" y="224"/>
                </a:lnTo>
                <a:lnTo>
                  <a:pt x="155" y="228"/>
                </a:lnTo>
                <a:lnTo>
                  <a:pt x="156" y="228"/>
                </a:lnTo>
                <a:lnTo>
                  <a:pt x="176" y="228"/>
                </a:lnTo>
                <a:lnTo>
                  <a:pt x="193" y="223"/>
                </a:lnTo>
                <a:lnTo>
                  <a:pt x="207" y="212"/>
                </a:lnTo>
                <a:lnTo>
                  <a:pt x="210" y="217"/>
                </a:lnTo>
                <a:lnTo>
                  <a:pt x="214" y="224"/>
                </a:lnTo>
                <a:lnTo>
                  <a:pt x="214" y="231"/>
                </a:lnTo>
                <a:lnTo>
                  <a:pt x="212" y="325"/>
                </a:lnTo>
                <a:lnTo>
                  <a:pt x="212" y="357"/>
                </a:lnTo>
                <a:lnTo>
                  <a:pt x="214" y="388"/>
                </a:lnTo>
                <a:lnTo>
                  <a:pt x="219" y="419"/>
                </a:lnTo>
                <a:lnTo>
                  <a:pt x="221" y="428"/>
                </a:lnTo>
                <a:lnTo>
                  <a:pt x="221" y="428"/>
                </a:lnTo>
                <a:lnTo>
                  <a:pt x="223" y="428"/>
                </a:lnTo>
                <a:lnTo>
                  <a:pt x="223" y="428"/>
                </a:lnTo>
                <a:lnTo>
                  <a:pt x="221" y="430"/>
                </a:lnTo>
                <a:lnTo>
                  <a:pt x="214" y="433"/>
                </a:lnTo>
                <a:lnTo>
                  <a:pt x="209" y="435"/>
                </a:lnTo>
                <a:lnTo>
                  <a:pt x="193" y="439"/>
                </a:lnTo>
                <a:lnTo>
                  <a:pt x="179" y="437"/>
                </a:lnTo>
                <a:lnTo>
                  <a:pt x="165" y="435"/>
                </a:lnTo>
                <a:lnTo>
                  <a:pt x="151" y="432"/>
                </a:lnTo>
                <a:lnTo>
                  <a:pt x="146" y="430"/>
                </a:lnTo>
                <a:lnTo>
                  <a:pt x="139" y="425"/>
                </a:lnTo>
                <a:lnTo>
                  <a:pt x="137" y="423"/>
                </a:lnTo>
                <a:lnTo>
                  <a:pt x="136" y="423"/>
                </a:lnTo>
                <a:lnTo>
                  <a:pt x="134" y="419"/>
                </a:lnTo>
                <a:lnTo>
                  <a:pt x="134" y="413"/>
                </a:lnTo>
                <a:lnTo>
                  <a:pt x="134" y="404"/>
                </a:lnTo>
                <a:lnTo>
                  <a:pt x="137" y="360"/>
                </a:lnTo>
                <a:lnTo>
                  <a:pt x="137" y="315"/>
                </a:lnTo>
                <a:lnTo>
                  <a:pt x="136" y="271"/>
                </a:lnTo>
                <a:lnTo>
                  <a:pt x="134" y="249"/>
                </a:lnTo>
                <a:lnTo>
                  <a:pt x="130" y="224"/>
                </a:lnTo>
                <a:lnTo>
                  <a:pt x="130" y="219"/>
                </a:lnTo>
                <a:lnTo>
                  <a:pt x="130" y="214"/>
                </a:lnTo>
                <a:lnTo>
                  <a:pt x="132" y="210"/>
                </a:lnTo>
                <a:lnTo>
                  <a:pt x="134" y="205"/>
                </a:lnTo>
                <a:lnTo>
                  <a:pt x="137" y="202"/>
                </a:lnTo>
                <a:lnTo>
                  <a:pt x="141" y="200"/>
                </a:lnTo>
                <a:close/>
                <a:moveTo>
                  <a:pt x="336" y="470"/>
                </a:moveTo>
                <a:lnTo>
                  <a:pt x="315" y="480"/>
                </a:lnTo>
                <a:lnTo>
                  <a:pt x="291" y="489"/>
                </a:lnTo>
                <a:lnTo>
                  <a:pt x="268" y="496"/>
                </a:lnTo>
                <a:lnTo>
                  <a:pt x="223" y="505"/>
                </a:lnTo>
                <a:lnTo>
                  <a:pt x="177" y="507"/>
                </a:lnTo>
                <a:lnTo>
                  <a:pt x="139" y="505"/>
                </a:lnTo>
                <a:lnTo>
                  <a:pt x="101" y="498"/>
                </a:lnTo>
                <a:lnTo>
                  <a:pt x="66" y="486"/>
                </a:lnTo>
                <a:lnTo>
                  <a:pt x="33" y="468"/>
                </a:lnTo>
                <a:lnTo>
                  <a:pt x="22" y="460"/>
                </a:lnTo>
                <a:lnTo>
                  <a:pt x="14" y="451"/>
                </a:lnTo>
                <a:lnTo>
                  <a:pt x="8" y="439"/>
                </a:lnTo>
                <a:lnTo>
                  <a:pt x="10" y="426"/>
                </a:lnTo>
                <a:lnTo>
                  <a:pt x="17" y="419"/>
                </a:lnTo>
                <a:lnTo>
                  <a:pt x="26" y="413"/>
                </a:lnTo>
                <a:lnTo>
                  <a:pt x="38" y="409"/>
                </a:lnTo>
                <a:lnTo>
                  <a:pt x="47" y="406"/>
                </a:lnTo>
                <a:lnTo>
                  <a:pt x="75" y="400"/>
                </a:lnTo>
                <a:lnTo>
                  <a:pt x="102" y="397"/>
                </a:lnTo>
                <a:lnTo>
                  <a:pt x="85" y="400"/>
                </a:lnTo>
                <a:lnTo>
                  <a:pt x="69" y="404"/>
                </a:lnTo>
                <a:lnTo>
                  <a:pt x="55" y="409"/>
                </a:lnTo>
                <a:lnTo>
                  <a:pt x="43" y="416"/>
                </a:lnTo>
                <a:lnTo>
                  <a:pt x="38" y="430"/>
                </a:lnTo>
                <a:lnTo>
                  <a:pt x="40" y="442"/>
                </a:lnTo>
                <a:lnTo>
                  <a:pt x="50" y="453"/>
                </a:lnTo>
                <a:lnTo>
                  <a:pt x="64" y="461"/>
                </a:lnTo>
                <a:lnTo>
                  <a:pt x="81" y="468"/>
                </a:lnTo>
                <a:lnTo>
                  <a:pt x="95" y="473"/>
                </a:lnTo>
                <a:lnTo>
                  <a:pt x="108" y="475"/>
                </a:lnTo>
                <a:lnTo>
                  <a:pt x="149" y="482"/>
                </a:lnTo>
                <a:lnTo>
                  <a:pt x="193" y="482"/>
                </a:lnTo>
                <a:lnTo>
                  <a:pt x="235" y="477"/>
                </a:lnTo>
                <a:lnTo>
                  <a:pt x="275" y="465"/>
                </a:lnTo>
                <a:lnTo>
                  <a:pt x="291" y="458"/>
                </a:lnTo>
                <a:lnTo>
                  <a:pt x="305" y="449"/>
                </a:lnTo>
                <a:lnTo>
                  <a:pt x="313" y="437"/>
                </a:lnTo>
                <a:lnTo>
                  <a:pt x="315" y="428"/>
                </a:lnTo>
                <a:lnTo>
                  <a:pt x="310" y="419"/>
                </a:lnTo>
                <a:lnTo>
                  <a:pt x="303" y="413"/>
                </a:lnTo>
                <a:lnTo>
                  <a:pt x="294" y="407"/>
                </a:lnTo>
                <a:lnTo>
                  <a:pt x="289" y="404"/>
                </a:lnTo>
                <a:lnTo>
                  <a:pt x="282" y="402"/>
                </a:lnTo>
                <a:lnTo>
                  <a:pt x="313" y="411"/>
                </a:lnTo>
                <a:lnTo>
                  <a:pt x="327" y="416"/>
                </a:lnTo>
                <a:lnTo>
                  <a:pt x="341" y="425"/>
                </a:lnTo>
                <a:lnTo>
                  <a:pt x="352" y="437"/>
                </a:lnTo>
                <a:lnTo>
                  <a:pt x="355" y="447"/>
                </a:lnTo>
                <a:lnTo>
                  <a:pt x="353" y="456"/>
                </a:lnTo>
                <a:lnTo>
                  <a:pt x="346" y="463"/>
                </a:lnTo>
                <a:lnTo>
                  <a:pt x="336" y="470"/>
                </a:lnTo>
                <a:close/>
              </a:path>
            </a:pathLst>
          </a:custGeom>
          <a:solidFill>
            <a:schemeClr val="bg1">
              <a:alpha val="19000"/>
            </a:schemeClr>
          </a:solidFill>
          <a:ln w="0">
            <a:solidFill>
              <a:schemeClr val="bg1">
                <a:alpha val="19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3761442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14749" y="0"/>
            <a:ext cx="49784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34963" y="593726"/>
            <a:ext cx="11526837" cy="5803900"/>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693149" y="2891303"/>
            <a:ext cx="3163890" cy="1938992"/>
          </a:xfrm>
          <a:prstGeom prst="rect">
            <a:avLst/>
          </a:prstGeom>
        </p:spPr>
        <p:txBody>
          <a:bodyPr wrap="square">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这是影片中新出现的一个神奇的宝物，也是片中反派的目的所在。竟然能打开生死之门，你确定你不是从</a:t>
            </a:r>
            <a:r>
              <a:rPr lang="en-US" altLang="zh-CN" sz="20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solidFill>
                  <a:srgbClr val="C00000"/>
                </a:solidFill>
                <a:latin typeface="微软雅黑" panose="020B0503020204020204" pitchFamily="34" charset="-122"/>
                <a:ea typeface="微软雅黑" panose="020B0503020204020204" pitchFamily="34" charset="-122"/>
              </a:rPr>
              <a:t>盗墓笔记</a:t>
            </a:r>
            <a:r>
              <a:rPr lang="en-US" altLang="zh-CN" sz="20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solidFill>
                  <a:srgbClr val="C00000"/>
                </a:solidFill>
                <a:latin typeface="微软雅黑" panose="020B0503020204020204" pitchFamily="34" charset="-122"/>
                <a:ea typeface="微软雅黑" panose="020B0503020204020204" pitchFamily="34" charset="-122"/>
              </a:rPr>
              <a:t>片场走错了吗？</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6" name="矩形 5"/>
          <p:cNvSpPr/>
          <p:nvPr/>
        </p:nvSpPr>
        <p:spPr>
          <a:xfrm>
            <a:off x="4829214" y="96808"/>
            <a:ext cx="2749471"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新增的宝物“彼岸花”</a:t>
            </a:r>
          </a:p>
        </p:txBody>
      </p:sp>
      <p:sp>
        <p:nvSpPr>
          <p:cNvPr id="7" name="文本框 6"/>
          <p:cNvSpPr txBox="1"/>
          <p:nvPr/>
        </p:nvSpPr>
        <p:spPr>
          <a:xfrm>
            <a:off x="8686800" y="2254141"/>
            <a:ext cx="1415772" cy="584775"/>
          </a:xfrm>
          <a:prstGeom prst="rect">
            <a:avLst/>
          </a:prstGeom>
          <a:noFill/>
        </p:spPr>
        <p:txBody>
          <a:bodyPr wrap="none" rtlCol="0">
            <a:spAutoFit/>
          </a:bodyPr>
          <a:lstStyle/>
          <a:p>
            <a:r>
              <a:rPr lang="zh-CN" altLang="en-US" sz="3200" b="1" smtClean="0">
                <a:solidFill>
                  <a:srgbClr val="C00000"/>
                </a:solidFill>
                <a:latin typeface="微软雅黑" panose="020B0503020204020204" pitchFamily="34" charset="-122"/>
                <a:ea typeface="微软雅黑" panose="020B0503020204020204" pitchFamily="34" charset="-122"/>
              </a:rPr>
              <a:t>彼岸花</a:t>
            </a:r>
            <a:endParaRPr lang="zh-CN" altLang="en-US" sz="3200" b="1">
              <a:solidFill>
                <a:srgbClr val="C00000"/>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6654759" y="1042004"/>
            <a:ext cx="5210215" cy="5214304"/>
            <a:chOff x="2354263" y="-574675"/>
            <a:chExt cx="2601913" cy="2600325"/>
          </a:xfrm>
          <a:solidFill>
            <a:srgbClr val="C00000">
              <a:alpha val="18000"/>
            </a:srgbClr>
          </a:solidFill>
        </p:grpSpPr>
        <p:sp>
          <p:nvSpPr>
            <p:cNvPr id="9" name="Freeform 14111"/>
            <p:cNvSpPr>
              <a:spLocks/>
            </p:cNvSpPr>
            <p:nvPr/>
          </p:nvSpPr>
          <p:spPr bwMode="auto">
            <a:xfrm>
              <a:off x="3421063" y="985838"/>
              <a:ext cx="12700" cy="19050"/>
            </a:xfrm>
            <a:custGeom>
              <a:avLst/>
              <a:gdLst>
                <a:gd name="T0" fmla="*/ 0 w 2"/>
                <a:gd name="T1" fmla="*/ 2 h 3"/>
                <a:gd name="T2" fmla="*/ 0 w 2"/>
                <a:gd name="T3" fmla="*/ 1 h 3"/>
                <a:gd name="T4" fmla="*/ 0 w 2"/>
                <a:gd name="T5" fmla="*/ 1 h 3"/>
                <a:gd name="T6" fmla="*/ 2 w 2"/>
                <a:gd name="T7" fmla="*/ 1 h 3"/>
                <a:gd name="T8" fmla="*/ 2 w 2"/>
                <a:gd name="T9" fmla="*/ 2 h 3"/>
                <a:gd name="T10" fmla="*/ 1 w 2"/>
                <a:gd name="T11" fmla="*/ 2 h 3"/>
                <a:gd name="T12" fmla="*/ 0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2"/>
                  </a:moveTo>
                  <a:cubicBezTo>
                    <a:pt x="0" y="2"/>
                    <a:pt x="0" y="1"/>
                    <a:pt x="0" y="1"/>
                  </a:cubicBezTo>
                  <a:cubicBezTo>
                    <a:pt x="0" y="1"/>
                    <a:pt x="0" y="1"/>
                    <a:pt x="0" y="1"/>
                  </a:cubicBezTo>
                  <a:cubicBezTo>
                    <a:pt x="1" y="0"/>
                    <a:pt x="1" y="0"/>
                    <a:pt x="2" y="1"/>
                  </a:cubicBezTo>
                  <a:cubicBezTo>
                    <a:pt x="2" y="1"/>
                    <a:pt x="2" y="2"/>
                    <a:pt x="2" y="2"/>
                  </a:cubicBezTo>
                  <a:cubicBezTo>
                    <a:pt x="1" y="2"/>
                    <a:pt x="1" y="2"/>
                    <a:pt x="1" y="2"/>
                  </a:cubicBezTo>
                  <a:cubicBezTo>
                    <a:pt x="1" y="3"/>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4112"/>
            <p:cNvSpPr>
              <a:spLocks noEditPoints="1"/>
            </p:cNvSpPr>
            <p:nvPr/>
          </p:nvSpPr>
          <p:spPr bwMode="auto">
            <a:xfrm>
              <a:off x="3387726" y="920751"/>
              <a:ext cx="33338" cy="25400"/>
            </a:xfrm>
            <a:custGeom>
              <a:avLst/>
              <a:gdLst>
                <a:gd name="T0" fmla="*/ 1 w 5"/>
                <a:gd name="T1" fmla="*/ 1 h 4"/>
                <a:gd name="T2" fmla="*/ 0 w 5"/>
                <a:gd name="T3" fmla="*/ 2 h 4"/>
                <a:gd name="T4" fmla="*/ 0 w 5"/>
                <a:gd name="T5" fmla="*/ 2 h 4"/>
                <a:gd name="T6" fmla="*/ 0 w 5"/>
                <a:gd name="T7" fmla="*/ 2 h 4"/>
                <a:gd name="T8" fmla="*/ 0 w 5"/>
                <a:gd name="T9" fmla="*/ 2 h 4"/>
                <a:gd name="T10" fmla="*/ 0 w 5"/>
                <a:gd name="T11" fmla="*/ 3 h 4"/>
                <a:gd name="T12" fmla="*/ 0 w 5"/>
                <a:gd name="T13" fmla="*/ 3 h 4"/>
                <a:gd name="T14" fmla="*/ 0 w 5"/>
                <a:gd name="T15" fmla="*/ 3 h 4"/>
                <a:gd name="T16" fmla="*/ 0 w 5"/>
                <a:gd name="T17" fmla="*/ 3 h 4"/>
                <a:gd name="T18" fmla="*/ 1 w 5"/>
                <a:gd name="T19" fmla="*/ 3 h 4"/>
                <a:gd name="T20" fmla="*/ 1 w 5"/>
                <a:gd name="T21" fmla="*/ 3 h 4"/>
                <a:gd name="T22" fmla="*/ 1 w 5"/>
                <a:gd name="T23" fmla="*/ 3 h 4"/>
                <a:gd name="T24" fmla="*/ 4 w 5"/>
                <a:gd name="T25" fmla="*/ 3 h 4"/>
                <a:gd name="T26" fmla="*/ 5 w 5"/>
                <a:gd name="T27" fmla="*/ 2 h 4"/>
                <a:gd name="T28" fmla="*/ 4 w 5"/>
                <a:gd name="T29" fmla="*/ 0 h 4"/>
                <a:gd name="T30" fmla="*/ 1 w 5"/>
                <a:gd name="T31" fmla="*/ 1 h 4"/>
                <a:gd name="T32" fmla="*/ 1 w 5"/>
                <a:gd name="T33" fmla="*/ 1 h 4"/>
                <a:gd name="T34" fmla="*/ 1 w 5"/>
                <a:gd name="T35" fmla="*/ 1 h 4"/>
                <a:gd name="T36" fmla="*/ 1 w 5"/>
                <a:gd name="T37" fmla="*/ 1 h 4"/>
                <a:gd name="T38" fmla="*/ 1 w 5"/>
                <a:gd name="T39" fmla="*/ 1 h 4"/>
                <a:gd name="T40" fmla="*/ 1 w 5"/>
                <a:gd name="T41" fmla="*/ 3 h 4"/>
                <a:gd name="T42" fmla="*/ 1 w 5"/>
                <a:gd name="T43" fmla="*/ 3 h 4"/>
                <a:gd name="T44" fmla="*/ 1 w 5"/>
                <a:gd name="T45"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4">
                  <a:moveTo>
                    <a:pt x="1" y="1"/>
                  </a:moveTo>
                  <a:cubicBezTo>
                    <a:pt x="0" y="1"/>
                    <a:pt x="0" y="2"/>
                    <a:pt x="0" y="2"/>
                  </a:cubicBezTo>
                  <a:cubicBezTo>
                    <a:pt x="0" y="2"/>
                    <a:pt x="0" y="2"/>
                    <a:pt x="0" y="2"/>
                  </a:cubicBezTo>
                  <a:cubicBezTo>
                    <a:pt x="0" y="2"/>
                    <a:pt x="0" y="2"/>
                    <a:pt x="0" y="2"/>
                  </a:cubicBezTo>
                  <a:cubicBezTo>
                    <a:pt x="0" y="2"/>
                    <a:pt x="0" y="2"/>
                    <a:pt x="0" y="2"/>
                  </a:cubicBezTo>
                  <a:cubicBezTo>
                    <a:pt x="0" y="3"/>
                    <a:pt x="0" y="3"/>
                    <a:pt x="0" y="3"/>
                  </a:cubicBezTo>
                  <a:cubicBezTo>
                    <a:pt x="0" y="3"/>
                    <a:pt x="0" y="3"/>
                    <a:pt x="0" y="3"/>
                  </a:cubicBezTo>
                  <a:cubicBezTo>
                    <a:pt x="0" y="3"/>
                    <a:pt x="0" y="3"/>
                    <a:pt x="0" y="3"/>
                  </a:cubicBezTo>
                  <a:cubicBezTo>
                    <a:pt x="0" y="3"/>
                    <a:pt x="0" y="3"/>
                    <a:pt x="0" y="3"/>
                  </a:cubicBezTo>
                  <a:cubicBezTo>
                    <a:pt x="1" y="3"/>
                    <a:pt x="1" y="3"/>
                    <a:pt x="1" y="3"/>
                  </a:cubicBezTo>
                  <a:cubicBezTo>
                    <a:pt x="1" y="3"/>
                    <a:pt x="1" y="3"/>
                    <a:pt x="1" y="3"/>
                  </a:cubicBezTo>
                  <a:cubicBezTo>
                    <a:pt x="1" y="3"/>
                    <a:pt x="1" y="3"/>
                    <a:pt x="1" y="3"/>
                  </a:cubicBezTo>
                  <a:cubicBezTo>
                    <a:pt x="2" y="4"/>
                    <a:pt x="3" y="4"/>
                    <a:pt x="4" y="3"/>
                  </a:cubicBezTo>
                  <a:cubicBezTo>
                    <a:pt x="4" y="3"/>
                    <a:pt x="4" y="3"/>
                    <a:pt x="5" y="2"/>
                  </a:cubicBezTo>
                  <a:cubicBezTo>
                    <a:pt x="5" y="1"/>
                    <a:pt x="4" y="1"/>
                    <a:pt x="4" y="0"/>
                  </a:cubicBezTo>
                  <a:cubicBezTo>
                    <a:pt x="3" y="0"/>
                    <a:pt x="1" y="0"/>
                    <a:pt x="1" y="1"/>
                  </a:cubicBezTo>
                  <a:cubicBezTo>
                    <a:pt x="1" y="1"/>
                    <a:pt x="1" y="1"/>
                    <a:pt x="1" y="1"/>
                  </a:cubicBezTo>
                  <a:cubicBezTo>
                    <a:pt x="1" y="1"/>
                    <a:pt x="1" y="1"/>
                    <a:pt x="1" y="1"/>
                  </a:cubicBezTo>
                  <a:cubicBezTo>
                    <a:pt x="1" y="1"/>
                    <a:pt x="1" y="1"/>
                    <a:pt x="1" y="1"/>
                  </a:cubicBezTo>
                  <a:cubicBezTo>
                    <a:pt x="1" y="1"/>
                    <a:pt x="1" y="1"/>
                    <a:pt x="1" y="1"/>
                  </a:cubicBezTo>
                  <a:close/>
                  <a:moveTo>
                    <a:pt x="1" y="3"/>
                  </a:move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113"/>
            <p:cNvSpPr>
              <a:spLocks/>
            </p:cNvSpPr>
            <p:nvPr/>
          </p:nvSpPr>
          <p:spPr bwMode="auto">
            <a:xfrm>
              <a:off x="3400426" y="882651"/>
              <a:ext cx="26988" cy="25400"/>
            </a:xfrm>
            <a:custGeom>
              <a:avLst/>
              <a:gdLst>
                <a:gd name="T0" fmla="*/ 1 w 4"/>
                <a:gd name="T1" fmla="*/ 1 h 4"/>
                <a:gd name="T2" fmla="*/ 0 w 4"/>
                <a:gd name="T3" fmla="*/ 2 h 4"/>
                <a:gd name="T4" fmla="*/ 1 w 4"/>
                <a:gd name="T5" fmla="*/ 3 h 4"/>
                <a:gd name="T6" fmla="*/ 1 w 4"/>
                <a:gd name="T7" fmla="*/ 4 h 4"/>
                <a:gd name="T8" fmla="*/ 1 w 4"/>
                <a:gd name="T9" fmla="*/ 4 h 4"/>
                <a:gd name="T10" fmla="*/ 1 w 4"/>
                <a:gd name="T11" fmla="*/ 4 h 4"/>
                <a:gd name="T12" fmla="*/ 4 w 4"/>
                <a:gd name="T13" fmla="*/ 4 h 4"/>
                <a:gd name="T14" fmla="*/ 4 w 4"/>
                <a:gd name="T15" fmla="*/ 3 h 4"/>
                <a:gd name="T16" fmla="*/ 4 w 4"/>
                <a:gd name="T17" fmla="*/ 1 h 4"/>
                <a:gd name="T18" fmla="*/ 4 w 4"/>
                <a:gd name="T19" fmla="*/ 1 h 4"/>
                <a:gd name="T20" fmla="*/ 1 w 4"/>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1" y="1"/>
                  </a:moveTo>
                  <a:cubicBezTo>
                    <a:pt x="0" y="1"/>
                    <a:pt x="0" y="2"/>
                    <a:pt x="0" y="2"/>
                  </a:cubicBezTo>
                  <a:cubicBezTo>
                    <a:pt x="0" y="2"/>
                    <a:pt x="0" y="3"/>
                    <a:pt x="1" y="3"/>
                  </a:cubicBezTo>
                  <a:cubicBezTo>
                    <a:pt x="1" y="4"/>
                    <a:pt x="1" y="4"/>
                    <a:pt x="1" y="4"/>
                  </a:cubicBezTo>
                  <a:cubicBezTo>
                    <a:pt x="1" y="4"/>
                    <a:pt x="1" y="4"/>
                    <a:pt x="1" y="4"/>
                  </a:cubicBezTo>
                  <a:cubicBezTo>
                    <a:pt x="1" y="4"/>
                    <a:pt x="1" y="4"/>
                    <a:pt x="1" y="4"/>
                  </a:cubicBezTo>
                  <a:cubicBezTo>
                    <a:pt x="2" y="4"/>
                    <a:pt x="3" y="4"/>
                    <a:pt x="4" y="4"/>
                  </a:cubicBezTo>
                  <a:cubicBezTo>
                    <a:pt x="4" y="4"/>
                    <a:pt x="4" y="3"/>
                    <a:pt x="4" y="3"/>
                  </a:cubicBezTo>
                  <a:cubicBezTo>
                    <a:pt x="4" y="2"/>
                    <a:pt x="4" y="2"/>
                    <a:pt x="4" y="1"/>
                  </a:cubicBezTo>
                  <a:cubicBezTo>
                    <a:pt x="4" y="1"/>
                    <a:pt x="4" y="1"/>
                    <a:pt x="4" y="1"/>
                  </a:cubicBezTo>
                  <a:cubicBezTo>
                    <a:pt x="3" y="1"/>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114"/>
            <p:cNvSpPr>
              <a:spLocks/>
            </p:cNvSpPr>
            <p:nvPr/>
          </p:nvSpPr>
          <p:spPr bwMode="auto">
            <a:xfrm>
              <a:off x="3427413" y="855663"/>
              <a:ext cx="25400" cy="26988"/>
            </a:xfrm>
            <a:custGeom>
              <a:avLst/>
              <a:gdLst>
                <a:gd name="T0" fmla="*/ 4 w 4"/>
                <a:gd name="T1" fmla="*/ 3 h 4"/>
                <a:gd name="T2" fmla="*/ 2 w 4"/>
                <a:gd name="T3" fmla="*/ 0 h 4"/>
                <a:gd name="T4" fmla="*/ 0 w 4"/>
                <a:gd name="T5" fmla="*/ 0 h 4"/>
                <a:gd name="T6" fmla="*/ 0 w 4"/>
                <a:gd name="T7" fmla="*/ 1 h 4"/>
                <a:gd name="T8" fmla="*/ 1 w 4"/>
                <a:gd name="T9" fmla="*/ 4 h 4"/>
                <a:gd name="T10" fmla="*/ 1 w 4"/>
                <a:gd name="T11" fmla="*/ 4 h 4"/>
                <a:gd name="T12" fmla="*/ 1 w 4"/>
                <a:gd name="T13" fmla="*/ 4 h 4"/>
                <a:gd name="T14" fmla="*/ 2 w 4"/>
                <a:gd name="T15" fmla="*/ 4 h 4"/>
                <a:gd name="T16" fmla="*/ 2 w 4"/>
                <a:gd name="T17" fmla="*/ 4 h 4"/>
                <a:gd name="T18" fmla="*/ 3 w 4"/>
                <a:gd name="T19" fmla="*/ 4 h 4"/>
                <a:gd name="T20" fmla="*/ 4 w 4"/>
                <a:gd name="T2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4" y="3"/>
                  </a:moveTo>
                  <a:cubicBezTo>
                    <a:pt x="4" y="2"/>
                    <a:pt x="3" y="1"/>
                    <a:pt x="2" y="0"/>
                  </a:cubicBezTo>
                  <a:cubicBezTo>
                    <a:pt x="2" y="0"/>
                    <a:pt x="1" y="0"/>
                    <a:pt x="0" y="0"/>
                  </a:cubicBezTo>
                  <a:cubicBezTo>
                    <a:pt x="0" y="0"/>
                    <a:pt x="0" y="1"/>
                    <a:pt x="0" y="1"/>
                  </a:cubicBezTo>
                  <a:cubicBezTo>
                    <a:pt x="0" y="2"/>
                    <a:pt x="1" y="3"/>
                    <a:pt x="1" y="4"/>
                  </a:cubicBezTo>
                  <a:cubicBezTo>
                    <a:pt x="1" y="4"/>
                    <a:pt x="1" y="4"/>
                    <a:pt x="1" y="4"/>
                  </a:cubicBezTo>
                  <a:cubicBezTo>
                    <a:pt x="1" y="4"/>
                    <a:pt x="1" y="4"/>
                    <a:pt x="1" y="4"/>
                  </a:cubicBezTo>
                  <a:cubicBezTo>
                    <a:pt x="2" y="4"/>
                    <a:pt x="2" y="4"/>
                    <a:pt x="2" y="4"/>
                  </a:cubicBezTo>
                  <a:cubicBezTo>
                    <a:pt x="2" y="4"/>
                    <a:pt x="2" y="4"/>
                    <a:pt x="2" y="4"/>
                  </a:cubicBezTo>
                  <a:cubicBezTo>
                    <a:pt x="2" y="4"/>
                    <a:pt x="3" y="4"/>
                    <a:pt x="3" y="4"/>
                  </a:cubicBezTo>
                  <a:cubicBezTo>
                    <a:pt x="4" y="4"/>
                    <a:pt x="4"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115"/>
            <p:cNvSpPr>
              <a:spLocks noEditPoints="1"/>
            </p:cNvSpPr>
            <p:nvPr/>
          </p:nvSpPr>
          <p:spPr bwMode="auto">
            <a:xfrm>
              <a:off x="3421063" y="868363"/>
              <a:ext cx="90488" cy="92075"/>
            </a:xfrm>
            <a:custGeom>
              <a:avLst/>
              <a:gdLst>
                <a:gd name="T0" fmla="*/ 1 w 14"/>
                <a:gd name="T1" fmla="*/ 9 h 14"/>
                <a:gd name="T2" fmla="*/ 1 w 14"/>
                <a:gd name="T3" fmla="*/ 13 h 14"/>
                <a:gd name="T4" fmla="*/ 1 w 14"/>
                <a:gd name="T5" fmla="*/ 13 h 14"/>
                <a:gd name="T6" fmla="*/ 1 w 14"/>
                <a:gd name="T7" fmla="*/ 13 h 14"/>
                <a:gd name="T8" fmla="*/ 1 w 14"/>
                <a:gd name="T9" fmla="*/ 13 h 14"/>
                <a:gd name="T10" fmla="*/ 4 w 14"/>
                <a:gd name="T11" fmla="*/ 14 h 14"/>
                <a:gd name="T12" fmla="*/ 7 w 14"/>
                <a:gd name="T13" fmla="*/ 13 h 14"/>
                <a:gd name="T14" fmla="*/ 9 w 14"/>
                <a:gd name="T15" fmla="*/ 11 h 14"/>
                <a:gd name="T16" fmla="*/ 11 w 14"/>
                <a:gd name="T17" fmla="*/ 10 h 14"/>
                <a:gd name="T18" fmla="*/ 13 w 14"/>
                <a:gd name="T19" fmla="*/ 7 h 14"/>
                <a:gd name="T20" fmla="*/ 14 w 14"/>
                <a:gd name="T21" fmla="*/ 3 h 14"/>
                <a:gd name="T22" fmla="*/ 14 w 14"/>
                <a:gd name="T23" fmla="*/ 2 h 14"/>
                <a:gd name="T24" fmla="*/ 14 w 14"/>
                <a:gd name="T25" fmla="*/ 2 h 14"/>
                <a:gd name="T26" fmla="*/ 14 w 14"/>
                <a:gd name="T27" fmla="*/ 1 h 14"/>
                <a:gd name="T28" fmla="*/ 13 w 14"/>
                <a:gd name="T29" fmla="*/ 1 h 14"/>
                <a:gd name="T30" fmla="*/ 13 w 14"/>
                <a:gd name="T31" fmla="*/ 1 h 14"/>
                <a:gd name="T32" fmla="*/ 13 w 14"/>
                <a:gd name="T33" fmla="*/ 1 h 14"/>
                <a:gd name="T34" fmla="*/ 12 w 14"/>
                <a:gd name="T35" fmla="*/ 1 h 14"/>
                <a:gd name="T36" fmla="*/ 12 w 14"/>
                <a:gd name="T37" fmla="*/ 0 h 14"/>
                <a:gd name="T38" fmla="*/ 10 w 14"/>
                <a:gd name="T39" fmla="*/ 0 h 14"/>
                <a:gd name="T40" fmla="*/ 9 w 14"/>
                <a:gd name="T41" fmla="*/ 1 h 14"/>
                <a:gd name="T42" fmla="*/ 5 w 14"/>
                <a:gd name="T43" fmla="*/ 3 h 14"/>
                <a:gd name="T44" fmla="*/ 2 w 14"/>
                <a:gd name="T45" fmla="*/ 6 h 14"/>
                <a:gd name="T46" fmla="*/ 2 w 14"/>
                <a:gd name="T47" fmla="*/ 5 h 14"/>
                <a:gd name="T48" fmla="*/ 1 w 14"/>
                <a:gd name="T49" fmla="*/ 8 h 14"/>
                <a:gd name="T50" fmla="*/ 0 w 14"/>
                <a:gd name="T51" fmla="*/ 11 h 14"/>
                <a:gd name="T52" fmla="*/ 1 w 14"/>
                <a:gd name="T53" fmla="*/ 8 h 14"/>
                <a:gd name="T54" fmla="*/ 1 w 14"/>
                <a:gd name="T55" fmla="*/ 8 h 14"/>
                <a:gd name="T56" fmla="*/ 1 w 14"/>
                <a:gd name="T57" fmla="*/ 7 h 14"/>
                <a:gd name="T58" fmla="*/ 1 w 14"/>
                <a:gd name="T59" fmla="*/ 9 h 14"/>
                <a:gd name="T60" fmla="*/ 1 w 14"/>
                <a:gd name="T61" fmla="*/ 9 h 14"/>
                <a:gd name="T62" fmla="*/ 5 w 14"/>
                <a:gd name="T63" fmla="*/ 7 h 14"/>
                <a:gd name="T64" fmla="*/ 8 w 14"/>
                <a:gd name="T65" fmla="*/ 5 h 14"/>
                <a:gd name="T66" fmla="*/ 9 w 14"/>
                <a:gd name="T67" fmla="*/ 6 h 14"/>
                <a:gd name="T68" fmla="*/ 9 w 14"/>
                <a:gd name="T69" fmla="*/ 7 h 14"/>
                <a:gd name="T70" fmla="*/ 9 w 14"/>
                <a:gd name="T71" fmla="*/ 7 h 14"/>
                <a:gd name="T72" fmla="*/ 9 w 14"/>
                <a:gd name="T73" fmla="*/ 8 h 14"/>
                <a:gd name="T74" fmla="*/ 9 w 14"/>
                <a:gd name="T75" fmla="*/ 8 h 14"/>
                <a:gd name="T76" fmla="*/ 9 w 14"/>
                <a:gd name="T77" fmla="*/ 8 h 14"/>
                <a:gd name="T78" fmla="*/ 6 w 14"/>
                <a:gd name="T79" fmla="*/ 9 h 14"/>
                <a:gd name="T80" fmla="*/ 5 w 14"/>
                <a:gd name="T81" fmla="*/ 9 h 14"/>
                <a:gd name="T82" fmla="*/ 5 w 14"/>
                <a:gd name="T8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 h="14">
                  <a:moveTo>
                    <a:pt x="1" y="9"/>
                  </a:moveTo>
                  <a:cubicBezTo>
                    <a:pt x="1" y="10"/>
                    <a:pt x="0" y="12"/>
                    <a:pt x="1" y="13"/>
                  </a:cubicBezTo>
                  <a:cubicBezTo>
                    <a:pt x="1" y="13"/>
                    <a:pt x="1" y="13"/>
                    <a:pt x="1" y="13"/>
                  </a:cubicBezTo>
                  <a:cubicBezTo>
                    <a:pt x="1" y="13"/>
                    <a:pt x="1" y="13"/>
                    <a:pt x="1" y="13"/>
                  </a:cubicBezTo>
                  <a:cubicBezTo>
                    <a:pt x="1" y="13"/>
                    <a:pt x="1" y="13"/>
                    <a:pt x="1" y="13"/>
                  </a:cubicBezTo>
                  <a:cubicBezTo>
                    <a:pt x="2" y="14"/>
                    <a:pt x="3" y="14"/>
                    <a:pt x="4" y="14"/>
                  </a:cubicBezTo>
                  <a:cubicBezTo>
                    <a:pt x="5" y="14"/>
                    <a:pt x="6" y="13"/>
                    <a:pt x="7" y="13"/>
                  </a:cubicBezTo>
                  <a:cubicBezTo>
                    <a:pt x="8" y="12"/>
                    <a:pt x="9" y="12"/>
                    <a:pt x="9" y="11"/>
                  </a:cubicBezTo>
                  <a:cubicBezTo>
                    <a:pt x="10" y="11"/>
                    <a:pt x="10" y="10"/>
                    <a:pt x="11" y="10"/>
                  </a:cubicBezTo>
                  <a:cubicBezTo>
                    <a:pt x="12" y="9"/>
                    <a:pt x="12" y="8"/>
                    <a:pt x="13" y="7"/>
                  </a:cubicBezTo>
                  <a:cubicBezTo>
                    <a:pt x="13" y="6"/>
                    <a:pt x="14" y="4"/>
                    <a:pt x="14" y="3"/>
                  </a:cubicBezTo>
                  <a:cubicBezTo>
                    <a:pt x="14" y="2"/>
                    <a:pt x="14" y="2"/>
                    <a:pt x="14" y="2"/>
                  </a:cubicBezTo>
                  <a:cubicBezTo>
                    <a:pt x="14" y="2"/>
                    <a:pt x="14" y="2"/>
                    <a:pt x="14" y="2"/>
                  </a:cubicBezTo>
                  <a:cubicBezTo>
                    <a:pt x="14" y="2"/>
                    <a:pt x="14" y="1"/>
                    <a:pt x="14" y="1"/>
                  </a:cubicBezTo>
                  <a:cubicBezTo>
                    <a:pt x="14" y="1"/>
                    <a:pt x="13" y="1"/>
                    <a:pt x="13" y="1"/>
                  </a:cubicBezTo>
                  <a:cubicBezTo>
                    <a:pt x="13" y="1"/>
                    <a:pt x="13" y="1"/>
                    <a:pt x="13" y="1"/>
                  </a:cubicBezTo>
                  <a:cubicBezTo>
                    <a:pt x="13" y="1"/>
                    <a:pt x="13" y="1"/>
                    <a:pt x="13" y="1"/>
                  </a:cubicBezTo>
                  <a:cubicBezTo>
                    <a:pt x="13" y="1"/>
                    <a:pt x="13" y="1"/>
                    <a:pt x="12" y="1"/>
                  </a:cubicBezTo>
                  <a:cubicBezTo>
                    <a:pt x="12" y="0"/>
                    <a:pt x="12" y="0"/>
                    <a:pt x="12" y="0"/>
                  </a:cubicBezTo>
                  <a:cubicBezTo>
                    <a:pt x="11" y="0"/>
                    <a:pt x="11" y="0"/>
                    <a:pt x="10" y="0"/>
                  </a:cubicBezTo>
                  <a:cubicBezTo>
                    <a:pt x="10" y="0"/>
                    <a:pt x="10" y="1"/>
                    <a:pt x="9" y="1"/>
                  </a:cubicBezTo>
                  <a:cubicBezTo>
                    <a:pt x="8" y="1"/>
                    <a:pt x="6" y="2"/>
                    <a:pt x="5" y="3"/>
                  </a:cubicBezTo>
                  <a:cubicBezTo>
                    <a:pt x="4" y="3"/>
                    <a:pt x="2" y="5"/>
                    <a:pt x="2" y="6"/>
                  </a:cubicBezTo>
                  <a:cubicBezTo>
                    <a:pt x="2" y="6"/>
                    <a:pt x="2" y="5"/>
                    <a:pt x="2" y="5"/>
                  </a:cubicBezTo>
                  <a:cubicBezTo>
                    <a:pt x="2" y="6"/>
                    <a:pt x="1" y="7"/>
                    <a:pt x="1" y="8"/>
                  </a:cubicBezTo>
                  <a:cubicBezTo>
                    <a:pt x="1" y="9"/>
                    <a:pt x="0" y="10"/>
                    <a:pt x="0" y="11"/>
                  </a:cubicBezTo>
                  <a:cubicBezTo>
                    <a:pt x="0" y="10"/>
                    <a:pt x="1" y="9"/>
                    <a:pt x="1" y="8"/>
                  </a:cubicBezTo>
                  <a:cubicBezTo>
                    <a:pt x="1" y="8"/>
                    <a:pt x="1" y="8"/>
                    <a:pt x="1" y="8"/>
                  </a:cubicBezTo>
                  <a:cubicBezTo>
                    <a:pt x="1" y="8"/>
                    <a:pt x="1" y="8"/>
                    <a:pt x="1" y="7"/>
                  </a:cubicBezTo>
                  <a:cubicBezTo>
                    <a:pt x="1" y="8"/>
                    <a:pt x="1" y="9"/>
                    <a:pt x="1" y="9"/>
                  </a:cubicBezTo>
                  <a:cubicBezTo>
                    <a:pt x="1" y="9"/>
                    <a:pt x="1" y="9"/>
                    <a:pt x="1" y="9"/>
                  </a:cubicBezTo>
                  <a:close/>
                  <a:moveTo>
                    <a:pt x="5" y="7"/>
                  </a:moveTo>
                  <a:cubicBezTo>
                    <a:pt x="6" y="6"/>
                    <a:pt x="7" y="5"/>
                    <a:pt x="8" y="5"/>
                  </a:cubicBezTo>
                  <a:cubicBezTo>
                    <a:pt x="9" y="5"/>
                    <a:pt x="9" y="6"/>
                    <a:pt x="9" y="6"/>
                  </a:cubicBezTo>
                  <a:cubicBezTo>
                    <a:pt x="9" y="6"/>
                    <a:pt x="9" y="7"/>
                    <a:pt x="9" y="7"/>
                  </a:cubicBezTo>
                  <a:cubicBezTo>
                    <a:pt x="9" y="7"/>
                    <a:pt x="9" y="7"/>
                    <a:pt x="9" y="7"/>
                  </a:cubicBezTo>
                  <a:cubicBezTo>
                    <a:pt x="9" y="7"/>
                    <a:pt x="9" y="7"/>
                    <a:pt x="9" y="8"/>
                  </a:cubicBezTo>
                  <a:cubicBezTo>
                    <a:pt x="9" y="8"/>
                    <a:pt x="9" y="8"/>
                    <a:pt x="9" y="8"/>
                  </a:cubicBezTo>
                  <a:cubicBezTo>
                    <a:pt x="9" y="8"/>
                    <a:pt x="9" y="8"/>
                    <a:pt x="9" y="8"/>
                  </a:cubicBezTo>
                  <a:cubicBezTo>
                    <a:pt x="8" y="8"/>
                    <a:pt x="7" y="9"/>
                    <a:pt x="6" y="9"/>
                  </a:cubicBezTo>
                  <a:cubicBezTo>
                    <a:pt x="6" y="9"/>
                    <a:pt x="6" y="9"/>
                    <a:pt x="5" y="9"/>
                  </a:cubicBezTo>
                  <a:cubicBezTo>
                    <a:pt x="5" y="8"/>
                    <a:pt x="5"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4116"/>
            <p:cNvSpPr>
              <a:spLocks/>
            </p:cNvSpPr>
            <p:nvPr/>
          </p:nvSpPr>
          <p:spPr bwMode="auto">
            <a:xfrm>
              <a:off x="3465513" y="836613"/>
              <a:ext cx="26988" cy="31750"/>
            </a:xfrm>
            <a:custGeom>
              <a:avLst/>
              <a:gdLst>
                <a:gd name="T0" fmla="*/ 3 w 4"/>
                <a:gd name="T1" fmla="*/ 4 h 5"/>
                <a:gd name="T2" fmla="*/ 4 w 4"/>
                <a:gd name="T3" fmla="*/ 2 h 5"/>
                <a:gd name="T4" fmla="*/ 1 w 4"/>
                <a:gd name="T5" fmla="*/ 1 h 5"/>
                <a:gd name="T6" fmla="*/ 1 w 4"/>
                <a:gd name="T7" fmla="*/ 4 h 5"/>
                <a:gd name="T8" fmla="*/ 1 w 4"/>
                <a:gd name="T9" fmla="*/ 4 h 5"/>
                <a:gd name="T10" fmla="*/ 2 w 4"/>
                <a:gd name="T11" fmla="*/ 5 h 5"/>
                <a:gd name="T12" fmla="*/ 3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4"/>
                  </a:moveTo>
                  <a:cubicBezTo>
                    <a:pt x="4" y="4"/>
                    <a:pt x="4" y="3"/>
                    <a:pt x="4" y="2"/>
                  </a:cubicBezTo>
                  <a:cubicBezTo>
                    <a:pt x="3" y="1"/>
                    <a:pt x="2" y="0"/>
                    <a:pt x="1" y="1"/>
                  </a:cubicBezTo>
                  <a:cubicBezTo>
                    <a:pt x="0" y="1"/>
                    <a:pt x="0" y="3"/>
                    <a:pt x="1" y="4"/>
                  </a:cubicBezTo>
                  <a:cubicBezTo>
                    <a:pt x="1" y="4"/>
                    <a:pt x="1" y="4"/>
                    <a:pt x="1" y="4"/>
                  </a:cubicBezTo>
                  <a:cubicBezTo>
                    <a:pt x="1" y="5"/>
                    <a:pt x="1" y="5"/>
                    <a:pt x="2" y="5"/>
                  </a:cubicBezTo>
                  <a:cubicBezTo>
                    <a:pt x="2" y="5"/>
                    <a:pt x="2" y="5"/>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117"/>
            <p:cNvSpPr>
              <a:spLocks/>
            </p:cNvSpPr>
            <p:nvPr/>
          </p:nvSpPr>
          <p:spPr bwMode="auto">
            <a:xfrm>
              <a:off x="3511551" y="849313"/>
              <a:ext cx="25400" cy="25400"/>
            </a:xfrm>
            <a:custGeom>
              <a:avLst/>
              <a:gdLst>
                <a:gd name="T0" fmla="*/ 2 w 4"/>
                <a:gd name="T1" fmla="*/ 4 h 4"/>
                <a:gd name="T2" fmla="*/ 4 w 4"/>
                <a:gd name="T3" fmla="*/ 1 h 4"/>
                <a:gd name="T4" fmla="*/ 4 w 4"/>
                <a:gd name="T5" fmla="*/ 1 h 4"/>
                <a:gd name="T6" fmla="*/ 1 w 4"/>
                <a:gd name="T7" fmla="*/ 1 h 4"/>
                <a:gd name="T8" fmla="*/ 0 w 4"/>
                <a:gd name="T9" fmla="*/ 3 h 4"/>
                <a:gd name="T10" fmla="*/ 0 w 4"/>
                <a:gd name="T11" fmla="*/ 4 h 4"/>
                <a:gd name="T12" fmla="*/ 0 w 4"/>
                <a:gd name="T13" fmla="*/ 4 h 4"/>
                <a:gd name="T14" fmla="*/ 2 w 4"/>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4"/>
                  </a:moveTo>
                  <a:cubicBezTo>
                    <a:pt x="3" y="3"/>
                    <a:pt x="4" y="2"/>
                    <a:pt x="4" y="1"/>
                  </a:cubicBezTo>
                  <a:cubicBezTo>
                    <a:pt x="4" y="1"/>
                    <a:pt x="4" y="1"/>
                    <a:pt x="4" y="1"/>
                  </a:cubicBezTo>
                  <a:cubicBezTo>
                    <a:pt x="3" y="0"/>
                    <a:pt x="2" y="0"/>
                    <a:pt x="1" y="1"/>
                  </a:cubicBezTo>
                  <a:cubicBezTo>
                    <a:pt x="0" y="1"/>
                    <a:pt x="0" y="2"/>
                    <a:pt x="0" y="3"/>
                  </a:cubicBezTo>
                  <a:cubicBezTo>
                    <a:pt x="0" y="3"/>
                    <a:pt x="0" y="4"/>
                    <a:pt x="0" y="4"/>
                  </a:cubicBezTo>
                  <a:cubicBezTo>
                    <a:pt x="0" y="4"/>
                    <a:pt x="0" y="4"/>
                    <a:pt x="0" y="4"/>
                  </a:cubicBezTo>
                  <a:cubicBezTo>
                    <a:pt x="1" y="4"/>
                    <a:pt x="2"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4118"/>
            <p:cNvSpPr>
              <a:spLocks/>
            </p:cNvSpPr>
            <p:nvPr/>
          </p:nvSpPr>
          <p:spPr bwMode="auto">
            <a:xfrm>
              <a:off x="3511551" y="889001"/>
              <a:ext cx="31750" cy="25400"/>
            </a:xfrm>
            <a:custGeom>
              <a:avLst/>
              <a:gdLst>
                <a:gd name="T0" fmla="*/ 1 w 5"/>
                <a:gd name="T1" fmla="*/ 1 h 4"/>
                <a:gd name="T2" fmla="*/ 0 w 5"/>
                <a:gd name="T3" fmla="*/ 2 h 4"/>
                <a:gd name="T4" fmla="*/ 1 w 5"/>
                <a:gd name="T5" fmla="*/ 3 h 4"/>
                <a:gd name="T6" fmla="*/ 1 w 5"/>
                <a:gd name="T7" fmla="*/ 3 h 4"/>
                <a:gd name="T8" fmla="*/ 1 w 5"/>
                <a:gd name="T9" fmla="*/ 3 h 4"/>
                <a:gd name="T10" fmla="*/ 1 w 5"/>
                <a:gd name="T11" fmla="*/ 3 h 4"/>
                <a:gd name="T12" fmla="*/ 1 w 5"/>
                <a:gd name="T13" fmla="*/ 3 h 4"/>
                <a:gd name="T14" fmla="*/ 1 w 5"/>
                <a:gd name="T15" fmla="*/ 3 h 4"/>
                <a:gd name="T16" fmla="*/ 1 w 5"/>
                <a:gd name="T17" fmla="*/ 3 h 4"/>
                <a:gd name="T18" fmla="*/ 4 w 5"/>
                <a:gd name="T19" fmla="*/ 4 h 4"/>
                <a:gd name="T20" fmla="*/ 5 w 5"/>
                <a:gd name="T21" fmla="*/ 3 h 4"/>
                <a:gd name="T22" fmla="*/ 4 w 5"/>
                <a:gd name="T23" fmla="*/ 1 h 4"/>
                <a:gd name="T24" fmla="*/ 1 w 5"/>
                <a:gd name="T2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4">
                  <a:moveTo>
                    <a:pt x="1" y="1"/>
                  </a:moveTo>
                  <a:cubicBezTo>
                    <a:pt x="1" y="1"/>
                    <a:pt x="0" y="2"/>
                    <a:pt x="0" y="2"/>
                  </a:cubicBezTo>
                  <a:cubicBezTo>
                    <a:pt x="0" y="2"/>
                    <a:pt x="0"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2" y="4"/>
                    <a:pt x="3" y="4"/>
                    <a:pt x="4" y="4"/>
                  </a:cubicBezTo>
                  <a:cubicBezTo>
                    <a:pt x="4" y="3"/>
                    <a:pt x="5" y="3"/>
                    <a:pt x="5" y="3"/>
                  </a:cubicBezTo>
                  <a:cubicBezTo>
                    <a:pt x="5" y="2"/>
                    <a:pt x="4" y="1"/>
                    <a:pt x="4" y="1"/>
                  </a:cubicBezTo>
                  <a:cubicBezTo>
                    <a:pt x="3"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119"/>
            <p:cNvSpPr>
              <a:spLocks/>
            </p:cNvSpPr>
            <p:nvPr/>
          </p:nvSpPr>
          <p:spPr bwMode="auto">
            <a:xfrm>
              <a:off x="3498851" y="920751"/>
              <a:ext cx="25400" cy="25400"/>
            </a:xfrm>
            <a:custGeom>
              <a:avLst/>
              <a:gdLst>
                <a:gd name="T0" fmla="*/ 3 w 4"/>
                <a:gd name="T1" fmla="*/ 4 h 4"/>
                <a:gd name="T2" fmla="*/ 4 w 4"/>
                <a:gd name="T3" fmla="*/ 2 h 4"/>
                <a:gd name="T4" fmla="*/ 3 w 4"/>
                <a:gd name="T5" fmla="*/ 1 h 4"/>
                <a:gd name="T6" fmla="*/ 1 w 4"/>
                <a:gd name="T7" fmla="*/ 0 h 4"/>
                <a:gd name="T8" fmla="*/ 0 w 4"/>
                <a:gd name="T9" fmla="*/ 2 h 4"/>
                <a:gd name="T10" fmla="*/ 0 w 4"/>
                <a:gd name="T11" fmla="*/ 2 h 4"/>
                <a:gd name="T12" fmla="*/ 0 w 4"/>
                <a:gd name="T13" fmla="*/ 3 h 4"/>
                <a:gd name="T14" fmla="*/ 0 w 4"/>
                <a:gd name="T15" fmla="*/ 3 h 4"/>
                <a:gd name="T16" fmla="*/ 0 w 4"/>
                <a:gd name="T17" fmla="*/ 3 h 4"/>
                <a:gd name="T18" fmla="*/ 2 w 4"/>
                <a:gd name="T19" fmla="*/ 4 h 4"/>
                <a:gd name="T20" fmla="*/ 3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3" y="4"/>
                  </a:moveTo>
                  <a:cubicBezTo>
                    <a:pt x="4" y="3"/>
                    <a:pt x="4" y="3"/>
                    <a:pt x="4" y="2"/>
                  </a:cubicBezTo>
                  <a:cubicBezTo>
                    <a:pt x="4" y="2"/>
                    <a:pt x="3" y="1"/>
                    <a:pt x="3" y="1"/>
                  </a:cubicBezTo>
                  <a:cubicBezTo>
                    <a:pt x="2" y="0"/>
                    <a:pt x="2" y="0"/>
                    <a:pt x="1" y="0"/>
                  </a:cubicBezTo>
                  <a:cubicBezTo>
                    <a:pt x="0" y="0"/>
                    <a:pt x="0" y="1"/>
                    <a:pt x="0" y="2"/>
                  </a:cubicBezTo>
                  <a:cubicBezTo>
                    <a:pt x="0" y="2"/>
                    <a:pt x="0" y="2"/>
                    <a:pt x="0" y="2"/>
                  </a:cubicBezTo>
                  <a:cubicBezTo>
                    <a:pt x="0" y="2"/>
                    <a:pt x="0" y="2"/>
                    <a:pt x="0" y="3"/>
                  </a:cubicBezTo>
                  <a:cubicBezTo>
                    <a:pt x="0" y="3"/>
                    <a:pt x="0" y="3"/>
                    <a:pt x="0" y="3"/>
                  </a:cubicBezTo>
                  <a:cubicBezTo>
                    <a:pt x="0" y="3"/>
                    <a:pt x="0" y="3"/>
                    <a:pt x="0" y="3"/>
                  </a:cubicBezTo>
                  <a:cubicBezTo>
                    <a:pt x="1" y="4"/>
                    <a:pt x="1" y="4"/>
                    <a:pt x="2" y="4"/>
                  </a:cubicBezTo>
                  <a:cubicBezTo>
                    <a:pt x="2" y="4"/>
                    <a:pt x="3"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120"/>
            <p:cNvSpPr>
              <a:spLocks/>
            </p:cNvSpPr>
            <p:nvPr/>
          </p:nvSpPr>
          <p:spPr bwMode="auto">
            <a:xfrm>
              <a:off x="3471863" y="954088"/>
              <a:ext cx="26988" cy="25400"/>
            </a:xfrm>
            <a:custGeom>
              <a:avLst/>
              <a:gdLst>
                <a:gd name="T0" fmla="*/ 0 w 4"/>
                <a:gd name="T1" fmla="*/ 1 h 4"/>
                <a:gd name="T2" fmla="*/ 1 w 4"/>
                <a:gd name="T3" fmla="*/ 4 h 4"/>
                <a:gd name="T4" fmla="*/ 1 w 4"/>
                <a:gd name="T5" fmla="*/ 4 h 4"/>
                <a:gd name="T6" fmla="*/ 1 w 4"/>
                <a:gd name="T7" fmla="*/ 4 h 4"/>
                <a:gd name="T8" fmla="*/ 3 w 4"/>
                <a:gd name="T9" fmla="*/ 4 h 4"/>
                <a:gd name="T10" fmla="*/ 4 w 4"/>
                <a:gd name="T11" fmla="*/ 3 h 4"/>
                <a:gd name="T12" fmla="*/ 3 w 4"/>
                <a:gd name="T13" fmla="*/ 0 h 4"/>
                <a:gd name="T14" fmla="*/ 2 w 4"/>
                <a:gd name="T15" fmla="*/ 0 h 4"/>
                <a:gd name="T16" fmla="*/ 1 w 4"/>
                <a:gd name="T17" fmla="*/ 0 h 4"/>
                <a:gd name="T18" fmla="*/ 0 w 4"/>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0" y="1"/>
                  </a:moveTo>
                  <a:cubicBezTo>
                    <a:pt x="0" y="2"/>
                    <a:pt x="1" y="3"/>
                    <a:pt x="1" y="4"/>
                  </a:cubicBezTo>
                  <a:cubicBezTo>
                    <a:pt x="1" y="4"/>
                    <a:pt x="1" y="4"/>
                    <a:pt x="1" y="4"/>
                  </a:cubicBezTo>
                  <a:cubicBezTo>
                    <a:pt x="1" y="4"/>
                    <a:pt x="1" y="4"/>
                    <a:pt x="1" y="4"/>
                  </a:cubicBezTo>
                  <a:cubicBezTo>
                    <a:pt x="2" y="4"/>
                    <a:pt x="2" y="4"/>
                    <a:pt x="3" y="4"/>
                  </a:cubicBezTo>
                  <a:cubicBezTo>
                    <a:pt x="3" y="4"/>
                    <a:pt x="4" y="3"/>
                    <a:pt x="4" y="3"/>
                  </a:cubicBezTo>
                  <a:cubicBezTo>
                    <a:pt x="4" y="2"/>
                    <a:pt x="4" y="1"/>
                    <a:pt x="3" y="0"/>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4121"/>
            <p:cNvSpPr>
              <a:spLocks/>
            </p:cNvSpPr>
            <p:nvPr/>
          </p:nvSpPr>
          <p:spPr bwMode="auto">
            <a:xfrm>
              <a:off x="3440113" y="960438"/>
              <a:ext cx="25400" cy="31750"/>
            </a:xfrm>
            <a:custGeom>
              <a:avLst/>
              <a:gdLst>
                <a:gd name="T0" fmla="*/ 0 w 4"/>
                <a:gd name="T1" fmla="*/ 1 h 5"/>
                <a:gd name="T2" fmla="*/ 0 w 4"/>
                <a:gd name="T3" fmla="*/ 3 h 5"/>
                <a:gd name="T4" fmla="*/ 1 w 4"/>
                <a:gd name="T5" fmla="*/ 5 h 5"/>
                <a:gd name="T6" fmla="*/ 1 w 4"/>
                <a:gd name="T7" fmla="*/ 5 h 5"/>
                <a:gd name="T8" fmla="*/ 3 w 4"/>
                <a:gd name="T9" fmla="*/ 5 h 5"/>
                <a:gd name="T10" fmla="*/ 4 w 4"/>
                <a:gd name="T11" fmla="*/ 4 h 5"/>
                <a:gd name="T12" fmla="*/ 3 w 4"/>
                <a:gd name="T13" fmla="*/ 1 h 5"/>
                <a:gd name="T14" fmla="*/ 2 w 4"/>
                <a:gd name="T15" fmla="*/ 1 h 5"/>
                <a:gd name="T16" fmla="*/ 0 w 4"/>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0" y="1"/>
                  </a:moveTo>
                  <a:cubicBezTo>
                    <a:pt x="0" y="2"/>
                    <a:pt x="0" y="2"/>
                    <a:pt x="0" y="3"/>
                  </a:cubicBezTo>
                  <a:cubicBezTo>
                    <a:pt x="0" y="4"/>
                    <a:pt x="0" y="4"/>
                    <a:pt x="1" y="5"/>
                  </a:cubicBezTo>
                  <a:cubicBezTo>
                    <a:pt x="1" y="5"/>
                    <a:pt x="1" y="5"/>
                    <a:pt x="1" y="5"/>
                  </a:cubicBezTo>
                  <a:cubicBezTo>
                    <a:pt x="2" y="5"/>
                    <a:pt x="2" y="5"/>
                    <a:pt x="3" y="5"/>
                  </a:cubicBezTo>
                  <a:cubicBezTo>
                    <a:pt x="3" y="5"/>
                    <a:pt x="3" y="4"/>
                    <a:pt x="4" y="4"/>
                  </a:cubicBezTo>
                  <a:cubicBezTo>
                    <a:pt x="4" y="3"/>
                    <a:pt x="4" y="2"/>
                    <a:pt x="3" y="1"/>
                  </a:cubicBezTo>
                  <a:cubicBezTo>
                    <a:pt x="3" y="1"/>
                    <a:pt x="2" y="1"/>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4122"/>
            <p:cNvSpPr>
              <a:spLocks/>
            </p:cNvSpPr>
            <p:nvPr/>
          </p:nvSpPr>
          <p:spPr bwMode="auto">
            <a:xfrm>
              <a:off x="3394076" y="954088"/>
              <a:ext cx="33338" cy="31750"/>
            </a:xfrm>
            <a:custGeom>
              <a:avLst/>
              <a:gdLst>
                <a:gd name="T0" fmla="*/ 2 w 5"/>
                <a:gd name="T1" fmla="*/ 1 h 5"/>
                <a:gd name="T2" fmla="*/ 0 w 5"/>
                <a:gd name="T3" fmla="*/ 3 h 5"/>
                <a:gd name="T4" fmla="*/ 1 w 5"/>
                <a:gd name="T5" fmla="*/ 4 h 5"/>
                <a:gd name="T6" fmla="*/ 2 w 5"/>
                <a:gd name="T7" fmla="*/ 5 h 5"/>
                <a:gd name="T8" fmla="*/ 2 w 5"/>
                <a:gd name="T9" fmla="*/ 5 h 5"/>
                <a:gd name="T10" fmla="*/ 4 w 5"/>
                <a:gd name="T11" fmla="*/ 3 h 5"/>
                <a:gd name="T12" fmla="*/ 4 w 5"/>
                <a:gd name="T13" fmla="*/ 1 h 5"/>
                <a:gd name="T14" fmla="*/ 3 w 5"/>
                <a:gd name="T15" fmla="*/ 0 h 5"/>
                <a:gd name="T16" fmla="*/ 2 w 5"/>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2" y="1"/>
                  </a:moveTo>
                  <a:cubicBezTo>
                    <a:pt x="1" y="1"/>
                    <a:pt x="1" y="2"/>
                    <a:pt x="0" y="3"/>
                  </a:cubicBezTo>
                  <a:cubicBezTo>
                    <a:pt x="0" y="4"/>
                    <a:pt x="1" y="4"/>
                    <a:pt x="1" y="4"/>
                  </a:cubicBezTo>
                  <a:cubicBezTo>
                    <a:pt x="1" y="5"/>
                    <a:pt x="2" y="5"/>
                    <a:pt x="2" y="5"/>
                  </a:cubicBezTo>
                  <a:cubicBezTo>
                    <a:pt x="2" y="5"/>
                    <a:pt x="2" y="5"/>
                    <a:pt x="2" y="5"/>
                  </a:cubicBezTo>
                  <a:cubicBezTo>
                    <a:pt x="3" y="4"/>
                    <a:pt x="4" y="4"/>
                    <a:pt x="4" y="3"/>
                  </a:cubicBezTo>
                  <a:cubicBezTo>
                    <a:pt x="5" y="2"/>
                    <a:pt x="5" y="1"/>
                    <a:pt x="4" y="1"/>
                  </a:cubicBezTo>
                  <a:cubicBezTo>
                    <a:pt x="4" y="1"/>
                    <a:pt x="4" y="1"/>
                    <a:pt x="3" y="0"/>
                  </a:cubicBezTo>
                  <a:cubicBezTo>
                    <a:pt x="3" y="0"/>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4123"/>
            <p:cNvSpPr>
              <a:spLocks/>
            </p:cNvSpPr>
            <p:nvPr/>
          </p:nvSpPr>
          <p:spPr bwMode="auto">
            <a:xfrm>
              <a:off x="3543301" y="868363"/>
              <a:ext cx="20638" cy="20638"/>
            </a:xfrm>
            <a:custGeom>
              <a:avLst/>
              <a:gdLst>
                <a:gd name="T0" fmla="*/ 1 w 3"/>
                <a:gd name="T1" fmla="*/ 2 h 3"/>
                <a:gd name="T2" fmla="*/ 3 w 3"/>
                <a:gd name="T3" fmla="*/ 0 h 3"/>
                <a:gd name="T4" fmla="*/ 1 w 3"/>
                <a:gd name="T5" fmla="*/ 2 h 3"/>
              </a:gdLst>
              <a:ahLst/>
              <a:cxnLst>
                <a:cxn ang="0">
                  <a:pos x="T0" y="T1"/>
                </a:cxn>
                <a:cxn ang="0">
                  <a:pos x="T2" y="T3"/>
                </a:cxn>
                <a:cxn ang="0">
                  <a:pos x="T4" y="T5"/>
                </a:cxn>
              </a:cxnLst>
              <a:rect l="0" t="0" r="r" b="b"/>
              <a:pathLst>
                <a:path w="3" h="3">
                  <a:moveTo>
                    <a:pt x="1" y="2"/>
                  </a:moveTo>
                  <a:cubicBezTo>
                    <a:pt x="0" y="1"/>
                    <a:pt x="2" y="0"/>
                    <a:pt x="3" y="0"/>
                  </a:cubicBezTo>
                  <a:cubicBezTo>
                    <a:pt x="3" y="1"/>
                    <a:pt x="2"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4124"/>
            <p:cNvSpPr>
              <a:spLocks/>
            </p:cNvSpPr>
            <p:nvPr/>
          </p:nvSpPr>
          <p:spPr bwMode="auto">
            <a:xfrm>
              <a:off x="3498851" y="817563"/>
              <a:ext cx="19050" cy="19050"/>
            </a:xfrm>
            <a:custGeom>
              <a:avLst/>
              <a:gdLst>
                <a:gd name="T0" fmla="*/ 1 w 3"/>
                <a:gd name="T1" fmla="*/ 2 h 3"/>
                <a:gd name="T2" fmla="*/ 2 w 3"/>
                <a:gd name="T3" fmla="*/ 1 h 3"/>
                <a:gd name="T4" fmla="*/ 1 w 3"/>
                <a:gd name="T5" fmla="*/ 2 h 3"/>
              </a:gdLst>
              <a:ahLst/>
              <a:cxnLst>
                <a:cxn ang="0">
                  <a:pos x="T0" y="T1"/>
                </a:cxn>
                <a:cxn ang="0">
                  <a:pos x="T2" y="T3"/>
                </a:cxn>
                <a:cxn ang="0">
                  <a:pos x="T4" y="T5"/>
                </a:cxn>
              </a:cxnLst>
              <a:rect l="0" t="0" r="r" b="b"/>
              <a:pathLst>
                <a:path w="3" h="3">
                  <a:moveTo>
                    <a:pt x="1" y="2"/>
                  </a:moveTo>
                  <a:cubicBezTo>
                    <a:pt x="2" y="3"/>
                    <a:pt x="3" y="2"/>
                    <a:pt x="2" y="1"/>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4125"/>
            <p:cNvSpPr>
              <a:spLocks/>
            </p:cNvSpPr>
            <p:nvPr/>
          </p:nvSpPr>
          <p:spPr bwMode="auto">
            <a:xfrm>
              <a:off x="3381376" y="946151"/>
              <a:ext cx="12700" cy="20638"/>
            </a:xfrm>
            <a:custGeom>
              <a:avLst/>
              <a:gdLst>
                <a:gd name="T0" fmla="*/ 0 w 2"/>
                <a:gd name="T1" fmla="*/ 2 h 3"/>
                <a:gd name="T2" fmla="*/ 1 w 2"/>
                <a:gd name="T3" fmla="*/ 2 h 3"/>
                <a:gd name="T4" fmla="*/ 2 w 2"/>
                <a:gd name="T5" fmla="*/ 2 h 3"/>
                <a:gd name="T6" fmla="*/ 2 w 2"/>
                <a:gd name="T7" fmla="*/ 1 h 3"/>
                <a:gd name="T8" fmla="*/ 0 w 2"/>
                <a:gd name="T9" fmla="*/ 1 h 3"/>
                <a:gd name="T10" fmla="*/ 0 w 2"/>
                <a:gd name="T11" fmla="*/ 1 h 3"/>
                <a:gd name="T12" fmla="*/ 0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2"/>
                  </a:moveTo>
                  <a:cubicBezTo>
                    <a:pt x="0" y="3"/>
                    <a:pt x="1" y="3"/>
                    <a:pt x="1" y="2"/>
                  </a:cubicBezTo>
                  <a:cubicBezTo>
                    <a:pt x="2" y="2"/>
                    <a:pt x="2" y="2"/>
                    <a:pt x="2" y="2"/>
                  </a:cubicBezTo>
                  <a:cubicBezTo>
                    <a:pt x="2" y="2"/>
                    <a:pt x="2" y="1"/>
                    <a:pt x="2" y="1"/>
                  </a:cubicBezTo>
                  <a:cubicBezTo>
                    <a:pt x="1" y="0"/>
                    <a:pt x="1" y="0"/>
                    <a:pt x="0" y="1"/>
                  </a:cubicBezTo>
                  <a:cubicBezTo>
                    <a:pt x="0"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4126"/>
            <p:cNvSpPr>
              <a:spLocks/>
            </p:cNvSpPr>
            <p:nvPr/>
          </p:nvSpPr>
          <p:spPr bwMode="auto">
            <a:xfrm>
              <a:off x="3908426" y="946151"/>
              <a:ext cx="12700" cy="20638"/>
            </a:xfrm>
            <a:custGeom>
              <a:avLst/>
              <a:gdLst>
                <a:gd name="T0" fmla="*/ 2 w 2"/>
                <a:gd name="T1" fmla="*/ 2 h 3"/>
                <a:gd name="T2" fmla="*/ 1 w 2"/>
                <a:gd name="T3" fmla="*/ 2 h 3"/>
                <a:gd name="T4" fmla="*/ 1 w 2"/>
                <a:gd name="T5" fmla="*/ 2 h 3"/>
                <a:gd name="T6" fmla="*/ 1 w 2"/>
                <a:gd name="T7" fmla="*/ 1 h 3"/>
                <a:gd name="T8" fmla="*/ 2 w 2"/>
                <a:gd name="T9" fmla="*/ 1 h 3"/>
                <a:gd name="T10" fmla="*/ 2 w 2"/>
                <a:gd name="T11" fmla="*/ 1 h 3"/>
                <a:gd name="T12" fmla="*/ 2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2"/>
                  </a:moveTo>
                  <a:cubicBezTo>
                    <a:pt x="2" y="3"/>
                    <a:pt x="1" y="3"/>
                    <a:pt x="1" y="2"/>
                  </a:cubicBezTo>
                  <a:cubicBezTo>
                    <a:pt x="1" y="2"/>
                    <a:pt x="1" y="2"/>
                    <a:pt x="1" y="2"/>
                  </a:cubicBezTo>
                  <a:cubicBezTo>
                    <a:pt x="0" y="2"/>
                    <a:pt x="0" y="1"/>
                    <a:pt x="1" y="1"/>
                  </a:cubicBezTo>
                  <a:cubicBezTo>
                    <a:pt x="1" y="0"/>
                    <a:pt x="2" y="0"/>
                    <a:pt x="2" y="1"/>
                  </a:cubicBezTo>
                  <a:cubicBezTo>
                    <a:pt x="2" y="1"/>
                    <a:pt x="2" y="1"/>
                    <a:pt x="2" y="1"/>
                  </a:cubicBezTo>
                  <a:cubicBezTo>
                    <a:pt x="2" y="1"/>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4127"/>
            <p:cNvSpPr>
              <a:spLocks noEditPoints="1"/>
            </p:cNvSpPr>
            <p:nvPr/>
          </p:nvSpPr>
          <p:spPr bwMode="auto">
            <a:xfrm>
              <a:off x="3843338" y="966788"/>
              <a:ext cx="25400" cy="25400"/>
            </a:xfrm>
            <a:custGeom>
              <a:avLst/>
              <a:gdLst>
                <a:gd name="T0" fmla="*/ 1 w 4"/>
                <a:gd name="T1" fmla="*/ 4 h 4"/>
                <a:gd name="T2" fmla="*/ 2 w 4"/>
                <a:gd name="T3" fmla="*/ 4 h 4"/>
                <a:gd name="T4" fmla="*/ 2 w 4"/>
                <a:gd name="T5" fmla="*/ 4 h 4"/>
                <a:gd name="T6" fmla="*/ 2 w 4"/>
                <a:gd name="T7" fmla="*/ 4 h 4"/>
                <a:gd name="T8" fmla="*/ 2 w 4"/>
                <a:gd name="T9" fmla="*/ 4 h 4"/>
                <a:gd name="T10" fmla="*/ 2 w 4"/>
                <a:gd name="T11" fmla="*/ 4 h 4"/>
                <a:gd name="T12" fmla="*/ 2 w 4"/>
                <a:gd name="T13" fmla="*/ 4 h 4"/>
                <a:gd name="T14" fmla="*/ 3 w 4"/>
                <a:gd name="T15" fmla="*/ 4 h 4"/>
                <a:gd name="T16" fmla="*/ 3 w 4"/>
                <a:gd name="T17" fmla="*/ 4 h 4"/>
                <a:gd name="T18" fmla="*/ 3 w 4"/>
                <a:gd name="T19" fmla="*/ 4 h 4"/>
                <a:gd name="T20" fmla="*/ 3 w 4"/>
                <a:gd name="T21" fmla="*/ 3 h 4"/>
                <a:gd name="T22" fmla="*/ 3 w 4"/>
                <a:gd name="T23" fmla="*/ 3 h 4"/>
                <a:gd name="T24" fmla="*/ 3 w 4"/>
                <a:gd name="T25" fmla="*/ 0 h 4"/>
                <a:gd name="T26" fmla="*/ 2 w 4"/>
                <a:gd name="T27" fmla="*/ 0 h 4"/>
                <a:gd name="T28" fmla="*/ 0 w 4"/>
                <a:gd name="T29" fmla="*/ 1 h 4"/>
                <a:gd name="T30" fmla="*/ 1 w 4"/>
                <a:gd name="T31" fmla="*/ 3 h 4"/>
                <a:gd name="T32" fmla="*/ 1 w 4"/>
                <a:gd name="T33" fmla="*/ 3 h 4"/>
                <a:gd name="T34" fmla="*/ 1 w 4"/>
                <a:gd name="T35" fmla="*/ 3 h 4"/>
                <a:gd name="T36" fmla="*/ 1 w 4"/>
                <a:gd name="T37" fmla="*/ 4 h 4"/>
                <a:gd name="T38" fmla="*/ 1 w 4"/>
                <a:gd name="T39" fmla="*/ 4 h 4"/>
                <a:gd name="T40" fmla="*/ 3 w 4"/>
                <a:gd name="T41" fmla="*/ 4 h 4"/>
                <a:gd name="T42" fmla="*/ 3 w 4"/>
                <a:gd name="T43" fmla="*/ 4 h 4"/>
                <a:gd name="T44" fmla="*/ 3 w 4"/>
                <a:gd name="T4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 h="4">
                  <a:moveTo>
                    <a:pt x="1" y="4"/>
                  </a:moveTo>
                  <a:cubicBezTo>
                    <a:pt x="1"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3" y="4"/>
                    <a:pt x="3" y="4"/>
                    <a:pt x="3" y="4"/>
                  </a:cubicBezTo>
                  <a:cubicBezTo>
                    <a:pt x="3" y="4"/>
                    <a:pt x="3" y="4"/>
                    <a:pt x="3" y="4"/>
                  </a:cubicBezTo>
                  <a:cubicBezTo>
                    <a:pt x="3" y="4"/>
                    <a:pt x="3" y="4"/>
                    <a:pt x="3" y="4"/>
                  </a:cubicBezTo>
                  <a:cubicBezTo>
                    <a:pt x="3" y="3"/>
                    <a:pt x="3" y="3"/>
                    <a:pt x="3" y="3"/>
                  </a:cubicBezTo>
                  <a:cubicBezTo>
                    <a:pt x="3" y="3"/>
                    <a:pt x="3" y="3"/>
                    <a:pt x="3" y="3"/>
                  </a:cubicBezTo>
                  <a:cubicBezTo>
                    <a:pt x="3" y="2"/>
                    <a:pt x="4" y="1"/>
                    <a:pt x="3" y="0"/>
                  </a:cubicBezTo>
                  <a:cubicBezTo>
                    <a:pt x="3" y="0"/>
                    <a:pt x="2" y="0"/>
                    <a:pt x="2" y="0"/>
                  </a:cubicBezTo>
                  <a:cubicBezTo>
                    <a:pt x="1" y="0"/>
                    <a:pt x="1" y="0"/>
                    <a:pt x="0" y="1"/>
                  </a:cubicBezTo>
                  <a:cubicBezTo>
                    <a:pt x="0" y="2"/>
                    <a:pt x="0" y="3"/>
                    <a:pt x="1" y="3"/>
                  </a:cubicBezTo>
                  <a:cubicBezTo>
                    <a:pt x="1" y="3"/>
                    <a:pt x="1" y="3"/>
                    <a:pt x="1" y="3"/>
                  </a:cubicBezTo>
                  <a:cubicBezTo>
                    <a:pt x="1" y="3"/>
                    <a:pt x="1" y="3"/>
                    <a:pt x="1" y="3"/>
                  </a:cubicBezTo>
                  <a:cubicBezTo>
                    <a:pt x="1" y="4"/>
                    <a:pt x="1" y="4"/>
                    <a:pt x="1" y="4"/>
                  </a:cubicBezTo>
                  <a:cubicBezTo>
                    <a:pt x="1" y="4"/>
                    <a:pt x="1" y="4"/>
                    <a:pt x="1" y="4"/>
                  </a:cubicBezTo>
                  <a:close/>
                  <a:moveTo>
                    <a:pt x="3" y="4"/>
                  </a:moveTo>
                  <a:cubicBezTo>
                    <a:pt x="3" y="4"/>
                    <a:pt x="3" y="4"/>
                    <a:pt x="3"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4128"/>
            <p:cNvSpPr>
              <a:spLocks/>
            </p:cNvSpPr>
            <p:nvPr/>
          </p:nvSpPr>
          <p:spPr bwMode="auto">
            <a:xfrm>
              <a:off x="3803651" y="954088"/>
              <a:ext cx="26988" cy="25400"/>
            </a:xfrm>
            <a:custGeom>
              <a:avLst/>
              <a:gdLst>
                <a:gd name="T0" fmla="*/ 1 w 4"/>
                <a:gd name="T1" fmla="*/ 4 h 4"/>
                <a:gd name="T2" fmla="*/ 2 w 4"/>
                <a:gd name="T3" fmla="*/ 4 h 4"/>
                <a:gd name="T4" fmla="*/ 3 w 4"/>
                <a:gd name="T5" fmla="*/ 4 h 4"/>
                <a:gd name="T6" fmla="*/ 3 w 4"/>
                <a:gd name="T7" fmla="*/ 3 h 4"/>
                <a:gd name="T8" fmla="*/ 4 w 4"/>
                <a:gd name="T9" fmla="*/ 3 h 4"/>
                <a:gd name="T10" fmla="*/ 4 w 4"/>
                <a:gd name="T11" fmla="*/ 3 h 4"/>
                <a:gd name="T12" fmla="*/ 4 w 4"/>
                <a:gd name="T13" fmla="*/ 1 h 4"/>
                <a:gd name="T14" fmla="*/ 3 w 4"/>
                <a:gd name="T15" fmla="*/ 0 h 4"/>
                <a:gd name="T16" fmla="*/ 1 w 4"/>
                <a:gd name="T17" fmla="*/ 1 h 4"/>
                <a:gd name="T18" fmla="*/ 1 w 4"/>
                <a:gd name="T19" fmla="*/ 1 h 4"/>
                <a:gd name="T20" fmla="*/ 1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1" y="4"/>
                  </a:moveTo>
                  <a:cubicBezTo>
                    <a:pt x="1" y="4"/>
                    <a:pt x="1" y="4"/>
                    <a:pt x="2" y="4"/>
                  </a:cubicBezTo>
                  <a:cubicBezTo>
                    <a:pt x="2" y="4"/>
                    <a:pt x="3" y="4"/>
                    <a:pt x="3" y="4"/>
                  </a:cubicBezTo>
                  <a:cubicBezTo>
                    <a:pt x="3" y="3"/>
                    <a:pt x="3" y="3"/>
                    <a:pt x="3" y="3"/>
                  </a:cubicBezTo>
                  <a:cubicBezTo>
                    <a:pt x="3" y="3"/>
                    <a:pt x="4" y="3"/>
                    <a:pt x="4" y="3"/>
                  </a:cubicBezTo>
                  <a:cubicBezTo>
                    <a:pt x="4" y="3"/>
                    <a:pt x="4" y="3"/>
                    <a:pt x="4" y="3"/>
                  </a:cubicBezTo>
                  <a:cubicBezTo>
                    <a:pt x="4" y="3"/>
                    <a:pt x="4" y="1"/>
                    <a:pt x="4" y="1"/>
                  </a:cubicBezTo>
                  <a:cubicBezTo>
                    <a:pt x="3" y="0"/>
                    <a:pt x="3" y="0"/>
                    <a:pt x="3" y="0"/>
                  </a:cubicBezTo>
                  <a:cubicBezTo>
                    <a:pt x="2" y="0"/>
                    <a:pt x="1" y="0"/>
                    <a:pt x="1" y="1"/>
                  </a:cubicBezTo>
                  <a:cubicBezTo>
                    <a:pt x="1" y="1"/>
                    <a:pt x="1" y="1"/>
                    <a:pt x="1" y="1"/>
                  </a:cubicBezTo>
                  <a:cubicBezTo>
                    <a:pt x="0" y="1"/>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4129"/>
            <p:cNvSpPr>
              <a:spLocks/>
            </p:cNvSpPr>
            <p:nvPr/>
          </p:nvSpPr>
          <p:spPr bwMode="auto">
            <a:xfrm>
              <a:off x="3778251" y="933451"/>
              <a:ext cx="25400" cy="26988"/>
            </a:xfrm>
            <a:custGeom>
              <a:avLst/>
              <a:gdLst>
                <a:gd name="T0" fmla="*/ 3 w 4"/>
                <a:gd name="T1" fmla="*/ 0 h 4"/>
                <a:gd name="T2" fmla="*/ 0 w 4"/>
                <a:gd name="T3" fmla="*/ 1 h 4"/>
                <a:gd name="T4" fmla="*/ 0 w 4"/>
                <a:gd name="T5" fmla="*/ 3 h 4"/>
                <a:gd name="T6" fmla="*/ 1 w 4"/>
                <a:gd name="T7" fmla="*/ 4 h 4"/>
                <a:gd name="T8" fmla="*/ 3 w 4"/>
                <a:gd name="T9" fmla="*/ 2 h 4"/>
                <a:gd name="T10" fmla="*/ 3 w 4"/>
                <a:gd name="T11" fmla="*/ 2 h 4"/>
                <a:gd name="T12" fmla="*/ 4 w 4"/>
                <a:gd name="T13" fmla="*/ 2 h 4"/>
                <a:gd name="T14" fmla="*/ 4 w 4"/>
                <a:gd name="T15" fmla="*/ 2 h 4"/>
                <a:gd name="T16" fmla="*/ 4 w 4"/>
                <a:gd name="T17" fmla="*/ 1 h 4"/>
                <a:gd name="T18" fmla="*/ 4 w 4"/>
                <a:gd name="T19" fmla="*/ 0 h 4"/>
                <a:gd name="T20" fmla="*/ 3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3" y="0"/>
                  </a:moveTo>
                  <a:cubicBezTo>
                    <a:pt x="2" y="0"/>
                    <a:pt x="0" y="0"/>
                    <a:pt x="0" y="1"/>
                  </a:cubicBezTo>
                  <a:cubicBezTo>
                    <a:pt x="0" y="2"/>
                    <a:pt x="0" y="3"/>
                    <a:pt x="0" y="3"/>
                  </a:cubicBezTo>
                  <a:cubicBezTo>
                    <a:pt x="0" y="3"/>
                    <a:pt x="1" y="4"/>
                    <a:pt x="1" y="4"/>
                  </a:cubicBezTo>
                  <a:cubicBezTo>
                    <a:pt x="2" y="4"/>
                    <a:pt x="3" y="3"/>
                    <a:pt x="3" y="2"/>
                  </a:cubicBezTo>
                  <a:cubicBezTo>
                    <a:pt x="3" y="2"/>
                    <a:pt x="3" y="2"/>
                    <a:pt x="3" y="2"/>
                  </a:cubicBezTo>
                  <a:cubicBezTo>
                    <a:pt x="4" y="2"/>
                    <a:pt x="4" y="2"/>
                    <a:pt x="4" y="2"/>
                  </a:cubicBezTo>
                  <a:cubicBezTo>
                    <a:pt x="4" y="2"/>
                    <a:pt x="4" y="2"/>
                    <a:pt x="4" y="2"/>
                  </a:cubicBezTo>
                  <a:cubicBezTo>
                    <a:pt x="4" y="1"/>
                    <a:pt x="4" y="1"/>
                    <a:pt x="4" y="1"/>
                  </a:cubicBezTo>
                  <a:cubicBezTo>
                    <a:pt x="4" y="1"/>
                    <a:pt x="4" y="0"/>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4130"/>
            <p:cNvSpPr>
              <a:spLocks noEditPoints="1"/>
            </p:cNvSpPr>
            <p:nvPr/>
          </p:nvSpPr>
          <p:spPr bwMode="auto">
            <a:xfrm>
              <a:off x="3790951" y="868363"/>
              <a:ext cx="92075" cy="92075"/>
            </a:xfrm>
            <a:custGeom>
              <a:avLst/>
              <a:gdLst>
                <a:gd name="T0" fmla="*/ 0 w 14"/>
                <a:gd name="T1" fmla="*/ 4 h 14"/>
                <a:gd name="T2" fmla="*/ 0 w 14"/>
                <a:gd name="T3" fmla="*/ 5 h 14"/>
                <a:gd name="T4" fmla="*/ 2 w 14"/>
                <a:gd name="T5" fmla="*/ 10 h 14"/>
                <a:gd name="T6" fmla="*/ 6 w 14"/>
                <a:gd name="T7" fmla="*/ 13 h 14"/>
                <a:gd name="T8" fmla="*/ 5 w 14"/>
                <a:gd name="T9" fmla="*/ 12 h 14"/>
                <a:gd name="T10" fmla="*/ 8 w 14"/>
                <a:gd name="T11" fmla="*/ 13 h 14"/>
                <a:gd name="T12" fmla="*/ 11 w 14"/>
                <a:gd name="T13" fmla="*/ 14 h 14"/>
                <a:gd name="T14" fmla="*/ 8 w 14"/>
                <a:gd name="T15" fmla="*/ 13 h 14"/>
                <a:gd name="T16" fmla="*/ 8 w 14"/>
                <a:gd name="T17" fmla="*/ 13 h 14"/>
                <a:gd name="T18" fmla="*/ 7 w 14"/>
                <a:gd name="T19" fmla="*/ 13 h 14"/>
                <a:gd name="T20" fmla="*/ 9 w 14"/>
                <a:gd name="T21" fmla="*/ 14 h 14"/>
                <a:gd name="T22" fmla="*/ 9 w 14"/>
                <a:gd name="T23" fmla="*/ 13 h 14"/>
                <a:gd name="T24" fmla="*/ 13 w 14"/>
                <a:gd name="T25" fmla="*/ 13 h 14"/>
                <a:gd name="T26" fmla="*/ 13 w 14"/>
                <a:gd name="T27" fmla="*/ 13 h 14"/>
                <a:gd name="T28" fmla="*/ 13 w 14"/>
                <a:gd name="T29" fmla="*/ 13 h 14"/>
                <a:gd name="T30" fmla="*/ 13 w 14"/>
                <a:gd name="T31" fmla="*/ 13 h 14"/>
                <a:gd name="T32" fmla="*/ 14 w 14"/>
                <a:gd name="T33" fmla="*/ 10 h 14"/>
                <a:gd name="T34" fmla="*/ 12 w 14"/>
                <a:gd name="T35" fmla="*/ 7 h 14"/>
                <a:gd name="T36" fmla="*/ 11 w 14"/>
                <a:gd name="T37" fmla="*/ 5 h 14"/>
                <a:gd name="T38" fmla="*/ 9 w 14"/>
                <a:gd name="T39" fmla="*/ 3 h 14"/>
                <a:gd name="T40" fmla="*/ 7 w 14"/>
                <a:gd name="T41" fmla="*/ 2 h 14"/>
                <a:gd name="T42" fmla="*/ 2 w 14"/>
                <a:gd name="T43" fmla="*/ 0 h 14"/>
                <a:gd name="T44" fmla="*/ 1 w 14"/>
                <a:gd name="T45" fmla="*/ 1 h 14"/>
                <a:gd name="T46" fmla="*/ 1 w 14"/>
                <a:gd name="T47" fmla="*/ 1 h 14"/>
                <a:gd name="T48" fmla="*/ 1 w 14"/>
                <a:gd name="T49" fmla="*/ 1 h 14"/>
                <a:gd name="T50" fmla="*/ 1 w 14"/>
                <a:gd name="T51" fmla="*/ 1 h 14"/>
                <a:gd name="T52" fmla="*/ 0 w 14"/>
                <a:gd name="T53" fmla="*/ 1 h 14"/>
                <a:gd name="T54" fmla="*/ 0 w 14"/>
                <a:gd name="T55" fmla="*/ 1 h 14"/>
                <a:gd name="T56" fmla="*/ 0 w 14"/>
                <a:gd name="T57" fmla="*/ 2 h 14"/>
                <a:gd name="T58" fmla="*/ 0 w 14"/>
                <a:gd name="T59" fmla="*/ 3 h 14"/>
                <a:gd name="T60" fmla="*/ 0 w 14"/>
                <a:gd name="T61" fmla="*/ 4 h 14"/>
                <a:gd name="T62" fmla="*/ 5 w 14"/>
                <a:gd name="T63" fmla="*/ 6 h 14"/>
                <a:gd name="T64" fmla="*/ 5 w 14"/>
                <a:gd name="T65" fmla="*/ 5 h 14"/>
                <a:gd name="T66" fmla="*/ 7 w 14"/>
                <a:gd name="T67" fmla="*/ 5 h 14"/>
                <a:gd name="T68" fmla="*/ 7 w 14"/>
                <a:gd name="T69" fmla="*/ 5 h 14"/>
                <a:gd name="T70" fmla="*/ 7 w 14"/>
                <a:gd name="T71" fmla="*/ 5 h 14"/>
                <a:gd name="T72" fmla="*/ 7 w 14"/>
                <a:gd name="T73" fmla="*/ 6 h 14"/>
                <a:gd name="T74" fmla="*/ 7 w 14"/>
                <a:gd name="T75" fmla="*/ 6 h 14"/>
                <a:gd name="T76" fmla="*/ 9 w 14"/>
                <a:gd name="T77" fmla="*/ 8 h 14"/>
                <a:gd name="T78" fmla="*/ 8 w 14"/>
                <a:gd name="T79" fmla="*/ 9 h 14"/>
                <a:gd name="T80" fmla="*/ 6 w 14"/>
                <a:gd name="T81" fmla="*/ 9 h 14"/>
                <a:gd name="T82" fmla="*/ 5 w 14"/>
                <a:gd name="T83"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 h="14">
                  <a:moveTo>
                    <a:pt x="0" y="4"/>
                  </a:moveTo>
                  <a:cubicBezTo>
                    <a:pt x="0" y="4"/>
                    <a:pt x="0" y="5"/>
                    <a:pt x="0" y="5"/>
                  </a:cubicBezTo>
                  <a:cubicBezTo>
                    <a:pt x="1" y="7"/>
                    <a:pt x="1" y="8"/>
                    <a:pt x="2" y="10"/>
                  </a:cubicBezTo>
                  <a:cubicBezTo>
                    <a:pt x="3" y="11"/>
                    <a:pt x="4" y="12"/>
                    <a:pt x="6" y="13"/>
                  </a:cubicBezTo>
                  <a:cubicBezTo>
                    <a:pt x="5" y="12"/>
                    <a:pt x="5" y="12"/>
                    <a:pt x="5" y="12"/>
                  </a:cubicBezTo>
                  <a:cubicBezTo>
                    <a:pt x="6" y="12"/>
                    <a:pt x="7" y="13"/>
                    <a:pt x="8" y="13"/>
                  </a:cubicBezTo>
                  <a:cubicBezTo>
                    <a:pt x="9" y="14"/>
                    <a:pt x="10" y="14"/>
                    <a:pt x="11" y="14"/>
                  </a:cubicBezTo>
                  <a:cubicBezTo>
                    <a:pt x="10" y="14"/>
                    <a:pt x="8" y="14"/>
                    <a:pt x="8" y="13"/>
                  </a:cubicBezTo>
                  <a:cubicBezTo>
                    <a:pt x="8" y="13"/>
                    <a:pt x="8" y="13"/>
                    <a:pt x="8" y="13"/>
                  </a:cubicBezTo>
                  <a:cubicBezTo>
                    <a:pt x="8" y="13"/>
                    <a:pt x="7" y="13"/>
                    <a:pt x="7" y="13"/>
                  </a:cubicBezTo>
                  <a:cubicBezTo>
                    <a:pt x="8" y="13"/>
                    <a:pt x="9" y="13"/>
                    <a:pt x="9" y="14"/>
                  </a:cubicBezTo>
                  <a:cubicBezTo>
                    <a:pt x="9" y="14"/>
                    <a:pt x="9" y="13"/>
                    <a:pt x="9" y="13"/>
                  </a:cubicBezTo>
                  <a:cubicBezTo>
                    <a:pt x="10" y="14"/>
                    <a:pt x="11" y="14"/>
                    <a:pt x="13" y="13"/>
                  </a:cubicBezTo>
                  <a:cubicBezTo>
                    <a:pt x="13" y="13"/>
                    <a:pt x="13" y="13"/>
                    <a:pt x="13" y="13"/>
                  </a:cubicBezTo>
                  <a:cubicBezTo>
                    <a:pt x="13" y="13"/>
                    <a:pt x="13" y="13"/>
                    <a:pt x="13" y="13"/>
                  </a:cubicBezTo>
                  <a:cubicBezTo>
                    <a:pt x="13" y="13"/>
                    <a:pt x="13" y="13"/>
                    <a:pt x="13" y="13"/>
                  </a:cubicBezTo>
                  <a:cubicBezTo>
                    <a:pt x="14" y="12"/>
                    <a:pt x="14" y="11"/>
                    <a:pt x="14" y="10"/>
                  </a:cubicBezTo>
                  <a:cubicBezTo>
                    <a:pt x="14" y="9"/>
                    <a:pt x="13" y="8"/>
                    <a:pt x="12" y="7"/>
                  </a:cubicBezTo>
                  <a:cubicBezTo>
                    <a:pt x="12" y="6"/>
                    <a:pt x="12" y="6"/>
                    <a:pt x="11" y="5"/>
                  </a:cubicBezTo>
                  <a:cubicBezTo>
                    <a:pt x="11" y="4"/>
                    <a:pt x="10" y="4"/>
                    <a:pt x="9" y="3"/>
                  </a:cubicBezTo>
                  <a:cubicBezTo>
                    <a:pt x="9" y="3"/>
                    <a:pt x="8" y="2"/>
                    <a:pt x="7" y="2"/>
                  </a:cubicBezTo>
                  <a:cubicBezTo>
                    <a:pt x="6" y="1"/>
                    <a:pt x="4" y="0"/>
                    <a:pt x="2" y="0"/>
                  </a:cubicBezTo>
                  <a:cubicBezTo>
                    <a:pt x="2" y="1"/>
                    <a:pt x="2"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2"/>
                    <a:pt x="0" y="2"/>
                    <a:pt x="0" y="2"/>
                  </a:cubicBezTo>
                  <a:cubicBezTo>
                    <a:pt x="0" y="2"/>
                    <a:pt x="0" y="2"/>
                    <a:pt x="0" y="3"/>
                  </a:cubicBezTo>
                  <a:cubicBezTo>
                    <a:pt x="0" y="3"/>
                    <a:pt x="0" y="4"/>
                    <a:pt x="0" y="4"/>
                  </a:cubicBezTo>
                  <a:close/>
                  <a:moveTo>
                    <a:pt x="5" y="6"/>
                  </a:moveTo>
                  <a:cubicBezTo>
                    <a:pt x="5" y="6"/>
                    <a:pt x="5" y="6"/>
                    <a:pt x="5" y="5"/>
                  </a:cubicBezTo>
                  <a:cubicBezTo>
                    <a:pt x="6" y="5"/>
                    <a:pt x="6" y="5"/>
                    <a:pt x="7" y="5"/>
                  </a:cubicBezTo>
                  <a:cubicBezTo>
                    <a:pt x="7" y="5"/>
                    <a:pt x="7" y="5"/>
                    <a:pt x="7" y="5"/>
                  </a:cubicBezTo>
                  <a:cubicBezTo>
                    <a:pt x="7" y="5"/>
                    <a:pt x="7" y="5"/>
                    <a:pt x="7" y="5"/>
                  </a:cubicBezTo>
                  <a:cubicBezTo>
                    <a:pt x="7" y="6"/>
                    <a:pt x="7" y="6"/>
                    <a:pt x="7" y="6"/>
                  </a:cubicBezTo>
                  <a:cubicBezTo>
                    <a:pt x="7" y="6"/>
                    <a:pt x="7" y="6"/>
                    <a:pt x="7" y="6"/>
                  </a:cubicBezTo>
                  <a:cubicBezTo>
                    <a:pt x="8" y="6"/>
                    <a:pt x="9" y="7"/>
                    <a:pt x="9" y="8"/>
                  </a:cubicBezTo>
                  <a:cubicBezTo>
                    <a:pt x="9" y="8"/>
                    <a:pt x="9" y="9"/>
                    <a:pt x="8" y="9"/>
                  </a:cubicBezTo>
                  <a:cubicBezTo>
                    <a:pt x="8" y="9"/>
                    <a:pt x="7" y="9"/>
                    <a:pt x="6" y="9"/>
                  </a:cubicBezTo>
                  <a:cubicBezTo>
                    <a:pt x="6" y="9"/>
                    <a:pt x="5" y="7"/>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4131"/>
            <p:cNvSpPr>
              <a:spLocks/>
            </p:cNvSpPr>
            <p:nvPr/>
          </p:nvSpPr>
          <p:spPr bwMode="auto">
            <a:xfrm>
              <a:off x="3752851" y="889001"/>
              <a:ext cx="38100" cy="25400"/>
            </a:xfrm>
            <a:custGeom>
              <a:avLst/>
              <a:gdLst>
                <a:gd name="T0" fmla="*/ 5 w 6"/>
                <a:gd name="T1" fmla="*/ 2 h 4"/>
                <a:gd name="T2" fmla="*/ 2 w 6"/>
                <a:gd name="T3" fmla="*/ 1 h 4"/>
                <a:gd name="T4" fmla="*/ 1 w 6"/>
                <a:gd name="T5" fmla="*/ 4 h 4"/>
                <a:gd name="T6" fmla="*/ 5 w 6"/>
                <a:gd name="T7" fmla="*/ 4 h 4"/>
                <a:gd name="T8" fmla="*/ 5 w 6"/>
                <a:gd name="T9" fmla="*/ 4 h 4"/>
                <a:gd name="T10" fmla="*/ 5 w 6"/>
                <a:gd name="T11" fmla="*/ 3 h 4"/>
                <a:gd name="T12" fmla="*/ 5 w 6"/>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5" y="2"/>
                  </a:moveTo>
                  <a:cubicBezTo>
                    <a:pt x="5" y="1"/>
                    <a:pt x="3" y="0"/>
                    <a:pt x="2" y="1"/>
                  </a:cubicBezTo>
                  <a:cubicBezTo>
                    <a:pt x="1" y="1"/>
                    <a:pt x="0" y="2"/>
                    <a:pt x="1" y="4"/>
                  </a:cubicBezTo>
                  <a:cubicBezTo>
                    <a:pt x="2" y="4"/>
                    <a:pt x="4" y="4"/>
                    <a:pt x="5" y="4"/>
                  </a:cubicBezTo>
                  <a:cubicBezTo>
                    <a:pt x="5" y="4"/>
                    <a:pt x="5" y="4"/>
                    <a:pt x="5" y="4"/>
                  </a:cubicBezTo>
                  <a:cubicBezTo>
                    <a:pt x="5" y="3"/>
                    <a:pt x="5" y="3"/>
                    <a:pt x="5" y="3"/>
                  </a:cubicBezTo>
                  <a:cubicBezTo>
                    <a:pt x="6" y="2"/>
                    <a:pt x="5"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4132"/>
            <p:cNvSpPr>
              <a:spLocks/>
            </p:cNvSpPr>
            <p:nvPr/>
          </p:nvSpPr>
          <p:spPr bwMode="auto">
            <a:xfrm>
              <a:off x="3771901" y="842963"/>
              <a:ext cx="25400" cy="31750"/>
            </a:xfrm>
            <a:custGeom>
              <a:avLst/>
              <a:gdLst>
                <a:gd name="T0" fmla="*/ 3 w 4"/>
                <a:gd name="T1" fmla="*/ 2 h 5"/>
                <a:gd name="T2" fmla="*/ 1 w 4"/>
                <a:gd name="T3" fmla="*/ 0 h 5"/>
                <a:gd name="T4" fmla="*/ 0 w 4"/>
                <a:gd name="T5" fmla="*/ 1 h 5"/>
                <a:gd name="T6" fmla="*/ 0 w 4"/>
                <a:gd name="T7" fmla="*/ 3 h 5"/>
                <a:gd name="T8" fmla="*/ 3 w 4"/>
                <a:gd name="T9" fmla="*/ 4 h 5"/>
                <a:gd name="T10" fmla="*/ 3 w 4"/>
                <a:gd name="T11" fmla="*/ 4 h 5"/>
                <a:gd name="T12" fmla="*/ 3 w 4"/>
                <a:gd name="T13" fmla="*/ 4 h 5"/>
                <a:gd name="T14" fmla="*/ 3 w 4"/>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3" y="2"/>
                  </a:moveTo>
                  <a:cubicBezTo>
                    <a:pt x="3" y="1"/>
                    <a:pt x="2" y="0"/>
                    <a:pt x="1" y="0"/>
                  </a:cubicBezTo>
                  <a:cubicBezTo>
                    <a:pt x="1" y="0"/>
                    <a:pt x="0" y="1"/>
                    <a:pt x="0" y="1"/>
                  </a:cubicBezTo>
                  <a:cubicBezTo>
                    <a:pt x="0" y="1"/>
                    <a:pt x="0" y="2"/>
                    <a:pt x="0" y="3"/>
                  </a:cubicBezTo>
                  <a:cubicBezTo>
                    <a:pt x="1" y="4"/>
                    <a:pt x="2" y="5"/>
                    <a:pt x="3" y="4"/>
                  </a:cubicBezTo>
                  <a:cubicBezTo>
                    <a:pt x="3" y="4"/>
                    <a:pt x="3" y="4"/>
                    <a:pt x="3" y="4"/>
                  </a:cubicBezTo>
                  <a:cubicBezTo>
                    <a:pt x="3" y="4"/>
                    <a:pt x="3" y="4"/>
                    <a:pt x="3" y="4"/>
                  </a:cubicBezTo>
                  <a:cubicBezTo>
                    <a:pt x="4" y="4"/>
                    <a:pt x="4"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4133"/>
            <p:cNvSpPr>
              <a:spLocks/>
            </p:cNvSpPr>
            <p:nvPr/>
          </p:nvSpPr>
          <p:spPr bwMode="auto">
            <a:xfrm>
              <a:off x="3810001" y="842963"/>
              <a:ext cx="26988" cy="25400"/>
            </a:xfrm>
            <a:custGeom>
              <a:avLst/>
              <a:gdLst>
                <a:gd name="T0" fmla="*/ 1 w 4"/>
                <a:gd name="T1" fmla="*/ 3 h 4"/>
                <a:gd name="T2" fmla="*/ 2 w 4"/>
                <a:gd name="T3" fmla="*/ 4 h 4"/>
                <a:gd name="T4" fmla="*/ 3 w 4"/>
                <a:gd name="T5" fmla="*/ 4 h 4"/>
                <a:gd name="T6" fmla="*/ 3 w 4"/>
                <a:gd name="T7" fmla="*/ 4 h 4"/>
                <a:gd name="T8" fmla="*/ 3 w 4"/>
                <a:gd name="T9" fmla="*/ 4 h 4"/>
                <a:gd name="T10" fmla="*/ 3 w 4"/>
                <a:gd name="T11" fmla="*/ 4 h 4"/>
                <a:gd name="T12" fmla="*/ 3 w 4"/>
                <a:gd name="T13" fmla="*/ 4 h 4"/>
                <a:gd name="T14" fmla="*/ 3 w 4"/>
                <a:gd name="T15" fmla="*/ 4 h 4"/>
                <a:gd name="T16" fmla="*/ 3 w 4"/>
                <a:gd name="T17" fmla="*/ 4 h 4"/>
                <a:gd name="T18" fmla="*/ 3 w 4"/>
                <a:gd name="T19" fmla="*/ 0 h 4"/>
                <a:gd name="T20" fmla="*/ 2 w 4"/>
                <a:gd name="T21" fmla="*/ 0 h 4"/>
                <a:gd name="T22" fmla="*/ 1 w 4"/>
                <a:gd name="T23" fmla="*/ 0 h 4"/>
                <a:gd name="T24" fmla="*/ 1 w 4"/>
                <a:gd name="T25"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4">
                  <a:moveTo>
                    <a:pt x="1" y="3"/>
                  </a:moveTo>
                  <a:cubicBezTo>
                    <a:pt x="1" y="4"/>
                    <a:pt x="1" y="4"/>
                    <a:pt x="2" y="4"/>
                  </a:cubicBezTo>
                  <a:cubicBezTo>
                    <a:pt x="2" y="4"/>
                    <a:pt x="2" y="4"/>
                    <a:pt x="3" y="4"/>
                  </a:cubicBezTo>
                  <a:cubicBezTo>
                    <a:pt x="3" y="4"/>
                    <a:pt x="3" y="4"/>
                    <a:pt x="3" y="4"/>
                  </a:cubicBezTo>
                  <a:cubicBezTo>
                    <a:pt x="3" y="4"/>
                    <a:pt x="3" y="4"/>
                    <a:pt x="3" y="4"/>
                  </a:cubicBezTo>
                  <a:cubicBezTo>
                    <a:pt x="3" y="4"/>
                    <a:pt x="3" y="4"/>
                    <a:pt x="3" y="4"/>
                  </a:cubicBezTo>
                  <a:cubicBezTo>
                    <a:pt x="3" y="4"/>
                    <a:pt x="3" y="4"/>
                    <a:pt x="3" y="4"/>
                  </a:cubicBezTo>
                  <a:cubicBezTo>
                    <a:pt x="3" y="4"/>
                    <a:pt x="3" y="4"/>
                    <a:pt x="3" y="4"/>
                  </a:cubicBezTo>
                  <a:cubicBezTo>
                    <a:pt x="3" y="4"/>
                    <a:pt x="3" y="4"/>
                    <a:pt x="3" y="4"/>
                  </a:cubicBezTo>
                  <a:cubicBezTo>
                    <a:pt x="3" y="3"/>
                    <a:pt x="4" y="1"/>
                    <a:pt x="3" y="0"/>
                  </a:cubicBezTo>
                  <a:cubicBezTo>
                    <a:pt x="3" y="0"/>
                    <a:pt x="3" y="0"/>
                    <a:pt x="2" y="0"/>
                  </a:cubicBezTo>
                  <a:cubicBezTo>
                    <a:pt x="2" y="0"/>
                    <a:pt x="1" y="0"/>
                    <a:pt x="1"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4134"/>
            <p:cNvSpPr>
              <a:spLocks/>
            </p:cNvSpPr>
            <p:nvPr/>
          </p:nvSpPr>
          <p:spPr bwMode="auto">
            <a:xfrm>
              <a:off x="3836988" y="862013"/>
              <a:ext cx="31750" cy="26988"/>
            </a:xfrm>
            <a:custGeom>
              <a:avLst/>
              <a:gdLst>
                <a:gd name="T0" fmla="*/ 4 w 5"/>
                <a:gd name="T1" fmla="*/ 0 h 4"/>
                <a:gd name="T2" fmla="*/ 3 w 5"/>
                <a:gd name="T3" fmla="*/ 0 h 4"/>
                <a:gd name="T4" fmla="*/ 1 w 5"/>
                <a:gd name="T5" fmla="*/ 0 h 4"/>
                <a:gd name="T6" fmla="*/ 1 w 5"/>
                <a:gd name="T7" fmla="*/ 2 h 4"/>
                <a:gd name="T8" fmla="*/ 3 w 5"/>
                <a:gd name="T9" fmla="*/ 4 h 4"/>
                <a:gd name="T10" fmla="*/ 3 w 5"/>
                <a:gd name="T11" fmla="*/ 4 h 4"/>
                <a:gd name="T12" fmla="*/ 3 w 5"/>
                <a:gd name="T13" fmla="*/ 4 h 4"/>
                <a:gd name="T14" fmla="*/ 3 w 5"/>
                <a:gd name="T15" fmla="*/ 3 h 4"/>
                <a:gd name="T16" fmla="*/ 4 w 5"/>
                <a:gd name="T17" fmla="*/ 3 h 4"/>
                <a:gd name="T18" fmla="*/ 5 w 5"/>
                <a:gd name="T19" fmla="*/ 1 h 4"/>
                <a:gd name="T20" fmla="*/ 4 w 5"/>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4" y="0"/>
                  </a:moveTo>
                  <a:cubicBezTo>
                    <a:pt x="4" y="0"/>
                    <a:pt x="3" y="0"/>
                    <a:pt x="3" y="0"/>
                  </a:cubicBezTo>
                  <a:cubicBezTo>
                    <a:pt x="2" y="0"/>
                    <a:pt x="2" y="0"/>
                    <a:pt x="1" y="0"/>
                  </a:cubicBezTo>
                  <a:cubicBezTo>
                    <a:pt x="1" y="1"/>
                    <a:pt x="0" y="1"/>
                    <a:pt x="1" y="2"/>
                  </a:cubicBezTo>
                  <a:cubicBezTo>
                    <a:pt x="1" y="3"/>
                    <a:pt x="2" y="4"/>
                    <a:pt x="3" y="4"/>
                  </a:cubicBezTo>
                  <a:cubicBezTo>
                    <a:pt x="3" y="4"/>
                    <a:pt x="3" y="4"/>
                    <a:pt x="3" y="4"/>
                  </a:cubicBezTo>
                  <a:cubicBezTo>
                    <a:pt x="3" y="4"/>
                    <a:pt x="3" y="4"/>
                    <a:pt x="3" y="4"/>
                  </a:cubicBezTo>
                  <a:cubicBezTo>
                    <a:pt x="3" y="4"/>
                    <a:pt x="3" y="4"/>
                    <a:pt x="3" y="3"/>
                  </a:cubicBezTo>
                  <a:cubicBezTo>
                    <a:pt x="4" y="3"/>
                    <a:pt x="4" y="3"/>
                    <a:pt x="4" y="3"/>
                  </a:cubicBezTo>
                  <a:cubicBezTo>
                    <a:pt x="5" y="3"/>
                    <a:pt x="5" y="2"/>
                    <a:pt x="5" y="1"/>
                  </a:cubicBezTo>
                  <a:cubicBezTo>
                    <a:pt x="5"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4135"/>
            <p:cNvSpPr>
              <a:spLocks/>
            </p:cNvSpPr>
            <p:nvPr/>
          </p:nvSpPr>
          <p:spPr bwMode="auto">
            <a:xfrm>
              <a:off x="3868738" y="882651"/>
              <a:ext cx="33338" cy="25400"/>
            </a:xfrm>
            <a:custGeom>
              <a:avLst/>
              <a:gdLst>
                <a:gd name="T0" fmla="*/ 2 w 5"/>
                <a:gd name="T1" fmla="*/ 4 h 4"/>
                <a:gd name="T2" fmla="*/ 4 w 5"/>
                <a:gd name="T3" fmla="*/ 3 h 4"/>
                <a:gd name="T4" fmla="*/ 4 w 5"/>
                <a:gd name="T5" fmla="*/ 3 h 4"/>
                <a:gd name="T6" fmla="*/ 5 w 5"/>
                <a:gd name="T7" fmla="*/ 3 h 4"/>
                <a:gd name="T8" fmla="*/ 5 w 5"/>
                <a:gd name="T9" fmla="*/ 1 h 4"/>
                <a:gd name="T10" fmla="*/ 3 w 5"/>
                <a:gd name="T11" fmla="*/ 0 h 4"/>
                <a:gd name="T12" fmla="*/ 1 w 5"/>
                <a:gd name="T13" fmla="*/ 1 h 4"/>
                <a:gd name="T14" fmla="*/ 0 w 5"/>
                <a:gd name="T15" fmla="*/ 2 h 4"/>
                <a:gd name="T16" fmla="*/ 0 w 5"/>
                <a:gd name="T17" fmla="*/ 4 h 4"/>
                <a:gd name="T18" fmla="*/ 2 w 5"/>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2" y="4"/>
                  </a:moveTo>
                  <a:cubicBezTo>
                    <a:pt x="3" y="4"/>
                    <a:pt x="4" y="4"/>
                    <a:pt x="4" y="3"/>
                  </a:cubicBezTo>
                  <a:cubicBezTo>
                    <a:pt x="4" y="3"/>
                    <a:pt x="4" y="3"/>
                    <a:pt x="4" y="3"/>
                  </a:cubicBezTo>
                  <a:cubicBezTo>
                    <a:pt x="4" y="3"/>
                    <a:pt x="5" y="3"/>
                    <a:pt x="5" y="3"/>
                  </a:cubicBezTo>
                  <a:cubicBezTo>
                    <a:pt x="5" y="2"/>
                    <a:pt x="5" y="2"/>
                    <a:pt x="5" y="1"/>
                  </a:cubicBezTo>
                  <a:cubicBezTo>
                    <a:pt x="5" y="1"/>
                    <a:pt x="4" y="0"/>
                    <a:pt x="3" y="0"/>
                  </a:cubicBezTo>
                  <a:cubicBezTo>
                    <a:pt x="3" y="0"/>
                    <a:pt x="2" y="1"/>
                    <a:pt x="1" y="1"/>
                  </a:cubicBezTo>
                  <a:cubicBezTo>
                    <a:pt x="1" y="2"/>
                    <a:pt x="0" y="2"/>
                    <a:pt x="0" y="2"/>
                  </a:cubicBezTo>
                  <a:cubicBezTo>
                    <a:pt x="0" y="3"/>
                    <a:pt x="0" y="3"/>
                    <a:pt x="0" y="4"/>
                  </a:cubicBezTo>
                  <a:cubicBezTo>
                    <a:pt x="1" y="4"/>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4136"/>
            <p:cNvSpPr>
              <a:spLocks/>
            </p:cNvSpPr>
            <p:nvPr/>
          </p:nvSpPr>
          <p:spPr bwMode="auto">
            <a:xfrm>
              <a:off x="3883026" y="914401"/>
              <a:ext cx="31750" cy="25400"/>
            </a:xfrm>
            <a:custGeom>
              <a:avLst/>
              <a:gdLst>
                <a:gd name="T0" fmla="*/ 1 w 5"/>
                <a:gd name="T1" fmla="*/ 4 h 4"/>
                <a:gd name="T2" fmla="*/ 3 w 5"/>
                <a:gd name="T3" fmla="*/ 4 h 4"/>
                <a:gd name="T4" fmla="*/ 4 w 5"/>
                <a:gd name="T5" fmla="*/ 3 h 4"/>
                <a:gd name="T6" fmla="*/ 5 w 5"/>
                <a:gd name="T7" fmla="*/ 3 h 4"/>
                <a:gd name="T8" fmla="*/ 5 w 5"/>
                <a:gd name="T9" fmla="*/ 2 h 4"/>
                <a:gd name="T10" fmla="*/ 4 w 5"/>
                <a:gd name="T11" fmla="*/ 1 h 4"/>
                <a:gd name="T12" fmla="*/ 1 w 5"/>
                <a:gd name="T13" fmla="*/ 1 h 4"/>
                <a:gd name="T14" fmla="*/ 0 w 5"/>
                <a:gd name="T15" fmla="*/ 2 h 4"/>
                <a:gd name="T16" fmla="*/ 1 w 5"/>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1" y="4"/>
                  </a:moveTo>
                  <a:cubicBezTo>
                    <a:pt x="1" y="4"/>
                    <a:pt x="2" y="4"/>
                    <a:pt x="3" y="4"/>
                  </a:cubicBezTo>
                  <a:cubicBezTo>
                    <a:pt x="3" y="4"/>
                    <a:pt x="4" y="4"/>
                    <a:pt x="4" y="3"/>
                  </a:cubicBezTo>
                  <a:cubicBezTo>
                    <a:pt x="4" y="3"/>
                    <a:pt x="5" y="3"/>
                    <a:pt x="5" y="3"/>
                  </a:cubicBezTo>
                  <a:cubicBezTo>
                    <a:pt x="5" y="3"/>
                    <a:pt x="5" y="2"/>
                    <a:pt x="5" y="2"/>
                  </a:cubicBezTo>
                  <a:cubicBezTo>
                    <a:pt x="5" y="1"/>
                    <a:pt x="4" y="1"/>
                    <a:pt x="4" y="1"/>
                  </a:cubicBezTo>
                  <a:cubicBezTo>
                    <a:pt x="3" y="0"/>
                    <a:pt x="2" y="1"/>
                    <a:pt x="1" y="1"/>
                  </a:cubicBezTo>
                  <a:cubicBezTo>
                    <a:pt x="1" y="2"/>
                    <a:pt x="1" y="2"/>
                    <a:pt x="0" y="2"/>
                  </a:cubicBezTo>
                  <a:cubicBezTo>
                    <a:pt x="0" y="3"/>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137"/>
            <p:cNvSpPr>
              <a:spLocks/>
            </p:cNvSpPr>
            <p:nvPr/>
          </p:nvSpPr>
          <p:spPr bwMode="auto">
            <a:xfrm>
              <a:off x="3875088" y="954088"/>
              <a:ext cx="26988" cy="31750"/>
            </a:xfrm>
            <a:custGeom>
              <a:avLst/>
              <a:gdLst>
                <a:gd name="T0" fmla="*/ 1 w 4"/>
                <a:gd name="T1" fmla="*/ 3 h 5"/>
                <a:gd name="T2" fmla="*/ 3 w 4"/>
                <a:gd name="T3" fmla="*/ 5 h 5"/>
                <a:gd name="T4" fmla="*/ 4 w 4"/>
                <a:gd name="T5" fmla="*/ 5 h 5"/>
                <a:gd name="T6" fmla="*/ 4 w 4"/>
                <a:gd name="T7" fmla="*/ 4 h 5"/>
                <a:gd name="T8" fmla="*/ 4 w 4"/>
                <a:gd name="T9" fmla="*/ 3 h 5"/>
                <a:gd name="T10" fmla="*/ 3 w 4"/>
                <a:gd name="T11" fmla="*/ 1 h 5"/>
                <a:gd name="T12" fmla="*/ 1 w 4"/>
                <a:gd name="T13" fmla="*/ 1 h 5"/>
                <a:gd name="T14" fmla="*/ 0 w 4"/>
                <a:gd name="T15" fmla="*/ 2 h 5"/>
                <a:gd name="T16" fmla="*/ 1 w 4"/>
                <a:gd name="T1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3"/>
                  </a:moveTo>
                  <a:cubicBezTo>
                    <a:pt x="1" y="4"/>
                    <a:pt x="2" y="5"/>
                    <a:pt x="3" y="5"/>
                  </a:cubicBezTo>
                  <a:cubicBezTo>
                    <a:pt x="3" y="5"/>
                    <a:pt x="4" y="5"/>
                    <a:pt x="4" y="5"/>
                  </a:cubicBezTo>
                  <a:cubicBezTo>
                    <a:pt x="4" y="4"/>
                    <a:pt x="4" y="4"/>
                    <a:pt x="4" y="4"/>
                  </a:cubicBezTo>
                  <a:cubicBezTo>
                    <a:pt x="4" y="4"/>
                    <a:pt x="4" y="3"/>
                    <a:pt x="4" y="3"/>
                  </a:cubicBezTo>
                  <a:cubicBezTo>
                    <a:pt x="4" y="2"/>
                    <a:pt x="3" y="1"/>
                    <a:pt x="3" y="1"/>
                  </a:cubicBezTo>
                  <a:cubicBezTo>
                    <a:pt x="2" y="0"/>
                    <a:pt x="1" y="0"/>
                    <a:pt x="1" y="1"/>
                  </a:cubicBezTo>
                  <a:cubicBezTo>
                    <a:pt x="0" y="1"/>
                    <a:pt x="0" y="1"/>
                    <a:pt x="0" y="2"/>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4138"/>
            <p:cNvSpPr>
              <a:spLocks/>
            </p:cNvSpPr>
            <p:nvPr/>
          </p:nvSpPr>
          <p:spPr bwMode="auto">
            <a:xfrm>
              <a:off x="3784601" y="817563"/>
              <a:ext cx="19050" cy="19050"/>
            </a:xfrm>
            <a:custGeom>
              <a:avLst/>
              <a:gdLst>
                <a:gd name="T0" fmla="*/ 2 w 3"/>
                <a:gd name="T1" fmla="*/ 2 h 3"/>
                <a:gd name="T2" fmla="*/ 1 w 3"/>
                <a:gd name="T3" fmla="*/ 1 h 3"/>
                <a:gd name="T4" fmla="*/ 2 w 3"/>
                <a:gd name="T5" fmla="*/ 2 h 3"/>
              </a:gdLst>
              <a:ahLst/>
              <a:cxnLst>
                <a:cxn ang="0">
                  <a:pos x="T0" y="T1"/>
                </a:cxn>
                <a:cxn ang="0">
                  <a:pos x="T2" y="T3"/>
                </a:cxn>
                <a:cxn ang="0">
                  <a:pos x="T4" y="T5"/>
                </a:cxn>
              </a:cxnLst>
              <a:rect l="0" t="0" r="r" b="b"/>
              <a:pathLst>
                <a:path w="3" h="3">
                  <a:moveTo>
                    <a:pt x="2" y="2"/>
                  </a:moveTo>
                  <a:cubicBezTo>
                    <a:pt x="1" y="3"/>
                    <a:pt x="0" y="2"/>
                    <a:pt x="1" y="1"/>
                  </a:cubicBezTo>
                  <a:cubicBezTo>
                    <a:pt x="2" y="0"/>
                    <a:pt x="3"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4139"/>
            <p:cNvSpPr>
              <a:spLocks/>
            </p:cNvSpPr>
            <p:nvPr/>
          </p:nvSpPr>
          <p:spPr bwMode="auto">
            <a:xfrm>
              <a:off x="3738563" y="862013"/>
              <a:ext cx="20638" cy="26988"/>
            </a:xfrm>
            <a:custGeom>
              <a:avLst/>
              <a:gdLst>
                <a:gd name="T0" fmla="*/ 2 w 3"/>
                <a:gd name="T1" fmla="*/ 3 h 4"/>
                <a:gd name="T2" fmla="*/ 0 w 3"/>
                <a:gd name="T3" fmla="*/ 1 h 4"/>
                <a:gd name="T4" fmla="*/ 2 w 3"/>
                <a:gd name="T5" fmla="*/ 3 h 4"/>
              </a:gdLst>
              <a:ahLst/>
              <a:cxnLst>
                <a:cxn ang="0">
                  <a:pos x="T0" y="T1"/>
                </a:cxn>
                <a:cxn ang="0">
                  <a:pos x="T2" y="T3"/>
                </a:cxn>
                <a:cxn ang="0">
                  <a:pos x="T4" y="T5"/>
                </a:cxn>
              </a:cxnLst>
              <a:rect l="0" t="0" r="r" b="b"/>
              <a:pathLst>
                <a:path w="3" h="4">
                  <a:moveTo>
                    <a:pt x="2" y="3"/>
                  </a:moveTo>
                  <a:cubicBezTo>
                    <a:pt x="3" y="2"/>
                    <a:pt x="1" y="0"/>
                    <a:pt x="0" y="1"/>
                  </a:cubicBezTo>
                  <a:cubicBezTo>
                    <a:pt x="0" y="2"/>
                    <a:pt x="1"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4140"/>
            <p:cNvSpPr>
              <a:spLocks/>
            </p:cNvSpPr>
            <p:nvPr/>
          </p:nvSpPr>
          <p:spPr bwMode="auto">
            <a:xfrm>
              <a:off x="3868738" y="985838"/>
              <a:ext cx="14288" cy="19050"/>
            </a:xfrm>
            <a:custGeom>
              <a:avLst/>
              <a:gdLst>
                <a:gd name="T0" fmla="*/ 2 w 2"/>
                <a:gd name="T1" fmla="*/ 2 h 3"/>
                <a:gd name="T2" fmla="*/ 2 w 2"/>
                <a:gd name="T3" fmla="*/ 1 h 3"/>
                <a:gd name="T4" fmla="*/ 2 w 2"/>
                <a:gd name="T5" fmla="*/ 1 h 3"/>
                <a:gd name="T6" fmla="*/ 1 w 2"/>
                <a:gd name="T7" fmla="*/ 1 h 3"/>
                <a:gd name="T8" fmla="*/ 1 w 2"/>
                <a:gd name="T9" fmla="*/ 2 h 3"/>
                <a:gd name="T10" fmla="*/ 1 w 2"/>
                <a:gd name="T11" fmla="*/ 2 h 3"/>
                <a:gd name="T12" fmla="*/ 2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2"/>
                  </a:moveTo>
                  <a:cubicBezTo>
                    <a:pt x="2" y="2"/>
                    <a:pt x="2" y="1"/>
                    <a:pt x="2" y="1"/>
                  </a:cubicBezTo>
                  <a:cubicBezTo>
                    <a:pt x="2" y="1"/>
                    <a:pt x="2" y="1"/>
                    <a:pt x="2" y="1"/>
                  </a:cubicBezTo>
                  <a:cubicBezTo>
                    <a:pt x="2" y="0"/>
                    <a:pt x="1" y="0"/>
                    <a:pt x="1" y="1"/>
                  </a:cubicBezTo>
                  <a:cubicBezTo>
                    <a:pt x="0" y="1"/>
                    <a:pt x="0" y="2"/>
                    <a:pt x="1" y="2"/>
                  </a:cubicBezTo>
                  <a:cubicBezTo>
                    <a:pt x="1" y="2"/>
                    <a:pt x="1" y="2"/>
                    <a:pt x="1" y="2"/>
                  </a:cubicBezTo>
                  <a:cubicBezTo>
                    <a:pt x="1" y="3"/>
                    <a:pt x="2"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4141"/>
            <p:cNvSpPr>
              <a:spLocks/>
            </p:cNvSpPr>
            <p:nvPr/>
          </p:nvSpPr>
          <p:spPr bwMode="auto">
            <a:xfrm>
              <a:off x="3868738" y="465138"/>
              <a:ext cx="20638" cy="14288"/>
            </a:xfrm>
            <a:custGeom>
              <a:avLst/>
              <a:gdLst>
                <a:gd name="T0" fmla="*/ 2 w 3"/>
                <a:gd name="T1" fmla="*/ 0 h 2"/>
                <a:gd name="T2" fmla="*/ 2 w 3"/>
                <a:gd name="T3" fmla="*/ 1 h 2"/>
                <a:gd name="T4" fmla="*/ 2 w 3"/>
                <a:gd name="T5" fmla="*/ 2 h 2"/>
                <a:gd name="T6" fmla="*/ 1 w 3"/>
                <a:gd name="T7" fmla="*/ 2 h 2"/>
                <a:gd name="T8" fmla="*/ 1 w 3"/>
                <a:gd name="T9" fmla="*/ 0 h 2"/>
                <a:gd name="T10" fmla="*/ 1 w 3"/>
                <a:gd name="T11" fmla="*/ 0 h 2"/>
                <a:gd name="T12" fmla="*/ 2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0"/>
                  </a:moveTo>
                  <a:cubicBezTo>
                    <a:pt x="3" y="0"/>
                    <a:pt x="3" y="1"/>
                    <a:pt x="2" y="1"/>
                  </a:cubicBezTo>
                  <a:cubicBezTo>
                    <a:pt x="2" y="2"/>
                    <a:pt x="2" y="2"/>
                    <a:pt x="2" y="2"/>
                  </a:cubicBezTo>
                  <a:cubicBezTo>
                    <a:pt x="2" y="2"/>
                    <a:pt x="1" y="2"/>
                    <a:pt x="1" y="2"/>
                  </a:cubicBezTo>
                  <a:cubicBezTo>
                    <a:pt x="0" y="1"/>
                    <a:pt x="0" y="1"/>
                    <a:pt x="1" y="0"/>
                  </a:cubicBezTo>
                  <a:cubicBezTo>
                    <a:pt x="1" y="0"/>
                    <a:pt x="1"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4142"/>
            <p:cNvSpPr>
              <a:spLocks noEditPoints="1"/>
            </p:cNvSpPr>
            <p:nvPr/>
          </p:nvSpPr>
          <p:spPr bwMode="auto">
            <a:xfrm>
              <a:off x="3889376" y="523876"/>
              <a:ext cx="25400" cy="26988"/>
            </a:xfrm>
            <a:custGeom>
              <a:avLst/>
              <a:gdLst>
                <a:gd name="T0" fmla="*/ 4 w 4"/>
                <a:gd name="T1" fmla="*/ 2 h 4"/>
                <a:gd name="T2" fmla="*/ 4 w 4"/>
                <a:gd name="T3" fmla="*/ 1 h 4"/>
                <a:gd name="T4" fmla="*/ 4 w 4"/>
                <a:gd name="T5" fmla="*/ 1 h 4"/>
                <a:gd name="T6" fmla="*/ 4 w 4"/>
                <a:gd name="T7" fmla="*/ 1 h 4"/>
                <a:gd name="T8" fmla="*/ 4 w 4"/>
                <a:gd name="T9" fmla="*/ 1 h 4"/>
                <a:gd name="T10" fmla="*/ 4 w 4"/>
                <a:gd name="T11" fmla="*/ 1 h 4"/>
                <a:gd name="T12" fmla="*/ 4 w 4"/>
                <a:gd name="T13" fmla="*/ 1 h 4"/>
                <a:gd name="T14" fmla="*/ 4 w 4"/>
                <a:gd name="T15" fmla="*/ 1 h 4"/>
                <a:gd name="T16" fmla="*/ 4 w 4"/>
                <a:gd name="T17" fmla="*/ 0 h 4"/>
                <a:gd name="T18" fmla="*/ 4 w 4"/>
                <a:gd name="T19" fmla="*/ 0 h 4"/>
                <a:gd name="T20" fmla="*/ 3 w 4"/>
                <a:gd name="T21" fmla="*/ 0 h 4"/>
                <a:gd name="T22" fmla="*/ 3 w 4"/>
                <a:gd name="T23" fmla="*/ 0 h 4"/>
                <a:gd name="T24" fmla="*/ 0 w 4"/>
                <a:gd name="T25" fmla="*/ 0 h 4"/>
                <a:gd name="T26" fmla="*/ 0 w 4"/>
                <a:gd name="T27" fmla="*/ 1 h 4"/>
                <a:gd name="T28" fmla="*/ 1 w 4"/>
                <a:gd name="T29" fmla="*/ 3 h 4"/>
                <a:gd name="T30" fmla="*/ 3 w 4"/>
                <a:gd name="T31" fmla="*/ 3 h 4"/>
                <a:gd name="T32" fmla="*/ 3 w 4"/>
                <a:gd name="T33" fmla="*/ 3 h 4"/>
                <a:gd name="T34" fmla="*/ 3 w 4"/>
                <a:gd name="T35" fmla="*/ 2 h 4"/>
                <a:gd name="T36" fmla="*/ 4 w 4"/>
                <a:gd name="T37" fmla="*/ 2 h 4"/>
                <a:gd name="T38" fmla="*/ 4 w 4"/>
                <a:gd name="T39" fmla="*/ 2 h 4"/>
                <a:gd name="T40" fmla="*/ 4 w 4"/>
                <a:gd name="T41" fmla="*/ 1 h 4"/>
                <a:gd name="T42" fmla="*/ 4 w 4"/>
                <a:gd name="T43" fmla="*/ 1 h 4"/>
                <a:gd name="T44" fmla="*/ 4 w 4"/>
                <a:gd name="T4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 h="4">
                  <a:moveTo>
                    <a:pt x="4" y="2"/>
                  </a:moveTo>
                  <a:cubicBezTo>
                    <a:pt x="4" y="2"/>
                    <a:pt x="4" y="2"/>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0"/>
                    <a:pt x="4" y="0"/>
                    <a:pt x="4" y="0"/>
                  </a:cubicBezTo>
                  <a:cubicBezTo>
                    <a:pt x="4" y="0"/>
                    <a:pt x="4" y="0"/>
                    <a:pt x="4" y="0"/>
                  </a:cubicBezTo>
                  <a:cubicBezTo>
                    <a:pt x="3" y="0"/>
                    <a:pt x="3" y="0"/>
                    <a:pt x="3" y="0"/>
                  </a:cubicBezTo>
                  <a:cubicBezTo>
                    <a:pt x="3" y="0"/>
                    <a:pt x="3" y="0"/>
                    <a:pt x="3" y="0"/>
                  </a:cubicBezTo>
                  <a:cubicBezTo>
                    <a:pt x="2" y="0"/>
                    <a:pt x="1" y="0"/>
                    <a:pt x="0" y="0"/>
                  </a:cubicBezTo>
                  <a:cubicBezTo>
                    <a:pt x="0" y="0"/>
                    <a:pt x="0" y="1"/>
                    <a:pt x="0" y="1"/>
                  </a:cubicBezTo>
                  <a:cubicBezTo>
                    <a:pt x="0" y="2"/>
                    <a:pt x="0" y="3"/>
                    <a:pt x="1" y="3"/>
                  </a:cubicBezTo>
                  <a:cubicBezTo>
                    <a:pt x="2" y="4"/>
                    <a:pt x="3" y="3"/>
                    <a:pt x="3" y="3"/>
                  </a:cubicBezTo>
                  <a:cubicBezTo>
                    <a:pt x="3" y="3"/>
                    <a:pt x="3" y="3"/>
                    <a:pt x="3" y="3"/>
                  </a:cubicBezTo>
                  <a:cubicBezTo>
                    <a:pt x="3" y="2"/>
                    <a:pt x="3" y="2"/>
                    <a:pt x="3" y="2"/>
                  </a:cubicBezTo>
                  <a:cubicBezTo>
                    <a:pt x="4" y="2"/>
                    <a:pt x="4" y="2"/>
                    <a:pt x="4" y="2"/>
                  </a:cubicBezTo>
                  <a:cubicBezTo>
                    <a:pt x="4" y="2"/>
                    <a:pt x="4" y="2"/>
                    <a:pt x="4" y="2"/>
                  </a:cubicBezTo>
                  <a:close/>
                  <a:moveTo>
                    <a:pt x="4" y="1"/>
                  </a:moveTo>
                  <a:cubicBezTo>
                    <a:pt x="4" y="1"/>
                    <a:pt x="4"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4143"/>
            <p:cNvSpPr>
              <a:spLocks/>
            </p:cNvSpPr>
            <p:nvPr/>
          </p:nvSpPr>
          <p:spPr bwMode="auto">
            <a:xfrm>
              <a:off x="3875088" y="557213"/>
              <a:ext cx="26988" cy="25400"/>
            </a:xfrm>
            <a:custGeom>
              <a:avLst/>
              <a:gdLst>
                <a:gd name="T0" fmla="*/ 4 w 4"/>
                <a:gd name="T1" fmla="*/ 4 h 4"/>
                <a:gd name="T2" fmla="*/ 4 w 4"/>
                <a:gd name="T3" fmla="*/ 2 h 4"/>
                <a:gd name="T4" fmla="*/ 4 w 4"/>
                <a:gd name="T5" fmla="*/ 1 h 4"/>
                <a:gd name="T6" fmla="*/ 3 w 4"/>
                <a:gd name="T7" fmla="*/ 1 h 4"/>
                <a:gd name="T8" fmla="*/ 3 w 4"/>
                <a:gd name="T9" fmla="*/ 1 h 4"/>
                <a:gd name="T10" fmla="*/ 3 w 4"/>
                <a:gd name="T11" fmla="*/ 1 h 4"/>
                <a:gd name="T12" fmla="*/ 1 w 4"/>
                <a:gd name="T13" fmla="*/ 0 h 4"/>
                <a:gd name="T14" fmla="*/ 0 w 4"/>
                <a:gd name="T15" fmla="*/ 1 h 4"/>
                <a:gd name="T16" fmla="*/ 1 w 4"/>
                <a:gd name="T17" fmla="*/ 3 h 4"/>
                <a:gd name="T18" fmla="*/ 1 w 4"/>
                <a:gd name="T19" fmla="*/ 3 h 4"/>
                <a:gd name="T20" fmla="*/ 4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4" y="4"/>
                  </a:moveTo>
                  <a:cubicBezTo>
                    <a:pt x="4" y="3"/>
                    <a:pt x="4" y="3"/>
                    <a:pt x="4" y="2"/>
                  </a:cubicBezTo>
                  <a:cubicBezTo>
                    <a:pt x="4" y="2"/>
                    <a:pt x="4" y="1"/>
                    <a:pt x="4" y="1"/>
                  </a:cubicBezTo>
                  <a:cubicBezTo>
                    <a:pt x="3" y="1"/>
                    <a:pt x="3" y="1"/>
                    <a:pt x="3" y="1"/>
                  </a:cubicBezTo>
                  <a:cubicBezTo>
                    <a:pt x="3" y="1"/>
                    <a:pt x="3" y="1"/>
                    <a:pt x="3" y="1"/>
                  </a:cubicBezTo>
                  <a:cubicBezTo>
                    <a:pt x="3" y="1"/>
                    <a:pt x="3" y="1"/>
                    <a:pt x="3" y="1"/>
                  </a:cubicBezTo>
                  <a:cubicBezTo>
                    <a:pt x="3" y="0"/>
                    <a:pt x="1" y="0"/>
                    <a:pt x="1" y="0"/>
                  </a:cubicBezTo>
                  <a:cubicBezTo>
                    <a:pt x="0" y="1"/>
                    <a:pt x="0" y="1"/>
                    <a:pt x="0" y="1"/>
                  </a:cubicBezTo>
                  <a:cubicBezTo>
                    <a:pt x="0" y="2"/>
                    <a:pt x="0" y="3"/>
                    <a:pt x="1" y="3"/>
                  </a:cubicBezTo>
                  <a:cubicBezTo>
                    <a:pt x="1" y="3"/>
                    <a:pt x="1" y="3"/>
                    <a:pt x="1" y="3"/>
                  </a:cubicBezTo>
                  <a:cubicBezTo>
                    <a:pt x="1" y="4"/>
                    <a:pt x="3" y="4"/>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4144"/>
            <p:cNvSpPr>
              <a:spLocks/>
            </p:cNvSpPr>
            <p:nvPr/>
          </p:nvSpPr>
          <p:spPr bwMode="auto">
            <a:xfrm>
              <a:off x="3849688" y="582613"/>
              <a:ext cx="33338" cy="33338"/>
            </a:xfrm>
            <a:custGeom>
              <a:avLst/>
              <a:gdLst>
                <a:gd name="T0" fmla="*/ 0 w 5"/>
                <a:gd name="T1" fmla="*/ 1 h 5"/>
                <a:gd name="T2" fmla="*/ 2 w 5"/>
                <a:gd name="T3" fmla="*/ 4 h 5"/>
                <a:gd name="T4" fmla="*/ 4 w 5"/>
                <a:gd name="T5" fmla="*/ 4 h 5"/>
                <a:gd name="T6" fmla="*/ 5 w 5"/>
                <a:gd name="T7" fmla="*/ 3 h 5"/>
                <a:gd name="T8" fmla="*/ 3 w 5"/>
                <a:gd name="T9" fmla="*/ 1 h 5"/>
                <a:gd name="T10" fmla="*/ 3 w 5"/>
                <a:gd name="T11" fmla="*/ 1 h 5"/>
                <a:gd name="T12" fmla="*/ 3 w 5"/>
                <a:gd name="T13" fmla="*/ 1 h 5"/>
                <a:gd name="T14" fmla="*/ 3 w 5"/>
                <a:gd name="T15" fmla="*/ 0 h 5"/>
                <a:gd name="T16" fmla="*/ 2 w 5"/>
                <a:gd name="T17" fmla="*/ 0 h 5"/>
                <a:gd name="T18" fmla="*/ 1 w 5"/>
                <a:gd name="T19" fmla="*/ 0 h 5"/>
                <a:gd name="T20" fmla="*/ 0 w 5"/>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0" y="1"/>
                  </a:moveTo>
                  <a:cubicBezTo>
                    <a:pt x="0" y="3"/>
                    <a:pt x="1" y="4"/>
                    <a:pt x="2" y="4"/>
                  </a:cubicBezTo>
                  <a:cubicBezTo>
                    <a:pt x="3" y="5"/>
                    <a:pt x="3" y="5"/>
                    <a:pt x="4" y="4"/>
                  </a:cubicBezTo>
                  <a:cubicBezTo>
                    <a:pt x="4" y="4"/>
                    <a:pt x="5" y="4"/>
                    <a:pt x="5" y="3"/>
                  </a:cubicBezTo>
                  <a:cubicBezTo>
                    <a:pt x="4" y="2"/>
                    <a:pt x="4" y="1"/>
                    <a:pt x="3" y="1"/>
                  </a:cubicBezTo>
                  <a:cubicBezTo>
                    <a:pt x="3" y="1"/>
                    <a:pt x="3" y="1"/>
                    <a:pt x="3" y="1"/>
                  </a:cubicBezTo>
                  <a:cubicBezTo>
                    <a:pt x="3" y="1"/>
                    <a:pt x="3" y="1"/>
                    <a:pt x="3" y="1"/>
                  </a:cubicBezTo>
                  <a:cubicBezTo>
                    <a:pt x="3" y="0"/>
                    <a:pt x="3" y="0"/>
                    <a:pt x="3" y="0"/>
                  </a:cubicBezTo>
                  <a:cubicBezTo>
                    <a:pt x="2" y="0"/>
                    <a:pt x="2" y="0"/>
                    <a:pt x="2" y="0"/>
                  </a:cubicBezTo>
                  <a:cubicBezTo>
                    <a:pt x="2" y="0"/>
                    <a:pt x="1" y="0"/>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4145"/>
            <p:cNvSpPr>
              <a:spLocks noEditPoints="1"/>
            </p:cNvSpPr>
            <p:nvPr/>
          </p:nvSpPr>
          <p:spPr bwMode="auto">
            <a:xfrm>
              <a:off x="3790951" y="504826"/>
              <a:ext cx="92075" cy="90488"/>
            </a:xfrm>
            <a:custGeom>
              <a:avLst/>
              <a:gdLst>
                <a:gd name="T0" fmla="*/ 0 w 14"/>
                <a:gd name="T1" fmla="*/ 12 h 14"/>
                <a:gd name="T2" fmla="*/ 1 w 14"/>
                <a:gd name="T3" fmla="*/ 13 h 14"/>
                <a:gd name="T4" fmla="*/ 1 w 14"/>
                <a:gd name="T5" fmla="*/ 13 h 14"/>
                <a:gd name="T6" fmla="*/ 1 w 14"/>
                <a:gd name="T7" fmla="*/ 13 h 14"/>
                <a:gd name="T8" fmla="*/ 1 w 14"/>
                <a:gd name="T9" fmla="*/ 13 h 14"/>
                <a:gd name="T10" fmla="*/ 1 w 14"/>
                <a:gd name="T11" fmla="*/ 14 h 14"/>
                <a:gd name="T12" fmla="*/ 1 w 14"/>
                <a:gd name="T13" fmla="*/ 14 h 14"/>
                <a:gd name="T14" fmla="*/ 2 w 14"/>
                <a:gd name="T15" fmla="*/ 14 h 14"/>
                <a:gd name="T16" fmla="*/ 3 w 14"/>
                <a:gd name="T17" fmla="*/ 14 h 14"/>
                <a:gd name="T18" fmla="*/ 4 w 14"/>
                <a:gd name="T19" fmla="*/ 14 h 14"/>
                <a:gd name="T20" fmla="*/ 5 w 14"/>
                <a:gd name="T21" fmla="*/ 14 h 14"/>
                <a:gd name="T22" fmla="*/ 9 w 14"/>
                <a:gd name="T23" fmla="*/ 12 h 14"/>
                <a:gd name="T24" fmla="*/ 13 w 14"/>
                <a:gd name="T25" fmla="*/ 8 h 14"/>
                <a:gd name="T26" fmla="*/ 12 w 14"/>
                <a:gd name="T27" fmla="*/ 9 h 14"/>
                <a:gd name="T28" fmla="*/ 13 w 14"/>
                <a:gd name="T29" fmla="*/ 7 h 14"/>
                <a:gd name="T30" fmla="*/ 14 w 14"/>
                <a:gd name="T31" fmla="*/ 4 h 14"/>
                <a:gd name="T32" fmla="*/ 13 w 14"/>
                <a:gd name="T33" fmla="*/ 6 h 14"/>
                <a:gd name="T34" fmla="*/ 13 w 14"/>
                <a:gd name="T35" fmla="*/ 6 h 14"/>
                <a:gd name="T36" fmla="*/ 13 w 14"/>
                <a:gd name="T37" fmla="*/ 7 h 14"/>
                <a:gd name="T38" fmla="*/ 14 w 14"/>
                <a:gd name="T39" fmla="*/ 5 h 14"/>
                <a:gd name="T40" fmla="*/ 13 w 14"/>
                <a:gd name="T41" fmla="*/ 6 h 14"/>
                <a:gd name="T42" fmla="*/ 13 w 14"/>
                <a:gd name="T43" fmla="*/ 1 h 14"/>
                <a:gd name="T44" fmla="*/ 13 w 14"/>
                <a:gd name="T45" fmla="*/ 1 h 14"/>
                <a:gd name="T46" fmla="*/ 13 w 14"/>
                <a:gd name="T47" fmla="*/ 1 h 14"/>
                <a:gd name="T48" fmla="*/ 13 w 14"/>
                <a:gd name="T49" fmla="*/ 1 h 14"/>
                <a:gd name="T50" fmla="*/ 10 w 14"/>
                <a:gd name="T51" fmla="*/ 0 h 14"/>
                <a:gd name="T52" fmla="*/ 7 w 14"/>
                <a:gd name="T53" fmla="*/ 2 h 14"/>
                <a:gd name="T54" fmla="*/ 5 w 14"/>
                <a:gd name="T55" fmla="*/ 3 h 14"/>
                <a:gd name="T56" fmla="*/ 3 w 14"/>
                <a:gd name="T57" fmla="*/ 5 h 14"/>
                <a:gd name="T58" fmla="*/ 2 w 14"/>
                <a:gd name="T59" fmla="*/ 7 h 14"/>
                <a:gd name="T60" fmla="*/ 0 w 14"/>
                <a:gd name="T61" fmla="*/ 12 h 14"/>
                <a:gd name="T62" fmla="*/ 5 w 14"/>
                <a:gd name="T63" fmla="*/ 7 h 14"/>
                <a:gd name="T64" fmla="*/ 5 w 14"/>
                <a:gd name="T65" fmla="*/ 7 h 14"/>
                <a:gd name="T66" fmla="*/ 5 w 14"/>
                <a:gd name="T67" fmla="*/ 7 h 14"/>
                <a:gd name="T68" fmla="*/ 6 w 14"/>
                <a:gd name="T69" fmla="*/ 7 h 14"/>
                <a:gd name="T70" fmla="*/ 6 w 14"/>
                <a:gd name="T71" fmla="*/ 7 h 14"/>
                <a:gd name="T72" fmla="*/ 8 w 14"/>
                <a:gd name="T73" fmla="*/ 5 h 14"/>
                <a:gd name="T74" fmla="*/ 9 w 14"/>
                <a:gd name="T75" fmla="*/ 6 h 14"/>
                <a:gd name="T76" fmla="*/ 9 w 14"/>
                <a:gd name="T77" fmla="*/ 8 h 14"/>
                <a:gd name="T78" fmla="*/ 6 w 14"/>
                <a:gd name="T79" fmla="*/ 9 h 14"/>
                <a:gd name="T80" fmla="*/ 5 w 14"/>
                <a:gd name="T81" fmla="*/ 9 h 14"/>
                <a:gd name="T82" fmla="*/ 5 w 14"/>
                <a:gd name="T83"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 h="14">
                  <a:moveTo>
                    <a:pt x="0" y="12"/>
                  </a:moveTo>
                  <a:cubicBezTo>
                    <a:pt x="0" y="12"/>
                    <a:pt x="0" y="12"/>
                    <a:pt x="1" y="13"/>
                  </a:cubicBezTo>
                  <a:cubicBezTo>
                    <a:pt x="1" y="13"/>
                    <a:pt x="1" y="13"/>
                    <a:pt x="1" y="13"/>
                  </a:cubicBezTo>
                  <a:cubicBezTo>
                    <a:pt x="1" y="13"/>
                    <a:pt x="1" y="13"/>
                    <a:pt x="1" y="13"/>
                  </a:cubicBezTo>
                  <a:cubicBezTo>
                    <a:pt x="1" y="13"/>
                    <a:pt x="1" y="13"/>
                    <a:pt x="1" y="13"/>
                  </a:cubicBezTo>
                  <a:cubicBezTo>
                    <a:pt x="1" y="14"/>
                    <a:pt x="1" y="14"/>
                    <a:pt x="1" y="14"/>
                  </a:cubicBezTo>
                  <a:cubicBezTo>
                    <a:pt x="1" y="14"/>
                    <a:pt x="1" y="14"/>
                    <a:pt x="1" y="14"/>
                  </a:cubicBezTo>
                  <a:cubicBezTo>
                    <a:pt x="2" y="14"/>
                    <a:pt x="2" y="14"/>
                    <a:pt x="2" y="14"/>
                  </a:cubicBezTo>
                  <a:cubicBezTo>
                    <a:pt x="2" y="14"/>
                    <a:pt x="2" y="14"/>
                    <a:pt x="3" y="14"/>
                  </a:cubicBezTo>
                  <a:cubicBezTo>
                    <a:pt x="3" y="14"/>
                    <a:pt x="3" y="14"/>
                    <a:pt x="4" y="14"/>
                  </a:cubicBezTo>
                  <a:cubicBezTo>
                    <a:pt x="4" y="14"/>
                    <a:pt x="5" y="14"/>
                    <a:pt x="5" y="14"/>
                  </a:cubicBezTo>
                  <a:cubicBezTo>
                    <a:pt x="7" y="13"/>
                    <a:pt x="8" y="13"/>
                    <a:pt x="9" y="12"/>
                  </a:cubicBezTo>
                  <a:cubicBezTo>
                    <a:pt x="11" y="11"/>
                    <a:pt x="12" y="10"/>
                    <a:pt x="13" y="8"/>
                  </a:cubicBezTo>
                  <a:cubicBezTo>
                    <a:pt x="12" y="9"/>
                    <a:pt x="12" y="9"/>
                    <a:pt x="12" y="9"/>
                  </a:cubicBezTo>
                  <a:cubicBezTo>
                    <a:pt x="12" y="8"/>
                    <a:pt x="13" y="8"/>
                    <a:pt x="13" y="7"/>
                  </a:cubicBezTo>
                  <a:cubicBezTo>
                    <a:pt x="14" y="6"/>
                    <a:pt x="14" y="4"/>
                    <a:pt x="14" y="4"/>
                  </a:cubicBezTo>
                  <a:cubicBezTo>
                    <a:pt x="14" y="5"/>
                    <a:pt x="13" y="6"/>
                    <a:pt x="13" y="6"/>
                  </a:cubicBezTo>
                  <a:cubicBezTo>
                    <a:pt x="13" y="6"/>
                    <a:pt x="13" y="6"/>
                    <a:pt x="13" y="6"/>
                  </a:cubicBezTo>
                  <a:cubicBezTo>
                    <a:pt x="13" y="6"/>
                    <a:pt x="13" y="7"/>
                    <a:pt x="13" y="7"/>
                  </a:cubicBezTo>
                  <a:cubicBezTo>
                    <a:pt x="13" y="7"/>
                    <a:pt x="13" y="6"/>
                    <a:pt x="14" y="5"/>
                  </a:cubicBezTo>
                  <a:cubicBezTo>
                    <a:pt x="13" y="5"/>
                    <a:pt x="13" y="5"/>
                    <a:pt x="13" y="6"/>
                  </a:cubicBezTo>
                  <a:cubicBezTo>
                    <a:pt x="14" y="4"/>
                    <a:pt x="14" y="3"/>
                    <a:pt x="13" y="1"/>
                  </a:cubicBezTo>
                  <a:cubicBezTo>
                    <a:pt x="13" y="1"/>
                    <a:pt x="13" y="1"/>
                    <a:pt x="13" y="1"/>
                  </a:cubicBezTo>
                  <a:cubicBezTo>
                    <a:pt x="13" y="1"/>
                    <a:pt x="13" y="1"/>
                    <a:pt x="13" y="1"/>
                  </a:cubicBezTo>
                  <a:cubicBezTo>
                    <a:pt x="13" y="1"/>
                    <a:pt x="13" y="1"/>
                    <a:pt x="13" y="1"/>
                  </a:cubicBezTo>
                  <a:cubicBezTo>
                    <a:pt x="12" y="1"/>
                    <a:pt x="11" y="0"/>
                    <a:pt x="10" y="0"/>
                  </a:cubicBezTo>
                  <a:cubicBezTo>
                    <a:pt x="9" y="1"/>
                    <a:pt x="8" y="1"/>
                    <a:pt x="7" y="2"/>
                  </a:cubicBezTo>
                  <a:cubicBezTo>
                    <a:pt x="6" y="2"/>
                    <a:pt x="6" y="2"/>
                    <a:pt x="5" y="3"/>
                  </a:cubicBezTo>
                  <a:cubicBezTo>
                    <a:pt x="4" y="3"/>
                    <a:pt x="4" y="4"/>
                    <a:pt x="3" y="5"/>
                  </a:cubicBezTo>
                  <a:cubicBezTo>
                    <a:pt x="3" y="5"/>
                    <a:pt x="2" y="6"/>
                    <a:pt x="2" y="7"/>
                  </a:cubicBezTo>
                  <a:cubicBezTo>
                    <a:pt x="1" y="8"/>
                    <a:pt x="0" y="10"/>
                    <a:pt x="0" y="12"/>
                  </a:cubicBezTo>
                  <a:close/>
                  <a:moveTo>
                    <a:pt x="5" y="7"/>
                  </a:moveTo>
                  <a:cubicBezTo>
                    <a:pt x="5" y="7"/>
                    <a:pt x="5" y="7"/>
                    <a:pt x="5" y="7"/>
                  </a:cubicBezTo>
                  <a:cubicBezTo>
                    <a:pt x="5" y="7"/>
                    <a:pt x="5" y="7"/>
                    <a:pt x="5" y="7"/>
                  </a:cubicBezTo>
                  <a:cubicBezTo>
                    <a:pt x="6" y="7"/>
                    <a:pt x="6" y="7"/>
                    <a:pt x="6" y="7"/>
                  </a:cubicBezTo>
                  <a:cubicBezTo>
                    <a:pt x="6" y="7"/>
                    <a:pt x="6" y="7"/>
                    <a:pt x="6" y="7"/>
                  </a:cubicBezTo>
                  <a:cubicBezTo>
                    <a:pt x="6" y="6"/>
                    <a:pt x="7" y="5"/>
                    <a:pt x="8" y="5"/>
                  </a:cubicBezTo>
                  <a:cubicBezTo>
                    <a:pt x="8" y="5"/>
                    <a:pt x="9" y="5"/>
                    <a:pt x="9" y="6"/>
                  </a:cubicBezTo>
                  <a:cubicBezTo>
                    <a:pt x="9" y="6"/>
                    <a:pt x="9" y="7"/>
                    <a:pt x="9" y="8"/>
                  </a:cubicBezTo>
                  <a:cubicBezTo>
                    <a:pt x="9" y="9"/>
                    <a:pt x="7" y="9"/>
                    <a:pt x="6" y="9"/>
                  </a:cubicBezTo>
                  <a:cubicBezTo>
                    <a:pt x="6" y="9"/>
                    <a:pt x="5" y="9"/>
                    <a:pt x="5" y="9"/>
                  </a:cubicBezTo>
                  <a:cubicBezTo>
                    <a:pt x="5" y="8"/>
                    <a:pt x="5" y="8"/>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4146"/>
            <p:cNvSpPr>
              <a:spLocks/>
            </p:cNvSpPr>
            <p:nvPr/>
          </p:nvSpPr>
          <p:spPr bwMode="auto">
            <a:xfrm>
              <a:off x="3810001" y="601663"/>
              <a:ext cx="26988" cy="33338"/>
            </a:xfrm>
            <a:custGeom>
              <a:avLst/>
              <a:gdLst>
                <a:gd name="T0" fmla="*/ 2 w 4"/>
                <a:gd name="T1" fmla="*/ 0 h 5"/>
                <a:gd name="T2" fmla="*/ 1 w 4"/>
                <a:gd name="T3" fmla="*/ 3 h 5"/>
                <a:gd name="T4" fmla="*/ 3 w 4"/>
                <a:gd name="T5" fmla="*/ 4 h 5"/>
                <a:gd name="T6" fmla="*/ 4 w 4"/>
                <a:gd name="T7" fmla="*/ 0 h 5"/>
                <a:gd name="T8" fmla="*/ 3 w 4"/>
                <a:gd name="T9" fmla="*/ 0 h 5"/>
                <a:gd name="T10" fmla="*/ 3 w 4"/>
                <a:gd name="T11" fmla="*/ 0 h 5"/>
                <a:gd name="T12" fmla="*/ 2 w 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0"/>
                  </a:moveTo>
                  <a:cubicBezTo>
                    <a:pt x="1" y="1"/>
                    <a:pt x="0" y="2"/>
                    <a:pt x="1" y="3"/>
                  </a:cubicBezTo>
                  <a:cubicBezTo>
                    <a:pt x="1" y="4"/>
                    <a:pt x="2" y="5"/>
                    <a:pt x="3" y="4"/>
                  </a:cubicBezTo>
                  <a:cubicBezTo>
                    <a:pt x="4" y="3"/>
                    <a:pt x="4" y="1"/>
                    <a:pt x="4" y="0"/>
                  </a:cubicBezTo>
                  <a:cubicBezTo>
                    <a:pt x="4" y="0"/>
                    <a:pt x="4" y="0"/>
                    <a:pt x="3" y="0"/>
                  </a:cubicBezTo>
                  <a:cubicBezTo>
                    <a:pt x="3" y="0"/>
                    <a:pt x="3" y="0"/>
                    <a:pt x="3"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4147"/>
            <p:cNvSpPr>
              <a:spLocks/>
            </p:cNvSpPr>
            <p:nvPr/>
          </p:nvSpPr>
          <p:spPr bwMode="auto">
            <a:xfrm>
              <a:off x="3765551" y="588963"/>
              <a:ext cx="31750" cy="26988"/>
            </a:xfrm>
            <a:custGeom>
              <a:avLst/>
              <a:gdLst>
                <a:gd name="T0" fmla="*/ 2 w 5"/>
                <a:gd name="T1" fmla="*/ 1 h 4"/>
                <a:gd name="T2" fmla="*/ 0 w 5"/>
                <a:gd name="T3" fmla="*/ 3 h 4"/>
                <a:gd name="T4" fmla="*/ 1 w 5"/>
                <a:gd name="T5" fmla="*/ 4 h 4"/>
                <a:gd name="T6" fmla="*/ 3 w 5"/>
                <a:gd name="T7" fmla="*/ 4 h 4"/>
                <a:gd name="T8" fmla="*/ 4 w 5"/>
                <a:gd name="T9" fmla="*/ 1 h 4"/>
                <a:gd name="T10" fmla="*/ 4 w 5"/>
                <a:gd name="T11" fmla="*/ 1 h 4"/>
                <a:gd name="T12" fmla="*/ 4 w 5"/>
                <a:gd name="T13" fmla="*/ 1 h 4"/>
                <a:gd name="T14" fmla="*/ 2 w 5"/>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2" y="1"/>
                  </a:moveTo>
                  <a:cubicBezTo>
                    <a:pt x="1" y="1"/>
                    <a:pt x="0" y="2"/>
                    <a:pt x="0" y="3"/>
                  </a:cubicBezTo>
                  <a:cubicBezTo>
                    <a:pt x="0" y="3"/>
                    <a:pt x="0" y="4"/>
                    <a:pt x="1" y="4"/>
                  </a:cubicBezTo>
                  <a:cubicBezTo>
                    <a:pt x="1" y="4"/>
                    <a:pt x="2" y="4"/>
                    <a:pt x="3" y="4"/>
                  </a:cubicBezTo>
                  <a:cubicBezTo>
                    <a:pt x="4" y="3"/>
                    <a:pt x="5" y="2"/>
                    <a:pt x="4" y="1"/>
                  </a:cubicBezTo>
                  <a:cubicBezTo>
                    <a:pt x="4" y="1"/>
                    <a:pt x="4" y="1"/>
                    <a:pt x="4" y="1"/>
                  </a:cubicBezTo>
                  <a:cubicBezTo>
                    <a:pt x="4" y="1"/>
                    <a:pt x="4" y="1"/>
                    <a:pt x="4" y="1"/>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4148"/>
            <p:cNvSpPr>
              <a:spLocks/>
            </p:cNvSpPr>
            <p:nvPr/>
          </p:nvSpPr>
          <p:spPr bwMode="auto">
            <a:xfrm>
              <a:off x="3765551" y="550863"/>
              <a:ext cx="25400" cy="25400"/>
            </a:xfrm>
            <a:custGeom>
              <a:avLst/>
              <a:gdLst>
                <a:gd name="T0" fmla="*/ 3 w 4"/>
                <a:gd name="T1" fmla="*/ 3 h 4"/>
                <a:gd name="T2" fmla="*/ 4 w 4"/>
                <a:gd name="T3" fmla="*/ 2 h 4"/>
                <a:gd name="T4" fmla="*/ 4 w 4"/>
                <a:gd name="T5" fmla="*/ 1 h 4"/>
                <a:gd name="T6" fmla="*/ 4 w 4"/>
                <a:gd name="T7" fmla="*/ 1 h 4"/>
                <a:gd name="T8" fmla="*/ 4 w 4"/>
                <a:gd name="T9" fmla="*/ 1 h 4"/>
                <a:gd name="T10" fmla="*/ 4 w 4"/>
                <a:gd name="T11" fmla="*/ 1 h 4"/>
                <a:gd name="T12" fmla="*/ 4 w 4"/>
                <a:gd name="T13" fmla="*/ 1 h 4"/>
                <a:gd name="T14" fmla="*/ 4 w 4"/>
                <a:gd name="T15" fmla="*/ 1 h 4"/>
                <a:gd name="T16" fmla="*/ 3 w 4"/>
                <a:gd name="T17" fmla="*/ 1 h 4"/>
                <a:gd name="T18" fmla="*/ 0 w 4"/>
                <a:gd name="T19" fmla="*/ 1 h 4"/>
                <a:gd name="T20" fmla="*/ 0 w 4"/>
                <a:gd name="T21" fmla="*/ 2 h 4"/>
                <a:gd name="T22" fmla="*/ 0 w 4"/>
                <a:gd name="T23" fmla="*/ 3 h 4"/>
                <a:gd name="T24" fmla="*/ 3 w 4"/>
                <a:gd name="T25"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4">
                  <a:moveTo>
                    <a:pt x="3" y="3"/>
                  </a:moveTo>
                  <a:cubicBezTo>
                    <a:pt x="4" y="3"/>
                    <a:pt x="4" y="3"/>
                    <a:pt x="4" y="2"/>
                  </a:cubicBezTo>
                  <a:cubicBezTo>
                    <a:pt x="4" y="2"/>
                    <a:pt x="4" y="2"/>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3" y="1"/>
                    <a:pt x="3" y="1"/>
                    <a:pt x="3" y="1"/>
                  </a:cubicBezTo>
                  <a:cubicBezTo>
                    <a:pt x="3" y="1"/>
                    <a:pt x="1" y="0"/>
                    <a:pt x="0" y="1"/>
                  </a:cubicBezTo>
                  <a:cubicBezTo>
                    <a:pt x="0" y="1"/>
                    <a:pt x="0" y="1"/>
                    <a:pt x="0" y="2"/>
                  </a:cubicBezTo>
                  <a:cubicBezTo>
                    <a:pt x="0" y="2"/>
                    <a:pt x="0" y="3"/>
                    <a:pt x="0" y="3"/>
                  </a:cubicBezTo>
                  <a:cubicBezTo>
                    <a:pt x="1" y="4"/>
                    <a:pt x="2" y="4"/>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4149"/>
            <p:cNvSpPr>
              <a:spLocks/>
            </p:cNvSpPr>
            <p:nvPr/>
          </p:nvSpPr>
          <p:spPr bwMode="auto">
            <a:xfrm>
              <a:off x="3784601" y="517526"/>
              <a:ext cx="25400" cy="33338"/>
            </a:xfrm>
            <a:custGeom>
              <a:avLst/>
              <a:gdLst>
                <a:gd name="T0" fmla="*/ 0 w 4"/>
                <a:gd name="T1" fmla="*/ 1 h 5"/>
                <a:gd name="T2" fmla="*/ 0 w 4"/>
                <a:gd name="T3" fmla="*/ 2 h 5"/>
                <a:gd name="T4" fmla="*/ 0 w 4"/>
                <a:gd name="T5" fmla="*/ 4 h 5"/>
                <a:gd name="T6" fmla="*/ 2 w 4"/>
                <a:gd name="T7" fmla="*/ 4 h 5"/>
                <a:gd name="T8" fmla="*/ 4 w 4"/>
                <a:gd name="T9" fmla="*/ 2 h 5"/>
                <a:gd name="T10" fmla="*/ 4 w 4"/>
                <a:gd name="T11" fmla="*/ 2 h 5"/>
                <a:gd name="T12" fmla="*/ 4 w 4"/>
                <a:gd name="T13" fmla="*/ 2 h 5"/>
                <a:gd name="T14" fmla="*/ 3 w 4"/>
                <a:gd name="T15" fmla="*/ 2 h 5"/>
                <a:gd name="T16" fmla="*/ 3 w 4"/>
                <a:gd name="T17" fmla="*/ 1 h 5"/>
                <a:gd name="T18" fmla="*/ 1 w 4"/>
                <a:gd name="T19" fmla="*/ 0 h 5"/>
                <a:gd name="T20" fmla="*/ 0 w 4"/>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5">
                  <a:moveTo>
                    <a:pt x="0" y="1"/>
                  </a:moveTo>
                  <a:cubicBezTo>
                    <a:pt x="0" y="1"/>
                    <a:pt x="0" y="2"/>
                    <a:pt x="0" y="2"/>
                  </a:cubicBezTo>
                  <a:cubicBezTo>
                    <a:pt x="0" y="3"/>
                    <a:pt x="0" y="3"/>
                    <a:pt x="0" y="4"/>
                  </a:cubicBezTo>
                  <a:cubicBezTo>
                    <a:pt x="1" y="4"/>
                    <a:pt x="1" y="5"/>
                    <a:pt x="2" y="4"/>
                  </a:cubicBezTo>
                  <a:cubicBezTo>
                    <a:pt x="3" y="4"/>
                    <a:pt x="4" y="4"/>
                    <a:pt x="4" y="2"/>
                  </a:cubicBezTo>
                  <a:cubicBezTo>
                    <a:pt x="4" y="2"/>
                    <a:pt x="4" y="2"/>
                    <a:pt x="4" y="2"/>
                  </a:cubicBezTo>
                  <a:cubicBezTo>
                    <a:pt x="4" y="2"/>
                    <a:pt x="4" y="2"/>
                    <a:pt x="4" y="2"/>
                  </a:cubicBezTo>
                  <a:cubicBezTo>
                    <a:pt x="4" y="2"/>
                    <a:pt x="4" y="2"/>
                    <a:pt x="3" y="2"/>
                  </a:cubicBezTo>
                  <a:cubicBezTo>
                    <a:pt x="3" y="1"/>
                    <a:pt x="3" y="1"/>
                    <a:pt x="3" y="1"/>
                  </a:cubicBezTo>
                  <a:cubicBezTo>
                    <a:pt x="3" y="1"/>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4150"/>
            <p:cNvSpPr>
              <a:spLocks/>
            </p:cNvSpPr>
            <p:nvPr/>
          </p:nvSpPr>
          <p:spPr bwMode="auto">
            <a:xfrm>
              <a:off x="3803651" y="485776"/>
              <a:ext cx="26988" cy="31750"/>
            </a:xfrm>
            <a:custGeom>
              <a:avLst/>
              <a:gdLst>
                <a:gd name="T0" fmla="*/ 4 w 4"/>
                <a:gd name="T1" fmla="*/ 3 h 5"/>
                <a:gd name="T2" fmla="*/ 3 w 4"/>
                <a:gd name="T3" fmla="*/ 1 h 5"/>
                <a:gd name="T4" fmla="*/ 3 w 4"/>
                <a:gd name="T5" fmla="*/ 1 h 5"/>
                <a:gd name="T6" fmla="*/ 3 w 4"/>
                <a:gd name="T7" fmla="*/ 0 h 5"/>
                <a:gd name="T8" fmla="*/ 2 w 4"/>
                <a:gd name="T9" fmla="*/ 0 h 5"/>
                <a:gd name="T10" fmla="*/ 0 w 4"/>
                <a:gd name="T11" fmla="*/ 2 h 5"/>
                <a:gd name="T12" fmla="*/ 1 w 4"/>
                <a:gd name="T13" fmla="*/ 4 h 5"/>
                <a:gd name="T14" fmla="*/ 2 w 4"/>
                <a:gd name="T15" fmla="*/ 5 h 5"/>
                <a:gd name="T16" fmla="*/ 4 w 4"/>
                <a:gd name="T17" fmla="*/ 5 h 5"/>
                <a:gd name="T18" fmla="*/ 4 w 4"/>
                <a:gd name="T1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4" y="3"/>
                  </a:moveTo>
                  <a:cubicBezTo>
                    <a:pt x="4" y="2"/>
                    <a:pt x="4" y="1"/>
                    <a:pt x="3" y="1"/>
                  </a:cubicBezTo>
                  <a:cubicBezTo>
                    <a:pt x="3" y="1"/>
                    <a:pt x="3" y="1"/>
                    <a:pt x="3" y="1"/>
                  </a:cubicBezTo>
                  <a:cubicBezTo>
                    <a:pt x="3" y="1"/>
                    <a:pt x="3" y="1"/>
                    <a:pt x="3" y="0"/>
                  </a:cubicBezTo>
                  <a:cubicBezTo>
                    <a:pt x="2" y="0"/>
                    <a:pt x="2" y="0"/>
                    <a:pt x="2" y="0"/>
                  </a:cubicBezTo>
                  <a:cubicBezTo>
                    <a:pt x="1" y="0"/>
                    <a:pt x="0" y="1"/>
                    <a:pt x="0" y="2"/>
                  </a:cubicBezTo>
                  <a:cubicBezTo>
                    <a:pt x="0" y="2"/>
                    <a:pt x="1" y="3"/>
                    <a:pt x="1" y="4"/>
                  </a:cubicBezTo>
                  <a:cubicBezTo>
                    <a:pt x="2" y="4"/>
                    <a:pt x="2" y="5"/>
                    <a:pt x="2" y="5"/>
                  </a:cubicBezTo>
                  <a:cubicBezTo>
                    <a:pt x="3" y="5"/>
                    <a:pt x="3" y="5"/>
                    <a:pt x="4" y="5"/>
                  </a:cubicBezTo>
                  <a:cubicBezTo>
                    <a:pt x="4" y="4"/>
                    <a:pt x="4"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4151"/>
            <p:cNvSpPr>
              <a:spLocks/>
            </p:cNvSpPr>
            <p:nvPr/>
          </p:nvSpPr>
          <p:spPr bwMode="auto">
            <a:xfrm>
              <a:off x="3836988" y="471488"/>
              <a:ext cx="25400" cy="33338"/>
            </a:xfrm>
            <a:custGeom>
              <a:avLst/>
              <a:gdLst>
                <a:gd name="T0" fmla="*/ 4 w 4"/>
                <a:gd name="T1" fmla="*/ 4 h 5"/>
                <a:gd name="T2" fmla="*/ 4 w 4"/>
                <a:gd name="T3" fmla="*/ 3 h 5"/>
                <a:gd name="T4" fmla="*/ 3 w 4"/>
                <a:gd name="T5" fmla="*/ 1 h 5"/>
                <a:gd name="T6" fmla="*/ 3 w 4"/>
                <a:gd name="T7" fmla="*/ 0 h 5"/>
                <a:gd name="T8" fmla="*/ 2 w 4"/>
                <a:gd name="T9" fmla="*/ 0 h 5"/>
                <a:gd name="T10" fmla="*/ 1 w 4"/>
                <a:gd name="T11" fmla="*/ 2 h 5"/>
                <a:gd name="T12" fmla="*/ 1 w 4"/>
                <a:gd name="T13" fmla="*/ 4 h 5"/>
                <a:gd name="T14" fmla="*/ 2 w 4"/>
                <a:gd name="T15" fmla="*/ 5 h 5"/>
                <a:gd name="T16" fmla="*/ 4 w 4"/>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4" y="4"/>
                  </a:moveTo>
                  <a:cubicBezTo>
                    <a:pt x="4" y="4"/>
                    <a:pt x="4" y="3"/>
                    <a:pt x="4" y="3"/>
                  </a:cubicBezTo>
                  <a:cubicBezTo>
                    <a:pt x="4" y="2"/>
                    <a:pt x="4" y="1"/>
                    <a:pt x="3" y="1"/>
                  </a:cubicBezTo>
                  <a:cubicBezTo>
                    <a:pt x="3" y="1"/>
                    <a:pt x="3" y="1"/>
                    <a:pt x="3" y="0"/>
                  </a:cubicBezTo>
                  <a:cubicBezTo>
                    <a:pt x="3" y="0"/>
                    <a:pt x="2" y="0"/>
                    <a:pt x="2" y="0"/>
                  </a:cubicBezTo>
                  <a:cubicBezTo>
                    <a:pt x="1" y="1"/>
                    <a:pt x="1" y="1"/>
                    <a:pt x="1" y="2"/>
                  </a:cubicBezTo>
                  <a:cubicBezTo>
                    <a:pt x="0" y="2"/>
                    <a:pt x="1" y="4"/>
                    <a:pt x="1" y="4"/>
                  </a:cubicBezTo>
                  <a:cubicBezTo>
                    <a:pt x="2" y="4"/>
                    <a:pt x="2" y="5"/>
                    <a:pt x="2" y="5"/>
                  </a:cubicBezTo>
                  <a:cubicBezTo>
                    <a:pt x="3" y="5"/>
                    <a:pt x="4" y="5"/>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4152"/>
            <p:cNvSpPr>
              <a:spLocks/>
            </p:cNvSpPr>
            <p:nvPr/>
          </p:nvSpPr>
          <p:spPr bwMode="auto">
            <a:xfrm>
              <a:off x="3875088" y="485776"/>
              <a:ext cx="33338" cy="25400"/>
            </a:xfrm>
            <a:custGeom>
              <a:avLst/>
              <a:gdLst>
                <a:gd name="T0" fmla="*/ 3 w 5"/>
                <a:gd name="T1" fmla="*/ 4 h 4"/>
                <a:gd name="T2" fmla="*/ 5 w 5"/>
                <a:gd name="T3" fmla="*/ 2 h 4"/>
                <a:gd name="T4" fmla="*/ 5 w 5"/>
                <a:gd name="T5" fmla="*/ 0 h 4"/>
                <a:gd name="T6" fmla="*/ 4 w 5"/>
                <a:gd name="T7" fmla="*/ 0 h 4"/>
                <a:gd name="T8" fmla="*/ 3 w 5"/>
                <a:gd name="T9" fmla="*/ 0 h 4"/>
                <a:gd name="T10" fmla="*/ 1 w 5"/>
                <a:gd name="T11" fmla="*/ 2 h 4"/>
                <a:gd name="T12" fmla="*/ 1 w 5"/>
                <a:gd name="T13" fmla="*/ 3 h 4"/>
                <a:gd name="T14" fmla="*/ 2 w 5"/>
                <a:gd name="T15" fmla="*/ 4 h 4"/>
                <a:gd name="T16" fmla="*/ 3 w 5"/>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3" y="4"/>
                  </a:moveTo>
                  <a:cubicBezTo>
                    <a:pt x="4" y="3"/>
                    <a:pt x="5" y="2"/>
                    <a:pt x="5" y="2"/>
                  </a:cubicBezTo>
                  <a:cubicBezTo>
                    <a:pt x="5" y="1"/>
                    <a:pt x="5" y="0"/>
                    <a:pt x="5" y="0"/>
                  </a:cubicBezTo>
                  <a:cubicBezTo>
                    <a:pt x="4" y="0"/>
                    <a:pt x="4" y="0"/>
                    <a:pt x="4" y="0"/>
                  </a:cubicBezTo>
                  <a:cubicBezTo>
                    <a:pt x="4" y="0"/>
                    <a:pt x="3" y="0"/>
                    <a:pt x="3" y="0"/>
                  </a:cubicBezTo>
                  <a:cubicBezTo>
                    <a:pt x="2" y="0"/>
                    <a:pt x="1" y="1"/>
                    <a:pt x="1" y="2"/>
                  </a:cubicBezTo>
                  <a:cubicBezTo>
                    <a:pt x="0" y="2"/>
                    <a:pt x="0" y="3"/>
                    <a:pt x="1" y="3"/>
                  </a:cubicBezTo>
                  <a:cubicBezTo>
                    <a:pt x="1" y="4"/>
                    <a:pt x="2" y="4"/>
                    <a:pt x="2" y="4"/>
                  </a:cubicBezTo>
                  <a:cubicBezTo>
                    <a:pt x="2" y="4"/>
                    <a:pt x="3"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4153"/>
            <p:cNvSpPr>
              <a:spLocks/>
            </p:cNvSpPr>
            <p:nvPr/>
          </p:nvSpPr>
          <p:spPr bwMode="auto">
            <a:xfrm>
              <a:off x="3738563" y="582613"/>
              <a:ext cx="20638" cy="19050"/>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3" y="2"/>
                    <a:pt x="2" y="3"/>
                    <a:pt x="1"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4154"/>
            <p:cNvSpPr>
              <a:spLocks/>
            </p:cNvSpPr>
            <p:nvPr/>
          </p:nvSpPr>
          <p:spPr bwMode="auto">
            <a:xfrm>
              <a:off x="3784601" y="628651"/>
              <a:ext cx="19050" cy="19050"/>
            </a:xfrm>
            <a:custGeom>
              <a:avLst/>
              <a:gdLst>
                <a:gd name="T0" fmla="*/ 3 w 3"/>
                <a:gd name="T1" fmla="*/ 1 h 3"/>
                <a:gd name="T2" fmla="*/ 1 w 3"/>
                <a:gd name="T3" fmla="*/ 3 h 3"/>
                <a:gd name="T4" fmla="*/ 3 w 3"/>
                <a:gd name="T5" fmla="*/ 1 h 3"/>
              </a:gdLst>
              <a:ahLst/>
              <a:cxnLst>
                <a:cxn ang="0">
                  <a:pos x="T0" y="T1"/>
                </a:cxn>
                <a:cxn ang="0">
                  <a:pos x="T2" y="T3"/>
                </a:cxn>
                <a:cxn ang="0">
                  <a:pos x="T4" y="T5"/>
                </a:cxn>
              </a:cxnLst>
              <a:rect l="0" t="0" r="r" b="b"/>
              <a:pathLst>
                <a:path w="3" h="3">
                  <a:moveTo>
                    <a:pt x="3" y="1"/>
                  </a:moveTo>
                  <a:cubicBezTo>
                    <a:pt x="2" y="0"/>
                    <a:pt x="0" y="2"/>
                    <a:pt x="1" y="3"/>
                  </a:cubicBezTo>
                  <a:cubicBezTo>
                    <a:pt x="2" y="3"/>
                    <a:pt x="3"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4155"/>
            <p:cNvSpPr>
              <a:spLocks/>
            </p:cNvSpPr>
            <p:nvPr/>
          </p:nvSpPr>
          <p:spPr bwMode="auto">
            <a:xfrm>
              <a:off x="3908426" y="504826"/>
              <a:ext cx="19050" cy="12700"/>
            </a:xfrm>
            <a:custGeom>
              <a:avLst/>
              <a:gdLst>
                <a:gd name="T0" fmla="*/ 2 w 3"/>
                <a:gd name="T1" fmla="*/ 0 h 2"/>
                <a:gd name="T2" fmla="*/ 1 w 3"/>
                <a:gd name="T3" fmla="*/ 0 h 2"/>
                <a:gd name="T4" fmla="*/ 1 w 3"/>
                <a:gd name="T5" fmla="*/ 0 h 2"/>
                <a:gd name="T6" fmla="*/ 1 w 3"/>
                <a:gd name="T7" fmla="*/ 2 h 2"/>
                <a:gd name="T8" fmla="*/ 2 w 3"/>
                <a:gd name="T9" fmla="*/ 2 h 2"/>
                <a:gd name="T10" fmla="*/ 2 w 3"/>
                <a:gd name="T11" fmla="*/ 1 h 2"/>
                <a:gd name="T12" fmla="*/ 2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0"/>
                  </a:moveTo>
                  <a:cubicBezTo>
                    <a:pt x="2" y="0"/>
                    <a:pt x="1" y="0"/>
                    <a:pt x="1" y="0"/>
                  </a:cubicBezTo>
                  <a:cubicBezTo>
                    <a:pt x="1" y="0"/>
                    <a:pt x="1" y="0"/>
                    <a:pt x="1" y="0"/>
                  </a:cubicBezTo>
                  <a:cubicBezTo>
                    <a:pt x="0" y="1"/>
                    <a:pt x="0" y="1"/>
                    <a:pt x="1" y="2"/>
                  </a:cubicBezTo>
                  <a:cubicBezTo>
                    <a:pt x="1" y="2"/>
                    <a:pt x="2" y="2"/>
                    <a:pt x="2" y="2"/>
                  </a:cubicBezTo>
                  <a:cubicBezTo>
                    <a:pt x="2" y="1"/>
                    <a:pt x="2" y="1"/>
                    <a:pt x="2" y="1"/>
                  </a:cubicBezTo>
                  <a:cubicBezTo>
                    <a:pt x="3"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4156"/>
            <p:cNvSpPr>
              <a:spLocks/>
            </p:cNvSpPr>
            <p:nvPr/>
          </p:nvSpPr>
          <p:spPr bwMode="auto">
            <a:xfrm>
              <a:off x="3381376" y="504826"/>
              <a:ext cx="12700" cy="12700"/>
            </a:xfrm>
            <a:custGeom>
              <a:avLst/>
              <a:gdLst>
                <a:gd name="T0" fmla="*/ 0 w 2"/>
                <a:gd name="T1" fmla="*/ 0 h 2"/>
                <a:gd name="T2" fmla="*/ 2 w 2"/>
                <a:gd name="T3" fmla="*/ 0 h 2"/>
                <a:gd name="T4" fmla="*/ 2 w 2"/>
                <a:gd name="T5" fmla="*/ 0 h 2"/>
                <a:gd name="T6" fmla="*/ 2 w 2"/>
                <a:gd name="T7" fmla="*/ 2 h 2"/>
                <a:gd name="T8" fmla="*/ 0 w 2"/>
                <a:gd name="T9" fmla="*/ 2 h 2"/>
                <a:gd name="T10" fmla="*/ 0 w 2"/>
                <a:gd name="T11" fmla="*/ 2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cubicBezTo>
                    <a:pt x="1" y="0"/>
                    <a:pt x="1" y="0"/>
                    <a:pt x="2" y="0"/>
                  </a:cubicBezTo>
                  <a:cubicBezTo>
                    <a:pt x="2" y="0"/>
                    <a:pt x="2" y="0"/>
                    <a:pt x="2" y="0"/>
                  </a:cubicBezTo>
                  <a:cubicBezTo>
                    <a:pt x="2" y="1"/>
                    <a:pt x="2" y="1"/>
                    <a:pt x="2" y="2"/>
                  </a:cubicBezTo>
                  <a:cubicBezTo>
                    <a:pt x="1" y="2"/>
                    <a:pt x="1" y="2"/>
                    <a:pt x="0" y="2"/>
                  </a:cubicBezTo>
                  <a:cubicBezTo>
                    <a:pt x="0" y="2"/>
                    <a:pt x="0" y="2"/>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4157"/>
            <p:cNvSpPr>
              <a:spLocks noEditPoints="1"/>
            </p:cNvSpPr>
            <p:nvPr/>
          </p:nvSpPr>
          <p:spPr bwMode="auto">
            <a:xfrm>
              <a:off x="3440113" y="471488"/>
              <a:ext cx="25400" cy="33338"/>
            </a:xfrm>
            <a:custGeom>
              <a:avLst/>
              <a:gdLst>
                <a:gd name="T0" fmla="*/ 2 w 4"/>
                <a:gd name="T1" fmla="*/ 1 h 5"/>
                <a:gd name="T2" fmla="*/ 1 w 4"/>
                <a:gd name="T3" fmla="*/ 0 h 5"/>
                <a:gd name="T4" fmla="*/ 1 w 4"/>
                <a:gd name="T5" fmla="*/ 0 h 5"/>
                <a:gd name="T6" fmla="*/ 1 w 4"/>
                <a:gd name="T7" fmla="*/ 0 h 5"/>
                <a:gd name="T8" fmla="*/ 1 w 4"/>
                <a:gd name="T9" fmla="*/ 0 h 5"/>
                <a:gd name="T10" fmla="*/ 1 w 4"/>
                <a:gd name="T11" fmla="*/ 0 h 5"/>
                <a:gd name="T12" fmla="*/ 1 w 4"/>
                <a:gd name="T13" fmla="*/ 0 h 5"/>
                <a:gd name="T14" fmla="*/ 1 w 4"/>
                <a:gd name="T15" fmla="*/ 0 h 5"/>
                <a:gd name="T16" fmla="*/ 1 w 4"/>
                <a:gd name="T17" fmla="*/ 1 h 5"/>
                <a:gd name="T18" fmla="*/ 0 w 4"/>
                <a:gd name="T19" fmla="*/ 1 h 5"/>
                <a:gd name="T20" fmla="*/ 0 w 4"/>
                <a:gd name="T21" fmla="*/ 1 h 5"/>
                <a:gd name="T22" fmla="*/ 0 w 4"/>
                <a:gd name="T23" fmla="*/ 1 h 5"/>
                <a:gd name="T24" fmla="*/ 0 w 4"/>
                <a:gd name="T25" fmla="*/ 4 h 5"/>
                <a:gd name="T26" fmla="*/ 1 w 4"/>
                <a:gd name="T27" fmla="*/ 5 h 5"/>
                <a:gd name="T28" fmla="*/ 3 w 4"/>
                <a:gd name="T29" fmla="*/ 4 h 5"/>
                <a:gd name="T30" fmla="*/ 3 w 4"/>
                <a:gd name="T31" fmla="*/ 1 h 5"/>
                <a:gd name="T32" fmla="*/ 3 w 4"/>
                <a:gd name="T33" fmla="*/ 1 h 5"/>
                <a:gd name="T34" fmla="*/ 2 w 4"/>
                <a:gd name="T35" fmla="*/ 1 h 5"/>
                <a:gd name="T36" fmla="*/ 3 w 4"/>
                <a:gd name="T37" fmla="*/ 1 h 5"/>
                <a:gd name="T38" fmla="*/ 2 w 4"/>
                <a:gd name="T39" fmla="*/ 1 h 5"/>
                <a:gd name="T40" fmla="*/ 1 w 4"/>
                <a:gd name="T41" fmla="*/ 1 h 5"/>
                <a:gd name="T42" fmla="*/ 1 w 4"/>
                <a:gd name="T43" fmla="*/ 1 h 5"/>
                <a:gd name="T44" fmla="*/ 1 w 4"/>
                <a:gd name="T4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 h="5">
                  <a:moveTo>
                    <a:pt x="2" y="1"/>
                  </a:moveTo>
                  <a:cubicBezTo>
                    <a:pt x="2" y="0"/>
                    <a:pt x="2"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1"/>
                    <a:pt x="1" y="1"/>
                    <a:pt x="1" y="1"/>
                  </a:cubicBezTo>
                  <a:cubicBezTo>
                    <a:pt x="0" y="1"/>
                    <a:pt x="0" y="1"/>
                    <a:pt x="0" y="1"/>
                  </a:cubicBezTo>
                  <a:cubicBezTo>
                    <a:pt x="0" y="1"/>
                    <a:pt x="0" y="1"/>
                    <a:pt x="0" y="1"/>
                  </a:cubicBezTo>
                  <a:cubicBezTo>
                    <a:pt x="0" y="1"/>
                    <a:pt x="0" y="1"/>
                    <a:pt x="0" y="1"/>
                  </a:cubicBezTo>
                  <a:cubicBezTo>
                    <a:pt x="0" y="2"/>
                    <a:pt x="0" y="3"/>
                    <a:pt x="0" y="4"/>
                  </a:cubicBezTo>
                  <a:cubicBezTo>
                    <a:pt x="1" y="4"/>
                    <a:pt x="1" y="5"/>
                    <a:pt x="1" y="5"/>
                  </a:cubicBezTo>
                  <a:cubicBezTo>
                    <a:pt x="2" y="5"/>
                    <a:pt x="3" y="4"/>
                    <a:pt x="3" y="4"/>
                  </a:cubicBezTo>
                  <a:cubicBezTo>
                    <a:pt x="4" y="3"/>
                    <a:pt x="3" y="2"/>
                    <a:pt x="3" y="1"/>
                  </a:cubicBezTo>
                  <a:cubicBezTo>
                    <a:pt x="3" y="1"/>
                    <a:pt x="3" y="1"/>
                    <a:pt x="3" y="1"/>
                  </a:cubicBezTo>
                  <a:cubicBezTo>
                    <a:pt x="2" y="1"/>
                    <a:pt x="2" y="1"/>
                    <a:pt x="2" y="1"/>
                  </a:cubicBezTo>
                  <a:cubicBezTo>
                    <a:pt x="3" y="1"/>
                    <a:pt x="3" y="1"/>
                    <a:pt x="3" y="1"/>
                  </a:cubicBezTo>
                  <a:cubicBezTo>
                    <a:pt x="3" y="1"/>
                    <a:pt x="2" y="1"/>
                    <a:pt x="2"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6" name="组合 55"/>
            <p:cNvGrpSpPr/>
            <p:nvPr/>
          </p:nvGrpSpPr>
          <p:grpSpPr>
            <a:xfrm>
              <a:off x="2354263" y="-574675"/>
              <a:ext cx="2601913" cy="2600325"/>
              <a:chOff x="2354263" y="-574675"/>
              <a:chExt cx="2601913" cy="2600325"/>
            </a:xfrm>
            <a:grpFill/>
          </p:grpSpPr>
          <p:grpSp>
            <p:nvGrpSpPr>
              <p:cNvPr id="57" name="Group 15163"/>
              <p:cNvGrpSpPr>
                <a:grpSpLocks/>
              </p:cNvGrpSpPr>
              <p:nvPr/>
            </p:nvGrpSpPr>
            <p:grpSpPr bwMode="auto">
              <a:xfrm>
                <a:off x="2717800" y="-471488"/>
                <a:ext cx="1919288" cy="2413000"/>
                <a:chOff x="1712" y="-297"/>
                <a:chExt cx="1209" cy="1520"/>
              </a:xfrm>
              <a:grpFill/>
            </p:grpSpPr>
            <p:sp>
              <p:nvSpPr>
                <p:cNvPr id="876" name="Freeform 14963"/>
                <p:cNvSpPr>
                  <a:spLocks/>
                </p:cNvSpPr>
                <p:nvPr/>
              </p:nvSpPr>
              <p:spPr bwMode="auto">
                <a:xfrm>
                  <a:off x="2863" y="1027"/>
                  <a:ext cx="17" cy="16"/>
                </a:xfrm>
                <a:custGeom>
                  <a:avLst/>
                  <a:gdLst>
                    <a:gd name="T0" fmla="*/ 1 w 4"/>
                    <a:gd name="T1" fmla="*/ 0 h 4"/>
                    <a:gd name="T2" fmla="*/ 2 w 4"/>
                    <a:gd name="T3" fmla="*/ 0 h 4"/>
                    <a:gd name="T4" fmla="*/ 3 w 4"/>
                    <a:gd name="T5" fmla="*/ 0 h 4"/>
                    <a:gd name="T6" fmla="*/ 4 w 4"/>
                    <a:gd name="T7" fmla="*/ 1 h 4"/>
                    <a:gd name="T8" fmla="*/ 3 w 4"/>
                    <a:gd name="T9" fmla="*/ 2 h 4"/>
                    <a:gd name="T10" fmla="*/ 4 w 4"/>
                    <a:gd name="T11" fmla="*/ 3 h 4"/>
                    <a:gd name="T12" fmla="*/ 2 w 4"/>
                    <a:gd name="T13" fmla="*/ 4 h 4"/>
                    <a:gd name="T14" fmla="*/ 2 w 4"/>
                    <a:gd name="T15" fmla="*/ 4 h 4"/>
                    <a:gd name="T16" fmla="*/ 1 w 4"/>
                    <a:gd name="T17" fmla="*/ 4 h 4"/>
                    <a:gd name="T18" fmla="*/ 0 w 4"/>
                    <a:gd name="T19" fmla="*/ 2 h 4"/>
                    <a:gd name="T20" fmla="*/ 0 w 4"/>
                    <a:gd name="T21" fmla="*/ 1 h 4"/>
                    <a:gd name="T22" fmla="*/ 1 w 4"/>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0"/>
                      </a:moveTo>
                      <a:cubicBezTo>
                        <a:pt x="1" y="0"/>
                        <a:pt x="2" y="0"/>
                        <a:pt x="2" y="0"/>
                      </a:cubicBezTo>
                      <a:cubicBezTo>
                        <a:pt x="2" y="0"/>
                        <a:pt x="2" y="0"/>
                        <a:pt x="3" y="0"/>
                      </a:cubicBezTo>
                      <a:cubicBezTo>
                        <a:pt x="3" y="0"/>
                        <a:pt x="3" y="1"/>
                        <a:pt x="4" y="1"/>
                      </a:cubicBezTo>
                      <a:cubicBezTo>
                        <a:pt x="4" y="1"/>
                        <a:pt x="4" y="2"/>
                        <a:pt x="3" y="2"/>
                      </a:cubicBezTo>
                      <a:cubicBezTo>
                        <a:pt x="4" y="3"/>
                        <a:pt x="4" y="3"/>
                        <a:pt x="4" y="3"/>
                      </a:cubicBezTo>
                      <a:cubicBezTo>
                        <a:pt x="3" y="3"/>
                        <a:pt x="3" y="4"/>
                        <a:pt x="2" y="4"/>
                      </a:cubicBezTo>
                      <a:cubicBezTo>
                        <a:pt x="2" y="4"/>
                        <a:pt x="2" y="4"/>
                        <a:pt x="2" y="4"/>
                      </a:cubicBezTo>
                      <a:cubicBezTo>
                        <a:pt x="1" y="4"/>
                        <a:pt x="1" y="4"/>
                        <a:pt x="1" y="4"/>
                      </a:cubicBezTo>
                      <a:cubicBezTo>
                        <a:pt x="0" y="3"/>
                        <a:pt x="0" y="3"/>
                        <a:pt x="0" y="2"/>
                      </a:cubicBezTo>
                      <a:cubicBezTo>
                        <a:pt x="0" y="2"/>
                        <a:pt x="0" y="1"/>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14964"/>
                <p:cNvSpPr>
                  <a:spLocks/>
                </p:cNvSpPr>
                <p:nvPr/>
              </p:nvSpPr>
              <p:spPr bwMode="auto">
                <a:xfrm>
                  <a:off x="2605" y="961"/>
                  <a:ext cx="86" cy="90"/>
                </a:xfrm>
                <a:custGeom>
                  <a:avLst/>
                  <a:gdLst>
                    <a:gd name="T0" fmla="*/ 2 w 21"/>
                    <a:gd name="T1" fmla="*/ 17 h 22"/>
                    <a:gd name="T2" fmla="*/ 1 w 21"/>
                    <a:gd name="T3" fmla="*/ 12 h 22"/>
                    <a:gd name="T4" fmla="*/ 2 w 21"/>
                    <a:gd name="T5" fmla="*/ 8 h 22"/>
                    <a:gd name="T6" fmla="*/ 6 w 21"/>
                    <a:gd name="T7" fmla="*/ 5 h 22"/>
                    <a:gd name="T8" fmla="*/ 9 w 21"/>
                    <a:gd name="T9" fmla="*/ 5 h 22"/>
                    <a:gd name="T10" fmla="*/ 11 w 21"/>
                    <a:gd name="T11" fmla="*/ 8 h 22"/>
                    <a:gd name="T12" fmla="*/ 10 w 21"/>
                    <a:gd name="T13" fmla="*/ 9 h 22"/>
                    <a:gd name="T14" fmla="*/ 9 w 21"/>
                    <a:gd name="T15" fmla="*/ 10 h 22"/>
                    <a:gd name="T16" fmla="*/ 9 w 21"/>
                    <a:gd name="T17" fmla="*/ 11 h 22"/>
                    <a:gd name="T18" fmla="*/ 8 w 21"/>
                    <a:gd name="T19" fmla="*/ 11 h 22"/>
                    <a:gd name="T20" fmla="*/ 9 w 21"/>
                    <a:gd name="T21" fmla="*/ 13 h 22"/>
                    <a:gd name="T22" fmla="*/ 9 w 21"/>
                    <a:gd name="T23" fmla="*/ 14 h 22"/>
                    <a:gd name="T24" fmla="*/ 11 w 21"/>
                    <a:gd name="T25" fmla="*/ 14 h 22"/>
                    <a:gd name="T26" fmla="*/ 11 w 21"/>
                    <a:gd name="T27" fmla="*/ 14 h 22"/>
                    <a:gd name="T28" fmla="*/ 12 w 21"/>
                    <a:gd name="T29" fmla="*/ 15 h 22"/>
                    <a:gd name="T30" fmla="*/ 13 w 21"/>
                    <a:gd name="T31" fmla="*/ 15 h 22"/>
                    <a:gd name="T32" fmla="*/ 15 w 21"/>
                    <a:gd name="T33" fmla="*/ 14 h 22"/>
                    <a:gd name="T34" fmla="*/ 17 w 21"/>
                    <a:gd name="T35" fmla="*/ 11 h 22"/>
                    <a:gd name="T36" fmla="*/ 19 w 21"/>
                    <a:gd name="T37" fmla="*/ 7 h 22"/>
                    <a:gd name="T38" fmla="*/ 19 w 21"/>
                    <a:gd name="T39" fmla="*/ 4 h 22"/>
                    <a:gd name="T40" fmla="*/ 18 w 21"/>
                    <a:gd name="T41" fmla="*/ 1 h 22"/>
                    <a:gd name="T42" fmla="*/ 19 w 21"/>
                    <a:gd name="T43" fmla="*/ 0 h 22"/>
                    <a:gd name="T44" fmla="*/ 20 w 21"/>
                    <a:gd name="T45" fmla="*/ 4 h 22"/>
                    <a:gd name="T46" fmla="*/ 21 w 21"/>
                    <a:gd name="T47" fmla="*/ 7 h 22"/>
                    <a:gd name="T48" fmla="*/ 21 w 21"/>
                    <a:gd name="T49" fmla="*/ 12 h 22"/>
                    <a:gd name="T50" fmla="*/ 18 w 21"/>
                    <a:gd name="T51" fmla="*/ 18 h 22"/>
                    <a:gd name="T52" fmla="*/ 15 w 21"/>
                    <a:gd name="T53" fmla="*/ 20 h 22"/>
                    <a:gd name="T54" fmla="*/ 13 w 21"/>
                    <a:gd name="T55" fmla="*/ 21 h 22"/>
                    <a:gd name="T56" fmla="*/ 12 w 21"/>
                    <a:gd name="T57" fmla="*/ 22 h 22"/>
                    <a:gd name="T58" fmla="*/ 11 w 21"/>
                    <a:gd name="T59" fmla="*/ 22 h 22"/>
                    <a:gd name="T60" fmla="*/ 10 w 21"/>
                    <a:gd name="T61" fmla="*/ 22 h 22"/>
                    <a:gd name="T62" fmla="*/ 6 w 21"/>
                    <a:gd name="T63" fmla="*/ 21 h 22"/>
                    <a:gd name="T64" fmla="*/ 2 w 21"/>
                    <a:gd name="T65"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22">
                      <a:moveTo>
                        <a:pt x="2" y="17"/>
                      </a:moveTo>
                      <a:cubicBezTo>
                        <a:pt x="1" y="16"/>
                        <a:pt x="0" y="14"/>
                        <a:pt x="1" y="12"/>
                      </a:cubicBezTo>
                      <a:cubicBezTo>
                        <a:pt x="1" y="10"/>
                        <a:pt x="1" y="9"/>
                        <a:pt x="2" y="8"/>
                      </a:cubicBezTo>
                      <a:cubicBezTo>
                        <a:pt x="3" y="7"/>
                        <a:pt x="5" y="6"/>
                        <a:pt x="6" y="5"/>
                      </a:cubicBezTo>
                      <a:cubicBezTo>
                        <a:pt x="7" y="5"/>
                        <a:pt x="8" y="5"/>
                        <a:pt x="9" y="5"/>
                      </a:cubicBezTo>
                      <a:cubicBezTo>
                        <a:pt x="10" y="6"/>
                        <a:pt x="11" y="7"/>
                        <a:pt x="11" y="8"/>
                      </a:cubicBezTo>
                      <a:cubicBezTo>
                        <a:pt x="11" y="8"/>
                        <a:pt x="10" y="9"/>
                        <a:pt x="10" y="9"/>
                      </a:cubicBezTo>
                      <a:cubicBezTo>
                        <a:pt x="9" y="9"/>
                        <a:pt x="9" y="10"/>
                        <a:pt x="9" y="10"/>
                      </a:cubicBezTo>
                      <a:cubicBezTo>
                        <a:pt x="9" y="10"/>
                        <a:pt x="9" y="10"/>
                        <a:pt x="9" y="11"/>
                      </a:cubicBezTo>
                      <a:cubicBezTo>
                        <a:pt x="8" y="11"/>
                        <a:pt x="8" y="11"/>
                        <a:pt x="8" y="11"/>
                      </a:cubicBezTo>
                      <a:cubicBezTo>
                        <a:pt x="8" y="12"/>
                        <a:pt x="8" y="13"/>
                        <a:pt x="9" y="13"/>
                      </a:cubicBezTo>
                      <a:cubicBezTo>
                        <a:pt x="9" y="13"/>
                        <a:pt x="9" y="14"/>
                        <a:pt x="9" y="14"/>
                      </a:cubicBezTo>
                      <a:cubicBezTo>
                        <a:pt x="10" y="14"/>
                        <a:pt x="10" y="14"/>
                        <a:pt x="11" y="14"/>
                      </a:cubicBezTo>
                      <a:cubicBezTo>
                        <a:pt x="11" y="14"/>
                        <a:pt x="11" y="14"/>
                        <a:pt x="11" y="14"/>
                      </a:cubicBezTo>
                      <a:cubicBezTo>
                        <a:pt x="12" y="15"/>
                        <a:pt x="12" y="15"/>
                        <a:pt x="12" y="15"/>
                      </a:cubicBezTo>
                      <a:cubicBezTo>
                        <a:pt x="12" y="15"/>
                        <a:pt x="13" y="15"/>
                        <a:pt x="13" y="15"/>
                      </a:cubicBezTo>
                      <a:cubicBezTo>
                        <a:pt x="13" y="14"/>
                        <a:pt x="14" y="14"/>
                        <a:pt x="15" y="14"/>
                      </a:cubicBezTo>
                      <a:cubicBezTo>
                        <a:pt x="16" y="13"/>
                        <a:pt x="17" y="12"/>
                        <a:pt x="17" y="11"/>
                      </a:cubicBezTo>
                      <a:cubicBezTo>
                        <a:pt x="18" y="10"/>
                        <a:pt x="19" y="8"/>
                        <a:pt x="19" y="7"/>
                      </a:cubicBezTo>
                      <a:cubicBezTo>
                        <a:pt x="19" y="6"/>
                        <a:pt x="19" y="5"/>
                        <a:pt x="19" y="4"/>
                      </a:cubicBezTo>
                      <a:cubicBezTo>
                        <a:pt x="19" y="3"/>
                        <a:pt x="19" y="2"/>
                        <a:pt x="18" y="1"/>
                      </a:cubicBezTo>
                      <a:cubicBezTo>
                        <a:pt x="19" y="0"/>
                        <a:pt x="19" y="0"/>
                        <a:pt x="19" y="0"/>
                      </a:cubicBezTo>
                      <a:cubicBezTo>
                        <a:pt x="19" y="2"/>
                        <a:pt x="20" y="3"/>
                        <a:pt x="20" y="4"/>
                      </a:cubicBezTo>
                      <a:cubicBezTo>
                        <a:pt x="20" y="5"/>
                        <a:pt x="21" y="6"/>
                        <a:pt x="21" y="7"/>
                      </a:cubicBezTo>
                      <a:cubicBezTo>
                        <a:pt x="21" y="9"/>
                        <a:pt x="21" y="10"/>
                        <a:pt x="21" y="12"/>
                      </a:cubicBezTo>
                      <a:cubicBezTo>
                        <a:pt x="20" y="14"/>
                        <a:pt x="20" y="16"/>
                        <a:pt x="18" y="18"/>
                      </a:cubicBezTo>
                      <a:cubicBezTo>
                        <a:pt x="17" y="19"/>
                        <a:pt x="16" y="20"/>
                        <a:pt x="15" y="20"/>
                      </a:cubicBezTo>
                      <a:cubicBezTo>
                        <a:pt x="14" y="21"/>
                        <a:pt x="14" y="21"/>
                        <a:pt x="13" y="21"/>
                      </a:cubicBezTo>
                      <a:cubicBezTo>
                        <a:pt x="13" y="21"/>
                        <a:pt x="12" y="21"/>
                        <a:pt x="12" y="22"/>
                      </a:cubicBezTo>
                      <a:cubicBezTo>
                        <a:pt x="12" y="22"/>
                        <a:pt x="11" y="22"/>
                        <a:pt x="11" y="22"/>
                      </a:cubicBezTo>
                      <a:cubicBezTo>
                        <a:pt x="10" y="22"/>
                        <a:pt x="10" y="22"/>
                        <a:pt x="10" y="22"/>
                      </a:cubicBezTo>
                      <a:cubicBezTo>
                        <a:pt x="8" y="22"/>
                        <a:pt x="7" y="21"/>
                        <a:pt x="6" y="21"/>
                      </a:cubicBezTo>
                      <a:cubicBezTo>
                        <a:pt x="4" y="20"/>
                        <a:pt x="2" y="19"/>
                        <a:pt x="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Freeform 14965"/>
                <p:cNvSpPr>
                  <a:spLocks/>
                </p:cNvSpPr>
                <p:nvPr/>
              </p:nvSpPr>
              <p:spPr bwMode="auto">
                <a:xfrm>
                  <a:off x="2691" y="998"/>
                  <a:ext cx="58" cy="53"/>
                </a:xfrm>
                <a:custGeom>
                  <a:avLst/>
                  <a:gdLst>
                    <a:gd name="T0" fmla="*/ 1 w 14"/>
                    <a:gd name="T1" fmla="*/ 3 h 13"/>
                    <a:gd name="T2" fmla="*/ 1 w 14"/>
                    <a:gd name="T3" fmla="*/ 3 h 13"/>
                    <a:gd name="T4" fmla="*/ 1 w 14"/>
                    <a:gd name="T5" fmla="*/ 0 h 13"/>
                    <a:gd name="T6" fmla="*/ 1 w 14"/>
                    <a:gd name="T7" fmla="*/ 0 h 13"/>
                    <a:gd name="T8" fmla="*/ 2 w 14"/>
                    <a:gd name="T9" fmla="*/ 2 h 13"/>
                    <a:gd name="T10" fmla="*/ 4 w 14"/>
                    <a:gd name="T11" fmla="*/ 4 h 13"/>
                    <a:gd name="T12" fmla="*/ 5 w 14"/>
                    <a:gd name="T13" fmla="*/ 5 h 13"/>
                    <a:gd name="T14" fmla="*/ 7 w 14"/>
                    <a:gd name="T15" fmla="*/ 5 h 13"/>
                    <a:gd name="T16" fmla="*/ 9 w 14"/>
                    <a:gd name="T17" fmla="*/ 4 h 13"/>
                    <a:gd name="T18" fmla="*/ 14 w 14"/>
                    <a:gd name="T19" fmla="*/ 8 h 13"/>
                    <a:gd name="T20" fmla="*/ 12 w 14"/>
                    <a:gd name="T21" fmla="*/ 11 h 13"/>
                    <a:gd name="T22" fmla="*/ 8 w 14"/>
                    <a:gd name="T23" fmla="*/ 13 h 13"/>
                    <a:gd name="T24" fmla="*/ 8 w 14"/>
                    <a:gd name="T25" fmla="*/ 13 h 13"/>
                    <a:gd name="T26" fmla="*/ 4 w 14"/>
                    <a:gd name="T27" fmla="*/ 11 h 13"/>
                    <a:gd name="T28" fmla="*/ 1 w 14"/>
                    <a:gd name="T29" fmla="*/ 8 h 13"/>
                    <a:gd name="T30" fmla="*/ 1 w 14"/>
                    <a:gd name="T31" fmla="*/ 5 h 13"/>
                    <a:gd name="T32" fmla="*/ 1 w 14"/>
                    <a:gd name="T3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13">
                      <a:moveTo>
                        <a:pt x="1" y="3"/>
                      </a:moveTo>
                      <a:cubicBezTo>
                        <a:pt x="1" y="3"/>
                        <a:pt x="1" y="3"/>
                        <a:pt x="1" y="3"/>
                      </a:cubicBezTo>
                      <a:cubicBezTo>
                        <a:pt x="0" y="2"/>
                        <a:pt x="0" y="1"/>
                        <a:pt x="1" y="0"/>
                      </a:cubicBezTo>
                      <a:cubicBezTo>
                        <a:pt x="1" y="0"/>
                        <a:pt x="1" y="0"/>
                        <a:pt x="1" y="0"/>
                      </a:cubicBezTo>
                      <a:cubicBezTo>
                        <a:pt x="2" y="1"/>
                        <a:pt x="2" y="2"/>
                        <a:pt x="2" y="2"/>
                      </a:cubicBezTo>
                      <a:cubicBezTo>
                        <a:pt x="3" y="3"/>
                        <a:pt x="3" y="3"/>
                        <a:pt x="4" y="4"/>
                      </a:cubicBezTo>
                      <a:cubicBezTo>
                        <a:pt x="4" y="4"/>
                        <a:pt x="5" y="4"/>
                        <a:pt x="5" y="5"/>
                      </a:cubicBezTo>
                      <a:cubicBezTo>
                        <a:pt x="6" y="5"/>
                        <a:pt x="6" y="5"/>
                        <a:pt x="7" y="5"/>
                      </a:cubicBezTo>
                      <a:cubicBezTo>
                        <a:pt x="8" y="4"/>
                        <a:pt x="8" y="4"/>
                        <a:pt x="9" y="4"/>
                      </a:cubicBezTo>
                      <a:cubicBezTo>
                        <a:pt x="12" y="4"/>
                        <a:pt x="13" y="7"/>
                        <a:pt x="14" y="8"/>
                      </a:cubicBezTo>
                      <a:cubicBezTo>
                        <a:pt x="14" y="9"/>
                        <a:pt x="13" y="10"/>
                        <a:pt x="12" y="11"/>
                      </a:cubicBezTo>
                      <a:cubicBezTo>
                        <a:pt x="11" y="12"/>
                        <a:pt x="10" y="13"/>
                        <a:pt x="8" y="13"/>
                      </a:cubicBezTo>
                      <a:cubicBezTo>
                        <a:pt x="8" y="13"/>
                        <a:pt x="8" y="13"/>
                        <a:pt x="8" y="13"/>
                      </a:cubicBezTo>
                      <a:cubicBezTo>
                        <a:pt x="7" y="13"/>
                        <a:pt x="5" y="12"/>
                        <a:pt x="4" y="11"/>
                      </a:cubicBezTo>
                      <a:cubicBezTo>
                        <a:pt x="3" y="10"/>
                        <a:pt x="2" y="9"/>
                        <a:pt x="1" y="8"/>
                      </a:cubicBezTo>
                      <a:cubicBezTo>
                        <a:pt x="1" y="7"/>
                        <a:pt x="1" y="6"/>
                        <a:pt x="1" y="5"/>
                      </a:cubicBezTo>
                      <a:cubicBezTo>
                        <a:pt x="1" y="5"/>
                        <a:pt x="1"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14966"/>
                <p:cNvSpPr>
                  <a:spLocks/>
                </p:cNvSpPr>
                <p:nvPr/>
              </p:nvSpPr>
              <p:spPr bwMode="auto">
                <a:xfrm>
                  <a:off x="2679" y="1035"/>
                  <a:ext cx="21" cy="33"/>
                </a:xfrm>
                <a:custGeom>
                  <a:avLst/>
                  <a:gdLst>
                    <a:gd name="T0" fmla="*/ 1 w 5"/>
                    <a:gd name="T1" fmla="*/ 3 h 8"/>
                    <a:gd name="T2" fmla="*/ 2 w 5"/>
                    <a:gd name="T3" fmla="*/ 0 h 8"/>
                    <a:gd name="T4" fmla="*/ 3 w 5"/>
                    <a:gd name="T5" fmla="*/ 0 h 8"/>
                    <a:gd name="T6" fmla="*/ 4 w 5"/>
                    <a:gd name="T7" fmla="*/ 3 h 8"/>
                    <a:gd name="T8" fmla="*/ 4 w 5"/>
                    <a:gd name="T9" fmla="*/ 4 h 8"/>
                    <a:gd name="T10" fmla="*/ 4 w 5"/>
                    <a:gd name="T11" fmla="*/ 7 h 8"/>
                    <a:gd name="T12" fmla="*/ 2 w 5"/>
                    <a:gd name="T13" fmla="*/ 8 h 8"/>
                    <a:gd name="T14" fmla="*/ 2 w 5"/>
                    <a:gd name="T15" fmla="*/ 8 h 8"/>
                    <a:gd name="T16" fmla="*/ 2 w 5"/>
                    <a:gd name="T17" fmla="*/ 8 h 8"/>
                    <a:gd name="T18" fmla="*/ 0 w 5"/>
                    <a:gd name="T19" fmla="*/ 6 h 8"/>
                    <a:gd name="T20" fmla="*/ 0 w 5"/>
                    <a:gd name="T21" fmla="*/ 4 h 8"/>
                    <a:gd name="T22" fmla="*/ 1 w 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8">
                      <a:moveTo>
                        <a:pt x="1" y="3"/>
                      </a:moveTo>
                      <a:cubicBezTo>
                        <a:pt x="2" y="2"/>
                        <a:pt x="2" y="1"/>
                        <a:pt x="2" y="0"/>
                      </a:cubicBezTo>
                      <a:cubicBezTo>
                        <a:pt x="3" y="0"/>
                        <a:pt x="3" y="0"/>
                        <a:pt x="3" y="0"/>
                      </a:cubicBezTo>
                      <a:cubicBezTo>
                        <a:pt x="3" y="2"/>
                        <a:pt x="3" y="2"/>
                        <a:pt x="4" y="3"/>
                      </a:cubicBezTo>
                      <a:cubicBezTo>
                        <a:pt x="4" y="3"/>
                        <a:pt x="4" y="4"/>
                        <a:pt x="4" y="4"/>
                      </a:cubicBezTo>
                      <a:cubicBezTo>
                        <a:pt x="5" y="5"/>
                        <a:pt x="4" y="6"/>
                        <a:pt x="4" y="7"/>
                      </a:cubicBezTo>
                      <a:cubicBezTo>
                        <a:pt x="3" y="8"/>
                        <a:pt x="3" y="8"/>
                        <a:pt x="2" y="8"/>
                      </a:cubicBezTo>
                      <a:cubicBezTo>
                        <a:pt x="2" y="8"/>
                        <a:pt x="2" y="8"/>
                        <a:pt x="2" y="8"/>
                      </a:cubicBezTo>
                      <a:cubicBezTo>
                        <a:pt x="2" y="8"/>
                        <a:pt x="2" y="8"/>
                        <a:pt x="2" y="8"/>
                      </a:cubicBezTo>
                      <a:cubicBezTo>
                        <a:pt x="1" y="8"/>
                        <a:pt x="0" y="7"/>
                        <a:pt x="0" y="6"/>
                      </a:cubicBezTo>
                      <a:cubicBezTo>
                        <a:pt x="0" y="6"/>
                        <a:pt x="0" y="5"/>
                        <a:pt x="0" y="4"/>
                      </a:cubicBezTo>
                      <a:cubicBezTo>
                        <a:pt x="1" y="4"/>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14967"/>
                <p:cNvSpPr>
                  <a:spLocks/>
                </p:cNvSpPr>
                <p:nvPr/>
              </p:nvSpPr>
              <p:spPr bwMode="auto">
                <a:xfrm>
                  <a:off x="2659" y="961"/>
                  <a:ext cx="16" cy="16"/>
                </a:xfrm>
                <a:custGeom>
                  <a:avLst/>
                  <a:gdLst>
                    <a:gd name="T0" fmla="*/ 2 w 4"/>
                    <a:gd name="T1" fmla="*/ 4 h 4"/>
                    <a:gd name="T2" fmla="*/ 2 w 4"/>
                    <a:gd name="T3" fmla="*/ 4 h 4"/>
                    <a:gd name="T4" fmla="*/ 1 w 4"/>
                    <a:gd name="T5" fmla="*/ 4 h 4"/>
                    <a:gd name="T6" fmla="*/ 0 w 4"/>
                    <a:gd name="T7" fmla="*/ 2 h 4"/>
                    <a:gd name="T8" fmla="*/ 0 w 4"/>
                    <a:gd name="T9" fmla="*/ 1 h 4"/>
                    <a:gd name="T10" fmla="*/ 1 w 4"/>
                    <a:gd name="T11" fmla="*/ 0 h 4"/>
                    <a:gd name="T12" fmla="*/ 2 w 4"/>
                    <a:gd name="T13" fmla="*/ 0 h 4"/>
                    <a:gd name="T14" fmla="*/ 3 w 4"/>
                    <a:gd name="T15" fmla="*/ 0 h 4"/>
                    <a:gd name="T16" fmla="*/ 3 w 4"/>
                    <a:gd name="T17" fmla="*/ 3 h 4"/>
                    <a:gd name="T18" fmla="*/ 4 w 4"/>
                    <a:gd name="T19" fmla="*/ 3 h 4"/>
                    <a:gd name="T20" fmla="*/ 2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2" y="4"/>
                      </a:moveTo>
                      <a:cubicBezTo>
                        <a:pt x="2" y="4"/>
                        <a:pt x="2" y="4"/>
                        <a:pt x="2" y="4"/>
                      </a:cubicBezTo>
                      <a:cubicBezTo>
                        <a:pt x="2" y="4"/>
                        <a:pt x="1" y="4"/>
                        <a:pt x="1" y="4"/>
                      </a:cubicBezTo>
                      <a:cubicBezTo>
                        <a:pt x="0" y="3"/>
                        <a:pt x="0" y="3"/>
                        <a:pt x="0" y="2"/>
                      </a:cubicBezTo>
                      <a:cubicBezTo>
                        <a:pt x="0" y="2"/>
                        <a:pt x="0" y="1"/>
                        <a:pt x="0" y="1"/>
                      </a:cubicBezTo>
                      <a:cubicBezTo>
                        <a:pt x="0" y="1"/>
                        <a:pt x="1" y="0"/>
                        <a:pt x="1" y="0"/>
                      </a:cubicBezTo>
                      <a:cubicBezTo>
                        <a:pt x="2" y="0"/>
                        <a:pt x="2" y="0"/>
                        <a:pt x="2" y="0"/>
                      </a:cubicBezTo>
                      <a:cubicBezTo>
                        <a:pt x="2" y="0"/>
                        <a:pt x="2" y="0"/>
                        <a:pt x="3" y="0"/>
                      </a:cubicBezTo>
                      <a:cubicBezTo>
                        <a:pt x="3" y="1"/>
                        <a:pt x="4" y="2"/>
                        <a:pt x="3" y="3"/>
                      </a:cubicBezTo>
                      <a:cubicBezTo>
                        <a:pt x="4" y="3"/>
                        <a:pt x="4" y="3"/>
                        <a:pt x="4" y="3"/>
                      </a:cubicBezTo>
                      <a:cubicBezTo>
                        <a:pt x="3" y="3"/>
                        <a:pt x="3"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Freeform 14968"/>
                <p:cNvSpPr>
                  <a:spLocks noEditPoints="1"/>
                </p:cNvSpPr>
                <p:nvPr/>
              </p:nvSpPr>
              <p:spPr bwMode="auto">
                <a:xfrm>
                  <a:off x="2810" y="764"/>
                  <a:ext cx="82" cy="86"/>
                </a:xfrm>
                <a:custGeom>
                  <a:avLst/>
                  <a:gdLst>
                    <a:gd name="T0" fmla="*/ 20 w 20"/>
                    <a:gd name="T1" fmla="*/ 10 h 21"/>
                    <a:gd name="T2" fmla="*/ 20 w 20"/>
                    <a:gd name="T3" fmla="*/ 9 h 21"/>
                    <a:gd name="T4" fmla="*/ 19 w 20"/>
                    <a:gd name="T5" fmla="*/ 4 h 21"/>
                    <a:gd name="T6" fmla="*/ 14 w 20"/>
                    <a:gd name="T7" fmla="*/ 0 h 21"/>
                    <a:gd name="T8" fmla="*/ 9 w 20"/>
                    <a:gd name="T9" fmla="*/ 0 h 21"/>
                    <a:gd name="T10" fmla="*/ 5 w 20"/>
                    <a:gd name="T11" fmla="*/ 2 h 21"/>
                    <a:gd name="T12" fmla="*/ 3 w 20"/>
                    <a:gd name="T13" fmla="*/ 6 h 21"/>
                    <a:gd name="T14" fmla="*/ 4 w 20"/>
                    <a:gd name="T15" fmla="*/ 9 h 21"/>
                    <a:gd name="T16" fmla="*/ 6 w 20"/>
                    <a:gd name="T17" fmla="*/ 11 h 21"/>
                    <a:gd name="T18" fmla="*/ 6 w 20"/>
                    <a:gd name="T19" fmla="*/ 11 h 21"/>
                    <a:gd name="T20" fmla="*/ 8 w 20"/>
                    <a:gd name="T21" fmla="*/ 9 h 21"/>
                    <a:gd name="T22" fmla="*/ 8 w 20"/>
                    <a:gd name="T23" fmla="*/ 9 h 21"/>
                    <a:gd name="T24" fmla="*/ 9 w 20"/>
                    <a:gd name="T25" fmla="*/ 8 h 21"/>
                    <a:gd name="T26" fmla="*/ 10 w 20"/>
                    <a:gd name="T27" fmla="*/ 8 h 21"/>
                    <a:gd name="T28" fmla="*/ 11 w 20"/>
                    <a:gd name="T29" fmla="*/ 8 h 21"/>
                    <a:gd name="T30" fmla="*/ 12 w 20"/>
                    <a:gd name="T31" fmla="*/ 8 h 21"/>
                    <a:gd name="T32" fmla="*/ 13 w 20"/>
                    <a:gd name="T33" fmla="*/ 10 h 21"/>
                    <a:gd name="T34" fmla="*/ 13 w 20"/>
                    <a:gd name="T35" fmla="*/ 10 h 21"/>
                    <a:gd name="T36" fmla="*/ 13 w 20"/>
                    <a:gd name="T37" fmla="*/ 11 h 21"/>
                    <a:gd name="T38" fmla="*/ 13 w 20"/>
                    <a:gd name="T39" fmla="*/ 12 h 21"/>
                    <a:gd name="T40" fmla="*/ 13 w 20"/>
                    <a:gd name="T41" fmla="*/ 14 h 21"/>
                    <a:gd name="T42" fmla="*/ 10 w 20"/>
                    <a:gd name="T43" fmla="*/ 17 h 21"/>
                    <a:gd name="T44" fmla="*/ 6 w 20"/>
                    <a:gd name="T45" fmla="*/ 19 h 21"/>
                    <a:gd name="T46" fmla="*/ 3 w 20"/>
                    <a:gd name="T47" fmla="*/ 19 h 21"/>
                    <a:gd name="T48" fmla="*/ 3 w 20"/>
                    <a:gd name="T49" fmla="*/ 19 h 21"/>
                    <a:gd name="T50" fmla="*/ 0 w 20"/>
                    <a:gd name="T51" fmla="*/ 19 h 21"/>
                    <a:gd name="T52" fmla="*/ 0 w 20"/>
                    <a:gd name="T53" fmla="*/ 19 h 21"/>
                    <a:gd name="T54" fmla="*/ 3 w 20"/>
                    <a:gd name="T55" fmla="*/ 20 h 21"/>
                    <a:gd name="T56" fmla="*/ 6 w 20"/>
                    <a:gd name="T57" fmla="*/ 21 h 21"/>
                    <a:gd name="T58" fmla="*/ 6 w 20"/>
                    <a:gd name="T59" fmla="*/ 21 h 21"/>
                    <a:gd name="T60" fmla="*/ 12 w 20"/>
                    <a:gd name="T61" fmla="*/ 20 h 21"/>
                    <a:gd name="T62" fmla="*/ 17 w 20"/>
                    <a:gd name="T63" fmla="*/ 17 h 21"/>
                    <a:gd name="T64" fmla="*/ 19 w 20"/>
                    <a:gd name="T65" fmla="*/ 13 h 21"/>
                    <a:gd name="T66" fmla="*/ 20 w 20"/>
                    <a:gd name="T67" fmla="*/ 11 h 21"/>
                    <a:gd name="T68" fmla="*/ 20 w 20"/>
                    <a:gd name="T69" fmla="*/ 10 h 21"/>
                    <a:gd name="T70" fmla="*/ 6 w 20"/>
                    <a:gd name="T71" fmla="*/ 20 h 21"/>
                    <a:gd name="T72" fmla="*/ 6 w 20"/>
                    <a:gd name="T73" fmla="*/ 20 h 21"/>
                    <a:gd name="T74" fmla="*/ 6 w 20"/>
                    <a:gd name="T75"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1">
                      <a:moveTo>
                        <a:pt x="20" y="10"/>
                      </a:moveTo>
                      <a:cubicBezTo>
                        <a:pt x="20" y="10"/>
                        <a:pt x="20" y="9"/>
                        <a:pt x="20" y="9"/>
                      </a:cubicBezTo>
                      <a:cubicBezTo>
                        <a:pt x="20" y="7"/>
                        <a:pt x="19" y="6"/>
                        <a:pt x="19" y="4"/>
                      </a:cubicBezTo>
                      <a:cubicBezTo>
                        <a:pt x="18" y="2"/>
                        <a:pt x="16" y="1"/>
                        <a:pt x="14" y="0"/>
                      </a:cubicBezTo>
                      <a:cubicBezTo>
                        <a:pt x="13" y="0"/>
                        <a:pt x="11" y="0"/>
                        <a:pt x="9" y="0"/>
                      </a:cubicBezTo>
                      <a:cubicBezTo>
                        <a:pt x="8" y="0"/>
                        <a:pt x="6" y="1"/>
                        <a:pt x="5" y="2"/>
                      </a:cubicBezTo>
                      <a:cubicBezTo>
                        <a:pt x="4" y="3"/>
                        <a:pt x="4" y="5"/>
                        <a:pt x="3" y="6"/>
                      </a:cubicBezTo>
                      <a:cubicBezTo>
                        <a:pt x="3" y="7"/>
                        <a:pt x="3" y="8"/>
                        <a:pt x="4" y="9"/>
                      </a:cubicBezTo>
                      <a:cubicBezTo>
                        <a:pt x="4" y="10"/>
                        <a:pt x="5" y="11"/>
                        <a:pt x="6" y="11"/>
                      </a:cubicBezTo>
                      <a:cubicBezTo>
                        <a:pt x="6" y="11"/>
                        <a:pt x="6" y="11"/>
                        <a:pt x="6" y="11"/>
                      </a:cubicBezTo>
                      <a:cubicBezTo>
                        <a:pt x="7" y="10"/>
                        <a:pt x="7" y="10"/>
                        <a:pt x="8" y="9"/>
                      </a:cubicBezTo>
                      <a:cubicBezTo>
                        <a:pt x="8" y="9"/>
                        <a:pt x="8" y="9"/>
                        <a:pt x="8" y="9"/>
                      </a:cubicBezTo>
                      <a:cubicBezTo>
                        <a:pt x="8" y="9"/>
                        <a:pt x="8" y="8"/>
                        <a:pt x="9" y="8"/>
                      </a:cubicBezTo>
                      <a:cubicBezTo>
                        <a:pt x="9" y="8"/>
                        <a:pt x="9" y="8"/>
                        <a:pt x="10" y="8"/>
                      </a:cubicBezTo>
                      <a:cubicBezTo>
                        <a:pt x="10" y="8"/>
                        <a:pt x="11" y="8"/>
                        <a:pt x="11" y="8"/>
                      </a:cubicBezTo>
                      <a:cubicBezTo>
                        <a:pt x="11" y="8"/>
                        <a:pt x="12" y="8"/>
                        <a:pt x="12" y="8"/>
                      </a:cubicBezTo>
                      <a:cubicBezTo>
                        <a:pt x="12" y="9"/>
                        <a:pt x="13" y="9"/>
                        <a:pt x="13" y="10"/>
                      </a:cubicBezTo>
                      <a:cubicBezTo>
                        <a:pt x="13" y="10"/>
                        <a:pt x="13" y="10"/>
                        <a:pt x="13" y="10"/>
                      </a:cubicBezTo>
                      <a:cubicBezTo>
                        <a:pt x="13" y="11"/>
                        <a:pt x="13" y="11"/>
                        <a:pt x="13" y="11"/>
                      </a:cubicBezTo>
                      <a:cubicBezTo>
                        <a:pt x="13" y="11"/>
                        <a:pt x="13" y="12"/>
                        <a:pt x="13" y="12"/>
                      </a:cubicBezTo>
                      <a:cubicBezTo>
                        <a:pt x="13" y="12"/>
                        <a:pt x="13" y="13"/>
                        <a:pt x="13" y="14"/>
                      </a:cubicBezTo>
                      <a:cubicBezTo>
                        <a:pt x="12" y="15"/>
                        <a:pt x="11" y="16"/>
                        <a:pt x="10" y="17"/>
                      </a:cubicBezTo>
                      <a:cubicBezTo>
                        <a:pt x="9" y="17"/>
                        <a:pt x="8" y="18"/>
                        <a:pt x="6" y="19"/>
                      </a:cubicBezTo>
                      <a:cubicBezTo>
                        <a:pt x="5" y="19"/>
                        <a:pt x="4" y="19"/>
                        <a:pt x="3" y="19"/>
                      </a:cubicBezTo>
                      <a:cubicBezTo>
                        <a:pt x="3" y="19"/>
                        <a:pt x="3" y="19"/>
                        <a:pt x="3" y="19"/>
                      </a:cubicBezTo>
                      <a:cubicBezTo>
                        <a:pt x="2" y="19"/>
                        <a:pt x="1" y="19"/>
                        <a:pt x="0" y="19"/>
                      </a:cubicBezTo>
                      <a:cubicBezTo>
                        <a:pt x="0" y="19"/>
                        <a:pt x="0" y="19"/>
                        <a:pt x="0" y="19"/>
                      </a:cubicBezTo>
                      <a:cubicBezTo>
                        <a:pt x="1" y="20"/>
                        <a:pt x="2" y="20"/>
                        <a:pt x="3" y="20"/>
                      </a:cubicBezTo>
                      <a:cubicBezTo>
                        <a:pt x="4" y="20"/>
                        <a:pt x="5" y="21"/>
                        <a:pt x="6" y="21"/>
                      </a:cubicBezTo>
                      <a:cubicBezTo>
                        <a:pt x="6" y="21"/>
                        <a:pt x="6" y="21"/>
                        <a:pt x="6" y="21"/>
                      </a:cubicBezTo>
                      <a:cubicBezTo>
                        <a:pt x="8" y="21"/>
                        <a:pt x="10" y="20"/>
                        <a:pt x="12" y="20"/>
                      </a:cubicBezTo>
                      <a:cubicBezTo>
                        <a:pt x="13" y="19"/>
                        <a:pt x="15" y="19"/>
                        <a:pt x="17" y="17"/>
                      </a:cubicBezTo>
                      <a:cubicBezTo>
                        <a:pt x="18" y="16"/>
                        <a:pt x="19" y="15"/>
                        <a:pt x="19" y="13"/>
                      </a:cubicBezTo>
                      <a:cubicBezTo>
                        <a:pt x="19" y="13"/>
                        <a:pt x="20" y="12"/>
                        <a:pt x="20" y="11"/>
                      </a:cubicBezTo>
                      <a:cubicBezTo>
                        <a:pt x="20" y="11"/>
                        <a:pt x="20" y="11"/>
                        <a:pt x="20" y="10"/>
                      </a:cubicBezTo>
                      <a:close/>
                      <a:moveTo>
                        <a:pt x="6" y="20"/>
                      </a:moveTo>
                      <a:cubicBezTo>
                        <a:pt x="6" y="20"/>
                        <a:pt x="6" y="20"/>
                        <a:pt x="6" y="20"/>
                      </a:cubicBezTo>
                      <a:cubicBezTo>
                        <a:pt x="6" y="20"/>
                        <a:pt x="6" y="20"/>
                        <a:pt x="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2" name="Freeform 14969"/>
                <p:cNvSpPr>
                  <a:spLocks/>
                </p:cNvSpPr>
                <p:nvPr/>
              </p:nvSpPr>
              <p:spPr bwMode="auto">
                <a:xfrm>
                  <a:off x="2847" y="850"/>
                  <a:ext cx="53" cy="50"/>
                </a:xfrm>
                <a:custGeom>
                  <a:avLst/>
                  <a:gdLst>
                    <a:gd name="T0" fmla="*/ 9 w 13"/>
                    <a:gd name="T1" fmla="*/ 12 h 12"/>
                    <a:gd name="T2" fmla="*/ 6 w 13"/>
                    <a:gd name="T3" fmla="*/ 10 h 12"/>
                    <a:gd name="T4" fmla="*/ 5 w 13"/>
                    <a:gd name="T5" fmla="*/ 6 h 12"/>
                    <a:gd name="T6" fmla="*/ 5 w 13"/>
                    <a:gd name="T7" fmla="*/ 4 h 12"/>
                    <a:gd name="T8" fmla="*/ 4 w 13"/>
                    <a:gd name="T9" fmla="*/ 3 h 12"/>
                    <a:gd name="T10" fmla="*/ 2 w 13"/>
                    <a:gd name="T11" fmla="*/ 2 h 12"/>
                    <a:gd name="T12" fmla="*/ 0 w 13"/>
                    <a:gd name="T13" fmla="*/ 1 h 12"/>
                    <a:gd name="T14" fmla="*/ 0 w 13"/>
                    <a:gd name="T15" fmla="*/ 0 h 12"/>
                    <a:gd name="T16" fmla="*/ 2 w 13"/>
                    <a:gd name="T17" fmla="*/ 0 h 12"/>
                    <a:gd name="T18" fmla="*/ 3 w 13"/>
                    <a:gd name="T19" fmla="*/ 0 h 12"/>
                    <a:gd name="T20" fmla="*/ 5 w 13"/>
                    <a:gd name="T21" fmla="*/ 0 h 12"/>
                    <a:gd name="T22" fmla="*/ 8 w 13"/>
                    <a:gd name="T23" fmla="*/ 0 h 12"/>
                    <a:gd name="T24" fmla="*/ 11 w 13"/>
                    <a:gd name="T25" fmla="*/ 2 h 12"/>
                    <a:gd name="T26" fmla="*/ 13 w 13"/>
                    <a:gd name="T27" fmla="*/ 6 h 12"/>
                    <a:gd name="T28" fmla="*/ 12 w 13"/>
                    <a:gd name="T29" fmla="*/ 10 h 12"/>
                    <a:gd name="T30" fmla="*/ 9 w 13"/>
                    <a:gd name="T31" fmla="*/ 12 h 12"/>
                    <a:gd name="T32" fmla="*/ 9 w 13"/>
                    <a:gd name="T3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2">
                      <a:moveTo>
                        <a:pt x="9" y="12"/>
                      </a:moveTo>
                      <a:cubicBezTo>
                        <a:pt x="9" y="12"/>
                        <a:pt x="7" y="12"/>
                        <a:pt x="6" y="10"/>
                      </a:cubicBezTo>
                      <a:cubicBezTo>
                        <a:pt x="5" y="9"/>
                        <a:pt x="5" y="8"/>
                        <a:pt x="5" y="6"/>
                      </a:cubicBezTo>
                      <a:cubicBezTo>
                        <a:pt x="5" y="5"/>
                        <a:pt x="5" y="5"/>
                        <a:pt x="5" y="4"/>
                      </a:cubicBezTo>
                      <a:cubicBezTo>
                        <a:pt x="4" y="4"/>
                        <a:pt x="4" y="3"/>
                        <a:pt x="4" y="3"/>
                      </a:cubicBezTo>
                      <a:cubicBezTo>
                        <a:pt x="3" y="2"/>
                        <a:pt x="3" y="2"/>
                        <a:pt x="2" y="2"/>
                      </a:cubicBezTo>
                      <a:cubicBezTo>
                        <a:pt x="2" y="1"/>
                        <a:pt x="1" y="1"/>
                        <a:pt x="0" y="1"/>
                      </a:cubicBezTo>
                      <a:cubicBezTo>
                        <a:pt x="0" y="0"/>
                        <a:pt x="0" y="0"/>
                        <a:pt x="0" y="0"/>
                      </a:cubicBezTo>
                      <a:cubicBezTo>
                        <a:pt x="1" y="0"/>
                        <a:pt x="2" y="0"/>
                        <a:pt x="2" y="0"/>
                      </a:cubicBezTo>
                      <a:cubicBezTo>
                        <a:pt x="3" y="0"/>
                        <a:pt x="3" y="0"/>
                        <a:pt x="3" y="0"/>
                      </a:cubicBezTo>
                      <a:cubicBezTo>
                        <a:pt x="4" y="0"/>
                        <a:pt x="4" y="0"/>
                        <a:pt x="5" y="0"/>
                      </a:cubicBezTo>
                      <a:cubicBezTo>
                        <a:pt x="6" y="0"/>
                        <a:pt x="7" y="0"/>
                        <a:pt x="8" y="0"/>
                      </a:cubicBezTo>
                      <a:cubicBezTo>
                        <a:pt x="9" y="0"/>
                        <a:pt x="10" y="1"/>
                        <a:pt x="11" y="2"/>
                      </a:cubicBezTo>
                      <a:cubicBezTo>
                        <a:pt x="12" y="3"/>
                        <a:pt x="13" y="5"/>
                        <a:pt x="13" y="6"/>
                      </a:cubicBezTo>
                      <a:cubicBezTo>
                        <a:pt x="13" y="8"/>
                        <a:pt x="13" y="9"/>
                        <a:pt x="12" y="10"/>
                      </a:cubicBezTo>
                      <a:cubicBezTo>
                        <a:pt x="11" y="11"/>
                        <a:pt x="10" y="12"/>
                        <a:pt x="9" y="12"/>
                      </a:cubicBezTo>
                      <a:cubicBezTo>
                        <a:pt x="9" y="12"/>
                        <a:pt x="9" y="12"/>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Freeform 14970"/>
                <p:cNvSpPr>
                  <a:spLocks/>
                </p:cNvSpPr>
                <p:nvPr/>
              </p:nvSpPr>
              <p:spPr bwMode="auto">
                <a:xfrm>
                  <a:off x="2884" y="830"/>
                  <a:ext cx="29" cy="16"/>
                </a:xfrm>
                <a:custGeom>
                  <a:avLst/>
                  <a:gdLst>
                    <a:gd name="T0" fmla="*/ 0 w 7"/>
                    <a:gd name="T1" fmla="*/ 3 h 4"/>
                    <a:gd name="T2" fmla="*/ 0 w 7"/>
                    <a:gd name="T3" fmla="*/ 3 h 4"/>
                    <a:gd name="T4" fmla="*/ 2 w 7"/>
                    <a:gd name="T5" fmla="*/ 1 h 4"/>
                    <a:gd name="T6" fmla="*/ 3 w 7"/>
                    <a:gd name="T7" fmla="*/ 0 h 4"/>
                    <a:gd name="T8" fmla="*/ 6 w 7"/>
                    <a:gd name="T9" fmla="*/ 0 h 4"/>
                    <a:gd name="T10" fmla="*/ 7 w 7"/>
                    <a:gd name="T11" fmla="*/ 1 h 4"/>
                    <a:gd name="T12" fmla="*/ 7 w 7"/>
                    <a:gd name="T13" fmla="*/ 3 h 4"/>
                    <a:gd name="T14" fmla="*/ 5 w 7"/>
                    <a:gd name="T15" fmla="*/ 4 h 4"/>
                    <a:gd name="T16" fmla="*/ 4 w 7"/>
                    <a:gd name="T17" fmla="*/ 4 h 4"/>
                    <a:gd name="T18" fmla="*/ 2 w 7"/>
                    <a:gd name="T19" fmla="*/ 4 h 4"/>
                    <a:gd name="T20" fmla="*/ 0 w 7"/>
                    <a:gd name="T2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4">
                      <a:moveTo>
                        <a:pt x="0" y="3"/>
                      </a:moveTo>
                      <a:cubicBezTo>
                        <a:pt x="0" y="3"/>
                        <a:pt x="0" y="3"/>
                        <a:pt x="0" y="3"/>
                      </a:cubicBezTo>
                      <a:cubicBezTo>
                        <a:pt x="1" y="2"/>
                        <a:pt x="1" y="2"/>
                        <a:pt x="2" y="1"/>
                      </a:cubicBezTo>
                      <a:cubicBezTo>
                        <a:pt x="2" y="1"/>
                        <a:pt x="3" y="1"/>
                        <a:pt x="3" y="0"/>
                      </a:cubicBezTo>
                      <a:cubicBezTo>
                        <a:pt x="4" y="0"/>
                        <a:pt x="5" y="0"/>
                        <a:pt x="6" y="0"/>
                      </a:cubicBezTo>
                      <a:cubicBezTo>
                        <a:pt x="6" y="0"/>
                        <a:pt x="7" y="1"/>
                        <a:pt x="7" y="1"/>
                      </a:cubicBezTo>
                      <a:cubicBezTo>
                        <a:pt x="7" y="2"/>
                        <a:pt x="7" y="3"/>
                        <a:pt x="7" y="3"/>
                      </a:cubicBezTo>
                      <a:cubicBezTo>
                        <a:pt x="6" y="4"/>
                        <a:pt x="5" y="4"/>
                        <a:pt x="5" y="4"/>
                      </a:cubicBezTo>
                      <a:cubicBezTo>
                        <a:pt x="4" y="4"/>
                        <a:pt x="4" y="4"/>
                        <a:pt x="4" y="4"/>
                      </a:cubicBezTo>
                      <a:cubicBezTo>
                        <a:pt x="3" y="4"/>
                        <a:pt x="3" y="4"/>
                        <a:pt x="2" y="4"/>
                      </a:cubicBezTo>
                      <a:cubicBezTo>
                        <a:pt x="2" y="4"/>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Freeform 14971"/>
                <p:cNvSpPr>
                  <a:spLocks/>
                </p:cNvSpPr>
                <p:nvPr/>
              </p:nvSpPr>
              <p:spPr bwMode="auto">
                <a:xfrm>
                  <a:off x="2806" y="818"/>
                  <a:ext cx="16" cy="16"/>
                </a:xfrm>
                <a:custGeom>
                  <a:avLst/>
                  <a:gdLst>
                    <a:gd name="T0" fmla="*/ 3 w 4"/>
                    <a:gd name="T1" fmla="*/ 4 h 4"/>
                    <a:gd name="T2" fmla="*/ 3 w 4"/>
                    <a:gd name="T3" fmla="*/ 4 h 4"/>
                    <a:gd name="T4" fmla="*/ 0 w 4"/>
                    <a:gd name="T5" fmla="*/ 3 h 4"/>
                    <a:gd name="T6" fmla="*/ 0 w 4"/>
                    <a:gd name="T7" fmla="*/ 3 h 4"/>
                    <a:gd name="T8" fmla="*/ 0 w 4"/>
                    <a:gd name="T9" fmla="*/ 2 h 4"/>
                    <a:gd name="T10" fmla="*/ 1 w 4"/>
                    <a:gd name="T11" fmla="*/ 1 h 4"/>
                    <a:gd name="T12" fmla="*/ 2 w 4"/>
                    <a:gd name="T13" fmla="*/ 0 h 4"/>
                    <a:gd name="T14" fmla="*/ 3 w 4"/>
                    <a:gd name="T15" fmla="*/ 1 h 4"/>
                    <a:gd name="T16" fmla="*/ 4 w 4"/>
                    <a:gd name="T17" fmla="*/ 3 h 4"/>
                    <a:gd name="T18" fmla="*/ 3 w 4"/>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3" y="4"/>
                      </a:moveTo>
                      <a:cubicBezTo>
                        <a:pt x="3" y="4"/>
                        <a:pt x="3" y="4"/>
                        <a:pt x="3" y="4"/>
                      </a:cubicBezTo>
                      <a:cubicBezTo>
                        <a:pt x="2" y="4"/>
                        <a:pt x="1" y="4"/>
                        <a:pt x="0" y="3"/>
                      </a:cubicBezTo>
                      <a:cubicBezTo>
                        <a:pt x="0" y="3"/>
                        <a:pt x="0" y="3"/>
                        <a:pt x="0" y="3"/>
                      </a:cubicBezTo>
                      <a:cubicBezTo>
                        <a:pt x="0" y="2"/>
                        <a:pt x="0" y="2"/>
                        <a:pt x="0" y="2"/>
                      </a:cubicBezTo>
                      <a:cubicBezTo>
                        <a:pt x="0" y="1"/>
                        <a:pt x="0" y="1"/>
                        <a:pt x="1" y="1"/>
                      </a:cubicBezTo>
                      <a:cubicBezTo>
                        <a:pt x="1" y="0"/>
                        <a:pt x="2" y="0"/>
                        <a:pt x="2" y="0"/>
                      </a:cubicBezTo>
                      <a:cubicBezTo>
                        <a:pt x="3" y="0"/>
                        <a:pt x="3" y="1"/>
                        <a:pt x="3" y="1"/>
                      </a:cubicBezTo>
                      <a:cubicBezTo>
                        <a:pt x="4" y="2"/>
                        <a:pt x="4" y="2"/>
                        <a:pt x="4" y="3"/>
                      </a:cubicBezTo>
                      <a:cubicBezTo>
                        <a:pt x="4" y="3"/>
                        <a:pt x="3"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Freeform 14972"/>
                <p:cNvSpPr>
                  <a:spLocks/>
                </p:cNvSpPr>
                <p:nvPr/>
              </p:nvSpPr>
              <p:spPr bwMode="auto">
                <a:xfrm>
                  <a:off x="2827" y="1035"/>
                  <a:ext cx="16" cy="16"/>
                </a:xfrm>
                <a:custGeom>
                  <a:avLst/>
                  <a:gdLst>
                    <a:gd name="T0" fmla="*/ 1 w 4"/>
                    <a:gd name="T1" fmla="*/ 0 h 4"/>
                    <a:gd name="T2" fmla="*/ 2 w 4"/>
                    <a:gd name="T3" fmla="*/ 0 h 4"/>
                    <a:gd name="T4" fmla="*/ 3 w 4"/>
                    <a:gd name="T5" fmla="*/ 0 h 4"/>
                    <a:gd name="T6" fmla="*/ 4 w 4"/>
                    <a:gd name="T7" fmla="*/ 3 h 4"/>
                    <a:gd name="T8" fmla="*/ 4 w 4"/>
                    <a:gd name="T9" fmla="*/ 3 h 4"/>
                    <a:gd name="T10" fmla="*/ 3 w 4"/>
                    <a:gd name="T11" fmla="*/ 4 h 4"/>
                    <a:gd name="T12" fmla="*/ 2 w 4"/>
                    <a:gd name="T13" fmla="*/ 4 h 4"/>
                    <a:gd name="T14" fmla="*/ 1 w 4"/>
                    <a:gd name="T15" fmla="*/ 4 h 4"/>
                    <a:gd name="T16" fmla="*/ 0 w 4"/>
                    <a:gd name="T17" fmla="*/ 3 h 4"/>
                    <a:gd name="T18" fmla="*/ 0 w 4"/>
                    <a:gd name="T19" fmla="*/ 1 h 4"/>
                    <a:gd name="T20" fmla="*/ 1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1" y="0"/>
                      </a:moveTo>
                      <a:cubicBezTo>
                        <a:pt x="2" y="0"/>
                        <a:pt x="2" y="0"/>
                        <a:pt x="2" y="0"/>
                      </a:cubicBezTo>
                      <a:cubicBezTo>
                        <a:pt x="2" y="0"/>
                        <a:pt x="3" y="0"/>
                        <a:pt x="3" y="0"/>
                      </a:cubicBezTo>
                      <a:cubicBezTo>
                        <a:pt x="4" y="1"/>
                        <a:pt x="4" y="2"/>
                        <a:pt x="4" y="3"/>
                      </a:cubicBezTo>
                      <a:cubicBezTo>
                        <a:pt x="4" y="3"/>
                        <a:pt x="4" y="3"/>
                        <a:pt x="4" y="3"/>
                      </a:cubicBezTo>
                      <a:cubicBezTo>
                        <a:pt x="4" y="4"/>
                        <a:pt x="3" y="4"/>
                        <a:pt x="3" y="4"/>
                      </a:cubicBezTo>
                      <a:cubicBezTo>
                        <a:pt x="2" y="4"/>
                        <a:pt x="2" y="4"/>
                        <a:pt x="2" y="4"/>
                      </a:cubicBezTo>
                      <a:cubicBezTo>
                        <a:pt x="2" y="4"/>
                        <a:pt x="1" y="4"/>
                        <a:pt x="1" y="4"/>
                      </a:cubicBezTo>
                      <a:cubicBezTo>
                        <a:pt x="0" y="4"/>
                        <a:pt x="0" y="3"/>
                        <a:pt x="0" y="3"/>
                      </a:cubicBezTo>
                      <a:cubicBezTo>
                        <a:pt x="0" y="2"/>
                        <a:pt x="0" y="2"/>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Freeform 14973"/>
                <p:cNvSpPr>
                  <a:spLocks/>
                </p:cNvSpPr>
                <p:nvPr/>
              </p:nvSpPr>
              <p:spPr bwMode="auto">
                <a:xfrm>
                  <a:off x="2868" y="998"/>
                  <a:ext cx="20" cy="16"/>
                </a:xfrm>
                <a:custGeom>
                  <a:avLst/>
                  <a:gdLst>
                    <a:gd name="T0" fmla="*/ 1 w 5"/>
                    <a:gd name="T1" fmla="*/ 4 h 4"/>
                    <a:gd name="T2" fmla="*/ 0 w 5"/>
                    <a:gd name="T3" fmla="*/ 2 h 4"/>
                    <a:gd name="T4" fmla="*/ 1 w 5"/>
                    <a:gd name="T5" fmla="*/ 1 h 4"/>
                    <a:gd name="T6" fmla="*/ 2 w 5"/>
                    <a:gd name="T7" fmla="*/ 0 h 4"/>
                    <a:gd name="T8" fmla="*/ 3 w 5"/>
                    <a:gd name="T9" fmla="*/ 0 h 4"/>
                    <a:gd name="T10" fmla="*/ 3 w 5"/>
                    <a:gd name="T11" fmla="*/ 0 h 4"/>
                    <a:gd name="T12" fmla="*/ 4 w 5"/>
                    <a:gd name="T13" fmla="*/ 1 h 4"/>
                    <a:gd name="T14" fmla="*/ 4 w 5"/>
                    <a:gd name="T15" fmla="*/ 3 h 4"/>
                    <a:gd name="T16" fmla="*/ 5 w 5"/>
                    <a:gd name="T17" fmla="*/ 3 h 4"/>
                    <a:gd name="T18" fmla="*/ 3 w 5"/>
                    <a:gd name="T19" fmla="*/ 4 h 4"/>
                    <a:gd name="T20" fmla="*/ 3 w 5"/>
                    <a:gd name="T21" fmla="*/ 4 h 4"/>
                    <a:gd name="T22" fmla="*/ 1 w 5"/>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4">
                      <a:moveTo>
                        <a:pt x="1" y="4"/>
                      </a:moveTo>
                      <a:cubicBezTo>
                        <a:pt x="1" y="3"/>
                        <a:pt x="1" y="3"/>
                        <a:pt x="0" y="2"/>
                      </a:cubicBezTo>
                      <a:cubicBezTo>
                        <a:pt x="0" y="2"/>
                        <a:pt x="0" y="1"/>
                        <a:pt x="1" y="1"/>
                      </a:cubicBezTo>
                      <a:cubicBezTo>
                        <a:pt x="1" y="0"/>
                        <a:pt x="1" y="0"/>
                        <a:pt x="2" y="0"/>
                      </a:cubicBezTo>
                      <a:cubicBezTo>
                        <a:pt x="2" y="0"/>
                        <a:pt x="3" y="0"/>
                        <a:pt x="3" y="0"/>
                      </a:cubicBezTo>
                      <a:cubicBezTo>
                        <a:pt x="3" y="0"/>
                        <a:pt x="3" y="0"/>
                        <a:pt x="3" y="0"/>
                      </a:cubicBezTo>
                      <a:cubicBezTo>
                        <a:pt x="4" y="0"/>
                        <a:pt x="4" y="1"/>
                        <a:pt x="4" y="1"/>
                      </a:cubicBezTo>
                      <a:cubicBezTo>
                        <a:pt x="4" y="2"/>
                        <a:pt x="4" y="2"/>
                        <a:pt x="4" y="3"/>
                      </a:cubicBezTo>
                      <a:cubicBezTo>
                        <a:pt x="5" y="3"/>
                        <a:pt x="5" y="3"/>
                        <a:pt x="5" y="3"/>
                      </a:cubicBezTo>
                      <a:cubicBezTo>
                        <a:pt x="4" y="3"/>
                        <a:pt x="4" y="4"/>
                        <a:pt x="3" y="4"/>
                      </a:cubicBezTo>
                      <a:cubicBezTo>
                        <a:pt x="3" y="4"/>
                        <a:pt x="3" y="4"/>
                        <a:pt x="3" y="4"/>
                      </a:cubicBezTo>
                      <a:cubicBezTo>
                        <a:pt x="2" y="4"/>
                        <a:pt x="2"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Freeform 14974"/>
                <p:cNvSpPr>
                  <a:spLocks/>
                </p:cNvSpPr>
                <p:nvPr/>
              </p:nvSpPr>
              <p:spPr bwMode="auto">
                <a:xfrm>
                  <a:off x="2732" y="883"/>
                  <a:ext cx="17" cy="17"/>
                </a:xfrm>
                <a:custGeom>
                  <a:avLst/>
                  <a:gdLst>
                    <a:gd name="T0" fmla="*/ 3 w 4"/>
                    <a:gd name="T1" fmla="*/ 4 h 4"/>
                    <a:gd name="T2" fmla="*/ 2 w 4"/>
                    <a:gd name="T3" fmla="*/ 4 h 4"/>
                    <a:gd name="T4" fmla="*/ 1 w 4"/>
                    <a:gd name="T5" fmla="*/ 4 h 4"/>
                    <a:gd name="T6" fmla="*/ 0 w 4"/>
                    <a:gd name="T7" fmla="*/ 3 h 4"/>
                    <a:gd name="T8" fmla="*/ 0 w 4"/>
                    <a:gd name="T9" fmla="*/ 1 h 4"/>
                    <a:gd name="T10" fmla="*/ 2 w 4"/>
                    <a:gd name="T11" fmla="*/ 0 h 4"/>
                    <a:gd name="T12" fmla="*/ 3 w 4"/>
                    <a:gd name="T13" fmla="*/ 0 h 4"/>
                    <a:gd name="T14" fmla="*/ 3 w 4"/>
                    <a:gd name="T15" fmla="*/ 0 h 4"/>
                    <a:gd name="T16" fmla="*/ 4 w 4"/>
                    <a:gd name="T17" fmla="*/ 3 h 4"/>
                    <a:gd name="T18" fmla="*/ 4 w 4"/>
                    <a:gd name="T19" fmla="*/ 3 h 4"/>
                    <a:gd name="T20" fmla="*/ 3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3" y="4"/>
                      </a:moveTo>
                      <a:cubicBezTo>
                        <a:pt x="3" y="4"/>
                        <a:pt x="3" y="4"/>
                        <a:pt x="2" y="4"/>
                      </a:cubicBezTo>
                      <a:cubicBezTo>
                        <a:pt x="2" y="4"/>
                        <a:pt x="2" y="4"/>
                        <a:pt x="1" y="4"/>
                      </a:cubicBezTo>
                      <a:cubicBezTo>
                        <a:pt x="1" y="4"/>
                        <a:pt x="0" y="3"/>
                        <a:pt x="0" y="3"/>
                      </a:cubicBezTo>
                      <a:cubicBezTo>
                        <a:pt x="0" y="2"/>
                        <a:pt x="0" y="2"/>
                        <a:pt x="0" y="1"/>
                      </a:cubicBezTo>
                      <a:cubicBezTo>
                        <a:pt x="1" y="1"/>
                        <a:pt x="1" y="0"/>
                        <a:pt x="2" y="0"/>
                      </a:cubicBezTo>
                      <a:cubicBezTo>
                        <a:pt x="2" y="0"/>
                        <a:pt x="2" y="0"/>
                        <a:pt x="3" y="0"/>
                      </a:cubicBezTo>
                      <a:cubicBezTo>
                        <a:pt x="3" y="0"/>
                        <a:pt x="3" y="0"/>
                        <a:pt x="3" y="0"/>
                      </a:cubicBezTo>
                      <a:cubicBezTo>
                        <a:pt x="4" y="1"/>
                        <a:pt x="4" y="2"/>
                        <a:pt x="4" y="3"/>
                      </a:cubicBezTo>
                      <a:cubicBezTo>
                        <a:pt x="4" y="3"/>
                        <a:pt x="4" y="3"/>
                        <a:pt x="4" y="3"/>
                      </a:cubicBezTo>
                      <a:cubicBezTo>
                        <a:pt x="4" y="4"/>
                        <a:pt x="4"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8" name="Freeform 14975"/>
                <p:cNvSpPr>
                  <a:spLocks/>
                </p:cNvSpPr>
                <p:nvPr/>
              </p:nvSpPr>
              <p:spPr bwMode="auto">
                <a:xfrm>
                  <a:off x="2765" y="-22"/>
                  <a:ext cx="86" cy="94"/>
                </a:xfrm>
                <a:custGeom>
                  <a:avLst/>
                  <a:gdLst>
                    <a:gd name="T0" fmla="*/ 18 w 21"/>
                    <a:gd name="T1" fmla="*/ 14 h 23"/>
                    <a:gd name="T2" fmla="*/ 13 w 21"/>
                    <a:gd name="T3" fmla="*/ 17 h 23"/>
                    <a:gd name="T4" fmla="*/ 10 w 21"/>
                    <a:gd name="T5" fmla="*/ 16 h 23"/>
                    <a:gd name="T6" fmla="*/ 7 w 21"/>
                    <a:gd name="T7" fmla="*/ 13 h 23"/>
                    <a:gd name="T8" fmla="*/ 7 w 21"/>
                    <a:gd name="T9" fmla="*/ 12 h 23"/>
                    <a:gd name="T10" fmla="*/ 7 w 21"/>
                    <a:gd name="T11" fmla="*/ 9 h 23"/>
                    <a:gd name="T12" fmla="*/ 10 w 21"/>
                    <a:gd name="T13" fmla="*/ 7 h 23"/>
                    <a:gd name="T14" fmla="*/ 12 w 21"/>
                    <a:gd name="T15" fmla="*/ 8 h 23"/>
                    <a:gd name="T16" fmla="*/ 12 w 21"/>
                    <a:gd name="T17" fmla="*/ 10 h 23"/>
                    <a:gd name="T18" fmla="*/ 11 w 21"/>
                    <a:gd name="T19" fmla="*/ 12 h 23"/>
                    <a:gd name="T20" fmla="*/ 10 w 21"/>
                    <a:gd name="T21" fmla="*/ 12 h 23"/>
                    <a:gd name="T22" fmla="*/ 10 w 21"/>
                    <a:gd name="T23" fmla="*/ 12 h 23"/>
                    <a:gd name="T24" fmla="*/ 10 w 21"/>
                    <a:gd name="T25" fmla="*/ 13 h 23"/>
                    <a:gd name="T26" fmla="*/ 11 w 21"/>
                    <a:gd name="T27" fmla="*/ 14 h 23"/>
                    <a:gd name="T28" fmla="*/ 15 w 21"/>
                    <a:gd name="T29" fmla="*/ 9 h 23"/>
                    <a:gd name="T30" fmla="*/ 13 w 21"/>
                    <a:gd name="T31" fmla="*/ 5 h 23"/>
                    <a:gd name="T32" fmla="*/ 9 w 21"/>
                    <a:gd name="T33" fmla="*/ 4 h 23"/>
                    <a:gd name="T34" fmla="*/ 5 w 21"/>
                    <a:gd name="T35" fmla="*/ 6 h 23"/>
                    <a:gd name="T36" fmla="*/ 2 w 21"/>
                    <a:gd name="T37" fmla="*/ 9 h 23"/>
                    <a:gd name="T38" fmla="*/ 2 w 21"/>
                    <a:gd name="T39" fmla="*/ 14 h 23"/>
                    <a:gd name="T40" fmla="*/ 6 w 21"/>
                    <a:gd name="T41" fmla="*/ 22 h 23"/>
                    <a:gd name="T42" fmla="*/ 5 w 21"/>
                    <a:gd name="T43" fmla="*/ 23 h 23"/>
                    <a:gd name="T44" fmla="*/ 1 w 21"/>
                    <a:gd name="T45" fmla="*/ 14 h 23"/>
                    <a:gd name="T46" fmla="*/ 1 w 21"/>
                    <a:gd name="T47" fmla="*/ 9 h 23"/>
                    <a:gd name="T48" fmla="*/ 3 w 21"/>
                    <a:gd name="T49" fmla="*/ 4 h 23"/>
                    <a:gd name="T50" fmla="*/ 7 w 21"/>
                    <a:gd name="T51" fmla="*/ 1 h 23"/>
                    <a:gd name="T52" fmla="*/ 13 w 21"/>
                    <a:gd name="T53" fmla="*/ 0 h 23"/>
                    <a:gd name="T54" fmla="*/ 20 w 21"/>
                    <a:gd name="T55" fmla="*/ 7 h 23"/>
                    <a:gd name="T56" fmla="*/ 18 w 21"/>
                    <a:gd name="T5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 h="23">
                      <a:moveTo>
                        <a:pt x="18" y="14"/>
                      </a:moveTo>
                      <a:cubicBezTo>
                        <a:pt x="16" y="16"/>
                        <a:pt x="15" y="17"/>
                        <a:pt x="13" y="17"/>
                      </a:cubicBezTo>
                      <a:cubicBezTo>
                        <a:pt x="12" y="17"/>
                        <a:pt x="11" y="16"/>
                        <a:pt x="10" y="16"/>
                      </a:cubicBezTo>
                      <a:cubicBezTo>
                        <a:pt x="10" y="16"/>
                        <a:pt x="8" y="15"/>
                        <a:pt x="7" y="13"/>
                      </a:cubicBezTo>
                      <a:cubicBezTo>
                        <a:pt x="7" y="13"/>
                        <a:pt x="7" y="12"/>
                        <a:pt x="7" y="12"/>
                      </a:cubicBezTo>
                      <a:cubicBezTo>
                        <a:pt x="7" y="11"/>
                        <a:pt x="7" y="10"/>
                        <a:pt x="7" y="9"/>
                      </a:cubicBezTo>
                      <a:cubicBezTo>
                        <a:pt x="8" y="8"/>
                        <a:pt x="9" y="7"/>
                        <a:pt x="10" y="7"/>
                      </a:cubicBezTo>
                      <a:cubicBezTo>
                        <a:pt x="11" y="7"/>
                        <a:pt x="12" y="7"/>
                        <a:pt x="12" y="8"/>
                      </a:cubicBezTo>
                      <a:cubicBezTo>
                        <a:pt x="13" y="9"/>
                        <a:pt x="13" y="9"/>
                        <a:pt x="12" y="10"/>
                      </a:cubicBezTo>
                      <a:cubicBezTo>
                        <a:pt x="12" y="11"/>
                        <a:pt x="11" y="12"/>
                        <a:pt x="11" y="12"/>
                      </a:cubicBezTo>
                      <a:cubicBezTo>
                        <a:pt x="11" y="12"/>
                        <a:pt x="10" y="12"/>
                        <a:pt x="10" y="12"/>
                      </a:cubicBezTo>
                      <a:cubicBezTo>
                        <a:pt x="10" y="12"/>
                        <a:pt x="10" y="12"/>
                        <a:pt x="10" y="12"/>
                      </a:cubicBezTo>
                      <a:cubicBezTo>
                        <a:pt x="9" y="13"/>
                        <a:pt x="9" y="13"/>
                        <a:pt x="10" y="13"/>
                      </a:cubicBezTo>
                      <a:cubicBezTo>
                        <a:pt x="10" y="13"/>
                        <a:pt x="11" y="14"/>
                        <a:pt x="11" y="14"/>
                      </a:cubicBezTo>
                      <a:cubicBezTo>
                        <a:pt x="13" y="13"/>
                        <a:pt x="15" y="11"/>
                        <a:pt x="15" y="9"/>
                      </a:cubicBezTo>
                      <a:cubicBezTo>
                        <a:pt x="15" y="8"/>
                        <a:pt x="14" y="6"/>
                        <a:pt x="13" y="5"/>
                      </a:cubicBezTo>
                      <a:cubicBezTo>
                        <a:pt x="12" y="4"/>
                        <a:pt x="11" y="4"/>
                        <a:pt x="9" y="4"/>
                      </a:cubicBezTo>
                      <a:cubicBezTo>
                        <a:pt x="7" y="4"/>
                        <a:pt x="5" y="5"/>
                        <a:pt x="5" y="6"/>
                      </a:cubicBezTo>
                      <a:cubicBezTo>
                        <a:pt x="4" y="7"/>
                        <a:pt x="3" y="8"/>
                        <a:pt x="2" y="9"/>
                      </a:cubicBezTo>
                      <a:cubicBezTo>
                        <a:pt x="2" y="11"/>
                        <a:pt x="2" y="12"/>
                        <a:pt x="2" y="14"/>
                      </a:cubicBezTo>
                      <a:cubicBezTo>
                        <a:pt x="2" y="17"/>
                        <a:pt x="4" y="20"/>
                        <a:pt x="6" y="22"/>
                      </a:cubicBezTo>
                      <a:cubicBezTo>
                        <a:pt x="5" y="23"/>
                        <a:pt x="5" y="23"/>
                        <a:pt x="5" y="23"/>
                      </a:cubicBezTo>
                      <a:cubicBezTo>
                        <a:pt x="3" y="20"/>
                        <a:pt x="1" y="17"/>
                        <a:pt x="1" y="14"/>
                      </a:cubicBezTo>
                      <a:cubicBezTo>
                        <a:pt x="0" y="12"/>
                        <a:pt x="0" y="11"/>
                        <a:pt x="1" y="9"/>
                      </a:cubicBezTo>
                      <a:cubicBezTo>
                        <a:pt x="1" y="7"/>
                        <a:pt x="2" y="6"/>
                        <a:pt x="3" y="4"/>
                      </a:cubicBezTo>
                      <a:cubicBezTo>
                        <a:pt x="4" y="3"/>
                        <a:pt x="6" y="2"/>
                        <a:pt x="7" y="1"/>
                      </a:cubicBezTo>
                      <a:cubicBezTo>
                        <a:pt x="9" y="0"/>
                        <a:pt x="11" y="0"/>
                        <a:pt x="13" y="0"/>
                      </a:cubicBezTo>
                      <a:cubicBezTo>
                        <a:pt x="17" y="1"/>
                        <a:pt x="19" y="4"/>
                        <a:pt x="20" y="7"/>
                      </a:cubicBezTo>
                      <a:cubicBezTo>
                        <a:pt x="21" y="10"/>
                        <a:pt x="20" y="12"/>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14976"/>
                <p:cNvSpPr>
                  <a:spLocks/>
                </p:cNvSpPr>
                <p:nvPr/>
              </p:nvSpPr>
              <p:spPr bwMode="auto">
                <a:xfrm>
                  <a:off x="2769" y="-129"/>
                  <a:ext cx="119" cy="107"/>
                </a:xfrm>
                <a:custGeom>
                  <a:avLst/>
                  <a:gdLst>
                    <a:gd name="T0" fmla="*/ 28 w 29"/>
                    <a:gd name="T1" fmla="*/ 21 h 26"/>
                    <a:gd name="T2" fmla="*/ 27 w 29"/>
                    <a:gd name="T3" fmla="*/ 23 h 26"/>
                    <a:gd name="T4" fmla="*/ 26 w 29"/>
                    <a:gd name="T5" fmla="*/ 25 h 26"/>
                    <a:gd name="T6" fmla="*/ 23 w 29"/>
                    <a:gd name="T7" fmla="*/ 26 h 26"/>
                    <a:gd name="T8" fmla="*/ 22 w 29"/>
                    <a:gd name="T9" fmla="*/ 26 h 26"/>
                    <a:gd name="T10" fmla="*/ 19 w 29"/>
                    <a:gd name="T11" fmla="*/ 25 h 26"/>
                    <a:gd name="T12" fmla="*/ 18 w 29"/>
                    <a:gd name="T13" fmla="*/ 23 h 26"/>
                    <a:gd name="T14" fmla="*/ 18 w 29"/>
                    <a:gd name="T15" fmla="*/ 21 h 26"/>
                    <a:gd name="T16" fmla="*/ 20 w 29"/>
                    <a:gd name="T17" fmla="*/ 21 h 26"/>
                    <a:gd name="T18" fmla="*/ 20 w 29"/>
                    <a:gd name="T19" fmla="*/ 21 h 26"/>
                    <a:gd name="T20" fmla="*/ 22 w 29"/>
                    <a:gd name="T21" fmla="*/ 22 h 26"/>
                    <a:gd name="T22" fmla="*/ 23 w 29"/>
                    <a:gd name="T23" fmla="*/ 21 h 26"/>
                    <a:gd name="T24" fmla="*/ 23 w 29"/>
                    <a:gd name="T25" fmla="*/ 20 h 26"/>
                    <a:gd name="T26" fmla="*/ 23 w 29"/>
                    <a:gd name="T27" fmla="*/ 20 h 26"/>
                    <a:gd name="T28" fmla="*/ 23 w 29"/>
                    <a:gd name="T29" fmla="*/ 17 h 26"/>
                    <a:gd name="T30" fmla="*/ 20 w 29"/>
                    <a:gd name="T31" fmla="*/ 16 h 26"/>
                    <a:gd name="T32" fmla="*/ 16 w 29"/>
                    <a:gd name="T33" fmla="*/ 16 h 26"/>
                    <a:gd name="T34" fmla="*/ 9 w 29"/>
                    <a:gd name="T35" fmla="*/ 21 h 26"/>
                    <a:gd name="T36" fmla="*/ 8 w 29"/>
                    <a:gd name="T37" fmla="*/ 21 h 26"/>
                    <a:gd name="T38" fmla="*/ 8 w 29"/>
                    <a:gd name="T39" fmla="*/ 20 h 26"/>
                    <a:gd name="T40" fmla="*/ 11 w 29"/>
                    <a:gd name="T41" fmla="*/ 12 h 26"/>
                    <a:gd name="T42" fmla="*/ 11 w 29"/>
                    <a:gd name="T43" fmla="*/ 8 h 26"/>
                    <a:gd name="T44" fmla="*/ 9 w 29"/>
                    <a:gd name="T45" fmla="*/ 6 h 26"/>
                    <a:gd name="T46" fmla="*/ 6 w 29"/>
                    <a:gd name="T47" fmla="*/ 6 h 26"/>
                    <a:gd name="T48" fmla="*/ 6 w 29"/>
                    <a:gd name="T49" fmla="*/ 6 h 26"/>
                    <a:gd name="T50" fmla="*/ 5 w 29"/>
                    <a:gd name="T51" fmla="*/ 6 h 26"/>
                    <a:gd name="T52" fmla="*/ 5 w 29"/>
                    <a:gd name="T53" fmla="*/ 7 h 26"/>
                    <a:gd name="T54" fmla="*/ 5 w 29"/>
                    <a:gd name="T55" fmla="*/ 9 h 26"/>
                    <a:gd name="T56" fmla="*/ 5 w 29"/>
                    <a:gd name="T57" fmla="*/ 9 h 26"/>
                    <a:gd name="T58" fmla="*/ 6 w 29"/>
                    <a:gd name="T59" fmla="*/ 11 h 26"/>
                    <a:gd name="T60" fmla="*/ 4 w 29"/>
                    <a:gd name="T61" fmla="*/ 11 h 26"/>
                    <a:gd name="T62" fmla="*/ 2 w 29"/>
                    <a:gd name="T63" fmla="*/ 10 h 26"/>
                    <a:gd name="T64" fmla="*/ 1 w 29"/>
                    <a:gd name="T65" fmla="*/ 8 h 26"/>
                    <a:gd name="T66" fmla="*/ 1 w 29"/>
                    <a:gd name="T67" fmla="*/ 4 h 26"/>
                    <a:gd name="T68" fmla="*/ 2 w 29"/>
                    <a:gd name="T69" fmla="*/ 3 h 26"/>
                    <a:gd name="T70" fmla="*/ 4 w 29"/>
                    <a:gd name="T71" fmla="*/ 1 h 26"/>
                    <a:gd name="T72" fmla="*/ 7 w 29"/>
                    <a:gd name="T73" fmla="*/ 0 h 26"/>
                    <a:gd name="T74" fmla="*/ 11 w 29"/>
                    <a:gd name="T75" fmla="*/ 2 h 26"/>
                    <a:gd name="T76" fmla="*/ 14 w 29"/>
                    <a:gd name="T77" fmla="*/ 5 h 26"/>
                    <a:gd name="T78" fmla="*/ 14 w 29"/>
                    <a:gd name="T79" fmla="*/ 8 h 26"/>
                    <a:gd name="T80" fmla="*/ 14 w 29"/>
                    <a:gd name="T81" fmla="*/ 13 h 26"/>
                    <a:gd name="T82" fmla="*/ 12 w 29"/>
                    <a:gd name="T83" fmla="*/ 17 h 26"/>
                    <a:gd name="T84" fmla="*/ 11 w 29"/>
                    <a:gd name="T85" fmla="*/ 18 h 26"/>
                    <a:gd name="T86" fmla="*/ 12 w 29"/>
                    <a:gd name="T87" fmla="*/ 17 h 26"/>
                    <a:gd name="T88" fmla="*/ 15 w 29"/>
                    <a:gd name="T89" fmla="*/ 14 h 26"/>
                    <a:gd name="T90" fmla="*/ 20 w 29"/>
                    <a:gd name="T91" fmla="*/ 12 h 26"/>
                    <a:gd name="T92" fmla="*/ 23 w 29"/>
                    <a:gd name="T93" fmla="*/ 12 h 26"/>
                    <a:gd name="T94" fmla="*/ 26 w 29"/>
                    <a:gd name="T95" fmla="*/ 14 h 26"/>
                    <a:gd name="T96" fmla="*/ 28 w 29"/>
                    <a:gd name="T9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 h="26">
                      <a:moveTo>
                        <a:pt x="28" y="21"/>
                      </a:moveTo>
                      <a:cubicBezTo>
                        <a:pt x="28" y="22"/>
                        <a:pt x="28" y="23"/>
                        <a:pt x="27" y="23"/>
                      </a:cubicBezTo>
                      <a:cubicBezTo>
                        <a:pt x="27" y="24"/>
                        <a:pt x="26" y="24"/>
                        <a:pt x="26" y="25"/>
                      </a:cubicBezTo>
                      <a:cubicBezTo>
                        <a:pt x="25" y="25"/>
                        <a:pt x="24" y="26"/>
                        <a:pt x="23" y="26"/>
                      </a:cubicBezTo>
                      <a:cubicBezTo>
                        <a:pt x="22" y="26"/>
                        <a:pt x="22" y="26"/>
                        <a:pt x="22" y="26"/>
                      </a:cubicBezTo>
                      <a:cubicBezTo>
                        <a:pt x="21" y="26"/>
                        <a:pt x="20" y="25"/>
                        <a:pt x="19" y="25"/>
                      </a:cubicBezTo>
                      <a:cubicBezTo>
                        <a:pt x="19" y="24"/>
                        <a:pt x="18" y="24"/>
                        <a:pt x="18" y="23"/>
                      </a:cubicBezTo>
                      <a:cubicBezTo>
                        <a:pt x="18" y="22"/>
                        <a:pt x="18" y="21"/>
                        <a:pt x="18" y="21"/>
                      </a:cubicBezTo>
                      <a:cubicBezTo>
                        <a:pt x="19" y="21"/>
                        <a:pt x="19" y="21"/>
                        <a:pt x="20" y="21"/>
                      </a:cubicBezTo>
                      <a:cubicBezTo>
                        <a:pt x="20" y="21"/>
                        <a:pt x="20" y="21"/>
                        <a:pt x="20" y="21"/>
                      </a:cubicBezTo>
                      <a:cubicBezTo>
                        <a:pt x="21" y="22"/>
                        <a:pt x="22" y="22"/>
                        <a:pt x="22" y="22"/>
                      </a:cubicBezTo>
                      <a:cubicBezTo>
                        <a:pt x="22" y="21"/>
                        <a:pt x="23" y="21"/>
                        <a:pt x="23" y="21"/>
                      </a:cubicBezTo>
                      <a:cubicBezTo>
                        <a:pt x="23" y="21"/>
                        <a:pt x="23" y="21"/>
                        <a:pt x="23" y="20"/>
                      </a:cubicBezTo>
                      <a:cubicBezTo>
                        <a:pt x="23" y="20"/>
                        <a:pt x="23" y="20"/>
                        <a:pt x="23" y="20"/>
                      </a:cubicBezTo>
                      <a:cubicBezTo>
                        <a:pt x="24" y="19"/>
                        <a:pt x="24" y="18"/>
                        <a:pt x="23" y="17"/>
                      </a:cubicBezTo>
                      <a:cubicBezTo>
                        <a:pt x="22" y="16"/>
                        <a:pt x="21" y="16"/>
                        <a:pt x="20" y="16"/>
                      </a:cubicBezTo>
                      <a:cubicBezTo>
                        <a:pt x="19" y="15"/>
                        <a:pt x="18" y="16"/>
                        <a:pt x="16" y="16"/>
                      </a:cubicBezTo>
                      <a:cubicBezTo>
                        <a:pt x="14" y="17"/>
                        <a:pt x="11" y="18"/>
                        <a:pt x="9" y="21"/>
                      </a:cubicBezTo>
                      <a:cubicBezTo>
                        <a:pt x="8" y="21"/>
                        <a:pt x="8" y="21"/>
                        <a:pt x="8" y="21"/>
                      </a:cubicBezTo>
                      <a:cubicBezTo>
                        <a:pt x="8" y="20"/>
                        <a:pt x="8" y="20"/>
                        <a:pt x="8" y="20"/>
                      </a:cubicBezTo>
                      <a:cubicBezTo>
                        <a:pt x="10" y="17"/>
                        <a:pt x="11" y="15"/>
                        <a:pt x="11" y="12"/>
                      </a:cubicBezTo>
                      <a:cubicBezTo>
                        <a:pt x="12" y="11"/>
                        <a:pt x="11" y="9"/>
                        <a:pt x="11" y="8"/>
                      </a:cubicBezTo>
                      <a:cubicBezTo>
                        <a:pt x="11" y="7"/>
                        <a:pt x="10" y="6"/>
                        <a:pt x="9" y="6"/>
                      </a:cubicBezTo>
                      <a:cubicBezTo>
                        <a:pt x="8" y="5"/>
                        <a:pt x="7" y="5"/>
                        <a:pt x="6" y="6"/>
                      </a:cubicBezTo>
                      <a:cubicBezTo>
                        <a:pt x="6" y="6"/>
                        <a:pt x="6" y="6"/>
                        <a:pt x="6" y="6"/>
                      </a:cubicBezTo>
                      <a:cubicBezTo>
                        <a:pt x="5" y="6"/>
                        <a:pt x="5" y="6"/>
                        <a:pt x="5" y="6"/>
                      </a:cubicBezTo>
                      <a:cubicBezTo>
                        <a:pt x="5" y="7"/>
                        <a:pt x="5" y="7"/>
                        <a:pt x="5" y="7"/>
                      </a:cubicBezTo>
                      <a:cubicBezTo>
                        <a:pt x="5" y="8"/>
                        <a:pt x="5" y="8"/>
                        <a:pt x="5" y="9"/>
                      </a:cubicBezTo>
                      <a:cubicBezTo>
                        <a:pt x="5" y="9"/>
                        <a:pt x="5" y="9"/>
                        <a:pt x="5" y="9"/>
                      </a:cubicBezTo>
                      <a:cubicBezTo>
                        <a:pt x="6" y="10"/>
                        <a:pt x="6" y="10"/>
                        <a:pt x="6" y="11"/>
                      </a:cubicBezTo>
                      <a:cubicBezTo>
                        <a:pt x="6" y="11"/>
                        <a:pt x="5" y="12"/>
                        <a:pt x="4" y="11"/>
                      </a:cubicBezTo>
                      <a:cubicBezTo>
                        <a:pt x="3" y="11"/>
                        <a:pt x="3" y="11"/>
                        <a:pt x="2" y="10"/>
                      </a:cubicBezTo>
                      <a:cubicBezTo>
                        <a:pt x="1" y="10"/>
                        <a:pt x="1" y="9"/>
                        <a:pt x="1" y="8"/>
                      </a:cubicBezTo>
                      <a:cubicBezTo>
                        <a:pt x="0" y="7"/>
                        <a:pt x="0" y="5"/>
                        <a:pt x="1" y="4"/>
                      </a:cubicBezTo>
                      <a:cubicBezTo>
                        <a:pt x="1" y="4"/>
                        <a:pt x="2" y="3"/>
                        <a:pt x="2" y="3"/>
                      </a:cubicBezTo>
                      <a:cubicBezTo>
                        <a:pt x="2" y="2"/>
                        <a:pt x="3" y="2"/>
                        <a:pt x="4" y="1"/>
                      </a:cubicBezTo>
                      <a:cubicBezTo>
                        <a:pt x="5" y="1"/>
                        <a:pt x="6" y="0"/>
                        <a:pt x="7" y="0"/>
                      </a:cubicBezTo>
                      <a:cubicBezTo>
                        <a:pt x="9" y="0"/>
                        <a:pt x="10" y="1"/>
                        <a:pt x="11" y="2"/>
                      </a:cubicBezTo>
                      <a:cubicBezTo>
                        <a:pt x="12" y="3"/>
                        <a:pt x="13" y="4"/>
                        <a:pt x="14" y="5"/>
                      </a:cubicBezTo>
                      <a:cubicBezTo>
                        <a:pt x="14" y="6"/>
                        <a:pt x="14" y="7"/>
                        <a:pt x="14" y="8"/>
                      </a:cubicBezTo>
                      <a:cubicBezTo>
                        <a:pt x="14" y="10"/>
                        <a:pt x="14" y="11"/>
                        <a:pt x="14" y="13"/>
                      </a:cubicBezTo>
                      <a:cubicBezTo>
                        <a:pt x="13" y="14"/>
                        <a:pt x="12" y="15"/>
                        <a:pt x="12" y="17"/>
                      </a:cubicBezTo>
                      <a:cubicBezTo>
                        <a:pt x="11" y="17"/>
                        <a:pt x="11" y="17"/>
                        <a:pt x="11" y="18"/>
                      </a:cubicBezTo>
                      <a:cubicBezTo>
                        <a:pt x="11" y="17"/>
                        <a:pt x="11" y="17"/>
                        <a:pt x="12" y="17"/>
                      </a:cubicBezTo>
                      <a:cubicBezTo>
                        <a:pt x="13" y="16"/>
                        <a:pt x="14" y="15"/>
                        <a:pt x="15" y="14"/>
                      </a:cubicBezTo>
                      <a:cubicBezTo>
                        <a:pt x="16" y="13"/>
                        <a:pt x="18" y="12"/>
                        <a:pt x="20" y="12"/>
                      </a:cubicBezTo>
                      <a:cubicBezTo>
                        <a:pt x="21" y="12"/>
                        <a:pt x="22" y="12"/>
                        <a:pt x="23" y="12"/>
                      </a:cubicBezTo>
                      <a:cubicBezTo>
                        <a:pt x="24" y="13"/>
                        <a:pt x="25" y="13"/>
                        <a:pt x="26" y="14"/>
                      </a:cubicBezTo>
                      <a:cubicBezTo>
                        <a:pt x="28" y="16"/>
                        <a:pt x="29" y="19"/>
                        <a:pt x="28"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14977"/>
                <p:cNvSpPr>
                  <a:spLocks/>
                </p:cNvSpPr>
                <p:nvPr/>
              </p:nvSpPr>
              <p:spPr bwMode="auto">
                <a:xfrm>
                  <a:off x="2794" y="-51"/>
                  <a:ext cx="45" cy="25"/>
                </a:xfrm>
                <a:custGeom>
                  <a:avLst/>
                  <a:gdLst>
                    <a:gd name="T0" fmla="*/ 5 w 11"/>
                    <a:gd name="T1" fmla="*/ 1 h 6"/>
                    <a:gd name="T2" fmla="*/ 9 w 11"/>
                    <a:gd name="T3" fmla="*/ 1 h 6"/>
                    <a:gd name="T4" fmla="*/ 10 w 11"/>
                    <a:gd name="T5" fmla="*/ 2 h 6"/>
                    <a:gd name="T6" fmla="*/ 10 w 11"/>
                    <a:gd name="T7" fmla="*/ 4 h 6"/>
                    <a:gd name="T8" fmla="*/ 9 w 11"/>
                    <a:gd name="T9" fmla="*/ 4 h 6"/>
                    <a:gd name="T10" fmla="*/ 8 w 11"/>
                    <a:gd name="T11" fmla="*/ 5 h 6"/>
                    <a:gd name="T12" fmla="*/ 6 w 11"/>
                    <a:gd name="T13" fmla="*/ 5 h 6"/>
                    <a:gd name="T14" fmla="*/ 3 w 11"/>
                    <a:gd name="T15" fmla="*/ 5 h 6"/>
                    <a:gd name="T16" fmla="*/ 3 w 11"/>
                    <a:gd name="T17" fmla="*/ 5 h 6"/>
                    <a:gd name="T18" fmla="*/ 1 w 11"/>
                    <a:gd name="T19" fmla="*/ 6 h 6"/>
                    <a:gd name="T20" fmla="*/ 0 w 11"/>
                    <a:gd name="T21" fmla="*/ 5 h 6"/>
                    <a:gd name="T22" fmla="*/ 2 w 11"/>
                    <a:gd name="T23" fmla="*/ 3 h 6"/>
                    <a:gd name="T24" fmla="*/ 5 w 11"/>
                    <a:gd name="T2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6">
                      <a:moveTo>
                        <a:pt x="5" y="1"/>
                      </a:moveTo>
                      <a:cubicBezTo>
                        <a:pt x="6" y="0"/>
                        <a:pt x="8" y="0"/>
                        <a:pt x="9" y="1"/>
                      </a:cubicBezTo>
                      <a:cubicBezTo>
                        <a:pt x="10" y="1"/>
                        <a:pt x="10" y="2"/>
                        <a:pt x="10" y="2"/>
                      </a:cubicBezTo>
                      <a:cubicBezTo>
                        <a:pt x="11" y="3"/>
                        <a:pt x="11" y="3"/>
                        <a:pt x="10" y="4"/>
                      </a:cubicBezTo>
                      <a:cubicBezTo>
                        <a:pt x="10" y="4"/>
                        <a:pt x="10" y="4"/>
                        <a:pt x="9" y="4"/>
                      </a:cubicBezTo>
                      <a:cubicBezTo>
                        <a:pt x="9" y="5"/>
                        <a:pt x="9" y="5"/>
                        <a:pt x="8" y="5"/>
                      </a:cubicBezTo>
                      <a:cubicBezTo>
                        <a:pt x="8" y="5"/>
                        <a:pt x="7" y="5"/>
                        <a:pt x="6" y="5"/>
                      </a:cubicBezTo>
                      <a:cubicBezTo>
                        <a:pt x="5" y="5"/>
                        <a:pt x="4" y="5"/>
                        <a:pt x="3" y="5"/>
                      </a:cubicBezTo>
                      <a:cubicBezTo>
                        <a:pt x="3" y="5"/>
                        <a:pt x="3" y="5"/>
                        <a:pt x="3" y="5"/>
                      </a:cubicBezTo>
                      <a:cubicBezTo>
                        <a:pt x="3" y="5"/>
                        <a:pt x="2" y="5"/>
                        <a:pt x="1" y="6"/>
                      </a:cubicBezTo>
                      <a:cubicBezTo>
                        <a:pt x="0" y="5"/>
                        <a:pt x="0" y="5"/>
                        <a:pt x="0" y="5"/>
                      </a:cubicBezTo>
                      <a:cubicBezTo>
                        <a:pt x="1" y="4"/>
                        <a:pt x="2" y="3"/>
                        <a:pt x="2" y="3"/>
                      </a:cubicBezTo>
                      <a:cubicBezTo>
                        <a:pt x="3" y="2"/>
                        <a:pt x="4"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1" name="Freeform 14978"/>
                <p:cNvSpPr>
                  <a:spLocks/>
                </p:cNvSpPr>
                <p:nvPr/>
              </p:nvSpPr>
              <p:spPr bwMode="auto">
                <a:xfrm>
                  <a:off x="2831" y="-108"/>
                  <a:ext cx="28" cy="33"/>
                </a:xfrm>
                <a:custGeom>
                  <a:avLst/>
                  <a:gdLst>
                    <a:gd name="T0" fmla="*/ 5 w 7"/>
                    <a:gd name="T1" fmla="*/ 5 h 8"/>
                    <a:gd name="T2" fmla="*/ 3 w 7"/>
                    <a:gd name="T3" fmla="*/ 6 h 8"/>
                    <a:gd name="T4" fmla="*/ 0 w 7"/>
                    <a:gd name="T5" fmla="*/ 8 h 8"/>
                    <a:gd name="T6" fmla="*/ 0 w 7"/>
                    <a:gd name="T7" fmla="*/ 8 h 8"/>
                    <a:gd name="T8" fmla="*/ 1 w 7"/>
                    <a:gd name="T9" fmla="*/ 4 h 8"/>
                    <a:gd name="T10" fmla="*/ 2 w 7"/>
                    <a:gd name="T11" fmla="*/ 2 h 8"/>
                    <a:gd name="T12" fmla="*/ 5 w 7"/>
                    <a:gd name="T13" fmla="*/ 0 h 8"/>
                    <a:gd name="T14" fmla="*/ 7 w 7"/>
                    <a:gd name="T15" fmla="*/ 0 h 8"/>
                    <a:gd name="T16" fmla="*/ 7 w 7"/>
                    <a:gd name="T17" fmla="*/ 2 h 8"/>
                    <a:gd name="T18" fmla="*/ 5 w 7"/>
                    <a:gd name="T19"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8">
                      <a:moveTo>
                        <a:pt x="5" y="5"/>
                      </a:moveTo>
                      <a:cubicBezTo>
                        <a:pt x="4" y="6"/>
                        <a:pt x="4" y="6"/>
                        <a:pt x="3" y="6"/>
                      </a:cubicBezTo>
                      <a:cubicBezTo>
                        <a:pt x="2" y="7"/>
                        <a:pt x="1" y="7"/>
                        <a:pt x="0" y="8"/>
                      </a:cubicBezTo>
                      <a:cubicBezTo>
                        <a:pt x="0" y="8"/>
                        <a:pt x="0" y="8"/>
                        <a:pt x="0" y="8"/>
                      </a:cubicBezTo>
                      <a:cubicBezTo>
                        <a:pt x="0" y="6"/>
                        <a:pt x="1" y="5"/>
                        <a:pt x="1" y="4"/>
                      </a:cubicBezTo>
                      <a:cubicBezTo>
                        <a:pt x="1" y="4"/>
                        <a:pt x="1" y="3"/>
                        <a:pt x="2" y="2"/>
                      </a:cubicBezTo>
                      <a:cubicBezTo>
                        <a:pt x="3" y="0"/>
                        <a:pt x="4" y="0"/>
                        <a:pt x="5" y="0"/>
                      </a:cubicBezTo>
                      <a:cubicBezTo>
                        <a:pt x="6" y="0"/>
                        <a:pt x="6" y="0"/>
                        <a:pt x="7" y="0"/>
                      </a:cubicBezTo>
                      <a:cubicBezTo>
                        <a:pt x="7" y="0"/>
                        <a:pt x="7" y="1"/>
                        <a:pt x="7" y="2"/>
                      </a:cubicBezTo>
                      <a:cubicBezTo>
                        <a:pt x="7" y="3"/>
                        <a:pt x="6" y="4"/>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Freeform 14979"/>
                <p:cNvSpPr>
                  <a:spLocks/>
                </p:cNvSpPr>
                <p:nvPr/>
              </p:nvSpPr>
              <p:spPr bwMode="auto">
                <a:xfrm>
                  <a:off x="2835" y="-59"/>
                  <a:ext cx="12" cy="12"/>
                </a:xfrm>
                <a:custGeom>
                  <a:avLst/>
                  <a:gdLst>
                    <a:gd name="T0" fmla="*/ 3 w 3"/>
                    <a:gd name="T1" fmla="*/ 1 h 3"/>
                    <a:gd name="T2" fmla="*/ 3 w 3"/>
                    <a:gd name="T3" fmla="*/ 2 h 3"/>
                    <a:gd name="T4" fmla="*/ 2 w 3"/>
                    <a:gd name="T5" fmla="*/ 3 h 3"/>
                    <a:gd name="T6" fmla="*/ 1 w 3"/>
                    <a:gd name="T7" fmla="*/ 2 h 3"/>
                    <a:gd name="T8" fmla="*/ 1 w 3"/>
                    <a:gd name="T9" fmla="*/ 1 h 3"/>
                    <a:gd name="T10" fmla="*/ 3 w 3"/>
                    <a:gd name="T11" fmla="*/ 1 h 3"/>
                  </a:gdLst>
                  <a:ahLst/>
                  <a:cxnLst>
                    <a:cxn ang="0">
                      <a:pos x="T0" y="T1"/>
                    </a:cxn>
                    <a:cxn ang="0">
                      <a:pos x="T2" y="T3"/>
                    </a:cxn>
                    <a:cxn ang="0">
                      <a:pos x="T4" y="T5"/>
                    </a:cxn>
                    <a:cxn ang="0">
                      <a:pos x="T6" y="T7"/>
                    </a:cxn>
                    <a:cxn ang="0">
                      <a:pos x="T8" y="T9"/>
                    </a:cxn>
                    <a:cxn ang="0">
                      <a:pos x="T10" y="T11"/>
                    </a:cxn>
                  </a:cxnLst>
                  <a:rect l="0" t="0" r="r" b="b"/>
                  <a:pathLst>
                    <a:path w="3" h="3">
                      <a:moveTo>
                        <a:pt x="3" y="1"/>
                      </a:moveTo>
                      <a:cubicBezTo>
                        <a:pt x="3" y="1"/>
                        <a:pt x="3" y="2"/>
                        <a:pt x="3" y="2"/>
                      </a:cubicBezTo>
                      <a:cubicBezTo>
                        <a:pt x="2" y="3"/>
                        <a:pt x="2" y="3"/>
                        <a:pt x="2" y="3"/>
                      </a:cubicBezTo>
                      <a:cubicBezTo>
                        <a:pt x="1" y="3"/>
                        <a:pt x="1" y="3"/>
                        <a:pt x="1" y="2"/>
                      </a:cubicBezTo>
                      <a:cubicBezTo>
                        <a:pt x="0" y="2"/>
                        <a:pt x="0" y="1"/>
                        <a:pt x="1" y="1"/>
                      </a:cubicBezTo>
                      <a:cubicBezTo>
                        <a:pt x="1" y="0"/>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14980"/>
                <p:cNvSpPr>
                  <a:spLocks/>
                </p:cNvSpPr>
                <p:nvPr/>
              </p:nvSpPr>
              <p:spPr bwMode="auto">
                <a:xfrm>
                  <a:off x="2691" y="-79"/>
                  <a:ext cx="95" cy="86"/>
                </a:xfrm>
                <a:custGeom>
                  <a:avLst/>
                  <a:gdLst>
                    <a:gd name="T0" fmla="*/ 0 w 23"/>
                    <a:gd name="T1" fmla="*/ 16 h 21"/>
                    <a:gd name="T2" fmla="*/ 1 w 23"/>
                    <a:gd name="T3" fmla="*/ 15 h 21"/>
                    <a:gd name="T4" fmla="*/ 9 w 23"/>
                    <a:gd name="T5" fmla="*/ 19 h 21"/>
                    <a:gd name="T6" fmla="*/ 13 w 23"/>
                    <a:gd name="T7" fmla="*/ 18 h 21"/>
                    <a:gd name="T8" fmla="*/ 17 w 23"/>
                    <a:gd name="T9" fmla="*/ 16 h 21"/>
                    <a:gd name="T10" fmla="*/ 19 w 23"/>
                    <a:gd name="T11" fmla="*/ 12 h 21"/>
                    <a:gd name="T12" fmla="*/ 18 w 23"/>
                    <a:gd name="T13" fmla="*/ 8 h 21"/>
                    <a:gd name="T14" fmla="*/ 14 w 23"/>
                    <a:gd name="T15" fmla="*/ 6 h 21"/>
                    <a:gd name="T16" fmla="*/ 14 w 23"/>
                    <a:gd name="T17" fmla="*/ 6 h 21"/>
                    <a:gd name="T18" fmla="*/ 9 w 23"/>
                    <a:gd name="T19" fmla="*/ 10 h 21"/>
                    <a:gd name="T20" fmla="*/ 9 w 23"/>
                    <a:gd name="T21" fmla="*/ 11 h 21"/>
                    <a:gd name="T22" fmla="*/ 10 w 23"/>
                    <a:gd name="T23" fmla="*/ 11 h 21"/>
                    <a:gd name="T24" fmla="*/ 11 w 23"/>
                    <a:gd name="T25" fmla="*/ 11 h 21"/>
                    <a:gd name="T26" fmla="*/ 11 w 23"/>
                    <a:gd name="T27" fmla="*/ 10 h 21"/>
                    <a:gd name="T28" fmla="*/ 12 w 23"/>
                    <a:gd name="T29" fmla="*/ 8 h 21"/>
                    <a:gd name="T30" fmla="*/ 15 w 23"/>
                    <a:gd name="T31" fmla="*/ 8 h 21"/>
                    <a:gd name="T32" fmla="*/ 16 w 23"/>
                    <a:gd name="T33" fmla="*/ 11 h 21"/>
                    <a:gd name="T34" fmla="*/ 14 w 23"/>
                    <a:gd name="T35" fmla="*/ 13 h 21"/>
                    <a:gd name="T36" fmla="*/ 10 w 23"/>
                    <a:gd name="T37" fmla="*/ 14 h 21"/>
                    <a:gd name="T38" fmla="*/ 10 w 23"/>
                    <a:gd name="T39" fmla="*/ 14 h 21"/>
                    <a:gd name="T40" fmla="*/ 7 w 23"/>
                    <a:gd name="T41" fmla="*/ 11 h 21"/>
                    <a:gd name="T42" fmla="*/ 8 w 23"/>
                    <a:gd name="T43" fmla="*/ 3 h 21"/>
                    <a:gd name="T44" fmla="*/ 14 w 23"/>
                    <a:gd name="T45" fmla="*/ 0 h 21"/>
                    <a:gd name="T46" fmla="*/ 22 w 23"/>
                    <a:gd name="T47" fmla="*/ 8 h 21"/>
                    <a:gd name="T48" fmla="*/ 22 w 23"/>
                    <a:gd name="T49" fmla="*/ 13 h 21"/>
                    <a:gd name="T50" fmla="*/ 19 w 23"/>
                    <a:gd name="T51" fmla="*/ 18 h 21"/>
                    <a:gd name="T52" fmla="*/ 14 w 23"/>
                    <a:gd name="T53" fmla="*/ 20 h 21"/>
                    <a:gd name="T54" fmla="*/ 11 w 23"/>
                    <a:gd name="T55" fmla="*/ 21 h 21"/>
                    <a:gd name="T56" fmla="*/ 9 w 23"/>
                    <a:gd name="T57" fmla="*/ 20 h 21"/>
                    <a:gd name="T58" fmla="*/ 0 w 23"/>
                    <a:gd name="T59"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21">
                      <a:moveTo>
                        <a:pt x="0" y="16"/>
                      </a:moveTo>
                      <a:cubicBezTo>
                        <a:pt x="1" y="15"/>
                        <a:pt x="1" y="15"/>
                        <a:pt x="1" y="15"/>
                      </a:cubicBezTo>
                      <a:cubicBezTo>
                        <a:pt x="3" y="17"/>
                        <a:pt x="6" y="19"/>
                        <a:pt x="9" y="19"/>
                      </a:cubicBezTo>
                      <a:cubicBezTo>
                        <a:pt x="10" y="19"/>
                        <a:pt x="12" y="19"/>
                        <a:pt x="13" y="18"/>
                      </a:cubicBezTo>
                      <a:cubicBezTo>
                        <a:pt x="15" y="18"/>
                        <a:pt x="16" y="17"/>
                        <a:pt x="17" y="16"/>
                      </a:cubicBezTo>
                      <a:cubicBezTo>
                        <a:pt x="18" y="15"/>
                        <a:pt x="19" y="13"/>
                        <a:pt x="19" y="12"/>
                      </a:cubicBezTo>
                      <a:cubicBezTo>
                        <a:pt x="19" y="10"/>
                        <a:pt x="19" y="9"/>
                        <a:pt x="18" y="8"/>
                      </a:cubicBezTo>
                      <a:cubicBezTo>
                        <a:pt x="17" y="7"/>
                        <a:pt x="15" y="6"/>
                        <a:pt x="14" y="6"/>
                      </a:cubicBezTo>
                      <a:cubicBezTo>
                        <a:pt x="14" y="6"/>
                        <a:pt x="14" y="6"/>
                        <a:pt x="14" y="6"/>
                      </a:cubicBezTo>
                      <a:cubicBezTo>
                        <a:pt x="11" y="6"/>
                        <a:pt x="9" y="8"/>
                        <a:pt x="9" y="10"/>
                      </a:cubicBezTo>
                      <a:cubicBezTo>
                        <a:pt x="9" y="10"/>
                        <a:pt x="9" y="11"/>
                        <a:pt x="9" y="11"/>
                      </a:cubicBezTo>
                      <a:cubicBezTo>
                        <a:pt x="10" y="11"/>
                        <a:pt x="10" y="11"/>
                        <a:pt x="10" y="11"/>
                      </a:cubicBezTo>
                      <a:cubicBezTo>
                        <a:pt x="11" y="11"/>
                        <a:pt x="11" y="11"/>
                        <a:pt x="11" y="11"/>
                      </a:cubicBezTo>
                      <a:cubicBezTo>
                        <a:pt x="11" y="10"/>
                        <a:pt x="11" y="10"/>
                        <a:pt x="11" y="10"/>
                      </a:cubicBezTo>
                      <a:cubicBezTo>
                        <a:pt x="11" y="9"/>
                        <a:pt x="12" y="9"/>
                        <a:pt x="12" y="8"/>
                      </a:cubicBezTo>
                      <a:cubicBezTo>
                        <a:pt x="13" y="8"/>
                        <a:pt x="14" y="8"/>
                        <a:pt x="15" y="8"/>
                      </a:cubicBezTo>
                      <a:cubicBezTo>
                        <a:pt x="15" y="9"/>
                        <a:pt x="16" y="10"/>
                        <a:pt x="16" y="11"/>
                      </a:cubicBezTo>
                      <a:cubicBezTo>
                        <a:pt x="16" y="12"/>
                        <a:pt x="15" y="13"/>
                        <a:pt x="14" y="13"/>
                      </a:cubicBezTo>
                      <a:cubicBezTo>
                        <a:pt x="13" y="14"/>
                        <a:pt x="12" y="14"/>
                        <a:pt x="10" y="14"/>
                      </a:cubicBezTo>
                      <a:cubicBezTo>
                        <a:pt x="10" y="14"/>
                        <a:pt x="10" y="14"/>
                        <a:pt x="10" y="14"/>
                      </a:cubicBezTo>
                      <a:cubicBezTo>
                        <a:pt x="8" y="13"/>
                        <a:pt x="7" y="11"/>
                        <a:pt x="7" y="11"/>
                      </a:cubicBezTo>
                      <a:cubicBezTo>
                        <a:pt x="6" y="10"/>
                        <a:pt x="5" y="6"/>
                        <a:pt x="8" y="3"/>
                      </a:cubicBezTo>
                      <a:cubicBezTo>
                        <a:pt x="10" y="1"/>
                        <a:pt x="12" y="0"/>
                        <a:pt x="14" y="0"/>
                      </a:cubicBezTo>
                      <a:cubicBezTo>
                        <a:pt x="18" y="0"/>
                        <a:pt x="21" y="3"/>
                        <a:pt x="22" y="8"/>
                      </a:cubicBezTo>
                      <a:cubicBezTo>
                        <a:pt x="23" y="9"/>
                        <a:pt x="22" y="11"/>
                        <a:pt x="22" y="13"/>
                      </a:cubicBezTo>
                      <a:cubicBezTo>
                        <a:pt x="21" y="15"/>
                        <a:pt x="20" y="16"/>
                        <a:pt x="19" y="18"/>
                      </a:cubicBezTo>
                      <a:cubicBezTo>
                        <a:pt x="17" y="19"/>
                        <a:pt x="16" y="20"/>
                        <a:pt x="14" y="20"/>
                      </a:cubicBezTo>
                      <a:cubicBezTo>
                        <a:pt x="13" y="20"/>
                        <a:pt x="12" y="21"/>
                        <a:pt x="11" y="21"/>
                      </a:cubicBezTo>
                      <a:cubicBezTo>
                        <a:pt x="10" y="21"/>
                        <a:pt x="9" y="20"/>
                        <a:pt x="9" y="20"/>
                      </a:cubicBezTo>
                      <a:cubicBezTo>
                        <a:pt x="5" y="20"/>
                        <a:pt x="2" y="18"/>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4" name="Freeform 14981"/>
                <p:cNvSpPr>
                  <a:spLocks/>
                </p:cNvSpPr>
                <p:nvPr/>
              </p:nvSpPr>
              <p:spPr bwMode="auto">
                <a:xfrm>
                  <a:off x="2786" y="-30"/>
                  <a:ext cx="8" cy="8"/>
                </a:xfrm>
                <a:custGeom>
                  <a:avLst/>
                  <a:gdLst>
                    <a:gd name="T0" fmla="*/ 1 w 2"/>
                    <a:gd name="T1" fmla="*/ 0 h 2"/>
                    <a:gd name="T2" fmla="*/ 2 w 2"/>
                    <a:gd name="T3" fmla="*/ 1 h 2"/>
                    <a:gd name="T4" fmla="*/ 2 w 2"/>
                    <a:gd name="T5" fmla="*/ 2 h 2"/>
                    <a:gd name="T6" fmla="*/ 1 w 2"/>
                    <a:gd name="T7" fmla="*/ 2 h 2"/>
                    <a:gd name="T8" fmla="*/ 0 w 2"/>
                    <a:gd name="T9" fmla="*/ 2 h 2"/>
                    <a:gd name="T10" fmla="*/ 0 w 2"/>
                    <a:gd name="T11" fmla="*/ 2 h 2"/>
                    <a:gd name="T12" fmla="*/ 0 w 2"/>
                    <a:gd name="T13" fmla="*/ 1 h 2"/>
                    <a:gd name="T14" fmla="*/ 1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0"/>
                      </a:moveTo>
                      <a:cubicBezTo>
                        <a:pt x="2" y="0"/>
                        <a:pt x="2" y="0"/>
                        <a:pt x="2" y="1"/>
                      </a:cubicBezTo>
                      <a:cubicBezTo>
                        <a:pt x="2" y="1"/>
                        <a:pt x="2" y="1"/>
                        <a:pt x="2" y="2"/>
                      </a:cubicBezTo>
                      <a:cubicBezTo>
                        <a:pt x="2" y="2"/>
                        <a:pt x="1" y="2"/>
                        <a:pt x="1" y="2"/>
                      </a:cubicBezTo>
                      <a:cubicBezTo>
                        <a:pt x="1" y="2"/>
                        <a:pt x="1" y="2"/>
                        <a:pt x="0" y="2"/>
                      </a:cubicBezTo>
                      <a:cubicBezTo>
                        <a:pt x="0" y="2"/>
                        <a:pt x="0" y="2"/>
                        <a:pt x="0" y="2"/>
                      </a:cubicBezTo>
                      <a:cubicBezTo>
                        <a:pt x="0" y="1"/>
                        <a:pt x="0" y="1"/>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5" name="Freeform 14982"/>
                <p:cNvSpPr>
                  <a:spLocks/>
                </p:cNvSpPr>
                <p:nvPr/>
              </p:nvSpPr>
              <p:spPr bwMode="auto">
                <a:xfrm>
                  <a:off x="2786" y="-75"/>
                  <a:ext cx="20" cy="41"/>
                </a:xfrm>
                <a:custGeom>
                  <a:avLst/>
                  <a:gdLst>
                    <a:gd name="T0" fmla="*/ 3 w 5"/>
                    <a:gd name="T1" fmla="*/ 8 h 10"/>
                    <a:gd name="T2" fmla="*/ 1 w 5"/>
                    <a:gd name="T3" fmla="*/ 10 h 10"/>
                    <a:gd name="T4" fmla="*/ 1 w 5"/>
                    <a:gd name="T5" fmla="*/ 10 h 10"/>
                    <a:gd name="T6" fmla="*/ 1 w 5"/>
                    <a:gd name="T7" fmla="*/ 7 h 10"/>
                    <a:gd name="T8" fmla="*/ 0 w 5"/>
                    <a:gd name="T9" fmla="*/ 5 h 10"/>
                    <a:gd name="T10" fmla="*/ 0 w 5"/>
                    <a:gd name="T11" fmla="*/ 2 h 10"/>
                    <a:gd name="T12" fmla="*/ 0 w 5"/>
                    <a:gd name="T13" fmla="*/ 1 h 10"/>
                    <a:gd name="T14" fmla="*/ 1 w 5"/>
                    <a:gd name="T15" fmla="*/ 0 h 10"/>
                    <a:gd name="T16" fmla="*/ 2 w 5"/>
                    <a:gd name="T17" fmla="*/ 0 h 10"/>
                    <a:gd name="T18" fmla="*/ 4 w 5"/>
                    <a:gd name="T19" fmla="*/ 1 h 10"/>
                    <a:gd name="T20" fmla="*/ 5 w 5"/>
                    <a:gd name="T21" fmla="*/ 5 h 10"/>
                    <a:gd name="T22" fmla="*/ 3 w 5"/>
                    <a:gd name="T2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0">
                      <a:moveTo>
                        <a:pt x="3" y="8"/>
                      </a:moveTo>
                      <a:cubicBezTo>
                        <a:pt x="3" y="9"/>
                        <a:pt x="2" y="9"/>
                        <a:pt x="1" y="10"/>
                      </a:cubicBezTo>
                      <a:cubicBezTo>
                        <a:pt x="1" y="10"/>
                        <a:pt x="1" y="10"/>
                        <a:pt x="1" y="10"/>
                      </a:cubicBezTo>
                      <a:cubicBezTo>
                        <a:pt x="1" y="9"/>
                        <a:pt x="1" y="8"/>
                        <a:pt x="1" y="7"/>
                      </a:cubicBezTo>
                      <a:cubicBezTo>
                        <a:pt x="1" y="7"/>
                        <a:pt x="1" y="6"/>
                        <a:pt x="0" y="5"/>
                      </a:cubicBezTo>
                      <a:cubicBezTo>
                        <a:pt x="0" y="4"/>
                        <a:pt x="0" y="3"/>
                        <a:pt x="0" y="2"/>
                      </a:cubicBezTo>
                      <a:cubicBezTo>
                        <a:pt x="0" y="2"/>
                        <a:pt x="0" y="2"/>
                        <a:pt x="0" y="1"/>
                      </a:cubicBezTo>
                      <a:cubicBezTo>
                        <a:pt x="0" y="1"/>
                        <a:pt x="1" y="1"/>
                        <a:pt x="1" y="0"/>
                      </a:cubicBezTo>
                      <a:cubicBezTo>
                        <a:pt x="1" y="0"/>
                        <a:pt x="2" y="0"/>
                        <a:pt x="2" y="0"/>
                      </a:cubicBezTo>
                      <a:cubicBezTo>
                        <a:pt x="3" y="0"/>
                        <a:pt x="3" y="0"/>
                        <a:pt x="4" y="1"/>
                      </a:cubicBezTo>
                      <a:cubicBezTo>
                        <a:pt x="5" y="2"/>
                        <a:pt x="5" y="3"/>
                        <a:pt x="5" y="5"/>
                      </a:cubicBezTo>
                      <a:cubicBezTo>
                        <a:pt x="4" y="6"/>
                        <a:pt x="4" y="7"/>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6" name="Freeform 14983"/>
                <p:cNvSpPr>
                  <a:spLocks/>
                </p:cNvSpPr>
                <p:nvPr/>
              </p:nvSpPr>
              <p:spPr bwMode="auto">
                <a:xfrm>
                  <a:off x="2798" y="-88"/>
                  <a:ext cx="12" cy="9"/>
                </a:xfrm>
                <a:custGeom>
                  <a:avLst/>
                  <a:gdLst>
                    <a:gd name="T0" fmla="*/ 1 w 3"/>
                    <a:gd name="T1" fmla="*/ 0 h 2"/>
                    <a:gd name="T2" fmla="*/ 2 w 3"/>
                    <a:gd name="T3" fmla="*/ 0 h 2"/>
                    <a:gd name="T4" fmla="*/ 3 w 3"/>
                    <a:gd name="T5" fmla="*/ 2 h 2"/>
                    <a:gd name="T6" fmla="*/ 2 w 3"/>
                    <a:gd name="T7" fmla="*/ 2 h 2"/>
                    <a:gd name="T8" fmla="*/ 1 w 3"/>
                    <a:gd name="T9" fmla="*/ 2 h 2"/>
                    <a:gd name="T10" fmla="*/ 1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1" y="0"/>
                      </a:moveTo>
                      <a:cubicBezTo>
                        <a:pt x="1" y="0"/>
                        <a:pt x="2" y="0"/>
                        <a:pt x="2" y="0"/>
                      </a:cubicBezTo>
                      <a:cubicBezTo>
                        <a:pt x="3" y="0"/>
                        <a:pt x="3" y="1"/>
                        <a:pt x="3" y="2"/>
                      </a:cubicBezTo>
                      <a:cubicBezTo>
                        <a:pt x="2" y="2"/>
                        <a:pt x="2" y="2"/>
                        <a:pt x="2" y="2"/>
                      </a:cubicBezTo>
                      <a:cubicBezTo>
                        <a:pt x="1" y="2"/>
                        <a:pt x="1" y="2"/>
                        <a:pt x="1" y="2"/>
                      </a:cubicBezTo>
                      <a:cubicBezTo>
                        <a:pt x="0" y="2"/>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7" name="Freeform 14984"/>
                <p:cNvSpPr>
                  <a:spLocks/>
                </p:cNvSpPr>
                <p:nvPr/>
              </p:nvSpPr>
              <p:spPr bwMode="auto">
                <a:xfrm>
                  <a:off x="2863" y="-129"/>
                  <a:ext cx="17" cy="17"/>
                </a:xfrm>
                <a:custGeom>
                  <a:avLst/>
                  <a:gdLst>
                    <a:gd name="T0" fmla="*/ 3 w 4"/>
                    <a:gd name="T1" fmla="*/ 4 h 4"/>
                    <a:gd name="T2" fmla="*/ 3 w 4"/>
                    <a:gd name="T3" fmla="*/ 4 h 4"/>
                    <a:gd name="T4" fmla="*/ 2 w 4"/>
                    <a:gd name="T5" fmla="*/ 4 h 4"/>
                    <a:gd name="T6" fmla="*/ 2 w 4"/>
                    <a:gd name="T7" fmla="*/ 4 h 4"/>
                    <a:gd name="T8" fmla="*/ 0 w 4"/>
                    <a:gd name="T9" fmla="*/ 3 h 4"/>
                    <a:gd name="T10" fmla="*/ 0 w 4"/>
                    <a:gd name="T11" fmla="*/ 1 h 4"/>
                    <a:gd name="T12" fmla="*/ 1 w 4"/>
                    <a:gd name="T13" fmla="*/ 0 h 4"/>
                    <a:gd name="T14" fmla="*/ 3 w 4"/>
                    <a:gd name="T15" fmla="*/ 0 h 4"/>
                    <a:gd name="T16" fmla="*/ 4 w 4"/>
                    <a:gd name="T17" fmla="*/ 1 h 4"/>
                    <a:gd name="T18" fmla="*/ 4 w 4"/>
                    <a:gd name="T19" fmla="*/ 1 h 4"/>
                    <a:gd name="T20" fmla="*/ 3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3" y="4"/>
                      </a:moveTo>
                      <a:cubicBezTo>
                        <a:pt x="3" y="4"/>
                        <a:pt x="3" y="4"/>
                        <a:pt x="3" y="4"/>
                      </a:cubicBezTo>
                      <a:cubicBezTo>
                        <a:pt x="2" y="4"/>
                        <a:pt x="2" y="4"/>
                        <a:pt x="2" y="4"/>
                      </a:cubicBezTo>
                      <a:cubicBezTo>
                        <a:pt x="2" y="4"/>
                        <a:pt x="2" y="4"/>
                        <a:pt x="2" y="4"/>
                      </a:cubicBezTo>
                      <a:cubicBezTo>
                        <a:pt x="1" y="4"/>
                        <a:pt x="1" y="4"/>
                        <a:pt x="0" y="3"/>
                      </a:cubicBezTo>
                      <a:cubicBezTo>
                        <a:pt x="0" y="3"/>
                        <a:pt x="0" y="2"/>
                        <a:pt x="0" y="1"/>
                      </a:cubicBezTo>
                      <a:cubicBezTo>
                        <a:pt x="0" y="1"/>
                        <a:pt x="1" y="0"/>
                        <a:pt x="1" y="0"/>
                      </a:cubicBezTo>
                      <a:cubicBezTo>
                        <a:pt x="2" y="0"/>
                        <a:pt x="2" y="0"/>
                        <a:pt x="3" y="0"/>
                      </a:cubicBezTo>
                      <a:cubicBezTo>
                        <a:pt x="3" y="0"/>
                        <a:pt x="4" y="1"/>
                        <a:pt x="4" y="1"/>
                      </a:cubicBezTo>
                      <a:cubicBezTo>
                        <a:pt x="4" y="1"/>
                        <a:pt x="4" y="1"/>
                        <a:pt x="4" y="1"/>
                      </a:cubicBezTo>
                      <a:cubicBezTo>
                        <a:pt x="4" y="2"/>
                        <a:pt x="4"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8" name="Freeform 14985"/>
                <p:cNvSpPr>
                  <a:spLocks/>
                </p:cNvSpPr>
                <p:nvPr/>
              </p:nvSpPr>
              <p:spPr bwMode="auto">
                <a:xfrm>
                  <a:off x="2609" y="-133"/>
                  <a:ext cx="86" cy="86"/>
                </a:xfrm>
                <a:custGeom>
                  <a:avLst/>
                  <a:gdLst>
                    <a:gd name="T0" fmla="*/ 20 w 21"/>
                    <a:gd name="T1" fmla="*/ 9 h 21"/>
                    <a:gd name="T2" fmla="*/ 20 w 21"/>
                    <a:gd name="T3" fmla="*/ 15 h 21"/>
                    <a:gd name="T4" fmla="*/ 20 w 21"/>
                    <a:gd name="T5" fmla="*/ 18 h 21"/>
                    <a:gd name="T6" fmla="*/ 18 w 21"/>
                    <a:gd name="T7" fmla="*/ 21 h 21"/>
                    <a:gd name="T8" fmla="*/ 18 w 21"/>
                    <a:gd name="T9" fmla="*/ 21 h 21"/>
                    <a:gd name="T10" fmla="*/ 19 w 21"/>
                    <a:gd name="T11" fmla="*/ 18 h 21"/>
                    <a:gd name="T12" fmla="*/ 18 w 21"/>
                    <a:gd name="T13" fmla="*/ 15 h 21"/>
                    <a:gd name="T14" fmla="*/ 17 w 21"/>
                    <a:gd name="T15" fmla="*/ 10 h 21"/>
                    <a:gd name="T16" fmla="*/ 14 w 21"/>
                    <a:gd name="T17" fmla="*/ 8 h 21"/>
                    <a:gd name="T18" fmla="*/ 12 w 21"/>
                    <a:gd name="T19" fmla="*/ 7 h 21"/>
                    <a:gd name="T20" fmla="*/ 12 w 21"/>
                    <a:gd name="T21" fmla="*/ 7 h 21"/>
                    <a:gd name="T22" fmla="*/ 11 w 21"/>
                    <a:gd name="T23" fmla="*/ 7 h 21"/>
                    <a:gd name="T24" fmla="*/ 10 w 21"/>
                    <a:gd name="T25" fmla="*/ 7 h 21"/>
                    <a:gd name="T26" fmla="*/ 9 w 21"/>
                    <a:gd name="T27" fmla="*/ 8 h 21"/>
                    <a:gd name="T28" fmla="*/ 8 w 21"/>
                    <a:gd name="T29" fmla="*/ 8 h 21"/>
                    <a:gd name="T30" fmla="*/ 8 w 21"/>
                    <a:gd name="T31" fmla="*/ 10 h 21"/>
                    <a:gd name="T32" fmla="*/ 8 w 21"/>
                    <a:gd name="T33" fmla="*/ 11 h 21"/>
                    <a:gd name="T34" fmla="*/ 9 w 21"/>
                    <a:gd name="T35" fmla="*/ 12 h 21"/>
                    <a:gd name="T36" fmla="*/ 9 w 21"/>
                    <a:gd name="T37" fmla="*/ 12 h 21"/>
                    <a:gd name="T38" fmla="*/ 10 w 21"/>
                    <a:gd name="T39" fmla="*/ 14 h 21"/>
                    <a:gd name="T40" fmla="*/ 8 w 21"/>
                    <a:gd name="T41" fmla="*/ 16 h 21"/>
                    <a:gd name="T42" fmla="*/ 5 w 21"/>
                    <a:gd name="T43" fmla="*/ 16 h 21"/>
                    <a:gd name="T44" fmla="*/ 2 w 21"/>
                    <a:gd name="T45" fmla="*/ 14 h 21"/>
                    <a:gd name="T46" fmla="*/ 0 w 21"/>
                    <a:gd name="T47" fmla="*/ 10 h 21"/>
                    <a:gd name="T48" fmla="*/ 1 w 21"/>
                    <a:gd name="T49" fmla="*/ 5 h 21"/>
                    <a:gd name="T50" fmla="*/ 5 w 21"/>
                    <a:gd name="T51" fmla="*/ 1 h 21"/>
                    <a:gd name="T52" fmla="*/ 9 w 21"/>
                    <a:gd name="T53" fmla="*/ 0 h 21"/>
                    <a:gd name="T54" fmla="*/ 10 w 21"/>
                    <a:gd name="T55" fmla="*/ 0 h 21"/>
                    <a:gd name="T56" fmla="*/ 11 w 21"/>
                    <a:gd name="T57" fmla="*/ 0 h 21"/>
                    <a:gd name="T58" fmla="*/ 12 w 21"/>
                    <a:gd name="T59" fmla="*/ 0 h 21"/>
                    <a:gd name="T60" fmla="*/ 15 w 21"/>
                    <a:gd name="T61" fmla="*/ 1 h 21"/>
                    <a:gd name="T62" fmla="*/ 18 w 21"/>
                    <a:gd name="T63" fmla="*/ 4 h 21"/>
                    <a:gd name="T64" fmla="*/ 20 w 21"/>
                    <a:gd name="T65"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21">
                      <a:moveTo>
                        <a:pt x="20" y="9"/>
                      </a:moveTo>
                      <a:cubicBezTo>
                        <a:pt x="21" y="11"/>
                        <a:pt x="21" y="13"/>
                        <a:pt x="20" y="15"/>
                      </a:cubicBezTo>
                      <a:cubicBezTo>
                        <a:pt x="20" y="16"/>
                        <a:pt x="20" y="17"/>
                        <a:pt x="20" y="18"/>
                      </a:cubicBezTo>
                      <a:cubicBezTo>
                        <a:pt x="20" y="19"/>
                        <a:pt x="19" y="20"/>
                        <a:pt x="18" y="21"/>
                      </a:cubicBezTo>
                      <a:cubicBezTo>
                        <a:pt x="18" y="21"/>
                        <a:pt x="18" y="21"/>
                        <a:pt x="18" y="21"/>
                      </a:cubicBezTo>
                      <a:cubicBezTo>
                        <a:pt x="18" y="19"/>
                        <a:pt x="19" y="18"/>
                        <a:pt x="19" y="18"/>
                      </a:cubicBezTo>
                      <a:cubicBezTo>
                        <a:pt x="19" y="17"/>
                        <a:pt x="19" y="16"/>
                        <a:pt x="18" y="15"/>
                      </a:cubicBezTo>
                      <a:cubicBezTo>
                        <a:pt x="18" y="13"/>
                        <a:pt x="18" y="12"/>
                        <a:pt x="17" y="10"/>
                      </a:cubicBezTo>
                      <a:cubicBezTo>
                        <a:pt x="16" y="9"/>
                        <a:pt x="15" y="8"/>
                        <a:pt x="14" y="8"/>
                      </a:cubicBezTo>
                      <a:cubicBezTo>
                        <a:pt x="14" y="7"/>
                        <a:pt x="13" y="7"/>
                        <a:pt x="12" y="7"/>
                      </a:cubicBezTo>
                      <a:cubicBezTo>
                        <a:pt x="12" y="7"/>
                        <a:pt x="12" y="7"/>
                        <a:pt x="12" y="7"/>
                      </a:cubicBezTo>
                      <a:cubicBezTo>
                        <a:pt x="11" y="7"/>
                        <a:pt x="11" y="7"/>
                        <a:pt x="11" y="7"/>
                      </a:cubicBezTo>
                      <a:cubicBezTo>
                        <a:pt x="11" y="7"/>
                        <a:pt x="11" y="7"/>
                        <a:pt x="10" y="7"/>
                      </a:cubicBezTo>
                      <a:cubicBezTo>
                        <a:pt x="10" y="7"/>
                        <a:pt x="9" y="8"/>
                        <a:pt x="9" y="8"/>
                      </a:cubicBezTo>
                      <a:cubicBezTo>
                        <a:pt x="8" y="8"/>
                        <a:pt x="8" y="8"/>
                        <a:pt x="8" y="8"/>
                      </a:cubicBezTo>
                      <a:cubicBezTo>
                        <a:pt x="8" y="9"/>
                        <a:pt x="8" y="10"/>
                        <a:pt x="8" y="10"/>
                      </a:cubicBezTo>
                      <a:cubicBezTo>
                        <a:pt x="8" y="10"/>
                        <a:pt x="8" y="11"/>
                        <a:pt x="8" y="11"/>
                      </a:cubicBezTo>
                      <a:cubicBezTo>
                        <a:pt x="8" y="11"/>
                        <a:pt x="9" y="12"/>
                        <a:pt x="9" y="12"/>
                      </a:cubicBezTo>
                      <a:cubicBezTo>
                        <a:pt x="9" y="12"/>
                        <a:pt x="9" y="12"/>
                        <a:pt x="9" y="12"/>
                      </a:cubicBezTo>
                      <a:cubicBezTo>
                        <a:pt x="10" y="13"/>
                        <a:pt x="10" y="13"/>
                        <a:pt x="10" y="14"/>
                      </a:cubicBezTo>
                      <a:cubicBezTo>
                        <a:pt x="10" y="15"/>
                        <a:pt x="10" y="16"/>
                        <a:pt x="8" y="16"/>
                      </a:cubicBezTo>
                      <a:cubicBezTo>
                        <a:pt x="7" y="16"/>
                        <a:pt x="6" y="16"/>
                        <a:pt x="5" y="16"/>
                      </a:cubicBezTo>
                      <a:cubicBezTo>
                        <a:pt x="4" y="16"/>
                        <a:pt x="3" y="15"/>
                        <a:pt x="2" y="14"/>
                      </a:cubicBezTo>
                      <a:cubicBezTo>
                        <a:pt x="1" y="13"/>
                        <a:pt x="0" y="11"/>
                        <a:pt x="0" y="10"/>
                      </a:cubicBezTo>
                      <a:cubicBezTo>
                        <a:pt x="0" y="8"/>
                        <a:pt x="0" y="6"/>
                        <a:pt x="1" y="5"/>
                      </a:cubicBezTo>
                      <a:cubicBezTo>
                        <a:pt x="2" y="3"/>
                        <a:pt x="3" y="1"/>
                        <a:pt x="5" y="1"/>
                      </a:cubicBezTo>
                      <a:cubicBezTo>
                        <a:pt x="6" y="0"/>
                        <a:pt x="8" y="0"/>
                        <a:pt x="9" y="0"/>
                      </a:cubicBezTo>
                      <a:cubicBezTo>
                        <a:pt x="10" y="0"/>
                        <a:pt x="10" y="0"/>
                        <a:pt x="10" y="0"/>
                      </a:cubicBezTo>
                      <a:cubicBezTo>
                        <a:pt x="11" y="0"/>
                        <a:pt x="11" y="0"/>
                        <a:pt x="11" y="0"/>
                      </a:cubicBezTo>
                      <a:cubicBezTo>
                        <a:pt x="12" y="0"/>
                        <a:pt x="12" y="0"/>
                        <a:pt x="12" y="0"/>
                      </a:cubicBezTo>
                      <a:cubicBezTo>
                        <a:pt x="13" y="0"/>
                        <a:pt x="14" y="1"/>
                        <a:pt x="15" y="1"/>
                      </a:cubicBezTo>
                      <a:cubicBezTo>
                        <a:pt x="16" y="2"/>
                        <a:pt x="17" y="3"/>
                        <a:pt x="18" y="4"/>
                      </a:cubicBezTo>
                      <a:cubicBezTo>
                        <a:pt x="19" y="6"/>
                        <a:pt x="20" y="8"/>
                        <a:pt x="2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9" name="Freeform 14986"/>
                <p:cNvSpPr>
                  <a:spLocks/>
                </p:cNvSpPr>
                <p:nvPr/>
              </p:nvSpPr>
              <p:spPr bwMode="auto">
                <a:xfrm>
                  <a:off x="2695" y="-133"/>
                  <a:ext cx="54" cy="49"/>
                </a:xfrm>
                <a:custGeom>
                  <a:avLst/>
                  <a:gdLst>
                    <a:gd name="T0" fmla="*/ 8 w 13"/>
                    <a:gd name="T1" fmla="*/ 8 h 12"/>
                    <a:gd name="T2" fmla="*/ 6 w 13"/>
                    <a:gd name="T3" fmla="*/ 8 h 12"/>
                    <a:gd name="T4" fmla="*/ 5 w 13"/>
                    <a:gd name="T5" fmla="*/ 8 h 12"/>
                    <a:gd name="T6" fmla="*/ 3 w 13"/>
                    <a:gd name="T7" fmla="*/ 9 h 12"/>
                    <a:gd name="T8" fmla="*/ 2 w 13"/>
                    <a:gd name="T9" fmla="*/ 10 h 12"/>
                    <a:gd name="T10" fmla="*/ 1 w 13"/>
                    <a:gd name="T11" fmla="*/ 12 h 12"/>
                    <a:gd name="T12" fmla="*/ 0 w 13"/>
                    <a:gd name="T13" fmla="*/ 12 h 12"/>
                    <a:gd name="T14" fmla="*/ 0 w 13"/>
                    <a:gd name="T15" fmla="*/ 10 h 12"/>
                    <a:gd name="T16" fmla="*/ 0 w 13"/>
                    <a:gd name="T17" fmla="*/ 9 h 12"/>
                    <a:gd name="T18" fmla="*/ 0 w 13"/>
                    <a:gd name="T19" fmla="*/ 7 h 12"/>
                    <a:gd name="T20" fmla="*/ 1 w 13"/>
                    <a:gd name="T21" fmla="*/ 4 h 12"/>
                    <a:gd name="T22" fmla="*/ 3 w 13"/>
                    <a:gd name="T23" fmla="*/ 1 h 12"/>
                    <a:gd name="T24" fmla="*/ 8 w 13"/>
                    <a:gd name="T25" fmla="*/ 0 h 12"/>
                    <a:gd name="T26" fmla="*/ 12 w 13"/>
                    <a:gd name="T27" fmla="*/ 1 h 12"/>
                    <a:gd name="T28" fmla="*/ 13 w 13"/>
                    <a:gd name="T29" fmla="*/ 4 h 12"/>
                    <a:gd name="T30" fmla="*/ 8 w 13"/>
                    <a:gd name="T3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12">
                      <a:moveTo>
                        <a:pt x="8" y="8"/>
                      </a:moveTo>
                      <a:cubicBezTo>
                        <a:pt x="8" y="8"/>
                        <a:pt x="7" y="8"/>
                        <a:pt x="6" y="8"/>
                      </a:cubicBezTo>
                      <a:cubicBezTo>
                        <a:pt x="6" y="8"/>
                        <a:pt x="5" y="8"/>
                        <a:pt x="5" y="8"/>
                      </a:cubicBezTo>
                      <a:cubicBezTo>
                        <a:pt x="4" y="8"/>
                        <a:pt x="4" y="8"/>
                        <a:pt x="3" y="9"/>
                      </a:cubicBezTo>
                      <a:cubicBezTo>
                        <a:pt x="3" y="9"/>
                        <a:pt x="2" y="9"/>
                        <a:pt x="2" y="10"/>
                      </a:cubicBezTo>
                      <a:cubicBezTo>
                        <a:pt x="2" y="11"/>
                        <a:pt x="1" y="11"/>
                        <a:pt x="1" y="12"/>
                      </a:cubicBezTo>
                      <a:cubicBezTo>
                        <a:pt x="0" y="12"/>
                        <a:pt x="0" y="12"/>
                        <a:pt x="0" y="12"/>
                      </a:cubicBezTo>
                      <a:cubicBezTo>
                        <a:pt x="0" y="11"/>
                        <a:pt x="0" y="10"/>
                        <a:pt x="0" y="10"/>
                      </a:cubicBezTo>
                      <a:cubicBezTo>
                        <a:pt x="0" y="9"/>
                        <a:pt x="0" y="9"/>
                        <a:pt x="0" y="9"/>
                      </a:cubicBezTo>
                      <a:cubicBezTo>
                        <a:pt x="0" y="8"/>
                        <a:pt x="0" y="8"/>
                        <a:pt x="0" y="7"/>
                      </a:cubicBezTo>
                      <a:cubicBezTo>
                        <a:pt x="0" y="6"/>
                        <a:pt x="1" y="5"/>
                        <a:pt x="1" y="4"/>
                      </a:cubicBezTo>
                      <a:cubicBezTo>
                        <a:pt x="1" y="3"/>
                        <a:pt x="2" y="2"/>
                        <a:pt x="3" y="1"/>
                      </a:cubicBezTo>
                      <a:cubicBezTo>
                        <a:pt x="5" y="0"/>
                        <a:pt x="6" y="0"/>
                        <a:pt x="8" y="0"/>
                      </a:cubicBezTo>
                      <a:cubicBezTo>
                        <a:pt x="9" y="0"/>
                        <a:pt x="11" y="0"/>
                        <a:pt x="12" y="1"/>
                      </a:cubicBezTo>
                      <a:cubicBezTo>
                        <a:pt x="12" y="2"/>
                        <a:pt x="13" y="3"/>
                        <a:pt x="13" y="4"/>
                      </a:cubicBezTo>
                      <a:cubicBezTo>
                        <a:pt x="13" y="6"/>
                        <a:pt x="12" y="8"/>
                        <a:pt x="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0" name="Freeform 14987"/>
                <p:cNvSpPr>
                  <a:spLocks/>
                </p:cNvSpPr>
                <p:nvPr/>
              </p:nvSpPr>
              <p:spPr bwMode="auto">
                <a:xfrm>
                  <a:off x="2679" y="-153"/>
                  <a:ext cx="21" cy="33"/>
                </a:xfrm>
                <a:custGeom>
                  <a:avLst/>
                  <a:gdLst>
                    <a:gd name="T0" fmla="*/ 4 w 5"/>
                    <a:gd name="T1" fmla="*/ 5 h 8"/>
                    <a:gd name="T2" fmla="*/ 3 w 5"/>
                    <a:gd name="T3" fmla="*/ 8 h 8"/>
                    <a:gd name="T4" fmla="*/ 3 w 5"/>
                    <a:gd name="T5" fmla="*/ 8 h 8"/>
                    <a:gd name="T6" fmla="*/ 2 w 5"/>
                    <a:gd name="T7" fmla="*/ 6 h 8"/>
                    <a:gd name="T8" fmla="*/ 1 w 5"/>
                    <a:gd name="T9" fmla="*/ 4 h 8"/>
                    <a:gd name="T10" fmla="*/ 1 w 5"/>
                    <a:gd name="T11" fmla="*/ 2 h 8"/>
                    <a:gd name="T12" fmla="*/ 2 w 5"/>
                    <a:gd name="T13" fmla="*/ 0 h 8"/>
                    <a:gd name="T14" fmla="*/ 4 w 5"/>
                    <a:gd name="T15" fmla="*/ 1 h 8"/>
                    <a:gd name="T16" fmla="*/ 5 w 5"/>
                    <a:gd name="T17" fmla="*/ 4 h 8"/>
                    <a:gd name="T18" fmla="*/ 4 w 5"/>
                    <a:gd name="T19"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8">
                      <a:moveTo>
                        <a:pt x="4" y="5"/>
                      </a:moveTo>
                      <a:cubicBezTo>
                        <a:pt x="4" y="6"/>
                        <a:pt x="3" y="7"/>
                        <a:pt x="3" y="8"/>
                      </a:cubicBezTo>
                      <a:cubicBezTo>
                        <a:pt x="3" y="8"/>
                        <a:pt x="3" y="8"/>
                        <a:pt x="3" y="8"/>
                      </a:cubicBezTo>
                      <a:cubicBezTo>
                        <a:pt x="2" y="7"/>
                        <a:pt x="2" y="7"/>
                        <a:pt x="2" y="6"/>
                      </a:cubicBezTo>
                      <a:cubicBezTo>
                        <a:pt x="1" y="5"/>
                        <a:pt x="1" y="5"/>
                        <a:pt x="1" y="4"/>
                      </a:cubicBezTo>
                      <a:cubicBezTo>
                        <a:pt x="0" y="3"/>
                        <a:pt x="0" y="3"/>
                        <a:pt x="1" y="2"/>
                      </a:cubicBezTo>
                      <a:cubicBezTo>
                        <a:pt x="1" y="1"/>
                        <a:pt x="1" y="1"/>
                        <a:pt x="2" y="0"/>
                      </a:cubicBezTo>
                      <a:cubicBezTo>
                        <a:pt x="3" y="0"/>
                        <a:pt x="4" y="1"/>
                        <a:pt x="4" y="1"/>
                      </a:cubicBezTo>
                      <a:cubicBezTo>
                        <a:pt x="5" y="2"/>
                        <a:pt x="5" y="3"/>
                        <a:pt x="5" y="4"/>
                      </a:cubicBezTo>
                      <a:cubicBezTo>
                        <a:pt x="4" y="5"/>
                        <a:pt x="4"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1" name="Freeform 14988"/>
                <p:cNvSpPr>
                  <a:spLocks/>
                </p:cNvSpPr>
                <p:nvPr/>
              </p:nvSpPr>
              <p:spPr bwMode="auto">
                <a:xfrm>
                  <a:off x="2663" y="-59"/>
                  <a:ext cx="12" cy="12"/>
                </a:xfrm>
                <a:custGeom>
                  <a:avLst/>
                  <a:gdLst>
                    <a:gd name="T0" fmla="*/ 3 w 3"/>
                    <a:gd name="T1" fmla="*/ 2 h 3"/>
                    <a:gd name="T2" fmla="*/ 2 w 3"/>
                    <a:gd name="T3" fmla="*/ 3 h 3"/>
                    <a:gd name="T4" fmla="*/ 2 w 3"/>
                    <a:gd name="T5" fmla="*/ 3 h 3"/>
                    <a:gd name="T6" fmla="*/ 1 w 3"/>
                    <a:gd name="T7" fmla="*/ 3 h 3"/>
                    <a:gd name="T8" fmla="*/ 1 w 3"/>
                    <a:gd name="T9" fmla="*/ 3 h 3"/>
                    <a:gd name="T10" fmla="*/ 0 w 3"/>
                    <a:gd name="T11" fmla="*/ 3 h 3"/>
                    <a:gd name="T12" fmla="*/ 0 w 3"/>
                    <a:gd name="T13" fmla="*/ 1 h 3"/>
                    <a:gd name="T14" fmla="*/ 1 w 3"/>
                    <a:gd name="T15" fmla="*/ 0 h 3"/>
                    <a:gd name="T16" fmla="*/ 2 w 3"/>
                    <a:gd name="T17" fmla="*/ 0 h 3"/>
                    <a:gd name="T18" fmla="*/ 3 w 3"/>
                    <a:gd name="T19" fmla="*/ 1 h 3"/>
                    <a:gd name="T20" fmla="*/ 3 w 3"/>
                    <a:gd name="T21" fmla="*/ 1 h 3"/>
                    <a:gd name="T22" fmla="*/ 3 w 3"/>
                    <a:gd name="T2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3" y="2"/>
                      </a:moveTo>
                      <a:cubicBezTo>
                        <a:pt x="3" y="3"/>
                        <a:pt x="3" y="3"/>
                        <a:pt x="2" y="3"/>
                      </a:cubicBezTo>
                      <a:cubicBezTo>
                        <a:pt x="2" y="3"/>
                        <a:pt x="2" y="3"/>
                        <a:pt x="2" y="3"/>
                      </a:cubicBezTo>
                      <a:cubicBezTo>
                        <a:pt x="2" y="3"/>
                        <a:pt x="2" y="3"/>
                        <a:pt x="1" y="3"/>
                      </a:cubicBezTo>
                      <a:cubicBezTo>
                        <a:pt x="1" y="3"/>
                        <a:pt x="1" y="3"/>
                        <a:pt x="1" y="3"/>
                      </a:cubicBezTo>
                      <a:cubicBezTo>
                        <a:pt x="1" y="3"/>
                        <a:pt x="0" y="3"/>
                        <a:pt x="0" y="3"/>
                      </a:cubicBezTo>
                      <a:cubicBezTo>
                        <a:pt x="0" y="2"/>
                        <a:pt x="0" y="2"/>
                        <a:pt x="0" y="1"/>
                      </a:cubicBezTo>
                      <a:cubicBezTo>
                        <a:pt x="0" y="1"/>
                        <a:pt x="0" y="0"/>
                        <a:pt x="1" y="0"/>
                      </a:cubicBezTo>
                      <a:cubicBezTo>
                        <a:pt x="1" y="0"/>
                        <a:pt x="2" y="0"/>
                        <a:pt x="2" y="0"/>
                      </a:cubicBezTo>
                      <a:cubicBezTo>
                        <a:pt x="3" y="0"/>
                        <a:pt x="3" y="0"/>
                        <a:pt x="3" y="1"/>
                      </a:cubicBezTo>
                      <a:cubicBezTo>
                        <a:pt x="3" y="1"/>
                        <a:pt x="3" y="1"/>
                        <a:pt x="3" y="1"/>
                      </a:cubicBezTo>
                      <a:cubicBezTo>
                        <a:pt x="3" y="1"/>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2" name="Freeform 14989"/>
                <p:cNvSpPr>
                  <a:spLocks/>
                </p:cNvSpPr>
                <p:nvPr/>
              </p:nvSpPr>
              <p:spPr bwMode="auto">
                <a:xfrm>
                  <a:off x="2814" y="64"/>
                  <a:ext cx="82" cy="86"/>
                </a:xfrm>
                <a:custGeom>
                  <a:avLst/>
                  <a:gdLst>
                    <a:gd name="T0" fmla="*/ 17 w 20"/>
                    <a:gd name="T1" fmla="*/ 4 h 21"/>
                    <a:gd name="T2" fmla="*/ 19 w 20"/>
                    <a:gd name="T3" fmla="*/ 7 h 21"/>
                    <a:gd name="T4" fmla="*/ 20 w 20"/>
                    <a:gd name="T5" fmla="*/ 9 h 21"/>
                    <a:gd name="T6" fmla="*/ 20 w 20"/>
                    <a:gd name="T7" fmla="*/ 11 h 21"/>
                    <a:gd name="T8" fmla="*/ 20 w 20"/>
                    <a:gd name="T9" fmla="*/ 12 h 21"/>
                    <a:gd name="T10" fmla="*/ 19 w 20"/>
                    <a:gd name="T11" fmla="*/ 17 h 21"/>
                    <a:gd name="T12" fmla="*/ 15 w 20"/>
                    <a:gd name="T13" fmla="*/ 20 h 21"/>
                    <a:gd name="T14" fmla="*/ 12 w 20"/>
                    <a:gd name="T15" fmla="*/ 21 h 21"/>
                    <a:gd name="T16" fmla="*/ 10 w 20"/>
                    <a:gd name="T17" fmla="*/ 21 h 21"/>
                    <a:gd name="T18" fmla="*/ 6 w 20"/>
                    <a:gd name="T19" fmla="*/ 18 h 21"/>
                    <a:gd name="T20" fmla="*/ 4 w 20"/>
                    <a:gd name="T21" fmla="*/ 15 h 21"/>
                    <a:gd name="T22" fmla="*/ 4 w 20"/>
                    <a:gd name="T23" fmla="*/ 12 h 21"/>
                    <a:gd name="T24" fmla="*/ 6 w 20"/>
                    <a:gd name="T25" fmla="*/ 10 h 21"/>
                    <a:gd name="T26" fmla="*/ 6 w 20"/>
                    <a:gd name="T27" fmla="*/ 10 h 21"/>
                    <a:gd name="T28" fmla="*/ 8 w 20"/>
                    <a:gd name="T29" fmla="*/ 12 h 21"/>
                    <a:gd name="T30" fmla="*/ 8 w 20"/>
                    <a:gd name="T31" fmla="*/ 12 h 21"/>
                    <a:gd name="T32" fmla="*/ 9 w 20"/>
                    <a:gd name="T33" fmla="*/ 13 h 21"/>
                    <a:gd name="T34" fmla="*/ 10 w 20"/>
                    <a:gd name="T35" fmla="*/ 13 h 21"/>
                    <a:gd name="T36" fmla="*/ 12 w 20"/>
                    <a:gd name="T37" fmla="*/ 13 h 21"/>
                    <a:gd name="T38" fmla="*/ 12 w 20"/>
                    <a:gd name="T39" fmla="*/ 12 h 21"/>
                    <a:gd name="T40" fmla="*/ 13 w 20"/>
                    <a:gd name="T41" fmla="*/ 11 h 21"/>
                    <a:gd name="T42" fmla="*/ 13 w 20"/>
                    <a:gd name="T43" fmla="*/ 10 h 21"/>
                    <a:gd name="T44" fmla="*/ 13 w 20"/>
                    <a:gd name="T45" fmla="*/ 10 h 21"/>
                    <a:gd name="T46" fmla="*/ 13 w 20"/>
                    <a:gd name="T47" fmla="*/ 9 h 21"/>
                    <a:gd name="T48" fmla="*/ 13 w 20"/>
                    <a:gd name="T49" fmla="*/ 7 h 21"/>
                    <a:gd name="T50" fmla="*/ 10 w 20"/>
                    <a:gd name="T51" fmla="*/ 4 h 21"/>
                    <a:gd name="T52" fmla="*/ 6 w 20"/>
                    <a:gd name="T53" fmla="*/ 2 h 21"/>
                    <a:gd name="T54" fmla="*/ 3 w 20"/>
                    <a:gd name="T55" fmla="*/ 2 h 21"/>
                    <a:gd name="T56" fmla="*/ 3 w 20"/>
                    <a:gd name="T57" fmla="*/ 2 h 21"/>
                    <a:gd name="T58" fmla="*/ 0 w 20"/>
                    <a:gd name="T59" fmla="*/ 2 h 21"/>
                    <a:gd name="T60" fmla="*/ 0 w 20"/>
                    <a:gd name="T61" fmla="*/ 2 h 21"/>
                    <a:gd name="T62" fmla="*/ 3 w 20"/>
                    <a:gd name="T63" fmla="*/ 1 h 21"/>
                    <a:gd name="T64" fmla="*/ 6 w 20"/>
                    <a:gd name="T65" fmla="*/ 0 h 21"/>
                    <a:gd name="T66" fmla="*/ 7 w 20"/>
                    <a:gd name="T67" fmla="*/ 0 h 21"/>
                    <a:gd name="T68" fmla="*/ 12 w 20"/>
                    <a:gd name="T69" fmla="*/ 1 h 21"/>
                    <a:gd name="T70" fmla="*/ 17 w 20"/>
                    <a:gd name="T71"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 h="21">
                      <a:moveTo>
                        <a:pt x="17" y="4"/>
                      </a:moveTo>
                      <a:cubicBezTo>
                        <a:pt x="18" y="5"/>
                        <a:pt x="19" y="6"/>
                        <a:pt x="19" y="7"/>
                      </a:cubicBezTo>
                      <a:cubicBezTo>
                        <a:pt x="20" y="8"/>
                        <a:pt x="20" y="9"/>
                        <a:pt x="20" y="9"/>
                      </a:cubicBezTo>
                      <a:cubicBezTo>
                        <a:pt x="20" y="10"/>
                        <a:pt x="20" y="10"/>
                        <a:pt x="20" y="11"/>
                      </a:cubicBezTo>
                      <a:cubicBezTo>
                        <a:pt x="20" y="11"/>
                        <a:pt x="20" y="11"/>
                        <a:pt x="20" y="12"/>
                      </a:cubicBezTo>
                      <a:cubicBezTo>
                        <a:pt x="20" y="13"/>
                        <a:pt x="20" y="15"/>
                        <a:pt x="19" y="17"/>
                      </a:cubicBezTo>
                      <a:cubicBezTo>
                        <a:pt x="18" y="18"/>
                        <a:pt x="17" y="20"/>
                        <a:pt x="15" y="20"/>
                      </a:cubicBezTo>
                      <a:cubicBezTo>
                        <a:pt x="14" y="21"/>
                        <a:pt x="13" y="21"/>
                        <a:pt x="12" y="21"/>
                      </a:cubicBezTo>
                      <a:cubicBezTo>
                        <a:pt x="11" y="21"/>
                        <a:pt x="10" y="21"/>
                        <a:pt x="10" y="21"/>
                      </a:cubicBezTo>
                      <a:cubicBezTo>
                        <a:pt x="8" y="20"/>
                        <a:pt x="7" y="20"/>
                        <a:pt x="6" y="18"/>
                      </a:cubicBezTo>
                      <a:cubicBezTo>
                        <a:pt x="5" y="18"/>
                        <a:pt x="4" y="16"/>
                        <a:pt x="4" y="15"/>
                      </a:cubicBezTo>
                      <a:cubicBezTo>
                        <a:pt x="4" y="14"/>
                        <a:pt x="4" y="13"/>
                        <a:pt x="4" y="12"/>
                      </a:cubicBezTo>
                      <a:cubicBezTo>
                        <a:pt x="5" y="11"/>
                        <a:pt x="6" y="10"/>
                        <a:pt x="6" y="10"/>
                      </a:cubicBezTo>
                      <a:cubicBezTo>
                        <a:pt x="6" y="10"/>
                        <a:pt x="6" y="10"/>
                        <a:pt x="6" y="10"/>
                      </a:cubicBezTo>
                      <a:cubicBezTo>
                        <a:pt x="7" y="11"/>
                        <a:pt x="7" y="11"/>
                        <a:pt x="8" y="12"/>
                      </a:cubicBezTo>
                      <a:cubicBezTo>
                        <a:pt x="8" y="12"/>
                        <a:pt x="8" y="12"/>
                        <a:pt x="8" y="12"/>
                      </a:cubicBezTo>
                      <a:cubicBezTo>
                        <a:pt x="8" y="12"/>
                        <a:pt x="9" y="13"/>
                        <a:pt x="9" y="13"/>
                      </a:cubicBezTo>
                      <a:cubicBezTo>
                        <a:pt x="9" y="13"/>
                        <a:pt x="10" y="13"/>
                        <a:pt x="10" y="13"/>
                      </a:cubicBezTo>
                      <a:cubicBezTo>
                        <a:pt x="10" y="13"/>
                        <a:pt x="11" y="13"/>
                        <a:pt x="12" y="13"/>
                      </a:cubicBezTo>
                      <a:cubicBezTo>
                        <a:pt x="12" y="13"/>
                        <a:pt x="12" y="13"/>
                        <a:pt x="12" y="12"/>
                      </a:cubicBezTo>
                      <a:cubicBezTo>
                        <a:pt x="13" y="12"/>
                        <a:pt x="13" y="12"/>
                        <a:pt x="13" y="11"/>
                      </a:cubicBezTo>
                      <a:cubicBezTo>
                        <a:pt x="13" y="11"/>
                        <a:pt x="13" y="11"/>
                        <a:pt x="13" y="10"/>
                      </a:cubicBezTo>
                      <a:cubicBezTo>
                        <a:pt x="13" y="10"/>
                        <a:pt x="13" y="10"/>
                        <a:pt x="13" y="10"/>
                      </a:cubicBezTo>
                      <a:cubicBezTo>
                        <a:pt x="13" y="10"/>
                        <a:pt x="13" y="9"/>
                        <a:pt x="13" y="9"/>
                      </a:cubicBezTo>
                      <a:cubicBezTo>
                        <a:pt x="13" y="8"/>
                        <a:pt x="13" y="8"/>
                        <a:pt x="13" y="7"/>
                      </a:cubicBezTo>
                      <a:cubicBezTo>
                        <a:pt x="13" y="6"/>
                        <a:pt x="12" y="5"/>
                        <a:pt x="10" y="4"/>
                      </a:cubicBezTo>
                      <a:cubicBezTo>
                        <a:pt x="9" y="3"/>
                        <a:pt x="8" y="3"/>
                        <a:pt x="6" y="2"/>
                      </a:cubicBezTo>
                      <a:cubicBezTo>
                        <a:pt x="5" y="2"/>
                        <a:pt x="4" y="2"/>
                        <a:pt x="3" y="2"/>
                      </a:cubicBezTo>
                      <a:cubicBezTo>
                        <a:pt x="3" y="2"/>
                        <a:pt x="3" y="2"/>
                        <a:pt x="3" y="2"/>
                      </a:cubicBezTo>
                      <a:cubicBezTo>
                        <a:pt x="2" y="2"/>
                        <a:pt x="1" y="2"/>
                        <a:pt x="0" y="2"/>
                      </a:cubicBezTo>
                      <a:cubicBezTo>
                        <a:pt x="0" y="2"/>
                        <a:pt x="0" y="2"/>
                        <a:pt x="0" y="2"/>
                      </a:cubicBezTo>
                      <a:cubicBezTo>
                        <a:pt x="1" y="1"/>
                        <a:pt x="2" y="1"/>
                        <a:pt x="3" y="1"/>
                      </a:cubicBezTo>
                      <a:cubicBezTo>
                        <a:pt x="4" y="0"/>
                        <a:pt x="5" y="0"/>
                        <a:pt x="6" y="0"/>
                      </a:cubicBezTo>
                      <a:cubicBezTo>
                        <a:pt x="7" y="0"/>
                        <a:pt x="7" y="0"/>
                        <a:pt x="7" y="0"/>
                      </a:cubicBezTo>
                      <a:cubicBezTo>
                        <a:pt x="9" y="0"/>
                        <a:pt x="10" y="1"/>
                        <a:pt x="12" y="1"/>
                      </a:cubicBezTo>
                      <a:cubicBezTo>
                        <a:pt x="13" y="1"/>
                        <a:pt x="15" y="2"/>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3" name="Freeform 14990"/>
                <p:cNvSpPr>
                  <a:spLocks/>
                </p:cNvSpPr>
                <p:nvPr/>
              </p:nvSpPr>
              <p:spPr bwMode="auto">
                <a:xfrm>
                  <a:off x="2851" y="15"/>
                  <a:ext cx="53" cy="49"/>
                </a:xfrm>
                <a:custGeom>
                  <a:avLst/>
                  <a:gdLst>
                    <a:gd name="T0" fmla="*/ 11 w 13"/>
                    <a:gd name="T1" fmla="*/ 10 h 12"/>
                    <a:gd name="T2" fmla="*/ 8 w 13"/>
                    <a:gd name="T3" fmla="*/ 12 h 12"/>
                    <a:gd name="T4" fmla="*/ 5 w 13"/>
                    <a:gd name="T5" fmla="*/ 12 h 12"/>
                    <a:gd name="T6" fmla="*/ 4 w 13"/>
                    <a:gd name="T7" fmla="*/ 12 h 12"/>
                    <a:gd name="T8" fmla="*/ 3 w 13"/>
                    <a:gd name="T9" fmla="*/ 12 h 12"/>
                    <a:gd name="T10" fmla="*/ 3 w 13"/>
                    <a:gd name="T11" fmla="*/ 12 h 12"/>
                    <a:gd name="T12" fmla="*/ 0 w 13"/>
                    <a:gd name="T13" fmla="*/ 12 h 12"/>
                    <a:gd name="T14" fmla="*/ 0 w 13"/>
                    <a:gd name="T15" fmla="*/ 11 h 12"/>
                    <a:gd name="T16" fmla="*/ 2 w 13"/>
                    <a:gd name="T17" fmla="*/ 10 h 12"/>
                    <a:gd name="T18" fmla="*/ 4 w 13"/>
                    <a:gd name="T19" fmla="*/ 9 h 12"/>
                    <a:gd name="T20" fmla="*/ 5 w 13"/>
                    <a:gd name="T21" fmla="*/ 8 h 12"/>
                    <a:gd name="T22" fmla="*/ 5 w 13"/>
                    <a:gd name="T23" fmla="*/ 6 h 12"/>
                    <a:gd name="T24" fmla="*/ 6 w 13"/>
                    <a:gd name="T25" fmla="*/ 1 h 12"/>
                    <a:gd name="T26" fmla="*/ 9 w 13"/>
                    <a:gd name="T27" fmla="*/ 0 h 12"/>
                    <a:gd name="T28" fmla="*/ 9 w 13"/>
                    <a:gd name="T29" fmla="*/ 0 h 12"/>
                    <a:gd name="T30" fmla="*/ 12 w 13"/>
                    <a:gd name="T31" fmla="*/ 2 h 12"/>
                    <a:gd name="T32" fmla="*/ 13 w 13"/>
                    <a:gd name="T33" fmla="*/ 6 h 12"/>
                    <a:gd name="T34" fmla="*/ 11 w 13"/>
                    <a:gd name="T3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2">
                      <a:moveTo>
                        <a:pt x="11" y="10"/>
                      </a:moveTo>
                      <a:cubicBezTo>
                        <a:pt x="10" y="11"/>
                        <a:pt x="9" y="11"/>
                        <a:pt x="8" y="12"/>
                      </a:cubicBezTo>
                      <a:cubicBezTo>
                        <a:pt x="7" y="12"/>
                        <a:pt x="6" y="12"/>
                        <a:pt x="5" y="12"/>
                      </a:cubicBezTo>
                      <a:cubicBezTo>
                        <a:pt x="5" y="12"/>
                        <a:pt x="5" y="12"/>
                        <a:pt x="4" y="12"/>
                      </a:cubicBezTo>
                      <a:cubicBezTo>
                        <a:pt x="4" y="12"/>
                        <a:pt x="3" y="12"/>
                        <a:pt x="3" y="12"/>
                      </a:cubicBezTo>
                      <a:cubicBezTo>
                        <a:pt x="3" y="12"/>
                        <a:pt x="3" y="12"/>
                        <a:pt x="3" y="12"/>
                      </a:cubicBezTo>
                      <a:cubicBezTo>
                        <a:pt x="2" y="12"/>
                        <a:pt x="1" y="12"/>
                        <a:pt x="0" y="12"/>
                      </a:cubicBezTo>
                      <a:cubicBezTo>
                        <a:pt x="0" y="11"/>
                        <a:pt x="0" y="11"/>
                        <a:pt x="0" y="11"/>
                      </a:cubicBezTo>
                      <a:cubicBezTo>
                        <a:pt x="1" y="11"/>
                        <a:pt x="2" y="11"/>
                        <a:pt x="2" y="10"/>
                      </a:cubicBezTo>
                      <a:cubicBezTo>
                        <a:pt x="3" y="10"/>
                        <a:pt x="3" y="10"/>
                        <a:pt x="4" y="9"/>
                      </a:cubicBezTo>
                      <a:cubicBezTo>
                        <a:pt x="4" y="9"/>
                        <a:pt x="5" y="8"/>
                        <a:pt x="5" y="8"/>
                      </a:cubicBezTo>
                      <a:cubicBezTo>
                        <a:pt x="5" y="7"/>
                        <a:pt x="5" y="7"/>
                        <a:pt x="5" y="6"/>
                      </a:cubicBezTo>
                      <a:cubicBezTo>
                        <a:pt x="5" y="4"/>
                        <a:pt x="5" y="2"/>
                        <a:pt x="6" y="1"/>
                      </a:cubicBezTo>
                      <a:cubicBezTo>
                        <a:pt x="7" y="0"/>
                        <a:pt x="9" y="0"/>
                        <a:pt x="9" y="0"/>
                      </a:cubicBezTo>
                      <a:cubicBezTo>
                        <a:pt x="9" y="0"/>
                        <a:pt x="9" y="0"/>
                        <a:pt x="9" y="0"/>
                      </a:cubicBezTo>
                      <a:cubicBezTo>
                        <a:pt x="10" y="0"/>
                        <a:pt x="11" y="1"/>
                        <a:pt x="12" y="2"/>
                      </a:cubicBezTo>
                      <a:cubicBezTo>
                        <a:pt x="13" y="3"/>
                        <a:pt x="13" y="4"/>
                        <a:pt x="13" y="6"/>
                      </a:cubicBezTo>
                      <a:cubicBezTo>
                        <a:pt x="13" y="7"/>
                        <a:pt x="12" y="8"/>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4" name="Freeform 14991"/>
                <p:cNvSpPr>
                  <a:spLocks/>
                </p:cNvSpPr>
                <p:nvPr/>
              </p:nvSpPr>
              <p:spPr bwMode="auto">
                <a:xfrm>
                  <a:off x="2888" y="64"/>
                  <a:ext cx="33" cy="20"/>
                </a:xfrm>
                <a:custGeom>
                  <a:avLst/>
                  <a:gdLst>
                    <a:gd name="T0" fmla="*/ 6 w 8"/>
                    <a:gd name="T1" fmla="*/ 5 h 5"/>
                    <a:gd name="T2" fmla="*/ 5 w 8"/>
                    <a:gd name="T3" fmla="*/ 5 h 5"/>
                    <a:gd name="T4" fmla="*/ 3 w 8"/>
                    <a:gd name="T5" fmla="*/ 4 h 5"/>
                    <a:gd name="T6" fmla="*/ 2 w 8"/>
                    <a:gd name="T7" fmla="*/ 3 h 5"/>
                    <a:gd name="T8" fmla="*/ 0 w 8"/>
                    <a:gd name="T9" fmla="*/ 2 h 5"/>
                    <a:gd name="T10" fmla="*/ 0 w 8"/>
                    <a:gd name="T11" fmla="*/ 1 h 5"/>
                    <a:gd name="T12" fmla="*/ 3 w 8"/>
                    <a:gd name="T13" fmla="*/ 1 h 5"/>
                    <a:gd name="T14" fmla="*/ 4 w 8"/>
                    <a:gd name="T15" fmla="*/ 1 h 5"/>
                    <a:gd name="T16" fmla="*/ 7 w 8"/>
                    <a:gd name="T17" fmla="*/ 1 h 5"/>
                    <a:gd name="T18" fmla="*/ 7 w 8"/>
                    <a:gd name="T19" fmla="*/ 3 h 5"/>
                    <a:gd name="T20" fmla="*/ 6 w 8"/>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5">
                      <a:moveTo>
                        <a:pt x="6" y="5"/>
                      </a:moveTo>
                      <a:cubicBezTo>
                        <a:pt x="5" y="5"/>
                        <a:pt x="5" y="5"/>
                        <a:pt x="5" y="5"/>
                      </a:cubicBezTo>
                      <a:cubicBezTo>
                        <a:pt x="4" y="5"/>
                        <a:pt x="4" y="5"/>
                        <a:pt x="3" y="4"/>
                      </a:cubicBezTo>
                      <a:cubicBezTo>
                        <a:pt x="3" y="4"/>
                        <a:pt x="2" y="4"/>
                        <a:pt x="2" y="3"/>
                      </a:cubicBezTo>
                      <a:cubicBezTo>
                        <a:pt x="1" y="3"/>
                        <a:pt x="1" y="2"/>
                        <a:pt x="0" y="2"/>
                      </a:cubicBezTo>
                      <a:cubicBezTo>
                        <a:pt x="0" y="1"/>
                        <a:pt x="0" y="1"/>
                        <a:pt x="0" y="1"/>
                      </a:cubicBezTo>
                      <a:cubicBezTo>
                        <a:pt x="1" y="1"/>
                        <a:pt x="2" y="1"/>
                        <a:pt x="3" y="1"/>
                      </a:cubicBezTo>
                      <a:cubicBezTo>
                        <a:pt x="3" y="1"/>
                        <a:pt x="3" y="1"/>
                        <a:pt x="4" y="1"/>
                      </a:cubicBezTo>
                      <a:cubicBezTo>
                        <a:pt x="5" y="0"/>
                        <a:pt x="6" y="1"/>
                        <a:pt x="7" y="1"/>
                      </a:cubicBezTo>
                      <a:cubicBezTo>
                        <a:pt x="7" y="2"/>
                        <a:pt x="8" y="3"/>
                        <a:pt x="7" y="3"/>
                      </a:cubicBezTo>
                      <a:cubicBezTo>
                        <a:pt x="7" y="4"/>
                        <a:pt x="6" y="5"/>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5" name="Freeform 14992"/>
                <p:cNvSpPr>
                  <a:spLocks/>
                </p:cNvSpPr>
                <p:nvPr/>
              </p:nvSpPr>
              <p:spPr bwMode="auto">
                <a:xfrm>
                  <a:off x="2810" y="80"/>
                  <a:ext cx="17" cy="17"/>
                </a:xfrm>
                <a:custGeom>
                  <a:avLst/>
                  <a:gdLst>
                    <a:gd name="T0" fmla="*/ 2 w 4"/>
                    <a:gd name="T1" fmla="*/ 4 h 4"/>
                    <a:gd name="T2" fmla="*/ 1 w 4"/>
                    <a:gd name="T3" fmla="*/ 3 h 4"/>
                    <a:gd name="T4" fmla="*/ 0 w 4"/>
                    <a:gd name="T5" fmla="*/ 2 h 4"/>
                    <a:gd name="T6" fmla="*/ 0 w 4"/>
                    <a:gd name="T7" fmla="*/ 1 h 4"/>
                    <a:gd name="T8" fmla="*/ 1 w 4"/>
                    <a:gd name="T9" fmla="*/ 1 h 4"/>
                    <a:gd name="T10" fmla="*/ 3 w 4"/>
                    <a:gd name="T11" fmla="*/ 0 h 4"/>
                    <a:gd name="T12" fmla="*/ 3 w 4"/>
                    <a:gd name="T13" fmla="*/ 0 h 4"/>
                    <a:gd name="T14" fmla="*/ 4 w 4"/>
                    <a:gd name="T15" fmla="*/ 1 h 4"/>
                    <a:gd name="T16" fmla="*/ 4 w 4"/>
                    <a:gd name="T17" fmla="*/ 3 h 4"/>
                    <a:gd name="T18" fmla="*/ 2 w 4"/>
                    <a:gd name="T19" fmla="*/ 4 h 4"/>
                    <a:gd name="T20" fmla="*/ 2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2" y="4"/>
                      </a:moveTo>
                      <a:cubicBezTo>
                        <a:pt x="2" y="4"/>
                        <a:pt x="1" y="4"/>
                        <a:pt x="1" y="3"/>
                      </a:cubicBezTo>
                      <a:cubicBezTo>
                        <a:pt x="1" y="3"/>
                        <a:pt x="0" y="3"/>
                        <a:pt x="0" y="2"/>
                      </a:cubicBezTo>
                      <a:cubicBezTo>
                        <a:pt x="0" y="2"/>
                        <a:pt x="0" y="2"/>
                        <a:pt x="0" y="1"/>
                      </a:cubicBezTo>
                      <a:cubicBezTo>
                        <a:pt x="0" y="1"/>
                        <a:pt x="0" y="1"/>
                        <a:pt x="1" y="1"/>
                      </a:cubicBezTo>
                      <a:cubicBezTo>
                        <a:pt x="1" y="0"/>
                        <a:pt x="2" y="0"/>
                        <a:pt x="3" y="0"/>
                      </a:cubicBezTo>
                      <a:cubicBezTo>
                        <a:pt x="3" y="0"/>
                        <a:pt x="3" y="0"/>
                        <a:pt x="3" y="0"/>
                      </a:cubicBezTo>
                      <a:cubicBezTo>
                        <a:pt x="4" y="0"/>
                        <a:pt x="4" y="1"/>
                        <a:pt x="4" y="1"/>
                      </a:cubicBezTo>
                      <a:cubicBezTo>
                        <a:pt x="4" y="2"/>
                        <a:pt x="4" y="2"/>
                        <a:pt x="4" y="3"/>
                      </a:cubicBezTo>
                      <a:cubicBezTo>
                        <a:pt x="3" y="3"/>
                        <a:pt x="3" y="4"/>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6" name="Freeform 14993"/>
                <p:cNvSpPr>
                  <a:spLocks/>
                </p:cNvSpPr>
                <p:nvPr/>
              </p:nvSpPr>
              <p:spPr bwMode="auto">
                <a:xfrm>
                  <a:off x="2827" y="-137"/>
                  <a:ext cx="20" cy="17"/>
                </a:xfrm>
                <a:custGeom>
                  <a:avLst/>
                  <a:gdLst>
                    <a:gd name="T0" fmla="*/ 3 w 5"/>
                    <a:gd name="T1" fmla="*/ 4 h 4"/>
                    <a:gd name="T2" fmla="*/ 3 w 5"/>
                    <a:gd name="T3" fmla="*/ 4 h 4"/>
                    <a:gd name="T4" fmla="*/ 2 w 5"/>
                    <a:gd name="T5" fmla="*/ 4 h 4"/>
                    <a:gd name="T6" fmla="*/ 2 w 5"/>
                    <a:gd name="T7" fmla="*/ 4 h 4"/>
                    <a:gd name="T8" fmla="*/ 1 w 5"/>
                    <a:gd name="T9" fmla="*/ 3 h 4"/>
                    <a:gd name="T10" fmla="*/ 0 w 5"/>
                    <a:gd name="T11" fmla="*/ 1 h 4"/>
                    <a:gd name="T12" fmla="*/ 1 w 5"/>
                    <a:gd name="T13" fmla="*/ 0 h 4"/>
                    <a:gd name="T14" fmla="*/ 3 w 5"/>
                    <a:gd name="T15" fmla="*/ 0 h 4"/>
                    <a:gd name="T16" fmla="*/ 4 w 5"/>
                    <a:gd name="T17" fmla="*/ 1 h 4"/>
                    <a:gd name="T18" fmla="*/ 4 w 5"/>
                    <a:gd name="T19" fmla="*/ 1 h 4"/>
                    <a:gd name="T20" fmla="*/ 3 w 5"/>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3" y="4"/>
                      </a:moveTo>
                      <a:cubicBezTo>
                        <a:pt x="3" y="4"/>
                        <a:pt x="3" y="4"/>
                        <a:pt x="3" y="4"/>
                      </a:cubicBezTo>
                      <a:cubicBezTo>
                        <a:pt x="3" y="4"/>
                        <a:pt x="2" y="4"/>
                        <a:pt x="2" y="4"/>
                      </a:cubicBezTo>
                      <a:cubicBezTo>
                        <a:pt x="2" y="4"/>
                        <a:pt x="2" y="4"/>
                        <a:pt x="2" y="4"/>
                      </a:cubicBezTo>
                      <a:cubicBezTo>
                        <a:pt x="1" y="4"/>
                        <a:pt x="1" y="3"/>
                        <a:pt x="1" y="3"/>
                      </a:cubicBezTo>
                      <a:cubicBezTo>
                        <a:pt x="0" y="2"/>
                        <a:pt x="0" y="2"/>
                        <a:pt x="0" y="1"/>
                      </a:cubicBezTo>
                      <a:cubicBezTo>
                        <a:pt x="1" y="1"/>
                        <a:pt x="1" y="0"/>
                        <a:pt x="1" y="0"/>
                      </a:cubicBezTo>
                      <a:cubicBezTo>
                        <a:pt x="2" y="0"/>
                        <a:pt x="3" y="0"/>
                        <a:pt x="3" y="0"/>
                      </a:cubicBezTo>
                      <a:cubicBezTo>
                        <a:pt x="4" y="0"/>
                        <a:pt x="4" y="0"/>
                        <a:pt x="4" y="1"/>
                      </a:cubicBezTo>
                      <a:cubicBezTo>
                        <a:pt x="4" y="1"/>
                        <a:pt x="4" y="1"/>
                        <a:pt x="4" y="1"/>
                      </a:cubicBezTo>
                      <a:cubicBezTo>
                        <a:pt x="5" y="2"/>
                        <a:pt x="4"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7" name="Freeform 14994"/>
                <p:cNvSpPr>
                  <a:spLocks/>
                </p:cNvSpPr>
                <p:nvPr/>
              </p:nvSpPr>
              <p:spPr bwMode="auto">
                <a:xfrm>
                  <a:off x="2872" y="-100"/>
                  <a:ext cx="16" cy="16"/>
                </a:xfrm>
                <a:custGeom>
                  <a:avLst/>
                  <a:gdLst>
                    <a:gd name="T0" fmla="*/ 4 w 4"/>
                    <a:gd name="T1" fmla="*/ 3 h 4"/>
                    <a:gd name="T2" fmla="*/ 3 w 4"/>
                    <a:gd name="T3" fmla="*/ 4 h 4"/>
                    <a:gd name="T4" fmla="*/ 2 w 4"/>
                    <a:gd name="T5" fmla="*/ 4 h 4"/>
                    <a:gd name="T6" fmla="*/ 2 w 4"/>
                    <a:gd name="T7" fmla="*/ 4 h 4"/>
                    <a:gd name="T8" fmla="*/ 1 w 4"/>
                    <a:gd name="T9" fmla="*/ 4 h 4"/>
                    <a:gd name="T10" fmla="*/ 0 w 4"/>
                    <a:gd name="T11" fmla="*/ 3 h 4"/>
                    <a:gd name="T12" fmla="*/ 0 w 4"/>
                    <a:gd name="T13" fmla="*/ 1 h 4"/>
                    <a:gd name="T14" fmla="*/ 1 w 4"/>
                    <a:gd name="T15" fmla="*/ 0 h 4"/>
                    <a:gd name="T16" fmla="*/ 3 w 4"/>
                    <a:gd name="T17" fmla="*/ 0 h 4"/>
                    <a:gd name="T18" fmla="*/ 4 w 4"/>
                    <a:gd name="T19" fmla="*/ 1 h 4"/>
                    <a:gd name="T20" fmla="*/ 4 w 4"/>
                    <a:gd name="T21" fmla="*/ 1 h 4"/>
                    <a:gd name="T22" fmla="*/ 4 w 4"/>
                    <a:gd name="T23"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4" y="3"/>
                      </a:moveTo>
                      <a:cubicBezTo>
                        <a:pt x="4" y="3"/>
                        <a:pt x="3" y="4"/>
                        <a:pt x="3" y="4"/>
                      </a:cubicBezTo>
                      <a:cubicBezTo>
                        <a:pt x="3" y="4"/>
                        <a:pt x="3" y="4"/>
                        <a:pt x="2" y="4"/>
                      </a:cubicBezTo>
                      <a:cubicBezTo>
                        <a:pt x="2" y="4"/>
                        <a:pt x="2" y="4"/>
                        <a:pt x="2" y="4"/>
                      </a:cubicBezTo>
                      <a:cubicBezTo>
                        <a:pt x="2" y="4"/>
                        <a:pt x="2" y="4"/>
                        <a:pt x="1" y="4"/>
                      </a:cubicBezTo>
                      <a:cubicBezTo>
                        <a:pt x="1" y="4"/>
                        <a:pt x="1" y="3"/>
                        <a:pt x="0" y="3"/>
                      </a:cubicBezTo>
                      <a:cubicBezTo>
                        <a:pt x="0" y="2"/>
                        <a:pt x="0" y="2"/>
                        <a:pt x="0" y="1"/>
                      </a:cubicBezTo>
                      <a:cubicBezTo>
                        <a:pt x="0" y="1"/>
                        <a:pt x="1" y="0"/>
                        <a:pt x="1" y="0"/>
                      </a:cubicBezTo>
                      <a:cubicBezTo>
                        <a:pt x="2" y="0"/>
                        <a:pt x="2" y="0"/>
                        <a:pt x="3" y="0"/>
                      </a:cubicBezTo>
                      <a:cubicBezTo>
                        <a:pt x="3" y="0"/>
                        <a:pt x="4" y="0"/>
                        <a:pt x="4" y="1"/>
                      </a:cubicBezTo>
                      <a:cubicBezTo>
                        <a:pt x="4" y="1"/>
                        <a:pt x="4" y="1"/>
                        <a:pt x="4" y="1"/>
                      </a:cubicBezTo>
                      <a:cubicBezTo>
                        <a:pt x="4" y="2"/>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8" name="Freeform 14995"/>
                <p:cNvSpPr>
                  <a:spLocks/>
                </p:cNvSpPr>
                <p:nvPr/>
              </p:nvSpPr>
              <p:spPr bwMode="auto">
                <a:xfrm>
                  <a:off x="2736" y="15"/>
                  <a:ext cx="17" cy="16"/>
                </a:xfrm>
                <a:custGeom>
                  <a:avLst/>
                  <a:gdLst>
                    <a:gd name="T0" fmla="*/ 3 w 4"/>
                    <a:gd name="T1" fmla="*/ 4 h 4"/>
                    <a:gd name="T2" fmla="*/ 3 w 4"/>
                    <a:gd name="T3" fmla="*/ 4 h 4"/>
                    <a:gd name="T4" fmla="*/ 2 w 4"/>
                    <a:gd name="T5" fmla="*/ 4 h 4"/>
                    <a:gd name="T6" fmla="*/ 2 w 4"/>
                    <a:gd name="T7" fmla="*/ 4 h 4"/>
                    <a:gd name="T8" fmla="*/ 0 w 4"/>
                    <a:gd name="T9" fmla="*/ 3 h 4"/>
                    <a:gd name="T10" fmla="*/ 0 w 4"/>
                    <a:gd name="T11" fmla="*/ 2 h 4"/>
                    <a:gd name="T12" fmla="*/ 1 w 4"/>
                    <a:gd name="T13" fmla="*/ 0 h 4"/>
                    <a:gd name="T14" fmla="*/ 3 w 4"/>
                    <a:gd name="T15" fmla="*/ 0 h 4"/>
                    <a:gd name="T16" fmla="*/ 4 w 4"/>
                    <a:gd name="T17" fmla="*/ 1 h 4"/>
                    <a:gd name="T18" fmla="*/ 4 w 4"/>
                    <a:gd name="T19" fmla="*/ 1 h 4"/>
                    <a:gd name="T20" fmla="*/ 3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3" y="4"/>
                      </a:moveTo>
                      <a:cubicBezTo>
                        <a:pt x="3" y="4"/>
                        <a:pt x="3" y="4"/>
                        <a:pt x="3" y="4"/>
                      </a:cubicBezTo>
                      <a:cubicBezTo>
                        <a:pt x="3" y="4"/>
                        <a:pt x="2" y="4"/>
                        <a:pt x="2" y="4"/>
                      </a:cubicBezTo>
                      <a:cubicBezTo>
                        <a:pt x="2" y="4"/>
                        <a:pt x="2" y="4"/>
                        <a:pt x="2" y="4"/>
                      </a:cubicBezTo>
                      <a:cubicBezTo>
                        <a:pt x="1" y="4"/>
                        <a:pt x="1" y="4"/>
                        <a:pt x="0" y="3"/>
                      </a:cubicBezTo>
                      <a:cubicBezTo>
                        <a:pt x="0" y="3"/>
                        <a:pt x="0" y="2"/>
                        <a:pt x="0" y="2"/>
                      </a:cubicBezTo>
                      <a:cubicBezTo>
                        <a:pt x="0" y="1"/>
                        <a:pt x="1" y="0"/>
                        <a:pt x="1" y="0"/>
                      </a:cubicBezTo>
                      <a:cubicBezTo>
                        <a:pt x="2" y="0"/>
                        <a:pt x="2" y="0"/>
                        <a:pt x="3" y="0"/>
                      </a:cubicBezTo>
                      <a:cubicBezTo>
                        <a:pt x="3" y="0"/>
                        <a:pt x="4" y="1"/>
                        <a:pt x="4" y="1"/>
                      </a:cubicBezTo>
                      <a:cubicBezTo>
                        <a:pt x="4" y="1"/>
                        <a:pt x="4" y="1"/>
                        <a:pt x="4" y="1"/>
                      </a:cubicBezTo>
                      <a:cubicBezTo>
                        <a:pt x="4" y="2"/>
                        <a:pt x="4"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9" name="Freeform 14996"/>
                <p:cNvSpPr>
                  <a:spLocks noEditPoints="1"/>
                </p:cNvSpPr>
                <p:nvPr/>
              </p:nvSpPr>
              <p:spPr bwMode="auto">
                <a:xfrm>
                  <a:off x="1741" y="-108"/>
                  <a:ext cx="1131" cy="1122"/>
                </a:xfrm>
                <a:custGeom>
                  <a:avLst/>
                  <a:gdLst>
                    <a:gd name="T0" fmla="*/ 3 w 276"/>
                    <a:gd name="T1" fmla="*/ 168 h 274"/>
                    <a:gd name="T2" fmla="*/ 12 w 276"/>
                    <a:gd name="T3" fmla="*/ 190 h 274"/>
                    <a:gd name="T4" fmla="*/ 21 w 276"/>
                    <a:gd name="T5" fmla="*/ 211 h 274"/>
                    <a:gd name="T6" fmla="*/ 33 w 276"/>
                    <a:gd name="T7" fmla="*/ 224 h 274"/>
                    <a:gd name="T8" fmla="*/ 46 w 276"/>
                    <a:gd name="T9" fmla="*/ 233 h 274"/>
                    <a:gd name="T10" fmla="*/ 58 w 276"/>
                    <a:gd name="T11" fmla="*/ 248 h 274"/>
                    <a:gd name="T12" fmla="*/ 78 w 276"/>
                    <a:gd name="T13" fmla="*/ 258 h 274"/>
                    <a:gd name="T14" fmla="*/ 65 w 276"/>
                    <a:gd name="T15" fmla="*/ 250 h 274"/>
                    <a:gd name="T16" fmla="*/ 67 w 276"/>
                    <a:gd name="T17" fmla="*/ 252 h 274"/>
                    <a:gd name="T18" fmla="*/ 89 w 276"/>
                    <a:gd name="T19" fmla="*/ 261 h 274"/>
                    <a:gd name="T20" fmla="*/ 111 w 276"/>
                    <a:gd name="T21" fmla="*/ 269 h 274"/>
                    <a:gd name="T22" fmla="*/ 135 w 276"/>
                    <a:gd name="T23" fmla="*/ 271 h 274"/>
                    <a:gd name="T24" fmla="*/ 151 w 276"/>
                    <a:gd name="T25" fmla="*/ 269 h 274"/>
                    <a:gd name="T26" fmla="*/ 176 w 276"/>
                    <a:gd name="T27" fmla="*/ 266 h 274"/>
                    <a:gd name="T28" fmla="*/ 177 w 276"/>
                    <a:gd name="T29" fmla="*/ 265 h 274"/>
                    <a:gd name="T30" fmla="*/ 164 w 276"/>
                    <a:gd name="T31" fmla="*/ 269 h 274"/>
                    <a:gd name="T32" fmla="*/ 139 w 276"/>
                    <a:gd name="T33" fmla="*/ 269 h 274"/>
                    <a:gd name="T34" fmla="*/ 123 w 276"/>
                    <a:gd name="T35" fmla="*/ 270 h 274"/>
                    <a:gd name="T36" fmla="*/ 124 w 276"/>
                    <a:gd name="T37" fmla="*/ 269 h 274"/>
                    <a:gd name="T38" fmla="*/ 117 w 276"/>
                    <a:gd name="T39" fmla="*/ 272 h 274"/>
                    <a:gd name="T40" fmla="*/ 139 w 276"/>
                    <a:gd name="T41" fmla="*/ 270 h 274"/>
                    <a:gd name="T42" fmla="*/ 145 w 276"/>
                    <a:gd name="T43" fmla="*/ 272 h 274"/>
                    <a:gd name="T44" fmla="*/ 237 w 276"/>
                    <a:gd name="T45" fmla="*/ 226 h 274"/>
                    <a:gd name="T46" fmla="*/ 245 w 276"/>
                    <a:gd name="T47" fmla="*/ 215 h 274"/>
                    <a:gd name="T48" fmla="*/ 257 w 276"/>
                    <a:gd name="T49" fmla="*/ 202 h 274"/>
                    <a:gd name="T50" fmla="*/ 263 w 276"/>
                    <a:gd name="T51" fmla="*/ 187 h 274"/>
                    <a:gd name="T52" fmla="*/ 266 w 276"/>
                    <a:gd name="T53" fmla="*/ 175 h 274"/>
                    <a:gd name="T54" fmla="*/ 270 w 276"/>
                    <a:gd name="T55" fmla="*/ 164 h 274"/>
                    <a:gd name="T56" fmla="*/ 273 w 276"/>
                    <a:gd name="T57" fmla="*/ 141 h 274"/>
                    <a:gd name="T58" fmla="*/ 273 w 276"/>
                    <a:gd name="T59" fmla="*/ 127 h 274"/>
                    <a:gd name="T60" fmla="*/ 268 w 276"/>
                    <a:gd name="T61" fmla="*/ 104 h 274"/>
                    <a:gd name="T62" fmla="*/ 261 w 276"/>
                    <a:gd name="T63" fmla="*/ 81 h 274"/>
                    <a:gd name="T64" fmla="*/ 254 w 276"/>
                    <a:gd name="T65" fmla="*/ 68 h 274"/>
                    <a:gd name="T66" fmla="*/ 236 w 276"/>
                    <a:gd name="T67" fmla="*/ 48 h 274"/>
                    <a:gd name="T68" fmla="*/ 221 w 276"/>
                    <a:gd name="T69" fmla="*/ 31 h 274"/>
                    <a:gd name="T70" fmla="*/ 201 w 276"/>
                    <a:gd name="T71" fmla="*/ 21 h 274"/>
                    <a:gd name="T72" fmla="*/ 185 w 276"/>
                    <a:gd name="T73" fmla="*/ 11 h 274"/>
                    <a:gd name="T74" fmla="*/ 164 w 276"/>
                    <a:gd name="T75" fmla="*/ 6 h 274"/>
                    <a:gd name="T76" fmla="*/ 141 w 276"/>
                    <a:gd name="T77" fmla="*/ 2 h 274"/>
                    <a:gd name="T78" fmla="*/ 128 w 276"/>
                    <a:gd name="T79" fmla="*/ 4 h 274"/>
                    <a:gd name="T80" fmla="*/ 101 w 276"/>
                    <a:gd name="T81" fmla="*/ 8 h 274"/>
                    <a:gd name="T82" fmla="*/ 87 w 276"/>
                    <a:gd name="T83" fmla="*/ 13 h 274"/>
                    <a:gd name="T84" fmla="*/ 60 w 276"/>
                    <a:gd name="T85" fmla="*/ 28 h 274"/>
                    <a:gd name="T86" fmla="*/ 43 w 276"/>
                    <a:gd name="T87" fmla="*/ 38 h 274"/>
                    <a:gd name="T88" fmla="*/ 29 w 276"/>
                    <a:gd name="T89" fmla="*/ 56 h 274"/>
                    <a:gd name="T90" fmla="*/ 12 w 276"/>
                    <a:gd name="T91" fmla="*/ 82 h 274"/>
                    <a:gd name="T92" fmla="*/ 3 w 276"/>
                    <a:gd name="T93" fmla="*/ 106 h 274"/>
                    <a:gd name="T94" fmla="*/ 0 w 276"/>
                    <a:gd name="T95" fmla="*/ 133 h 274"/>
                    <a:gd name="T96" fmla="*/ 14 w 276"/>
                    <a:gd name="T97" fmla="*/ 169 h 274"/>
                    <a:gd name="T98" fmla="*/ 154 w 276"/>
                    <a:gd name="T99" fmla="*/ 11 h 274"/>
                    <a:gd name="T100" fmla="*/ 211 w 276"/>
                    <a:gd name="T101" fmla="*/ 35 h 274"/>
                    <a:gd name="T102" fmla="*/ 255 w 276"/>
                    <a:gd name="T103" fmla="*/ 82 h 274"/>
                    <a:gd name="T104" fmla="*/ 262 w 276"/>
                    <a:gd name="T105" fmla="*/ 170 h 274"/>
                    <a:gd name="T106" fmla="*/ 247 w 276"/>
                    <a:gd name="T107" fmla="*/ 203 h 274"/>
                    <a:gd name="T108" fmla="*/ 170 w 276"/>
                    <a:gd name="T109" fmla="*/ 261 h 274"/>
                    <a:gd name="T110" fmla="*/ 81 w 276"/>
                    <a:gd name="T111" fmla="*/ 252 h 274"/>
                    <a:gd name="T112" fmla="*/ 58 w 276"/>
                    <a:gd name="T113" fmla="*/ 237 h 274"/>
                    <a:gd name="T114" fmla="*/ 217 w 276"/>
                    <a:gd name="T115" fmla="*/ 38 h 274"/>
                    <a:gd name="T116" fmla="*/ 233 w 276"/>
                    <a:gd name="T117" fmla="*/ 51 h 274"/>
                    <a:gd name="T118" fmla="*/ 198 w 276"/>
                    <a:gd name="T119" fmla="*/ 26 h 274"/>
                    <a:gd name="T120" fmla="*/ 151 w 276"/>
                    <a:gd name="T121" fmla="*/ 10 h 274"/>
                    <a:gd name="T122" fmla="*/ 143 w 276"/>
                    <a:gd name="T123" fmla="*/ 271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6" h="274">
                      <a:moveTo>
                        <a:pt x="4" y="144"/>
                      </a:moveTo>
                      <a:cubicBezTo>
                        <a:pt x="4" y="144"/>
                        <a:pt x="4" y="144"/>
                        <a:pt x="4" y="144"/>
                      </a:cubicBezTo>
                      <a:cubicBezTo>
                        <a:pt x="4" y="144"/>
                        <a:pt x="4" y="144"/>
                        <a:pt x="4" y="144"/>
                      </a:cubicBezTo>
                      <a:cubicBezTo>
                        <a:pt x="4" y="144"/>
                        <a:pt x="4" y="144"/>
                        <a:pt x="4" y="144"/>
                      </a:cubicBezTo>
                      <a:cubicBezTo>
                        <a:pt x="4" y="144"/>
                        <a:pt x="4" y="144"/>
                        <a:pt x="4" y="144"/>
                      </a:cubicBezTo>
                      <a:cubicBezTo>
                        <a:pt x="3" y="145"/>
                        <a:pt x="3" y="145"/>
                        <a:pt x="3" y="145"/>
                      </a:cubicBezTo>
                      <a:cubicBezTo>
                        <a:pt x="3" y="145"/>
                        <a:pt x="2" y="146"/>
                        <a:pt x="2" y="147"/>
                      </a:cubicBezTo>
                      <a:cubicBezTo>
                        <a:pt x="1" y="148"/>
                        <a:pt x="1" y="150"/>
                        <a:pt x="1" y="152"/>
                      </a:cubicBezTo>
                      <a:cubicBezTo>
                        <a:pt x="1" y="154"/>
                        <a:pt x="1" y="156"/>
                        <a:pt x="3" y="157"/>
                      </a:cubicBezTo>
                      <a:cubicBezTo>
                        <a:pt x="3" y="157"/>
                        <a:pt x="3" y="158"/>
                        <a:pt x="3" y="158"/>
                      </a:cubicBezTo>
                      <a:cubicBezTo>
                        <a:pt x="4" y="158"/>
                        <a:pt x="4" y="158"/>
                        <a:pt x="4" y="159"/>
                      </a:cubicBezTo>
                      <a:cubicBezTo>
                        <a:pt x="4" y="159"/>
                        <a:pt x="4" y="159"/>
                        <a:pt x="4" y="159"/>
                      </a:cubicBezTo>
                      <a:cubicBezTo>
                        <a:pt x="4" y="159"/>
                        <a:pt x="4" y="159"/>
                        <a:pt x="4" y="159"/>
                      </a:cubicBezTo>
                      <a:cubicBezTo>
                        <a:pt x="4" y="159"/>
                        <a:pt x="4" y="159"/>
                        <a:pt x="4" y="159"/>
                      </a:cubicBezTo>
                      <a:cubicBezTo>
                        <a:pt x="4" y="159"/>
                        <a:pt x="4" y="159"/>
                        <a:pt x="4" y="159"/>
                      </a:cubicBezTo>
                      <a:cubicBezTo>
                        <a:pt x="4" y="159"/>
                        <a:pt x="4" y="159"/>
                        <a:pt x="4" y="159"/>
                      </a:cubicBezTo>
                      <a:cubicBezTo>
                        <a:pt x="4" y="160"/>
                        <a:pt x="3" y="161"/>
                        <a:pt x="3" y="162"/>
                      </a:cubicBezTo>
                      <a:cubicBezTo>
                        <a:pt x="2" y="164"/>
                        <a:pt x="2" y="166"/>
                        <a:pt x="3" y="168"/>
                      </a:cubicBezTo>
                      <a:cubicBezTo>
                        <a:pt x="3" y="169"/>
                        <a:pt x="4" y="171"/>
                        <a:pt x="5" y="172"/>
                      </a:cubicBezTo>
                      <a:cubicBezTo>
                        <a:pt x="6" y="173"/>
                        <a:pt x="6" y="174"/>
                        <a:pt x="7" y="174"/>
                      </a:cubicBezTo>
                      <a:cubicBezTo>
                        <a:pt x="7" y="174"/>
                        <a:pt x="7" y="174"/>
                        <a:pt x="7" y="174"/>
                      </a:cubicBezTo>
                      <a:cubicBezTo>
                        <a:pt x="7" y="174"/>
                        <a:pt x="7" y="174"/>
                        <a:pt x="7" y="174"/>
                      </a:cubicBezTo>
                      <a:cubicBezTo>
                        <a:pt x="7" y="174"/>
                        <a:pt x="7" y="174"/>
                        <a:pt x="7" y="174"/>
                      </a:cubicBezTo>
                      <a:cubicBezTo>
                        <a:pt x="7" y="174"/>
                        <a:pt x="7" y="174"/>
                        <a:pt x="7" y="174"/>
                      </a:cubicBezTo>
                      <a:cubicBezTo>
                        <a:pt x="7" y="174"/>
                        <a:pt x="7" y="174"/>
                        <a:pt x="7" y="174"/>
                      </a:cubicBezTo>
                      <a:cubicBezTo>
                        <a:pt x="7" y="174"/>
                        <a:pt x="7" y="174"/>
                        <a:pt x="7" y="175"/>
                      </a:cubicBezTo>
                      <a:cubicBezTo>
                        <a:pt x="7" y="175"/>
                        <a:pt x="7" y="175"/>
                        <a:pt x="7" y="175"/>
                      </a:cubicBezTo>
                      <a:cubicBezTo>
                        <a:pt x="6" y="176"/>
                        <a:pt x="6" y="177"/>
                        <a:pt x="6" y="178"/>
                      </a:cubicBezTo>
                      <a:cubicBezTo>
                        <a:pt x="6" y="180"/>
                        <a:pt x="6" y="182"/>
                        <a:pt x="7" y="184"/>
                      </a:cubicBezTo>
                      <a:cubicBezTo>
                        <a:pt x="8" y="186"/>
                        <a:pt x="9" y="187"/>
                        <a:pt x="10" y="188"/>
                      </a:cubicBezTo>
                      <a:cubicBezTo>
                        <a:pt x="11" y="189"/>
                        <a:pt x="12" y="189"/>
                        <a:pt x="12" y="189"/>
                      </a:cubicBezTo>
                      <a:cubicBezTo>
                        <a:pt x="13" y="190"/>
                        <a:pt x="13" y="190"/>
                        <a:pt x="13" y="190"/>
                      </a:cubicBezTo>
                      <a:cubicBezTo>
                        <a:pt x="13" y="190"/>
                        <a:pt x="13" y="190"/>
                        <a:pt x="13" y="190"/>
                      </a:cubicBezTo>
                      <a:cubicBezTo>
                        <a:pt x="13" y="190"/>
                        <a:pt x="13" y="190"/>
                        <a:pt x="13" y="190"/>
                      </a:cubicBezTo>
                      <a:cubicBezTo>
                        <a:pt x="13" y="190"/>
                        <a:pt x="13" y="190"/>
                        <a:pt x="13" y="190"/>
                      </a:cubicBezTo>
                      <a:cubicBezTo>
                        <a:pt x="13" y="190"/>
                        <a:pt x="13" y="190"/>
                        <a:pt x="12" y="190"/>
                      </a:cubicBezTo>
                      <a:cubicBezTo>
                        <a:pt x="12" y="191"/>
                        <a:pt x="12" y="192"/>
                        <a:pt x="12" y="193"/>
                      </a:cubicBezTo>
                      <a:cubicBezTo>
                        <a:pt x="12" y="194"/>
                        <a:pt x="12" y="196"/>
                        <a:pt x="13" y="198"/>
                      </a:cubicBezTo>
                      <a:cubicBezTo>
                        <a:pt x="14" y="199"/>
                        <a:pt x="15" y="200"/>
                        <a:pt x="16" y="201"/>
                      </a:cubicBezTo>
                      <a:cubicBezTo>
                        <a:pt x="17" y="201"/>
                        <a:pt x="17" y="202"/>
                        <a:pt x="18" y="202"/>
                      </a:cubicBezTo>
                      <a:cubicBezTo>
                        <a:pt x="18" y="202"/>
                        <a:pt x="18" y="202"/>
                        <a:pt x="18" y="202"/>
                      </a:cubicBezTo>
                      <a:cubicBezTo>
                        <a:pt x="18" y="202"/>
                        <a:pt x="18" y="202"/>
                        <a:pt x="18" y="202"/>
                      </a:cubicBezTo>
                      <a:cubicBezTo>
                        <a:pt x="18" y="202"/>
                        <a:pt x="18" y="202"/>
                        <a:pt x="18" y="202"/>
                      </a:cubicBezTo>
                      <a:cubicBezTo>
                        <a:pt x="18" y="202"/>
                        <a:pt x="18" y="202"/>
                        <a:pt x="18" y="202"/>
                      </a:cubicBezTo>
                      <a:cubicBezTo>
                        <a:pt x="18" y="203"/>
                        <a:pt x="18" y="203"/>
                        <a:pt x="18" y="203"/>
                      </a:cubicBezTo>
                      <a:cubicBezTo>
                        <a:pt x="18" y="203"/>
                        <a:pt x="18" y="203"/>
                        <a:pt x="18" y="203"/>
                      </a:cubicBezTo>
                      <a:cubicBezTo>
                        <a:pt x="18" y="204"/>
                        <a:pt x="18" y="204"/>
                        <a:pt x="18" y="205"/>
                      </a:cubicBezTo>
                      <a:cubicBezTo>
                        <a:pt x="18" y="205"/>
                        <a:pt x="18" y="205"/>
                        <a:pt x="18" y="205"/>
                      </a:cubicBezTo>
                      <a:cubicBezTo>
                        <a:pt x="18" y="206"/>
                        <a:pt x="18" y="206"/>
                        <a:pt x="18" y="206"/>
                      </a:cubicBezTo>
                      <a:cubicBezTo>
                        <a:pt x="18" y="206"/>
                        <a:pt x="18" y="206"/>
                        <a:pt x="18" y="206"/>
                      </a:cubicBezTo>
                      <a:cubicBezTo>
                        <a:pt x="18" y="206"/>
                        <a:pt x="18" y="206"/>
                        <a:pt x="18" y="206"/>
                      </a:cubicBezTo>
                      <a:cubicBezTo>
                        <a:pt x="18" y="207"/>
                        <a:pt x="18" y="207"/>
                        <a:pt x="18" y="208"/>
                      </a:cubicBezTo>
                      <a:cubicBezTo>
                        <a:pt x="19" y="208"/>
                        <a:pt x="19" y="209"/>
                        <a:pt x="19" y="210"/>
                      </a:cubicBezTo>
                      <a:cubicBezTo>
                        <a:pt x="20" y="210"/>
                        <a:pt x="21" y="211"/>
                        <a:pt x="21" y="211"/>
                      </a:cubicBezTo>
                      <a:cubicBezTo>
                        <a:pt x="22" y="212"/>
                        <a:pt x="22" y="212"/>
                        <a:pt x="23" y="213"/>
                      </a:cubicBezTo>
                      <a:cubicBezTo>
                        <a:pt x="24" y="213"/>
                        <a:pt x="25" y="213"/>
                        <a:pt x="25" y="214"/>
                      </a:cubicBezTo>
                      <a:cubicBezTo>
                        <a:pt x="26" y="214"/>
                        <a:pt x="26" y="214"/>
                        <a:pt x="26" y="214"/>
                      </a:cubicBezTo>
                      <a:cubicBezTo>
                        <a:pt x="26" y="214"/>
                        <a:pt x="26" y="214"/>
                        <a:pt x="26" y="214"/>
                      </a:cubicBezTo>
                      <a:cubicBezTo>
                        <a:pt x="26" y="214"/>
                        <a:pt x="26" y="214"/>
                        <a:pt x="26" y="214"/>
                      </a:cubicBezTo>
                      <a:cubicBezTo>
                        <a:pt x="26" y="214"/>
                        <a:pt x="26" y="214"/>
                        <a:pt x="26" y="214"/>
                      </a:cubicBezTo>
                      <a:cubicBezTo>
                        <a:pt x="26" y="214"/>
                        <a:pt x="26" y="214"/>
                        <a:pt x="26" y="214"/>
                      </a:cubicBezTo>
                      <a:cubicBezTo>
                        <a:pt x="26" y="214"/>
                        <a:pt x="26" y="214"/>
                        <a:pt x="26" y="214"/>
                      </a:cubicBezTo>
                      <a:cubicBezTo>
                        <a:pt x="26" y="214"/>
                        <a:pt x="26" y="214"/>
                        <a:pt x="26" y="214"/>
                      </a:cubicBezTo>
                      <a:cubicBezTo>
                        <a:pt x="26" y="214"/>
                        <a:pt x="26" y="214"/>
                        <a:pt x="26" y="214"/>
                      </a:cubicBezTo>
                      <a:cubicBezTo>
                        <a:pt x="26" y="214"/>
                        <a:pt x="26" y="215"/>
                        <a:pt x="26" y="215"/>
                      </a:cubicBezTo>
                      <a:cubicBezTo>
                        <a:pt x="26" y="215"/>
                        <a:pt x="26" y="216"/>
                        <a:pt x="26" y="216"/>
                      </a:cubicBezTo>
                      <a:cubicBezTo>
                        <a:pt x="26" y="217"/>
                        <a:pt x="26" y="218"/>
                        <a:pt x="27" y="219"/>
                      </a:cubicBezTo>
                      <a:cubicBezTo>
                        <a:pt x="27" y="219"/>
                        <a:pt x="27" y="220"/>
                        <a:pt x="27" y="220"/>
                      </a:cubicBezTo>
                      <a:cubicBezTo>
                        <a:pt x="28" y="220"/>
                        <a:pt x="28" y="220"/>
                        <a:pt x="28" y="221"/>
                      </a:cubicBezTo>
                      <a:cubicBezTo>
                        <a:pt x="28" y="221"/>
                        <a:pt x="28" y="221"/>
                        <a:pt x="28" y="221"/>
                      </a:cubicBezTo>
                      <a:cubicBezTo>
                        <a:pt x="29" y="222"/>
                        <a:pt x="30" y="222"/>
                        <a:pt x="30" y="223"/>
                      </a:cubicBezTo>
                      <a:cubicBezTo>
                        <a:pt x="31" y="223"/>
                        <a:pt x="32" y="223"/>
                        <a:pt x="33" y="224"/>
                      </a:cubicBezTo>
                      <a:cubicBezTo>
                        <a:pt x="34" y="224"/>
                        <a:pt x="34" y="224"/>
                        <a:pt x="35" y="224"/>
                      </a:cubicBezTo>
                      <a:cubicBezTo>
                        <a:pt x="35" y="224"/>
                        <a:pt x="35" y="224"/>
                        <a:pt x="35" y="224"/>
                      </a:cubicBezTo>
                      <a:cubicBezTo>
                        <a:pt x="35" y="224"/>
                        <a:pt x="35" y="224"/>
                        <a:pt x="35" y="224"/>
                      </a:cubicBezTo>
                      <a:cubicBezTo>
                        <a:pt x="35" y="224"/>
                        <a:pt x="35" y="224"/>
                        <a:pt x="35" y="224"/>
                      </a:cubicBezTo>
                      <a:cubicBezTo>
                        <a:pt x="35" y="225"/>
                        <a:pt x="35" y="226"/>
                        <a:pt x="35" y="227"/>
                      </a:cubicBezTo>
                      <a:cubicBezTo>
                        <a:pt x="35" y="228"/>
                        <a:pt x="36" y="229"/>
                        <a:pt x="36" y="229"/>
                      </a:cubicBezTo>
                      <a:cubicBezTo>
                        <a:pt x="36" y="230"/>
                        <a:pt x="36" y="230"/>
                        <a:pt x="37" y="230"/>
                      </a:cubicBezTo>
                      <a:cubicBezTo>
                        <a:pt x="37" y="230"/>
                        <a:pt x="37" y="230"/>
                        <a:pt x="37" y="230"/>
                      </a:cubicBezTo>
                      <a:cubicBezTo>
                        <a:pt x="37" y="231"/>
                        <a:pt x="38" y="231"/>
                        <a:pt x="38" y="231"/>
                      </a:cubicBezTo>
                      <a:cubicBezTo>
                        <a:pt x="39" y="232"/>
                        <a:pt x="41" y="233"/>
                        <a:pt x="42" y="233"/>
                      </a:cubicBezTo>
                      <a:cubicBezTo>
                        <a:pt x="43" y="233"/>
                        <a:pt x="44" y="233"/>
                        <a:pt x="45" y="233"/>
                      </a:cubicBezTo>
                      <a:cubicBezTo>
                        <a:pt x="45" y="233"/>
                        <a:pt x="45" y="233"/>
                        <a:pt x="45" y="233"/>
                      </a:cubicBezTo>
                      <a:cubicBezTo>
                        <a:pt x="45" y="232"/>
                        <a:pt x="45" y="232"/>
                        <a:pt x="45" y="231"/>
                      </a:cubicBezTo>
                      <a:cubicBezTo>
                        <a:pt x="45" y="231"/>
                        <a:pt x="45" y="231"/>
                        <a:pt x="45" y="231"/>
                      </a:cubicBezTo>
                      <a:cubicBezTo>
                        <a:pt x="46" y="232"/>
                        <a:pt x="46" y="232"/>
                        <a:pt x="46" y="232"/>
                      </a:cubicBezTo>
                      <a:cubicBezTo>
                        <a:pt x="46" y="232"/>
                        <a:pt x="46" y="233"/>
                        <a:pt x="46" y="233"/>
                      </a:cubicBezTo>
                      <a:cubicBezTo>
                        <a:pt x="46" y="233"/>
                        <a:pt x="46" y="233"/>
                        <a:pt x="46" y="233"/>
                      </a:cubicBezTo>
                      <a:cubicBezTo>
                        <a:pt x="46" y="233"/>
                        <a:pt x="46" y="233"/>
                        <a:pt x="46" y="233"/>
                      </a:cubicBezTo>
                      <a:cubicBezTo>
                        <a:pt x="45" y="233"/>
                        <a:pt x="45" y="233"/>
                        <a:pt x="45" y="233"/>
                      </a:cubicBezTo>
                      <a:cubicBezTo>
                        <a:pt x="45" y="234"/>
                        <a:pt x="45" y="235"/>
                        <a:pt x="45" y="235"/>
                      </a:cubicBezTo>
                      <a:cubicBezTo>
                        <a:pt x="45" y="236"/>
                        <a:pt x="45" y="237"/>
                        <a:pt x="46" y="238"/>
                      </a:cubicBezTo>
                      <a:cubicBezTo>
                        <a:pt x="46" y="238"/>
                        <a:pt x="47" y="239"/>
                        <a:pt x="48" y="240"/>
                      </a:cubicBezTo>
                      <a:cubicBezTo>
                        <a:pt x="49" y="240"/>
                        <a:pt x="50" y="241"/>
                        <a:pt x="52" y="241"/>
                      </a:cubicBezTo>
                      <a:cubicBezTo>
                        <a:pt x="52" y="242"/>
                        <a:pt x="53" y="242"/>
                        <a:pt x="54" y="242"/>
                      </a:cubicBezTo>
                      <a:cubicBezTo>
                        <a:pt x="54" y="242"/>
                        <a:pt x="54" y="242"/>
                        <a:pt x="54" y="242"/>
                      </a:cubicBezTo>
                      <a:cubicBezTo>
                        <a:pt x="54" y="242"/>
                        <a:pt x="54" y="242"/>
                        <a:pt x="54" y="242"/>
                      </a:cubicBezTo>
                      <a:cubicBezTo>
                        <a:pt x="54" y="241"/>
                        <a:pt x="54" y="241"/>
                        <a:pt x="54" y="241"/>
                      </a:cubicBezTo>
                      <a:cubicBezTo>
                        <a:pt x="54" y="241"/>
                        <a:pt x="54" y="241"/>
                        <a:pt x="54" y="241"/>
                      </a:cubicBezTo>
                      <a:cubicBezTo>
                        <a:pt x="55" y="241"/>
                        <a:pt x="55" y="241"/>
                        <a:pt x="55" y="241"/>
                      </a:cubicBezTo>
                      <a:cubicBezTo>
                        <a:pt x="55" y="241"/>
                        <a:pt x="55" y="241"/>
                        <a:pt x="55" y="241"/>
                      </a:cubicBezTo>
                      <a:cubicBezTo>
                        <a:pt x="55" y="242"/>
                        <a:pt x="55" y="242"/>
                        <a:pt x="55" y="242"/>
                      </a:cubicBezTo>
                      <a:cubicBezTo>
                        <a:pt x="55" y="242"/>
                        <a:pt x="55" y="242"/>
                        <a:pt x="55" y="242"/>
                      </a:cubicBezTo>
                      <a:cubicBezTo>
                        <a:pt x="55" y="242"/>
                        <a:pt x="55" y="242"/>
                        <a:pt x="55" y="242"/>
                      </a:cubicBezTo>
                      <a:cubicBezTo>
                        <a:pt x="55" y="243"/>
                        <a:pt x="55" y="243"/>
                        <a:pt x="55" y="244"/>
                      </a:cubicBezTo>
                      <a:cubicBezTo>
                        <a:pt x="55" y="245"/>
                        <a:pt x="56" y="246"/>
                        <a:pt x="56" y="246"/>
                      </a:cubicBezTo>
                      <a:cubicBezTo>
                        <a:pt x="57" y="247"/>
                        <a:pt x="57" y="248"/>
                        <a:pt x="58" y="248"/>
                      </a:cubicBezTo>
                      <a:cubicBezTo>
                        <a:pt x="58" y="248"/>
                        <a:pt x="59" y="249"/>
                        <a:pt x="59" y="249"/>
                      </a:cubicBezTo>
                      <a:cubicBezTo>
                        <a:pt x="59" y="249"/>
                        <a:pt x="60" y="249"/>
                        <a:pt x="60" y="249"/>
                      </a:cubicBezTo>
                      <a:cubicBezTo>
                        <a:pt x="61" y="249"/>
                        <a:pt x="61" y="250"/>
                        <a:pt x="62" y="250"/>
                      </a:cubicBezTo>
                      <a:cubicBezTo>
                        <a:pt x="63" y="250"/>
                        <a:pt x="63" y="250"/>
                        <a:pt x="63" y="250"/>
                      </a:cubicBezTo>
                      <a:cubicBezTo>
                        <a:pt x="64" y="250"/>
                        <a:pt x="64" y="250"/>
                        <a:pt x="64" y="250"/>
                      </a:cubicBezTo>
                      <a:cubicBezTo>
                        <a:pt x="64" y="250"/>
                        <a:pt x="64" y="250"/>
                        <a:pt x="64" y="250"/>
                      </a:cubicBezTo>
                      <a:cubicBezTo>
                        <a:pt x="65" y="250"/>
                        <a:pt x="65" y="250"/>
                        <a:pt x="65" y="250"/>
                      </a:cubicBezTo>
                      <a:cubicBezTo>
                        <a:pt x="65" y="250"/>
                        <a:pt x="65" y="250"/>
                        <a:pt x="65" y="249"/>
                      </a:cubicBezTo>
                      <a:cubicBezTo>
                        <a:pt x="65" y="250"/>
                        <a:pt x="65" y="250"/>
                        <a:pt x="65" y="250"/>
                      </a:cubicBezTo>
                      <a:cubicBezTo>
                        <a:pt x="65" y="250"/>
                        <a:pt x="65" y="250"/>
                        <a:pt x="65" y="250"/>
                      </a:cubicBezTo>
                      <a:cubicBezTo>
                        <a:pt x="65" y="250"/>
                        <a:pt x="65" y="250"/>
                        <a:pt x="65" y="250"/>
                      </a:cubicBezTo>
                      <a:cubicBezTo>
                        <a:pt x="65" y="250"/>
                        <a:pt x="65" y="250"/>
                        <a:pt x="65" y="250"/>
                      </a:cubicBezTo>
                      <a:cubicBezTo>
                        <a:pt x="65" y="251"/>
                        <a:pt x="66" y="252"/>
                        <a:pt x="66" y="253"/>
                      </a:cubicBezTo>
                      <a:cubicBezTo>
                        <a:pt x="67" y="254"/>
                        <a:pt x="68" y="255"/>
                        <a:pt x="70" y="256"/>
                      </a:cubicBezTo>
                      <a:cubicBezTo>
                        <a:pt x="71" y="257"/>
                        <a:pt x="73" y="258"/>
                        <a:pt x="74" y="258"/>
                      </a:cubicBezTo>
                      <a:cubicBezTo>
                        <a:pt x="75" y="258"/>
                        <a:pt x="76" y="258"/>
                        <a:pt x="77" y="257"/>
                      </a:cubicBezTo>
                      <a:cubicBezTo>
                        <a:pt x="77" y="257"/>
                        <a:pt x="77" y="257"/>
                        <a:pt x="78" y="257"/>
                      </a:cubicBezTo>
                      <a:cubicBezTo>
                        <a:pt x="78" y="257"/>
                        <a:pt x="78" y="257"/>
                        <a:pt x="78" y="258"/>
                      </a:cubicBezTo>
                      <a:cubicBezTo>
                        <a:pt x="78" y="258"/>
                        <a:pt x="78" y="258"/>
                        <a:pt x="78" y="258"/>
                      </a:cubicBezTo>
                      <a:cubicBezTo>
                        <a:pt x="78" y="258"/>
                        <a:pt x="78" y="258"/>
                        <a:pt x="78" y="258"/>
                      </a:cubicBezTo>
                      <a:cubicBezTo>
                        <a:pt x="79" y="259"/>
                        <a:pt x="79" y="259"/>
                        <a:pt x="79" y="259"/>
                      </a:cubicBezTo>
                      <a:cubicBezTo>
                        <a:pt x="79" y="259"/>
                        <a:pt x="79" y="259"/>
                        <a:pt x="78" y="258"/>
                      </a:cubicBezTo>
                      <a:cubicBezTo>
                        <a:pt x="78" y="258"/>
                        <a:pt x="78" y="258"/>
                        <a:pt x="78" y="258"/>
                      </a:cubicBezTo>
                      <a:cubicBezTo>
                        <a:pt x="78" y="258"/>
                        <a:pt x="78" y="258"/>
                        <a:pt x="78" y="258"/>
                      </a:cubicBezTo>
                      <a:cubicBezTo>
                        <a:pt x="78" y="257"/>
                        <a:pt x="78" y="257"/>
                        <a:pt x="78" y="257"/>
                      </a:cubicBezTo>
                      <a:cubicBezTo>
                        <a:pt x="77" y="257"/>
                        <a:pt x="77" y="257"/>
                        <a:pt x="77" y="257"/>
                      </a:cubicBezTo>
                      <a:cubicBezTo>
                        <a:pt x="77" y="257"/>
                        <a:pt x="77" y="257"/>
                        <a:pt x="77" y="257"/>
                      </a:cubicBezTo>
                      <a:cubicBezTo>
                        <a:pt x="77" y="257"/>
                        <a:pt x="77" y="257"/>
                        <a:pt x="77" y="257"/>
                      </a:cubicBezTo>
                      <a:cubicBezTo>
                        <a:pt x="77" y="257"/>
                        <a:pt x="77" y="257"/>
                        <a:pt x="77" y="257"/>
                      </a:cubicBezTo>
                      <a:cubicBezTo>
                        <a:pt x="77" y="257"/>
                        <a:pt x="77" y="257"/>
                        <a:pt x="77" y="257"/>
                      </a:cubicBezTo>
                      <a:cubicBezTo>
                        <a:pt x="76" y="258"/>
                        <a:pt x="75" y="258"/>
                        <a:pt x="74" y="258"/>
                      </a:cubicBezTo>
                      <a:cubicBezTo>
                        <a:pt x="72" y="258"/>
                        <a:pt x="71" y="257"/>
                        <a:pt x="69" y="256"/>
                      </a:cubicBezTo>
                      <a:cubicBezTo>
                        <a:pt x="68" y="255"/>
                        <a:pt x="67" y="253"/>
                        <a:pt x="66" y="252"/>
                      </a:cubicBezTo>
                      <a:cubicBezTo>
                        <a:pt x="66" y="251"/>
                        <a:pt x="66" y="251"/>
                        <a:pt x="66" y="251"/>
                      </a:cubicBezTo>
                      <a:cubicBezTo>
                        <a:pt x="66" y="251"/>
                        <a:pt x="66" y="250"/>
                        <a:pt x="65" y="250"/>
                      </a:cubicBezTo>
                      <a:cubicBezTo>
                        <a:pt x="65" y="250"/>
                        <a:pt x="65" y="250"/>
                        <a:pt x="65" y="250"/>
                      </a:cubicBezTo>
                      <a:cubicBezTo>
                        <a:pt x="65" y="250"/>
                        <a:pt x="65" y="250"/>
                        <a:pt x="65" y="250"/>
                      </a:cubicBezTo>
                      <a:cubicBezTo>
                        <a:pt x="65" y="250"/>
                        <a:pt x="65" y="250"/>
                        <a:pt x="65" y="250"/>
                      </a:cubicBezTo>
                      <a:cubicBezTo>
                        <a:pt x="65" y="250"/>
                        <a:pt x="65" y="249"/>
                        <a:pt x="65" y="249"/>
                      </a:cubicBezTo>
                      <a:cubicBezTo>
                        <a:pt x="65" y="249"/>
                        <a:pt x="65" y="249"/>
                        <a:pt x="65" y="249"/>
                      </a:cubicBezTo>
                      <a:cubicBezTo>
                        <a:pt x="64" y="249"/>
                        <a:pt x="64" y="249"/>
                        <a:pt x="64" y="249"/>
                      </a:cubicBezTo>
                      <a:cubicBezTo>
                        <a:pt x="64" y="249"/>
                        <a:pt x="64" y="249"/>
                        <a:pt x="64" y="249"/>
                      </a:cubicBezTo>
                      <a:cubicBezTo>
                        <a:pt x="64" y="249"/>
                        <a:pt x="64" y="249"/>
                        <a:pt x="63" y="249"/>
                      </a:cubicBezTo>
                      <a:cubicBezTo>
                        <a:pt x="62" y="249"/>
                        <a:pt x="62" y="249"/>
                        <a:pt x="61" y="249"/>
                      </a:cubicBezTo>
                      <a:cubicBezTo>
                        <a:pt x="62" y="249"/>
                        <a:pt x="63" y="249"/>
                        <a:pt x="64" y="249"/>
                      </a:cubicBezTo>
                      <a:cubicBezTo>
                        <a:pt x="64" y="249"/>
                        <a:pt x="64" y="249"/>
                        <a:pt x="64" y="249"/>
                      </a:cubicBezTo>
                      <a:cubicBezTo>
                        <a:pt x="64" y="249"/>
                        <a:pt x="64" y="249"/>
                        <a:pt x="64" y="249"/>
                      </a:cubicBezTo>
                      <a:cubicBezTo>
                        <a:pt x="64" y="249"/>
                        <a:pt x="64" y="249"/>
                        <a:pt x="64" y="249"/>
                      </a:cubicBezTo>
                      <a:cubicBezTo>
                        <a:pt x="65" y="249"/>
                        <a:pt x="65" y="249"/>
                        <a:pt x="65" y="249"/>
                      </a:cubicBezTo>
                      <a:cubicBezTo>
                        <a:pt x="65" y="249"/>
                        <a:pt x="65" y="249"/>
                        <a:pt x="65" y="249"/>
                      </a:cubicBezTo>
                      <a:cubicBezTo>
                        <a:pt x="65" y="249"/>
                        <a:pt x="65" y="249"/>
                        <a:pt x="65" y="249"/>
                      </a:cubicBezTo>
                      <a:cubicBezTo>
                        <a:pt x="65" y="249"/>
                        <a:pt x="65" y="250"/>
                        <a:pt x="65" y="250"/>
                      </a:cubicBezTo>
                      <a:cubicBezTo>
                        <a:pt x="65" y="250"/>
                        <a:pt x="65" y="250"/>
                        <a:pt x="66" y="250"/>
                      </a:cubicBezTo>
                      <a:cubicBezTo>
                        <a:pt x="66" y="251"/>
                        <a:pt x="66" y="251"/>
                        <a:pt x="67" y="252"/>
                      </a:cubicBezTo>
                      <a:cubicBezTo>
                        <a:pt x="67" y="253"/>
                        <a:pt x="68" y="255"/>
                        <a:pt x="70" y="256"/>
                      </a:cubicBezTo>
                      <a:cubicBezTo>
                        <a:pt x="71" y="257"/>
                        <a:pt x="72" y="257"/>
                        <a:pt x="74" y="257"/>
                      </a:cubicBezTo>
                      <a:cubicBezTo>
                        <a:pt x="75" y="258"/>
                        <a:pt x="76" y="257"/>
                        <a:pt x="77" y="257"/>
                      </a:cubicBezTo>
                      <a:cubicBezTo>
                        <a:pt x="77" y="257"/>
                        <a:pt x="77" y="257"/>
                        <a:pt x="77" y="257"/>
                      </a:cubicBezTo>
                      <a:cubicBezTo>
                        <a:pt x="77" y="257"/>
                        <a:pt x="77" y="257"/>
                        <a:pt x="77" y="257"/>
                      </a:cubicBezTo>
                      <a:cubicBezTo>
                        <a:pt x="77" y="257"/>
                        <a:pt x="77" y="257"/>
                        <a:pt x="77" y="257"/>
                      </a:cubicBezTo>
                      <a:cubicBezTo>
                        <a:pt x="77" y="257"/>
                        <a:pt x="77" y="257"/>
                        <a:pt x="77" y="257"/>
                      </a:cubicBezTo>
                      <a:cubicBezTo>
                        <a:pt x="77" y="257"/>
                        <a:pt x="78" y="256"/>
                        <a:pt x="78" y="256"/>
                      </a:cubicBezTo>
                      <a:cubicBezTo>
                        <a:pt x="78" y="257"/>
                        <a:pt x="78" y="257"/>
                        <a:pt x="78" y="257"/>
                      </a:cubicBezTo>
                      <a:cubicBezTo>
                        <a:pt x="78" y="257"/>
                        <a:pt x="78" y="258"/>
                        <a:pt x="79" y="258"/>
                      </a:cubicBezTo>
                      <a:cubicBezTo>
                        <a:pt x="79" y="258"/>
                        <a:pt x="79" y="259"/>
                        <a:pt x="79" y="259"/>
                      </a:cubicBezTo>
                      <a:cubicBezTo>
                        <a:pt x="80" y="260"/>
                        <a:pt x="81" y="261"/>
                        <a:pt x="82" y="261"/>
                      </a:cubicBezTo>
                      <a:cubicBezTo>
                        <a:pt x="84" y="262"/>
                        <a:pt x="85" y="262"/>
                        <a:pt x="86" y="262"/>
                      </a:cubicBezTo>
                      <a:cubicBezTo>
                        <a:pt x="87" y="262"/>
                        <a:pt x="87" y="262"/>
                        <a:pt x="87" y="262"/>
                      </a:cubicBezTo>
                      <a:cubicBezTo>
                        <a:pt x="88" y="262"/>
                        <a:pt x="88" y="262"/>
                        <a:pt x="88" y="262"/>
                      </a:cubicBezTo>
                      <a:cubicBezTo>
                        <a:pt x="88" y="262"/>
                        <a:pt x="88" y="262"/>
                        <a:pt x="88" y="262"/>
                      </a:cubicBezTo>
                      <a:cubicBezTo>
                        <a:pt x="88" y="261"/>
                        <a:pt x="88" y="261"/>
                        <a:pt x="88" y="261"/>
                      </a:cubicBezTo>
                      <a:cubicBezTo>
                        <a:pt x="89" y="261"/>
                        <a:pt x="89" y="261"/>
                        <a:pt x="89" y="261"/>
                      </a:cubicBezTo>
                      <a:cubicBezTo>
                        <a:pt x="89" y="261"/>
                        <a:pt x="89" y="262"/>
                        <a:pt x="90" y="262"/>
                      </a:cubicBezTo>
                      <a:cubicBezTo>
                        <a:pt x="90" y="262"/>
                        <a:pt x="90" y="262"/>
                        <a:pt x="90" y="262"/>
                      </a:cubicBezTo>
                      <a:cubicBezTo>
                        <a:pt x="90" y="262"/>
                        <a:pt x="90" y="262"/>
                        <a:pt x="90" y="262"/>
                      </a:cubicBezTo>
                      <a:cubicBezTo>
                        <a:pt x="90" y="262"/>
                        <a:pt x="90" y="262"/>
                        <a:pt x="90" y="262"/>
                      </a:cubicBezTo>
                      <a:cubicBezTo>
                        <a:pt x="90" y="263"/>
                        <a:pt x="90" y="263"/>
                        <a:pt x="90" y="263"/>
                      </a:cubicBezTo>
                      <a:cubicBezTo>
                        <a:pt x="91" y="264"/>
                        <a:pt x="92" y="265"/>
                        <a:pt x="94" y="265"/>
                      </a:cubicBezTo>
                      <a:cubicBezTo>
                        <a:pt x="95" y="265"/>
                        <a:pt x="96" y="265"/>
                        <a:pt x="97" y="265"/>
                      </a:cubicBezTo>
                      <a:cubicBezTo>
                        <a:pt x="98" y="265"/>
                        <a:pt x="98" y="265"/>
                        <a:pt x="98" y="265"/>
                      </a:cubicBezTo>
                      <a:cubicBezTo>
                        <a:pt x="98" y="265"/>
                        <a:pt x="98" y="265"/>
                        <a:pt x="99" y="265"/>
                      </a:cubicBezTo>
                      <a:cubicBezTo>
                        <a:pt x="99" y="265"/>
                        <a:pt x="99" y="265"/>
                        <a:pt x="99" y="265"/>
                      </a:cubicBezTo>
                      <a:cubicBezTo>
                        <a:pt x="99" y="264"/>
                        <a:pt x="99" y="264"/>
                        <a:pt x="99" y="264"/>
                      </a:cubicBezTo>
                      <a:cubicBezTo>
                        <a:pt x="100" y="265"/>
                        <a:pt x="100" y="265"/>
                        <a:pt x="100" y="265"/>
                      </a:cubicBezTo>
                      <a:cubicBezTo>
                        <a:pt x="100" y="266"/>
                        <a:pt x="101" y="266"/>
                        <a:pt x="101" y="267"/>
                      </a:cubicBezTo>
                      <a:cubicBezTo>
                        <a:pt x="102" y="268"/>
                        <a:pt x="104" y="269"/>
                        <a:pt x="105" y="269"/>
                      </a:cubicBezTo>
                      <a:cubicBezTo>
                        <a:pt x="106" y="269"/>
                        <a:pt x="108" y="269"/>
                        <a:pt x="109" y="269"/>
                      </a:cubicBezTo>
                      <a:cubicBezTo>
                        <a:pt x="110" y="269"/>
                        <a:pt x="110" y="269"/>
                        <a:pt x="110" y="269"/>
                      </a:cubicBezTo>
                      <a:cubicBezTo>
                        <a:pt x="110" y="269"/>
                        <a:pt x="111" y="269"/>
                        <a:pt x="111" y="269"/>
                      </a:cubicBezTo>
                      <a:cubicBezTo>
                        <a:pt x="111" y="269"/>
                        <a:pt x="111" y="269"/>
                        <a:pt x="111" y="269"/>
                      </a:cubicBezTo>
                      <a:cubicBezTo>
                        <a:pt x="111" y="269"/>
                        <a:pt x="111" y="269"/>
                        <a:pt x="111" y="269"/>
                      </a:cubicBezTo>
                      <a:cubicBezTo>
                        <a:pt x="112" y="268"/>
                        <a:pt x="112" y="268"/>
                        <a:pt x="112" y="268"/>
                      </a:cubicBezTo>
                      <a:cubicBezTo>
                        <a:pt x="112" y="268"/>
                        <a:pt x="112" y="269"/>
                        <a:pt x="112" y="269"/>
                      </a:cubicBezTo>
                      <a:cubicBezTo>
                        <a:pt x="112" y="269"/>
                        <a:pt x="113" y="269"/>
                        <a:pt x="113" y="269"/>
                      </a:cubicBezTo>
                      <a:cubicBezTo>
                        <a:pt x="113" y="270"/>
                        <a:pt x="113" y="270"/>
                        <a:pt x="113" y="270"/>
                      </a:cubicBezTo>
                      <a:cubicBezTo>
                        <a:pt x="113" y="270"/>
                        <a:pt x="113" y="270"/>
                        <a:pt x="114" y="271"/>
                      </a:cubicBezTo>
                      <a:cubicBezTo>
                        <a:pt x="115" y="272"/>
                        <a:pt x="116" y="272"/>
                        <a:pt x="118" y="273"/>
                      </a:cubicBezTo>
                      <a:cubicBezTo>
                        <a:pt x="119" y="273"/>
                        <a:pt x="121" y="272"/>
                        <a:pt x="122" y="272"/>
                      </a:cubicBezTo>
                      <a:cubicBezTo>
                        <a:pt x="122" y="271"/>
                        <a:pt x="123" y="271"/>
                        <a:pt x="124" y="271"/>
                      </a:cubicBezTo>
                      <a:cubicBezTo>
                        <a:pt x="124" y="270"/>
                        <a:pt x="124" y="270"/>
                        <a:pt x="124" y="270"/>
                      </a:cubicBezTo>
                      <a:cubicBezTo>
                        <a:pt x="124" y="270"/>
                        <a:pt x="124" y="270"/>
                        <a:pt x="124" y="270"/>
                      </a:cubicBezTo>
                      <a:cubicBezTo>
                        <a:pt x="124" y="270"/>
                        <a:pt x="125" y="270"/>
                        <a:pt x="125" y="270"/>
                      </a:cubicBezTo>
                      <a:cubicBezTo>
                        <a:pt x="125" y="270"/>
                        <a:pt x="125" y="270"/>
                        <a:pt x="125" y="270"/>
                      </a:cubicBezTo>
                      <a:cubicBezTo>
                        <a:pt x="125" y="270"/>
                        <a:pt x="125" y="270"/>
                        <a:pt x="125" y="270"/>
                      </a:cubicBezTo>
                      <a:cubicBezTo>
                        <a:pt x="125" y="270"/>
                        <a:pt x="125" y="270"/>
                        <a:pt x="125" y="270"/>
                      </a:cubicBezTo>
                      <a:cubicBezTo>
                        <a:pt x="126" y="271"/>
                        <a:pt x="126" y="271"/>
                        <a:pt x="127" y="271"/>
                      </a:cubicBezTo>
                      <a:cubicBezTo>
                        <a:pt x="128" y="272"/>
                        <a:pt x="130" y="272"/>
                        <a:pt x="131" y="272"/>
                      </a:cubicBezTo>
                      <a:cubicBezTo>
                        <a:pt x="133" y="272"/>
                        <a:pt x="134" y="272"/>
                        <a:pt x="135" y="271"/>
                      </a:cubicBezTo>
                      <a:cubicBezTo>
                        <a:pt x="136" y="271"/>
                        <a:pt x="136" y="270"/>
                        <a:pt x="137" y="270"/>
                      </a:cubicBezTo>
                      <a:cubicBezTo>
                        <a:pt x="137" y="270"/>
                        <a:pt x="137" y="270"/>
                        <a:pt x="137" y="269"/>
                      </a:cubicBezTo>
                      <a:cubicBezTo>
                        <a:pt x="138" y="269"/>
                        <a:pt x="138" y="269"/>
                        <a:pt x="138" y="269"/>
                      </a:cubicBezTo>
                      <a:cubicBezTo>
                        <a:pt x="138" y="269"/>
                        <a:pt x="138" y="269"/>
                        <a:pt x="138" y="269"/>
                      </a:cubicBezTo>
                      <a:cubicBezTo>
                        <a:pt x="139" y="270"/>
                        <a:pt x="139" y="270"/>
                        <a:pt x="139" y="270"/>
                      </a:cubicBezTo>
                      <a:cubicBezTo>
                        <a:pt x="139" y="270"/>
                        <a:pt x="139" y="270"/>
                        <a:pt x="139" y="270"/>
                      </a:cubicBezTo>
                      <a:cubicBezTo>
                        <a:pt x="140" y="270"/>
                        <a:pt x="140" y="271"/>
                        <a:pt x="141" y="271"/>
                      </a:cubicBezTo>
                      <a:cubicBezTo>
                        <a:pt x="142" y="272"/>
                        <a:pt x="143" y="272"/>
                        <a:pt x="145" y="273"/>
                      </a:cubicBezTo>
                      <a:cubicBezTo>
                        <a:pt x="146" y="273"/>
                        <a:pt x="147" y="272"/>
                        <a:pt x="147" y="272"/>
                      </a:cubicBezTo>
                      <a:cubicBezTo>
                        <a:pt x="148" y="272"/>
                        <a:pt x="149" y="272"/>
                        <a:pt x="149" y="271"/>
                      </a:cubicBezTo>
                      <a:cubicBezTo>
                        <a:pt x="150" y="271"/>
                        <a:pt x="150" y="271"/>
                        <a:pt x="150" y="270"/>
                      </a:cubicBezTo>
                      <a:cubicBezTo>
                        <a:pt x="150" y="270"/>
                        <a:pt x="150" y="270"/>
                        <a:pt x="150" y="270"/>
                      </a:cubicBezTo>
                      <a:cubicBezTo>
                        <a:pt x="151" y="270"/>
                        <a:pt x="151" y="270"/>
                        <a:pt x="151" y="270"/>
                      </a:cubicBezTo>
                      <a:cubicBezTo>
                        <a:pt x="151" y="270"/>
                        <a:pt x="151" y="269"/>
                        <a:pt x="151" y="269"/>
                      </a:cubicBezTo>
                      <a:cubicBezTo>
                        <a:pt x="151" y="269"/>
                        <a:pt x="151" y="269"/>
                        <a:pt x="151" y="269"/>
                      </a:cubicBezTo>
                      <a:cubicBezTo>
                        <a:pt x="151" y="269"/>
                        <a:pt x="151" y="269"/>
                        <a:pt x="151" y="269"/>
                      </a:cubicBezTo>
                      <a:cubicBezTo>
                        <a:pt x="151" y="269"/>
                        <a:pt x="151" y="269"/>
                        <a:pt x="151" y="269"/>
                      </a:cubicBezTo>
                      <a:cubicBezTo>
                        <a:pt x="151" y="269"/>
                        <a:pt x="151" y="269"/>
                        <a:pt x="151" y="269"/>
                      </a:cubicBezTo>
                      <a:cubicBezTo>
                        <a:pt x="152" y="269"/>
                        <a:pt x="152" y="270"/>
                        <a:pt x="152" y="270"/>
                      </a:cubicBezTo>
                      <a:cubicBezTo>
                        <a:pt x="153" y="271"/>
                        <a:pt x="153" y="271"/>
                        <a:pt x="154" y="272"/>
                      </a:cubicBezTo>
                      <a:cubicBezTo>
                        <a:pt x="156" y="272"/>
                        <a:pt x="157" y="273"/>
                        <a:pt x="159" y="272"/>
                      </a:cubicBezTo>
                      <a:cubicBezTo>
                        <a:pt x="160" y="272"/>
                        <a:pt x="162" y="271"/>
                        <a:pt x="163" y="270"/>
                      </a:cubicBezTo>
                      <a:cubicBezTo>
                        <a:pt x="163" y="270"/>
                        <a:pt x="164" y="270"/>
                        <a:pt x="164" y="269"/>
                      </a:cubicBezTo>
                      <a:cubicBezTo>
                        <a:pt x="164" y="269"/>
                        <a:pt x="164" y="269"/>
                        <a:pt x="164" y="269"/>
                      </a:cubicBezTo>
                      <a:cubicBezTo>
                        <a:pt x="165" y="269"/>
                        <a:pt x="165" y="269"/>
                        <a:pt x="165" y="269"/>
                      </a:cubicBezTo>
                      <a:cubicBezTo>
                        <a:pt x="165" y="268"/>
                        <a:pt x="165" y="268"/>
                        <a:pt x="165" y="268"/>
                      </a:cubicBezTo>
                      <a:cubicBezTo>
                        <a:pt x="165" y="268"/>
                        <a:pt x="165" y="268"/>
                        <a:pt x="165" y="268"/>
                      </a:cubicBezTo>
                      <a:cubicBezTo>
                        <a:pt x="165" y="268"/>
                        <a:pt x="165" y="268"/>
                        <a:pt x="165" y="268"/>
                      </a:cubicBezTo>
                      <a:cubicBezTo>
                        <a:pt x="165" y="268"/>
                        <a:pt x="165" y="268"/>
                        <a:pt x="165" y="268"/>
                      </a:cubicBezTo>
                      <a:cubicBezTo>
                        <a:pt x="165" y="268"/>
                        <a:pt x="165" y="268"/>
                        <a:pt x="165" y="268"/>
                      </a:cubicBezTo>
                      <a:cubicBezTo>
                        <a:pt x="165" y="268"/>
                        <a:pt x="165" y="268"/>
                        <a:pt x="165" y="268"/>
                      </a:cubicBezTo>
                      <a:cubicBezTo>
                        <a:pt x="166" y="268"/>
                        <a:pt x="166" y="268"/>
                        <a:pt x="166" y="269"/>
                      </a:cubicBezTo>
                      <a:cubicBezTo>
                        <a:pt x="167" y="269"/>
                        <a:pt x="167" y="269"/>
                        <a:pt x="168" y="269"/>
                      </a:cubicBezTo>
                      <a:cubicBezTo>
                        <a:pt x="169" y="270"/>
                        <a:pt x="171" y="270"/>
                        <a:pt x="172" y="269"/>
                      </a:cubicBezTo>
                      <a:cubicBezTo>
                        <a:pt x="173" y="269"/>
                        <a:pt x="174" y="268"/>
                        <a:pt x="175" y="267"/>
                      </a:cubicBezTo>
                      <a:cubicBezTo>
                        <a:pt x="175" y="267"/>
                        <a:pt x="176" y="266"/>
                        <a:pt x="176" y="266"/>
                      </a:cubicBezTo>
                      <a:cubicBezTo>
                        <a:pt x="176" y="266"/>
                        <a:pt x="176" y="266"/>
                        <a:pt x="176" y="266"/>
                      </a:cubicBezTo>
                      <a:cubicBezTo>
                        <a:pt x="176" y="265"/>
                        <a:pt x="176" y="265"/>
                        <a:pt x="176" y="265"/>
                      </a:cubicBezTo>
                      <a:cubicBezTo>
                        <a:pt x="177" y="265"/>
                        <a:pt x="177" y="265"/>
                        <a:pt x="177" y="265"/>
                      </a:cubicBezTo>
                      <a:cubicBezTo>
                        <a:pt x="177" y="265"/>
                        <a:pt x="177" y="265"/>
                        <a:pt x="177" y="265"/>
                      </a:cubicBezTo>
                      <a:cubicBezTo>
                        <a:pt x="177" y="265"/>
                        <a:pt x="177" y="265"/>
                        <a:pt x="177" y="265"/>
                      </a:cubicBezTo>
                      <a:cubicBezTo>
                        <a:pt x="177" y="265"/>
                        <a:pt x="177" y="265"/>
                        <a:pt x="177" y="265"/>
                      </a:cubicBezTo>
                      <a:cubicBezTo>
                        <a:pt x="177" y="265"/>
                        <a:pt x="177" y="265"/>
                        <a:pt x="178" y="265"/>
                      </a:cubicBezTo>
                      <a:cubicBezTo>
                        <a:pt x="178" y="265"/>
                        <a:pt x="178" y="265"/>
                        <a:pt x="178" y="265"/>
                      </a:cubicBezTo>
                      <a:cubicBezTo>
                        <a:pt x="178" y="265"/>
                        <a:pt x="178" y="265"/>
                        <a:pt x="178" y="265"/>
                      </a:cubicBezTo>
                      <a:cubicBezTo>
                        <a:pt x="178" y="266"/>
                        <a:pt x="178" y="266"/>
                        <a:pt x="179" y="266"/>
                      </a:cubicBezTo>
                      <a:cubicBezTo>
                        <a:pt x="179" y="266"/>
                        <a:pt x="180" y="267"/>
                        <a:pt x="181" y="267"/>
                      </a:cubicBezTo>
                      <a:cubicBezTo>
                        <a:pt x="182" y="267"/>
                        <a:pt x="183" y="266"/>
                        <a:pt x="184" y="266"/>
                      </a:cubicBezTo>
                      <a:cubicBezTo>
                        <a:pt x="185" y="265"/>
                        <a:pt x="186" y="265"/>
                        <a:pt x="186" y="264"/>
                      </a:cubicBezTo>
                      <a:cubicBezTo>
                        <a:pt x="186" y="265"/>
                        <a:pt x="185" y="265"/>
                        <a:pt x="184" y="266"/>
                      </a:cubicBezTo>
                      <a:cubicBezTo>
                        <a:pt x="183" y="266"/>
                        <a:pt x="182" y="267"/>
                        <a:pt x="181" y="266"/>
                      </a:cubicBezTo>
                      <a:cubicBezTo>
                        <a:pt x="180" y="266"/>
                        <a:pt x="179" y="266"/>
                        <a:pt x="178" y="266"/>
                      </a:cubicBezTo>
                      <a:cubicBezTo>
                        <a:pt x="178" y="265"/>
                        <a:pt x="178" y="265"/>
                        <a:pt x="178" y="265"/>
                      </a:cubicBezTo>
                      <a:cubicBezTo>
                        <a:pt x="178" y="265"/>
                        <a:pt x="178" y="265"/>
                        <a:pt x="177" y="265"/>
                      </a:cubicBezTo>
                      <a:cubicBezTo>
                        <a:pt x="177" y="265"/>
                        <a:pt x="177" y="265"/>
                        <a:pt x="177" y="264"/>
                      </a:cubicBezTo>
                      <a:cubicBezTo>
                        <a:pt x="177" y="264"/>
                        <a:pt x="177" y="264"/>
                        <a:pt x="177" y="264"/>
                      </a:cubicBezTo>
                      <a:cubicBezTo>
                        <a:pt x="177" y="264"/>
                        <a:pt x="177" y="264"/>
                        <a:pt x="177" y="264"/>
                      </a:cubicBezTo>
                      <a:cubicBezTo>
                        <a:pt x="177" y="265"/>
                        <a:pt x="177" y="265"/>
                        <a:pt x="177" y="265"/>
                      </a:cubicBezTo>
                      <a:cubicBezTo>
                        <a:pt x="177" y="265"/>
                        <a:pt x="177" y="265"/>
                        <a:pt x="177" y="265"/>
                      </a:cubicBezTo>
                      <a:cubicBezTo>
                        <a:pt x="176" y="265"/>
                        <a:pt x="176" y="265"/>
                        <a:pt x="176" y="265"/>
                      </a:cubicBezTo>
                      <a:cubicBezTo>
                        <a:pt x="176" y="266"/>
                        <a:pt x="176" y="266"/>
                        <a:pt x="176" y="266"/>
                      </a:cubicBezTo>
                      <a:cubicBezTo>
                        <a:pt x="176" y="266"/>
                        <a:pt x="175" y="267"/>
                        <a:pt x="175" y="267"/>
                      </a:cubicBezTo>
                      <a:cubicBezTo>
                        <a:pt x="174" y="268"/>
                        <a:pt x="172" y="269"/>
                        <a:pt x="171" y="269"/>
                      </a:cubicBezTo>
                      <a:cubicBezTo>
                        <a:pt x="170" y="270"/>
                        <a:pt x="169" y="269"/>
                        <a:pt x="167" y="269"/>
                      </a:cubicBezTo>
                      <a:cubicBezTo>
                        <a:pt x="166" y="268"/>
                        <a:pt x="166" y="268"/>
                        <a:pt x="165" y="267"/>
                      </a:cubicBezTo>
                      <a:cubicBezTo>
                        <a:pt x="165" y="267"/>
                        <a:pt x="165" y="267"/>
                        <a:pt x="165" y="267"/>
                      </a:cubicBezTo>
                      <a:cubicBezTo>
                        <a:pt x="165" y="267"/>
                        <a:pt x="165" y="267"/>
                        <a:pt x="165" y="267"/>
                      </a:cubicBezTo>
                      <a:cubicBezTo>
                        <a:pt x="165" y="268"/>
                        <a:pt x="165" y="268"/>
                        <a:pt x="165" y="268"/>
                      </a:cubicBezTo>
                      <a:cubicBezTo>
                        <a:pt x="165" y="268"/>
                        <a:pt x="165" y="268"/>
                        <a:pt x="165" y="268"/>
                      </a:cubicBezTo>
                      <a:cubicBezTo>
                        <a:pt x="165" y="268"/>
                        <a:pt x="165" y="268"/>
                        <a:pt x="165" y="268"/>
                      </a:cubicBezTo>
                      <a:cubicBezTo>
                        <a:pt x="164" y="269"/>
                        <a:pt x="164" y="269"/>
                        <a:pt x="164" y="269"/>
                      </a:cubicBezTo>
                      <a:cubicBezTo>
                        <a:pt x="164" y="269"/>
                        <a:pt x="164" y="269"/>
                        <a:pt x="164" y="269"/>
                      </a:cubicBezTo>
                      <a:cubicBezTo>
                        <a:pt x="164" y="270"/>
                        <a:pt x="163" y="270"/>
                        <a:pt x="162" y="271"/>
                      </a:cubicBezTo>
                      <a:cubicBezTo>
                        <a:pt x="161" y="272"/>
                        <a:pt x="159" y="272"/>
                        <a:pt x="157" y="272"/>
                      </a:cubicBezTo>
                      <a:cubicBezTo>
                        <a:pt x="155" y="272"/>
                        <a:pt x="154" y="271"/>
                        <a:pt x="153" y="270"/>
                      </a:cubicBezTo>
                      <a:cubicBezTo>
                        <a:pt x="153" y="270"/>
                        <a:pt x="153" y="270"/>
                        <a:pt x="152" y="270"/>
                      </a:cubicBezTo>
                      <a:cubicBezTo>
                        <a:pt x="152" y="270"/>
                        <a:pt x="152" y="269"/>
                        <a:pt x="152" y="269"/>
                      </a:cubicBezTo>
                      <a:cubicBezTo>
                        <a:pt x="152" y="269"/>
                        <a:pt x="152" y="269"/>
                        <a:pt x="151" y="268"/>
                      </a:cubicBezTo>
                      <a:cubicBezTo>
                        <a:pt x="151" y="268"/>
                        <a:pt x="151" y="268"/>
                        <a:pt x="151" y="268"/>
                      </a:cubicBezTo>
                      <a:cubicBezTo>
                        <a:pt x="151" y="268"/>
                        <a:pt x="151" y="268"/>
                        <a:pt x="151" y="268"/>
                      </a:cubicBezTo>
                      <a:cubicBezTo>
                        <a:pt x="151" y="268"/>
                        <a:pt x="151" y="268"/>
                        <a:pt x="151" y="268"/>
                      </a:cubicBezTo>
                      <a:cubicBezTo>
                        <a:pt x="151" y="269"/>
                        <a:pt x="151" y="269"/>
                        <a:pt x="151" y="269"/>
                      </a:cubicBezTo>
                      <a:cubicBezTo>
                        <a:pt x="151" y="269"/>
                        <a:pt x="151" y="269"/>
                        <a:pt x="151" y="269"/>
                      </a:cubicBezTo>
                      <a:cubicBezTo>
                        <a:pt x="150" y="269"/>
                        <a:pt x="150" y="269"/>
                        <a:pt x="150" y="269"/>
                      </a:cubicBezTo>
                      <a:cubicBezTo>
                        <a:pt x="150" y="270"/>
                        <a:pt x="150" y="270"/>
                        <a:pt x="150" y="270"/>
                      </a:cubicBezTo>
                      <a:cubicBezTo>
                        <a:pt x="149" y="271"/>
                        <a:pt x="149" y="271"/>
                        <a:pt x="148" y="272"/>
                      </a:cubicBezTo>
                      <a:cubicBezTo>
                        <a:pt x="147" y="272"/>
                        <a:pt x="146" y="272"/>
                        <a:pt x="145" y="272"/>
                      </a:cubicBezTo>
                      <a:cubicBezTo>
                        <a:pt x="144" y="272"/>
                        <a:pt x="144" y="272"/>
                        <a:pt x="143" y="272"/>
                      </a:cubicBezTo>
                      <a:cubicBezTo>
                        <a:pt x="141" y="271"/>
                        <a:pt x="140" y="271"/>
                        <a:pt x="139" y="270"/>
                      </a:cubicBezTo>
                      <a:cubicBezTo>
                        <a:pt x="139" y="270"/>
                        <a:pt x="139" y="270"/>
                        <a:pt x="139" y="269"/>
                      </a:cubicBezTo>
                      <a:cubicBezTo>
                        <a:pt x="139" y="269"/>
                        <a:pt x="139" y="269"/>
                        <a:pt x="138" y="269"/>
                      </a:cubicBezTo>
                      <a:cubicBezTo>
                        <a:pt x="138" y="269"/>
                        <a:pt x="138" y="269"/>
                        <a:pt x="138" y="269"/>
                      </a:cubicBezTo>
                      <a:cubicBezTo>
                        <a:pt x="138" y="269"/>
                        <a:pt x="137" y="269"/>
                        <a:pt x="137" y="269"/>
                      </a:cubicBezTo>
                      <a:cubicBezTo>
                        <a:pt x="137" y="270"/>
                        <a:pt x="136" y="270"/>
                        <a:pt x="136" y="270"/>
                      </a:cubicBezTo>
                      <a:cubicBezTo>
                        <a:pt x="135" y="271"/>
                        <a:pt x="134" y="271"/>
                        <a:pt x="134" y="271"/>
                      </a:cubicBezTo>
                      <a:cubicBezTo>
                        <a:pt x="132" y="272"/>
                        <a:pt x="130" y="272"/>
                        <a:pt x="129" y="272"/>
                      </a:cubicBezTo>
                      <a:cubicBezTo>
                        <a:pt x="128" y="271"/>
                        <a:pt x="127" y="271"/>
                        <a:pt x="126" y="270"/>
                      </a:cubicBezTo>
                      <a:cubicBezTo>
                        <a:pt x="126" y="270"/>
                        <a:pt x="126" y="270"/>
                        <a:pt x="126" y="270"/>
                      </a:cubicBezTo>
                      <a:cubicBezTo>
                        <a:pt x="125" y="270"/>
                        <a:pt x="125" y="270"/>
                        <a:pt x="125" y="269"/>
                      </a:cubicBezTo>
                      <a:cubicBezTo>
                        <a:pt x="125" y="269"/>
                        <a:pt x="125" y="269"/>
                        <a:pt x="125" y="269"/>
                      </a:cubicBezTo>
                      <a:cubicBezTo>
                        <a:pt x="125" y="269"/>
                        <a:pt x="125" y="269"/>
                        <a:pt x="125" y="269"/>
                      </a:cubicBezTo>
                      <a:cubicBezTo>
                        <a:pt x="124" y="269"/>
                        <a:pt x="124" y="269"/>
                        <a:pt x="124" y="269"/>
                      </a:cubicBezTo>
                      <a:cubicBezTo>
                        <a:pt x="124" y="269"/>
                        <a:pt x="124" y="269"/>
                        <a:pt x="124" y="269"/>
                      </a:cubicBezTo>
                      <a:cubicBezTo>
                        <a:pt x="124" y="269"/>
                        <a:pt x="124" y="269"/>
                        <a:pt x="124" y="269"/>
                      </a:cubicBezTo>
                      <a:cubicBezTo>
                        <a:pt x="124" y="269"/>
                        <a:pt x="124" y="270"/>
                        <a:pt x="124" y="270"/>
                      </a:cubicBezTo>
                      <a:cubicBezTo>
                        <a:pt x="124" y="270"/>
                        <a:pt x="124" y="270"/>
                        <a:pt x="124" y="270"/>
                      </a:cubicBezTo>
                      <a:cubicBezTo>
                        <a:pt x="123" y="270"/>
                        <a:pt x="123" y="270"/>
                        <a:pt x="123" y="270"/>
                      </a:cubicBezTo>
                      <a:cubicBezTo>
                        <a:pt x="123" y="270"/>
                        <a:pt x="123" y="270"/>
                        <a:pt x="123" y="270"/>
                      </a:cubicBezTo>
                      <a:cubicBezTo>
                        <a:pt x="124" y="270"/>
                        <a:pt x="124" y="270"/>
                        <a:pt x="124" y="270"/>
                      </a:cubicBezTo>
                      <a:cubicBezTo>
                        <a:pt x="124" y="270"/>
                        <a:pt x="124" y="270"/>
                        <a:pt x="124" y="270"/>
                      </a:cubicBezTo>
                      <a:cubicBezTo>
                        <a:pt x="124" y="270"/>
                        <a:pt x="124" y="269"/>
                        <a:pt x="124" y="269"/>
                      </a:cubicBezTo>
                      <a:cubicBezTo>
                        <a:pt x="124" y="269"/>
                        <a:pt x="124" y="269"/>
                        <a:pt x="125" y="269"/>
                      </a:cubicBezTo>
                      <a:cubicBezTo>
                        <a:pt x="125" y="269"/>
                        <a:pt x="125" y="269"/>
                        <a:pt x="125" y="269"/>
                      </a:cubicBezTo>
                      <a:cubicBezTo>
                        <a:pt x="125" y="269"/>
                        <a:pt x="125" y="269"/>
                        <a:pt x="125" y="269"/>
                      </a:cubicBezTo>
                      <a:cubicBezTo>
                        <a:pt x="125" y="270"/>
                        <a:pt x="125" y="270"/>
                        <a:pt x="125" y="270"/>
                      </a:cubicBezTo>
                      <a:cubicBezTo>
                        <a:pt x="126" y="270"/>
                        <a:pt x="126" y="270"/>
                        <a:pt x="126" y="270"/>
                      </a:cubicBezTo>
                      <a:cubicBezTo>
                        <a:pt x="126" y="270"/>
                        <a:pt x="126" y="270"/>
                        <a:pt x="126" y="270"/>
                      </a:cubicBezTo>
                      <a:cubicBezTo>
                        <a:pt x="127" y="271"/>
                        <a:pt x="127" y="271"/>
                        <a:pt x="127" y="271"/>
                      </a:cubicBezTo>
                      <a:cubicBezTo>
                        <a:pt x="128" y="271"/>
                        <a:pt x="129" y="272"/>
                        <a:pt x="129" y="272"/>
                      </a:cubicBezTo>
                      <a:cubicBezTo>
                        <a:pt x="130" y="272"/>
                        <a:pt x="131" y="272"/>
                        <a:pt x="131" y="272"/>
                      </a:cubicBezTo>
                      <a:cubicBezTo>
                        <a:pt x="130" y="272"/>
                        <a:pt x="129" y="272"/>
                        <a:pt x="128" y="271"/>
                      </a:cubicBezTo>
                      <a:cubicBezTo>
                        <a:pt x="127" y="271"/>
                        <a:pt x="126" y="271"/>
                        <a:pt x="126" y="270"/>
                      </a:cubicBezTo>
                      <a:cubicBezTo>
                        <a:pt x="125" y="270"/>
                        <a:pt x="125" y="270"/>
                        <a:pt x="125" y="270"/>
                      </a:cubicBezTo>
                      <a:cubicBezTo>
                        <a:pt x="125" y="269"/>
                        <a:pt x="125" y="269"/>
                        <a:pt x="125" y="269"/>
                      </a:cubicBezTo>
                      <a:cubicBezTo>
                        <a:pt x="125" y="269"/>
                        <a:pt x="125" y="269"/>
                        <a:pt x="125" y="269"/>
                      </a:cubicBezTo>
                      <a:cubicBezTo>
                        <a:pt x="124" y="269"/>
                        <a:pt x="124" y="269"/>
                        <a:pt x="124" y="269"/>
                      </a:cubicBezTo>
                      <a:cubicBezTo>
                        <a:pt x="124" y="269"/>
                        <a:pt x="124" y="269"/>
                        <a:pt x="124" y="269"/>
                      </a:cubicBezTo>
                      <a:cubicBezTo>
                        <a:pt x="124" y="269"/>
                        <a:pt x="124" y="269"/>
                        <a:pt x="124" y="269"/>
                      </a:cubicBezTo>
                      <a:cubicBezTo>
                        <a:pt x="124" y="269"/>
                        <a:pt x="124" y="270"/>
                        <a:pt x="124" y="270"/>
                      </a:cubicBezTo>
                      <a:cubicBezTo>
                        <a:pt x="124" y="270"/>
                        <a:pt x="124" y="270"/>
                        <a:pt x="124" y="270"/>
                      </a:cubicBezTo>
                      <a:cubicBezTo>
                        <a:pt x="124" y="270"/>
                        <a:pt x="124" y="270"/>
                        <a:pt x="123" y="270"/>
                      </a:cubicBezTo>
                      <a:cubicBezTo>
                        <a:pt x="123" y="271"/>
                        <a:pt x="122" y="271"/>
                        <a:pt x="122" y="272"/>
                      </a:cubicBezTo>
                      <a:cubicBezTo>
                        <a:pt x="120" y="272"/>
                        <a:pt x="119" y="272"/>
                        <a:pt x="117" y="272"/>
                      </a:cubicBezTo>
                      <a:cubicBezTo>
                        <a:pt x="116" y="272"/>
                        <a:pt x="114" y="271"/>
                        <a:pt x="114" y="270"/>
                      </a:cubicBezTo>
                      <a:cubicBezTo>
                        <a:pt x="113" y="270"/>
                        <a:pt x="113" y="270"/>
                        <a:pt x="113" y="269"/>
                      </a:cubicBezTo>
                      <a:cubicBezTo>
                        <a:pt x="113" y="269"/>
                        <a:pt x="113" y="269"/>
                        <a:pt x="113" y="269"/>
                      </a:cubicBezTo>
                      <a:cubicBezTo>
                        <a:pt x="113" y="269"/>
                        <a:pt x="113" y="269"/>
                        <a:pt x="113" y="269"/>
                      </a:cubicBezTo>
                      <a:cubicBezTo>
                        <a:pt x="112" y="268"/>
                        <a:pt x="112" y="268"/>
                        <a:pt x="112" y="267"/>
                      </a:cubicBezTo>
                      <a:cubicBezTo>
                        <a:pt x="112" y="268"/>
                        <a:pt x="111" y="268"/>
                        <a:pt x="110" y="269"/>
                      </a:cubicBezTo>
                      <a:cubicBezTo>
                        <a:pt x="110" y="268"/>
                        <a:pt x="111" y="268"/>
                        <a:pt x="111" y="268"/>
                      </a:cubicBezTo>
                      <a:cubicBezTo>
                        <a:pt x="112" y="268"/>
                        <a:pt x="112" y="267"/>
                        <a:pt x="112" y="267"/>
                      </a:cubicBezTo>
                      <a:cubicBezTo>
                        <a:pt x="112" y="268"/>
                        <a:pt x="113" y="268"/>
                        <a:pt x="113" y="268"/>
                      </a:cubicBezTo>
                      <a:cubicBezTo>
                        <a:pt x="113" y="269"/>
                        <a:pt x="113" y="269"/>
                        <a:pt x="114" y="270"/>
                      </a:cubicBezTo>
                      <a:cubicBezTo>
                        <a:pt x="114" y="271"/>
                        <a:pt x="116" y="272"/>
                        <a:pt x="117" y="272"/>
                      </a:cubicBezTo>
                      <a:cubicBezTo>
                        <a:pt x="118" y="272"/>
                        <a:pt x="120" y="272"/>
                        <a:pt x="121" y="271"/>
                      </a:cubicBezTo>
                      <a:cubicBezTo>
                        <a:pt x="122" y="271"/>
                        <a:pt x="122" y="271"/>
                        <a:pt x="123" y="270"/>
                      </a:cubicBezTo>
                      <a:cubicBezTo>
                        <a:pt x="123" y="270"/>
                        <a:pt x="123" y="270"/>
                        <a:pt x="123" y="270"/>
                      </a:cubicBezTo>
                      <a:cubicBezTo>
                        <a:pt x="124" y="270"/>
                        <a:pt x="124" y="270"/>
                        <a:pt x="124" y="270"/>
                      </a:cubicBezTo>
                      <a:cubicBezTo>
                        <a:pt x="124" y="269"/>
                        <a:pt x="124" y="269"/>
                        <a:pt x="124" y="269"/>
                      </a:cubicBezTo>
                      <a:cubicBezTo>
                        <a:pt x="124" y="269"/>
                        <a:pt x="124" y="269"/>
                        <a:pt x="125" y="269"/>
                      </a:cubicBezTo>
                      <a:cubicBezTo>
                        <a:pt x="125" y="269"/>
                        <a:pt x="125" y="269"/>
                        <a:pt x="125" y="269"/>
                      </a:cubicBezTo>
                      <a:cubicBezTo>
                        <a:pt x="125" y="269"/>
                        <a:pt x="125" y="269"/>
                        <a:pt x="125" y="269"/>
                      </a:cubicBezTo>
                      <a:cubicBezTo>
                        <a:pt x="125" y="269"/>
                        <a:pt x="125" y="270"/>
                        <a:pt x="126" y="270"/>
                      </a:cubicBezTo>
                      <a:cubicBezTo>
                        <a:pt x="126" y="270"/>
                        <a:pt x="127" y="270"/>
                        <a:pt x="127" y="271"/>
                      </a:cubicBezTo>
                      <a:cubicBezTo>
                        <a:pt x="128" y="271"/>
                        <a:pt x="130" y="272"/>
                        <a:pt x="131" y="272"/>
                      </a:cubicBezTo>
                      <a:cubicBezTo>
                        <a:pt x="132" y="272"/>
                        <a:pt x="134" y="271"/>
                        <a:pt x="135" y="271"/>
                      </a:cubicBezTo>
                      <a:cubicBezTo>
                        <a:pt x="135" y="270"/>
                        <a:pt x="136" y="270"/>
                        <a:pt x="137" y="270"/>
                      </a:cubicBezTo>
                      <a:cubicBezTo>
                        <a:pt x="137" y="269"/>
                        <a:pt x="137" y="269"/>
                        <a:pt x="137" y="269"/>
                      </a:cubicBezTo>
                      <a:cubicBezTo>
                        <a:pt x="137" y="269"/>
                        <a:pt x="138" y="269"/>
                        <a:pt x="138" y="268"/>
                      </a:cubicBezTo>
                      <a:cubicBezTo>
                        <a:pt x="138" y="268"/>
                        <a:pt x="138" y="269"/>
                        <a:pt x="139" y="269"/>
                      </a:cubicBezTo>
                      <a:cubicBezTo>
                        <a:pt x="139" y="269"/>
                        <a:pt x="139" y="269"/>
                        <a:pt x="139" y="269"/>
                      </a:cubicBezTo>
                      <a:cubicBezTo>
                        <a:pt x="139" y="270"/>
                        <a:pt x="139" y="270"/>
                        <a:pt x="139" y="270"/>
                      </a:cubicBezTo>
                      <a:cubicBezTo>
                        <a:pt x="140" y="270"/>
                        <a:pt x="141" y="270"/>
                        <a:pt x="141" y="271"/>
                      </a:cubicBezTo>
                      <a:cubicBezTo>
                        <a:pt x="142" y="272"/>
                        <a:pt x="144" y="272"/>
                        <a:pt x="145" y="272"/>
                      </a:cubicBezTo>
                      <a:cubicBezTo>
                        <a:pt x="147" y="272"/>
                        <a:pt x="148" y="271"/>
                        <a:pt x="149" y="271"/>
                      </a:cubicBezTo>
                      <a:cubicBezTo>
                        <a:pt x="150" y="270"/>
                        <a:pt x="150" y="270"/>
                        <a:pt x="150" y="269"/>
                      </a:cubicBezTo>
                      <a:cubicBezTo>
                        <a:pt x="151" y="269"/>
                        <a:pt x="151" y="269"/>
                        <a:pt x="151" y="268"/>
                      </a:cubicBezTo>
                      <a:cubicBezTo>
                        <a:pt x="151" y="268"/>
                        <a:pt x="151" y="268"/>
                        <a:pt x="151" y="268"/>
                      </a:cubicBezTo>
                      <a:cubicBezTo>
                        <a:pt x="151" y="268"/>
                        <a:pt x="151" y="268"/>
                        <a:pt x="151" y="268"/>
                      </a:cubicBezTo>
                      <a:cubicBezTo>
                        <a:pt x="151" y="268"/>
                        <a:pt x="151" y="268"/>
                        <a:pt x="151" y="268"/>
                      </a:cubicBezTo>
                      <a:cubicBezTo>
                        <a:pt x="151" y="268"/>
                        <a:pt x="151" y="268"/>
                        <a:pt x="151" y="268"/>
                      </a:cubicBezTo>
                      <a:cubicBezTo>
                        <a:pt x="152" y="269"/>
                        <a:pt x="153" y="270"/>
                        <a:pt x="153" y="270"/>
                      </a:cubicBezTo>
                      <a:cubicBezTo>
                        <a:pt x="154" y="271"/>
                        <a:pt x="155" y="271"/>
                        <a:pt x="156" y="272"/>
                      </a:cubicBezTo>
                      <a:cubicBezTo>
                        <a:pt x="155" y="271"/>
                        <a:pt x="154" y="271"/>
                        <a:pt x="154" y="270"/>
                      </a:cubicBezTo>
                      <a:cubicBezTo>
                        <a:pt x="153" y="270"/>
                        <a:pt x="152" y="269"/>
                        <a:pt x="151" y="268"/>
                      </a:cubicBezTo>
                      <a:cubicBezTo>
                        <a:pt x="151" y="268"/>
                        <a:pt x="151" y="268"/>
                        <a:pt x="151" y="268"/>
                      </a:cubicBezTo>
                      <a:cubicBezTo>
                        <a:pt x="151" y="268"/>
                        <a:pt x="151" y="268"/>
                        <a:pt x="151" y="268"/>
                      </a:cubicBezTo>
                      <a:cubicBezTo>
                        <a:pt x="151" y="268"/>
                        <a:pt x="151" y="269"/>
                        <a:pt x="150" y="269"/>
                      </a:cubicBezTo>
                      <a:cubicBezTo>
                        <a:pt x="150" y="269"/>
                        <a:pt x="150" y="270"/>
                        <a:pt x="149" y="270"/>
                      </a:cubicBezTo>
                      <a:cubicBezTo>
                        <a:pt x="148" y="271"/>
                        <a:pt x="147" y="272"/>
                        <a:pt x="145" y="272"/>
                      </a:cubicBezTo>
                      <a:cubicBezTo>
                        <a:pt x="145" y="272"/>
                        <a:pt x="144" y="272"/>
                        <a:pt x="144" y="272"/>
                      </a:cubicBezTo>
                      <a:cubicBezTo>
                        <a:pt x="144" y="272"/>
                        <a:pt x="144" y="272"/>
                        <a:pt x="145" y="272"/>
                      </a:cubicBezTo>
                      <a:cubicBezTo>
                        <a:pt x="148" y="272"/>
                        <a:pt x="150" y="270"/>
                        <a:pt x="151" y="268"/>
                      </a:cubicBezTo>
                      <a:cubicBezTo>
                        <a:pt x="154" y="274"/>
                        <a:pt x="162" y="272"/>
                        <a:pt x="165" y="266"/>
                      </a:cubicBezTo>
                      <a:cubicBezTo>
                        <a:pt x="167" y="269"/>
                        <a:pt x="169" y="269"/>
                        <a:pt x="172" y="269"/>
                      </a:cubicBezTo>
                      <a:cubicBezTo>
                        <a:pt x="174" y="268"/>
                        <a:pt x="175" y="266"/>
                        <a:pt x="177" y="264"/>
                      </a:cubicBezTo>
                      <a:cubicBezTo>
                        <a:pt x="179" y="265"/>
                        <a:pt x="181" y="267"/>
                        <a:pt x="184" y="265"/>
                      </a:cubicBezTo>
                      <a:cubicBezTo>
                        <a:pt x="185" y="264"/>
                        <a:pt x="187" y="262"/>
                        <a:pt x="187" y="261"/>
                      </a:cubicBezTo>
                      <a:cubicBezTo>
                        <a:pt x="191" y="265"/>
                        <a:pt x="199" y="261"/>
                        <a:pt x="199" y="256"/>
                      </a:cubicBezTo>
                      <a:cubicBezTo>
                        <a:pt x="201" y="257"/>
                        <a:pt x="204" y="257"/>
                        <a:pt x="206" y="256"/>
                      </a:cubicBezTo>
                      <a:cubicBezTo>
                        <a:pt x="208" y="254"/>
                        <a:pt x="209" y="252"/>
                        <a:pt x="209" y="250"/>
                      </a:cubicBezTo>
                      <a:cubicBezTo>
                        <a:pt x="211" y="251"/>
                        <a:pt x="214" y="250"/>
                        <a:pt x="217" y="249"/>
                      </a:cubicBezTo>
                      <a:cubicBezTo>
                        <a:pt x="219" y="247"/>
                        <a:pt x="220" y="244"/>
                        <a:pt x="220" y="241"/>
                      </a:cubicBezTo>
                      <a:cubicBezTo>
                        <a:pt x="225" y="243"/>
                        <a:pt x="231" y="238"/>
                        <a:pt x="228" y="233"/>
                      </a:cubicBezTo>
                      <a:cubicBezTo>
                        <a:pt x="231" y="234"/>
                        <a:pt x="234" y="233"/>
                        <a:pt x="236" y="231"/>
                      </a:cubicBezTo>
                      <a:cubicBezTo>
                        <a:pt x="237" y="230"/>
                        <a:pt x="237" y="229"/>
                        <a:pt x="237" y="227"/>
                      </a:cubicBezTo>
                      <a:cubicBezTo>
                        <a:pt x="237" y="227"/>
                        <a:pt x="237" y="227"/>
                        <a:pt x="237" y="227"/>
                      </a:cubicBezTo>
                      <a:cubicBezTo>
                        <a:pt x="237" y="227"/>
                        <a:pt x="237" y="226"/>
                        <a:pt x="237" y="226"/>
                      </a:cubicBezTo>
                      <a:cubicBezTo>
                        <a:pt x="237" y="225"/>
                        <a:pt x="236" y="225"/>
                        <a:pt x="236" y="225"/>
                      </a:cubicBezTo>
                      <a:cubicBezTo>
                        <a:pt x="236" y="224"/>
                        <a:pt x="236" y="224"/>
                        <a:pt x="236" y="224"/>
                      </a:cubicBezTo>
                      <a:cubicBezTo>
                        <a:pt x="236" y="224"/>
                        <a:pt x="236" y="224"/>
                        <a:pt x="236" y="224"/>
                      </a:cubicBezTo>
                      <a:cubicBezTo>
                        <a:pt x="236" y="224"/>
                        <a:pt x="236" y="224"/>
                        <a:pt x="236" y="224"/>
                      </a:cubicBezTo>
                      <a:cubicBezTo>
                        <a:pt x="236" y="224"/>
                        <a:pt x="236" y="224"/>
                        <a:pt x="236" y="224"/>
                      </a:cubicBezTo>
                      <a:cubicBezTo>
                        <a:pt x="237" y="224"/>
                        <a:pt x="237" y="224"/>
                        <a:pt x="238" y="224"/>
                      </a:cubicBezTo>
                      <a:cubicBezTo>
                        <a:pt x="239" y="224"/>
                        <a:pt x="239" y="224"/>
                        <a:pt x="240" y="224"/>
                      </a:cubicBezTo>
                      <a:cubicBezTo>
                        <a:pt x="241" y="223"/>
                        <a:pt x="242" y="223"/>
                        <a:pt x="243" y="222"/>
                      </a:cubicBezTo>
                      <a:cubicBezTo>
                        <a:pt x="243" y="221"/>
                        <a:pt x="244" y="221"/>
                        <a:pt x="244" y="220"/>
                      </a:cubicBezTo>
                      <a:cubicBezTo>
                        <a:pt x="244" y="220"/>
                        <a:pt x="244" y="219"/>
                        <a:pt x="244" y="218"/>
                      </a:cubicBezTo>
                      <a:cubicBezTo>
                        <a:pt x="245" y="218"/>
                        <a:pt x="244" y="218"/>
                        <a:pt x="244" y="217"/>
                      </a:cubicBezTo>
                      <a:cubicBezTo>
                        <a:pt x="244" y="217"/>
                        <a:pt x="244" y="217"/>
                        <a:pt x="244" y="216"/>
                      </a:cubicBezTo>
                      <a:cubicBezTo>
                        <a:pt x="244" y="216"/>
                        <a:pt x="244" y="216"/>
                        <a:pt x="244" y="216"/>
                      </a:cubicBezTo>
                      <a:cubicBezTo>
                        <a:pt x="244" y="215"/>
                        <a:pt x="244" y="215"/>
                        <a:pt x="244" y="215"/>
                      </a:cubicBezTo>
                      <a:cubicBezTo>
                        <a:pt x="244" y="215"/>
                        <a:pt x="244" y="215"/>
                        <a:pt x="244" y="215"/>
                      </a:cubicBezTo>
                      <a:cubicBezTo>
                        <a:pt x="244" y="215"/>
                        <a:pt x="244" y="215"/>
                        <a:pt x="244" y="215"/>
                      </a:cubicBezTo>
                      <a:cubicBezTo>
                        <a:pt x="244" y="215"/>
                        <a:pt x="244" y="215"/>
                        <a:pt x="244" y="215"/>
                      </a:cubicBezTo>
                      <a:cubicBezTo>
                        <a:pt x="244" y="215"/>
                        <a:pt x="245" y="215"/>
                        <a:pt x="245" y="215"/>
                      </a:cubicBezTo>
                      <a:cubicBezTo>
                        <a:pt x="246" y="215"/>
                        <a:pt x="246" y="215"/>
                        <a:pt x="246" y="215"/>
                      </a:cubicBezTo>
                      <a:cubicBezTo>
                        <a:pt x="246" y="215"/>
                        <a:pt x="246" y="215"/>
                        <a:pt x="246" y="215"/>
                      </a:cubicBezTo>
                      <a:cubicBezTo>
                        <a:pt x="246" y="215"/>
                        <a:pt x="246" y="215"/>
                        <a:pt x="246" y="215"/>
                      </a:cubicBezTo>
                      <a:cubicBezTo>
                        <a:pt x="246" y="215"/>
                        <a:pt x="247" y="215"/>
                        <a:pt x="247" y="214"/>
                      </a:cubicBezTo>
                      <a:cubicBezTo>
                        <a:pt x="248" y="214"/>
                        <a:pt x="249" y="213"/>
                        <a:pt x="250" y="212"/>
                      </a:cubicBezTo>
                      <a:cubicBezTo>
                        <a:pt x="251" y="212"/>
                        <a:pt x="251" y="211"/>
                        <a:pt x="251" y="210"/>
                      </a:cubicBezTo>
                      <a:cubicBezTo>
                        <a:pt x="251" y="210"/>
                        <a:pt x="252" y="209"/>
                        <a:pt x="252" y="209"/>
                      </a:cubicBezTo>
                      <a:cubicBezTo>
                        <a:pt x="252" y="208"/>
                        <a:pt x="252" y="208"/>
                        <a:pt x="252" y="207"/>
                      </a:cubicBezTo>
                      <a:cubicBezTo>
                        <a:pt x="252" y="207"/>
                        <a:pt x="251" y="207"/>
                        <a:pt x="251" y="207"/>
                      </a:cubicBezTo>
                      <a:cubicBezTo>
                        <a:pt x="251" y="206"/>
                        <a:pt x="251" y="206"/>
                        <a:pt x="251" y="206"/>
                      </a:cubicBezTo>
                      <a:cubicBezTo>
                        <a:pt x="251" y="206"/>
                        <a:pt x="251" y="206"/>
                        <a:pt x="251" y="206"/>
                      </a:cubicBezTo>
                      <a:cubicBezTo>
                        <a:pt x="251" y="206"/>
                        <a:pt x="251" y="206"/>
                        <a:pt x="251" y="206"/>
                      </a:cubicBezTo>
                      <a:cubicBezTo>
                        <a:pt x="251" y="205"/>
                        <a:pt x="251" y="205"/>
                        <a:pt x="251" y="205"/>
                      </a:cubicBezTo>
                      <a:cubicBezTo>
                        <a:pt x="251" y="205"/>
                        <a:pt x="252" y="205"/>
                        <a:pt x="252" y="205"/>
                      </a:cubicBezTo>
                      <a:cubicBezTo>
                        <a:pt x="252" y="205"/>
                        <a:pt x="252" y="205"/>
                        <a:pt x="253" y="205"/>
                      </a:cubicBezTo>
                      <a:cubicBezTo>
                        <a:pt x="253" y="205"/>
                        <a:pt x="253" y="205"/>
                        <a:pt x="253" y="205"/>
                      </a:cubicBezTo>
                      <a:cubicBezTo>
                        <a:pt x="253" y="205"/>
                        <a:pt x="254" y="205"/>
                        <a:pt x="254" y="204"/>
                      </a:cubicBezTo>
                      <a:cubicBezTo>
                        <a:pt x="255" y="204"/>
                        <a:pt x="256" y="203"/>
                        <a:pt x="257" y="202"/>
                      </a:cubicBezTo>
                      <a:cubicBezTo>
                        <a:pt x="257" y="201"/>
                        <a:pt x="258" y="201"/>
                        <a:pt x="258" y="200"/>
                      </a:cubicBezTo>
                      <a:cubicBezTo>
                        <a:pt x="258" y="199"/>
                        <a:pt x="258" y="199"/>
                        <a:pt x="258" y="198"/>
                      </a:cubicBezTo>
                      <a:cubicBezTo>
                        <a:pt x="258" y="197"/>
                        <a:pt x="258" y="197"/>
                        <a:pt x="258" y="197"/>
                      </a:cubicBezTo>
                      <a:cubicBezTo>
                        <a:pt x="258" y="196"/>
                        <a:pt x="258" y="196"/>
                        <a:pt x="258" y="196"/>
                      </a:cubicBezTo>
                      <a:cubicBezTo>
                        <a:pt x="258" y="196"/>
                        <a:pt x="258" y="196"/>
                        <a:pt x="258" y="196"/>
                      </a:cubicBezTo>
                      <a:cubicBezTo>
                        <a:pt x="258" y="196"/>
                        <a:pt x="258" y="196"/>
                        <a:pt x="257" y="195"/>
                      </a:cubicBezTo>
                      <a:cubicBezTo>
                        <a:pt x="257" y="195"/>
                        <a:pt x="257" y="195"/>
                        <a:pt x="257" y="195"/>
                      </a:cubicBezTo>
                      <a:cubicBezTo>
                        <a:pt x="257" y="195"/>
                        <a:pt x="257" y="195"/>
                        <a:pt x="257" y="195"/>
                      </a:cubicBezTo>
                      <a:cubicBezTo>
                        <a:pt x="257" y="195"/>
                        <a:pt x="257" y="195"/>
                        <a:pt x="257" y="195"/>
                      </a:cubicBezTo>
                      <a:cubicBezTo>
                        <a:pt x="257" y="195"/>
                        <a:pt x="257" y="195"/>
                        <a:pt x="257" y="195"/>
                      </a:cubicBezTo>
                      <a:cubicBezTo>
                        <a:pt x="258" y="195"/>
                        <a:pt x="258" y="195"/>
                        <a:pt x="258" y="195"/>
                      </a:cubicBezTo>
                      <a:cubicBezTo>
                        <a:pt x="258" y="195"/>
                        <a:pt x="258" y="195"/>
                        <a:pt x="258" y="195"/>
                      </a:cubicBezTo>
                      <a:cubicBezTo>
                        <a:pt x="258" y="195"/>
                        <a:pt x="259" y="195"/>
                        <a:pt x="259" y="195"/>
                      </a:cubicBezTo>
                      <a:cubicBezTo>
                        <a:pt x="259" y="194"/>
                        <a:pt x="259" y="194"/>
                        <a:pt x="259" y="194"/>
                      </a:cubicBezTo>
                      <a:cubicBezTo>
                        <a:pt x="260" y="194"/>
                        <a:pt x="261" y="193"/>
                        <a:pt x="262" y="192"/>
                      </a:cubicBezTo>
                      <a:cubicBezTo>
                        <a:pt x="263" y="191"/>
                        <a:pt x="263" y="190"/>
                        <a:pt x="263" y="190"/>
                      </a:cubicBezTo>
                      <a:cubicBezTo>
                        <a:pt x="263" y="189"/>
                        <a:pt x="263" y="188"/>
                        <a:pt x="263" y="188"/>
                      </a:cubicBezTo>
                      <a:cubicBezTo>
                        <a:pt x="263" y="187"/>
                        <a:pt x="263" y="187"/>
                        <a:pt x="263" y="187"/>
                      </a:cubicBezTo>
                      <a:cubicBezTo>
                        <a:pt x="263" y="187"/>
                        <a:pt x="263" y="187"/>
                        <a:pt x="263" y="186"/>
                      </a:cubicBezTo>
                      <a:cubicBezTo>
                        <a:pt x="263" y="186"/>
                        <a:pt x="263" y="186"/>
                        <a:pt x="263" y="186"/>
                      </a:cubicBezTo>
                      <a:cubicBezTo>
                        <a:pt x="262" y="186"/>
                        <a:pt x="262" y="185"/>
                        <a:pt x="262" y="185"/>
                      </a:cubicBezTo>
                      <a:cubicBezTo>
                        <a:pt x="262" y="185"/>
                        <a:pt x="262" y="185"/>
                        <a:pt x="262" y="185"/>
                      </a:cubicBezTo>
                      <a:cubicBezTo>
                        <a:pt x="262" y="185"/>
                        <a:pt x="262" y="185"/>
                        <a:pt x="262" y="185"/>
                      </a:cubicBezTo>
                      <a:cubicBezTo>
                        <a:pt x="262" y="185"/>
                        <a:pt x="262" y="185"/>
                        <a:pt x="262" y="185"/>
                      </a:cubicBezTo>
                      <a:cubicBezTo>
                        <a:pt x="263" y="185"/>
                        <a:pt x="263" y="185"/>
                        <a:pt x="263" y="185"/>
                      </a:cubicBezTo>
                      <a:cubicBezTo>
                        <a:pt x="263" y="185"/>
                        <a:pt x="263" y="185"/>
                        <a:pt x="263" y="185"/>
                      </a:cubicBezTo>
                      <a:cubicBezTo>
                        <a:pt x="263" y="185"/>
                        <a:pt x="264" y="185"/>
                        <a:pt x="264" y="184"/>
                      </a:cubicBezTo>
                      <a:cubicBezTo>
                        <a:pt x="265" y="184"/>
                        <a:pt x="265" y="184"/>
                        <a:pt x="266" y="183"/>
                      </a:cubicBezTo>
                      <a:cubicBezTo>
                        <a:pt x="266" y="183"/>
                        <a:pt x="267" y="182"/>
                        <a:pt x="267" y="181"/>
                      </a:cubicBezTo>
                      <a:cubicBezTo>
                        <a:pt x="267" y="181"/>
                        <a:pt x="267" y="180"/>
                        <a:pt x="267" y="179"/>
                      </a:cubicBezTo>
                      <a:cubicBezTo>
                        <a:pt x="267" y="179"/>
                        <a:pt x="267" y="178"/>
                        <a:pt x="267" y="177"/>
                      </a:cubicBezTo>
                      <a:cubicBezTo>
                        <a:pt x="267" y="177"/>
                        <a:pt x="267" y="177"/>
                        <a:pt x="267" y="176"/>
                      </a:cubicBezTo>
                      <a:cubicBezTo>
                        <a:pt x="267" y="176"/>
                        <a:pt x="267" y="176"/>
                        <a:pt x="266" y="176"/>
                      </a:cubicBezTo>
                      <a:cubicBezTo>
                        <a:pt x="266" y="176"/>
                        <a:pt x="266" y="176"/>
                        <a:pt x="266" y="176"/>
                      </a:cubicBezTo>
                      <a:cubicBezTo>
                        <a:pt x="266" y="175"/>
                        <a:pt x="266" y="175"/>
                        <a:pt x="266" y="175"/>
                      </a:cubicBezTo>
                      <a:cubicBezTo>
                        <a:pt x="266" y="175"/>
                        <a:pt x="266" y="175"/>
                        <a:pt x="266" y="175"/>
                      </a:cubicBezTo>
                      <a:cubicBezTo>
                        <a:pt x="266" y="175"/>
                        <a:pt x="266" y="175"/>
                        <a:pt x="266" y="175"/>
                      </a:cubicBezTo>
                      <a:cubicBezTo>
                        <a:pt x="266" y="175"/>
                        <a:pt x="266" y="175"/>
                        <a:pt x="266" y="175"/>
                      </a:cubicBezTo>
                      <a:cubicBezTo>
                        <a:pt x="266" y="175"/>
                        <a:pt x="266" y="175"/>
                        <a:pt x="267" y="175"/>
                      </a:cubicBezTo>
                      <a:cubicBezTo>
                        <a:pt x="267" y="175"/>
                        <a:pt x="267" y="175"/>
                        <a:pt x="267" y="175"/>
                      </a:cubicBezTo>
                      <a:cubicBezTo>
                        <a:pt x="267" y="174"/>
                        <a:pt x="267" y="174"/>
                        <a:pt x="267" y="174"/>
                      </a:cubicBezTo>
                      <a:cubicBezTo>
                        <a:pt x="267" y="174"/>
                        <a:pt x="267" y="174"/>
                        <a:pt x="267" y="174"/>
                      </a:cubicBezTo>
                      <a:cubicBezTo>
                        <a:pt x="267" y="174"/>
                        <a:pt x="268" y="174"/>
                        <a:pt x="268" y="174"/>
                      </a:cubicBezTo>
                      <a:cubicBezTo>
                        <a:pt x="269" y="173"/>
                        <a:pt x="270" y="172"/>
                        <a:pt x="271" y="171"/>
                      </a:cubicBezTo>
                      <a:cubicBezTo>
                        <a:pt x="271" y="170"/>
                        <a:pt x="271" y="169"/>
                        <a:pt x="271" y="169"/>
                      </a:cubicBezTo>
                      <a:cubicBezTo>
                        <a:pt x="271" y="168"/>
                        <a:pt x="271" y="167"/>
                        <a:pt x="271" y="166"/>
                      </a:cubicBezTo>
                      <a:cubicBezTo>
                        <a:pt x="271" y="166"/>
                        <a:pt x="270" y="166"/>
                        <a:pt x="270" y="165"/>
                      </a:cubicBezTo>
                      <a:cubicBezTo>
                        <a:pt x="270" y="165"/>
                        <a:pt x="270" y="165"/>
                        <a:pt x="270" y="165"/>
                      </a:cubicBezTo>
                      <a:cubicBezTo>
                        <a:pt x="270" y="165"/>
                        <a:pt x="270" y="165"/>
                        <a:pt x="270" y="165"/>
                      </a:cubicBezTo>
                      <a:cubicBezTo>
                        <a:pt x="270" y="165"/>
                        <a:pt x="270" y="164"/>
                        <a:pt x="269" y="164"/>
                      </a:cubicBezTo>
                      <a:cubicBezTo>
                        <a:pt x="269" y="164"/>
                        <a:pt x="269" y="164"/>
                        <a:pt x="269" y="164"/>
                      </a:cubicBezTo>
                      <a:cubicBezTo>
                        <a:pt x="269" y="164"/>
                        <a:pt x="269" y="164"/>
                        <a:pt x="269" y="164"/>
                      </a:cubicBezTo>
                      <a:cubicBezTo>
                        <a:pt x="269" y="164"/>
                        <a:pt x="269" y="164"/>
                        <a:pt x="269" y="164"/>
                      </a:cubicBezTo>
                      <a:cubicBezTo>
                        <a:pt x="270" y="164"/>
                        <a:pt x="270" y="164"/>
                        <a:pt x="270" y="164"/>
                      </a:cubicBezTo>
                      <a:cubicBezTo>
                        <a:pt x="270" y="164"/>
                        <a:pt x="270" y="164"/>
                        <a:pt x="270" y="164"/>
                      </a:cubicBezTo>
                      <a:cubicBezTo>
                        <a:pt x="270" y="163"/>
                        <a:pt x="270" y="163"/>
                        <a:pt x="271" y="163"/>
                      </a:cubicBezTo>
                      <a:cubicBezTo>
                        <a:pt x="271" y="163"/>
                        <a:pt x="271" y="163"/>
                        <a:pt x="271" y="163"/>
                      </a:cubicBezTo>
                      <a:cubicBezTo>
                        <a:pt x="272" y="162"/>
                        <a:pt x="273" y="161"/>
                        <a:pt x="274" y="159"/>
                      </a:cubicBezTo>
                      <a:cubicBezTo>
                        <a:pt x="274" y="158"/>
                        <a:pt x="274" y="156"/>
                        <a:pt x="273" y="155"/>
                      </a:cubicBezTo>
                      <a:cubicBezTo>
                        <a:pt x="273" y="154"/>
                        <a:pt x="273" y="154"/>
                        <a:pt x="273" y="154"/>
                      </a:cubicBezTo>
                      <a:cubicBezTo>
                        <a:pt x="273" y="154"/>
                        <a:pt x="273" y="153"/>
                        <a:pt x="272" y="153"/>
                      </a:cubicBezTo>
                      <a:cubicBezTo>
                        <a:pt x="272" y="153"/>
                        <a:pt x="272" y="153"/>
                        <a:pt x="272" y="153"/>
                      </a:cubicBezTo>
                      <a:cubicBezTo>
                        <a:pt x="272" y="153"/>
                        <a:pt x="272" y="153"/>
                        <a:pt x="272" y="152"/>
                      </a:cubicBezTo>
                      <a:cubicBezTo>
                        <a:pt x="272" y="152"/>
                        <a:pt x="272" y="152"/>
                        <a:pt x="272" y="152"/>
                      </a:cubicBezTo>
                      <a:cubicBezTo>
                        <a:pt x="272" y="152"/>
                        <a:pt x="272" y="152"/>
                        <a:pt x="273" y="152"/>
                      </a:cubicBezTo>
                      <a:cubicBezTo>
                        <a:pt x="273" y="152"/>
                        <a:pt x="273" y="152"/>
                        <a:pt x="273" y="151"/>
                      </a:cubicBezTo>
                      <a:cubicBezTo>
                        <a:pt x="273" y="151"/>
                        <a:pt x="273" y="151"/>
                        <a:pt x="274" y="151"/>
                      </a:cubicBezTo>
                      <a:cubicBezTo>
                        <a:pt x="274" y="150"/>
                        <a:pt x="274" y="149"/>
                        <a:pt x="275" y="149"/>
                      </a:cubicBezTo>
                      <a:cubicBezTo>
                        <a:pt x="275" y="148"/>
                        <a:pt x="275" y="147"/>
                        <a:pt x="275" y="146"/>
                      </a:cubicBezTo>
                      <a:cubicBezTo>
                        <a:pt x="275" y="145"/>
                        <a:pt x="274" y="144"/>
                        <a:pt x="274" y="142"/>
                      </a:cubicBezTo>
                      <a:cubicBezTo>
                        <a:pt x="273" y="142"/>
                        <a:pt x="273" y="142"/>
                        <a:pt x="273" y="141"/>
                      </a:cubicBezTo>
                      <a:cubicBezTo>
                        <a:pt x="273" y="141"/>
                        <a:pt x="273" y="141"/>
                        <a:pt x="273" y="141"/>
                      </a:cubicBezTo>
                      <a:cubicBezTo>
                        <a:pt x="272" y="140"/>
                        <a:pt x="272" y="140"/>
                        <a:pt x="272" y="140"/>
                      </a:cubicBezTo>
                      <a:cubicBezTo>
                        <a:pt x="272" y="140"/>
                        <a:pt x="272" y="140"/>
                        <a:pt x="272" y="140"/>
                      </a:cubicBezTo>
                      <a:cubicBezTo>
                        <a:pt x="272" y="140"/>
                        <a:pt x="272" y="140"/>
                        <a:pt x="272" y="140"/>
                      </a:cubicBezTo>
                      <a:cubicBezTo>
                        <a:pt x="272" y="140"/>
                        <a:pt x="272" y="140"/>
                        <a:pt x="272" y="140"/>
                      </a:cubicBezTo>
                      <a:cubicBezTo>
                        <a:pt x="272" y="140"/>
                        <a:pt x="272" y="140"/>
                        <a:pt x="273" y="140"/>
                      </a:cubicBezTo>
                      <a:cubicBezTo>
                        <a:pt x="273" y="140"/>
                        <a:pt x="273" y="140"/>
                        <a:pt x="273" y="140"/>
                      </a:cubicBezTo>
                      <a:cubicBezTo>
                        <a:pt x="273" y="140"/>
                        <a:pt x="273" y="139"/>
                        <a:pt x="274" y="139"/>
                      </a:cubicBezTo>
                      <a:cubicBezTo>
                        <a:pt x="274" y="139"/>
                        <a:pt x="275" y="138"/>
                        <a:pt x="275" y="138"/>
                      </a:cubicBezTo>
                      <a:cubicBezTo>
                        <a:pt x="275" y="137"/>
                        <a:pt x="276" y="136"/>
                        <a:pt x="276" y="136"/>
                      </a:cubicBezTo>
                      <a:cubicBezTo>
                        <a:pt x="276" y="135"/>
                        <a:pt x="276" y="134"/>
                        <a:pt x="276" y="133"/>
                      </a:cubicBezTo>
                      <a:cubicBezTo>
                        <a:pt x="275" y="132"/>
                        <a:pt x="275" y="131"/>
                        <a:pt x="274" y="130"/>
                      </a:cubicBezTo>
                      <a:cubicBezTo>
                        <a:pt x="274" y="129"/>
                        <a:pt x="273" y="129"/>
                        <a:pt x="273" y="129"/>
                      </a:cubicBezTo>
                      <a:cubicBezTo>
                        <a:pt x="273" y="129"/>
                        <a:pt x="273" y="129"/>
                        <a:pt x="273" y="129"/>
                      </a:cubicBezTo>
                      <a:cubicBezTo>
                        <a:pt x="273" y="128"/>
                        <a:pt x="273" y="128"/>
                        <a:pt x="273" y="128"/>
                      </a:cubicBezTo>
                      <a:cubicBezTo>
                        <a:pt x="272" y="128"/>
                        <a:pt x="272" y="128"/>
                        <a:pt x="272" y="128"/>
                      </a:cubicBezTo>
                      <a:cubicBezTo>
                        <a:pt x="272" y="128"/>
                        <a:pt x="272" y="128"/>
                        <a:pt x="273" y="128"/>
                      </a:cubicBezTo>
                      <a:cubicBezTo>
                        <a:pt x="273" y="128"/>
                        <a:pt x="273" y="128"/>
                        <a:pt x="273" y="128"/>
                      </a:cubicBezTo>
                      <a:cubicBezTo>
                        <a:pt x="273" y="127"/>
                        <a:pt x="273" y="127"/>
                        <a:pt x="273" y="127"/>
                      </a:cubicBezTo>
                      <a:cubicBezTo>
                        <a:pt x="273" y="127"/>
                        <a:pt x="273" y="127"/>
                        <a:pt x="273" y="127"/>
                      </a:cubicBezTo>
                      <a:cubicBezTo>
                        <a:pt x="273" y="127"/>
                        <a:pt x="273" y="126"/>
                        <a:pt x="274" y="126"/>
                      </a:cubicBezTo>
                      <a:cubicBezTo>
                        <a:pt x="275" y="125"/>
                        <a:pt x="275" y="123"/>
                        <a:pt x="275" y="122"/>
                      </a:cubicBezTo>
                      <a:cubicBezTo>
                        <a:pt x="275" y="120"/>
                        <a:pt x="274" y="119"/>
                        <a:pt x="273" y="118"/>
                      </a:cubicBezTo>
                      <a:cubicBezTo>
                        <a:pt x="272" y="117"/>
                        <a:pt x="272" y="117"/>
                        <a:pt x="272" y="117"/>
                      </a:cubicBezTo>
                      <a:cubicBezTo>
                        <a:pt x="272" y="117"/>
                        <a:pt x="271" y="117"/>
                        <a:pt x="271" y="116"/>
                      </a:cubicBezTo>
                      <a:cubicBezTo>
                        <a:pt x="271" y="116"/>
                        <a:pt x="271" y="116"/>
                        <a:pt x="271" y="116"/>
                      </a:cubicBezTo>
                      <a:cubicBezTo>
                        <a:pt x="271" y="116"/>
                        <a:pt x="270" y="116"/>
                        <a:pt x="270" y="116"/>
                      </a:cubicBezTo>
                      <a:cubicBezTo>
                        <a:pt x="270" y="116"/>
                        <a:pt x="270" y="116"/>
                        <a:pt x="271" y="115"/>
                      </a:cubicBezTo>
                      <a:cubicBezTo>
                        <a:pt x="271" y="115"/>
                        <a:pt x="271" y="115"/>
                        <a:pt x="271" y="115"/>
                      </a:cubicBezTo>
                      <a:cubicBezTo>
                        <a:pt x="271" y="115"/>
                        <a:pt x="271" y="115"/>
                        <a:pt x="271" y="115"/>
                      </a:cubicBezTo>
                      <a:cubicBezTo>
                        <a:pt x="271" y="115"/>
                        <a:pt x="271" y="115"/>
                        <a:pt x="271" y="114"/>
                      </a:cubicBezTo>
                      <a:cubicBezTo>
                        <a:pt x="272" y="112"/>
                        <a:pt x="272" y="110"/>
                        <a:pt x="271" y="107"/>
                      </a:cubicBezTo>
                      <a:cubicBezTo>
                        <a:pt x="271" y="106"/>
                        <a:pt x="270" y="105"/>
                        <a:pt x="269" y="104"/>
                      </a:cubicBezTo>
                      <a:cubicBezTo>
                        <a:pt x="269" y="104"/>
                        <a:pt x="269" y="104"/>
                        <a:pt x="269" y="104"/>
                      </a:cubicBezTo>
                      <a:cubicBezTo>
                        <a:pt x="269" y="104"/>
                        <a:pt x="269" y="104"/>
                        <a:pt x="269" y="104"/>
                      </a:cubicBezTo>
                      <a:cubicBezTo>
                        <a:pt x="269" y="104"/>
                        <a:pt x="269" y="104"/>
                        <a:pt x="269" y="104"/>
                      </a:cubicBezTo>
                      <a:cubicBezTo>
                        <a:pt x="268" y="104"/>
                        <a:pt x="268" y="104"/>
                        <a:pt x="268" y="104"/>
                      </a:cubicBezTo>
                      <a:cubicBezTo>
                        <a:pt x="268" y="103"/>
                        <a:pt x="269" y="103"/>
                        <a:pt x="269" y="103"/>
                      </a:cubicBezTo>
                      <a:cubicBezTo>
                        <a:pt x="269" y="103"/>
                        <a:pt x="269" y="103"/>
                        <a:pt x="269" y="103"/>
                      </a:cubicBezTo>
                      <a:cubicBezTo>
                        <a:pt x="269" y="103"/>
                        <a:pt x="269" y="103"/>
                        <a:pt x="269" y="102"/>
                      </a:cubicBezTo>
                      <a:cubicBezTo>
                        <a:pt x="269" y="102"/>
                        <a:pt x="269" y="102"/>
                        <a:pt x="269" y="101"/>
                      </a:cubicBezTo>
                      <a:cubicBezTo>
                        <a:pt x="270" y="100"/>
                        <a:pt x="269" y="98"/>
                        <a:pt x="269" y="97"/>
                      </a:cubicBezTo>
                      <a:cubicBezTo>
                        <a:pt x="268" y="96"/>
                        <a:pt x="267" y="95"/>
                        <a:pt x="266" y="94"/>
                      </a:cubicBezTo>
                      <a:cubicBezTo>
                        <a:pt x="266" y="93"/>
                        <a:pt x="266" y="93"/>
                        <a:pt x="266" y="93"/>
                      </a:cubicBezTo>
                      <a:cubicBezTo>
                        <a:pt x="265" y="93"/>
                        <a:pt x="265" y="93"/>
                        <a:pt x="265" y="93"/>
                      </a:cubicBezTo>
                      <a:cubicBezTo>
                        <a:pt x="265" y="92"/>
                        <a:pt x="265" y="92"/>
                        <a:pt x="265" y="92"/>
                      </a:cubicBezTo>
                      <a:cubicBezTo>
                        <a:pt x="265" y="92"/>
                        <a:pt x="265" y="92"/>
                        <a:pt x="264" y="92"/>
                      </a:cubicBezTo>
                      <a:cubicBezTo>
                        <a:pt x="264" y="92"/>
                        <a:pt x="265" y="92"/>
                        <a:pt x="265" y="92"/>
                      </a:cubicBezTo>
                      <a:cubicBezTo>
                        <a:pt x="265" y="92"/>
                        <a:pt x="265" y="92"/>
                        <a:pt x="265" y="92"/>
                      </a:cubicBezTo>
                      <a:cubicBezTo>
                        <a:pt x="265" y="92"/>
                        <a:pt x="265" y="92"/>
                        <a:pt x="265" y="92"/>
                      </a:cubicBezTo>
                      <a:cubicBezTo>
                        <a:pt x="265" y="91"/>
                        <a:pt x="265" y="91"/>
                        <a:pt x="265" y="91"/>
                      </a:cubicBezTo>
                      <a:cubicBezTo>
                        <a:pt x="265" y="91"/>
                        <a:pt x="265" y="90"/>
                        <a:pt x="265" y="89"/>
                      </a:cubicBezTo>
                      <a:cubicBezTo>
                        <a:pt x="266" y="88"/>
                        <a:pt x="265" y="86"/>
                        <a:pt x="265" y="85"/>
                      </a:cubicBezTo>
                      <a:cubicBezTo>
                        <a:pt x="264" y="83"/>
                        <a:pt x="263" y="82"/>
                        <a:pt x="262" y="81"/>
                      </a:cubicBezTo>
                      <a:cubicBezTo>
                        <a:pt x="261" y="81"/>
                        <a:pt x="261" y="81"/>
                        <a:pt x="261" y="81"/>
                      </a:cubicBezTo>
                      <a:cubicBezTo>
                        <a:pt x="261" y="81"/>
                        <a:pt x="261" y="81"/>
                        <a:pt x="260" y="80"/>
                      </a:cubicBezTo>
                      <a:cubicBezTo>
                        <a:pt x="260" y="80"/>
                        <a:pt x="260" y="80"/>
                        <a:pt x="260" y="80"/>
                      </a:cubicBezTo>
                      <a:cubicBezTo>
                        <a:pt x="260" y="80"/>
                        <a:pt x="260" y="80"/>
                        <a:pt x="260" y="80"/>
                      </a:cubicBezTo>
                      <a:cubicBezTo>
                        <a:pt x="260" y="80"/>
                        <a:pt x="260" y="80"/>
                        <a:pt x="260" y="80"/>
                      </a:cubicBezTo>
                      <a:cubicBezTo>
                        <a:pt x="260" y="80"/>
                        <a:pt x="260" y="80"/>
                        <a:pt x="260" y="80"/>
                      </a:cubicBezTo>
                      <a:cubicBezTo>
                        <a:pt x="260" y="79"/>
                        <a:pt x="260" y="78"/>
                        <a:pt x="260" y="78"/>
                      </a:cubicBezTo>
                      <a:cubicBezTo>
                        <a:pt x="260" y="76"/>
                        <a:pt x="260" y="75"/>
                        <a:pt x="259" y="73"/>
                      </a:cubicBezTo>
                      <a:cubicBezTo>
                        <a:pt x="258" y="72"/>
                        <a:pt x="257" y="71"/>
                        <a:pt x="256" y="70"/>
                      </a:cubicBezTo>
                      <a:cubicBezTo>
                        <a:pt x="256" y="70"/>
                        <a:pt x="255" y="70"/>
                        <a:pt x="255" y="70"/>
                      </a:cubicBezTo>
                      <a:cubicBezTo>
                        <a:pt x="255" y="70"/>
                        <a:pt x="255" y="70"/>
                        <a:pt x="254" y="69"/>
                      </a:cubicBezTo>
                      <a:cubicBezTo>
                        <a:pt x="254" y="69"/>
                        <a:pt x="254" y="69"/>
                        <a:pt x="254" y="69"/>
                      </a:cubicBezTo>
                      <a:cubicBezTo>
                        <a:pt x="254" y="69"/>
                        <a:pt x="254" y="69"/>
                        <a:pt x="254" y="69"/>
                      </a:cubicBezTo>
                      <a:cubicBezTo>
                        <a:pt x="254" y="69"/>
                        <a:pt x="254" y="69"/>
                        <a:pt x="254" y="69"/>
                      </a:cubicBezTo>
                      <a:cubicBezTo>
                        <a:pt x="254" y="69"/>
                        <a:pt x="254" y="69"/>
                        <a:pt x="254" y="69"/>
                      </a:cubicBezTo>
                      <a:cubicBezTo>
                        <a:pt x="254" y="69"/>
                        <a:pt x="254" y="69"/>
                        <a:pt x="254" y="69"/>
                      </a:cubicBezTo>
                      <a:cubicBezTo>
                        <a:pt x="254" y="69"/>
                        <a:pt x="254" y="69"/>
                        <a:pt x="254" y="69"/>
                      </a:cubicBezTo>
                      <a:cubicBezTo>
                        <a:pt x="254" y="69"/>
                        <a:pt x="254" y="69"/>
                        <a:pt x="254" y="69"/>
                      </a:cubicBezTo>
                      <a:cubicBezTo>
                        <a:pt x="254" y="68"/>
                        <a:pt x="254" y="68"/>
                        <a:pt x="254" y="68"/>
                      </a:cubicBezTo>
                      <a:cubicBezTo>
                        <a:pt x="254" y="68"/>
                        <a:pt x="254" y="68"/>
                        <a:pt x="254" y="68"/>
                      </a:cubicBezTo>
                      <a:cubicBezTo>
                        <a:pt x="254" y="67"/>
                        <a:pt x="254" y="67"/>
                        <a:pt x="254" y="66"/>
                      </a:cubicBezTo>
                      <a:cubicBezTo>
                        <a:pt x="253" y="65"/>
                        <a:pt x="253" y="63"/>
                        <a:pt x="252" y="62"/>
                      </a:cubicBezTo>
                      <a:cubicBezTo>
                        <a:pt x="250" y="61"/>
                        <a:pt x="249" y="60"/>
                        <a:pt x="248" y="59"/>
                      </a:cubicBezTo>
                      <a:cubicBezTo>
                        <a:pt x="247" y="59"/>
                        <a:pt x="246" y="58"/>
                        <a:pt x="245" y="58"/>
                      </a:cubicBezTo>
                      <a:cubicBezTo>
                        <a:pt x="245" y="58"/>
                        <a:pt x="245" y="58"/>
                        <a:pt x="245" y="58"/>
                      </a:cubicBezTo>
                      <a:cubicBezTo>
                        <a:pt x="245" y="58"/>
                        <a:pt x="245" y="58"/>
                        <a:pt x="245" y="58"/>
                      </a:cubicBezTo>
                      <a:cubicBezTo>
                        <a:pt x="245" y="58"/>
                        <a:pt x="245" y="58"/>
                        <a:pt x="245" y="58"/>
                      </a:cubicBezTo>
                      <a:cubicBezTo>
                        <a:pt x="245" y="58"/>
                        <a:pt x="244" y="58"/>
                        <a:pt x="244" y="58"/>
                      </a:cubicBezTo>
                      <a:cubicBezTo>
                        <a:pt x="244" y="58"/>
                        <a:pt x="244" y="58"/>
                        <a:pt x="244" y="58"/>
                      </a:cubicBezTo>
                      <a:cubicBezTo>
                        <a:pt x="244" y="57"/>
                        <a:pt x="244" y="57"/>
                        <a:pt x="244" y="57"/>
                      </a:cubicBezTo>
                      <a:cubicBezTo>
                        <a:pt x="244" y="57"/>
                        <a:pt x="244" y="57"/>
                        <a:pt x="244" y="57"/>
                      </a:cubicBezTo>
                      <a:cubicBezTo>
                        <a:pt x="244" y="57"/>
                        <a:pt x="244" y="56"/>
                        <a:pt x="244" y="56"/>
                      </a:cubicBezTo>
                      <a:cubicBezTo>
                        <a:pt x="244" y="55"/>
                        <a:pt x="244" y="54"/>
                        <a:pt x="244" y="53"/>
                      </a:cubicBezTo>
                      <a:cubicBezTo>
                        <a:pt x="243" y="53"/>
                        <a:pt x="243" y="52"/>
                        <a:pt x="242" y="51"/>
                      </a:cubicBezTo>
                      <a:cubicBezTo>
                        <a:pt x="242" y="51"/>
                        <a:pt x="241" y="50"/>
                        <a:pt x="241" y="50"/>
                      </a:cubicBezTo>
                      <a:cubicBezTo>
                        <a:pt x="240" y="49"/>
                        <a:pt x="239" y="49"/>
                        <a:pt x="239" y="49"/>
                      </a:cubicBezTo>
                      <a:cubicBezTo>
                        <a:pt x="238" y="48"/>
                        <a:pt x="237" y="48"/>
                        <a:pt x="236" y="48"/>
                      </a:cubicBezTo>
                      <a:cubicBezTo>
                        <a:pt x="236" y="48"/>
                        <a:pt x="236" y="48"/>
                        <a:pt x="236" y="48"/>
                      </a:cubicBezTo>
                      <a:cubicBezTo>
                        <a:pt x="236" y="48"/>
                        <a:pt x="236" y="48"/>
                        <a:pt x="236" y="48"/>
                      </a:cubicBezTo>
                      <a:cubicBezTo>
                        <a:pt x="236" y="48"/>
                        <a:pt x="236" y="48"/>
                        <a:pt x="236" y="48"/>
                      </a:cubicBezTo>
                      <a:cubicBezTo>
                        <a:pt x="235" y="48"/>
                        <a:pt x="235" y="48"/>
                        <a:pt x="235" y="47"/>
                      </a:cubicBezTo>
                      <a:cubicBezTo>
                        <a:pt x="235" y="47"/>
                        <a:pt x="235" y="46"/>
                        <a:pt x="235" y="45"/>
                      </a:cubicBezTo>
                      <a:cubicBezTo>
                        <a:pt x="235" y="44"/>
                        <a:pt x="234" y="43"/>
                        <a:pt x="233" y="41"/>
                      </a:cubicBezTo>
                      <a:cubicBezTo>
                        <a:pt x="233" y="41"/>
                        <a:pt x="232" y="41"/>
                        <a:pt x="232" y="40"/>
                      </a:cubicBezTo>
                      <a:cubicBezTo>
                        <a:pt x="232" y="40"/>
                        <a:pt x="231" y="40"/>
                        <a:pt x="231" y="40"/>
                      </a:cubicBezTo>
                      <a:cubicBezTo>
                        <a:pt x="230" y="39"/>
                        <a:pt x="229" y="39"/>
                        <a:pt x="229" y="39"/>
                      </a:cubicBezTo>
                      <a:cubicBezTo>
                        <a:pt x="228" y="39"/>
                        <a:pt x="227" y="39"/>
                        <a:pt x="226" y="39"/>
                      </a:cubicBezTo>
                      <a:cubicBezTo>
                        <a:pt x="226" y="39"/>
                        <a:pt x="226" y="39"/>
                        <a:pt x="226" y="39"/>
                      </a:cubicBezTo>
                      <a:cubicBezTo>
                        <a:pt x="226" y="39"/>
                        <a:pt x="226" y="39"/>
                        <a:pt x="226" y="39"/>
                      </a:cubicBezTo>
                      <a:cubicBezTo>
                        <a:pt x="225" y="39"/>
                        <a:pt x="225" y="39"/>
                        <a:pt x="225" y="39"/>
                      </a:cubicBezTo>
                      <a:cubicBezTo>
                        <a:pt x="225" y="39"/>
                        <a:pt x="225" y="39"/>
                        <a:pt x="225" y="39"/>
                      </a:cubicBezTo>
                      <a:cubicBezTo>
                        <a:pt x="225" y="38"/>
                        <a:pt x="225" y="38"/>
                        <a:pt x="225" y="38"/>
                      </a:cubicBezTo>
                      <a:cubicBezTo>
                        <a:pt x="225" y="37"/>
                        <a:pt x="225" y="36"/>
                        <a:pt x="224" y="35"/>
                      </a:cubicBezTo>
                      <a:cubicBezTo>
                        <a:pt x="224" y="34"/>
                        <a:pt x="223" y="33"/>
                        <a:pt x="222" y="32"/>
                      </a:cubicBezTo>
                      <a:cubicBezTo>
                        <a:pt x="222" y="31"/>
                        <a:pt x="221" y="31"/>
                        <a:pt x="221" y="31"/>
                      </a:cubicBezTo>
                      <a:cubicBezTo>
                        <a:pt x="220" y="30"/>
                        <a:pt x="220" y="30"/>
                        <a:pt x="219" y="30"/>
                      </a:cubicBezTo>
                      <a:cubicBezTo>
                        <a:pt x="218" y="30"/>
                        <a:pt x="217" y="30"/>
                        <a:pt x="216" y="30"/>
                      </a:cubicBezTo>
                      <a:cubicBezTo>
                        <a:pt x="215" y="30"/>
                        <a:pt x="215" y="30"/>
                        <a:pt x="215" y="30"/>
                      </a:cubicBezTo>
                      <a:cubicBezTo>
                        <a:pt x="215" y="30"/>
                        <a:pt x="215" y="30"/>
                        <a:pt x="215" y="30"/>
                      </a:cubicBezTo>
                      <a:cubicBezTo>
                        <a:pt x="214" y="30"/>
                        <a:pt x="214" y="30"/>
                        <a:pt x="214" y="30"/>
                      </a:cubicBezTo>
                      <a:cubicBezTo>
                        <a:pt x="214" y="30"/>
                        <a:pt x="214" y="30"/>
                        <a:pt x="214" y="30"/>
                      </a:cubicBezTo>
                      <a:cubicBezTo>
                        <a:pt x="214" y="30"/>
                        <a:pt x="214" y="30"/>
                        <a:pt x="214" y="30"/>
                      </a:cubicBezTo>
                      <a:cubicBezTo>
                        <a:pt x="214" y="30"/>
                        <a:pt x="214" y="30"/>
                        <a:pt x="214" y="30"/>
                      </a:cubicBezTo>
                      <a:cubicBezTo>
                        <a:pt x="214" y="30"/>
                        <a:pt x="214" y="30"/>
                        <a:pt x="214" y="30"/>
                      </a:cubicBezTo>
                      <a:cubicBezTo>
                        <a:pt x="214" y="29"/>
                        <a:pt x="214" y="29"/>
                        <a:pt x="214" y="29"/>
                      </a:cubicBezTo>
                      <a:cubicBezTo>
                        <a:pt x="214" y="28"/>
                        <a:pt x="214" y="28"/>
                        <a:pt x="213" y="27"/>
                      </a:cubicBezTo>
                      <a:cubicBezTo>
                        <a:pt x="212" y="25"/>
                        <a:pt x="211" y="24"/>
                        <a:pt x="210" y="23"/>
                      </a:cubicBezTo>
                      <a:cubicBezTo>
                        <a:pt x="208" y="22"/>
                        <a:pt x="206" y="21"/>
                        <a:pt x="204" y="21"/>
                      </a:cubicBezTo>
                      <a:cubicBezTo>
                        <a:pt x="203" y="21"/>
                        <a:pt x="203" y="21"/>
                        <a:pt x="202" y="21"/>
                      </a:cubicBezTo>
                      <a:cubicBezTo>
                        <a:pt x="201" y="21"/>
                        <a:pt x="201" y="21"/>
                        <a:pt x="201" y="21"/>
                      </a:cubicBezTo>
                      <a:cubicBezTo>
                        <a:pt x="201" y="22"/>
                        <a:pt x="201" y="22"/>
                        <a:pt x="201" y="22"/>
                      </a:cubicBezTo>
                      <a:cubicBezTo>
                        <a:pt x="201" y="22"/>
                        <a:pt x="201" y="22"/>
                        <a:pt x="201" y="22"/>
                      </a:cubicBezTo>
                      <a:cubicBezTo>
                        <a:pt x="201" y="22"/>
                        <a:pt x="201" y="21"/>
                        <a:pt x="201" y="21"/>
                      </a:cubicBezTo>
                      <a:cubicBezTo>
                        <a:pt x="201" y="21"/>
                        <a:pt x="201" y="21"/>
                        <a:pt x="201" y="21"/>
                      </a:cubicBezTo>
                      <a:cubicBezTo>
                        <a:pt x="201" y="21"/>
                        <a:pt x="201" y="21"/>
                        <a:pt x="201" y="21"/>
                      </a:cubicBezTo>
                      <a:cubicBezTo>
                        <a:pt x="201" y="20"/>
                        <a:pt x="200" y="19"/>
                        <a:pt x="200" y="18"/>
                      </a:cubicBezTo>
                      <a:cubicBezTo>
                        <a:pt x="199" y="17"/>
                        <a:pt x="199" y="16"/>
                        <a:pt x="198" y="15"/>
                      </a:cubicBezTo>
                      <a:cubicBezTo>
                        <a:pt x="198" y="14"/>
                        <a:pt x="197" y="14"/>
                        <a:pt x="196" y="13"/>
                      </a:cubicBezTo>
                      <a:cubicBezTo>
                        <a:pt x="195" y="13"/>
                        <a:pt x="195" y="13"/>
                        <a:pt x="194" y="12"/>
                      </a:cubicBezTo>
                      <a:cubicBezTo>
                        <a:pt x="194" y="12"/>
                        <a:pt x="193" y="12"/>
                        <a:pt x="193" y="12"/>
                      </a:cubicBezTo>
                      <a:cubicBezTo>
                        <a:pt x="192" y="12"/>
                        <a:pt x="191" y="12"/>
                        <a:pt x="190" y="12"/>
                      </a:cubicBezTo>
                      <a:cubicBezTo>
                        <a:pt x="189" y="12"/>
                        <a:pt x="188" y="12"/>
                        <a:pt x="187" y="13"/>
                      </a:cubicBezTo>
                      <a:cubicBezTo>
                        <a:pt x="187" y="13"/>
                        <a:pt x="187" y="13"/>
                        <a:pt x="186" y="13"/>
                      </a:cubicBezTo>
                      <a:cubicBezTo>
                        <a:pt x="186" y="13"/>
                        <a:pt x="186" y="13"/>
                        <a:pt x="186" y="13"/>
                      </a:cubicBezTo>
                      <a:cubicBezTo>
                        <a:pt x="186" y="13"/>
                        <a:pt x="186" y="13"/>
                        <a:pt x="186" y="13"/>
                      </a:cubicBezTo>
                      <a:cubicBezTo>
                        <a:pt x="186" y="13"/>
                        <a:pt x="186" y="13"/>
                        <a:pt x="186" y="13"/>
                      </a:cubicBezTo>
                      <a:cubicBezTo>
                        <a:pt x="186" y="13"/>
                        <a:pt x="186" y="13"/>
                        <a:pt x="186" y="13"/>
                      </a:cubicBezTo>
                      <a:cubicBezTo>
                        <a:pt x="186" y="13"/>
                        <a:pt x="186" y="13"/>
                        <a:pt x="186" y="13"/>
                      </a:cubicBezTo>
                      <a:cubicBezTo>
                        <a:pt x="186" y="12"/>
                        <a:pt x="186" y="12"/>
                        <a:pt x="186" y="12"/>
                      </a:cubicBezTo>
                      <a:cubicBezTo>
                        <a:pt x="186" y="12"/>
                        <a:pt x="186" y="12"/>
                        <a:pt x="185" y="12"/>
                      </a:cubicBezTo>
                      <a:cubicBezTo>
                        <a:pt x="185" y="11"/>
                        <a:pt x="185" y="11"/>
                        <a:pt x="185" y="11"/>
                      </a:cubicBezTo>
                      <a:cubicBezTo>
                        <a:pt x="184" y="10"/>
                        <a:pt x="183" y="9"/>
                        <a:pt x="181" y="8"/>
                      </a:cubicBezTo>
                      <a:cubicBezTo>
                        <a:pt x="181" y="8"/>
                        <a:pt x="180" y="7"/>
                        <a:pt x="179" y="7"/>
                      </a:cubicBezTo>
                      <a:cubicBezTo>
                        <a:pt x="178" y="7"/>
                        <a:pt x="177" y="7"/>
                        <a:pt x="176" y="8"/>
                      </a:cubicBezTo>
                      <a:cubicBezTo>
                        <a:pt x="176" y="8"/>
                        <a:pt x="175" y="8"/>
                        <a:pt x="174" y="8"/>
                      </a:cubicBezTo>
                      <a:cubicBezTo>
                        <a:pt x="174" y="9"/>
                        <a:pt x="174" y="9"/>
                        <a:pt x="174" y="9"/>
                      </a:cubicBezTo>
                      <a:cubicBezTo>
                        <a:pt x="174" y="9"/>
                        <a:pt x="174" y="9"/>
                        <a:pt x="174" y="9"/>
                      </a:cubicBezTo>
                      <a:cubicBezTo>
                        <a:pt x="174" y="9"/>
                        <a:pt x="174" y="8"/>
                        <a:pt x="174" y="8"/>
                      </a:cubicBezTo>
                      <a:cubicBezTo>
                        <a:pt x="174" y="8"/>
                        <a:pt x="174" y="8"/>
                        <a:pt x="174" y="8"/>
                      </a:cubicBezTo>
                      <a:cubicBezTo>
                        <a:pt x="174" y="8"/>
                        <a:pt x="174" y="8"/>
                        <a:pt x="174" y="8"/>
                      </a:cubicBezTo>
                      <a:cubicBezTo>
                        <a:pt x="173" y="8"/>
                        <a:pt x="173" y="7"/>
                        <a:pt x="173" y="7"/>
                      </a:cubicBezTo>
                      <a:cubicBezTo>
                        <a:pt x="172" y="6"/>
                        <a:pt x="171" y="6"/>
                        <a:pt x="170" y="5"/>
                      </a:cubicBezTo>
                      <a:cubicBezTo>
                        <a:pt x="169" y="5"/>
                        <a:pt x="167" y="5"/>
                        <a:pt x="166" y="5"/>
                      </a:cubicBezTo>
                      <a:cubicBezTo>
                        <a:pt x="166" y="5"/>
                        <a:pt x="165" y="5"/>
                        <a:pt x="165" y="6"/>
                      </a:cubicBezTo>
                      <a:cubicBezTo>
                        <a:pt x="165" y="6"/>
                        <a:pt x="165" y="6"/>
                        <a:pt x="165" y="6"/>
                      </a:cubicBezTo>
                      <a:cubicBezTo>
                        <a:pt x="165" y="6"/>
                        <a:pt x="165" y="6"/>
                        <a:pt x="165" y="6"/>
                      </a:cubicBezTo>
                      <a:cubicBezTo>
                        <a:pt x="165" y="6"/>
                        <a:pt x="165" y="6"/>
                        <a:pt x="165" y="6"/>
                      </a:cubicBezTo>
                      <a:cubicBezTo>
                        <a:pt x="165" y="6"/>
                        <a:pt x="165" y="6"/>
                        <a:pt x="165" y="6"/>
                      </a:cubicBezTo>
                      <a:cubicBezTo>
                        <a:pt x="164" y="6"/>
                        <a:pt x="164" y="6"/>
                        <a:pt x="164" y="6"/>
                      </a:cubicBezTo>
                      <a:cubicBezTo>
                        <a:pt x="164" y="5"/>
                        <a:pt x="164" y="5"/>
                        <a:pt x="164" y="5"/>
                      </a:cubicBezTo>
                      <a:cubicBezTo>
                        <a:pt x="164" y="5"/>
                        <a:pt x="164" y="5"/>
                        <a:pt x="164" y="5"/>
                      </a:cubicBezTo>
                      <a:cubicBezTo>
                        <a:pt x="163" y="4"/>
                        <a:pt x="162" y="3"/>
                        <a:pt x="161" y="2"/>
                      </a:cubicBezTo>
                      <a:cubicBezTo>
                        <a:pt x="160" y="2"/>
                        <a:pt x="160" y="2"/>
                        <a:pt x="159" y="2"/>
                      </a:cubicBezTo>
                      <a:cubicBezTo>
                        <a:pt x="158" y="2"/>
                        <a:pt x="158" y="2"/>
                        <a:pt x="157" y="2"/>
                      </a:cubicBezTo>
                      <a:cubicBezTo>
                        <a:pt x="156" y="2"/>
                        <a:pt x="155" y="3"/>
                        <a:pt x="154" y="3"/>
                      </a:cubicBezTo>
                      <a:cubicBezTo>
                        <a:pt x="154" y="3"/>
                        <a:pt x="153" y="4"/>
                        <a:pt x="153" y="4"/>
                      </a:cubicBezTo>
                      <a:cubicBezTo>
                        <a:pt x="152" y="4"/>
                        <a:pt x="152" y="4"/>
                        <a:pt x="152" y="4"/>
                      </a:cubicBezTo>
                      <a:cubicBezTo>
                        <a:pt x="152" y="4"/>
                        <a:pt x="152" y="4"/>
                        <a:pt x="152" y="4"/>
                      </a:cubicBezTo>
                      <a:cubicBezTo>
                        <a:pt x="152" y="4"/>
                        <a:pt x="152" y="4"/>
                        <a:pt x="152" y="4"/>
                      </a:cubicBezTo>
                      <a:cubicBezTo>
                        <a:pt x="152" y="4"/>
                        <a:pt x="152" y="4"/>
                        <a:pt x="152" y="4"/>
                      </a:cubicBezTo>
                      <a:cubicBezTo>
                        <a:pt x="152" y="4"/>
                        <a:pt x="152" y="4"/>
                        <a:pt x="152" y="4"/>
                      </a:cubicBezTo>
                      <a:cubicBezTo>
                        <a:pt x="152" y="4"/>
                        <a:pt x="152" y="4"/>
                        <a:pt x="152" y="4"/>
                      </a:cubicBezTo>
                      <a:cubicBezTo>
                        <a:pt x="152" y="4"/>
                        <a:pt x="152" y="4"/>
                        <a:pt x="152" y="4"/>
                      </a:cubicBezTo>
                      <a:cubicBezTo>
                        <a:pt x="151" y="3"/>
                        <a:pt x="149" y="2"/>
                        <a:pt x="148" y="1"/>
                      </a:cubicBezTo>
                      <a:cubicBezTo>
                        <a:pt x="147" y="1"/>
                        <a:pt x="146" y="1"/>
                        <a:pt x="145" y="1"/>
                      </a:cubicBezTo>
                      <a:cubicBezTo>
                        <a:pt x="144" y="0"/>
                        <a:pt x="143" y="1"/>
                        <a:pt x="142" y="1"/>
                      </a:cubicBezTo>
                      <a:cubicBezTo>
                        <a:pt x="142" y="1"/>
                        <a:pt x="142" y="2"/>
                        <a:pt x="141" y="2"/>
                      </a:cubicBezTo>
                      <a:cubicBezTo>
                        <a:pt x="141" y="2"/>
                        <a:pt x="141" y="2"/>
                        <a:pt x="141" y="3"/>
                      </a:cubicBezTo>
                      <a:cubicBezTo>
                        <a:pt x="141" y="3"/>
                        <a:pt x="141" y="3"/>
                        <a:pt x="141" y="3"/>
                      </a:cubicBezTo>
                      <a:cubicBezTo>
                        <a:pt x="141" y="3"/>
                        <a:pt x="141" y="3"/>
                        <a:pt x="141" y="3"/>
                      </a:cubicBezTo>
                      <a:cubicBezTo>
                        <a:pt x="140" y="3"/>
                        <a:pt x="140" y="3"/>
                        <a:pt x="140" y="3"/>
                      </a:cubicBezTo>
                      <a:cubicBezTo>
                        <a:pt x="140" y="3"/>
                        <a:pt x="140" y="3"/>
                        <a:pt x="140" y="3"/>
                      </a:cubicBezTo>
                      <a:cubicBezTo>
                        <a:pt x="140" y="3"/>
                        <a:pt x="140" y="3"/>
                        <a:pt x="140" y="3"/>
                      </a:cubicBezTo>
                      <a:cubicBezTo>
                        <a:pt x="140" y="3"/>
                        <a:pt x="140" y="3"/>
                        <a:pt x="140" y="3"/>
                      </a:cubicBezTo>
                      <a:cubicBezTo>
                        <a:pt x="140" y="3"/>
                        <a:pt x="140" y="3"/>
                        <a:pt x="140" y="3"/>
                      </a:cubicBezTo>
                      <a:cubicBezTo>
                        <a:pt x="140" y="2"/>
                        <a:pt x="139" y="2"/>
                        <a:pt x="139" y="2"/>
                      </a:cubicBezTo>
                      <a:cubicBezTo>
                        <a:pt x="138" y="2"/>
                        <a:pt x="138" y="1"/>
                        <a:pt x="137" y="1"/>
                      </a:cubicBezTo>
                      <a:cubicBezTo>
                        <a:pt x="136" y="1"/>
                        <a:pt x="135" y="1"/>
                        <a:pt x="134" y="1"/>
                      </a:cubicBezTo>
                      <a:cubicBezTo>
                        <a:pt x="133" y="1"/>
                        <a:pt x="131" y="2"/>
                        <a:pt x="130" y="2"/>
                      </a:cubicBezTo>
                      <a:cubicBezTo>
                        <a:pt x="130" y="3"/>
                        <a:pt x="129" y="3"/>
                        <a:pt x="129" y="3"/>
                      </a:cubicBezTo>
                      <a:cubicBezTo>
                        <a:pt x="129" y="3"/>
                        <a:pt x="129" y="3"/>
                        <a:pt x="128" y="3"/>
                      </a:cubicBezTo>
                      <a:cubicBezTo>
                        <a:pt x="128" y="4"/>
                        <a:pt x="128" y="4"/>
                        <a:pt x="128" y="4"/>
                      </a:cubicBezTo>
                      <a:cubicBezTo>
                        <a:pt x="128" y="4"/>
                        <a:pt x="128" y="4"/>
                        <a:pt x="128" y="4"/>
                      </a:cubicBezTo>
                      <a:cubicBezTo>
                        <a:pt x="128" y="4"/>
                        <a:pt x="128" y="4"/>
                        <a:pt x="128" y="4"/>
                      </a:cubicBezTo>
                      <a:cubicBezTo>
                        <a:pt x="128" y="4"/>
                        <a:pt x="128" y="4"/>
                        <a:pt x="128" y="4"/>
                      </a:cubicBezTo>
                      <a:cubicBezTo>
                        <a:pt x="128" y="4"/>
                        <a:pt x="128" y="4"/>
                        <a:pt x="128" y="4"/>
                      </a:cubicBezTo>
                      <a:cubicBezTo>
                        <a:pt x="127" y="3"/>
                        <a:pt x="127" y="3"/>
                        <a:pt x="126" y="2"/>
                      </a:cubicBezTo>
                      <a:cubicBezTo>
                        <a:pt x="125" y="2"/>
                        <a:pt x="124" y="2"/>
                        <a:pt x="123" y="2"/>
                      </a:cubicBezTo>
                      <a:cubicBezTo>
                        <a:pt x="123" y="2"/>
                        <a:pt x="122" y="2"/>
                        <a:pt x="122" y="2"/>
                      </a:cubicBezTo>
                      <a:cubicBezTo>
                        <a:pt x="121" y="2"/>
                        <a:pt x="121" y="2"/>
                        <a:pt x="121" y="2"/>
                      </a:cubicBezTo>
                      <a:cubicBezTo>
                        <a:pt x="119" y="2"/>
                        <a:pt x="117" y="3"/>
                        <a:pt x="116" y="4"/>
                      </a:cubicBezTo>
                      <a:cubicBezTo>
                        <a:pt x="116" y="4"/>
                        <a:pt x="115" y="5"/>
                        <a:pt x="115" y="5"/>
                      </a:cubicBezTo>
                      <a:cubicBezTo>
                        <a:pt x="115" y="6"/>
                        <a:pt x="115" y="6"/>
                        <a:pt x="115" y="6"/>
                      </a:cubicBezTo>
                      <a:cubicBezTo>
                        <a:pt x="115" y="6"/>
                        <a:pt x="115" y="6"/>
                        <a:pt x="115" y="6"/>
                      </a:cubicBezTo>
                      <a:cubicBezTo>
                        <a:pt x="115" y="6"/>
                        <a:pt x="114" y="6"/>
                        <a:pt x="114" y="6"/>
                      </a:cubicBezTo>
                      <a:cubicBezTo>
                        <a:pt x="114" y="6"/>
                        <a:pt x="114" y="6"/>
                        <a:pt x="114" y="6"/>
                      </a:cubicBezTo>
                      <a:cubicBezTo>
                        <a:pt x="114" y="5"/>
                        <a:pt x="114" y="5"/>
                        <a:pt x="114" y="5"/>
                      </a:cubicBezTo>
                      <a:cubicBezTo>
                        <a:pt x="113" y="5"/>
                        <a:pt x="112" y="5"/>
                        <a:pt x="112" y="4"/>
                      </a:cubicBezTo>
                      <a:cubicBezTo>
                        <a:pt x="110" y="4"/>
                        <a:pt x="108" y="4"/>
                        <a:pt x="107" y="4"/>
                      </a:cubicBezTo>
                      <a:cubicBezTo>
                        <a:pt x="105" y="4"/>
                        <a:pt x="104" y="5"/>
                        <a:pt x="102" y="6"/>
                      </a:cubicBezTo>
                      <a:cubicBezTo>
                        <a:pt x="102" y="6"/>
                        <a:pt x="101" y="7"/>
                        <a:pt x="101" y="8"/>
                      </a:cubicBezTo>
                      <a:cubicBezTo>
                        <a:pt x="101" y="8"/>
                        <a:pt x="101" y="8"/>
                        <a:pt x="101" y="8"/>
                      </a:cubicBezTo>
                      <a:cubicBezTo>
                        <a:pt x="101" y="8"/>
                        <a:pt x="101" y="8"/>
                        <a:pt x="101" y="8"/>
                      </a:cubicBezTo>
                      <a:cubicBezTo>
                        <a:pt x="101" y="8"/>
                        <a:pt x="101" y="8"/>
                        <a:pt x="101" y="8"/>
                      </a:cubicBezTo>
                      <a:cubicBezTo>
                        <a:pt x="100" y="8"/>
                        <a:pt x="100" y="8"/>
                        <a:pt x="100" y="8"/>
                      </a:cubicBezTo>
                      <a:cubicBezTo>
                        <a:pt x="101" y="8"/>
                        <a:pt x="100" y="8"/>
                        <a:pt x="100" y="8"/>
                      </a:cubicBezTo>
                      <a:cubicBezTo>
                        <a:pt x="99" y="7"/>
                        <a:pt x="99" y="7"/>
                        <a:pt x="98" y="7"/>
                      </a:cubicBezTo>
                      <a:cubicBezTo>
                        <a:pt x="98" y="7"/>
                        <a:pt x="97" y="7"/>
                        <a:pt x="96" y="7"/>
                      </a:cubicBezTo>
                      <a:cubicBezTo>
                        <a:pt x="95" y="7"/>
                        <a:pt x="95" y="7"/>
                        <a:pt x="94" y="7"/>
                      </a:cubicBezTo>
                      <a:cubicBezTo>
                        <a:pt x="94" y="7"/>
                        <a:pt x="94" y="7"/>
                        <a:pt x="94" y="7"/>
                      </a:cubicBezTo>
                      <a:cubicBezTo>
                        <a:pt x="93" y="7"/>
                        <a:pt x="93" y="7"/>
                        <a:pt x="93" y="7"/>
                      </a:cubicBezTo>
                      <a:cubicBezTo>
                        <a:pt x="91" y="8"/>
                        <a:pt x="90" y="9"/>
                        <a:pt x="89" y="10"/>
                      </a:cubicBezTo>
                      <a:cubicBezTo>
                        <a:pt x="88" y="11"/>
                        <a:pt x="88" y="12"/>
                        <a:pt x="87" y="12"/>
                      </a:cubicBezTo>
                      <a:cubicBezTo>
                        <a:pt x="87" y="13"/>
                        <a:pt x="87" y="13"/>
                        <a:pt x="87" y="13"/>
                      </a:cubicBezTo>
                      <a:cubicBezTo>
                        <a:pt x="87" y="13"/>
                        <a:pt x="87" y="13"/>
                        <a:pt x="87" y="13"/>
                      </a:cubicBezTo>
                      <a:cubicBezTo>
                        <a:pt x="87" y="13"/>
                        <a:pt x="87" y="13"/>
                        <a:pt x="87" y="13"/>
                      </a:cubicBezTo>
                      <a:cubicBezTo>
                        <a:pt x="87" y="13"/>
                        <a:pt x="87" y="13"/>
                        <a:pt x="87" y="13"/>
                      </a:cubicBezTo>
                      <a:cubicBezTo>
                        <a:pt x="87" y="13"/>
                        <a:pt x="87" y="13"/>
                        <a:pt x="87" y="13"/>
                      </a:cubicBezTo>
                      <a:cubicBezTo>
                        <a:pt x="87" y="13"/>
                        <a:pt x="87" y="13"/>
                        <a:pt x="87" y="13"/>
                      </a:cubicBezTo>
                      <a:cubicBezTo>
                        <a:pt x="87" y="13"/>
                        <a:pt x="87" y="13"/>
                        <a:pt x="87" y="13"/>
                      </a:cubicBezTo>
                      <a:cubicBezTo>
                        <a:pt x="87" y="13"/>
                        <a:pt x="87" y="13"/>
                        <a:pt x="87" y="13"/>
                      </a:cubicBezTo>
                      <a:cubicBezTo>
                        <a:pt x="86" y="12"/>
                        <a:pt x="85" y="12"/>
                        <a:pt x="84" y="12"/>
                      </a:cubicBezTo>
                      <a:cubicBezTo>
                        <a:pt x="82" y="12"/>
                        <a:pt x="80" y="12"/>
                        <a:pt x="78" y="13"/>
                      </a:cubicBezTo>
                      <a:cubicBezTo>
                        <a:pt x="77" y="14"/>
                        <a:pt x="75" y="15"/>
                        <a:pt x="74" y="17"/>
                      </a:cubicBezTo>
                      <a:cubicBezTo>
                        <a:pt x="73" y="18"/>
                        <a:pt x="73" y="19"/>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2" y="20"/>
                        <a:pt x="72" y="20"/>
                        <a:pt x="72" y="20"/>
                      </a:cubicBezTo>
                      <a:cubicBezTo>
                        <a:pt x="72" y="20"/>
                        <a:pt x="72" y="20"/>
                        <a:pt x="72" y="20"/>
                      </a:cubicBezTo>
                      <a:cubicBezTo>
                        <a:pt x="72" y="19"/>
                        <a:pt x="71" y="19"/>
                        <a:pt x="71" y="19"/>
                      </a:cubicBezTo>
                      <a:cubicBezTo>
                        <a:pt x="71" y="19"/>
                        <a:pt x="70" y="19"/>
                        <a:pt x="70" y="19"/>
                      </a:cubicBezTo>
                      <a:cubicBezTo>
                        <a:pt x="68" y="19"/>
                        <a:pt x="66" y="20"/>
                        <a:pt x="65" y="21"/>
                      </a:cubicBezTo>
                      <a:cubicBezTo>
                        <a:pt x="63" y="22"/>
                        <a:pt x="62" y="23"/>
                        <a:pt x="61" y="25"/>
                      </a:cubicBezTo>
                      <a:cubicBezTo>
                        <a:pt x="60" y="26"/>
                        <a:pt x="60" y="26"/>
                        <a:pt x="60" y="27"/>
                      </a:cubicBezTo>
                      <a:cubicBezTo>
                        <a:pt x="60" y="28"/>
                        <a:pt x="60" y="28"/>
                        <a:pt x="60" y="28"/>
                      </a:cubicBezTo>
                      <a:cubicBezTo>
                        <a:pt x="60" y="28"/>
                        <a:pt x="60" y="28"/>
                        <a:pt x="60" y="28"/>
                      </a:cubicBezTo>
                      <a:cubicBezTo>
                        <a:pt x="60" y="28"/>
                        <a:pt x="60" y="28"/>
                        <a:pt x="60" y="28"/>
                      </a:cubicBezTo>
                      <a:cubicBezTo>
                        <a:pt x="60" y="28"/>
                        <a:pt x="60" y="28"/>
                        <a:pt x="60" y="28"/>
                      </a:cubicBezTo>
                      <a:cubicBezTo>
                        <a:pt x="59" y="28"/>
                        <a:pt x="59" y="28"/>
                        <a:pt x="59" y="28"/>
                      </a:cubicBezTo>
                      <a:cubicBezTo>
                        <a:pt x="59" y="28"/>
                        <a:pt x="59" y="27"/>
                        <a:pt x="59" y="27"/>
                      </a:cubicBezTo>
                      <a:cubicBezTo>
                        <a:pt x="58" y="27"/>
                        <a:pt x="58" y="28"/>
                        <a:pt x="58" y="28"/>
                      </a:cubicBezTo>
                      <a:cubicBezTo>
                        <a:pt x="56" y="28"/>
                        <a:pt x="55" y="28"/>
                        <a:pt x="53" y="29"/>
                      </a:cubicBezTo>
                      <a:cubicBezTo>
                        <a:pt x="52" y="30"/>
                        <a:pt x="51" y="31"/>
                        <a:pt x="50" y="33"/>
                      </a:cubicBezTo>
                      <a:cubicBezTo>
                        <a:pt x="50" y="34"/>
                        <a:pt x="50" y="35"/>
                        <a:pt x="50" y="35"/>
                      </a:cubicBezTo>
                      <a:cubicBezTo>
                        <a:pt x="50" y="35"/>
                        <a:pt x="50" y="35"/>
                        <a:pt x="50" y="35"/>
                      </a:cubicBezTo>
                      <a:cubicBezTo>
                        <a:pt x="50" y="35"/>
                        <a:pt x="50" y="35"/>
                        <a:pt x="50" y="35"/>
                      </a:cubicBezTo>
                      <a:cubicBezTo>
                        <a:pt x="49" y="35"/>
                        <a:pt x="49" y="35"/>
                        <a:pt x="49" y="35"/>
                      </a:cubicBezTo>
                      <a:cubicBezTo>
                        <a:pt x="49" y="35"/>
                        <a:pt x="49" y="35"/>
                        <a:pt x="48" y="35"/>
                      </a:cubicBezTo>
                      <a:cubicBezTo>
                        <a:pt x="48" y="35"/>
                        <a:pt x="48" y="35"/>
                        <a:pt x="47" y="36"/>
                      </a:cubicBezTo>
                      <a:cubicBezTo>
                        <a:pt x="46" y="36"/>
                        <a:pt x="45" y="36"/>
                        <a:pt x="45" y="37"/>
                      </a:cubicBezTo>
                      <a:cubicBezTo>
                        <a:pt x="44" y="37"/>
                        <a:pt x="44" y="37"/>
                        <a:pt x="44" y="37"/>
                      </a:cubicBezTo>
                      <a:cubicBezTo>
                        <a:pt x="43" y="38"/>
                        <a:pt x="43" y="38"/>
                        <a:pt x="43" y="38"/>
                      </a:cubicBezTo>
                      <a:cubicBezTo>
                        <a:pt x="43" y="38"/>
                        <a:pt x="43" y="38"/>
                        <a:pt x="43" y="38"/>
                      </a:cubicBezTo>
                      <a:cubicBezTo>
                        <a:pt x="42" y="39"/>
                        <a:pt x="42" y="40"/>
                        <a:pt x="41" y="40"/>
                      </a:cubicBezTo>
                      <a:cubicBezTo>
                        <a:pt x="41" y="41"/>
                        <a:pt x="41" y="42"/>
                        <a:pt x="40" y="43"/>
                      </a:cubicBezTo>
                      <a:cubicBezTo>
                        <a:pt x="40" y="43"/>
                        <a:pt x="40" y="44"/>
                        <a:pt x="40" y="44"/>
                      </a:cubicBezTo>
                      <a:cubicBezTo>
                        <a:pt x="40" y="45"/>
                        <a:pt x="40" y="45"/>
                        <a:pt x="40" y="45"/>
                      </a:cubicBezTo>
                      <a:cubicBezTo>
                        <a:pt x="40" y="45"/>
                        <a:pt x="40" y="45"/>
                        <a:pt x="40" y="45"/>
                      </a:cubicBezTo>
                      <a:cubicBezTo>
                        <a:pt x="40" y="45"/>
                        <a:pt x="40" y="45"/>
                        <a:pt x="40" y="45"/>
                      </a:cubicBezTo>
                      <a:cubicBezTo>
                        <a:pt x="40" y="45"/>
                        <a:pt x="40" y="45"/>
                        <a:pt x="40" y="45"/>
                      </a:cubicBezTo>
                      <a:cubicBezTo>
                        <a:pt x="40" y="45"/>
                        <a:pt x="40" y="45"/>
                        <a:pt x="40" y="45"/>
                      </a:cubicBezTo>
                      <a:cubicBezTo>
                        <a:pt x="40" y="45"/>
                        <a:pt x="40" y="45"/>
                        <a:pt x="40" y="45"/>
                      </a:cubicBezTo>
                      <a:cubicBezTo>
                        <a:pt x="40" y="45"/>
                        <a:pt x="40" y="45"/>
                        <a:pt x="40" y="45"/>
                      </a:cubicBezTo>
                      <a:cubicBezTo>
                        <a:pt x="39" y="45"/>
                        <a:pt x="38" y="45"/>
                        <a:pt x="37" y="45"/>
                      </a:cubicBezTo>
                      <a:cubicBezTo>
                        <a:pt x="35" y="46"/>
                        <a:pt x="34" y="46"/>
                        <a:pt x="32" y="47"/>
                      </a:cubicBezTo>
                      <a:cubicBezTo>
                        <a:pt x="31" y="48"/>
                        <a:pt x="30" y="50"/>
                        <a:pt x="29" y="52"/>
                      </a:cubicBezTo>
                      <a:cubicBezTo>
                        <a:pt x="29" y="52"/>
                        <a:pt x="29" y="53"/>
                        <a:pt x="29" y="54"/>
                      </a:cubicBezTo>
                      <a:cubicBezTo>
                        <a:pt x="29" y="55"/>
                        <a:pt x="29" y="55"/>
                        <a:pt x="29" y="56"/>
                      </a:cubicBezTo>
                      <a:cubicBezTo>
                        <a:pt x="29" y="56"/>
                        <a:pt x="29" y="56"/>
                        <a:pt x="29" y="56"/>
                      </a:cubicBezTo>
                      <a:cubicBezTo>
                        <a:pt x="29" y="56"/>
                        <a:pt x="29" y="56"/>
                        <a:pt x="29" y="56"/>
                      </a:cubicBezTo>
                      <a:cubicBezTo>
                        <a:pt x="29" y="56"/>
                        <a:pt x="29" y="56"/>
                        <a:pt x="29" y="56"/>
                      </a:cubicBezTo>
                      <a:cubicBezTo>
                        <a:pt x="29" y="56"/>
                        <a:pt x="29" y="56"/>
                        <a:pt x="29" y="56"/>
                      </a:cubicBezTo>
                      <a:cubicBezTo>
                        <a:pt x="29" y="56"/>
                        <a:pt x="29" y="56"/>
                        <a:pt x="29" y="56"/>
                      </a:cubicBezTo>
                      <a:cubicBezTo>
                        <a:pt x="29" y="56"/>
                        <a:pt x="29" y="56"/>
                        <a:pt x="29" y="56"/>
                      </a:cubicBezTo>
                      <a:cubicBezTo>
                        <a:pt x="29" y="56"/>
                        <a:pt x="29" y="56"/>
                        <a:pt x="29" y="56"/>
                      </a:cubicBezTo>
                      <a:cubicBezTo>
                        <a:pt x="28" y="56"/>
                        <a:pt x="28" y="57"/>
                        <a:pt x="27" y="57"/>
                      </a:cubicBezTo>
                      <a:cubicBezTo>
                        <a:pt x="27" y="57"/>
                        <a:pt x="26" y="57"/>
                        <a:pt x="25" y="58"/>
                      </a:cubicBezTo>
                      <a:cubicBezTo>
                        <a:pt x="23" y="58"/>
                        <a:pt x="22" y="60"/>
                        <a:pt x="21" y="61"/>
                      </a:cubicBezTo>
                      <a:cubicBezTo>
                        <a:pt x="20" y="63"/>
                        <a:pt x="19" y="65"/>
                        <a:pt x="19" y="67"/>
                      </a:cubicBezTo>
                      <a:cubicBezTo>
                        <a:pt x="19" y="68"/>
                        <a:pt x="19" y="68"/>
                        <a:pt x="20" y="69"/>
                      </a:cubicBezTo>
                      <a:cubicBezTo>
                        <a:pt x="20" y="70"/>
                        <a:pt x="20" y="70"/>
                        <a:pt x="20" y="70"/>
                      </a:cubicBezTo>
                      <a:cubicBezTo>
                        <a:pt x="20" y="70"/>
                        <a:pt x="20" y="70"/>
                        <a:pt x="20" y="70"/>
                      </a:cubicBezTo>
                      <a:cubicBezTo>
                        <a:pt x="19" y="70"/>
                        <a:pt x="19" y="70"/>
                        <a:pt x="19" y="70"/>
                      </a:cubicBezTo>
                      <a:cubicBezTo>
                        <a:pt x="19" y="70"/>
                        <a:pt x="18" y="71"/>
                        <a:pt x="17" y="71"/>
                      </a:cubicBezTo>
                      <a:cubicBezTo>
                        <a:pt x="16" y="72"/>
                        <a:pt x="14" y="73"/>
                        <a:pt x="13" y="75"/>
                      </a:cubicBezTo>
                      <a:cubicBezTo>
                        <a:pt x="13" y="75"/>
                        <a:pt x="12" y="76"/>
                        <a:pt x="12" y="77"/>
                      </a:cubicBezTo>
                      <a:cubicBezTo>
                        <a:pt x="12" y="78"/>
                        <a:pt x="11" y="79"/>
                        <a:pt x="12" y="80"/>
                      </a:cubicBezTo>
                      <a:cubicBezTo>
                        <a:pt x="12" y="81"/>
                        <a:pt x="12" y="81"/>
                        <a:pt x="12" y="82"/>
                      </a:cubicBezTo>
                      <a:cubicBezTo>
                        <a:pt x="12" y="82"/>
                        <a:pt x="12" y="82"/>
                        <a:pt x="12" y="82"/>
                      </a:cubicBezTo>
                      <a:cubicBezTo>
                        <a:pt x="12" y="83"/>
                        <a:pt x="12" y="83"/>
                        <a:pt x="13" y="83"/>
                      </a:cubicBezTo>
                      <a:cubicBezTo>
                        <a:pt x="13" y="83"/>
                        <a:pt x="13" y="83"/>
                        <a:pt x="13" y="83"/>
                      </a:cubicBezTo>
                      <a:cubicBezTo>
                        <a:pt x="13" y="83"/>
                        <a:pt x="13" y="83"/>
                        <a:pt x="13" y="83"/>
                      </a:cubicBezTo>
                      <a:cubicBezTo>
                        <a:pt x="13" y="83"/>
                        <a:pt x="13" y="83"/>
                        <a:pt x="13" y="83"/>
                      </a:cubicBezTo>
                      <a:cubicBezTo>
                        <a:pt x="13" y="83"/>
                        <a:pt x="13" y="83"/>
                        <a:pt x="13" y="83"/>
                      </a:cubicBezTo>
                      <a:cubicBezTo>
                        <a:pt x="12" y="83"/>
                        <a:pt x="12" y="83"/>
                        <a:pt x="12" y="83"/>
                      </a:cubicBezTo>
                      <a:cubicBezTo>
                        <a:pt x="12" y="83"/>
                        <a:pt x="12" y="84"/>
                        <a:pt x="11" y="84"/>
                      </a:cubicBezTo>
                      <a:cubicBezTo>
                        <a:pt x="11" y="84"/>
                        <a:pt x="10" y="85"/>
                        <a:pt x="9" y="85"/>
                      </a:cubicBezTo>
                      <a:cubicBezTo>
                        <a:pt x="9" y="86"/>
                        <a:pt x="8" y="87"/>
                        <a:pt x="8" y="88"/>
                      </a:cubicBezTo>
                      <a:cubicBezTo>
                        <a:pt x="7" y="88"/>
                        <a:pt x="7" y="89"/>
                        <a:pt x="7" y="90"/>
                      </a:cubicBezTo>
                      <a:cubicBezTo>
                        <a:pt x="7" y="91"/>
                        <a:pt x="7" y="92"/>
                        <a:pt x="8" y="93"/>
                      </a:cubicBezTo>
                      <a:cubicBezTo>
                        <a:pt x="8" y="94"/>
                        <a:pt x="8" y="94"/>
                        <a:pt x="9" y="95"/>
                      </a:cubicBezTo>
                      <a:cubicBezTo>
                        <a:pt x="9" y="95"/>
                        <a:pt x="9" y="95"/>
                        <a:pt x="9" y="95"/>
                      </a:cubicBezTo>
                      <a:cubicBezTo>
                        <a:pt x="8" y="95"/>
                        <a:pt x="8" y="95"/>
                        <a:pt x="8" y="95"/>
                      </a:cubicBezTo>
                      <a:cubicBezTo>
                        <a:pt x="7" y="96"/>
                        <a:pt x="7" y="97"/>
                        <a:pt x="6" y="97"/>
                      </a:cubicBezTo>
                      <a:cubicBezTo>
                        <a:pt x="5" y="99"/>
                        <a:pt x="4" y="101"/>
                        <a:pt x="3" y="103"/>
                      </a:cubicBezTo>
                      <a:cubicBezTo>
                        <a:pt x="3" y="103"/>
                        <a:pt x="3" y="104"/>
                        <a:pt x="3" y="104"/>
                      </a:cubicBezTo>
                      <a:cubicBezTo>
                        <a:pt x="3" y="105"/>
                        <a:pt x="3" y="105"/>
                        <a:pt x="3" y="106"/>
                      </a:cubicBezTo>
                      <a:cubicBezTo>
                        <a:pt x="3" y="107"/>
                        <a:pt x="3" y="108"/>
                        <a:pt x="4" y="109"/>
                      </a:cubicBezTo>
                      <a:cubicBezTo>
                        <a:pt x="4" y="110"/>
                        <a:pt x="5" y="111"/>
                        <a:pt x="6" y="111"/>
                      </a:cubicBezTo>
                      <a:cubicBezTo>
                        <a:pt x="6" y="112"/>
                        <a:pt x="6" y="112"/>
                        <a:pt x="6" y="112"/>
                      </a:cubicBezTo>
                      <a:cubicBezTo>
                        <a:pt x="6" y="112"/>
                        <a:pt x="5" y="112"/>
                        <a:pt x="5" y="112"/>
                      </a:cubicBezTo>
                      <a:cubicBezTo>
                        <a:pt x="4" y="113"/>
                        <a:pt x="4" y="113"/>
                        <a:pt x="3" y="114"/>
                      </a:cubicBezTo>
                      <a:cubicBezTo>
                        <a:pt x="2" y="115"/>
                        <a:pt x="2" y="116"/>
                        <a:pt x="1" y="117"/>
                      </a:cubicBezTo>
                      <a:cubicBezTo>
                        <a:pt x="1" y="118"/>
                        <a:pt x="1" y="119"/>
                        <a:pt x="1" y="120"/>
                      </a:cubicBezTo>
                      <a:cubicBezTo>
                        <a:pt x="0" y="122"/>
                        <a:pt x="1" y="124"/>
                        <a:pt x="2" y="125"/>
                      </a:cubicBezTo>
                      <a:cubicBezTo>
                        <a:pt x="2" y="126"/>
                        <a:pt x="3" y="127"/>
                        <a:pt x="4" y="128"/>
                      </a:cubicBezTo>
                      <a:cubicBezTo>
                        <a:pt x="4" y="128"/>
                        <a:pt x="4" y="128"/>
                        <a:pt x="4" y="128"/>
                      </a:cubicBezTo>
                      <a:cubicBezTo>
                        <a:pt x="4" y="128"/>
                        <a:pt x="4" y="128"/>
                        <a:pt x="4" y="128"/>
                      </a:cubicBezTo>
                      <a:cubicBezTo>
                        <a:pt x="4" y="128"/>
                        <a:pt x="4" y="128"/>
                        <a:pt x="4" y="128"/>
                      </a:cubicBezTo>
                      <a:cubicBezTo>
                        <a:pt x="4" y="128"/>
                        <a:pt x="4" y="128"/>
                        <a:pt x="4" y="128"/>
                      </a:cubicBezTo>
                      <a:cubicBezTo>
                        <a:pt x="4" y="128"/>
                        <a:pt x="4" y="128"/>
                        <a:pt x="4" y="128"/>
                      </a:cubicBezTo>
                      <a:cubicBezTo>
                        <a:pt x="3" y="128"/>
                        <a:pt x="3" y="128"/>
                        <a:pt x="3" y="128"/>
                      </a:cubicBezTo>
                      <a:cubicBezTo>
                        <a:pt x="3" y="128"/>
                        <a:pt x="3" y="128"/>
                        <a:pt x="3" y="128"/>
                      </a:cubicBezTo>
                      <a:cubicBezTo>
                        <a:pt x="2" y="129"/>
                        <a:pt x="2" y="130"/>
                        <a:pt x="1" y="131"/>
                      </a:cubicBezTo>
                      <a:cubicBezTo>
                        <a:pt x="1" y="132"/>
                        <a:pt x="0" y="133"/>
                        <a:pt x="0" y="133"/>
                      </a:cubicBezTo>
                      <a:cubicBezTo>
                        <a:pt x="0" y="134"/>
                        <a:pt x="0" y="134"/>
                        <a:pt x="0" y="135"/>
                      </a:cubicBezTo>
                      <a:cubicBezTo>
                        <a:pt x="0" y="135"/>
                        <a:pt x="0" y="136"/>
                        <a:pt x="0" y="136"/>
                      </a:cubicBezTo>
                      <a:cubicBezTo>
                        <a:pt x="0" y="138"/>
                        <a:pt x="0" y="139"/>
                        <a:pt x="0" y="140"/>
                      </a:cubicBezTo>
                      <a:cubicBezTo>
                        <a:pt x="1" y="141"/>
                        <a:pt x="1" y="141"/>
                        <a:pt x="2" y="142"/>
                      </a:cubicBezTo>
                      <a:cubicBezTo>
                        <a:pt x="2" y="143"/>
                        <a:pt x="3" y="144"/>
                        <a:pt x="4" y="144"/>
                      </a:cubicBezTo>
                      <a:cubicBezTo>
                        <a:pt x="4" y="144"/>
                        <a:pt x="4" y="144"/>
                        <a:pt x="4" y="144"/>
                      </a:cubicBezTo>
                      <a:close/>
                      <a:moveTo>
                        <a:pt x="32" y="210"/>
                      </a:moveTo>
                      <a:cubicBezTo>
                        <a:pt x="27" y="204"/>
                        <a:pt x="23" y="197"/>
                        <a:pt x="20" y="191"/>
                      </a:cubicBezTo>
                      <a:cubicBezTo>
                        <a:pt x="19" y="188"/>
                        <a:pt x="19" y="188"/>
                        <a:pt x="19" y="188"/>
                      </a:cubicBezTo>
                      <a:cubicBezTo>
                        <a:pt x="19" y="187"/>
                        <a:pt x="19" y="186"/>
                        <a:pt x="18" y="186"/>
                      </a:cubicBezTo>
                      <a:cubicBezTo>
                        <a:pt x="18" y="184"/>
                        <a:pt x="18" y="184"/>
                        <a:pt x="18" y="184"/>
                      </a:cubicBezTo>
                      <a:cubicBezTo>
                        <a:pt x="17" y="184"/>
                        <a:pt x="17" y="184"/>
                        <a:pt x="17" y="184"/>
                      </a:cubicBezTo>
                      <a:cubicBezTo>
                        <a:pt x="17" y="183"/>
                        <a:pt x="17" y="183"/>
                        <a:pt x="17" y="183"/>
                      </a:cubicBezTo>
                      <a:cubicBezTo>
                        <a:pt x="16" y="180"/>
                        <a:pt x="16" y="180"/>
                        <a:pt x="16" y="180"/>
                      </a:cubicBezTo>
                      <a:cubicBezTo>
                        <a:pt x="16" y="179"/>
                        <a:pt x="16" y="179"/>
                        <a:pt x="16" y="178"/>
                      </a:cubicBezTo>
                      <a:cubicBezTo>
                        <a:pt x="15" y="175"/>
                        <a:pt x="15" y="175"/>
                        <a:pt x="15" y="175"/>
                      </a:cubicBezTo>
                      <a:cubicBezTo>
                        <a:pt x="14" y="172"/>
                        <a:pt x="14" y="172"/>
                        <a:pt x="14" y="172"/>
                      </a:cubicBezTo>
                      <a:cubicBezTo>
                        <a:pt x="14" y="171"/>
                        <a:pt x="14" y="170"/>
                        <a:pt x="14" y="169"/>
                      </a:cubicBezTo>
                      <a:cubicBezTo>
                        <a:pt x="12" y="162"/>
                        <a:pt x="11" y="155"/>
                        <a:pt x="11" y="147"/>
                      </a:cubicBezTo>
                      <a:cubicBezTo>
                        <a:pt x="10" y="140"/>
                        <a:pt x="11" y="132"/>
                        <a:pt x="11" y="125"/>
                      </a:cubicBezTo>
                      <a:cubicBezTo>
                        <a:pt x="12" y="117"/>
                        <a:pt x="13" y="110"/>
                        <a:pt x="15" y="102"/>
                      </a:cubicBezTo>
                      <a:cubicBezTo>
                        <a:pt x="15" y="99"/>
                        <a:pt x="15" y="99"/>
                        <a:pt x="15" y="99"/>
                      </a:cubicBezTo>
                      <a:cubicBezTo>
                        <a:pt x="15" y="99"/>
                        <a:pt x="16" y="98"/>
                        <a:pt x="16" y="97"/>
                      </a:cubicBezTo>
                      <a:cubicBezTo>
                        <a:pt x="16" y="95"/>
                        <a:pt x="17" y="93"/>
                        <a:pt x="18" y="91"/>
                      </a:cubicBezTo>
                      <a:cubicBezTo>
                        <a:pt x="18" y="89"/>
                        <a:pt x="18" y="89"/>
                        <a:pt x="18" y="89"/>
                      </a:cubicBezTo>
                      <a:cubicBezTo>
                        <a:pt x="19" y="87"/>
                        <a:pt x="19" y="87"/>
                        <a:pt x="19" y="87"/>
                      </a:cubicBezTo>
                      <a:cubicBezTo>
                        <a:pt x="19" y="86"/>
                        <a:pt x="19" y="86"/>
                        <a:pt x="19" y="86"/>
                      </a:cubicBezTo>
                      <a:cubicBezTo>
                        <a:pt x="20" y="84"/>
                        <a:pt x="21" y="83"/>
                        <a:pt x="22" y="81"/>
                      </a:cubicBezTo>
                      <a:cubicBezTo>
                        <a:pt x="25" y="74"/>
                        <a:pt x="29" y="68"/>
                        <a:pt x="34" y="62"/>
                      </a:cubicBezTo>
                      <a:cubicBezTo>
                        <a:pt x="38" y="56"/>
                        <a:pt x="44" y="51"/>
                        <a:pt x="49" y="46"/>
                      </a:cubicBezTo>
                      <a:cubicBezTo>
                        <a:pt x="55" y="41"/>
                        <a:pt x="60" y="36"/>
                        <a:pt x="67" y="32"/>
                      </a:cubicBezTo>
                      <a:cubicBezTo>
                        <a:pt x="73" y="28"/>
                        <a:pt x="79" y="24"/>
                        <a:pt x="86" y="21"/>
                      </a:cubicBezTo>
                      <a:cubicBezTo>
                        <a:pt x="99" y="15"/>
                        <a:pt x="113" y="12"/>
                        <a:pt x="128" y="10"/>
                      </a:cubicBezTo>
                      <a:cubicBezTo>
                        <a:pt x="136" y="10"/>
                        <a:pt x="145" y="10"/>
                        <a:pt x="153" y="11"/>
                      </a:cubicBezTo>
                      <a:cubicBezTo>
                        <a:pt x="154" y="11"/>
                        <a:pt x="154" y="11"/>
                        <a:pt x="154" y="12"/>
                      </a:cubicBezTo>
                      <a:cubicBezTo>
                        <a:pt x="154" y="11"/>
                        <a:pt x="154" y="11"/>
                        <a:pt x="154" y="11"/>
                      </a:cubicBezTo>
                      <a:cubicBezTo>
                        <a:pt x="159" y="12"/>
                        <a:pt x="165" y="13"/>
                        <a:pt x="170" y="14"/>
                      </a:cubicBezTo>
                      <a:cubicBezTo>
                        <a:pt x="169" y="14"/>
                        <a:pt x="168" y="14"/>
                        <a:pt x="167" y="13"/>
                      </a:cubicBezTo>
                      <a:cubicBezTo>
                        <a:pt x="166" y="13"/>
                        <a:pt x="165" y="13"/>
                        <a:pt x="164" y="13"/>
                      </a:cubicBezTo>
                      <a:cubicBezTo>
                        <a:pt x="163" y="12"/>
                        <a:pt x="162" y="12"/>
                        <a:pt x="161" y="12"/>
                      </a:cubicBezTo>
                      <a:cubicBezTo>
                        <a:pt x="160" y="12"/>
                        <a:pt x="159" y="12"/>
                        <a:pt x="158" y="11"/>
                      </a:cubicBezTo>
                      <a:cubicBezTo>
                        <a:pt x="157" y="11"/>
                        <a:pt x="155" y="11"/>
                        <a:pt x="154" y="11"/>
                      </a:cubicBezTo>
                      <a:cubicBezTo>
                        <a:pt x="154" y="11"/>
                        <a:pt x="154" y="11"/>
                        <a:pt x="154" y="11"/>
                      </a:cubicBezTo>
                      <a:cubicBezTo>
                        <a:pt x="155" y="11"/>
                        <a:pt x="156" y="11"/>
                        <a:pt x="156" y="11"/>
                      </a:cubicBezTo>
                      <a:cubicBezTo>
                        <a:pt x="157" y="11"/>
                        <a:pt x="159" y="11"/>
                        <a:pt x="160" y="11"/>
                      </a:cubicBezTo>
                      <a:cubicBezTo>
                        <a:pt x="160" y="12"/>
                        <a:pt x="161" y="12"/>
                        <a:pt x="162" y="12"/>
                      </a:cubicBezTo>
                      <a:cubicBezTo>
                        <a:pt x="162" y="12"/>
                        <a:pt x="163" y="12"/>
                        <a:pt x="164" y="12"/>
                      </a:cubicBezTo>
                      <a:cubicBezTo>
                        <a:pt x="168" y="13"/>
                        <a:pt x="173" y="15"/>
                        <a:pt x="178" y="16"/>
                      </a:cubicBezTo>
                      <a:cubicBezTo>
                        <a:pt x="180" y="17"/>
                        <a:pt x="182" y="18"/>
                        <a:pt x="184" y="19"/>
                      </a:cubicBezTo>
                      <a:cubicBezTo>
                        <a:pt x="184" y="19"/>
                        <a:pt x="184" y="19"/>
                        <a:pt x="184" y="19"/>
                      </a:cubicBezTo>
                      <a:cubicBezTo>
                        <a:pt x="184" y="19"/>
                        <a:pt x="184" y="19"/>
                        <a:pt x="184" y="19"/>
                      </a:cubicBezTo>
                      <a:cubicBezTo>
                        <a:pt x="192" y="22"/>
                        <a:pt x="199" y="27"/>
                        <a:pt x="206" y="31"/>
                      </a:cubicBezTo>
                      <a:cubicBezTo>
                        <a:pt x="208" y="32"/>
                        <a:pt x="209" y="33"/>
                        <a:pt x="211" y="34"/>
                      </a:cubicBezTo>
                      <a:cubicBezTo>
                        <a:pt x="211" y="35"/>
                        <a:pt x="211" y="35"/>
                        <a:pt x="211" y="35"/>
                      </a:cubicBezTo>
                      <a:cubicBezTo>
                        <a:pt x="212" y="35"/>
                        <a:pt x="212" y="35"/>
                        <a:pt x="212" y="35"/>
                      </a:cubicBezTo>
                      <a:cubicBezTo>
                        <a:pt x="212" y="35"/>
                        <a:pt x="213" y="36"/>
                        <a:pt x="213" y="36"/>
                      </a:cubicBezTo>
                      <a:cubicBezTo>
                        <a:pt x="215" y="38"/>
                        <a:pt x="217" y="39"/>
                        <a:pt x="220" y="41"/>
                      </a:cubicBezTo>
                      <a:cubicBezTo>
                        <a:pt x="221" y="42"/>
                        <a:pt x="222" y="42"/>
                        <a:pt x="223" y="43"/>
                      </a:cubicBezTo>
                      <a:cubicBezTo>
                        <a:pt x="224" y="44"/>
                        <a:pt x="225" y="45"/>
                        <a:pt x="226" y="46"/>
                      </a:cubicBezTo>
                      <a:cubicBezTo>
                        <a:pt x="227" y="47"/>
                        <a:pt x="228" y="48"/>
                        <a:pt x="229" y="48"/>
                      </a:cubicBezTo>
                      <a:cubicBezTo>
                        <a:pt x="230" y="49"/>
                        <a:pt x="230" y="50"/>
                        <a:pt x="231" y="51"/>
                      </a:cubicBezTo>
                      <a:cubicBezTo>
                        <a:pt x="235" y="55"/>
                        <a:pt x="239" y="58"/>
                        <a:pt x="242" y="62"/>
                      </a:cubicBezTo>
                      <a:cubicBezTo>
                        <a:pt x="243" y="64"/>
                        <a:pt x="245" y="66"/>
                        <a:pt x="246" y="68"/>
                      </a:cubicBezTo>
                      <a:cubicBezTo>
                        <a:pt x="247" y="69"/>
                        <a:pt x="248" y="71"/>
                        <a:pt x="249" y="72"/>
                      </a:cubicBezTo>
                      <a:cubicBezTo>
                        <a:pt x="249" y="72"/>
                        <a:pt x="249" y="72"/>
                        <a:pt x="249" y="73"/>
                      </a:cubicBezTo>
                      <a:cubicBezTo>
                        <a:pt x="249" y="73"/>
                        <a:pt x="249" y="73"/>
                        <a:pt x="249" y="73"/>
                      </a:cubicBezTo>
                      <a:cubicBezTo>
                        <a:pt x="249" y="73"/>
                        <a:pt x="250" y="73"/>
                        <a:pt x="250" y="74"/>
                      </a:cubicBezTo>
                      <a:cubicBezTo>
                        <a:pt x="250" y="73"/>
                        <a:pt x="249" y="73"/>
                        <a:pt x="249" y="73"/>
                      </a:cubicBezTo>
                      <a:cubicBezTo>
                        <a:pt x="249" y="73"/>
                        <a:pt x="250" y="73"/>
                        <a:pt x="250" y="72"/>
                      </a:cubicBezTo>
                      <a:cubicBezTo>
                        <a:pt x="252" y="76"/>
                        <a:pt x="254" y="79"/>
                        <a:pt x="255" y="82"/>
                      </a:cubicBezTo>
                      <a:cubicBezTo>
                        <a:pt x="255" y="82"/>
                        <a:pt x="255" y="82"/>
                        <a:pt x="255" y="82"/>
                      </a:cubicBezTo>
                      <a:cubicBezTo>
                        <a:pt x="255" y="82"/>
                        <a:pt x="255" y="82"/>
                        <a:pt x="255" y="82"/>
                      </a:cubicBezTo>
                      <a:cubicBezTo>
                        <a:pt x="258" y="90"/>
                        <a:pt x="260" y="95"/>
                        <a:pt x="262" y="103"/>
                      </a:cubicBezTo>
                      <a:cubicBezTo>
                        <a:pt x="262" y="103"/>
                        <a:pt x="262" y="104"/>
                        <a:pt x="262" y="104"/>
                      </a:cubicBezTo>
                      <a:cubicBezTo>
                        <a:pt x="262" y="104"/>
                        <a:pt x="262" y="104"/>
                        <a:pt x="262" y="105"/>
                      </a:cubicBezTo>
                      <a:cubicBezTo>
                        <a:pt x="262" y="105"/>
                        <a:pt x="262" y="105"/>
                        <a:pt x="263" y="105"/>
                      </a:cubicBezTo>
                      <a:cubicBezTo>
                        <a:pt x="265" y="112"/>
                        <a:pt x="266" y="120"/>
                        <a:pt x="267" y="128"/>
                      </a:cubicBezTo>
                      <a:cubicBezTo>
                        <a:pt x="267" y="128"/>
                        <a:pt x="267" y="128"/>
                        <a:pt x="267" y="128"/>
                      </a:cubicBezTo>
                      <a:cubicBezTo>
                        <a:pt x="267" y="128"/>
                        <a:pt x="267" y="128"/>
                        <a:pt x="267" y="128"/>
                      </a:cubicBezTo>
                      <a:cubicBezTo>
                        <a:pt x="267" y="128"/>
                        <a:pt x="267" y="128"/>
                        <a:pt x="267" y="128"/>
                      </a:cubicBezTo>
                      <a:cubicBezTo>
                        <a:pt x="267" y="129"/>
                        <a:pt x="267" y="130"/>
                        <a:pt x="267" y="130"/>
                      </a:cubicBezTo>
                      <a:cubicBezTo>
                        <a:pt x="267" y="131"/>
                        <a:pt x="267" y="132"/>
                        <a:pt x="267" y="132"/>
                      </a:cubicBezTo>
                      <a:cubicBezTo>
                        <a:pt x="267" y="133"/>
                        <a:pt x="268" y="134"/>
                        <a:pt x="268" y="134"/>
                      </a:cubicBezTo>
                      <a:cubicBezTo>
                        <a:pt x="268" y="135"/>
                        <a:pt x="268" y="136"/>
                        <a:pt x="268" y="136"/>
                      </a:cubicBezTo>
                      <a:cubicBezTo>
                        <a:pt x="268" y="138"/>
                        <a:pt x="268" y="139"/>
                        <a:pt x="268" y="140"/>
                      </a:cubicBezTo>
                      <a:cubicBezTo>
                        <a:pt x="268" y="142"/>
                        <a:pt x="267" y="143"/>
                        <a:pt x="267" y="145"/>
                      </a:cubicBezTo>
                      <a:cubicBezTo>
                        <a:pt x="267" y="151"/>
                        <a:pt x="266" y="157"/>
                        <a:pt x="265" y="163"/>
                      </a:cubicBezTo>
                      <a:cubicBezTo>
                        <a:pt x="264" y="165"/>
                        <a:pt x="264" y="166"/>
                        <a:pt x="263" y="168"/>
                      </a:cubicBezTo>
                      <a:cubicBezTo>
                        <a:pt x="263" y="168"/>
                        <a:pt x="263" y="169"/>
                        <a:pt x="263" y="169"/>
                      </a:cubicBezTo>
                      <a:cubicBezTo>
                        <a:pt x="263" y="170"/>
                        <a:pt x="263" y="170"/>
                        <a:pt x="262" y="170"/>
                      </a:cubicBezTo>
                      <a:cubicBezTo>
                        <a:pt x="262" y="171"/>
                        <a:pt x="262" y="172"/>
                        <a:pt x="262" y="173"/>
                      </a:cubicBezTo>
                      <a:cubicBezTo>
                        <a:pt x="261" y="173"/>
                        <a:pt x="261" y="173"/>
                        <a:pt x="261" y="174"/>
                      </a:cubicBezTo>
                      <a:cubicBezTo>
                        <a:pt x="261" y="174"/>
                        <a:pt x="261" y="174"/>
                        <a:pt x="261" y="174"/>
                      </a:cubicBezTo>
                      <a:cubicBezTo>
                        <a:pt x="261" y="174"/>
                        <a:pt x="261" y="174"/>
                        <a:pt x="261" y="174"/>
                      </a:cubicBezTo>
                      <a:cubicBezTo>
                        <a:pt x="261" y="174"/>
                        <a:pt x="261" y="175"/>
                        <a:pt x="261" y="175"/>
                      </a:cubicBezTo>
                      <a:cubicBezTo>
                        <a:pt x="260" y="176"/>
                        <a:pt x="260" y="177"/>
                        <a:pt x="260" y="178"/>
                      </a:cubicBezTo>
                      <a:cubicBezTo>
                        <a:pt x="259" y="178"/>
                        <a:pt x="259" y="179"/>
                        <a:pt x="259" y="180"/>
                      </a:cubicBezTo>
                      <a:cubicBezTo>
                        <a:pt x="258" y="181"/>
                        <a:pt x="258" y="182"/>
                        <a:pt x="258" y="183"/>
                      </a:cubicBezTo>
                      <a:cubicBezTo>
                        <a:pt x="257" y="184"/>
                        <a:pt x="256" y="186"/>
                        <a:pt x="255" y="188"/>
                      </a:cubicBezTo>
                      <a:cubicBezTo>
                        <a:pt x="255" y="188"/>
                        <a:pt x="255" y="188"/>
                        <a:pt x="255" y="189"/>
                      </a:cubicBezTo>
                      <a:cubicBezTo>
                        <a:pt x="254" y="189"/>
                        <a:pt x="254" y="190"/>
                        <a:pt x="254" y="190"/>
                      </a:cubicBezTo>
                      <a:cubicBezTo>
                        <a:pt x="254" y="191"/>
                        <a:pt x="253" y="192"/>
                        <a:pt x="253" y="192"/>
                      </a:cubicBezTo>
                      <a:cubicBezTo>
                        <a:pt x="251" y="196"/>
                        <a:pt x="249" y="199"/>
                        <a:pt x="247" y="202"/>
                      </a:cubicBezTo>
                      <a:cubicBezTo>
                        <a:pt x="247" y="202"/>
                        <a:pt x="247" y="202"/>
                        <a:pt x="247" y="202"/>
                      </a:cubicBezTo>
                      <a:cubicBezTo>
                        <a:pt x="247" y="202"/>
                        <a:pt x="247" y="202"/>
                        <a:pt x="247" y="202"/>
                      </a:cubicBezTo>
                      <a:cubicBezTo>
                        <a:pt x="247" y="202"/>
                        <a:pt x="247" y="202"/>
                        <a:pt x="247" y="202"/>
                      </a:cubicBezTo>
                      <a:cubicBezTo>
                        <a:pt x="247" y="202"/>
                        <a:pt x="247" y="203"/>
                        <a:pt x="247" y="203"/>
                      </a:cubicBezTo>
                      <a:cubicBezTo>
                        <a:pt x="247" y="203"/>
                        <a:pt x="247" y="203"/>
                        <a:pt x="247" y="203"/>
                      </a:cubicBezTo>
                      <a:cubicBezTo>
                        <a:pt x="247" y="203"/>
                        <a:pt x="247" y="203"/>
                        <a:pt x="247" y="203"/>
                      </a:cubicBezTo>
                      <a:cubicBezTo>
                        <a:pt x="247" y="203"/>
                        <a:pt x="247" y="203"/>
                        <a:pt x="247" y="203"/>
                      </a:cubicBezTo>
                      <a:cubicBezTo>
                        <a:pt x="247" y="203"/>
                        <a:pt x="247" y="203"/>
                        <a:pt x="247" y="203"/>
                      </a:cubicBezTo>
                      <a:cubicBezTo>
                        <a:pt x="243" y="209"/>
                        <a:pt x="238" y="215"/>
                        <a:pt x="233" y="221"/>
                      </a:cubicBezTo>
                      <a:cubicBezTo>
                        <a:pt x="232" y="222"/>
                        <a:pt x="231" y="224"/>
                        <a:pt x="230" y="225"/>
                      </a:cubicBezTo>
                      <a:cubicBezTo>
                        <a:pt x="228" y="227"/>
                        <a:pt x="227" y="228"/>
                        <a:pt x="226" y="230"/>
                      </a:cubicBezTo>
                      <a:cubicBezTo>
                        <a:pt x="225" y="231"/>
                        <a:pt x="225" y="231"/>
                        <a:pt x="225" y="231"/>
                      </a:cubicBezTo>
                      <a:cubicBezTo>
                        <a:pt x="224" y="232"/>
                        <a:pt x="224" y="232"/>
                        <a:pt x="224" y="232"/>
                      </a:cubicBezTo>
                      <a:cubicBezTo>
                        <a:pt x="223" y="233"/>
                        <a:pt x="222" y="234"/>
                        <a:pt x="221" y="234"/>
                      </a:cubicBezTo>
                      <a:cubicBezTo>
                        <a:pt x="220" y="236"/>
                        <a:pt x="219" y="237"/>
                        <a:pt x="217" y="239"/>
                      </a:cubicBezTo>
                      <a:cubicBezTo>
                        <a:pt x="214" y="241"/>
                        <a:pt x="211" y="243"/>
                        <a:pt x="208" y="246"/>
                      </a:cubicBezTo>
                      <a:cubicBezTo>
                        <a:pt x="205" y="248"/>
                        <a:pt x="202" y="250"/>
                        <a:pt x="199" y="251"/>
                      </a:cubicBezTo>
                      <a:cubicBezTo>
                        <a:pt x="197" y="252"/>
                        <a:pt x="195" y="253"/>
                        <a:pt x="194" y="254"/>
                      </a:cubicBezTo>
                      <a:cubicBezTo>
                        <a:pt x="192" y="254"/>
                        <a:pt x="190" y="255"/>
                        <a:pt x="189" y="256"/>
                      </a:cubicBezTo>
                      <a:cubicBezTo>
                        <a:pt x="185" y="257"/>
                        <a:pt x="182" y="258"/>
                        <a:pt x="178" y="259"/>
                      </a:cubicBezTo>
                      <a:cubicBezTo>
                        <a:pt x="177" y="259"/>
                        <a:pt x="176" y="260"/>
                        <a:pt x="176" y="260"/>
                      </a:cubicBezTo>
                      <a:cubicBezTo>
                        <a:pt x="175" y="260"/>
                        <a:pt x="174" y="260"/>
                        <a:pt x="173" y="261"/>
                      </a:cubicBezTo>
                      <a:cubicBezTo>
                        <a:pt x="172" y="261"/>
                        <a:pt x="171" y="261"/>
                        <a:pt x="170" y="261"/>
                      </a:cubicBezTo>
                      <a:cubicBezTo>
                        <a:pt x="169" y="261"/>
                        <a:pt x="168" y="261"/>
                        <a:pt x="167" y="262"/>
                      </a:cubicBezTo>
                      <a:cubicBezTo>
                        <a:pt x="163" y="262"/>
                        <a:pt x="160" y="263"/>
                        <a:pt x="156" y="263"/>
                      </a:cubicBezTo>
                      <a:cubicBezTo>
                        <a:pt x="152" y="263"/>
                        <a:pt x="148" y="264"/>
                        <a:pt x="144" y="264"/>
                      </a:cubicBezTo>
                      <a:cubicBezTo>
                        <a:pt x="142" y="264"/>
                        <a:pt x="140" y="264"/>
                        <a:pt x="138" y="264"/>
                      </a:cubicBezTo>
                      <a:cubicBezTo>
                        <a:pt x="136" y="264"/>
                        <a:pt x="134" y="264"/>
                        <a:pt x="132" y="264"/>
                      </a:cubicBezTo>
                      <a:cubicBezTo>
                        <a:pt x="131" y="264"/>
                        <a:pt x="130" y="264"/>
                        <a:pt x="128" y="264"/>
                      </a:cubicBezTo>
                      <a:cubicBezTo>
                        <a:pt x="127" y="264"/>
                        <a:pt x="126" y="264"/>
                        <a:pt x="125" y="264"/>
                      </a:cubicBezTo>
                      <a:cubicBezTo>
                        <a:pt x="124" y="264"/>
                        <a:pt x="123" y="264"/>
                        <a:pt x="122" y="264"/>
                      </a:cubicBezTo>
                      <a:cubicBezTo>
                        <a:pt x="120" y="264"/>
                        <a:pt x="119" y="264"/>
                        <a:pt x="118" y="263"/>
                      </a:cubicBezTo>
                      <a:cubicBezTo>
                        <a:pt x="117" y="263"/>
                        <a:pt x="117" y="263"/>
                        <a:pt x="117" y="263"/>
                      </a:cubicBezTo>
                      <a:cubicBezTo>
                        <a:pt x="116" y="263"/>
                        <a:pt x="115" y="263"/>
                        <a:pt x="115" y="263"/>
                      </a:cubicBezTo>
                      <a:cubicBezTo>
                        <a:pt x="114" y="263"/>
                        <a:pt x="113" y="262"/>
                        <a:pt x="112" y="262"/>
                      </a:cubicBezTo>
                      <a:cubicBezTo>
                        <a:pt x="109" y="262"/>
                        <a:pt x="107" y="261"/>
                        <a:pt x="105" y="261"/>
                      </a:cubicBezTo>
                      <a:cubicBezTo>
                        <a:pt x="101" y="259"/>
                        <a:pt x="96" y="258"/>
                        <a:pt x="92" y="256"/>
                      </a:cubicBezTo>
                      <a:cubicBezTo>
                        <a:pt x="90" y="255"/>
                        <a:pt x="88" y="255"/>
                        <a:pt x="86" y="254"/>
                      </a:cubicBezTo>
                      <a:cubicBezTo>
                        <a:pt x="84" y="253"/>
                        <a:pt x="82" y="252"/>
                        <a:pt x="80" y="251"/>
                      </a:cubicBezTo>
                      <a:cubicBezTo>
                        <a:pt x="80" y="251"/>
                        <a:pt x="80" y="251"/>
                        <a:pt x="80" y="251"/>
                      </a:cubicBezTo>
                      <a:cubicBezTo>
                        <a:pt x="81" y="251"/>
                        <a:pt x="81" y="252"/>
                        <a:pt x="81" y="252"/>
                      </a:cubicBezTo>
                      <a:cubicBezTo>
                        <a:pt x="81" y="252"/>
                        <a:pt x="80" y="251"/>
                        <a:pt x="80" y="251"/>
                      </a:cubicBezTo>
                      <a:cubicBezTo>
                        <a:pt x="80" y="251"/>
                        <a:pt x="80" y="251"/>
                        <a:pt x="80" y="251"/>
                      </a:cubicBezTo>
                      <a:cubicBezTo>
                        <a:pt x="80" y="251"/>
                        <a:pt x="80" y="251"/>
                        <a:pt x="80" y="251"/>
                      </a:cubicBezTo>
                      <a:cubicBezTo>
                        <a:pt x="80" y="251"/>
                        <a:pt x="79" y="251"/>
                        <a:pt x="79" y="251"/>
                      </a:cubicBezTo>
                      <a:cubicBezTo>
                        <a:pt x="79" y="251"/>
                        <a:pt x="79" y="251"/>
                        <a:pt x="79" y="251"/>
                      </a:cubicBezTo>
                      <a:cubicBezTo>
                        <a:pt x="79" y="251"/>
                        <a:pt x="79" y="251"/>
                        <a:pt x="78" y="251"/>
                      </a:cubicBezTo>
                      <a:cubicBezTo>
                        <a:pt x="79" y="251"/>
                        <a:pt x="79" y="251"/>
                        <a:pt x="79" y="251"/>
                      </a:cubicBezTo>
                      <a:cubicBezTo>
                        <a:pt x="79" y="251"/>
                        <a:pt x="79" y="251"/>
                        <a:pt x="79" y="251"/>
                      </a:cubicBezTo>
                      <a:cubicBezTo>
                        <a:pt x="78" y="250"/>
                        <a:pt x="76" y="249"/>
                        <a:pt x="75" y="248"/>
                      </a:cubicBezTo>
                      <a:cubicBezTo>
                        <a:pt x="71" y="246"/>
                        <a:pt x="67" y="244"/>
                        <a:pt x="63" y="241"/>
                      </a:cubicBezTo>
                      <a:cubicBezTo>
                        <a:pt x="63" y="241"/>
                        <a:pt x="63" y="241"/>
                        <a:pt x="63" y="241"/>
                      </a:cubicBezTo>
                      <a:cubicBezTo>
                        <a:pt x="62" y="240"/>
                        <a:pt x="62" y="240"/>
                        <a:pt x="62" y="240"/>
                      </a:cubicBezTo>
                      <a:cubicBezTo>
                        <a:pt x="62" y="240"/>
                        <a:pt x="61" y="240"/>
                        <a:pt x="61" y="239"/>
                      </a:cubicBezTo>
                      <a:cubicBezTo>
                        <a:pt x="60" y="238"/>
                        <a:pt x="60" y="238"/>
                        <a:pt x="60" y="238"/>
                      </a:cubicBezTo>
                      <a:cubicBezTo>
                        <a:pt x="60" y="238"/>
                        <a:pt x="60" y="238"/>
                        <a:pt x="60" y="238"/>
                      </a:cubicBezTo>
                      <a:cubicBezTo>
                        <a:pt x="60" y="238"/>
                        <a:pt x="60" y="238"/>
                        <a:pt x="59" y="238"/>
                      </a:cubicBezTo>
                      <a:cubicBezTo>
                        <a:pt x="59" y="237"/>
                        <a:pt x="59" y="237"/>
                        <a:pt x="59" y="237"/>
                      </a:cubicBezTo>
                      <a:cubicBezTo>
                        <a:pt x="59" y="237"/>
                        <a:pt x="58" y="237"/>
                        <a:pt x="58" y="237"/>
                      </a:cubicBezTo>
                      <a:cubicBezTo>
                        <a:pt x="57" y="236"/>
                        <a:pt x="57" y="236"/>
                        <a:pt x="57" y="236"/>
                      </a:cubicBezTo>
                      <a:cubicBezTo>
                        <a:pt x="55" y="234"/>
                        <a:pt x="55" y="234"/>
                        <a:pt x="55" y="234"/>
                      </a:cubicBezTo>
                      <a:cubicBezTo>
                        <a:pt x="52" y="231"/>
                        <a:pt x="49" y="229"/>
                        <a:pt x="47" y="226"/>
                      </a:cubicBezTo>
                      <a:cubicBezTo>
                        <a:pt x="45" y="225"/>
                        <a:pt x="44" y="224"/>
                        <a:pt x="43" y="222"/>
                      </a:cubicBezTo>
                      <a:cubicBezTo>
                        <a:pt x="41" y="220"/>
                        <a:pt x="41" y="220"/>
                        <a:pt x="41" y="220"/>
                      </a:cubicBezTo>
                      <a:cubicBezTo>
                        <a:pt x="40" y="220"/>
                        <a:pt x="39" y="219"/>
                        <a:pt x="39" y="218"/>
                      </a:cubicBezTo>
                      <a:cubicBezTo>
                        <a:pt x="38" y="218"/>
                        <a:pt x="37" y="217"/>
                        <a:pt x="37" y="216"/>
                      </a:cubicBezTo>
                      <a:cubicBezTo>
                        <a:pt x="36" y="215"/>
                        <a:pt x="36" y="215"/>
                        <a:pt x="36" y="215"/>
                      </a:cubicBezTo>
                      <a:cubicBezTo>
                        <a:pt x="36" y="215"/>
                        <a:pt x="36" y="215"/>
                        <a:pt x="36" y="215"/>
                      </a:cubicBezTo>
                      <a:cubicBezTo>
                        <a:pt x="35" y="214"/>
                        <a:pt x="35" y="214"/>
                        <a:pt x="35" y="214"/>
                      </a:cubicBezTo>
                      <a:cubicBezTo>
                        <a:pt x="34" y="213"/>
                        <a:pt x="33" y="211"/>
                        <a:pt x="32" y="210"/>
                      </a:cubicBezTo>
                      <a:close/>
                      <a:moveTo>
                        <a:pt x="241" y="60"/>
                      </a:moveTo>
                      <a:cubicBezTo>
                        <a:pt x="241" y="61"/>
                        <a:pt x="241" y="61"/>
                        <a:pt x="241" y="61"/>
                      </a:cubicBezTo>
                      <a:cubicBezTo>
                        <a:pt x="241" y="61"/>
                        <a:pt x="241" y="61"/>
                        <a:pt x="240" y="60"/>
                      </a:cubicBezTo>
                      <a:cubicBezTo>
                        <a:pt x="239" y="58"/>
                        <a:pt x="237" y="56"/>
                        <a:pt x="235" y="54"/>
                      </a:cubicBezTo>
                      <a:cubicBezTo>
                        <a:pt x="234" y="53"/>
                        <a:pt x="233" y="52"/>
                        <a:pt x="232" y="51"/>
                      </a:cubicBezTo>
                      <a:cubicBezTo>
                        <a:pt x="231" y="50"/>
                        <a:pt x="230" y="49"/>
                        <a:pt x="229" y="48"/>
                      </a:cubicBezTo>
                      <a:cubicBezTo>
                        <a:pt x="225" y="44"/>
                        <a:pt x="221" y="41"/>
                        <a:pt x="217" y="38"/>
                      </a:cubicBezTo>
                      <a:cubicBezTo>
                        <a:pt x="215" y="37"/>
                        <a:pt x="214" y="36"/>
                        <a:pt x="212" y="35"/>
                      </a:cubicBezTo>
                      <a:cubicBezTo>
                        <a:pt x="212" y="35"/>
                        <a:pt x="212" y="35"/>
                        <a:pt x="212" y="35"/>
                      </a:cubicBezTo>
                      <a:cubicBezTo>
                        <a:pt x="213" y="35"/>
                        <a:pt x="213" y="35"/>
                        <a:pt x="214" y="36"/>
                      </a:cubicBezTo>
                      <a:cubicBezTo>
                        <a:pt x="216" y="37"/>
                        <a:pt x="217" y="38"/>
                        <a:pt x="219" y="39"/>
                      </a:cubicBezTo>
                      <a:cubicBezTo>
                        <a:pt x="220" y="40"/>
                        <a:pt x="221" y="41"/>
                        <a:pt x="221" y="41"/>
                      </a:cubicBezTo>
                      <a:cubicBezTo>
                        <a:pt x="222" y="42"/>
                        <a:pt x="222" y="42"/>
                        <a:pt x="223" y="43"/>
                      </a:cubicBezTo>
                      <a:cubicBezTo>
                        <a:pt x="223" y="43"/>
                        <a:pt x="223" y="43"/>
                        <a:pt x="223" y="43"/>
                      </a:cubicBezTo>
                      <a:cubicBezTo>
                        <a:pt x="223" y="43"/>
                        <a:pt x="223" y="43"/>
                        <a:pt x="223" y="43"/>
                      </a:cubicBezTo>
                      <a:cubicBezTo>
                        <a:pt x="223" y="43"/>
                        <a:pt x="223" y="43"/>
                        <a:pt x="224" y="43"/>
                      </a:cubicBezTo>
                      <a:cubicBezTo>
                        <a:pt x="225" y="45"/>
                        <a:pt x="227" y="46"/>
                        <a:pt x="228" y="47"/>
                      </a:cubicBezTo>
                      <a:cubicBezTo>
                        <a:pt x="229" y="48"/>
                        <a:pt x="229" y="48"/>
                        <a:pt x="229" y="48"/>
                      </a:cubicBezTo>
                      <a:cubicBezTo>
                        <a:pt x="230" y="48"/>
                        <a:pt x="230" y="49"/>
                        <a:pt x="230" y="49"/>
                      </a:cubicBezTo>
                      <a:cubicBezTo>
                        <a:pt x="231" y="50"/>
                        <a:pt x="232" y="50"/>
                        <a:pt x="232" y="51"/>
                      </a:cubicBezTo>
                      <a:cubicBezTo>
                        <a:pt x="231" y="50"/>
                        <a:pt x="230" y="49"/>
                        <a:pt x="228" y="47"/>
                      </a:cubicBezTo>
                      <a:cubicBezTo>
                        <a:pt x="227" y="46"/>
                        <a:pt x="227" y="45"/>
                        <a:pt x="226" y="45"/>
                      </a:cubicBezTo>
                      <a:cubicBezTo>
                        <a:pt x="225" y="44"/>
                        <a:pt x="224" y="43"/>
                        <a:pt x="223" y="43"/>
                      </a:cubicBezTo>
                      <a:cubicBezTo>
                        <a:pt x="223" y="43"/>
                        <a:pt x="223" y="43"/>
                        <a:pt x="223" y="43"/>
                      </a:cubicBezTo>
                      <a:cubicBezTo>
                        <a:pt x="226" y="45"/>
                        <a:pt x="229" y="48"/>
                        <a:pt x="233" y="51"/>
                      </a:cubicBezTo>
                      <a:cubicBezTo>
                        <a:pt x="233" y="51"/>
                        <a:pt x="233" y="51"/>
                        <a:pt x="233" y="51"/>
                      </a:cubicBezTo>
                      <a:cubicBezTo>
                        <a:pt x="233" y="51"/>
                        <a:pt x="233" y="51"/>
                        <a:pt x="233" y="51"/>
                      </a:cubicBezTo>
                      <a:cubicBezTo>
                        <a:pt x="233" y="52"/>
                        <a:pt x="234" y="52"/>
                        <a:pt x="234" y="53"/>
                      </a:cubicBezTo>
                      <a:cubicBezTo>
                        <a:pt x="236" y="55"/>
                        <a:pt x="238" y="57"/>
                        <a:pt x="241" y="60"/>
                      </a:cubicBezTo>
                      <a:close/>
                      <a:moveTo>
                        <a:pt x="199" y="26"/>
                      </a:moveTo>
                      <a:cubicBezTo>
                        <a:pt x="202" y="28"/>
                        <a:pt x="207" y="31"/>
                        <a:pt x="211" y="34"/>
                      </a:cubicBezTo>
                      <a:cubicBezTo>
                        <a:pt x="211" y="34"/>
                        <a:pt x="211" y="34"/>
                        <a:pt x="211" y="34"/>
                      </a:cubicBezTo>
                      <a:cubicBezTo>
                        <a:pt x="210" y="33"/>
                        <a:pt x="209" y="32"/>
                        <a:pt x="207" y="32"/>
                      </a:cubicBezTo>
                      <a:cubicBezTo>
                        <a:pt x="208" y="32"/>
                        <a:pt x="209" y="32"/>
                        <a:pt x="210" y="33"/>
                      </a:cubicBezTo>
                      <a:cubicBezTo>
                        <a:pt x="210" y="34"/>
                        <a:pt x="211" y="34"/>
                        <a:pt x="211" y="34"/>
                      </a:cubicBezTo>
                      <a:cubicBezTo>
                        <a:pt x="211" y="34"/>
                        <a:pt x="211" y="34"/>
                        <a:pt x="211" y="34"/>
                      </a:cubicBezTo>
                      <a:cubicBezTo>
                        <a:pt x="209" y="33"/>
                        <a:pt x="207" y="31"/>
                        <a:pt x="205" y="30"/>
                      </a:cubicBezTo>
                      <a:cubicBezTo>
                        <a:pt x="203" y="29"/>
                        <a:pt x="202" y="28"/>
                        <a:pt x="200" y="27"/>
                      </a:cubicBezTo>
                      <a:cubicBezTo>
                        <a:pt x="200" y="27"/>
                        <a:pt x="199" y="26"/>
                        <a:pt x="199" y="26"/>
                      </a:cubicBezTo>
                      <a:close/>
                      <a:moveTo>
                        <a:pt x="198" y="26"/>
                      </a:moveTo>
                      <a:cubicBezTo>
                        <a:pt x="198" y="25"/>
                        <a:pt x="197" y="25"/>
                        <a:pt x="196" y="25"/>
                      </a:cubicBezTo>
                      <a:cubicBezTo>
                        <a:pt x="197" y="25"/>
                        <a:pt x="198" y="25"/>
                        <a:pt x="198" y="26"/>
                      </a:cubicBezTo>
                      <a:cubicBezTo>
                        <a:pt x="198" y="26"/>
                        <a:pt x="198" y="26"/>
                        <a:pt x="198" y="26"/>
                      </a:cubicBezTo>
                      <a:close/>
                      <a:moveTo>
                        <a:pt x="212" y="35"/>
                      </a:moveTo>
                      <a:cubicBezTo>
                        <a:pt x="213" y="35"/>
                        <a:pt x="213" y="36"/>
                        <a:pt x="214" y="36"/>
                      </a:cubicBezTo>
                      <a:cubicBezTo>
                        <a:pt x="213" y="36"/>
                        <a:pt x="213" y="35"/>
                        <a:pt x="212" y="35"/>
                      </a:cubicBezTo>
                      <a:close/>
                      <a:moveTo>
                        <a:pt x="223" y="42"/>
                      </a:moveTo>
                      <a:cubicBezTo>
                        <a:pt x="223" y="42"/>
                        <a:pt x="223" y="42"/>
                        <a:pt x="223" y="42"/>
                      </a:cubicBezTo>
                      <a:cubicBezTo>
                        <a:pt x="223" y="42"/>
                        <a:pt x="222" y="42"/>
                        <a:pt x="222" y="42"/>
                      </a:cubicBezTo>
                      <a:cubicBezTo>
                        <a:pt x="221" y="41"/>
                        <a:pt x="220" y="40"/>
                        <a:pt x="219" y="39"/>
                      </a:cubicBezTo>
                      <a:cubicBezTo>
                        <a:pt x="218" y="39"/>
                        <a:pt x="217" y="38"/>
                        <a:pt x="217" y="38"/>
                      </a:cubicBezTo>
                      <a:cubicBezTo>
                        <a:pt x="219" y="39"/>
                        <a:pt x="221" y="41"/>
                        <a:pt x="223" y="42"/>
                      </a:cubicBezTo>
                      <a:close/>
                      <a:moveTo>
                        <a:pt x="242" y="61"/>
                      </a:moveTo>
                      <a:cubicBezTo>
                        <a:pt x="244" y="65"/>
                        <a:pt x="247" y="68"/>
                        <a:pt x="249" y="71"/>
                      </a:cubicBezTo>
                      <a:cubicBezTo>
                        <a:pt x="249" y="72"/>
                        <a:pt x="249" y="72"/>
                        <a:pt x="249" y="72"/>
                      </a:cubicBezTo>
                      <a:cubicBezTo>
                        <a:pt x="247" y="69"/>
                        <a:pt x="244" y="65"/>
                        <a:pt x="241" y="61"/>
                      </a:cubicBezTo>
                      <a:cubicBezTo>
                        <a:pt x="241" y="61"/>
                        <a:pt x="242" y="61"/>
                        <a:pt x="242" y="61"/>
                      </a:cubicBezTo>
                      <a:close/>
                      <a:moveTo>
                        <a:pt x="153" y="10"/>
                      </a:moveTo>
                      <a:cubicBezTo>
                        <a:pt x="153" y="10"/>
                        <a:pt x="153" y="11"/>
                        <a:pt x="153" y="11"/>
                      </a:cubicBezTo>
                      <a:cubicBezTo>
                        <a:pt x="153" y="11"/>
                        <a:pt x="153" y="11"/>
                        <a:pt x="153" y="11"/>
                      </a:cubicBezTo>
                      <a:cubicBezTo>
                        <a:pt x="152" y="10"/>
                        <a:pt x="151" y="10"/>
                        <a:pt x="151" y="10"/>
                      </a:cubicBezTo>
                      <a:cubicBezTo>
                        <a:pt x="150" y="10"/>
                        <a:pt x="150" y="10"/>
                        <a:pt x="149" y="10"/>
                      </a:cubicBezTo>
                      <a:cubicBezTo>
                        <a:pt x="150" y="10"/>
                        <a:pt x="150" y="10"/>
                        <a:pt x="151" y="10"/>
                      </a:cubicBezTo>
                      <a:cubicBezTo>
                        <a:pt x="152" y="10"/>
                        <a:pt x="152" y="10"/>
                        <a:pt x="153" y="10"/>
                      </a:cubicBezTo>
                      <a:cubicBezTo>
                        <a:pt x="153" y="10"/>
                        <a:pt x="153" y="10"/>
                        <a:pt x="153" y="10"/>
                      </a:cubicBezTo>
                      <a:close/>
                      <a:moveTo>
                        <a:pt x="140" y="270"/>
                      </a:moveTo>
                      <a:cubicBezTo>
                        <a:pt x="140" y="270"/>
                        <a:pt x="140" y="270"/>
                        <a:pt x="140" y="270"/>
                      </a:cubicBezTo>
                      <a:cubicBezTo>
                        <a:pt x="140" y="270"/>
                        <a:pt x="140" y="270"/>
                        <a:pt x="140" y="270"/>
                      </a:cubicBezTo>
                      <a:close/>
                      <a:moveTo>
                        <a:pt x="138" y="268"/>
                      </a:moveTo>
                      <a:cubicBezTo>
                        <a:pt x="138" y="268"/>
                        <a:pt x="138" y="268"/>
                        <a:pt x="138" y="268"/>
                      </a:cubicBezTo>
                      <a:cubicBezTo>
                        <a:pt x="138" y="268"/>
                        <a:pt x="138" y="268"/>
                        <a:pt x="138" y="268"/>
                      </a:cubicBezTo>
                      <a:cubicBezTo>
                        <a:pt x="138" y="268"/>
                        <a:pt x="138" y="268"/>
                        <a:pt x="138" y="268"/>
                      </a:cubicBezTo>
                      <a:close/>
                      <a:moveTo>
                        <a:pt x="141" y="271"/>
                      </a:moveTo>
                      <a:cubicBezTo>
                        <a:pt x="141" y="271"/>
                        <a:pt x="141" y="271"/>
                        <a:pt x="141" y="271"/>
                      </a:cubicBezTo>
                      <a:cubicBezTo>
                        <a:pt x="141" y="271"/>
                        <a:pt x="141" y="271"/>
                        <a:pt x="141" y="271"/>
                      </a:cubicBezTo>
                      <a:cubicBezTo>
                        <a:pt x="141" y="271"/>
                        <a:pt x="141" y="271"/>
                        <a:pt x="141" y="271"/>
                      </a:cubicBezTo>
                      <a:close/>
                      <a:moveTo>
                        <a:pt x="143" y="271"/>
                      </a:moveTo>
                      <a:cubicBezTo>
                        <a:pt x="143" y="271"/>
                        <a:pt x="143" y="272"/>
                        <a:pt x="143" y="272"/>
                      </a:cubicBezTo>
                      <a:cubicBezTo>
                        <a:pt x="143" y="272"/>
                        <a:pt x="143" y="271"/>
                        <a:pt x="143" y="271"/>
                      </a:cubicBezTo>
                      <a:close/>
                      <a:moveTo>
                        <a:pt x="143" y="271"/>
                      </a:moveTo>
                      <a:cubicBezTo>
                        <a:pt x="143" y="271"/>
                        <a:pt x="143" y="271"/>
                        <a:pt x="143" y="271"/>
                      </a:cubicBezTo>
                      <a:cubicBezTo>
                        <a:pt x="143" y="271"/>
                        <a:pt x="143" y="271"/>
                        <a:pt x="143" y="271"/>
                      </a:cubicBezTo>
                      <a:close/>
                      <a:moveTo>
                        <a:pt x="142" y="271"/>
                      </a:moveTo>
                      <a:cubicBezTo>
                        <a:pt x="142" y="271"/>
                        <a:pt x="142" y="271"/>
                        <a:pt x="142" y="271"/>
                      </a:cubicBezTo>
                      <a:cubicBezTo>
                        <a:pt x="142" y="271"/>
                        <a:pt x="142" y="271"/>
                        <a:pt x="142" y="271"/>
                      </a:cubicBezTo>
                      <a:close/>
                      <a:moveTo>
                        <a:pt x="142" y="271"/>
                      </a:moveTo>
                      <a:cubicBezTo>
                        <a:pt x="142" y="271"/>
                        <a:pt x="142" y="271"/>
                        <a:pt x="142" y="271"/>
                      </a:cubicBezTo>
                      <a:cubicBezTo>
                        <a:pt x="142" y="271"/>
                        <a:pt x="142" y="271"/>
                        <a:pt x="142" y="2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0" name="Freeform 14997"/>
                <p:cNvSpPr>
                  <a:spLocks/>
                </p:cNvSpPr>
                <p:nvPr/>
              </p:nvSpPr>
              <p:spPr bwMode="auto">
                <a:xfrm>
                  <a:off x="2400" y="936"/>
                  <a:ext cx="9" cy="5"/>
                </a:xfrm>
                <a:custGeom>
                  <a:avLst/>
                  <a:gdLst>
                    <a:gd name="T0" fmla="*/ 1 w 2"/>
                    <a:gd name="T1" fmla="*/ 1 h 1"/>
                    <a:gd name="T2" fmla="*/ 0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0"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1" name="Freeform 14998"/>
                <p:cNvSpPr>
                  <a:spLocks/>
                </p:cNvSpPr>
                <p:nvPr/>
              </p:nvSpPr>
              <p:spPr bwMode="auto">
                <a:xfrm>
                  <a:off x="2478" y="920"/>
                  <a:ext cx="13" cy="4"/>
                </a:xfrm>
                <a:custGeom>
                  <a:avLst/>
                  <a:gdLst>
                    <a:gd name="T0" fmla="*/ 0 w 13"/>
                    <a:gd name="T1" fmla="*/ 4 h 4"/>
                    <a:gd name="T2" fmla="*/ 0 w 13"/>
                    <a:gd name="T3" fmla="*/ 4 h 4"/>
                    <a:gd name="T4" fmla="*/ 13 w 13"/>
                    <a:gd name="T5" fmla="*/ 0 h 4"/>
                    <a:gd name="T6" fmla="*/ 0 w 13"/>
                    <a:gd name="T7" fmla="*/ 4 h 4"/>
                  </a:gdLst>
                  <a:ahLst/>
                  <a:cxnLst>
                    <a:cxn ang="0">
                      <a:pos x="T0" y="T1"/>
                    </a:cxn>
                    <a:cxn ang="0">
                      <a:pos x="T2" y="T3"/>
                    </a:cxn>
                    <a:cxn ang="0">
                      <a:pos x="T4" y="T5"/>
                    </a:cxn>
                    <a:cxn ang="0">
                      <a:pos x="T6" y="T7"/>
                    </a:cxn>
                  </a:cxnLst>
                  <a:rect l="0" t="0" r="r" b="b"/>
                  <a:pathLst>
                    <a:path w="13" h="4">
                      <a:moveTo>
                        <a:pt x="0" y="4"/>
                      </a:moveTo>
                      <a:lnTo>
                        <a:pt x="0" y="4"/>
                      </a:lnTo>
                      <a:lnTo>
                        <a:pt x="13"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2" name="Freeform 14999"/>
                <p:cNvSpPr>
                  <a:spLocks/>
                </p:cNvSpPr>
                <p:nvPr/>
              </p:nvSpPr>
              <p:spPr bwMode="auto">
                <a:xfrm>
                  <a:off x="2503" y="896"/>
                  <a:ext cx="41" cy="20"/>
                </a:xfrm>
                <a:custGeom>
                  <a:avLst/>
                  <a:gdLst>
                    <a:gd name="T0" fmla="*/ 10 w 10"/>
                    <a:gd name="T1" fmla="*/ 0 h 5"/>
                    <a:gd name="T2" fmla="*/ 9 w 10"/>
                    <a:gd name="T3" fmla="*/ 1 h 5"/>
                    <a:gd name="T4" fmla="*/ 7 w 10"/>
                    <a:gd name="T5" fmla="*/ 2 h 5"/>
                    <a:gd name="T6" fmla="*/ 6 w 10"/>
                    <a:gd name="T7" fmla="*/ 3 h 5"/>
                    <a:gd name="T8" fmla="*/ 5 w 10"/>
                    <a:gd name="T9" fmla="*/ 3 h 5"/>
                    <a:gd name="T10" fmla="*/ 5 w 10"/>
                    <a:gd name="T11" fmla="*/ 3 h 5"/>
                    <a:gd name="T12" fmla="*/ 4 w 10"/>
                    <a:gd name="T13" fmla="*/ 3 h 5"/>
                    <a:gd name="T14" fmla="*/ 2 w 10"/>
                    <a:gd name="T15" fmla="*/ 4 h 5"/>
                    <a:gd name="T16" fmla="*/ 1 w 10"/>
                    <a:gd name="T17" fmla="*/ 4 h 5"/>
                    <a:gd name="T18" fmla="*/ 0 w 10"/>
                    <a:gd name="T19" fmla="*/ 5 h 5"/>
                    <a:gd name="T20" fmla="*/ 3 w 10"/>
                    <a:gd name="T21" fmla="*/ 4 h 5"/>
                    <a:gd name="T22" fmla="*/ 4 w 10"/>
                    <a:gd name="T23" fmla="*/ 3 h 5"/>
                    <a:gd name="T24" fmla="*/ 5 w 10"/>
                    <a:gd name="T25" fmla="*/ 3 h 5"/>
                    <a:gd name="T26" fmla="*/ 6 w 10"/>
                    <a:gd name="T27" fmla="*/ 3 h 5"/>
                    <a:gd name="T28" fmla="*/ 8 w 10"/>
                    <a:gd name="T29" fmla="*/ 1 h 5"/>
                    <a:gd name="T30" fmla="*/ 10 w 10"/>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5">
                      <a:moveTo>
                        <a:pt x="10" y="0"/>
                      </a:moveTo>
                      <a:cubicBezTo>
                        <a:pt x="10" y="1"/>
                        <a:pt x="10" y="1"/>
                        <a:pt x="9" y="1"/>
                      </a:cubicBezTo>
                      <a:cubicBezTo>
                        <a:pt x="8" y="2"/>
                        <a:pt x="8" y="2"/>
                        <a:pt x="7" y="2"/>
                      </a:cubicBezTo>
                      <a:cubicBezTo>
                        <a:pt x="6" y="2"/>
                        <a:pt x="6" y="3"/>
                        <a:pt x="6" y="3"/>
                      </a:cubicBezTo>
                      <a:cubicBezTo>
                        <a:pt x="5" y="3"/>
                        <a:pt x="5" y="3"/>
                        <a:pt x="5" y="3"/>
                      </a:cubicBezTo>
                      <a:cubicBezTo>
                        <a:pt x="5" y="3"/>
                        <a:pt x="5" y="3"/>
                        <a:pt x="5" y="3"/>
                      </a:cubicBezTo>
                      <a:cubicBezTo>
                        <a:pt x="5" y="3"/>
                        <a:pt x="5" y="3"/>
                        <a:pt x="4" y="3"/>
                      </a:cubicBezTo>
                      <a:cubicBezTo>
                        <a:pt x="3" y="4"/>
                        <a:pt x="3" y="4"/>
                        <a:pt x="2" y="4"/>
                      </a:cubicBezTo>
                      <a:cubicBezTo>
                        <a:pt x="1" y="4"/>
                        <a:pt x="1" y="4"/>
                        <a:pt x="1" y="4"/>
                      </a:cubicBezTo>
                      <a:cubicBezTo>
                        <a:pt x="0" y="5"/>
                        <a:pt x="0" y="5"/>
                        <a:pt x="0" y="5"/>
                      </a:cubicBezTo>
                      <a:cubicBezTo>
                        <a:pt x="1" y="4"/>
                        <a:pt x="2" y="4"/>
                        <a:pt x="3" y="4"/>
                      </a:cubicBezTo>
                      <a:cubicBezTo>
                        <a:pt x="3" y="3"/>
                        <a:pt x="4" y="3"/>
                        <a:pt x="4" y="3"/>
                      </a:cubicBezTo>
                      <a:cubicBezTo>
                        <a:pt x="5" y="3"/>
                        <a:pt x="5" y="3"/>
                        <a:pt x="5" y="3"/>
                      </a:cubicBezTo>
                      <a:cubicBezTo>
                        <a:pt x="5" y="3"/>
                        <a:pt x="6" y="3"/>
                        <a:pt x="6" y="3"/>
                      </a:cubicBezTo>
                      <a:cubicBezTo>
                        <a:pt x="7" y="2"/>
                        <a:pt x="8" y="2"/>
                        <a:pt x="8" y="1"/>
                      </a:cubicBezTo>
                      <a:cubicBezTo>
                        <a:pt x="9" y="1"/>
                        <a:pt x="10"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3" name="Freeform 15000"/>
                <p:cNvSpPr>
                  <a:spLocks/>
                </p:cNvSpPr>
                <p:nvPr/>
              </p:nvSpPr>
              <p:spPr bwMode="auto">
                <a:xfrm>
                  <a:off x="2568" y="871"/>
                  <a:ext cx="13" cy="8"/>
                </a:xfrm>
                <a:custGeom>
                  <a:avLst/>
                  <a:gdLst>
                    <a:gd name="T0" fmla="*/ 2 w 3"/>
                    <a:gd name="T1" fmla="*/ 1 h 2"/>
                    <a:gd name="T2" fmla="*/ 0 w 3"/>
                    <a:gd name="T3" fmla="*/ 2 h 2"/>
                    <a:gd name="T4" fmla="*/ 0 w 3"/>
                    <a:gd name="T5" fmla="*/ 2 h 2"/>
                    <a:gd name="T6" fmla="*/ 2 w 3"/>
                    <a:gd name="T7" fmla="*/ 1 h 2"/>
                  </a:gdLst>
                  <a:ahLst/>
                  <a:cxnLst>
                    <a:cxn ang="0">
                      <a:pos x="T0" y="T1"/>
                    </a:cxn>
                    <a:cxn ang="0">
                      <a:pos x="T2" y="T3"/>
                    </a:cxn>
                    <a:cxn ang="0">
                      <a:pos x="T4" y="T5"/>
                    </a:cxn>
                    <a:cxn ang="0">
                      <a:pos x="T6" y="T7"/>
                    </a:cxn>
                  </a:cxnLst>
                  <a:rect l="0" t="0" r="r" b="b"/>
                  <a:pathLst>
                    <a:path w="3" h="2">
                      <a:moveTo>
                        <a:pt x="2" y="1"/>
                      </a:moveTo>
                      <a:cubicBezTo>
                        <a:pt x="1" y="1"/>
                        <a:pt x="3" y="0"/>
                        <a:pt x="0" y="2"/>
                      </a:cubicBezTo>
                      <a:cubicBezTo>
                        <a:pt x="0" y="2"/>
                        <a:pt x="0" y="2"/>
                        <a:pt x="0" y="2"/>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4" name="Freeform 15001"/>
                <p:cNvSpPr>
                  <a:spLocks/>
                </p:cNvSpPr>
                <p:nvPr/>
              </p:nvSpPr>
              <p:spPr bwMode="auto">
                <a:xfrm>
                  <a:off x="2564" y="875"/>
                  <a:ext cx="9" cy="8"/>
                </a:xfrm>
                <a:custGeom>
                  <a:avLst/>
                  <a:gdLst>
                    <a:gd name="T0" fmla="*/ 1 w 2"/>
                    <a:gd name="T1" fmla="*/ 1 h 2"/>
                    <a:gd name="T2" fmla="*/ 1 w 2"/>
                    <a:gd name="T3" fmla="*/ 1 h 2"/>
                  </a:gdLst>
                  <a:ahLst/>
                  <a:cxnLst>
                    <a:cxn ang="0">
                      <a:pos x="T0" y="T1"/>
                    </a:cxn>
                    <a:cxn ang="0">
                      <a:pos x="T2" y="T3"/>
                    </a:cxn>
                  </a:cxnLst>
                  <a:rect l="0" t="0" r="r" b="b"/>
                  <a:pathLst>
                    <a:path w="2" h="2">
                      <a:moveTo>
                        <a:pt x="1" y="1"/>
                      </a:moveTo>
                      <a:cubicBezTo>
                        <a:pt x="0" y="2"/>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5" name="Freeform 15002"/>
                <p:cNvSpPr>
                  <a:spLocks/>
                </p:cNvSpPr>
                <p:nvPr/>
              </p:nvSpPr>
              <p:spPr bwMode="auto">
                <a:xfrm>
                  <a:off x="2589" y="850"/>
                  <a:ext cx="12" cy="13"/>
                </a:xfrm>
                <a:custGeom>
                  <a:avLst/>
                  <a:gdLst>
                    <a:gd name="T0" fmla="*/ 2 w 3"/>
                    <a:gd name="T1" fmla="*/ 2 h 3"/>
                    <a:gd name="T2" fmla="*/ 1 w 3"/>
                    <a:gd name="T3" fmla="*/ 2 h 3"/>
                    <a:gd name="T4" fmla="*/ 0 w 3"/>
                    <a:gd name="T5" fmla="*/ 3 h 3"/>
                    <a:gd name="T6" fmla="*/ 1 w 3"/>
                    <a:gd name="T7" fmla="*/ 2 h 3"/>
                    <a:gd name="T8" fmla="*/ 2 w 3"/>
                    <a:gd name="T9" fmla="*/ 2 h 3"/>
                  </a:gdLst>
                  <a:ahLst/>
                  <a:cxnLst>
                    <a:cxn ang="0">
                      <a:pos x="T0" y="T1"/>
                    </a:cxn>
                    <a:cxn ang="0">
                      <a:pos x="T2" y="T3"/>
                    </a:cxn>
                    <a:cxn ang="0">
                      <a:pos x="T4" y="T5"/>
                    </a:cxn>
                    <a:cxn ang="0">
                      <a:pos x="T6" y="T7"/>
                    </a:cxn>
                    <a:cxn ang="0">
                      <a:pos x="T8" y="T9"/>
                    </a:cxn>
                  </a:cxnLst>
                  <a:rect l="0" t="0" r="r" b="b"/>
                  <a:pathLst>
                    <a:path w="3" h="3">
                      <a:moveTo>
                        <a:pt x="2" y="2"/>
                      </a:moveTo>
                      <a:cubicBezTo>
                        <a:pt x="2" y="2"/>
                        <a:pt x="2" y="2"/>
                        <a:pt x="1" y="2"/>
                      </a:cubicBezTo>
                      <a:cubicBezTo>
                        <a:pt x="1" y="3"/>
                        <a:pt x="0" y="3"/>
                        <a:pt x="0" y="3"/>
                      </a:cubicBezTo>
                      <a:cubicBezTo>
                        <a:pt x="0" y="3"/>
                        <a:pt x="2" y="1"/>
                        <a:pt x="1" y="2"/>
                      </a:cubicBezTo>
                      <a:cubicBezTo>
                        <a:pt x="3" y="0"/>
                        <a:pt x="3"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6" name="Freeform 15003"/>
                <p:cNvSpPr>
                  <a:spLocks/>
                </p:cNvSpPr>
                <p:nvPr/>
              </p:nvSpPr>
              <p:spPr bwMode="auto">
                <a:xfrm>
                  <a:off x="2601" y="855"/>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7" name="Freeform 15004"/>
                <p:cNvSpPr>
                  <a:spLocks/>
                </p:cNvSpPr>
                <p:nvPr/>
              </p:nvSpPr>
              <p:spPr bwMode="auto">
                <a:xfrm>
                  <a:off x="2593" y="855"/>
                  <a:ext cx="8" cy="8"/>
                </a:xfrm>
                <a:custGeom>
                  <a:avLst/>
                  <a:gdLst>
                    <a:gd name="T0" fmla="*/ 0 w 2"/>
                    <a:gd name="T1" fmla="*/ 2 h 2"/>
                    <a:gd name="T2" fmla="*/ 0 w 2"/>
                    <a:gd name="T3" fmla="*/ 2 h 2"/>
                    <a:gd name="T4" fmla="*/ 1 w 2"/>
                    <a:gd name="T5" fmla="*/ 1 h 2"/>
                    <a:gd name="T6" fmla="*/ 2 w 2"/>
                    <a:gd name="T7" fmla="*/ 0 h 2"/>
                    <a:gd name="T8" fmla="*/ 1 w 2"/>
                    <a:gd name="T9" fmla="*/ 1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0" y="2"/>
                        <a:pt x="0" y="2"/>
                        <a:pt x="0" y="2"/>
                      </a:cubicBezTo>
                      <a:cubicBezTo>
                        <a:pt x="0" y="1"/>
                        <a:pt x="1" y="1"/>
                        <a:pt x="1" y="1"/>
                      </a:cubicBezTo>
                      <a:cubicBezTo>
                        <a:pt x="1" y="1"/>
                        <a:pt x="2" y="0"/>
                        <a:pt x="2" y="0"/>
                      </a:cubicBezTo>
                      <a:cubicBezTo>
                        <a:pt x="2" y="1"/>
                        <a:pt x="2" y="1"/>
                        <a:pt x="1" y="1"/>
                      </a:cubicBezTo>
                      <a:cubicBezTo>
                        <a:pt x="1"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8" name="Freeform 15005"/>
                <p:cNvSpPr>
                  <a:spLocks/>
                </p:cNvSpPr>
                <p:nvPr/>
              </p:nvSpPr>
              <p:spPr bwMode="auto">
                <a:xfrm>
                  <a:off x="2577" y="867"/>
                  <a:ext cx="12" cy="8"/>
                </a:xfrm>
                <a:custGeom>
                  <a:avLst/>
                  <a:gdLst>
                    <a:gd name="T0" fmla="*/ 3 w 3"/>
                    <a:gd name="T1" fmla="*/ 0 h 2"/>
                    <a:gd name="T2" fmla="*/ 2 w 3"/>
                    <a:gd name="T3" fmla="*/ 0 h 2"/>
                    <a:gd name="T4" fmla="*/ 0 w 3"/>
                    <a:gd name="T5" fmla="*/ 2 h 2"/>
                    <a:gd name="T6" fmla="*/ 0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cubicBezTo>
                        <a:pt x="2" y="1"/>
                        <a:pt x="0" y="2"/>
                        <a:pt x="2" y="0"/>
                      </a:cubicBezTo>
                      <a:cubicBezTo>
                        <a:pt x="1" y="1"/>
                        <a:pt x="1" y="2"/>
                        <a:pt x="0" y="2"/>
                      </a:cubicBezTo>
                      <a:cubicBezTo>
                        <a:pt x="0" y="2"/>
                        <a:pt x="0" y="2"/>
                        <a:pt x="0" y="2"/>
                      </a:cubicBezTo>
                      <a:cubicBezTo>
                        <a:pt x="0" y="2"/>
                        <a:pt x="1"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9" name="Freeform 15006"/>
                <p:cNvSpPr>
                  <a:spLocks/>
                </p:cNvSpPr>
                <p:nvPr/>
              </p:nvSpPr>
              <p:spPr bwMode="auto">
                <a:xfrm>
                  <a:off x="2536" y="896"/>
                  <a:ext cx="12" cy="8"/>
                </a:xfrm>
                <a:custGeom>
                  <a:avLst/>
                  <a:gdLst>
                    <a:gd name="T0" fmla="*/ 3 w 3"/>
                    <a:gd name="T1" fmla="*/ 0 h 2"/>
                    <a:gd name="T2" fmla="*/ 2 w 3"/>
                    <a:gd name="T3" fmla="*/ 1 h 2"/>
                    <a:gd name="T4" fmla="*/ 0 w 3"/>
                    <a:gd name="T5" fmla="*/ 2 h 2"/>
                    <a:gd name="T6" fmla="*/ 2 w 3"/>
                    <a:gd name="T7" fmla="*/ 1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cubicBezTo>
                        <a:pt x="3" y="0"/>
                        <a:pt x="2" y="1"/>
                        <a:pt x="2" y="1"/>
                      </a:cubicBezTo>
                      <a:cubicBezTo>
                        <a:pt x="0" y="2"/>
                        <a:pt x="0" y="2"/>
                        <a:pt x="0" y="2"/>
                      </a:cubicBezTo>
                      <a:cubicBezTo>
                        <a:pt x="1" y="2"/>
                        <a:pt x="2" y="1"/>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0" name="Freeform 15007"/>
                <p:cNvSpPr>
                  <a:spLocks/>
                </p:cNvSpPr>
                <p:nvPr/>
              </p:nvSpPr>
              <p:spPr bwMode="auto">
                <a:xfrm>
                  <a:off x="2634" y="814"/>
                  <a:ext cx="8" cy="12"/>
                </a:xfrm>
                <a:custGeom>
                  <a:avLst/>
                  <a:gdLst>
                    <a:gd name="T0" fmla="*/ 2 w 2"/>
                    <a:gd name="T1" fmla="*/ 0 h 3"/>
                    <a:gd name="T2" fmla="*/ 1 w 2"/>
                    <a:gd name="T3" fmla="*/ 1 h 3"/>
                    <a:gd name="T4" fmla="*/ 1 w 2"/>
                    <a:gd name="T5" fmla="*/ 2 h 3"/>
                    <a:gd name="T6" fmla="*/ 1 w 2"/>
                    <a:gd name="T7" fmla="*/ 2 h 3"/>
                    <a:gd name="T8" fmla="*/ 1 w 2"/>
                    <a:gd name="T9" fmla="*/ 2 h 3"/>
                    <a:gd name="T10" fmla="*/ 1 w 2"/>
                    <a:gd name="T11" fmla="*/ 2 h 3"/>
                    <a:gd name="T12" fmla="*/ 1 w 2"/>
                    <a:gd name="T13" fmla="*/ 2 h 3"/>
                    <a:gd name="T14" fmla="*/ 1 w 2"/>
                    <a:gd name="T15" fmla="*/ 2 h 3"/>
                    <a:gd name="T16" fmla="*/ 1 w 2"/>
                    <a:gd name="T17" fmla="*/ 2 h 3"/>
                    <a:gd name="T18" fmla="*/ 1 w 2"/>
                    <a:gd name="T19" fmla="*/ 2 h 3"/>
                    <a:gd name="T20" fmla="*/ 0 w 2"/>
                    <a:gd name="T21" fmla="*/ 3 h 3"/>
                    <a:gd name="T22" fmla="*/ 1 w 2"/>
                    <a:gd name="T23" fmla="*/ 2 h 3"/>
                    <a:gd name="T24" fmla="*/ 1 w 2"/>
                    <a:gd name="T25" fmla="*/ 2 h 3"/>
                    <a:gd name="T26" fmla="*/ 1 w 2"/>
                    <a:gd name="T27" fmla="*/ 2 h 3"/>
                    <a:gd name="T28" fmla="*/ 1 w 2"/>
                    <a:gd name="T29" fmla="*/ 2 h 3"/>
                    <a:gd name="T30" fmla="*/ 1 w 2"/>
                    <a:gd name="T31" fmla="*/ 1 h 3"/>
                    <a:gd name="T32" fmla="*/ 2 w 2"/>
                    <a:gd name="T3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3">
                      <a:moveTo>
                        <a:pt x="2" y="0"/>
                      </a:moveTo>
                      <a:cubicBezTo>
                        <a:pt x="2" y="0"/>
                        <a:pt x="1" y="1"/>
                        <a:pt x="1" y="1"/>
                      </a:cubicBezTo>
                      <a:cubicBezTo>
                        <a:pt x="1" y="1"/>
                        <a:pt x="1" y="1"/>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0" y="2"/>
                        <a:pt x="0" y="3"/>
                        <a:pt x="0" y="3"/>
                      </a:cubicBezTo>
                      <a:cubicBezTo>
                        <a:pt x="0" y="2"/>
                        <a:pt x="0" y="2"/>
                        <a:pt x="1" y="2"/>
                      </a:cubicBezTo>
                      <a:cubicBezTo>
                        <a:pt x="1" y="2"/>
                        <a:pt x="1" y="2"/>
                        <a:pt x="1" y="2"/>
                      </a:cubicBezTo>
                      <a:cubicBezTo>
                        <a:pt x="1" y="2"/>
                        <a:pt x="1" y="2"/>
                        <a:pt x="1" y="2"/>
                      </a:cubicBezTo>
                      <a:cubicBezTo>
                        <a:pt x="1" y="2"/>
                        <a:pt x="1" y="2"/>
                        <a:pt x="1" y="2"/>
                      </a:cubicBezTo>
                      <a:cubicBezTo>
                        <a:pt x="1" y="2"/>
                        <a:pt x="1" y="1"/>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1" name="Freeform 15008"/>
                <p:cNvSpPr>
                  <a:spLocks/>
                </p:cNvSpPr>
                <p:nvPr/>
              </p:nvSpPr>
              <p:spPr bwMode="auto">
                <a:xfrm>
                  <a:off x="2638" y="814"/>
                  <a:ext cx="8" cy="8"/>
                </a:xfrm>
                <a:custGeom>
                  <a:avLst/>
                  <a:gdLst>
                    <a:gd name="T0" fmla="*/ 0 w 2"/>
                    <a:gd name="T1" fmla="*/ 1 h 2"/>
                    <a:gd name="T2" fmla="*/ 2 w 2"/>
                    <a:gd name="T3" fmla="*/ 0 h 2"/>
                    <a:gd name="T4" fmla="*/ 0 w 2"/>
                    <a:gd name="T5" fmla="*/ 1 h 2"/>
                  </a:gdLst>
                  <a:ahLst/>
                  <a:cxnLst>
                    <a:cxn ang="0">
                      <a:pos x="T0" y="T1"/>
                    </a:cxn>
                    <a:cxn ang="0">
                      <a:pos x="T2" y="T3"/>
                    </a:cxn>
                    <a:cxn ang="0">
                      <a:pos x="T4" y="T5"/>
                    </a:cxn>
                  </a:cxnLst>
                  <a:rect l="0" t="0" r="r" b="b"/>
                  <a:pathLst>
                    <a:path w="2" h="2">
                      <a:moveTo>
                        <a:pt x="0" y="1"/>
                      </a:moveTo>
                      <a:cubicBezTo>
                        <a:pt x="2" y="0"/>
                        <a:pt x="2" y="0"/>
                        <a:pt x="2" y="0"/>
                      </a:cubicBezTo>
                      <a:cubicBezTo>
                        <a:pt x="1" y="1"/>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2" name="Freeform 15009"/>
                <p:cNvSpPr>
                  <a:spLocks/>
                </p:cNvSpPr>
                <p:nvPr/>
              </p:nvSpPr>
              <p:spPr bwMode="auto">
                <a:xfrm>
                  <a:off x="2593" y="850"/>
                  <a:ext cx="16" cy="13"/>
                </a:xfrm>
                <a:custGeom>
                  <a:avLst/>
                  <a:gdLst>
                    <a:gd name="T0" fmla="*/ 4 w 4"/>
                    <a:gd name="T1" fmla="*/ 1 h 3"/>
                    <a:gd name="T2" fmla="*/ 2 w 4"/>
                    <a:gd name="T3" fmla="*/ 2 h 3"/>
                    <a:gd name="T4" fmla="*/ 1 w 4"/>
                    <a:gd name="T5" fmla="*/ 3 h 3"/>
                    <a:gd name="T6" fmla="*/ 0 w 4"/>
                    <a:gd name="T7" fmla="*/ 3 h 3"/>
                    <a:gd name="T8" fmla="*/ 1 w 4"/>
                    <a:gd name="T9" fmla="*/ 3 h 3"/>
                    <a:gd name="T10" fmla="*/ 2 w 4"/>
                    <a:gd name="T11" fmla="*/ 2 h 3"/>
                    <a:gd name="T12" fmla="*/ 4 w 4"/>
                    <a:gd name="T13" fmla="*/ 1 h 3"/>
                    <a:gd name="T14" fmla="*/ 4 w 4"/>
                    <a:gd name="T15" fmla="*/ 0 h 3"/>
                    <a:gd name="T16" fmla="*/ 4 w 4"/>
                    <a:gd name="T17" fmla="*/ 0 h 3"/>
                    <a:gd name="T18" fmla="*/ 4 w 4"/>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4" y="1"/>
                      </a:moveTo>
                      <a:cubicBezTo>
                        <a:pt x="4" y="1"/>
                        <a:pt x="3" y="1"/>
                        <a:pt x="2" y="2"/>
                      </a:cubicBezTo>
                      <a:cubicBezTo>
                        <a:pt x="1" y="2"/>
                        <a:pt x="1" y="3"/>
                        <a:pt x="1" y="3"/>
                      </a:cubicBezTo>
                      <a:cubicBezTo>
                        <a:pt x="0" y="3"/>
                        <a:pt x="0" y="3"/>
                        <a:pt x="0" y="3"/>
                      </a:cubicBezTo>
                      <a:cubicBezTo>
                        <a:pt x="0" y="3"/>
                        <a:pt x="0" y="3"/>
                        <a:pt x="1" y="3"/>
                      </a:cubicBezTo>
                      <a:cubicBezTo>
                        <a:pt x="1" y="2"/>
                        <a:pt x="2" y="2"/>
                        <a:pt x="2" y="2"/>
                      </a:cubicBezTo>
                      <a:cubicBezTo>
                        <a:pt x="3" y="1"/>
                        <a:pt x="3" y="1"/>
                        <a:pt x="4" y="1"/>
                      </a:cubicBezTo>
                      <a:cubicBezTo>
                        <a:pt x="4" y="0"/>
                        <a:pt x="4" y="0"/>
                        <a:pt x="4" y="0"/>
                      </a:cubicBezTo>
                      <a:cubicBezTo>
                        <a:pt x="4" y="0"/>
                        <a:pt x="4" y="0"/>
                        <a:pt x="4" y="0"/>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3" name="Freeform 15010"/>
                <p:cNvSpPr>
                  <a:spLocks/>
                </p:cNvSpPr>
                <p:nvPr/>
              </p:nvSpPr>
              <p:spPr bwMode="auto">
                <a:xfrm>
                  <a:off x="2663" y="781"/>
                  <a:ext cx="8" cy="8"/>
                </a:xfrm>
                <a:custGeom>
                  <a:avLst/>
                  <a:gdLst>
                    <a:gd name="T0" fmla="*/ 1 w 2"/>
                    <a:gd name="T1" fmla="*/ 1 h 2"/>
                    <a:gd name="T2" fmla="*/ 0 w 2"/>
                    <a:gd name="T3" fmla="*/ 2 h 2"/>
                    <a:gd name="T4" fmla="*/ 1 w 2"/>
                    <a:gd name="T5" fmla="*/ 1 h 2"/>
                    <a:gd name="T6" fmla="*/ 2 w 2"/>
                    <a:gd name="T7" fmla="*/ 0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0" y="2"/>
                        <a:pt x="0" y="2"/>
                        <a:pt x="0" y="2"/>
                      </a:cubicBezTo>
                      <a:cubicBezTo>
                        <a:pt x="0" y="2"/>
                        <a:pt x="1" y="1"/>
                        <a:pt x="1" y="1"/>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4" name="Freeform 15011"/>
                <p:cNvSpPr>
                  <a:spLocks/>
                </p:cNvSpPr>
                <p:nvPr/>
              </p:nvSpPr>
              <p:spPr bwMode="auto">
                <a:xfrm>
                  <a:off x="2683" y="744"/>
                  <a:ext cx="17" cy="20"/>
                </a:xfrm>
                <a:custGeom>
                  <a:avLst/>
                  <a:gdLst>
                    <a:gd name="T0" fmla="*/ 1 w 4"/>
                    <a:gd name="T1" fmla="*/ 5 h 5"/>
                    <a:gd name="T2" fmla="*/ 1 w 4"/>
                    <a:gd name="T3" fmla="*/ 4 h 5"/>
                    <a:gd name="T4" fmla="*/ 4 w 4"/>
                    <a:gd name="T5" fmla="*/ 0 h 5"/>
                    <a:gd name="T6" fmla="*/ 1 w 4"/>
                    <a:gd name="T7" fmla="*/ 5 h 5"/>
                  </a:gdLst>
                  <a:ahLst/>
                  <a:cxnLst>
                    <a:cxn ang="0">
                      <a:pos x="T0" y="T1"/>
                    </a:cxn>
                    <a:cxn ang="0">
                      <a:pos x="T2" y="T3"/>
                    </a:cxn>
                    <a:cxn ang="0">
                      <a:pos x="T4" y="T5"/>
                    </a:cxn>
                    <a:cxn ang="0">
                      <a:pos x="T6" y="T7"/>
                    </a:cxn>
                  </a:cxnLst>
                  <a:rect l="0" t="0" r="r" b="b"/>
                  <a:pathLst>
                    <a:path w="4" h="5">
                      <a:moveTo>
                        <a:pt x="1" y="5"/>
                      </a:moveTo>
                      <a:cubicBezTo>
                        <a:pt x="0" y="5"/>
                        <a:pt x="1" y="3"/>
                        <a:pt x="1" y="4"/>
                      </a:cubicBezTo>
                      <a:cubicBezTo>
                        <a:pt x="2" y="3"/>
                        <a:pt x="3" y="1"/>
                        <a:pt x="4" y="0"/>
                      </a:cubicBezTo>
                      <a:cubicBezTo>
                        <a:pt x="3" y="2"/>
                        <a:pt x="2"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5" name="Freeform 15012"/>
                <p:cNvSpPr>
                  <a:spLocks/>
                </p:cNvSpPr>
                <p:nvPr/>
              </p:nvSpPr>
              <p:spPr bwMode="auto">
                <a:xfrm>
                  <a:off x="2700" y="740"/>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6" name="Freeform 15013"/>
                <p:cNvSpPr>
                  <a:spLocks/>
                </p:cNvSpPr>
                <p:nvPr/>
              </p:nvSpPr>
              <p:spPr bwMode="auto">
                <a:xfrm>
                  <a:off x="2659" y="789"/>
                  <a:ext cx="4" cy="8"/>
                </a:xfrm>
                <a:custGeom>
                  <a:avLst/>
                  <a:gdLst>
                    <a:gd name="T0" fmla="*/ 0 w 1"/>
                    <a:gd name="T1" fmla="*/ 2 h 2"/>
                    <a:gd name="T2" fmla="*/ 1 w 1"/>
                    <a:gd name="T3" fmla="*/ 0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2"/>
                        <a:pt x="1" y="0"/>
                      </a:cubicBezTo>
                      <a:cubicBezTo>
                        <a:pt x="1" y="1"/>
                        <a:pt x="1"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7" name="Freeform 15014"/>
                <p:cNvSpPr>
                  <a:spLocks/>
                </p:cNvSpPr>
                <p:nvPr/>
              </p:nvSpPr>
              <p:spPr bwMode="auto">
                <a:xfrm>
                  <a:off x="2663" y="789"/>
                  <a:ext cx="4" cy="4"/>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1" y="0"/>
                        <a:pt x="1"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8" name="Freeform 15015"/>
                <p:cNvSpPr>
                  <a:spLocks/>
                </p:cNvSpPr>
                <p:nvPr/>
              </p:nvSpPr>
              <p:spPr bwMode="auto">
                <a:xfrm>
                  <a:off x="2659" y="79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9" name="Freeform 15016"/>
                <p:cNvSpPr>
                  <a:spLocks/>
                </p:cNvSpPr>
                <p:nvPr/>
              </p:nvSpPr>
              <p:spPr bwMode="auto">
                <a:xfrm>
                  <a:off x="2630" y="822"/>
                  <a:ext cx="12" cy="12"/>
                </a:xfrm>
                <a:custGeom>
                  <a:avLst/>
                  <a:gdLst>
                    <a:gd name="T0" fmla="*/ 0 w 3"/>
                    <a:gd name="T1" fmla="*/ 3 h 3"/>
                    <a:gd name="T2" fmla="*/ 1 w 3"/>
                    <a:gd name="T3" fmla="*/ 2 h 3"/>
                    <a:gd name="T4" fmla="*/ 0 w 3"/>
                    <a:gd name="T5" fmla="*/ 3 h 3"/>
                  </a:gdLst>
                  <a:ahLst/>
                  <a:cxnLst>
                    <a:cxn ang="0">
                      <a:pos x="T0" y="T1"/>
                    </a:cxn>
                    <a:cxn ang="0">
                      <a:pos x="T2" y="T3"/>
                    </a:cxn>
                    <a:cxn ang="0">
                      <a:pos x="T4" y="T5"/>
                    </a:cxn>
                  </a:cxnLst>
                  <a:rect l="0" t="0" r="r" b="b"/>
                  <a:pathLst>
                    <a:path w="3" h="3">
                      <a:moveTo>
                        <a:pt x="0" y="3"/>
                      </a:moveTo>
                      <a:cubicBezTo>
                        <a:pt x="1" y="2"/>
                        <a:pt x="3" y="0"/>
                        <a:pt x="1" y="2"/>
                      </a:cubicBezTo>
                      <a:cubicBezTo>
                        <a:pt x="0" y="3"/>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0" name="Freeform 15017"/>
                <p:cNvSpPr>
                  <a:spLocks/>
                </p:cNvSpPr>
                <p:nvPr/>
              </p:nvSpPr>
              <p:spPr bwMode="auto">
                <a:xfrm>
                  <a:off x="2646" y="805"/>
                  <a:ext cx="8" cy="9"/>
                </a:xfrm>
                <a:custGeom>
                  <a:avLst/>
                  <a:gdLst>
                    <a:gd name="T0" fmla="*/ 2 w 2"/>
                    <a:gd name="T1" fmla="*/ 0 h 2"/>
                    <a:gd name="T2" fmla="*/ 2 w 2"/>
                    <a:gd name="T3" fmla="*/ 0 h 2"/>
                    <a:gd name="T4" fmla="*/ 2 w 2"/>
                    <a:gd name="T5" fmla="*/ 1 h 2"/>
                    <a:gd name="T6" fmla="*/ 1 w 2"/>
                    <a:gd name="T7" fmla="*/ 2 h 2"/>
                    <a:gd name="T8" fmla="*/ 0 w 2"/>
                    <a:gd name="T9" fmla="*/ 2 h 2"/>
                    <a:gd name="T10" fmla="*/ 1 w 2"/>
                    <a:gd name="T11" fmla="*/ 1 h 2"/>
                    <a:gd name="T12" fmla="*/ 2 w 2"/>
                    <a:gd name="T13" fmla="*/ 0 h 2"/>
                    <a:gd name="T14" fmla="*/ 2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0"/>
                      </a:moveTo>
                      <a:cubicBezTo>
                        <a:pt x="2" y="0"/>
                        <a:pt x="2" y="0"/>
                        <a:pt x="2" y="0"/>
                      </a:cubicBezTo>
                      <a:cubicBezTo>
                        <a:pt x="2" y="0"/>
                        <a:pt x="2" y="0"/>
                        <a:pt x="2" y="1"/>
                      </a:cubicBezTo>
                      <a:cubicBezTo>
                        <a:pt x="1" y="1"/>
                        <a:pt x="1" y="2"/>
                        <a:pt x="1" y="2"/>
                      </a:cubicBezTo>
                      <a:cubicBezTo>
                        <a:pt x="1" y="2"/>
                        <a:pt x="1" y="1"/>
                        <a:pt x="0" y="2"/>
                      </a:cubicBezTo>
                      <a:cubicBezTo>
                        <a:pt x="0" y="2"/>
                        <a:pt x="1" y="1"/>
                        <a:pt x="1" y="1"/>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1" name="Freeform 15018"/>
                <p:cNvSpPr>
                  <a:spLocks/>
                </p:cNvSpPr>
                <p:nvPr/>
              </p:nvSpPr>
              <p:spPr bwMode="auto">
                <a:xfrm>
                  <a:off x="2654" y="801"/>
                  <a:ext cx="5" cy="4"/>
                </a:xfrm>
                <a:custGeom>
                  <a:avLst/>
                  <a:gdLst>
                    <a:gd name="T0" fmla="*/ 5 w 5"/>
                    <a:gd name="T1" fmla="*/ 0 h 4"/>
                    <a:gd name="T2" fmla="*/ 0 w 5"/>
                    <a:gd name="T3" fmla="*/ 4 h 4"/>
                    <a:gd name="T4" fmla="*/ 5 w 5"/>
                    <a:gd name="T5" fmla="*/ 0 h 4"/>
                    <a:gd name="T6" fmla="*/ 5 w 5"/>
                    <a:gd name="T7" fmla="*/ 0 h 4"/>
                  </a:gdLst>
                  <a:ahLst/>
                  <a:cxnLst>
                    <a:cxn ang="0">
                      <a:pos x="T0" y="T1"/>
                    </a:cxn>
                    <a:cxn ang="0">
                      <a:pos x="T2" y="T3"/>
                    </a:cxn>
                    <a:cxn ang="0">
                      <a:pos x="T4" y="T5"/>
                    </a:cxn>
                    <a:cxn ang="0">
                      <a:pos x="T6" y="T7"/>
                    </a:cxn>
                  </a:cxnLst>
                  <a:rect l="0" t="0" r="r" b="b"/>
                  <a:pathLst>
                    <a:path w="5" h="4">
                      <a:moveTo>
                        <a:pt x="5" y="0"/>
                      </a:moveTo>
                      <a:lnTo>
                        <a:pt x="0"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2" name="Freeform 15019"/>
                <p:cNvSpPr>
                  <a:spLocks/>
                </p:cNvSpPr>
                <p:nvPr/>
              </p:nvSpPr>
              <p:spPr bwMode="auto">
                <a:xfrm>
                  <a:off x="2691" y="744"/>
                  <a:ext cx="13" cy="16"/>
                </a:xfrm>
                <a:custGeom>
                  <a:avLst/>
                  <a:gdLst>
                    <a:gd name="T0" fmla="*/ 1 w 3"/>
                    <a:gd name="T1" fmla="*/ 3 h 4"/>
                    <a:gd name="T2" fmla="*/ 2 w 3"/>
                    <a:gd name="T3" fmla="*/ 1 h 4"/>
                    <a:gd name="T4" fmla="*/ 2 w 3"/>
                    <a:gd name="T5" fmla="*/ 1 h 4"/>
                    <a:gd name="T6" fmla="*/ 2 w 3"/>
                    <a:gd name="T7" fmla="*/ 0 h 4"/>
                    <a:gd name="T8" fmla="*/ 3 w 3"/>
                    <a:gd name="T9" fmla="*/ 0 h 4"/>
                    <a:gd name="T10" fmla="*/ 2 w 3"/>
                    <a:gd name="T11" fmla="*/ 1 h 4"/>
                    <a:gd name="T12" fmla="*/ 2 w 3"/>
                    <a:gd name="T13" fmla="*/ 1 h 4"/>
                    <a:gd name="T14" fmla="*/ 2 w 3"/>
                    <a:gd name="T15" fmla="*/ 1 h 4"/>
                    <a:gd name="T16" fmla="*/ 2 w 3"/>
                    <a:gd name="T17" fmla="*/ 2 h 4"/>
                    <a:gd name="T18" fmla="*/ 0 w 3"/>
                    <a:gd name="T19" fmla="*/ 3 h 4"/>
                    <a:gd name="T20" fmla="*/ 1 w 3"/>
                    <a:gd name="T2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3"/>
                      </a:moveTo>
                      <a:cubicBezTo>
                        <a:pt x="1" y="2"/>
                        <a:pt x="1" y="2"/>
                        <a:pt x="2" y="1"/>
                      </a:cubicBezTo>
                      <a:cubicBezTo>
                        <a:pt x="2" y="1"/>
                        <a:pt x="2" y="1"/>
                        <a:pt x="2" y="1"/>
                      </a:cubicBezTo>
                      <a:cubicBezTo>
                        <a:pt x="2" y="1"/>
                        <a:pt x="2" y="1"/>
                        <a:pt x="2" y="0"/>
                      </a:cubicBezTo>
                      <a:cubicBezTo>
                        <a:pt x="3" y="0"/>
                        <a:pt x="3" y="0"/>
                        <a:pt x="3" y="0"/>
                      </a:cubicBezTo>
                      <a:cubicBezTo>
                        <a:pt x="3" y="0"/>
                        <a:pt x="3" y="0"/>
                        <a:pt x="2" y="1"/>
                      </a:cubicBezTo>
                      <a:cubicBezTo>
                        <a:pt x="2" y="1"/>
                        <a:pt x="2" y="1"/>
                        <a:pt x="2" y="1"/>
                      </a:cubicBezTo>
                      <a:cubicBezTo>
                        <a:pt x="2" y="1"/>
                        <a:pt x="2" y="1"/>
                        <a:pt x="2" y="1"/>
                      </a:cubicBezTo>
                      <a:cubicBezTo>
                        <a:pt x="2" y="2"/>
                        <a:pt x="2" y="2"/>
                        <a:pt x="2" y="2"/>
                      </a:cubicBezTo>
                      <a:cubicBezTo>
                        <a:pt x="1" y="2"/>
                        <a:pt x="1" y="3"/>
                        <a:pt x="0" y="3"/>
                      </a:cubicBezTo>
                      <a:cubicBezTo>
                        <a:pt x="0" y="4"/>
                        <a:pt x="0"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3" name="Freeform 15020"/>
                <p:cNvSpPr>
                  <a:spLocks/>
                </p:cNvSpPr>
                <p:nvPr/>
              </p:nvSpPr>
              <p:spPr bwMode="auto">
                <a:xfrm>
                  <a:off x="2679" y="773"/>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4" name="Freeform 15021"/>
                <p:cNvSpPr>
                  <a:spLocks/>
                </p:cNvSpPr>
                <p:nvPr/>
              </p:nvSpPr>
              <p:spPr bwMode="auto">
                <a:xfrm>
                  <a:off x="2736" y="6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5" name="Freeform 15022"/>
                <p:cNvSpPr>
                  <a:spLocks/>
                </p:cNvSpPr>
                <p:nvPr/>
              </p:nvSpPr>
              <p:spPr bwMode="auto">
                <a:xfrm>
                  <a:off x="2683" y="756"/>
                  <a:ext cx="8" cy="13"/>
                </a:xfrm>
                <a:custGeom>
                  <a:avLst/>
                  <a:gdLst>
                    <a:gd name="T0" fmla="*/ 2 w 2"/>
                    <a:gd name="T1" fmla="*/ 1 h 3"/>
                    <a:gd name="T2" fmla="*/ 0 w 2"/>
                    <a:gd name="T3" fmla="*/ 3 h 3"/>
                    <a:gd name="T4" fmla="*/ 2 w 2"/>
                    <a:gd name="T5" fmla="*/ 0 h 3"/>
                    <a:gd name="T6" fmla="*/ 2 w 2"/>
                    <a:gd name="T7" fmla="*/ 1 h 3"/>
                  </a:gdLst>
                  <a:ahLst/>
                  <a:cxnLst>
                    <a:cxn ang="0">
                      <a:pos x="T0" y="T1"/>
                    </a:cxn>
                    <a:cxn ang="0">
                      <a:pos x="T2" y="T3"/>
                    </a:cxn>
                    <a:cxn ang="0">
                      <a:pos x="T4" y="T5"/>
                    </a:cxn>
                    <a:cxn ang="0">
                      <a:pos x="T6" y="T7"/>
                    </a:cxn>
                  </a:cxnLst>
                  <a:rect l="0" t="0" r="r" b="b"/>
                  <a:pathLst>
                    <a:path w="2" h="3">
                      <a:moveTo>
                        <a:pt x="2" y="1"/>
                      </a:moveTo>
                      <a:cubicBezTo>
                        <a:pt x="1" y="2"/>
                        <a:pt x="1" y="2"/>
                        <a:pt x="0" y="3"/>
                      </a:cubicBezTo>
                      <a:cubicBezTo>
                        <a:pt x="1" y="2"/>
                        <a:pt x="2" y="1"/>
                        <a:pt x="2" y="0"/>
                      </a:cubicBezTo>
                      <a:cubicBezTo>
                        <a:pt x="2" y="0"/>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6" name="Freeform 15023"/>
                <p:cNvSpPr>
                  <a:spLocks/>
                </p:cNvSpPr>
                <p:nvPr/>
              </p:nvSpPr>
              <p:spPr bwMode="auto">
                <a:xfrm>
                  <a:off x="2712" y="723"/>
                  <a:ext cx="4" cy="9"/>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0" y="1"/>
                        <a:pt x="0" y="2"/>
                        <a:pt x="0" y="2"/>
                      </a:cubicBezTo>
                      <a:cubicBezTo>
                        <a:pt x="0" y="2"/>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7" name="Freeform 15024"/>
                <p:cNvSpPr>
                  <a:spLocks/>
                </p:cNvSpPr>
                <p:nvPr/>
              </p:nvSpPr>
              <p:spPr bwMode="auto">
                <a:xfrm>
                  <a:off x="2679" y="7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8" name="Freeform 15025"/>
                <p:cNvSpPr>
                  <a:spLocks/>
                </p:cNvSpPr>
                <p:nvPr/>
              </p:nvSpPr>
              <p:spPr bwMode="auto">
                <a:xfrm>
                  <a:off x="2679" y="769"/>
                  <a:ext cx="4" cy="4"/>
                </a:xfrm>
                <a:custGeom>
                  <a:avLst/>
                  <a:gdLst>
                    <a:gd name="T0" fmla="*/ 0 w 1"/>
                    <a:gd name="T1" fmla="*/ 1 h 1"/>
                    <a:gd name="T2" fmla="*/ 1 w 1"/>
                    <a:gd name="T3" fmla="*/ 0 h 1"/>
                    <a:gd name="T4" fmla="*/ 0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9" name="Freeform 15026"/>
                <p:cNvSpPr>
                  <a:spLocks/>
                </p:cNvSpPr>
                <p:nvPr/>
              </p:nvSpPr>
              <p:spPr bwMode="auto">
                <a:xfrm>
                  <a:off x="2732" y="666"/>
                  <a:ext cx="25" cy="45"/>
                </a:xfrm>
                <a:custGeom>
                  <a:avLst/>
                  <a:gdLst>
                    <a:gd name="T0" fmla="*/ 5 w 6"/>
                    <a:gd name="T1" fmla="*/ 3 h 11"/>
                    <a:gd name="T2" fmla="*/ 2 w 6"/>
                    <a:gd name="T3" fmla="*/ 8 h 11"/>
                    <a:gd name="T4" fmla="*/ 1 w 6"/>
                    <a:gd name="T5" fmla="*/ 6 h 11"/>
                    <a:gd name="T6" fmla="*/ 3 w 6"/>
                    <a:gd name="T7" fmla="*/ 4 h 11"/>
                    <a:gd name="T8" fmla="*/ 2 w 6"/>
                    <a:gd name="T9" fmla="*/ 7 h 11"/>
                    <a:gd name="T10" fmla="*/ 2 w 6"/>
                    <a:gd name="T11" fmla="*/ 8 h 11"/>
                    <a:gd name="T12" fmla="*/ 4 w 6"/>
                    <a:gd name="T13" fmla="*/ 3 h 11"/>
                    <a:gd name="T14" fmla="*/ 5 w 6"/>
                    <a:gd name="T15" fmla="*/ 2 h 11"/>
                    <a:gd name="T16" fmla="*/ 6 w 6"/>
                    <a:gd name="T17" fmla="*/ 0 h 11"/>
                    <a:gd name="T18" fmla="*/ 6 w 6"/>
                    <a:gd name="T19" fmla="*/ 2 h 11"/>
                    <a:gd name="T20" fmla="*/ 5 w 6"/>
                    <a:gd name="T21" fmla="*/ 3 h 11"/>
                    <a:gd name="T22" fmla="*/ 5 w 6"/>
                    <a:gd name="T23" fmla="*/ 3 h 11"/>
                    <a:gd name="T24" fmla="*/ 5 w 6"/>
                    <a:gd name="T25"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1">
                      <a:moveTo>
                        <a:pt x="5" y="3"/>
                      </a:moveTo>
                      <a:cubicBezTo>
                        <a:pt x="5" y="3"/>
                        <a:pt x="3" y="6"/>
                        <a:pt x="2" y="8"/>
                      </a:cubicBezTo>
                      <a:cubicBezTo>
                        <a:pt x="0" y="11"/>
                        <a:pt x="0" y="9"/>
                        <a:pt x="1" y="6"/>
                      </a:cubicBezTo>
                      <a:cubicBezTo>
                        <a:pt x="1" y="6"/>
                        <a:pt x="2" y="6"/>
                        <a:pt x="3" y="4"/>
                      </a:cubicBezTo>
                      <a:cubicBezTo>
                        <a:pt x="3" y="5"/>
                        <a:pt x="2" y="6"/>
                        <a:pt x="2" y="7"/>
                      </a:cubicBezTo>
                      <a:cubicBezTo>
                        <a:pt x="1" y="8"/>
                        <a:pt x="1" y="9"/>
                        <a:pt x="2" y="8"/>
                      </a:cubicBezTo>
                      <a:cubicBezTo>
                        <a:pt x="4" y="5"/>
                        <a:pt x="3" y="5"/>
                        <a:pt x="4" y="3"/>
                      </a:cubicBezTo>
                      <a:cubicBezTo>
                        <a:pt x="4" y="4"/>
                        <a:pt x="4" y="3"/>
                        <a:pt x="5" y="2"/>
                      </a:cubicBezTo>
                      <a:cubicBezTo>
                        <a:pt x="6" y="1"/>
                        <a:pt x="6" y="0"/>
                        <a:pt x="6" y="0"/>
                      </a:cubicBezTo>
                      <a:cubicBezTo>
                        <a:pt x="6" y="0"/>
                        <a:pt x="6" y="1"/>
                        <a:pt x="6" y="2"/>
                      </a:cubicBezTo>
                      <a:cubicBezTo>
                        <a:pt x="5" y="2"/>
                        <a:pt x="5" y="2"/>
                        <a:pt x="5" y="3"/>
                      </a:cubicBezTo>
                      <a:cubicBezTo>
                        <a:pt x="5" y="3"/>
                        <a:pt x="5" y="3"/>
                        <a:pt x="5" y="3"/>
                      </a:cubicBezTo>
                      <a:cubicBezTo>
                        <a:pt x="5" y="3"/>
                        <a:pt x="6" y="2"/>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0" name="Freeform 15027"/>
                <p:cNvSpPr>
                  <a:spLocks/>
                </p:cNvSpPr>
                <p:nvPr/>
              </p:nvSpPr>
              <p:spPr bwMode="auto">
                <a:xfrm>
                  <a:off x="2724" y="691"/>
                  <a:ext cx="12" cy="24"/>
                </a:xfrm>
                <a:custGeom>
                  <a:avLst/>
                  <a:gdLst>
                    <a:gd name="T0" fmla="*/ 0 w 3"/>
                    <a:gd name="T1" fmla="*/ 5 h 6"/>
                    <a:gd name="T2" fmla="*/ 0 w 3"/>
                    <a:gd name="T3" fmla="*/ 5 h 6"/>
                    <a:gd name="T4" fmla="*/ 0 w 3"/>
                    <a:gd name="T5" fmla="*/ 6 h 6"/>
                    <a:gd name="T6" fmla="*/ 2 w 3"/>
                    <a:gd name="T7" fmla="*/ 2 h 6"/>
                    <a:gd name="T8" fmla="*/ 3 w 3"/>
                    <a:gd name="T9" fmla="*/ 0 h 6"/>
                    <a:gd name="T10" fmla="*/ 3 w 3"/>
                    <a:gd name="T11" fmla="*/ 1 h 6"/>
                    <a:gd name="T12" fmla="*/ 2 w 3"/>
                    <a:gd name="T13" fmla="*/ 3 h 6"/>
                    <a:gd name="T14" fmla="*/ 0 w 3"/>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0" y="5"/>
                      </a:moveTo>
                      <a:cubicBezTo>
                        <a:pt x="0" y="5"/>
                        <a:pt x="0" y="5"/>
                        <a:pt x="0" y="5"/>
                      </a:cubicBezTo>
                      <a:cubicBezTo>
                        <a:pt x="0" y="6"/>
                        <a:pt x="0" y="6"/>
                        <a:pt x="0" y="6"/>
                      </a:cubicBezTo>
                      <a:cubicBezTo>
                        <a:pt x="1" y="5"/>
                        <a:pt x="1" y="4"/>
                        <a:pt x="2" y="2"/>
                      </a:cubicBezTo>
                      <a:cubicBezTo>
                        <a:pt x="3" y="1"/>
                        <a:pt x="3" y="0"/>
                        <a:pt x="3" y="0"/>
                      </a:cubicBezTo>
                      <a:cubicBezTo>
                        <a:pt x="3" y="0"/>
                        <a:pt x="3" y="1"/>
                        <a:pt x="3" y="1"/>
                      </a:cubicBezTo>
                      <a:cubicBezTo>
                        <a:pt x="2" y="2"/>
                        <a:pt x="2" y="2"/>
                        <a:pt x="2" y="3"/>
                      </a:cubicBezTo>
                      <a:cubicBezTo>
                        <a:pt x="1" y="4"/>
                        <a:pt x="0"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1" name="Freeform 15028"/>
                <p:cNvSpPr>
                  <a:spLocks/>
                </p:cNvSpPr>
                <p:nvPr/>
              </p:nvSpPr>
              <p:spPr bwMode="auto">
                <a:xfrm>
                  <a:off x="2704" y="715"/>
                  <a:ext cx="20" cy="29"/>
                </a:xfrm>
                <a:custGeom>
                  <a:avLst/>
                  <a:gdLst>
                    <a:gd name="T0" fmla="*/ 2 w 5"/>
                    <a:gd name="T1" fmla="*/ 4 h 7"/>
                    <a:gd name="T2" fmla="*/ 4 w 5"/>
                    <a:gd name="T3" fmla="*/ 3 h 7"/>
                    <a:gd name="T4" fmla="*/ 2 w 5"/>
                    <a:gd name="T5" fmla="*/ 5 h 7"/>
                    <a:gd name="T6" fmla="*/ 1 w 5"/>
                    <a:gd name="T7" fmla="*/ 6 h 7"/>
                    <a:gd name="T8" fmla="*/ 2 w 5"/>
                    <a:gd name="T9" fmla="*/ 4 h 7"/>
                    <a:gd name="T10" fmla="*/ 0 w 5"/>
                    <a:gd name="T11" fmla="*/ 7 h 7"/>
                    <a:gd name="T12" fmla="*/ 2 w 5"/>
                    <a:gd name="T13" fmla="*/ 4 h 7"/>
                    <a:gd name="T14" fmla="*/ 2 w 5"/>
                    <a:gd name="T15" fmla="*/ 4 h 7"/>
                    <a:gd name="T16" fmla="*/ 2 w 5"/>
                    <a:gd name="T17" fmla="*/ 4 h 7"/>
                    <a:gd name="T18" fmla="*/ 2 w 5"/>
                    <a:gd name="T19" fmla="*/ 4 h 7"/>
                    <a:gd name="T20" fmla="*/ 2 w 5"/>
                    <a:gd name="T21" fmla="*/ 4 h 7"/>
                    <a:gd name="T22" fmla="*/ 2 w 5"/>
                    <a:gd name="T23" fmla="*/ 4 h 7"/>
                    <a:gd name="T24" fmla="*/ 2 w 5"/>
                    <a:gd name="T25" fmla="*/ 4 h 7"/>
                    <a:gd name="T26" fmla="*/ 2 w 5"/>
                    <a:gd name="T27" fmla="*/ 4 h 7"/>
                    <a:gd name="T28" fmla="*/ 2 w 5"/>
                    <a:gd name="T29" fmla="*/ 4 h 7"/>
                    <a:gd name="T30" fmla="*/ 2 w 5"/>
                    <a:gd name="T31" fmla="*/ 4 h 7"/>
                    <a:gd name="T32" fmla="*/ 2 w 5"/>
                    <a:gd name="T33" fmla="*/ 4 h 7"/>
                    <a:gd name="T34" fmla="*/ 3 w 5"/>
                    <a:gd name="T35" fmla="*/ 2 h 7"/>
                    <a:gd name="T36" fmla="*/ 5 w 5"/>
                    <a:gd name="T37" fmla="*/ 0 h 7"/>
                    <a:gd name="T38" fmla="*/ 2 w 5"/>
                    <a:gd name="T3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7">
                      <a:moveTo>
                        <a:pt x="2" y="4"/>
                      </a:moveTo>
                      <a:cubicBezTo>
                        <a:pt x="3" y="4"/>
                        <a:pt x="4" y="1"/>
                        <a:pt x="4" y="3"/>
                      </a:cubicBezTo>
                      <a:cubicBezTo>
                        <a:pt x="3" y="4"/>
                        <a:pt x="2" y="5"/>
                        <a:pt x="2" y="5"/>
                      </a:cubicBezTo>
                      <a:cubicBezTo>
                        <a:pt x="2" y="5"/>
                        <a:pt x="1" y="5"/>
                        <a:pt x="1" y="6"/>
                      </a:cubicBezTo>
                      <a:cubicBezTo>
                        <a:pt x="4" y="2"/>
                        <a:pt x="0" y="7"/>
                        <a:pt x="2" y="4"/>
                      </a:cubicBezTo>
                      <a:cubicBezTo>
                        <a:pt x="1" y="5"/>
                        <a:pt x="1" y="6"/>
                        <a:pt x="0" y="7"/>
                      </a:cubicBezTo>
                      <a:cubicBezTo>
                        <a:pt x="1" y="6"/>
                        <a:pt x="1" y="5"/>
                        <a:pt x="2" y="4"/>
                      </a:cubicBezTo>
                      <a:cubicBezTo>
                        <a:pt x="2" y="4"/>
                        <a:pt x="2" y="4"/>
                        <a:pt x="2" y="4"/>
                      </a:cubicBezTo>
                      <a:cubicBezTo>
                        <a:pt x="2" y="4"/>
                        <a:pt x="2" y="4"/>
                        <a:pt x="2" y="4"/>
                      </a:cubicBezTo>
                      <a:cubicBezTo>
                        <a:pt x="2" y="4"/>
                        <a:pt x="2" y="4"/>
                        <a:pt x="2" y="4"/>
                      </a:cubicBezTo>
                      <a:cubicBezTo>
                        <a:pt x="2" y="4"/>
                        <a:pt x="1" y="5"/>
                        <a:pt x="2" y="4"/>
                      </a:cubicBezTo>
                      <a:cubicBezTo>
                        <a:pt x="2" y="4"/>
                        <a:pt x="2" y="4"/>
                        <a:pt x="2" y="4"/>
                      </a:cubicBezTo>
                      <a:cubicBezTo>
                        <a:pt x="2" y="4"/>
                        <a:pt x="2" y="4"/>
                        <a:pt x="2" y="4"/>
                      </a:cubicBezTo>
                      <a:cubicBezTo>
                        <a:pt x="3" y="3"/>
                        <a:pt x="2" y="4"/>
                        <a:pt x="2" y="4"/>
                      </a:cubicBezTo>
                      <a:cubicBezTo>
                        <a:pt x="2" y="4"/>
                        <a:pt x="2" y="4"/>
                        <a:pt x="2" y="4"/>
                      </a:cubicBezTo>
                      <a:cubicBezTo>
                        <a:pt x="2" y="4"/>
                        <a:pt x="2" y="4"/>
                        <a:pt x="2" y="4"/>
                      </a:cubicBezTo>
                      <a:cubicBezTo>
                        <a:pt x="2" y="4"/>
                        <a:pt x="2" y="4"/>
                        <a:pt x="2" y="4"/>
                      </a:cubicBezTo>
                      <a:cubicBezTo>
                        <a:pt x="2" y="3"/>
                        <a:pt x="3" y="3"/>
                        <a:pt x="3" y="2"/>
                      </a:cubicBezTo>
                      <a:cubicBezTo>
                        <a:pt x="4" y="1"/>
                        <a:pt x="5" y="0"/>
                        <a:pt x="5" y="0"/>
                      </a:cubicBezTo>
                      <a:cubicBezTo>
                        <a:pt x="4" y="1"/>
                        <a:pt x="3"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2" name="Freeform 15029"/>
                <p:cNvSpPr>
                  <a:spLocks/>
                </p:cNvSpPr>
                <p:nvPr/>
              </p:nvSpPr>
              <p:spPr bwMode="auto">
                <a:xfrm>
                  <a:off x="2646" y="82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3" name="Freeform 15030"/>
                <p:cNvSpPr>
                  <a:spLocks/>
                </p:cNvSpPr>
                <p:nvPr/>
              </p:nvSpPr>
              <p:spPr bwMode="auto">
                <a:xfrm>
                  <a:off x="2638" y="805"/>
                  <a:ext cx="21" cy="25"/>
                </a:xfrm>
                <a:custGeom>
                  <a:avLst/>
                  <a:gdLst>
                    <a:gd name="T0" fmla="*/ 3 w 5"/>
                    <a:gd name="T1" fmla="*/ 3 h 6"/>
                    <a:gd name="T2" fmla="*/ 2 w 5"/>
                    <a:gd name="T3" fmla="*/ 4 h 6"/>
                    <a:gd name="T4" fmla="*/ 2 w 5"/>
                    <a:gd name="T5" fmla="*/ 4 h 6"/>
                    <a:gd name="T6" fmla="*/ 1 w 5"/>
                    <a:gd name="T7" fmla="*/ 4 h 6"/>
                    <a:gd name="T8" fmla="*/ 2 w 5"/>
                    <a:gd name="T9" fmla="*/ 4 h 6"/>
                    <a:gd name="T10" fmla="*/ 4 w 5"/>
                    <a:gd name="T11" fmla="*/ 0 h 6"/>
                    <a:gd name="T12" fmla="*/ 3 w 5"/>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3" y="3"/>
                      </a:moveTo>
                      <a:cubicBezTo>
                        <a:pt x="3" y="3"/>
                        <a:pt x="2" y="3"/>
                        <a:pt x="2" y="4"/>
                      </a:cubicBezTo>
                      <a:cubicBezTo>
                        <a:pt x="1" y="5"/>
                        <a:pt x="2" y="4"/>
                        <a:pt x="2" y="4"/>
                      </a:cubicBezTo>
                      <a:cubicBezTo>
                        <a:pt x="1" y="5"/>
                        <a:pt x="0" y="6"/>
                        <a:pt x="1" y="4"/>
                      </a:cubicBezTo>
                      <a:cubicBezTo>
                        <a:pt x="2" y="4"/>
                        <a:pt x="2" y="4"/>
                        <a:pt x="2" y="4"/>
                      </a:cubicBezTo>
                      <a:cubicBezTo>
                        <a:pt x="3" y="2"/>
                        <a:pt x="5" y="0"/>
                        <a:pt x="4" y="0"/>
                      </a:cubicBezTo>
                      <a:cubicBezTo>
                        <a:pt x="4" y="1"/>
                        <a:pt x="4"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4" name="Freeform 15031"/>
                <p:cNvSpPr>
                  <a:spLocks/>
                </p:cNvSpPr>
                <p:nvPr/>
              </p:nvSpPr>
              <p:spPr bwMode="auto">
                <a:xfrm>
                  <a:off x="2683" y="760"/>
                  <a:ext cx="12" cy="17"/>
                </a:xfrm>
                <a:custGeom>
                  <a:avLst/>
                  <a:gdLst>
                    <a:gd name="T0" fmla="*/ 0 w 3"/>
                    <a:gd name="T1" fmla="*/ 3 h 4"/>
                    <a:gd name="T2" fmla="*/ 1 w 3"/>
                    <a:gd name="T3" fmla="*/ 2 h 4"/>
                    <a:gd name="T4" fmla="*/ 3 w 3"/>
                    <a:gd name="T5" fmla="*/ 0 h 4"/>
                    <a:gd name="T6" fmla="*/ 2 w 3"/>
                    <a:gd name="T7" fmla="*/ 2 h 4"/>
                    <a:gd name="T8" fmla="*/ 2 w 3"/>
                    <a:gd name="T9" fmla="*/ 2 h 4"/>
                    <a:gd name="T10" fmla="*/ 0 w 3"/>
                    <a:gd name="T11" fmla="*/ 3 h 4"/>
                  </a:gdLst>
                  <a:ahLst/>
                  <a:cxnLst>
                    <a:cxn ang="0">
                      <a:pos x="T0" y="T1"/>
                    </a:cxn>
                    <a:cxn ang="0">
                      <a:pos x="T2" y="T3"/>
                    </a:cxn>
                    <a:cxn ang="0">
                      <a:pos x="T4" y="T5"/>
                    </a:cxn>
                    <a:cxn ang="0">
                      <a:pos x="T6" y="T7"/>
                    </a:cxn>
                    <a:cxn ang="0">
                      <a:pos x="T8" y="T9"/>
                    </a:cxn>
                    <a:cxn ang="0">
                      <a:pos x="T10" y="T11"/>
                    </a:cxn>
                  </a:cxnLst>
                  <a:rect l="0" t="0" r="r" b="b"/>
                  <a:pathLst>
                    <a:path w="3" h="4">
                      <a:moveTo>
                        <a:pt x="0" y="3"/>
                      </a:moveTo>
                      <a:cubicBezTo>
                        <a:pt x="0" y="3"/>
                        <a:pt x="1" y="3"/>
                        <a:pt x="1" y="2"/>
                      </a:cubicBezTo>
                      <a:cubicBezTo>
                        <a:pt x="2" y="1"/>
                        <a:pt x="3" y="0"/>
                        <a:pt x="3" y="0"/>
                      </a:cubicBezTo>
                      <a:cubicBezTo>
                        <a:pt x="2" y="2"/>
                        <a:pt x="2" y="2"/>
                        <a:pt x="2" y="2"/>
                      </a:cubicBezTo>
                      <a:cubicBezTo>
                        <a:pt x="2" y="2"/>
                        <a:pt x="2" y="2"/>
                        <a:pt x="2" y="2"/>
                      </a:cubicBezTo>
                      <a:cubicBezTo>
                        <a:pt x="0" y="4"/>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5" name="Freeform 15032"/>
                <p:cNvSpPr>
                  <a:spLocks/>
                </p:cNvSpPr>
                <p:nvPr/>
              </p:nvSpPr>
              <p:spPr bwMode="auto">
                <a:xfrm>
                  <a:off x="2736" y="682"/>
                  <a:ext cx="9" cy="9"/>
                </a:xfrm>
                <a:custGeom>
                  <a:avLst/>
                  <a:gdLst>
                    <a:gd name="T0" fmla="*/ 0 w 9"/>
                    <a:gd name="T1" fmla="*/ 9 h 9"/>
                    <a:gd name="T2" fmla="*/ 0 w 9"/>
                    <a:gd name="T3" fmla="*/ 9 h 9"/>
                    <a:gd name="T4" fmla="*/ 9 w 9"/>
                    <a:gd name="T5" fmla="*/ 0 h 9"/>
                    <a:gd name="T6" fmla="*/ 0 w 9"/>
                    <a:gd name="T7" fmla="*/ 9 h 9"/>
                  </a:gdLst>
                  <a:ahLst/>
                  <a:cxnLst>
                    <a:cxn ang="0">
                      <a:pos x="T0" y="T1"/>
                    </a:cxn>
                    <a:cxn ang="0">
                      <a:pos x="T2" y="T3"/>
                    </a:cxn>
                    <a:cxn ang="0">
                      <a:pos x="T4" y="T5"/>
                    </a:cxn>
                    <a:cxn ang="0">
                      <a:pos x="T6" y="T7"/>
                    </a:cxn>
                  </a:cxnLst>
                  <a:rect l="0" t="0" r="r" b="b"/>
                  <a:pathLst>
                    <a:path w="9" h="9">
                      <a:moveTo>
                        <a:pt x="0" y="9"/>
                      </a:moveTo>
                      <a:lnTo>
                        <a:pt x="0" y="9"/>
                      </a:lnTo>
                      <a:lnTo>
                        <a:pt x="9"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6" name="Freeform 15033"/>
                <p:cNvSpPr>
                  <a:spLocks/>
                </p:cNvSpPr>
                <p:nvPr/>
              </p:nvSpPr>
              <p:spPr bwMode="auto">
                <a:xfrm>
                  <a:off x="2749" y="662"/>
                  <a:ext cx="4" cy="8"/>
                </a:xfrm>
                <a:custGeom>
                  <a:avLst/>
                  <a:gdLst>
                    <a:gd name="T0" fmla="*/ 0 w 4"/>
                    <a:gd name="T1" fmla="*/ 8 h 8"/>
                    <a:gd name="T2" fmla="*/ 0 w 4"/>
                    <a:gd name="T3" fmla="*/ 8 h 8"/>
                    <a:gd name="T4" fmla="*/ 4 w 4"/>
                    <a:gd name="T5" fmla="*/ 0 h 8"/>
                    <a:gd name="T6" fmla="*/ 0 w 4"/>
                    <a:gd name="T7" fmla="*/ 8 h 8"/>
                  </a:gdLst>
                  <a:ahLst/>
                  <a:cxnLst>
                    <a:cxn ang="0">
                      <a:pos x="T0" y="T1"/>
                    </a:cxn>
                    <a:cxn ang="0">
                      <a:pos x="T2" y="T3"/>
                    </a:cxn>
                    <a:cxn ang="0">
                      <a:pos x="T4" y="T5"/>
                    </a:cxn>
                    <a:cxn ang="0">
                      <a:pos x="T6" y="T7"/>
                    </a:cxn>
                  </a:cxnLst>
                  <a:rect l="0" t="0" r="r" b="b"/>
                  <a:pathLst>
                    <a:path w="4" h="8">
                      <a:moveTo>
                        <a:pt x="0" y="8"/>
                      </a:moveTo>
                      <a:lnTo>
                        <a:pt x="0" y="8"/>
                      </a:lnTo>
                      <a:lnTo>
                        <a:pt x="4"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7" name="Freeform 15034"/>
                <p:cNvSpPr>
                  <a:spLocks/>
                </p:cNvSpPr>
                <p:nvPr/>
              </p:nvSpPr>
              <p:spPr bwMode="auto">
                <a:xfrm>
                  <a:off x="1966" y="76"/>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8" name="Freeform 15035"/>
                <p:cNvSpPr>
                  <a:spLocks/>
                </p:cNvSpPr>
                <p:nvPr/>
              </p:nvSpPr>
              <p:spPr bwMode="auto">
                <a:xfrm>
                  <a:off x="2003" y="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9" name="Freeform 15036"/>
                <p:cNvSpPr>
                  <a:spLocks/>
                </p:cNvSpPr>
                <p:nvPr/>
              </p:nvSpPr>
              <p:spPr bwMode="auto">
                <a:xfrm>
                  <a:off x="2659" y="113"/>
                  <a:ext cx="12" cy="8"/>
                </a:xfrm>
                <a:custGeom>
                  <a:avLst/>
                  <a:gdLst>
                    <a:gd name="T0" fmla="*/ 3 w 3"/>
                    <a:gd name="T1" fmla="*/ 2 h 2"/>
                    <a:gd name="T2" fmla="*/ 0 w 3"/>
                    <a:gd name="T3" fmla="*/ 0 h 2"/>
                    <a:gd name="T4" fmla="*/ 0 w 3"/>
                    <a:gd name="T5" fmla="*/ 0 h 2"/>
                    <a:gd name="T6" fmla="*/ 1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cubicBezTo>
                        <a:pt x="2" y="1"/>
                        <a:pt x="0" y="0"/>
                        <a:pt x="0" y="0"/>
                      </a:cubicBezTo>
                      <a:cubicBezTo>
                        <a:pt x="0" y="0"/>
                        <a:pt x="0" y="0"/>
                        <a:pt x="0" y="0"/>
                      </a:cubicBezTo>
                      <a:cubicBezTo>
                        <a:pt x="1" y="0"/>
                        <a:pt x="1" y="0"/>
                        <a:pt x="1" y="0"/>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0" name="Freeform 15037"/>
                <p:cNvSpPr>
                  <a:spLocks/>
                </p:cNvSpPr>
                <p:nvPr/>
              </p:nvSpPr>
              <p:spPr bwMode="auto">
                <a:xfrm>
                  <a:off x="2310" y="-47"/>
                  <a:ext cx="9" cy="0"/>
                </a:xfrm>
                <a:custGeom>
                  <a:avLst/>
                  <a:gdLst>
                    <a:gd name="T0" fmla="*/ 0 w 2"/>
                    <a:gd name="T1" fmla="*/ 1 w 2"/>
                    <a:gd name="T2" fmla="*/ 2 w 2"/>
                    <a:gd name="T3" fmla="*/ 0 w 2"/>
                  </a:gdLst>
                  <a:ahLst/>
                  <a:cxnLst>
                    <a:cxn ang="0">
                      <a:pos x="T0" y="0"/>
                    </a:cxn>
                    <a:cxn ang="0">
                      <a:pos x="T1" y="0"/>
                    </a:cxn>
                    <a:cxn ang="0">
                      <a:pos x="T2" y="0"/>
                    </a:cxn>
                    <a:cxn ang="0">
                      <a:pos x="T3" y="0"/>
                    </a:cxn>
                  </a:cxnLst>
                  <a:rect l="0" t="0" r="r" b="b"/>
                  <a:pathLst>
                    <a:path w="2">
                      <a:moveTo>
                        <a:pt x="0" y="0"/>
                      </a:moveTo>
                      <a:cubicBezTo>
                        <a:pt x="0" y="0"/>
                        <a:pt x="1" y="0"/>
                        <a:pt x="1" y="0"/>
                      </a:cubicBezTo>
                      <a:cubicBezTo>
                        <a:pt x="1"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1" name="Freeform 15038"/>
                <p:cNvSpPr>
                  <a:spLocks/>
                </p:cNvSpPr>
                <p:nvPr/>
              </p:nvSpPr>
              <p:spPr bwMode="auto">
                <a:xfrm>
                  <a:off x="2294" y="-51"/>
                  <a:ext cx="12" cy="0"/>
                </a:xfrm>
                <a:custGeom>
                  <a:avLst/>
                  <a:gdLst>
                    <a:gd name="T0" fmla="*/ 3 w 3"/>
                    <a:gd name="T1" fmla="*/ 1 w 3"/>
                    <a:gd name="T2" fmla="*/ 0 w 3"/>
                    <a:gd name="T3" fmla="*/ 1 w 3"/>
                    <a:gd name="T4" fmla="*/ 3 w 3"/>
                  </a:gdLst>
                  <a:ahLst/>
                  <a:cxnLst>
                    <a:cxn ang="0">
                      <a:pos x="T0" y="0"/>
                    </a:cxn>
                    <a:cxn ang="0">
                      <a:pos x="T1" y="0"/>
                    </a:cxn>
                    <a:cxn ang="0">
                      <a:pos x="T2" y="0"/>
                    </a:cxn>
                    <a:cxn ang="0">
                      <a:pos x="T3" y="0"/>
                    </a:cxn>
                    <a:cxn ang="0">
                      <a:pos x="T4" y="0"/>
                    </a:cxn>
                  </a:cxnLst>
                  <a:rect l="0" t="0" r="r" b="b"/>
                  <a:pathLst>
                    <a:path w="3">
                      <a:moveTo>
                        <a:pt x="3" y="0"/>
                      </a:moveTo>
                      <a:cubicBezTo>
                        <a:pt x="3" y="0"/>
                        <a:pt x="2" y="0"/>
                        <a:pt x="1" y="0"/>
                      </a:cubicBezTo>
                      <a:cubicBezTo>
                        <a:pt x="1" y="0"/>
                        <a:pt x="0" y="0"/>
                        <a:pt x="0" y="0"/>
                      </a:cubicBezTo>
                      <a:cubicBezTo>
                        <a:pt x="0" y="0"/>
                        <a:pt x="1" y="0"/>
                        <a:pt x="1" y="0"/>
                      </a:cubicBezTo>
                      <a:cubicBezTo>
                        <a:pt x="2"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2" name="Freeform 15039"/>
                <p:cNvSpPr>
                  <a:spLocks/>
                </p:cNvSpPr>
                <p:nvPr/>
              </p:nvSpPr>
              <p:spPr bwMode="auto">
                <a:xfrm>
                  <a:off x="1835" y="244"/>
                  <a:ext cx="4" cy="12"/>
                </a:xfrm>
                <a:custGeom>
                  <a:avLst/>
                  <a:gdLst>
                    <a:gd name="T0" fmla="*/ 1 w 1"/>
                    <a:gd name="T1" fmla="*/ 1 h 3"/>
                    <a:gd name="T2" fmla="*/ 0 w 1"/>
                    <a:gd name="T3" fmla="*/ 3 h 3"/>
                    <a:gd name="T4" fmla="*/ 1 w 1"/>
                    <a:gd name="T5" fmla="*/ 1 h 3"/>
                  </a:gdLst>
                  <a:ahLst/>
                  <a:cxnLst>
                    <a:cxn ang="0">
                      <a:pos x="T0" y="T1"/>
                    </a:cxn>
                    <a:cxn ang="0">
                      <a:pos x="T2" y="T3"/>
                    </a:cxn>
                    <a:cxn ang="0">
                      <a:pos x="T4" y="T5"/>
                    </a:cxn>
                  </a:cxnLst>
                  <a:rect l="0" t="0" r="r" b="b"/>
                  <a:pathLst>
                    <a:path w="1" h="3">
                      <a:moveTo>
                        <a:pt x="1" y="1"/>
                      </a:moveTo>
                      <a:cubicBezTo>
                        <a:pt x="0" y="3"/>
                        <a:pt x="0" y="3"/>
                        <a:pt x="0" y="3"/>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3" name="Freeform 15040"/>
                <p:cNvSpPr>
                  <a:spLocks/>
                </p:cNvSpPr>
                <p:nvPr/>
              </p:nvSpPr>
              <p:spPr bwMode="auto">
                <a:xfrm>
                  <a:off x="2802" y="416"/>
                  <a:ext cx="4" cy="17"/>
                </a:xfrm>
                <a:custGeom>
                  <a:avLst/>
                  <a:gdLst>
                    <a:gd name="T0" fmla="*/ 1 w 1"/>
                    <a:gd name="T1" fmla="*/ 4 h 4"/>
                    <a:gd name="T2" fmla="*/ 1 w 1"/>
                    <a:gd name="T3" fmla="*/ 3 h 4"/>
                    <a:gd name="T4" fmla="*/ 0 w 1"/>
                    <a:gd name="T5" fmla="*/ 2 h 4"/>
                    <a:gd name="T6" fmla="*/ 0 w 1"/>
                    <a:gd name="T7" fmla="*/ 0 h 4"/>
                    <a:gd name="T8" fmla="*/ 1 w 1"/>
                    <a:gd name="T9" fmla="*/ 2 h 4"/>
                    <a:gd name="T10" fmla="*/ 1 w 1"/>
                    <a:gd name="T11" fmla="*/ 3 h 4"/>
                    <a:gd name="T12" fmla="*/ 1 w 1"/>
                    <a:gd name="T13" fmla="*/ 3 h 4"/>
                    <a:gd name="T14" fmla="*/ 1 w 1"/>
                    <a:gd name="T15" fmla="*/ 3 h 4"/>
                    <a:gd name="T16" fmla="*/ 1 w 1"/>
                    <a:gd name="T17" fmla="*/ 3 h 4"/>
                    <a:gd name="T18" fmla="*/ 1 w 1"/>
                    <a:gd name="T19" fmla="*/ 3 h 4"/>
                    <a:gd name="T20" fmla="*/ 1 w 1"/>
                    <a:gd name="T21" fmla="*/ 3 h 4"/>
                    <a:gd name="T22" fmla="*/ 1 w 1"/>
                    <a:gd name="T23" fmla="*/ 3 h 4"/>
                    <a:gd name="T24" fmla="*/ 1 w 1"/>
                    <a:gd name="T25" fmla="*/ 3 h 4"/>
                    <a:gd name="T26" fmla="*/ 1 w 1"/>
                    <a:gd name="T27" fmla="*/ 3 h 4"/>
                    <a:gd name="T28" fmla="*/ 1 w 1"/>
                    <a:gd name="T29" fmla="*/ 3 h 4"/>
                    <a:gd name="T30" fmla="*/ 1 w 1"/>
                    <a:gd name="T31" fmla="*/ 3 h 4"/>
                    <a:gd name="T32" fmla="*/ 1 w 1"/>
                    <a:gd name="T3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 h="4">
                      <a:moveTo>
                        <a:pt x="1" y="4"/>
                      </a:moveTo>
                      <a:cubicBezTo>
                        <a:pt x="1" y="3"/>
                        <a:pt x="1" y="3"/>
                        <a:pt x="1" y="3"/>
                      </a:cubicBezTo>
                      <a:cubicBezTo>
                        <a:pt x="1" y="2"/>
                        <a:pt x="0" y="2"/>
                        <a:pt x="0" y="2"/>
                      </a:cubicBezTo>
                      <a:cubicBezTo>
                        <a:pt x="0" y="1"/>
                        <a:pt x="0" y="0"/>
                        <a:pt x="0" y="0"/>
                      </a:cubicBezTo>
                      <a:cubicBezTo>
                        <a:pt x="0" y="1"/>
                        <a:pt x="1" y="2"/>
                        <a:pt x="1" y="2"/>
                      </a:cubicBezTo>
                      <a:cubicBezTo>
                        <a:pt x="1" y="2"/>
                        <a:pt x="1" y="2"/>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4" name="Freeform 15041"/>
                <p:cNvSpPr>
                  <a:spLocks/>
                </p:cNvSpPr>
                <p:nvPr/>
              </p:nvSpPr>
              <p:spPr bwMode="auto">
                <a:xfrm>
                  <a:off x="1987" y="76"/>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5" name="Freeform 15042"/>
                <p:cNvSpPr>
                  <a:spLocks/>
                </p:cNvSpPr>
                <p:nvPr/>
              </p:nvSpPr>
              <p:spPr bwMode="auto">
                <a:xfrm>
                  <a:off x="2802" y="396"/>
                  <a:ext cx="0" cy="20"/>
                </a:xfrm>
                <a:custGeom>
                  <a:avLst/>
                  <a:gdLst>
                    <a:gd name="T0" fmla="*/ 0 h 5"/>
                    <a:gd name="T1" fmla="*/ 1 h 5"/>
                    <a:gd name="T2" fmla="*/ 5 h 5"/>
                    <a:gd name="T3" fmla="*/ 0 h 5"/>
                  </a:gdLst>
                  <a:ahLst/>
                  <a:cxnLst>
                    <a:cxn ang="0">
                      <a:pos x="0" y="T0"/>
                    </a:cxn>
                    <a:cxn ang="0">
                      <a:pos x="0" y="T1"/>
                    </a:cxn>
                    <a:cxn ang="0">
                      <a:pos x="0" y="T2"/>
                    </a:cxn>
                    <a:cxn ang="0">
                      <a:pos x="0" y="T3"/>
                    </a:cxn>
                  </a:cxnLst>
                  <a:rect l="0" t="0" r="r" b="b"/>
                  <a:pathLst>
                    <a:path h="5">
                      <a:moveTo>
                        <a:pt x="0" y="0"/>
                      </a:moveTo>
                      <a:cubicBezTo>
                        <a:pt x="0" y="0"/>
                        <a:pt x="0" y="0"/>
                        <a:pt x="0" y="1"/>
                      </a:cubicBezTo>
                      <a:cubicBezTo>
                        <a:pt x="0" y="2"/>
                        <a:pt x="0" y="3"/>
                        <a:pt x="0" y="5"/>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6" name="Freeform 15043"/>
                <p:cNvSpPr>
                  <a:spLocks/>
                </p:cNvSpPr>
                <p:nvPr/>
              </p:nvSpPr>
              <p:spPr bwMode="auto">
                <a:xfrm>
                  <a:off x="2110" y="9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7" name="Freeform 15044"/>
                <p:cNvSpPr>
                  <a:spLocks/>
                </p:cNvSpPr>
                <p:nvPr/>
              </p:nvSpPr>
              <p:spPr bwMode="auto">
                <a:xfrm>
                  <a:off x="2327" y="945"/>
                  <a:ext cx="8"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8" name="Freeform 15045"/>
                <p:cNvSpPr>
                  <a:spLocks/>
                </p:cNvSpPr>
                <p:nvPr/>
              </p:nvSpPr>
              <p:spPr bwMode="auto">
                <a:xfrm>
                  <a:off x="2786" y="580"/>
                  <a:ext cx="4"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9" name="Freeform 15046"/>
                <p:cNvSpPr>
                  <a:spLocks/>
                </p:cNvSpPr>
                <p:nvPr/>
              </p:nvSpPr>
              <p:spPr bwMode="auto">
                <a:xfrm>
                  <a:off x="2786" y="601"/>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0" name="Freeform 15047"/>
                <p:cNvSpPr>
                  <a:spLocks/>
                </p:cNvSpPr>
                <p:nvPr/>
              </p:nvSpPr>
              <p:spPr bwMode="auto">
                <a:xfrm>
                  <a:off x="2798" y="34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1" name="Freeform 15048"/>
                <p:cNvSpPr>
                  <a:spLocks/>
                </p:cNvSpPr>
                <p:nvPr/>
              </p:nvSpPr>
              <p:spPr bwMode="auto">
                <a:xfrm>
                  <a:off x="2786" y="580"/>
                  <a:ext cx="4" cy="8"/>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1"/>
                        <a:pt x="0"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2" name="Freeform 15049"/>
                <p:cNvSpPr>
                  <a:spLocks/>
                </p:cNvSpPr>
                <p:nvPr/>
              </p:nvSpPr>
              <p:spPr bwMode="auto">
                <a:xfrm>
                  <a:off x="2786" y="584"/>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3" name="Freeform 15050"/>
                <p:cNvSpPr>
                  <a:spLocks/>
                </p:cNvSpPr>
                <p:nvPr/>
              </p:nvSpPr>
              <p:spPr bwMode="auto">
                <a:xfrm>
                  <a:off x="2790" y="572"/>
                  <a:ext cx="0" cy="8"/>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cubicBezTo>
                        <a:pt x="0" y="1"/>
                        <a:pt x="0" y="1"/>
                        <a:pt x="0" y="2"/>
                      </a:cubicBezTo>
                      <a:cubicBezTo>
                        <a:pt x="0" y="2"/>
                        <a:pt x="0" y="2"/>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4" name="Freeform 15051"/>
                <p:cNvSpPr>
                  <a:spLocks/>
                </p:cNvSpPr>
                <p:nvPr/>
              </p:nvSpPr>
              <p:spPr bwMode="auto">
                <a:xfrm>
                  <a:off x="1827" y="613"/>
                  <a:ext cx="0" cy="8"/>
                </a:xfrm>
                <a:custGeom>
                  <a:avLst/>
                  <a:gdLst>
                    <a:gd name="T0" fmla="*/ 0 h 2"/>
                    <a:gd name="T1" fmla="*/ 1 h 2"/>
                    <a:gd name="T2" fmla="*/ 0 h 2"/>
                  </a:gdLst>
                  <a:ahLst/>
                  <a:cxnLst>
                    <a:cxn ang="0">
                      <a:pos x="0" y="T0"/>
                    </a:cxn>
                    <a:cxn ang="0">
                      <a:pos x="0" y="T1"/>
                    </a:cxn>
                    <a:cxn ang="0">
                      <a:pos x="0" y="T2"/>
                    </a:cxn>
                  </a:cxnLst>
                  <a:rect l="0" t="0" r="r" b="b"/>
                  <a:pathLst>
                    <a:path h="2">
                      <a:moveTo>
                        <a:pt x="0" y="0"/>
                      </a:moveTo>
                      <a:cubicBezTo>
                        <a:pt x="0" y="0"/>
                        <a:pt x="0" y="0"/>
                        <a:pt x="0" y="1"/>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5" name="Freeform 15052"/>
                <p:cNvSpPr>
                  <a:spLocks/>
                </p:cNvSpPr>
                <p:nvPr/>
              </p:nvSpPr>
              <p:spPr bwMode="auto">
                <a:xfrm>
                  <a:off x="2573" y="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6" name="Freeform 15053"/>
                <p:cNvSpPr>
                  <a:spLocks/>
                </p:cNvSpPr>
                <p:nvPr/>
              </p:nvSpPr>
              <p:spPr bwMode="auto">
                <a:xfrm>
                  <a:off x="2556" y="19"/>
                  <a:ext cx="17" cy="12"/>
                </a:xfrm>
                <a:custGeom>
                  <a:avLst/>
                  <a:gdLst>
                    <a:gd name="T0" fmla="*/ 0 w 4"/>
                    <a:gd name="T1" fmla="*/ 0 h 3"/>
                    <a:gd name="T2" fmla="*/ 4 w 4"/>
                    <a:gd name="T3" fmla="*/ 3 h 3"/>
                    <a:gd name="T4" fmla="*/ 2 w 4"/>
                    <a:gd name="T5" fmla="*/ 3 h 3"/>
                    <a:gd name="T6" fmla="*/ 0 w 4"/>
                    <a:gd name="T7" fmla="*/ 0 h 3"/>
                  </a:gdLst>
                  <a:ahLst/>
                  <a:cxnLst>
                    <a:cxn ang="0">
                      <a:pos x="T0" y="T1"/>
                    </a:cxn>
                    <a:cxn ang="0">
                      <a:pos x="T2" y="T3"/>
                    </a:cxn>
                    <a:cxn ang="0">
                      <a:pos x="T4" y="T5"/>
                    </a:cxn>
                    <a:cxn ang="0">
                      <a:pos x="T6" y="T7"/>
                    </a:cxn>
                  </a:cxnLst>
                  <a:rect l="0" t="0" r="r" b="b"/>
                  <a:pathLst>
                    <a:path w="4" h="3">
                      <a:moveTo>
                        <a:pt x="0" y="0"/>
                      </a:moveTo>
                      <a:cubicBezTo>
                        <a:pt x="2" y="2"/>
                        <a:pt x="3" y="2"/>
                        <a:pt x="4" y="3"/>
                      </a:cubicBezTo>
                      <a:cubicBezTo>
                        <a:pt x="2" y="3"/>
                        <a:pt x="2" y="3"/>
                        <a:pt x="2" y="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7" name="Freeform 15054"/>
                <p:cNvSpPr>
                  <a:spLocks noEditPoints="1"/>
                </p:cNvSpPr>
                <p:nvPr/>
              </p:nvSpPr>
              <p:spPr bwMode="auto">
                <a:xfrm>
                  <a:off x="1802" y="-51"/>
                  <a:ext cx="1012" cy="1008"/>
                </a:xfrm>
                <a:custGeom>
                  <a:avLst/>
                  <a:gdLst>
                    <a:gd name="T0" fmla="*/ 18 w 247"/>
                    <a:gd name="T1" fmla="*/ 56 h 246"/>
                    <a:gd name="T2" fmla="*/ 6 w 247"/>
                    <a:gd name="T3" fmla="*/ 81 h 246"/>
                    <a:gd name="T4" fmla="*/ 3 w 247"/>
                    <a:gd name="T5" fmla="*/ 94 h 246"/>
                    <a:gd name="T6" fmla="*/ 2 w 247"/>
                    <a:gd name="T7" fmla="*/ 104 h 246"/>
                    <a:gd name="T8" fmla="*/ 0 w 247"/>
                    <a:gd name="T9" fmla="*/ 131 h 246"/>
                    <a:gd name="T10" fmla="*/ 3 w 247"/>
                    <a:gd name="T11" fmla="*/ 153 h 246"/>
                    <a:gd name="T12" fmla="*/ 5 w 247"/>
                    <a:gd name="T13" fmla="*/ 160 h 246"/>
                    <a:gd name="T14" fmla="*/ 10 w 247"/>
                    <a:gd name="T15" fmla="*/ 176 h 246"/>
                    <a:gd name="T16" fmla="*/ 15 w 247"/>
                    <a:gd name="T17" fmla="*/ 184 h 246"/>
                    <a:gd name="T18" fmla="*/ 29 w 247"/>
                    <a:gd name="T19" fmla="*/ 203 h 246"/>
                    <a:gd name="T20" fmla="*/ 70 w 247"/>
                    <a:gd name="T21" fmla="*/ 234 h 246"/>
                    <a:gd name="T22" fmla="*/ 87 w 247"/>
                    <a:gd name="T23" fmla="*/ 241 h 246"/>
                    <a:gd name="T24" fmla="*/ 112 w 247"/>
                    <a:gd name="T25" fmla="*/ 245 h 246"/>
                    <a:gd name="T26" fmla="*/ 141 w 247"/>
                    <a:gd name="T27" fmla="*/ 243 h 246"/>
                    <a:gd name="T28" fmla="*/ 114 w 247"/>
                    <a:gd name="T29" fmla="*/ 243 h 246"/>
                    <a:gd name="T30" fmla="*/ 77 w 247"/>
                    <a:gd name="T31" fmla="*/ 235 h 246"/>
                    <a:gd name="T32" fmla="*/ 49 w 247"/>
                    <a:gd name="T33" fmla="*/ 218 h 246"/>
                    <a:gd name="T34" fmla="*/ 27 w 247"/>
                    <a:gd name="T35" fmla="*/ 198 h 246"/>
                    <a:gd name="T36" fmla="*/ 21 w 247"/>
                    <a:gd name="T37" fmla="*/ 190 h 246"/>
                    <a:gd name="T38" fmla="*/ 13 w 247"/>
                    <a:gd name="T39" fmla="*/ 175 h 246"/>
                    <a:gd name="T40" fmla="*/ 7 w 247"/>
                    <a:gd name="T41" fmla="*/ 160 h 246"/>
                    <a:gd name="T42" fmla="*/ 2 w 247"/>
                    <a:gd name="T43" fmla="*/ 122 h 246"/>
                    <a:gd name="T44" fmla="*/ 5 w 247"/>
                    <a:gd name="T45" fmla="*/ 99 h 246"/>
                    <a:gd name="T46" fmla="*/ 10 w 247"/>
                    <a:gd name="T47" fmla="*/ 78 h 246"/>
                    <a:gd name="T48" fmla="*/ 21 w 247"/>
                    <a:gd name="T49" fmla="*/ 57 h 246"/>
                    <a:gd name="T50" fmla="*/ 32 w 247"/>
                    <a:gd name="T51" fmla="*/ 43 h 246"/>
                    <a:gd name="T52" fmla="*/ 61 w 247"/>
                    <a:gd name="T53" fmla="*/ 20 h 246"/>
                    <a:gd name="T54" fmla="*/ 80 w 247"/>
                    <a:gd name="T55" fmla="*/ 10 h 246"/>
                    <a:gd name="T56" fmla="*/ 99 w 247"/>
                    <a:gd name="T57" fmla="*/ 4 h 246"/>
                    <a:gd name="T58" fmla="*/ 122 w 247"/>
                    <a:gd name="T59" fmla="*/ 2 h 246"/>
                    <a:gd name="T60" fmla="*/ 141 w 247"/>
                    <a:gd name="T61" fmla="*/ 4 h 246"/>
                    <a:gd name="T62" fmla="*/ 181 w 247"/>
                    <a:gd name="T63" fmla="*/ 18 h 246"/>
                    <a:gd name="T64" fmla="*/ 200 w 247"/>
                    <a:gd name="T65" fmla="*/ 31 h 246"/>
                    <a:gd name="T66" fmla="*/ 212 w 247"/>
                    <a:gd name="T67" fmla="*/ 42 h 246"/>
                    <a:gd name="T68" fmla="*/ 232 w 247"/>
                    <a:gd name="T69" fmla="*/ 70 h 246"/>
                    <a:gd name="T70" fmla="*/ 245 w 247"/>
                    <a:gd name="T71" fmla="*/ 115 h 246"/>
                    <a:gd name="T72" fmla="*/ 245 w 247"/>
                    <a:gd name="T73" fmla="*/ 119 h 246"/>
                    <a:gd name="T74" fmla="*/ 243 w 247"/>
                    <a:gd name="T75" fmla="*/ 147 h 246"/>
                    <a:gd name="T76" fmla="*/ 240 w 247"/>
                    <a:gd name="T77" fmla="*/ 156 h 246"/>
                    <a:gd name="T78" fmla="*/ 235 w 247"/>
                    <a:gd name="T79" fmla="*/ 169 h 246"/>
                    <a:gd name="T80" fmla="*/ 240 w 247"/>
                    <a:gd name="T81" fmla="*/ 158 h 246"/>
                    <a:gd name="T82" fmla="*/ 245 w 247"/>
                    <a:gd name="T83" fmla="*/ 143 h 246"/>
                    <a:gd name="T84" fmla="*/ 246 w 247"/>
                    <a:gd name="T85" fmla="*/ 138 h 246"/>
                    <a:gd name="T86" fmla="*/ 246 w 247"/>
                    <a:gd name="T87" fmla="*/ 119 h 246"/>
                    <a:gd name="T88" fmla="*/ 247 w 247"/>
                    <a:gd name="T89" fmla="*/ 117 h 246"/>
                    <a:gd name="T90" fmla="*/ 241 w 247"/>
                    <a:gd name="T91" fmla="*/ 86 h 246"/>
                    <a:gd name="T92" fmla="*/ 231 w 247"/>
                    <a:gd name="T93" fmla="*/ 61 h 246"/>
                    <a:gd name="T94" fmla="*/ 228 w 247"/>
                    <a:gd name="T95" fmla="*/ 57 h 246"/>
                    <a:gd name="T96" fmla="*/ 224 w 247"/>
                    <a:gd name="T97" fmla="*/ 55 h 246"/>
                    <a:gd name="T98" fmla="*/ 213 w 247"/>
                    <a:gd name="T99" fmla="*/ 40 h 246"/>
                    <a:gd name="T100" fmla="*/ 199 w 247"/>
                    <a:gd name="T101" fmla="*/ 29 h 246"/>
                    <a:gd name="T102" fmla="*/ 176 w 247"/>
                    <a:gd name="T103" fmla="*/ 13 h 246"/>
                    <a:gd name="T104" fmla="*/ 157 w 247"/>
                    <a:gd name="T105" fmla="*/ 5 h 246"/>
                    <a:gd name="T106" fmla="*/ 141 w 247"/>
                    <a:gd name="T107" fmla="*/ 1 h 246"/>
                    <a:gd name="T108" fmla="*/ 127 w 247"/>
                    <a:gd name="T109" fmla="*/ 0 h 246"/>
                    <a:gd name="T110" fmla="*/ 127 w 247"/>
                    <a:gd name="T111" fmla="*/ 2 h 246"/>
                    <a:gd name="T112" fmla="*/ 101 w 247"/>
                    <a:gd name="T113" fmla="*/ 2 h 246"/>
                    <a:gd name="T114" fmla="*/ 76 w 247"/>
                    <a:gd name="T115" fmla="*/ 8 h 246"/>
                    <a:gd name="T116" fmla="*/ 60 w 247"/>
                    <a:gd name="T117" fmla="*/ 17 h 246"/>
                    <a:gd name="T118" fmla="*/ 43 w 247"/>
                    <a:gd name="T119" fmla="*/ 30 h 246"/>
                    <a:gd name="T120" fmla="*/ 25 w 247"/>
                    <a:gd name="T121" fmla="*/ 46 h 246"/>
                    <a:gd name="T122" fmla="*/ 59 w 247"/>
                    <a:gd name="T123" fmla="*/ 18 h 246"/>
                    <a:gd name="T124" fmla="*/ 12 w 247"/>
                    <a:gd name="T125" fmla="*/ 173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7" h="246">
                      <a:moveTo>
                        <a:pt x="26" y="46"/>
                      </a:moveTo>
                      <a:cubicBezTo>
                        <a:pt x="26" y="46"/>
                        <a:pt x="26" y="45"/>
                        <a:pt x="27" y="45"/>
                      </a:cubicBezTo>
                      <a:cubicBezTo>
                        <a:pt x="26" y="46"/>
                        <a:pt x="24" y="48"/>
                        <a:pt x="23" y="49"/>
                      </a:cubicBezTo>
                      <a:cubicBezTo>
                        <a:pt x="22" y="51"/>
                        <a:pt x="21" y="52"/>
                        <a:pt x="20" y="53"/>
                      </a:cubicBezTo>
                      <a:cubicBezTo>
                        <a:pt x="20" y="53"/>
                        <a:pt x="20" y="53"/>
                        <a:pt x="20" y="53"/>
                      </a:cubicBezTo>
                      <a:cubicBezTo>
                        <a:pt x="20" y="53"/>
                        <a:pt x="20" y="53"/>
                        <a:pt x="20" y="54"/>
                      </a:cubicBezTo>
                      <a:cubicBezTo>
                        <a:pt x="20" y="54"/>
                        <a:pt x="20" y="54"/>
                        <a:pt x="19" y="54"/>
                      </a:cubicBezTo>
                      <a:cubicBezTo>
                        <a:pt x="19" y="55"/>
                        <a:pt x="19" y="55"/>
                        <a:pt x="19" y="55"/>
                      </a:cubicBezTo>
                      <a:cubicBezTo>
                        <a:pt x="19" y="55"/>
                        <a:pt x="19" y="55"/>
                        <a:pt x="19" y="55"/>
                      </a:cubicBezTo>
                      <a:cubicBezTo>
                        <a:pt x="19" y="55"/>
                        <a:pt x="19" y="55"/>
                        <a:pt x="19" y="55"/>
                      </a:cubicBezTo>
                      <a:cubicBezTo>
                        <a:pt x="19" y="55"/>
                        <a:pt x="18" y="55"/>
                        <a:pt x="18" y="56"/>
                      </a:cubicBezTo>
                      <a:cubicBezTo>
                        <a:pt x="15" y="61"/>
                        <a:pt x="19" y="54"/>
                        <a:pt x="16" y="57"/>
                      </a:cubicBezTo>
                      <a:cubicBezTo>
                        <a:pt x="15" y="60"/>
                        <a:pt x="15" y="60"/>
                        <a:pt x="15" y="60"/>
                      </a:cubicBezTo>
                      <a:cubicBezTo>
                        <a:pt x="14" y="61"/>
                        <a:pt x="14" y="62"/>
                        <a:pt x="13" y="63"/>
                      </a:cubicBezTo>
                      <a:cubicBezTo>
                        <a:pt x="13" y="64"/>
                        <a:pt x="12" y="65"/>
                        <a:pt x="12" y="66"/>
                      </a:cubicBezTo>
                      <a:cubicBezTo>
                        <a:pt x="11" y="67"/>
                        <a:pt x="11" y="68"/>
                        <a:pt x="11" y="69"/>
                      </a:cubicBezTo>
                      <a:cubicBezTo>
                        <a:pt x="10" y="69"/>
                        <a:pt x="10" y="70"/>
                        <a:pt x="10" y="70"/>
                      </a:cubicBezTo>
                      <a:cubicBezTo>
                        <a:pt x="10" y="71"/>
                        <a:pt x="10" y="71"/>
                        <a:pt x="9" y="72"/>
                      </a:cubicBezTo>
                      <a:cubicBezTo>
                        <a:pt x="9" y="73"/>
                        <a:pt x="9" y="73"/>
                        <a:pt x="9" y="73"/>
                      </a:cubicBezTo>
                      <a:cubicBezTo>
                        <a:pt x="8" y="74"/>
                        <a:pt x="8" y="75"/>
                        <a:pt x="7" y="76"/>
                      </a:cubicBezTo>
                      <a:cubicBezTo>
                        <a:pt x="7" y="77"/>
                        <a:pt x="7" y="79"/>
                        <a:pt x="6" y="80"/>
                      </a:cubicBezTo>
                      <a:cubicBezTo>
                        <a:pt x="6" y="80"/>
                        <a:pt x="6" y="81"/>
                        <a:pt x="6" y="81"/>
                      </a:cubicBezTo>
                      <a:cubicBezTo>
                        <a:pt x="5" y="82"/>
                        <a:pt x="5" y="82"/>
                        <a:pt x="5" y="83"/>
                      </a:cubicBezTo>
                      <a:cubicBezTo>
                        <a:pt x="5" y="84"/>
                        <a:pt x="5" y="84"/>
                        <a:pt x="4" y="85"/>
                      </a:cubicBezTo>
                      <a:cubicBezTo>
                        <a:pt x="5" y="85"/>
                        <a:pt x="4" y="87"/>
                        <a:pt x="4" y="88"/>
                      </a:cubicBezTo>
                      <a:cubicBezTo>
                        <a:pt x="4" y="88"/>
                        <a:pt x="4" y="89"/>
                        <a:pt x="3" y="91"/>
                      </a:cubicBezTo>
                      <a:cubicBezTo>
                        <a:pt x="3" y="91"/>
                        <a:pt x="3" y="92"/>
                        <a:pt x="3" y="93"/>
                      </a:cubicBezTo>
                      <a:cubicBezTo>
                        <a:pt x="3" y="93"/>
                        <a:pt x="3" y="94"/>
                        <a:pt x="3" y="94"/>
                      </a:cubicBezTo>
                      <a:cubicBezTo>
                        <a:pt x="3" y="92"/>
                        <a:pt x="3" y="92"/>
                        <a:pt x="3" y="91"/>
                      </a:cubicBezTo>
                      <a:cubicBezTo>
                        <a:pt x="4" y="91"/>
                        <a:pt x="4" y="91"/>
                        <a:pt x="4" y="91"/>
                      </a:cubicBezTo>
                      <a:cubicBezTo>
                        <a:pt x="4" y="92"/>
                        <a:pt x="3" y="92"/>
                        <a:pt x="3" y="93"/>
                      </a:cubicBezTo>
                      <a:cubicBezTo>
                        <a:pt x="3" y="93"/>
                        <a:pt x="3" y="94"/>
                        <a:pt x="3" y="95"/>
                      </a:cubicBezTo>
                      <a:cubicBezTo>
                        <a:pt x="3" y="94"/>
                        <a:pt x="3" y="93"/>
                        <a:pt x="3" y="94"/>
                      </a:cubicBezTo>
                      <a:cubicBezTo>
                        <a:pt x="3" y="94"/>
                        <a:pt x="3" y="96"/>
                        <a:pt x="2" y="97"/>
                      </a:cubicBezTo>
                      <a:cubicBezTo>
                        <a:pt x="2" y="98"/>
                        <a:pt x="2" y="98"/>
                        <a:pt x="2" y="98"/>
                      </a:cubicBezTo>
                      <a:cubicBezTo>
                        <a:pt x="2" y="99"/>
                        <a:pt x="2" y="99"/>
                        <a:pt x="2" y="99"/>
                      </a:cubicBezTo>
                      <a:cubicBezTo>
                        <a:pt x="2" y="100"/>
                        <a:pt x="2" y="100"/>
                        <a:pt x="2" y="100"/>
                      </a:cubicBezTo>
                      <a:cubicBezTo>
                        <a:pt x="2" y="100"/>
                        <a:pt x="2" y="99"/>
                        <a:pt x="2" y="99"/>
                      </a:cubicBezTo>
                      <a:cubicBezTo>
                        <a:pt x="2" y="99"/>
                        <a:pt x="2" y="101"/>
                        <a:pt x="1" y="102"/>
                      </a:cubicBezTo>
                      <a:cubicBezTo>
                        <a:pt x="1" y="103"/>
                        <a:pt x="1" y="103"/>
                        <a:pt x="1" y="104"/>
                      </a:cubicBezTo>
                      <a:cubicBezTo>
                        <a:pt x="1" y="105"/>
                        <a:pt x="1" y="105"/>
                        <a:pt x="1" y="106"/>
                      </a:cubicBezTo>
                      <a:cubicBezTo>
                        <a:pt x="1" y="106"/>
                        <a:pt x="1" y="105"/>
                        <a:pt x="1" y="105"/>
                      </a:cubicBezTo>
                      <a:cubicBezTo>
                        <a:pt x="1" y="103"/>
                        <a:pt x="2" y="102"/>
                        <a:pt x="2" y="101"/>
                      </a:cubicBezTo>
                      <a:cubicBezTo>
                        <a:pt x="1" y="105"/>
                        <a:pt x="2" y="102"/>
                        <a:pt x="2" y="104"/>
                      </a:cubicBezTo>
                      <a:cubicBezTo>
                        <a:pt x="1" y="107"/>
                        <a:pt x="1" y="108"/>
                        <a:pt x="1" y="107"/>
                      </a:cubicBezTo>
                      <a:cubicBezTo>
                        <a:pt x="1" y="109"/>
                        <a:pt x="1" y="110"/>
                        <a:pt x="1" y="112"/>
                      </a:cubicBezTo>
                      <a:cubicBezTo>
                        <a:pt x="0" y="113"/>
                        <a:pt x="0" y="114"/>
                        <a:pt x="0" y="116"/>
                      </a:cubicBezTo>
                      <a:cubicBezTo>
                        <a:pt x="0" y="115"/>
                        <a:pt x="0" y="115"/>
                        <a:pt x="0" y="115"/>
                      </a:cubicBezTo>
                      <a:cubicBezTo>
                        <a:pt x="0" y="118"/>
                        <a:pt x="0" y="118"/>
                        <a:pt x="0" y="118"/>
                      </a:cubicBezTo>
                      <a:cubicBezTo>
                        <a:pt x="1" y="116"/>
                        <a:pt x="1" y="116"/>
                        <a:pt x="1" y="116"/>
                      </a:cubicBezTo>
                      <a:cubicBezTo>
                        <a:pt x="1" y="119"/>
                        <a:pt x="1" y="119"/>
                        <a:pt x="0" y="119"/>
                      </a:cubicBezTo>
                      <a:cubicBezTo>
                        <a:pt x="0" y="120"/>
                        <a:pt x="0" y="120"/>
                        <a:pt x="0" y="124"/>
                      </a:cubicBezTo>
                      <a:cubicBezTo>
                        <a:pt x="0" y="124"/>
                        <a:pt x="0" y="124"/>
                        <a:pt x="0" y="124"/>
                      </a:cubicBezTo>
                      <a:cubicBezTo>
                        <a:pt x="0" y="126"/>
                        <a:pt x="0" y="127"/>
                        <a:pt x="0" y="129"/>
                      </a:cubicBezTo>
                      <a:cubicBezTo>
                        <a:pt x="0" y="132"/>
                        <a:pt x="0" y="125"/>
                        <a:pt x="0" y="131"/>
                      </a:cubicBezTo>
                      <a:cubicBezTo>
                        <a:pt x="0" y="132"/>
                        <a:pt x="0" y="135"/>
                        <a:pt x="0" y="136"/>
                      </a:cubicBezTo>
                      <a:cubicBezTo>
                        <a:pt x="0" y="138"/>
                        <a:pt x="0" y="135"/>
                        <a:pt x="0" y="134"/>
                      </a:cubicBezTo>
                      <a:cubicBezTo>
                        <a:pt x="0" y="138"/>
                        <a:pt x="1" y="140"/>
                        <a:pt x="1" y="141"/>
                      </a:cubicBezTo>
                      <a:cubicBezTo>
                        <a:pt x="1" y="142"/>
                        <a:pt x="1" y="142"/>
                        <a:pt x="1" y="143"/>
                      </a:cubicBezTo>
                      <a:cubicBezTo>
                        <a:pt x="2" y="144"/>
                        <a:pt x="2" y="145"/>
                        <a:pt x="2" y="147"/>
                      </a:cubicBezTo>
                      <a:cubicBezTo>
                        <a:pt x="1" y="145"/>
                        <a:pt x="2" y="150"/>
                        <a:pt x="1" y="143"/>
                      </a:cubicBezTo>
                      <a:cubicBezTo>
                        <a:pt x="1" y="145"/>
                        <a:pt x="1" y="146"/>
                        <a:pt x="2" y="148"/>
                      </a:cubicBezTo>
                      <a:cubicBezTo>
                        <a:pt x="2" y="150"/>
                        <a:pt x="2" y="151"/>
                        <a:pt x="3" y="153"/>
                      </a:cubicBezTo>
                      <a:cubicBezTo>
                        <a:pt x="3" y="151"/>
                        <a:pt x="3" y="151"/>
                        <a:pt x="3" y="151"/>
                      </a:cubicBezTo>
                      <a:cubicBezTo>
                        <a:pt x="3" y="152"/>
                        <a:pt x="3" y="153"/>
                        <a:pt x="3" y="154"/>
                      </a:cubicBezTo>
                      <a:cubicBezTo>
                        <a:pt x="3" y="153"/>
                        <a:pt x="3" y="153"/>
                        <a:pt x="3" y="153"/>
                      </a:cubicBezTo>
                      <a:cubicBezTo>
                        <a:pt x="3" y="155"/>
                        <a:pt x="3" y="155"/>
                        <a:pt x="4" y="156"/>
                      </a:cubicBezTo>
                      <a:cubicBezTo>
                        <a:pt x="4" y="157"/>
                        <a:pt x="4" y="158"/>
                        <a:pt x="4" y="159"/>
                      </a:cubicBezTo>
                      <a:cubicBezTo>
                        <a:pt x="5" y="159"/>
                        <a:pt x="5" y="160"/>
                        <a:pt x="5" y="160"/>
                      </a:cubicBezTo>
                      <a:cubicBezTo>
                        <a:pt x="5" y="161"/>
                        <a:pt x="5" y="161"/>
                        <a:pt x="5" y="161"/>
                      </a:cubicBezTo>
                      <a:cubicBezTo>
                        <a:pt x="5" y="162"/>
                        <a:pt x="5" y="163"/>
                        <a:pt x="5" y="163"/>
                      </a:cubicBezTo>
                      <a:cubicBezTo>
                        <a:pt x="5" y="162"/>
                        <a:pt x="6" y="166"/>
                        <a:pt x="7" y="168"/>
                      </a:cubicBezTo>
                      <a:cubicBezTo>
                        <a:pt x="7" y="167"/>
                        <a:pt x="7" y="167"/>
                        <a:pt x="7" y="167"/>
                      </a:cubicBezTo>
                      <a:cubicBezTo>
                        <a:pt x="6" y="166"/>
                        <a:pt x="6" y="166"/>
                        <a:pt x="6" y="165"/>
                      </a:cubicBezTo>
                      <a:cubicBezTo>
                        <a:pt x="6" y="164"/>
                        <a:pt x="6" y="163"/>
                        <a:pt x="5" y="162"/>
                      </a:cubicBezTo>
                      <a:cubicBezTo>
                        <a:pt x="5" y="160"/>
                        <a:pt x="4" y="158"/>
                        <a:pt x="5" y="158"/>
                      </a:cubicBezTo>
                      <a:cubicBezTo>
                        <a:pt x="5" y="159"/>
                        <a:pt x="5" y="159"/>
                        <a:pt x="5" y="160"/>
                      </a:cubicBezTo>
                      <a:cubicBezTo>
                        <a:pt x="5" y="161"/>
                        <a:pt x="5" y="162"/>
                        <a:pt x="6" y="162"/>
                      </a:cubicBezTo>
                      <a:cubicBezTo>
                        <a:pt x="6" y="161"/>
                        <a:pt x="5" y="160"/>
                        <a:pt x="5" y="159"/>
                      </a:cubicBezTo>
                      <a:cubicBezTo>
                        <a:pt x="6" y="162"/>
                        <a:pt x="7" y="164"/>
                        <a:pt x="7" y="165"/>
                      </a:cubicBezTo>
                      <a:cubicBezTo>
                        <a:pt x="7" y="167"/>
                        <a:pt x="8" y="169"/>
                        <a:pt x="8" y="170"/>
                      </a:cubicBezTo>
                      <a:cubicBezTo>
                        <a:pt x="8" y="170"/>
                        <a:pt x="8" y="169"/>
                        <a:pt x="7" y="168"/>
                      </a:cubicBezTo>
                      <a:cubicBezTo>
                        <a:pt x="7" y="167"/>
                        <a:pt x="7" y="166"/>
                        <a:pt x="7" y="166"/>
                      </a:cubicBezTo>
                      <a:cubicBezTo>
                        <a:pt x="7" y="165"/>
                        <a:pt x="7" y="165"/>
                        <a:pt x="7" y="165"/>
                      </a:cubicBezTo>
                      <a:cubicBezTo>
                        <a:pt x="6" y="166"/>
                        <a:pt x="7" y="167"/>
                        <a:pt x="7" y="169"/>
                      </a:cubicBezTo>
                      <a:cubicBezTo>
                        <a:pt x="8" y="170"/>
                        <a:pt x="8" y="170"/>
                        <a:pt x="8" y="171"/>
                      </a:cubicBezTo>
                      <a:cubicBezTo>
                        <a:pt x="8" y="171"/>
                        <a:pt x="9" y="172"/>
                        <a:pt x="9" y="173"/>
                      </a:cubicBezTo>
                      <a:cubicBezTo>
                        <a:pt x="9" y="174"/>
                        <a:pt x="10" y="175"/>
                        <a:pt x="10" y="176"/>
                      </a:cubicBezTo>
                      <a:cubicBezTo>
                        <a:pt x="10" y="175"/>
                        <a:pt x="10" y="175"/>
                        <a:pt x="10" y="175"/>
                      </a:cubicBezTo>
                      <a:cubicBezTo>
                        <a:pt x="10" y="175"/>
                        <a:pt x="10" y="176"/>
                        <a:pt x="11" y="176"/>
                      </a:cubicBezTo>
                      <a:cubicBezTo>
                        <a:pt x="11" y="177"/>
                        <a:pt x="11" y="178"/>
                        <a:pt x="12" y="178"/>
                      </a:cubicBezTo>
                      <a:cubicBezTo>
                        <a:pt x="12" y="179"/>
                        <a:pt x="13" y="180"/>
                        <a:pt x="13" y="180"/>
                      </a:cubicBezTo>
                      <a:cubicBezTo>
                        <a:pt x="14" y="181"/>
                        <a:pt x="15" y="182"/>
                        <a:pt x="15" y="183"/>
                      </a:cubicBezTo>
                      <a:cubicBezTo>
                        <a:pt x="16" y="184"/>
                        <a:pt x="17" y="186"/>
                        <a:pt x="17" y="187"/>
                      </a:cubicBezTo>
                      <a:cubicBezTo>
                        <a:pt x="18" y="188"/>
                        <a:pt x="18" y="189"/>
                        <a:pt x="18" y="188"/>
                      </a:cubicBezTo>
                      <a:cubicBezTo>
                        <a:pt x="18" y="188"/>
                        <a:pt x="18" y="188"/>
                        <a:pt x="17" y="188"/>
                      </a:cubicBezTo>
                      <a:cubicBezTo>
                        <a:pt x="17" y="187"/>
                        <a:pt x="17" y="187"/>
                        <a:pt x="17" y="187"/>
                      </a:cubicBezTo>
                      <a:cubicBezTo>
                        <a:pt x="16" y="186"/>
                        <a:pt x="16" y="186"/>
                        <a:pt x="16" y="186"/>
                      </a:cubicBezTo>
                      <a:cubicBezTo>
                        <a:pt x="15" y="184"/>
                        <a:pt x="14" y="183"/>
                        <a:pt x="15" y="184"/>
                      </a:cubicBezTo>
                      <a:cubicBezTo>
                        <a:pt x="15" y="185"/>
                        <a:pt x="16" y="186"/>
                        <a:pt x="16" y="186"/>
                      </a:cubicBezTo>
                      <a:cubicBezTo>
                        <a:pt x="17" y="187"/>
                        <a:pt x="17" y="188"/>
                        <a:pt x="18" y="189"/>
                      </a:cubicBezTo>
                      <a:cubicBezTo>
                        <a:pt x="19" y="190"/>
                        <a:pt x="19" y="191"/>
                        <a:pt x="20" y="192"/>
                      </a:cubicBezTo>
                      <a:cubicBezTo>
                        <a:pt x="21" y="194"/>
                        <a:pt x="22" y="195"/>
                        <a:pt x="23" y="196"/>
                      </a:cubicBezTo>
                      <a:cubicBezTo>
                        <a:pt x="21" y="194"/>
                        <a:pt x="25" y="198"/>
                        <a:pt x="23" y="195"/>
                      </a:cubicBezTo>
                      <a:cubicBezTo>
                        <a:pt x="24" y="196"/>
                        <a:pt x="24" y="196"/>
                        <a:pt x="24" y="197"/>
                      </a:cubicBezTo>
                      <a:cubicBezTo>
                        <a:pt x="25" y="197"/>
                        <a:pt x="25" y="197"/>
                        <a:pt x="25" y="197"/>
                      </a:cubicBezTo>
                      <a:cubicBezTo>
                        <a:pt x="25" y="198"/>
                        <a:pt x="25" y="198"/>
                        <a:pt x="25" y="198"/>
                      </a:cubicBezTo>
                      <a:cubicBezTo>
                        <a:pt x="26" y="198"/>
                        <a:pt x="26" y="199"/>
                        <a:pt x="26" y="200"/>
                      </a:cubicBezTo>
                      <a:cubicBezTo>
                        <a:pt x="27" y="200"/>
                        <a:pt x="27" y="200"/>
                        <a:pt x="27" y="200"/>
                      </a:cubicBezTo>
                      <a:cubicBezTo>
                        <a:pt x="29" y="202"/>
                        <a:pt x="29" y="202"/>
                        <a:pt x="29" y="203"/>
                      </a:cubicBezTo>
                      <a:cubicBezTo>
                        <a:pt x="29" y="203"/>
                        <a:pt x="30" y="204"/>
                        <a:pt x="32" y="207"/>
                      </a:cubicBezTo>
                      <a:cubicBezTo>
                        <a:pt x="31" y="205"/>
                        <a:pt x="35" y="208"/>
                        <a:pt x="34" y="207"/>
                      </a:cubicBezTo>
                      <a:cubicBezTo>
                        <a:pt x="35" y="208"/>
                        <a:pt x="36" y="210"/>
                        <a:pt x="37" y="211"/>
                      </a:cubicBezTo>
                      <a:cubicBezTo>
                        <a:pt x="37" y="210"/>
                        <a:pt x="37" y="210"/>
                        <a:pt x="37" y="210"/>
                      </a:cubicBezTo>
                      <a:cubicBezTo>
                        <a:pt x="40" y="213"/>
                        <a:pt x="41" y="214"/>
                        <a:pt x="42" y="215"/>
                      </a:cubicBezTo>
                      <a:cubicBezTo>
                        <a:pt x="43" y="216"/>
                        <a:pt x="44" y="216"/>
                        <a:pt x="47" y="219"/>
                      </a:cubicBezTo>
                      <a:cubicBezTo>
                        <a:pt x="46" y="218"/>
                        <a:pt x="46" y="218"/>
                        <a:pt x="46" y="218"/>
                      </a:cubicBezTo>
                      <a:cubicBezTo>
                        <a:pt x="46" y="219"/>
                        <a:pt x="47" y="219"/>
                        <a:pt x="47" y="220"/>
                      </a:cubicBezTo>
                      <a:cubicBezTo>
                        <a:pt x="47" y="220"/>
                        <a:pt x="47" y="220"/>
                        <a:pt x="47" y="220"/>
                      </a:cubicBezTo>
                      <a:cubicBezTo>
                        <a:pt x="50" y="222"/>
                        <a:pt x="54" y="225"/>
                        <a:pt x="58" y="228"/>
                      </a:cubicBezTo>
                      <a:cubicBezTo>
                        <a:pt x="62" y="230"/>
                        <a:pt x="66" y="232"/>
                        <a:pt x="70" y="234"/>
                      </a:cubicBezTo>
                      <a:cubicBezTo>
                        <a:pt x="70" y="234"/>
                        <a:pt x="69" y="234"/>
                        <a:pt x="68" y="234"/>
                      </a:cubicBezTo>
                      <a:cubicBezTo>
                        <a:pt x="67" y="233"/>
                        <a:pt x="67" y="233"/>
                        <a:pt x="67" y="233"/>
                      </a:cubicBezTo>
                      <a:cubicBezTo>
                        <a:pt x="67" y="233"/>
                        <a:pt x="67" y="233"/>
                        <a:pt x="68" y="234"/>
                      </a:cubicBezTo>
                      <a:cubicBezTo>
                        <a:pt x="69" y="234"/>
                        <a:pt x="69" y="234"/>
                        <a:pt x="70" y="235"/>
                      </a:cubicBezTo>
                      <a:cubicBezTo>
                        <a:pt x="72" y="235"/>
                        <a:pt x="73" y="236"/>
                        <a:pt x="75" y="237"/>
                      </a:cubicBezTo>
                      <a:cubicBezTo>
                        <a:pt x="74" y="236"/>
                        <a:pt x="73" y="236"/>
                        <a:pt x="73" y="236"/>
                      </a:cubicBezTo>
                      <a:cubicBezTo>
                        <a:pt x="73" y="236"/>
                        <a:pt x="74" y="236"/>
                        <a:pt x="76" y="237"/>
                      </a:cubicBezTo>
                      <a:cubicBezTo>
                        <a:pt x="77" y="237"/>
                        <a:pt x="77" y="237"/>
                        <a:pt x="77" y="237"/>
                      </a:cubicBezTo>
                      <a:cubicBezTo>
                        <a:pt x="78" y="237"/>
                        <a:pt x="78" y="237"/>
                        <a:pt x="78" y="237"/>
                      </a:cubicBezTo>
                      <a:cubicBezTo>
                        <a:pt x="81" y="238"/>
                        <a:pt x="77" y="237"/>
                        <a:pt x="80" y="238"/>
                      </a:cubicBezTo>
                      <a:cubicBezTo>
                        <a:pt x="81" y="238"/>
                        <a:pt x="84" y="240"/>
                        <a:pt x="87" y="241"/>
                      </a:cubicBezTo>
                      <a:cubicBezTo>
                        <a:pt x="88" y="241"/>
                        <a:pt x="89" y="241"/>
                        <a:pt x="90" y="242"/>
                      </a:cubicBezTo>
                      <a:cubicBezTo>
                        <a:pt x="91" y="242"/>
                        <a:pt x="92" y="242"/>
                        <a:pt x="92" y="242"/>
                      </a:cubicBezTo>
                      <a:cubicBezTo>
                        <a:pt x="94" y="243"/>
                        <a:pt x="95" y="243"/>
                        <a:pt x="96" y="243"/>
                      </a:cubicBezTo>
                      <a:cubicBezTo>
                        <a:pt x="97" y="243"/>
                        <a:pt x="96" y="243"/>
                        <a:pt x="94" y="243"/>
                      </a:cubicBezTo>
                      <a:cubicBezTo>
                        <a:pt x="93" y="242"/>
                        <a:pt x="91" y="242"/>
                        <a:pt x="92" y="243"/>
                      </a:cubicBezTo>
                      <a:cubicBezTo>
                        <a:pt x="93" y="243"/>
                        <a:pt x="93" y="243"/>
                        <a:pt x="94" y="243"/>
                      </a:cubicBezTo>
                      <a:cubicBezTo>
                        <a:pt x="94" y="243"/>
                        <a:pt x="95" y="243"/>
                        <a:pt x="96" y="243"/>
                      </a:cubicBezTo>
                      <a:cubicBezTo>
                        <a:pt x="95" y="243"/>
                        <a:pt x="95" y="243"/>
                        <a:pt x="95" y="243"/>
                      </a:cubicBezTo>
                      <a:cubicBezTo>
                        <a:pt x="97" y="244"/>
                        <a:pt x="99" y="244"/>
                        <a:pt x="101" y="245"/>
                      </a:cubicBezTo>
                      <a:cubicBezTo>
                        <a:pt x="103" y="245"/>
                        <a:pt x="105" y="245"/>
                        <a:pt x="107" y="245"/>
                      </a:cubicBezTo>
                      <a:cubicBezTo>
                        <a:pt x="108" y="245"/>
                        <a:pt x="110" y="245"/>
                        <a:pt x="112" y="245"/>
                      </a:cubicBezTo>
                      <a:cubicBezTo>
                        <a:pt x="112" y="246"/>
                        <a:pt x="113" y="245"/>
                        <a:pt x="114" y="246"/>
                      </a:cubicBezTo>
                      <a:cubicBezTo>
                        <a:pt x="115" y="246"/>
                        <a:pt x="116" y="246"/>
                        <a:pt x="117" y="246"/>
                      </a:cubicBezTo>
                      <a:cubicBezTo>
                        <a:pt x="117" y="245"/>
                        <a:pt x="117" y="245"/>
                        <a:pt x="117" y="245"/>
                      </a:cubicBezTo>
                      <a:cubicBezTo>
                        <a:pt x="118" y="245"/>
                        <a:pt x="119" y="245"/>
                        <a:pt x="119" y="245"/>
                      </a:cubicBezTo>
                      <a:cubicBezTo>
                        <a:pt x="120" y="245"/>
                        <a:pt x="120" y="245"/>
                        <a:pt x="121" y="245"/>
                      </a:cubicBezTo>
                      <a:cubicBezTo>
                        <a:pt x="122" y="245"/>
                        <a:pt x="123" y="245"/>
                        <a:pt x="123" y="246"/>
                      </a:cubicBezTo>
                      <a:cubicBezTo>
                        <a:pt x="124" y="245"/>
                        <a:pt x="122" y="245"/>
                        <a:pt x="123" y="245"/>
                      </a:cubicBezTo>
                      <a:cubicBezTo>
                        <a:pt x="126" y="245"/>
                        <a:pt x="128" y="245"/>
                        <a:pt x="131" y="245"/>
                      </a:cubicBezTo>
                      <a:cubicBezTo>
                        <a:pt x="133" y="245"/>
                        <a:pt x="136" y="245"/>
                        <a:pt x="137" y="245"/>
                      </a:cubicBezTo>
                      <a:cubicBezTo>
                        <a:pt x="137" y="244"/>
                        <a:pt x="139" y="244"/>
                        <a:pt x="140" y="244"/>
                      </a:cubicBezTo>
                      <a:cubicBezTo>
                        <a:pt x="141" y="243"/>
                        <a:pt x="142" y="243"/>
                        <a:pt x="141" y="243"/>
                      </a:cubicBezTo>
                      <a:cubicBezTo>
                        <a:pt x="143" y="243"/>
                        <a:pt x="143" y="243"/>
                        <a:pt x="143" y="243"/>
                      </a:cubicBezTo>
                      <a:cubicBezTo>
                        <a:pt x="143" y="243"/>
                        <a:pt x="141" y="243"/>
                        <a:pt x="139" y="243"/>
                      </a:cubicBezTo>
                      <a:cubicBezTo>
                        <a:pt x="137" y="243"/>
                        <a:pt x="135" y="243"/>
                        <a:pt x="135" y="243"/>
                      </a:cubicBezTo>
                      <a:cubicBezTo>
                        <a:pt x="135" y="243"/>
                        <a:pt x="133" y="243"/>
                        <a:pt x="131" y="243"/>
                      </a:cubicBezTo>
                      <a:cubicBezTo>
                        <a:pt x="129" y="243"/>
                        <a:pt x="128" y="243"/>
                        <a:pt x="128" y="243"/>
                      </a:cubicBezTo>
                      <a:cubicBezTo>
                        <a:pt x="128" y="243"/>
                        <a:pt x="127" y="243"/>
                        <a:pt x="128" y="243"/>
                      </a:cubicBezTo>
                      <a:cubicBezTo>
                        <a:pt x="126" y="243"/>
                        <a:pt x="125" y="243"/>
                        <a:pt x="127" y="243"/>
                      </a:cubicBezTo>
                      <a:cubicBezTo>
                        <a:pt x="126" y="243"/>
                        <a:pt x="125" y="243"/>
                        <a:pt x="124" y="243"/>
                      </a:cubicBezTo>
                      <a:cubicBezTo>
                        <a:pt x="123" y="243"/>
                        <a:pt x="122" y="243"/>
                        <a:pt x="121" y="243"/>
                      </a:cubicBezTo>
                      <a:cubicBezTo>
                        <a:pt x="119" y="243"/>
                        <a:pt x="118" y="243"/>
                        <a:pt x="117" y="243"/>
                      </a:cubicBezTo>
                      <a:cubicBezTo>
                        <a:pt x="114" y="243"/>
                        <a:pt x="114" y="243"/>
                        <a:pt x="114" y="243"/>
                      </a:cubicBezTo>
                      <a:cubicBezTo>
                        <a:pt x="113" y="243"/>
                        <a:pt x="113" y="243"/>
                        <a:pt x="113" y="243"/>
                      </a:cubicBezTo>
                      <a:cubicBezTo>
                        <a:pt x="111" y="243"/>
                        <a:pt x="111" y="243"/>
                        <a:pt x="111" y="243"/>
                      </a:cubicBezTo>
                      <a:cubicBezTo>
                        <a:pt x="108" y="243"/>
                        <a:pt x="108" y="243"/>
                        <a:pt x="108" y="243"/>
                      </a:cubicBezTo>
                      <a:cubicBezTo>
                        <a:pt x="107" y="243"/>
                        <a:pt x="107" y="243"/>
                        <a:pt x="106" y="243"/>
                      </a:cubicBezTo>
                      <a:cubicBezTo>
                        <a:pt x="105" y="243"/>
                        <a:pt x="105" y="243"/>
                        <a:pt x="105" y="243"/>
                      </a:cubicBezTo>
                      <a:cubicBezTo>
                        <a:pt x="104" y="243"/>
                        <a:pt x="103" y="242"/>
                        <a:pt x="102" y="242"/>
                      </a:cubicBezTo>
                      <a:cubicBezTo>
                        <a:pt x="98" y="242"/>
                        <a:pt x="98" y="242"/>
                        <a:pt x="98" y="242"/>
                      </a:cubicBezTo>
                      <a:cubicBezTo>
                        <a:pt x="97" y="241"/>
                        <a:pt x="96" y="241"/>
                        <a:pt x="95" y="241"/>
                      </a:cubicBezTo>
                      <a:cubicBezTo>
                        <a:pt x="94" y="241"/>
                        <a:pt x="93" y="240"/>
                        <a:pt x="92" y="240"/>
                      </a:cubicBezTo>
                      <a:cubicBezTo>
                        <a:pt x="91" y="240"/>
                        <a:pt x="90" y="240"/>
                        <a:pt x="89" y="239"/>
                      </a:cubicBezTo>
                      <a:cubicBezTo>
                        <a:pt x="85" y="238"/>
                        <a:pt x="81" y="236"/>
                        <a:pt x="77" y="235"/>
                      </a:cubicBezTo>
                      <a:cubicBezTo>
                        <a:pt x="76" y="235"/>
                        <a:pt x="77" y="235"/>
                        <a:pt x="78" y="235"/>
                      </a:cubicBezTo>
                      <a:cubicBezTo>
                        <a:pt x="75" y="234"/>
                        <a:pt x="75" y="233"/>
                        <a:pt x="73" y="233"/>
                      </a:cubicBezTo>
                      <a:cubicBezTo>
                        <a:pt x="73" y="233"/>
                        <a:pt x="73" y="233"/>
                        <a:pt x="73" y="232"/>
                      </a:cubicBezTo>
                      <a:cubicBezTo>
                        <a:pt x="73" y="232"/>
                        <a:pt x="73" y="232"/>
                        <a:pt x="72" y="232"/>
                      </a:cubicBezTo>
                      <a:cubicBezTo>
                        <a:pt x="72" y="232"/>
                        <a:pt x="72" y="232"/>
                        <a:pt x="72" y="232"/>
                      </a:cubicBezTo>
                      <a:cubicBezTo>
                        <a:pt x="72" y="232"/>
                        <a:pt x="72" y="232"/>
                        <a:pt x="72" y="232"/>
                      </a:cubicBezTo>
                      <a:cubicBezTo>
                        <a:pt x="72" y="232"/>
                        <a:pt x="72" y="232"/>
                        <a:pt x="71" y="232"/>
                      </a:cubicBezTo>
                      <a:cubicBezTo>
                        <a:pt x="70" y="232"/>
                        <a:pt x="69" y="231"/>
                        <a:pt x="69" y="231"/>
                      </a:cubicBezTo>
                      <a:cubicBezTo>
                        <a:pt x="68" y="230"/>
                        <a:pt x="69" y="231"/>
                        <a:pt x="69" y="231"/>
                      </a:cubicBezTo>
                      <a:cubicBezTo>
                        <a:pt x="61" y="227"/>
                        <a:pt x="54" y="223"/>
                        <a:pt x="49" y="218"/>
                      </a:cubicBezTo>
                      <a:cubicBezTo>
                        <a:pt x="49" y="218"/>
                        <a:pt x="49" y="218"/>
                        <a:pt x="49" y="218"/>
                      </a:cubicBezTo>
                      <a:cubicBezTo>
                        <a:pt x="49" y="218"/>
                        <a:pt x="49" y="218"/>
                        <a:pt x="49" y="218"/>
                      </a:cubicBezTo>
                      <a:cubicBezTo>
                        <a:pt x="48" y="217"/>
                        <a:pt x="49" y="218"/>
                        <a:pt x="47" y="217"/>
                      </a:cubicBezTo>
                      <a:cubicBezTo>
                        <a:pt x="48" y="217"/>
                        <a:pt x="48" y="217"/>
                        <a:pt x="48" y="217"/>
                      </a:cubicBezTo>
                      <a:cubicBezTo>
                        <a:pt x="47" y="217"/>
                        <a:pt x="46" y="216"/>
                        <a:pt x="46" y="215"/>
                      </a:cubicBezTo>
                      <a:cubicBezTo>
                        <a:pt x="44" y="214"/>
                        <a:pt x="42" y="212"/>
                        <a:pt x="43" y="213"/>
                      </a:cubicBezTo>
                      <a:cubicBezTo>
                        <a:pt x="42" y="212"/>
                        <a:pt x="40" y="210"/>
                        <a:pt x="38" y="209"/>
                      </a:cubicBezTo>
                      <a:cubicBezTo>
                        <a:pt x="37" y="207"/>
                        <a:pt x="35" y="206"/>
                        <a:pt x="36" y="207"/>
                      </a:cubicBezTo>
                      <a:cubicBezTo>
                        <a:pt x="33" y="205"/>
                        <a:pt x="34" y="205"/>
                        <a:pt x="35" y="206"/>
                      </a:cubicBezTo>
                      <a:cubicBezTo>
                        <a:pt x="33" y="204"/>
                        <a:pt x="32" y="203"/>
                        <a:pt x="31" y="202"/>
                      </a:cubicBezTo>
                      <a:cubicBezTo>
                        <a:pt x="30" y="201"/>
                        <a:pt x="30" y="200"/>
                        <a:pt x="29" y="200"/>
                      </a:cubicBezTo>
                      <a:cubicBezTo>
                        <a:pt x="28" y="199"/>
                        <a:pt x="28" y="199"/>
                        <a:pt x="27" y="198"/>
                      </a:cubicBezTo>
                      <a:cubicBezTo>
                        <a:pt x="27" y="198"/>
                        <a:pt x="27" y="197"/>
                        <a:pt x="26" y="197"/>
                      </a:cubicBezTo>
                      <a:cubicBezTo>
                        <a:pt x="26" y="197"/>
                        <a:pt x="26" y="197"/>
                        <a:pt x="26" y="197"/>
                      </a:cubicBezTo>
                      <a:cubicBezTo>
                        <a:pt x="26" y="196"/>
                        <a:pt x="26" y="196"/>
                        <a:pt x="26" y="196"/>
                      </a:cubicBezTo>
                      <a:cubicBezTo>
                        <a:pt x="26" y="196"/>
                        <a:pt x="26" y="196"/>
                        <a:pt x="26" y="196"/>
                      </a:cubicBezTo>
                      <a:cubicBezTo>
                        <a:pt x="26" y="196"/>
                        <a:pt x="26" y="196"/>
                        <a:pt x="26" y="196"/>
                      </a:cubicBezTo>
                      <a:cubicBezTo>
                        <a:pt x="26" y="196"/>
                        <a:pt x="26" y="196"/>
                        <a:pt x="26" y="196"/>
                      </a:cubicBezTo>
                      <a:cubicBezTo>
                        <a:pt x="26" y="196"/>
                        <a:pt x="26" y="196"/>
                        <a:pt x="26" y="196"/>
                      </a:cubicBezTo>
                      <a:cubicBezTo>
                        <a:pt x="26" y="196"/>
                        <a:pt x="25" y="195"/>
                        <a:pt x="25" y="195"/>
                      </a:cubicBezTo>
                      <a:cubicBezTo>
                        <a:pt x="24" y="194"/>
                        <a:pt x="24" y="193"/>
                        <a:pt x="23" y="193"/>
                      </a:cubicBezTo>
                      <a:cubicBezTo>
                        <a:pt x="23" y="192"/>
                        <a:pt x="22" y="192"/>
                        <a:pt x="22" y="191"/>
                      </a:cubicBezTo>
                      <a:cubicBezTo>
                        <a:pt x="22" y="191"/>
                        <a:pt x="21" y="190"/>
                        <a:pt x="21" y="190"/>
                      </a:cubicBezTo>
                      <a:cubicBezTo>
                        <a:pt x="20" y="189"/>
                        <a:pt x="20" y="188"/>
                        <a:pt x="19" y="187"/>
                      </a:cubicBezTo>
                      <a:cubicBezTo>
                        <a:pt x="19" y="186"/>
                        <a:pt x="18" y="186"/>
                        <a:pt x="18" y="186"/>
                      </a:cubicBezTo>
                      <a:cubicBezTo>
                        <a:pt x="18" y="185"/>
                        <a:pt x="18" y="185"/>
                        <a:pt x="17" y="184"/>
                      </a:cubicBezTo>
                      <a:cubicBezTo>
                        <a:pt x="16" y="182"/>
                        <a:pt x="15" y="181"/>
                        <a:pt x="15" y="180"/>
                      </a:cubicBezTo>
                      <a:cubicBezTo>
                        <a:pt x="15" y="181"/>
                        <a:pt x="15" y="181"/>
                        <a:pt x="15" y="181"/>
                      </a:cubicBezTo>
                      <a:cubicBezTo>
                        <a:pt x="15" y="181"/>
                        <a:pt x="15" y="181"/>
                        <a:pt x="15" y="181"/>
                      </a:cubicBezTo>
                      <a:cubicBezTo>
                        <a:pt x="15" y="180"/>
                        <a:pt x="14" y="179"/>
                        <a:pt x="14" y="178"/>
                      </a:cubicBezTo>
                      <a:cubicBezTo>
                        <a:pt x="15" y="180"/>
                        <a:pt x="15" y="180"/>
                        <a:pt x="15" y="180"/>
                      </a:cubicBezTo>
                      <a:cubicBezTo>
                        <a:pt x="15" y="180"/>
                        <a:pt x="15" y="178"/>
                        <a:pt x="14" y="177"/>
                      </a:cubicBezTo>
                      <a:cubicBezTo>
                        <a:pt x="14" y="177"/>
                        <a:pt x="13" y="176"/>
                        <a:pt x="13" y="176"/>
                      </a:cubicBezTo>
                      <a:cubicBezTo>
                        <a:pt x="13" y="176"/>
                        <a:pt x="13" y="175"/>
                        <a:pt x="13" y="175"/>
                      </a:cubicBezTo>
                      <a:cubicBezTo>
                        <a:pt x="13" y="175"/>
                        <a:pt x="13" y="175"/>
                        <a:pt x="13" y="175"/>
                      </a:cubicBezTo>
                      <a:cubicBezTo>
                        <a:pt x="12" y="174"/>
                        <a:pt x="12" y="174"/>
                        <a:pt x="12" y="174"/>
                      </a:cubicBezTo>
                      <a:cubicBezTo>
                        <a:pt x="12" y="173"/>
                        <a:pt x="12" y="174"/>
                        <a:pt x="11" y="172"/>
                      </a:cubicBezTo>
                      <a:cubicBezTo>
                        <a:pt x="10" y="170"/>
                        <a:pt x="10" y="169"/>
                        <a:pt x="10" y="169"/>
                      </a:cubicBezTo>
                      <a:cubicBezTo>
                        <a:pt x="10" y="168"/>
                        <a:pt x="10" y="167"/>
                        <a:pt x="9" y="167"/>
                      </a:cubicBezTo>
                      <a:cubicBezTo>
                        <a:pt x="10" y="167"/>
                        <a:pt x="10" y="167"/>
                        <a:pt x="10" y="167"/>
                      </a:cubicBezTo>
                      <a:cubicBezTo>
                        <a:pt x="10" y="167"/>
                        <a:pt x="10" y="166"/>
                        <a:pt x="9" y="166"/>
                      </a:cubicBezTo>
                      <a:cubicBezTo>
                        <a:pt x="9" y="166"/>
                        <a:pt x="9" y="165"/>
                        <a:pt x="9" y="165"/>
                      </a:cubicBezTo>
                      <a:cubicBezTo>
                        <a:pt x="9" y="165"/>
                        <a:pt x="9" y="165"/>
                        <a:pt x="9" y="165"/>
                      </a:cubicBezTo>
                      <a:cubicBezTo>
                        <a:pt x="8" y="163"/>
                        <a:pt x="11" y="171"/>
                        <a:pt x="9" y="165"/>
                      </a:cubicBezTo>
                      <a:cubicBezTo>
                        <a:pt x="9" y="165"/>
                        <a:pt x="8" y="162"/>
                        <a:pt x="7" y="160"/>
                      </a:cubicBezTo>
                      <a:cubicBezTo>
                        <a:pt x="8" y="163"/>
                        <a:pt x="8" y="163"/>
                        <a:pt x="8" y="162"/>
                      </a:cubicBezTo>
                      <a:cubicBezTo>
                        <a:pt x="8" y="162"/>
                        <a:pt x="7" y="161"/>
                        <a:pt x="7" y="160"/>
                      </a:cubicBezTo>
                      <a:cubicBezTo>
                        <a:pt x="7" y="159"/>
                        <a:pt x="7" y="159"/>
                        <a:pt x="7" y="159"/>
                      </a:cubicBezTo>
                      <a:cubicBezTo>
                        <a:pt x="6" y="158"/>
                        <a:pt x="6" y="158"/>
                        <a:pt x="6" y="158"/>
                      </a:cubicBezTo>
                      <a:cubicBezTo>
                        <a:pt x="7" y="159"/>
                        <a:pt x="7" y="159"/>
                        <a:pt x="7" y="159"/>
                      </a:cubicBezTo>
                      <a:cubicBezTo>
                        <a:pt x="6" y="153"/>
                        <a:pt x="4" y="147"/>
                        <a:pt x="4" y="141"/>
                      </a:cubicBezTo>
                      <a:cubicBezTo>
                        <a:pt x="3" y="140"/>
                        <a:pt x="3" y="138"/>
                        <a:pt x="3" y="137"/>
                      </a:cubicBezTo>
                      <a:cubicBezTo>
                        <a:pt x="3" y="135"/>
                        <a:pt x="3" y="134"/>
                        <a:pt x="3" y="132"/>
                      </a:cubicBezTo>
                      <a:cubicBezTo>
                        <a:pt x="3" y="130"/>
                        <a:pt x="3" y="129"/>
                        <a:pt x="2" y="127"/>
                      </a:cubicBezTo>
                      <a:cubicBezTo>
                        <a:pt x="2" y="126"/>
                        <a:pt x="2" y="126"/>
                        <a:pt x="2" y="125"/>
                      </a:cubicBezTo>
                      <a:cubicBezTo>
                        <a:pt x="2" y="124"/>
                        <a:pt x="2" y="123"/>
                        <a:pt x="2" y="122"/>
                      </a:cubicBezTo>
                      <a:cubicBezTo>
                        <a:pt x="2" y="123"/>
                        <a:pt x="3" y="113"/>
                        <a:pt x="2" y="115"/>
                      </a:cubicBezTo>
                      <a:cubicBezTo>
                        <a:pt x="2" y="115"/>
                        <a:pt x="2" y="115"/>
                        <a:pt x="2" y="115"/>
                      </a:cubicBezTo>
                      <a:cubicBezTo>
                        <a:pt x="2" y="117"/>
                        <a:pt x="2" y="116"/>
                        <a:pt x="2" y="115"/>
                      </a:cubicBezTo>
                      <a:cubicBezTo>
                        <a:pt x="2" y="114"/>
                        <a:pt x="2" y="113"/>
                        <a:pt x="2" y="111"/>
                      </a:cubicBezTo>
                      <a:cubicBezTo>
                        <a:pt x="2" y="114"/>
                        <a:pt x="3" y="107"/>
                        <a:pt x="3" y="113"/>
                      </a:cubicBezTo>
                      <a:cubicBezTo>
                        <a:pt x="3" y="113"/>
                        <a:pt x="3" y="112"/>
                        <a:pt x="3" y="111"/>
                      </a:cubicBezTo>
                      <a:cubicBezTo>
                        <a:pt x="3" y="110"/>
                        <a:pt x="3" y="110"/>
                        <a:pt x="3" y="109"/>
                      </a:cubicBezTo>
                      <a:cubicBezTo>
                        <a:pt x="3" y="109"/>
                        <a:pt x="3" y="108"/>
                        <a:pt x="3" y="108"/>
                      </a:cubicBezTo>
                      <a:cubicBezTo>
                        <a:pt x="4" y="108"/>
                        <a:pt x="4" y="106"/>
                        <a:pt x="4" y="105"/>
                      </a:cubicBezTo>
                      <a:cubicBezTo>
                        <a:pt x="4" y="103"/>
                        <a:pt x="5" y="102"/>
                        <a:pt x="5" y="100"/>
                      </a:cubicBezTo>
                      <a:cubicBezTo>
                        <a:pt x="5" y="99"/>
                        <a:pt x="5" y="99"/>
                        <a:pt x="5" y="99"/>
                      </a:cubicBezTo>
                      <a:cubicBezTo>
                        <a:pt x="5" y="99"/>
                        <a:pt x="5" y="99"/>
                        <a:pt x="5" y="99"/>
                      </a:cubicBezTo>
                      <a:cubicBezTo>
                        <a:pt x="5" y="99"/>
                        <a:pt x="5" y="99"/>
                        <a:pt x="5" y="99"/>
                      </a:cubicBezTo>
                      <a:cubicBezTo>
                        <a:pt x="5" y="98"/>
                        <a:pt x="5" y="98"/>
                        <a:pt x="5" y="98"/>
                      </a:cubicBezTo>
                      <a:cubicBezTo>
                        <a:pt x="5" y="98"/>
                        <a:pt x="5" y="97"/>
                        <a:pt x="5" y="97"/>
                      </a:cubicBezTo>
                      <a:cubicBezTo>
                        <a:pt x="6" y="96"/>
                        <a:pt x="6" y="95"/>
                        <a:pt x="6" y="94"/>
                      </a:cubicBezTo>
                      <a:cubicBezTo>
                        <a:pt x="6" y="91"/>
                        <a:pt x="7" y="89"/>
                        <a:pt x="7" y="88"/>
                      </a:cubicBezTo>
                      <a:cubicBezTo>
                        <a:pt x="7" y="88"/>
                        <a:pt x="7" y="88"/>
                        <a:pt x="7" y="88"/>
                      </a:cubicBezTo>
                      <a:cubicBezTo>
                        <a:pt x="7" y="87"/>
                        <a:pt x="8" y="85"/>
                        <a:pt x="8" y="83"/>
                      </a:cubicBezTo>
                      <a:cubicBezTo>
                        <a:pt x="8" y="83"/>
                        <a:pt x="9" y="82"/>
                        <a:pt x="9" y="82"/>
                      </a:cubicBezTo>
                      <a:cubicBezTo>
                        <a:pt x="9" y="82"/>
                        <a:pt x="9" y="81"/>
                        <a:pt x="9" y="81"/>
                      </a:cubicBezTo>
                      <a:cubicBezTo>
                        <a:pt x="9" y="80"/>
                        <a:pt x="10" y="79"/>
                        <a:pt x="10" y="78"/>
                      </a:cubicBezTo>
                      <a:cubicBezTo>
                        <a:pt x="10" y="78"/>
                        <a:pt x="10" y="77"/>
                        <a:pt x="10" y="76"/>
                      </a:cubicBezTo>
                      <a:cubicBezTo>
                        <a:pt x="11" y="76"/>
                        <a:pt x="11" y="75"/>
                        <a:pt x="11" y="75"/>
                      </a:cubicBezTo>
                      <a:cubicBezTo>
                        <a:pt x="11" y="74"/>
                        <a:pt x="12" y="73"/>
                        <a:pt x="12" y="72"/>
                      </a:cubicBezTo>
                      <a:cubicBezTo>
                        <a:pt x="12" y="72"/>
                        <a:pt x="12" y="72"/>
                        <a:pt x="12" y="72"/>
                      </a:cubicBezTo>
                      <a:cubicBezTo>
                        <a:pt x="13" y="70"/>
                        <a:pt x="13" y="70"/>
                        <a:pt x="14" y="69"/>
                      </a:cubicBezTo>
                      <a:cubicBezTo>
                        <a:pt x="14" y="68"/>
                        <a:pt x="14" y="67"/>
                        <a:pt x="15" y="66"/>
                      </a:cubicBezTo>
                      <a:cubicBezTo>
                        <a:pt x="15" y="66"/>
                        <a:pt x="16" y="65"/>
                        <a:pt x="16" y="64"/>
                      </a:cubicBezTo>
                      <a:cubicBezTo>
                        <a:pt x="17" y="63"/>
                        <a:pt x="17" y="62"/>
                        <a:pt x="18" y="60"/>
                      </a:cubicBezTo>
                      <a:cubicBezTo>
                        <a:pt x="18" y="60"/>
                        <a:pt x="18" y="61"/>
                        <a:pt x="18" y="60"/>
                      </a:cubicBezTo>
                      <a:cubicBezTo>
                        <a:pt x="19" y="59"/>
                        <a:pt x="19" y="59"/>
                        <a:pt x="20" y="58"/>
                      </a:cubicBezTo>
                      <a:cubicBezTo>
                        <a:pt x="20" y="57"/>
                        <a:pt x="20" y="57"/>
                        <a:pt x="21" y="57"/>
                      </a:cubicBezTo>
                      <a:cubicBezTo>
                        <a:pt x="21" y="57"/>
                        <a:pt x="21" y="56"/>
                        <a:pt x="21" y="56"/>
                      </a:cubicBezTo>
                      <a:cubicBezTo>
                        <a:pt x="22" y="55"/>
                        <a:pt x="22" y="54"/>
                        <a:pt x="23" y="54"/>
                      </a:cubicBezTo>
                      <a:cubicBezTo>
                        <a:pt x="23" y="54"/>
                        <a:pt x="23" y="54"/>
                        <a:pt x="23" y="54"/>
                      </a:cubicBezTo>
                      <a:cubicBezTo>
                        <a:pt x="23" y="54"/>
                        <a:pt x="23" y="53"/>
                        <a:pt x="24" y="53"/>
                      </a:cubicBezTo>
                      <a:cubicBezTo>
                        <a:pt x="24" y="52"/>
                        <a:pt x="25" y="51"/>
                        <a:pt x="25" y="51"/>
                      </a:cubicBezTo>
                      <a:cubicBezTo>
                        <a:pt x="26" y="50"/>
                        <a:pt x="26" y="49"/>
                        <a:pt x="27" y="49"/>
                      </a:cubicBezTo>
                      <a:cubicBezTo>
                        <a:pt x="27" y="49"/>
                        <a:pt x="27" y="48"/>
                        <a:pt x="27" y="48"/>
                      </a:cubicBezTo>
                      <a:cubicBezTo>
                        <a:pt x="28" y="48"/>
                        <a:pt x="28" y="48"/>
                        <a:pt x="28" y="48"/>
                      </a:cubicBezTo>
                      <a:cubicBezTo>
                        <a:pt x="27" y="48"/>
                        <a:pt x="28" y="47"/>
                        <a:pt x="29" y="46"/>
                      </a:cubicBezTo>
                      <a:cubicBezTo>
                        <a:pt x="29" y="46"/>
                        <a:pt x="30" y="45"/>
                        <a:pt x="30" y="45"/>
                      </a:cubicBezTo>
                      <a:cubicBezTo>
                        <a:pt x="31" y="44"/>
                        <a:pt x="31" y="44"/>
                        <a:pt x="32" y="43"/>
                      </a:cubicBezTo>
                      <a:cubicBezTo>
                        <a:pt x="33" y="42"/>
                        <a:pt x="35" y="41"/>
                        <a:pt x="36" y="40"/>
                      </a:cubicBezTo>
                      <a:cubicBezTo>
                        <a:pt x="37" y="38"/>
                        <a:pt x="38" y="38"/>
                        <a:pt x="38" y="37"/>
                      </a:cubicBezTo>
                      <a:cubicBezTo>
                        <a:pt x="38" y="37"/>
                        <a:pt x="39" y="36"/>
                        <a:pt x="39" y="36"/>
                      </a:cubicBezTo>
                      <a:cubicBezTo>
                        <a:pt x="40" y="36"/>
                        <a:pt x="40" y="35"/>
                        <a:pt x="41" y="34"/>
                      </a:cubicBezTo>
                      <a:cubicBezTo>
                        <a:pt x="43" y="33"/>
                        <a:pt x="44" y="32"/>
                        <a:pt x="45" y="31"/>
                      </a:cubicBezTo>
                      <a:cubicBezTo>
                        <a:pt x="45" y="31"/>
                        <a:pt x="45" y="31"/>
                        <a:pt x="45" y="31"/>
                      </a:cubicBezTo>
                      <a:cubicBezTo>
                        <a:pt x="47" y="30"/>
                        <a:pt x="48" y="29"/>
                        <a:pt x="50" y="27"/>
                      </a:cubicBezTo>
                      <a:cubicBezTo>
                        <a:pt x="51" y="27"/>
                        <a:pt x="51" y="26"/>
                        <a:pt x="52" y="25"/>
                      </a:cubicBezTo>
                      <a:cubicBezTo>
                        <a:pt x="53" y="25"/>
                        <a:pt x="54" y="24"/>
                        <a:pt x="54" y="24"/>
                      </a:cubicBezTo>
                      <a:cubicBezTo>
                        <a:pt x="56" y="23"/>
                        <a:pt x="55" y="23"/>
                        <a:pt x="55" y="24"/>
                      </a:cubicBezTo>
                      <a:cubicBezTo>
                        <a:pt x="56" y="23"/>
                        <a:pt x="59" y="21"/>
                        <a:pt x="61" y="20"/>
                      </a:cubicBezTo>
                      <a:cubicBezTo>
                        <a:pt x="63" y="19"/>
                        <a:pt x="65" y="18"/>
                        <a:pt x="66" y="18"/>
                      </a:cubicBezTo>
                      <a:cubicBezTo>
                        <a:pt x="68" y="16"/>
                        <a:pt x="66" y="17"/>
                        <a:pt x="67" y="16"/>
                      </a:cubicBezTo>
                      <a:cubicBezTo>
                        <a:pt x="69" y="15"/>
                        <a:pt x="69" y="15"/>
                        <a:pt x="69" y="16"/>
                      </a:cubicBezTo>
                      <a:cubicBezTo>
                        <a:pt x="69" y="16"/>
                        <a:pt x="69" y="16"/>
                        <a:pt x="69" y="16"/>
                      </a:cubicBezTo>
                      <a:cubicBezTo>
                        <a:pt x="70" y="15"/>
                        <a:pt x="70" y="15"/>
                        <a:pt x="72" y="14"/>
                      </a:cubicBezTo>
                      <a:cubicBezTo>
                        <a:pt x="71" y="15"/>
                        <a:pt x="70" y="15"/>
                        <a:pt x="70" y="15"/>
                      </a:cubicBezTo>
                      <a:cubicBezTo>
                        <a:pt x="71" y="14"/>
                        <a:pt x="73" y="13"/>
                        <a:pt x="74" y="12"/>
                      </a:cubicBezTo>
                      <a:cubicBezTo>
                        <a:pt x="75" y="12"/>
                        <a:pt x="77" y="11"/>
                        <a:pt x="78" y="10"/>
                      </a:cubicBezTo>
                      <a:cubicBezTo>
                        <a:pt x="76" y="11"/>
                        <a:pt x="76" y="11"/>
                        <a:pt x="76" y="11"/>
                      </a:cubicBezTo>
                      <a:cubicBezTo>
                        <a:pt x="77" y="11"/>
                        <a:pt x="77" y="11"/>
                        <a:pt x="78" y="11"/>
                      </a:cubicBezTo>
                      <a:cubicBezTo>
                        <a:pt x="78" y="10"/>
                        <a:pt x="79" y="10"/>
                        <a:pt x="80" y="10"/>
                      </a:cubicBezTo>
                      <a:cubicBezTo>
                        <a:pt x="81" y="10"/>
                        <a:pt x="82" y="9"/>
                        <a:pt x="82" y="9"/>
                      </a:cubicBezTo>
                      <a:cubicBezTo>
                        <a:pt x="84" y="8"/>
                        <a:pt x="86" y="7"/>
                        <a:pt x="86" y="7"/>
                      </a:cubicBezTo>
                      <a:cubicBezTo>
                        <a:pt x="86" y="8"/>
                        <a:pt x="86" y="8"/>
                        <a:pt x="86" y="8"/>
                      </a:cubicBezTo>
                      <a:cubicBezTo>
                        <a:pt x="86" y="8"/>
                        <a:pt x="87" y="8"/>
                        <a:pt x="87" y="7"/>
                      </a:cubicBezTo>
                      <a:cubicBezTo>
                        <a:pt x="87" y="7"/>
                        <a:pt x="88" y="7"/>
                        <a:pt x="88" y="7"/>
                      </a:cubicBezTo>
                      <a:cubicBezTo>
                        <a:pt x="89" y="7"/>
                        <a:pt x="89" y="7"/>
                        <a:pt x="89" y="7"/>
                      </a:cubicBezTo>
                      <a:cubicBezTo>
                        <a:pt x="90" y="6"/>
                        <a:pt x="90" y="6"/>
                        <a:pt x="91" y="6"/>
                      </a:cubicBezTo>
                      <a:cubicBezTo>
                        <a:pt x="91" y="6"/>
                        <a:pt x="92" y="6"/>
                        <a:pt x="92" y="6"/>
                      </a:cubicBezTo>
                      <a:cubicBezTo>
                        <a:pt x="93" y="6"/>
                        <a:pt x="94" y="5"/>
                        <a:pt x="96" y="5"/>
                      </a:cubicBezTo>
                      <a:cubicBezTo>
                        <a:pt x="96" y="5"/>
                        <a:pt x="96" y="5"/>
                        <a:pt x="96" y="5"/>
                      </a:cubicBezTo>
                      <a:cubicBezTo>
                        <a:pt x="97" y="5"/>
                        <a:pt x="98" y="4"/>
                        <a:pt x="99" y="4"/>
                      </a:cubicBezTo>
                      <a:cubicBezTo>
                        <a:pt x="100" y="4"/>
                        <a:pt x="101" y="4"/>
                        <a:pt x="102" y="4"/>
                      </a:cubicBezTo>
                      <a:cubicBezTo>
                        <a:pt x="102" y="4"/>
                        <a:pt x="102" y="4"/>
                        <a:pt x="101" y="4"/>
                      </a:cubicBezTo>
                      <a:cubicBezTo>
                        <a:pt x="101" y="4"/>
                        <a:pt x="101" y="4"/>
                        <a:pt x="101" y="4"/>
                      </a:cubicBezTo>
                      <a:cubicBezTo>
                        <a:pt x="103" y="4"/>
                        <a:pt x="104" y="4"/>
                        <a:pt x="105" y="3"/>
                      </a:cubicBezTo>
                      <a:cubicBezTo>
                        <a:pt x="105" y="3"/>
                        <a:pt x="106" y="3"/>
                        <a:pt x="107" y="3"/>
                      </a:cubicBezTo>
                      <a:cubicBezTo>
                        <a:pt x="107" y="3"/>
                        <a:pt x="108" y="3"/>
                        <a:pt x="109" y="3"/>
                      </a:cubicBezTo>
                      <a:cubicBezTo>
                        <a:pt x="109" y="3"/>
                        <a:pt x="111" y="3"/>
                        <a:pt x="112" y="2"/>
                      </a:cubicBezTo>
                      <a:cubicBezTo>
                        <a:pt x="112" y="3"/>
                        <a:pt x="114" y="3"/>
                        <a:pt x="117" y="2"/>
                      </a:cubicBezTo>
                      <a:cubicBezTo>
                        <a:pt x="119" y="2"/>
                        <a:pt x="122" y="2"/>
                        <a:pt x="123" y="2"/>
                      </a:cubicBezTo>
                      <a:cubicBezTo>
                        <a:pt x="121" y="2"/>
                        <a:pt x="121" y="2"/>
                        <a:pt x="121" y="2"/>
                      </a:cubicBezTo>
                      <a:cubicBezTo>
                        <a:pt x="121" y="2"/>
                        <a:pt x="122" y="2"/>
                        <a:pt x="122" y="2"/>
                      </a:cubicBezTo>
                      <a:cubicBezTo>
                        <a:pt x="123" y="2"/>
                        <a:pt x="124" y="2"/>
                        <a:pt x="125" y="2"/>
                      </a:cubicBezTo>
                      <a:cubicBezTo>
                        <a:pt x="125" y="2"/>
                        <a:pt x="126" y="2"/>
                        <a:pt x="126" y="2"/>
                      </a:cubicBezTo>
                      <a:cubicBezTo>
                        <a:pt x="127" y="2"/>
                        <a:pt x="127" y="2"/>
                        <a:pt x="128" y="2"/>
                      </a:cubicBezTo>
                      <a:cubicBezTo>
                        <a:pt x="128" y="2"/>
                        <a:pt x="128" y="2"/>
                        <a:pt x="129" y="3"/>
                      </a:cubicBezTo>
                      <a:cubicBezTo>
                        <a:pt x="130" y="3"/>
                        <a:pt x="131" y="3"/>
                        <a:pt x="134" y="3"/>
                      </a:cubicBezTo>
                      <a:cubicBezTo>
                        <a:pt x="133" y="3"/>
                        <a:pt x="132" y="3"/>
                        <a:pt x="132" y="3"/>
                      </a:cubicBezTo>
                      <a:cubicBezTo>
                        <a:pt x="133" y="3"/>
                        <a:pt x="134" y="3"/>
                        <a:pt x="134" y="3"/>
                      </a:cubicBezTo>
                      <a:cubicBezTo>
                        <a:pt x="135" y="3"/>
                        <a:pt x="133" y="3"/>
                        <a:pt x="134" y="3"/>
                      </a:cubicBezTo>
                      <a:cubicBezTo>
                        <a:pt x="135" y="3"/>
                        <a:pt x="135" y="3"/>
                        <a:pt x="136" y="3"/>
                      </a:cubicBezTo>
                      <a:cubicBezTo>
                        <a:pt x="137" y="3"/>
                        <a:pt x="138" y="4"/>
                        <a:pt x="138" y="4"/>
                      </a:cubicBezTo>
                      <a:cubicBezTo>
                        <a:pt x="139" y="4"/>
                        <a:pt x="140" y="4"/>
                        <a:pt x="141" y="4"/>
                      </a:cubicBezTo>
                      <a:cubicBezTo>
                        <a:pt x="142" y="4"/>
                        <a:pt x="143" y="4"/>
                        <a:pt x="144" y="5"/>
                      </a:cubicBezTo>
                      <a:cubicBezTo>
                        <a:pt x="143" y="4"/>
                        <a:pt x="144" y="4"/>
                        <a:pt x="145" y="4"/>
                      </a:cubicBezTo>
                      <a:cubicBezTo>
                        <a:pt x="145" y="4"/>
                        <a:pt x="145" y="4"/>
                        <a:pt x="146" y="5"/>
                      </a:cubicBezTo>
                      <a:cubicBezTo>
                        <a:pt x="147" y="5"/>
                        <a:pt x="147" y="5"/>
                        <a:pt x="148" y="5"/>
                      </a:cubicBezTo>
                      <a:cubicBezTo>
                        <a:pt x="149" y="5"/>
                        <a:pt x="151" y="5"/>
                        <a:pt x="150" y="5"/>
                      </a:cubicBezTo>
                      <a:cubicBezTo>
                        <a:pt x="151" y="6"/>
                        <a:pt x="152" y="6"/>
                        <a:pt x="153" y="6"/>
                      </a:cubicBezTo>
                      <a:cubicBezTo>
                        <a:pt x="154" y="6"/>
                        <a:pt x="155" y="7"/>
                        <a:pt x="155" y="7"/>
                      </a:cubicBezTo>
                      <a:cubicBezTo>
                        <a:pt x="156" y="7"/>
                        <a:pt x="157" y="7"/>
                        <a:pt x="157" y="7"/>
                      </a:cubicBezTo>
                      <a:cubicBezTo>
                        <a:pt x="160" y="8"/>
                        <a:pt x="163" y="9"/>
                        <a:pt x="165" y="10"/>
                      </a:cubicBezTo>
                      <a:cubicBezTo>
                        <a:pt x="170" y="12"/>
                        <a:pt x="174" y="14"/>
                        <a:pt x="176" y="15"/>
                      </a:cubicBezTo>
                      <a:cubicBezTo>
                        <a:pt x="177" y="15"/>
                        <a:pt x="179" y="17"/>
                        <a:pt x="181" y="18"/>
                      </a:cubicBezTo>
                      <a:cubicBezTo>
                        <a:pt x="181" y="18"/>
                        <a:pt x="181" y="18"/>
                        <a:pt x="181" y="18"/>
                      </a:cubicBezTo>
                      <a:cubicBezTo>
                        <a:pt x="182" y="19"/>
                        <a:pt x="183" y="20"/>
                        <a:pt x="184" y="20"/>
                      </a:cubicBezTo>
                      <a:cubicBezTo>
                        <a:pt x="185" y="20"/>
                        <a:pt x="185" y="21"/>
                        <a:pt x="186" y="21"/>
                      </a:cubicBezTo>
                      <a:cubicBezTo>
                        <a:pt x="186" y="22"/>
                        <a:pt x="187" y="22"/>
                        <a:pt x="188" y="23"/>
                      </a:cubicBezTo>
                      <a:cubicBezTo>
                        <a:pt x="186" y="22"/>
                        <a:pt x="187" y="22"/>
                        <a:pt x="189" y="23"/>
                      </a:cubicBezTo>
                      <a:cubicBezTo>
                        <a:pt x="189" y="23"/>
                        <a:pt x="190" y="24"/>
                        <a:pt x="191" y="24"/>
                      </a:cubicBezTo>
                      <a:cubicBezTo>
                        <a:pt x="191" y="25"/>
                        <a:pt x="192" y="26"/>
                        <a:pt x="192" y="26"/>
                      </a:cubicBezTo>
                      <a:cubicBezTo>
                        <a:pt x="193" y="26"/>
                        <a:pt x="193" y="26"/>
                        <a:pt x="193" y="26"/>
                      </a:cubicBezTo>
                      <a:cubicBezTo>
                        <a:pt x="194" y="27"/>
                        <a:pt x="196" y="28"/>
                        <a:pt x="197" y="29"/>
                      </a:cubicBezTo>
                      <a:cubicBezTo>
                        <a:pt x="196" y="28"/>
                        <a:pt x="197" y="28"/>
                        <a:pt x="197" y="28"/>
                      </a:cubicBezTo>
                      <a:cubicBezTo>
                        <a:pt x="197" y="29"/>
                        <a:pt x="198" y="30"/>
                        <a:pt x="200" y="31"/>
                      </a:cubicBezTo>
                      <a:cubicBezTo>
                        <a:pt x="202" y="33"/>
                        <a:pt x="203" y="34"/>
                        <a:pt x="203" y="34"/>
                      </a:cubicBezTo>
                      <a:cubicBezTo>
                        <a:pt x="204" y="34"/>
                        <a:pt x="204" y="35"/>
                        <a:pt x="205" y="35"/>
                      </a:cubicBezTo>
                      <a:cubicBezTo>
                        <a:pt x="205" y="35"/>
                        <a:pt x="205" y="36"/>
                        <a:pt x="206" y="36"/>
                      </a:cubicBezTo>
                      <a:cubicBezTo>
                        <a:pt x="206" y="36"/>
                        <a:pt x="207" y="37"/>
                        <a:pt x="207" y="37"/>
                      </a:cubicBezTo>
                      <a:cubicBezTo>
                        <a:pt x="207" y="37"/>
                        <a:pt x="208" y="38"/>
                        <a:pt x="208" y="38"/>
                      </a:cubicBezTo>
                      <a:cubicBezTo>
                        <a:pt x="208" y="38"/>
                        <a:pt x="209" y="39"/>
                        <a:pt x="209" y="39"/>
                      </a:cubicBezTo>
                      <a:cubicBezTo>
                        <a:pt x="209" y="39"/>
                        <a:pt x="208" y="39"/>
                        <a:pt x="210" y="40"/>
                      </a:cubicBezTo>
                      <a:cubicBezTo>
                        <a:pt x="210" y="40"/>
                        <a:pt x="210" y="40"/>
                        <a:pt x="210" y="40"/>
                      </a:cubicBezTo>
                      <a:cubicBezTo>
                        <a:pt x="210" y="40"/>
                        <a:pt x="210" y="40"/>
                        <a:pt x="210" y="40"/>
                      </a:cubicBezTo>
                      <a:cubicBezTo>
                        <a:pt x="212" y="41"/>
                        <a:pt x="213" y="43"/>
                        <a:pt x="213" y="43"/>
                      </a:cubicBezTo>
                      <a:cubicBezTo>
                        <a:pt x="213" y="43"/>
                        <a:pt x="213" y="43"/>
                        <a:pt x="212" y="42"/>
                      </a:cubicBezTo>
                      <a:cubicBezTo>
                        <a:pt x="213" y="43"/>
                        <a:pt x="213" y="43"/>
                        <a:pt x="214" y="44"/>
                      </a:cubicBezTo>
                      <a:cubicBezTo>
                        <a:pt x="214" y="44"/>
                        <a:pt x="214" y="44"/>
                        <a:pt x="214" y="44"/>
                      </a:cubicBezTo>
                      <a:cubicBezTo>
                        <a:pt x="214" y="44"/>
                        <a:pt x="214" y="44"/>
                        <a:pt x="214" y="44"/>
                      </a:cubicBezTo>
                      <a:cubicBezTo>
                        <a:pt x="214" y="44"/>
                        <a:pt x="215" y="45"/>
                        <a:pt x="216" y="46"/>
                      </a:cubicBezTo>
                      <a:cubicBezTo>
                        <a:pt x="217" y="47"/>
                        <a:pt x="218" y="48"/>
                        <a:pt x="219" y="49"/>
                      </a:cubicBezTo>
                      <a:cubicBezTo>
                        <a:pt x="219" y="50"/>
                        <a:pt x="220" y="51"/>
                        <a:pt x="220" y="51"/>
                      </a:cubicBezTo>
                      <a:cubicBezTo>
                        <a:pt x="221" y="52"/>
                        <a:pt x="221" y="52"/>
                        <a:pt x="221" y="53"/>
                      </a:cubicBezTo>
                      <a:cubicBezTo>
                        <a:pt x="223" y="56"/>
                        <a:pt x="225" y="58"/>
                        <a:pt x="227" y="61"/>
                      </a:cubicBezTo>
                      <a:cubicBezTo>
                        <a:pt x="226" y="60"/>
                        <a:pt x="226" y="59"/>
                        <a:pt x="226" y="58"/>
                      </a:cubicBezTo>
                      <a:cubicBezTo>
                        <a:pt x="228" y="63"/>
                        <a:pt x="231" y="67"/>
                        <a:pt x="233" y="70"/>
                      </a:cubicBezTo>
                      <a:cubicBezTo>
                        <a:pt x="232" y="70"/>
                        <a:pt x="232" y="70"/>
                        <a:pt x="232" y="70"/>
                      </a:cubicBezTo>
                      <a:cubicBezTo>
                        <a:pt x="234" y="73"/>
                        <a:pt x="235" y="75"/>
                        <a:pt x="236" y="78"/>
                      </a:cubicBezTo>
                      <a:cubicBezTo>
                        <a:pt x="236" y="78"/>
                        <a:pt x="236" y="78"/>
                        <a:pt x="236" y="78"/>
                      </a:cubicBezTo>
                      <a:cubicBezTo>
                        <a:pt x="236" y="79"/>
                        <a:pt x="237" y="81"/>
                        <a:pt x="237" y="82"/>
                      </a:cubicBezTo>
                      <a:cubicBezTo>
                        <a:pt x="238" y="84"/>
                        <a:pt x="238" y="85"/>
                        <a:pt x="239" y="87"/>
                      </a:cubicBezTo>
                      <a:cubicBezTo>
                        <a:pt x="239" y="90"/>
                        <a:pt x="240" y="93"/>
                        <a:pt x="241" y="94"/>
                      </a:cubicBezTo>
                      <a:cubicBezTo>
                        <a:pt x="241" y="94"/>
                        <a:pt x="241" y="96"/>
                        <a:pt x="241" y="97"/>
                      </a:cubicBezTo>
                      <a:cubicBezTo>
                        <a:pt x="242" y="99"/>
                        <a:pt x="242" y="101"/>
                        <a:pt x="242" y="102"/>
                      </a:cubicBezTo>
                      <a:cubicBezTo>
                        <a:pt x="243" y="103"/>
                        <a:pt x="243" y="103"/>
                        <a:pt x="243" y="103"/>
                      </a:cubicBezTo>
                      <a:cubicBezTo>
                        <a:pt x="243" y="104"/>
                        <a:pt x="243" y="106"/>
                        <a:pt x="243" y="107"/>
                      </a:cubicBezTo>
                      <a:cubicBezTo>
                        <a:pt x="244" y="108"/>
                        <a:pt x="244" y="109"/>
                        <a:pt x="244" y="110"/>
                      </a:cubicBezTo>
                      <a:cubicBezTo>
                        <a:pt x="244" y="111"/>
                        <a:pt x="244" y="113"/>
                        <a:pt x="245" y="115"/>
                      </a:cubicBezTo>
                      <a:cubicBezTo>
                        <a:pt x="245" y="115"/>
                        <a:pt x="245" y="115"/>
                        <a:pt x="245" y="116"/>
                      </a:cubicBezTo>
                      <a:cubicBezTo>
                        <a:pt x="245" y="116"/>
                        <a:pt x="245" y="116"/>
                        <a:pt x="245" y="116"/>
                      </a:cubicBezTo>
                      <a:cubicBezTo>
                        <a:pt x="245" y="117"/>
                        <a:pt x="245" y="117"/>
                        <a:pt x="245" y="117"/>
                      </a:cubicBezTo>
                      <a:cubicBezTo>
                        <a:pt x="245" y="117"/>
                        <a:pt x="245" y="117"/>
                        <a:pt x="245" y="117"/>
                      </a:cubicBezTo>
                      <a:cubicBezTo>
                        <a:pt x="245" y="117"/>
                        <a:pt x="245" y="117"/>
                        <a:pt x="245" y="117"/>
                      </a:cubicBezTo>
                      <a:cubicBezTo>
                        <a:pt x="245" y="117"/>
                        <a:pt x="245" y="117"/>
                        <a:pt x="245" y="117"/>
                      </a:cubicBezTo>
                      <a:cubicBezTo>
                        <a:pt x="245" y="117"/>
                        <a:pt x="245" y="117"/>
                        <a:pt x="245" y="117"/>
                      </a:cubicBezTo>
                      <a:cubicBezTo>
                        <a:pt x="245" y="117"/>
                        <a:pt x="245" y="117"/>
                        <a:pt x="245" y="117"/>
                      </a:cubicBezTo>
                      <a:cubicBezTo>
                        <a:pt x="245" y="117"/>
                        <a:pt x="245" y="117"/>
                        <a:pt x="245" y="117"/>
                      </a:cubicBezTo>
                      <a:cubicBezTo>
                        <a:pt x="245" y="117"/>
                        <a:pt x="245" y="117"/>
                        <a:pt x="245" y="117"/>
                      </a:cubicBezTo>
                      <a:cubicBezTo>
                        <a:pt x="245" y="118"/>
                        <a:pt x="245" y="118"/>
                        <a:pt x="245" y="119"/>
                      </a:cubicBezTo>
                      <a:cubicBezTo>
                        <a:pt x="245" y="121"/>
                        <a:pt x="245" y="122"/>
                        <a:pt x="245" y="124"/>
                      </a:cubicBezTo>
                      <a:cubicBezTo>
                        <a:pt x="245" y="124"/>
                        <a:pt x="245" y="125"/>
                        <a:pt x="245" y="126"/>
                      </a:cubicBezTo>
                      <a:cubicBezTo>
                        <a:pt x="245" y="126"/>
                        <a:pt x="245" y="127"/>
                        <a:pt x="245" y="128"/>
                      </a:cubicBezTo>
                      <a:cubicBezTo>
                        <a:pt x="245" y="128"/>
                        <a:pt x="245" y="128"/>
                        <a:pt x="245" y="128"/>
                      </a:cubicBezTo>
                      <a:cubicBezTo>
                        <a:pt x="245" y="128"/>
                        <a:pt x="245" y="129"/>
                        <a:pt x="245" y="131"/>
                      </a:cubicBezTo>
                      <a:cubicBezTo>
                        <a:pt x="245" y="131"/>
                        <a:pt x="245" y="132"/>
                        <a:pt x="245" y="133"/>
                      </a:cubicBezTo>
                      <a:cubicBezTo>
                        <a:pt x="245" y="133"/>
                        <a:pt x="245" y="134"/>
                        <a:pt x="245" y="134"/>
                      </a:cubicBezTo>
                      <a:cubicBezTo>
                        <a:pt x="245" y="132"/>
                        <a:pt x="244" y="135"/>
                        <a:pt x="244" y="136"/>
                      </a:cubicBezTo>
                      <a:cubicBezTo>
                        <a:pt x="244" y="137"/>
                        <a:pt x="244" y="139"/>
                        <a:pt x="244" y="140"/>
                      </a:cubicBezTo>
                      <a:cubicBezTo>
                        <a:pt x="244" y="141"/>
                        <a:pt x="243" y="142"/>
                        <a:pt x="243" y="143"/>
                      </a:cubicBezTo>
                      <a:cubicBezTo>
                        <a:pt x="243" y="147"/>
                        <a:pt x="243" y="147"/>
                        <a:pt x="243" y="147"/>
                      </a:cubicBezTo>
                      <a:cubicBezTo>
                        <a:pt x="244" y="143"/>
                        <a:pt x="243" y="147"/>
                        <a:pt x="243" y="148"/>
                      </a:cubicBezTo>
                      <a:cubicBezTo>
                        <a:pt x="243" y="148"/>
                        <a:pt x="243" y="148"/>
                        <a:pt x="243" y="148"/>
                      </a:cubicBezTo>
                      <a:cubicBezTo>
                        <a:pt x="243" y="148"/>
                        <a:pt x="243" y="148"/>
                        <a:pt x="243" y="149"/>
                      </a:cubicBezTo>
                      <a:cubicBezTo>
                        <a:pt x="242" y="149"/>
                        <a:pt x="242" y="150"/>
                        <a:pt x="242" y="150"/>
                      </a:cubicBezTo>
                      <a:cubicBezTo>
                        <a:pt x="242" y="151"/>
                        <a:pt x="243" y="148"/>
                        <a:pt x="242" y="150"/>
                      </a:cubicBezTo>
                      <a:cubicBezTo>
                        <a:pt x="242" y="151"/>
                        <a:pt x="242" y="152"/>
                        <a:pt x="241" y="154"/>
                      </a:cubicBezTo>
                      <a:cubicBezTo>
                        <a:pt x="241" y="155"/>
                        <a:pt x="240" y="157"/>
                        <a:pt x="240" y="157"/>
                      </a:cubicBezTo>
                      <a:cubicBezTo>
                        <a:pt x="240" y="157"/>
                        <a:pt x="240" y="156"/>
                        <a:pt x="240" y="156"/>
                      </a:cubicBezTo>
                      <a:cubicBezTo>
                        <a:pt x="240" y="156"/>
                        <a:pt x="240" y="156"/>
                        <a:pt x="240" y="156"/>
                      </a:cubicBezTo>
                      <a:cubicBezTo>
                        <a:pt x="240" y="156"/>
                        <a:pt x="240" y="156"/>
                        <a:pt x="240" y="156"/>
                      </a:cubicBezTo>
                      <a:cubicBezTo>
                        <a:pt x="240" y="156"/>
                        <a:pt x="240" y="156"/>
                        <a:pt x="240" y="156"/>
                      </a:cubicBezTo>
                      <a:cubicBezTo>
                        <a:pt x="240" y="156"/>
                        <a:pt x="240" y="156"/>
                        <a:pt x="240" y="156"/>
                      </a:cubicBezTo>
                      <a:cubicBezTo>
                        <a:pt x="240" y="157"/>
                        <a:pt x="239" y="157"/>
                        <a:pt x="239" y="158"/>
                      </a:cubicBezTo>
                      <a:cubicBezTo>
                        <a:pt x="239" y="158"/>
                        <a:pt x="239" y="158"/>
                        <a:pt x="239" y="158"/>
                      </a:cubicBezTo>
                      <a:cubicBezTo>
                        <a:pt x="239" y="158"/>
                        <a:pt x="239" y="158"/>
                        <a:pt x="239" y="158"/>
                      </a:cubicBezTo>
                      <a:cubicBezTo>
                        <a:pt x="239" y="158"/>
                        <a:pt x="239" y="158"/>
                        <a:pt x="239" y="158"/>
                      </a:cubicBezTo>
                      <a:cubicBezTo>
                        <a:pt x="239" y="158"/>
                        <a:pt x="239" y="158"/>
                        <a:pt x="239" y="158"/>
                      </a:cubicBezTo>
                      <a:cubicBezTo>
                        <a:pt x="238" y="161"/>
                        <a:pt x="237" y="163"/>
                        <a:pt x="237" y="165"/>
                      </a:cubicBezTo>
                      <a:cubicBezTo>
                        <a:pt x="237" y="164"/>
                        <a:pt x="236" y="165"/>
                        <a:pt x="236" y="167"/>
                      </a:cubicBezTo>
                      <a:cubicBezTo>
                        <a:pt x="235" y="169"/>
                        <a:pt x="234" y="171"/>
                        <a:pt x="234" y="170"/>
                      </a:cubicBezTo>
                      <a:cubicBezTo>
                        <a:pt x="233" y="172"/>
                        <a:pt x="233" y="172"/>
                        <a:pt x="233" y="173"/>
                      </a:cubicBezTo>
                      <a:cubicBezTo>
                        <a:pt x="234" y="172"/>
                        <a:pt x="234" y="170"/>
                        <a:pt x="235" y="169"/>
                      </a:cubicBezTo>
                      <a:cubicBezTo>
                        <a:pt x="236" y="167"/>
                        <a:pt x="237" y="166"/>
                        <a:pt x="237" y="165"/>
                      </a:cubicBezTo>
                      <a:cubicBezTo>
                        <a:pt x="237" y="167"/>
                        <a:pt x="237" y="167"/>
                        <a:pt x="237" y="167"/>
                      </a:cubicBezTo>
                      <a:cubicBezTo>
                        <a:pt x="237" y="166"/>
                        <a:pt x="238" y="165"/>
                        <a:pt x="238" y="164"/>
                      </a:cubicBezTo>
                      <a:cubicBezTo>
                        <a:pt x="239" y="162"/>
                        <a:pt x="239" y="161"/>
                        <a:pt x="240" y="160"/>
                      </a:cubicBezTo>
                      <a:cubicBezTo>
                        <a:pt x="239" y="161"/>
                        <a:pt x="238" y="163"/>
                        <a:pt x="238" y="163"/>
                      </a:cubicBezTo>
                      <a:cubicBezTo>
                        <a:pt x="238" y="163"/>
                        <a:pt x="238" y="163"/>
                        <a:pt x="238" y="163"/>
                      </a:cubicBezTo>
                      <a:cubicBezTo>
                        <a:pt x="239" y="162"/>
                        <a:pt x="239" y="161"/>
                        <a:pt x="239" y="160"/>
                      </a:cubicBezTo>
                      <a:cubicBezTo>
                        <a:pt x="239" y="159"/>
                        <a:pt x="240" y="159"/>
                        <a:pt x="240" y="159"/>
                      </a:cubicBezTo>
                      <a:cubicBezTo>
                        <a:pt x="240" y="158"/>
                        <a:pt x="240" y="158"/>
                        <a:pt x="240" y="158"/>
                      </a:cubicBezTo>
                      <a:cubicBezTo>
                        <a:pt x="240" y="158"/>
                        <a:pt x="240" y="158"/>
                        <a:pt x="240" y="158"/>
                      </a:cubicBezTo>
                      <a:cubicBezTo>
                        <a:pt x="240" y="158"/>
                        <a:pt x="240" y="158"/>
                        <a:pt x="240" y="158"/>
                      </a:cubicBezTo>
                      <a:cubicBezTo>
                        <a:pt x="240" y="158"/>
                        <a:pt x="240" y="158"/>
                        <a:pt x="240" y="157"/>
                      </a:cubicBezTo>
                      <a:cubicBezTo>
                        <a:pt x="241" y="156"/>
                        <a:pt x="241" y="155"/>
                        <a:pt x="242" y="153"/>
                      </a:cubicBezTo>
                      <a:cubicBezTo>
                        <a:pt x="242" y="155"/>
                        <a:pt x="242" y="154"/>
                        <a:pt x="242" y="153"/>
                      </a:cubicBezTo>
                      <a:cubicBezTo>
                        <a:pt x="243" y="152"/>
                        <a:pt x="243" y="151"/>
                        <a:pt x="243" y="152"/>
                      </a:cubicBezTo>
                      <a:cubicBezTo>
                        <a:pt x="243" y="152"/>
                        <a:pt x="243" y="153"/>
                        <a:pt x="242" y="153"/>
                      </a:cubicBezTo>
                      <a:cubicBezTo>
                        <a:pt x="242" y="154"/>
                        <a:pt x="242" y="154"/>
                        <a:pt x="242" y="154"/>
                      </a:cubicBezTo>
                      <a:cubicBezTo>
                        <a:pt x="242" y="155"/>
                        <a:pt x="243" y="153"/>
                        <a:pt x="243" y="152"/>
                      </a:cubicBezTo>
                      <a:cubicBezTo>
                        <a:pt x="243" y="151"/>
                        <a:pt x="244" y="150"/>
                        <a:pt x="244" y="149"/>
                      </a:cubicBezTo>
                      <a:cubicBezTo>
                        <a:pt x="244" y="149"/>
                        <a:pt x="244" y="149"/>
                        <a:pt x="244" y="148"/>
                      </a:cubicBezTo>
                      <a:cubicBezTo>
                        <a:pt x="244" y="148"/>
                        <a:pt x="244" y="147"/>
                        <a:pt x="244" y="147"/>
                      </a:cubicBezTo>
                      <a:cubicBezTo>
                        <a:pt x="245" y="145"/>
                        <a:pt x="245" y="144"/>
                        <a:pt x="245" y="143"/>
                      </a:cubicBezTo>
                      <a:cubicBezTo>
                        <a:pt x="245" y="142"/>
                        <a:pt x="245" y="141"/>
                        <a:pt x="246" y="140"/>
                      </a:cubicBezTo>
                      <a:cubicBezTo>
                        <a:pt x="246" y="139"/>
                        <a:pt x="246" y="138"/>
                        <a:pt x="246" y="137"/>
                      </a:cubicBezTo>
                      <a:cubicBezTo>
                        <a:pt x="246" y="136"/>
                        <a:pt x="246" y="135"/>
                        <a:pt x="246" y="135"/>
                      </a:cubicBezTo>
                      <a:cubicBezTo>
                        <a:pt x="246" y="134"/>
                        <a:pt x="246" y="133"/>
                        <a:pt x="246" y="133"/>
                      </a:cubicBezTo>
                      <a:cubicBezTo>
                        <a:pt x="246" y="132"/>
                        <a:pt x="246" y="132"/>
                        <a:pt x="246" y="131"/>
                      </a:cubicBezTo>
                      <a:cubicBezTo>
                        <a:pt x="246" y="132"/>
                        <a:pt x="246" y="132"/>
                        <a:pt x="246" y="132"/>
                      </a:cubicBezTo>
                      <a:cubicBezTo>
                        <a:pt x="246" y="133"/>
                        <a:pt x="246" y="133"/>
                        <a:pt x="246" y="134"/>
                      </a:cubicBezTo>
                      <a:cubicBezTo>
                        <a:pt x="246" y="135"/>
                        <a:pt x="246" y="136"/>
                        <a:pt x="246" y="136"/>
                      </a:cubicBezTo>
                      <a:cubicBezTo>
                        <a:pt x="246" y="133"/>
                        <a:pt x="246" y="133"/>
                        <a:pt x="246" y="133"/>
                      </a:cubicBezTo>
                      <a:cubicBezTo>
                        <a:pt x="246" y="134"/>
                        <a:pt x="246" y="136"/>
                        <a:pt x="246" y="137"/>
                      </a:cubicBezTo>
                      <a:cubicBezTo>
                        <a:pt x="246" y="137"/>
                        <a:pt x="246" y="137"/>
                        <a:pt x="246" y="138"/>
                      </a:cubicBezTo>
                      <a:cubicBezTo>
                        <a:pt x="246" y="138"/>
                        <a:pt x="246" y="138"/>
                        <a:pt x="246" y="139"/>
                      </a:cubicBezTo>
                      <a:cubicBezTo>
                        <a:pt x="246" y="140"/>
                        <a:pt x="245" y="140"/>
                        <a:pt x="245" y="141"/>
                      </a:cubicBezTo>
                      <a:cubicBezTo>
                        <a:pt x="245" y="141"/>
                        <a:pt x="244" y="143"/>
                        <a:pt x="244" y="140"/>
                      </a:cubicBezTo>
                      <a:cubicBezTo>
                        <a:pt x="245" y="139"/>
                        <a:pt x="245" y="137"/>
                        <a:pt x="245" y="136"/>
                      </a:cubicBezTo>
                      <a:cubicBezTo>
                        <a:pt x="245" y="135"/>
                        <a:pt x="245" y="135"/>
                        <a:pt x="245" y="134"/>
                      </a:cubicBezTo>
                      <a:cubicBezTo>
                        <a:pt x="245" y="133"/>
                        <a:pt x="246" y="133"/>
                        <a:pt x="246" y="133"/>
                      </a:cubicBezTo>
                      <a:cubicBezTo>
                        <a:pt x="246" y="132"/>
                        <a:pt x="246" y="132"/>
                        <a:pt x="246" y="131"/>
                      </a:cubicBezTo>
                      <a:cubicBezTo>
                        <a:pt x="246" y="130"/>
                        <a:pt x="246" y="130"/>
                        <a:pt x="246" y="129"/>
                      </a:cubicBezTo>
                      <a:cubicBezTo>
                        <a:pt x="246" y="128"/>
                        <a:pt x="246" y="127"/>
                        <a:pt x="246" y="126"/>
                      </a:cubicBezTo>
                      <a:cubicBezTo>
                        <a:pt x="246" y="125"/>
                        <a:pt x="246" y="128"/>
                        <a:pt x="246" y="123"/>
                      </a:cubicBezTo>
                      <a:cubicBezTo>
                        <a:pt x="246" y="122"/>
                        <a:pt x="246" y="121"/>
                        <a:pt x="246" y="119"/>
                      </a:cubicBezTo>
                      <a:cubicBezTo>
                        <a:pt x="246" y="118"/>
                        <a:pt x="246" y="117"/>
                        <a:pt x="246" y="116"/>
                      </a:cubicBezTo>
                      <a:cubicBezTo>
                        <a:pt x="246" y="114"/>
                        <a:pt x="246" y="113"/>
                        <a:pt x="246" y="113"/>
                      </a:cubicBezTo>
                      <a:cubicBezTo>
                        <a:pt x="247" y="116"/>
                        <a:pt x="247" y="121"/>
                        <a:pt x="247" y="121"/>
                      </a:cubicBezTo>
                      <a:cubicBezTo>
                        <a:pt x="247" y="120"/>
                        <a:pt x="247" y="119"/>
                        <a:pt x="247" y="117"/>
                      </a:cubicBezTo>
                      <a:cubicBezTo>
                        <a:pt x="247" y="116"/>
                        <a:pt x="247" y="115"/>
                        <a:pt x="247" y="115"/>
                      </a:cubicBezTo>
                      <a:cubicBezTo>
                        <a:pt x="247" y="113"/>
                        <a:pt x="247" y="114"/>
                        <a:pt x="247" y="115"/>
                      </a:cubicBezTo>
                      <a:cubicBezTo>
                        <a:pt x="247" y="116"/>
                        <a:pt x="247" y="116"/>
                        <a:pt x="247" y="116"/>
                      </a:cubicBezTo>
                      <a:cubicBezTo>
                        <a:pt x="247" y="116"/>
                        <a:pt x="247" y="116"/>
                        <a:pt x="247" y="116"/>
                      </a:cubicBezTo>
                      <a:cubicBezTo>
                        <a:pt x="247" y="116"/>
                        <a:pt x="247" y="116"/>
                        <a:pt x="247" y="117"/>
                      </a:cubicBezTo>
                      <a:cubicBezTo>
                        <a:pt x="247" y="117"/>
                        <a:pt x="247" y="117"/>
                        <a:pt x="247" y="117"/>
                      </a:cubicBezTo>
                      <a:cubicBezTo>
                        <a:pt x="247" y="117"/>
                        <a:pt x="247" y="117"/>
                        <a:pt x="247" y="117"/>
                      </a:cubicBezTo>
                      <a:cubicBezTo>
                        <a:pt x="247" y="117"/>
                        <a:pt x="247" y="117"/>
                        <a:pt x="247" y="116"/>
                      </a:cubicBezTo>
                      <a:cubicBezTo>
                        <a:pt x="247" y="116"/>
                        <a:pt x="247" y="116"/>
                        <a:pt x="247" y="116"/>
                      </a:cubicBezTo>
                      <a:cubicBezTo>
                        <a:pt x="246" y="114"/>
                        <a:pt x="246" y="113"/>
                        <a:pt x="246" y="113"/>
                      </a:cubicBezTo>
                      <a:cubicBezTo>
                        <a:pt x="246" y="114"/>
                        <a:pt x="246" y="111"/>
                        <a:pt x="246" y="111"/>
                      </a:cubicBezTo>
                      <a:cubicBezTo>
                        <a:pt x="246" y="109"/>
                        <a:pt x="245" y="108"/>
                        <a:pt x="245" y="107"/>
                      </a:cubicBezTo>
                      <a:cubicBezTo>
                        <a:pt x="245" y="106"/>
                        <a:pt x="245" y="105"/>
                        <a:pt x="245" y="104"/>
                      </a:cubicBezTo>
                      <a:cubicBezTo>
                        <a:pt x="244" y="101"/>
                        <a:pt x="244" y="99"/>
                        <a:pt x="243" y="96"/>
                      </a:cubicBezTo>
                      <a:cubicBezTo>
                        <a:pt x="243" y="96"/>
                        <a:pt x="243" y="95"/>
                        <a:pt x="243" y="96"/>
                      </a:cubicBezTo>
                      <a:cubicBezTo>
                        <a:pt x="242" y="94"/>
                        <a:pt x="242" y="92"/>
                        <a:pt x="242" y="91"/>
                      </a:cubicBezTo>
                      <a:cubicBezTo>
                        <a:pt x="242" y="90"/>
                        <a:pt x="242" y="89"/>
                        <a:pt x="242" y="89"/>
                      </a:cubicBezTo>
                      <a:cubicBezTo>
                        <a:pt x="242" y="88"/>
                        <a:pt x="242" y="87"/>
                        <a:pt x="241" y="86"/>
                      </a:cubicBezTo>
                      <a:cubicBezTo>
                        <a:pt x="241" y="85"/>
                        <a:pt x="241" y="85"/>
                        <a:pt x="241" y="83"/>
                      </a:cubicBezTo>
                      <a:cubicBezTo>
                        <a:pt x="242" y="88"/>
                        <a:pt x="240" y="82"/>
                        <a:pt x="240" y="82"/>
                      </a:cubicBezTo>
                      <a:cubicBezTo>
                        <a:pt x="240" y="79"/>
                        <a:pt x="240" y="81"/>
                        <a:pt x="239" y="80"/>
                      </a:cubicBezTo>
                      <a:cubicBezTo>
                        <a:pt x="239" y="79"/>
                        <a:pt x="239" y="78"/>
                        <a:pt x="239" y="78"/>
                      </a:cubicBezTo>
                      <a:cubicBezTo>
                        <a:pt x="238" y="76"/>
                        <a:pt x="239" y="81"/>
                        <a:pt x="238" y="80"/>
                      </a:cubicBezTo>
                      <a:cubicBezTo>
                        <a:pt x="238" y="79"/>
                        <a:pt x="237" y="77"/>
                        <a:pt x="236" y="75"/>
                      </a:cubicBezTo>
                      <a:cubicBezTo>
                        <a:pt x="236" y="75"/>
                        <a:pt x="236" y="74"/>
                        <a:pt x="235" y="73"/>
                      </a:cubicBezTo>
                      <a:cubicBezTo>
                        <a:pt x="235" y="73"/>
                        <a:pt x="235" y="72"/>
                        <a:pt x="235" y="72"/>
                      </a:cubicBezTo>
                      <a:cubicBezTo>
                        <a:pt x="234" y="71"/>
                        <a:pt x="236" y="70"/>
                        <a:pt x="237" y="72"/>
                      </a:cubicBezTo>
                      <a:cubicBezTo>
                        <a:pt x="237" y="72"/>
                        <a:pt x="236" y="70"/>
                        <a:pt x="235" y="69"/>
                      </a:cubicBezTo>
                      <a:cubicBezTo>
                        <a:pt x="233" y="66"/>
                        <a:pt x="232" y="64"/>
                        <a:pt x="231" y="61"/>
                      </a:cubicBezTo>
                      <a:cubicBezTo>
                        <a:pt x="231" y="61"/>
                        <a:pt x="231" y="61"/>
                        <a:pt x="231" y="62"/>
                      </a:cubicBezTo>
                      <a:cubicBezTo>
                        <a:pt x="231" y="63"/>
                        <a:pt x="232" y="63"/>
                        <a:pt x="232" y="63"/>
                      </a:cubicBezTo>
                      <a:cubicBezTo>
                        <a:pt x="231" y="63"/>
                        <a:pt x="229" y="59"/>
                        <a:pt x="229" y="58"/>
                      </a:cubicBezTo>
                      <a:cubicBezTo>
                        <a:pt x="228" y="58"/>
                        <a:pt x="229" y="60"/>
                        <a:pt x="228" y="59"/>
                      </a:cubicBezTo>
                      <a:cubicBezTo>
                        <a:pt x="228" y="58"/>
                        <a:pt x="227" y="57"/>
                        <a:pt x="226" y="56"/>
                      </a:cubicBezTo>
                      <a:cubicBezTo>
                        <a:pt x="225" y="55"/>
                        <a:pt x="225" y="54"/>
                        <a:pt x="224" y="53"/>
                      </a:cubicBezTo>
                      <a:cubicBezTo>
                        <a:pt x="223" y="51"/>
                        <a:pt x="223" y="50"/>
                        <a:pt x="223" y="50"/>
                      </a:cubicBezTo>
                      <a:cubicBezTo>
                        <a:pt x="223" y="50"/>
                        <a:pt x="223" y="51"/>
                        <a:pt x="224" y="51"/>
                      </a:cubicBezTo>
                      <a:cubicBezTo>
                        <a:pt x="224" y="52"/>
                        <a:pt x="225" y="53"/>
                        <a:pt x="225" y="54"/>
                      </a:cubicBezTo>
                      <a:cubicBezTo>
                        <a:pt x="226" y="55"/>
                        <a:pt x="227" y="56"/>
                        <a:pt x="227" y="56"/>
                      </a:cubicBezTo>
                      <a:cubicBezTo>
                        <a:pt x="227" y="57"/>
                        <a:pt x="228" y="57"/>
                        <a:pt x="228" y="57"/>
                      </a:cubicBezTo>
                      <a:cubicBezTo>
                        <a:pt x="228" y="57"/>
                        <a:pt x="224" y="52"/>
                        <a:pt x="225" y="52"/>
                      </a:cubicBezTo>
                      <a:cubicBezTo>
                        <a:pt x="225" y="52"/>
                        <a:pt x="224" y="51"/>
                        <a:pt x="223" y="49"/>
                      </a:cubicBezTo>
                      <a:cubicBezTo>
                        <a:pt x="222" y="48"/>
                        <a:pt x="221" y="48"/>
                        <a:pt x="221" y="47"/>
                      </a:cubicBezTo>
                      <a:cubicBezTo>
                        <a:pt x="220" y="46"/>
                        <a:pt x="220" y="46"/>
                        <a:pt x="220" y="46"/>
                      </a:cubicBezTo>
                      <a:cubicBezTo>
                        <a:pt x="221" y="47"/>
                        <a:pt x="222" y="49"/>
                        <a:pt x="222" y="48"/>
                      </a:cubicBezTo>
                      <a:cubicBezTo>
                        <a:pt x="219" y="46"/>
                        <a:pt x="220" y="47"/>
                        <a:pt x="219" y="45"/>
                      </a:cubicBezTo>
                      <a:cubicBezTo>
                        <a:pt x="219" y="46"/>
                        <a:pt x="219" y="46"/>
                        <a:pt x="220" y="47"/>
                      </a:cubicBezTo>
                      <a:cubicBezTo>
                        <a:pt x="220" y="47"/>
                        <a:pt x="220" y="48"/>
                        <a:pt x="221" y="48"/>
                      </a:cubicBezTo>
                      <a:cubicBezTo>
                        <a:pt x="221" y="49"/>
                        <a:pt x="221" y="49"/>
                        <a:pt x="222" y="50"/>
                      </a:cubicBezTo>
                      <a:cubicBezTo>
                        <a:pt x="222" y="51"/>
                        <a:pt x="222" y="51"/>
                        <a:pt x="223" y="52"/>
                      </a:cubicBezTo>
                      <a:cubicBezTo>
                        <a:pt x="223" y="53"/>
                        <a:pt x="224" y="54"/>
                        <a:pt x="224" y="55"/>
                      </a:cubicBezTo>
                      <a:cubicBezTo>
                        <a:pt x="225" y="56"/>
                        <a:pt x="225" y="57"/>
                        <a:pt x="225" y="57"/>
                      </a:cubicBezTo>
                      <a:cubicBezTo>
                        <a:pt x="225" y="57"/>
                        <a:pt x="225" y="57"/>
                        <a:pt x="225" y="57"/>
                      </a:cubicBezTo>
                      <a:cubicBezTo>
                        <a:pt x="225" y="57"/>
                        <a:pt x="225" y="56"/>
                        <a:pt x="224" y="56"/>
                      </a:cubicBezTo>
                      <a:cubicBezTo>
                        <a:pt x="224" y="55"/>
                        <a:pt x="223" y="54"/>
                        <a:pt x="223" y="54"/>
                      </a:cubicBezTo>
                      <a:cubicBezTo>
                        <a:pt x="223" y="54"/>
                        <a:pt x="223" y="54"/>
                        <a:pt x="223" y="54"/>
                      </a:cubicBezTo>
                      <a:cubicBezTo>
                        <a:pt x="223" y="54"/>
                        <a:pt x="222" y="53"/>
                        <a:pt x="222" y="53"/>
                      </a:cubicBezTo>
                      <a:cubicBezTo>
                        <a:pt x="221" y="51"/>
                        <a:pt x="220" y="49"/>
                        <a:pt x="219" y="47"/>
                      </a:cubicBezTo>
                      <a:cubicBezTo>
                        <a:pt x="218" y="45"/>
                        <a:pt x="217" y="44"/>
                        <a:pt x="217" y="43"/>
                      </a:cubicBezTo>
                      <a:cubicBezTo>
                        <a:pt x="214" y="41"/>
                        <a:pt x="215" y="42"/>
                        <a:pt x="215" y="43"/>
                      </a:cubicBezTo>
                      <a:cubicBezTo>
                        <a:pt x="215" y="42"/>
                        <a:pt x="214" y="42"/>
                        <a:pt x="214" y="41"/>
                      </a:cubicBezTo>
                      <a:cubicBezTo>
                        <a:pt x="213" y="41"/>
                        <a:pt x="213" y="41"/>
                        <a:pt x="213" y="40"/>
                      </a:cubicBezTo>
                      <a:cubicBezTo>
                        <a:pt x="212" y="39"/>
                        <a:pt x="212" y="39"/>
                        <a:pt x="211" y="38"/>
                      </a:cubicBezTo>
                      <a:cubicBezTo>
                        <a:pt x="211" y="38"/>
                        <a:pt x="210" y="37"/>
                        <a:pt x="210" y="36"/>
                      </a:cubicBezTo>
                      <a:cubicBezTo>
                        <a:pt x="209" y="36"/>
                        <a:pt x="209" y="36"/>
                        <a:pt x="208" y="35"/>
                      </a:cubicBezTo>
                      <a:cubicBezTo>
                        <a:pt x="208" y="35"/>
                        <a:pt x="208" y="34"/>
                        <a:pt x="207" y="34"/>
                      </a:cubicBezTo>
                      <a:cubicBezTo>
                        <a:pt x="209" y="35"/>
                        <a:pt x="209" y="35"/>
                        <a:pt x="209" y="35"/>
                      </a:cubicBezTo>
                      <a:cubicBezTo>
                        <a:pt x="208" y="35"/>
                        <a:pt x="207" y="34"/>
                        <a:pt x="206" y="33"/>
                      </a:cubicBezTo>
                      <a:cubicBezTo>
                        <a:pt x="205" y="32"/>
                        <a:pt x="204" y="31"/>
                        <a:pt x="204" y="31"/>
                      </a:cubicBezTo>
                      <a:cubicBezTo>
                        <a:pt x="203" y="31"/>
                        <a:pt x="202" y="30"/>
                        <a:pt x="203" y="31"/>
                      </a:cubicBezTo>
                      <a:cubicBezTo>
                        <a:pt x="203" y="31"/>
                        <a:pt x="202" y="30"/>
                        <a:pt x="201" y="29"/>
                      </a:cubicBezTo>
                      <a:cubicBezTo>
                        <a:pt x="200" y="29"/>
                        <a:pt x="199" y="28"/>
                        <a:pt x="199" y="28"/>
                      </a:cubicBezTo>
                      <a:cubicBezTo>
                        <a:pt x="199" y="28"/>
                        <a:pt x="199" y="28"/>
                        <a:pt x="199" y="29"/>
                      </a:cubicBezTo>
                      <a:cubicBezTo>
                        <a:pt x="197" y="27"/>
                        <a:pt x="196" y="26"/>
                        <a:pt x="198" y="27"/>
                      </a:cubicBezTo>
                      <a:cubicBezTo>
                        <a:pt x="194" y="24"/>
                        <a:pt x="195" y="25"/>
                        <a:pt x="192" y="23"/>
                      </a:cubicBezTo>
                      <a:cubicBezTo>
                        <a:pt x="191" y="23"/>
                        <a:pt x="192" y="23"/>
                        <a:pt x="193" y="23"/>
                      </a:cubicBezTo>
                      <a:cubicBezTo>
                        <a:pt x="192" y="22"/>
                        <a:pt x="191" y="22"/>
                        <a:pt x="190" y="21"/>
                      </a:cubicBezTo>
                      <a:cubicBezTo>
                        <a:pt x="189" y="21"/>
                        <a:pt x="189" y="20"/>
                        <a:pt x="188" y="20"/>
                      </a:cubicBezTo>
                      <a:cubicBezTo>
                        <a:pt x="192" y="23"/>
                        <a:pt x="188" y="22"/>
                        <a:pt x="189" y="23"/>
                      </a:cubicBezTo>
                      <a:cubicBezTo>
                        <a:pt x="189" y="23"/>
                        <a:pt x="188" y="22"/>
                        <a:pt x="188" y="22"/>
                      </a:cubicBezTo>
                      <a:cubicBezTo>
                        <a:pt x="187" y="21"/>
                        <a:pt x="186" y="20"/>
                        <a:pt x="185" y="19"/>
                      </a:cubicBezTo>
                      <a:cubicBezTo>
                        <a:pt x="183" y="18"/>
                        <a:pt x="181" y="16"/>
                        <a:pt x="181" y="16"/>
                      </a:cubicBezTo>
                      <a:cubicBezTo>
                        <a:pt x="182" y="16"/>
                        <a:pt x="182" y="17"/>
                        <a:pt x="182" y="17"/>
                      </a:cubicBezTo>
                      <a:cubicBezTo>
                        <a:pt x="182" y="17"/>
                        <a:pt x="179" y="15"/>
                        <a:pt x="176" y="13"/>
                      </a:cubicBezTo>
                      <a:cubicBezTo>
                        <a:pt x="174" y="12"/>
                        <a:pt x="173" y="11"/>
                        <a:pt x="171" y="10"/>
                      </a:cubicBezTo>
                      <a:cubicBezTo>
                        <a:pt x="169" y="10"/>
                        <a:pt x="168" y="9"/>
                        <a:pt x="166" y="8"/>
                      </a:cubicBezTo>
                      <a:cubicBezTo>
                        <a:pt x="167" y="9"/>
                        <a:pt x="167" y="9"/>
                        <a:pt x="167" y="9"/>
                      </a:cubicBezTo>
                      <a:cubicBezTo>
                        <a:pt x="167" y="9"/>
                        <a:pt x="167" y="9"/>
                        <a:pt x="165" y="8"/>
                      </a:cubicBezTo>
                      <a:cubicBezTo>
                        <a:pt x="164" y="8"/>
                        <a:pt x="163" y="7"/>
                        <a:pt x="162" y="7"/>
                      </a:cubicBezTo>
                      <a:cubicBezTo>
                        <a:pt x="162" y="7"/>
                        <a:pt x="162" y="7"/>
                        <a:pt x="163" y="7"/>
                      </a:cubicBezTo>
                      <a:cubicBezTo>
                        <a:pt x="162" y="7"/>
                        <a:pt x="161" y="7"/>
                        <a:pt x="161" y="7"/>
                      </a:cubicBezTo>
                      <a:cubicBezTo>
                        <a:pt x="160" y="6"/>
                        <a:pt x="160" y="6"/>
                        <a:pt x="159" y="6"/>
                      </a:cubicBezTo>
                      <a:cubicBezTo>
                        <a:pt x="159" y="5"/>
                        <a:pt x="158" y="5"/>
                        <a:pt x="157" y="5"/>
                      </a:cubicBezTo>
                      <a:cubicBezTo>
                        <a:pt x="157" y="5"/>
                        <a:pt x="156" y="4"/>
                        <a:pt x="155" y="4"/>
                      </a:cubicBezTo>
                      <a:cubicBezTo>
                        <a:pt x="156" y="5"/>
                        <a:pt x="156" y="5"/>
                        <a:pt x="157" y="5"/>
                      </a:cubicBezTo>
                      <a:cubicBezTo>
                        <a:pt x="157" y="5"/>
                        <a:pt x="158" y="5"/>
                        <a:pt x="158" y="5"/>
                      </a:cubicBezTo>
                      <a:cubicBezTo>
                        <a:pt x="159" y="6"/>
                        <a:pt x="159" y="6"/>
                        <a:pt x="159" y="6"/>
                      </a:cubicBezTo>
                      <a:cubicBezTo>
                        <a:pt x="158" y="6"/>
                        <a:pt x="157" y="5"/>
                        <a:pt x="156" y="5"/>
                      </a:cubicBezTo>
                      <a:cubicBezTo>
                        <a:pt x="155" y="5"/>
                        <a:pt x="154" y="4"/>
                        <a:pt x="153" y="4"/>
                      </a:cubicBezTo>
                      <a:cubicBezTo>
                        <a:pt x="152" y="4"/>
                        <a:pt x="152" y="4"/>
                        <a:pt x="151" y="3"/>
                      </a:cubicBezTo>
                      <a:cubicBezTo>
                        <a:pt x="151" y="3"/>
                        <a:pt x="151" y="3"/>
                        <a:pt x="151" y="3"/>
                      </a:cubicBezTo>
                      <a:cubicBezTo>
                        <a:pt x="149" y="3"/>
                        <a:pt x="148" y="2"/>
                        <a:pt x="148" y="3"/>
                      </a:cubicBezTo>
                      <a:cubicBezTo>
                        <a:pt x="148" y="3"/>
                        <a:pt x="147" y="3"/>
                        <a:pt x="147" y="2"/>
                      </a:cubicBezTo>
                      <a:cubicBezTo>
                        <a:pt x="146" y="2"/>
                        <a:pt x="145" y="2"/>
                        <a:pt x="144" y="2"/>
                      </a:cubicBezTo>
                      <a:cubicBezTo>
                        <a:pt x="143" y="2"/>
                        <a:pt x="143" y="1"/>
                        <a:pt x="142" y="1"/>
                      </a:cubicBezTo>
                      <a:cubicBezTo>
                        <a:pt x="141" y="1"/>
                        <a:pt x="141" y="1"/>
                        <a:pt x="141" y="1"/>
                      </a:cubicBezTo>
                      <a:cubicBezTo>
                        <a:pt x="141" y="1"/>
                        <a:pt x="142" y="1"/>
                        <a:pt x="140" y="1"/>
                      </a:cubicBezTo>
                      <a:cubicBezTo>
                        <a:pt x="144" y="2"/>
                        <a:pt x="147" y="3"/>
                        <a:pt x="149" y="3"/>
                      </a:cubicBezTo>
                      <a:cubicBezTo>
                        <a:pt x="149" y="3"/>
                        <a:pt x="148" y="3"/>
                        <a:pt x="150" y="4"/>
                      </a:cubicBezTo>
                      <a:cubicBezTo>
                        <a:pt x="146" y="3"/>
                        <a:pt x="143" y="2"/>
                        <a:pt x="141" y="2"/>
                      </a:cubicBezTo>
                      <a:cubicBezTo>
                        <a:pt x="139" y="1"/>
                        <a:pt x="138" y="1"/>
                        <a:pt x="137" y="1"/>
                      </a:cubicBezTo>
                      <a:cubicBezTo>
                        <a:pt x="136" y="1"/>
                        <a:pt x="135" y="0"/>
                        <a:pt x="134" y="0"/>
                      </a:cubicBezTo>
                      <a:cubicBezTo>
                        <a:pt x="134" y="0"/>
                        <a:pt x="133" y="0"/>
                        <a:pt x="132" y="0"/>
                      </a:cubicBezTo>
                      <a:cubicBezTo>
                        <a:pt x="132" y="0"/>
                        <a:pt x="132" y="0"/>
                        <a:pt x="131" y="0"/>
                      </a:cubicBezTo>
                      <a:cubicBezTo>
                        <a:pt x="131" y="0"/>
                        <a:pt x="131" y="0"/>
                        <a:pt x="130" y="0"/>
                      </a:cubicBezTo>
                      <a:cubicBezTo>
                        <a:pt x="128" y="0"/>
                        <a:pt x="127" y="0"/>
                        <a:pt x="127" y="0"/>
                      </a:cubicBezTo>
                      <a:cubicBezTo>
                        <a:pt x="127" y="0"/>
                        <a:pt x="127" y="0"/>
                        <a:pt x="127" y="0"/>
                      </a:cubicBezTo>
                      <a:cubicBezTo>
                        <a:pt x="127" y="0"/>
                        <a:pt x="126" y="0"/>
                        <a:pt x="126" y="0"/>
                      </a:cubicBezTo>
                      <a:cubicBezTo>
                        <a:pt x="126" y="0"/>
                        <a:pt x="125" y="0"/>
                        <a:pt x="125" y="0"/>
                      </a:cubicBezTo>
                      <a:cubicBezTo>
                        <a:pt x="125" y="0"/>
                        <a:pt x="124" y="0"/>
                        <a:pt x="124" y="0"/>
                      </a:cubicBezTo>
                      <a:cubicBezTo>
                        <a:pt x="124" y="0"/>
                        <a:pt x="124" y="0"/>
                        <a:pt x="124" y="0"/>
                      </a:cubicBezTo>
                      <a:cubicBezTo>
                        <a:pt x="124" y="0"/>
                        <a:pt x="123" y="0"/>
                        <a:pt x="123" y="0"/>
                      </a:cubicBezTo>
                      <a:cubicBezTo>
                        <a:pt x="122" y="0"/>
                        <a:pt x="123" y="1"/>
                        <a:pt x="125" y="1"/>
                      </a:cubicBezTo>
                      <a:cubicBezTo>
                        <a:pt x="125" y="1"/>
                        <a:pt x="126" y="1"/>
                        <a:pt x="127" y="1"/>
                      </a:cubicBezTo>
                      <a:cubicBezTo>
                        <a:pt x="128" y="1"/>
                        <a:pt x="129" y="1"/>
                        <a:pt x="127" y="1"/>
                      </a:cubicBezTo>
                      <a:cubicBezTo>
                        <a:pt x="127" y="1"/>
                        <a:pt x="126" y="1"/>
                        <a:pt x="126" y="1"/>
                      </a:cubicBezTo>
                      <a:cubicBezTo>
                        <a:pt x="127" y="1"/>
                        <a:pt x="127" y="2"/>
                        <a:pt x="127" y="2"/>
                      </a:cubicBezTo>
                      <a:cubicBezTo>
                        <a:pt x="127" y="2"/>
                        <a:pt x="127" y="2"/>
                        <a:pt x="127" y="2"/>
                      </a:cubicBezTo>
                      <a:cubicBezTo>
                        <a:pt x="126" y="2"/>
                        <a:pt x="126" y="2"/>
                        <a:pt x="126" y="2"/>
                      </a:cubicBezTo>
                      <a:cubicBezTo>
                        <a:pt x="125" y="2"/>
                        <a:pt x="125" y="2"/>
                        <a:pt x="124" y="2"/>
                      </a:cubicBezTo>
                      <a:cubicBezTo>
                        <a:pt x="123" y="1"/>
                        <a:pt x="122" y="1"/>
                        <a:pt x="122" y="1"/>
                      </a:cubicBezTo>
                      <a:cubicBezTo>
                        <a:pt x="122" y="1"/>
                        <a:pt x="123" y="1"/>
                        <a:pt x="124" y="1"/>
                      </a:cubicBezTo>
                      <a:cubicBezTo>
                        <a:pt x="123" y="1"/>
                        <a:pt x="121" y="1"/>
                        <a:pt x="120" y="1"/>
                      </a:cubicBezTo>
                      <a:cubicBezTo>
                        <a:pt x="119" y="0"/>
                        <a:pt x="119" y="0"/>
                        <a:pt x="120" y="0"/>
                      </a:cubicBezTo>
                      <a:cubicBezTo>
                        <a:pt x="116" y="1"/>
                        <a:pt x="116" y="1"/>
                        <a:pt x="116" y="1"/>
                      </a:cubicBezTo>
                      <a:cubicBezTo>
                        <a:pt x="112" y="0"/>
                        <a:pt x="112" y="0"/>
                        <a:pt x="107" y="1"/>
                      </a:cubicBezTo>
                      <a:cubicBezTo>
                        <a:pt x="107" y="1"/>
                        <a:pt x="108" y="1"/>
                        <a:pt x="107" y="1"/>
                      </a:cubicBezTo>
                      <a:cubicBezTo>
                        <a:pt x="106" y="1"/>
                        <a:pt x="105" y="1"/>
                        <a:pt x="104" y="1"/>
                      </a:cubicBezTo>
                      <a:cubicBezTo>
                        <a:pt x="103" y="2"/>
                        <a:pt x="102" y="2"/>
                        <a:pt x="101" y="2"/>
                      </a:cubicBezTo>
                      <a:cubicBezTo>
                        <a:pt x="99" y="3"/>
                        <a:pt x="97" y="3"/>
                        <a:pt x="96" y="3"/>
                      </a:cubicBezTo>
                      <a:cubicBezTo>
                        <a:pt x="93" y="4"/>
                        <a:pt x="95" y="3"/>
                        <a:pt x="93" y="3"/>
                      </a:cubicBezTo>
                      <a:cubicBezTo>
                        <a:pt x="93" y="3"/>
                        <a:pt x="93" y="4"/>
                        <a:pt x="93" y="4"/>
                      </a:cubicBezTo>
                      <a:cubicBezTo>
                        <a:pt x="93" y="4"/>
                        <a:pt x="92" y="4"/>
                        <a:pt x="91" y="4"/>
                      </a:cubicBezTo>
                      <a:cubicBezTo>
                        <a:pt x="91" y="4"/>
                        <a:pt x="90" y="4"/>
                        <a:pt x="90" y="4"/>
                      </a:cubicBezTo>
                      <a:cubicBezTo>
                        <a:pt x="89" y="4"/>
                        <a:pt x="92" y="4"/>
                        <a:pt x="90" y="5"/>
                      </a:cubicBezTo>
                      <a:cubicBezTo>
                        <a:pt x="89" y="5"/>
                        <a:pt x="88" y="5"/>
                        <a:pt x="87" y="5"/>
                      </a:cubicBezTo>
                      <a:cubicBezTo>
                        <a:pt x="86" y="6"/>
                        <a:pt x="85" y="6"/>
                        <a:pt x="84" y="6"/>
                      </a:cubicBezTo>
                      <a:cubicBezTo>
                        <a:pt x="83" y="6"/>
                        <a:pt x="82" y="7"/>
                        <a:pt x="81" y="7"/>
                      </a:cubicBezTo>
                      <a:cubicBezTo>
                        <a:pt x="81" y="7"/>
                        <a:pt x="80" y="8"/>
                        <a:pt x="79" y="8"/>
                      </a:cubicBezTo>
                      <a:cubicBezTo>
                        <a:pt x="73" y="10"/>
                        <a:pt x="81" y="6"/>
                        <a:pt x="76" y="8"/>
                      </a:cubicBezTo>
                      <a:cubicBezTo>
                        <a:pt x="76" y="9"/>
                        <a:pt x="75" y="9"/>
                        <a:pt x="73" y="10"/>
                      </a:cubicBezTo>
                      <a:cubicBezTo>
                        <a:pt x="71" y="11"/>
                        <a:pt x="71" y="11"/>
                        <a:pt x="69" y="12"/>
                      </a:cubicBezTo>
                      <a:cubicBezTo>
                        <a:pt x="69" y="12"/>
                        <a:pt x="69" y="12"/>
                        <a:pt x="69" y="12"/>
                      </a:cubicBezTo>
                      <a:cubicBezTo>
                        <a:pt x="68" y="13"/>
                        <a:pt x="67" y="13"/>
                        <a:pt x="66" y="13"/>
                      </a:cubicBezTo>
                      <a:cubicBezTo>
                        <a:pt x="65" y="14"/>
                        <a:pt x="65" y="14"/>
                        <a:pt x="65" y="14"/>
                      </a:cubicBezTo>
                      <a:cubicBezTo>
                        <a:pt x="63" y="15"/>
                        <a:pt x="62" y="16"/>
                        <a:pt x="61" y="16"/>
                      </a:cubicBezTo>
                      <a:cubicBezTo>
                        <a:pt x="59" y="17"/>
                        <a:pt x="60" y="17"/>
                        <a:pt x="61" y="16"/>
                      </a:cubicBezTo>
                      <a:cubicBezTo>
                        <a:pt x="62" y="15"/>
                        <a:pt x="63" y="14"/>
                        <a:pt x="64" y="14"/>
                      </a:cubicBezTo>
                      <a:cubicBezTo>
                        <a:pt x="61" y="16"/>
                        <a:pt x="58" y="17"/>
                        <a:pt x="57" y="19"/>
                      </a:cubicBezTo>
                      <a:cubicBezTo>
                        <a:pt x="57" y="19"/>
                        <a:pt x="58" y="18"/>
                        <a:pt x="58" y="18"/>
                      </a:cubicBezTo>
                      <a:cubicBezTo>
                        <a:pt x="59" y="17"/>
                        <a:pt x="60" y="17"/>
                        <a:pt x="60" y="17"/>
                      </a:cubicBezTo>
                      <a:cubicBezTo>
                        <a:pt x="54" y="21"/>
                        <a:pt x="54" y="20"/>
                        <a:pt x="52" y="23"/>
                      </a:cubicBezTo>
                      <a:cubicBezTo>
                        <a:pt x="54" y="21"/>
                        <a:pt x="56" y="20"/>
                        <a:pt x="55" y="21"/>
                      </a:cubicBezTo>
                      <a:cubicBezTo>
                        <a:pt x="52" y="23"/>
                        <a:pt x="52" y="23"/>
                        <a:pt x="52" y="23"/>
                      </a:cubicBezTo>
                      <a:cubicBezTo>
                        <a:pt x="52" y="23"/>
                        <a:pt x="54" y="22"/>
                        <a:pt x="52" y="23"/>
                      </a:cubicBezTo>
                      <a:cubicBezTo>
                        <a:pt x="52" y="23"/>
                        <a:pt x="51" y="23"/>
                        <a:pt x="51" y="24"/>
                      </a:cubicBezTo>
                      <a:cubicBezTo>
                        <a:pt x="50" y="24"/>
                        <a:pt x="49" y="24"/>
                        <a:pt x="49" y="25"/>
                      </a:cubicBezTo>
                      <a:cubicBezTo>
                        <a:pt x="49" y="25"/>
                        <a:pt x="49" y="25"/>
                        <a:pt x="49" y="25"/>
                      </a:cubicBezTo>
                      <a:cubicBezTo>
                        <a:pt x="49" y="25"/>
                        <a:pt x="48" y="26"/>
                        <a:pt x="47" y="27"/>
                      </a:cubicBezTo>
                      <a:cubicBezTo>
                        <a:pt x="45" y="28"/>
                        <a:pt x="44" y="29"/>
                        <a:pt x="44" y="29"/>
                      </a:cubicBezTo>
                      <a:cubicBezTo>
                        <a:pt x="45" y="28"/>
                        <a:pt x="45" y="28"/>
                        <a:pt x="45" y="28"/>
                      </a:cubicBezTo>
                      <a:cubicBezTo>
                        <a:pt x="45" y="28"/>
                        <a:pt x="44" y="29"/>
                        <a:pt x="43" y="30"/>
                      </a:cubicBezTo>
                      <a:cubicBezTo>
                        <a:pt x="42" y="30"/>
                        <a:pt x="41" y="31"/>
                        <a:pt x="41" y="31"/>
                      </a:cubicBezTo>
                      <a:cubicBezTo>
                        <a:pt x="42" y="30"/>
                        <a:pt x="41" y="31"/>
                        <a:pt x="40" y="32"/>
                      </a:cubicBezTo>
                      <a:cubicBezTo>
                        <a:pt x="39" y="33"/>
                        <a:pt x="38" y="34"/>
                        <a:pt x="38" y="34"/>
                      </a:cubicBezTo>
                      <a:cubicBezTo>
                        <a:pt x="37" y="35"/>
                        <a:pt x="37" y="35"/>
                        <a:pt x="36" y="35"/>
                      </a:cubicBezTo>
                      <a:cubicBezTo>
                        <a:pt x="36" y="36"/>
                        <a:pt x="35" y="36"/>
                        <a:pt x="33" y="38"/>
                      </a:cubicBezTo>
                      <a:cubicBezTo>
                        <a:pt x="34" y="37"/>
                        <a:pt x="34" y="37"/>
                        <a:pt x="34" y="37"/>
                      </a:cubicBezTo>
                      <a:cubicBezTo>
                        <a:pt x="34" y="37"/>
                        <a:pt x="34" y="37"/>
                        <a:pt x="34" y="38"/>
                      </a:cubicBezTo>
                      <a:cubicBezTo>
                        <a:pt x="33" y="38"/>
                        <a:pt x="33" y="38"/>
                        <a:pt x="33" y="38"/>
                      </a:cubicBezTo>
                      <a:cubicBezTo>
                        <a:pt x="33" y="38"/>
                        <a:pt x="32" y="39"/>
                        <a:pt x="31" y="40"/>
                      </a:cubicBezTo>
                      <a:cubicBezTo>
                        <a:pt x="30" y="40"/>
                        <a:pt x="29" y="42"/>
                        <a:pt x="28" y="43"/>
                      </a:cubicBezTo>
                      <a:cubicBezTo>
                        <a:pt x="27" y="44"/>
                        <a:pt x="26" y="45"/>
                        <a:pt x="25" y="46"/>
                      </a:cubicBezTo>
                      <a:cubicBezTo>
                        <a:pt x="24" y="47"/>
                        <a:pt x="24" y="47"/>
                        <a:pt x="23" y="47"/>
                      </a:cubicBezTo>
                      <a:cubicBezTo>
                        <a:pt x="23" y="49"/>
                        <a:pt x="23" y="49"/>
                        <a:pt x="23" y="48"/>
                      </a:cubicBezTo>
                      <a:cubicBezTo>
                        <a:pt x="24" y="47"/>
                        <a:pt x="25" y="46"/>
                        <a:pt x="26" y="45"/>
                      </a:cubicBezTo>
                      <a:cubicBezTo>
                        <a:pt x="26" y="45"/>
                        <a:pt x="26" y="46"/>
                        <a:pt x="25" y="46"/>
                      </a:cubicBezTo>
                      <a:cubicBezTo>
                        <a:pt x="25" y="47"/>
                        <a:pt x="24" y="47"/>
                        <a:pt x="24" y="47"/>
                      </a:cubicBezTo>
                      <a:cubicBezTo>
                        <a:pt x="25" y="47"/>
                        <a:pt x="25" y="46"/>
                        <a:pt x="26" y="46"/>
                      </a:cubicBezTo>
                      <a:close/>
                      <a:moveTo>
                        <a:pt x="59" y="18"/>
                      </a:moveTo>
                      <a:cubicBezTo>
                        <a:pt x="59" y="18"/>
                        <a:pt x="59" y="18"/>
                        <a:pt x="58" y="18"/>
                      </a:cubicBezTo>
                      <a:cubicBezTo>
                        <a:pt x="58" y="18"/>
                        <a:pt x="59" y="18"/>
                        <a:pt x="59" y="17"/>
                      </a:cubicBezTo>
                      <a:cubicBezTo>
                        <a:pt x="60" y="17"/>
                        <a:pt x="61" y="17"/>
                        <a:pt x="61" y="17"/>
                      </a:cubicBezTo>
                      <a:cubicBezTo>
                        <a:pt x="60" y="17"/>
                        <a:pt x="60" y="17"/>
                        <a:pt x="59" y="18"/>
                      </a:cubicBezTo>
                      <a:close/>
                      <a:moveTo>
                        <a:pt x="128" y="1"/>
                      </a:moveTo>
                      <a:cubicBezTo>
                        <a:pt x="129" y="1"/>
                        <a:pt x="131" y="1"/>
                        <a:pt x="131" y="1"/>
                      </a:cubicBezTo>
                      <a:cubicBezTo>
                        <a:pt x="130" y="1"/>
                        <a:pt x="129" y="1"/>
                        <a:pt x="128" y="1"/>
                      </a:cubicBezTo>
                      <a:close/>
                      <a:moveTo>
                        <a:pt x="244" y="140"/>
                      </a:moveTo>
                      <a:cubicBezTo>
                        <a:pt x="244" y="140"/>
                        <a:pt x="244" y="141"/>
                        <a:pt x="244" y="141"/>
                      </a:cubicBezTo>
                      <a:cubicBezTo>
                        <a:pt x="244" y="139"/>
                        <a:pt x="244" y="138"/>
                        <a:pt x="244" y="140"/>
                      </a:cubicBezTo>
                      <a:close/>
                      <a:moveTo>
                        <a:pt x="244" y="143"/>
                      </a:moveTo>
                      <a:cubicBezTo>
                        <a:pt x="243" y="144"/>
                        <a:pt x="243" y="145"/>
                        <a:pt x="243" y="145"/>
                      </a:cubicBezTo>
                      <a:cubicBezTo>
                        <a:pt x="243" y="145"/>
                        <a:pt x="243" y="145"/>
                        <a:pt x="243" y="145"/>
                      </a:cubicBezTo>
                      <a:cubicBezTo>
                        <a:pt x="244" y="144"/>
                        <a:pt x="244" y="143"/>
                        <a:pt x="244" y="143"/>
                      </a:cubicBezTo>
                      <a:close/>
                      <a:moveTo>
                        <a:pt x="12" y="173"/>
                      </a:moveTo>
                      <a:cubicBezTo>
                        <a:pt x="12" y="174"/>
                        <a:pt x="12" y="174"/>
                        <a:pt x="12" y="174"/>
                      </a:cubicBezTo>
                      <a:cubicBezTo>
                        <a:pt x="12" y="175"/>
                        <a:pt x="13" y="175"/>
                        <a:pt x="12"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8" name="Freeform 15055"/>
                <p:cNvSpPr>
                  <a:spLocks/>
                </p:cNvSpPr>
                <p:nvPr/>
              </p:nvSpPr>
              <p:spPr bwMode="auto">
                <a:xfrm>
                  <a:off x="2302" y="-51"/>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9" name="Freeform 15056"/>
                <p:cNvSpPr>
                  <a:spLocks/>
                </p:cNvSpPr>
                <p:nvPr/>
              </p:nvSpPr>
              <p:spPr bwMode="auto">
                <a:xfrm>
                  <a:off x="1839" y="2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0" name="Freeform 15057"/>
                <p:cNvSpPr>
                  <a:spLocks/>
                </p:cNvSpPr>
                <p:nvPr/>
              </p:nvSpPr>
              <p:spPr bwMode="auto">
                <a:xfrm>
                  <a:off x="2782" y="269"/>
                  <a:ext cx="4" cy="4"/>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1" name="Freeform 15058"/>
                <p:cNvSpPr>
                  <a:spLocks/>
                </p:cNvSpPr>
                <p:nvPr/>
              </p:nvSpPr>
              <p:spPr bwMode="auto">
                <a:xfrm>
                  <a:off x="2769" y="617"/>
                  <a:ext cx="4" cy="12"/>
                </a:xfrm>
                <a:custGeom>
                  <a:avLst/>
                  <a:gdLst>
                    <a:gd name="T0" fmla="*/ 0 w 1"/>
                    <a:gd name="T1" fmla="*/ 3 h 3"/>
                    <a:gd name="T2" fmla="*/ 1 w 1"/>
                    <a:gd name="T3" fmla="*/ 0 h 3"/>
                    <a:gd name="T4" fmla="*/ 0 w 1"/>
                    <a:gd name="T5" fmla="*/ 3 h 3"/>
                    <a:gd name="T6" fmla="*/ 0 w 1"/>
                    <a:gd name="T7" fmla="*/ 3 h 3"/>
                  </a:gdLst>
                  <a:ahLst/>
                  <a:cxnLst>
                    <a:cxn ang="0">
                      <a:pos x="T0" y="T1"/>
                    </a:cxn>
                    <a:cxn ang="0">
                      <a:pos x="T2" y="T3"/>
                    </a:cxn>
                    <a:cxn ang="0">
                      <a:pos x="T4" y="T5"/>
                    </a:cxn>
                    <a:cxn ang="0">
                      <a:pos x="T6" y="T7"/>
                    </a:cxn>
                  </a:cxnLst>
                  <a:rect l="0" t="0" r="r" b="b"/>
                  <a:pathLst>
                    <a:path w="1" h="3">
                      <a:moveTo>
                        <a:pt x="0" y="3"/>
                      </a:moveTo>
                      <a:cubicBezTo>
                        <a:pt x="1" y="0"/>
                        <a:pt x="1" y="0"/>
                        <a:pt x="1" y="0"/>
                      </a:cubicBezTo>
                      <a:cubicBezTo>
                        <a:pt x="0" y="1"/>
                        <a:pt x="0" y="2"/>
                        <a:pt x="0" y="3"/>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2" name="Freeform 15059"/>
                <p:cNvSpPr>
                  <a:spLocks/>
                </p:cNvSpPr>
                <p:nvPr/>
              </p:nvSpPr>
              <p:spPr bwMode="auto">
                <a:xfrm>
                  <a:off x="2728" y="711"/>
                  <a:ext cx="4" cy="8"/>
                </a:xfrm>
                <a:custGeom>
                  <a:avLst/>
                  <a:gdLst>
                    <a:gd name="T0" fmla="*/ 0 w 1"/>
                    <a:gd name="T1" fmla="*/ 1 h 2"/>
                    <a:gd name="T2" fmla="*/ 0 w 1"/>
                    <a:gd name="T3" fmla="*/ 2 h 2"/>
                    <a:gd name="T4" fmla="*/ 0 w 1"/>
                    <a:gd name="T5" fmla="*/ 2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0" y="2"/>
                        <a:pt x="0" y="2"/>
                      </a:cubicBezTo>
                      <a:cubicBezTo>
                        <a:pt x="0" y="2"/>
                        <a:pt x="0" y="2"/>
                        <a:pt x="0" y="2"/>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3" name="Freeform 15060"/>
                <p:cNvSpPr>
                  <a:spLocks/>
                </p:cNvSpPr>
                <p:nvPr/>
              </p:nvSpPr>
              <p:spPr bwMode="auto">
                <a:xfrm>
                  <a:off x="2761" y="637"/>
                  <a:ext cx="8" cy="17"/>
                </a:xfrm>
                <a:custGeom>
                  <a:avLst/>
                  <a:gdLst>
                    <a:gd name="T0" fmla="*/ 2 w 2"/>
                    <a:gd name="T1" fmla="*/ 0 h 4"/>
                    <a:gd name="T2" fmla="*/ 0 w 2"/>
                    <a:gd name="T3" fmla="*/ 4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cubicBezTo>
                        <a:pt x="2" y="1"/>
                        <a:pt x="1" y="2"/>
                        <a:pt x="0" y="4"/>
                      </a:cubicBezTo>
                      <a:cubicBezTo>
                        <a:pt x="0" y="4"/>
                        <a:pt x="0" y="4"/>
                        <a:pt x="0" y="4"/>
                      </a:cubicBezTo>
                      <a:cubicBezTo>
                        <a:pt x="0" y="4"/>
                        <a:pt x="1"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4" name="Freeform 15061"/>
                <p:cNvSpPr>
                  <a:spLocks/>
                </p:cNvSpPr>
                <p:nvPr/>
              </p:nvSpPr>
              <p:spPr bwMode="auto">
                <a:xfrm>
                  <a:off x="2757" y="654"/>
                  <a:ext cx="4" cy="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1"/>
                        <a:pt x="0" y="2"/>
                      </a:cubicBezTo>
                      <a:cubicBezTo>
                        <a:pt x="0" y="2"/>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5" name="Freeform 15062"/>
                <p:cNvSpPr>
                  <a:spLocks/>
                </p:cNvSpPr>
                <p:nvPr/>
              </p:nvSpPr>
              <p:spPr bwMode="auto">
                <a:xfrm>
                  <a:off x="2790" y="543"/>
                  <a:ext cx="8" cy="29"/>
                </a:xfrm>
                <a:custGeom>
                  <a:avLst/>
                  <a:gdLst>
                    <a:gd name="T0" fmla="*/ 1 w 2"/>
                    <a:gd name="T1" fmla="*/ 5 h 7"/>
                    <a:gd name="T2" fmla="*/ 0 w 2"/>
                    <a:gd name="T3" fmla="*/ 6 h 7"/>
                    <a:gd name="T4" fmla="*/ 1 w 2"/>
                    <a:gd name="T5" fmla="*/ 5 h 7"/>
                  </a:gdLst>
                  <a:ahLst/>
                  <a:cxnLst>
                    <a:cxn ang="0">
                      <a:pos x="T0" y="T1"/>
                    </a:cxn>
                    <a:cxn ang="0">
                      <a:pos x="T2" y="T3"/>
                    </a:cxn>
                    <a:cxn ang="0">
                      <a:pos x="T4" y="T5"/>
                    </a:cxn>
                  </a:cxnLst>
                  <a:rect l="0" t="0" r="r" b="b"/>
                  <a:pathLst>
                    <a:path w="2" h="7">
                      <a:moveTo>
                        <a:pt x="1" y="5"/>
                      </a:moveTo>
                      <a:cubicBezTo>
                        <a:pt x="1" y="6"/>
                        <a:pt x="0" y="5"/>
                        <a:pt x="0" y="6"/>
                      </a:cubicBezTo>
                      <a:cubicBezTo>
                        <a:pt x="0" y="7"/>
                        <a:pt x="2" y="0"/>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6" name="Freeform 15063"/>
                <p:cNvSpPr>
                  <a:spLocks/>
                </p:cNvSpPr>
                <p:nvPr/>
              </p:nvSpPr>
              <p:spPr bwMode="auto">
                <a:xfrm>
                  <a:off x="2769" y="642"/>
                  <a:ext cx="4" cy="4"/>
                </a:xfrm>
                <a:custGeom>
                  <a:avLst/>
                  <a:gdLst>
                    <a:gd name="T0" fmla="*/ 0 w 4"/>
                    <a:gd name="T1" fmla="*/ 4 h 4"/>
                    <a:gd name="T2" fmla="*/ 0 w 4"/>
                    <a:gd name="T3" fmla="*/ 0 h 4"/>
                    <a:gd name="T4" fmla="*/ 4 w 4"/>
                    <a:gd name="T5" fmla="*/ 0 h 4"/>
                    <a:gd name="T6" fmla="*/ 0 w 4"/>
                    <a:gd name="T7" fmla="*/ 4 h 4"/>
                  </a:gdLst>
                  <a:ahLst/>
                  <a:cxnLst>
                    <a:cxn ang="0">
                      <a:pos x="T0" y="T1"/>
                    </a:cxn>
                    <a:cxn ang="0">
                      <a:pos x="T2" y="T3"/>
                    </a:cxn>
                    <a:cxn ang="0">
                      <a:pos x="T4" y="T5"/>
                    </a:cxn>
                    <a:cxn ang="0">
                      <a:pos x="T6" y="T7"/>
                    </a:cxn>
                  </a:cxnLst>
                  <a:rect l="0" t="0" r="r" b="b"/>
                  <a:pathLst>
                    <a:path w="4" h="4">
                      <a:moveTo>
                        <a:pt x="0" y="4"/>
                      </a:moveTo>
                      <a:lnTo>
                        <a:pt x="0" y="0"/>
                      </a:lnTo>
                      <a:lnTo>
                        <a:pt x="4"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7" name="Freeform 15064"/>
                <p:cNvSpPr>
                  <a:spLocks/>
                </p:cNvSpPr>
                <p:nvPr/>
              </p:nvSpPr>
              <p:spPr bwMode="auto">
                <a:xfrm>
                  <a:off x="2786" y="588"/>
                  <a:ext cx="4" cy="17"/>
                </a:xfrm>
                <a:custGeom>
                  <a:avLst/>
                  <a:gdLst>
                    <a:gd name="T0" fmla="*/ 1 w 1"/>
                    <a:gd name="T1" fmla="*/ 0 h 4"/>
                    <a:gd name="T2" fmla="*/ 1 w 1"/>
                    <a:gd name="T3" fmla="*/ 2 h 4"/>
                    <a:gd name="T4" fmla="*/ 1 w 1"/>
                    <a:gd name="T5" fmla="*/ 3 h 4"/>
                    <a:gd name="T6" fmla="*/ 0 w 1"/>
                    <a:gd name="T7" fmla="*/ 3 h 4"/>
                    <a:gd name="T8" fmla="*/ 0 w 1"/>
                    <a:gd name="T9" fmla="*/ 4 h 4"/>
                    <a:gd name="T10" fmla="*/ 1 w 1"/>
                    <a:gd name="T11" fmla="*/ 2 h 4"/>
                    <a:gd name="T12" fmla="*/ 1 w 1"/>
                    <a:gd name="T13" fmla="*/ 1 h 4"/>
                    <a:gd name="T14" fmla="*/ 1 w 1"/>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4">
                      <a:moveTo>
                        <a:pt x="1" y="0"/>
                      </a:moveTo>
                      <a:cubicBezTo>
                        <a:pt x="1" y="0"/>
                        <a:pt x="1" y="1"/>
                        <a:pt x="1" y="2"/>
                      </a:cubicBezTo>
                      <a:cubicBezTo>
                        <a:pt x="1" y="2"/>
                        <a:pt x="1" y="2"/>
                        <a:pt x="1" y="3"/>
                      </a:cubicBezTo>
                      <a:cubicBezTo>
                        <a:pt x="0" y="3"/>
                        <a:pt x="0" y="3"/>
                        <a:pt x="0" y="3"/>
                      </a:cubicBezTo>
                      <a:cubicBezTo>
                        <a:pt x="0" y="3"/>
                        <a:pt x="0" y="3"/>
                        <a:pt x="0" y="4"/>
                      </a:cubicBezTo>
                      <a:cubicBezTo>
                        <a:pt x="0" y="3"/>
                        <a:pt x="0" y="3"/>
                        <a:pt x="1" y="2"/>
                      </a:cubicBezTo>
                      <a:cubicBezTo>
                        <a:pt x="1" y="2"/>
                        <a:pt x="1"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8" name="Freeform 15065"/>
                <p:cNvSpPr>
                  <a:spLocks/>
                </p:cNvSpPr>
                <p:nvPr/>
              </p:nvSpPr>
              <p:spPr bwMode="auto">
                <a:xfrm>
                  <a:off x="2782" y="605"/>
                  <a:ext cx="4" cy="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0" y="2"/>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9" name="Freeform 15066"/>
                <p:cNvSpPr>
                  <a:spLocks/>
                </p:cNvSpPr>
                <p:nvPr/>
              </p:nvSpPr>
              <p:spPr bwMode="auto">
                <a:xfrm>
                  <a:off x="2777" y="621"/>
                  <a:ext cx="5" cy="8"/>
                </a:xfrm>
                <a:custGeom>
                  <a:avLst/>
                  <a:gdLst>
                    <a:gd name="T0" fmla="*/ 0 w 5"/>
                    <a:gd name="T1" fmla="*/ 8 h 8"/>
                    <a:gd name="T2" fmla="*/ 0 w 5"/>
                    <a:gd name="T3" fmla="*/ 8 h 8"/>
                    <a:gd name="T4" fmla="*/ 5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0" y="8"/>
                      </a:lnTo>
                      <a:lnTo>
                        <a:pt x="5"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 name="Freeform 15067"/>
                <p:cNvSpPr>
                  <a:spLocks/>
                </p:cNvSpPr>
                <p:nvPr/>
              </p:nvSpPr>
              <p:spPr bwMode="auto">
                <a:xfrm>
                  <a:off x="2810" y="441"/>
                  <a:ext cx="4" cy="16"/>
                </a:xfrm>
                <a:custGeom>
                  <a:avLst/>
                  <a:gdLst>
                    <a:gd name="T0" fmla="*/ 0 w 1"/>
                    <a:gd name="T1" fmla="*/ 4 h 4"/>
                    <a:gd name="T2" fmla="*/ 0 w 1"/>
                    <a:gd name="T3" fmla="*/ 2 h 4"/>
                    <a:gd name="T4" fmla="*/ 0 w 1"/>
                    <a:gd name="T5" fmla="*/ 1 h 4"/>
                    <a:gd name="T6" fmla="*/ 0 w 1"/>
                    <a:gd name="T7" fmla="*/ 0 h 4"/>
                    <a:gd name="T8" fmla="*/ 1 w 1"/>
                    <a:gd name="T9" fmla="*/ 2 h 4"/>
                    <a:gd name="T10" fmla="*/ 0 w 1"/>
                    <a:gd name="T11" fmla="*/ 4 h 4"/>
                  </a:gdLst>
                  <a:ahLst/>
                  <a:cxnLst>
                    <a:cxn ang="0">
                      <a:pos x="T0" y="T1"/>
                    </a:cxn>
                    <a:cxn ang="0">
                      <a:pos x="T2" y="T3"/>
                    </a:cxn>
                    <a:cxn ang="0">
                      <a:pos x="T4" y="T5"/>
                    </a:cxn>
                    <a:cxn ang="0">
                      <a:pos x="T6" y="T7"/>
                    </a:cxn>
                    <a:cxn ang="0">
                      <a:pos x="T8" y="T9"/>
                    </a:cxn>
                    <a:cxn ang="0">
                      <a:pos x="T10" y="T11"/>
                    </a:cxn>
                  </a:cxnLst>
                  <a:rect l="0" t="0" r="r" b="b"/>
                  <a:pathLst>
                    <a:path w="1" h="4">
                      <a:moveTo>
                        <a:pt x="0" y="4"/>
                      </a:moveTo>
                      <a:cubicBezTo>
                        <a:pt x="0" y="4"/>
                        <a:pt x="0" y="3"/>
                        <a:pt x="0" y="2"/>
                      </a:cubicBezTo>
                      <a:cubicBezTo>
                        <a:pt x="0" y="2"/>
                        <a:pt x="0" y="1"/>
                        <a:pt x="0" y="1"/>
                      </a:cubicBezTo>
                      <a:cubicBezTo>
                        <a:pt x="0" y="1"/>
                        <a:pt x="0" y="0"/>
                        <a:pt x="0" y="0"/>
                      </a:cubicBezTo>
                      <a:cubicBezTo>
                        <a:pt x="0" y="0"/>
                        <a:pt x="1" y="1"/>
                        <a:pt x="1" y="2"/>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1" name="Freeform 15068"/>
                <p:cNvSpPr>
                  <a:spLocks/>
                </p:cNvSpPr>
                <p:nvPr/>
              </p:nvSpPr>
              <p:spPr bwMode="auto">
                <a:xfrm>
                  <a:off x="2814" y="490"/>
                  <a:ext cx="0" cy="8"/>
                </a:xfrm>
                <a:custGeom>
                  <a:avLst/>
                  <a:gdLst>
                    <a:gd name="T0" fmla="*/ 2 h 2"/>
                    <a:gd name="T1" fmla="*/ 0 h 2"/>
                    <a:gd name="T2" fmla="*/ 0 h 2"/>
                    <a:gd name="T3" fmla="*/ 1 h 2"/>
                    <a:gd name="T4" fmla="*/ 1 h 2"/>
                    <a:gd name="T5" fmla="*/ 2 h 2"/>
                  </a:gdLst>
                  <a:ahLst/>
                  <a:cxnLst>
                    <a:cxn ang="0">
                      <a:pos x="0" y="T0"/>
                    </a:cxn>
                    <a:cxn ang="0">
                      <a:pos x="0" y="T1"/>
                    </a:cxn>
                    <a:cxn ang="0">
                      <a:pos x="0" y="T2"/>
                    </a:cxn>
                    <a:cxn ang="0">
                      <a:pos x="0" y="T3"/>
                    </a:cxn>
                    <a:cxn ang="0">
                      <a:pos x="0" y="T4"/>
                    </a:cxn>
                    <a:cxn ang="0">
                      <a:pos x="0" y="T5"/>
                    </a:cxn>
                  </a:cxnLst>
                  <a:rect l="0" t="0" r="r" b="b"/>
                  <a:pathLst>
                    <a:path h="2">
                      <a:moveTo>
                        <a:pt x="0" y="2"/>
                      </a:moveTo>
                      <a:cubicBezTo>
                        <a:pt x="0" y="1"/>
                        <a:pt x="0" y="1"/>
                        <a:pt x="0" y="0"/>
                      </a:cubicBezTo>
                      <a:cubicBezTo>
                        <a:pt x="0" y="0"/>
                        <a:pt x="0" y="0"/>
                        <a:pt x="0" y="0"/>
                      </a:cubicBezTo>
                      <a:cubicBezTo>
                        <a:pt x="0" y="0"/>
                        <a:pt x="0" y="0"/>
                        <a:pt x="0" y="1"/>
                      </a:cubicBezTo>
                      <a:cubicBezTo>
                        <a:pt x="0"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2" name="Freeform 15069"/>
                <p:cNvSpPr>
                  <a:spLocks/>
                </p:cNvSpPr>
                <p:nvPr/>
              </p:nvSpPr>
              <p:spPr bwMode="auto">
                <a:xfrm>
                  <a:off x="2814" y="437"/>
                  <a:ext cx="4" cy="32"/>
                </a:xfrm>
                <a:custGeom>
                  <a:avLst/>
                  <a:gdLst>
                    <a:gd name="T0" fmla="*/ 0 w 1"/>
                    <a:gd name="T1" fmla="*/ 5 h 8"/>
                    <a:gd name="T2" fmla="*/ 1 w 1"/>
                    <a:gd name="T3" fmla="*/ 5 h 8"/>
                    <a:gd name="T4" fmla="*/ 0 w 1"/>
                    <a:gd name="T5" fmla="*/ 5 h 8"/>
                  </a:gdLst>
                  <a:ahLst/>
                  <a:cxnLst>
                    <a:cxn ang="0">
                      <a:pos x="T0" y="T1"/>
                    </a:cxn>
                    <a:cxn ang="0">
                      <a:pos x="T2" y="T3"/>
                    </a:cxn>
                    <a:cxn ang="0">
                      <a:pos x="T4" y="T5"/>
                    </a:cxn>
                  </a:cxnLst>
                  <a:rect l="0" t="0" r="r" b="b"/>
                  <a:pathLst>
                    <a:path w="1" h="8">
                      <a:moveTo>
                        <a:pt x="0" y="5"/>
                      </a:moveTo>
                      <a:cubicBezTo>
                        <a:pt x="0" y="5"/>
                        <a:pt x="1" y="0"/>
                        <a:pt x="1" y="5"/>
                      </a:cubicBezTo>
                      <a:cubicBezTo>
                        <a:pt x="0" y="5"/>
                        <a:pt x="0" y="8"/>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3" name="Freeform 15070"/>
                <p:cNvSpPr>
                  <a:spLocks/>
                </p:cNvSpPr>
                <p:nvPr/>
              </p:nvSpPr>
              <p:spPr bwMode="auto">
                <a:xfrm>
                  <a:off x="2773" y="256"/>
                  <a:ext cx="0" cy="5"/>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4" name="Freeform 15071"/>
                <p:cNvSpPr>
                  <a:spLocks/>
                </p:cNvSpPr>
                <p:nvPr/>
              </p:nvSpPr>
              <p:spPr bwMode="auto">
                <a:xfrm>
                  <a:off x="2667" y="101"/>
                  <a:ext cx="20" cy="20"/>
                </a:xfrm>
                <a:custGeom>
                  <a:avLst/>
                  <a:gdLst>
                    <a:gd name="T0" fmla="*/ 1 w 5"/>
                    <a:gd name="T1" fmla="*/ 1 h 5"/>
                    <a:gd name="T2" fmla="*/ 3 w 5"/>
                    <a:gd name="T3" fmla="*/ 3 h 5"/>
                    <a:gd name="T4" fmla="*/ 4 w 5"/>
                    <a:gd name="T5" fmla="*/ 4 h 5"/>
                    <a:gd name="T6" fmla="*/ 4 w 5"/>
                    <a:gd name="T7" fmla="*/ 4 h 5"/>
                    <a:gd name="T8" fmla="*/ 3 w 5"/>
                    <a:gd name="T9" fmla="*/ 3 h 5"/>
                    <a:gd name="T10" fmla="*/ 1 w 5"/>
                    <a:gd name="T11" fmla="*/ 1 h 5"/>
                  </a:gdLst>
                  <a:ahLst/>
                  <a:cxnLst>
                    <a:cxn ang="0">
                      <a:pos x="T0" y="T1"/>
                    </a:cxn>
                    <a:cxn ang="0">
                      <a:pos x="T2" y="T3"/>
                    </a:cxn>
                    <a:cxn ang="0">
                      <a:pos x="T4" y="T5"/>
                    </a:cxn>
                    <a:cxn ang="0">
                      <a:pos x="T6" y="T7"/>
                    </a:cxn>
                    <a:cxn ang="0">
                      <a:pos x="T8" y="T9"/>
                    </a:cxn>
                    <a:cxn ang="0">
                      <a:pos x="T10" y="T11"/>
                    </a:cxn>
                  </a:cxnLst>
                  <a:rect l="0" t="0" r="r" b="b"/>
                  <a:pathLst>
                    <a:path w="5" h="5">
                      <a:moveTo>
                        <a:pt x="1" y="1"/>
                      </a:moveTo>
                      <a:cubicBezTo>
                        <a:pt x="3" y="2"/>
                        <a:pt x="3" y="2"/>
                        <a:pt x="3" y="3"/>
                      </a:cubicBezTo>
                      <a:cubicBezTo>
                        <a:pt x="3" y="3"/>
                        <a:pt x="3" y="3"/>
                        <a:pt x="4" y="4"/>
                      </a:cubicBezTo>
                      <a:cubicBezTo>
                        <a:pt x="5" y="5"/>
                        <a:pt x="4" y="4"/>
                        <a:pt x="4" y="4"/>
                      </a:cubicBezTo>
                      <a:cubicBezTo>
                        <a:pt x="3" y="3"/>
                        <a:pt x="2" y="3"/>
                        <a:pt x="3" y="3"/>
                      </a:cubicBezTo>
                      <a:cubicBezTo>
                        <a:pt x="1" y="1"/>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5" name="Freeform 15072"/>
                <p:cNvSpPr>
                  <a:spLocks/>
                </p:cNvSpPr>
                <p:nvPr/>
              </p:nvSpPr>
              <p:spPr bwMode="auto">
                <a:xfrm>
                  <a:off x="2679" y="113"/>
                  <a:ext cx="4"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6" name="Freeform 15073"/>
                <p:cNvSpPr>
                  <a:spLocks/>
                </p:cNvSpPr>
                <p:nvPr/>
              </p:nvSpPr>
              <p:spPr bwMode="auto">
                <a:xfrm>
                  <a:off x="2372" y="941"/>
                  <a:ext cx="12" cy="0"/>
                </a:xfrm>
                <a:custGeom>
                  <a:avLst/>
                  <a:gdLst>
                    <a:gd name="T0" fmla="*/ 0 w 3"/>
                    <a:gd name="T1" fmla="*/ 2 w 3"/>
                    <a:gd name="T2" fmla="*/ 3 w 3"/>
                    <a:gd name="T3" fmla="*/ 2 w 3"/>
                    <a:gd name="T4" fmla="*/ 1 w 3"/>
                    <a:gd name="T5" fmla="*/ 0 w 3"/>
                  </a:gdLst>
                  <a:ahLst/>
                  <a:cxnLst>
                    <a:cxn ang="0">
                      <a:pos x="T0" y="0"/>
                    </a:cxn>
                    <a:cxn ang="0">
                      <a:pos x="T1" y="0"/>
                    </a:cxn>
                    <a:cxn ang="0">
                      <a:pos x="T2" y="0"/>
                    </a:cxn>
                    <a:cxn ang="0">
                      <a:pos x="T3" y="0"/>
                    </a:cxn>
                    <a:cxn ang="0">
                      <a:pos x="T4" y="0"/>
                    </a:cxn>
                    <a:cxn ang="0">
                      <a:pos x="T5" y="0"/>
                    </a:cxn>
                  </a:cxnLst>
                  <a:rect l="0" t="0" r="r" b="b"/>
                  <a:pathLst>
                    <a:path w="3">
                      <a:moveTo>
                        <a:pt x="0" y="0"/>
                      </a:moveTo>
                      <a:cubicBezTo>
                        <a:pt x="0" y="0"/>
                        <a:pt x="1" y="0"/>
                        <a:pt x="2" y="0"/>
                      </a:cubicBezTo>
                      <a:cubicBezTo>
                        <a:pt x="2" y="0"/>
                        <a:pt x="3" y="0"/>
                        <a:pt x="3" y="0"/>
                      </a:cubicBezTo>
                      <a:cubicBezTo>
                        <a:pt x="3" y="0"/>
                        <a:pt x="3" y="0"/>
                        <a:pt x="2" y="0"/>
                      </a:cubicBezTo>
                      <a:cubicBezTo>
                        <a:pt x="2"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7" name="Freeform 15074"/>
                <p:cNvSpPr>
                  <a:spLocks/>
                </p:cNvSpPr>
                <p:nvPr/>
              </p:nvSpPr>
              <p:spPr bwMode="auto">
                <a:xfrm>
                  <a:off x="2392" y="941"/>
                  <a:ext cx="8" cy="0"/>
                </a:xfrm>
                <a:custGeom>
                  <a:avLst/>
                  <a:gdLst>
                    <a:gd name="T0" fmla="*/ 0 w 2"/>
                    <a:gd name="T1" fmla="*/ 1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8" name="Freeform 15075"/>
                <p:cNvSpPr>
                  <a:spLocks/>
                </p:cNvSpPr>
                <p:nvPr/>
              </p:nvSpPr>
              <p:spPr bwMode="auto">
                <a:xfrm>
                  <a:off x="2069" y="-2"/>
                  <a:ext cx="8" cy="4"/>
                </a:xfrm>
                <a:custGeom>
                  <a:avLst/>
                  <a:gdLst>
                    <a:gd name="T0" fmla="*/ 2 w 2"/>
                    <a:gd name="T1" fmla="*/ 0 h 1"/>
                    <a:gd name="T2" fmla="*/ 2 w 2"/>
                    <a:gd name="T3" fmla="*/ 0 h 1"/>
                    <a:gd name="T4" fmla="*/ 0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0"/>
                      </a:cubicBezTo>
                      <a:cubicBezTo>
                        <a:pt x="2" y="1"/>
                        <a:pt x="1" y="1"/>
                        <a:pt x="0"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9" name="Freeform 15076"/>
                <p:cNvSpPr>
                  <a:spLocks/>
                </p:cNvSpPr>
                <p:nvPr/>
              </p:nvSpPr>
              <p:spPr bwMode="auto">
                <a:xfrm>
                  <a:off x="1958" y="80"/>
                  <a:ext cx="4" cy="4"/>
                </a:xfrm>
                <a:custGeom>
                  <a:avLst/>
                  <a:gdLst>
                    <a:gd name="T0" fmla="*/ 0 w 4"/>
                    <a:gd name="T1" fmla="*/ 4 h 4"/>
                    <a:gd name="T2" fmla="*/ 4 w 4"/>
                    <a:gd name="T3" fmla="*/ 0 h 4"/>
                    <a:gd name="T4" fmla="*/ 0 w 4"/>
                    <a:gd name="T5" fmla="*/ 4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0" name="Freeform 15077"/>
                <p:cNvSpPr>
                  <a:spLocks/>
                </p:cNvSpPr>
                <p:nvPr/>
              </p:nvSpPr>
              <p:spPr bwMode="auto">
                <a:xfrm>
                  <a:off x="1876" y="158"/>
                  <a:ext cx="12" cy="17"/>
                </a:xfrm>
                <a:custGeom>
                  <a:avLst/>
                  <a:gdLst>
                    <a:gd name="T0" fmla="*/ 0 w 3"/>
                    <a:gd name="T1" fmla="*/ 3 h 4"/>
                    <a:gd name="T2" fmla="*/ 3 w 3"/>
                    <a:gd name="T3" fmla="*/ 0 h 4"/>
                    <a:gd name="T4" fmla="*/ 0 w 3"/>
                    <a:gd name="T5" fmla="*/ 3 h 4"/>
                  </a:gdLst>
                  <a:ahLst/>
                  <a:cxnLst>
                    <a:cxn ang="0">
                      <a:pos x="T0" y="T1"/>
                    </a:cxn>
                    <a:cxn ang="0">
                      <a:pos x="T2" y="T3"/>
                    </a:cxn>
                    <a:cxn ang="0">
                      <a:pos x="T4" y="T5"/>
                    </a:cxn>
                  </a:cxnLst>
                  <a:rect l="0" t="0" r="r" b="b"/>
                  <a:pathLst>
                    <a:path w="3" h="4">
                      <a:moveTo>
                        <a:pt x="0" y="3"/>
                      </a:moveTo>
                      <a:cubicBezTo>
                        <a:pt x="1" y="2"/>
                        <a:pt x="2" y="1"/>
                        <a:pt x="3" y="0"/>
                      </a:cubicBezTo>
                      <a:cubicBezTo>
                        <a:pt x="1" y="2"/>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1" name="Freeform 15078"/>
                <p:cNvSpPr>
                  <a:spLocks/>
                </p:cNvSpPr>
                <p:nvPr/>
              </p:nvSpPr>
              <p:spPr bwMode="auto">
                <a:xfrm>
                  <a:off x="2413" y="1018"/>
                  <a:ext cx="12" cy="4"/>
                </a:xfrm>
                <a:custGeom>
                  <a:avLst/>
                  <a:gdLst>
                    <a:gd name="T0" fmla="*/ 1 w 3"/>
                    <a:gd name="T1" fmla="*/ 1 h 1"/>
                    <a:gd name="T2" fmla="*/ 0 w 3"/>
                    <a:gd name="T3" fmla="*/ 1 h 1"/>
                    <a:gd name="T4" fmla="*/ 1 w 3"/>
                    <a:gd name="T5" fmla="*/ 1 h 1"/>
                  </a:gdLst>
                  <a:ahLst/>
                  <a:cxnLst>
                    <a:cxn ang="0">
                      <a:pos x="T0" y="T1"/>
                    </a:cxn>
                    <a:cxn ang="0">
                      <a:pos x="T2" y="T3"/>
                    </a:cxn>
                    <a:cxn ang="0">
                      <a:pos x="T4" y="T5"/>
                    </a:cxn>
                  </a:cxnLst>
                  <a:rect l="0" t="0" r="r" b="b"/>
                  <a:pathLst>
                    <a:path w="3" h="1">
                      <a:moveTo>
                        <a:pt x="1" y="1"/>
                      </a:moveTo>
                      <a:cubicBezTo>
                        <a:pt x="0" y="1"/>
                        <a:pt x="1" y="1"/>
                        <a:pt x="0" y="1"/>
                      </a:cubicBezTo>
                      <a:cubicBezTo>
                        <a:pt x="3"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2" name="Freeform 15079"/>
                <p:cNvSpPr>
                  <a:spLocks/>
                </p:cNvSpPr>
                <p:nvPr/>
              </p:nvSpPr>
              <p:spPr bwMode="auto">
                <a:xfrm>
                  <a:off x="2503" y="998"/>
                  <a:ext cx="12" cy="4"/>
                </a:xfrm>
                <a:custGeom>
                  <a:avLst/>
                  <a:gdLst>
                    <a:gd name="T0" fmla="*/ 4 w 12"/>
                    <a:gd name="T1" fmla="*/ 4 h 4"/>
                    <a:gd name="T2" fmla="*/ 0 w 12"/>
                    <a:gd name="T3" fmla="*/ 4 h 4"/>
                    <a:gd name="T4" fmla="*/ 12 w 12"/>
                    <a:gd name="T5" fmla="*/ 0 h 4"/>
                    <a:gd name="T6" fmla="*/ 4 w 12"/>
                    <a:gd name="T7" fmla="*/ 4 h 4"/>
                  </a:gdLst>
                  <a:ahLst/>
                  <a:cxnLst>
                    <a:cxn ang="0">
                      <a:pos x="T0" y="T1"/>
                    </a:cxn>
                    <a:cxn ang="0">
                      <a:pos x="T2" y="T3"/>
                    </a:cxn>
                    <a:cxn ang="0">
                      <a:pos x="T4" y="T5"/>
                    </a:cxn>
                    <a:cxn ang="0">
                      <a:pos x="T6" y="T7"/>
                    </a:cxn>
                  </a:cxnLst>
                  <a:rect l="0" t="0" r="r" b="b"/>
                  <a:pathLst>
                    <a:path w="12" h="4">
                      <a:moveTo>
                        <a:pt x="4" y="4"/>
                      </a:moveTo>
                      <a:lnTo>
                        <a:pt x="0" y="4"/>
                      </a:lnTo>
                      <a:lnTo>
                        <a:pt x="12" y="0"/>
                      </a:ln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3" name="Freeform 15080"/>
                <p:cNvSpPr>
                  <a:spLocks/>
                </p:cNvSpPr>
                <p:nvPr/>
              </p:nvSpPr>
              <p:spPr bwMode="auto">
                <a:xfrm>
                  <a:off x="2532" y="973"/>
                  <a:ext cx="49" cy="21"/>
                </a:xfrm>
                <a:custGeom>
                  <a:avLst/>
                  <a:gdLst>
                    <a:gd name="T0" fmla="*/ 12 w 12"/>
                    <a:gd name="T1" fmla="*/ 0 h 5"/>
                    <a:gd name="T2" fmla="*/ 11 w 12"/>
                    <a:gd name="T3" fmla="*/ 1 h 5"/>
                    <a:gd name="T4" fmla="*/ 8 w 12"/>
                    <a:gd name="T5" fmla="*/ 2 h 5"/>
                    <a:gd name="T6" fmla="*/ 7 w 12"/>
                    <a:gd name="T7" fmla="*/ 3 h 5"/>
                    <a:gd name="T8" fmla="*/ 6 w 12"/>
                    <a:gd name="T9" fmla="*/ 3 h 5"/>
                    <a:gd name="T10" fmla="*/ 6 w 12"/>
                    <a:gd name="T11" fmla="*/ 3 h 5"/>
                    <a:gd name="T12" fmla="*/ 5 w 12"/>
                    <a:gd name="T13" fmla="*/ 3 h 5"/>
                    <a:gd name="T14" fmla="*/ 3 w 12"/>
                    <a:gd name="T15" fmla="*/ 4 h 5"/>
                    <a:gd name="T16" fmla="*/ 2 w 12"/>
                    <a:gd name="T17" fmla="*/ 5 h 5"/>
                    <a:gd name="T18" fmla="*/ 0 w 12"/>
                    <a:gd name="T19" fmla="*/ 5 h 5"/>
                    <a:gd name="T20" fmla="*/ 4 w 12"/>
                    <a:gd name="T21" fmla="*/ 4 h 5"/>
                    <a:gd name="T22" fmla="*/ 5 w 12"/>
                    <a:gd name="T23" fmla="*/ 3 h 5"/>
                    <a:gd name="T24" fmla="*/ 6 w 12"/>
                    <a:gd name="T25" fmla="*/ 3 h 5"/>
                    <a:gd name="T26" fmla="*/ 7 w 12"/>
                    <a:gd name="T27" fmla="*/ 2 h 5"/>
                    <a:gd name="T28" fmla="*/ 10 w 12"/>
                    <a:gd name="T29" fmla="*/ 1 h 5"/>
                    <a:gd name="T30" fmla="*/ 12 w 12"/>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5">
                      <a:moveTo>
                        <a:pt x="12" y="0"/>
                      </a:moveTo>
                      <a:cubicBezTo>
                        <a:pt x="12" y="0"/>
                        <a:pt x="12" y="0"/>
                        <a:pt x="11" y="1"/>
                      </a:cubicBezTo>
                      <a:cubicBezTo>
                        <a:pt x="10" y="1"/>
                        <a:pt x="9" y="2"/>
                        <a:pt x="8" y="2"/>
                      </a:cubicBezTo>
                      <a:cubicBezTo>
                        <a:pt x="8" y="2"/>
                        <a:pt x="7" y="2"/>
                        <a:pt x="7" y="3"/>
                      </a:cubicBezTo>
                      <a:cubicBezTo>
                        <a:pt x="6" y="3"/>
                        <a:pt x="6" y="3"/>
                        <a:pt x="6" y="3"/>
                      </a:cubicBezTo>
                      <a:cubicBezTo>
                        <a:pt x="6" y="3"/>
                        <a:pt x="6" y="3"/>
                        <a:pt x="6" y="3"/>
                      </a:cubicBezTo>
                      <a:cubicBezTo>
                        <a:pt x="6" y="3"/>
                        <a:pt x="6" y="3"/>
                        <a:pt x="5" y="3"/>
                      </a:cubicBezTo>
                      <a:cubicBezTo>
                        <a:pt x="4" y="4"/>
                        <a:pt x="3" y="4"/>
                        <a:pt x="3" y="4"/>
                      </a:cubicBezTo>
                      <a:cubicBezTo>
                        <a:pt x="2" y="5"/>
                        <a:pt x="2" y="5"/>
                        <a:pt x="2" y="5"/>
                      </a:cubicBezTo>
                      <a:cubicBezTo>
                        <a:pt x="0" y="5"/>
                        <a:pt x="0" y="5"/>
                        <a:pt x="0" y="5"/>
                      </a:cubicBezTo>
                      <a:cubicBezTo>
                        <a:pt x="1" y="4"/>
                        <a:pt x="2" y="4"/>
                        <a:pt x="4" y="4"/>
                      </a:cubicBezTo>
                      <a:cubicBezTo>
                        <a:pt x="4" y="3"/>
                        <a:pt x="5" y="3"/>
                        <a:pt x="5" y="3"/>
                      </a:cubicBezTo>
                      <a:cubicBezTo>
                        <a:pt x="6" y="3"/>
                        <a:pt x="6" y="3"/>
                        <a:pt x="6" y="3"/>
                      </a:cubicBezTo>
                      <a:cubicBezTo>
                        <a:pt x="6" y="3"/>
                        <a:pt x="7" y="3"/>
                        <a:pt x="7" y="2"/>
                      </a:cubicBezTo>
                      <a:cubicBezTo>
                        <a:pt x="8" y="2"/>
                        <a:pt x="9" y="1"/>
                        <a:pt x="10" y="1"/>
                      </a:cubicBezTo>
                      <a:cubicBezTo>
                        <a:pt x="11" y="1"/>
                        <a:pt x="12"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4" name="Freeform 15081"/>
                <p:cNvSpPr>
                  <a:spLocks/>
                </p:cNvSpPr>
                <p:nvPr/>
              </p:nvSpPr>
              <p:spPr bwMode="auto">
                <a:xfrm>
                  <a:off x="2609" y="941"/>
                  <a:ext cx="17" cy="12"/>
                </a:xfrm>
                <a:custGeom>
                  <a:avLst/>
                  <a:gdLst>
                    <a:gd name="T0" fmla="*/ 2 w 4"/>
                    <a:gd name="T1" fmla="*/ 1 h 3"/>
                    <a:gd name="T2" fmla="*/ 0 w 4"/>
                    <a:gd name="T3" fmla="*/ 3 h 3"/>
                    <a:gd name="T4" fmla="*/ 0 w 4"/>
                    <a:gd name="T5" fmla="*/ 2 h 3"/>
                    <a:gd name="T6" fmla="*/ 2 w 4"/>
                    <a:gd name="T7" fmla="*/ 1 h 3"/>
                  </a:gdLst>
                  <a:ahLst/>
                  <a:cxnLst>
                    <a:cxn ang="0">
                      <a:pos x="T0" y="T1"/>
                    </a:cxn>
                    <a:cxn ang="0">
                      <a:pos x="T2" y="T3"/>
                    </a:cxn>
                    <a:cxn ang="0">
                      <a:pos x="T4" y="T5"/>
                    </a:cxn>
                    <a:cxn ang="0">
                      <a:pos x="T6" y="T7"/>
                    </a:cxn>
                  </a:cxnLst>
                  <a:rect l="0" t="0" r="r" b="b"/>
                  <a:pathLst>
                    <a:path w="4" h="3">
                      <a:moveTo>
                        <a:pt x="2" y="1"/>
                      </a:moveTo>
                      <a:cubicBezTo>
                        <a:pt x="2" y="2"/>
                        <a:pt x="4" y="0"/>
                        <a:pt x="0" y="3"/>
                      </a:cubicBezTo>
                      <a:cubicBezTo>
                        <a:pt x="0" y="2"/>
                        <a:pt x="0" y="2"/>
                        <a:pt x="0" y="2"/>
                      </a:cubicBezTo>
                      <a:cubicBezTo>
                        <a:pt x="1" y="2"/>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5" name="Freeform 15082"/>
                <p:cNvSpPr>
                  <a:spLocks/>
                </p:cNvSpPr>
                <p:nvPr/>
              </p:nvSpPr>
              <p:spPr bwMode="auto">
                <a:xfrm>
                  <a:off x="2605" y="945"/>
                  <a:ext cx="9" cy="8"/>
                </a:xfrm>
                <a:custGeom>
                  <a:avLst/>
                  <a:gdLst>
                    <a:gd name="T0" fmla="*/ 1 w 2"/>
                    <a:gd name="T1" fmla="*/ 1 h 2"/>
                    <a:gd name="T2" fmla="*/ 1 w 2"/>
                    <a:gd name="T3" fmla="*/ 1 h 2"/>
                  </a:gdLst>
                  <a:ahLst/>
                  <a:cxnLst>
                    <a:cxn ang="0">
                      <a:pos x="T0" y="T1"/>
                    </a:cxn>
                    <a:cxn ang="0">
                      <a:pos x="T2" y="T3"/>
                    </a:cxn>
                  </a:cxnLst>
                  <a:rect l="0" t="0" r="r" b="b"/>
                  <a:pathLst>
                    <a:path w="2" h="2">
                      <a:moveTo>
                        <a:pt x="1" y="1"/>
                      </a:moveTo>
                      <a:cubicBezTo>
                        <a:pt x="0" y="2"/>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6" name="Freeform 15083"/>
                <p:cNvSpPr>
                  <a:spLocks/>
                </p:cNvSpPr>
                <p:nvPr/>
              </p:nvSpPr>
              <p:spPr bwMode="auto">
                <a:xfrm>
                  <a:off x="2634" y="920"/>
                  <a:ext cx="16" cy="12"/>
                </a:xfrm>
                <a:custGeom>
                  <a:avLst/>
                  <a:gdLst>
                    <a:gd name="T0" fmla="*/ 2 w 4"/>
                    <a:gd name="T1" fmla="*/ 2 h 3"/>
                    <a:gd name="T2" fmla="*/ 1 w 4"/>
                    <a:gd name="T3" fmla="*/ 2 h 3"/>
                    <a:gd name="T4" fmla="*/ 0 w 4"/>
                    <a:gd name="T5" fmla="*/ 3 h 3"/>
                    <a:gd name="T6" fmla="*/ 1 w 4"/>
                    <a:gd name="T7" fmla="*/ 2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cubicBezTo>
                        <a:pt x="2" y="2"/>
                        <a:pt x="2" y="2"/>
                        <a:pt x="1" y="2"/>
                      </a:cubicBezTo>
                      <a:cubicBezTo>
                        <a:pt x="1" y="3"/>
                        <a:pt x="0" y="3"/>
                        <a:pt x="0" y="3"/>
                      </a:cubicBezTo>
                      <a:cubicBezTo>
                        <a:pt x="0" y="3"/>
                        <a:pt x="2" y="1"/>
                        <a:pt x="1" y="2"/>
                      </a:cubicBezTo>
                      <a:cubicBezTo>
                        <a:pt x="4" y="0"/>
                        <a:pt x="3"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7" name="Freeform 15084"/>
                <p:cNvSpPr>
                  <a:spLocks/>
                </p:cNvSpPr>
                <p:nvPr/>
              </p:nvSpPr>
              <p:spPr bwMode="auto">
                <a:xfrm>
                  <a:off x="2646" y="920"/>
                  <a:ext cx="8" cy="4"/>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8" name="Freeform 15085"/>
                <p:cNvSpPr>
                  <a:spLocks/>
                </p:cNvSpPr>
                <p:nvPr/>
              </p:nvSpPr>
              <p:spPr bwMode="auto">
                <a:xfrm>
                  <a:off x="2638" y="924"/>
                  <a:ext cx="8" cy="8"/>
                </a:xfrm>
                <a:custGeom>
                  <a:avLst/>
                  <a:gdLst>
                    <a:gd name="T0" fmla="*/ 0 w 2"/>
                    <a:gd name="T1" fmla="*/ 2 h 2"/>
                    <a:gd name="T2" fmla="*/ 0 w 2"/>
                    <a:gd name="T3" fmla="*/ 2 h 2"/>
                    <a:gd name="T4" fmla="*/ 1 w 2"/>
                    <a:gd name="T5" fmla="*/ 1 h 2"/>
                    <a:gd name="T6" fmla="*/ 2 w 2"/>
                    <a:gd name="T7" fmla="*/ 0 h 2"/>
                    <a:gd name="T8" fmla="*/ 1 w 2"/>
                    <a:gd name="T9" fmla="*/ 1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0" y="2"/>
                        <a:pt x="0" y="2"/>
                        <a:pt x="0" y="2"/>
                      </a:cubicBezTo>
                      <a:cubicBezTo>
                        <a:pt x="0" y="1"/>
                        <a:pt x="1" y="1"/>
                        <a:pt x="1" y="1"/>
                      </a:cubicBezTo>
                      <a:cubicBezTo>
                        <a:pt x="2" y="0"/>
                        <a:pt x="2" y="0"/>
                        <a:pt x="2" y="0"/>
                      </a:cubicBezTo>
                      <a:cubicBezTo>
                        <a:pt x="2" y="0"/>
                        <a:pt x="2" y="1"/>
                        <a:pt x="1" y="1"/>
                      </a:cubicBezTo>
                      <a:cubicBezTo>
                        <a:pt x="2"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9" name="Freeform 15086"/>
                <p:cNvSpPr>
                  <a:spLocks/>
                </p:cNvSpPr>
                <p:nvPr/>
              </p:nvSpPr>
              <p:spPr bwMode="auto">
                <a:xfrm>
                  <a:off x="2618" y="936"/>
                  <a:ext cx="16" cy="13"/>
                </a:xfrm>
                <a:custGeom>
                  <a:avLst/>
                  <a:gdLst>
                    <a:gd name="T0" fmla="*/ 4 w 4"/>
                    <a:gd name="T1" fmla="*/ 0 h 3"/>
                    <a:gd name="T2" fmla="*/ 3 w 4"/>
                    <a:gd name="T3" fmla="*/ 1 h 3"/>
                    <a:gd name="T4" fmla="*/ 1 w 4"/>
                    <a:gd name="T5" fmla="*/ 2 h 3"/>
                    <a:gd name="T6" fmla="*/ 0 w 4"/>
                    <a:gd name="T7" fmla="*/ 3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cubicBezTo>
                        <a:pt x="2" y="1"/>
                        <a:pt x="1" y="2"/>
                        <a:pt x="3" y="1"/>
                      </a:cubicBezTo>
                      <a:cubicBezTo>
                        <a:pt x="2" y="1"/>
                        <a:pt x="1" y="2"/>
                        <a:pt x="1" y="2"/>
                      </a:cubicBezTo>
                      <a:cubicBezTo>
                        <a:pt x="0" y="3"/>
                        <a:pt x="0" y="3"/>
                        <a:pt x="0" y="3"/>
                      </a:cubicBezTo>
                      <a:cubicBezTo>
                        <a:pt x="0" y="2"/>
                        <a:pt x="1"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0" name="Freeform 15087"/>
                <p:cNvSpPr>
                  <a:spLocks/>
                </p:cNvSpPr>
                <p:nvPr/>
              </p:nvSpPr>
              <p:spPr bwMode="auto">
                <a:xfrm>
                  <a:off x="2573" y="973"/>
                  <a:ext cx="16" cy="9"/>
                </a:xfrm>
                <a:custGeom>
                  <a:avLst/>
                  <a:gdLst>
                    <a:gd name="T0" fmla="*/ 4 w 4"/>
                    <a:gd name="T1" fmla="*/ 0 h 2"/>
                    <a:gd name="T2" fmla="*/ 2 w 4"/>
                    <a:gd name="T3" fmla="*/ 1 h 2"/>
                    <a:gd name="T4" fmla="*/ 0 w 4"/>
                    <a:gd name="T5" fmla="*/ 2 h 2"/>
                    <a:gd name="T6" fmla="*/ 2 w 4"/>
                    <a:gd name="T7" fmla="*/ 0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4" y="0"/>
                        <a:pt x="2" y="1"/>
                        <a:pt x="2" y="1"/>
                      </a:cubicBezTo>
                      <a:cubicBezTo>
                        <a:pt x="0" y="2"/>
                        <a:pt x="0" y="2"/>
                        <a:pt x="0" y="2"/>
                      </a:cubicBezTo>
                      <a:cubicBezTo>
                        <a:pt x="1" y="1"/>
                        <a:pt x="1" y="1"/>
                        <a:pt x="2" y="0"/>
                      </a:cubicBezTo>
                      <a:cubicBezTo>
                        <a:pt x="3"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1" name="Freeform 15088"/>
                <p:cNvSpPr>
                  <a:spLocks/>
                </p:cNvSpPr>
                <p:nvPr/>
              </p:nvSpPr>
              <p:spPr bwMode="auto">
                <a:xfrm>
                  <a:off x="2687" y="875"/>
                  <a:ext cx="8" cy="12"/>
                </a:xfrm>
                <a:custGeom>
                  <a:avLst/>
                  <a:gdLst>
                    <a:gd name="T0" fmla="*/ 2 w 2"/>
                    <a:gd name="T1" fmla="*/ 0 h 3"/>
                    <a:gd name="T2" fmla="*/ 1 w 2"/>
                    <a:gd name="T3" fmla="*/ 2 h 3"/>
                    <a:gd name="T4" fmla="*/ 1 w 2"/>
                    <a:gd name="T5" fmla="*/ 2 h 3"/>
                    <a:gd name="T6" fmla="*/ 1 w 2"/>
                    <a:gd name="T7" fmla="*/ 2 h 3"/>
                    <a:gd name="T8" fmla="*/ 1 w 2"/>
                    <a:gd name="T9" fmla="*/ 2 h 3"/>
                    <a:gd name="T10" fmla="*/ 1 w 2"/>
                    <a:gd name="T11" fmla="*/ 2 h 3"/>
                    <a:gd name="T12" fmla="*/ 1 w 2"/>
                    <a:gd name="T13" fmla="*/ 2 h 3"/>
                    <a:gd name="T14" fmla="*/ 1 w 2"/>
                    <a:gd name="T15" fmla="*/ 2 h 3"/>
                    <a:gd name="T16" fmla="*/ 1 w 2"/>
                    <a:gd name="T17" fmla="*/ 2 h 3"/>
                    <a:gd name="T18" fmla="*/ 1 w 2"/>
                    <a:gd name="T19" fmla="*/ 2 h 3"/>
                    <a:gd name="T20" fmla="*/ 0 w 2"/>
                    <a:gd name="T21" fmla="*/ 3 h 3"/>
                    <a:gd name="T22" fmla="*/ 0 w 2"/>
                    <a:gd name="T23" fmla="*/ 2 h 3"/>
                    <a:gd name="T24" fmla="*/ 1 w 2"/>
                    <a:gd name="T25" fmla="*/ 2 h 3"/>
                    <a:gd name="T26" fmla="*/ 1 w 2"/>
                    <a:gd name="T27" fmla="*/ 2 h 3"/>
                    <a:gd name="T28" fmla="*/ 1 w 2"/>
                    <a:gd name="T29" fmla="*/ 2 h 3"/>
                    <a:gd name="T30" fmla="*/ 1 w 2"/>
                    <a:gd name="T31" fmla="*/ 2 h 3"/>
                    <a:gd name="T32" fmla="*/ 2 w 2"/>
                    <a:gd name="T3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3">
                      <a:moveTo>
                        <a:pt x="2" y="0"/>
                      </a:moveTo>
                      <a:cubicBezTo>
                        <a:pt x="2" y="0"/>
                        <a:pt x="1" y="1"/>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0" y="3"/>
                        <a:pt x="0" y="3"/>
                        <a:pt x="0" y="3"/>
                      </a:cubicBezTo>
                      <a:cubicBezTo>
                        <a:pt x="0" y="3"/>
                        <a:pt x="0" y="3"/>
                        <a:pt x="0" y="2"/>
                      </a:cubicBezTo>
                      <a:cubicBezTo>
                        <a:pt x="1" y="2"/>
                        <a:pt x="1" y="2"/>
                        <a:pt x="1" y="2"/>
                      </a:cubicBezTo>
                      <a:cubicBezTo>
                        <a:pt x="1" y="2"/>
                        <a:pt x="1" y="2"/>
                        <a:pt x="1" y="2"/>
                      </a:cubicBezTo>
                      <a:cubicBezTo>
                        <a:pt x="1" y="2"/>
                        <a:pt x="1" y="2"/>
                        <a:pt x="1" y="2"/>
                      </a:cubicBezTo>
                      <a:cubicBezTo>
                        <a:pt x="1" y="2"/>
                        <a:pt x="1" y="2"/>
                        <a:pt x="1" y="2"/>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2" name="Freeform 15089"/>
                <p:cNvSpPr>
                  <a:spLocks/>
                </p:cNvSpPr>
                <p:nvPr/>
              </p:nvSpPr>
              <p:spPr bwMode="auto">
                <a:xfrm>
                  <a:off x="2691" y="871"/>
                  <a:ext cx="13" cy="12"/>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3" name="Freeform 15090"/>
                <p:cNvSpPr>
                  <a:spLocks/>
                </p:cNvSpPr>
                <p:nvPr/>
              </p:nvSpPr>
              <p:spPr bwMode="auto">
                <a:xfrm>
                  <a:off x="2638" y="920"/>
                  <a:ext cx="21" cy="12"/>
                </a:xfrm>
                <a:custGeom>
                  <a:avLst/>
                  <a:gdLst>
                    <a:gd name="T0" fmla="*/ 4 w 5"/>
                    <a:gd name="T1" fmla="*/ 0 h 3"/>
                    <a:gd name="T2" fmla="*/ 2 w 5"/>
                    <a:gd name="T3" fmla="*/ 2 h 3"/>
                    <a:gd name="T4" fmla="*/ 1 w 5"/>
                    <a:gd name="T5" fmla="*/ 3 h 3"/>
                    <a:gd name="T6" fmla="*/ 0 w 5"/>
                    <a:gd name="T7" fmla="*/ 3 h 3"/>
                    <a:gd name="T8" fmla="*/ 1 w 5"/>
                    <a:gd name="T9" fmla="*/ 3 h 3"/>
                    <a:gd name="T10" fmla="*/ 3 w 5"/>
                    <a:gd name="T11" fmla="*/ 1 h 3"/>
                    <a:gd name="T12" fmla="*/ 4 w 5"/>
                    <a:gd name="T13" fmla="*/ 0 h 3"/>
                    <a:gd name="T14" fmla="*/ 5 w 5"/>
                    <a:gd name="T15" fmla="*/ 0 h 3"/>
                    <a:gd name="T16" fmla="*/ 5 w 5"/>
                    <a:gd name="T17" fmla="*/ 0 h 3"/>
                    <a:gd name="T18" fmla="*/ 4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4" y="0"/>
                      </a:moveTo>
                      <a:cubicBezTo>
                        <a:pt x="4" y="0"/>
                        <a:pt x="3" y="1"/>
                        <a:pt x="2" y="2"/>
                      </a:cubicBezTo>
                      <a:cubicBezTo>
                        <a:pt x="2" y="2"/>
                        <a:pt x="1" y="2"/>
                        <a:pt x="1" y="3"/>
                      </a:cubicBezTo>
                      <a:cubicBezTo>
                        <a:pt x="0" y="3"/>
                        <a:pt x="0" y="3"/>
                        <a:pt x="0" y="3"/>
                      </a:cubicBezTo>
                      <a:cubicBezTo>
                        <a:pt x="0" y="3"/>
                        <a:pt x="0" y="3"/>
                        <a:pt x="1" y="3"/>
                      </a:cubicBezTo>
                      <a:cubicBezTo>
                        <a:pt x="1" y="2"/>
                        <a:pt x="2" y="2"/>
                        <a:pt x="3" y="1"/>
                      </a:cubicBezTo>
                      <a:cubicBezTo>
                        <a:pt x="3" y="1"/>
                        <a:pt x="4" y="1"/>
                        <a:pt x="4" y="0"/>
                      </a:cubicBezTo>
                      <a:cubicBezTo>
                        <a:pt x="5" y="0"/>
                        <a:pt x="5" y="0"/>
                        <a:pt x="5" y="0"/>
                      </a:cubicBezTo>
                      <a:cubicBezTo>
                        <a:pt x="5" y="0"/>
                        <a:pt x="5" y="0"/>
                        <a:pt x="5"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4" name="Freeform 15091"/>
                <p:cNvSpPr>
                  <a:spLocks/>
                </p:cNvSpPr>
                <p:nvPr/>
              </p:nvSpPr>
              <p:spPr bwMode="auto">
                <a:xfrm>
                  <a:off x="2720" y="838"/>
                  <a:ext cx="12" cy="8"/>
                </a:xfrm>
                <a:custGeom>
                  <a:avLst/>
                  <a:gdLst>
                    <a:gd name="T0" fmla="*/ 2 w 3"/>
                    <a:gd name="T1" fmla="*/ 1 h 2"/>
                    <a:gd name="T2" fmla="*/ 0 w 3"/>
                    <a:gd name="T3" fmla="*/ 2 h 2"/>
                    <a:gd name="T4" fmla="*/ 1 w 3"/>
                    <a:gd name="T5" fmla="*/ 1 h 2"/>
                    <a:gd name="T6" fmla="*/ 3 w 3"/>
                    <a:gd name="T7" fmla="*/ 0 h 2"/>
                    <a:gd name="T8" fmla="*/ 2 w 3"/>
                    <a:gd name="T9" fmla="*/ 1 h 2"/>
                  </a:gdLst>
                  <a:ahLst/>
                  <a:cxnLst>
                    <a:cxn ang="0">
                      <a:pos x="T0" y="T1"/>
                    </a:cxn>
                    <a:cxn ang="0">
                      <a:pos x="T2" y="T3"/>
                    </a:cxn>
                    <a:cxn ang="0">
                      <a:pos x="T4" y="T5"/>
                    </a:cxn>
                    <a:cxn ang="0">
                      <a:pos x="T6" y="T7"/>
                    </a:cxn>
                    <a:cxn ang="0">
                      <a:pos x="T8" y="T9"/>
                    </a:cxn>
                  </a:cxnLst>
                  <a:rect l="0" t="0" r="r" b="b"/>
                  <a:pathLst>
                    <a:path w="3" h="2">
                      <a:moveTo>
                        <a:pt x="2" y="1"/>
                      </a:moveTo>
                      <a:cubicBezTo>
                        <a:pt x="0" y="2"/>
                        <a:pt x="0" y="2"/>
                        <a:pt x="0" y="2"/>
                      </a:cubicBezTo>
                      <a:cubicBezTo>
                        <a:pt x="0" y="2"/>
                        <a:pt x="1" y="1"/>
                        <a:pt x="1" y="1"/>
                      </a:cubicBezTo>
                      <a:cubicBezTo>
                        <a:pt x="2" y="0"/>
                        <a:pt x="3" y="0"/>
                        <a:pt x="3" y="0"/>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5" name="Freeform 15092"/>
                <p:cNvSpPr>
                  <a:spLocks/>
                </p:cNvSpPr>
                <p:nvPr/>
              </p:nvSpPr>
              <p:spPr bwMode="auto">
                <a:xfrm>
                  <a:off x="2745" y="797"/>
                  <a:ext cx="16" cy="21"/>
                </a:xfrm>
                <a:custGeom>
                  <a:avLst/>
                  <a:gdLst>
                    <a:gd name="T0" fmla="*/ 1 w 4"/>
                    <a:gd name="T1" fmla="*/ 4 h 5"/>
                    <a:gd name="T2" fmla="*/ 0 w 4"/>
                    <a:gd name="T3" fmla="*/ 4 h 5"/>
                    <a:gd name="T4" fmla="*/ 4 w 4"/>
                    <a:gd name="T5" fmla="*/ 0 h 5"/>
                    <a:gd name="T6" fmla="*/ 1 w 4"/>
                    <a:gd name="T7" fmla="*/ 4 h 5"/>
                  </a:gdLst>
                  <a:ahLst/>
                  <a:cxnLst>
                    <a:cxn ang="0">
                      <a:pos x="T0" y="T1"/>
                    </a:cxn>
                    <a:cxn ang="0">
                      <a:pos x="T2" y="T3"/>
                    </a:cxn>
                    <a:cxn ang="0">
                      <a:pos x="T4" y="T5"/>
                    </a:cxn>
                    <a:cxn ang="0">
                      <a:pos x="T6" y="T7"/>
                    </a:cxn>
                  </a:cxnLst>
                  <a:rect l="0" t="0" r="r" b="b"/>
                  <a:pathLst>
                    <a:path w="4" h="5">
                      <a:moveTo>
                        <a:pt x="1" y="4"/>
                      </a:moveTo>
                      <a:cubicBezTo>
                        <a:pt x="0" y="5"/>
                        <a:pt x="1" y="3"/>
                        <a:pt x="0" y="4"/>
                      </a:cubicBezTo>
                      <a:cubicBezTo>
                        <a:pt x="2" y="2"/>
                        <a:pt x="3" y="1"/>
                        <a:pt x="4" y="0"/>
                      </a:cubicBezTo>
                      <a:cubicBezTo>
                        <a:pt x="3" y="1"/>
                        <a:pt x="2"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6" name="Freeform 15093"/>
                <p:cNvSpPr>
                  <a:spLocks/>
                </p:cNvSpPr>
                <p:nvPr/>
              </p:nvSpPr>
              <p:spPr bwMode="auto">
                <a:xfrm>
                  <a:off x="2761" y="785"/>
                  <a:ext cx="8" cy="12"/>
                </a:xfrm>
                <a:custGeom>
                  <a:avLst/>
                  <a:gdLst>
                    <a:gd name="T0" fmla="*/ 2 w 2"/>
                    <a:gd name="T1" fmla="*/ 0 h 3"/>
                    <a:gd name="T2" fmla="*/ 0 w 2"/>
                    <a:gd name="T3" fmla="*/ 3 h 3"/>
                    <a:gd name="T4" fmla="*/ 2 w 2"/>
                    <a:gd name="T5" fmla="*/ 0 h 3"/>
                  </a:gdLst>
                  <a:ahLst/>
                  <a:cxnLst>
                    <a:cxn ang="0">
                      <a:pos x="T0" y="T1"/>
                    </a:cxn>
                    <a:cxn ang="0">
                      <a:pos x="T2" y="T3"/>
                    </a:cxn>
                    <a:cxn ang="0">
                      <a:pos x="T4" y="T5"/>
                    </a:cxn>
                  </a:cxnLst>
                  <a:rect l="0" t="0" r="r" b="b"/>
                  <a:pathLst>
                    <a:path w="2" h="3">
                      <a:moveTo>
                        <a:pt x="2" y="0"/>
                      </a:moveTo>
                      <a:cubicBezTo>
                        <a:pt x="1" y="1"/>
                        <a:pt x="1" y="2"/>
                        <a:pt x="0" y="3"/>
                      </a:cubicBezTo>
                      <a:cubicBezTo>
                        <a:pt x="1" y="2"/>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7" name="Freeform 15094"/>
                <p:cNvSpPr>
                  <a:spLocks/>
                </p:cNvSpPr>
                <p:nvPr/>
              </p:nvSpPr>
              <p:spPr bwMode="auto">
                <a:xfrm>
                  <a:off x="2716" y="846"/>
                  <a:ext cx="4" cy="9"/>
                </a:xfrm>
                <a:custGeom>
                  <a:avLst/>
                  <a:gdLst>
                    <a:gd name="T0" fmla="*/ 0 w 1"/>
                    <a:gd name="T1" fmla="*/ 2 h 2"/>
                    <a:gd name="T2" fmla="*/ 1 w 1"/>
                    <a:gd name="T3" fmla="*/ 0 h 2"/>
                    <a:gd name="T4" fmla="*/ 1 w 1"/>
                    <a:gd name="T5" fmla="*/ 2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2"/>
                        <a:pt x="1" y="0"/>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8" name="Freeform 15095"/>
                <p:cNvSpPr>
                  <a:spLocks/>
                </p:cNvSpPr>
                <p:nvPr/>
              </p:nvSpPr>
              <p:spPr bwMode="auto">
                <a:xfrm>
                  <a:off x="2720" y="842"/>
                  <a:ext cx="8" cy="13"/>
                </a:xfrm>
                <a:custGeom>
                  <a:avLst/>
                  <a:gdLst>
                    <a:gd name="T0" fmla="*/ 0 w 2"/>
                    <a:gd name="T1" fmla="*/ 3 h 3"/>
                    <a:gd name="T2" fmla="*/ 0 w 2"/>
                    <a:gd name="T3" fmla="*/ 3 h 3"/>
                    <a:gd name="T4" fmla="*/ 2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0" y="3"/>
                        <a:pt x="0" y="3"/>
                        <a:pt x="0" y="3"/>
                      </a:cubicBezTo>
                      <a:cubicBezTo>
                        <a:pt x="1" y="1"/>
                        <a:pt x="1" y="1"/>
                        <a:pt x="2" y="0"/>
                      </a:cubicBezTo>
                      <a:cubicBezTo>
                        <a:pt x="1" y="1"/>
                        <a:pt x="1" y="1"/>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9" name="Freeform 15096"/>
                <p:cNvSpPr>
                  <a:spLocks/>
                </p:cNvSpPr>
                <p:nvPr/>
              </p:nvSpPr>
              <p:spPr bwMode="auto">
                <a:xfrm>
                  <a:off x="2716" y="855"/>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0" name="Freeform 15097"/>
                <p:cNvSpPr>
                  <a:spLocks/>
                </p:cNvSpPr>
                <p:nvPr/>
              </p:nvSpPr>
              <p:spPr bwMode="auto">
                <a:xfrm>
                  <a:off x="2679" y="883"/>
                  <a:ext cx="16" cy="17"/>
                </a:xfrm>
                <a:custGeom>
                  <a:avLst/>
                  <a:gdLst>
                    <a:gd name="T0" fmla="*/ 0 w 4"/>
                    <a:gd name="T1" fmla="*/ 4 h 4"/>
                    <a:gd name="T2" fmla="*/ 2 w 4"/>
                    <a:gd name="T3" fmla="*/ 3 h 4"/>
                    <a:gd name="T4" fmla="*/ 0 w 4"/>
                    <a:gd name="T5" fmla="*/ 4 h 4"/>
                  </a:gdLst>
                  <a:ahLst/>
                  <a:cxnLst>
                    <a:cxn ang="0">
                      <a:pos x="T0" y="T1"/>
                    </a:cxn>
                    <a:cxn ang="0">
                      <a:pos x="T2" y="T3"/>
                    </a:cxn>
                    <a:cxn ang="0">
                      <a:pos x="T4" y="T5"/>
                    </a:cxn>
                  </a:cxnLst>
                  <a:rect l="0" t="0" r="r" b="b"/>
                  <a:pathLst>
                    <a:path w="4" h="4">
                      <a:moveTo>
                        <a:pt x="0" y="4"/>
                      </a:moveTo>
                      <a:cubicBezTo>
                        <a:pt x="2" y="2"/>
                        <a:pt x="4" y="0"/>
                        <a:pt x="2" y="3"/>
                      </a:cubicBezTo>
                      <a:cubicBezTo>
                        <a:pt x="1" y="3"/>
                        <a:pt x="2"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1" name="Freeform 15098"/>
                <p:cNvSpPr>
                  <a:spLocks/>
                </p:cNvSpPr>
                <p:nvPr/>
              </p:nvSpPr>
              <p:spPr bwMode="auto">
                <a:xfrm>
                  <a:off x="2704" y="863"/>
                  <a:ext cx="8" cy="12"/>
                </a:xfrm>
                <a:custGeom>
                  <a:avLst/>
                  <a:gdLst>
                    <a:gd name="T0" fmla="*/ 2 w 2"/>
                    <a:gd name="T1" fmla="*/ 0 h 3"/>
                    <a:gd name="T2" fmla="*/ 2 w 2"/>
                    <a:gd name="T3" fmla="*/ 0 h 3"/>
                    <a:gd name="T4" fmla="*/ 1 w 2"/>
                    <a:gd name="T5" fmla="*/ 1 h 3"/>
                    <a:gd name="T6" fmla="*/ 0 w 2"/>
                    <a:gd name="T7" fmla="*/ 3 h 3"/>
                    <a:gd name="T8" fmla="*/ 0 w 2"/>
                    <a:gd name="T9" fmla="*/ 3 h 3"/>
                    <a:gd name="T10" fmla="*/ 1 w 2"/>
                    <a:gd name="T11" fmla="*/ 1 h 3"/>
                    <a:gd name="T12" fmla="*/ 2 w 2"/>
                    <a:gd name="T13" fmla="*/ 1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cubicBezTo>
                        <a:pt x="2" y="0"/>
                        <a:pt x="2" y="0"/>
                        <a:pt x="2" y="0"/>
                      </a:cubicBezTo>
                      <a:cubicBezTo>
                        <a:pt x="2" y="1"/>
                        <a:pt x="1" y="1"/>
                        <a:pt x="1" y="1"/>
                      </a:cubicBezTo>
                      <a:cubicBezTo>
                        <a:pt x="0" y="2"/>
                        <a:pt x="0" y="3"/>
                        <a:pt x="0" y="3"/>
                      </a:cubicBezTo>
                      <a:cubicBezTo>
                        <a:pt x="0" y="3"/>
                        <a:pt x="0" y="2"/>
                        <a:pt x="0" y="3"/>
                      </a:cubicBezTo>
                      <a:cubicBezTo>
                        <a:pt x="0" y="3"/>
                        <a:pt x="0" y="2"/>
                        <a:pt x="1" y="1"/>
                      </a:cubicBezTo>
                      <a:cubicBezTo>
                        <a:pt x="1" y="1"/>
                        <a:pt x="1"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2" name="Freeform 15099"/>
                <p:cNvSpPr>
                  <a:spLocks/>
                </p:cNvSpPr>
                <p:nvPr/>
              </p:nvSpPr>
              <p:spPr bwMode="auto">
                <a:xfrm>
                  <a:off x="2712" y="859"/>
                  <a:ext cx="4" cy="4"/>
                </a:xfrm>
                <a:custGeom>
                  <a:avLst/>
                  <a:gdLst>
                    <a:gd name="T0" fmla="*/ 4 w 4"/>
                    <a:gd name="T1" fmla="*/ 0 h 4"/>
                    <a:gd name="T2" fmla="*/ 0 w 4"/>
                    <a:gd name="T3" fmla="*/ 4 h 4"/>
                    <a:gd name="T4" fmla="*/ 4 w 4"/>
                    <a:gd name="T5" fmla="*/ 0 h 4"/>
                    <a:gd name="T6" fmla="*/ 4 w 4"/>
                    <a:gd name="T7" fmla="*/ 0 h 4"/>
                  </a:gdLst>
                  <a:ahLst/>
                  <a:cxnLst>
                    <a:cxn ang="0">
                      <a:pos x="T0" y="T1"/>
                    </a:cxn>
                    <a:cxn ang="0">
                      <a:pos x="T2" y="T3"/>
                    </a:cxn>
                    <a:cxn ang="0">
                      <a:pos x="T4" y="T5"/>
                    </a:cxn>
                    <a:cxn ang="0">
                      <a:pos x="T6" y="T7"/>
                    </a:cxn>
                  </a:cxnLst>
                  <a:rect l="0" t="0" r="r" b="b"/>
                  <a:pathLst>
                    <a:path w="4" h="4">
                      <a:moveTo>
                        <a:pt x="4" y="0"/>
                      </a:moveTo>
                      <a:lnTo>
                        <a:pt x="0" y="4"/>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3" name="Freeform 15100"/>
                <p:cNvSpPr>
                  <a:spLocks/>
                </p:cNvSpPr>
                <p:nvPr/>
              </p:nvSpPr>
              <p:spPr bwMode="auto">
                <a:xfrm>
                  <a:off x="2753" y="789"/>
                  <a:ext cx="16" cy="25"/>
                </a:xfrm>
                <a:custGeom>
                  <a:avLst/>
                  <a:gdLst>
                    <a:gd name="T0" fmla="*/ 1 w 4"/>
                    <a:gd name="T1" fmla="*/ 4 h 6"/>
                    <a:gd name="T2" fmla="*/ 2 w 4"/>
                    <a:gd name="T3" fmla="*/ 2 h 6"/>
                    <a:gd name="T4" fmla="*/ 3 w 4"/>
                    <a:gd name="T5" fmla="*/ 2 h 6"/>
                    <a:gd name="T6" fmla="*/ 3 w 4"/>
                    <a:gd name="T7" fmla="*/ 2 h 6"/>
                    <a:gd name="T8" fmla="*/ 4 w 4"/>
                    <a:gd name="T9" fmla="*/ 0 h 6"/>
                    <a:gd name="T10" fmla="*/ 3 w 4"/>
                    <a:gd name="T11" fmla="*/ 2 h 6"/>
                    <a:gd name="T12" fmla="*/ 3 w 4"/>
                    <a:gd name="T13" fmla="*/ 2 h 6"/>
                    <a:gd name="T14" fmla="*/ 3 w 4"/>
                    <a:gd name="T15" fmla="*/ 2 h 6"/>
                    <a:gd name="T16" fmla="*/ 2 w 4"/>
                    <a:gd name="T17" fmla="*/ 3 h 6"/>
                    <a:gd name="T18" fmla="*/ 0 w 4"/>
                    <a:gd name="T19" fmla="*/ 5 h 6"/>
                    <a:gd name="T20" fmla="*/ 1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1" y="4"/>
                      </a:moveTo>
                      <a:cubicBezTo>
                        <a:pt x="1" y="4"/>
                        <a:pt x="2" y="3"/>
                        <a:pt x="2" y="2"/>
                      </a:cubicBezTo>
                      <a:cubicBezTo>
                        <a:pt x="2" y="2"/>
                        <a:pt x="3" y="2"/>
                        <a:pt x="3" y="2"/>
                      </a:cubicBezTo>
                      <a:cubicBezTo>
                        <a:pt x="3" y="2"/>
                        <a:pt x="3" y="2"/>
                        <a:pt x="3" y="2"/>
                      </a:cubicBezTo>
                      <a:cubicBezTo>
                        <a:pt x="3" y="1"/>
                        <a:pt x="4" y="1"/>
                        <a:pt x="4" y="0"/>
                      </a:cubicBezTo>
                      <a:cubicBezTo>
                        <a:pt x="4" y="1"/>
                        <a:pt x="3" y="1"/>
                        <a:pt x="3" y="2"/>
                      </a:cubicBezTo>
                      <a:cubicBezTo>
                        <a:pt x="3" y="2"/>
                        <a:pt x="3" y="2"/>
                        <a:pt x="3" y="2"/>
                      </a:cubicBezTo>
                      <a:cubicBezTo>
                        <a:pt x="3" y="2"/>
                        <a:pt x="3" y="2"/>
                        <a:pt x="3" y="2"/>
                      </a:cubicBezTo>
                      <a:cubicBezTo>
                        <a:pt x="2" y="3"/>
                        <a:pt x="2" y="3"/>
                        <a:pt x="2" y="3"/>
                      </a:cubicBezTo>
                      <a:cubicBezTo>
                        <a:pt x="2" y="4"/>
                        <a:pt x="1" y="4"/>
                        <a:pt x="0" y="5"/>
                      </a:cubicBezTo>
                      <a:cubicBezTo>
                        <a:pt x="0" y="5"/>
                        <a:pt x="0" y="6"/>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4" name="Freeform 15101"/>
                <p:cNvSpPr>
                  <a:spLocks/>
                </p:cNvSpPr>
                <p:nvPr/>
              </p:nvSpPr>
              <p:spPr bwMode="auto">
                <a:xfrm>
                  <a:off x="2741" y="83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5" name="Freeform 15102"/>
                <p:cNvSpPr>
                  <a:spLocks/>
                </p:cNvSpPr>
                <p:nvPr/>
              </p:nvSpPr>
              <p:spPr bwMode="auto">
                <a:xfrm>
                  <a:off x="2806" y="73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6" name="Freeform 15103"/>
                <p:cNvSpPr>
                  <a:spLocks/>
                </p:cNvSpPr>
                <p:nvPr/>
              </p:nvSpPr>
              <p:spPr bwMode="auto">
                <a:xfrm>
                  <a:off x="2745" y="809"/>
                  <a:ext cx="12" cy="13"/>
                </a:xfrm>
                <a:custGeom>
                  <a:avLst/>
                  <a:gdLst>
                    <a:gd name="T0" fmla="*/ 2 w 3"/>
                    <a:gd name="T1" fmla="*/ 0 h 3"/>
                    <a:gd name="T2" fmla="*/ 0 w 3"/>
                    <a:gd name="T3" fmla="*/ 3 h 3"/>
                    <a:gd name="T4" fmla="*/ 2 w 3"/>
                    <a:gd name="T5" fmla="*/ 0 h 3"/>
                    <a:gd name="T6" fmla="*/ 2 w 3"/>
                    <a:gd name="T7" fmla="*/ 0 h 3"/>
                  </a:gdLst>
                  <a:ahLst/>
                  <a:cxnLst>
                    <a:cxn ang="0">
                      <a:pos x="T0" y="T1"/>
                    </a:cxn>
                    <a:cxn ang="0">
                      <a:pos x="T2" y="T3"/>
                    </a:cxn>
                    <a:cxn ang="0">
                      <a:pos x="T4" y="T5"/>
                    </a:cxn>
                    <a:cxn ang="0">
                      <a:pos x="T6" y="T7"/>
                    </a:cxn>
                  </a:cxnLst>
                  <a:rect l="0" t="0" r="r" b="b"/>
                  <a:pathLst>
                    <a:path w="3" h="3">
                      <a:moveTo>
                        <a:pt x="2" y="0"/>
                      </a:moveTo>
                      <a:cubicBezTo>
                        <a:pt x="1" y="2"/>
                        <a:pt x="1" y="2"/>
                        <a:pt x="0" y="3"/>
                      </a:cubicBezTo>
                      <a:cubicBezTo>
                        <a:pt x="1" y="2"/>
                        <a:pt x="2" y="1"/>
                        <a:pt x="2" y="0"/>
                      </a:cubicBezTo>
                      <a:cubicBezTo>
                        <a:pt x="3" y="0"/>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7" name="Freeform 15104"/>
                <p:cNvSpPr>
                  <a:spLocks/>
                </p:cNvSpPr>
                <p:nvPr/>
              </p:nvSpPr>
              <p:spPr bwMode="auto">
                <a:xfrm>
                  <a:off x="2777" y="773"/>
                  <a:ext cx="5" cy="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8" name="Freeform 15105"/>
                <p:cNvSpPr>
                  <a:spLocks/>
                </p:cNvSpPr>
                <p:nvPr/>
              </p:nvSpPr>
              <p:spPr bwMode="auto">
                <a:xfrm>
                  <a:off x="2741" y="8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9" name="Freeform 15106"/>
                <p:cNvSpPr>
                  <a:spLocks/>
                </p:cNvSpPr>
                <p:nvPr/>
              </p:nvSpPr>
              <p:spPr bwMode="auto">
                <a:xfrm>
                  <a:off x="2741" y="822"/>
                  <a:ext cx="4" cy="8"/>
                </a:xfrm>
                <a:custGeom>
                  <a:avLst/>
                  <a:gdLst>
                    <a:gd name="T0" fmla="*/ 0 w 1"/>
                    <a:gd name="T1" fmla="*/ 1 h 2"/>
                    <a:gd name="T2" fmla="*/ 1 w 1"/>
                    <a:gd name="T3" fmla="*/ 0 h 2"/>
                    <a:gd name="T4" fmla="*/ 0 w 1"/>
                    <a:gd name="T5" fmla="*/ 2 h 2"/>
                    <a:gd name="T6" fmla="*/ 0 w 1"/>
                    <a:gd name="T7" fmla="*/ 1 h 2"/>
                  </a:gdLst>
                  <a:ahLst/>
                  <a:cxnLst>
                    <a:cxn ang="0">
                      <a:pos x="T0" y="T1"/>
                    </a:cxn>
                    <a:cxn ang="0">
                      <a:pos x="T2" y="T3"/>
                    </a:cxn>
                    <a:cxn ang="0">
                      <a:pos x="T4" y="T5"/>
                    </a:cxn>
                    <a:cxn ang="0">
                      <a:pos x="T6" y="T7"/>
                    </a:cxn>
                  </a:cxnLst>
                  <a:rect l="0" t="0" r="r" b="b"/>
                  <a:pathLst>
                    <a:path w="1" h="2">
                      <a:moveTo>
                        <a:pt x="0" y="1"/>
                      </a:moveTo>
                      <a:cubicBezTo>
                        <a:pt x="0" y="1"/>
                        <a:pt x="1" y="0"/>
                        <a:pt x="1" y="0"/>
                      </a:cubicBezTo>
                      <a:cubicBezTo>
                        <a:pt x="1" y="0"/>
                        <a:pt x="0" y="1"/>
                        <a:pt x="0" y="2"/>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0" name="Freeform 15107"/>
                <p:cNvSpPr>
                  <a:spLocks/>
                </p:cNvSpPr>
                <p:nvPr/>
              </p:nvSpPr>
              <p:spPr bwMode="auto">
                <a:xfrm>
                  <a:off x="2802" y="703"/>
                  <a:ext cx="29" cy="49"/>
                </a:xfrm>
                <a:custGeom>
                  <a:avLst/>
                  <a:gdLst>
                    <a:gd name="T0" fmla="*/ 6 w 7"/>
                    <a:gd name="T1" fmla="*/ 3 h 12"/>
                    <a:gd name="T2" fmla="*/ 2 w 7"/>
                    <a:gd name="T3" fmla="*/ 10 h 12"/>
                    <a:gd name="T4" fmla="*/ 1 w 7"/>
                    <a:gd name="T5" fmla="*/ 7 h 12"/>
                    <a:gd name="T6" fmla="*/ 3 w 7"/>
                    <a:gd name="T7" fmla="*/ 5 h 12"/>
                    <a:gd name="T8" fmla="*/ 2 w 7"/>
                    <a:gd name="T9" fmla="*/ 8 h 12"/>
                    <a:gd name="T10" fmla="*/ 2 w 7"/>
                    <a:gd name="T11" fmla="*/ 9 h 12"/>
                    <a:gd name="T12" fmla="*/ 4 w 7"/>
                    <a:gd name="T13" fmla="*/ 4 h 12"/>
                    <a:gd name="T14" fmla="*/ 6 w 7"/>
                    <a:gd name="T15" fmla="*/ 2 h 12"/>
                    <a:gd name="T16" fmla="*/ 7 w 7"/>
                    <a:gd name="T17" fmla="*/ 0 h 12"/>
                    <a:gd name="T18" fmla="*/ 6 w 7"/>
                    <a:gd name="T19" fmla="*/ 2 h 12"/>
                    <a:gd name="T20" fmla="*/ 6 w 7"/>
                    <a:gd name="T21" fmla="*/ 3 h 12"/>
                    <a:gd name="T22" fmla="*/ 5 w 7"/>
                    <a:gd name="T23" fmla="*/ 4 h 12"/>
                    <a:gd name="T24" fmla="*/ 6 w 7"/>
                    <a:gd name="T25"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2">
                      <a:moveTo>
                        <a:pt x="6" y="3"/>
                      </a:moveTo>
                      <a:cubicBezTo>
                        <a:pt x="5" y="4"/>
                        <a:pt x="3" y="7"/>
                        <a:pt x="2" y="10"/>
                      </a:cubicBezTo>
                      <a:cubicBezTo>
                        <a:pt x="0" y="12"/>
                        <a:pt x="0" y="10"/>
                        <a:pt x="1" y="7"/>
                      </a:cubicBezTo>
                      <a:cubicBezTo>
                        <a:pt x="2" y="7"/>
                        <a:pt x="2" y="7"/>
                        <a:pt x="3" y="5"/>
                      </a:cubicBezTo>
                      <a:cubicBezTo>
                        <a:pt x="3" y="5"/>
                        <a:pt x="2" y="7"/>
                        <a:pt x="2" y="8"/>
                      </a:cubicBezTo>
                      <a:cubicBezTo>
                        <a:pt x="1" y="9"/>
                        <a:pt x="1" y="10"/>
                        <a:pt x="2" y="9"/>
                      </a:cubicBezTo>
                      <a:cubicBezTo>
                        <a:pt x="4" y="5"/>
                        <a:pt x="3" y="6"/>
                        <a:pt x="4" y="4"/>
                      </a:cubicBezTo>
                      <a:cubicBezTo>
                        <a:pt x="4" y="5"/>
                        <a:pt x="5" y="4"/>
                        <a:pt x="6" y="2"/>
                      </a:cubicBezTo>
                      <a:cubicBezTo>
                        <a:pt x="7" y="1"/>
                        <a:pt x="7" y="0"/>
                        <a:pt x="7" y="0"/>
                      </a:cubicBezTo>
                      <a:cubicBezTo>
                        <a:pt x="7" y="0"/>
                        <a:pt x="7" y="1"/>
                        <a:pt x="6" y="2"/>
                      </a:cubicBezTo>
                      <a:cubicBezTo>
                        <a:pt x="6" y="2"/>
                        <a:pt x="6" y="3"/>
                        <a:pt x="6" y="3"/>
                      </a:cubicBezTo>
                      <a:cubicBezTo>
                        <a:pt x="6" y="3"/>
                        <a:pt x="5" y="4"/>
                        <a:pt x="5" y="4"/>
                      </a:cubicBezTo>
                      <a:cubicBezTo>
                        <a:pt x="6" y="4"/>
                        <a:pt x="6" y="2"/>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1" name="Freeform 15108"/>
                <p:cNvSpPr>
                  <a:spLocks/>
                </p:cNvSpPr>
                <p:nvPr/>
              </p:nvSpPr>
              <p:spPr bwMode="auto">
                <a:xfrm>
                  <a:off x="2790" y="732"/>
                  <a:ext cx="16" cy="28"/>
                </a:xfrm>
                <a:custGeom>
                  <a:avLst/>
                  <a:gdLst>
                    <a:gd name="T0" fmla="*/ 1 w 4"/>
                    <a:gd name="T1" fmla="*/ 6 h 7"/>
                    <a:gd name="T2" fmla="*/ 1 w 4"/>
                    <a:gd name="T3" fmla="*/ 6 h 7"/>
                    <a:gd name="T4" fmla="*/ 0 w 4"/>
                    <a:gd name="T5" fmla="*/ 7 h 7"/>
                    <a:gd name="T6" fmla="*/ 2 w 4"/>
                    <a:gd name="T7" fmla="*/ 3 h 7"/>
                    <a:gd name="T8" fmla="*/ 4 w 4"/>
                    <a:gd name="T9" fmla="*/ 0 h 7"/>
                    <a:gd name="T10" fmla="*/ 4 w 4"/>
                    <a:gd name="T11" fmla="*/ 1 h 7"/>
                    <a:gd name="T12" fmla="*/ 3 w 4"/>
                    <a:gd name="T13" fmla="*/ 3 h 7"/>
                    <a:gd name="T14" fmla="*/ 1 w 4"/>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1" y="6"/>
                      </a:moveTo>
                      <a:cubicBezTo>
                        <a:pt x="1" y="6"/>
                        <a:pt x="1" y="6"/>
                        <a:pt x="1" y="6"/>
                      </a:cubicBezTo>
                      <a:cubicBezTo>
                        <a:pt x="1" y="6"/>
                        <a:pt x="0" y="7"/>
                        <a:pt x="0" y="7"/>
                      </a:cubicBezTo>
                      <a:cubicBezTo>
                        <a:pt x="1" y="5"/>
                        <a:pt x="2" y="4"/>
                        <a:pt x="2" y="3"/>
                      </a:cubicBezTo>
                      <a:cubicBezTo>
                        <a:pt x="4" y="1"/>
                        <a:pt x="4" y="0"/>
                        <a:pt x="4" y="0"/>
                      </a:cubicBezTo>
                      <a:cubicBezTo>
                        <a:pt x="4" y="0"/>
                        <a:pt x="4" y="1"/>
                        <a:pt x="4" y="1"/>
                      </a:cubicBezTo>
                      <a:cubicBezTo>
                        <a:pt x="3" y="2"/>
                        <a:pt x="3" y="2"/>
                        <a:pt x="3" y="3"/>
                      </a:cubicBezTo>
                      <a:cubicBezTo>
                        <a:pt x="2" y="5"/>
                        <a:pt x="1" y="6"/>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2" name="Freeform 15109"/>
                <p:cNvSpPr>
                  <a:spLocks/>
                </p:cNvSpPr>
                <p:nvPr/>
              </p:nvSpPr>
              <p:spPr bwMode="auto">
                <a:xfrm>
                  <a:off x="2765" y="760"/>
                  <a:ext cx="25" cy="37"/>
                </a:xfrm>
                <a:custGeom>
                  <a:avLst/>
                  <a:gdLst>
                    <a:gd name="T0" fmla="*/ 3 w 6"/>
                    <a:gd name="T1" fmla="*/ 5 h 9"/>
                    <a:gd name="T2" fmla="*/ 5 w 6"/>
                    <a:gd name="T3" fmla="*/ 3 h 9"/>
                    <a:gd name="T4" fmla="*/ 3 w 6"/>
                    <a:gd name="T5" fmla="*/ 6 h 9"/>
                    <a:gd name="T6" fmla="*/ 2 w 6"/>
                    <a:gd name="T7" fmla="*/ 7 h 9"/>
                    <a:gd name="T8" fmla="*/ 3 w 6"/>
                    <a:gd name="T9" fmla="*/ 5 h 9"/>
                    <a:gd name="T10" fmla="*/ 1 w 6"/>
                    <a:gd name="T11" fmla="*/ 7 h 9"/>
                    <a:gd name="T12" fmla="*/ 3 w 6"/>
                    <a:gd name="T13" fmla="*/ 5 h 9"/>
                    <a:gd name="T14" fmla="*/ 3 w 6"/>
                    <a:gd name="T15" fmla="*/ 5 h 9"/>
                    <a:gd name="T16" fmla="*/ 3 w 6"/>
                    <a:gd name="T17" fmla="*/ 5 h 9"/>
                    <a:gd name="T18" fmla="*/ 3 w 6"/>
                    <a:gd name="T19" fmla="*/ 5 h 9"/>
                    <a:gd name="T20" fmla="*/ 3 w 6"/>
                    <a:gd name="T21" fmla="*/ 5 h 9"/>
                    <a:gd name="T22" fmla="*/ 3 w 6"/>
                    <a:gd name="T23" fmla="*/ 5 h 9"/>
                    <a:gd name="T24" fmla="*/ 3 w 6"/>
                    <a:gd name="T25" fmla="*/ 5 h 9"/>
                    <a:gd name="T26" fmla="*/ 3 w 6"/>
                    <a:gd name="T27" fmla="*/ 5 h 9"/>
                    <a:gd name="T28" fmla="*/ 3 w 6"/>
                    <a:gd name="T29" fmla="*/ 5 h 9"/>
                    <a:gd name="T30" fmla="*/ 3 w 6"/>
                    <a:gd name="T31" fmla="*/ 5 h 9"/>
                    <a:gd name="T32" fmla="*/ 3 w 6"/>
                    <a:gd name="T33" fmla="*/ 4 h 9"/>
                    <a:gd name="T34" fmla="*/ 4 w 6"/>
                    <a:gd name="T35" fmla="*/ 2 h 9"/>
                    <a:gd name="T36" fmla="*/ 6 w 6"/>
                    <a:gd name="T37" fmla="*/ 0 h 9"/>
                    <a:gd name="T38" fmla="*/ 3 w 6"/>
                    <a:gd name="T3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9">
                      <a:moveTo>
                        <a:pt x="3" y="5"/>
                      </a:moveTo>
                      <a:cubicBezTo>
                        <a:pt x="4" y="4"/>
                        <a:pt x="6" y="1"/>
                        <a:pt x="5" y="3"/>
                      </a:cubicBezTo>
                      <a:cubicBezTo>
                        <a:pt x="4" y="5"/>
                        <a:pt x="3" y="5"/>
                        <a:pt x="3" y="6"/>
                      </a:cubicBezTo>
                      <a:cubicBezTo>
                        <a:pt x="3" y="6"/>
                        <a:pt x="2" y="6"/>
                        <a:pt x="2" y="7"/>
                      </a:cubicBezTo>
                      <a:cubicBezTo>
                        <a:pt x="5" y="2"/>
                        <a:pt x="0" y="9"/>
                        <a:pt x="3" y="5"/>
                      </a:cubicBezTo>
                      <a:cubicBezTo>
                        <a:pt x="2" y="6"/>
                        <a:pt x="1" y="7"/>
                        <a:pt x="1" y="7"/>
                      </a:cubicBezTo>
                      <a:cubicBezTo>
                        <a:pt x="1" y="7"/>
                        <a:pt x="2" y="6"/>
                        <a:pt x="3" y="5"/>
                      </a:cubicBezTo>
                      <a:cubicBezTo>
                        <a:pt x="3" y="5"/>
                        <a:pt x="3" y="5"/>
                        <a:pt x="3" y="5"/>
                      </a:cubicBezTo>
                      <a:cubicBezTo>
                        <a:pt x="3" y="5"/>
                        <a:pt x="3" y="5"/>
                        <a:pt x="3" y="5"/>
                      </a:cubicBezTo>
                      <a:cubicBezTo>
                        <a:pt x="3" y="5"/>
                        <a:pt x="3" y="5"/>
                        <a:pt x="3" y="5"/>
                      </a:cubicBezTo>
                      <a:cubicBezTo>
                        <a:pt x="2" y="5"/>
                        <a:pt x="2" y="5"/>
                        <a:pt x="3" y="5"/>
                      </a:cubicBezTo>
                      <a:cubicBezTo>
                        <a:pt x="3" y="5"/>
                        <a:pt x="3" y="5"/>
                        <a:pt x="3" y="5"/>
                      </a:cubicBezTo>
                      <a:cubicBezTo>
                        <a:pt x="3" y="5"/>
                        <a:pt x="3" y="5"/>
                        <a:pt x="3" y="5"/>
                      </a:cubicBezTo>
                      <a:cubicBezTo>
                        <a:pt x="4" y="3"/>
                        <a:pt x="3" y="4"/>
                        <a:pt x="3" y="5"/>
                      </a:cubicBezTo>
                      <a:cubicBezTo>
                        <a:pt x="3" y="5"/>
                        <a:pt x="3" y="5"/>
                        <a:pt x="3" y="5"/>
                      </a:cubicBezTo>
                      <a:cubicBezTo>
                        <a:pt x="3" y="5"/>
                        <a:pt x="3" y="5"/>
                        <a:pt x="3" y="5"/>
                      </a:cubicBezTo>
                      <a:cubicBezTo>
                        <a:pt x="3" y="5"/>
                        <a:pt x="3" y="5"/>
                        <a:pt x="3" y="4"/>
                      </a:cubicBezTo>
                      <a:cubicBezTo>
                        <a:pt x="4" y="4"/>
                        <a:pt x="4" y="3"/>
                        <a:pt x="4" y="2"/>
                      </a:cubicBezTo>
                      <a:cubicBezTo>
                        <a:pt x="5" y="1"/>
                        <a:pt x="6" y="0"/>
                        <a:pt x="6" y="0"/>
                      </a:cubicBezTo>
                      <a:cubicBezTo>
                        <a:pt x="6" y="1"/>
                        <a:pt x="5" y="2"/>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3" name="Freeform 15110"/>
                <p:cNvSpPr>
                  <a:spLocks/>
                </p:cNvSpPr>
                <p:nvPr/>
              </p:nvSpPr>
              <p:spPr bwMode="auto">
                <a:xfrm>
                  <a:off x="2700" y="883"/>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15111"/>
                <p:cNvSpPr>
                  <a:spLocks/>
                </p:cNvSpPr>
                <p:nvPr/>
              </p:nvSpPr>
              <p:spPr bwMode="auto">
                <a:xfrm>
                  <a:off x="2691" y="863"/>
                  <a:ext cx="21" cy="33"/>
                </a:xfrm>
                <a:custGeom>
                  <a:avLst/>
                  <a:gdLst>
                    <a:gd name="T0" fmla="*/ 3 w 5"/>
                    <a:gd name="T1" fmla="*/ 4 h 8"/>
                    <a:gd name="T2" fmla="*/ 2 w 5"/>
                    <a:gd name="T3" fmla="*/ 5 h 8"/>
                    <a:gd name="T4" fmla="*/ 2 w 5"/>
                    <a:gd name="T5" fmla="*/ 5 h 8"/>
                    <a:gd name="T6" fmla="*/ 1 w 5"/>
                    <a:gd name="T7" fmla="*/ 5 h 8"/>
                    <a:gd name="T8" fmla="*/ 2 w 5"/>
                    <a:gd name="T9" fmla="*/ 5 h 8"/>
                    <a:gd name="T10" fmla="*/ 5 w 5"/>
                    <a:gd name="T11" fmla="*/ 1 h 8"/>
                    <a:gd name="T12" fmla="*/ 3 w 5"/>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3" y="4"/>
                      </a:moveTo>
                      <a:cubicBezTo>
                        <a:pt x="3" y="4"/>
                        <a:pt x="3" y="4"/>
                        <a:pt x="2" y="5"/>
                      </a:cubicBezTo>
                      <a:cubicBezTo>
                        <a:pt x="1" y="6"/>
                        <a:pt x="2" y="5"/>
                        <a:pt x="2" y="5"/>
                      </a:cubicBezTo>
                      <a:cubicBezTo>
                        <a:pt x="1" y="6"/>
                        <a:pt x="0" y="8"/>
                        <a:pt x="1" y="5"/>
                      </a:cubicBezTo>
                      <a:cubicBezTo>
                        <a:pt x="2" y="5"/>
                        <a:pt x="2" y="5"/>
                        <a:pt x="2" y="5"/>
                      </a:cubicBezTo>
                      <a:cubicBezTo>
                        <a:pt x="3" y="3"/>
                        <a:pt x="5" y="0"/>
                        <a:pt x="5" y="1"/>
                      </a:cubicBezTo>
                      <a:cubicBezTo>
                        <a:pt x="5" y="1"/>
                        <a:pt x="4" y="2"/>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15112"/>
                <p:cNvSpPr>
                  <a:spLocks/>
                </p:cNvSpPr>
                <p:nvPr/>
              </p:nvSpPr>
              <p:spPr bwMode="auto">
                <a:xfrm>
                  <a:off x="2745" y="814"/>
                  <a:ext cx="12" cy="16"/>
                </a:xfrm>
                <a:custGeom>
                  <a:avLst/>
                  <a:gdLst>
                    <a:gd name="T0" fmla="*/ 0 w 3"/>
                    <a:gd name="T1" fmla="*/ 4 h 4"/>
                    <a:gd name="T2" fmla="*/ 1 w 3"/>
                    <a:gd name="T3" fmla="*/ 2 h 4"/>
                    <a:gd name="T4" fmla="*/ 3 w 3"/>
                    <a:gd name="T5" fmla="*/ 0 h 4"/>
                    <a:gd name="T6" fmla="*/ 2 w 3"/>
                    <a:gd name="T7" fmla="*/ 2 h 4"/>
                    <a:gd name="T8" fmla="*/ 2 w 3"/>
                    <a:gd name="T9" fmla="*/ 2 h 4"/>
                    <a:gd name="T10" fmla="*/ 0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0" y="4"/>
                      </a:moveTo>
                      <a:cubicBezTo>
                        <a:pt x="0" y="4"/>
                        <a:pt x="1" y="3"/>
                        <a:pt x="1" y="2"/>
                      </a:cubicBezTo>
                      <a:cubicBezTo>
                        <a:pt x="2" y="1"/>
                        <a:pt x="3" y="0"/>
                        <a:pt x="3" y="0"/>
                      </a:cubicBezTo>
                      <a:cubicBezTo>
                        <a:pt x="2" y="2"/>
                        <a:pt x="2" y="2"/>
                        <a:pt x="2" y="2"/>
                      </a:cubicBezTo>
                      <a:cubicBezTo>
                        <a:pt x="2" y="2"/>
                        <a:pt x="2" y="2"/>
                        <a:pt x="2" y="2"/>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6" name="Freeform 15113"/>
                <p:cNvSpPr>
                  <a:spLocks/>
                </p:cNvSpPr>
                <p:nvPr/>
              </p:nvSpPr>
              <p:spPr bwMode="auto">
                <a:xfrm>
                  <a:off x="2806" y="719"/>
                  <a:ext cx="8" cy="13"/>
                </a:xfrm>
                <a:custGeom>
                  <a:avLst/>
                  <a:gdLst>
                    <a:gd name="T0" fmla="*/ 4 w 8"/>
                    <a:gd name="T1" fmla="*/ 9 h 13"/>
                    <a:gd name="T2" fmla="*/ 0 w 8"/>
                    <a:gd name="T3" fmla="*/ 13 h 13"/>
                    <a:gd name="T4" fmla="*/ 8 w 8"/>
                    <a:gd name="T5" fmla="*/ 0 h 13"/>
                    <a:gd name="T6" fmla="*/ 4 w 8"/>
                    <a:gd name="T7" fmla="*/ 9 h 13"/>
                  </a:gdLst>
                  <a:ahLst/>
                  <a:cxnLst>
                    <a:cxn ang="0">
                      <a:pos x="T0" y="T1"/>
                    </a:cxn>
                    <a:cxn ang="0">
                      <a:pos x="T2" y="T3"/>
                    </a:cxn>
                    <a:cxn ang="0">
                      <a:pos x="T4" y="T5"/>
                    </a:cxn>
                    <a:cxn ang="0">
                      <a:pos x="T6" y="T7"/>
                    </a:cxn>
                  </a:cxnLst>
                  <a:rect l="0" t="0" r="r" b="b"/>
                  <a:pathLst>
                    <a:path w="8" h="13">
                      <a:moveTo>
                        <a:pt x="4" y="9"/>
                      </a:moveTo>
                      <a:lnTo>
                        <a:pt x="0" y="13"/>
                      </a:lnTo>
                      <a:lnTo>
                        <a:pt x="8" y="0"/>
                      </a:lnTo>
                      <a:lnTo>
                        <a:pt x="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15114"/>
                <p:cNvSpPr>
                  <a:spLocks/>
                </p:cNvSpPr>
                <p:nvPr/>
              </p:nvSpPr>
              <p:spPr bwMode="auto">
                <a:xfrm>
                  <a:off x="2822" y="699"/>
                  <a:ext cx="5" cy="8"/>
                </a:xfrm>
                <a:custGeom>
                  <a:avLst/>
                  <a:gdLst>
                    <a:gd name="T0" fmla="*/ 0 w 5"/>
                    <a:gd name="T1" fmla="*/ 4 h 8"/>
                    <a:gd name="T2" fmla="*/ 0 w 5"/>
                    <a:gd name="T3" fmla="*/ 8 h 8"/>
                    <a:gd name="T4" fmla="*/ 5 w 5"/>
                    <a:gd name="T5" fmla="*/ 0 h 8"/>
                    <a:gd name="T6" fmla="*/ 0 w 5"/>
                    <a:gd name="T7" fmla="*/ 4 h 8"/>
                  </a:gdLst>
                  <a:ahLst/>
                  <a:cxnLst>
                    <a:cxn ang="0">
                      <a:pos x="T0" y="T1"/>
                    </a:cxn>
                    <a:cxn ang="0">
                      <a:pos x="T2" y="T3"/>
                    </a:cxn>
                    <a:cxn ang="0">
                      <a:pos x="T4" y="T5"/>
                    </a:cxn>
                    <a:cxn ang="0">
                      <a:pos x="T6" y="T7"/>
                    </a:cxn>
                  </a:cxnLst>
                  <a:rect l="0" t="0" r="r" b="b"/>
                  <a:pathLst>
                    <a:path w="5" h="8">
                      <a:moveTo>
                        <a:pt x="0" y="4"/>
                      </a:moveTo>
                      <a:lnTo>
                        <a:pt x="0" y="8"/>
                      </a:lnTo>
                      <a:lnTo>
                        <a:pt x="5"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15115"/>
                <p:cNvSpPr>
                  <a:spLocks/>
                </p:cNvSpPr>
                <p:nvPr/>
              </p:nvSpPr>
              <p:spPr bwMode="auto">
                <a:xfrm>
                  <a:off x="1905" y="11"/>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15116"/>
                <p:cNvSpPr>
                  <a:spLocks/>
                </p:cNvSpPr>
                <p:nvPr/>
              </p:nvSpPr>
              <p:spPr bwMode="auto">
                <a:xfrm>
                  <a:off x="1946" y="-1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15117"/>
                <p:cNvSpPr>
                  <a:spLocks/>
                </p:cNvSpPr>
                <p:nvPr/>
              </p:nvSpPr>
              <p:spPr bwMode="auto">
                <a:xfrm>
                  <a:off x="2716" y="56"/>
                  <a:ext cx="12" cy="8"/>
                </a:xfrm>
                <a:custGeom>
                  <a:avLst/>
                  <a:gdLst>
                    <a:gd name="T0" fmla="*/ 3 w 3"/>
                    <a:gd name="T1" fmla="*/ 2 h 2"/>
                    <a:gd name="T2" fmla="*/ 0 w 3"/>
                    <a:gd name="T3" fmla="*/ 0 h 2"/>
                    <a:gd name="T4" fmla="*/ 0 w 3"/>
                    <a:gd name="T5" fmla="*/ 0 h 2"/>
                    <a:gd name="T6" fmla="*/ 1 w 3"/>
                    <a:gd name="T7" fmla="*/ 0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cubicBezTo>
                        <a:pt x="2" y="1"/>
                        <a:pt x="0" y="0"/>
                        <a:pt x="0" y="0"/>
                      </a:cubicBezTo>
                      <a:cubicBezTo>
                        <a:pt x="0" y="0"/>
                        <a:pt x="0" y="0"/>
                        <a:pt x="0" y="0"/>
                      </a:cubicBezTo>
                      <a:cubicBezTo>
                        <a:pt x="0" y="0"/>
                        <a:pt x="1" y="0"/>
                        <a:pt x="1" y="0"/>
                      </a:cubicBezTo>
                      <a:cubicBezTo>
                        <a:pt x="2" y="1"/>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15118"/>
                <p:cNvSpPr>
                  <a:spLocks/>
                </p:cNvSpPr>
                <p:nvPr/>
              </p:nvSpPr>
              <p:spPr bwMode="auto">
                <a:xfrm>
                  <a:off x="2306" y="-133"/>
                  <a:ext cx="13" cy="0"/>
                </a:xfrm>
                <a:custGeom>
                  <a:avLst/>
                  <a:gdLst>
                    <a:gd name="T0" fmla="*/ 0 w 3"/>
                    <a:gd name="T1" fmla="*/ 1 w 3"/>
                    <a:gd name="T2" fmla="*/ 3 w 3"/>
                    <a:gd name="T3" fmla="*/ 0 w 3"/>
                  </a:gdLst>
                  <a:ahLst/>
                  <a:cxnLst>
                    <a:cxn ang="0">
                      <a:pos x="T0" y="0"/>
                    </a:cxn>
                    <a:cxn ang="0">
                      <a:pos x="T1" y="0"/>
                    </a:cxn>
                    <a:cxn ang="0">
                      <a:pos x="T2" y="0"/>
                    </a:cxn>
                    <a:cxn ang="0">
                      <a:pos x="T3" y="0"/>
                    </a:cxn>
                  </a:cxnLst>
                  <a:rect l="0" t="0" r="r" b="b"/>
                  <a:pathLst>
                    <a:path w="3">
                      <a:moveTo>
                        <a:pt x="0" y="0"/>
                      </a:moveTo>
                      <a:cubicBezTo>
                        <a:pt x="1" y="0"/>
                        <a:pt x="1" y="0"/>
                        <a:pt x="1" y="0"/>
                      </a:cubicBezTo>
                      <a:cubicBezTo>
                        <a:pt x="2" y="0"/>
                        <a:pt x="2"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15119"/>
                <p:cNvSpPr>
                  <a:spLocks/>
                </p:cNvSpPr>
                <p:nvPr/>
              </p:nvSpPr>
              <p:spPr bwMode="auto">
                <a:xfrm>
                  <a:off x="2290" y="-137"/>
                  <a:ext cx="12" cy="0"/>
                </a:xfrm>
                <a:custGeom>
                  <a:avLst/>
                  <a:gdLst>
                    <a:gd name="T0" fmla="*/ 3 w 3"/>
                    <a:gd name="T1" fmla="*/ 1 w 3"/>
                    <a:gd name="T2" fmla="*/ 0 w 3"/>
                    <a:gd name="T3" fmla="*/ 1 w 3"/>
                    <a:gd name="T4" fmla="*/ 3 w 3"/>
                  </a:gdLst>
                  <a:ahLst/>
                  <a:cxnLst>
                    <a:cxn ang="0">
                      <a:pos x="T0" y="0"/>
                    </a:cxn>
                    <a:cxn ang="0">
                      <a:pos x="T1" y="0"/>
                    </a:cxn>
                    <a:cxn ang="0">
                      <a:pos x="T2" y="0"/>
                    </a:cxn>
                    <a:cxn ang="0">
                      <a:pos x="T3" y="0"/>
                    </a:cxn>
                    <a:cxn ang="0">
                      <a:pos x="T4" y="0"/>
                    </a:cxn>
                  </a:cxnLst>
                  <a:rect l="0" t="0" r="r" b="b"/>
                  <a:pathLst>
                    <a:path w="3">
                      <a:moveTo>
                        <a:pt x="3" y="0"/>
                      </a:moveTo>
                      <a:cubicBezTo>
                        <a:pt x="3" y="0"/>
                        <a:pt x="2" y="0"/>
                        <a:pt x="1" y="0"/>
                      </a:cubicBezTo>
                      <a:cubicBezTo>
                        <a:pt x="0" y="0"/>
                        <a:pt x="0" y="0"/>
                        <a:pt x="0" y="0"/>
                      </a:cubicBezTo>
                      <a:cubicBezTo>
                        <a:pt x="0" y="0"/>
                        <a:pt x="0" y="0"/>
                        <a:pt x="1"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15120"/>
                <p:cNvSpPr>
                  <a:spLocks/>
                </p:cNvSpPr>
                <p:nvPr/>
              </p:nvSpPr>
              <p:spPr bwMode="auto">
                <a:xfrm>
                  <a:off x="1749" y="211"/>
                  <a:ext cx="4" cy="9"/>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0" y="2"/>
                        <a:pt x="0" y="2"/>
                        <a:pt x="0" y="2"/>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15121"/>
                <p:cNvSpPr>
                  <a:spLocks/>
                </p:cNvSpPr>
                <p:nvPr/>
              </p:nvSpPr>
              <p:spPr bwMode="auto">
                <a:xfrm>
                  <a:off x="2884" y="408"/>
                  <a:ext cx="4" cy="21"/>
                </a:xfrm>
                <a:custGeom>
                  <a:avLst/>
                  <a:gdLst>
                    <a:gd name="T0" fmla="*/ 1 w 1"/>
                    <a:gd name="T1" fmla="*/ 5 h 5"/>
                    <a:gd name="T2" fmla="*/ 0 w 1"/>
                    <a:gd name="T3" fmla="*/ 3 h 5"/>
                    <a:gd name="T4" fmla="*/ 0 w 1"/>
                    <a:gd name="T5" fmla="*/ 2 h 5"/>
                    <a:gd name="T6" fmla="*/ 0 w 1"/>
                    <a:gd name="T7" fmla="*/ 0 h 5"/>
                    <a:gd name="T8" fmla="*/ 1 w 1"/>
                    <a:gd name="T9" fmla="*/ 3 h 5"/>
                    <a:gd name="T10" fmla="*/ 1 w 1"/>
                    <a:gd name="T11" fmla="*/ 3 h 5"/>
                    <a:gd name="T12" fmla="*/ 1 w 1"/>
                    <a:gd name="T13" fmla="*/ 3 h 5"/>
                    <a:gd name="T14" fmla="*/ 1 w 1"/>
                    <a:gd name="T15" fmla="*/ 3 h 5"/>
                    <a:gd name="T16" fmla="*/ 1 w 1"/>
                    <a:gd name="T17" fmla="*/ 3 h 5"/>
                    <a:gd name="T18" fmla="*/ 1 w 1"/>
                    <a:gd name="T19" fmla="*/ 3 h 5"/>
                    <a:gd name="T20" fmla="*/ 1 w 1"/>
                    <a:gd name="T21" fmla="*/ 3 h 5"/>
                    <a:gd name="T22" fmla="*/ 1 w 1"/>
                    <a:gd name="T23" fmla="*/ 3 h 5"/>
                    <a:gd name="T24" fmla="*/ 1 w 1"/>
                    <a:gd name="T25" fmla="*/ 3 h 5"/>
                    <a:gd name="T26" fmla="*/ 1 w 1"/>
                    <a:gd name="T27" fmla="*/ 3 h 5"/>
                    <a:gd name="T28" fmla="*/ 1 w 1"/>
                    <a:gd name="T29" fmla="*/ 4 h 5"/>
                    <a:gd name="T30" fmla="*/ 1 w 1"/>
                    <a:gd name="T31" fmla="*/ 4 h 5"/>
                    <a:gd name="T32" fmla="*/ 1 w 1"/>
                    <a:gd name="T3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 h="5">
                      <a:moveTo>
                        <a:pt x="1" y="5"/>
                      </a:moveTo>
                      <a:cubicBezTo>
                        <a:pt x="1" y="4"/>
                        <a:pt x="1" y="4"/>
                        <a:pt x="0" y="3"/>
                      </a:cubicBezTo>
                      <a:cubicBezTo>
                        <a:pt x="0" y="3"/>
                        <a:pt x="0" y="3"/>
                        <a:pt x="0" y="2"/>
                      </a:cubicBezTo>
                      <a:cubicBezTo>
                        <a:pt x="0" y="1"/>
                        <a:pt x="0" y="1"/>
                        <a:pt x="0" y="0"/>
                      </a:cubicBezTo>
                      <a:cubicBezTo>
                        <a:pt x="0" y="1"/>
                        <a:pt x="0" y="2"/>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4"/>
                        <a:pt x="1" y="4"/>
                        <a:pt x="1" y="4"/>
                      </a:cubicBezTo>
                      <a:cubicBezTo>
                        <a:pt x="1" y="4"/>
                        <a:pt x="1" y="4"/>
                        <a:pt x="1" y="4"/>
                      </a:cubicBezTo>
                      <a:cubicBezTo>
                        <a:pt x="1" y="4"/>
                        <a:pt x="1"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15122"/>
                <p:cNvSpPr>
                  <a:spLocks/>
                </p:cNvSpPr>
                <p:nvPr/>
              </p:nvSpPr>
              <p:spPr bwMode="auto">
                <a:xfrm>
                  <a:off x="1929" y="11"/>
                  <a:ext cx="4" cy="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0"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15123"/>
                <p:cNvSpPr>
                  <a:spLocks/>
                </p:cNvSpPr>
                <p:nvPr/>
              </p:nvSpPr>
              <p:spPr bwMode="auto">
                <a:xfrm>
                  <a:off x="2880" y="383"/>
                  <a:ext cx="4" cy="25"/>
                </a:xfrm>
                <a:custGeom>
                  <a:avLst/>
                  <a:gdLst>
                    <a:gd name="T0" fmla="*/ 0 w 1"/>
                    <a:gd name="T1" fmla="*/ 0 h 6"/>
                    <a:gd name="T2" fmla="*/ 0 w 1"/>
                    <a:gd name="T3" fmla="*/ 1 h 6"/>
                    <a:gd name="T4" fmla="*/ 1 w 1"/>
                    <a:gd name="T5" fmla="*/ 6 h 6"/>
                    <a:gd name="T6" fmla="*/ 0 w 1"/>
                    <a:gd name="T7" fmla="*/ 0 h 6"/>
                  </a:gdLst>
                  <a:ahLst/>
                  <a:cxnLst>
                    <a:cxn ang="0">
                      <a:pos x="T0" y="T1"/>
                    </a:cxn>
                    <a:cxn ang="0">
                      <a:pos x="T2" y="T3"/>
                    </a:cxn>
                    <a:cxn ang="0">
                      <a:pos x="T4" y="T5"/>
                    </a:cxn>
                    <a:cxn ang="0">
                      <a:pos x="T6" y="T7"/>
                    </a:cxn>
                  </a:cxnLst>
                  <a:rect l="0" t="0" r="r" b="b"/>
                  <a:pathLst>
                    <a:path w="1" h="6">
                      <a:moveTo>
                        <a:pt x="0" y="0"/>
                      </a:moveTo>
                      <a:cubicBezTo>
                        <a:pt x="0" y="1"/>
                        <a:pt x="0" y="1"/>
                        <a:pt x="0" y="1"/>
                      </a:cubicBezTo>
                      <a:cubicBezTo>
                        <a:pt x="1" y="3"/>
                        <a:pt x="1" y="4"/>
                        <a:pt x="1" y="6"/>
                      </a:cubicBezTo>
                      <a:cubicBezTo>
                        <a:pt x="1" y="4"/>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15124"/>
                <p:cNvSpPr>
                  <a:spLocks/>
                </p:cNvSpPr>
                <p:nvPr/>
              </p:nvSpPr>
              <p:spPr bwMode="auto">
                <a:xfrm>
                  <a:off x="2073" y="99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Freeform 15125"/>
                <p:cNvSpPr>
                  <a:spLocks/>
                </p:cNvSpPr>
                <p:nvPr/>
              </p:nvSpPr>
              <p:spPr bwMode="auto">
                <a:xfrm>
                  <a:off x="2327" y="1027"/>
                  <a:ext cx="8"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Freeform 15126"/>
                <p:cNvSpPr>
                  <a:spLocks/>
                </p:cNvSpPr>
                <p:nvPr/>
              </p:nvSpPr>
              <p:spPr bwMode="auto">
                <a:xfrm>
                  <a:off x="2863" y="601"/>
                  <a:ext cx="5" cy="4"/>
                </a:xfrm>
                <a:custGeom>
                  <a:avLst/>
                  <a:gdLst>
                    <a:gd name="T0" fmla="*/ 1 w 1"/>
                    <a:gd name="T1" fmla="*/ 0 h 1"/>
                    <a:gd name="T2" fmla="*/ 1 w 1"/>
                    <a:gd name="T3" fmla="*/ 0 h 1"/>
                  </a:gdLst>
                  <a:ahLst/>
                  <a:cxnLst>
                    <a:cxn ang="0">
                      <a:pos x="T0" y="T1"/>
                    </a:cxn>
                    <a:cxn ang="0">
                      <a:pos x="T2" y="T3"/>
                    </a:cxn>
                  </a:cxnLst>
                  <a:rect l="0" t="0" r="r" b="b"/>
                  <a:pathLst>
                    <a:path w="1" h="1">
                      <a:moveTo>
                        <a:pt x="1" y="0"/>
                      </a:move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0" name="Freeform 15127"/>
                <p:cNvSpPr>
                  <a:spLocks/>
                </p:cNvSpPr>
                <p:nvPr/>
              </p:nvSpPr>
              <p:spPr bwMode="auto">
                <a:xfrm>
                  <a:off x="2863" y="62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1" name="Freeform 15128"/>
                <p:cNvSpPr>
                  <a:spLocks/>
                </p:cNvSpPr>
                <p:nvPr/>
              </p:nvSpPr>
              <p:spPr bwMode="auto">
                <a:xfrm>
                  <a:off x="2880" y="322"/>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2" name="Freeform 15129"/>
                <p:cNvSpPr>
                  <a:spLocks/>
                </p:cNvSpPr>
                <p:nvPr/>
              </p:nvSpPr>
              <p:spPr bwMode="auto">
                <a:xfrm>
                  <a:off x="2863" y="601"/>
                  <a:ext cx="5" cy="8"/>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2"/>
                        <a:pt x="0" y="1"/>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3" name="Freeform 15130"/>
                <p:cNvSpPr>
                  <a:spLocks/>
                </p:cNvSpPr>
                <p:nvPr/>
              </p:nvSpPr>
              <p:spPr bwMode="auto">
                <a:xfrm>
                  <a:off x="2863" y="609"/>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15131"/>
                <p:cNvSpPr>
                  <a:spLocks/>
                </p:cNvSpPr>
                <p:nvPr/>
              </p:nvSpPr>
              <p:spPr bwMode="auto">
                <a:xfrm>
                  <a:off x="2868" y="592"/>
                  <a:ext cx="0" cy="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cubicBezTo>
                        <a:pt x="0" y="1"/>
                        <a:pt x="0" y="2"/>
                        <a:pt x="0" y="2"/>
                      </a:cubicBezTo>
                      <a:cubicBezTo>
                        <a:pt x="0" y="2"/>
                        <a:pt x="0" y="2"/>
                        <a:pt x="0" y="2"/>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15132"/>
                <p:cNvSpPr>
                  <a:spLocks/>
                </p:cNvSpPr>
                <p:nvPr/>
              </p:nvSpPr>
              <p:spPr bwMode="auto">
                <a:xfrm>
                  <a:off x="1741" y="642"/>
                  <a:ext cx="0" cy="8"/>
                </a:xfrm>
                <a:custGeom>
                  <a:avLst/>
                  <a:gdLst>
                    <a:gd name="T0" fmla="*/ 0 h 2"/>
                    <a:gd name="T1" fmla="*/ 0 h 2"/>
                    <a:gd name="T2" fmla="*/ 0 h 2"/>
                  </a:gdLst>
                  <a:ahLst/>
                  <a:cxnLst>
                    <a:cxn ang="0">
                      <a:pos x="0" y="T0"/>
                    </a:cxn>
                    <a:cxn ang="0">
                      <a:pos x="0" y="T1"/>
                    </a:cxn>
                    <a:cxn ang="0">
                      <a:pos x="0" y="T2"/>
                    </a:cxn>
                  </a:cxnLst>
                  <a:rect l="0" t="0" r="r" b="b"/>
                  <a:pathLst>
                    <a:path h="2">
                      <a:moveTo>
                        <a:pt x="0" y="0"/>
                      </a:moveTo>
                      <a:cubicBezTo>
                        <a:pt x="0" y="0"/>
                        <a:pt x="0" y="0"/>
                        <a:pt x="0" y="0"/>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6" name="Freeform 15133"/>
                <p:cNvSpPr>
                  <a:spLocks/>
                </p:cNvSpPr>
                <p:nvPr/>
              </p:nvSpPr>
              <p:spPr bwMode="auto">
                <a:xfrm>
                  <a:off x="2614" y="-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7" name="Freeform 15134"/>
                <p:cNvSpPr>
                  <a:spLocks/>
                </p:cNvSpPr>
                <p:nvPr/>
              </p:nvSpPr>
              <p:spPr bwMode="auto">
                <a:xfrm>
                  <a:off x="2597" y="-55"/>
                  <a:ext cx="17" cy="12"/>
                </a:xfrm>
                <a:custGeom>
                  <a:avLst/>
                  <a:gdLst>
                    <a:gd name="T0" fmla="*/ 0 w 4"/>
                    <a:gd name="T1" fmla="*/ 0 h 3"/>
                    <a:gd name="T2" fmla="*/ 4 w 4"/>
                    <a:gd name="T3" fmla="*/ 3 h 3"/>
                    <a:gd name="T4" fmla="*/ 2 w 4"/>
                    <a:gd name="T5" fmla="*/ 3 h 3"/>
                    <a:gd name="T6" fmla="*/ 0 w 4"/>
                    <a:gd name="T7" fmla="*/ 0 h 3"/>
                  </a:gdLst>
                  <a:ahLst/>
                  <a:cxnLst>
                    <a:cxn ang="0">
                      <a:pos x="T0" y="T1"/>
                    </a:cxn>
                    <a:cxn ang="0">
                      <a:pos x="T2" y="T3"/>
                    </a:cxn>
                    <a:cxn ang="0">
                      <a:pos x="T4" y="T5"/>
                    </a:cxn>
                    <a:cxn ang="0">
                      <a:pos x="T6" y="T7"/>
                    </a:cxn>
                  </a:cxnLst>
                  <a:rect l="0" t="0" r="r" b="b"/>
                  <a:pathLst>
                    <a:path w="4" h="3">
                      <a:moveTo>
                        <a:pt x="0" y="0"/>
                      </a:moveTo>
                      <a:cubicBezTo>
                        <a:pt x="2" y="2"/>
                        <a:pt x="3" y="2"/>
                        <a:pt x="4" y="3"/>
                      </a:cubicBezTo>
                      <a:cubicBezTo>
                        <a:pt x="2" y="3"/>
                        <a:pt x="2" y="3"/>
                        <a:pt x="2" y="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8" name="Freeform 15135"/>
                <p:cNvSpPr>
                  <a:spLocks noEditPoints="1"/>
                </p:cNvSpPr>
                <p:nvPr/>
              </p:nvSpPr>
              <p:spPr bwMode="auto">
                <a:xfrm>
                  <a:off x="1712" y="-137"/>
                  <a:ext cx="1184" cy="1176"/>
                </a:xfrm>
                <a:custGeom>
                  <a:avLst/>
                  <a:gdLst>
                    <a:gd name="T0" fmla="*/ 22 w 289"/>
                    <a:gd name="T1" fmla="*/ 65 h 287"/>
                    <a:gd name="T2" fmla="*/ 7 w 289"/>
                    <a:gd name="T3" fmla="*/ 95 h 287"/>
                    <a:gd name="T4" fmla="*/ 4 w 289"/>
                    <a:gd name="T5" fmla="*/ 110 h 287"/>
                    <a:gd name="T6" fmla="*/ 2 w 289"/>
                    <a:gd name="T7" fmla="*/ 122 h 287"/>
                    <a:gd name="T8" fmla="*/ 0 w 289"/>
                    <a:gd name="T9" fmla="*/ 153 h 287"/>
                    <a:gd name="T10" fmla="*/ 4 w 289"/>
                    <a:gd name="T11" fmla="*/ 180 h 287"/>
                    <a:gd name="T12" fmla="*/ 6 w 289"/>
                    <a:gd name="T13" fmla="*/ 187 h 287"/>
                    <a:gd name="T14" fmla="*/ 12 w 289"/>
                    <a:gd name="T15" fmla="*/ 206 h 287"/>
                    <a:gd name="T16" fmla="*/ 17 w 289"/>
                    <a:gd name="T17" fmla="*/ 216 h 287"/>
                    <a:gd name="T18" fmla="*/ 34 w 289"/>
                    <a:gd name="T19" fmla="*/ 237 h 287"/>
                    <a:gd name="T20" fmla="*/ 82 w 289"/>
                    <a:gd name="T21" fmla="*/ 274 h 287"/>
                    <a:gd name="T22" fmla="*/ 102 w 289"/>
                    <a:gd name="T23" fmla="*/ 282 h 287"/>
                    <a:gd name="T24" fmla="*/ 131 w 289"/>
                    <a:gd name="T25" fmla="*/ 287 h 287"/>
                    <a:gd name="T26" fmla="*/ 165 w 289"/>
                    <a:gd name="T27" fmla="*/ 284 h 287"/>
                    <a:gd name="T28" fmla="*/ 134 w 289"/>
                    <a:gd name="T29" fmla="*/ 285 h 287"/>
                    <a:gd name="T30" fmla="*/ 91 w 289"/>
                    <a:gd name="T31" fmla="*/ 275 h 287"/>
                    <a:gd name="T32" fmla="*/ 57 w 289"/>
                    <a:gd name="T33" fmla="*/ 255 h 287"/>
                    <a:gd name="T34" fmla="*/ 32 w 289"/>
                    <a:gd name="T35" fmla="*/ 232 h 287"/>
                    <a:gd name="T36" fmla="*/ 25 w 289"/>
                    <a:gd name="T37" fmla="*/ 222 h 287"/>
                    <a:gd name="T38" fmla="*/ 15 w 289"/>
                    <a:gd name="T39" fmla="*/ 205 h 287"/>
                    <a:gd name="T40" fmla="*/ 9 w 289"/>
                    <a:gd name="T41" fmla="*/ 188 h 287"/>
                    <a:gd name="T42" fmla="*/ 3 w 289"/>
                    <a:gd name="T43" fmla="*/ 143 h 287"/>
                    <a:gd name="T44" fmla="*/ 6 w 289"/>
                    <a:gd name="T45" fmla="*/ 116 h 287"/>
                    <a:gd name="T46" fmla="*/ 12 w 289"/>
                    <a:gd name="T47" fmla="*/ 92 h 287"/>
                    <a:gd name="T48" fmla="*/ 24 w 289"/>
                    <a:gd name="T49" fmla="*/ 66 h 287"/>
                    <a:gd name="T50" fmla="*/ 37 w 289"/>
                    <a:gd name="T51" fmla="*/ 50 h 287"/>
                    <a:gd name="T52" fmla="*/ 71 w 289"/>
                    <a:gd name="T53" fmla="*/ 23 h 287"/>
                    <a:gd name="T54" fmla="*/ 93 w 289"/>
                    <a:gd name="T55" fmla="*/ 12 h 287"/>
                    <a:gd name="T56" fmla="*/ 116 w 289"/>
                    <a:gd name="T57" fmla="*/ 5 h 287"/>
                    <a:gd name="T58" fmla="*/ 143 w 289"/>
                    <a:gd name="T59" fmla="*/ 2 h 287"/>
                    <a:gd name="T60" fmla="*/ 165 w 289"/>
                    <a:gd name="T61" fmla="*/ 4 h 287"/>
                    <a:gd name="T62" fmla="*/ 212 w 289"/>
                    <a:gd name="T63" fmla="*/ 21 h 287"/>
                    <a:gd name="T64" fmla="*/ 234 w 289"/>
                    <a:gd name="T65" fmla="*/ 37 h 287"/>
                    <a:gd name="T66" fmla="*/ 248 w 289"/>
                    <a:gd name="T67" fmla="*/ 49 h 287"/>
                    <a:gd name="T68" fmla="*/ 272 w 289"/>
                    <a:gd name="T69" fmla="*/ 81 h 287"/>
                    <a:gd name="T70" fmla="*/ 286 w 289"/>
                    <a:gd name="T71" fmla="*/ 134 h 287"/>
                    <a:gd name="T72" fmla="*/ 287 w 289"/>
                    <a:gd name="T73" fmla="*/ 139 h 287"/>
                    <a:gd name="T74" fmla="*/ 284 w 289"/>
                    <a:gd name="T75" fmla="*/ 172 h 287"/>
                    <a:gd name="T76" fmla="*/ 281 w 289"/>
                    <a:gd name="T77" fmla="*/ 182 h 287"/>
                    <a:gd name="T78" fmla="*/ 276 w 289"/>
                    <a:gd name="T79" fmla="*/ 197 h 287"/>
                    <a:gd name="T80" fmla="*/ 281 w 289"/>
                    <a:gd name="T81" fmla="*/ 185 h 287"/>
                    <a:gd name="T82" fmla="*/ 287 w 289"/>
                    <a:gd name="T83" fmla="*/ 168 h 287"/>
                    <a:gd name="T84" fmla="*/ 288 w 289"/>
                    <a:gd name="T85" fmla="*/ 161 h 287"/>
                    <a:gd name="T86" fmla="*/ 288 w 289"/>
                    <a:gd name="T87" fmla="*/ 140 h 287"/>
                    <a:gd name="T88" fmla="*/ 289 w 289"/>
                    <a:gd name="T89" fmla="*/ 136 h 287"/>
                    <a:gd name="T90" fmla="*/ 283 w 289"/>
                    <a:gd name="T91" fmla="*/ 101 h 287"/>
                    <a:gd name="T92" fmla="*/ 270 w 289"/>
                    <a:gd name="T93" fmla="*/ 71 h 287"/>
                    <a:gd name="T94" fmla="*/ 267 w 289"/>
                    <a:gd name="T95" fmla="*/ 67 h 287"/>
                    <a:gd name="T96" fmla="*/ 263 w 289"/>
                    <a:gd name="T97" fmla="*/ 64 h 287"/>
                    <a:gd name="T98" fmla="*/ 249 w 289"/>
                    <a:gd name="T99" fmla="*/ 47 h 287"/>
                    <a:gd name="T100" fmla="*/ 233 w 289"/>
                    <a:gd name="T101" fmla="*/ 33 h 287"/>
                    <a:gd name="T102" fmla="*/ 206 w 289"/>
                    <a:gd name="T103" fmla="*/ 15 h 287"/>
                    <a:gd name="T104" fmla="*/ 184 w 289"/>
                    <a:gd name="T105" fmla="*/ 6 h 287"/>
                    <a:gd name="T106" fmla="*/ 165 w 289"/>
                    <a:gd name="T107" fmla="*/ 1 h 287"/>
                    <a:gd name="T108" fmla="*/ 148 w 289"/>
                    <a:gd name="T109" fmla="*/ 0 h 287"/>
                    <a:gd name="T110" fmla="*/ 148 w 289"/>
                    <a:gd name="T111" fmla="*/ 2 h 287"/>
                    <a:gd name="T112" fmla="*/ 118 w 289"/>
                    <a:gd name="T113" fmla="*/ 3 h 287"/>
                    <a:gd name="T114" fmla="*/ 89 w 289"/>
                    <a:gd name="T115" fmla="*/ 10 h 287"/>
                    <a:gd name="T116" fmla="*/ 70 w 289"/>
                    <a:gd name="T117" fmla="*/ 20 h 287"/>
                    <a:gd name="T118" fmla="*/ 50 w 289"/>
                    <a:gd name="T119" fmla="*/ 35 h 287"/>
                    <a:gd name="T120" fmla="*/ 29 w 289"/>
                    <a:gd name="T121" fmla="*/ 54 h 287"/>
                    <a:gd name="T122" fmla="*/ 70 w 289"/>
                    <a:gd name="T123" fmla="*/ 21 h 287"/>
                    <a:gd name="T124" fmla="*/ 14 w 289"/>
                    <a:gd name="T125" fmla="*/ 203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 h="287">
                      <a:moveTo>
                        <a:pt x="30" y="54"/>
                      </a:moveTo>
                      <a:cubicBezTo>
                        <a:pt x="31" y="53"/>
                        <a:pt x="31" y="53"/>
                        <a:pt x="32" y="52"/>
                      </a:cubicBezTo>
                      <a:cubicBezTo>
                        <a:pt x="30" y="54"/>
                        <a:pt x="29" y="56"/>
                        <a:pt x="27" y="58"/>
                      </a:cubicBezTo>
                      <a:cubicBezTo>
                        <a:pt x="26" y="59"/>
                        <a:pt x="24" y="60"/>
                        <a:pt x="23" y="61"/>
                      </a:cubicBezTo>
                      <a:cubicBezTo>
                        <a:pt x="23" y="62"/>
                        <a:pt x="23" y="62"/>
                        <a:pt x="23" y="62"/>
                      </a:cubicBezTo>
                      <a:cubicBezTo>
                        <a:pt x="23" y="62"/>
                        <a:pt x="23" y="62"/>
                        <a:pt x="23" y="63"/>
                      </a:cubicBezTo>
                      <a:cubicBezTo>
                        <a:pt x="23" y="63"/>
                        <a:pt x="23" y="63"/>
                        <a:pt x="23" y="64"/>
                      </a:cubicBezTo>
                      <a:cubicBezTo>
                        <a:pt x="22" y="64"/>
                        <a:pt x="22" y="64"/>
                        <a:pt x="22" y="64"/>
                      </a:cubicBezTo>
                      <a:cubicBezTo>
                        <a:pt x="22" y="64"/>
                        <a:pt x="22" y="64"/>
                        <a:pt x="22" y="65"/>
                      </a:cubicBezTo>
                      <a:cubicBezTo>
                        <a:pt x="22" y="65"/>
                        <a:pt x="22" y="65"/>
                        <a:pt x="22" y="65"/>
                      </a:cubicBezTo>
                      <a:cubicBezTo>
                        <a:pt x="22" y="65"/>
                        <a:pt x="22" y="65"/>
                        <a:pt x="22" y="65"/>
                      </a:cubicBezTo>
                      <a:cubicBezTo>
                        <a:pt x="17" y="71"/>
                        <a:pt x="22" y="63"/>
                        <a:pt x="19" y="67"/>
                      </a:cubicBezTo>
                      <a:cubicBezTo>
                        <a:pt x="18" y="70"/>
                        <a:pt x="18" y="70"/>
                        <a:pt x="18" y="70"/>
                      </a:cubicBezTo>
                      <a:cubicBezTo>
                        <a:pt x="17" y="71"/>
                        <a:pt x="16" y="73"/>
                        <a:pt x="16" y="74"/>
                      </a:cubicBezTo>
                      <a:cubicBezTo>
                        <a:pt x="15" y="75"/>
                        <a:pt x="14" y="76"/>
                        <a:pt x="14" y="77"/>
                      </a:cubicBezTo>
                      <a:cubicBezTo>
                        <a:pt x="13" y="78"/>
                        <a:pt x="13" y="79"/>
                        <a:pt x="12" y="80"/>
                      </a:cubicBezTo>
                      <a:cubicBezTo>
                        <a:pt x="12" y="81"/>
                        <a:pt x="12" y="82"/>
                        <a:pt x="12" y="82"/>
                      </a:cubicBezTo>
                      <a:cubicBezTo>
                        <a:pt x="11" y="83"/>
                        <a:pt x="11" y="83"/>
                        <a:pt x="11" y="84"/>
                      </a:cubicBezTo>
                      <a:cubicBezTo>
                        <a:pt x="11" y="85"/>
                        <a:pt x="10" y="85"/>
                        <a:pt x="10" y="86"/>
                      </a:cubicBezTo>
                      <a:cubicBezTo>
                        <a:pt x="10" y="87"/>
                        <a:pt x="9" y="88"/>
                        <a:pt x="9" y="89"/>
                      </a:cubicBezTo>
                      <a:cubicBezTo>
                        <a:pt x="8" y="91"/>
                        <a:pt x="8" y="92"/>
                        <a:pt x="7" y="93"/>
                      </a:cubicBezTo>
                      <a:cubicBezTo>
                        <a:pt x="7" y="94"/>
                        <a:pt x="7" y="94"/>
                        <a:pt x="7" y="95"/>
                      </a:cubicBezTo>
                      <a:cubicBezTo>
                        <a:pt x="6" y="95"/>
                        <a:pt x="6" y="96"/>
                        <a:pt x="6" y="97"/>
                      </a:cubicBezTo>
                      <a:cubicBezTo>
                        <a:pt x="6" y="98"/>
                        <a:pt x="5" y="99"/>
                        <a:pt x="5" y="100"/>
                      </a:cubicBezTo>
                      <a:cubicBezTo>
                        <a:pt x="6" y="99"/>
                        <a:pt x="5" y="102"/>
                        <a:pt x="5" y="103"/>
                      </a:cubicBezTo>
                      <a:cubicBezTo>
                        <a:pt x="5" y="103"/>
                        <a:pt x="4" y="104"/>
                        <a:pt x="4" y="106"/>
                      </a:cubicBezTo>
                      <a:cubicBezTo>
                        <a:pt x="4" y="107"/>
                        <a:pt x="4" y="108"/>
                        <a:pt x="3" y="108"/>
                      </a:cubicBezTo>
                      <a:cubicBezTo>
                        <a:pt x="3" y="109"/>
                        <a:pt x="3" y="109"/>
                        <a:pt x="3" y="109"/>
                      </a:cubicBezTo>
                      <a:cubicBezTo>
                        <a:pt x="3" y="108"/>
                        <a:pt x="4" y="107"/>
                        <a:pt x="4" y="107"/>
                      </a:cubicBezTo>
                      <a:cubicBezTo>
                        <a:pt x="4" y="106"/>
                        <a:pt x="4" y="106"/>
                        <a:pt x="5" y="106"/>
                      </a:cubicBezTo>
                      <a:cubicBezTo>
                        <a:pt x="4" y="107"/>
                        <a:pt x="4" y="108"/>
                        <a:pt x="4" y="109"/>
                      </a:cubicBezTo>
                      <a:cubicBezTo>
                        <a:pt x="4" y="109"/>
                        <a:pt x="4" y="110"/>
                        <a:pt x="3" y="111"/>
                      </a:cubicBezTo>
                      <a:cubicBezTo>
                        <a:pt x="4" y="110"/>
                        <a:pt x="4" y="109"/>
                        <a:pt x="4" y="110"/>
                      </a:cubicBezTo>
                      <a:cubicBezTo>
                        <a:pt x="4" y="110"/>
                        <a:pt x="3" y="112"/>
                        <a:pt x="3" y="114"/>
                      </a:cubicBezTo>
                      <a:cubicBezTo>
                        <a:pt x="3" y="114"/>
                        <a:pt x="3" y="115"/>
                        <a:pt x="3" y="115"/>
                      </a:cubicBezTo>
                      <a:cubicBezTo>
                        <a:pt x="2" y="115"/>
                        <a:pt x="2" y="116"/>
                        <a:pt x="2" y="116"/>
                      </a:cubicBezTo>
                      <a:cubicBezTo>
                        <a:pt x="2" y="117"/>
                        <a:pt x="2" y="117"/>
                        <a:pt x="2" y="117"/>
                      </a:cubicBezTo>
                      <a:cubicBezTo>
                        <a:pt x="2" y="117"/>
                        <a:pt x="2" y="116"/>
                        <a:pt x="2" y="115"/>
                      </a:cubicBezTo>
                      <a:cubicBezTo>
                        <a:pt x="2" y="116"/>
                        <a:pt x="2" y="118"/>
                        <a:pt x="2" y="119"/>
                      </a:cubicBezTo>
                      <a:cubicBezTo>
                        <a:pt x="2" y="120"/>
                        <a:pt x="1" y="121"/>
                        <a:pt x="1" y="122"/>
                      </a:cubicBezTo>
                      <a:cubicBezTo>
                        <a:pt x="1" y="122"/>
                        <a:pt x="1" y="123"/>
                        <a:pt x="1" y="124"/>
                      </a:cubicBezTo>
                      <a:cubicBezTo>
                        <a:pt x="1" y="124"/>
                        <a:pt x="1" y="123"/>
                        <a:pt x="2" y="123"/>
                      </a:cubicBezTo>
                      <a:cubicBezTo>
                        <a:pt x="2" y="120"/>
                        <a:pt x="2" y="119"/>
                        <a:pt x="2" y="118"/>
                      </a:cubicBezTo>
                      <a:cubicBezTo>
                        <a:pt x="2" y="123"/>
                        <a:pt x="2" y="119"/>
                        <a:pt x="2" y="122"/>
                      </a:cubicBezTo>
                      <a:cubicBezTo>
                        <a:pt x="2" y="125"/>
                        <a:pt x="1" y="127"/>
                        <a:pt x="1" y="126"/>
                      </a:cubicBezTo>
                      <a:cubicBezTo>
                        <a:pt x="1" y="128"/>
                        <a:pt x="1" y="129"/>
                        <a:pt x="1" y="130"/>
                      </a:cubicBezTo>
                      <a:cubicBezTo>
                        <a:pt x="1" y="132"/>
                        <a:pt x="0" y="133"/>
                        <a:pt x="0" y="135"/>
                      </a:cubicBezTo>
                      <a:cubicBezTo>
                        <a:pt x="1" y="135"/>
                        <a:pt x="1" y="135"/>
                        <a:pt x="1" y="135"/>
                      </a:cubicBezTo>
                      <a:cubicBezTo>
                        <a:pt x="0" y="138"/>
                        <a:pt x="0" y="138"/>
                        <a:pt x="0" y="138"/>
                      </a:cubicBezTo>
                      <a:cubicBezTo>
                        <a:pt x="1" y="135"/>
                        <a:pt x="1" y="135"/>
                        <a:pt x="1" y="135"/>
                      </a:cubicBezTo>
                      <a:cubicBezTo>
                        <a:pt x="1" y="139"/>
                        <a:pt x="1" y="139"/>
                        <a:pt x="0" y="140"/>
                      </a:cubicBezTo>
                      <a:cubicBezTo>
                        <a:pt x="0" y="140"/>
                        <a:pt x="0" y="141"/>
                        <a:pt x="0" y="145"/>
                      </a:cubicBezTo>
                      <a:cubicBezTo>
                        <a:pt x="0" y="145"/>
                        <a:pt x="0" y="145"/>
                        <a:pt x="0" y="145"/>
                      </a:cubicBezTo>
                      <a:cubicBezTo>
                        <a:pt x="0" y="148"/>
                        <a:pt x="0" y="149"/>
                        <a:pt x="0" y="152"/>
                      </a:cubicBezTo>
                      <a:cubicBezTo>
                        <a:pt x="0" y="155"/>
                        <a:pt x="0" y="146"/>
                        <a:pt x="0" y="153"/>
                      </a:cubicBezTo>
                      <a:cubicBezTo>
                        <a:pt x="0" y="155"/>
                        <a:pt x="0" y="157"/>
                        <a:pt x="0" y="160"/>
                      </a:cubicBezTo>
                      <a:cubicBezTo>
                        <a:pt x="0" y="162"/>
                        <a:pt x="0" y="158"/>
                        <a:pt x="0" y="156"/>
                      </a:cubicBezTo>
                      <a:cubicBezTo>
                        <a:pt x="0" y="162"/>
                        <a:pt x="1" y="163"/>
                        <a:pt x="1" y="165"/>
                      </a:cubicBezTo>
                      <a:cubicBezTo>
                        <a:pt x="1" y="166"/>
                        <a:pt x="2" y="166"/>
                        <a:pt x="2" y="168"/>
                      </a:cubicBezTo>
                      <a:cubicBezTo>
                        <a:pt x="2" y="169"/>
                        <a:pt x="2" y="170"/>
                        <a:pt x="2" y="173"/>
                      </a:cubicBezTo>
                      <a:cubicBezTo>
                        <a:pt x="2" y="169"/>
                        <a:pt x="2" y="175"/>
                        <a:pt x="1" y="168"/>
                      </a:cubicBezTo>
                      <a:cubicBezTo>
                        <a:pt x="1" y="170"/>
                        <a:pt x="2" y="171"/>
                        <a:pt x="2" y="173"/>
                      </a:cubicBezTo>
                      <a:cubicBezTo>
                        <a:pt x="2" y="175"/>
                        <a:pt x="3" y="177"/>
                        <a:pt x="3" y="179"/>
                      </a:cubicBezTo>
                      <a:cubicBezTo>
                        <a:pt x="3" y="176"/>
                        <a:pt x="3" y="176"/>
                        <a:pt x="3" y="176"/>
                      </a:cubicBezTo>
                      <a:cubicBezTo>
                        <a:pt x="3" y="178"/>
                        <a:pt x="3" y="179"/>
                        <a:pt x="4" y="180"/>
                      </a:cubicBezTo>
                      <a:cubicBezTo>
                        <a:pt x="4" y="180"/>
                        <a:pt x="4" y="180"/>
                        <a:pt x="4" y="180"/>
                      </a:cubicBezTo>
                      <a:cubicBezTo>
                        <a:pt x="4" y="181"/>
                        <a:pt x="4" y="182"/>
                        <a:pt x="4" y="183"/>
                      </a:cubicBezTo>
                      <a:cubicBezTo>
                        <a:pt x="5" y="184"/>
                        <a:pt x="5" y="185"/>
                        <a:pt x="5" y="186"/>
                      </a:cubicBezTo>
                      <a:cubicBezTo>
                        <a:pt x="5" y="187"/>
                        <a:pt x="5" y="187"/>
                        <a:pt x="6" y="188"/>
                      </a:cubicBezTo>
                      <a:cubicBezTo>
                        <a:pt x="6" y="188"/>
                        <a:pt x="6" y="188"/>
                        <a:pt x="6" y="189"/>
                      </a:cubicBezTo>
                      <a:cubicBezTo>
                        <a:pt x="6" y="190"/>
                        <a:pt x="6" y="190"/>
                        <a:pt x="6" y="191"/>
                      </a:cubicBezTo>
                      <a:cubicBezTo>
                        <a:pt x="6" y="189"/>
                        <a:pt x="7" y="195"/>
                        <a:pt x="8" y="196"/>
                      </a:cubicBezTo>
                      <a:cubicBezTo>
                        <a:pt x="8" y="196"/>
                        <a:pt x="8" y="195"/>
                        <a:pt x="8" y="195"/>
                      </a:cubicBezTo>
                      <a:cubicBezTo>
                        <a:pt x="8" y="194"/>
                        <a:pt x="7" y="194"/>
                        <a:pt x="7" y="193"/>
                      </a:cubicBezTo>
                      <a:cubicBezTo>
                        <a:pt x="7" y="192"/>
                        <a:pt x="7" y="191"/>
                        <a:pt x="6" y="189"/>
                      </a:cubicBezTo>
                      <a:cubicBezTo>
                        <a:pt x="5" y="187"/>
                        <a:pt x="5" y="185"/>
                        <a:pt x="5" y="185"/>
                      </a:cubicBezTo>
                      <a:cubicBezTo>
                        <a:pt x="6" y="186"/>
                        <a:pt x="6" y="187"/>
                        <a:pt x="6" y="187"/>
                      </a:cubicBezTo>
                      <a:cubicBezTo>
                        <a:pt x="6" y="188"/>
                        <a:pt x="6" y="189"/>
                        <a:pt x="7" y="190"/>
                      </a:cubicBezTo>
                      <a:cubicBezTo>
                        <a:pt x="7" y="189"/>
                        <a:pt x="6" y="187"/>
                        <a:pt x="6" y="186"/>
                      </a:cubicBezTo>
                      <a:cubicBezTo>
                        <a:pt x="7" y="189"/>
                        <a:pt x="8" y="192"/>
                        <a:pt x="8" y="194"/>
                      </a:cubicBezTo>
                      <a:cubicBezTo>
                        <a:pt x="9" y="196"/>
                        <a:pt x="9" y="197"/>
                        <a:pt x="10" y="199"/>
                      </a:cubicBezTo>
                      <a:cubicBezTo>
                        <a:pt x="10" y="199"/>
                        <a:pt x="9" y="198"/>
                        <a:pt x="9" y="196"/>
                      </a:cubicBezTo>
                      <a:cubicBezTo>
                        <a:pt x="8" y="195"/>
                        <a:pt x="8" y="195"/>
                        <a:pt x="8" y="194"/>
                      </a:cubicBezTo>
                      <a:cubicBezTo>
                        <a:pt x="8" y="193"/>
                        <a:pt x="8" y="193"/>
                        <a:pt x="8" y="193"/>
                      </a:cubicBezTo>
                      <a:cubicBezTo>
                        <a:pt x="7" y="194"/>
                        <a:pt x="9" y="196"/>
                        <a:pt x="9" y="198"/>
                      </a:cubicBezTo>
                      <a:cubicBezTo>
                        <a:pt x="9" y="198"/>
                        <a:pt x="9" y="199"/>
                        <a:pt x="10" y="200"/>
                      </a:cubicBezTo>
                      <a:cubicBezTo>
                        <a:pt x="10" y="201"/>
                        <a:pt x="10" y="201"/>
                        <a:pt x="10" y="202"/>
                      </a:cubicBezTo>
                      <a:cubicBezTo>
                        <a:pt x="11" y="203"/>
                        <a:pt x="11" y="204"/>
                        <a:pt x="12" y="206"/>
                      </a:cubicBezTo>
                      <a:cubicBezTo>
                        <a:pt x="12" y="205"/>
                        <a:pt x="12" y="205"/>
                        <a:pt x="11" y="204"/>
                      </a:cubicBezTo>
                      <a:cubicBezTo>
                        <a:pt x="12" y="205"/>
                        <a:pt x="12" y="206"/>
                        <a:pt x="12" y="207"/>
                      </a:cubicBezTo>
                      <a:cubicBezTo>
                        <a:pt x="13" y="207"/>
                        <a:pt x="13" y="208"/>
                        <a:pt x="13" y="208"/>
                      </a:cubicBezTo>
                      <a:cubicBezTo>
                        <a:pt x="14" y="209"/>
                        <a:pt x="15" y="210"/>
                        <a:pt x="15" y="211"/>
                      </a:cubicBezTo>
                      <a:cubicBezTo>
                        <a:pt x="16" y="212"/>
                        <a:pt x="17" y="213"/>
                        <a:pt x="18" y="215"/>
                      </a:cubicBezTo>
                      <a:cubicBezTo>
                        <a:pt x="18" y="216"/>
                        <a:pt x="19" y="217"/>
                        <a:pt x="20" y="219"/>
                      </a:cubicBezTo>
                      <a:cubicBezTo>
                        <a:pt x="21" y="220"/>
                        <a:pt x="21" y="221"/>
                        <a:pt x="21" y="220"/>
                      </a:cubicBezTo>
                      <a:cubicBezTo>
                        <a:pt x="21" y="220"/>
                        <a:pt x="21" y="220"/>
                        <a:pt x="20" y="220"/>
                      </a:cubicBezTo>
                      <a:cubicBezTo>
                        <a:pt x="20" y="219"/>
                        <a:pt x="20" y="219"/>
                        <a:pt x="19" y="219"/>
                      </a:cubicBezTo>
                      <a:cubicBezTo>
                        <a:pt x="19" y="218"/>
                        <a:pt x="19" y="218"/>
                        <a:pt x="19" y="217"/>
                      </a:cubicBezTo>
                      <a:cubicBezTo>
                        <a:pt x="18" y="215"/>
                        <a:pt x="16" y="214"/>
                        <a:pt x="17" y="216"/>
                      </a:cubicBezTo>
                      <a:cubicBezTo>
                        <a:pt x="18" y="216"/>
                        <a:pt x="18" y="217"/>
                        <a:pt x="19" y="218"/>
                      </a:cubicBezTo>
                      <a:cubicBezTo>
                        <a:pt x="20" y="219"/>
                        <a:pt x="20" y="220"/>
                        <a:pt x="21" y="221"/>
                      </a:cubicBezTo>
                      <a:cubicBezTo>
                        <a:pt x="22" y="223"/>
                        <a:pt x="23" y="224"/>
                        <a:pt x="24" y="225"/>
                      </a:cubicBezTo>
                      <a:cubicBezTo>
                        <a:pt x="25" y="227"/>
                        <a:pt x="26" y="228"/>
                        <a:pt x="27" y="230"/>
                      </a:cubicBezTo>
                      <a:cubicBezTo>
                        <a:pt x="25" y="227"/>
                        <a:pt x="29" y="231"/>
                        <a:pt x="27" y="228"/>
                      </a:cubicBezTo>
                      <a:cubicBezTo>
                        <a:pt x="28" y="229"/>
                        <a:pt x="28" y="230"/>
                        <a:pt x="29" y="230"/>
                      </a:cubicBezTo>
                      <a:cubicBezTo>
                        <a:pt x="29" y="231"/>
                        <a:pt x="29" y="231"/>
                        <a:pt x="29" y="231"/>
                      </a:cubicBezTo>
                      <a:cubicBezTo>
                        <a:pt x="29" y="231"/>
                        <a:pt x="29" y="231"/>
                        <a:pt x="29" y="232"/>
                      </a:cubicBezTo>
                      <a:cubicBezTo>
                        <a:pt x="30" y="232"/>
                        <a:pt x="30" y="233"/>
                        <a:pt x="31" y="234"/>
                      </a:cubicBezTo>
                      <a:cubicBezTo>
                        <a:pt x="32" y="234"/>
                        <a:pt x="32" y="234"/>
                        <a:pt x="32" y="234"/>
                      </a:cubicBezTo>
                      <a:cubicBezTo>
                        <a:pt x="33" y="237"/>
                        <a:pt x="34" y="237"/>
                        <a:pt x="34" y="237"/>
                      </a:cubicBezTo>
                      <a:cubicBezTo>
                        <a:pt x="34" y="238"/>
                        <a:pt x="35" y="239"/>
                        <a:pt x="38" y="242"/>
                      </a:cubicBezTo>
                      <a:cubicBezTo>
                        <a:pt x="36" y="240"/>
                        <a:pt x="41" y="244"/>
                        <a:pt x="39" y="242"/>
                      </a:cubicBezTo>
                      <a:cubicBezTo>
                        <a:pt x="41" y="244"/>
                        <a:pt x="43" y="245"/>
                        <a:pt x="44" y="247"/>
                      </a:cubicBezTo>
                      <a:cubicBezTo>
                        <a:pt x="43" y="246"/>
                        <a:pt x="43" y="246"/>
                        <a:pt x="43" y="246"/>
                      </a:cubicBezTo>
                      <a:cubicBezTo>
                        <a:pt x="47" y="249"/>
                        <a:pt x="48" y="250"/>
                        <a:pt x="49" y="251"/>
                      </a:cubicBezTo>
                      <a:cubicBezTo>
                        <a:pt x="50" y="252"/>
                        <a:pt x="52" y="253"/>
                        <a:pt x="54" y="256"/>
                      </a:cubicBezTo>
                      <a:cubicBezTo>
                        <a:pt x="54" y="256"/>
                        <a:pt x="54" y="256"/>
                        <a:pt x="54" y="256"/>
                      </a:cubicBezTo>
                      <a:cubicBezTo>
                        <a:pt x="54" y="256"/>
                        <a:pt x="55" y="257"/>
                        <a:pt x="55" y="257"/>
                      </a:cubicBezTo>
                      <a:cubicBezTo>
                        <a:pt x="55" y="257"/>
                        <a:pt x="55" y="257"/>
                        <a:pt x="55" y="257"/>
                      </a:cubicBezTo>
                      <a:cubicBezTo>
                        <a:pt x="59" y="260"/>
                        <a:pt x="63" y="264"/>
                        <a:pt x="68" y="267"/>
                      </a:cubicBezTo>
                      <a:cubicBezTo>
                        <a:pt x="72" y="270"/>
                        <a:pt x="77" y="272"/>
                        <a:pt x="82" y="274"/>
                      </a:cubicBezTo>
                      <a:cubicBezTo>
                        <a:pt x="82" y="274"/>
                        <a:pt x="81" y="274"/>
                        <a:pt x="80" y="273"/>
                      </a:cubicBezTo>
                      <a:cubicBezTo>
                        <a:pt x="79" y="273"/>
                        <a:pt x="78" y="273"/>
                        <a:pt x="78" y="273"/>
                      </a:cubicBezTo>
                      <a:cubicBezTo>
                        <a:pt x="78" y="273"/>
                        <a:pt x="79" y="273"/>
                        <a:pt x="80" y="273"/>
                      </a:cubicBezTo>
                      <a:cubicBezTo>
                        <a:pt x="80" y="274"/>
                        <a:pt x="81" y="274"/>
                        <a:pt x="82" y="275"/>
                      </a:cubicBezTo>
                      <a:cubicBezTo>
                        <a:pt x="84" y="275"/>
                        <a:pt x="86" y="276"/>
                        <a:pt x="88" y="277"/>
                      </a:cubicBezTo>
                      <a:cubicBezTo>
                        <a:pt x="87" y="277"/>
                        <a:pt x="86" y="276"/>
                        <a:pt x="85" y="276"/>
                      </a:cubicBezTo>
                      <a:cubicBezTo>
                        <a:pt x="86" y="276"/>
                        <a:pt x="87" y="276"/>
                        <a:pt x="89" y="277"/>
                      </a:cubicBezTo>
                      <a:cubicBezTo>
                        <a:pt x="90" y="278"/>
                        <a:pt x="90" y="278"/>
                        <a:pt x="90" y="278"/>
                      </a:cubicBezTo>
                      <a:cubicBezTo>
                        <a:pt x="91" y="278"/>
                        <a:pt x="91" y="278"/>
                        <a:pt x="91" y="278"/>
                      </a:cubicBezTo>
                      <a:cubicBezTo>
                        <a:pt x="95" y="279"/>
                        <a:pt x="90" y="278"/>
                        <a:pt x="93" y="279"/>
                      </a:cubicBezTo>
                      <a:cubicBezTo>
                        <a:pt x="95" y="279"/>
                        <a:pt x="98" y="281"/>
                        <a:pt x="102" y="282"/>
                      </a:cubicBezTo>
                      <a:cubicBezTo>
                        <a:pt x="103" y="282"/>
                        <a:pt x="104" y="283"/>
                        <a:pt x="105" y="283"/>
                      </a:cubicBezTo>
                      <a:cubicBezTo>
                        <a:pt x="106" y="283"/>
                        <a:pt x="107" y="283"/>
                        <a:pt x="108" y="284"/>
                      </a:cubicBezTo>
                      <a:cubicBezTo>
                        <a:pt x="110" y="284"/>
                        <a:pt x="112" y="284"/>
                        <a:pt x="112" y="284"/>
                      </a:cubicBezTo>
                      <a:cubicBezTo>
                        <a:pt x="114" y="285"/>
                        <a:pt x="112" y="285"/>
                        <a:pt x="110" y="284"/>
                      </a:cubicBezTo>
                      <a:cubicBezTo>
                        <a:pt x="108" y="284"/>
                        <a:pt x="107" y="283"/>
                        <a:pt x="108" y="284"/>
                      </a:cubicBezTo>
                      <a:cubicBezTo>
                        <a:pt x="109" y="284"/>
                        <a:pt x="109" y="284"/>
                        <a:pt x="110" y="284"/>
                      </a:cubicBezTo>
                      <a:cubicBezTo>
                        <a:pt x="110" y="284"/>
                        <a:pt x="111" y="284"/>
                        <a:pt x="112" y="285"/>
                      </a:cubicBezTo>
                      <a:cubicBezTo>
                        <a:pt x="111" y="285"/>
                        <a:pt x="111" y="285"/>
                        <a:pt x="111" y="285"/>
                      </a:cubicBezTo>
                      <a:cubicBezTo>
                        <a:pt x="114" y="286"/>
                        <a:pt x="117" y="286"/>
                        <a:pt x="119" y="286"/>
                      </a:cubicBezTo>
                      <a:cubicBezTo>
                        <a:pt x="121" y="287"/>
                        <a:pt x="123" y="287"/>
                        <a:pt x="125" y="287"/>
                      </a:cubicBezTo>
                      <a:cubicBezTo>
                        <a:pt x="127" y="287"/>
                        <a:pt x="129" y="287"/>
                        <a:pt x="131" y="287"/>
                      </a:cubicBezTo>
                      <a:cubicBezTo>
                        <a:pt x="132" y="287"/>
                        <a:pt x="133" y="287"/>
                        <a:pt x="134" y="287"/>
                      </a:cubicBezTo>
                      <a:cubicBezTo>
                        <a:pt x="135" y="287"/>
                        <a:pt x="136" y="287"/>
                        <a:pt x="138" y="287"/>
                      </a:cubicBezTo>
                      <a:cubicBezTo>
                        <a:pt x="137" y="287"/>
                        <a:pt x="137" y="287"/>
                        <a:pt x="137" y="287"/>
                      </a:cubicBezTo>
                      <a:cubicBezTo>
                        <a:pt x="138" y="287"/>
                        <a:pt x="139" y="287"/>
                        <a:pt x="140" y="287"/>
                      </a:cubicBezTo>
                      <a:cubicBezTo>
                        <a:pt x="140" y="287"/>
                        <a:pt x="141" y="287"/>
                        <a:pt x="142" y="287"/>
                      </a:cubicBezTo>
                      <a:cubicBezTo>
                        <a:pt x="143" y="287"/>
                        <a:pt x="144" y="287"/>
                        <a:pt x="144" y="287"/>
                      </a:cubicBezTo>
                      <a:cubicBezTo>
                        <a:pt x="145" y="287"/>
                        <a:pt x="143" y="287"/>
                        <a:pt x="144" y="287"/>
                      </a:cubicBezTo>
                      <a:cubicBezTo>
                        <a:pt x="147" y="287"/>
                        <a:pt x="150" y="287"/>
                        <a:pt x="153" y="287"/>
                      </a:cubicBezTo>
                      <a:cubicBezTo>
                        <a:pt x="156" y="287"/>
                        <a:pt x="159" y="286"/>
                        <a:pt x="161" y="286"/>
                      </a:cubicBezTo>
                      <a:cubicBezTo>
                        <a:pt x="160" y="286"/>
                        <a:pt x="162" y="286"/>
                        <a:pt x="164" y="285"/>
                      </a:cubicBezTo>
                      <a:cubicBezTo>
                        <a:pt x="166" y="285"/>
                        <a:pt x="167" y="284"/>
                        <a:pt x="165" y="284"/>
                      </a:cubicBezTo>
                      <a:cubicBezTo>
                        <a:pt x="168" y="284"/>
                        <a:pt x="168" y="284"/>
                        <a:pt x="168" y="284"/>
                      </a:cubicBezTo>
                      <a:cubicBezTo>
                        <a:pt x="167" y="284"/>
                        <a:pt x="165" y="284"/>
                        <a:pt x="163" y="284"/>
                      </a:cubicBezTo>
                      <a:cubicBezTo>
                        <a:pt x="161" y="284"/>
                        <a:pt x="159" y="284"/>
                        <a:pt x="158" y="284"/>
                      </a:cubicBezTo>
                      <a:cubicBezTo>
                        <a:pt x="158" y="284"/>
                        <a:pt x="156" y="284"/>
                        <a:pt x="154" y="285"/>
                      </a:cubicBezTo>
                      <a:cubicBezTo>
                        <a:pt x="152" y="285"/>
                        <a:pt x="150" y="285"/>
                        <a:pt x="150" y="285"/>
                      </a:cubicBezTo>
                      <a:cubicBezTo>
                        <a:pt x="150" y="285"/>
                        <a:pt x="148" y="284"/>
                        <a:pt x="150" y="284"/>
                      </a:cubicBezTo>
                      <a:cubicBezTo>
                        <a:pt x="148" y="284"/>
                        <a:pt x="146" y="284"/>
                        <a:pt x="149" y="284"/>
                      </a:cubicBezTo>
                      <a:cubicBezTo>
                        <a:pt x="147" y="284"/>
                        <a:pt x="146" y="284"/>
                        <a:pt x="145" y="284"/>
                      </a:cubicBezTo>
                      <a:cubicBezTo>
                        <a:pt x="144" y="285"/>
                        <a:pt x="142" y="285"/>
                        <a:pt x="141" y="285"/>
                      </a:cubicBezTo>
                      <a:cubicBezTo>
                        <a:pt x="140" y="285"/>
                        <a:pt x="139" y="285"/>
                        <a:pt x="137" y="285"/>
                      </a:cubicBezTo>
                      <a:cubicBezTo>
                        <a:pt x="134" y="285"/>
                        <a:pt x="134" y="285"/>
                        <a:pt x="134" y="285"/>
                      </a:cubicBezTo>
                      <a:cubicBezTo>
                        <a:pt x="132" y="285"/>
                        <a:pt x="132" y="285"/>
                        <a:pt x="132" y="285"/>
                      </a:cubicBezTo>
                      <a:cubicBezTo>
                        <a:pt x="130" y="285"/>
                        <a:pt x="130" y="285"/>
                        <a:pt x="130" y="285"/>
                      </a:cubicBezTo>
                      <a:cubicBezTo>
                        <a:pt x="126" y="285"/>
                        <a:pt x="126" y="285"/>
                        <a:pt x="126" y="285"/>
                      </a:cubicBezTo>
                      <a:cubicBezTo>
                        <a:pt x="126" y="285"/>
                        <a:pt x="125" y="285"/>
                        <a:pt x="124" y="284"/>
                      </a:cubicBezTo>
                      <a:cubicBezTo>
                        <a:pt x="123" y="284"/>
                        <a:pt x="123" y="284"/>
                        <a:pt x="123" y="284"/>
                      </a:cubicBezTo>
                      <a:cubicBezTo>
                        <a:pt x="121" y="284"/>
                        <a:pt x="120" y="284"/>
                        <a:pt x="119" y="284"/>
                      </a:cubicBezTo>
                      <a:cubicBezTo>
                        <a:pt x="115" y="283"/>
                        <a:pt x="115" y="283"/>
                        <a:pt x="115" y="283"/>
                      </a:cubicBezTo>
                      <a:cubicBezTo>
                        <a:pt x="114" y="283"/>
                        <a:pt x="113" y="282"/>
                        <a:pt x="112" y="282"/>
                      </a:cubicBezTo>
                      <a:cubicBezTo>
                        <a:pt x="111" y="282"/>
                        <a:pt x="109" y="281"/>
                        <a:pt x="108" y="281"/>
                      </a:cubicBezTo>
                      <a:cubicBezTo>
                        <a:pt x="107" y="281"/>
                        <a:pt x="106" y="280"/>
                        <a:pt x="105" y="280"/>
                      </a:cubicBezTo>
                      <a:cubicBezTo>
                        <a:pt x="100" y="278"/>
                        <a:pt x="95" y="277"/>
                        <a:pt x="91" y="275"/>
                      </a:cubicBezTo>
                      <a:cubicBezTo>
                        <a:pt x="90" y="275"/>
                        <a:pt x="90" y="275"/>
                        <a:pt x="91" y="275"/>
                      </a:cubicBezTo>
                      <a:cubicBezTo>
                        <a:pt x="87" y="274"/>
                        <a:pt x="88" y="273"/>
                        <a:pt x="86" y="272"/>
                      </a:cubicBezTo>
                      <a:cubicBezTo>
                        <a:pt x="86" y="272"/>
                        <a:pt x="86" y="272"/>
                        <a:pt x="85" y="272"/>
                      </a:cubicBezTo>
                      <a:cubicBezTo>
                        <a:pt x="85" y="272"/>
                        <a:pt x="85" y="272"/>
                        <a:pt x="85" y="272"/>
                      </a:cubicBezTo>
                      <a:cubicBezTo>
                        <a:pt x="85" y="272"/>
                        <a:pt x="85" y="272"/>
                        <a:pt x="85" y="272"/>
                      </a:cubicBezTo>
                      <a:cubicBezTo>
                        <a:pt x="85" y="272"/>
                        <a:pt x="84" y="272"/>
                        <a:pt x="84" y="272"/>
                      </a:cubicBezTo>
                      <a:cubicBezTo>
                        <a:pt x="84" y="272"/>
                        <a:pt x="84" y="272"/>
                        <a:pt x="83" y="272"/>
                      </a:cubicBezTo>
                      <a:cubicBezTo>
                        <a:pt x="82" y="271"/>
                        <a:pt x="81" y="271"/>
                        <a:pt x="81" y="271"/>
                      </a:cubicBezTo>
                      <a:cubicBezTo>
                        <a:pt x="79" y="270"/>
                        <a:pt x="81" y="270"/>
                        <a:pt x="81" y="270"/>
                      </a:cubicBezTo>
                      <a:cubicBezTo>
                        <a:pt x="72" y="266"/>
                        <a:pt x="63" y="261"/>
                        <a:pt x="58" y="255"/>
                      </a:cubicBezTo>
                      <a:cubicBezTo>
                        <a:pt x="57" y="255"/>
                        <a:pt x="57" y="255"/>
                        <a:pt x="57" y="255"/>
                      </a:cubicBezTo>
                      <a:cubicBezTo>
                        <a:pt x="57" y="255"/>
                        <a:pt x="57" y="255"/>
                        <a:pt x="57" y="255"/>
                      </a:cubicBezTo>
                      <a:cubicBezTo>
                        <a:pt x="56" y="254"/>
                        <a:pt x="57" y="256"/>
                        <a:pt x="55" y="254"/>
                      </a:cubicBezTo>
                      <a:cubicBezTo>
                        <a:pt x="56" y="255"/>
                        <a:pt x="56" y="254"/>
                        <a:pt x="56" y="254"/>
                      </a:cubicBezTo>
                      <a:cubicBezTo>
                        <a:pt x="55" y="254"/>
                        <a:pt x="54" y="253"/>
                        <a:pt x="53" y="252"/>
                      </a:cubicBezTo>
                      <a:cubicBezTo>
                        <a:pt x="51" y="250"/>
                        <a:pt x="49" y="248"/>
                        <a:pt x="50" y="249"/>
                      </a:cubicBezTo>
                      <a:cubicBezTo>
                        <a:pt x="49" y="248"/>
                        <a:pt x="47" y="246"/>
                        <a:pt x="45" y="244"/>
                      </a:cubicBezTo>
                      <a:cubicBezTo>
                        <a:pt x="43" y="243"/>
                        <a:pt x="42" y="242"/>
                        <a:pt x="42" y="243"/>
                      </a:cubicBezTo>
                      <a:cubicBezTo>
                        <a:pt x="39" y="240"/>
                        <a:pt x="40" y="240"/>
                        <a:pt x="41" y="241"/>
                      </a:cubicBezTo>
                      <a:cubicBezTo>
                        <a:pt x="39" y="239"/>
                        <a:pt x="37" y="238"/>
                        <a:pt x="36" y="236"/>
                      </a:cubicBezTo>
                      <a:cubicBezTo>
                        <a:pt x="35" y="235"/>
                        <a:pt x="35" y="235"/>
                        <a:pt x="34" y="234"/>
                      </a:cubicBezTo>
                      <a:cubicBezTo>
                        <a:pt x="33" y="233"/>
                        <a:pt x="33" y="232"/>
                        <a:pt x="32" y="232"/>
                      </a:cubicBezTo>
                      <a:cubicBezTo>
                        <a:pt x="32" y="231"/>
                        <a:pt x="32" y="231"/>
                        <a:pt x="31" y="231"/>
                      </a:cubicBezTo>
                      <a:cubicBezTo>
                        <a:pt x="31" y="230"/>
                        <a:pt x="31" y="230"/>
                        <a:pt x="31" y="230"/>
                      </a:cubicBezTo>
                      <a:cubicBezTo>
                        <a:pt x="31" y="230"/>
                        <a:pt x="31" y="230"/>
                        <a:pt x="31" y="230"/>
                      </a:cubicBezTo>
                      <a:cubicBezTo>
                        <a:pt x="30" y="230"/>
                        <a:pt x="30" y="230"/>
                        <a:pt x="30" y="230"/>
                      </a:cubicBezTo>
                      <a:cubicBezTo>
                        <a:pt x="31" y="230"/>
                        <a:pt x="30" y="230"/>
                        <a:pt x="30" y="230"/>
                      </a:cubicBezTo>
                      <a:cubicBezTo>
                        <a:pt x="30" y="230"/>
                        <a:pt x="30" y="230"/>
                        <a:pt x="30" y="230"/>
                      </a:cubicBezTo>
                      <a:cubicBezTo>
                        <a:pt x="30" y="230"/>
                        <a:pt x="30" y="230"/>
                        <a:pt x="30" y="230"/>
                      </a:cubicBezTo>
                      <a:cubicBezTo>
                        <a:pt x="30" y="229"/>
                        <a:pt x="30" y="229"/>
                        <a:pt x="29" y="228"/>
                      </a:cubicBezTo>
                      <a:cubicBezTo>
                        <a:pt x="29" y="227"/>
                        <a:pt x="28" y="226"/>
                        <a:pt x="27" y="225"/>
                      </a:cubicBezTo>
                      <a:cubicBezTo>
                        <a:pt x="27" y="225"/>
                        <a:pt x="26" y="224"/>
                        <a:pt x="26" y="224"/>
                      </a:cubicBezTo>
                      <a:cubicBezTo>
                        <a:pt x="25" y="223"/>
                        <a:pt x="25" y="223"/>
                        <a:pt x="25" y="222"/>
                      </a:cubicBezTo>
                      <a:cubicBezTo>
                        <a:pt x="24" y="221"/>
                        <a:pt x="23" y="220"/>
                        <a:pt x="22" y="219"/>
                      </a:cubicBezTo>
                      <a:cubicBezTo>
                        <a:pt x="22" y="218"/>
                        <a:pt x="22" y="218"/>
                        <a:pt x="21" y="217"/>
                      </a:cubicBezTo>
                      <a:cubicBezTo>
                        <a:pt x="21" y="217"/>
                        <a:pt x="21" y="216"/>
                        <a:pt x="20" y="216"/>
                      </a:cubicBezTo>
                      <a:cubicBezTo>
                        <a:pt x="19" y="214"/>
                        <a:pt x="18" y="212"/>
                        <a:pt x="17" y="211"/>
                      </a:cubicBezTo>
                      <a:cubicBezTo>
                        <a:pt x="18" y="212"/>
                        <a:pt x="18" y="212"/>
                        <a:pt x="18" y="212"/>
                      </a:cubicBezTo>
                      <a:cubicBezTo>
                        <a:pt x="18" y="212"/>
                        <a:pt x="18" y="212"/>
                        <a:pt x="18" y="211"/>
                      </a:cubicBezTo>
                      <a:cubicBezTo>
                        <a:pt x="17" y="211"/>
                        <a:pt x="17" y="210"/>
                        <a:pt x="16" y="208"/>
                      </a:cubicBezTo>
                      <a:cubicBezTo>
                        <a:pt x="18" y="210"/>
                        <a:pt x="18" y="210"/>
                        <a:pt x="18" y="210"/>
                      </a:cubicBezTo>
                      <a:cubicBezTo>
                        <a:pt x="18" y="210"/>
                        <a:pt x="17" y="209"/>
                        <a:pt x="16" y="208"/>
                      </a:cubicBezTo>
                      <a:cubicBezTo>
                        <a:pt x="16" y="207"/>
                        <a:pt x="16" y="206"/>
                        <a:pt x="15" y="206"/>
                      </a:cubicBezTo>
                      <a:cubicBezTo>
                        <a:pt x="15" y="205"/>
                        <a:pt x="15" y="205"/>
                        <a:pt x="15" y="205"/>
                      </a:cubicBezTo>
                      <a:cubicBezTo>
                        <a:pt x="15" y="205"/>
                        <a:pt x="15" y="205"/>
                        <a:pt x="15" y="205"/>
                      </a:cubicBezTo>
                      <a:cubicBezTo>
                        <a:pt x="15" y="204"/>
                        <a:pt x="14" y="203"/>
                        <a:pt x="14" y="203"/>
                      </a:cubicBezTo>
                      <a:cubicBezTo>
                        <a:pt x="14" y="202"/>
                        <a:pt x="14" y="204"/>
                        <a:pt x="13" y="201"/>
                      </a:cubicBezTo>
                      <a:cubicBezTo>
                        <a:pt x="12" y="199"/>
                        <a:pt x="12" y="198"/>
                        <a:pt x="12" y="197"/>
                      </a:cubicBezTo>
                      <a:cubicBezTo>
                        <a:pt x="12" y="197"/>
                        <a:pt x="11" y="196"/>
                        <a:pt x="11" y="195"/>
                      </a:cubicBezTo>
                      <a:cubicBezTo>
                        <a:pt x="11" y="195"/>
                        <a:pt x="11" y="195"/>
                        <a:pt x="11" y="195"/>
                      </a:cubicBezTo>
                      <a:cubicBezTo>
                        <a:pt x="11" y="195"/>
                        <a:pt x="11" y="195"/>
                        <a:pt x="11" y="194"/>
                      </a:cubicBezTo>
                      <a:cubicBezTo>
                        <a:pt x="11" y="194"/>
                        <a:pt x="11" y="193"/>
                        <a:pt x="11" y="193"/>
                      </a:cubicBezTo>
                      <a:cubicBezTo>
                        <a:pt x="11" y="193"/>
                        <a:pt x="10" y="193"/>
                        <a:pt x="10" y="193"/>
                      </a:cubicBezTo>
                      <a:cubicBezTo>
                        <a:pt x="10" y="191"/>
                        <a:pt x="13" y="200"/>
                        <a:pt x="10" y="194"/>
                      </a:cubicBezTo>
                      <a:cubicBezTo>
                        <a:pt x="10" y="193"/>
                        <a:pt x="10" y="189"/>
                        <a:pt x="9" y="188"/>
                      </a:cubicBezTo>
                      <a:cubicBezTo>
                        <a:pt x="10" y="191"/>
                        <a:pt x="9" y="191"/>
                        <a:pt x="9" y="190"/>
                      </a:cubicBezTo>
                      <a:cubicBezTo>
                        <a:pt x="9" y="190"/>
                        <a:pt x="8" y="188"/>
                        <a:pt x="8" y="187"/>
                      </a:cubicBezTo>
                      <a:cubicBezTo>
                        <a:pt x="8" y="187"/>
                        <a:pt x="8" y="186"/>
                        <a:pt x="8" y="186"/>
                      </a:cubicBezTo>
                      <a:cubicBezTo>
                        <a:pt x="8" y="185"/>
                        <a:pt x="7" y="185"/>
                        <a:pt x="7" y="185"/>
                      </a:cubicBezTo>
                      <a:cubicBezTo>
                        <a:pt x="8" y="186"/>
                        <a:pt x="8" y="186"/>
                        <a:pt x="8" y="186"/>
                      </a:cubicBezTo>
                      <a:cubicBezTo>
                        <a:pt x="7" y="180"/>
                        <a:pt x="5" y="173"/>
                        <a:pt x="4" y="165"/>
                      </a:cubicBezTo>
                      <a:cubicBezTo>
                        <a:pt x="4" y="164"/>
                        <a:pt x="4" y="162"/>
                        <a:pt x="4" y="160"/>
                      </a:cubicBezTo>
                      <a:cubicBezTo>
                        <a:pt x="3" y="158"/>
                        <a:pt x="3" y="156"/>
                        <a:pt x="3" y="154"/>
                      </a:cubicBezTo>
                      <a:cubicBezTo>
                        <a:pt x="3" y="153"/>
                        <a:pt x="3" y="151"/>
                        <a:pt x="3" y="149"/>
                      </a:cubicBezTo>
                      <a:cubicBezTo>
                        <a:pt x="3" y="148"/>
                        <a:pt x="3" y="147"/>
                        <a:pt x="3" y="146"/>
                      </a:cubicBezTo>
                      <a:cubicBezTo>
                        <a:pt x="3" y="145"/>
                        <a:pt x="3" y="144"/>
                        <a:pt x="3" y="143"/>
                      </a:cubicBezTo>
                      <a:cubicBezTo>
                        <a:pt x="2" y="143"/>
                        <a:pt x="3" y="133"/>
                        <a:pt x="3" y="134"/>
                      </a:cubicBezTo>
                      <a:cubicBezTo>
                        <a:pt x="3" y="135"/>
                        <a:pt x="3" y="135"/>
                        <a:pt x="3" y="135"/>
                      </a:cubicBezTo>
                      <a:cubicBezTo>
                        <a:pt x="2" y="136"/>
                        <a:pt x="2" y="136"/>
                        <a:pt x="2" y="135"/>
                      </a:cubicBezTo>
                      <a:cubicBezTo>
                        <a:pt x="2" y="134"/>
                        <a:pt x="2" y="132"/>
                        <a:pt x="2" y="130"/>
                      </a:cubicBezTo>
                      <a:cubicBezTo>
                        <a:pt x="2" y="134"/>
                        <a:pt x="4" y="125"/>
                        <a:pt x="3" y="133"/>
                      </a:cubicBezTo>
                      <a:cubicBezTo>
                        <a:pt x="3" y="133"/>
                        <a:pt x="3" y="131"/>
                        <a:pt x="4" y="130"/>
                      </a:cubicBezTo>
                      <a:cubicBezTo>
                        <a:pt x="4" y="129"/>
                        <a:pt x="4" y="128"/>
                        <a:pt x="4" y="128"/>
                      </a:cubicBezTo>
                      <a:cubicBezTo>
                        <a:pt x="4" y="127"/>
                        <a:pt x="4" y="127"/>
                        <a:pt x="4" y="127"/>
                      </a:cubicBezTo>
                      <a:cubicBezTo>
                        <a:pt x="4" y="126"/>
                        <a:pt x="5" y="125"/>
                        <a:pt x="5" y="123"/>
                      </a:cubicBezTo>
                      <a:cubicBezTo>
                        <a:pt x="5" y="121"/>
                        <a:pt x="6" y="119"/>
                        <a:pt x="6" y="117"/>
                      </a:cubicBezTo>
                      <a:cubicBezTo>
                        <a:pt x="6" y="116"/>
                        <a:pt x="6" y="116"/>
                        <a:pt x="6" y="116"/>
                      </a:cubicBezTo>
                      <a:cubicBezTo>
                        <a:pt x="6" y="116"/>
                        <a:pt x="6" y="116"/>
                        <a:pt x="6" y="116"/>
                      </a:cubicBezTo>
                      <a:cubicBezTo>
                        <a:pt x="6" y="116"/>
                        <a:pt x="6" y="115"/>
                        <a:pt x="6" y="115"/>
                      </a:cubicBezTo>
                      <a:cubicBezTo>
                        <a:pt x="6" y="115"/>
                        <a:pt x="6" y="115"/>
                        <a:pt x="6" y="115"/>
                      </a:cubicBezTo>
                      <a:cubicBezTo>
                        <a:pt x="6" y="114"/>
                        <a:pt x="6" y="114"/>
                        <a:pt x="6" y="113"/>
                      </a:cubicBezTo>
                      <a:cubicBezTo>
                        <a:pt x="7" y="112"/>
                        <a:pt x="7" y="111"/>
                        <a:pt x="7" y="109"/>
                      </a:cubicBezTo>
                      <a:cubicBezTo>
                        <a:pt x="7" y="107"/>
                        <a:pt x="8" y="105"/>
                        <a:pt x="8" y="103"/>
                      </a:cubicBezTo>
                      <a:cubicBezTo>
                        <a:pt x="8" y="103"/>
                        <a:pt x="8" y="103"/>
                        <a:pt x="8" y="103"/>
                      </a:cubicBezTo>
                      <a:cubicBezTo>
                        <a:pt x="9" y="101"/>
                        <a:pt x="9" y="99"/>
                        <a:pt x="10" y="97"/>
                      </a:cubicBezTo>
                      <a:cubicBezTo>
                        <a:pt x="10" y="97"/>
                        <a:pt x="10" y="96"/>
                        <a:pt x="10" y="96"/>
                      </a:cubicBezTo>
                      <a:cubicBezTo>
                        <a:pt x="10" y="95"/>
                        <a:pt x="11" y="95"/>
                        <a:pt x="11" y="95"/>
                      </a:cubicBezTo>
                      <a:cubicBezTo>
                        <a:pt x="11" y="94"/>
                        <a:pt x="11" y="93"/>
                        <a:pt x="12" y="92"/>
                      </a:cubicBezTo>
                      <a:cubicBezTo>
                        <a:pt x="12" y="91"/>
                        <a:pt x="12" y="90"/>
                        <a:pt x="12" y="89"/>
                      </a:cubicBezTo>
                      <a:cubicBezTo>
                        <a:pt x="13" y="89"/>
                        <a:pt x="13" y="88"/>
                        <a:pt x="13" y="87"/>
                      </a:cubicBezTo>
                      <a:cubicBezTo>
                        <a:pt x="13" y="86"/>
                        <a:pt x="14" y="85"/>
                        <a:pt x="14" y="85"/>
                      </a:cubicBezTo>
                      <a:cubicBezTo>
                        <a:pt x="14" y="84"/>
                        <a:pt x="14" y="84"/>
                        <a:pt x="14" y="84"/>
                      </a:cubicBezTo>
                      <a:cubicBezTo>
                        <a:pt x="15" y="82"/>
                        <a:pt x="15" y="81"/>
                        <a:pt x="16" y="80"/>
                      </a:cubicBezTo>
                      <a:cubicBezTo>
                        <a:pt x="17" y="79"/>
                        <a:pt x="17" y="78"/>
                        <a:pt x="17" y="78"/>
                      </a:cubicBezTo>
                      <a:cubicBezTo>
                        <a:pt x="18" y="77"/>
                        <a:pt x="18" y="76"/>
                        <a:pt x="19" y="75"/>
                      </a:cubicBezTo>
                      <a:cubicBezTo>
                        <a:pt x="20" y="73"/>
                        <a:pt x="20" y="72"/>
                        <a:pt x="21" y="70"/>
                      </a:cubicBezTo>
                      <a:cubicBezTo>
                        <a:pt x="21" y="70"/>
                        <a:pt x="21" y="71"/>
                        <a:pt x="21" y="70"/>
                      </a:cubicBezTo>
                      <a:cubicBezTo>
                        <a:pt x="22" y="69"/>
                        <a:pt x="23" y="69"/>
                        <a:pt x="24" y="67"/>
                      </a:cubicBezTo>
                      <a:cubicBezTo>
                        <a:pt x="24" y="67"/>
                        <a:pt x="24" y="67"/>
                        <a:pt x="24" y="66"/>
                      </a:cubicBezTo>
                      <a:cubicBezTo>
                        <a:pt x="24" y="66"/>
                        <a:pt x="25" y="66"/>
                        <a:pt x="25" y="65"/>
                      </a:cubicBezTo>
                      <a:cubicBezTo>
                        <a:pt x="26" y="65"/>
                        <a:pt x="26" y="64"/>
                        <a:pt x="27" y="63"/>
                      </a:cubicBezTo>
                      <a:cubicBezTo>
                        <a:pt x="27" y="63"/>
                        <a:pt x="27" y="63"/>
                        <a:pt x="27" y="63"/>
                      </a:cubicBezTo>
                      <a:cubicBezTo>
                        <a:pt x="27" y="63"/>
                        <a:pt x="27" y="62"/>
                        <a:pt x="28" y="62"/>
                      </a:cubicBezTo>
                      <a:cubicBezTo>
                        <a:pt x="28" y="61"/>
                        <a:pt x="29" y="60"/>
                        <a:pt x="30" y="59"/>
                      </a:cubicBezTo>
                      <a:cubicBezTo>
                        <a:pt x="30" y="58"/>
                        <a:pt x="31" y="58"/>
                        <a:pt x="32" y="57"/>
                      </a:cubicBezTo>
                      <a:cubicBezTo>
                        <a:pt x="32" y="57"/>
                        <a:pt x="32" y="57"/>
                        <a:pt x="32" y="56"/>
                      </a:cubicBezTo>
                      <a:cubicBezTo>
                        <a:pt x="32" y="56"/>
                        <a:pt x="32" y="56"/>
                        <a:pt x="32" y="56"/>
                      </a:cubicBezTo>
                      <a:cubicBezTo>
                        <a:pt x="32" y="56"/>
                        <a:pt x="33" y="55"/>
                        <a:pt x="34" y="54"/>
                      </a:cubicBezTo>
                      <a:cubicBezTo>
                        <a:pt x="34" y="54"/>
                        <a:pt x="35" y="53"/>
                        <a:pt x="35" y="52"/>
                      </a:cubicBezTo>
                      <a:cubicBezTo>
                        <a:pt x="36" y="52"/>
                        <a:pt x="37" y="51"/>
                        <a:pt x="37" y="50"/>
                      </a:cubicBezTo>
                      <a:cubicBezTo>
                        <a:pt x="39" y="49"/>
                        <a:pt x="40" y="47"/>
                        <a:pt x="42" y="46"/>
                      </a:cubicBezTo>
                      <a:cubicBezTo>
                        <a:pt x="43" y="45"/>
                        <a:pt x="44" y="44"/>
                        <a:pt x="44" y="43"/>
                      </a:cubicBezTo>
                      <a:cubicBezTo>
                        <a:pt x="45" y="43"/>
                        <a:pt x="45" y="43"/>
                        <a:pt x="46" y="42"/>
                      </a:cubicBezTo>
                      <a:cubicBezTo>
                        <a:pt x="47" y="41"/>
                        <a:pt x="47" y="41"/>
                        <a:pt x="48" y="40"/>
                      </a:cubicBezTo>
                      <a:cubicBezTo>
                        <a:pt x="50" y="39"/>
                        <a:pt x="52" y="37"/>
                        <a:pt x="53" y="37"/>
                      </a:cubicBezTo>
                      <a:cubicBezTo>
                        <a:pt x="53" y="37"/>
                        <a:pt x="53" y="36"/>
                        <a:pt x="53" y="36"/>
                      </a:cubicBezTo>
                      <a:cubicBezTo>
                        <a:pt x="55" y="35"/>
                        <a:pt x="56" y="34"/>
                        <a:pt x="58" y="32"/>
                      </a:cubicBezTo>
                      <a:cubicBezTo>
                        <a:pt x="59" y="31"/>
                        <a:pt x="60" y="30"/>
                        <a:pt x="61" y="30"/>
                      </a:cubicBezTo>
                      <a:cubicBezTo>
                        <a:pt x="62" y="29"/>
                        <a:pt x="63" y="28"/>
                        <a:pt x="64" y="28"/>
                      </a:cubicBezTo>
                      <a:cubicBezTo>
                        <a:pt x="66" y="26"/>
                        <a:pt x="65" y="27"/>
                        <a:pt x="64" y="28"/>
                      </a:cubicBezTo>
                      <a:cubicBezTo>
                        <a:pt x="66" y="26"/>
                        <a:pt x="69" y="25"/>
                        <a:pt x="71" y="23"/>
                      </a:cubicBezTo>
                      <a:cubicBezTo>
                        <a:pt x="74" y="22"/>
                        <a:pt x="76" y="21"/>
                        <a:pt x="77" y="20"/>
                      </a:cubicBezTo>
                      <a:cubicBezTo>
                        <a:pt x="80" y="19"/>
                        <a:pt x="78" y="19"/>
                        <a:pt x="78" y="19"/>
                      </a:cubicBezTo>
                      <a:cubicBezTo>
                        <a:pt x="81" y="18"/>
                        <a:pt x="81" y="18"/>
                        <a:pt x="81" y="18"/>
                      </a:cubicBezTo>
                      <a:cubicBezTo>
                        <a:pt x="81" y="18"/>
                        <a:pt x="81" y="18"/>
                        <a:pt x="81" y="18"/>
                      </a:cubicBezTo>
                      <a:cubicBezTo>
                        <a:pt x="82" y="18"/>
                        <a:pt x="83" y="17"/>
                        <a:pt x="84" y="17"/>
                      </a:cubicBezTo>
                      <a:cubicBezTo>
                        <a:pt x="83" y="17"/>
                        <a:pt x="82" y="18"/>
                        <a:pt x="82" y="17"/>
                      </a:cubicBezTo>
                      <a:cubicBezTo>
                        <a:pt x="84" y="17"/>
                        <a:pt x="85" y="15"/>
                        <a:pt x="87" y="14"/>
                      </a:cubicBezTo>
                      <a:cubicBezTo>
                        <a:pt x="88" y="13"/>
                        <a:pt x="90" y="13"/>
                        <a:pt x="91" y="12"/>
                      </a:cubicBezTo>
                      <a:cubicBezTo>
                        <a:pt x="90" y="13"/>
                        <a:pt x="90" y="13"/>
                        <a:pt x="90" y="13"/>
                      </a:cubicBezTo>
                      <a:cubicBezTo>
                        <a:pt x="90" y="13"/>
                        <a:pt x="91" y="13"/>
                        <a:pt x="91" y="12"/>
                      </a:cubicBezTo>
                      <a:cubicBezTo>
                        <a:pt x="92" y="12"/>
                        <a:pt x="93" y="12"/>
                        <a:pt x="93" y="12"/>
                      </a:cubicBezTo>
                      <a:cubicBezTo>
                        <a:pt x="94" y="11"/>
                        <a:pt x="96" y="11"/>
                        <a:pt x="97" y="10"/>
                      </a:cubicBezTo>
                      <a:cubicBezTo>
                        <a:pt x="99" y="9"/>
                        <a:pt x="101" y="8"/>
                        <a:pt x="101" y="9"/>
                      </a:cubicBezTo>
                      <a:cubicBezTo>
                        <a:pt x="101" y="9"/>
                        <a:pt x="101" y="9"/>
                        <a:pt x="101" y="9"/>
                      </a:cubicBezTo>
                      <a:cubicBezTo>
                        <a:pt x="101" y="9"/>
                        <a:pt x="102" y="9"/>
                        <a:pt x="102" y="9"/>
                      </a:cubicBezTo>
                      <a:cubicBezTo>
                        <a:pt x="102" y="8"/>
                        <a:pt x="103" y="8"/>
                        <a:pt x="103" y="8"/>
                      </a:cubicBezTo>
                      <a:cubicBezTo>
                        <a:pt x="104" y="8"/>
                        <a:pt x="104" y="8"/>
                        <a:pt x="105" y="8"/>
                      </a:cubicBezTo>
                      <a:cubicBezTo>
                        <a:pt x="105" y="7"/>
                        <a:pt x="106" y="7"/>
                        <a:pt x="106" y="7"/>
                      </a:cubicBezTo>
                      <a:cubicBezTo>
                        <a:pt x="107" y="7"/>
                        <a:pt x="107" y="7"/>
                        <a:pt x="108" y="7"/>
                      </a:cubicBezTo>
                      <a:cubicBezTo>
                        <a:pt x="109" y="7"/>
                        <a:pt x="110" y="6"/>
                        <a:pt x="112" y="6"/>
                      </a:cubicBezTo>
                      <a:cubicBezTo>
                        <a:pt x="112" y="6"/>
                        <a:pt x="112" y="6"/>
                        <a:pt x="112" y="6"/>
                      </a:cubicBezTo>
                      <a:cubicBezTo>
                        <a:pt x="114" y="5"/>
                        <a:pt x="115" y="5"/>
                        <a:pt x="116" y="5"/>
                      </a:cubicBezTo>
                      <a:cubicBezTo>
                        <a:pt x="118" y="4"/>
                        <a:pt x="118" y="4"/>
                        <a:pt x="119" y="4"/>
                      </a:cubicBezTo>
                      <a:cubicBezTo>
                        <a:pt x="119" y="4"/>
                        <a:pt x="119" y="4"/>
                        <a:pt x="119" y="4"/>
                      </a:cubicBezTo>
                      <a:cubicBezTo>
                        <a:pt x="118" y="5"/>
                        <a:pt x="118" y="5"/>
                        <a:pt x="118" y="5"/>
                      </a:cubicBezTo>
                      <a:cubicBezTo>
                        <a:pt x="120" y="4"/>
                        <a:pt x="122" y="4"/>
                        <a:pt x="123" y="4"/>
                      </a:cubicBezTo>
                      <a:cubicBezTo>
                        <a:pt x="123" y="4"/>
                        <a:pt x="124" y="4"/>
                        <a:pt x="125" y="4"/>
                      </a:cubicBezTo>
                      <a:cubicBezTo>
                        <a:pt x="126" y="3"/>
                        <a:pt x="127" y="3"/>
                        <a:pt x="128" y="3"/>
                      </a:cubicBezTo>
                      <a:cubicBezTo>
                        <a:pt x="128" y="3"/>
                        <a:pt x="130" y="3"/>
                        <a:pt x="131" y="3"/>
                      </a:cubicBezTo>
                      <a:cubicBezTo>
                        <a:pt x="131" y="3"/>
                        <a:pt x="134" y="3"/>
                        <a:pt x="137" y="3"/>
                      </a:cubicBezTo>
                      <a:cubicBezTo>
                        <a:pt x="140" y="3"/>
                        <a:pt x="143" y="2"/>
                        <a:pt x="144" y="2"/>
                      </a:cubicBezTo>
                      <a:cubicBezTo>
                        <a:pt x="142" y="2"/>
                        <a:pt x="142" y="2"/>
                        <a:pt x="142" y="2"/>
                      </a:cubicBezTo>
                      <a:cubicBezTo>
                        <a:pt x="142" y="2"/>
                        <a:pt x="142" y="2"/>
                        <a:pt x="143" y="2"/>
                      </a:cubicBezTo>
                      <a:cubicBezTo>
                        <a:pt x="144" y="2"/>
                        <a:pt x="145" y="2"/>
                        <a:pt x="146" y="2"/>
                      </a:cubicBezTo>
                      <a:cubicBezTo>
                        <a:pt x="147" y="2"/>
                        <a:pt x="147" y="2"/>
                        <a:pt x="148" y="2"/>
                      </a:cubicBezTo>
                      <a:cubicBezTo>
                        <a:pt x="148" y="2"/>
                        <a:pt x="149" y="2"/>
                        <a:pt x="150" y="2"/>
                      </a:cubicBezTo>
                      <a:cubicBezTo>
                        <a:pt x="150" y="2"/>
                        <a:pt x="150" y="3"/>
                        <a:pt x="151" y="3"/>
                      </a:cubicBezTo>
                      <a:cubicBezTo>
                        <a:pt x="152" y="3"/>
                        <a:pt x="154" y="4"/>
                        <a:pt x="157" y="4"/>
                      </a:cubicBezTo>
                      <a:cubicBezTo>
                        <a:pt x="156" y="4"/>
                        <a:pt x="154" y="4"/>
                        <a:pt x="155" y="3"/>
                      </a:cubicBezTo>
                      <a:cubicBezTo>
                        <a:pt x="155" y="3"/>
                        <a:pt x="157" y="4"/>
                        <a:pt x="157" y="4"/>
                      </a:cubicBezTo>
                      <a:cubicBezTo>
                        <a:pt x="158" y="4"/>
                        <a:pt x="156" y="3"/>
                        <a:pt x="157" y="3"/>
                      </a:cubicBezTo>
                      <a:cubicBezTo>
                        <a:pt x="158" y="3"/>
                        <a:pt x="159" y="4"/>
                        <a:pt x="159" y="4"/>
                      </a:cubicBezTo>
                      <a:cubicBezTo>
                        <a:pt x="160" y="4"/>
                        <a:pt x="161" y="4"/>
                        <a:pt x="162" y="4"/>
                      </a:cubicBezTo>
                      <a:cubicBezTo>
                        <a:pt x="163" y="4"/>
                        <a:pt x="164" y="4"/>
                        <a:pt x="165" y="4"/>
                      </a:cubicBezTo>
                      <a:cubicBezTo>
                        <a:pt x="166" y="5"/>
                        <a:pt x="168" y="5"/>
                        <a:pt x="169" y="5"/>
                      </a:cubicBezTo>
                      <a:cubicBezTo>
                        <a:pt x="167" y="5"/>
                        <a:pt x="169" y="5"/>
                        <a:pt x="170" y="5"/>
                      </a:cubicBezTo>
                      <a:cubicBezTo>
                        <a:pt x="170" y="5"/>
                        <a:pt x="170" y="5"/>
                        <a:pt x="171" y="5"/>
                      </a:cubicBezTo>
                      <a:cubicBezTo>
                        <a:pt x="172" y="5"/>
                        <a:pt x="173" y="6"/>
                        <a:pt x="173" y="6"/>
                      </a:cubicBezTo>
                      <a:cubicBezTo>
                        <a:pt x="175" y="6"/>
                        <a:pt x="176" y="6"/>
                        <a:pt x="175" y="6"/>
                      </a:cubicBezTo>
                      <a:cubicBezTo>
                        <a:pt x="177" y="6"/>
                        <a:pt x="178" y="7"/>
                        <a:pt x="179" y="7"/>
                      </a:cubicBezTo>
                      <a:cubicBezTo>
                        <a:pt x="180" y="7"/>
                        <a:pt x="181" y="8"/>
                        <a:pt x="182" y="8"/>
                      </a:cubicBezTo>
                      <a:cubicBezTo>
                        <a:pt x="183" y="8"/>
                        <a:pt x="183" y="8"/>
                        <a:pt x="184" y="9"/>
                      </a:cubicBezTo>
                      <a:cubicBezTo>
                        <a:pt x="187" y="9"/>
                        <a:pt x="190" y="11"/>
                        <a:pt x="193" y="12"/>
                      </a:cubicBezTo>
                      <a:cubicBezTo>
                        <a:pt x="199" y="14"/>
                        <a:pt x="204" y="17"/>
                        <a:pt x="206" y="18"/>
                      </a:cubicBezTo>
                      <a:cubicBezTo>
                        <a:pt x="207" y="18"/>
                        <a:pt x="210" y="20"/>
                        <a:pt x="212" y="21"/>
                      </a:cubicBezTo>
                      <a:cubicBezTo>
                        <a:pt x="212" y="20"/>
                        <a:pt x="212" y="20"/>
                        <a:pt x="212" y="20"/>
                      </a:cubicBezTo>
                      <a:cubicBezTo>
                        <a:pt x="214" y="22"/>
                        <a:pt x="215" y="23"/>
                        <a:pt x="216" y="23"/>
                      </a:cubicBezTo>
                      <a:cubicBezTo>
                        <a:pt x="216" y="24"/>
                        <a:pt x="217" y="24"/>
                        <a:pt x="217" y="25"/>
                      </a:cubicBezTo>
                      <a:cubicBezTo>
                        <a:pt x="218" y="25"/>
                        <a:pt x="219" y="26"/>
                        <a:pt x="220" y="27"/>
                      </a:cubicBezTo>
                      <a:cubicBezTo>
                        <a:pt x="218" y="25"/>
                        <a:pt x="219" y="26"/>
                        <a:pt x="222" y="27"/>
                      </a:cubicBezTo>
                      <a:cubicBezTo>
                        <a:pt x="222" y="27"/>
                        <a:pt x="222" y="28"/>
                        <a:pt x="223" y="28"/>
                      </a:cubicBezTo>
                      <a:cubicBezTo>
                        <a:pt x="224" y="29"/>
                        <a:pt x="225" y="30"/>
                        <a:pt x="225" y="30"/>
                      </a:cubicBezTo>
                      <a:cubicBezTo>
                        <a:pt x="226" y="30"/>
                        <a:pt x="226" y="30"/>
                        <a:pt x="226" y="30"/>
                      </a:cubicBezTo>
                      <a:cubicBezTo>
                        <a:pt x="227" y="31"/>
                        <a:pt x="229" y="32"/>
                        <a:pt x="231" y="34"/>
                      </a:cubicBezTo>
                      <a:cubicBezTo>
                        <a:pt x="230" y="33"/>
                        <a:pt x="230" y="33"/>
                        <a:pt x="231" y="33"/>
                      </a:cubicBezTo>
                      <a:cubicBezTo>
                        <a:pt x="231" y="34"/>
                        <a:pt x="232" y="35"/>
                        <a:pt x="234" y="37"/>
                      </a:cubicBezTo>
                      <a:cubicBezTo>
                        <a:pt x="236" y="38"/>
                        <a:pt x="238" y="40"/>
                        <a:pt x="238" y="40"/>
                      </a:cubicBezTo>
                      <a:cubicBezTo>
                        <a:pt x="239" y="40"/>
                        <a:pt x="239" y="41"/>
                        <a:pt x="240" y="41"/>
                      </a:cubicBezTo>
                      <a:cubicBezTo>
                        <a:pt x="240" y="41"/>
                        <a:pt x="241" y="42"/>
                        <a:pt x="241" y="42"/>
                      </a:cubicBezTo>
                      <a:cubicBezTo>
                        <a:pt x="242" y="43"/>
                        <a:pt x="242" y="43"/>
                        <a:pt x="243" y="43"/>
                      </a:cubicBezTo>
                      <a:cubicBezTo>
                        <a:pt x="243" y="44"/>
                        <a:pt x="243" y="44"/>
                        <a:pt x="244" y="44"/>
                      </a:cubicBezTo>
                      <a:cubicBezTo>
                        <a:pt x="244" y="45"/>
                        <a:pt x="245" y="45"/>
                        <a:pt x="245" y="46"/>
                      </a:cubicBezTo>
                      <a:cubicBezTo>
                        <a:pt x="244" y="45"/>
                        <a:pt x="244" y="45"/>
                        <a:pt x="245" y="46"/>
                      </a:cubicBezTo>
                      <a:cubicBezTo>
                        <a:pt x="245" y="47"/>
                        <a:pt x="246" y="47"/>
                        <a:pt x="246" y="47"/>
                      </a:cubicBezTo>
                      <a:cubicBezTo>
                        <a:pt x="246" y="47"/>
                        <a:pt x="246" y="47"/>
                        <a:pt x="246" y="47"/>
                      </a:cubicBezTo>
                      <a:cubicBezTo>
                        <a:pt x="248" y="48"/>
                        <a:pt x="249" y="50"/>
                        <a:pt x="250" y="51"/>
                      </a:cubicBezTo>
                      <a:cubicBezTo>
                        <a:pt x="249" y="50"/>
                        <a:pt x="249" y="50"/>
                        <a:pt x="248" y="49"/>
                      </a:cubicBezTo>
                      <a:cubicBezTo>
                        <a:pt x="249" y="50"/>
                        <a:pt x="250" y="50"/>
                        <a:pt x="250" y="51"/>
                      </a:cubicBezTo>
                      <a:cubicBezTo>
                        <a:pt x="250" y="51"/>
                        <a:pt x="250" y="51"/>
                        <a:pt x="250" y="51"/>
                      </a:cubicBezTo>
                      <a:cubicBezTo>
                        <a:pt x="250" y="51"/>
                        <a:pt x="250" y="51"/>
                        <a:pt x="250" y="51"/>
                      </a:cubicBezTo>
                      <a:cubicBezTo>
                        <a:pt x="251" y="52"/>
                        <a:pt x="252" y="53"/>
                        <a:pt x="253" y="54"/>
                      </a:cubicBezTo>
                      <a:cubicBezTo>
                        <a:pt x="254" y="55"/>
                        <a:pt x="255" y="56"/>
                        <a:pt x="256" y="58"/>
                      </a:cubicBezTo>
                      <a:cubicBezTo>
                        <a:pt x="257" y="58"/>
                        <a:pt x="257" y="59"/>
                        <a:pt x="258" y="60"/>
                      </a:cubicBezTo>
                      <a:cubicBezTo>
                        <a:pt x="258" y="61"/>
                        <a:pt x="259" y="61"/>
                        <a:pt x="259" y="62"/>
                      </a:cubicBezTo>
                      <a:cubicBezTo>
                        <a:pt x="261" y="65"/>
                        <a:pt x="263" y="68"/>
                        <a:pt x="266" y="71"/>
                      </a:cubicBezTo>
                      <a:cubicBezTo>
                        <a:pt x="265" y="70"/>
                        <a:pt x="264" y="69"/>
                        <a:pt x="264" y="68"/>
                      </a:cubicBezTo>
                      <a:cubicBezTo>
                        <a:pt x="267" y="73"/>
                        <a:pt x="271" y="78"/>
                        <a:pt x="273" y="81"/>
                      </a:cubicBezTo>
                      <a:cubicBezTo>
                        <a:pt x="272" y="81"/>
                        <a:pt x="272" y="81"/>
                        <a:pt x="272" y="81"/>
                      </a:cubicBezTo>
                      <a:cubicBezTo>
                        <a:pt x="274" y="85"/>
                        <a:pt x="276" y="88"/>
                        <a:pt x="277" y="91"/>
                      </a:cubicBezTo>
                      <a:cubicBezTo>
                        <a:pt x="276" y="92"/>
                        <a:pt x="276" y="92"/>
                        <a:pt x="276" y="92"/>
                      </a:cubicBezTo>
                      <a:cubicBezTo>
                        <a:pt x="277" y="93"/>
                        <a:pt x="277" y="94"/>
                        <a:pt x="278" y="96"/>
                      </a:cubicBezTo>
                      <a:cubicBezTo>
                        <a:pt x="278" y="98"/>
                        <a:pt x="279" y="100"/>
                        <a:pt x="279" y="101"/>
                      </a:cubicBezTo>
                      <a:cubicBezTo>
                        <a:pt x="280" y="105"/>
                        <a:pt x="281" y="108"/>
                        <a:pt x="282" y="110"/>
                      </a:cubicBezTo>
                      <a:cubicBezTo>
                        <a:pt x="282" y="110"/>
                        <a:pt x="282" y="112"/>
                        <a:pt x="283" y="114"/>
                      </a:cubicBezTo>
                      <a:cubicBezTo>
                        <a:pt x="283" y="116"/>
                        <a:pt x="284" y="118"/>
                        <a:pt x="284" y="119"/>
                      </a:cubicBezTo>
                      <a:cubicBezTo>
                        <a:pt x="284" y="120"/>
                        <a:pt x="284" y="120"/>
                        <a:pt x="284" y="120"/>
                      </a:cubicBezTo>
                      <a:cubicBezTo>
                        <a:pt x="285" y="122"/>
                        <a:pt x="285" y="124"/>
                        <a:pt x="285" y="125"/>
                      </a:cubicBezTo>
                      <a:cubicBezTo>
                        <a:pt x="285" y="126"/>
                        <a:pt x="285" y="127"/>
                        <a:pt x="285" y="128"/>
                      </a:cubicBezTo>
                      <a:cubicBezTo>
                        <a:pt x="286" y="130"/>
                        <a:pt x="286" y="132"/>
                        <a:pt x="286" y="134"/>
                      </a:cubicBezTo>
                      <a:cubicBezTo>
                        <a:pt x="286" y="134"/>
                        <a:pt x="287" y="135"/>
                        <a:pt x="287" y="135"/>
                      </a:cubicBezTo>
                      <a:cubicBezTo>
                        <a:pt x="287" y="136"/>
                        <a:pt x="287" y="136"/>
                        <a:pt x="287" y="136"/>
                      </a:cubicBezTo>
                      <a:cubicBezTo>
                        <a:pt x="287" y="136"/>
                        <a:pt x="287" y="136"/>
                        <a:pt x="287" y="136"/>
                      </a:cubicBezTo>
                      <a:cubicBezTo>
                        <a:pt x="287" y="136"/>
                        <a:pt x="287" y="136"/>
                        <a:pt x="287" y="136"/>
                      </a:cubicBezTo>
                      <a:cubicBezTo>
                        <a:pt x="287" y="136"/>
                        <a:pt x="287" y="136"/>
                        <a:pt x="287" y="136"/>
                      </a:cubicBezTo>
                      <a:cubicBezTo>
                        <a:pt x="287" y="136"/>
                        <a:pt x="287" y="136"/>
                        <a:pt x="287" y="136"/>
                      </a:cubicBezTo>
                      <a:cubicBezTo>
                        <a:pt x="287" y="136"/>
                        <a:pt x="287" y="136"/>
                        <a:pt x="287" y="136"/>
                      </a:cubicBezTo>
                      <a:cubicBezTo>
                        <a:pt x="287" y="136"/>
                        <a:pt x="287" y="136"/>
                        <a:pt x="287" y="136"/>
                      </a:cubicBezTo>
                      <a:cubicBezTo>
                        <a:pt x="287" y="136"/>
                        <a:pt x="287" y="136"/>
                        <a:pt x="287" y="136"/>
                      </a:cubicBezTo>
                      <a:cubicBezTo>
                        <a:pt x="287" y="137"/>
                        <a:pt x="287" y="137"/>
                        <a:pt x="287" y="137"/>
                      </a:cubicBezTo>
                      <a:cubicBezTo>
                        <a:pt x="287" y="138"/>
                        <a:pt x="287" y="138"/>
                        <a:pt x="287" y="139"/>
                      </a:cubicBezTo>
                      <a:cubicBezTo>
                        <a:pt x="287" y="141"/>
                        <a:pt x="287" y="143"/>
                        <a:pt x="287" y="145"/>
                      </a:cubicBezTo>
                      <a:cubicBezTo>
                        <a:pt x="287" y="145"/>
                        <a:pt x="287" y="146"/>
                        <a:pt x="287" y="147"/>
                      </a:cubicBezTo>
                      <a:cubicBezTo>
                        <a:pt x="287" y="148"/>
                        <a:pt x="287" y="149"/>
                        <a:pt x="287" y="150"/>
                      </a:cubicBezTo>
                      <a:cubicBezTo>
                        <a:pt x="287" y="150"/>
                        <a:pt x="287" y="150"/>
                        <a:pt x="287" y="150"/>
                      </a:cubicBezTo>
                      <a:cubicBezTo>
                        <a:pt x="287" y="150"/>
                        <a:pt x="287" y="151"/>
                        <a:pt x="287" y="153"/>
                      </a:cubicBezTo>
                      <a:cubicBezTo>
                        <a:pt x="287" y="154"/>
                        <a:pt x="287" y="155"/>
                        <a:pt x="287" y="155"/>
                      </a:cubicBezTo>
                      <a:cubicBezTo>
                        <a:pt x="287" y="156"/>
                        <a:pt x="287" y="156"/>
                        <a:pt x="287" y="156"/>
                      </a:cubicBezTo>
                      <a:cubicBezTo>
                        <a:pt x="287" y="155"/>
                        <a:pt x="286" y="158"/>
                        <a:pt x="286" y="160"/>
                      </a:cubicBezTo>
                      <a:cubicBezTo>
                        <a:pt x="286" y="161"/>
                        <a:pt x="286" y="162"/>
                        <a:pt x="285" y="164"/>
                      </a:cubicBezTo>
                      <a:cubicBezTo>
                        <a:pt x="285" y="165"/>
                        <a:pt x="285" y="166"/>
                        <a:pt x="285" y="168"/>
                      </a:cubicBezTo>
                      <a:cubicBezTo>
                        <a:pt x="284" y="172"/>
                        <a:pt x="284" y="172"/>
                        <a:pt x="284" y="172"/>
                      </a:cubicBezTo>
                      <a:cubicBezTo>
                        <a:pt x="285" y="167"/>
                        <a:pt x="284" y="172"/>
                        <a:pt x="285" y="173"/>
                      </a:cubicBezTo>
                      <a:cubicBezTo>
                        <a:pt x="285" y="173"/>
                        <a:pt x="285" y="173"/>
                        <a:pt x="284" y="173"/>
                      </a:cubicBezTo>
                      <a:cubicBezTo>
                        <a:pt x="284" y="173"/>
                        <a:pt x="284" y="174"/>
                        <a:pt x="284" y="174"/>
                      </a:cubicBezTo>
                      <a:cubicBezTo>
                        <a:pt x="284" y="175"/>
                        <a:pt x="284" y="175"/>
                        <a:pt x="284" y="175"/>
                      </a:cubicBezTo>
                      <a:cubicBezTo>
                        <a:pt x="284" y="176"/>
                        <a:pt x="284" y="174"/>
                        <a:pt x="284" y="176"/>
                      </a:cubicBezTo>
                      <a:cubicBezTo>
                        <a:pt x="284" y="176"/>
                        <a:pt x="283" y="178"/>
                        <a:pt x="282" y="180"/>
                      </a:cubicBezTo>
                      <a:cubicBezTo>
                        <a:pt x="282" y="182"/>
                        <a:pt x="281" y="183"/>
                        <a:pt x="281" y="184"/>
                      </a:cubicBezTo>
                      <a:cubicBezTo>
                        <a:pt x="281" y="184"/>
                        <a:pt x="281" y="183"/>
                        <a:pt x="281" y="182"/>
                      </a:cubicBezTo>
                      <a:cubicBezTo>
                        <a:pt x="281" y="182"/>
                        <a:pt x="281" y="182"/>
                        <a:pt x="281" y="182"/>
                      </a:cubicBezTo>
                      <a:cubicBezTo>
                        <a:pt x="281" y="182"/>
                        <a:pt x="281" y="182"/>
                        <a:pt x="281" y="182"/>
                      </a:cubicBezTo>
                      <a:cubicBezTo>
                        <a:pt x="281" y="182"/>
                        <a:pt x="281" y="182"/>
                        <a:pt x="281" y="182"/>
                      </a:cubicBezTo>
                      <a:cubicBezTo>
                        <a:pt x="281" y="182"/>
                        <a:pt x="281" y="183"/>
                        <a:pt x="281" y="183"/>
                      </a:cubicBezTo>
                      <a:cubicBezTo>
                        <a:pt x="280" y="184"/>
                        <a:pt x="280" y="184"/>
                        <a:pt x="280" y="185"/>
                      </a:cubicBezTo>
                      <a:cubicBezTo>
                        <a:pt x="280" y="185"/>
                        <a:pt x="280" y="185"/>
                        <a:pt x="280" y="185"/>
                      </a:cubicBezTo>
                      <a:cubicBezTo>
                        <a:pt x="280" y="185"/>
                        <a:pt x="280" y="185"/>
                        <a:pt x="280" y="185"/>
                      </a:cubicBezTo>
                      <a:cubicBezTo>
                        <a:pt x="280" y="185"/>
                        <a:pt x="280" y="185"/>
                        <a:pt x="280" y="185"/>
                      </a:cubicBezTo>
                      <a:cubicBezTo>
                        <a:pt x="280" y="185"/>
                        <a:pt x="280" y="185"/>
                        <a:pt x="280" y="185"/>
                      </a:cubicBezTo>
                      <a:cubicBezTo>
                        <a:pt x="279" y="189"/>
                        <a:pt x="278" y="191"/>
                        <a:pt x="277" y="193"/>
                      </a:cubicBezTo>
                      <a:cubicBezTo>
                        <a:pt x="278" y="191"/>
                        <a:pt x="277" y="194"/>
                        <a:pt x="276" y="196"/>
                      </a:cubicBezTo>
                      <a:cubicBezTo>
                        <a:pt x="275" y="198"/>
                        <a:pt x="274" y="200"/>
                        <a:pt x="274" y="199"/>
                      </a:cubicBezTo>
                      <a:cubicBezTo>
                        <a:pt x="273" y="202"/>
                        <a:pt x="273" y="201"/>
                        <a:pt x="273" y="203"/>
                      </a:cubicBezTo>
                      <a:cubicBezTo>
                        <a:pt x="274" y="201"/>
                        <a:pt x="275" y="199"/>
                        <a:pt x="276" y="197"/>
                      </a:cubicBezTo>
                      <a:cubicBezTo>
                        <a:pt x="276" y="196"/>
                        <a:pt x="277" y="194"/>
                        <a:pt x="278" y="193"/>
                      </a:cubicBezTo>
                      <a:cubicBezTo>
                        <a:pt x="277" y="196"/>
                        <a:pt x="277" y="196"/>
                        <a:pt x="277" y="196"/>
                      </a:cubicBezTo>
                      <a:cubicBezTo>
                        <a:pt x="278" y="195"/>
                        <a:pt x="278" y="193"/>
                        <a:pt x="279" y="191"/>
                      </a:cubicBezTo>
                      <a:cubicBezTo>
                        <a:pt x="280" y="190"/>
                        <a:pt x="280" y="188"/>
                        <a:pt x="281" y="187"/>
                      </a:cubicBezTo>
                      <a:cubicBezTo>
                        <a:pt x="280" y="188"/>
                        <a:pt x="279" y="191"/>
                        <a:pt x="279" y="191"/>
                      </a:cubicBezTo>
                      <a:cubicBezTo>
                        <a:pt x="279" y="190"/>
                        <a:pt x="279" y="190"/>
                        <a:pt x="279" y="190"/>
                      </a:cubicBezTo>
                      <a:cubicBezTo>
                        <a:pt x="279" y="189"/>
                        <a:pt x="280" y="188"/>
                        <a:pt x="280" y="187"/>
                      </a:cubicBezTo>
                      <a:cubicBezTo>
                        <a:pt x="280" y="187"/>
                        <a:pt x="281" y="186"/>
                        <a:pt x="281" y="186"/>
                      </a:cubicBezTo>
                      <a:cubicBezTo>
                        <a:pt x="281" y="185"/>
                        <a:pt x="281" y="185"/>
                        <a:pt x="281" y="185"/>
                      </a:cubicBezTo>
                      <a:cubicBezTo>
                        <a:pt x="281" y="185"/>
                        <a:pt x="281" y="185"/>
                        <a:pt x="281" y="185"/>
                      </a:cubicBezTo>
                      <a:cubicBezTo>
                        <a:pt x="281" y="185"/>
                        <a:pt x="281" y="185"/>
                        <a:pt x="281" y="185"/>
                      </a:cubicBezTo>
                      <a:cubicBezTo>
                        <a:pt x="281" y="185"/>
                        <a:pt x="281" y="185"/>
                        <a:pt x="281" y="184"/>
                      </a:cubicBezTo>
                      <a:cubicBezTo>
                        <a:pt x="282" y="183"/>
                        <a:pt x="283" y="181"/>
                        <a:pt x="283" y="179"/>
                      </a:cubicBezTo>
                      <a:cubicBezTo>
                        <a:pt x="283" y="181"/>
                        <a:pt x="283" y="180"/>
                        <a:pt x="284" y="179"/>
                      </a:cubicBezTo>
                      <a:cubicBezTo>
                        <a:pt x="284" y="178"/>
                        <a:pt x="284" y="177"/>
                        <a:pt x="284" y="178"/>
                      </a:cubicBezTo>
                      <a:cubicBezTo>
                        <a:pt x="284" y="178"/>
                        <a:pt x="284" y="179"/>
                        <a:pt x="284" y="179"/>
                      </a:cubicBezTo>
                      <a:cubicBezTo>
                        <a:pt x="284" y="180"/>
                        <a:pt x="284" y="180"/>
                        <a:pt x="284" y="180"/>
                      </a:cubicBezTo>
                      <a:cubicBezTo>
                        <a:pt x="283" y="182"/>
                        <a:pt x="284" y="179"/>
                        <a:pt x="285" y="178"/>
                      </a:cubicBezTo>
                      <a:cubicBezTo>
                        <a:pt x="285" y="177"/>
                        <a:pt x="285" y="176"/>
                        <a:pt x="285" y="175"/>
                      </a:cubicBezTo>
                      <a:cubicBezTo>
                        <a:pt x="286" y="174"/>
                        <a:pt x="286" y="174"/>
                        <a:pt x="286" y="173"/>
                      </a:cubicBezTo>
                      <a:cubicBezTo>
                        <a:pt x="286" y="173"/>
                        <a:pt x="286" y="172"/>
                        <a:pt x="286" y="171"/>
                      </a:cubicBezTo>
                      <a:cubicBezTo>
                        <a:pt x="287" y="170"/>
                        <a:pt x="287" y="169"/>
                        <a:pt x="287" y="168"/>
                      </a:cubicBezTo>
                      <a:cubicBezTo>
                        <a:pt x="287" y="167"/>
                        <a:pt x="287" y="165"/>
                        <a:pt x="288" y="164"/>
                      </a:cubicBezTo>
                      <a:cubicBezTo>
                        <a:pt x="288" y="163"/>
                        <a:pt x="288" y="162"/>
                        <a:pt x="288" y="161"/>
                      </a:cubicBezTo>
                      <a:cubicBezTo>
                        <a:pt x="288" y="159"/>
                        <a:pt x="288" y="158"/>
                        <a:pt x="288" y="158"/>
                      </a:cubicBezTo>
                      <a:cubicBezTo>
                        <a:pt x="289" y="157"/>
                        <a:pt x="289" y="156"/>
                        <a:pt x="289" y="155"/>
                      </a:cubicBezTo>
                      <a:cubicBezTo>
                        <a:pt x="289" y="154"/>
                        <a:pt x="289" y="154"/>
                        <a:pt x="289" y="154"/>
                      </a:cubicBezTo>
                      <a:cubicBezTo>
                        <a:pt x="289" y="154"/>
                        <a:pt x="289" y="154"/>
                        <a:pt x="289" y="155"/>
                      </a:cubicBezTo>
                      <a:cubicBezTo>
                        <a:pt x="289" y="155"/>
                        <a:pt x="288" y="156"/>
                        <a:pt x="288" y="157"/>
                      </a:cubicBezTo>
                      <a:cubicBezTo>
                        <a:pt x="288" y="158"/>
                        <a:pt x="288" y="159"/>
                        <a:pt x="288" y="159"/>
                      </a:cubicBezTo>
                      <a:cubicBezTo>
                        <a:pt x="288" y="156"/>
                        <a:pt x="288" y="156"/>
                        <a:pt x="288" y="156"/>
                      </a:cubicBezTo>
                      <a:cubicBezTo>
                        <a:pt x="288" y="157"/>
                        <a:pt x="288" y="159"/>
                        <a:pt x="288" y="160"/>
                      </a:cubicBezTo>
                      <a:cubicBezTo>
                        <a:pt x="288" y="160"/>
                        <a:pt x="288" y="161"/>
                        <a:pt x="288" y="161"/>
                      </a:cubicBezTo>
                      <a:cubicBezTo>
                        <a:pt x="288" y="162"/>
                        <a:pt x="288" y="162"/>
                        <a:pt x="288" y="162"/>
                      </a:cubicBezTo>
                      <a:cubicBezTo>
                        <a:pt x="288" y="163"/>
                        <a:pt x="287" y="164"/>
                        <a:pt x="287" y="165"/>
                      </a:cubicBezTo>
                      <a:cubicBezTo>
                        <a:pt x="287" y="165"/>
                        <a:pt x="286" y="168"/>
                        <a:pt x="286" y="164"/>
                      </a:cubicBezTo>
                      <a:cubicBezTo>
                        <a:pt x="286" y="162"/>
                        <a:pt x="287" y="161"/>
                        <a:pt x="287" y="160"/>
                      </a:cubicBezTo>
                      <a:cubicBezTo>
                        <a:pt x="287" y="159"/>
                        <a:pt x="287" y="158"/>
                        <a:pt x="287" y="157"/>
                      </a:cubicBezTo>
                      <a:cubicBezTo>
                        <a:pt x="287" y="156"/>
                        <a:pt x="288" y="156"/>
                        <a:pt x="288" y="155"/>
                      </a:cubicBezTo>
                      <a:cubicBezTo>
                        <a:pt x="288" y="155"/>
                        <a:pt x="288" y="154"/>
                        <a:pt x="288" y="153"/>
                      </a:cubicBezTo>
                      <a:cubicBezTo>
                        <a:pt x="288" y="153"/>
                        <a:pt x="288" y="152"/>
                        <a:pt x="288" y="151"/>
                      </a:cubicBezTo>
                      <a:cubicBezTo>
                        <a:pt x="288" y="150"/>
                        <a:pt x="288" y="149"/>
                        <a:pt x="288" y="148"/>
                      </a:cubicBezTo>
                      <a:cubicBezTo>
                        <a:pt x="288" y="147"/>
                        <a:pt x="288" y="150"/>
                        <a:pt x="288" y="144"/>
                      </a:cubicBezTo>
                      <a:cubicBezTo>
                        <a:pt x="288" y="143"/>
                        <a:pt x="288" y="141"/>
                        <a:pt x="288" y="140"/>
                      </a:cubicBezTo>
                      <a:cubicBezTo>
                        <a:pt x="288" y="138"/>
                        <a:pt x="288" y="137"/>
                        <a:pt x="288" y="136"/>
                      </a:cubicBezTo>
                      <a:cubicBezTo>
                        <a:pt x="288" y="134"/>
                        <a:pt x="288" y="133"/>
                        <a:pt x="289" y="133"/>
                      </a:cubicBezTo>
                      <a:cubicBezTo>
                        <a:pt x="289" y="136"/>
                        <a:pt x="289" y="141"/>
                        <a:pt x="289" y="142"/>
                      </a:cubicBezTo>
                      <a:cubicBezTo>
                        <a:pt x="289" y="141"/>
                        <a:pt x="289" y="139"/>
                        <a:pt x="289" y="137"/>
                      </a:cubicBezTo>
                      <a:cubicBezTo>
                        <a:pt x="289" y="135"/>
                        <a:pt x="289" y="134"/>
                        <a:pt x="289" y="134"/>
                      </a:cubicBezTo>
                      <a:cubicBezTo>
                        <a:pt x="289" y="133"/>
                        <a:pt x="289" y="134"/>
                        <a:pt x="289" y="135"/>
                      </a:cubicBezTo>
                      <a:cubicBezTo>
                        <a:pt x="289" y="135"/>
                        <a:pt x="289" y="136"/>
                        <a:pt x="289" y="136"/>
                      </a:cubicBezTo>
                      <a:cubicBezTo>
                        <a:pt x="289" y="136"/>
                        <a:pt x="289" y="136"/>
                        <a:pt x="289" y="136"/>
                      </a:cubicBezTo>
                      <a:cubicBezTo>
                        <a:pt x="289" y="136"/>
                        <a:pt x="289" y="136"/>
                        <a:pt x="289" y="136"/>
                      </a:cubicBezTo>
                      <a:cubicBezTo>
                        <a:pt x="289" y="136"/>
                        <a:pt x="289" y="136"/>
                        <a:pt x="289" y="137"/>
                      </a:cubicBezTo>
                      <a:cubicBezTo>
                        <a:pt x="289" y="137"/>
                        <a:pt x="289" y="137"/>
                        <a:pt x="289" y="136"/>
                      </a:cubicBezTo>
                      <a:cubicBezTo>
                        <a:pt x="289" y="136"/>
                        <a:pt x="289" y="136"/>
                        <a:pt x="289" y="136"/>
                      </a:cubicBezTo>
                      <a:cubicBezTo>
                        <a:pt x="289" y="136"/>
                        <a:pt x="289" y="136"/>
                        <a:pt x="289" y="136"/>
                      </a:cubicBezTo>
                      <a:cubicBezTo>
                        <a:pt x="289" y="134"/>
                        <a:pt x="289" y="133"/>
                        <a:pt x="289" y="132"/>
                      </a:cubicBezTo>
                      <a:cubicBezTo>
                        <a:pt x="289" y="133"/>
                        <a:pt x="288" y="130"/>
                        <a:pt x="288" y="129"/>
                      </a:cubicBezTo>
                      <a:cubicBezTo>
                        <a:pt x="288" y="128"/>
                        <a:pt x="287" y="126"/>
                        <a:pt x="287" y="125"/>
                      </a:cubicBezTo>
                      <a:cubicBezTo>
                        <a:pt x="287" y="124"/>
                        <a:pt x="287" y="122"/>
                        <a:pt x="286" y="121"/>
                      </a:cubicBezTo>
                      <a:cubicBezTo>
                        <a:pt x="286" y="119"/>
                        <a:pt x="285" y="116"/>
                        <a:pt x="285" y="113"/>
                      </a:cubicBezTo>
                      <a:cubicBezTo>
                        <a:pt x="285" y="112"/>
                        <a:pt x="284" y="112"/>
                        <a:pt x="284" y="112"/>
                      </a:cubicBezTo>
                      <a:cubicBezTo>
                        <a:pt x="284" y="110"/>
                        <a:pt x="284" y="108"/>
                        <a:pt x="284" y="107"/>
                      </a:cubicBezTo>
                      <a:cubicBezTo>
                        <a:pt x="283" y="105"/>
                        <a:pt x="283" y="104"/>
                        <a:pt x="284" y="105"/>
                      </a:cubicBezTo>
                      <a:cubicBezTo>
                        <a:pt x="283" y="103"/>
                        <a:pt x="283" y="102"/>
                        <a:pt x="283" y="101"/>
                      </a:cubicBezTo>
                      <a:cubicBezTo>
                        <a:pt x="282" y="100"/>
                        <a:pt x="282" y="99"/>
                        <a:pt x="282" y="97"/>
                      </a:cubicBezTo>
                      <a:cubicBezTo>
                        <a:pt x="284" y="102"/>
                        <a:pt x="281" y="96"/>
                        <a:pt x="282" y="96"/>
                      </a:cubicBezTo>
                      <a:cubicBezTo>
                        <a:pt x="281" y="92"/>
                        <a:pt x="281" y="95"/>
                        <a:pt x="280" y="93"/>
                      </a:cubicBezTo>
                      <a:cubicBezTo>
                        <a:pt x="280" y="93"/>
                        <a:pt x="280" y="91"/>
                        <a:pt x="280" y="91"/>
                      </a:cubicBezTo>
                      <a:cubicBezTo>
                        <a:pt x="279" y="89"/>
                        <a:pt x="280" y="95"/>
                        <a:pt x="279" y="93"/>
                      </a:cubicBezTo>
                      <a:cubicBezTo>
                        <a:pt x="279" y="92"/>
                        <a:pt x="278" y="90"/>
                        <a:pt x="277" y="88"/>
                      </a:cubicBezTo>
                      <a:cubicBezTo>
                        <a:pt x="276" y="87"/>
                        <a:pt x="276" y="86"/>
                        <a:pt x="276" y="86"/>
                      </a:cubicBezTo>
                      <a:cubicBezTo>
                        <a:pt x="275" y="85"/>
                        <a:pt x="275" y="85"/>
                        <a:pt x="275" y="85"/>
                      </a:cubicBezTo>
                      <a:cubicBezTo>
                        <a:pt x="274" y="83"/>
                        <a:pt x="276" y="82"/>
                        <a:pt x="278" y="84"/>
                      </a:cubicBezTo>
                      <a:cubicBezTo>
                        <a:pt x="278" y="84"/>
                        <a:pt x="276" y="82"/>
                        <a:pt x="275" y="80"/>
                      </a:cubicBezTo>
                      <a:cubicBezTo>
                        <a:pt x="273" y="77"/>
                        <a:pt x="272" y="74"/>
                        <a:pt x="270" y="71"/>
                      </a:cubicBezTo>
                      <a:cubicBezTo>
                        <a:pt x="270" y="71"/>
                        <a:pt x="270" y="72"/>
                        <a:pt x="271" y="73"/>
                      </a:cubicBezTo>
                      <a:cubicBezTo>
                        <a:pt x="271" y="73"/>
                        <a:pt x="271" y="74"/>
                        <a:pt x="271" y="74"/>
                      </a:cubicBezTo>
                      <a:cubicBezTo>
                        <a:pt x="271" y="73"/>
                        <a:pt x="268" y="69"/>
                        <a:pt x="268" y="68"/>
                      </a:cubicBezTo>
                      <a:cubicBezTo>
                        <a:pt x="267" y="68"/>
                        <a:pt x="269" y="71"/>
                        <a:pt x="267" y="69"/>
                      </a:cubicBezTo>
                      <a:cubicBezTo>
                        <a:pt x="266" y="68"/>
                        <a:pt x="266" y="67"/>
                        <a:pt x="265" y="65"/>
                      </a:cubicBezTo>
                      <a:cubicBezTo>
                        <a:pt x="264" y="64"/>
                        <a:pt x="263" y="63"/>
                        <a:pt x="263" y="62"/>
                      </a:cubicBezTo>
                      <a:cubicBezTo>
                        <a:pt x="261" y="60"/>
                        <a:pt x="261" y="59"/>
                        <a:pt x="261" y="59"/>
                      </a:cubicBezTo>
                      <a:cubicBezTo>
                        <a:pt x="261" y="59"/>
                        <a:pt x="262" y="59"/>
                        <a:pt x="262" y="60"/>
                      </a:cubicBezTo>
                      <a:cubicBezTo>
                        <a:pt x="263" y="61"/>
                        <a:pt x="263" y="62"/>
                        <a:pt x="264" y="63"/>
                      </a:cubicBezTo>
                      <a:cubicBezTo>
                        <a:pt x="265" y="64"/>
                        <a:pt x="265" y="65"/>
                        <a:pt x="266" y="66"/>
                      </a:cubicBezTo>
                      <a:cubicBezTo>
                        <a:pt x="266" y="67"/>
                        <a:pt x="267" y="67"/>
                        <a:pt x="267" y="67"/>
                      </a:cubicBezTo>
                      <a:cubicBezTo>
                        <a:pt x="267" y="67"/>
                        <a:pt x="263" y="61"/>
                        <a:pt x="264" y="61"/>
                      </a:cubicBezTo>
                      <a:cubicBezTo>
                        <a:pt x="264" y="61"/>
                        <a:pt x="262" y="59"/>
                        <a:pt x="261" y="57"/>
                      </a:cubicBezTo>
                      <a:cubicBezTo>
                        <a:pt x="260" y="56"/>
                        <a:pt x="259" y="56"/>
                        <a:pt x="259" y="55"/>
                      </a:cubicBezTo>
                      <a:cubicBezTo>
                        <a:pt x="258" y="54"/>
                        <a:pt x="258" y="54"/>
                        <a:pt x="258" y="54"/>
                      </a:cubicBezTo>
                      <a:cubicBezTo>
                        <a:pt x="258" y="55"/>
                        <a:pt x="261" y="58"/>
                        <a:pt x="259" y="57"/>
                      </a:cubicBezTo>
                      <a:cubicBezTo>
                        <a:pt x="257" y="53"/>
                        <a:pt x="258" y="55"/>
                        <a:pt x="256" y="53"/>
                      </a:cubicBezTo>
                      <a:cubicBezTo>
                        <a:pt x="256" y="54"/>
                        <a:pt x="257" y="54"/>
                        <a:pt x="257" y="55"/>
                      </a:cubicBezTo>
                      <a:cubicBezTo>
                        <a:pt x="258" y="55"/>
                        <a:pt x="258" y="56"/>
                        <a:pt x="258" y="57"/>
                      </a:cubicBezTo>
                      <a:cubicBezTo>
                        <a:pt x="259" y="57"/>
                        <a:pt x="259" y="58"/>
                        <a:pt x="260" y="58"/>
                      </a:cubicBezTo>
                      <a:cubicBezTo>
                        <a:pt x="260" y="59"/>
                        <a:pt x="260" y="60"/>
                        <a:pt x="261" y="61"/>
                      </a:cubicBezTo>
                      <a:cubicBezTo>
                        <a:pt x="261" y="62"/>
                        <a:pt x="262" y="63"/>
                        <a:pt x="263" y="64"/>
                      </a:cubicBezTo>
                      <a:cubicBezTo>
                        <a:pt x="263" y="66"/>
                        <a:pt x="264" y="67"/>
                        <a:pt x="264" y="67"/>
                      </a:cubicBezTo>
                      <a:cubicBezTo>
                        <a:pt x="264" y="67"/>
                        <a:pt x="264" y="67"/>
                        <a:pt x="264" y="67"/>
                      </a:cubicBezTo>
                      <a:cubicBezTo>
                        <a:pt x="263" y="66"/>
                        <a:pt x="263" y="66"/>
                        <a:pt x="263" y="65"/>
                      </a:cubicBezTo>
                      <a:cubicBezTo>
                        <a:pt x="262" y="64"/>
                        <a:pt x="261" y="63"/>
                        <a:pt x="261" y="63"/>
                      </a:cubicBezTo>
                      <a:cubicBezTo>
                        <a:pt x="261" y="63"/>
                        <a:pt x="261" y="63"/>
                        <a:pt x="261" y="63"/>
                      </a:cubicBezTo>
                      <a:cubicBezTo>
                        <a:pt x="261" y="63"/>
                        <a:pt x="260" y="62"/>
                        <a:pt x="260" y="62"/>
                      </a:cubicBezTo>
                      <a:cubicBezTo>
                        <a:pt x="259" y="60"/>
                        <a:pt x="257" y="57"/>
                        <a:pt x="256" y="55"/>
                      </a:cubicBezTo>
                      <a:cubicBezTo>
                        <a:pt x="255" y="53"/>
                        <a:pt x="254" y="51"/>
                        <a:pt x="254" y="50"/>
                      </a:cubicBezTo>
                      <a:cubicBezTo>
                        <a:pt x="251" y="48"/>
                        <a:pt x="251" y="49"/>
                        <a:pt x="252" y="50"/>
                      </a:cubicBezTo>
                      <a:cubicBezTo>
                        <a:pt x="251" y="50"/>
                        <a:pt x="251" y="49"/>
                        <a:pt x="250" y="48"/>
                      </a:cubicBezTo>
                      <a:cubicBezTo>
                        <a:pt x="250" y="48"/>
                        <a:pt x="249" y="47"/>
                        <a:pt x="249" y="47"/>
                      </a:cubicBezTo>
                      <a:cubicBezTo>
                        <a:pt x="248" y="46"/>
                        <a:pt x="248" y="45"/>
                        <a:pt x="247" y="45"/>
                      </a:cubicBezTo>
                      <a:cubicBezTo>
                        <a:pt x="247" y="44"/>
                        <a:pt x="246" y="43"/>
                        <a:pt x="245" y="42"/>
                      </a:cubicBezTo>
                      <a:cubicBezTo>
                        <a:pt x="245" y="42"/>
                        <a:pt x="245" y="42"/>
                        <a:pt x="244" y="41"/>
                      </a:cubicBezTo>
                      <a:cubicBezTo>
                        <a:pt x="244" y="41"/>
                        <a:pt x="243" y="40"/>
                        <a:pt x="242" y="40"/>
                      </a:cubicBezTo>
                      <a:cubicBezTo>
                        <a:pt x="245" y="41"/>
                        <a:pt x="245" y="41"/>
                        <a:pt x="245" y="41"/>
                      </a:cubicBezTo>
                      <a:cubicBezTo>
                        <a:pt x="244" y="41"/>
                        <a:pt x="242" y="39"/>
                        <a:pt x="241" y="38"/>
                      </a:cubicBezTo>
                      <a:cubicBezTo>
                        <a:pt x="240" y="37"/>
                        <a:pt x="239" y="36"/>
                        <a:pt x="239" y="37"/>
                      </a:cubicBezTo>
                      <a:cubicBezTo>
                        <a:pt x="238" y="36"/>
                        <a:pt x="236" y="36"/>
                        <a:pt x="237" y="37"/>
                      </a:cubicBezTo>
                      <a:cubicBezTo>
                        <a:pt x="237" y="37"/>
                        <a:pt x="236" y="36"/>
                        <a:pt x="235" y="34"/>
                      </a:cubicBezTo>
                      <a:cubicBezTo>
                        <a:pt x="234" y="33"/>
                        <a:pt x="233" y="32"/>
                        <a:pt x="233" y="32"/>
                      </a:cubicBezTo>
                      <a:cubicBezTo>
                        <a:pt x="234" y="33"/>
                        <a:pt x="233" y="33"/>
                        <a:pt x="233" y="33"/>
                      </a:cubicBezTo>
                      <a:cubicBezTo>
                        <a:pt x="231" y="32"/>
                        <a:pt x="230" y="30"/>
                        <a:pt x="231" y="31"/>
                      </a:cubicBezTo>
                      <a:cubicBezTo>
                        <a:pt x="227" y="29"/>
                        <a:pt x="228" y="29"/>
                        <a:pt x="225" y="27"/>
                      </a:cubicBezTo>
                      <a:cubicBezTo>
                        <a:pt x="223" y="26"/>
                        <a:pt x="225" y="27"/>
                        <a:pt x="226" y="27"/>
                      </a:cubicBezTo>
                      <a:cubicBezTo>
                        <a:pt x="225" y="26"/>
                        <a:pt x="224" y="25"/>
                        <a:pt x="223" y="25"/>
                      </a:cubicBezTo>
                      <a:cubicBezTo>
                        <a:pt x="222" y="24"/>
                        <a:pt x="221" y="24"/>
                        <a:pt x="220" y="23"/>
                      </a:cubicBezTo>
                      <a:cubicBezTo>
                        <a:pt x="225" y="27"/>
                        <a:pt x="221" y="26"/>
                        <a:pt x="221" y="27"/>
                      </a:cubicBezTo>
                      <a:cubicBezTo>
                        <a:pt x="221" y="27"/>
                        <a:pt x="221" y="26"/>
                        <a:pt x="220" y="25"/>
                      </a:cubicBezTo>
                      <a:cubicBezTo>
                        <a:pt x="219" y="25"/>
                        <a:pt x="218" y="23"/>
                        <a:pt x="217" y="22"/>
                      </a:cubicBezTo>
                      <a:cubicBezTo>
                        <a:pt x="215" y="20"/>
                        <a:pt x="213" y="18"/>
                        <a:pt x="213" y="18"/>
                      </a:cubicBezTo>
                      <a:cubicBezTo>
                        <a:pt x="213" y="19"/>
                        <a:pt x="213" y="20"/>
                        <a:pt x="213" y="20"/>
                      </a:cubicBezTo>
                      <a:cubicBezTo>
                        <a:pt x="213" y="19"/>
                        <a:pt x="210" y="17"/>
                        <a:pt x="206" y="15"/>
                      </a:cubicBezTo>
                      <a:cubicBezTo>
                        <a:pt x="204" y="14"/>
                        <a:pt x="202" y="13"/>
                        <a:pt x="200" y="12"/>
                      </a:cubicBezTo>
                      <a:cubicBezTo>
                        <a:pt x="198" y="11"/>
                        <a:pt x="196" y="10"/>
                        <a:pt x="195" y="10"/>
                      </a:cubicBezTo>
                      <a:cubicBezTo>
                        <a:pt x="196" y="10"/>
                        <a:pt x="196" y="10"/>
                        <a:pt x="196" y="10"/>
                      </a:cubicBezTo>
                      <a:cubicBezTo>
                        <a:pt x="196" y="10"/>
                        <a:pt x="195" y="10"/>
                        <a:pt x="194" y="10"/>
                      </a:cubicBezTo>
                      <a:cubicBezTo>
                        <a:pt x="192" y="9"/>
                        <a:pt x="190" y="8"/>
                        <a:pt x="189" y="8"/>
                      </a:cubicBezTo>
                      <a:cubicBezTo>
                        <a:pt x="190" y="8"/>
                        <a:pt x="190" y="8"/>
                        <a:pt x="191" y="9"/>
                      </a:cubicBezTo>
                      <a:cubicBezTo>
                        <a:pt x="190" y="8"/>
                        <a:pt x="189" y="8"/>
                        <a:pt x="188" y="8"/>
                      </a:cubicBezTo>
                      <a:cubicBezTo>
                        <a:pt x="188" y="7"/>
                        <a:pt x="187" y="7"/>
                        <a:pt x="186" y="7"/>
                      </a:cubicBezTo>
                      <a:cubicBezTo>
                        <a:pt x="186" y="6"/>
                        <a:pt x="185" y="6"/>
                        <a:pt x="184" y="6"/>
                      </a:cubicBezTo>
                      <a:cubicBezTo>
                        <a:pt x="183" y="5"/>
                        <a:pt x="183" y="5"/>
                        <a:pt x="181" y="5"/>
                      </a:cubicBezTo>
                      <a:cubicBezTo>
                        <a:pt x="182" y="5"/>
                        <a:pt x="183" y="5"/>
                        <a:pt x="184" y="6"/>
                      </a:cubicBezTo>
                      <a:cubicBezTo>
                        <a:pt x="184" y="6"/>
                        <a:pt x="185" y="6"/>
                        <a:pt x="185" y="6"/>
                      </a:cubicBezTo>
                      <a:cubicBezTo>
                        <a:pt x="186" y="7"/>
                        <a:pt x="186" y="7"/>
                        <a:pt x="186" y="7"/>
                      </a:cubicBezTo>
                      <a:cubicBezTo>
                        <a:pt x="185" y="6"/>
                        <a:pt x="184" y="6"/>
                        <a:pt x="183" y="6"/>
                      </a:cubicBezTo>
                      <a:cubicBezTo>
                        <a:pt x="182" y="5"/>
                        <a:pt x="181" y="5"/>
                        <a:pt x="180" y="5"/>
                      </a:cubicBezTo>
                      <a:cubicBezTo>
                        <a:pt x="178" y="4"/>
                        <a:pt x="178" y="4"/>
                        <a:pt x="177" y="4"/>
                      </a:cubicBezTo>
                      <a:cubicBezTo>
                        <a:pt x="177" y="4"/>
                        <a:pt x="176" y="4"/>
                        <a:pt x="177" y="3"/>
                      </a:cubicBezTo>
                      <a:cubicBezTo>
                        <a:pt x="175" y="3"/>
                        <a:pt x="173" y="3"/>
                        <a:pt x="173" y="3"/>
                      </a:cubicBezTo>
                      <a:cubicBezTo>
                        <a:pt x="173" y="3"/>
                        <a:pt x="172" y="3"/>
                        <a:pt x="172" y="3"/>
                      </a:cubicBezTo>
                      <a:cubicBezTo>
                        <a:pt x="171" y="2"/>
                        <a:pt x="170" y="2"/>
                        <a:pt x="169" y="2"/>
                      </a:cubicBezTo>
                      <a:cubicBezTo>
                        <a:pt x="168" y="2"/>
                        <a:pt x="167" y="2"/>
                        <a:pt x="166" y="1"/>
                      </a:cubicBezTo>
                      <a:cubicBezTo>
                        <a:pt x="165" y="1"/>
                        <a:pt x="165" y="1"/>
                        <a:pt x="165" y="1"/>
                      </a:cubicBezTo>
                      <a:cubicBezTo>
                        <a:pt x="166" y="1"/>
                        <a:pt x="166" y="2"/>
                        <a:pt x="164" y="1"/>
                      </a:cubicBezTo>
                      <a:cubicBezTo>
                        <a:pt x="168" y="2"/>
                        <a:pt x="172" y="3"/>
                        <a:pt x="175" y="3"/>
                      </a:cubicBezTo>
                      <a:cubicBezTo>
                        <a:pt x="175" y="4"/>
                        <a:pt x="173" y="4"/>
                        <a:pt x="175" y="5"/>
                      </a:cubicBezTo>
                      <a:cubicBezTo>
                        <a:pt x="171" y="4"/>
                        <a:pt x="168" y="3"/>
                        <a:pt x="165" y="2"/>
                      </a:cubicBezTo>
                      <a:cubicBezTo>
                        <a:pt x="163" y="2"/>
                        <a:pt x="162" y="1"/>
                        <a:pt x="160" y="1"/>
                      </a:cubicBezTo>
                      <a:cubicBezTo>
                        <a:pt x="159" y="1"/>
                        <a:pt x="158" y="0"/>
                        <a:pt x="156" y="0"/>
                      </a:cubicBezTo>
                      <a:cubicBezTo>
                        <a:pt x="156" y="0"/>
                        <a:pt x="156" y="0"/>
                        <a:pt x="155" y="0"/>
                      </a:cubicBezTo>
                      <a:cubicBezTo>
                        <a:pt x="155" y="0"/>
                        <a:pt x="154" y="0"/>
                        <a:pt x="154" y="0"/>
                      </a:cubicBezTo>
                      <a:cubicBezTo>
                        <a:pt x="153" y="0"/>
                        <a:pt x="153" y="0"/>
                        <a:pt x="152" y="0"/>
                      </a:cubicBezTo>
                      <a:cubicBezTo>
                        <a:pt x="150" y="0"/>
                        <a:pt x="149" y="0"/>
                        <a:pt x="149" y="0"/>
                      </a:cubicBezTo>
                      <a:cubicBezTo>
                        <a:pt x="148" y="0"/>
                        <a:pt x="148" y="0"/>
                        <a:pt x="148" y="0"/>
                      </a:cubicBezTo>
                      <a:cubicBezTo>
                        <a:pt x="148" y="0"/>
                        <a:pt x="148" y="0"/>
                        <a:pt x="148" y="0"/>
                      </a:cubicBezTo>
                      <a:cubicBezTo>
                        <a:pt x="147" y="0"/>
                        <a:pt x="147" y="0"/>
                        <a:pt x="147" y="0"/>
                      </a:cubicBezTo>
                      <a:cubicBezTo>
                        <a:pt x="146" y="0"/>
                        <a:pt x="145" y="0"/>
                        <a:pt x="145" y="0"/>
                      </a:cubicBezTo>
                      <a:cubicBezTo>
                        <a:pt x="145" y="0"/>
                        <a:pt x="145" y="0"/>
                        <a:pt x="145" y="0"/>
                      </a:cubicBezTo>
                      <a:cubicBezTo>
                        <a:pt x="145" y="0"/>
                        <a:pt x="144" y="0"/>
                        <a:pt x="144" y="0"/>
                      </a:cubicBezTo>
                      <a:cubicBezTo>
                        <a:pt x="143" y="0"/>
                        <a:pt x="145" y="1"/>
                        <a:pt x="146" y="1"/>
                      </a:cubicBezTo>
                      <a:cubicBezTo>
                        <a:pt x="147" y="1"/>
                        <a:pt x="147" y="1"/>
                        <a:pt x="148" y="1"/>
                      </a:cubicBezTo>
                      <a:cubicBezTo>
                        <a:pt x="150" y="1"/>
                        <a:pt x="151" y="1"/>
                        <a:pt x="149" y="2"/>
                      </a:cubicBezTo>
                      <a:cubicBezTo>
                        <a:pt x="148" y="1"/>
                        <a:pt x="148" y="1"/>
                        <a:pt x="148" y="1"/>
                      </a:cubicBezTo>
                      <a:cubicBezTo>
                        <a:pt x="149" y="2"/>
                        <a:pt x="149" y="2"/>
                        <a:pt x="148" y="2"/>
                      </a:cubicBezTo>
                      <a:cubicBezTo>
                        <a:pt x="148" y="2"/>
                        <a:pt x="148" y="2"/>
                        <a:pt x="148" y="2"/>
                      </a:cubicBezTo>
                      <a:cubicBezTo>
                        <a:pt x="148" y="2"/>
                        <a:pt x="148" y="2"/>
                        <a:pt x="148" y="2"/>
                      </a:cubicBezTo>
                      <a:cubicBezTo>
                        <a:pt x="147" y="2"/>
                        <a:pt x="146" y="2"/>
                        <a:pt x="145" y="2"/>
                      </a:cubicBezTo>
                      <a:cubicBezTo>
                        <a:pt x="144" y="2"/>
                        <a:pt x="143" y="2"/>
                        <a:pt x="143" y="2"/>
                      </a:cubicBezTo>
                      <a:cubicBezTo>
                        <a:pt x="143" y="1"/>
                        <a:pt x="144" y="1"/>
                        <a:pt x="145" y="1"/>
                      </a:cubicBezTo>
                      <a:cubicBezTo>
                        <a:pt x="144" y="1"/>
                        <a:pt x="142" y="1"/>
                        <a:pt x="140" y="1"/>
                      </a:cubicBezTo>
                      <a:cubicBezTo>
                        <a:pt x="139" y="0"/>
                        <a:pt x="139" y="0"/>
                        <a:pt x="141" y="0"/>
                      </a:cubicBezTo>
                      <a:cubicBezTo>
                        <a:pt x="136" y="1"/>
                        <a:pt x="136" y="1"/>
                        <a:pt x="136" y="1"/>
                      </a:cubicBezTo>
                      <a:cubicBezTo>
                        <a:pt x="131" y="0"/>
                        <a:pt x="132" y="0"/>
                        <a:pt x="125" y="1"/>
                      </a:cubicBezTo>
                      <a:cubicBezTo>
                        <a:pt x="125" y="1"/>
                        <a:pt x="127" y="1"/>
                        <a:pt x="125" y="1"/>
                      </a:cubicBezTo>
                      <a:cubicBezTo>
                        <a:pt x="124" y="1"/>
                        <a:pt x="123" y="1"/>
                        <a:pt x="122" y="2"/>
                      </a:cubicBezTo>
                      <a:cubicBezTo>
                        <a:pt x="120" y="2"/>
                        <a:pt x="119" y="2"/>
                        <a:pt x="118" y="3"/>
                      </a:cubicBezTo>
                      <a:cubicBezTo>
                        <a:pt x="115" y="3"/>
                        <a:pt x="114" y="4"/>
                        <a:pt x="113" y="4"/>
                      </a:cubicBezTo>
                      <a:cubicBezTo>
                        <a:pt x="109" y="4"/>
                        <a:pt x="111" y="4"/>
                        <a:pt x="109" y="4"/>
                      </a:cubicBezTo>
                      <a:cubicBezTo>
                        <a:pt x="109" y="4"/>
                        <a:pt x="109" y="4"/>
                        <a:pt x="109" y="4"/>
                      </a:cubicBezTo>
                      <a:cubicBezTo>
                        <a:pt x="109" y="4"/>
                        <a:pt x="108" y="4"/>
                        <a:pt x="107" y="4"/>
                      </a:cubicBezTo>
                      <a:cubicBezTo>
                        <a:pt x="106" y="5"/>
                        <a:pt x="106" y="5"/>
                        <a:pt x="106" y="5"/>
                      </a:cubicBezTo>
                      <a:cubicBezTo>
                        <a:pt x="105" y="5"/>
                        <a:pt x="108" y="4"/>
                        <a:pt x="105" y="5"/>
                      </a:cubicBezTo>
                      <a:cubicBezTo>
                        <a:pt x="104" y="6"/>
                        <a:pt x="103" y="6"/>
                        <a:pt x="102" y="6"/>
                      </a:cubicBezTo>
                      <a:cubicBezTo>
                        <a:pt x="100" y="6"/>
                        <a:pt x="99" y="7"/>
                        <a:pt x="98" y="7"/>
                      </a:cubicBezTo>
                      <a:cubicBezTo>
                        <a:pt x="97" y="7"/>
                        <a:pt x="96" y="8"/>
                        <a:pt x="95" y="8"/>
                      </a:cubicBezTo>
                      <a:cubicBezTo>
                        <a:pt x="94" y="8"/>
                        <a:pt x="93" y="9"/>
                        <a:pt x="92" y="9"/>
                      </a:cubicBezTo>
                      <a:cubicBezTo>
                        <a:pt x="86" y="11"/>
                        <a:pt x="95" y="7"/>
                        <a:pt x="89" y="10"/>
                      </a:cubicBezTo>
                      <a:cubicBezTo>
                        <a:pt x="89" y="10"/>
                        <a:pt x="88" y="11"/>
                        <a:pt x="85" y="12"/>
                      </a:cubicBezTo>
                      <a:cubicBezTo>
                        <a:pt x="83" y="13"/>
                        <a:pt x="83" y="12"/>
                        <a:pt x="80" y="14"/>
                      </a:cubicBezTo>
                      <a:cubicBezTo>
                        <a:pt x="81" y="14"/>
                        <a:pt x="81" y="14"/>
                        <a:pt x="81" y="14"/>
                      </a:cubicBezTo>
                      <a:cubicBezTo>
                        <a:pt x="79" y="15"/>
                        <a:pt x="78" y="15"/>
                        <a:pt x="77" y="16"/>
                      </a:cubicBezTo>
                      <a:cubicBezTo>
                        <a:pt x="77" y="16"/>
                        <a:pt x="76" y="17"/>
                        <a:pt x="76" y="17"/>
                      </a:cubicBezTo>
                      <a:cubicBezTo>
                        <a:pt x="74" y="18"/>
                        <a:pt x="73" y="18"/>
                        <a:pt x="72" y="19"/>
                      </a:cubicBezTo>
                      <a:cubicBezTo>
                        <a:pt x="70" y="20"/>
                        <a:pt x="70" y="20"/>
                        <a:pt x="71" y="19"/>
                      </a:cubicBezTo>
                      <a:cubicBezTo>
                        <a:pt x="73" y="18"/>
                        <a:pt x="74" y="16"/>
                        <a:pt x="75" y="16"/>
                      </a:cubicBezTo>
                      <a:cubicBezTo>
                        <a:pt x="71" y="18"/>
                        <a:pt x="68" y="20"/>
                        <a:pt x="67" y="22"/>
                      </a:cubicBezTo>
                      <a:cubicBezTo>
                        <a:pt x="67" y="22"/>
                        <a:pt x="67" y="21"/>
                        <a:pt x="68" y="21"/>
                      </a:cubicBezTo>
                      <a:cubicBezTo>
                        <a:pt x="69" y="20"/>
                        <a:pt x="70" y="20"/>
                        <a:pt x="70" y="20"/>
                      </a:cubicBezTo>
                      <a:cubicBezTo>
                        <a:pt x="63" y="25"/>
                        <a:pt x="63" y="24"/>
                        <a:pt x="60" y="27"/>
                      </a:cubicBezTo>
                      <a:cubicBezTo>
                        <a:pt x="63" y="25"/>
                        <a:pt x="66" y="23"/>
                        <a:pt x="64" y="24"/>
                      </a:cubicBezTo>
                      <a:cubicBezTo>
                        <a:pt x="61" y="26"/>
                        <a:pt x="61" y="26"/>
                        <a:pt x="61" y="26"/>
                      </a:cubicBezTo>
                      <a:cubicBezTo>
                        <a:pt x="61" y="27"/>
                        <a:pt x="63" y="25"/>
                        <a:pt x="61" y="26"/>
                      </a:cubicBezTo>
                      <a:cubicBezTo>
                        <a:pt x="61" y="27"/>
                        <a:pt x="60" y="27"/>
                        <a:pt x="59" y="28"/>
                      </a:cubicBezTo>
                      <a:cubicBezTo>
                        <a:pt x="59" y="28"/>
                        <a:pt x="58" y="29"/>
                        <a:pt x="57" y="29"/>
                      </a:cubicBezTo>
                      <a:cubicBezTo>
                        <a:pt x="58" y="29"/>
                        <a:pt x="58" y="29"/>
                        <a:pt x="58" y="29"/>
                      </a:cubicBezTo>
                      <a:cubicBezTo>
                        <a:pt x="58" y="29"/>
                        <a:pt x="56" y="30"/>
                        <a:pt x="55" y="31"/>
                      </a:cubicBezTo>
                      <a:cubicBezTo>
                        <a:pt x="53" y="32"/>
                        <a:pt x="52" y="33"/>
                        <a:pt x="52" y="33"/>
                      </a:cubicBezTo>
                      <a:cubicBezTo>
                        <a:pt x="53" y="32"/>
                        <a:pt x="53" y="32"/>
                        <a:pt x="52" y="33"/>
                      </a:cubicBezTo>
                      <a:cubicBezTo>
                        <a:pt x="52" y="33"/>
                        <a:pt x="51" y="34"/>
                        <a:pt x="50" y="35"/>
                      </a:cubicBezTo>
                      <a:cubicBezTo>
                        <a:pt x="49" y="35"/>
                        <a:pt x="48" y="36"/>
                        <a:pt x="48" y="36"/>
                      </a:cubicBezTo>
                      <a:cubicBezTo>
                        <a:pt x="49" y="35"/>
                        <a:pt x="48" y="36"/>
                        <a:pt x="47" y="38"/>
                      </a:cubicBezTo>
                      <a:cubicBezTo>
                        <a:pt x="46" y="39"/>
                        <a:pt x="45" y="40"/>
                        <a:pt x="44" y="40"/>
                      </a:cubicBezTo>
                      <a:cubicBezTo>
                        <a:pt x="44" y="41"/>
                        <a:pt x="43" y="41"/>
                        <a:pt x="43" y="41"/>
                      </a:cubicBezTo>
                      <a:cubicBezTo>
                        <a:pt x="42" y="42"/>
                        <a:pt x="41" y="42"/>
                        <a:pt x="39" y="44"/>
                      </a:cubicBezTo>
                      <a:cubicBezTo>
                        <a:pt x="40" y="44"/>
                        <a:pt x="40" y="43"/>
                        <a:pt x="40" y="43"/>
                      </a:cubicBezTo>
                      <a:cubicBezTo>
                        <a:pt x="40" y="43"/>
                        <a:pt x="40" y="43"/>
                        <a:pt x="40" y="44"/>
                      </a:cubicBezTo>
                      <a:cubicBezTo>
                        <a:pt x="39" y="44"/>
                        <a:pt x="39" y="45"/>
                        <a:pt x="39" y="45"/>
                      </a:cubicBezTo>
                      <a:cubicBezTo>
                        <a:pt x="38" y="45"/>
                        <a:pt x="38" y="45"/>
                        <a:pt x="37" y="46"/>
                      </a:cubicBezTo>
                      <a:cubicBezTo>
                        <a:pt x="36" y="47"/>
                        <a:pt x="34" y="49"/>
                        <a:pt x="33" y="50"/>
                      </a:cubicBezTo>
                      <a:cubicBezTo>
                        <a:pt x="32" y="51"/>
                        <a:pt x="31" y="53"/>
                        <a:pt x="29" y="54"/>
                      </a:cubicBezTo>
                      <a:cubicBezTo>
                        <a:pt x="29" y="55"/>
                        <a:pt x="28" y="55"/>
                        <a:pt x="28" y="55"/>
                      </a:cubicBezTo>
                      <a:cubicBezTo>
                        <a:pt x="27" y="57"/>
                        <a:pt x="27" y="57"/>
                        <a:pt x="27" y="56"/>
                      </a:cubicBezTo>
                      <a:cubicBezTo>
                        <a:pt x="28" y="55"/>
                        <a:pt x="29" y="54"/>
                        <a:pt x="31" y="52"/>
                      </a:cubicBezTo>
                      <a:cubicBezTo>
                        <a:pt x="31" y="52"/>
                        <a:pt x="30" y="53"/>
                        <a:pt x="30" y="54"/>
                      </a:cubicBezTo>
                      <a:cubicBezTo>
                        <a:pt x="29" y="55"/>
                        <a:pt x="29" y="55"/>
                        <a:pt x="29" y="55"/>
                      </a:cubicBezTo>
                      <a:cubicBezTo>
                        <a:pt x="29" y="55"/>
                        <a:pt x="30" y="54"/>
                        <a:pt x="30" y="54"/>
                      </a:cubicBezTo>
                      <a:close/>
                      <a:moveTo>
                        <a:pt x="70" y="21"/>
                      </a:moveTo>
                      <a:cubicBezTo>
                        <a:pt x="69" y="21"/>
                        <a:pt x="69" y="21"/>
                        <a:pt x="68" y="21"/>
                      </a:cubicBezTo>
                      <a:cubicBezTo>
                        <a:pt x="68" y="21"/>
                        <a:pt x="69" y="21"/>
                        <a:pt x="70" y="20"/>
                      </a:cubicBezTo>
                      <a:cubicBezTo>
                        <a:pt x="70" y="20"/>
                        <a:pt x="71" y="19"/>
                        <a:pt x="71" y="19"/>
                      </a:cubicBezTo>
                      <a:cubicBezTo>
                        <a:pt x="71" y="20"/>
                        <a:pt x="70" y="20"/>
                        <a:pt x="70" y="21"/>
                      </a:cubicBezTo>
                      <a:close/>
                      <a:moveTo>
                        <a:pt x="150" y="1"/>
                      </a:moveTo>
                      <a:cubicBezTo>
                        <a:pt x="152" y="1"/>
                        <a:pt x="153" y="1"/>
                        <a:pt x="154" y="1"/>
                      </a:cubicBezTo>
                      <a:cubicBezTo>
                        <a:pt x="152" y="1"/>
                        <a:pt x="151" y="1"/>
                        <a:pt x="150" y="1"/>
                      </a:cubicBezTo>
                      <a:close/>
                      <a:moveTo>
                        <a:pt x="286" y="164"/>
                      </a:moveTo>
                      <a:cubicBezTo>
                        <a:pt x="286" y="164"/>
                        <a:pt x="286" y="164"/>
                        <a:pt x="286" y="164"/>
                      </a:cubicBezTo>
                      <a:cubicBezTo>
                        <a:pt x="286" y="163"/>
                        <a:pt x="286" y="162"/>
                        <a:pt x="286" y="164"/>
                      </a:cubicBezTo>
                      <a:close/>
                      <a:moveTo>
                        <a:pt x="285" y="167"/>
                      </a:moveTo>
                      <a:cubicBezTo>
                        <a:pt x="285" y="168"/>
                        <a:pt x="285" y="169"/>
                        <a:pt x="285" y="170"/>
                      </a:cubicBezTo>
                      <a:cubicBezTo>
                        <a:pt x="285" y="170"/>
                        <a:pt x="285" y="170"/>
                        <a:pt x="285" y="169"/>
                      </a:cubicBezTo>
                      <a:cubicBezTo>
                        <a:pt x="285" y="168"/>
                        <a:pt x="285" y="167"/>
                        <a:pt x="285" y="167"/>
                      </a:cubicBezTo>
                      <a:close/>
                      <a:moveTo>
                        <a:pt x="14" y="203"/>
                      </a:moveTo>
                      <a:cubicBezTo>
                        <a:pt x="14" y="204"/>
                        <a:pt x="14" y="204"/>
                        <a:pt x="14" y="204"/>
                      </a:cubicBezTo>
                      <a:cubicBezTo>
                        <a:pt x="15" y="204"/>
                        <a:pt x="15" y="205"/>
                        <a:pt x="14" y="2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9" name="Freeform 15136"/>
                <p:cNvSpPr>
                  <a:spLocks/>
                </p:cNvSpPr>
                <p:nvPr/>
              </p:nvSpPr>
              <p:spPr bwMode="auto">
                <a:xfrm>
                  <a:off x="2298" y="-137"/>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Freeform 15137"/>
                <p:cNvSpPr>
                  <a:spLocks/>
                </p:cNvSpPr>
                <p:nvPr/>
              </p:nvSpPr>
              <p:spPr bwMode="auto">
                <a:xfrm>
                  <a:off x="1753" y="211"/>
                  <a:ext cx="0" cy="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1" name="Freeform 15138"/>
                <p:cNvSpPr>
                  <a:spLocks/>
                </p:cNvSpPr>
                <p:nvPr/>
              </p:nvSpPr>
              <p:spPr bwMode="auto">
                <a:xfrm>
                  <a:off x="2859" y="236"/>
                  <a:ext cx="4" cy="8"/>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2" name="Freeform 15139"/>
                <p:cNvSpPr>
                  <a:spLocks/>
                </p:cNvSpPr>
                <p:nvPr/>
              </p:nvSpPr>
              <p:spPr bwMode="auto">
                <a:xfrm>
                  <a:off x="2843" y="646"/>
                  <a:ext cx="8" cy="12"/>
                </a:xfrm>
                <a:custGeom>
                  <a:avLst/>
                  <a:gdLst>
                    <a:gd name="T0" fmla="*/ 0 w 2"/>
                    <a:gd name="T1" fmla="*/ 3 h 3"/>
                    <a:gd name="T2" fmla="*/ 2 w 2"/>
                    <a:gd name="T3" fmla="*/ 0 h 3"/>
                    <a:gd name="T4" fmla="*/ 1 w 2"/>
                    <a:gd name="T5" fmla="*/ 3 h 3"/>
                    <a:gd name="T6" fmla="*/ 0 w 2"/>
                    <a:gd name="T7" fmla="*/ 3 h 3"/>
                  </a:gdLst>
                  <a:ahLst/>
                  <a:cxnLst>
                    <a:cxn ang="0">
                      <a:pos x="T0" y="T1"/>
                    </a:cxn>
                    <a:cxn ang="0">
                      <a:pos x="T2" y="T3"/>
                    </a:cxn>
                    <a:cxn ang="0">
                      <a:pos x="T4" y="T5"/>
                    </a:cxn>
                    <a:cxn ang="0">
                      <a:pos x="T6" y="T7"/>
                    </a:cxn>
                  </a:cxnLst>
                  <a:rect l="0" t="0" r="r" b="b"/>
                  <a:pathLst>
                    <a:path w="2" h="3">
                      <a:moveTo>
                        <a:pt x="0" y="3"/>
                      </a:moveTo>
                      <a:cubicBezTo>
                        <a:pt x="2" y="0"/>
                        <a:pt x="2" y="0"/>
                        <a:pt x="2" y="0"/>
                      </a:cubicBezTo>
                      <a:cubicBezTo>
                        <a:pt x="1" y="2"/>
                        <a:pt x="1" y="2"/>
                        <a:pt x="1" y="3"/>
                      </a:cubicBezTo>
                      <a:cubicBezTo>
                        <a:pt x="0" y="3"/>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3" name="Freeform 15140"/>
                <p:cNvSpPr>
                  <a:spLocks/>
                </p:cNvSpPr>
                <p:nvPr/>
              </p:nvSpPr>
              <p:spPr bwMode="auto">
                <a:xfrm>
                  <a:off x="2794" y="756"/>
                  <a:ext cx="8" cy="8"/>
                </a:xfrm>
                <a:custGeom>
                  <a:avLst/>
                  <a:gdLst>
                    <a:gd name="T0" fmla="*/ 1 w 2"/>
                    <a:gd name="T1" fmla="*/ 1 h 2"/>
                    <a:gd name="T2" fmla="*/ 0 w 2"/>
                    <a:gd name="T3" fmla="*/ 2 h 2"/>
                    <a:gd name="T4" fmla="*/ 0 w 2"/>
                    <a:gd name="T5" fmla="*/ 2 h 2"/>
                    <a:gd name="T6" fmla="*/ 1 w 2"/>
                    <a:gd name="T7" fmla="*/ 1 h 2"/>
                  </a:gdLst>
                  <a:ahLst/>
                  <a:cxnLst>
                    <a:cxn ang="0">
                      <a:pos x="T0" y="T1"/>
                    </a:cxn>
                    <a:cxn ang="0">
                      <a:pos x="T2" y="T3"/>
                    </a:cxn>
                    <a:cxn ang="0">
                      <a:pos x="T4" y="T5"/>
                    </a:cxn>
                    <a:cxn ang="0">
                      <a:pos x="T6" y="T7"/>
                    </a:cxn>
                  </a:cxnLst>
                  <a:rect l="0" t="0" r="r" b="b"/>
                  <a:pathLst>
                    <a:path w="2" h="2">
                      <a:moveTo>
                        <a:pt x="1" y="1"/>
                      </a:moveTo>
                      <a:cubicBezTo>
                        <a:pt x="1" y="2"/>
                        <a:pt x="0" y="2"/>
                        <a:pt x="0" y="2"/>
                      </a:cubicBezTo>
                      <a:cubicBezTo>
                        <a:pt x="0" y="2"/>
                        <a:pt x="0" y="2"/>
                        <a:pt x="0" y="2"/>
                      </a:cubicBezTo>
                      <a:cubicBezTo>
                        <a:pt x="1" y="1"/>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4" name="Freeform 15141"/>
                <p:cNvSpPr>
                  <a:spLocks/>
                </p:cNvSpPr>
                <p:nvPr/>
              </p:nvSpPr>
              <p:spPr bwMode="auto">
                <a:xfrm>
                  <a:off x="2835" y="670"/>
                  <a:ext cx="8" cy="17"/>
                </a:xfrm>
                <a:custGeom>
                  <a:avLst/>
                  <a:gdLst>
                    <a:gd name="T0" fmla="*/ 2 w 2"/>
                    <a:gd name="T1" fmla="*/ 0 h 4"/>
                    <a:gd name="T2" fmla="*/ 0 w 2"/>
                    <a:gd name="T3" fmla="*/ 4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cubicBezTo>
                        <a:pt x="2" y="0"/>
                        <a:pt x="1" y="2"/>
                        <a:pt x="0" y="4"/>
                      </a:cubicBezTo>
                      <a:cubicBezTo>
                        <a:pt x="0" y="4"/>
                        <a:pt x="0" y="4"/>
                        <a:pt x="0" y="4"/>
                      </a:cubicBezTo>
                      <a:cubicBezTo>
                        <a:pt x="0" y="4"/>
                        <a:pt x="1"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5" name="Freeform 15142"/>
                <p:cNvSpPr>
                  <a:spLocks/>
                </p:cNvSpPr>
                <p:nvPr/>
              </p:nvSpPr>
              <p:spPr bwMode="auto">
                <a:xfrm>
                  <a:off x="2831" y="691"/>
                  <a:ext cx="4" cy="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2"/>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6" name="Freeform 15143"/>
                <p:cNvSpPr>
                  <a:spLocks/>
                </p:cNvSpPr>
                <p:nvPr/>
              </p:nvSpPr>
              <p:spPr bwMode="auto">
                <a:xfrm>
                  <a:off x="2868" y="560"/>
                  <a:ext cx="12" cy="32"/>
                </a:xfrm>
                <a:custGeom>
                  <a:avLst/>
                  <a:gdLst>
                    <a:gd name="T0" fmla="*/ 1 w 3"/>
                    <a:gd name="T1" fmla="*/ 5 h 8"/>
                    <a:gd name="T2" fmla="*/ 1 w 3"/>
                    <a:gd name="T3" fmla="*/ 7 h 8"/>
                    <a:gd name="T4" fmla="*/ 1 w 3"/>
                    <a:gd name="T5" fmla="*/ 5 h 8"/>
                  </a:gdLst>
                  <a:ahLst/>
                  <a:cxnLst>
                    <a:cxn ang="0">
                      <a:pos x="T0" y="T1"/>
                    </a:cxn>
                    <a:cxn ang="0">
                      <a:pos x="T2" y="T3"/>
                    </a:cxn>
                    <a:cxn ang="0">
                      <a:pos x="T4" y="T5"/>
                    </a:cxn>
                  </a:cxnLst>
                  <a:rect l="0" t="0" r="r" b="b"/>
                  <a:pathLst>
                    <a:path w="3" h="8">
                      <a:moveTo>
                        <a:pt x="1" y="5"/>
                      </a:moveTo>
                      <a:cubicBezTo>
                        <a:pt x="1" y="6"/>
                        <a:pt x="1" y="6"/>
                        <a:pt x="1" y="7"/>
                      </a:cubicBezTo>
                      <a:cubicBezTo>
                        <a:pt x="0" y="8"/>
                        <a:pt x="3" y="0"/>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7" name="Freeform 15144"/>
                <p:cNvSpPr>
                  <a:spLocks/>
                </p:cNvSpPr>
                <p:nvPr/>
              </p:nvSpPr>
              <p:spPr bwMode="auto">
                <a:xfrm>
                  <a:off x="2843" y="670"/>
                  <a:ext cx="4" cy="8"/>
                </a:xfrm>
                <a:custGeom>
                  <a:avLst/>
                  <a:gdLst>
                    <a:gd name="T0" fmla="*/ 0 w 4"/>
                    <a:gd name="T1" fmla="*/ 8 h 8"/>
                    <a:gd name="T2" fmla="*/ 0 w 4"/>
                    <a:gd name="T3" fmla="*/ 4 h 8"/>
                    <a:gd name="T4" fmla="*/ 4 w 4"/>
                    <a:gd name="T5" fmla="*/ 0 h 8"/>
                    <a:gd name="T6" fmla="*/ 0 w 4"/>
                    <a:gd name="T7" fmla="*/ 8 h 8"/>
                  </a:gdLst>
                  <a:ahLst/>
                  <a:cxnLst>
                    <a:cxn ang="0">
                      <a:pos x="T0" y="T1"/>
                    </a:cxn>
                    <a:cxn ang="0">
                      <a:pos x="T2" y="T3"/>
                    </a:cxn>
                    <a:cxn ang="0">
                      <a:pos x="T4" y="T5"/>
                    </a:cxn>
                    <a:cxn ang="0">
                      <a:pos x="T6" y="T7"/>
                    </a:cxn>
                  </a:cxnLst>
                  <a:rect l="0" t="0" r="r" b="b"/>
                  <a:pathLst>
                    <a:path w="4" h="8">
                      <a:moveTo>
                        <a:pt x="0" y="8"/>
                      </a:moveTo>
                      <a:lnTo>
                        <a:pt x="0" y="4"/>
                      </a:lnTo>
                      <a:lnTo>
                        <a:pt x="4"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8" name="Freeform 15145"/>
                <p:cNvSpPr>
                  <a:spLocks/>
                </p:cNvSpPr>
                <p:nvPr/>
              </p:nvSpPr>
              <p:spPr bwMode="auto">
                <a:xfrm>
                  <a:off x="2863" y="613"/>
                  <a:ext cx="9" cy="16"/>
                </a:xfrm>
                <a:custGeom>
                  <a:avLst/>
                  <a:gdLst>
                    <a:gd name="T0" fmla="*/ 2 w 2"/>
                    <a:gd name="T1" fmla="*/ 0 h 4"/>
                    <a:gd name="T2" fmla="*/ 1 w 2"/>
                    <a:gd name="T3" fmla="*/ 1 h 4"/>
                    <a:gd name="T4" fmla="*/ 1 w 2"/>
                    <a:gd name="T5" fmla="*/ 3 h 4"/>
                    <a:gd name="T6" fmla="*/ 1 w 2"/>
                    <a:gd name="T7" fmla="*/ 3 h 4"/>
                    <a:gd name="T8" fmla="*/ 0 w 2"/>
                    <a:gd name="T9" fmla="*/ 4 h 4"/>
                    <a:gd name="T10" fmla="*/ 1 w 2"/>
                    <a:gd name="T11" fmla="*/ 2 h 4"/>
                    <a:gd name="T12" fmla="*/ 1 w 2"/>
                    <a:gd name="T13" fmla="*/ 1 h 4"/>
                    <a:gd name="T14" fmla="*/ 2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0"/>
                      </a:moveTo>
                      <a:cubicBezTo>
                        <a:pt x="2" y="0"/>
                        <a:pt x="1" y="1"/>
                        <a:pt x="1" y="1"/>
                      </a:cubicBezTo>
                      <a:cubicBezTo>
                        <a:pt x="1" y="2"/>
                        <a:pt x="1" y="2"/>
                        <a:pt x="1" y="3"/>
                      </a:cubicBezTo>
                      <a:cubicBezTo>
                        <a:pt x="1" y="3"/>
                        <a:pt x="1" y="3"/>
                        <a:pt x="1" y="3"/>
                      </a:cubicBezTo>
                      <a:cubicBezTo>
                        <a:pt x="1" y="3"/>
                        <a:pt x="0" y="3"/>
                        <a:pt x="0" y="4"/>
                      </a:cubicBezTo>
                      <a:cubicBezTo>
                        <a:pt x="0" y="3"/>
                        <a:pt x="0" y="3"/>
                        <a:pt x="1" y="2"/>
                      </a:cubicBezTo>
                      <a:cubicBezTo>
                        <a:pt x="1" y="2"/>
                        <a:pt x="1" y="1"/>
                        <a:pt x="1" y="1"/>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9" name="Freeform 15146"/>
                <p:cNvSpPr>
                  <a:spLocks/>
                </p:cNvSpPr>
                <p:nvPr/>
              </p:nvSpPr>
              <p:spPr bwMode="auto">
                <a:xfrm>
                  <a:off x="2859" y="629"/>
                  <a:ext cx="4" cy="13"/>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0" y="2"/>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0" name="Freeform 15147"/>
                <p:cNvSpPr>
                  <a:spLocks/>
                </p:cNvSpPr>
                <p:nvPr/>
              </p:nvSpPr>
              <p:spPr bwMode="auto">
                <a:xfrm>
                  <a:off x="2851" y="646"/>
                  <a:ext cx="8" cy="16"/>
                </a:xfrm>
                <a:custGeom>
                  <a:avLst/>
                  <a:gdLst>
                    <a:gd name="T0" fmla="*/ 0 w 8"/>
                    <a:gd name="T1" fmla="*/ 16 h 16"/>
                    <a:gd name="T2" fmla="*/ 4 w 8"/>
                    <a:gd name="T3" fmla="*/ 12 h 16"/>
                    <a:gd name="T4" fmla="*/ 8 w 8"/>
                    <a:gd name="T5" fmla="*/ 0 h 16"/>
                    <a:gd name="T6" fmla="*/ 0 w 8"/>
                    <a:gd name="T7" fmla="*/ 16 h 16"/>
                  </a:gdLst>
                  <a:ahLst/>
                  <a:cxnLst>
                    <a:cxn ang="0">
                      <a:pos x="T0" y="T1"/>
                    </a:cxn>
                    <a:cxn ang="0">
                      <a:pos x="T2" y="T3"/>
                    </a:cxn>
                    <a:cxn ang="0">
                      <a:pos x="T4" y="T5"/>
                    </a:cxn>
                    <a:cxn ang="0">
                      <a:pos x="T6" y="T7"/>
                    </a:cxn>
                  </a:cxnLst>
                  <a:rect l="0" t="0" r="r" b="b"/>
                  <a:pathLst>
                    <a:path w="8" h="16">
                      <a:moveTo>
                        <a:pt x="0" y="16"/>
                      </a:moveTo>
                      <a:lnTo>
                        <a:pt x="4" y="12"/>
                      </a:lnTo>
                      <a:lnTo>
                        <a:pt x="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1" name="Freeform 15148"/>
                <p:cNvSpPr>
                  <a:spLocks/>
                </p:cNvSpPr>
                <p:nvPr/>
              </p:nvSpPr>
              <p:spPr bwMode="auto">
                <a:xfrm>
                  <a:off x="2892" y="441"/>
                  <a:ext cx="4" cy="16"/>
                </a:xfrm>
                <a:custGeom>
                  <a:avLst/>
                  <a:gdLst>
                    <a:gd name="T0" fmla="*/ 0 w 1"/>
                    <a:gd name="T1" fmla="*/ 4 h 4"/>
                    <a:gd name="T2" fmla="*/ 0 w 1"/>
                    <a:gd name="T3" fmla="*/ 2 h 4"/>
                    <a:gd name="T4" fmla="*/ 0 w 1"/>
                    <a:gd name="T5" fmla="*/ 1 h 4"/>
                    <a:gd name="T6" fmla="*/ 0 w 1"/>
                    <a:gd name="T7" fmla="*/ 0 h 4"/>
                    <a:gd name="T8" fmla="*/ 1 w 1"/>
                    <a:gd name="T9" fmla="*/ 2 h 4"/>
                    <a:gd name="T10" fmla="*/ 0 w 1"/>
                    <a:gd name="T11" fmla="*/ 4 h 4"/>
                  </a:gdLst>
                  <a:ahLst/>
                  <a:cxnLst>
                    <a:cxn ang="0">
                      <a:pos x="T0" y="T1"/>
                    </a:cxn>
                    <a:cxn ang="0">
                      <a:pos x="T2" y="T3"/>
                    </a:cxn>
                    <a:cxn ang="0">
                      <a:pos x="T4" y="T5"/>
                    </a:cxn>
                    <a:cxn ang="0">
                      <a:pos x="T6" y="T7"/>
                    </a:cxn>
                    <a:cxn ang="0">
                      <a:pos x="T8" y="T9"/>
                    </a:cxn>
                    <a:cxn ang="0">
                      <a:pos x="T10" y="T11"/>
                    </a:cxn>
                  </a:cxnLst>
                  <a:rect l="0" t="0" r="r" b="b"/>
                  <a:pathLst>
                    <a:path w="1" h="4">
                      <a:moveTo>
                        <a:pt x="0" y="4"/>
                      </a:moveTo>
                      <a:cubicBezTo>
                        <a:pt x="0" y="4"/>
                        <a:pt x="0" y="3"/>
                        <a:pt x="0" y="2"/>
                      </a:cubicBezTo>
                      <a:cubicBezTo>
                        <a:pt x="1" y="1"/>
                        <a:pt x="0" y="1"/>
                        <a:pt x="0" y="1"/>
                      </a:cubicBezTo>
                      <a:cubicBezTo>
                        <a:pt x="0" y="0"/>
                        <a:pt x="0" y="0"/>
                        <a:pt x="0" y="0"/>
                      </a:cubicBezTo>
                      <a:cubicBezTo>
                        <a:pt x="1" y="0"/>
                        <a:pt x="1" y="1"/>
                        <a:pt x="1" y="2"/>
                      </a:cubicBezTo>
                      <a:cubicBezTo>
                        <a:pt x="1" y="3"/>
                        <a:pt x="1"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2" name="Freeform 15149"/>
                <p:cNvSpPr>
                  <a:spLocks/>
                </p:cNvSpPr>
                <p:nvPr/>
              </p:nvSpPr>
              <p:spPr bwMode="auto">
                <a:xfrm>
                  <a:off x="2896" y="498"/>
                  <a:ext cx="0" cy="8"/>
                </a:xfrm>
                <a:custGeom>
                  <a:avLst/>
                  <a:gdLst>
                    <a:gd name="T0" fmla="*/ 2 h 2"/>
                    <a:gd name="T1" fmla="*/ 0 h 2"/>
                    <a:gd name="T2" fmla="*/ 0 h 2"/>
                    <a:gd name="T3" fmla="*/ 0 h 2"/>
                    <a:gd name="T4" fmla="*/ 1 h 2"/>
                    <a:gd name="T5" fmla="*/ 2 h 2"/>
                  </a:gdLst>
                  <a:ahLst/>
                  <a:cxnLst>
                    <a:cxn ang="0">
                      <a:pos x="0" y="T0"/>
                    </a:cxn>
                    <a:cxn ang="0">
                      <a:pos x="0" y="T1"/>
                    </a:cxn>
                    <a:cxn ang="0">
                      <a:pos x="0" y="T2"/>
                    </a:cxn>
                    <a:cxn ang="0">
                      <a:pos x="0" y="T3"/>
                    </a:cxn>
                    <a:cxn ang="0">
                      <a:pos x="0" y="T4"/>
                    </a:cxn>
                    <a:cxn ang="0">
                      <a:pos x="0" y="T5"/>
                    </a:cxn>
                  </a:cxnLst>
                  <a:rect l="0" t="0" r="r" b="b"/>
                  <a:pathLst>
                    <a:path h="2">
                      <a:moveTo>
                        <a:pt x="0" y="2"/>
                      </a:moveTo>
                      <a:cubicBezTo>
                        <a:pt x="0" y="1"/>
                        <a:pt x="0" y="1"/>
                        <a:pt x="0" y="0"/>
                      </a:cubicBezTo>
                      <a:cubicBezTo>
                        <a:pt x="0" y="0"/>
                        <a:pt x="0" y="0"/>
                        <a:pt x="0" y="0"/>
                      </a:cubicBezTo>
                      <a:cubicBezTo>
                        <a:pt x="0" y="0"/>
                        <a:pt x="0" y="0"/>
                        <a:pt x="0" y="0"/>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3" name="Freeform 15150"/>
                <p:cNvSpPr>
                  <a:spLocks/>
                </p:cNvSpPr>
                <p:nvPr/>
              </p:nvSpPr>
              <p:spPr bwMode="auto">
                <a:xfrm>
                  <a:off x="2900" y="433"/>
                  <a:ext cx="0" cy="41"/>
                </a:xfrm>
                <a:custGeom>
                  <a:avLst/>
                  <a:gdLst>
                    <a:gd name="T0" fmla="*/ 6 h 10"/>
                    <a:gd name="T1" fmla="*/ 6 h 10"/>
                    <a:gd name="T2" fmla="*/ 6 h 10"/>
                  </a:gdLst>
                  <a:ahLst/>
                  <a:cxnLst>
                    <a:cxn ang="0">
                      <a:pos x="0" y="T0"/>
                    </a:cxn>
                    <a:cxn ang="0">
                      <a:pos x="0" y="T1"/>
                    </a:cxn>
                    <a:cxn ang="0">
                      <a:pos x="0" y="T2"/>
                    </a:cxn>
                  </a:cxnLst>
                  <a:rect l="0" t="0" r="r" b="b"/>
                  <a:pathLst>
                    <a:path h="10">
                      <a:moveTo>
                        <a:pt x="0" y="6"/>
                      </a:moveTo>
                      <a:cubicBezTo>
                        <a:pt x="0" y="6"/>
                        <a:pt x="0" y="0"/>
                        <a:pt x="0" y="6"/>
                      </a:cubicBezTo>
                      <a:cubicBezTo>
                        <a:pt x="0" y="6"/>
                        <a:pt x="0" y="1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4" name="Freeform 15151"/>
                <p:cNvSpPr>
                  <a:spLocks/>
                </p:cNvSpPr>
                <p:nvPr/>
              </p:nvSpPr>
              <p:spPr bwMode="auto">
                <a:xfrm>
                  <a:off x="2847" y="224"/>
                  <a:ext cx="4" cy="4"/>
                </a:xfrm>
                <a:custGeom>
                  <a:avLst/>
                  <a:gdLst>
                    <a:gd name="T0" fmla="*/ 1 w 1"/>
                    <a:gd name="T1" fmla="*/ 0 h 1"/>
                    <a:gd name="T2" fmla="*/ 1 w 1"/>
                    <a:gd name="T3" fmla="*/ 0 h 1"/>
                    <a:gd name="T4" fmla="*/ 1 w 1"/>
                    <a:gd name="T5" fmla="*/ 1 h 1"/>
                    <a:gd name="T6" fmla="*/ 0 w 1"/>
                    <a:gd name="T7" fmla="*/ 1 h 1"/>
                    <a:gd name="T8" fmla="*/ 0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1" y="0"/>
                        <a:pt x="1" y="1"/>
                        <a:pt x="1" y="1"/>
                      </a:cubicBezTo>
                      <a:cubicBezTo>
                        <a:pt x="0" y="1"/>
                        <a:pt x="0" y="1"/>
                        <a:pt x="0" y="1"/>
                      </a:cubicBezTo>
                      <a:cubicBezTo>
                        <a:pt x="0" y="1"/>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5" name="Freeform 15152"/>
                <p:cNvSpPr>
                  <a:spLocks/>
                </p:cNvSpPr>
                <p:nvPr/>
              </p:nvSpPr>
              <p:spPr bwMode="auto">
                <a:xfrm>
                  <a:off x="2724" y="43"/>
                  <a:ext cx="25" cy="21"/>
                </a:xfrm>
                <a:custGeom>
                  <a:avLst/>
                  <a:gdLst>
                    <a:gd name="T0" fmla="*/ 2 w 6"/>
                    <a:gd name="T1" fmla="*/ 0 h 5"/>
                    <a:gd name="T2" fmla="*/ 4 w 6"/>
                    <a:gd name="T3" fmla="*/ 2 h 5"/>
                    <a:gd name="T4" fmla="*/ 5 w 6"/>
                    <a:gd name="T5" fmla="*/ 4 h 5"/>
                    <a:gd name="T6" fmla="*/ 4 w 6"/>
                    <a:gd name="T7" fmla="*/ 3 h 5"/>
                    <a:gd name="T8" fmla="*/ 3 w 6"/>
                    <a:gd name="T9" fmla="*/ 3 h 5"/>
                    <a:gd name="T10" fmla="*/ 2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2" y="0"/>
                      </a:moveTo>
                      <a:cubicBezTo>
                        <a:pt x="3" y="2"/>
                        <a:pt x="3" y="2"/>
                        <a:pt x="4" y="2"/>
                      </a:cubicBezTo>
                      <a:cubicBezTo>
                        <a:pt x="4" y="3"/>
                        <a:pt x="4" y="3"/>
                        <a:pt x="5" y="4"/>
                      </a:cubicBezTo>
                      <a:cubicBezTo>
                        <a:pt x="6" y="5"/>
                        <a:pt x="5" y="4"/>
                        <a:pt x="4" y="3"/>
                      </a:cubicBezTo>
                      <a:cubicBezTo>
                        <a:pt x="4" y="3"/>
                        <a:pt x="3" y="2"/>
                        <a:pt x="3" y="3"/>
                      </a:cubicBezTo>
                      <a:cubicBezTo>
                        <a:pt x="1" y="1"/>
                        <a:pt x="0"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6" name="Freeform 15153"/>
                <p:cNvSpPr>
                  <a:spLocks/>
                </p:cNvSpPr>
                <p:nvPr/>
              </p:nvSpPr>
              <p:spPr bwMode="auto">
                <a:xfrm>
                  <a:off x="2736" y="56"/>
                  <a:ext cx="5" cy="4"/>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0"/>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7" name="Freeform 15154"/>
                <p:cNvSpPr>
                  <a:spLocks/>
                </p:cNvSpPr>
                <p:nvPr/>
              </p:nvSpPr>
              <p:spPr bwMode="auto">
                <a:xfrm>
                  <a:off x="2380" y="1022"/>
                  <a:ext cx="12" cy="5"/>
                </a:xfrm>
                <a:custGeom>
                  <a:avLst/>
                  <a:gdLst>
                    <a:gd name="T0" fmla="*/ 0 w 3"/>
                    <a:gd name="T1" fmla="*/ 1 h 1"/>
                    <a:gd name="T2" fmla="*/ 2 w 3"/>
                    <a:gd name="T3" fmla="*/ 0 h 1"/>
                    <a:gd name="T4" fmla="*/ 3 w 3"/>
                    <a:gd name="T5" fmla="*/ 0 h 1"/>
                    <a:gd name="T6" fmla="*/ 2 w 3"/>
                    <a:gd name="T7" fmla="*/ 0 h 1"/>
                    <a:gd name="T8" fmla="*/ 1 w 3"/>
                    <a:gd name="T9" fmla="*/ 1 h 1"/>
                    <a:gd name="T10" fmla="*/ 0 w 3"/>
                    <a:gd name="T11" fmla="*/ 1 h 1"/>
                  </a:gdLst>
                  <a:ahLst/>
                  <a:cxnLst>
                    <a:cxn ang="0">
                      <a:pos x="T0" y="T1"/>
                    </a:cxn>
                    <a:cxn ang="0">
                      <a:pos x="T2" y="T3"/>
                    </a:cxn>
                    <a:cxn ang="0">
                      <a:pos x="T4" y="T5"/>
                    </a:cxn>
                    <a:cxn ang="0">
                      <a:pos x="T6" y="T7"/>
                    </a:cxn>
                    <a:cxn ang="0">
                      <a:pos x="T8" y="T9"/>
                    </a:cxn>
                    <a:cxn ang="0">
                      <a:pos x="T10" y="T11"/>
                    </a:cxn>
                  </a:cxnLst>
                  <a:rect l="0" t="0" r="r" b="b"/>
                  <a:pathLst>
                    <a:path w="3" h="1">
                      <a:moveTo>
                        <a:pt x="0" y="1"/>
                      </a:moveTo>
                      <a:cubicBezTo>
                        <a:pt x="0" y="1"/>
                        <a:pt x="1" y="1"/>
                        <a:pt x="2" y="0"/>
                      </a:cubicBezTo>
                      <a:cubicBezTo>
                        <a:pt x="3" y="0"/>
                        <a:pt x="3" y="0"/>
                        <a:pt x="3" y="0"/>
                      </a:cubicBezTo>
                      <a:cubicBezTo>
                        <a:pt x="3" y="0"/>
                        <a:pt x="3" y="0"/>
                        <a:pt x="2" y="0"/>
                      </a:cubicBezTo>
                      <a:cubicBezTo>
                        <a:pt x="2" y="1"/>
                        <a:pt x="1" y="1"/>
                        <a:pt x="1" y="1"/>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8" name="Freeform 15155"/>
                <p:cNvSpPr>
                  <a:spLocks/>
                </p:cNvSpPr>
                <p:nvPr/>
              </p:nvSpPr>
              <p:spPr bwMode="auto">
                <a:xfrm>
                  <a:off x="2405" y="1022"/>
                  <a:ext cx="12" cy="5"/>
                </a:xfrm>
                <a:custGeom>
                  <a:avLst/>
                  <a:gdLst>
                    <a:gd name="T0" fmla="*/ 0 w 3"/>
                    <a:gd name="T1" fmla="*/ 1 h 1"/>
                    <a:gd name="T2" fmla="*/ 1 w 3"/>
                    <a:gd name="T3" fmla="*/ 0 h 1"/>
                    <a:gd name="T4" fmla="*/ 3 w 3"/>
                    <a:gd name="T5" fmla="*/ 1 h 1"/>
                    <a:gd name="T6" fmla="*/ 0 w 3"/>
                    <a:gd name="T7" fmla="*/ 1 h 1"/>
                  </a:gdLst>
                  <a:ahLst/>
                  <a:cxnLst>
                    <a:cxn ang="0">
                      <a:pos x="T0" y="T1"/>
                    </a:cxn>
                    <a:cxn ang="0">
                      <a:pos x="T2" y="T3"/>
                    </a:cxn>
                    <a:cxn ang="0">
                      <a:pos x="T4" y="T5"/>
                    </a:cxn>
                    <a:cxn ang="0">
                      <a:pos x="T6" y="T7"/>
                    </a:cxn>
                  </a:cxnLst>
                  <a:rect l="0" t="0" r="r" b="b"/>
                  <a:pathLst>
                    <a:path w="3" h="1">
                      <a:moveTo>
                        <a:pt x="0" y="1"/>
                      </a:moveTo>
                      <a:cubicBezTo>
                        <a:pt x="1" y="0"/>
                        <a:pt x="1" y="0"/>
                        <a:pt x="1" y="0"/>
                      </a:cubicBezTo>
                      <a:cubicBezTo>
                        <a:pt x="3" y="1"/>
                        <a:pt x="3" y="1"/>
                        <a:pt x="3" y="1"/>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9" name="Freeform 15156"/>
                <p:cNvSpPr>
                  <a:spLocks/>
                </p:cNvSpPr>
                <p:nvPr/>
              </p:nvSpPr>
              <p:spPr bwMode="auto">
                <a:xfrm>
                  <a:off x="2024" y="-79"/>
                  <a:ext cx="12" cy="8"/>
                </a:xfrm>
                <a:custGeom>
                  <a:avLst/>
                  <a:gdLst>
                    <a:gd name="T0" fmla="*/ 2 w 3"/>
                    <a:gd name="T1" fmla="*/ 0 h 2"/>
                    <a:gd name="T2" fmla="*/ 3 w 3"/>
                    <a:gd name="T3" fmla="*/ 0 h 2"/>
                    <a:gd name="T4" fmla="*/ 0 w 3"/>
                    <a:gd name="T5" fmla="*/ 2 h 2"/>
                    <a:gd name="T6" fmla="*/ 2 w 3"/>
                    <a:gd name="T7" fmla="*/ 0 h 2"/>
                  </a:gdLst>
                  <a:ahLst/>
                  <a:cxnLst>
                    <a:cxn ang="0">
                      <a:pos x="T0" y="T1"/>
                    </a:cxn>
                    <a:cxn ang="0">
                      <a:pos x="T2" y="T3"/>
                    </a:cxn>
                    <a:cxn ang="0">
                      <a:pos x="T4" y="T5"/>
                    </a:cxn>
                    <a:cxn ang="0">
                      <a:pos x="T6" y="T7"/>
                    </a:cxn>
                  </a:cxnLst>
                  <a:rect l="0" t="0" r="r" b="b"/>
                  <a:pathLst>
                    <a:path w="3" h="2">
                      <a:moveTo>
                        <a:pt x="2" y="0"/>
                      </a:moveTo>
                      <a:cubicBezTo>
                        <a:pt x="3" y="0"/>
                        <a:pt x="3" y="0"/>
                        <a:pt x="3" y="0"/>
                      </a:cubicBezTo>
                      <a:cubicBezTo>
                        <a:pt x="2" y="1"/>
                        <a:pt x="2" y="1"/>
                        <a:pt x="0" y="2"/>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0" name="Freeform 15157"/>
                <p:cNvSpPr>
                  <a:spLocks/>
                </p:cNvSpPr>
                <p:nvPr/>
              </p:nvSpPr>
              <p:spPr bwMode="auto">
                <a:xfrm>
                  <a:off x="1897" y="19"/>
                  <a:ext cx="4" cy="4"/>
                </a:xfrm>
                <a:custGeom>
                  <a:avLst/>
                  <a:gdLst>
                    <a:gd name="T0" fmla="*/ 0 w 4"/>
                    <a:gd name="T1" fmla="*/ 0 h 4"/>
                    <a:gd name="T2" fmla="*/ 4 w 4"/>
                    <a:gd name="T3" fmla="*/ 0 h 4"/>
                    <a:gd name="T4" fmla="*/ 0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4" y="0"/>
                      </a:lnTo>
                      <a:lnTo>
                        <a:pt x="0"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1" name="Freeform 15158"/>
                <p:cNvSpPr>
                  <a:spLocks/>
                </p:cNvSpPr>
                <p:nvPr/>
              </p:nvSpPr>
              <p:spPr bwMode="auto">
                <a:xfrm>
                  <a:off x="1798" y="109"/>
                  <a:ext cx="12" cy="16"/>
                </a:xfrm>
                <a:custGeom>
                  <a:avLst/>
                  <a:gdLst>
                    <a:gd name="T0" fmla="*/ 0 w 3"/>
                    <a:gd name="T1" fmla="*/ 3 h 4"/>
                    <a:gd name="T2" fmla="*/ 3 w 3"/>
                    <a:gd name="T3" fmla="*/ 0 h 4"/>
                    <a:gd name="T4" fmla="*/ 0 w 3"/>
                    <a:gd name="T5" fmla="*/ 3 h 4"/>
                  </a:gdLst>
                  <a:ahLst/>
                  <a:cxnLst>
                    <a:cxn ang="0">
                      <a:pos x="T0" y="T1"/>
                    </a:cxn>
                    <a:cxn ang="0">
                      <a:pos x="T2" y="T3"/>
                    </a:cxn>
                    <a:cxn ang="0">
                      <a:pos x="T4" y="T5"/>
                    </a:cxn>
                  </a:cxnLst>
                  <a:rect l="0" t="0" r="r" b="b"/>
                  <a:pathLst>
                    <a:path w="3" h="4">
                      <a:moveTo>
                        <a:pt x="0" y="3"/>
                      </a:moveTo>
                      <a:cubicBezTo>
                        <a:pt x="1" y="2"/>
                        <a:pt x="2" y="1"/>
                        <a:pt x="3" y="0"/>
                      </a:cubicBezTo>
                      <a:cubicBezTo>
                        <a:pt x="1" y="2"/>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2" name="Freeform 15159"/>
                <p:cNvSpPr>
                  <a:spLocks/>
                </p:cNvSpPr>
                <p:nvPr/>
              </p:nvSpPr>
              <p:spPr bwMode="auto">
                <a:xfrm>
                  <a:off x="2089" y="1190"/>
                  <a:ext cx="33" cy="33"/>
                </a:xfrm>
                <a:custGeom>
                  <a:avLst/>
                  <a:gdLst>
                    <a:gd name="T0" fmla="*/ 7 w 8"/>
                    <a:gd name="T1" fmla="*/ 7 h 8"/>
                    <a:gd name="T2" fmla="*/ 4 w 8"/>
                    <a:gd name="T3" fmla="*/ 8 h 8"/>
                    <a:gd name="T4" fmla="*/ 1 w 8"/>
                    <a:gd name="T5" fmla="*/ 7 h 8"/>
                    <a:gd name="T6" fmla="*/ 0 w 8"/>
                    <a:gd name="T7" fmla="*/ 4 h 8"/>
                    <a:gd name="T8" fmla="*/ 2 w 8"/>
                    <a:gd name="T9" fmla="*/ 1 h 8"/>
                    <a:gd name="T10" fmla="*/ 4 w 8"/>
                    <a:gd name="T11" fmla="*/ 1 h 8"/>
                    <a:gd name="T12" fmla="*/ 6 w 8"/>
                    <a:gd name="T13" fmla="*/ 1 h 8"/>
                    <a:gd name="T14" fmla="*/ 7 w 8"/>
                    <a:gd name="T15" fmla="*/ 2 h 8"/>
                    <a:gd name="T16" fmla="*/ 7 w 8"/>
                    <a:gd name="T17" fmla="*/ 6 h 8"/>
                    <a:gd name="T18" fmla="*/ 6 w 8"/>
                    <a:gd name="T19" fmla="*/ 7 h 8"/>
                    <a:gd name="T20" fmla="*/ 6 w 8"/>
                    <a:gd name="T21" fmla="*/ 7 h 8"/>
                    <a:gd name="T22" fmla="*/ 7 w 8"/>
                    <a:gd name="T23"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7" y="7"/>
                      </a:moveTo>
                      <a:cubicBezTo>
                        <a:pt x="6" y="8"/>
                        <a:pt x="5" y="8"/>
                        <a:pt x="4" y="8"/>
                      </a:cubicBezTo>
                      <a:cubicBezTo>
                        <a:pt x="3" y="8"/>
                        <a:pt x="2" y="7"/>
                        <a:pt x="1" y="7"/>
                      </a:cubicBezTo>
                      <a:cubicBezTo>
                        <a:pt x="1" y="6"/>
                        <a:pt x="0" y="5"/>
                        <a:pt x="0" y="4"/>
                      </a:cubicBezTo>
                      <a:cubicBezTo>
                        <a:pt x="1" y="3"/>
                        <a:pt x="1" y="2"/>
                        <a:pt x="2" y="1"/>
                      </a:cubicBezTo>
                      <a:cubicBezTo>
                        <a:pt x="2" y="1"/>
                        <a:pt x="3" y="0"/>
                        <a:pt x="4" y="1"/>
                      </a:cubicBezTo>
                      <a:cubicBezTo>
                        <a:pt x="5" y="1"/>
                        <a:pt x="6" y="1"/>
                        <a:pt x="6" y="1"/>
                      </a:cubicBezTo>
                      <a:cubicBezTo>
                        <a:pt x="6" y="1"/>
                        <a:pt x="6" y="1"/>
                        <a:pt x="7" y="2"/>
                      </a:cubicBezTo>
                      <a:cubicBezTo>
                        <a:pt x="8" y="3"/>
                        <a:pt x="8" y="5"/>
                        <a:pt x="7" y="6"/>
                      </a:cubicBezTo>
                      <a:cubicBezTo>
                        <a:pt x="6" y="7"/>
                        <a:pt x="6" y="7"/>
                        <a:pt x="6" y="7"/>
                      </a:cubicBezTo>
                      <a:cubicBezTo>
                        <a:pt x="6" y="7"/>
                        <a:pt x="6" y="7"/>
                        <a:pt x="6" y="7"/>
                      </a:cubicBezTo>
                      <a:cubicBezTo>
                        <a:pt x="6"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3" name="Freeform 15160"/>
                <p:cNvSpPr>
                  <a:spLocks/>
                </p:cNvSpPr>
                <p:nvPr/>
              </p:nvSpPr>
              <p:spPr bwMode="auto">
                <a:xfrm>
                  <a:off x="2482" y="1195"/>
                  <a:ext cx="33" cy="28"/>
                </a:xfrm>
                <a:custGeom>
                  <a:avLst/>
                  <a:gdLst>
                    <a:gd name="T0" fmla="*/ 7 w 8"/>
                    <a:gd name="T1" fmla="*/ 6 h 7"/>
                    <a:gd name="T2" fmla="*/ 4 w 8"/>
                    <a:gd name="T3" fmla="*/ 7 h 7"/>
                    <a:gd name="T4" fmla="*/ 1 w 8"/>
                    <a:gd name="T5" fmla="*/ 6 h 7"/>
                    <a:gd name="T6" fmla="*/ 0 w 8"/>
                    <a:gd name="T7" fmla="*/ 3 h 7"/>
                    <a:gd name="T8" fmla="*/ 1 w 8"/>
                    <a:gd name="T9" fmla="*/ 1 h 7"/>
                    <a:gd name="T10" fmla="*/ 4 w 8"/>
                    <a:gd name="T11" fmla="*/ 0 h 7"/>
                    <a:gd name="T12" fmla="*/ 6 w 8"/>
                    <a:gd name="T13" fmla="*/ 0 h 7"/>
                    <a:gd name="T14" fmla="*/ 6 w 8"/>
                    <a:gd name="T15" fmla="*/ 1 h 7"/>
                    <a:gd name="T16" fmla="*/ 6 w 8"/>
                    <a:gd name="T17" fmla="*/ 6 h 7"/>
                    <a:gd name="T18" fmla="*/ 6 w 8"/>
                    <a:gd name="T19" fmla="*/ 6 h 7"/>
                    <a:gd name="T20" fmla="*/ 5 w 8"/>
                    <a:gd name="T21" fmla="*/ 6 h 7"/>
                    <a:gd name="T22" fmla="*/ 7 w 8"/>
                    <a:gd name="T23"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7">
                      <a:moveTo>
                        <a:pt x="7" y="6"/>
                      </a:moveTo>
                      <a:cubicBezTo>
                        <a:pt x="6" y="7"/>
                        <a:pt x="5" y="7"/>
                        <a:pt x="4" y="7"/>
                      </a:cubicBezTo>
                      <a:cubicBezTo>
                        <a:pt x="3" y="7"/>
                        <a:pt x="2" y="7"/>
                        <a:pt x="1" y="6"/>
                      </a:cubicBezTo>
                      <a:cubicBezTo>
                        <a:pt x="0" y="5"/>
                        <a:pt x="0" y="4"/>
                        <a:pt x="0" y="3"/>
                      </a:cubicBezTo>
                      <a:cubicBezTo>
                        <a:pt x="0" y="2"/>
                        <a:pt x="1" y="1"/>
                        <a:pt x="1" y="1"/>
                      </a:cubicBezTo>
                      <a:cubicBezTo>
                        <a:pt x="2" y="0"/>
                        <a:pt x="3" y="0"/>
                        <a:pt x="4" y="0"/>
                      </a:cubicBezTo>
                      <a:cubicBezTo>
                        <a:pt x="5" y="0"/>
                        <a:pt x="5" y="0"/>
                        <a:pt x="6" y="0"/>
                      </a:cubicBezTo>
                      <a:cubicBezTo>
                        <a:pt x="6" y="1"/>
                        <a:pt x="6" y="1"/>
                        <a:pt x="6" y="1"/>
                      </a:cubicBezTo>
                      <a:cubicBezTo>
                        <a:pt x="8" y="2"/>
                        <a:pt x="8" y="4"/>
                        <a:pt x="6" y="6"/>
                      </a:cubicBezTo>
                      <a:cubicBezTo>
                        <a:pt x="6" y="6"/>
                        <a:pt x="6" y="6"/>
                        <a:pt x="6" y="6"/>
                      </a:cubicBezTo>
                      <a:cubicBezTo>
                        <a:pt x="5" y="6"/>
                        <a:pt x="5" y="6"/>
                        <a:pt x="5" y="6"/>
                      </a:cubicBezTo>
                      <a:cubicBezTo>
                        <a:pt x="6" y="7"/>
                        <a:pt x="6" y="6"/>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4" name="Freeform 15161"/>
                <p:cNvSpPr>
                  <a:spLocks/>
                </p:cNvSpPr>
                <p:nvPr/>
              </p:nvSpPr>
              <p:spPr bwMode="auto">
                <a:xfrm>
                  <a:off x="2093" y="-297"/>
                  <a:ext cx="33" cy="33"/>
                </a:xfrm>
                <a:custGeom>
                  <a:avLst/>
                  <a:gdLst>
                    <a:gd name="T0" fmla="*/ 7 w 8"/>
                    <a:gd name="T1" fmla="*/ 7 h 8"/>
                    <a:gd name="T2" fmla="*/ 4 w 8"/>
                    <a:gd name="T3" fmla="*/ 7 h 8"/>
                    <a:gd name="T4" fmla="*/ 1 w 8"/>
                    <a:gd name="T5" fmla="*/ 6 h 8"/>
                    <a:gd name="T6" fmla="*/ 0 w 8"/>
                    <a:gd name="T7" fmla="*/ 3 h 8"/>
                    <a:gd name="T8" fmla="*/ 2 w 8"/>
                    <a:gd name="T9" fmla="*/ 1 h 8"/>
                    <a:gd name="T10" fmla="*/ 4 w 8"/>
                    <a:gd name="T11" fmla="*/ 0 h 8"/>
                    <a:gd name="T12" fmla="*/ 6 w 8"/>
                    <a:gd name="T13" fmla="*/ 1 h 8"/>
                    <a:gd name="T14" fmla="*/ 7 w 8"/>
                    <a:gd name="T15" fmla="*/ 1 h 8"/>
                    <a:gd name="T16" fmla="*/ 6 w 8"/>
                    <a:gd name="T17" fmla="*/ 6 h 8"/>
                    <a:gd name="T18" fmla="*/ 6 w 8"/>
                    <a:gd name="T19" fmla="*/ 6 h 8"/>
                    <a:gd name="T20" fmla="*/ 6 w 8"/>
                    <a:gd name="T21" fmla="*/ 7 h 8"/>
                    <a:gd name="T22" fmla="*/ 7 w 8"/>
                    <a:gd name="T23"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7" y="7"/>
                      </a:moveTo>
                      <a:cubicBezTo>
                        <a:pt x="6" y="7"/>
                        <a:pt x="5" y="8"/>
                        <a:pt x="4" y="7"/>
                      </a:cubicBezTo>
                      <a:cubicBezTo>
                        <a:pt x="3" y="7"/>
                        <a:pt x="2" y="7"/>
                        <a:pt x="1" y="6"/>
                      </a:cubicBezTo>
                      <a:cubicBezTo>
                        <a:pt x="1" y="5"/>
                        <a:pt x="0" y="4"/>
                        <a:pt x="0" y="3"/>
                      </a:cubicBezTo>
                      <a:cubicBezTo>
                        <a:pt x="0" y="2"/>
                        <a:pt x="1" y="1"/>
                        <a:pt x="2" y="1"/>
                      </a:cubicBezTo>
                      <a:cubicBezTo>
                        <a:pt x="2" y="0"/>
                        <a:pt x="3" y="0"/>
                        <a:pt x="4" y="0"/>
                      </a:cubicBezTo>
                      <a:cubicBezTo>
                        <a:pt x="5" y="0"/>
                        <a:pt x="5" y="0"/>
                        <a:pt x="6" y="1"/>
                      </a:cubicBezTo>
                      <a:cubicBezTo>
                        <a:pt x="6" y="1"/>
                        <a:pt x="6" y="1"/>
                        <a:pt x="7" y="1"/>
                      </a:cubicBezTo>
                      <a:cubicBezTo>
                        <a:pt x="8" y="2"/>
                        <a:pt x="8" y="4"/>
                        <a:pt x="6" y="6"/>
                      </a:cubicBezTo>
                      <a:cubicBezTo>
                        <a:pt x="6" y="6"/>
                        <a:pt x="6" y="6"/>
                        <a:pt x="6" y="6"/>
                      </a:cubicBezTo>
                      <a:cubicBezTo>
                        <a:pt x="6" y="6"/>
                        <a:pt x="6" y="7"/>
                        <a:pt x="6" y="7"/>
                      </a:cubicBezTo>
                      <a:cubicBezTo>
                        <a:pt x="6"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5" name="Freeform 15162"/>
                <p:cNvSpPr>
                  <a:spLocks/>
                </p:cNvSpPr>
                <p:nvPr/>
              </p:nvSpPr>
              <p:spPr bwMode="auto">
                <a:xfrm>
                  <a:off x="2487" y="-297"/>
                  <a:ext cx="32" cy="33"/>
                </a:xfrm>
                <a:custGeom>
                  <a:avLst/>
                  <a:gdLst>
                    <a:gd name="T0" fmla="*/ 7 w 8"/>
                    <a:gd name="T1" fmla="*/ 7 h 8"/>
                    <a:gd name="T2" fmla="*/ 4 w 8"/>
                    <a:gd name="T3" fmla="*/ 8 h 8"/>
                    <a:gd name="T4" fmla="*/ 1 w 8"/>
                    <a:gd name="T5" fmla="*/ 6 h 8"/>
                    <a:gd name="T6" fmla="*/ 0 w 8"/>
                    <a:gd name="T7" fmla="*/ 3 h 8"/>
                    <a:gd name="T8" fmla="*/ 1 w 8"/>
                    <a:gd name="T9" fmla="*/ 1 h 8"/>
                    <a:gd name="T10" fmla="*/ 4 w 8"/>
                    <a:gd name="T11" fmla="*/ 0 h 8"/>
                    <a:gd name="T12" fmla="*/ 6 w 8"/>
                    <a:gd name="T13" fmla="*/ 1 h 8"/>
                    <a:gd name="T14" fmla="*/ 6 w 8"/>
                    <a:gd name="T15" fmla="*/ 1 h 8"/>
                    <a:gd name="T16" fmla="*/ 6 w 8"/>
                    <a:gd name="T17" fmla="*/ 6 h 8"/>
                    <a:gd name="T18" fmla="*/ 5 w 8"/>
                    <a:gd name="T19" fmla="*/ 7 h 8"/>
                    <a:gd name="T20" fmla="*/ 5 w 8"/>
                    <a:gd name="T21" fmla="*/ 7 h 8"/>
                    <a:gd name="T22" fmla="*/ 7 w 8"/>
                    <a:gd name="T23"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7" y="7"/>
                      </a:moveTo>
                      <a:cubicBezTo>
                        <a:pt x="6" y="7"/>
                        <a:pt x="5" y="8"/>
                        <a:pt x="4" y="8"/>
                      </a:cubicBezTo>
                      <a:cubicBezTo>
                        <a:pt x="3" y="8"/>
                        <a:pt x="2" y="7"/>
                        <a:pt x="1" y="6"/>
                      </a:cubicBezTo>
                      <a:cubicBezTo>
                        <a:pt x="0" y="6"/>
                        <a:pt x="0" y="4"/>
                        <a:pt x="0" y="3"/>
                      </a:cubicBezTo>
                      <a:cubicBezTo>
                        <a:pt x="0" y="3"/>
                        <a:pt x="1" y="2"/>
                        <a:pt x="1" y="1"/>
                      </a:cubicBezTo>
                      <a:cubicBezTo>
                        <a:pt x="2" y="0"/>
                        <a:pt x="3" y="0"/>
                        <a:pt x="4" y="0"/>
                      </a:cubicBezTo>
                      <a:cubicBezTo>
                        <a:pt x="5" y="0"/>
                        <a:pt x="5" y="0"/>
                        <a:pt x="6" y="1"/>
                      </a:cubicBezTo>
                      <a:cubicBezTo>
                        <a:pt x="6" y="1"/>
                        <a:pt x="6" y="1"/>
                        <a:pt x="6" y="1"/>
                      </a:cubicBezTo>
                      <a:cubicBezTo>
                        <a:pt x="8" y="3"/>
                        <a:pt x="7" y="5"/>
                        <a:pt x="6" y="6"/>
                      </a:cubicBezTo>
                      <a:cubicBezTo>
                        <a:pt x="6" y="6"/>
                        <a:pt x="6" y="6"/>
                        <a:pt x="5" y="7"/>
                      </a:cubicBezTo>
                      <a:cubicBezTo>
                        <a:pt x="5" y="7"/>
                        <a:pt x="5" y="7"/>
                        <a:pt x="5" y="7"/>
                      </a:cubicBezTo>
                      <a:cubicBezTo>
                        <a:pt x="6" y="7"/>
                        <a:pt x="6"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8" name="组合 57"/>
              <p:cNvGrpSpPr/>
              <p:nvPr/>
            </p:nvGrpSpPr>
            <p:grpSpPr>
              <a:xfrm>
                <a:off x="2354263" y="-574675"/>
                <a:ext cx="2601913" cy="2600325"/>
                <a:chOff x="2354263" y="-574675"/>
                <a:chExt cx="2601913" cy="2600325"/>
              </a:xfrm>
              <a:grpFill/>
            </p:grpSpPr>
            <p:grpSp>
              <p:nvGrpSpPr>
                <p:cNvPr id="59" name="Group 14962"/>
                <p:cNvGrpSpPr>
                  <a:grpSpLocks/>
                </p:cNvGrpSpPr>
                <p:nvPr/>
              </p:nvGrpSpPr>
              <p:grpSpPr bwMode="auto">
                <a:xfrm>
                  <a:off x="2379663" y="-471488"/>
                  <a:ext cx="2576513" cy="2497138"/>
                  <a:chOff x="1499" y="-297"/>
                  <a:chExt cx="1623" cy="1573"/>
                </a:xfrm>
                <a:grpFill/>
              </p:grpSpPr>
              <p:sp>
                <p:nvSpPr>
                  <p:cNvPr id="676" name="Freeform 14762"/>
                  <p:cNvSpPr>
                    <a:spLocks/>
                  </p:cNvSpPr>
                  <p:nvPr/>
                </p:nvSpPr>
                <p:spPr bwMode="auto">
                  <a:xfrm>
                    <a:off x="1499" y="474"/>
                    <a:ext cx="21" cy="20"/>
                  </a:xfrm>
                  <a:custGeom>
                    <a:avLst/>
                    <a:gdLst>
                      <a:gd name="T0" fmla="*/ 1 w 5"/>
                      <a:gd name="T1" fmla="*/ 2 h 5"/>
                      <a:gd name="T2" fmla="*/ 3 w 5"/>
                      <a:gd name="T3" fmla="*/ 1 h 5"/>
                      <a:gd name="T4" fmla="*/ 4 w 5"/>
                      <a:gd name="T5" fmla="*/ 1 h 5"/>
                      <a:gd name="T6" fmla="*/ 4 w 5"/>
                      <a:gd name="T7" fmla="*/ 2 h 5"/>
                      <a:gd name="T8" fmla="*/ 5 w 5"/>
                      <a:gd name="T9" fmla="*/ 3 h 5"/>
                      <a:gd name="T10" fmla="*/ 3 w 5"/>
                      <a:gd name="T11" fmla="*/ 4 h 5"/>
                      <a:gd name="T12" fmla="*/ 3 w 5"/>
                      <a:gd name="T13" fmla="*/ 5 h 5"/>
                      <a:gd name="T14" fmla="*/ 2 w 5"/>
                      <a:gd name="T15" fmla="*/ 5 h 5"/>
                      <a:gd name="T16" fmla="*/ 1 w 5"/>
                      <a:gd name="T17" fmla="*/ 3 h 5"/>
                      <a:gd name="T18" fmla="*/ 0 w 5"/>
                      <a:gd name="T19" fmla="*/ 2 h 5"/>
                      <a:gd name="T20" fmla="*/ 1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1" y="2"/>
                        </a:moveTo>
                        <a:cubicBezTo>
                          <a:pt x="1" y="1"/>
                          <a:pt x="2" y="0"/>
                          <a:pt x="3" y="1"/>
                        </a:cubicBezTo>
                        <a:cubicBezTo>
                          <a:pt x="3" y="1"/>
                          <a:pt x="4" y="1"/>
                          <a:pt x="4" y="1"/>
                        </a:cubicBezTo>
                        <a:cubicBezTo>
                          <a:pt x="4" y="1"/>
                          <a:pt x="4" y="1"/>
                          <a:pt x="4" y="2"/>
                        </a:cubicBezTo>
                        <a:cubicBezTo>
                          <a:pt x="5" y="2"/>
                          <a:pt x="5" y="3"/>
                          <a:pt x="5" y="3"/>
                        </a:cubicBezTo>
                        <a:cubicBezTo>
                          <a:pt x="4" y="4"/>
                          <a:pt x="4" y="4"/>
                          <a:pt x="3" y="4"/>
                        </a:cubicBezTo>
                        <a:cubicBezTo>
                          <a:pt x="3" y="5"/>
                          <a:pt x="3" y="5"/>
                          <a:pt x="3" y="5"/>
                        </a:cubicBezTo>
                        <a:cubicBezTo>
                          <a:pt x="2" y="5"/>
                          <a:pt x="2" y="5"/>
                          <a:pt x="2" y="5"/>
                        </a:cubicBezTo>
                        <a:cubicBezTo>
                          <a:pt x="1" y="4"/>
                          <a:pt x="1" y="4"/>
                          <a:pt x="1" y="3"/>
                        </a:cubicBezTo>
                        <a:cubicBezTo>
                          <a:pt x="0" y="3"/>
                          <a:pt x="0" y="2"/>
                          <a:pt x="0" y="2"/>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14763"/>
                  <p:cNvSpPr>
                    <a:spLocks/>
                  </p:cNvSpPr>
                  <p:nvPr/>
                </p:nvSpPr>
                <p:spPr bwMode="auto">
                  <a:xfrm>
                    <a:off x="1499" y="416"/>
                    <a:ext cx="16" cy="21"/>
                  </a:xfrm>
                  <a:custGeom>
                    <a:avLst/>
                    <a:gdLst>
                      <a:gd name="T0" fmla="*/ 3 w 4"/>
                      <a:gd name="T1" fmla="*/ 4 h 5"/>
                      <a:gd name="T2" fmla="*/ 2 w 4"/>
                      <a:gd name="T3" fmla="*/ 5 h 5"/>
                      <a:gd name="T4" fmla="*/ 2 w 4"/>
                      <a:gd name="T5" fmla="*/ 5 h 5"/>
                      <a:gd name="T6" fmla="*/ 0 w 4"/>
                      <a:gd name="T7" fmla="*/ 3 h 5"/>
                      <a:gd name="T8" fmla="*/ 0 w 4"/>
                      <a:gd name="T9" fmla="*/ 2 h 5"/>
                      <a:gd name="T10" fmla="*/ 1 w 4"/>
                      <a:gd name="T11" fmla="*/ 2 h 5"/>
                      <a:gd name="T12" fmla="*/ 3 w 4"/>
                      <a:gd name="T13" fmla="*/ 1 h 5"/>
                      <a:gd name="T14" fmla="*/ 3 w 4"/>
                      <a:gd name="T15" fmla="*/ 1 h 5"/>
                      <a:gd name="T16" fmla="*/ 4 w 4"/>
                      <a:gd name="T17" fmla="*/ 2 h 5"/>
                      <a:gd name="T18" fmla="*/ 4 w 4"/>
                      <a:gd name="T19" fmla="*/ 3 h 5"/>
                      <a:gd name="T20" fmla="*/ 3 w 4"/>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5">
                        <a:moveTo>
                          <a:pt x="3" y="4"/>
                        </a:moveTo>
                        <a:cubicBezTo>
                          <a:pt x="3" y="5"/>
                          <a:pt x="3" y="5"/>
                          <a:pt x="2" y="5"/>
                        </a:cubicBezTo>
                        <a:cubicBezTo>
                          <a:pt x="2" y="5"/>
                          <a:pt x="2" y="5"/>
                          <a:pt x="2" y="5"/>
                        </a:cubicBezTo>
                        <a:cubicBezTo>
                          <a:pt x="1" y="4"/>
                          <a:pt x="1" y="4"/>
                          <a:pt x="0" y="3"/>
                        </a:cubicBezTo>
                        <a:cubicBezTo>
                          <a:pt x="0" y="3"/>
                          <a:pt x="0" y="2"/>
                          <a:pt x="0" y="2"/>
                        </a:cubicBezTo>
                        <a:cubicBezTo>
                          <a:pt x="1" y="2"/>
                          <a:pt x="1" y="2"/>
                          <a:pt x="1" y="2"/>
                        </a:cubicBezTo>
                        <a:cubicBezTo>
                          <a:pt x="1" y="1"/>
                          <a:pt x="2" y="0"/>
                          <a:pt x="3" y="1"/>
                        </a:cubicBezTo>
                        <a:cubicBezTo>
                          <a:pt x="3" y="1"/>
                          <a:pt x="3" y="1"/>
                          <a:pt x="3" y="1"/>
                        </a:cubicBezTo>
                        <a:cubicBezTo>
                          <a:pt x="4" y="1"/>
                          <a:pt x="4" y="1"/>
                          <a:pt x="4" y="2"/>
                        </a:cubicBezTo>
                        <a:cubicBezTo>
                          <a:pt x="4" y="2"/>
                          <a:pt x="4" y="3"/>
                          <a:pt x="4" y="3"/>
                        </a:cubicBezTo>
                        <a:cubicBezTo>
                          <a:pt x="4" y="4"/>
                          <a:pt x="4"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14764"/>
                  <p:cNvSpPr>
                    <a:spLocks/>
                  </p:cNvSpPr>
                  <p:nvPr/>
                </p:nvSpPr>
                <p:spPr bwMode="auto">
                  <a:xfrm>
                    <a:off x="1675" y="441"/>
                    <a:ext cx="17" cy="16"/>
                  </a:xfrm>
                  <a:custGeom>
                    <a:avLst/>
                    <a:gdLst>
                      <a:gd name="T0" fmla="*/ 3 w 4"/>
                      <a:gd name="T1" fmla="*/ 4 h 4"/>
                      <a:gd name="T2" fmla="*/ 2 w 4"/>
                      <a:gd name="T3" fmla="*/ 4 h 4"/>
                      <a:gd name="T4" fmla="*/ 1 w 4"/>
                      <a:gd name="T5" fmla="*/ 4 h 4"/>
                      <a:gd name="T6" fmla="*/ 0 w 4"/>
                      <a:gd name="T7" fmla="*/ 3 h 4"/>
                      <a:gd name="T8" fmla="*/ 0 w 4"/>
                      <a:gd name="T9" fmla="*/ 1 h 4"/>
                      <a:gd name="T10" fmla="*/ 0 w 4"/>
                      <a:gd name="T11" fmla="*/ 1 h 4"/>
                      <a:gd name="T12" fmla="*/ 3 w 4"/>
                      <a:gd name="T13" fmla="*/ 0 h 4"/>
                      <a:gd name="T14" fmla="*/ 3 w 4"/>
                      <a:gd name="T15" fmla="*/ 1 h 4"/>
                      <a:gd name="T16" fmla="*/ 4 w 4"/>
                      <a:gd name="T17" fmla="*/ 1 h 4"/>
                      <a:gd name="T18" fmla="*/ 4 w 4"/>
                      <a:gd name="T19" fmla="*/ 3 h 4"/>
                      <a:gd name="T20" fmla="*/ 3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3" y="4"/>
                        </a:moveTo>
                        <a:cubicBezTo>
                          <a:pt x="3" y="4"/>
                          <a:pt x="2" y="4"/>
                          <a:pt x="2" y="4"/>
                        </a:cubicBezTo>
                        <a:cubicBezTo>
                          <a:pt x="2" y="4"/>
                          <a:pt x="2" y="4"/>
                          <a:pt x="1" y="4"/>
                        </a:cubicBezTo>
                        <a:cubicBezTo>
                          <a:pt x="1" y="4"/>
                          <a:pt x="0" y="4"/>
                          <a:pt x="0" y="3"/>
                        </a:cubicBezTo>
                        <a:cubicBezTo>
                          <a:pt x="0" y="3"/>
                          <a:pt x="0" y="2"/>
                          <a:pt x="0" y="1"/>
                        </a:cubicBezTo>
                        <a:cubicBezTo>
                          <a:pt x="0" y="1"/>
                          <a:pt x="0" y="1"/>
                          <a:pt x="0" y="1"/>
                        </a:cubicBezTo>
                        <a:cubicBezTo>
                          <a:pt x="1" y="1"/>
                          <a:pt x="2" y="0"/>
                          <a:pt x="3" y="0"/>
                        </a:cubicBezTo>
                        <a:cubicBezTo>
                          <a:pt x="3" y="1"/>
                          <a:pt x="3" y="1"/>
                          <a:pt x="3" y="1"/>
                        </a:cubicBezTo>
                        <a:cubicBezTo>
                          <a:pt x="4" y="1"/>
                          <a:pt x="4" y="1"/>
                          <a:pt x="4" y="1"/>
                        </a:cubicBezTo>
                        <a:cubicBezTo>
                          <a:pt x="4" y="2"/>
                          <a:pt x="4" y="2"/>
                          <a:pt x="4" y="3"/>
                        </a:cubicBezTo>
                        <a:cubicBezTo>
                          <a:pt x="4" y="3"/>
                          <a:pt x="3"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14765"/>
                  <p:cNvSpPr>
                    <a:spLocks/>
                  </p:cNvSpPr>
                  <p:nvPr/>
                </p:nvSpPr>
                <p:spPr bwMode="auto">
                  <a:xfrm>
                    <a:off x="2306" y="1068"/>
                    <a:ext cx="74" cy="94"/>
                  </a:xfrm>
                  <a:custGeom>
                    <a:avLst/>
                    <a:gdLst>
                      <a:gd name="T0" fmla="*/ 10 w 18"/>
                      <a:gd name="T1" fmla="*/ 23 h 23"/>
                      <a:gd name="T2" fmla="*/ 5 w 18"/>
                      <a:gd name="T3" fmla="*/ 22 h 23"/>
                      <a:gd name="T4" fmla="*/ 1 w 18"/>
                      <a:gd name="T5" fmla="*/ 17 h 23"/>
                      <a:gd name="T6" fmla="*/ 0 w 18"/>
                      <a:gd name="T7" fmla="*/ 12 h 23"/>
                      <a:gd name="T8" fmla="*/ 2 w 18"/>
                      <a:gd name="T9" fmla="*/ 7 h 23"/>
                      <a:gd name="T10" fmla="*/ 5 w 18"/>
                      <a:gd name="T11" fmla="*/ 3 h 23"/>
                      <a:gd name="T12" fmla="*/ 15 w 18"/>
                      <a:gd name="T13" fmla="*/ 0 h 23"/>
                      <a:gd name="T14" fmla="*/ 15 w 18"/>
                      <a:gd name="T15" fmla="*/ 1 h 23"/>
                      <a:gd name="T16" fmla="*/ 6 w 18"/>
                      <a:gd name="T17" fmla="*/ 4 h 23"/>
                      <a:gd name="T18" fmla="*/ 4 w 18"/>
                      <a:gd name="T19" fmla="*/ 8 h 23"/>
                      <a:gd name="T20" fmla="*/ 3 w 18"/>
                      <a:gd name="T21" fmla="*/ 12 h 23"/>
                      <a:gd name="T22" fmla="*/ 4 w 18"/>
                      <a:gd name="T23" fmla="*/ 17 h 23"/>
                      <a:gd name="T24" fmla="*/ 8 w 18"/>
                      <a:gd name="T25" fmla="*/ 18 h 23"/>
                      <a:gd name="T26" fmla="*/ 12 w 18"/>
                      <a:gd name="T27" fmla="*/ 17 h 23"/>
                      <a:gd name="T28" fmla="*/ 13 w 18"/>
                      <a:gd name="T29" fmla="*/ 11 h 23"/>
                      <a:gd name="T30" fmla="*/ 11 w 18"/>
                      <a:gd name="T31" fmla="*/ 10 h 23"/>
                      <a:gd name="T32" fmla="*/ 11 w 18"/>
                      <a:gd name="T33" fmla="*/ 11 h 23"/>
                      <a:gd name="T34" fmla="*/ 11 w 18"/>
                      <a:gd name="T35" fmla="*/ 12 h 23"/>
                      <a:gd name="T36" fmla="*/ 11 w 18"/>
                      <a:gd name="T37" fmla="*/ 12 h 23"/>
                      <a:gd name="T38" fmla="*/ 11 w 18"/>
                      <a:gd name="T39" fmla="*/ 14 h 23"/>
                      <a:gd name="T40" fmla="*/ 10 w 18"/>
                      <a:gd name="T41" fmla="*/ 16 h 23"/>
                      <a:gd name="T42" fmla="*/ 7 w 18"/>
                      <a:gd name="T43" fmla="*/ 15 h 23"/>
                      <a:gd name="T44" fmla="*/ 7 w 18"/>
                      <a:gd name="T45" fmla="*/ 12 h 23"/>
                      <a:gd name="T46" fmla="*/ 9 w 18"/>
                      <a:gd name="T47" fmla="*/ 9 h 23"/>
                      <a:gd name="T48" fmla="*/ 9 w 18"/>
                      <a:gd name="T49" fmla="*/ 9 h 23"/>
                      <a:gd name="T50" fmla="*/ 12 w 18"/>
                      <a:gd name="T51" fmla="*/ 8 h 23"/>
                      <a:gd name="T52" fmla="*/ 14 w 18"/>
                      <a:gd name="T53" fmla="*/ 8 h 23"/>
                      <a:gd name="T54" fmla="*/ 18 w 18"/>
                      <a:gd name="T55" fmla="*/ 15 h 23"/>
                      <a:gd name="T56" fmla="*/ 16 w 18"/>
                      <a:gd name="T57" fmla="*/ 21 h 23"/>
                      <a:gd name="T58" fmla="*/ 10 w 18"/>
                      <a:gd name="T5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 h="23">
                        <a:moveTo>
                          <a:pt x="10" y="23"/>
                        </a:moveTo>
                        <a:cubicBezTo>
                          <a:pt x="8" y="23"/>
                          <a:pt x="7" y="23"/>
                          <a:pt x="5" y="22"/>
                        </a:cubicBezTo>
                        <a:cubicBezTo>
                          <a:pt x="3" y="21"/>
                          <a:pt x="2" y="19"/>
                          <a:pt x="1" y="17"/>
                        </a:cubicBezTo>
                        <a:cubicBezTo>
                          <a:pt x="1" y="16"/>
                          <a:pt x="0" y="14"/>
                          <a:pt x="0" y="12"/>
                        </a:cubicBezTo>
                        <a:cubicBezTo>
                          <a:pt x="0" y="10"/>
                          <a:pt x="1" y="8"/>
                          <a:pt x="2" y="7"/>
                        </a:cubicBezTo>
                        <a:cubicBezTo>
                          <a:pt x="3" y="6"/>
                          <a:pt x="4" y="4"/>
                          <a:pt x="5" y="3"/>
                        </a:cubicBezTo>
                        <a:cubicBezTo>
                          <a:pt x="8" y="1"/>
                          <a:pt x="12" y="0"/>
                          <a:pt x="15" y="0"/>
                        </a:cubicBezTo>
                        <a:cubicBezTo>
                          <a:pt x="15" y="1"/>
                          <a:pt x="15" y="1"/>
                          <a:pt x="15" y="1"/>
                        </a:cubicBezTo>
                        <a:cubicBezTo>
                          <a:pt x="12" y="1"/>
                          <a:pt x="9" y="2"/>
                          <a:pt x="6" y="4"/>
                        </a:cubicBezTo>
                        <a:cubicBezTo>
                          <a:pt x="5" y="5"/>
                          <a:pt x="4" y="7"/>
                          <a:pt x="4" y="8"/>
                        </a:cubicBezTo>
                        <a:cubicBezTo>
                          <a:pt x="3" y="9"/>
                          <a:pt x="3" y="11"/>
                          <a:pt x="3" y="12"/>
                        </a:cubicBezTo>
                        <a:cubicBezTo>
                          <a:pt x="3" y="13"/>
                          <a:pt x="3" y="15"/>
                          <a:pt x="4" y="17"/>
                        </a:cubicBezTo>
                        <a:cubicBezTo>
                          <a:pt x="5" y="18"/>
                          <a:pt x="7" y="18"/>
                          <a:pt x="8" y="18"/>
                        </a:cubicBezTo>
                        <a:cubicBezTo>
                          <a:pt x="10" y="18"/>
                          <a:pt x="11" y="18"/>
                          <a:pt x="12" y="17"/>
                        </a:cubicBezTo>
                        <a:cubicBezTo>
                          <a:pt x="14" y="15"/>
                          <a:pt x="14" y="13"/>
                          <a:pt x="13" y="11"/>
                        </a:cubicBezTo>
                        <a:cubicBezTo>
                          <a:pt x="12" y="11"/>
                          <a:pt x="12" y="10"/>
                          <a:pt x="11" y="10"/>
                        </a:cubicBezTo>
                        <a:cubicBezTo>
                          <a:pt x="11" y="10"/>
                          <a:pt x="11" y="10"/>
                          <a:pt x="11" y="11"/>
                        </a:cubicBezTo>
                        <a:cubicBezTo>
                          <a:pt x="11" y="11"/>
                          <a:pt x="11" y="11"/>
                          <a:pt x="11" y="12"/>
                        </a:cubicBezTo>
                        <a:cubicBezTo>
                          <a:pt x="11" y="12"/>
                          <a:pt x="11" y="12"/>
                          <a:pt x="11" y="12"/>
                        </a:cubicBezTo>
                        <a:cubicBezTo>
                          <a:pt x="11" y="13"/>
                          <a:pt x="12" y="13"/>
                          <a:pt x="11" y="14"/>
                        </a:cubicBezTo>
                        <a:cubicBezTo>
                          <a:pt x="11" y="15"/>
                          <a:pt x="10" y="16"/>
                          <a:pt x="10" y="16"/>
                        </a:cubicBezTo>
                        <a:cubicBezTo>
                          <a:pt x="9" y="16"/>
                          <a:pt x="8" y="16"/>
                          <a:pt x="7" y="15"/>
                        </a:cubicBezTo>
                        <a:cubicBezTo>
                          <a:pt x="7" y="14"/>
                          <a:pt x="6" y="13"/>
                          <a:pt x="7" y="12"/>
                        </a:cubicBezTo>
                        <a:cubicBezTo>
                          <a:pt x="7" y="11"/>
                          <a:pt x="8" y="10"/>
                          <a:pt x="9" y="9"/>
                        </a:cubicBezTo>
                        <a:cubicBezTo>
                          <a:pt x="9" y="9"/>
                          <a:pt x="9" y="9"/>
                          <a:pt x="9" y="9"/>
                        </a:cubicBezTo>
                        <a:cubicBezTo>
                          <a:pt x="10" y="8"/>
                          <a:pt x="11" y="8"/>
                          <a:pt x="12" y="8"/>
                        </a:cubicBezTo>
                        <a:cubicBezTo>
                          <a:pt x="13" y="8"/>
                          <a:pt x="13" y="8"/>
                          <a:pt x="14" y="8"/>
                        </a:cubicBezTo>
                        <a:cubicBezTo>
                          <a:pt x="15" y="9"/>
                          <a:pt x="18" y="10"/>
                          <a:pt x="18" y="15"/>
                        </a:cubicBezTo>
                        <a:cubicBezTo>
                          <a:pt x="18" y="18"/>
                          <a:pt x="18" y="19"/>
                          <a:pt x="16" y="21"/>
                        </a:cubicBezTo>
                        <a:cubicBezTo>
                          <a:pt x="15" y="22"/>
                          <a:pt x="13" y="23"/>
                          <a:pt x="1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14766"/>
                  <p:cNvSpPr>
                    <a:spLocks/>
                  </p:cNvSpPr>
                  <p:nvPr/>
                </p:nvSpPr>
                <p:spPr bwMode="auto">
                  <a:xfrm>
                    <a:off x="2302" y="1145"/>
                    <a:ext cx="25" cy="41"/>
                  </a:xfrm>
                  <a:custGeom>
                    <a:avLst/>
                    <a:gdLst>
                      <a:gd name="T0" fmla="*/ 1 w 6"/>
                      <a:gd name="T1" fmla="*/ 7 h 10"/>
                      <a:gd name="T2" fmla="*/ 0 w 6"/>
                      <a:gd name="T3" fmla="*/ 4 h 10"/>
                      <a:gd name="T4" fmla="*/ 0 w 6"/>
                      <a:gd name="T5" fmla="*/ 0 h 10"/>
                      <a:gd name="T6" fmla="*/ 1 w 6"/>
                      <a:gd name="T7" fmla="*/ 1 h 10"/>
                      <a:gd name="T8" fmla="*/ 2 w 6"/>
                      <a:gd name="T9" fmla="*/ 3 h 10"/>
                      <a:gd name="T10" fmla="*/ 4 w 6"/>
                      <a:gd name="T11" fmla="*/ 4 h 10"/>
                      <a:gd name="T12" fmla="*/ 6 w 6"/>
                      <a:gd name="T13" fmla="*/ 6 h 10"/>
                      <a:gd name="T14" fmla="*/ 6 w 6"/>
                      <a:gd name="T15" fmla="*/ 7 h 10"/>
                      <a:gd name="T16" fmla="*/ 6 w 6"/>
                      <a:gd name="T17" fmla="*/ 8 h 10"/>
                      <a:gd name="T18" fmla="*/ 5 w 6"/>
                      <a:gd name="T19" fmla="*/ 10 h 10"/>
                      <a:gd name="T20" fmla="*/ 4 w 6"/>
                      <a:gd name="T21" fmla="*/ 10 h 10"/>
                      <a:gd name="T22" fmla="*/ 4 w 6"/>
                      <a:gd name="T23" fmla="*/ 10 h 10"/>
                      <a:gd name="T24" fmla="*/ 1 w 6"/>
                      <a:gd name="T25"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0">
                        <a:moveTo>
                          <a:pt x="1" y="7"/>
                        </a:moveTo>
                        <a:cubicBezTo>
                          <a:pt x="0" y="6"/>
                          <a:pt x="0" y="5"/>
                          <a:pt x="0" y="4"/>
                        </a:cubicBezTo>
                        <a:cubicBezTo>
                          <a:pt x="0" y="3"/>
                          <a:pt x="0" y="2"/>
                          <a:pt x="0" y="0"/>
                        </a:cubicBezTo>
                        <a:cubicBezTo>
                          <a:pt x="1" y="1"/>
                          <a:pt x="1" y="1"/>
                          <a:pt x="1" y="1"/>
                        </a:cubicBezTo>
                        <a:cubicBezTo>
                          <a:pt x="1" y="2"/>
                          <a:pt x="1" y="2"/>
                          <a:pt x="2" y="3"/>
                        </a:cubicBezTo>
                        <a:cubicBezTo>
                          <a:pt x="2" y="3"/>
                          <a:pt x="3" y="4"/>
                          <a:pt x="4" y="4"/>
                        </a:cubicBezTo>
                        <a:cubicBezTo>
                          <a:pt x="5" y="5"/>
                          <a:pt x="5" y="5"/>
                          <a:pt x="6" y="6"/>
                        </a:cubicBezTo>
                        <a:cubicBezTo>
                          <a:pt x="6" y="6"/>
                          <a:pt x="6" y="7"/>
                          <a:pt x="6" y="7"/>
                        </a:cubicBezTo>
                        <a:cubicBezTo>
                          <a:pt x="6" y="8"/>
                          <a:pt x="6" y="8"/>
                          <a:pt x="6" y="8"/>
                        </a:cubicBezTo>
                        <a:cubicBezTo>
                          <a:pt x="6" y="9"/>
                          <a:pt x="6" y="9"/>
                          <a:pt x="5" y="10"/>
                        </a:cubicBezTo>
                        <a:cubicBezTo>
                          <a:pt x="5" y="10"/>
                          <a:pt x="5" y="10"/>
                          <a:pt x="4" y="10"/>
                        </a:cubicBezTo>
                        <a:cubicBezTo>
                          <a:pt x="4" y="10"/>
                          <a:pt x="4" y="10"/>
                          <a:pt x="4" y="10"/>
                        </a:cubicBezTo>
                        <a:cubicBezTo>
                          <a:pt x="2" y="9"/>
                          <a:pt x="1" y="8"/>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14767"/>
                  <p:cNvSpPr>
                    <a:spLocks noEditPoints="1"/>
                  </p:cNvSpPr>
                  <p:nvPr/>
                </p:nvSpPr>
                <p:spPr bwMode="auto">
                  <a:xfrm>
                    <a:off x="2282" y="1203"/>
                    <a:ext cx="24" cy="45"/>
                  </a:xfrm>
                  <a:custGeom>
                    <a:avLst/>
                    <a:gdLst>
                      <a:gd name="T0" fmla="*/ 1 w 6"/>
                      <a:gd name="T1" fmla="*/ 6 h 11"/>
                      <a:gd name="T2" fmla="*/ 1 w 6"/>
                      <a:gd name="T3" fmla="*/ 10 h 11"/>
                      <a:gd name="T4" fmla="*/ 3 w 6"/>
                      <a:gd name="T5" fmla="*/ 11 h 11"/>
                      <a:gd name="T6" fmla="*/ 3 w 6"/>
                      <a:gd name="T7" fmla="*/ 11 h 11"/>
                      <a:gd name="T8" fmla="*/ 5 w 6"/>
                      <a:gd name="T9" fmla="*/ 10 h 11"/>
                      <a:gd name="T10" fmla="*/ 5 w 6"/>
                      <a:gd name="T11" fmla="*/ 6 h 11"/>
                      <a:gd name="T12" fmla="*/ 5 w 6"/>
                      <a:gd name="T13" fmla="*/ 4 h 11"/>
                      <a:gd name="T14" fmla="*/ 4 w 6"/>
                      <a:gd name="T15" fmla="*/ 1 h 11"/>
                      <a:gd name="T16" fmla="*/ 3 w 6"/>
                      <a:gd name="T17" fmla="*/ 0 h 11"/>
                      <a:gd name="T18" fmla="*/ 2 w 6"/>
                      <a:gd name="T19" fmla="*/ 4 h 11"/>
                      <a:gd name="T20" fmla="*/ 1 w 6"/>
                      <a:gd name="T21" fmla="*/ 6 h 11"/>
                      <a:gd name="T22" fmla="*/ 3 w 6"/>
                      <a:gd name="T23" fmla="*/ 11 h 11"/>
                      <a:gd name="T24" fmla="*/ 3 w 6"/>
                      <a:gd name="T25" fmla="*/ 11 h 11"/>
                      <a:gd name="T26" fmla="*/ 3 w 6"/>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1" y="6"/>
                        </a:moveTo>
                        <a:cubicBezTo>
                          <a:pt x="0" y="7"/>
                          <a:pt x="1" y="9"/>
                          <a:pt x="1" y="10"/>
                        </a:cubicBezTo>
                        <a:cubicBezTo>
                          <a:pt x="2" y="10"/>
                          <a:pt x="2" y="11"/>
                          <a:pt x="3" y="11"/>
                        </a:cubicBezTo>
                        <a:cubicBezTo>
                          <a:pt x="3" y="11"/>
                          <a:pt x="3" y="11"/>
                          <a:pt x="3" y="11"/>
                        </a:cubicBezTo>
                        <a:cubicBezTo>
                          <a:pt x="4" y="11"/>
                          <a:pt x="4" y="11"/>
                          <a:pt x="5" y="10"/>
                        </a:cubicBezTo>
                        <a:cubicBezTo>
                          <a:pt x="6" y="9"/>
                          <a:pt x="6" y="7"/>
                          <a:pt x="5" y="6"/>
                        </a:cubicBezTo>
                        <a:cubicBezTo>
                          <a:pt x="5" y="5"/>
                          <a:pt x="5" y="5"/>
                          <a:pt x="5" y="4"/>
                        </a:cubicBezTo>
                        <a:cubicBezTo>
                          <a:pt x="4" y="3"/>
                          <a:pt x="4" y="2"/>
                          <a:pt x="4" y="1"/>
                        </a:cubicBezTo>
                        <a:cubicBezTo>
                          <a:pt x="3" y="0"/>
                          <a:pt x="3" y="0"/>
                          <a:pt x="3" y="0"/>
                        </a:cubicBezTo>
                        <a:cubicBezTo>
                          <a:pt x="3" y="2"/>
                          <a:pt x="2" y="3"/>
                          <a:pt x="2" y="4"/>
                        </a:cubicBezTo>
                        <a:cubicBezTo>
                          <a:pt x="2" y="4"/>
                          <a:pt x="1" y="5"/>
                          <a:pt x="1" y="6"/>
                        </a:cubicBezTo>
                        <a:close/>
                        <a:moveTo>
                          <a:pt x="3" y="11"/>
                        </a:moveTo>
                        <a:cubicBezTo>
                          <a:pt x="3" y="11"/>
                          <a:pt x="3" y="11"/>
                          <a:pt x="3" y="11"/>
                        </a:cubicBezTo>
                        <a:cubicBezTo>
                          <a:pt x="3" y="11"/>
                          <a:pt x="3" y="11"/>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14768"/>
                  <p:cNvSpPr>
                    <a:spLocks noEditPoints="1"/>
                  </p:cNvSpPr>
                  <p:nvPr/>
                </p:nvSpPr>
                <p:spPr bwMode="auto">
                  <a:xfrm>
                    <a:off x="2314" y="1190"/>
                    <a:ext cx="13" cy="13"/>
                  </a:xfrm>
                  <a:custGeom>
                    <a:avLst/>
                    <a:gdLst>
                      <a:gd name="T0" fmla="*/ 1 w 3"/>
                      <a:gd name="T1" fmla="*/ 0 h 3"/>
                      <a:gd name="T2" fmla="*/ 0 w 3"/>
                      <a:gd name="T3" fmla="*/ 1 h 3"/>
                      <a:gd name="T4" fmla="*/ 0 w 3"/>
                      <a:gd name="T5" fmla="*/ 2 h 3"/>
                      <a:gd name="T6" fmla="*/ 1 w 3"/>
                      <a:gd name="T7" fmla="*/ 3 h 3"/>
                      <a:gd name="T8" fmla="*/ 1 w 3"/>
                      <a:gd name="T9" fmla="*/ 3 h 3"/>
                      <a:gd name="T10" fmla="*/ 3 w 3"/>
                      <a:gd name="T11" fmla="*/ 1 h 3"/>
                      <a:gd name="T12" fmla="*/ 2 w 3"/>
                      <a:gd name="T13" fmla="*/ 1 h 3"/>
                      <a:gd name="T14" fmla="*/ 1 w 3"/>
                      <a:gd name="T15" fmla="*/ 0 h 3"/>
                      <a:gd name="T16" fmla="*/ 1 w 3"/>
                      <a:gd name="T17" fmla="*/ 2 h 3"/>
                      <a:gd name="T18" fmla="*/ 1 w 3"/>
                      <a:gd name="T19" fmla="*/ 2 h 3"/>
                      <a:gd name="T20" fmla="*/ 1 w 3"/>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
                        <a:moveTo>
                          <a:pt x="1" y="0"/>
                        </a:moveTo>
                        <a:cubicBezTo>
                          <a:pt x="1" y="0"/>
                          <a:pt x="0" y="1"/>
                          <a:pt x="0" y="1"/>
                        </a:cubicBezTo>
                        <a:cubicBezTo>
                          <a:pt x="0" y="2"/>
                          <a:pt x="0" y="2"/>
                          <a:pt x="0" y="2"/>
                        </a:cubicBezTo>
                        <a:cubicBezTo>
                          <a:pt x="1" y="2"/>
                          <a:pt x="1" y="3"/>
                          <a:pt x="1" y="3"/>
                        </a:cubicBezTo>
                        <a:cubicBezTo>
                          <a:pt x="1" y="3"/>
                          <a:pt x="1" y="3"/>
                          <a:pt x="1" y="3"/>
                        </a:cubicBezTo>
                        <a:cubicBezTo>
                          <a:pt x="2" y="3"/>
                          <a:pt x="3" y="2"/>
                          <a:pt x="3" y="1"/>
                        </a:cubicBezTo>
                        <a:cubicBezTo>
                          <a:pt x="3" y="1"/>
                          <a:pt x="3" y="1"/>
                          <a:pt x="2" y="1"/>
                        </a:cubicBezTo>
                        <a:cubicBezTo>
                          <a:pt x="2" y="0"/>
                          <a:pt x="2" y="0"/>
                          <a:pt x="1" y="0"/>
                        </a:cubicBezTo>
                        <a:close/>
                        <a:moveTo>
                          <a:pt x="1" y="2"/>
                        </a:move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14769"/>
                  <p:cNvSpPr>
                    <a:spLocks/>
                  </p:cNvSpPr>
                  <p:nvPr/>
                </p:nvSpPr>
                <p:spPr bwMode="auto">
                  <a:xfrm>
                    <a:off x="2224" y="1063"/>
                    <a:ext cx="74" cy="95"/>
                  </a:xfrm>
                  <a:custGeom>
                    <a:avLst/>
                    <a:gdLst>
                      <a:gd name="T0" fmla="*/ 5 w 18"/>
                      <a:gd name="T1" fmla="*/ 8 h 23"/>
                      <a:gd name="T2" fmla="*/ 7 w 18"/>
                      <a:gd name="T3" fmla="*/ 8 h 23"/>
                      <a:gd name="T4" fmla="*/ 9 w 18"/>
                      <a:gd name="T5" fmla="*/ 8 h 23"/>
                      <a:gd name="T6" fmla="*/ 10 w 18"/>
                      <a:gd name="T7" fmla="*/ 9 h 23"/>
                      <a:gd name="T8" fmla="*/ 12 w 18"/>
                      <a:gd name="T9" fmla="*/ 11 h 23"/>
                      <a:gd name="T10" fmla="*/ 11 w 18"/>
                      <a:gd name="T11" fmla="*/ 15 h 23"/>
                      <a:gd name="T12" fmla="*/ 9 w 18"/>
                      <a:gd name="T13" fmla="*/ 16 h 23"/>
                      <a:gd name="T14" fmla="*/ 7 w 18"/>
                      <a:gd name="T15" fmla="*/ 14 h 23"/>
                      <a:gd name="T16" fmla="*/ 7 w 18"/>
                      <a:gd name="T17" fmla="*/ 12 h 23"/>
                      <a:gd name="T18" fmla="*/ 8 w 18"/>
                      <a:gd name="T19" fmla="*/ 11 h 23"/>
                      <a:gd name="T20" fmla="*/ 8 w 18"/>
                      <a:gd name="T21" fmla="*/ 11 h 23"/>
                      <a:gd name="T22" fmla="*/ 7 w 18"/>
                      <a:gd name="T23" fmla="*/ 10 h 23"/>
                      <a:gd name="T24" fmla="*/ 6 w 18"/>
                      <a:gd name="T25" fmla="*/ 11 h 23"/>
                      <a:gd name="T26" fmla="*/ 6 w 18"/>
                      <a:gd name="T27" fmla="*/ 17 h 23"/>
                      <a:gd name="T28" fmla="*/ 10 w 18"/>
                      <a:gd name="T29" fmla="*/ 18 h 23"/>
                      <a:gd name="T30" fmla="*/ 14 w 18"/>
                      <a:gd name="T31" fmla="*/ 16 h 23"/>
                      <a:gd name="T32" fmla="*/ 16 w 18"/>
                      <a:gd name="T33" fmla="*/ 12 h 23"/>
                      <a:gd name="T34" fmla="*/ 15 w 18"/>
                      <a:gd name="T35" fmla="*/ 8 h 23"/>
                      <a:gd name="T36" fmla="*/ 12 w 18"/>
                      <a:gd name="T37" fmla="*/ 4 h 23"/>
                      <a:gd name="T38" fmla="*/ 4 w 18"/>
                      <a:gd name="T39" fmla="*/ 1 h 23"/>
                      <a:gd name="T40" fmla="*/ 4 w 18"/>
                      <a:gd name="T41" fmla="*/ 0 h 23"/>
                      <a:gd name="T42" fmla="*/ 13 w 18"/>
                      <a:gd name="T43" fmla="*/ 3 h 23"/>
                      <a:gd name="T44" fmla="*/ 17 w 18"/>
                      <a:gd name="T45" fmla="*/ 7 h 23"/>
                      <a:gd name="T46" fmla="*/ 18 w 18"/>
                      <a:gd name="T47" fmla="*/ 12 h 23"/>
                      <a:gd name="T48" fmla="*/ 17 w 18"/>
                      <a:gd name="T49" fmla="*/ 17 h 23"/>
                      <a:gd name="T50" fmla="*/ 14 w 18"/>
                      <a:gd name="T51" fmla="*/ 21 h 23"/>
                      <a:gd name="T52" fmla="*/ 8 w 18"/>
                      <a:gd name="T53" fmla="*/ 23 h 23"/>
                      <a:gd name="T54" fmla="*/ 8 w 18"/>
                      <a:gd name="T55" fmla="*/ 23 h 23"/>
                      <a:gd name="T56" fmla="*/ 2 w 18"/>
                      <a:gd name="T57" fmla="*/ 21 h 23"/>
                      <a:gd name="T58" fmla="*/ 0 w 18"/>
                      <a:gd name="T59" fmla="*/ 15 h 23"/>
                      <a:gd name="T60" fmla="*/ 5 w 18"/>
                      <a:gd name="T61"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23">
                        <a:moveTo>
                          <a:pt x="5" y="8"/>
                        </a:moveTo>
                        <a:cubicBezTo>
                          <a:pt x="5" y="8"/>
                          <a:pt x="6" y="8"/>
                          <a:pt x="7" y="8"/>
                        </a:cubicBezTo>
                        <a:cubicBezTo>
                          <a:pt x="8" y="8"/>
                          <a:pt x="8" y="8"/>
                          <a:pt x="9" y="8"/>
                        </a:cubicBezTo>
                        <a:cubicBezTo>
                          <a:pt x="9" y="9"/>
                          <a:pt x="10" y="9"/>
                          <a:pt x="10" y="9"/>
                        </a:cubicBezTo>
                        <a:cubicBezTo>
                          <a:pt x="11" y="9"/>
                          <a:pt x="11" y="10"/>
                          <a:pt x="12" y="11"/>
                        </a:cubicBezTo>
                        <a:cubicBezTo>
                          <a:pt x="12" y="13"/>
                          <a:pt x="12" y="14"/>
                          <a:pt x="11" y="15"/>
                        </a:cubicBezTo>
                        <a:cubicBezTo>
                          <a:pt x="11" y="16"/>
                          <a:pt x="10" y="16"/>
                          <a:pt x="9" y="16"/>
                        </a:cubicBezTo>
                        <a:cubicBezTo>
                          <a:pt x="8" y="15"/>
                          <a:pt x="8" y="15"/>
                          <a:pt x="7" y="14"/>
                        </a:cubicBezTo>
                        <a:cubicBezTo>
                          <a:pt x="7" y="13"/>
                          <a:pt x="7" y="12"/>
                          <a:pt x="7" y="12"/>
                        </a:cubicBezTo>
                        <a:cubicBezTo>
                          <a:pt x="7" y="12"/>
                          <a:pt x="8" y="11"/>
                          <a:pt x="8" y="11"/>
                        </a:cubicBezTo>
                        <a:cubicBezTo>
                          <a:pt x="8" y="11"/>
                          <a:pt x="8" y="11"/>
                          <a:pt x="8" y="11"/>
                        </a:cubicBezTo>
                        <a:cubicBezTo>
                          <a:pt x="8" y="10"/>
                          <a:pt x="8" y="10"/>
                          <a:pt x="7" y="10"/>
                        </a:cubicBezTo>
                        <a:cubicBezTo>
                          <a:pt x="7" y="10"/>
                          <a:pt x="6" y="10"/>
                          <a:pt x="6" y="11"/>
                        </a:cubicBezTo>
                        <a:cubicBezTo>
                          <a:pt x="5" y="13"/>
                          <a:pt x="5" y="15"/>
                          <a:pt x="6" y="17"/>
                        </a:cubicBezTo>
                        <a:cubicBezTo>
                          <a:pt x="7" y="18"/>
                          <a:pt x="9" y="18"/>
                          <a:pt x="10" y="18"/>
                        </a:cubicBezTo>
                        <a:cubicBezTo>
                          <a:pt x="12" y="18"/>
                          <a:pt x="13" y="17"/>
                          <a:pt x="14" y="16"/>
                        </a:cubicBezTo>
                        <a:cubicBezTo>
                          <a:pt x="15" y="15"/>
                          <a:pt x="16" y="13"/>
                          <a:pt x="16" y="12"/>
                        </a:cubicBezTo>
                        <a:cubicBezTo>
                          <a:pt x="16" y="10"/>
                          <a:pt x="16" y="9"/>
                          <a:pt x="15" y="8"/>
                        </a:cubicBezTo>
                        <a:cubicBezTo>
                          <a:pt x="14" y="6"/>
                          <a:pt x="13" y="5"/>
                          <a:pt x="12" y="4"/>
                        </a:cubicBezTo>
                        <a:cubicBezTo>
                          <a:pt x="10" y="2"/>
                          <a:pt x="7" y="1"/>
                          <a:pt x="4" y="1"/>
                        </a:cubicBezTo>
                        <a:cubicBezTo>
                          <a:pt x="4" y="0"/>
                          <a:pt x="4" y="0"/>
                          <a:pt x="4" y="0"/>
                        </a:cubicBezTo>
                        <a:cubicBezTo>
                          <a:pt x="7" y="0"/>
                          <a:pt x="10" y="1"/>
                          <a:pt x="13" y="3"/>
                        </a:cubicBezTo>
                        <a:cubicBezTo>
                          <a:pt x="15" y="4"/>
                          <a:pt x="16" y="5"/>
                          <a:pt x="17" y="7"/>
                        </a:cubicBezTo>
                        <a:cubicBezTo>
                          <a:pt x="18" y="8"/>
                          <a:pt x="18" y="10"/>
                          <a:pt x="18" y="12"/>
                        </a:cubicBezTo>
                        <a:cubicBezTo>
                          <a:pt x="18" y="14"/>
                          <a:pt x="18" y="15"/>
                          <a:pt x="17" y="17"/>
                        </a:cubicBezTo>
                        <a:cubicBezTo>
                          <a:pt x="17" y="19"/>
                          <a:pt x="15" y="20"/>
                          <a:pt x="14" y="21"/>
                        </a:cubicBezTo>
                        <a:cubicBezTo>
                          <a:pt x="12" y="22"/>
                          <a:pt x="10" y="23"/>
                          <a:pt x="8" y="23"/>
                        </a:cubicBezTo>
                        <a:cubicBezTo>
                          <a:pt x="8" y="23"/>
                          <a:pt x="8" y="23"/>
                          <a:pt x="8" y="23"/>
                        </a:cubicBezTo>
                        <a:cubicBezTo>
                          <a:pt x="6" y="23"/>
                          <a:pt x="4" y="22"/>
                          <a:pt x="2" y="21"/>
                        </a:cubicBezTo>
                        <a:cubicBezTo>
                          <a:pt x="1" y="19"/>
                          <a:pt x="0" y="17"/>
                          <a:pt x="0" y="15"/>
                        </a:cubicBezTo>
                        <a:cubicBezTo>
                          <a:pt x="0" y="10"/>
                          <a:pt x="4" y="9"/>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14770"/>
                  <p:cNvSpPr>
                    <a:spLocks/>
                  </p:cNvSpPr>
                  <p:nvPr/>
                </p:nvSpPr>
                <p:spPr bwMode="auto">
                  <a:xfrm>
                    <a:off x="2294" y="1133"/>
                    <a:ext cx="12" cy="12"/>
                  </a:xfrm>
                  <a:custGeom>
                    <a:avLst/>
                    <a:gdLst>
                      <a:gd name="T0" fmla="*/ 2 w 3"/>
                      <a:gd name="T1" fmla="*/ 0 h 3"/>
                      <a:gd name="T2" fmla="*/ 3 w 3"/>
                      <a:gd name="T3" fmla="*/ 1 h 3"/>
                      <a:gd name="T4" fmla="*/ 3 w 3"/>
                      <a:gd name="T5" fmla="*/ 2 h 3"/>
                      <a:gd name="T6" fmla="*/ 2 w 3"/>
                      <a:gd name="T7" fmla="*/ 3 h 3"/>
                      <a:gd name="T8" fmla="*/ 1 w 3"/>
                      <a:gd name="T9" fmla="*/ 3 h 3"/>
                      <a:gd name="T10" fmla="*/ 1 w 3"/>
                      <a:gd name="T11" fmla="*/ 1 h 3"/>
                      <a:gd name="T12" fmla="*/ 2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0"/>
                        </a:moveTo>
                        <a:cubicBezTo>
                          <a:pt x="3" y="1"/>
                          <a:pt x="3" y="1"/>
                          <a:pt x="3" y="1"/>
                        </a:cubicBezTo>
                        <a:cubicBezTo>
                          <a:pt x="3" y="2"/>
                          <a:pt x="3" y="2"/>
                          <a:pt x="3" y="2"/>
                        </a:cubicBezTo>
                        <a:cubicBezTo>
                          <a:pt x="3" y="3"/>
                          <a:pt x="2" y="3"/>
                          <a:pt x="2" y="3"/>
                        </a:cubicBezTo>
                        <a:cubicBezTo>
                          <a:pt x="2" y="3"/>
                          <a:pt x="1" y="3"/>
                          <a:pt x="1" y="3"/>
                        </a:cubicBezTo>
                        <a:cubicBezTo>
                          <a:pt x="1" y="2"/>
                          <a:pt x="0" y="2"/>
                          <a:pt x="1" y="1"/>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Freeform 14771"/>
                  <p:cNvSpPr>
                    <a:spLocks/>
                  </p:cNvSpPr>
                  <p:nvPr/>
                </p:nvSpPr>
                <p:spPr bwMode="auto">
                  <a:xfrm>
                    <a:off x="2228" y="1162"/>
                    <a:ext cx="136" cy="69"/>
                  </a:xfrm>
                  <a:custGeom>
                    <a:avLst/>
                    <a:gdLst>
                      <a:gd name="T0" fmla="*/ 3 w 33"/>
                      <a:gd name="T1" fmla="*/ 4 h 17"/>
                      <a:gd name="T2" fmla="*/ 5 w 33"/>
                      <a:gd name="T3" fmla="*/ 3 h 17"/>
                      <a:gd name="T4" fmla="*/ 6 w 33"/>
                      <a:gd name="T5" fmla="*/ 3 h 17"/>
                      <a:gd name="T6" fmla="*/ 8 w 33"/>
                      <a:gd name="T7" fmla="*/ 4 h 17"/>
                      <a:gd name="T8" fmla="*/ 9 w 33"/>
                      <a:gd name="T9" fmla="*/ 6 h 17"/>
                      <a:gd name="T10" fmla="*/ 7 w 33"/>
                      <a:gd name="T11" fmla="*/ 7 h 17"/>
                      <a:gd name="T12" fmla="*/ 7 w 33"/>
                      <a:gd name="T13" fmla="*/ 7 h 17"/>
                      <a:gd name="T14" fmla="*/ 5 w 33"/>
                      <a:gd name="T15" fmla="*/ 7 h 17"/>
                      <a:gd name="T16" fmla="*/ 5 w 33"/>
                      <a:gd name="T17" fmla="*/ 8 h 17"/>
                      <a:gd name="T18" fmla="*/ 5 w 33"/>
                      <a:gd name="T19" fmla="*/ 9 h 17"/>
                      <a:gd name="T20" fmla="*/ 5 w 33"/>
                      <a:gd name="T21" fmla="*/ 9 h 17"/>
                      <a:gd name="T22" fmla="*/ 7 w 33"/>
                      <a:gd name="T23" fmla="*/ 11 h 17"/>
                      <a:gd name="T24" fmla="*/ 11 w 33"/>
                      <a:gd name="T25" fmla="*/ 11 h 17"/>
                      <a:gd name="T26" fmla="*/ 13 w 33"/>
                      <a:gd name="T27" fmla="*/ 9 h 17"/>
                      <a:gd name="T28" fmla="*/ 17 w 33"/>
                      <a:gd name="T29" fmla="*/ 0 h 17"/>
                      <a:gd name="T30" fmla="*/ 17 w 33"/>
                      <a:gd name="T31" fmla="*/ 0 h 17"/>
                      <a:gd name="T32" fmla="*/ 18 w 33"/>
                      <a:gd name="T33" fmla="*/ 0 h 17"/>
                      <a:gd name="T34" fmla="*/ 20 w 33"/>
                      <a:gd name="T35" fmla="*/ 9 h 17"/>
                      <a:gd name="T36" fmla="*/ 22 w 33"/>
                      <a:gd name="T37" fmla="*/ 12 h 17"/>
                      <a:gd name="T38" fmla="*/ 25 w 33"/>
                      <a:gd name="T39" fmla="*/ 13 h 17"/>
                      <a:gd name="T40" fmla="*/ 25 w 33"/>
                      <a:gd name="T41" fmla="*/ 13 h 17"/>
                      <a:gd name="T42" fmla="*/ 28 w 33"/>
                      <a:gd name="T43" fmla="*/ 11 h 17"/>
                      <a:gd name="T44" fmla="*/ 28 w 33"/>
                      <a:gd name="T45" fmla="*/ 11 h 17"/>
                      <a:gd name="T46" fmla="*/ 28 w 33"/>
                      <a:gd name="T47" fmla="*/ 10 h 17"/>
                      <a:gd name="T48" fmla="*/ 28 w 33"/>
                      <a:gd name="T49" fmla="*/ 9 h 17"/>
                      <a:gd name="T50" fmla="*/ 26 w 33"/>
                      <a:gd name="T51" fmla="*/ 8 h 17"/>
                      <a:gd name="T52" fmla="*/ 25 w 33"/>
                      <a:gd name="T53" fmla="*/ 7 h 17"/>
                      <a:gd name="T54" fmla="*/ 26 w 33"/>
                      <a:gd name="T55" fmla="*/ 5 h 17"/>
                      <a:gd name="T56" fmla="*/ 28 w 33"/>
                      <a:gd name="T57" fmla="*/ 5 h 17"/>
                      <a:gd name="T58" fmla="*/ 31 w 33"/>
                      <a:gd name="T59" fmla="*/ 6 h 17"/>
                      <a:gd name="T60" fmla="*/ 33 w 33"/>
                      <a:gd name="T61" fmla="*/ 10 h 17"/>
                      <a:gd name="T62" fmla="*/ 33 w 33"/>
                      <a:gd name="T63" fmla="*/ 12 h 17"/>
                      <a:gd name="T64" fmla="*/ 32 w 33"/>
                      <a:gd name="T65" fmla="*/ 14 h 17"/>
                      <a:gd name="T66" fmla="*/ 26 w 33"/>
                      <a:gd name="T67" fmla="*/ 17 h 17"/>
                      <a:gd name="T68" fmla="*/ 26 w 33"/>
                      <a:gd name="T69" fmla="*/ 17 h 17"/>
                      <a:gd name="T70" fmla="*/ 25 w 33"/>
                      <a:gd name="T71" fmla="*/ 17 h 17"/>
                      <a:gd name="T72" fmla="*/ 22 w 33"/>
                      <a:gd name="T73" fmla="*/ 16 h 17"/>
                      <a:gd name="T74" fmla="*/ 19 w 33"/>
                      <a:gd name="T75" fmla="*/ 14 h 17"/>
                      <a:gd name="T76" fmla="*/ 17 w 33"/>
                      <a:gd name="T77" fmla="*/ 10 h 17"/>
                      <a:gd name="T78" fmla="*/ 17 w 33"/>
                      <a:gd name="T79" fmla="*/ 6 h 17"/>
                      <a:gd name="T80" fmla="*/ 17 w 33"/>
                      <a:gd name="T81" fmla="*/ 4 h 17"/>
                      <a:gd name="T82" fmla="*/ 17 w 33"/>
                      <a:gd name="T83" fmla="*/ 6 h 17"/>
                      <a:gd name="T84" fmla="*/ 15 w 33"/>
                      <a:gd name="T85" fmla="*/ 10 h 17"/>
                      <a:gd name="T86" fmla="*/ 13 w 33"/>
                      <a:gd name="T87" fmla="*/ 14 h 17"/>
                      <a:gd name="T88" fmla="*/ 10 w 33"/>
                      <a:gd name="T89" fmla="*/ 15 h 17"/>
                      <a:gd name="T90" fmla="*/ 7 w 33"/>
                      <a:gd name="T91" fmla="*/ 16 h 17"/>
                      <a:gd name="T92" fmla="*/ 6 w 33"/>
                      <a:gd name="T93" fmla="*/ 16 h 17"/>
                      <a:gd name="T94" fmla="*/ 0 w 33"/>
                      <a:gd name="T95" fmla="*/ 11 h 17"/>
                      <a:gd name="T96" fmla="*/ 0 w 33"/>
                      <a:gd name="T97" fmla="*/ 9 h 17"/>
                      <a:gd name="T98" fmla="*/ 1 w 33"/>
                      <a:gd name="T99" fmla="*/ 7 h 17"/>
                      <a:gd name="T100" fmla="*/ 3 w 33"/>
                      <a:gd name="T101"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 h="17">
                        <a:moveTo>
                          <a:pt x="3" y="4"/>
                        </a:moveTo>
                        <a:cubicBezTo>
                          <a:pt x="3" y="4"/>
                          <a:pt x="4" y="3"/>
                          <a:pt x="5" y="3"/>
                        </a:cubicBezTo>
                        <a:cubicBezTo>
                          <a:pt x="5" y="3"/>
                          <a:pt x="6" y="3"/>
                          <a:pt x="6" y="3"/>
                        </a:cubicBezTo>
                        <a:cubicBezTo>
                          <a:pt x="6" y="3"/>
                          <a:pt x="7" y="4"/>
                          <a:pt x="8" y="4"/>
                        </a:cubicBezTo>
                        <a:cubicBezTo>
                          <a:pt x="9" y="5"/>
                          <a:pt x="9" y="5"/>
                          <a:pt x="9" y="6"/>
                        </a:cubicBezTo>
                        <a:cubicBezTo>
                          <a:pt x="9" y="6"/>
                          <a:pt x="8" y="6"/>
                          <a:pt x="7" y="7"/>
                        </a:cubicBezTo>
                        <a:cubicBezTo>
                          <a:pt x="7" y="7"/>
                          <a:pt x="7" y="7"/>
                          <a:pt x="7" y="7"/>
                        </a:cubicBezTo>
                        <a:cubicBezTo>
                          <a:pt x="6" y="7"/>
                          <a:pt x="6" y="7"/>
                          <a:pt x="5" y="7"/>
                        </a:cubicBezTo>
                        <a:cubicBezTo>
                          <a:pt x="5" y="8"/>
                          <a:pt x="5" y="8"/>
                          <a:pt x="5" y="8"/>
                        </a:cubicBezTo>
                        <a:cubicBezTo>
                          <a:pt x="5" y="8"/>
                          <a:pt x="5" y="9"/>
                          <a:pt x="5" y="9"/>
                        </a:cubicBezTo>
                        <a:cubicBezTo>
                          <a:pt x="5" y="9"/>
                          <a:pt x="5" y="9"/>
                          <a:pt x="5" y="9"/>
                        </a:cubicBezTo>
                        <a:cubicBezTo>
                          <a:pt x="5" y="10"/>
                          <a:pt x="6" y="11"/>
                          <a:pt x="7" y="11"/>
                        </a:cubicBezTo>
                        <a:cubicBezTo>
                          <a:pt x="8" y="12"/>
                          <a:pt x="10" y="12"/>
                          <a:pt x="11" y="11"/>
                        </a:cubicBezTo>
                        <a:cubicBezTo>
                          <a:pt x="12" y="11"/>
                          <a:pt x="13" y="10"/>
                          <a:pt x="13" y="9"/>
                        </a:cubicBezTo>
                        <a:cubicBezTo>
                          <a:pt x="15" y="6"/>
                          <a:pt x="16" y="4"/>
                          <a:pt x="17" y="0"/>
                        </a:cubicBezTo>
                        <a:cubicBezTo>
                          <a:pt x="17" y="0"/>
                          <a:pt x="17" y="0"/>
                          <a:pt x="17" y="0"/>
                        </a:cubicBezTo>
                        <a:cubicBezTo>
                          <a:pt x="18" y="0"/>
                          <a:pt x="18" y="0"/>
                          <a:pt x="18" y="0"/>
                        </a:cubicBezTo>
                        <a:cubicBezTo>
                          <a:pt x="18" y="4"/>
                          <a:pt x="18" y="7"/>
                          <a:pt x="20" y="9"/>
                        </a:cubicBezTo>
                        <a:cubicBezTo>
                          <a:pt x="20" y="10"/>
                          <a:pt x="21" y="11"/>
                          <a:pt x="22" y="12"/>
                        </a:cubicBezTo>
                        <a:cubicBezTo>
                          <a:pt x="23" y="13"/>
                          <a:pt x="24" y="13"/>
                          <a:pt x="25" y="13"/>
                        </a:cubicBezTo>
                        <a:cubicBezTo>
                          <a:pt x="25" y="13"/>
                          <a:pt x="25" y="13"/>
                          <a:pt x="25" y="13"/>
                        </a:cubicBezTo>
                        <a:cubicBezTo>
                          <a:pt x="26" y="13"/>
                          <a:pt x="27" y="12"/>
                          <a:pt x="28" y="11"/>
                        </a:cubicBezTo>
                        <a:cubicBezTo>
                          <a:pt x="28" y="11"/>
                          <a:pt x="28" y="11"/>
                          <a:pt x="28" y="11"/>
                        </a:cubicBezTo>
                        <a:cubicBezTo>
                          <a:pt x="28" y="11"/>
                          <a:pt x="28" y="10"/>
                          <a:pt x="28" y="10"/>
                        </a:cubicBezTo>
                        <a:cubicBezTo>
                          <a:pt x="28" y="10"/>
                          <a:pt x="28" y="9"/>
                          <a:pt x="28" y="9"/>
                        </a:cubicBezTo>
                        <a:cubicBezTo>
                          <a:pt x="28" y="9"/>
                          <a:pt x="27" y="8"/>
                          <a:pt x="26" y="8"/>
                        </a:cubicBezTo>
                        <a:cubicBezTo>
                          <a:pt x="25" y="8"/>
                          <a:pt x="25" y="8"/>
                          <a:pt x="25" y="7"/>
                        </a:cubicBezTo>
                        <a:cubicBezTo>
                          <a:pt x="24" y="7"/>
                          <a:pt x="25" y="6"/>
                          <a:pt x="26" y="5"/>
                        </a:cubicBezTo>
                        <a:cubicBezTo>
                          <a:pt x="27" y="5"/>
                          <a:pt x="27" y="5"/>
                          <a:pt x="28" y="5"/>
                        </a:cubicBezTo>
                        <a:cubicBezTo>
                          <a:pt x="29" y="5"/>
                          <a:pt x="30" y="6"/>
                          <a:pt x="31" y="6"/>
                        </a:cubicBezTo>
                        <a:cubicBezTo>
                          <a:pt x="32" y="7"/>
                          <a:pt x="32" y="8"/>
                          <a:pt x="33" y="10"/>
                        </a:cubicBezTo>
                        <a:cubicBezTo>
                          <a:pt x="33" y="10"/>
                          <a:pt x="33" y="11"/>
                          <a:pt x="33" y="12"/>
                        </a:cubicBezTo>
                        <a:cubicBezTo>
                          <a:pt x="32" y="12"/>
                          <a:pt x="32" y="13"/>
                          <a:pt x="32" y="14"/>
                        </a:cubicBezTo>
                        <a:cubicBezTo>
                          <a:pt x="31" y="16"/>
                          <a:pt x="28" y="17"/>
                          <a:pt x="26" y="17"/>
                        </a:cubicBezTo>
                        <a:cubicBezTo>
                          <a:pt x="26" y="17"/>
                          <a:pt x="26" y="17"/>
                          <a:pt x="26" y="17"/>
                        </a:cubicBezTo>
                        <a:cubicBezTo>
                          <a:pt x="26" y="17"/>
                          <a:pt x="25" y="17"/>
                          <a:pt x="25" y="17"/>
                        </a:cubicBezTo>
                        <a:cubicBezTo>
                          <a:pt x="24" y="17"/>
                          <a:pt x="23" y="17"/>
                          <a:pt x="22" y="16"/>
                        </a:cubicBezTo>
                        <a:cubicBezTo>
                          <a:pt x="21" y="16"/>
                          <a:pt x="20" y="15"/>
                          <a:pt x="19" y="14"/>
                        </a:cubicBezTo>
                        <a:cubicBezTo>
                          <a:pt x="18" y="13"/>
                          <a:pt x="18" y="11"/>
                          <a:pt x="17" y="10"/>
                        </a:cubicBezTo>
                        <a:cubicBezTo>
                          <a:pt x="17" y="9"/>
                          <a:pt x="17" y="7"/>
                          <a:pt x="17" y="6"/>
                        </a:cubicBezTo>
                        <a:cubicBezTo>
                          <a:pt x="17" y="5"/>
                          <a:pt x="17" y="5"/>
                          <a:pt x="17" y="4"/>
                        </a:cubicBezTo>
                        <a:cubicBezTo>
                          <a:pt x="17" y="5"/>
                          <a:pt x="17" y="5"/>
                          <a:pt x="17" y="6"/>
                        </a:cubicBezTo>
                        <a:cubicBezTo>
                          <a:pt x="16" y="7"/>
                          <a:pt x="16" y="9"/>
                          <a:pt x="15" y="10"/>
                        </a:cubicBezTo>
                        <a:cubicBezTo>
                          <a:pt x="15" y="11"/>
                          <a:pt x="14" y="12"/>
                          <a:pt x="13" y="14"/>
                        </a:cubicBezTo>
                        <a:cubicBezTo>
                          <a:pt x="12" y="14"/>
                          <a:pt x="11" y="15"/>
                          <a:pt x="10" y="15"/>
                        </a:cubicBezTo>
                        <a:cubicBezTo>
                          <a:pt x="9" y="16"/>
                          <a:pt x="8" y="16"/>
                          <a:pt x="7" y="16"/>
                        </a:cubicBezTo>
                        <a:cubicBezTo>
                          <a:pt x="7" y="16"/>
                          <a:pt x="7" y="16"/>
                          <a:pt x="6" y="16"/>
                        </a:cubicBezTo>
                        <a:cubicBezTo>
                          <a:pt x="4" y="16"/>
                          <a:pt x="1" y="14"/>
                          <a:pt x="0" y="11"/>
                        </a:cubicBezTo>
                        <a:cubicBezTo>
                          <a:pt x="0" y="10"/>
                          <a:pt x="0" y="9"/>
                          <a:pt x="0" y="9"/>
                        </a:cubicBezTo>
                        <a:cubicBezTo>
                          <a:pt x="0" y="8"/>
                          <a:pt x="0" y="8"/>
                          <a:pt x="1" y="7"/>
                        </a:cubicBezTo>
                        <a:cubicBezTo>
                          <a:pt x="1" y="6"/>
                          <a:pt x="2" y="5"/>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14772"/>
                  <p:cNvSpPr>
                    <a:spLocks/>
                  </p:cNvSpPr>
                  <p:nvPr/>
                </p:nvSpPr>
                <p:spPr bwMode="auto">
                  <a:xfrm>
                    <a:off x="2269" y="1145"/>
                    <a:ext cx="29" cy="37"/>
                  </a:xfrm>
                  <a:custGeom>
                    <a:avLst/>
                    <a:gdLst>
                      <a:gd name="T0" fmla="*/ 0 w 7"/>
                      <a:gd name="T1" fmla="*/ 5 h 9"/>
                      <a:gd name="T2" fmla="*/ 2 w 7"/>
                      <a:gd name="T3" fmla="*/ 3 h 9"/>
                      <a:gd name="T4" fmla="*/ 5 w 7"/>
                      <a:gd name="T5" fmla="*/ 2 h 9"/>
                      <a:gd name="T6" fmla="*/ 6 w 7"/>
                      <a:gd name="T7" fmla="*/ 0 h 9"/>
                      <a:gd name="T8" fmla="*/ 7 w 7"/>
                      <a:gd name="T9" fmla="*/ 0 h 9"/>
                      <a:gd name="T10" fmla="*/ 7 w 7"/>
                      <a:gd name="T11" fmla="*/ 4 h 9"/>
                      <a:gd name="T12" fmla="*/ 5 w 7"/>
                      <a:gd name="T13" fmla="*/ 7 h 9"/>
                      <a:gd name="T14" fmla="*/ 2 w 7"/>
                      <a:gd name="T15" fmla="*/ 9 h 9"/>
                      <a:gd name="T16" fmla="*/ 2 w 7"/>
                      <a:gd name="T17" fmla="*/ 9 h 9"/>
                      <a:gd name="T18" fmla="*/ 0 w 7"/>
                      <a:gd name="T19" fmla="*/ 8 h 9"/>
                      <a:gd name="T20" fmla="*/ 0 w 7"/>
                      <a:gd name="T21" fmla="*/ 7 h 9"/>
                      <a:gd name="T22" fmla="*/ 0 w 7"/>
                      <a:gd name="T23" fmla="*/ 6 h 9"/>
                      <a:gd name="T24" fmla="*/ 0 w 7"/>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9">
                        <a:moveTo>
                          <a:pt x="0" y="5"/>
                        </a:moveTo>
                        <a:cubicBezTo>
                          <a:pt x="1" y="4"/>
                          <a:pt x="2" y="4"/>
                          <a:pt x="2" y="3"/>
                        </a:cubicBezTo>
                        <a:cubicBezTo>
                          <a:pt x="3" y="3"/>
                          <a:pt x="4" y="3"/>
                          <a:pt x="5" y="2"/>
                        </a:cubicBezTo>
                        <a:cubicBezTo>
                          <a:pt x="5" y="2"/>
                          <a:pt x="6" y="1"/>
                          <a:pt x="6" y="0"/>
                        </a:cubicBezTo>
                        <a:cubicBezTo>
                          <a:pt x="7" y="0"/>
                          <a:pt x="7" y="0"/>
                          <a:pt x="7" y="0"/>
                        </a:cubicBezTo>
                        <a:cubicBezTo>
                          <a:pt x="7" y="2"/>
                          <a:pt x="7" y="3"/>
                          <a:pt x="7" y="4"/>
                        </a:cubicBezTo>
                        <a:cubicBezTo>
                          <a:pt x="6" y="4"/>
                          <a:pt x="6" y="5"/>
                          <a:pt x="5" y="7"/>
                        </a:cubicBezTo>
                        <a:cubicBezTo>
                          <a:pt x="5" y="8"/>
                          <a:pt x="3" y="9"/>
                          <a:pt x="2" y="9"/>
                        </a:cubicBezTo>
                        <a:cubicBezTo>
                          <a:pt x="2" y="9"/>
                          <a:pt x="2" y="9"/>
                          <a:pt x="2" y="9"/>
                        </a:cubicBezTo>
                        <a:cubicBezTo>
                          <a:pt x="1" y="9"/>
                          <a:pt x="1" y="9"/>
                          <a:pt x="0" y="8"/>
                        </a:cubicBezTo>
                        <a:cubicBezTo>
                          <a:pt x="0" y="8"/>
                          <a:pt x="0" y="8"/>
                          <a:pt x="0" y="7"/>
                        </a:cubicBezTo>
                        <a:cubicBezTo>
                          <a:pt x="0" y="7"/>
                          <a:pt x="0" y="6"/>
                          <a:pt x="0" y="6"/>
                        </a:cubicBezTo>
                        <a:cubicBezTo>
                          <a:pt x="0" y="6"/>
                          <a:pt x="0"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14773"/>
                  <p:cNvSpPr>
                    <a:spLocks/>
                  </p:cNvSpPr>
                  <p:nvPr/>
                </p:nvSpPr>
                <p:spPr bwMode="auto">
                  <a:xfrm>
                    <a:off x="2265" y="1186"/>
                    <a:ext cx="13" cy="13"/>
                  </a:xfrm>
                  <a:custGeom>
                    <a:avLst/>
                    <a:gdLst>
                      <a:gd name="T0" fmla="*/ 2 w 3"/>
                      <a:gd name="T1" fmla="*/ 0 h 3"/>
                      <a:gd name="T2" fmla="*/ 3 w 3"/>
                      <a:gd name="T3" fmla="*/ 1 h 3"/>
                      <a:gd name="T4" fmla="*/ 3 w 3"/>
                      <a:gd name="T5" fmla="*/ 2 h 3"/>
                      <a:gd name="T6" fmla="*/ 2 w 3"/>
                      <a:gd name="T7" fmla="*/ 3 h 3"/>
                      <a:gd name="T8" fmla="*/ 2 w 3"/>
                      <a:gd name="T9" fmla="*/ 3 h 3"/>
                      <a:gd name="T10" fmla="*/ 0 w 3"/>
                      <a:gd name="T11" fmla="*/ 1 h 3"/>
                      <a:gd name="T12" fmla="*/ 2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0"/>
                        </a:moveTo>
                        <a:cubicBezTo>
                          <a:pt x="2" y="0"/>
                          <a:pt x="2" y="0"/>
                          <a:pt x="3" y="1"/>
                        </a:cubicBezTo>
                        <a:cubicBezTo>
                          <a:pt x="3" y="1"/>
                          <a:pt x="3" y="1"/>
                          <a:pt x="3" y="2"/>
                        </a:cubicBezTo>
                        <a:cubicBezTo>
                          <a:pt x="3" y="2"/>
                          <a:pt x="2" y="3"/>
                          <a:pt x="2" y="3"/>
                        </a:cubicBezTo>
                        <a:cubicBezTo>
                          <a:pt x="2" y="3"/>
                          <a:pt x="2" y="3"/>
                          <a:pt x="2" y="3"/>
                        </a:cubicBezTo>
                        <a:cubicBezTo>
                          <a:pt x="1" y="3"/>
                          <a:pt x="0" y="2"/>
                          <a:pt x="0"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14774"/>
                  <p:cNvSpPr>
                    <a:spLocks/>
                  </p:cNvSpPr>
                  <p:nvPr/>
                </p:nvSpPr>
                <p:spPr bwMode="auto">
                  <a:xfrm>
                    <a:off x="2286" y="1256"/>
                    <a:ext cx="16" cy="20"/>
                  </a:xfrm>
                  <a:custGeom>
                    <a:avLst/>
                    <a:gdLst>
                      <a:gd name="T0" fmla="*/ 2 w 4"/>
                      <a:gd name="T1" fmla="*/ 0 h 5"/>
                      <a:gd name="T2" fmla="*/ 3 w 4"/>
                      <a:gd name="T3" fmla="*/ 1 h 5"/>
                      <a:gd name="T4" fmla="*/ 4 w 4"/>
                      <a:gd name="T5" fmla="*/ 1 h 5"/>
                      <a:gd name="T6" fmla="*/ 4 w 4"/>
                      <a:gd name="T7" fmla="*/ 2 h 5"/>
                      <a:gd name="T8" fmla="*/ 4 w 4"/>
                      <a:gd name="T9" fmla="*/ 3 h 5"/>
                      <a:gd name="T10" fmla="*/ 3 w 4"/>
                      <a:gd name="T11" fmla="*/ 4 h 5"/>
                      <a:gd name="T12" fmla="*/ 3 w 4"/>
                      <a:gd name="T13" fmla="*/ 5 h 5"/>
                      <a:gd name="T14" fmla="*/ 3 w 4"/>
                      <a:gd name="T15" fmla="*/ 5 h 5"/>
                      <a:gd name="T16" fmla="*/ 1 w 4"/>
                      <a:gd name="T17" fmla="*/ 4 h 5"/>
                      <a:gd name="T18" fmla="*/ 0 w 4"/>
                      <a:gd name="T19" fmla="*/ 3 h 5"/>
                      <a:gd name="T20" fmla="*/ 1 w 4"/>
                      <a:gd name="T21" fmla="*/ 1 h 5"/>
                      <a:gd name="T22" fmla="*/ 2 w 4"/>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5">
                        <a:moveTo>
                          <a:pt x="2" y="0"/>
                        </a:moveTo>
                        <a:cubicBezTo>
                          <a:pt x="2" y="0"/>
                          <a:pt x="3" y="0"/>
                          <a:pt x="3" y="1"/>
                        </a:cubicBezTo>
                        <a:cubicBezTo>
                          <a:pt x="4" y="1"/>
                          <a:pt x="4" y="1"/>
                          <a:pt x="4" y="1"/>
                        </a:cubicBezTo>
                        <a:cubicBezTo>
                          <a:pt x="4" y="1"/>
                          <a:pt x="4" y="2"/>
                          <a:pt x="4" y="2"/>
                        </a:cubicBezTo>
                        <a:cubicBezTo>
                          <a:pt x="4" y="2"/>
                          <a:pt x="4" y="3"/>
                          <a:pt x="4" y="3"/>
                        </a:cubicBezTo>
                        <a:cubicBezTo>
                          <a:pt x="4" y="4"/>
                          <a:pt x="4" y="4"/>
                          <a:pt x="3" y="4"/>
                        </a:cubicBezTo>
                        <a:cubicBezTo>
                          <a:pt x="3" y="5"/>
                          <a:pt x="3" y="5"/>
                          <a:pt x="3" y="5"/>
                        </a:cubicBezTo>
                        <a:cubicBezTo>
                          <a:pt x="3" y="5"/>
                          <a:pt x="3" y="5"/>
                          <a:pt x="3" y="5"/>
                        </a:cubicBezTo>
                        <a:cubicBezTo>
                          <a:pt x="2" y="5"/>
                          <a:pt x="2" y="5"/>
                          <a:pt x="1" y="4"/>
                        </a:cubicBezTo>
                        <a:cubicBezTo>
                          <a:pt x="1" y="4"/>
                          <a:pt x="0" y="4"/>
                          <a:pt x="0" y="3"/>
                        </a:cubicBezTo>
                        <a:cubicBezTo>
                          <a:pt x="0" y="2"/>
                          <a:pt x="0" y="2"/>
                          <a:pt x="1" y="1"/>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14775"/>
                  <p:cNvSpPr>
                    <a:spLocks/>
                  </p:cNvSpPr>
                  <p:nvPr/>
                </p:nvSpPr>
                <p:spPr bwMode="auto">
                  <a:xfrm>
                    <a:off x="2114" y="1055"/>
                    <a:ext cx="98" cy="78"/>
                  </a:xfrm>
                  <a:custGeom>
                    <a:avLst/>
                    <a:gdLst>
                      <a:gd name="T0" fmla="*/ 3 w 24"/>
                      <a:gd name="T1" fmla="*/ 2 h 19"/>
                      <a:gd name="T2" fmla="*/ 8 w 24"/>
                      <a:gd name="T3" fmla="*/ 0 h 19"/>
                      <a:gd name="T4" fmla="*/ 11 w 24"/>
                      <a:gd name="T5" fmla="*/ 1 h 19"/>
                      <a:gd name="T6" fmla="*/ 13 w 24"/>
                      <a:gd name="T7" fmla="*/ 3 h 19"/>
                      <a:gd name="T8" fmla="*/ 13 w 24"/>
                      <a:gd name="T9" fmla="*/ 6 h 19"/>
                      <a:gd name="T10" fmla="*/ 12 w 24"/>
                      <a:gd name="T11" fmla="*/ 6 h 19"/>
                      <a:gd name="T12" fmla="*/ 11 w 24"/>
                      <a:gd name="T13" fmla="*/ 6 h 19"/>
                      <a:gd name="T14" fmla="*/ 10 w 24"/>
                      <a:gd name="T15" fmla="*/ 7 h 19"/>
                      <a:gd name="T16" fmla="*/ 9 w 24"/>
                      <a:gd name="T17" fmla="*/ 7 h 19"/>
                      <a:gd name="T18" fmla="*/ 8 w 24"/>
                      <a:gd name="T19" fmla="*/ 9 h 19"/>
                      <a:gd name="T20" fmla="*/ 8 w 24"/>
                      <a:gd name="T21" fmla="*/ 9 h 19"/>
                      <a:gd name="T22" fmla="*/ 9 w 24"/>
                      <a:gd name="T23" fmla="*/ 11 h 19"/>
                      <a:gd name="T24" fmla="*/ 9 w 24"/>
                      <a:gd name="T25" fmla="*/ 11 h 19"/>
                      <a:gd name="T26" fmla="*/ 9 w 24"/>
                      <a:gd name="T27" fmla="*/ 12 h 19"/>
                      <a:gd name="T28" fmla="*/ 10 w 24"/>
                      <a:gd name="T29" fmla="*/ 13 h 19"/>
                      <a:gd name="T30" fmla="*/ 12 w 24"/>
                      <a:gd name="T31" fmla="*/ 13 h 19"/>
                      <a:gd name="T32" fmla="*/ 16 w 24"/>
                      <a:gd name="T33" fmla="*/ 13 h 19"/>
                      <a:gd name="T34" fmla="*/ 20 w 24"/>
                      <a:gd name="T35" fmla="*/ 11 h 19"/>
                      <a:gd name="T36" fmla="*/ 22 w 24"/>
                      <a:gd name="T37" fmla="*/ 9 h 19"/>
                      <a:gd name="T38" fmla="*/ 23 w 24"/>
                      <a:gd name="T39" fmla="*/ 6 h 19"/>
                      <a:gd name="T40" fmla="*/ 24 w 24"/>
                      <a:gd name="T41" fmla="*/ 7 h 19"/>
                      <a:gd name="T42" fmla="*/ 23 w 24"/>
                      <a:gd name="T43" fmla="*/ 10 h 19"/>
                      <a:gd name="T44" fmla="*/ 21 w 24"/>
                      <a:gd name="T45" fmla="*/ 13 h 19"/>
                      <a:gd name="T46" fmla="*/ 17 w 24"/>
                      <a:gd name="T47" fmla="*/ 16 h 19"/>
                      <a:gd name="T48" fmla="*/ 11 w 24"/>
                      <a:gd name="T49" fmla="*/ 19 h 19"/>
                      <a:gd name="T50" fmla="*/ 10 w 24"/>
                      <a:gd name="T51" fmla="*/ 19 h 19"/>
                      <a:gd name="T52" fmla="*/ 7 w 24"/>
                      <a:gd name="T53" fmla="*/ 18 h 19"/>
                      <a:gd name="T54" fmla="*/ 5 w 24"/>
                      <a:gd name="T55" fmla="*/ 17 h 19"/>
                      <a:gd name="T56" fmla="*/ 4 w 24"/>
                      <a:gd name="T57" fmla="*/ 17 h 19"/>
                      <a:gd name="T58" fmla="*/ 3 w 24"/>
                      <a:gd name="T59" fmla="*/ 16 h 19"/>
                      <a:gd name="T60" fmla="*/ 0 w 24"/>
                      <a:gd name="T61" fmla="*/ 12 h 19"/>
                      <a:gd name="T62" fmla="*/ 0 w 24"/>
                      <a:gd name="T63" fmla="*/ 6 h 19"/>
                      <a:gd name="T64" fmla="*/ 3 w 24"/>
                      <a:gd name="T6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19">
                        <a:moveTo>
                          <a:pt x="3" y="2"/>
                        </a:moveTo>
                        <a:cubicBezTo>
                          <a:pt x="4" y="1"/>
                          <a:pt x="6" y="0"/>
                          <a:pt x="8" y="0"/>
                        </a:cubicBezTo>
                        <a:cubicBezTo>
                          <a:pt x="9" y="0"/>
                          <a:pt x="10" y="0"/>
                          <a:pt x="11" y="1"/>
                        </a:cubicBezTo>
                        <a:cubicBezTo>
                          <a:pt x="13" y="2"/>
                          <a:pt x="13" y="3"/>
                          <a:pt x="13" y="3"/>
                        </a:cubicBezTo>
                        <a:cubicBezTo>
                          <a:pt x="14" y="5"/>
                          <a:pt x="14" y="6"/>
                          <a:pt x="13" y="6"/>
                        </a:cubicBezTo>
                        <a:cubicBezTo>
                          <a:pt x="13" y="6"/>
                          <a:pt x="12" y="6"/>
                          <a:pt x="12" y="6"/>
                        </a:cubicBezTo>
                        <a:cubicBezTo>
                          <a:pt x="11" y="6"/>
                          <a:pt x="11" y="6"/>
                          <a:pt x="11" y="6"/>
                        </a:cubicBezTo>
                        <a:cubicBezTo>
                          <a:pt x="10" y="6"/>
                          <a:pt x="10" y="6"/>
                          <a:pt x="10" y="7"/>
                        </a:cubicBezTo>
                        <a:cubicBezTo>
                          <a:pt x="9" y="7"/>
                          <a:pt x="9" y="7"/>
                          <a:pt x="9" y="7"/>
                        </a:cubicBezTo>
                        <a:cubicBezTo>
                          <a:pt x="8" y="7"/>
                          <a:pt x="8" y="8"/>
                          <a:pt x="8" y="9"/>
                        </a:cubicBezTo>
                        <a:cubicBezTo>
                          <a:pt x="8" y="9"/>
                          <a:pt x="8" y="9"/>
                          <a:pt x="8" y="9"/>
                        </a:cubicBezTo>
                        <a:cubicBezTo>
                          <a:pt x="8" y="10"/>
                          <a:pt x="8" y="10"/>
                          <a:pt x="9" y="11"/>
                        </a:cubicBezTo>
                        <a:cubicBezTo>
                          <a:pt x="9" y="11"/>
                          <a:pt x="9" y="11"/>
                          <a:pt x="9" y="11"/>
                        </a:cubicBezTo>
                        <a:cubicBezTo>
                          <a:pt x="9" y="12"/>
                          <a:pt x="9" y="12"/>
                          <a:pt x="9" y="12"/>
                        </a:cubicBezTo>
                        <a:cubicBezTo>
                          <a:pt x="9" y="12"/>
                          <a:pt x="10" y="12"/>
                          <a:pt x="10" y="13"/>
                        </a:cubicBezTo>
                        <a:cubicBezTo>
                          <a:pt x="10" y="13"/>
                          <a:pt x="11" y="13"/>
                          <a:pt x="12" y="13"/>
                        </a:cubicBezTo>
                        <a:cubicBezTo>
                          <a:pt x="13" y="14"/>
                          <a:pt x="14" y="14"/>
                          <a:pt x="16" y="13"/>
                        </a:cubicBezTo>
                        <a:cubicBezTo>
                          <a:pt x="17" y="13"/>
                          <a:pt x="18" y="12"/>
                          <a:pt x="20" y="11"/>
                        </a:cubicBezTo>
                        <a:cubicBezTo>
                          <a:pt x="20" y="11"/>
                          <a:pt x="21" y="10"/>
                          <a:pt x="22" y="9"/>
                        </a:cubicBezTo>
                        <a:cubicBezTo>
                          <a:pt x="23" y="8"/>
                          <a:pt x="23" y="7"/>
                          <a:pt x="23" y="6"/>
                        </a:cubicBezTo>
                        <a:cubicBezTo>
                          <a:pt x="24" y="7"/>
                          <a:pt x="24" y="7"/>
                          <a:pt x="24" y="7"/>
                        </a:cubicBezTo>
                        <a:cubicBezTo>
                          <a:pt x="24" y="8"/>
                          <a:pt x="23" y="9"/>
                          <a:pt x="23" y="10"/>
                        </a:cubicBezTo>
                        <a:cubicBezTo>
                          <a:pt x="22" y="11"/>
                          <a:pt x="22" y="12"/>
                          <a:pt x="21" y="13"/>
                        </a:cubicBezTo>
                        <a:cubicBezTo>
                          <a:pt x="20" y="14"/>
                          <a:pt x="19" y="15"/>
                          <a:pt x="17" y="16"/>
                        </a:cubicBezTo>
                        <a:cubicBezTo>
                          <a:pt x="16" y="17"/>
                          <a:pt x="14" y="18"/>
                          <a:pt x="11" y="19"/>
                        </a:cubicBezTo>
                        <a:cubicBezTo>
                          <a:pt x="11" y="19"/>
                          <a:pt x="11" y="19"/>
                          <a:pt x="10" y="19"/>
                        </a:cubicBezTo>
                        <a:cubicBezTo>
                          <a:pt x="9" y="19"/>
                          <a:pt x="8" y="19"/>
                          <a:pt x="7" y="18"/>
                        </a:cubicBezTo>
                        <a:cubicBezTo>
                          <a:pt x="7" y="18"/>
                          <a:pt x="6" y="18"/>
                          <a:pt x="5" y="17"/>
                        </a:cubicBezTo>
                        <a:cubicBezTo>
                          <a:pt x="5" y="17"/>
                          <a:pt x="5" y="17"/>
                          <a:pt x="4" y="17"/>
                        </a:cubicBezTo>
                        <a:cubicBezTo>
                          <a:pt x="4" y="17"/>
                          <a:pt x="4" y="16"/>
                          <a:pt x="3" y="16"/>
                        </a:cubicBezTo>
                        <a:cubicBezTo>
                          <a:pt x="2" y="15"/>
                          <a:pt x="1" y="14"/>
                          <a:pt x="0" y="12"/>
                        </a:cubicBezTo>
                        <a:cubicBezTo>
                          <a:pt x="0" y="10"/>
                          <a:pt x="0" y="8"/>
                          <a:pt x="0" y="6"/>
                        </a:cubicBezTo>
                        <a:cubicBezTo>
                          <a:pt x="1" y="5"/>
                          <a:pt x="2"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14776"/>
                  <p:cNvSpPr>
                    <a:spLocks/>
                  </p:cNvSpPr>
                  <p:nvPr/>
                </p:nvSpPr>
                <p:spPr bwMode="auto">
                  <a:xfrm>
                    <a:off x="2171" y="1117"/>
                    <a:ext cx="45" cy="65"/>
                  </a:xfrm>
                  <a:custGeom>
                    <a:avLst/>
                    <a:gdLst>
                      <a:gd name="T0" fmla="*/ 2 w 11"/>
                      <a:gd name="T1" fmla="*/ 4 h 16"/>
                      <a:gd name="T2" fmla="*/ 4 w 11"/>
                      <a:gd name="T3" fmla="*/ 2 h 16"/>
                      <a:gd name="T4" fmla="*/ 4 w 11"/>
                      <a:gd name="T5" fmla="*/ 2 h 16"/>
                      <a:gd name="T6" fmla="*/ 6 w 11"/>
                      <a:gd name="T7" fmla="*/ 0 h 16"/>
                      <a:gd name="T8" fmla="*/ 6 w 11"/>
                      <a:gd name="T9" fmla="*/ 0 h 16"/>
                      <a:gd name="T10" fmla="*/ 6 w 11"/>
                      <a:gd name="T11" fmla="*/ 3 h 16"/>
                      <a:gd name="T12" fmla="*/ 6 w 11"/>
                      <a:gd name="T13" fmla="*/ 5 h 16"/>
                      <a:gd name="T14" fmla="*/ 6 w 11"/>
                      <a:gd name="T15" fmla="*/ 6 h 16"/>
                      <a:gd name="T16" fmla="*/ 7 w 11"/>
                      <a:gd name="T17" fmla="*/ 7 h 16"/>
                      <a:gd name="T18" fmla="*/ 10 w 11"/>
                      <a:gd name="T19" fmla="*/ 11 h 16"/>
                      <a:gd name="T20" fmla="*/ 9 w 11"/>
                      <a:gd name="T21" fmla="*/ 15 h 16"/>
                      <a:gd name="T22" fmla="*/ 7 w 11"/>
                      <a:gd name="T23" fmla="*/ 16 h 16"/>
                      <a:gd name="T24" fmla="*/ 6 w 11"/>
                      <a:gd name="T25" fmla="*/ 16 h 16"/>
                      <a:gd name="T26" fmla="*/ 2 w 11"/>
                      <a:gd name="T27" fmla="*/ 14 h 16"/>
                      <a:gd name="T28" fmla="*/ 0 w 11"/>
                      <a:gd name="T29" fmla="*/ 10 h 16"/>
                      <a:gd name="T30" fmla="*/ 1 w 11"/>
                      <a:gd name="T31" fmla="*/ 6 h 16"/>
                      <a:gd name="T32" fmla="*/ 2 w 11"/>
                      <a:gd name="T33"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6">
                        <a:moveTo>
                          <a:pt x="2" y="4"/>
                        </a:moveTo>
                        <a:cubicBezTo>
                          <a:pt x="3" y="3"/>
                          <a:pt x="3" y="2"/>
                          <a:pt x="4" y="2"/>
                        </a:cubicBezTo>
                        <a:cubicBezTo>
                          <a:pt x="4" y="2"/>
                          <a:pt x="4" y="2"/>
                          <a:pt x="4" y="2"/>
                        </a:cubicBezTo>
                        <a:cubicBezTo>
                          <a:pt x="5" y="1"/>
                          <a:pt x="5" y="0"/>
                          <a:pt x="6" y="0"/>
                        </a:cubicBezTo>
                        <a:cubicBezTo>
                          <a:pt x="6" y="0"/>
                          <a:pt x="6" y="0"/>
                          <a:pt x="6" y="0"/>
                        </a:cubicBezTo>
                        <a:cubicBezTo>
                          <a:pt x="6" y="1"/>
                          <a:pt x="6" y="2"/>
                          <a:pt x="6" y="3"/>
                        </a:cubicBezTo>
                        <a:cubicBezTo>
                          <a:pt x="6" y="3"/>
                          <a:pt x="6" y="4"/>
                          <a:pt x="6" y="5"/>
                        </a:cubicBezTo>
                        <a:cubicBezTo>
                          <a:pt x="6" y="5"/>
                          <a:pt x="6" y="6"/>
                          <a:pt x="6" y="6"/>
                        </a:cubicBezTo>
                        <a:cubicBezTo>
                          <a:pt x="6" y="7"/>
                          <a:pt x="7" y="7"/>
                          <a:pt x="7" y="7"/>
                        </a:cubicBezTo>
                        <a:cubicBezTo>
                          <a:pt x="10" y="9"/>
                          <a:pt x="10" y="10"/>
                          <a:pt x="10" y="11"/>
                        </a:cubicBezTo>
                        <a:cubicBezTo>
                          <a:pt x="11" y="13"/>
                          <a:pt x="10" y="14"/>
                          <a:pt x="9" y="15"/>
                        </a:cubicBezTo>
                        <a:cubicBezTo>
                          <a:pt x="9" y="15"/>
                          <a:pt x="8" y="16"/>
                          <a:pt x="7" y="16"/>
                        </a:cubicBezTo>
                        <a:cubicBezTo>
                          <a:pt x="7" y="16"/>
                          <a:pt x="6" y="16"/>
                          <a:pt x="6" y="16"/>
                        </a:cubicBezTo>
                        <a:cubicBezTo>
                          <a:pt x="5" y="16"/>
                          <a:pt x="4" y="15"/>
                          <a:pt x="2" y="14"/>
                        </a:cubicBezTo>
                        <a:cubicBezTo>
                          <a:pt x="1" y="13"/>
                          <a:pt x="1" y="12"/>
                          <a:pt x="0" y="10"/>
                        </a:cubicBezTo>
                        <a:cubicBezTo>
                          <a:pt x="0" y="8"/>
                          <a:pt x="1" y="7"/>
                          <a:pt x="1" y="6"/>
                        </a:cubicBezTo>
                        <a:cubicBezTo>
                          <a:pt x="1" y="5"/>
                          <a:pt x="2"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14777"/>
                  <p:cNvSpPr>
                    <a:spLocks/>
                  </p:cNvSpPr>
                  <p:nvPr/>
                </p:nvSpPr>
                <p:spPr bwMode="auto">
                  <a:xfrm>
                    <a:off x="2138" y="1137"/>
                    <a:ext cx="29" cy="25"/>
                  </a:xfrm>
                  <a:custGeom>
                    <a:avLst/>
                    <a:gdLst>
                      <a:gd name="T0" fmla="*/ 2 w 7"/>
                      <a:gd name="T1" fmla="*/ 2 h 6"/>
                      <a:gd name="T2" fmla="*/ 4 w 7"/>
                      <a:gd name="T3" fmla="*/ 1 h 6"/>
                      <a:gd name="T4" fmla="*/ 7 w 7"/>
                      <a:gd name="T5" fmla="*/ 0 h 6"/>
                      <a:gd name="T6" fmla="*/ 7 w 7"/>
                      <a:gd name="T7" fmla="*/ 1 h 6"/>
                      <a:gd name="T8" fmla="*/ 6 w 7"/>
                      <a:gd name="T9" fmla="*/ 3 h 6"/>
                      <a:gd name="T10" fmla="*/ 5 w 7"/>
                      <a:gd name="T11" fmla="*/ 5 h 6"/>
                      <a:gd name="T12" fmla="*/ 3 w 7"/>
                      <a:gd name="T13" fmla="*/ 6 h 6"/>
                      <a:gd name="T14" fmla="*/ 2 w 7"/>
                      <a:gd name="T15" fmla="*/ 6 h 6"/>
                      <a:gd name="T16" fmla="*/ 1 w 7"/>
                      <a:gd name="T17" fmla="*/ 5 h 6"/>
                      <a:gd name="T18" fmla="*/ 1 w 7"/>
                      <a:gd name="T19" fmla="*/ 3 h 6"/>
                      <a:gd name="T20" fmla="*/ 2 w 7"/>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6">
                        <a:moveTo>
                          <a:pt x="2" y="2"/>
                        </a:moveTo>
                        <a:cubicBezTo>
                          <a:pt x="3" y="1"/>
                          <a:pt x="4" y="1"/>
                          <a:pt x="4" y="1"/>
                        </a:cubicBezTo>
                        <a:cubicBezTo>
                          <a:pt x="5" y="1"/>
                          <a:pt x="6" y="1"/>
                          <a:pt x="7" y="0"/>
                        </a:cubicBezTo>
                        <a:cubicBezTo>
                          <a:pt x="7" y="1"/>
                          <a:pt x="7" y="1"/>
                          <a:pt x="7" y="1"/>
                        </a:cubicBezTo>
                        <a:cubicBezTo>
                          <a:pt x="6" y="2"/>
                          <a:pt x="6" y="2"/>
                          <a:pt x="6" y="3"/>
                        </a:cubicBezTo>
                        <a:cubicBezTo>
                          <a:pt x="5" y="4"/>
                          <a:pt x="5" y="4"/>
                          <a:pt x="5" y="5"/>
                        </a:cubicBezTo>
                        <a:cubicBezTo>
                          <a:pt x="5" y="6"/>
                          <a:pt x="4" y="6"/>
                          <a:pt x="3" y="6"/>
                        </a:cubicBezTo>
                        <a:cubicBezTo>
                          <a:pt x="3" y="6"/>
                          <a:pt x="3" y="6"/>
                          <a:pt x="2" y="6"/>
                        </a:cubicBezTo>
                        <a:cubicBezTo>
                          <a:pt x="2" y="6"/>
                          <a:pt x="1" y="6"/>
                          <a:pt x="1" y="5"/>
                        </a:cubicBezTo>
                        <a:cubicBezTo>
                          <a:pt x="0" y="5"/>
                          <a:pt x="0" y="4"/>
                          <a:pt x="1" y="3"/>
                        </a:cubicBezTo>
                        <a:cubicBezTo>
                          <a:pt x="1"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2" name="Freeform 14778"/>
                  <p:cNvSpPr>
                    <a:spLocks/>
                  </p:cNvSpPr>
                  <p:nvPr/>
                </p:nvSpPr>
                <p:spPr bwMode="auto">
                  <a:xfrm>
                    <a:off x="2187" y="1068"/>
                    <a:ext cx="17" cy="16"/>
                  </a:xfrm>
                  <a:custGeom>
                    <a:avLst/>
                    <a:gdLst>
                      <a:gd name="T0" fmla="*/ 2 w 4"/>
                      <a:gd name="T1" fmla="*/ 4 h 4"/>
                      <a:gd name="T2" fmla="*/ 1 w 4"/>
                      <a:gd name="T3" fmla="*/ 4 h 4"/>
                      <a:gd name="T4" fmla="*/ 0 w 4"/>
                      <a:gd name="T5" fmla="*/ 2 h 4"/>
                      <a:gd name="T6" fmla="*/ 1 w 4"/>
                      <a:gd name="T7" fmla="*/ 1 h 4"/>
                      <a:gd name="T8" fmla="*/ 2 w 4"/>
                      <a:gd name="T9" fmla="*/ 0 h 4"/>
                      <a:gd name="T10" fmla="*/ 3 w 4"/>
                      <a:gd name="T11" fmla="*/ 0 h 4"/>
                      <a:gd name="T12" fmla="*/ 4 w 4"/>
                      <a:gd name="T13" fmla="*/ 1 h 4"/>
                      <a:gd name="T14" fmla="*/ 4 w 4"/>
                      <a:gd name="T15" fmla="*/ 1 h 4"/>
                      <a:gd name="T16" fmla="*/ 3 w 4"/>
                      <a:gd name="T17" fmla="*/ 4 h 4"/>
                      <a:gd name="T18" fmla="*/ 3 w 4"/>
                      <a:gd name="T19" fmla="*/ 4 h 4"/>
                      <a:gd name="T20" fmla="*/ 2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2" y="4"/>
                        </a:moveTo>
                        <a:cubicBezTo>
                          <a:pt x="2" y="4"/>
                          <a:pt x="2" y="4"/>
                          <a:pt x="1" y="4"/>
                        </a:cubicBezTo>
                        <a:cubicBezTo>
                          <a:pt x="1" y="3"/>
                          <a:pt x="1" y="3"/>
                          <a:pt x="0" y="2"/>
                        </a:cubicBezTo>
                        <a:cubicBezTo>
                          <a:pt x="0" y="2"/>
                          <a:pt x="0" y="1"/>
                          <a:pt x="1" y="1"/>
                        </a:cubicBezTo>
                        <a:cubicBezTo>
                          <a:pt x="1" y="1"/>
                          <a:pt x="1" y="0"/>
                          <a:pt x="2" y="0"/>
                        </a:cubicBezTo>
                        <a:cubicBezTo>
                          <a:pt x="2" y="0"/>
                          <a:pt x="3" y="0"/>
                          <a:pt x="3" y="0"/>
                        </a:cubicBezTo>
                        <a:cubicBezTo>
                          <a:pt x="3" y="0"/>
                          <a:pt x="4" y="1"/>
                          <a:pt x="4" y="1"/>
                        </a:cubicBezTo>
                        <a:cubicBezTo>
                          <a:pt x="4" y="1"/>
                          <a:pt x="4" y="1"/>
                          <a:pt x="4" y="1"/>
                        </a:cubicBezTo>
                        <a:cubicBezTo>
                          <a:pt x="4" y="2"/>
                          <a:pt x="4" y="3"/>
                          <a:pt x="3" y="4"/>
                        </a:cubicBezTo>
                        <a:cubicBezTo>
                          <a:pt x="3" y="4"/>
                          <a:pt x="3" y="4"/>
                          <a:pt x="3" y="4"/>
                        </a:cubicBezTo>
                        <a:cubicBezTo>
                          <a:pt x="3" y="4"/>
                          <a:pt x="3"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Freeform 14779"/>
                  <p:cNvSpPr>
                    <a:spLocks/>
                  </p:cNvSpPr>
                  <p:nvPr/>
                </p:nvSpPr>
                <p:spPr bwMode="auto">
                  <a:xfrm>
                    <a:off x="2388" y="1055"/>
                    <a:ext cx="99" cy="74"/>
                  </a:xfrm>
                  <a:custGeom>
                    <a:avLst/>
                    <a:gdLst>
                      <a:gd name="T0" fmla="*/ 2 w 24"/>
                      <a:gd name="T1" fmla="*/ 10 h 18"/>
                      <a:gd name="T2" fmla="*/ 5 w 24"/>
                      <a:gd name="T3" fmla="*/ 12 h 18"/>
                      <a:gd name="T4" fmla="*/ 9 w 24"/>
                      <a:gd name="T5" fmla="*/ 13 h 18"/>
                      <a:gd name="T6" fmla="*/ 13 w 24"/>
                      <a:gd name="T7" fmla="*/ 13 h 18"/>
                      <a:gd name="T8" fmla="*/ 14 w 24"/>
                      <a:gd name="T9" fmla="*/ 12 h 18"/>
                      <a:gd name="T10" fmla="*/ 15 w 24"/>
                      <a:gd name="T11" fmla="*/ 11 h 18"/>
                      <a:gd name="T12" fmla="*/ 15 w 24"/>
                      <a:gd name="T13" fmla="*/ 11 h 18"/>
                      <a:gd name="T14" fmla="*/ 15 w 24"/>
                      <a:gd name="T15" fmla="*/ 11 h 18"/>
                      <a:gd name="T16" fmla="*/ 16 w 24"/>
                      <a:gd name="T17" fmla="*/ 9 h 18"/>
                      <a:gd name="T18" fmla="*/ 16 w 24"/>
                      <a:gd name="T19" fmla="*/ 8 h 18"/>
                      <a:gd name="T20" fmla="*/ 15 w 24"/>
                      <a:gd name="T21" fmla="*/ 7 h 18"/>
                      <a:gd name="T22" fmla="*/ 14 w 24"/>
                      <a:gd name="T23" fmla="*/ 6 h 18"/>
                      <a:gd name="T24" fmla="*/ 13 w 24"/>
                      <a:gd name="T25" fmla="*/ 6 h 18"/>
                      <a:gd name="T26" fmla="*/ 12 w 24"/>
                      <a:gd name="T27" fmla="*/ 6 h 18"/>
                      <a:gd name="T28" fmla="*/ 10 w 24"/>
                      <a:gd name="T29" fmla="*/ 6 h 18"/>
                      <a:gd name="T30" fmla="*/ 10 w 24"/>
                      <a:gd name="T31" fmla="*/ 3 h 18"/>
                      <a:gd name="T32" fmla="*/ 12 w 24"/>
                      <a:gd name="T33" fmla="*/ 1 h 18"/>
                      <a:gd name="T34" fmla="*/ 15 w 24"/>
                      <a:gd name="T35" fmla="*/ 0 h 18"/>
                      <a:gd name="T36" fmla="*/ 20 w 24"/>
                      <a:gd name="T37" fmla="*/ 1 h 18"/>
                      <a:gd name="T38" fmla="*/ 23 w 24"/>
                      <a:gd name="T39" fmla="*/ 5 h 18"/>
                      <a:gd name="T40" fmla="*/ 24 w 24"/>
                      <a:gd name="T41" fmla="*/ 11 h 18"/>
                      <a:gd name="T42" fmla="*/ 21 w 24"/>
                      <a:gd name="T43" fmla="*/ 15 h 18"/>
                      <a:gd name="T44" fmla="*/ 20 w 24"/>
                      <a:gd name="T45" fmla="*/ 16 h 18"/>
                      <a:gd name="T46" fmla="*/ 19 w 24"/>
                      <a:gd name="T47" fmla="*/ 16 h 18"/>
                      <a:gd name="T48" fmla="*/ 17 w 24"/>
                      <a:gd name="T49" fmla="*/ 18 h 18"/>
                      <a:gd name="T50" fmla="*/ 14 w 24"/>
                      <a:gd name="T51" fmla="*/ 18 h 18"/>
                      <a:gd name="T52" fmla="*/ 14 w 24"/>
                      <a:gd name="T53" fmla="*/ 18 h 18"/>
                      <a:gd name="T54" fmla="*/ 8 w 24"/>
                      <a:gd name="T55" fmla="*/ 17 h 18"/>
                      <a:gd name="T56" fmla="*/ 3 w 24"/>
                      <a:gd name="T57" fmla="*/ 13 h 18"/>
                      <a:gd name="T58" fmla="*/ 1 w 24"/>
                      <a:gd name="T59" fmla="*/ 11 h 18"/>
                      <a:gd name="T60" fmla="*/ 0 w 24"/>
                      <a:gd name="T61" fmla="*/ 8 h 18"/>
                      <a:gd name="T62" fmla="*/ 0 w 24"/>
                      <a:gd name="T63" fmla="*/ 8 h 18"/>
                      <a:gd name="T64" fmla="*/ 2 w 24"/>
                      <a:gd name="T65"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18">
                        <a:moveTo>
                          <a:pt x="2" y="10"/>
                        </a:moveTo>
                        <a:cubicBezTo>
                          <a:pt x="3" y="11"/>
                          <a:pt x="4" y="11"/>
                          <a:pt x="5" y="12"/>
                        </a:cubicBezTo>
                        <a:cubicBezTo>
                          <a:pt x="6" y="13"/>
                          <a:pt x="7" y="13"/>
                          <a:pt x="9" y="13"/>
                        </a:cubicBezTo>
                        <a:cubicBezTo>
                          <a:pt x="10" y="14"/>
                          <a:pt x="12" y="14"/>
                          <a:pt x="13" y="13"/>
                        </a:cubicBezTo>
                        <a:cubicBezTo>
                          <a:pt x="13" y="13"/>
                          <a:pt x="14" y="13"/>
                          <a:pt x="14" y="12"/>
                        </a:cubicBezTo>
                        <a:cubicBezTo>
                          <a:pt x="15" y="12"/>
                          <a:pt x="15" y="12"/>
                          <a:pt x="15" y="11"/>
                        </a:cubicBezTo>
                        <a:cubicBezTo>
                          <a:pt x="15" y="11"/>
                          <a:pt x="15" y="11"/>
                          <a:pt x="15" y="11"/>
                        </a:cubicBezTo>
                        <a:cubicBezTo>
                          <a:pt x="15" y="11"/>
                          <a:pt x="15" y="11"/>
                          <a:pt x="15" y="11"/>
                        </a:cubicBezTo>
                        <a:cubicBezTo>
                          <a:pt x="16" y="10"/>
                          <a:pt x="16" y="9"/>
                          <a:pt x="16" y="9"/>
                        </a:cubicBezTo>
                        <a:cubicBezTo>
                          <a:pt x="16" y="8"/>
                          <a:pt x="16" y="8"/>
                          <a:pt x="16" y="8"/>
                        </a:cubicBezTo>
                        <a:cubicBezTo>
                          <a:pt x="16" y="8"/>
                          <a:pt x="15" y="7"/>
                          <a:pt x="15" y="7"/>
                        </a:cubicBezTo>
                        <a:cubicBezTo>
                          <a:pt x="14" y="7"/>
                          <a:pt x="14" y="6"/>
                          <a:pt x="14" y="6"/>
                        </a:cubicBezTo>
                        <a:cubicBezTo>
                          <a:pt x="14" y="6"/>
                          <a:pt x="13" y="6"/>
                          <a:pt x="13" y="6"/>
                        </a:cubicBezTo>
                        <a:cubicBezTo>
                          <a:pt x="13" y="6"/>
                          <a:pt x="12" y="6"/>
                          <a:pt x="12" y="6"/>
                        </a:cubicBezTo>
                        <a:cubicBezTo>
                          <a:pt x="12" y="7"/>
                          <a:pt x="11" y="7"/>
                          <a:pt x="10" y="6"/>
                        </a:cubicBezTo>
                        <a:cubicBezTo>
                          <a:pt x="10" y="6"/>
                          <a:pt x="9" y="5"/>
                          <a:pt x="10" y="3"/>
                        </a:cubicBezTo>
                        <a:cubicBezTo>
                          <a:pt x="10" y="3"/>
                          <a:pt x="11" y="2"/>
                          <a:pt x="12" y="1"/>
                        </a:cubicBezTo>
                        <a:cubicBezTo>
                          <a:pt x="13" y="0"/>
                          <a:pt x="14" y="0"/>
                          <a:pt x="15" y="0"/>
                        </a:cubicBezTo>
                        <a:cubicBezTo>
                          <a:pt x="17" y="0"/>
                          <a:pt x="18" y="0"/>
                          <a:pt x="20" y="1"/>
                        </a:cubicBezTo>
                        <a:cubicBezTo>
                          <a:pt x="21" y="2"/>
                          <a:pt x="23" y="3"/>
                          <a:pt x="23" y="5"/>
                        </a:cubicBezTo>
                        <a:cubicBezTo>
                          <a:pt x="24" y="7"/>
                          <a:pt x="24" y="9"/>
                          <a:pt x="24" y="11"/>
                        </a:cubicBezTo>
                        <a:cubicBezTo>
                          <a:pt x="23" y="12"/>
                          <a:pt x="22" y="14"/>
                          <a:pt x="21" y="15"/>
                        </a:cubicBezTo>
                        <a:cubicBezTo>
                          <a:pt x="21" y="15"/>
                          <a:pt x="21" y="15"/>
                          <a:pt x="20" y="16"/>
                        </a:cubicBezTo>
                        <a:cubicBezTo>
                          <a:pt x="20" y="16"/>
                          <a:pt x="20" y="16"/>
                          <a:pt x="19" y="16"/>
                        </a:cubicBezTo>
                        <a:cubicBezTo>
                          <a:pt x="19" y="17"/>
                          <a:pt x="18" y="17"/>
                          <a:pt x="17" y="18"/>
                        </a:cubicBezTo>
                        <a:cubicBezTo>
                          <a:pt x="16" y="18"/>
                          <a:pt x="15" y="18"/>
                          <a:pt x="14" y="18"/>
                        </a:cubicBezTo>
                        <a:cubicBezTo>
                          <a:pt x="14" y="18"/>
                          <a:pt x="14" y="18"/>
                          <a:pt x="14" y="18"/>
                        </a:cubicBezTo>
                        <a:cubicBezTo>
                          <a:pt x="11" y="18"/>
                          <a:pt x="9" y="18"/>
                          <a:pt x="8" y="17"/>
                        </a:cubicBezTo>
                        <a:cubicBezTo>
                          <a:pt x="6" y="16"/>
                          <a:pt x="5" y="15"/>
                          <a:pt x="3" y="13"/>
                        </a:cubicBezTo>
                        <a:cubicBezTo>
                          <a:pt x="3" y="13"/>
                          <a:pt x="2" y="12"/>
                          <a:pt x="1" y="11"/>
                        </a:cubicBezTo>
                        <a:cubicBezTo>
                          <a:pt x="1" y="10"/>
                          <a:pt x="0" y="9"/>
                          <a:pt x="0" y="8"/>
                        </a:cubicBezTo>
                        <a:cubicBezTo>
                          <a:pt x="0" y="8"/>
                          <a:pt x="0" y="8"/>
                          <a:pt x="0" y="8"/>
                        </a:cubicBezTo>
                        <a:cubicBezTo>
                          <a:pt x="1" y="9"/>
                          <a:pt x="2" y="10"/>
                          <a:pt x="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Freeform 14780"/>
                  <p:cNvSpPr>
                    <a:spLocks/>
                  </p:cNvSpPr>
                  <p:nvPr/>
                </p:nvSpPr>
                <p:spPr bwMode="auto">
                  <a:xfrm>
                    <a:off x="2396" y="1121"/>
                    <a:ext cx="37" cy="61"/>
                  </a:xfrm>
                  <a:custGeom>
                    <a:avLst/>
                    <a:gdLst>
                      <a:gd name="T0" fmla="*/ 2 w 9"/>
                      <a:gd name="T1" fmla="*/ 7 h 15"/>
                      <a:gd name="T2" fmla="*/ 3 w 9"/>
                      <a:gd name="T3" fmla="*/ 6 h 15"/>
                      <a:gd name="T4" fmla="*/ 4 w 9"/>
                      <a:gd name="T5" fmla="*/ 4 h 15"/>
                      <a:gd name="T6" fmla="*/ 3 w 9"/>
                      <a:gd name="T7" fmla="*/ 2 h 15"/>
                      <a:gd name="T8" fmla="*/ 2 w 9"/>
                      <a:gd name="T9" fmla="*/ 0 h 15"/>
                      <a:gd name="T10" fmla="*/ 3 w 9"/>
                      <a:gd name="T11" fmla="*/ 0 h 15"/>
                      <a:gd name="T12" fmla="*/ 5 w 9"/>
                      <a:gd name="T13" fmla="*/ 1 h 15"/>
                      <a:gd name="T14" fmla="*/ 5 w 9"/>
                      <a:gd name="T15" fmla="*/ 1 h 15"/>
                      <a:gd name="T16" fmla="*/ 7 w 9"/>
                      <a:gd name="T17" fmla="*/ 3 h 15"/>
                      <a:gd name="T18" fmla="*/ 8 w 9"/>
                      <a:gd name="T19" fmla="*/ 5 h 15"/>
                      <a:gd name="T20" fmla="*/ 9 w 9"/>
                      <a:gd name="T21" fmla="*/ 9 h 15"/>
                      <a:gd name="T22" fmla="*/ 8 w 9"/>
                      <a:gd name="T23" fmla="*/ 13 h 15"/>
                      <a:gd name="T24" fmla="*/ 4 w 9"/>
                      <a:gd name="T25" fmla="*/ 15 h 15"/>
                      <a:gd name="T26" fmla="*/ 3 w 9"/>
                      <a:gd name="T27" fmla="*/ 15 h 15"/>
                      <a:gd name="T28" fmla="*/ 1 w 9"/>
                      <a:gd name="T29" fmla="*/ 15 h 15"/>
                      <a:gd name="T30" fmla="*/ 0 w 9"/>
                      <a:gd name="T31" fmla="*/ 11 h 15"/>
                      <a:gd name="T32" fmla="*/ 2 w 9"/>
                      <a:gd name="T3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5">
                        <a:moveTo>
                          <a:pt x="2" y="7"/>
                        </a:moveTo>
                        <a:cubicBezTo>
                          <a:pt x="3" y="7"/>
                          <a:pt x="3" y="7"/>
                          <a:pt x="3" y="6"/>
                        </a:cubicBezTo>
                        <a:cubicBezTo>
                          <a:pt x="3" y="5"/>
                          <a:pt x="4" y="5"/>
                          <a:pt x="4" y="4"/>
                        </a:cubicBezTo>
                        <a:cubicBezTo>
                          <a:pt x="4" y="4"/>
                          <a:pt x="4" y="3"/>
                          <a:pt x="3" y="2"/>
                        </a:cubicBezTo>
                        <a:cubicBezTo>
                          <a:pt x="3" y="2"/>
                          <a:pt x="3" y="1"/>
                          <a:pt x="2" y="0"/>
                        </a:cubicBezTo>
                        <a:cubicBezTo>
                          <a:pt x="3" y="0"/>
                          <a:pt x="3" y="0"/>
                          <a:pt x="3" y="0"/>
                        </a:cubicBezTo>
                        <a:cubicBezTo>
                          <a:pt x="4" y="0"/>
                          <a:pt x="4" y="1"/>
                          <a:pt x="5" y="1"/>
                        </a:cubicBezTo>
                        <a:cubicBezTo>
                          <a:pt x="5" y="1"/>
                          <a:pt x="5" y="1"/>
                          <a:pt x="5" y="1"/>
                        </a:cubicBezTo>
                        <a:cubicBezTo>
                          <a:pt x="6" y="2"/>
                          <a:pt x="6" y="2"/>
                          <a:pt x="7" y="3"/>
                        </a:cubicBezTo>
                        <a:cubicBezTo>
                          <a:pt x="7" y="3"/>
                          <a:pt x="8" y="4"/>
                          <a:pt x="8" y="5"/>
                        </a:cubicBezTo>
                        <a:cubicBezTo>
                          <a:pt x="9" y="6"/>
                          <a:pt x="9" y="7"/>
                          <a:pt x="9" y="9"/>
                        </a:cubicBezTo>
                        <a:cubicBezTo>
                          <a:pt x="9" y="11"/>
                          <a:pt x="9" y="12"/>
                          <a:pt x="8" y="13"/>
                        </a:cubicBezTo>
                        <a:cubicBezTo>
                          <a:pt x="7" y="14"/>
                          <a:pt x="6" y="15"/>
                          <a:pt x="4" y="15"/>
                        </a:cubicBezTo>
                        <a:cubicBezTo>
                          <a:pt x="4" y="15"/>
                          <a:pt x="4" y="15"/>
                          <a:pt x="3" y="15"/>
                        </a:cubicBezTo>
                        <a:cubicBezTo>
                          <a:pt x="2" y="15"/>
                          <a:pt x="2" y="15"/>
                          <a:pt x="1" y="15"/>
                        </a:cubicBezTo>
                        <a:cubicBezTo>
                          <a:pt x="0" y="14"/>
                          <a:pt x="0" y="13"/>
                          <a:pt x="0" y="11"/>
                        </a:cubicBezTo>
                        <a:cubicBezTo>
                          <a:pt x="0" y="10"/>
                          <a:pt x="0" y="9"/>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14781"/>
                  <p:cNvSpPr>
                    <a:spLocks noEditPoints="1"/>
                  </p:cNvSpPr>
                  <p:nvPr/>
                </p:nvSpPr>
                <p:spPr bwMode="auto">
                  <a:xfrm>
                    <a:off x="2437" y="1137"/>
                    <a:ext cx="29" cy="25"/>
                  </a:xfrm>
                  <a:custGeom>
                    <a:avLst/>
                    <a:gdLst>
                      <a:gd name="T0" fmla="*/ 1 w 7"/>
                      <a:gd name="T1" fmla="*/ 0 h 6"/>
                      <a:gd name="T2" fmla="*/ 0 w 7"/>
                      <a:gd name="T3" fmla="*/ 1 h 6"/>
                      <a:gd name="T4" fmla="*/ 2 w 7"/>
                      <a:gd name="T5" fmla="*/ 3 h 6"/>
                      <a:gd name="T6" fmla="*/ 3 w 7"/>
                      <a:gd name="T7" fmla="*/ 4 h 6"/>
                      <a:gd name="T8" fmla="*/ 5 w 7"/>
                      <a:gd name="T9" fmla="*/ 6 h 6"/>
                      <a:gd name="T10" fmla="*/ 5 w 7"/>
                      <a:gd name="T11" fmla="*/ 6 h 6"/>
                      <a:gd name="T12" fmla="*/ 7 w 7"/>
                      <a:gd name="T13" fmla="*/ 4 h 6"/>
                      <a:gd name="T14" fmla="*/ 7 w 7"/>
                      <a:gd name="T15" fmla="*/ 2 h 6"/>
                      <a:gd name="T16" fmla="*/ 5 w 7"/>
                      <a:gd name="T17" fmla="*/ 1 h 6"/>
                      <a:gd name="T18" fmla="*/ 3 w 7"/>
                      <a:gd name="T19" fmla="*/ 1 h 6"/>
                      <a:gd name="T20" fmla="*/ 1 w 7"/>
                      <a:gd name="T21" fmla="*/ 0 h 6"/>
                      <a:gd name="T22" fmla="*/ 5 w 7"/>
                      <a:gd name="T23" fmla="*/ 5 h 6"/>
                      <a:gd name="T24" fmla="*/ 5 w 7"/>
                      <a:gd name="T25" fmla="*/ 5 h 6"/>
                      <a:gd name="T26" fmla="*/ 5 w 7"/>
                      <a:gd name="T2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6">
                        <a:moveTo>
                          <a:pt x="1" y="0"/>
                        </a:moveTo>
                        <a:cubicBezTo>
                          <a:pt x="0" y="1"/>
                          <a:pt x="0" y="1"/>
                          <a:pt x="0" y="1"/>
                        </a:cubicBezTo>
                        <a:cubicBezTo>
                          <a:pt x="1" y="2"/>
                          <a:pt x="1" y="2"/>
                          <a:pt x="2" y="3"/>
                        </a:cubicBezTo>
                        <a:cubicBezTo>
                          <a:pt x="2" y="3"/>
                          <a:pt x="2" y="4"/>
                          <a:pt x="3" y="4"/>
                        </a:cubicBezTo>
                        <a:cubicBezTo>
                          <a:pt x="3" y="5"/>
                          <a:pt x="4" y="6"/>
                          <a:pt x="5" y="6"/>
                        </a:cubicBezTo>
                        <a:cubicBezTo>
                          <a:pt x="5" y="6"/>
                          <a:pt x="5" y="6"/>
                          <a:pt x="5" y="6"/>
                        </a:cubicBezTo>
                        <a:cubicBezTo>
                          <a:pt x="6" y="6"/>
                          <a:pt x="7" y="5"/>
                          <a:pt x="7" y="4"/>
                        </a:cubicBezTo>
                        <a:cubicBezTo>
                          <a:pt x="7" y="4"/>
                          <a:pt x="7" y="3"/>
                          <a:pt x="7" y="2"/>
                        </a:cubicBezTo>
                        <a:cubicBezTo>
                          <a:pt x="6" y="2"/>
                          <a:pt x="6" y="1"/>
                          <a:pt x="5" y="1"/>
                        </a:cubicBezTo>
                        <a:cubicBezTo>
                          <a:pt x="4" y="1"/>
                          <a:pt x="4" y="1"/>
                          <a:pt x="3" y="1"/>
                        </a:cubicBezTo>
                        <a:cubicBezTo>
                          <a:pt x="2" y="1"/>
                          <a:pt x="2" y="1"/>
                          <a:pt x="1" y="0"/>
                        </a:cubicBezTo>
                        <a:close/>
                        <a:moveTo>
                          <a:pt x="5" y="5"/>
                        </a:moveTo>
                        <a:cubicBezTo>
                          <a:pt x="5" y="5"/>
                          <a:pt x="5" y="5"/>
                          <a:pt x="5" y="5"/>
                        </a:cubicBezTo>
                        <a:cubicBezTo>
                          <a:pt x="5" y="5"/>
                          <a:pt x="5"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14782"/>
                  <p:cNvSpPr>
                    <a:spLocks/>
                  </p:cNvSpPr>
                  <p:nvPr/>
                </p:nvSpPr>
                <p:spPr bwMode="auto">
                  <a:xfrm>
                    <a:off x="2392" y="1072"/>
                    <a:ext cx="17" cy="16"/>
                  </a:xfrm>
                  <a:custGeom>
                    <a:avLst/>
                    <a:gdLst>
                      <a:gd name="T0" fmla="*/ 1 w 4"/>
                      <a:gd name="T1" fmla="*/ 0 h 4"/>
                      <a:gd name="T2" fmla="*/ 3 w 4"/>
                      <a:gd name="T3" fmla="*/ 0 h 4"/>
                      <a:gd name="T4" fmla="*/ 4 w 4"/>
                      <a:gd name="T5" fmla="*/ 1 h 4"/>
                      <a:gd name="T6" fmla="*/ 4 w 4"/>
                      <a:gd name="T7" fmla="*/ 2 h 4"/>
                      <a:gd name="T8" fmla="*/ 3 w 4"/>
                      <a:gd name="T9" fmla="*/ 4 h 4"/>
                      <a:gd name="T10" fmla="*/ 2 w 4"/>
                      <a:gd name="T11" fmla="*/ 4 h 4"/>
                      <a:gd name="T12" fmla="*/ 2 w 4"/>
                      <a:gd name="T13" fmla="*/ 4 h 4"/>
                      <a:gd name="T14" fmla="*/ 2 w 4"/>
                      <a:gd name="T15" fmla="*/ 4 h 4"/>
                      <a:gd name="T16" fmla="*/ 1 w 4"/>
                      <a:gd name="T17" fmla="*/ 1 h 4"/>
                      <a:gd name="T18" fmla="*/ 1 w 4"/>
                      <a:gd name="T19" fmla="*/ 1 h 4"/>
                      <a:gd name="T20" fmla="*/ 1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1" y="0"/>
                        </a:moveTo>
                        <a:cubicBezTo>
                          <a:pt x="2" y="0"/>
                          <a:pt x="2" y="0"/>
                          <a:pt x="3" y="0"/>
                        </a:cubicBezTo>
                        <a:cubicBezTo>
                          <a:pt x="3" y="0"/>
                          <a:pt x="4" y="0"/>
                          <a:pt x="4" y="1"/>
                        </a:cubicBezTo>
                        <a:cubicBezTo>
                          <a:pt x="4" y="1"/>
                          <a:pt x="4" y="2"/>
                          <a:pt x="4" y="2"/>
                        </a:cubicBezTo>
                        <a:cubicBezTo>
                          <a:pt x="4" y="3"/>
                          <a:pt x="4" y="3"/>
                          <a:pt x="3" y="4"/>
                        </a:cubicBezTo>
                        <a:cubicBezTo>
                          <a:pt x="3" y="4"/>
                          <a:pt x="3" y="4"/>
                          <a:pt x="2" y="4"/>
                        </a:cubicBezTo>
                        <a:cubicBezTo>
                          <a:pt x="2" y="4"/>
                          <a:pt x="2" y="4"/>
                          <a:pt x="2" y="4"/>
                        </a:cubicBezTo>
                        <a:cubicBezTo>
                          <a:pt x="2" y="4"/>
                          <a:pt x="2" y="4"/>
                          <a:pt x="2" y="4"/>
                        </a:cubicBezTo>
                        <a:cubicBezTo>
                          <a:pt x="1" y="3"/>
                          <a:pt x="0" y="2"/>
                          <a:pt x="1" y="1"/>
                        </a:cubicBezTo>
                        <a:cubicBezTo>
                          <a:pt x="1" y="1"/>
                          <a:pt x="1" y="1"/>
                          <a:pt x="1"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14783"/>
                  <p:cNvSpPr>
                    <a:spLocks/>
                  </p:cNvSpPr>
                  <p:nvPr/>
                </p:nvSpPr>
                <p:spPr bwMode="auto">
                  <a:xfrm>
                    <a:off x="2253" y="1240"/>
                    <a:ext cx="20" cy="16"/>
                  </a:xfrm>
                  <a:custGeom>
                    <a:avLst/>
                    <a:gdLst>
                      <a:gd name="T0" fmla="*/ 2 w 5"/>
                      <a:gd name="T1" fmla="*/ 0 h 4"/>
                      <a:gd name="T2" fmla="*/ 3 w 5"/>
                      <a:gd name="T3" fmla="*/ 0 h 4"/>
                      <a:gd name="T4" fmla="*/ 4 w 5"/>
                      <a:gd name="T5" fmla="*/ 1 h 4"/>
                      <a:gd name="T6" fmla="*/ 4 w 5"/>
                      <a:gd name="T7" fmla="*/ 1 h 4"/>
                      <a:gd name="T8" fmla="*/ 3 w 5"/>
                      <a:gd name="T9" fmla="*/ 4 h 4"/>
                      <a:gd name="T10" fmla="*/ 3 w 5"/>
                      <a:gd name="T11" fmla="*/ 4 h 4"/>
                      <a:gd name="T12" fmla="*/ 3 w 5"/>
                      <a:gd name="T13" fmla="*/ 4 h 4"/>
                      <a:gd name="T14" fmla="*/ 2 w 5"/>
                      <a:gd name="T15" fmla="*/ 4 h 4"/>
                      <a:gd name="T16" fmla="*/ 0 w 5"/>
                      <a:gd name="T17" fmla="*/ 2 h 4"/>
                      <a:gd name="T18" fmla="*/ 1 w 5"/>
                      <a:gd name="T19" fmla="*/ 1 h 4"/>
                      <a:gd name="T20" fmla="*/ 2 w 5"/>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2" y="0"/>
                        </a:moveTo>
                        <a:cubicBezTo>
                          <a:pt x="2" y="0"/>
                          <a:pt x="3" y="0"/>
                          <a:pt x="3" y="0"/>
                        </a:cubicBezTo>
                        <a:cubicBezTo>
                          <a:pt x="4" y="0"/>
                          <a:pt x="4" y="0"/>
                          <a:pt x="4" y="1"/>
                        </a:cubicBezTo>
                        <a:cubicBezTo>
                          <a:pt x="4" y="1"/>
                          <a:pt x="4" y="1"/>
                          <a:pt x="4" y="1"/>
                        </a:cubicBezTo>
                        <a:cubicBezTo>
                          <a:pt x="5" y="2"/>
                          <a:pt x="4" y="3"/>
                          <a:pt x="3" y="4"/>
                        </a:cubicBezTo>
                        <a:cubicBezTo>
                          <a:pt x="3" y="4"/>
                          <a:pt x="3" y="4"/>
                          <a:pt x="3" y="4"/>
                        </a:cubicBezTo>
                        <a:cubicBezTo>
                          <a:pt x="3" y="4"/>
                          <a:pt x="3" y="4"/>
                          <a:pt x="3" y="4"/>
                        </a:cubicBezTo>
                        <a:cubicBezTo>
                          <a:pt x="2" y="4"/>
                          <a:pt x="2" y="4"/>
                          <a:pt x="2" y="4"/>
                        </a:cubicBezTo>
                        <a:cubicBezTo>
                          <a:pt x="1" y="4"/>
                          <a:pt x="1" y="3"/>
                          <a:pt x="0" y="2"/>
                        </a:cubicBezTo>
                        <a:cubicBezTo>
                          <a:pt x="0" y="2"/>
                          <a:pt x="0" y="1"/>
                          <a:pt x="1"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14784"/>
                  <p:cNvSpPr>
                    <a:spLocks/>
                  </p:cNvSpPr>
                  <p:nvPr/>
                </p:nvSpPr>
                <p:spPr bwMode="auto">
                  <a:xfrm>
                    <a:off x="2310" y="1244"/>
                    <a:ext cx="17" cy="16"/>
                  </a:xfrm>
                  <a:custGeom>
                    <a:avLst/>
                    <a:gdLst>
                      <a:gd name="T0" fmla="*/ 2 w 4"/>
                      <a:gd name="T1" fmla="*/ 0 h 4"/>
                      <a:gd name="T2" fmla="*/ 3 w 4"/>
                      <a:gd name="T3" fmla="*/ 0 h 4"/>
                      <a:gd name="T4" fmla="*/ 4 w 4"/>
                      <a:gd name="T5" fmla="*/ 1 h 4"/>
                      <a:gd name="T6" fmla="*/ 4 w 4"/>
                      <a:gd name="T7" fmla="*/ 1 h 4"/>
                      <a:gd name="T8" fmla="*/ 4 w 4"/>
                      <a:gd name="T9" fmla="*/ 2 h 4"/>
                      <a:gd name="T10" fmla="*/ 3 w 4"/>
                      <a:gd name="T11" fmla="*/ 3 h 4"/>
                      <a:gd name="T12" fmla="*/ 3 w 4"/>
                      <a:gd name="T13" fmla="*/ 4 h 4"/>
                      <a:gd name="T14" fmla="*/ 3 w 4"/>
                      <a:gd name="T15" fmla="*/ 4 h 4"/>
                      <a:gd name="T16" fmla="*/ 2 w 4"/>
                      <a:gd name="T17" fmla="*/ 4 h 4"/>
                      <a:gd name="T18" fmla="*/ 0 w 4"/>
                      <a:gd name="T19" fmla="*/ 2 h 4"/>
                      <a:gd name="T20" fmla="*/ 1 w 4"/>
                      <a:gd name="T21" fmla="*/ 1 h 4"/>
                      <a:gd name="T22" fmla="*/ 2 w 4"/>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2" y="0"/>
                        </a:moveTo>
                        <a:cubicBezTo>
                          <a:pt x="2" y="0"/>
                          <a:pt x="3" y="0"/>
                          <a:pt x="3" y="0"/>
                        </a:cubicBezTo>
                        <a:cubicBezTo>
                          <a:pt x="4" y="0"/>
                          <a:pt x="4" y="0"/>
                          <a:pt x="4" y="1"/>
                        </a:cubicBezTo>
                        <a:cubicBezTo>
                          <a:pt x="4" y="1"/>
                          <a:pt x="4" y="1"/>
                          <a:pt x="4" y="1"/>
                        </a:cubicBezTo>
                        <a:cubicBezTo>
                          <a:pt x="4" y="2"/>
                          <a:pt x="4" y="2"/>
                          <a:pt x="4" y="2"/>
                        </a:cubicBezTo>
                        <a:cubicBezTo>
                          <a:pt x="4" y="3"/>
                          <a:pt x="4" y="3"/>
                          <a:pt x="3" y="3"/>
                        </a:cubicBezTo>
                        <a:cubicBezTo>
                          <a:pt x="3" y="4"/>
                          <a:pt x="3" y="4"/>
                          <a:pt x="3" y="4"/>
                        </a:cubicBezTo>
                        <a:cubicBezTo>
                          <a:pt x="3" y="4"/>
                          <a:pt x="3" y="4"/>
                          <a:pt x="3" y="4"/>
                        </a:cubicBezTo>
                        <a:cubicBezTo>
                          <a:pt x="2" y="4"/>
                          <a:pt x="2" y="4"/>
                          <a:pt x="2" y="4"/>
                        </a:cubicBezTo>
                        <a:cubicBezTo>
                          <a:pt x="1" y="3"/>
                          <a:pt x="1" y="3"/>
                          <a:pt x="0" y="2"/>
                        </a:cubicBezTo>
                        <a:cubicBezTo>
                          <a:pt x="0" y="2"/>
                          <a:pt x="0" y="1"/>
                          <a:pt x="1"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14785"/>
                  <p:cNvSpPr>
                    <a:spLocks/>
                  </p:cNvSpPr>
                  <p:nvPr/>
                </p:nvSpPr>
                <p:spPr bwMode="auto">
                  <a:xfrm>
                    <a:off x="2294" y="1068"/>
                    <a:ext cx="20" cy="16"/>
                  </a:xfrm>
                  <a:custGeom>
                    <a:avLst/>
                    <a:gdLst>
                      <a:gd name="T0" fmla="*/ 1 w 5"/>
                      <a:gd name="T1" fmla="*/ 1 h 4"/>
                      <a:gd name="T2" fmla="*/ 2 w 5"/>
                      <a:gd name="T3" fmla="*/ 0 h 4"/>
                      <a:gd name="T4" fmla="*/ 3 w 5"/>
                      <a:gd name="T5" fmla="*/ 0 h 4"/>
                      <a:gd name="T6" fmla="*/ 4 w 5"/>
                      <a:gd name="T7" fmla="*/ 1 h 4"/>
                      <a:gd name="T8" fmla="*/ 4 w 5"/>
                      <a:gd name="T9" fmla="*/ 1 h 4"/>
                      <a:gd name="T10" fmla="*/ 3 w 5"/>
                      <a:gd name="T11" fmla="*/ 3 h 4"/>
                      <a:gd name="T12" fmla="*/ 3 w 5"/>
                      <a:gd name="T13" fmla="*/ 4 h 4"/>
                      <a:gd name="T14" fmla="*/ 3 w 5"/>
                      <a:gd name="T15" fmla="*/ 4 h 4"/>
                      <a:gd name="T16" fmla="*/ 2 w 5"/>
                      <a:gd name="T17" fmla="*/ 4 h 4"/>
                      <a:gd name="T18" fmla="*/ 1 w 5"/>
                      <a:gd name="T19" fmla="*/ 2 h 4"/>
                      <a:gd name="T20" fmla="*/ 1 w 5"/>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1" y="1"/>
                        </a:moveTo>
                        <a:cubicBezTo>
                          <a:pt x="1" y="0"/>
                          <a:pt x="1" y="0"/>
                          <a:pt x="2" y="0"/>
                        </a:cubicBezTo>
                        <a:cubicBezTo>
                          <a:pt x="2" y="0"/>
                          <a:pt x="3" y="0"/>
                          <a:pt x="3" y="0"/>
                        </a:cubicBezTo>
                        <a:cubicBezTo>
                          <a:pt x="4" y="0"/>
                          <a:pt x="4" y="0"/>
                          <a:pt x="4" y="1"/>
                        </a:cubicBezTo>
                        <a:cubicBezTo>
                          <a:pt x="4" y="1"/>
                          <a:pt x="4" y="1"/>
                          <a:pt x="4" y="1"/>
                        </a:cubicBezTo>
                        <a:cubicBezTo>
                          <a:pt x="5" y="2"/>
                          <a:pt x="4" y="3"/>
                          <a:pt x="3" y="3"/>
                        </a:cubicBezTo>
                        <a:cubicBezTo>
                          <a:pt x="3" y="4"/>
                          <a:pt x="3" y="4"/>
                          <a:pt x="3" y="4"/>
                        </a:cubicBezTo>
                        <a:cubicBezTo>
                          <a:pt x="3" y="4"/>
                          <a:pt x="3" y="4"/>
                          <a:pt x="3" y="4"/>
                        </a:cubicBezTo>
                        <a:cubicBezTo>
                          <a:pt x="2" y="4"/>
                          <a:pt x="2" y="4"/>
                          <a:pt x="2" y="4"/>
                        </a:cubicBezTo>
                        <a:cubicBezTo>
                          <a:pt x="1" y="3"/>
                          <a:pt x="1" y="3"/>
                          <a:pt x="1" y="2"/>
                        </a:cubicBezTo>
                        <a:cubicBezTo>
                          <a:pt x="0" y="2"/>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14786"/>
                  <p:cNvSpPr>
                    <a:spLocks/>
                  </p:cNvSpPr>
                  <p:nvPr/>
                </p:nvSpPr>
                <p:spPr bwMode="auto">
                  <a:xfrm>
                    <a:off x="2917" y="465"/>
                    <a:ext cx="98" cy="74"/>
                  </a:xfrm>
                  <a:custGeom>
                    <a:avLst/>
                    <a:gdLst>
                      <a:gd name="T0" fmla="*/ 0 w 24"/>
                      <a:gd name="T1" fmla="*/ 15 h 18"/>
                      <a:gd name="T2" fmla="*/ 3 w 24"/>
                      <a:gd name="T3" fmla="*/ 5 h 18"/>
                      <a:gd name="T4" fmla="*/ 7 w 24"/>
                      <a:gd name="T5" fmla="*/ 2 h 18"/>
                      <a:gd name="T6" fmla="*/ 12 w 24"/>
                      <a:gd name="T7" fmla="*/ 0 h 18"/>
                      <a:gd name="T8" fmla="*/ 17 w 24"/>
                      <a:gd name="T9" fmla="*/ 1 h 18"/>
                      <a:gd name="T10" fmla="*/ 21 w 24"/>
                      <a:gd name="T11" fmla="*/ 4 h 18"/>
                      <a:gd name="T12" fmla="*/ 22 w 24"/>
                      <a:gd name="T13" fmla="*/ 14 h 18"/>
                      <a:gd name="T14" fmla="*/ 15 w 24"/>
                      <a:gd name="T15" fmla="*/ 18 h 18"/>
                      <a:gd name="T16" fmla="*/ 15 w 24"/>
                      <a:gd name="T17" fmla="*/ 18 h 18"/>
                      <a:gd name="T18" fmla="*/ 8 w 24"/>
                      <a:gd name="T19" fmla="*/ 13 h 18"/>
                      <a:gd name="T20" fmla="*/ 8 w 24"/>
                      <a:gd name="T21" fmla="*/ 9 h 18"/>
                      <a:gd name="T22" fmla="*/ 9 w 24"/>
                      <a:gd name="T23" fmla="*/ 9 h 18"/>
                      <a:gd name="T24" fmla="*/ 11 w 24"/>
                      <a:gd name="T25" fmla="*/ 7 h 18"/>
                      <a:gd name="T26" fmla="*/ 15 w 24"/>
                      <a:gd name="T27" fmla="*/ 7 h 18"/>
                      <a:gd name="T28" fmla="*/ 16 w 24"/>
                      <a:gd name="T29" fmla="*/ 9 h 18"/>
                      <a:gd name="T30" fmla="*/ 14 w 24"/>
                      <a:gd name="T31" fmla="*/ 11 h 18"/>
                      <a:gd name="T32" fmla="*/ 12 w 24"/>
                      <a:gd name="T33" fmla="*/ 11 h 18"/>
                      <a:gd name="T34" fmla="*/ 11 w 24"/>
                      <a:gd name="T35" fmla="*/ 11 h 18"/>
                      <a:gd name="T36" fmla="*/ 11 w 24"/>
                      <a:gd name="T37" fmla="*/ 10 h 18"/>
                      <a:gd name="T38" fmla="*/ 10 w 24"/>
                      <a:gd name="T39" fmla="*/ 11 h 18"/>
                      <a:gd name="T40" fmla="*/ 11 w 24"/>
                      <a:gd name="T41" fmla="*/ 13 h 18"/>
                      <a:gd name="T42" fmla="*/ 13 w 24"/>
                      <a:gd name="T43" fmla="*/ 13 h 18"/>
                      <a:gd name="T44" fmla="*/ 16 w 24"/>
                      <a:gd name="T45" fmla="*/ 12 h 18"/>
                      <a:gd name="T46" fmla="*/ 18 w 24"/>
                      <a:gd name="T47" fmla="*/ 8 h 18"/>
                      <a:gd name="T48" fmla="*/ 16 w 24"/>
                      <a:gd name="T49" fmla="*/ 4 h 18"/>
                      <a:gd name="T50" fmla="*/ 12 w 24"/>
                      <a:gd name="T51" fmla="*/ 2 h 18"/>
                      <a:gd name="T52" fmla="*/ 11 w 24"/>
                      <a:gd name="T53" fmla="*/ 2 h 18"/>
                      <a:gd name="T54" fmla="*/ 7 w 24"/>
                      <a:gd name="T55" fmla="*/ 3 h 18"/>
                      <a:gd name="T56" fmla="*/ 4 w 24"/>
                      <a:gd name="T57" fmla="*/ 6 h 18"/>
                      <a:gd name="T58" fmla="*/ 1 w 24"/>
                      <a:gd name="T59" fmla="*/ 15 h 18"/>
                      <a:gd name="T60" fmla="*/ 0 w 24"/>
                      <a:gd name="T6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 h="18">
                        <a:moveTo>
                          <a:pt x="0" y="15"/>
                        </a:moveTo>
                        <a:cubicBezTo>
                          <a:pt x="0" y="11"/>
                          <a:pt x="1" y="8"/>
                          <a:pt x="3" y="5"/>
                        </a:cubicBezTo>
                        <a:cubicBezTo>
                          <a:pt x="4" y="4"/>
                          <a:pt x="5" y="3"/>
                          <a:pt x="7" y="2"/>
                        </a:cubicBezTo>
                        <a:cubicBezTo>
                          <a:pt x="8" y="1"/>
                          <a:pt x="10" y="0"/>
                          <a:pt x="12" y="0"/>
                        </a:cubicBezTo>
                        <a:cubicBezTo>
                          <a:pt x="13" y="0"/>
                          <a:pt x="15" y="0"/>
                          <a:pt x="17" y="1"/>
                        </a:cubicBezTo>
                        <a:cubicBezTo>
                          <a:pt x="19" y="2"/>
                          <a:pt x="20" y="3"/>
                          <a:pt x="21" y="4"/>
                        </a:cubicBezTo>
                        <a:cubicBezTo>
                          <a:pt x="23" y="8"/>
                          <a:pt x="24" y="11"/>
                          <a:pt x="22" y="14"/>
                        </a:cubicBezTo>
                        <a:cubicBezTo>
                          <a:pt x="21" y="17"/>
                          <a:pt x="18" y="18"/>
                          <a:pt x="15" y="18"/>
                        </a:cubicBezTo>
                        <a:cubicBezTo>
                          <a:pt x="15" y="18"/>
                          <a:pt x="15" y="18"/>
                          <a:pt x="15" y="18"/>
                        </a:cubicBezTo>
                        <a:cubicBezTo>
                          <a:pt x="10" y="18"/>
                          <a:pt x="8" y="15"/>
                          <a:pt x="8" y="13"/>
                        </a:cubicBezTo>
                        <a:cubicBezTo>
                          <a:pt x="8" y="13"/>
                          <a:pt x="7" y="11"/>
                          <a:pt x="8" y="9"/>
                        </a:cubicBezTo>
                        <a:cubicBezTo>
                          <a:pt x="8" y="9"/>
                          <a:pt x="9" y="9"/>
                          <a:pt x="9" y="9"/>
                        </a:cubicBezTo>
                        <a:cubicBezTo>
                          <a:pt x="9" y="8"/>
                          <a:pt x="10" y="7"/>
                          <a:pt x="11" y="7"/>
                        </a:cubicBezTo>
                        <a:cubicBezTo>
                          <a:pt x="12" y="6"/>
                          <a:pt x="14" y="6"/>
                          <a:pt x="15" y="7"/>
                        </a:cubicBezTo>
                        <a:cubicBezTo>
                          <a:pt x="16" y="8"/>
                          <a:pt x="16" y="8"/>
                          <a:pt x="16" y="9"/>
                        </a:cubicBezTo>
                        <a:cubicBezTo>
                          <a:pt x="15" y="10"/>
                          <a:pt x="15" y="11"/>
                          <a:pt x="14" y="11"/>
                        </a:cubicBezTo>
                        <a:cubicBezTo>
                          <a:pt x="13" y="11"/>
                          <a:pt x="12" y="11"/>
                          <a:pt x="12" y="11"/>
                        </a:cubicBezTo>
                        <a:cubicBezTo>
                          <a:pt x="11" y="11"/>
                          <a:pt x="11" y="11"/>
                          <a:pt x="11" y="11"/>
                        </a:cubicBezTo>
                        <a:cubicBezTo>
                          <a:pt x="11" y="11"/>
                          <a:pt x="11" y="10"/>
                          <a:pt x="11" y="10"/>
                        </a:cubicBezTo>
                        <a:cubicBezTo>
                          <a:pt x="10" y="11"/>
                          <a:pt x="10" y="11"/>
                          <a:pt x="10" y="11"/>
                        </a:cubicBezTo>
                        <a:cubicBezTo>
                          <a:pt x="10" y="11"/>
                          <a:pt x="10" y="12"/>
                          <a:pt x="11" y="13"/>
                        </a:cubicBezTo>
                        <a:cubicBezTo>
                          <a:pt x="11" y="13"/>
                          <a:pt x="12" y="13"/>
                          <a:pt x="13" y="13"/>
                        </a:cubicBezTo>
                        <a:cubicBezTo>
                          <a:pt x="14" y="13"/>
                          <a:pt x="16" y="13"/>
                          <a:pt x="16" y="12"/>
                        </a:cubicBezTo>
                        <a:cubicBezTo>
                          <a:pt x="17" y="11"/>
                          <a:pt x="18" y="9"/>
                          <a:pt x="18" y="8"/>
                        </a:cubicBezTo>
                        <a:cubicBezTo>
                          <a:pt x="18" y="6"/>
                          <a:pt x="17" y="5"/>
                          <a:pt x="16" y="4"/>
                        </a:cubicBezTo>
                        <a:cubicBezTo>
                          <a:pt x="15" y="3"/>
                          <a:pt x="13" y="2"/>
                          <a:pt x="12" y="2"/>
                        </a:cubicBezTo>
                        <a:cubicBezTo>
                          <a:pt x="11" y="2"/>
                          <a:pt x="11" y="2"/>
                          <a:pt x="11" y="2"/>
                        </a:cubicBezTo>
                        <a:cubicBezTo>
                          <a:pt x="10" y="2"/>
                          <a:pt x="9" y="3"/>
                          <a:pt x="7" y="3"/>
                        </a:cubicBezTo>
                        <a:cubicBezTo>
                          <a:pt x="6" y="4"/>
                          <a:pt x="5" y="5"/>
                          <a:pt x="4" y="6"/>
                        </a:cubicBezTo>
                        <a:cubicBezTo>
                          <a:pt x="2" y="9"/>
                          <a:pt x="1" y="12"/>
                          <a:pt x="1" y="15"/>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14787"/>
                  <p:cNvSpPr>
                    <a:spLocks/>
                  </p:cNvSpPr>
                  <p:nvPr/>
                </p:nvSpPr>
                <p:spPr bwMode="auto">
                  <a:xfrm>
                    <a:off x="3011" y="388"/>
                    <a:ext cx="70" cy="131"/>
                  </a:xfrm>
                  <a:custGeom>
                    <a:avLst/>
                    <a:gdLst>
                      <a:gd name="T0" fmla="*/ 5 w 17"/>
                      <a:gd name="T1" fmla="*/ 28 h 32"/>
                      <a:gd name="T2" fmla="*/ 5 w 17"/>
                      <a:gd name="T3" fmla="*/ 25 h 32"/>
                      <a:gd name="T4" fmla="*/ 7 w 17"/>
                      <a:gd name="T5" fmla="*/ 24 h 32"/>
                      <a:gd name="T6" fmla="*/ 8 w 17"/>
                      <a:gd name="T7" fmla="*/ 26 h 32"/>
                      <a:gd name="T8" fmla="*/ 8 w 17"/>
                      <a:gd name="T9" fmla="*/ 26 h 32"/>
                      <a:gd name="T10" fmla="*/ 9 w 17"/>
                      <a:gd name="T11" fmla="*/ 27 h 32"/>
                      <a:gd name="T12" fmla="*/ 10 w 17"/>
                      <a:gd name="T13" fmla="*/ 27 h 32"/>
                      <a:gd name="T14" fmla="*/ 10 w 17"/>
                      <a:gd name="T15" fmla="*/ 27 h 32"/>
                      <a:gd name="T16" fmla="*/ 11 w 17"/>
                      <a:gd name="T17" fmla="*/ 27 h 32"/>
                      <a:gd name="T18" fmla="*/ 11 w 17"/>
                      <a:gd name="T19" fmla="*/ 27 h 32"/>
                      <a:gd name="T20" fmla="*/ 13 w 17"/>
                      <a:gd name="T21" fmla="*/ 25 h 32"/>
                      <a:gd name="T22" fmla="*/ 12 w 17"/>
                      <a:gd name="T23" fmla="*/ 21 h 32"/>
                      <a:gd name="T24" fmla="*/ 9 w 17"/>
                      <a:gd name="T25" fmla="*/ 19 h 32"/>
                      <a:gd name="T26" fmla="*/ 0 w 17"/>
                      <a:gd name="T27" fmla="*/ 17 h 32"/>
                      <a:gd name="T28" fmla="*/ 0 w 17"/>
                      <a:gd name="T29" fmla="*/ 17 h 32"/>
                      <a:gd name="T30" fmla="*/ 0 w 17"/>
                      <a:gd name="T31" fmla="*/ 17 h 32"/>
                      <a:gd name="T32" fmla="*/ 0 w 17"/>
                      <a:gd name="T33" fmla="*/ 16 h 32"/>
                      <a:gd name="T34" fmla="*/ 8 w 17"/>
                      <a:gd name="T35" fmla="*/ 13 h 32"/>
                      <a:gd name="T36" fmla="*/ 10 w 17"/>
                      <a:gd name="T37" fmla="*/ 10 h 32"/>
                      <a:gd name="T38" fmla="*/ 11 w 17"/>
                      <a:gd name="T39" fmla="*/ 7 h 32"/>
                      <a:gd name="T40" fmla="*/ 9 w 17"/>
                      <a:gd name="T41" fmla="*/ 5 h 32"/>
                      <a:gd name="T42" fmla="*/ 8 w 17"/>
                      <a:gd name="T43" fmla="*/ 4 h 32"/>
                      <a:gd name="T44" fmla="*/ 8 w 17"/>
                      <a:gd name="T45" fmla="*/ 4 h 32"/>
                      <a:gd name="T46" fmla="*/ 8 w 17"/>
                      <a:gd name="T47" fmla="*/ 5 h 32"/>
                      <a:gd name="T48" fmla="*/ 7 w 17"/>
                      <a:gd name="T49" fmla="*/ 5 h 32"/>
                      <a:gd name="T50" fmla="*/ 6 w 17"/>
                      <a:gd name="T51" fmla="*/ 7 h 32"/>
                      <a:gd name="T52" fmla="*/ 6 w 17"/>
                      <a:gd name="T53" fmla="*/ 7 h 32"/>
                      <a:gd name="T54" fmla="*/ 5 w 17"/>
                      <a:gd name="T55" fmla="*/ 8 h 32"/>
                      <a:gd name="T56" fmla="*/ 3 w 17"/>
                      <a:gd name="T57" fmla="*/ 7 h 32"/>
                      <a:gd name="T58" fmla="*/ 3 w 17"/>
                      <a:gd name="T59" fmla="*/ 5 h 32"/>
                      <a:gd name="T60" fmla="*/ 3 w 17"/>
                      <a:gd name="T61" fmla="*/ 2 h 32"/>
                      <a:gd name="T62" fmla="*/ 6 w 17"/>
                      <a:gd name="T63" fmla="*/ 0 h 32"/>
                      <a:gd name="T64" fmla="*/ 8 w 17"/>
                      <a:gd name="T65" fmla="*/ 0 h 32"/>
                      <a:gd name="T66" fmla="*/ 10 w 17"/>
                      <a:gd name="T67" fmla="*/ 0 h 32"/>
                      <a:gd name="T68" fmla="*/ 15 w 17"/>
                      <a:gd name="T69" fmla="*/ 6 h 32"/>
                      <a:gd name="T70" fmla="*/ 15 w 17"/>
                      <a:gd name="T71" fmla="*/ 9 h 32"/>
                      <a:gd name="T72" fmla="*/ 13 w 17"/>
                      <a:gd name="T73" fmla="*/ 12 h 32"/>
                      <a:gd name="T74" fmla="*/ 9 w 17"/>
                      <a:gd name="T75" fmla="*/ 15 h 32"/>
                      <a:gd name="T76" fmla="*/ 5 w 17"/>
                      <a:gd name="T77" fmla="*/ 16 h 32"/>
                      <a:gd name="T78" fmla="*/ 4 w 17"/>
                      <a:gd name="T79" fmla="*/ 16 h 32"/>
                      <a:gd name="T80" fmla="*/ 5 w 17"/>
                      <a:gd name="T81" fmla="*/ 16 h 32"/>
                      <a:gd name="T82" fmla="*/ 5 w 17"/>
                      <a:gd name="T83" fmla="*/ 16 h 32"/>
                      <a:gd name="T84" fmla="*/ 9 w 17"/>
                      <a:gd name="T85" fmla="*/ 17 h 32"/>
                      <a:gd name="T86" fmla="*/ 14 w 17"/>
                      <a:gd name="T87" fmla="*/ 19 h 32"/>
                      <a:gd name="T88" fmla="*/ 16 w 17"/>
                      <a:gd name="T89" fmla="*/ 21 h 32"/>
                      <a:gd name="T90" fmla="*/ 17 w 17"/>
                      <a:gd name="T91" fmla="*/ 25 h 32"/>
                      <a:gd name="T92" fmla="*/ 13 w 17"/>
                      <a:gd name="T93" fmla="*/ 31 h 32"/>
                      <a:gd name="T94" fmla="*/ 11 w 17"/>
                      <a:gd name="T95" fmla="*/ 32 h 32"/>
                      <a:gd name="T96" fmla="*/ 10 w 17"/>
                      <a:gd name="T97" fmla="*/ 32 h 32"/>
                      <a:gd name="T98" fmla="*/ 9 w 17"/>
                      <a:gd name="T99" fmla="*/ 32 h 32"/>
                      <a:gd name="T100" fmla="*/ 6 w 17"/>
                      <a:gd name="T101" fmla="*/ 30 h 32"/>
                      <a:gd name="T102" fmla="*/ 5 w 17"/>
                      <a:gd name="T10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 h="32">
                        <a:moveTo>
                          <a:pt x="5" y="28"/>
                        </a:moveTo>
                        <a:cubicBezTo>
                          <a:pt x="5" y="27"/>
                          <a:pt x="5" y="26"/>
                          <a:pt x="5" y="25"/>
                        </a:cubicBezTo>
                        <a:cubicBezTo>
                          <a:pt x="5" y="24"/>
                          <a:pt x="6" y="24"/>
                          <a:pt x="7" y="24"/>
                        </a:cubicBezTo>
                        <a:cubicBezTo>
                          <a:pt x="7" y="24"/>
                          <a:pt x="7" y="25"/>
                          <a:pt x="8" y="26"/>
                        </a:cubicBezTo>
                        <a:cubicBezTo>
                          <a:pt x="8" y="26"/>
                          <a:pt x="8" y="26"/>
                          <a:pt x="8" y="26"/>
                        </a:cubicBezTo>
                        <a:cubicBezTo>
                          <a:pt x="8" y="26"/>
                          <a:pt x="8" y="27"/>
                          <a:pt x="9" y="27"/>
                        </a:cubicBezTo>
                        <a:cubicBezTo>
                          <a:pt x="9" y="27"/>
                          <a:pt x="9" y="27"/>
                          <a:pt x="10" y="27"/>
                        </a:cubicBezTo>
                        <a:cubicBezTo>
                          <a:pt x="10" y="27"/>
                          <a:pt x="10" y="27"/>
                          <a:pt x="10" y="27"/>
                        </a:cubicBezTo>
                        <a:cubicBezTo>
                          <a:pt x="10" y="27"/>
                          <a:pt x="10" y="27"/>
                          <a:pt x="11" y="27"/>
                        </a:cubicBezTo>
                        <a:cubicBezTo>
                          <a:pt x="11" y="27"/>
                          <a:pt x="11" y="27"/>
                          <a:pt x="11" y="27"/>
                        </a:cubicBezTo>
                        <a:cubicBezTo>
                          <a:pt x="12" y="27"/>
                          <a:pt x="12" y="26"/>
                          <a:pt x="13" y="25"/>
                        </a:cubicBezTo>
                        <a:cubicBezTo>
                          <a:pt x="13" y="24"/>
                          <a:pt x="12" y="22"/>
                          <a:pt x="12" y="21"/>
                        </a:cubicBezTo>
                        <a:cubicBezTo>
                          <a:pt x="11" y="20"/>
                          <a:pt x="10" y="20"/>
                          <a:pt x="9" y="19"/>
                        </a:cubicBezTo>
                        <a:cubicBezTo>
                          <a:pt x="6" y="18"/>
                          <a:pt x="4" y="17"/>
                          <a:pt x="0" y="17"/>
                        </a:cubicBezTo>
                        <a:cubicBezTo>
                          <a:pt x="0" y="17"/>
                          <a:pt x="0" y="17"/>
                          <a:pt x="0" y="17"/>
                        </a:cubicBezTo>
                        <a:cubicBezTo>
                          <a:pt x="0" y="17"/>
                          <a:pt x="0" y="17"/>
                          <a:pt x="0" y="17"/>
                        </a:cubicBezTo>
                        <a:cubicBezTo>
                          <a:pt x="0" y="16"/>
                          <a:pt x="0" y="16"/>
                          <a:pt x="0" y="16"/>
                        </a:cubicBezTo>
                        <a:cubicBezTo>
                          <a:pt x="3" y="15"/>
                          <a:pt x="6" y="14"/>
                          <a:pt x="8" y="13"/>
                        </a:cubicBezTo>
                        <a:cubicBezTo>
                          <a:pt x="9" y="12"/>
                          <a:pt x="10" y="11"/>
                          <a:pt x="10" y="10"/>
                        </a:cubicBezTo>
                        <a:cubicBezTo>
                          <a:pt x="11" y="9"/>
                          <a:pt x="11" y="8"/>
                          <a:pt x="11" y="7"/>
                        </a:cubicBezTo>
                        <a:cubicBezTo>
                          <a:pt x="10" y="6"/>
                          <a:pt x="9" y="5"/>
                          <a:pt x="9" y="5"/>
                        </a:cubicBezTo>
                        <a:cubicBezTo>
                          <a:pt x="9" y="5"/>
                          <a:pt x="8" y="4"/>
                          <a:pt x="8" y="4"/>
                        </a:cubicBezTo>
                        <a:cubicBezTo>
                          <a:pt x="8" y="4"/>
                          <a:pt x="8" y="4"/>
                          <a:pt x="8" y="4"/>
                        </a:cubicBezTo>
                        <a:cubicBezTo>
                          <a:pt x="8" y="4"/>
                          <a:pt x="8" y="4"/>
                          <a:pt x="8" y="5"/>
                        </a:cubicBezTo>
                        <a:cubicBezTo>
                          <a:pt x="7" y="5"/>
                          <a:pt x="7" y="5"/>
                          <a:pt x="7" y="5"/>
                        </a:cubicBezTo>
                        <a:cubicBezTo>
                          <a:pt x="6" y="5"/>
                          <a:pt x="6" y="6"/>
                          <a:pt x="6" y="7"/>
                        </a:cubicBezTo>
                        <a:cubicBezTo>
                          <a:pt x="6" y="7"/>
                          <a:pt x="6" y="7"/>
                          <a:pt x="6" y="7"/>
                        </a:cubicBezTo>
                        <a:cubicBezTo>
                          <a:pt x="6" y="7"/>
                          <a:pt x="6" y="8"/>
                          <a:pt x="5" y="8"/>
                        </a:cubicBezTo>
                        <a:cubicBezTo>
                          <a:pt x="5" y="9"/>
                          <a:pt x="4" y="8"/>
                          <a:pt x="3" y="7"/>
                        </a:cubicBezTo>
                        <a:cubicBezTo>
                          <a:pt x="3" y="7"/>
                          <a:pt x="3" y="6"/>
                          <a:pt x="3" y="5"/>
                        </a:cubicBezTo>
                        <a:cubicBezTo>
                          <a:pt x="2" y="4"/>
                          <a:pt x="3" y="3"/>
                          <a:pt x="3" y="2"/>
                        </a:cubicBezTo>
                        <a:cubicBezTo>
                          <a:pt x="4" y="1"/>
                          <a:pt x="5" y="0"/>
                          <a:pt x="6" y="0"/>
                        </a:cubicBezTo>
                        <a:cubicBezTo>
                          <a:pt x="7" y="0"/>
                          <a:pt x="7" y="0"/>
                          <a:pt x="8" y="0"/>
                        </a:cubicBezTo>
                        <a:cubicBezTo>
                          <a:pt x="9" y="0"/>
                          <a:pt x="9" y="0"/>
                          <a:pt x="10" y="0"/>
                        </a:cubicBezTo>
                        <a:cubicBezTo>
                          <a:pt x="13" y="1"/>
                          <a:pt x="15" y="3"/>
                          <a:pt x="15" y="6"/>
                        </a:cubicBezTo>
                        <a:cubicBezTo>
                          <a:pt x="15" y="7"/>
                          <a:pt x="15" y="8"/>
                          <a:pt x="15" y="9"/>
                        </a:cubicBezTo>
                        <a:cubicBezTo>
                          <a:pt x="14" y="10"/>
                          <a:pt x="14" y="11"/>
                          <a:pt x="13" y="12"/>
                        </a:cubicBezTo>
                        <a:cubicBezTo>
                          <a:pt x="12" y="13"/>
                          <a:pt x="10" y="14"/>
                          <a:pt x="9" y="15"/>
                        </a:cubicBezTo>
                        <a:cubicBezTo>
                          <a:pt x="8" y="15"/>
                          <a:pt x="7" y="16"/>
                          <a:pt x="5" y="16"/>
                        </a:cubicBezTo>
                        <a:cubicBezTo>
                          <a:pt x="5" y="16"/>
                          <a:pt x="4" y="16"/>
                          <a:pt x="4" y="16"/>
                        </a:cubicBezTo>
                        <a:cubicBezTo>
                          <a:pt x="4" y="16"/>
                          <a:pt x="4" y="16"/>
                          <a:pt x="5" y="16"/>
                        </a:cubicBezTo>
                        <a:cubicBezTo>
                          <a:pt x="5" y="16"/>
                          <a:pt x="5" y="16"/>
                          <a:pt x="5" y="16"/>
                        </a:cubicBezTo>
                        <a:cubicBezTo>
                          <a:pt x="7" y="16"/>
                          <a:pt x="8" y="17"/>
                          <a:pt x="9" y="17"/>
                        </a:cubicBezTo>
                        <a:cubicBezTo>
                          <a:pt x="11" y="17"/>
                          <a:pt x="12" y="18"/>
                          <a:pt x="14" y="19"/>
                        </a:cubicBezTo>
                        <a:cubicBezTo>
                          <a:pt x="15" y="19"/>
                          <a:pt x="15" y="20"/>
                          <a:pt x="16" y="21"/>
                        </a:cubicBezTo>
                        <a:cubicBezTo>
                          <a:pt x="17" y="22"/>
                          <a:pt x="17" y="23"/>
                          <a:pt x="17" y="25"/>
                        </a:cubicBezTo>
                        <a:cubicBezTo>
                          <a:pt x="17" y="27"/>
                          <a:pt x="16" y="30"/>
                          <a:pt x="13" y="31"/>
                        </a:cubicBezTo>
                        <a:cubicBezTo>
                          <a:pt x="13" y="32"/>
                          <a:pt x="12" y="32"/>
                          <a:pt x="11" y="32"/>
                        </a:cubicBezTo>
                        <a:cubicBezTo>
                          <a:pt x="11" y="32"/>
                          <a:pt x="11" y="32"/>
                          <a:pt x="10" y="32"/>
                        </a:cubicBezTo>
                        <a:cubicBezTo>
                          <a:pt x="10" y="32"/>
                          <a:pt x="10" y="32"/>
                          <a:pt x="9" y="32"/>
                        </a:cubicBezTo>
                        <a:cubicBezTo>
                          <a:pt x="8" y="32"/>
                          <a:pt x="7" y="31"/>
                          <a:pt x="6" y="30"/>
                        </a:cubicBezTo>
                        <a:cubicBezTo>
                          <a:pt x="5" y="30"/>
                          <a:pt x="5" y="29"/>
                          <a:pt x="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14788"/>
                  <p:cNvSpPr>
                    <a:spLocks/>
                  </p:cNvSpPr>
                  <p:nvPr/>
                </p:nvSpPr>
                <p:spPr bwMode="auto">
                  <a:xfrm>
                    <a:off x="2995" y="457"/>
                    <a:ext cx="36" cy="29"/>
                  </a:xfrm>
                  <a:custGeom>
                    <a:avLst/>
                    <a:gdLst>
                      <a:gd name="T0" fmla="*/ 9 w 9"/>
                      <a:gd name="T1" fmla="*/ 4 h 7"/>
                      <a:gd name="T2" fmla="*/ 9 w 9"/>
                      <a:gd name="T3" fmla="*/ 6 h 7"/>
                      <a:gd name="T4" fmla="*/ 8 w 9"/>
                      <a:gd name="T5" fmla="*/ 7 h 7"/>
                      <a:gd name="T6" fmla="*/ 8 w 9"/>
                      <a:gd name="T7" fmla="*/ 7 h 7"/>
                      <a:gd name="T8" fmla="*/ 7 w 9"/>
                      <a:gd name="T9" fmla="*/ 7 h 7"/>
                      <a:gd name="T10" fmla="*/ 6 w 9"/>
                      <a:gd name="T11" fmla="*/ 6 h 7"/>
                      <a:gd name="T12" fmla="*/ 4 w 9"/>
                      <a:gd name="T13" fmla="*/ 5 h 7"/>
                      <a:gd name="T14" fmla="*/ 2 w 9"/>
                      <a:gd name="T15" fmla="*/ 3 h 7"/>
                      <a:gd name="T16" fmla="*/ 0 w 9"/>
                      <a:gd name="T17" fmla="*/ 2 h 7"/>
                      <a:gd name="T18" fmla="*/ 0 w 9"/>
                      <a:gd name="T19" fmla="*/ 1 h 7"/>
                      <a:gd name="T20" fmla="*/ 3 w 9"/>
                      <a:gd name="T21" fmla="*/ 0 h 7"/>
                      <a:gd name="T22" fmla="*/ 6 w 9"/>
                      <a:gd name="T23" fmla="*/ 1 h 7"/>
                      <a:gd name="T24" fmla="*/ 9 w 9"/>
                      <a:gd name="T2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7">
                        <a:moveTo>
                          <a:pt x="9" y="4"/>
                        </a:moveTo>
                        <a:cubicBezTo>
                          <a:pt x="9" y="5"/>
                          <a:pt x="9" y="5"/>
                          <a:pt x="9" y="6"/>
                        </a:cubicBezTo>
                        <a:cubicBezTo>
                          <a:pt x="9" y="6"/>
                          <a:pt x="8" y="7"/>
                          <a:pt x="8" y="7"/>
                        </a:cubicBezTo>
                        <a:cubicBezTo>
                          <a:pt x="8" y="7"/>
                          <a:pt x="8" y="7"/>
                          <a:pt x="8" y="7"/>
                        </a:cubicBezTo>
                        <a:cubicBezTo>
                          <a:pt x="7" y="7"/>
                          <a:pt x="7" y="7"/>
                          <a:pt x="7" y="7"/>
                        </a:cubicBezTo>
                        <a:cubicBezTo>
                          <a:pt x="6" y="7"/>
                          <a:pt x="6" y="7"/>
                          <a:pt x="6" y="6"/>
                        </a:cubicBezTo>
                        <a:cubicBezTo>
                          <a:pt x="5" y="6"/>
                          <a:pt x="4" y="5"/>
                          <a:pt x="4" y="5"/>
                        </a:cubicBezTo>
                        <a:cubicBezTo>
                          <a:pt x="3" y="4"/>
                          <a:pt x="3" y="3"/>
                          <a:pt x="2" y="3"/>
                        </a:cubicBezTo>
                        <a:cubicBezTo>
                          <a:pt x="2" y="2"/>
                          <a:pt x="1" y="2"/>
                          <a:pt x="0" y="2"/>
                        </a:cubicBezTo>
                        <a:cubicBezTo>
                          <a:pt x="0" y="1"/>
                          <a:pt x="0" y="1"/>
                          <a:pt x="0" y="1"/>
                        </a:cubicBezTo>
                        <a:cubicBezTo>
                          <a:pt x="1" y="0"/>
                          <a:pt x="2" y="0"/>
                          <a:pt x="3" y="0"/>
                        </a:cubicBezTo>
                        <a:cubicBezTo>
                          <a:pt x="4" y="0"/>
                          <a:pt x="5" y="1"/>
                          <a:pt x="6" y="1"/>
                        </a:cubicBezTo>
                        <a:cubicBezTo>
                          <a:pt x="8" y="2"/>
                          <a:pt x="9" y="3"/>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14789"/>
                  <p:cNvSpPr>
                    <a:spLocks/>
                  </p:cNvSpPr>
                  <p:nvPr/>
                </p:nvSpPr>
                <p:spPr bwMode="auto">
                  <a:xfrm>
                    <a:off x="3052" y="441"/>
                    <a:ext cx="41" cy="20"/>
                  </a:xfrm>
                  <a:custGeom>
                    <a:avLst/>
                    <a:gdLst>
                      <a:gd name="T0" fmla="*/ 10 w 10"/>
                      <a:gd name="T1" fmla="*/ 2 h 5"/>
                      <a:gd name="T2" fmla="*/ 10 w 10"/>
                      <a:gd name="T3" fmla="*/ 4 h 5"/>
                      <a:gd name="T4" fmla="*/ 7 w 10"/>
                      <a:gd name="T5" fmla="*/ 5 h 5"/>
                      <a:gd name="T6" fmla="*/ 6 w 10"/>
                      <a:gd name="T7" fmla="*/ 5 h 5"/>
                      <a:gd name="T8" fmla="*/ 3 w 10"/>
                      <a:gd name="T9" fmla="*/ 4 h 5"/>
                      <a:gd name="T10" fmla="*/ 0 w 10"/>
                      <a:gd name="T11" fmla="*/ 3 h 5"/>
                      <a:gd name="T12" fmla="*/ 0 w 10"/>
                      <a:gd name="T13" fmla="*/ 3 h 5"/>
                      <a:gd name="T14" fmla="*/ 3 w 10"/>
                      <a:gd name="T15" fmla="*/ 1 h 5"/>
                      <a:gd name="T16" fmla="*/ 5 w 10"/>
                      <a:gd name="T17" fmla="*/ 0 h 5"/>
                      <a:gd name="T18" fmla="*/ 7 w 10"/>
                      <a:gd name="T19" fmla="*/ 0 h 5"/>
                      <a:gd name="T20" fmla="*/ 10 w 10"/>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5">
                        <a:moveTo>
                          <a:pt x="10" y="2"/>
                        </a:moveTo>
                        <a:cubicBezTo>
                          <a:pt x="10" y="3"/>
                          <a:pt x="10" y="3"/>
                          <a:pt x="10" y="4"/>
                        </a:cubicBezTo>
                        <a:cubicBezTo>
                          <a:pt x="9" y="4"/>
                          <a:pt x="8" y="5"/>
                          <a:pt x="7" y="5"/>
                        </a:cubicBezTo>
                        <a:cubicBezTo>
                          <a:pt x="6" y="5"/>
                          <a:pt x="6" y="5"/>
                          <a:pt x="6" y="5"/>
                        </a:cubicBezTo>
                        <a:cubicBezTo>
                          <a:pt x="5" y="4"/>
                          <a:pt x="4" y="4"/>
                          <a:pt x="3" y="4"/>
                        </a:cubicBezTo>
                        <a:cubicBezTo>
                          <a:pt x="2" y="4"/>
                          <a:pt x="2" y="3"/>
                          <a:pt x="0" y="3"/>
                        </a:cubicBezTo>
                        <a:cubicBezTo>
                          <a:pt x="0" y="3"/>
                          <a:pt x="0" y="3"/>
                          <a:pt x="0" y="3"/>
                        </a:cubicBezTo>
                        <a:cubicBezTo>
                          <a:pt x="1" y="2"/>
                          <a:pt x="2" y="2"/>
                          <a:pt x="3" y="1"/>
                        </a:cubicBezTo>
                        <a:cubicBezTo>
                          <a:pt x="4" y="1"/>
                          <a:pt x="4" y="1"/>
                          <a:pt x="5" y="0"/>
                        </a:cubicBezTo>
                        <a:cubicBezTo>
                          <a:pt x="6" y="0"/>
                          <a:pt x="7" y="0"/>
                          <a:pt x="7" y="0"/>
                        </a:cubicBezTo>
                        <a:cubicBezTo>
                          <a:pt x="9" y="0"/>
                          <a:pt x="10" y="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14790"/>
                  <p:cNvSpPr>
                    <a:spLocks noEditPoints="1"/>
                  </p:cNvSpPr>
                  <p:nvPr/>
                </p:nvSpPr>
                <p:spPr bwMode="auto">
                  <a:xfrm>
                    <a:off x="3040" y="474"/>
                    <a:ext cx="8" cy="8"/>
                  </a:xfrm>
                  <a:custGeom>
                    <a:avLst/>
                    <a:gdLst>
                      <a:gd name="T0" fmla="*/ 1 w 2"/>
                      <a:gd name="T1" fmla="*/ 0 h 2"/>
                      <a:gd name="T2" fmla="*/ 0 w 2"/>
                      <a:gd name="T3" fmla="*/ 1 h 2"/>
                      <a:gd name="T4" fmla="*/ 1 w 2"/>
                      <a:gd name="T5" fmla="*/ 2 h 2"/>
                      <a:gd name="T6" fmla="*/ 1 w 2"/>
                      <a:gd name="T7" fmla="*/ 2 h 2"/>
                      <a:gd name="T8" fmla="*/ 2 w 2"/>
                      <a:gd name="T9" fmla="*/ 1 h 2"/>
                      <a:gd name="T10" fmla="*/ 1 w 2"/>
                      <a:gd name="T11" fmla="*/ 0 h 2"/>
                      <a:gd name="T12" fmla="*/ 1 w 2"/>
                      <a:gd name="T13" fmla="*/ 2 h 2"/>
                      <a:gd name="T14" fmla="*/ 1 w 2"/>
                      <a:gd name="T15" fmla="*/ 2 h 2"/>
                      <a:gd name="T16" fmla="*/ 1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1" y="0"/>
                        </a:moveTo>
                        <a:cubicBezTo>
                          <a:pt x="0" y="0"/>
                          <a:pt x="0" y="0"/>
                          <a:pt x="0" y="1"/>
                        </a:cubicBezTo>
                        <a:cubicBezTo>
                          <a:pt x="0" y="2"/>
                          <a:pt x="0" y="2"/>
                          <a:pt x="1" y="2"/>
                        </a:cubicBezTo>
                        <a:cubicBezTo>
                          <a:pt x="1" y="2"/>
                          <a:pt x="1" y="2"/>
                          <a:pt x="1" y="2"/>
                        </a:cubicBezTo>
                        <a:cubicBezTo>
                          <a:pt x="2" y="2"/>
                          <a:pt x="2" y="1"/>
                          <a:pt x="2" y="1"/>
                        </a:cubicBezTo>
                        <a:cubicBezTo>
                          <a:pt x="2" y="0"/>
                          <a:pt x="2" y="0"/>
                          <a:pt x="1" y="0"/>
                        </a:cubicBezTo>
                        <a:close/>
                        <a:moveTo>
                          <a:pt x="1" y="2"/>
                        </a:move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Freeform 14791"/>
                  <p:cNvSpPr>
                    <a:spLocks/>
                  </p:cNvSpPr>
                  <p:nvPr/>
                </p:nvSpPr>
                <p:spPr bwMode="auto">
                  <a:xfrm>
                    <a:off x="2909" y="383"/>
                    <a:ext cx="98" cy="74"/>
                  </a:xfrm>
                  <a:custGeom>
                    <a:avLst/>
                    <a:gdLst>
                      <a:gd name="T0" fmla="*/ 1 w 24"/>
                      <a:gd name="T1" fmla="*/ 4 h 18"/>
                      <a:gd name="T2" fmla="*/ 5 w 24"/>
                      <a:gd name="T3" fmla="*/ 12 h 18"/>
                      <a:gd name="T4" fmla="*/ 8 w 24"/>
                      <a:gd name="T5" fmla="*/ 15 h 18"/>
                      <a:gd name="T6" fmla="*/ 12 w 24"/>
                      <a:gd name="T7" fmla="*/ 16 h 18"/>
                      <a:gd name="T8" fmla="*/ 17 w 24"/>
                      <a:gd name="T9" fmla="*/ 14 h 18"/>
                      <a:gd name="T10" fmla="*/ 19 w 24"/>
                      <a:gd name="T11" fmla="*/ 10 h 18"/>
                      <a:gd name="T12" fmla="*/ 17 w 24"/>
                      <a:gd name="T13" fmla="*/ 6 h 18"/>
                      <a:gd name="T14" fmla="*/ 14 w 24"/>
                      <a:gd name="T15" fmla="*/ 5 h 18"/>
                      <a:gd name="T16" fmla="*/ 11 w 24"/>
                      <a:gd name="T17" fmla="*/ 5 h 18"/>
                      <a:gd name="T18" fmla="*/ 10 w 24"/>
                      <a:gd name="T19" fmla="*/ 7 h 18"/>
                      <a:gd name="T20" fmla="*/ 11 w 24"/>
                      <a:gd name="T21" fmla="*/ 8 h 18"/>
                      <a:gd name="T22" fmla="*/ 12 w 24"/>
                      <a:gd name="T23" fmla="*/ 7 h 18"/>
                      <a:gd name="T24" fmla="*/ 12 w 24"/>
                      <a:gd name="T25" fmla="*/ 7 h 18"/>
                      <a:gd name="T26" fmla="*/ 14 w 24"/>
                      <a:gd name="T27" fmla="*/ 7 h 18"/>
                      <a:gd name="T28" fmla="*/ 16 w 24"/>
                      <a:gd name="T29" fmla="*/ 9 h 18"/>
                      <a:gd name="T30" fmla="*/ 15 w 24"/>
                      <a:gd name="T31" fmla="*/ 11 h 18"/>
                      <a:gd name="T32" fmla="*/ 12 w 24"/>
                      <a:gd name="T33" fmla="*/ 12 h 18"/>
                      <a:gd name="T34" fmla="*/ 9 w 24"/>
                      <a:gd name="T35" fmla="*/ 10 h 18"/>
                      <a:gd name="T36" fmla="*/ 9 w 24"/>
                      <a:gd name="T37" fmla="*/ 9 h 18"/>
                      <a:gd name="T38" fmla="*/ 8 w 24"/>
                      <a:gd name="T39" fmla="*/ 5 h 18"/>
                      <a:gd name="T40" fmla="*/ 15 w 24"/>
                      <a:gd name="T41" fmla="*/ 0 h 18"/>
                      <a:gd name="T42" fmla="*/ 22 w 24"/>
                      <a:gd name="T43" fmla="*/ 4 h 18"/>
                      <a:gd name="T44" fmla="*/ 22 w 24"/>
                      <a:gd name="T45" fmla="*/ 13 h 18"/>
                      <a:gd name="T46" fmla="*/ 17 w 24"/>
                      <a:gd name="T47" fmla="*/ 17 h 18"/>
                      <a:gd name="T48" fmla="*/ 13 w 24"/>
                      <a:gd name="T49" fmla="*/ 18 h 18"/>
                      <a:gd name="T50" fmla="*/ 12 w 24"/>
                      <a:gd name="T51" fmla="*/ 18 h 18"/>
                      <a:gd name="T52" fmla="*/ 7 w 24"/>
                      <a:gd name="T53" fmla="*/ 16 h 18"/>
                      <a:gd name="T54" fmla="*/ 3 w 24"/>
                      <a:gd name="T55" fmla="*/ 13 h 18"/>
                      <a:gd name="T56" fmla="*/ 0 w 24"/>
                      <a:gd name="T57" fmla="*/ 4 h 18"/>
                      <a:gd name="T58" fmla="*/ 1 w 24"/>
                      <a:gd name="T59"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18">
                        <a:moveTo>
                          <a:pt x="1" y="4"/>
                        </a:moveTo>
                        <a:cubicBezTo>
                          <a:pt x="1" y="7"/>
                          <a:pt x="3" y="10"/>
                          <a:pt x="5" y="12"/>
                        </a:cubicBezTo>
                        <a:cubicBezTo>
                          <a:pt x="6" y="13"/>
                          <a:pt x="7" y="14"/>
                          <a:pt x="8" y="15"/>
                        </a:cubicBezTo>
                        <a:cubicBezTo>
                          <a:pt x="9" y="15"/>
                          <a:pt x="11" y="16"/>
                          <a:pt x="12" y="16"/>
                        </a:cubicBezTo>
                        <a:cubicBezTo>
                          <a:pt x="14" y="15"/>
                          <a:pt x="15" y="15"/>
                          <a:pt x="17" y="14"/>
                        </a:cubicBezTo>
                        <a:cubicBezTo>
                          <a:pt x="18" y="13"/>
                          <a:pt x="18" y="12"/>
                          <a:pt x="19" y="10"/>
                        </a:cubicBezTo>
                        <a:cubicBezTo>
                          <a:pt x="19" y="9"/>
                          <a:pt x="18" y="7"/>
                          <a:pt x="17" y="6"/>
                        </a:cubicBezTo>
                        <a:cubicBezTo>
                          <a:pt x="16" y="5"/>
                          <a:pt x="15" y="5"/>
                          <a:pt x="14" y="5"/>
                        </a:cubicBezTo>
                        <a:cubicBezTo>
                          <a:pt x="13" y="5"/>
                          <a:pt x="12" y="5"/>
                          <a:pt x="11" y="5"/>
                        </a:cubicBezTo>
                        <a:cubicBezTo>
                          <a:pt x="11" y="6"/>
                          <a:pt x="10" y="7"/>
                          <a:pt x="10" y="7"/>
                        </a:cubicBezTo>
                        <a:cubicBezTo>
                          <a:pt x="10" y="7"/>
                          <a:pt x="11" y="8"/>
                          <a:pt x="11" y="8"/>
                        </a:cubicBezTo>
                        <a:cubicBezTo>
                          <a:pt x="11" y="8"/>
                          <a:pt x="11" y="7"/>
                          <a:pt x="12" y="7"/>
                        </a:cubicBezTo>
                        <a:cubicBezTo>
                          <a:pt x="12" y="7"/>
                          <a:pt x="12" y="7"/>
                          <a:pt x="12" y="7"/>
                        </a:cubicBezTo>
                        <a:cubicBezTo>
                          <a:pt x="13" y="7"/>
                          <a:pt x="13" y="7"/>
                          <a:pt x="14" y="7"/>
                        </a:cubicBezTo>
                        <a:cubicBezTo>
                          <a:pt x="15" y="7"/>
                          <a:pt x="16" y="8"/>
                          <a:pt x="16" y="9"/>
                        </a:cubicBezTo>
                        <a:cubicBezTo>
                          <a:pt x="16" y="9"/>
                          <a:pt x="16" y="10"/>
                          <a:pt x="15" y="11"/>
                        </a:cubicBezTo>
                        <a:cubicBezTo>
                          <a:pt x="14" y="12"/>
                          <a:pt x="13" y="12"/>
                          <a:pt x="12" y="12"/>
                        </a:cubicBezTo>
                        <a:cubicBezTo>
                          <a:pt x="11" y="11"/>
                          <a:pt x="10" y="10"/>
                          <a:pt x="9" y="10"/>
                        </a:cubicBezTo>
                        <a:cubicBezTo>
                          <a:pt x="9" y="9"/>
                          <a:pt x="9" y="9"/>
                          <a:pt x="9" y="9"/>
                        </a:cubicBezTo>
                        <a:cubicBezTo>
                          <a:pt x="8" y="7"/>
                          <a:pt x="8" y="5"/>
                          <a:pt x="8" y="5"/>
                        </a:cubicBezTo>
                        <a:cubicBezTo>
                          <a:pt x="9" y="3"/>
                          <a:pt x="10" y="0"/>
                          <a:pt x="15" y="0"/>
                        </a:cubicBezTo>
                        <a:cubicBezTo>
                          <a:pt x="18" y="0"/>
                          <a:pt x="21" y="1"/>
                          <a:pt x="22" y="4"/>
                        </a:cubicBezTo>
                        <a:cubicBezTo>
                          <a:pt x="24" y="7"/>
                          <a:pt x="24" y="10"/>
                          <a:pt x="22" y="13"/>
                        </a:cubicBezTo>
                        <a:cubicBezTo>
                          <a:pt x="21" y="15"/>
                          <a:pt x="19" y="16"/>
                          <a:pt x="17" y="17"/>
                        </a:cubicBezTo>
                        <a:cubicBezTo>
                          <a:pt x="16" y="18"/>
                          <a:pt x="14" y="18"/>
                          <a:pt x="13" y="18"/>
                        </a:cubicBezTo>
                        <a:cubicBezTo>
                          <a:pt x="13" y="18"/>
                          <a:pt x="12" y="18"/>
                          <a:pt x="12" y="18"/>
                        </a:cubicBezTo>
                        <a:cubicBezTo>
                          <a:pt x="10" y="18"/>
                          <a:pt x="9" y="17"/>
                          <a:pt x="7" y="16"/>
                        </a:cubicBezTo>
                        <a:cubicBezTo>
                          <a:pt x="6" y="16"/>
                          <a:pt x="4" y="14"/>
                          <a:pt x="3" y="13"/>
                        </a:cubicBezTo>
                        <a:cubicBezTo>
                          <a:pt x="1" y="10"/>
                          <a:pt x="0" y="7"/>
                          <a:pt x="0" y="4"/>
                        </a:cubicBezTo>
                        <a:lnTo>
                          <a:pt x="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14792"/>
                  <p:cNvSpPr>
                    <a:spLocks/>
                  </p:cNvSpPr>
                  <p:nvPr/>
                </p:nvSpPr>
                <p:spPr bwMode="auto">
                  <a:xfrm>
                    <a:off x="2982" y="453"/>
                    <a:ext cx="8" cy="12"/>
                  </a:xfrm>
                  <a:custGeom>
                    <a:avLst/>
                    <a:gdLst>
                      <a:gd name="T0" fmla="*/ 2 w 2"/>
                      <a:gd name="T1" fmla="*/ 3 h 3"/>
                      <a:gd name="T2" fmla="*/ 1 w 2"/>
                      <a:gd name="T3" fmla="*/ 3 h 3"/>
                      <a:gd name="T4" fmla="*/ 0 w 2"/>
                      <a:gd name="T5" fmla="*/ 2 h 3"/>
                      <a:gd name="T6" fmla="*/ 0 w 2"/>
                      <a:gd name="T7" fmla="*/ 1 h 3"/>
                      <a:gd name="T8" fmla="*/ 1 w 2"/>
                      <a:gd name="T9" fmla="*/ 0 h 3"/>
                      <a:gd name="T10" fmla="*/ 2 w 2"/>
                      <a:gd name="T11" fmla="*/ 1 h 3"/>
                      <a:gd name="T12" fmla="*/ 2 w 2"/>
                      <a:gd name="T13" fmla="*/ 2 h 3"/>
                      <a:gd name="T14" fmla="*/ 2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3"/>
                        </a:moveTo>
                        <a:cubicBezTo>
                          <a:pt x="2" y="3"/>
                          <a:pt x="1" y="3"/>
                          <a:pt x="1" y="3"/>
                        </a:cubicBezTo>
                        <a:cubicBezTo>
                          <a:pt x="1" y="3"/>
                          <a:pt x="0" y="3"/>
                          <a:pt x="0" y="2"/>
                        </a:cubicBezTo>
                        <a:cubicBezTo>
                          <a:pt x="0" y="2"/>
                          <a:pt x="0" y="2"/>
                          <a:pt x="0" y="1"/>
                        </a:cubicBezTo>
                        <a:cubicBezTo>
                          <a:pt x="0" y="1"/>
                          <a:pt x="0" y="1"/>
                          <a:pt x="1" y="0"/>
                        </a:cubicBezTo>
                        <a:cubicBezTo>
                          <a:pt x="1" y="0"/>
                          <a:pt x="2" y="0"/>
                          <a:pt x="2" y="1"/>
                        </a:cubicBezTo>
                        <a:cubicBezTo>
                          <a:pt x="2" y="1"/>
                          <a:pt x="2" y="2"/>
                          <a:pt x="2" y="2"/>
                        </a:cubicBezTo>
                        <a:cubicBezTo>
                          <a:pt x="2" y="2"/>
                          <a:pt x="2"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7" name="Freeform 14793"/>
                  <p:cNvSpPr>
                    <a:spLocks/>
                  </p:cNvSpPr>
                  <p:nvPr/>
                </p:nvSpPr>
                <p:spPr bwMode="auto">
                  <a:xfrm>
                    <a:off x="2995" y="424"/>
                    <a:ext cx="32" cy="33"/>
                  </a:xfrm>
                  <a:custGeom>
                    <a:avLst/>
                    <a:gdLst>
                      <a:gd name="T0" fmla="*/ 8 w 8"/>
                      <a:gd name="T1" fmla="*/ 1 h 8"/>
                      <a:gd name="T2" fmla="*/ 8 w 8"/>
                      <a:gd name="T3" fmla="*/ 2 h 8"/>
                      <a:gd name="T4" fmla="*/ 6 w 8"/>
                      <a:gd name="T5" fmla="*/ 6 h 8"/>
                      <a:gd name="T6" fmla="*/ 3 w 8"/>
                      <a:gd name="T7" fmla="*/ 7 h 8"/>
                      <a:gd name="T8" fmla="*/ 1 w 8"/>
                      <a:gd name="T9" fmla="*/ 8 h 8"/>
                      <a:gd name="T10" fmla="*/ 0 w 8"/>
                      <a:gd name="T11" fmla="*/ 7 h 8"/>
                      <a:gd name="T12" fmla="*/ 0 w 8"/>
                      <a:gd name="T13" fmla="*/ 7 h 8"/>
                      <a:gd name="T14" fmla="*/ 2 w 8"/>
                      <a:gd name="T15" fmla="*/ 5 h 8"/>
                      <a:gd name="T16" fmla="*/ 3 w 8"/>
                      <a:gd name="T17" fmla="*/ 3 h 8"/>
                      <a:gd name="T18" fmla="*/ 4 w 8"/>
                      <a:gd name="T19" fmla="*/ 1 h 8"/>
                      <a:gd name="T20" fmla="*/ 5 w 8"/>
                      <a:gd name="T21" fmla="*/ 0 h 8"/>
                      <a:gd name="T22" fmla="*/ 7 w 8"/>
                      <a:gd name="T23" fmla="*/ 0 h 8"/>
                      <a:gd name="T24" fmla="*/ 8 w 8"/>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8" y="1"/>
                        </a:moveTo>
                        <a:cubicBezTo>
                          <a:pt x="8" y="1"/>
                          <a:pt x="8" y="2"/>
                          <a:pt x="8" y="2"/>
                        </a:cubicBezTo>
                        <a:cubicBezTo>
                          <a:pt x="8" y="4"/>
                          <a:pt x="7" y="5"/>
                          <a:pt x="6" y="6"/>
                        </a:cubicBezTo>
                        <a:cubicBezTo>
                          <a:pt x="5" y="7"/>
                          <a:pt x="4" y="7"/>
                          <a:pt x="3" y="7"/>
                        </a:cubicBezTo>
                        <a:cubicBezTo>
                          <a:pt x="2" y="7"/>
                          <a:pt x="2" y="8"/>
                          <a:pt x="1" y="8"/>
                        </a:cubicBezTo>
                        <a:cubicBezTo>
                          <a:pt x="1" y="8"/>
                          <a:pt x="0" y="7"/>
                          <a:pt x="0" y="7"/>
                        </a:cubicBezTo>
                        <a:cubicBezTo>
                          <a:pt x="0" y="7"/>
                          <a:pt x="0" y="7"/>
                          <a:pt x="0" y="7"/>
                        </a:cubicBezTo>
                        <a:cubicBezTo>
                          <a:pt x="1" y="6"/>
                          <a:pt x="1" y="6"/>
                          <a:pt x="2" y="5"/>
                        </a:cubicBezTo>
                        <a:cubicBezTo>
                          <a:pt x="2" y="5"/>
                          <a:pt x="3" y="4"/>
                          <a:pt x="3" y="3"/>
                        </a:cubicBezTo>
                        <a:cubicBezTo>
                          <a:pt x="3" y="2"/>
                          <a:pt x="4" y="1"/>
                          <a:pt x="4" y="1"/>
                        </a:cubicBezTo>
                        <a:cubicBezTo>
                          <a:pt x="5" y="1"/>
                          <a:pt x="5" y="1"/>
                          <a:pt x="5" y="0"/>
                        </a:cubicBezTo>
                        <a:cubicBezTo>
                          <a:pt x="6" y="0"/>
                          <a:pt x="6" y="0"/>
                          <a:pt x="7" y="0"/>
                        </a:cubicBezTo>
                        <a:cubicBezTo>
                          <a:pt x="7" y="0"/>
                          <a:pt x="7" y="0"/>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14794"/>
                  <p:cNvSpPr>
                    <a:spLocks/>
                  </p:cNvSpPr>
                  <p:nvPr/>
                </p:nvSpPr>
                <p:spPr bwMode="auto">
                  <a:xfrm>
                    <a:off x="3031" y="424"/>
                    <a:ext cx="13" cy="9"/>
                  </a:xfrm>
                  <a:custGeom>
                    <a:avLst/>
                    <a:gdLst>
                      <a:gd name="T0" fmla="*/ 2 w 3"/>
                      <a:gd name="T1" fmla="*/ 0 h 2"/>
                      <a:gd name="T2" fmla="*/ 3 w 3"/>
                      <a:gd name="T3" fmla="*/ 1 h 2"/>
                      <a:gd name="T4" fmla="*/ 2 w 3"/>
                      <a:gd name="T5" fmla="*/ 2 h 2"/>
                      <a:gd name="T6" fmla="*/ 2 w 3"/>
                      <a:gd name="T7" fmla="*/ 2 h 2"/>
                      <a:gd name="T8" fmla="*/ 1 w 3"/>
                      <a:gd name="T9" fmla="*/ 1 h 2"/>
                      <a:gd name="T10" fmla="*/ 2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2" y="0"/>
                        </a:moveTo>
                        <a:cubicBezTo>
                          <a:pt x="2" y="0"/>
                          <a:pt x="3" y="0"/>
                          <a:pt x="3" y="1"/>
                        </a:cubicBezTo>
                        <a:cubicBezTo>
                          <a:pt x="3" y="2"/>
                          <a:pt x="3" y="2"/>
                          <a:pt x="2" y="2"/>
                        </a:cubicBezTo>
                        <a:cubicBezTo>
                          <a:pt x="2" y="2"/>
                          <a:pt x="2" y="2"/>
                          <a:pt x="2" y="2"/>
                        </a:cubicBezTo>
                        <a:cubicBezTo>
                          <a:pt x="1" y="2"/>
                          <a:pt x="1" y="2"/>
                          <a:pt x="1"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14795"/>
                  <p:cNvSpPr>
                    <a:spLocks/>
                  </p:cNvSpPr>
                  <p:nvPr/>
                </p:nvSpPr>
                <p:spPr bwMode="auto">
                  <a:xfrm>
                    <a:off x="3105" y="441"/>
                    <a:ext cx="17" cy="20"/>
                  </a:xfrm>
                  <a:custGeom>
                    <a:avLst/>
                    <a:gdLst>
                      <a:gd name="T0" fmla="*/ 0 w 4"/>
                      <a:gd name="T1" fmla="*/ 4 h 5"/>
                      <a:gd name="T2" fmla="*/ 0 w 4"/>
                      <a:gd name="T3" fmla="*/ 2 h 5"/>
                      <a:gd name="T4" fmla="*/ 1 w 4"/>
                      <a:gd name="T5" fmla="*/ 1 h 5"/>
                      <a:gd name="T6" fmla="*/ 2 w 4"/>
                      <a:gd name="T7" fmla="*/ 1 h 5"/>
                      <a:gd name="T8" fmla="*/ 4 w 4"/>
                      <a:gd name="T9" fmla="*/ 2 h 5"/>
                      <a:gd name="T10" fmla="*/ 4 w 4"/>
                      <a:gd name="T11" fmla="*/ 3 h 5"/>
                      <a:gd name="T12" fmla="*/ 4 w 4"/>
                      <a:gd name="T13" fmla="*/ 3 h 5"/>
                      <a:gd name="T14" fmla="*/ 2 w 4"/>
                      <a:gd name="T15" fmla="*/ 5 h 5"/>
                      <a:gd name="T16" fmla="*/ 1 w 4"/>
                      <a:gd name="T17" fmla="*/ 4 h 5"/>
                      <a:gd name="T18" fmla="*/ 1 w 4"/>
                      <a:gd name="T19" fmla="*/ 4 h 5"/>
                      <a:gd name="T20" fmla="*/ 0 w 4"/>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5">
                        <a:moveTo>
                          <a:pt x="0" y="4"/>
                        </a:moveTo>
                        <a:cubicBezTo>
                          <a:pt x="0" y="3"/>
                          <a:pt x="0" y="3"/>
                          <a:pt x="0" y="2"/>
                        </a:cubicBezTo>
                        <a:cubicBezTo>
                          <a:pt x="0" y="1"/>
                          <a:pt x="0" y="1"/>
                          <a:pt x="1" y="1"/>
                        </a:cubicBezTo>
                        <a:cubicBezTo>
                          <a:pt x="1" y="0"/>
                          <a:pt x="2" y="0"/>
                          <a:pt x="2" y="1"/>
                        </a:cubicBezTo>
                        <a:cubicBezTo>
                          <a:pt x="3" y="1"/>
                          <a:pt x="4" y="1"/>
                          <a:pt x="4" y="2"/>
                        </a:cubicBezTo>
                        <a:cubicBezTo>
                          <a:pt x="4" y="2"/>
                          <a:pt x="4" y="3"/>
                          <a:pt x="4" y="3"/>
                        </a:cubicBezTo>
                        <a:cubicBezTo>
                          <a:pt x="4" y="3"/>
                          <a:pt x="4" y="3"/>
                          <a:pt x="4" y="3"/>
                        </a:cubicBezTo>
                        <a:cubicBezTo>
                          <a:pt x="3" y="4"/>
                          <a:pt x="3" y="5"/>
                          <a:pt x="2" y="5"/>
                        </a:cubicBezTo>
                        <a:cubicBezTo>
                          <a:pt x="2" y="5"/>
                          <a:pt x="1" y="4"/>
                          <a:pt x="1" y="4"/>
                        </a:cubicBezTo>
                        <a:cubicBezTo>
                          <a:pt x="1" y="4"/>
                          <a:pt x="1" y="4"/>
                          <a:pt x="1" y="4"/>
                        </a:cubicBezTo>
                        <a:cubicBezTo>
                          <a:pt x="1"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14796"/>
                  <p:cNvSpPr>
                    <a:spLocks/>
                  </p:cNvSpPr>
                  <p:nvPr/>
                </p:nvSpPr>
                <p:spPr bwMode="auto">
                  <a:xfrm>
                    <a:off x="2900" y="269"/>
                    <a:ext cx="78" cy="102"/>
                  </a:xfrm>
                  <a:custGeom>
                    <a:avLst/>
                    <a:gdLst>
                      <a:gd name="T0" fmla="*/ 12 w 19"/>
                      <a:gd name="T1" fmla="*/ 1 h 25"/>
                      <a:gd name="T2" fmla="*/ 16 w 19"/>
                      <a:gd name="T3" fmla="*/ 4 h 25"/>
                      <a:gd name="T4" fmla="*/ 17 w 19"/>
                      <a:gd name="T5" fmla="*/ 5 h 25"/>
                      <a:gd name="T6" fmla="*/ 17 w 19"/>
                      <a:gd name="T7" fmla="*/ 6 h 25"/>
                      <a:gd name="T8" fmla="*/ 18 w 19"/>
                      <a:gd name="T9" fmla="*/ 8 h 25"/>
                      <a:gd name="T10" fmla="*/ 19 w 19"/>
                      <a:gd name="T11" fmla="*/ 12 h 25"/>
                      <a:gd name="T12" fmla="*/ 16 w 19"/>
                      <a:gd name="T13" fmla="*/ 18 h 25"/>
                      <a:gd name="T14" fmla="*/ 13 w 19"/>
                      <a:gd name="T15" fmla="*/ 22 h 25"/>
                      <a:gd name="T16" fmla="*/ 10 w 19"/>
                      <a:gd name="T17" fmla="*/ 24 h 25"/>
                      <a:gd name="T18" fmla="*/ 7 w 19"/>
                      <a:gd name="T19" fmla="*/ 25 h 25"/>
                      <a:gd name="T20" fmla="*/ 7 w 19"/>
                      <a:gd name="T21" fmla="*/ 24 h 25"/>
                      <a:gd name="T22" fmla="*/ 9 w 19"/>
                      <a:gd name="T23" fmla="*/ 23 h 25"/>
                      <a:gd name="T24" fmla="*/ 11 w 19"/>
                      <a:gd name="T25" fmla="*/ 20 h 25"/>
                      <a:gd name="T26" fmla="*/ 13 w 19"/>
                      <a:gd name="T27" fmla="*/ 16 h 25"/>
                      <a:gd name="T28" fmla="*/ 13 w 19"/>
                      <a:gd name="T29" fmla="*/ 12 h 25"/>
                      <a:gd name="T30" fmla="*/ 12 w 19"/>
                      <a:gd name="T31" fmla="*/ 11 h 25"/>
                      <a:gd name="T32" fmla="*/ 12 w 19"/>
                      <a:gd name="T33" fmla="*/ 10 h 25"/>
                      <a:gd name="T34" fmla="*/ 11 w 19"/>
                      <a:gd name="T35" fmla="*/ 10 h 25"/>
                      <a:gd name="T36" fmla="*/ 11 w 19"/>
                      <a:gd name="T37" fmla="*/ 9 h 25"/>
                      <a:gd name="T38" fmla="*/ 9 w 19"/>
                      <a:gd name="T39" fmla="*/ 9 h 25"/>
                      <a:gd name="T40" fmla="*/ 8 w 19"/>
                      <a:gd name="T41" fmla="*/ 9 h 25"/>
                      <a:gd name="T42" fmla="*/ 7 w 19"/>
                      <a:gd name="T43" fmla="*/ 10 h 25"/>
                      <a:gd name="T44" fmla="*/ 7 w 19"/>
                      <a:gd name="T45" fmla="*/ 11 h 25"/>
                      <a:gd name="T46" fmla="*/ 6 w 19"/>
                      <a:gd name="T47" fmla="*/ 12 h 25"/>
                      <a:gd name="T48" fmla="*/ 6 w 19"/>
                      <a:gd name="T49" fmla="*/ 12 h 25"/>
                      <a:gd name="T50" fmla="*/ 6 w 19"/>
                      <a:gd name="T51" fmla="*/ 14 h 25"/>
                      <a:gd name="T52" fmla="*/ 3 w 19"/>
                      <a:gd name="T53" fmla="*/ 14 h 25"/>
                      <a:gd name="T54" fmla="*/ 1 w 19"/>
                      <a:gd name="T55" fmla="*/ 12 h 25"/>
                      <a:gd name="T56" fmla="*/ 0 w 19"/>
                      <a:gd name="T57" fmla="*/ 8 h 25"/>
                      <a:gd name="T58" fmla="*/ 2 w 19"/>
                      <a:gd name="T59" fmla="*/ 4 h 25"/>
                      <a:gd name="T60" fmla="*/ 6 w 19"/>
                      <a:gd name="T61" fmla="*/ 1 h 25"/>
                      <a:gd name="T62" fmla="*/ 12 w 19"/>
                      <a:gd name="T63"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 h="25">
                        <a:moveTo>
                          <a:pt x="12" y="1"/>
                        </a:moveTo>
                        <a:cubicBezTo>
                          <a:pt x="13" y="2"/>
                          <a:pt x="15" y="3"/>
                          <a:pt x="16" y="4"/>
                        </a:cubicBezTo>
                        <a:cubicBezTo>
                          <a:pt x="16" y="4"/>
                          <a:pt x="16" y="5"/>
                          <a:pt x="17" y="5"/>
                        </a:cubicBezTo>
                        <a:cubicBezTo>
                          <a:pt x="17" y="5"/>
                          <a:pt x="17" y="6"/>
                          <a:pt x="17" y="6"/>
                        </a:cubicBezTo>
                        <a:cubicBezTo>
                          <a:pt x="18" y="7"/>
                          <a:pt x="18" y="7"/>
                          <a:pt x="18" y="8"/>
                        </a:cubicBezTo>
                        <a:cubicBezTo>
                          <a:pt x="19" y="9"/>
                          <a:pt x="19" y="11"/>
                          <a:pt x="19" y="12"/>
                        </a:cubicBezTo>
                        <a:cubicBezTo>
                          <a:pt x="18" y="15"/>
                          <a:pt x="17" y="16"/>
                          <a:pt x="16" y="18"/>
                        </a:cubicBezTo>
                        <a:cubicBezTo>
                          <a:pt x="15" y="19"/>
                          <a:pt x="14" y="21"/>
                          <a:pt x="13" y="22"/>
                        </a:cubicBezTo>
                        <a:cubicBezTo>
                          <a:pt x="12" y="23"/>
                          <a:pt x="11" y="23"/>
                          <a:pt x="10" y="24"/>
                        </a:cubicBezTo>
                        <a:cubicBezTo>
                          <a:pt x="9" y="24"/>
                          <a:pt x="8" y="25"/>
                          <a:pt x="7" y="25"/>
                        </a:cubicBezTo>
                        <a:cubicBezTo>
                          <a:pt x="7" y="24"/>
                          <a:pt x="7" y="24"/>
                          <a:pt x="7" y="24"/>
                        </a:cubicBezTo>
                        <a:cubicBezTo>
                          <a:pt x="8" y="24"/>
                          <a:pt x="9" y="23"/>
                          <a:pt x="9" y="23"/>
                        </a:cubicBezTo>
                        <a:cubicBezTo>
                          <a:pt x="10" y="22"/>
                          <a:pt x="11" y="21"/>
                          <a:pt x="11" y="20"/>
                        </a:cubicBezTo>
                        <a:cubicBezTo>
                          <a:pt x="12" y="19"/>
                          <a:pt x="13" y="18"/>
                          <a:pt x="13" y="16"/>
                        </a:cubicBezTo>
                        <a:cubicBezTo>
                          <a:pt x="14" y="15"/>
                          <a:pt x="14" y="13"/>
                          <a:pt x="13" y="12"/>
                        </a:cubicBezTo>
                        <a:cubicBezTo>
                          <a:pt x="13" y="12"/>
                          <a:pt x="13" y="11"/>
                          <a:pt x="12" y="11"/>
                        </a:cubicBezTo>
                        <a:cubicBezTo>
                          <a:pt x="12" y="10"/>
                          <a:pt x="12" y="10"/>
                          <a:pt x="12" y="10"/>
                        </a:cubicBezTo>
                        <a:cubicBezTo>
                          <a:pt x="12" y="10"/>
                          <a:pt x="12" y="10"/>
                          <a:pt x="11" y="10"/>
                        </a:cubicBezTo>
                        <a:cubicBezTo>
                          <a:pt x="11" y="10"/>
                          <a:pt x="11" y="10"/>
                          <a:pt x="11" y="9"/>
                        </a:cubicBezTo>
                        <a:cubicBezTo>
                          <a:pt x="10" y="9"/>
                          <a:pt x="10" y="9"/>
                          <a:pt x="9" y="9"/>
                        </a:cubicBezTo>
                        <a:cubicBezTo>
                          <a:pt x="9" y="9"/>
                          <a:pt x="9" y="9"/>
                          <a:pt x="8" y="9"/>
                        </a:cubicBezTo>
                        <a:cubicBezTo>
                          <a:pt x="8" y="9"/>
                          <a:pt x="7" y="9"/>
                          <a:pt x="7" y="10"/>
                        </a:cubicBezTo>
                        <a:cubicBezTo>
                          <a:pt x="7" y="10"/>
                          <a:pt x="7" y="10"/>
                          <a:pt x="7" y="11"/>
                        </a:cubicBezTo>
                        <a:cubicBezTo>
                          <a:pt x="6" y="11"/>
                          <a:pt x="6" y="11"/>
                          <a:pt x="6" y="12"/>
                        </a:cubicBezTo>
                        <a:cubicBezTo>
                          <a:pt x="6" y="12"/>
                          <a:pt x="6" y="12"/>
                          <a:pt x="6" y="12"/>
                        </a:cubicBezTo>
                        <a:cubicBezTo>
                          <a:pt x="6" y="13"/>
                          <a:pt x="7" y="14"/>
                          <a:pt x="6" y="14"/>
                        </a:cubicBezTo>
                        <a:cubicBezTo>
                          <a:pt x="6" y="15"/>
                          <a:pt x="4" y="15"/>
                          <a:pt x="3" y="14"/>
                        </a:cubicBezTo>
                        <a:cubicBezTo>
                          <a:pt x="3" y="14"/>
                          <a:pt x="2" y="13"/>
                          <a:pt x="1" y="12"/>
                        </a:cubicBezTo>
                        <a:cubicBezTo>
                          <a:pt x="0" y="11"/>
                          <a:pt x="0" y="10"/>
                          <a:pt x="0" y="8"/>
                        </a:cubicBezTo>
                        <a:cubicBezTo>
                          <a:pt x="0" y="7"/>
                          <a:pt x="1" y="5"/>
                          <a:pt x="2" y="4"/>
                        </a:cubicBezTo>
                        <a:cubicBezTo>
                          <a:pt x="3" y="3"/>
                          <a:pt x="4" y="1"/>
                          <a:pt x="6" y="1"/>
                        </a:cubicBezTo>
                        <a:cubicBezTo>
                          <a:pt x="8" y="0"/>
                          <a:pt x="10"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14797"/>
                  <p:cNvSpPr>
                    <a:spLocks/>
                  </p:cNvSpPr>
                  <p:nvPr/>
                </p:nvSpPr>
                <p:spPr bwMode="auto">
                  <a:xfrm>
                    <a:off x="2962" y="330"/>
                    <a:ext cx="65" cy="41"/>
                  </a:xfrm>
                  <a:custGeom>
                    <a:avLst/>
                    <a:gdLst>
                      <a:gd name="T0" fmla="*/ 16 w 16"/>
                      <a:gd name="T1" fmla="*/ 6 h 10"/>
                      <a:gd name="T2" fmla="*/ 15 w 16"/>
                      <a:gd name="T3" fmla="*/ 9 h 10"/>
                      <a:gd name="T4" fmla="*/ 12 w 16"/>
                      <a:gd name="T5" fmla="*/ 10 h 10"/>
                      <a:gd name="T6" fmla="*/ 7 w 16"/>
                      <a:gd name="T7" fmla="*/ 7 h 10"/>
                      <a:gd name="T8" fmla="*/ 6 w 16"/>
                      <a:gd name="T9" fmla="*/ 6 h 10"/>
                      <a:gd name="T10" fmla="*/ 5 w 16"/>
                      <a:gd name="T11" fmla="*/ 5 h 10"/>
                      <a:gd name="T12" fmla="*/ 3 w 16"/>
                      <a:gd name="T13" fmla="*/ 5 h 10"/>
                      <a:gd name="T14" fmla="*/ 1 w 16"/>
                      <a:gd name="T15" fmla="*/ 6 h 10"/>
                      <a:gd name="T16" fmla="*/ 0 w 16"/>
                      <a:gd name="T17" fmla="*/ 6 h 10"/>
                      <a:gd name="T18" fmla="*/ 2 w 16"/>
                      <a:gd name="T19" fmla="*/ 4 h 10"/>
                      <a:gd name="T20" fmla="*/ 2 w 16"/>
                      <a:gd name="T21" fmla="*/ 4 h 10"/>
                      <a:gd name="T22" fmla="*/ 4 w 16"/>
                      <a:gd name="T23" fmla="*/ 2 h 10"/>
                      <a:gd name="T24" fmla="*/ 6 w 16"/>
                      <a:gd name="T25" fmla="*/ 1 h 10"/>
                      <a:gd name="T26" fmla="*/ 9 w 16"/>
                      <a:gd name="T27" fmla="*/ 0 h 10"/>
                      <a:gd name="T28" fmla="*/ 10 w 16"/>
                      <a:gd name="T29" fmla="*/ 0 h 10"/>
                      <a:gd name="T30" fmla="*/ 14 w 16"/>
                      <a:gd name="T31" fmla="*/ 2 h 10"/>
                      <a:gd name="T32" fmla="*/ 16 w 16"/>
                      <a:gd name="T33"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10">
                        <a:moveTo>
                          <a:pt x="16" y="6"/>
                        </a:moveTo>
                        <a:cubicBezTo>
                          <a:pt x="16" y="7"/>
                          <a:pt x="16" y="8"/>
                          <a:pt x="15" y="9"/>
                        </a:cubicBezTo>
                        <a:cubicBezTo>
                          <a:pt x="15" y="9"/>
                          <a:pt x="14" y="10"/>
                          <a:pt x="12" y="10"/>
                        </a:cubicBezTo>
                        <a:cubicBezTo>
                          <a:pt x="11" y="10"/>
                          <a:pt x="9" y="9"/>
                          <a:pt x="7" y="7"/>
                        </a:cubicBezTo>
                        <a:cubicBezTo>
                          <a:pt x="7" y="6"/>
                          <a:pt x="7" y="6"/>
                          <a:pt x="6" y="6"/>
                        </a:cubicBezTo>
                        <a:cubicBezTo>
                          <a:pt x="6" y="6"/>
                          <a:pt x="5" y="5"/>
                          <a:pt x="5" y="5"/>
                        </a:cubicBezTo>
                        <a:cubicBezTo>
                          <a:pt x="4" y="5"/>
                          <a:pt x="3" y="5"/>
                          <a:pt x="3" y="5"/>
                        </a:cubicBezTo>
                        <a:cubicBezTo>
                          <a:pt x="2" y="5"/>
                          <a:pt x="1" y="6"/>
                          <a:pt x="1" y="6"/>
                        </a:cubicBezTo>
                        <a:cubicBezTo>
                          <a:pt x="0" y="6"/>
                          <a:pt x="0" y="6"/>
                          <a:pt x="0" y="6"/>
                        </a:cubicBezTo>
                        <a:cubicBezTo>
                          <a:pt x="1" y="5"/>
                          <a:pt x="1" y="4"/>
                          <a:pt x="2" y="4"/>
                        </a:cubicBezTo>
                        <a:cubicBezTo>
                          <a:pt x="2" y="4"/>
                          <a:pt x="2" y="4"/>
                          <a:pt x="2" y="4"/>
                        </a:cubicBezTo>
                        <a:cubicBezTo>
                          <a:pt x="3" y="3"/>
                          <a:pt x="3" y="2"/>
                          <a:pt x="4" y="2"/>
                        </a:cubicBezTo>
                        <a:cubicBezTo>
                          <a:pt x="5" y="1"/>
                          <a:pt x="5" y="1"/>
                          <a:pt x="6" y="1"/>
                        </a:cubicBezTo>
                        <a:cubicBezTo>
                          <a:pt x="7" y="0"/>
                          <a:pt x="8" y="0"/>
                          <a:pt x="9" y="0"/>
                        </a:cubicBezTo>
                        <a:cubicBezTo>
                          <a:pt x="9" y="0"/>
                          <a:pt x="10" y="0"/>
                          <a:pt x="10" y="0"/>
                        </a:cubicBezTo>
                        <a:cubicBezTo>
                          <a:pt x="12" y="0"/>
                          <a:pt x="13" y="1"/>
                          <a:pt x="14" y="2"/>
                        </a:cubicBezTo>
                        <a:cubicBezTo>
                          <a:pt x="15" y="3"/>
                          <a:pt x="16" y="4"/>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14798"/>
                  <p:cNvSpPr>
                    <a:spLocks/>
                  </p:cNvSpPr>
                  <p:nvPr/>
                </p:nvSpPr>
                <p:spPr bwMode="auto">
                  <a:xfrm>
                    <a:off x="2982" y="297"/>
                    <a:ext cx="25" cy="29"/>
                  </a:xfrm>
                  <a:custGeom>
                    <a:avLst/>
                    <a:gdLst>
                      <a:gd name="T0" fmla="*/ 5 w 6"/>
                      <a:gd name="T1" fmla="*/ 0 h 7"/>
                      <a:gd name="T2" fmla="*/ 6 w 6"/>
                      <a:gd name="T3" fmla="*/ 2 h 7"/>
                      <a:gd name="T4" fmla="*/ 5 w 6"/>
                      <a:gd name="T5" fmla="*/ 5 h 7"/>
                      <a:gd name="T6" fmla="*/ 3 w 6"/>
                      <a:gd name="T7" fmla="*/ 5 h 7"/>
                      <a:gd name="T8" fmla="*/ 1 w 6"/>
                      <a:gd name="T9" fmla="*/ 7 h 7"/>
                      <a:gd name="T10" fmla="*/ 0 w 6"/>
                      <a:gd name="T11" fmla="*/ 6 h 7"/>
                      <a:gd name="T12" fmla="*/ 1 w 6"/>
                      <a:gd name="T13" fmla="*/ 4 h 7"/>
                      <a:gd name="T14" fmla="*/ 2 w 6"/>
                      <a:gd name="T15" fmla="*/ 2 h 7"/>
                      <a:gd name="T16" fmla="*/ 3 w 6"/>
                      <a:gd name="T17" fmla="*/ 0 h 7"/>
                      <a:gd name="T18" fmla="*/ 5 w 6"/>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5" y="0"/>
                        </a:moveTo>
                        <a:cubicBezTo>
                          <a:pt x="6" y="1"/>
                          <a:pt x="6" y="1"/>
                          <a:pt x="6" y="2"/>
                        </a:cubicBezTo>
                        <a:cubicBezTo>
                          <a:pt x="6" y="3"/>
                          <a:pt x="6" y="4"/>
                          <a:pt x="5" y="5"/>
                        </a:cubicBezTo>
                        <a:cubicBezTo>
                          <a:pt x="4" y="5"/>
                          <a:pt x="4" y="5"/>
                          <a:pt x="3" y="5"/>
                        </a:cubicBezTo>
                        <a:cubicBezTo>
                          <a:pt x="2" y="6"/>
                          <a:pt x="2" y="6"/>
                          <a:pt x="1" y="7"/>
                        </a:cubicBezTo>
                        <a:cubicBezTo>
                          <a:pt x="0" y="6"/>
                          <a:pt x="0" y="6"/>
                          <a:pt x="0" y="6"/>
                        </a:cubicBezTo>
                        <a:cubicBezTo>
                          <a:pt x="1" y="5"/>
                          <a:pt x="1" y="5"/>
                          <a:pt x="1" y="4"/>
                        </a:cubicBezTo>
                        <a:cubicBezTo>
                          <a:pt x="1" y="3"/>
                          <a:pt x="1" y="3"/>
                          <a:pt x="2" y="2"/>
                        </a:cubicBezTo>
                        <a:cubicBezTo>
                          <a:pt x="2" y="1"/>
                          <a:pt x="2" y="1"/>
                          <a:pt x="3" y="0"/>
                        </a:cubicBezTo>
                        <a:cubicBezTo>
                          <a:pt x="4"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3" name="Freeform 14799"/>
                  <p:cNvSpPr>
                    <a:spLocks/>
                  </p:cNvSpPr>
                  <p:nvPr/>
                </p:nvSpPr>
                <p:spPr bwMode="auto">
                  <a:xfrm>
                    <a:off x="2913" y="347"/>
                    <a:ext cx="16" cy="16"/>
                  </a:xfrm>
                  <a:custGeom>
                    <a:avLst/>
                    <a:gdLst>
                      <a:gd name="T0" fmla="*/ 1 w 4"/>
                      <a:gd name="T1" fmla="*/ 4 h 4"/>
                      <a:gd name="T2" fmla="*/ 1 w 4"/>
                      <a:gd name="T3" fmla="*/ 4 h 4"/>
                      <a:gd name="T4" fmla="*/ 0 w 4"/>
                      <a:gd name="T5" fmla="*/ 3 h 4"/>
                      <a:gd name="T6" fmla="*/ 0 w 4"/>
                      <a:gd name="T7" fmla="*/ 2 h 4"/>
                      <a:gd name="T8" fmla="*/ 1 w 4"/>
                      <a:gd name="T9" fmla="*/ 0 h 4"/>
                      <a:gd name="T10" fmla="*/ 3 w 4"/>
                      <a:gd name="T11" fmla="*/ 0 h 4"/>
                      <a:gd name="T12" fmla="*/ 4 w 4"/>
                      <a:gd name="T13" fmla="*/ 1 h 4"/>
                      <a:gd name="T14" fmla="*/ 4 w 4"/>
                      <a:gd name="T15" fmla="*/ 3 h 4"/>
                      <a:gd name="T16" fmla="*/ 4 w 4"/>
                      <a:gd name="T17" fmla="*/ 3 h 4"/>
                      <a:gd name="T18" fmla="*/ 2 w 4"/>
                      <a:gd name="T19" fmla="*/ 4 h 4"/>
                      <a:gd name="T20" fmla="*/ 1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1" y="4"/>
                        </a:moveTo>
                        <a:cubicBezTo>
                          <a:pt x="1" y="4"/>
                          <a:pt x="1" y="4"/>
                          <a:pt x="1" y="4"/>
                        </a:cubicBezTo>
                        <a:cubicBezTo>
                          <a:pt x="1" y="4"/>
                          <a:pt x="1" y="3"/>
                          <a:pt x="0" y="3"/>
                        </a:cubicBezTo>
                        <a:cubicBezTo>
                          <a:pt x="0" y="3"/>
                          <a:pt x="0" y="2"/>
                          <a:pt x="0" y="2"/>
                        </a:cubicBezTo>
                        <a:cubicBezTo>
                          <a:pt x="0" y="1"/>
                          <a:pt x="1" y="1"/>
                          <a:pt x="1" y="0"/>
                        </a:cubicBezTo>
                        <a:cubicBezTo>
                          <a:pt x="2" y="0"/>
                          <a:pt x="2" y="0"/>
                          <a:pt x="3" y="0"/>
                        </a:cubicBezTo>
                        <a:cubicBezTo>
                          <a:pt x="3" y="0"/>
                          <a:pt x="4" y="1"/>
                          <a:pt x="4" y="1"/>
                        </a:cubicBezTo>
                        <a:cubicBezTo>
                          <a:pt x="4" y="2"/>
                          <a:pt x="4" y="2"/>
                          <a:pt x="4" y="3"/>
                        </a:cubicBezTo>
                        <a:cubicBezTo>
                          <a:pt x="4" y="3"/>
                          <a:pt x="4" y="3"/>
                          <a:pt x="4" y="3"/>
                        </a:cubicBezTo>
                        <a:cubicBezTo>
                          <a:pt x="3" y="4"/>
                          <a:pt x="3" y="4"/>
                          <a:pt x="2" y="4"/>
                        </a:cubicBezTo>
                        <a:cubicBezTo>
                          <a:pt x="2" y="4"/>
                          <a:pt x="2"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14800"/>
                  <p:cNvSpPr>
                    <a:spLocks/>
                  </p:cNvSpPr>
                  <p:nvPr/>
                </p:nvSpPr>
                <p:spPr bwMode="auto">
                  <a:xfrm>
                    <a:off x="2904" y="547"/>
                    <a:ext cx="74" cy="99"/>
                  </a:xfrm>
                  <a:custGeom>
                    <a:avLst/>
                    <a:gdLst>
                      <a:gd name="T0" fmla="*/ 1 w 18"/>
                      <a:gd name="T1" fmla="*/ 20 h 24"/>
                      <a:gd name="T2" fmla="*/ 0 w 18"/>
                      <a:gd name="T3" fmla="*/ 15 h 24"/>
                      <a:gd name="T4" fmla="*/ 1 w 18"/>
                      <a:gd name="T5" fmla="*/ 12 h 24"/>
                      <a:gd name="T6" fmla="*/ 3 w 18"/>
                      <a:gd name="T7" fmla="*/ 10 h 24"/>
                      <a:gd name="T8" fmla="*/ 6 w 18"/>
                      <a:gd name="T9" fmla="*/ 10 h 24"/>
                      <a:gd name="T10" fmla="*/ 6 w 18"/>
                      <a:gd name="T11" fmla="*/ 12 h 24"/>
                      <a:gd name="T12" fmla="*/ 6 w 18"/>
                      <a:gd name="T13" fmla="*/ 13 h 24"/>
                      <a:gd name="T14" fmla="*/ 6 w 18"/>
                      <a:gd name="T15" fmla="*/ 14 h 24"/>
                      <a:gd name="T16" fmla="*/ 7 w 18"/>
                      <a:gd name="T17" fmla="*/ 15 h 24"/>
                      <a:gd name="T18" fmla="*/ 8 w 18"/>
                      <a:gd name="T19" fmla="*/ 16 h 24"/>
                      <a:gd name="T20" fmla="*/ 9 w 18"/>
                      <a:gd name="T21" fmla="*/ 16 h 24"/>
                      <a:gd name="T22" fmla="*/ 11 w 18"/>
                      <a:gd name="T23" fmla="*/ 15 h 24"/>
                      <a:gd name="T24" fmla="*/ 11 w 18"/>
                      <a:gd name="T25" fmla="*/ 15 h 24"/>
                      <a:gd name="T26" fmla="*/ 12 w 18"/>
                      <a:gd name="T27" fmla="*/ 15 h 24"/>
                      <a:gd name="T28" fmla="*/ 12 w 18"/>
                      <a:gd name="T29" fmla="*/ 14 h 24"/>
                      <a:gd name="T30" fmla="*/ 13 w 18"/>
                      <a:gd name="T31" fmla="*/ 13 h 24"/>
                      <a:gd name="T32" fmla="*/ 13 w 18"/>
                      <a:gd name="T33" fmla="*/ 9 h 24"/>
                      <a:gd name="T34" fmla="*/ 12 w 18"/>
                      <a:gd name="T35" fmla="*/ 4 h 24"/>
                      <a:gd name="T36" fmla="*/ 10 w 18"/>
                      <a:gd name="T37" fmla="*/ 2 h 24"/>
                      <a:gd name="T38" fmla="*/ 8 w 18"/>
                      <a:gd name="T39" fmla="*/ 0 h 24"/>
                      <a:gd name="T40" fmla="*/ 8 w 18"/>
                      <a:gd name="T41" fmla="*/ 0 h 24"/>
                      <a:gd name="T42" fmla="*/ 11 w 18"/>
                      <a:gd name="T43" fmla="*/ 1 h 24"/>
                      <a:gd name="T44" fmla="*/ 13 w 18"/>
                      <a:gd name="T45" fmla="*/ 3 h 24"/>
                      <a:gd name="T46" fmla="*/ 17 w 18"/>
                      <a:gd name="T47" fmla="*/ 7 h 24"/>
                      <a:gd name="T48" fmla="*/ 18 w 18"/>
                      <a:gd name="T49" fmla="*/ 13 h 24"/>
                      <a:gd name="T50" fmla="*/ 18 w 18"/>
                      <a:gd name="T51" fmla="*/ 17 h 24"/>
                      <a:gd name="T52" fmla="*/ 17 w 18"/>
                      <a:gd name="T53" fmla="*/ 19 h 24"/>
                      <a:gd name="T54" fmla="*/ 16 w 18"/>
                      <a:gd name="T55" fmla="*/ 20 h 24"/>
                      <a:gd name="T56" fmla="*/ 15 w 18"/>
                      <a:gd name="T57" fmla="*/ 21 h 24"/>
                      <a:gd name="T58" fmla="*/ 11 w 18"/>
                      <a:gd name="T59" fmla="*/ 24 h 24"/>
                      <a:gd name="T60" fmla="*/ 8 w 18"/>
                      <a:gd name="T61" fmla="*/ 24 h 24"/>
                      <a:gd name="T62" fmla="*/ 8 w 18"/>
                      <a:gd name="T63" fmla="*/ 24 h 24"/>
                      <a:gd name="T64" fmla="*/ 5 w 18"/>
                      <a:gd name="T65" fmla="*/ 23 h 24"/>
                      <a:gd name="T66" fmla="*/ 1 w 18"/>
                      <a:gd name="T6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 h="24">
                        <a:moveTo>
                          <a:pt x="1" y="20"/>
                        </a:moveTo>
                        <a:cubicBezTo>
                          <a:pt x="0" y="18"/>
                          <a:pt x="0" y="17"/>
                          <a:pt x="0" y="15"/>
                        </a:cubicBezTo>
                        <a:cubicBezTo>
                          <a:pt x="0" y="14"/>
                          <a:pt x="0" y="13"/>
                          <a:pt x="1" y="12"/>
                        </a:cubicBezTo>
                        <a:cubicBezTo>
                          <a:pt x="2" y="10"/>
                          <a:pt x="3" y="10"/>
                          <a:pt x="3" y="10"/>
                        </a:cubicBezTo>
                        <a:cubicBezTo>
                          <a:pt x="5" y="9"/>
                          <a:pt x="6" y="9"/>
                          <a:pt x="6" y="10"/>
                        </a:cubicBezTo>
                        <a:cubicBezTo>
                          <a:pt x="7" y="11"/>
                          <a:pt x="6" y="11"/>
                          <a:pt x="6" y="12"/>
                        </a:cubicBezTo>
                        <a:cubicBezTo>
                          <a:pt x="6" y="12"/>
                          <a:pt x="6" y="12"/>
                          <a:pt x="6" y="13"/>
                        </a:cubicBezTo>
                        <a:cubicBezTo>
                          <a:pt x="6" y="13"/>
                          <a:pt x="6" y="13"/>
                          <a:pt x="6" y="14"/>
                        </a:cubicBezTo>
                        <a:cubicBezTo>
                          <a:pt x="6" y="14"/>
                          <a:pt x="7" y="14"/>
                          <a:pt x="7" y="15"/>
                        </a:cubicBezTo>
                        <a:cubicBezTo>
                          <a:pt x="7" y="15"/>
                          <a:pt x="8" y="16"/>
                          <a:pt x="8" y="16"/>
                        </a:cubicBezTo>
                        <a:cubicBezTo>
                          <a:pt x="8" y="16"/>
                          <a:pt x="9" y="16"/>
                          <a:pt x="9" y="16"/>
                        </a:cubicBezTo>
                        <a:cubicBezTo>
                          <a:pt x="9" y="16"/>
                          <a:pt x="10" y="16"/>
                          <a:pt x="11" y="15"/>
                        </a:cubicBezTo>
                        <a:cubicBezTo>
                          <a:pt x="11" y="15"/>
                          <a:pt x="11" y="15"/>
                          <a:pt x="11" y="15"/>
                        </a:cubicBezTo>
                        <a:cubicBezTo>
                          <a:pt x="11" y="15"/>
                          <a:pt x="11" y="15"/>
                          <a:pt x="12" y="15"/>
                        </a:cubicBezTo>
                        <a:cubicBezTo>
                          <a:pt x="12" y="14"/>
                          <a:pt x="12" y="14"/>
                          <a:pt x="12" y="14"/>
                        </a:cubicBezTo>
                        <a:cubicBezTo>
                          <a:pt x="13" y="14"/>
                          <a:pt x="13" y="13"/>
                          <a:pt x="13" y="13"/>
                        </a:cubicBezTo>
                        <a:cubicBezTo>
                          <a:pt x="14" y="12"/>
                          <a:pt x="14" y="10"/>
                          <a:pt x="13" y="9"/>
                        </a:cubicBezTo>
                        <a:cubicBezTo>
                          <a:pt x="13" y="7"/>
                          <a:pt x="13" y="6"/>
                          <a:pt x="12" y="4"/>
                        </a:cubicBezTo>
                        <a:cubicBezTo>
                          <a:pt x="11" y="4"/>
                          <a:pt x="11" y="3"/>
                          <a:pt x="10" y="2"/>
                        </a:cubicBezTo>
                        <a:cubicBezTo>
                          <a:pt x="10" y="2"/>
                          <a:pt x="9" y="1"/>
                          <a:pt x="8" y="0"/>
                        </a:cubicBezTo>
                        <a:cubicBezTo>
                          <a:pt x="8" y="0"/>
                          <a:pt x="8" y="0"/>
                          <a:pt x="8" y="0"/>
                        </a:cubicBezTo>
                        <a:cubicBezTo>
                          <a:pt x="9" y="0"/>
                          <a:pt x="10" y="1"/>
                          <a:pt x="11" y="1"/>
                        </a:cubicBezTo>
                        <a:cubicBezTo>
                          <a:pt x="12" y="2"/>
                          <a:pt x="13" y="2"/>
                          <a:pt x="13" y="3"/>
                        </a:cubicBezTo>
                        <a:cubicBezTo>
                          <a:pt x="15" y="4"/>
                          <a:pt x="16" y="6"/>
                          <a:pt x="17" y="7"/>
                        </a:cubicBezTo>
                        <a:cubicBezTo>
                          <a:pt x="17" y="9"/>
                          <a:pt x="18" y="11"/>
                          <a:pt x="18" y="13"/>
                        </a:cubicBezTo>
                        <a:cubicBezTo>
                          <a:pt x="18" y="15"/>
                          <a:pt x="18" y="16"/>
                          <a:pt x="18" y="17"/>
                        </a:cubicBezTo>
                        <a:cubicBezTo>
                          <a:pt x="17" y="18"/>
                          <a:pt x="17" y="19"/>
                          <a:pt x="17" y="19"/>
                        </a:cubicBezTo>
                        <a:cubicBezTo>
                          <a:pt x="16" y="19"/>
                          <a:pt x="16" y="20"/>
                          <a:pt x="16" y="20"/>
                        </a:cubicBezTo>
                        <a:cubicBezTo>
                          <a:pt x="16" y="20"/>
                          <a:pt x="15" y="21"/>
                          <a:pt x="15" y="21"/>
                        </a:cubicBezTo>
                        <a:cubicBezTo>
                          <a:pt x="14" y="22"/>
                          <a:pt x="12" y="23"/>
                          <a:pt x="11" y="24"/>
                        </a:cubicBezTo>
                        <a:cubicBezTo>
                          <a:pt x="10" y="24"/>
                          <a:pt x="9" y="24"/>
                          <a:pt x="8" y="24"/>
                        </a:cubicBezTo>
                        <a:cubicBezTo>
                          <a:pt x="8" y="24"/>
                          <a:pt x="8" y="24"/>
                          <a:pt x="8" y="24"/>
                        </a:cubicBezTo>
                        <a:cubicBezTo>
                          <a:pt x="7" y="24"/>
                          <a:pt x="6" y="24"/>
                          <a:pt x="5" y="23"/>
                        </a:cubicBezTo>
                        <a:cubicBezTo>
                          <a:pt x="3" y="23"/>
                          <a:pt x="2" y="21"/>
                          <a:pt x="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14801"/>
                  <p:cNvSpPr>
                    <a:spLocks/>
                  </p:cNvSpPr>
                  <p:nvPr/>
                </p:nvSpPr>
                <p:spPr bwMode="auto">
                  <a:xfrm>
                    <a:off x="2970" y="551"/>
                    <a:ext cx="61" cy="41"/>
                  </a:xfrm>
                  <a:custGeom>
                    <a:avLst/>
                    <a:gdLst>
                      <a:gd name="T0" fmla="*/ 15 w 15"/>
                      <a:gd name="T1" fmla="*/ 5 h 10"/>
                      <a:gd name="T2" fmla="*/ 13 w 15"/>
                      <a:gd name="T3" fmla="*/ 8 h 10"/>
                      <a:gd name="T4" fmla="*/ 9 w 15"/>
                      <a:gd name="T5" fmla="*/ 10 h 10"/>
                      <a:gd name="T6" fmla="*/ 9 w 15"/>
                      <a:gd name="T7" fmla="*/ 10 h 10"/>
                      <a:gd name="T8" fmla="*/ 5 w 15"/>
                      <a:gd name="T9" fmla="*/ 9 h 10"/>
                      <a:gd name="T10" fmla="*/ 3 w 15"/>
                      <a:gd name="T11" fmla="*/ 7 h 10"/>
                      <a:gd name="T12" fmla="*/ 1 w 15"/>
                      <a:gd name="T13" fmla="*/ 6 h 10"/>
                      <a:gd name="T14" fmla="*/ 1 w 15"/>
                      <a:gd name="T15" fmla="*/ 6 h 10"/>
                      <a:gd name="T16" fmla="*/ 0 w 15"/>
                      <a:gd name="T17" fmla="*/ 3 h 10"/>
                      <a:gd name="T18" fmla="*/ 0 w 15"/>
                      <a:gd name="T19" fmla="*/ 3 h 10"/>
                      <a:gd name="T20" fmla="*/ 2 w 15"/>
                      <a:gd name="T21" fmla="*/ 4 h 10"/>
                      <a:gd name="T22" fmla="*/ 4 w 15"/>
                      <a:gd name="T23" fmla="*/ 4 h 10"/>
                      <a:gd name="T24" fmla="*/ 6 w 15"/>
                      <a:gd name="T25" fmla="*/ 4 h 10"/>
                      <a:gd name="T26" fmla="*/ 7 w 15"/>
                      <a:gd name="T27" fmla="*/ 3 h 10"/>
                      <a:gd name="T28" fmla="*/ 11 w 15"/>
                      <a:gd name="T29" fmla="*/ 0 h 10"/>
                      <a:gd name="T30" fmla="*/ 15 w 15"/>
                      <a:gd name="T31" fmla="*/ 2 h 10"/>
                      <a:gd name="T32" fmla="*/ 15 w 15"/>
                      <a:gd name="T3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0">
                        <a:moveTo>
                          <a:pt x="15" y="5"/>
                        </a:moveTo>
                        <a:cubicBezTo>
                          <a:pt x="15" y="6"/>
                          <a:pt x="14" y="7"/>
                          <a:pt x="13" y="8"/>
                        </a:cubicBezTo>
                        <a:cubicBezTo>
                          <a:pt x="12" y="9"/>
                          <a:pt x="11" y="10"/>
                          <a:pt x="9" y="10"/>
                        </a:cubicBezTo>
                        <a:cubicBezTo>
                          <a:pt x="9" y="10"/>
                          <a:pt x="9" y="10"/>
                          <a:pt x="9" y="10"/>
                        </a:cubicBezTo>
                        <a:cubicBezTo>
                          <a:pt x="7" y="10"/>
                          <a:pt x="6" y="9"/>
                          <a:pt x="5" y="9"/>
                        </a:cubicBezTo>
                        <a:cubicBezTo>
                          <a:pt x="4" y="9"/>
                          <a:pt x="3" y="8"/>
                          <a:pt x="3" y="7"/>
                        </a:cubicBezTo>
                        <a:cubicBezTo>
                          <a:pt x="2" y="7"/>
                          <a:pt x="2" y="6"/>
                          <a:pt x="1" y="6"/>
                        </a:cubicBezTo>
                        <a:cubicBezTo>
                          <a:pt x="1" y="6"/>
                          <a:pt x="1" y="6"/>
                          <a:pt x="1" y="6"/>
                        </a:cubicBezTo>
                        <a:cubicBezTo>
                          <a:pt x="1" y="5"/>
                          <a:pt x="0" y="4"/>
                          <a:pt x="0" y="3"/>
                        </a:cubicBezTo>
                        <a:cubicBezTo>
                          <a:pt x="0" y="3"/>
                          <a:pt x="0" y="3"/>
                          <a:pt x="0" y="3"/>
                        </a:cubicBezTo>
                        <a:cubicBezTo>
                          <a:pt x="1" y="4"/>
                          <a:pt x="2" y="4"/>
                          <a:pt x="2" y="4"/>
                        </a:cubicBezTo>
                        <a:cubicBezTo>
                          <a:pt x="3" y="4"/>
                          <a:pt x="4" y="4"/>
                          <a:pt x="4" y="4"/>
                        </a:cubicBezTo>
                        <a:cubicBezTo>
                          <a:pt x="5" y="4"/>
                          <a:pt x="5" y="4"/>
                          <a:pt x="6" y="4"/>
                        </a:cubicBezTo>
                        <a:cubicBezTo>
                          <a:pt x="6" y="4"/>
                          <a:pt x="7" y="3"/>
                          <a:pt x="7" y="3"/>
                        </a:cubicBezTo>
                        <a:cubicBezTo>
                          <a:pt x="9" y="1"/>
                          <a:pt x="10" y="0"/>
                          <a:pt x="11" y="0"/>
                        </a:cubicBezTo>
                        <a:cubicBezTo>
                          <a:pt x="13" y="0"/>
                          <a:pt x="14" y="1"/>
                          <a:pt x="15" y="2"/>
                        </a:cubicBezTo>
                        <a:cubicBezTo>
                          <a:pt x="15" y="2"/>
                          <a:pt x="15" y="4"/>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14802"/>
                  <p:cNvSpPr>
                    <a:spLocks/>
                  </p:cNvSpPr>
                  <p:nvPr/>
                </p:nvSpPr>
                <p:spPr bwMode="auto">
                  <a:xfrm>
                    <a:off x="2986" y="596"/>
                    <a:ext cx="25" cy="29"/>
                  </a:xfrm>
                  <a:custGeom>
                    <a:avLst/>
                    <a:gdLst>
                      <a:gd name="T0" fmla="*/ 5 w 6"/>
                      <a:gd name="T1" fmla="*/ 7 h 7"/>
                      <a:gd name="T2" fmla="*/ 4 w 6"/>
                      <a:gd name="T3" fmla="*/ 7 h 7"/>
                      <a:gd name="T4" fmla="*/ 2 w 6"/>
                      <a:gd name="T5" fmla="*/ 6 h 7"/>
                      <a:gd name="T6" fmla="*/ 1 w 6"/>
                      <a:gd name="T7" fmla="*/ 5 h 7"/>
                      <a:gd name="T8" fmla="*/ 1 w 6"/>
                      <a:gd name="T9" fmla="*/ 3 h 7"/>
                      <a:gd name="T10" fmla="*/ 0 w 6"/>
                      <a:gd name="T11" fmla="*/ 0 h 7"/>
                      <a:gd name="T12" fmla="*/ 1 w 6"/>
                      <a:gd name="T13" fmla="*/ 0 h 7"/>
                      <a:gd name="T14" fmla="*/ 3 w 6"/>
                      <a:gd name="T15" fmla="*/ 2 h 7"/>
                      <a:gd name="T16" fmla="*/ 4 w 6"/>
                      <a:gd name="T17" fmla="*/ 2 h 7"/>
                      <a:gd name="T18" fmla="*/ 6 w 6"/>
                      <a:gd name="T19" fmla="*/ 5 h 7"/>
                      <a:gd name="T20" fmla="*/ 5 w 6"/>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7">
                        <a:moveTo>
                          <a:pt x="5" y="7"/>
                        </a:moveTo>
                        <a:cubicBezTo>
                          <a:pt x="4" y="7"/>
                          <a:pt x="4" y="7"/>
                          <a:pt x="4" y="7"/>
                        </a:cubicBezTo>
                        <a:cubicBezTo>
                          <a:pt x="3" y="7"/>
                          <a:pt x="3" y="7"/>
                          <a:pt x="2" y="6"/>
                        </a:cubicBezTo>
                        <a:cubicBezTo>
                          <a:pt x="2" y="6"/>
                          <a:pt x="1" y="5"/>
                          <a:pt x="1" y="5"/>
                        </a:cubicBezTo>
                        <a:cubicBezTo>
                          <a:pt x="1" y="4"/>
                          <a:pt x="1" y="3"/>
                          <a:pt x="1" y="3"/>
                        </a:cubicBezTo>
                        <a:cubicBezTo>
                          <a:pt x="1" y="2"/>
                          <a:pt x="1" y="1"/>
                          <a:pt x="0" y="0"/>
                        </a:cubicBezTo>
                        <a:cubicBezTo>
                          <a:pt x="1" y="0"/>
                          <a:pt x="1" y="0"/>
                          <a:pt x="1" y="0"/>
                        </a:cubicBezTo>
                        <a:cubicBezTo>
                          <a:pt x="2" y="1"/>
                          <a:pt x="2" y="1"/>
                          <a:pt x="3" y="2"/>
                        </a:cubicBezTo>
                        <a:cubicBezTo>
                          <a:pt x="3" y="2"/>
                          <a:pt x="4" y="2"/>
                          <a:pt x="4" y="2"/>
                        </a:cubicBezTo>
                        <a:cubicBezTo>
                          <a:pt x="5" y="3"/>
                          <a:pt x="6" y="4"/>
                          <a:pt x="6" y="5"/>
                        </a:cubicBezTo>
                        <a:cubicBezTo>
                          <a:pt x="6" y="6"/>
                          <a:pt x="5" y="6"/>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14803"/>
                  <p:cNvSpPr>
                    <a:spLocks/>
                  </p:cNvSpPr>
                  <p:nvPr/>
                </p:nvSpPr>
                <p:spPr bwMode="auto">
                  <a:xfrm>
                    <a:off x="2921" y="551"/>
                    <a:ext cx="16" cy="17"/>
                  </a:xfrm>
                  <a:custGeom>
                    <a:avLst/>
                    <a:gdLst>
                      <a:gd name="T0" fmla="*/ 1 w 4"/>
                      <a:gd name="T1" fmla="*/ 1 h 4"/>
                      <a:gd name="T2" fmla="*/ 1 w 4"/>
                      <a:gd name="T3" fmla="*/ 0 h 4"/>
                      <a:gd name="T4" fmla="*/ 3 w 4"/>
                      <a:gd name="T5" fmla="*/ 2 h 4"/>
                      <a:gd name="T6" fmla="*/ 4 w 4"/>
                      <a:gd name="T7" fmla="*/ 2 h 4"/>
                      <a:gd name="T8" fmla="*/ 3 w 4"/>
                      <a:gd name="T9" fmla="*/ 3 h 4"/>
                      <a:gd name="T10" fmla="*/ 2 w 4"/>
                      <a:gd name="T11" fmla="*/ 4 h 4"/>
                      <a:gd name="T12" fmla="*/ 2 w 4"/>
                      <a:gd name="T13" fmla="*/ 4 h 4"/>
                      <a:gd name="T14" fmla="*/ 1 w 4"/>
                      <a:gd name="T15" fmla="*/ 4 h 4"/>
                      <a:gd name="T16" fmla="*/ 0 w 4"/>
                      <a:gd name="T17" fmla="*/ 3 h 4"/>
                      <a:gd name="T18" fmla="*/ 0 w 4"/>
                      <a:gd name="T19" fmla="*/ 1 h 4"/>
                      <a:gd name="T20" fmla="*/ 1 w 4"/>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1" y="1"/>
                        </a:moveTo>
                        <a:cubicBezTo>
                          <a:pt x="1" y="1"/>
                          <a:pt x="1" y="0"/>
                          <a:pt x="1" y="0"/>
                        </a:cubicBezTo>
                        <a:cubicBezTo>
                          <a:pt x="2" y="0"/>
                          <a:pt x="3" y="1"/>
                          <a:pt x="3" y="2"/>
                        </a:cubicBezTo>
                        <a:cubicBezTo>
                          <a:pt x="4" y="2"/>
                          <a:pt x="4" y="2"/>
                          <a:pt x="4" y="2"/>
                        </a:cubicBezTo>
                        <a:cubicBezTo>
                          <a:pt x="4" y="2"/>
                          <a:pt x="4" y="3"/>
                          <a:pt x="3" y="3"/>
                        </a:cubicBezTo>
                        <a:cubicBezTo>
                          <a:pt x="3" y="4"/>
                          <a:pt x="3" y="4"/>
                          <a:pt x="2" y="4"/>
                        </a:cubicBezTo>
                        <a:cubicBezTo>
                          <a:pt x="2" y="4"/>
                          <a:pt x="2" y="4"/>
                          <a:pt x="2" y="4"/>
                        </a:cubicBezTo>
                        <a:cubicBezTo>
                          <a:pt x="1" y="4"/>
                          <a:pt x="1" y="4"/>
                          <a:pt x="1" y="4"/>
                        </a:cubicBezTo>
                        <a:cubicBezTo>
                          <a:pt x="0" y="3"/>
                          <a:pt x="0" y="3"/>
                          <a:pt x="0" y="3"/>
                        </a:cubicBezTo>
                        <a:cubicBezTo>
                          <a:pt x="0" y="2"/>
                          <a:pt x="0" y="2"/>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14804"/>
                  <p:cNvSpPr>
                    <a:spLocks/>
                  </p:cNvSpPr>
                  <p:nvPr/>
                </p:nvSpPr>
                <p:spPr bwMode="auto">
                  <a:xfrm>
                    <a:off x="3085" y="412"/>
                    <a:ext cx="20" cy="17"/>
                  </a:xfrm>
                  <a:custGeom>
                    <a:avLst/>
                    <a:gdLst>
                      <a:gd name="T0" fmla="*/ 4 w 5"/>
                      <a:gd name="T1" fmla="*/ 2 h 4"/>
                      <a:gd name="T2" fmla="*/ 2 w 5"/>
                      <a:gd name="T3" fmla="*/ 4 h 4"/>
                      <a:gd name="T4" fmla="*/ 2 w 5"/>
                      <a:gd name="T5" fmla="*/ 4 h 4"/>
                      <a:gd name="T6" fmla="*/ 1 w 5"/>
                      <a:gd name="T7" fmla="*/ 3 h 4"/>
                      <a:gd name="T8" fmla="*/ 0 w 5"/>
                      <a:gd name="T9" fmla="*/ 3 h 4"/>
                      <a:gd name="T10" fmla="*/ 0 w 5"/>
                      <a:gd name="T11" fmla="*/ 1 h 4"/>
                      <a:gd name="T12" fmla="*/ 1 w 5"/>
                      <a:gd name="T13" fmla="*/ 0 h 4"/>
                      <a:gd name="T14" fmla="*/ 3 w 5"/>
                      <a:gd name="T15" fmla="*/ 0 h 4"/>
                      <a:gd name="T16" fmla="*/ 4 w 5"/>
                      <a:gd name="T17" fmla="*/ 1 h 4"/>
                      <a:gd name="T18" fmla="*/ 4 w 5"/>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4" y="2"/>
                        </a:moveTo>
                        <a:cubicBezTo>
                          <a:pt x="4" y="3"/>
                          <a:pt x="3" y="4"/>
                          <a:pt x="2" y="4"/>
                        </a:cubicBezTo>
                        <a:cubicBezTo>
                          <a:pt x="2" y="4"/>
                          <a:pt x="2" y="4"/>
                          <a:pt x="2" y="4"/>
                        </a:cubicBezTo>
                        <a:cubicBezTo>
                          <a:pt x="1" y="4"/>
                          <a:pt x="1" y="4"/>
                          <a:pt x="1" y="3"/>
                        </a:cubicBezTo>
                        <a:cubicBezTo>
                          <a:pt x="1" y="3"/>
                          <a:pt x="1" y="3"/>
                          <a:pt x="0" y="3"/>
                        </a:cubicBezTo>
                        <a:cubicBezTo>
                          <a:pt x="0" y="2"/>
                          <a:pt x="0" y="2"/>
                          <a:pt x="0" y="1"/>
                        </a:cubicBezTo>
                        <a:cubicBezTo>
                          <a:pt x="0" y="1"/>
                          <a:pt x="1" y="0"/>
                          <a:pt x="1" y="0"/>
                        </a:cubicBezTo>
                        <a:cubicBezTo>
                          <a:pt x="2" y="0"/>
                          <a:pt x="2" y="0"/>
                          <a:pt x="3" y="0"/>
                        </a:cubicBezTo>
                        <a:cubicBezTo>
                          <a:pt x="3" y="0"/>
                          <a:pt x="4" y="0"/>
                          <a:pt x="4" y="1"/>
                        </a:cubicBezTo>
                        <a:cubicBezTo>
                          <a:pt x="4" y="1"/>
                          <a:pt x="5"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14805"/>
                  <p:cNvSpPr>
                    <a:spLocks/>
                  </p:cNvSpPr>
                  <p:nvPr/>
                </p:nvSpPr>
                <p:spPr bwMode="auto">
                  <a:xfrm>
                    <a:off x="3089" y="469"/>
                    <a:ext cx="20" cy="17"/>
                  </a:xfrm>
                  <a:custGeom>
                    <a:avLst/>
                    <a:gdLst>
                      <a:gd name="T0" fmla="*/ 1 w 5"/>
                      <a:gd name="T1" fmla="*/ 0 h 4"/>
                      <a:gd name="T2" fmla="*/ 3 w 5"/>
                      <a:gd name="T3" fmla="*/ 0 h 4"/>
                      <a:gd name="T4" fmla="*/ 4 w 5"/>
                      <a:gd name="T5" fmla="*/ 1 h 4"/>
                      <a:gd name="T6" fmla="*/ 4 w 5"/>
                      <a:gd name="T7" fmla="*/ 2 h 4"/>
                      <a:gd name="T8" fmla="*/ 4 w 5"/>
                      <a:gd name="T9" fmla="*/ 2 h 4"/>
                      <a:gd name="T10" fmla="*/ 2 w 5"/>
                      <a:gd name="T11" fmla="*/ 4 h 4"/>
                      <a:gd name="T12" fmla="*/ 2 w 5"/>
                      <a:gd name="T13" fmla="*/ 4 h 4"/>
                      <a:gd name="T14" fmla="*/ 1 w 5"/>
                      <a:gd name="T15" fmla="*/ 3 h 4"/>
                      <a:gd name="T16" fmla="*/ 1 w 5"/>
                      <a:gd name="T17" fmla="*/ 3 h 4"/>
                      <a:gd name="T18" fmla="*/ 0 w 5"/>
                      <a:gd name="T19" fmla="*/ 1 h 4"/>
                      <a:gd name="T20" fmla="*/ 1 w 5"/>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1" y="0"/>
                        </a:moveTo>
                        <a:cubicBezTo>
                          <a:pt x="2" y="0"/>
                          <a:pt x="2" y="0"/>
                          <a:pt x="3" y="0"/>
                        </a:cubicBezTo>
                        <a:cubicBezTo>
                          <a:pt x="3" y="0"/>
                          <a:pt x="4" y="0"/>
                          <a:pt x="4" y="1"/>
                        </a:cubicBezTo>
                        <a:cubicBezTo>
                          <a:pt x="5" y="1"/>
                          <a:pt x="5" y="2"/>
                          <a:pt x="4" y="2"/>
                        </a:cubicBezTo>
                        <a:cubicBezTo>
                          <a:pt x="4" y="2"/>
                          <a:pt x="4" y="2"/>
                          <a:pt x="4" y="2"/>
                        </a:cubicBezTo>
                        <a:cubicBezTo>
                          <a:pt x="4" y="3"/>
                          <a:pt x="3" y="4"/>
                          <a:pt x="2" y="4"/>
                        </a:cubicBezTo>
                        <a:cubicBezTo>
                          <a:pt x="2" y="4"/>
                          <a:pt x="2" y="4"/>
                          <a:pt x="2" y="4"/>
                        </a:cubicBezTo>
                        <a:cubicBezTo>
                          <a:pt x="1" y="4"/>
                          <a:pt x="1" y="3"/>
                          <a:pt x="1" y="3"/>
                        </a:cubicBezTo>
                        <a:cubicBezTo>
                          <a:pt x="1" y="3"/>
                          <a:pt x="1" y="3"/>
                          <a:pt x="1" y="3"/>
                        </a:cubicBezTo>
                        <a:cubicBezTo>
                          <a:pt x="0" y="2"/>
                          <a:pt x="0" y="2"/>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14806"/>
                  <p:cNvSpPr>
                    <a:spLocks/>
                  </p:cNvSpPr>
                  <p:nvPr/>
                </p:nvSpPr>
                <p:spPr bwMode="auto">
                  <a:xfrm>
                    <a:off x="2913" y="453"/>
                    <a:ext cx="20" cy="16"/>
                  </a:xfrm>
                  <a:custGeom>
                    <a:avLst/>
                    <a:gdLst>
                      <a:gd name="T0" fmla="*/ 0 w 5"/>
                      <a:gd name="T1" fmla="*/ 3 h 4"/>
                      <a:gd name="T2" fmla="*/ 0 w 5"/>
                      <a:gd name="T3" fmla="*/ 2 h 4"/>
                      <a:gd name="T4" fmla="*/ 1 w 5"/>
                      <a:gd name="T5" fmla="*/ 1 h 4"/>
                      <a:gd name="T6" fmla="*/ 3 w 5"/>
                      <a:gd name="T7" fmla="*/ 0 h 4"/>
                      <a:gd name="T8" fmla="*/ 4 w 5"/>
                      <a:gd name="T9" fmla="*/ 1 h 4"/>
                      <a:gd name="T10" fmla="*/ 4 w 5"/>
                      <a:gd name="T11" fmla="*/ 3 h 4"/>
                      <a:gd name="T12" fmla="*/ 4 w 5"/>
                      <a:gd name="T13" fmla="*/ 3 h 4"/>
                      <a:gd name="T14" fmla="*/ 2 w 5"/>
                      <a:gd name="T15" fmla="*/ 4 h 4"/>
                      <a:gd name="T16" fmla="*/ 2 w 5"/>
                      <a:gd name="T17" fmla="*/ 4 h 4"/>
                      <a:gd name="T18" fmla="*/ 1 w 5"/>
                      <a:gd name="T19" fmla="*/ 4 h 4"/>
                      <a:gd name="T20" fmla="*/ 0 w 5"/>
                      <a:gd name="T2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0" y="3"/>
                        </a:moveTo>
                        <a:cubicBezTo>
                          <a:pt x="0" y="3"/>
                          <a:pt x="0" y="2"/>
                          <a:pt x="0" y="2"/>
                        </a:cubicBezTo>
                        <a:cubicBezTo>
                          <a:pt x="0" y="1"/>
                          <a:pt x="1" y="1"/>
                          <a:pt x="1" y="1"/>
                        </a:cubicBezTo>
                        <a:cubicBezTo>
                          <a:pt x="2" y="0"/>
                          <a:pt x="2" y="0"/>
                          <a:pt x="3" y="0"/>
                        </a:cubicBezTo>
                        <a:cubicBezTo>
                          <a:pt x="3" y="1"/>
                          <a:pt x="4" y="1"/>
                          <a:pt x="4" y="1"/>
                        </a:cubicBezTo>
                        <a:cubicBezTo>
                          <a:pt x="4" y="2"/>
                          <a:pt x="5" y="3"/>
                          <a:pt x="4" y="3"/>
                        </a:cubicBezTo>
                        <a:cubicBezTo>
                          <a:pt x="4" y="3"/>
                          <a:pt x="4" y="3"/>
                          <a:pt x="4" y="3"/>
                        </a:cubicBezTo>
                        <a:cubicBezTo>
                          <a:pt x="4" y="4"/>
                          <a:pt x="3" y="4"/>
                          <a:pt x="2" y="4"/>
                        </a:cubicBezTo>
                        <a:cubicBezTo>
                          <a:pt x="2" y="4"/>
                          <a:pt x="2" y="4"/>
                          <a:pt x="2" y="4"/>
                        </a:cubicBezTo>
                        <a:cubicBezTo>
                          <a:pt x="1" y="4"/>
                          <a:pt x="1" y="4"/>
                          <a:pt x="1" y="4"/>
                        </a:cubicBezTo>
                        <a:cubicBezTo>
                          <a:pt x="1" y="4"/>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14807"/>
                  <p:cNvSpPr>
                    <a:spLocks/>
                  </p:cNvSpPr>
                  <p:nvPr/>
                </p:nvSpPr>
                <p:spPr bwMode="auto">
                  <a:xfrm>
                    <a:off x="2056" y="1047"/>
                    <a:ext cx="29" cy="29"/>
                  </a:xfrm>
                  <a:custGeom>
                    <a:avLst/>
                    <a:gdLst>
                      <a:gd name="T0" fmla="*/ 5 w 7"/>
                      <a:gd name="T1" fmla="*/ 6 h 7"/>
                      <a:gd name="T2" fmla="*/ 5 w 7"/>
                      <a:gd name="T3" fmla="*/ 6 h 7"/>
                      <a:gd name="T4" fmla="*/ 5 w 7"/>
                      <a:gd name="T5" fmla="*/ 6 h 7"/>
                      <a:gd name="T6" fmla="*/ 5 w 7"/>
                      <a:gd name="T7" fmla="*/ 7 h 7"/>
                      <a:gd name="T8" fmla="*/ 4 w 7"/>
                      <a:gd name="T9" fmla="*/ 7 h 7"/>
                      <a:gd name="T10" fmla="*/ 2 w 7"/>
                      <a:gd name="T11" fmla="*/ 7 h 7"/>
                      <a:gd name="T12" fmla="*/ 1 w 7"/>
                      <a:gd name="T13" fmla="*/ 5 h 7"/>
                      <a:gd name="T14" fmla="*/ 1 w 7"/>
                      <a:gd name="T15" fmla="*/ 2 h 7"/>
                      <a:gd name="T16" fmla="*/ 3 w 7"/>
                      <a:gd name="T17" fmla="*/ 0 h 7"/>
                      <a:gd name="T18" fmla="*/ 6 w 7"/>
                      <a:gd name="T19" fmla="*/ 1 h 7"/>
                      <a:gd name="T20" fmla="*/ 7 w 7"/>
                      <a:gd name="T21" fmla="*/ 2 h 7"/>
                      <a:gd name="T22" fmla="*/ 7 w 7"/>
                      <a:gd name="T23" fmla="*/ 2 h 7"/>
                      <a:gd name="T24" fmla="*/ 7 w 7"/>
                      <a:gd name="T25" fmla="*/ 5 h 7"/>
                      <a:gd name="T26" fmla="*/ 5 w 7"/>
                      <a:gd name="T2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7">
                        <a:moveTo>
                          <a:pt x="5" y="6"/>
                        </a:moveTo>
                        <a:cubicBezTo>
                          <a:pt x="5" y="6"/>
                          <a:pt x="5" y="6"/>
                          <a:pt x="5" y="6"/>
                        </a:cubicBezTo>
                        <a:cubicBezTo>
                          <a:pt x="5" y="6"/>
                          <a:pt x="5" y="6"/>
                          <a:pt x="5" y="6"/>
                        </a:cubicBezTo>
                        <a:cubicBezTo>
                          <a:pt x="5" y="7"/>
                          <a:pt x="5" y="7"/>
                          <a:pt x="5" y="7"/>
                        </a:cubicBezTo>
                        <a:cubicBezTo>
                          <a:pt x="5" y="7"/>
                          <a:pt x="5" y="7"/>
                          <a:pt x="4" y="7"/>
                        </a:cubicBezTo>
                        <a:cubicBezTo>
                          <a:pt x="4" y="7"/>
                          <a:pt x="3" y="7"/>
                          <a:pt x="2" y="7"/>
                        </a:cubicBezTo>
                        <a:cubicBezTo>
                          <a:pt x="2" y="6"/>
                          <a:pt x="1" y="6"/>
                          <a:pt x="1" y="5"/>
                        </a:cubicBezTo>
                        <a:cubicBezTo>
                          <a:pt x="0" y="4"/>
                          <a:pt x="1" y="3"/>
                          <a:pt x="1" y="2"/>
                        </a:cubicBezTo>
                        <a:cubicBezTo>
                          <a:pt x="1" y="1"/>
                          <a:pt x="2" y="0"/>
                          <a:pt x="3" y="0"/>
                        </a:cubicBezTo>
                        <a:cubicBezTo>
                          <a:pt x="4" y="0"/>
                          <a:pt x="5" y="0"/>
                          <a:pt x="6" y="1"/>
                        </a:cubicBezTo>
                        <a:cubicBezTo>
                          <a:pt x="6" y="1"/>
                          <a:pt x="6" y="1"/>
                          <a:pt x="7" y="2"/>
                        </a:cubicBezTo>
                        <a:cubicBezTo>
                          <a:pt x="7" y="2"/>
                          <a:pt x="7" y="2"/>
                          <a:pt x="7" y="2"/>
                        </a:cubicBezTo>
                        <a:cubicBezTo>
                          <a:pt x="7" y="3"/>
                          <a:pt x="7" y="4"/>
                          <a:pt x="7" y="5"/>
                        </a:cubicBezTo>
                        <a:cubicBezTo>
                          <a:pt x="7" y="6"/>
                          <a:pt x="6"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14808"/>
                  <p:cNvSpPr>
                    <a:spLocks/>
                  </p:cNvSpPr>
                  <p:nvPr/>
                </p:nvSpPr>
                <p:spPr bwMode="auto">
                  <a:xfrm>
                    <a:off x="2015" y="1014"/>
                    <a:ext cx="21" cy="25"/>
                  </a:xfrm>
                  <a:custGeom>
                    <a:avLst/>
                    <a:gdLst>
                      <a:gd name="T0" fmla="*/ 4 w 5"/>
                      <a:gd name="T1" fmla="*/ 5 h 6"/>
                      <a:gd name="T2" fmla="*/ 4 w 5"/>
                      <a:gd name="T3" fmla="*/ 6 h 6"/>
                      <a:gd name="T4" fmla="*/ 3 w 5"/>
                      <a:gd name="T5" fmla="*/ 6 h 6"/>
                      <a:gd name="T6" fmla="*/ 1 w 5"/>
                      <a:gd name="T7" fmla="*/ 6 h 6"/>
                      <a:gd name="T8" fmla="*/ 0 w 5"/>
                      <a:gd name="T9" fmla="*/ 4 h 6"/>
                      <a:gd name="T10" fmla="*/ 0 w 5"/>
                      <a:gd name="T11" fmla="*/ 2 h 6"/>
                      <a:gd name="T12" fmla="*/ 2 w 5"/>
                      <a:gd name="T13" fmla="*/ 1 h 6"/>
                      <a:gd name="T14" fmla="*/ 4 w 5"/>
                      <a:gd name="T15" fmla="*/ 1 h 6"/>
                      <a:gd name="T16" fmla="*/ 5 w 5"/>
                      <a:gd name="T17" fmla="*/ 2 h 6"/>
                      <a:gd name="T18" fmla="*/ 5 w 5"/>
                      <a:gd name="T19" fmla="*/ 2 h 6"/>
                      <a:gd name="T20" fmla="*/ 4 w 5"/>
                      <a:gd name="T2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4" y="5"/>
                        </a:moveTo>
                        <a:cubicBezTo>
                          <a:pt x="4" y="6"/>
                          <a:pt x="4" y="6"/>
                          <a:pt x="4" y="6"/>
                        </a:cubicBezTo>
                        <a:cubicBezTo>
                          <a:pt x="3" y="6"/>
                          <a:pt x="3" y="6"/>
                          <a:pt x="3" y="6"/>
                        </a:cubicBezTo>
                        <a:cubicBezTo>
                          <a:pt x="2" y="6"/>
                          <a:pt x="2" y="6"/>
                          <a:pt x="1" y="6"/>
                        </a:cubicBezTo>
                        <a:cubicBezTo>
                          <a:pt x="1" y="5"/>
                          <a:pt x="0" y="5"/>
                          <a:pt x="0" y="4"/>
                        </a:cubicBezTo>
                        <a:cubicBezTo>
                          <a:pt x="0" y="3"/>
                          <a:pt x="0" y="3"/>
                          <a:pt x="0" y="2"/>
                        </a:cubicBezTo>
                        <a:cubicBezTo>
                          <a:pt x="0" y="1"/>
                          <a:pt x="1" y="1"/>
                          <a:pt x="2" y="1"/>
                        </a:cubicBezTo>
                        <a:cubicBezTo>
                          <a:pt x="2" y="0"/>
                          <a:pt x="3" y="0"/>
                          <a:pt x="4" y="1"/>
                        </a:cubicBezTo>
                        <a:cubicBezTo>
                          <a:pt x="4" y="1"/>
                          <a:pt x="4" y="1"/>
                          <a:pt x="5" y="2"/>
                        </a:cubicBezTo>
                        <a:cubicBezTo>
                          <a:pt x="5" y="2"/>
                          <a:pt x="5" y="2"/>
                          <a:pt x="5" y="2"/>
                        </a:cubicBezTo>
                        <a:cubicBezTo>
                          <a:pt x="5" y="3"/>
                          <a:pt x="5"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14809"/>
                  <p:cNvSpPr>
                    <a:spLocks/>
                  </p:cNvSpPr>
                  <p:nvPr/>
                </p:nvSpPr>
                <p:spPr bwMode="auto">
                  <a:xfrm>
                    <a:off x="1679" y="670"/>
                    <a:ext cx="33" cy="29"/>
                  </a:xfrm>
                  <a:custGeom>
                    <a:avLst/>
                    <a:gdLst>
                      <a:gd name="T0" fmla="*/ 8 w 8"/>
                      <a:gd name="T1" fmla="*/ 4 h 7"/>
                      <a:gd name="T2" fmla="*/ 6 w 8"/>
                      <a:gd name="T3" fmla="*/ 6 h 7"/>
                      <a:gd name="T4" fmla="*/ 4 w 8"/>
                      <a:gd name="T5" fmla="*/ 7 h 7"/>
                      <a:gd name="T6" fmla="*/ 3 w 8"/>
                      <a:gd name="T7" fmla="*/ 7 h 7"/>
                      <a:gd name="T8" fmla="*/ 1 w 8"/>
                      <a:gd name="T9" fmla="*/ 5 h 7"/>
                      <a:gd name="T10" fmla="*/ 1 w 8"/>
                      <a:gd name="T11" fmla="*/ 2 h 7"/>
                      <a:gd name="T12" fmla="*/ 1 w 8"/>
                      <a:gd name="T13" fmla="*/ 2 h 7"/>
                      <a:gd name="T14" fmla="*/ 1 w 8"/>
                      <a:gd name="T15" fmla="*/ 2 h 7"/>
                      <a:gd name="T16" fmla="*/ 1 w 8"/>
                      <a:gd name="T17" fmla="*/ 2 h 7"/>
                      <a:gd name="T18" fmla="*/ 4 w 8"/>
                      <a:gd name="T19" fmla="*/ 0 h 7"/>
                      <a:gd name="T20" fmla="*/ 5 w 8"/>
                      <a:gd name="T21" fmla="*/ 0 h 7"/>
                      <a:gd name="T22" fmla="*/ 6 w 8"/>
                      <a:gd name="T23" fmla="*/ 1 h 7"/>
                      <a:gd name="T24" fmla="*/ 7 w 8"/>
                      <a:gd name="T25" fmla="*/ 2 h 7"/>
                      <a:gd name="T26" fmla="*/ 8 w 8"/>
                      <a:gd name="T2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7">
                        <a:moveTo>
                          <a:pt x="8" y="4"/>
                        </a:moveTo>
                        <a:cubicBezTo>
                          <a:pt x="7" y="5"/>
                          <a:pt x="7" y="6"/>
                          <a:pt x="6" y="6"/>
                        </a:cubicBezTo>
                        <a:cubicBezTo>
                          <a:pt x="5" y="7"/>
                          <a:pt x="5" y="7"/>
                          <a:pt x="4" y="7"/>
                        </a:cubicBezTo>
                        <a:cubicBezTo>
                          <a:pt x="4" y="7"/>
                          <a:pt x="3" y="7"/>
                          <a:pt x="3" y="7"/>
                        </a:cubicBezTo>
                        <a:cubicBezTo>
                          <a:pt x="2" y="6"/>
                          <a:pt x="1" y="6"/>
                          <a:pt x="1" y="5"/>
                        </a:cubicBezTo>
                        <a:cubicBezTo>
                          <a:pt x="0" y="4"/>
                          <a:pt x="0" y="3"/>
                          <a:pt x="1" y="2"/>
                        </a:cubicBezTo>
                        <a:cubicBezTo>
                          <a:pt x="1" y="2"/>
                          <a:pt x="1" y="2"/>
                          <a:pt x="1" y="2"/>
                        </a:cubicBezTo>
                        <a:cubicBezTo>
                          <a:pt x="1" y="2"/>
                          <a:pt x="1" y="2"/>
                          <a:pt x="1" y="2"/>
                        </a:cubicBezTo>
                        <a:cubicBezTo>
                          <a:pt x="1" y="2"/>
                          <a:pt x="1" y="2"/>
                          <a:pt x="1" y="2"/>
                        </a:cubicBezTo>
                        <a:cubicBezTo>
                          <a:pt x="2" y="1"/>
                          <a:pt x="3" y="0"/>
                          <a:pt x="4" y="0"/>
                        </a:cubicBezTo>
                        <a:cubicBezTo>
                          <a:pt x="5" y="0"/>
                          <a:pt x="5" y="0"/>
                          <a:pt x="5" y="0"/>
                        </a:cubicBezTo>
                        <a:cubicBezTo>
                          <a:pt x="6" y="0"/>
                          <a:pt x="6" y="0"/>
                          <a:pt x="6" y="1"/>
                        </a:cubicBezTo>
                        <a:cubicBezTo>
                          <a:pt x="7" y="1"/>
                          <a:pt x="7" y="1"/>
                          <a:pt x="7" y="2"/>
                        </a:cubicBezTo>
                        <a:cubicBezTo>
                          <a:pt x="8" y="3"/>
                          <a:pt x="8" y="3"/>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14810"/>
                  <p:cNvSpPr>
                    <a:spLocks/>
                  </p:cNvSpPr>
                  <p:nvPr/>
                </p:nvSpPr>
                <p:spPr bwMode="auto">
                  <a:xfrm>
                    <a:off x="1716" y="719"/>
                    <a:ext cx="25" cy="25"/>
                  </a:xfrm>
                  <a:custGeom>
                    <a:avLst/>
                    <a:gdLst>
                      <a:gd name="T0" fmla="*/ 6 w 6"/>
                      <a:gd name="T1" fmla="*/ 4 h 6"/>
                      <a:gd name="T2" fmla="*/ 5 w 6"/>
                      <a:gd name="T3" fmla="*/ 5 h 6"/>
                      <a:gd name="T4" fmla="*/ 3 w 6"/>
                      <a:gd name="T5" fmla="*/ 6 h 6"/>
                      <a:gd name="T6" fmla="*/ 3 w 6"/>
                      <a:gd name="T7" fmla="*/ 6 h 6"/>
                      <a:gd name="T8" fmla="*/ 1 w 6"/>
                      <a:gd name="T9" fmla="*/ 4 h 6"/>
                      <a:gd name="T10" fmla="*/ 1 w 6"/>
                      <a:gd name="T11" fmla="*/ 2 h 6"/>
                      <a:gd name="T12" fmla="*/ 1 w 6"/>
                      <a:gd name="T13" fmla="*/ 2 h 6"/>
                      <a:gd name="T14" fmla="*/ 5 w 6"/>
                      <a:gd name="T15" fmla="*/ 0 h 6"/>
                      <a:gd name="T16" fmla="*/ 5 w 6"/>
                      <a:gd name="T17" fmla="*/ 1 h 6"/>
                      <a:gd name="T18" fmla="*/ 6 w 6"/>
                      <a:gd name="T19" fmla="*/ 2 h 6"/>
                      <a:gd name="T20" fmla="*/ 6 w 6"/>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6" y="4"/>
                        </a:moveTo>
                        <a:cubicBezTo>
                          <a:pt x="6" y="4"/>
                          <a:pt x="5" y="5"/>
                          <a:pt x="5" y="5"/>
                        </a:cubicBezTo>
                        <a:cubicBezTo>
                          <a:pt x="4" y="6"/>
                          <a:pt x="4" y="6"/>
                          <a:pt x="3" y="6"/>
                        </a:cubicBezTo>
                        <a:cubicBezTo>
                          <a:pt x="3" y="6"/>
                          <a:pt x="3" y="6"/>
                          <a:pt x="3" y="6"/>
                        </a:cubicBezTo>
                        <a:cubicBezTo>
                          <a:pt x="2" y="5"/>
                          <a:pt x="1" y="5"/>
                          <a:pt x="1" y="4"/>
                        </a:cubicBezTo>
                        <a:cubicBezTo>
                          <a:pt x="1" y="3"/>
                          <a:pt x="0" y="3"/>
                          <a:pt x="1" y="2"/>
                        </a:cubicBezTo>
                        <a:cubicBezTo>
                          <a:pt x="1" y="2"/>
                          <a:pt x="1" y="2"/>
                          <a:pt x="1" y="2"/>
                        </a:cubicBezTo>
                        <a:cubicBezTo>
                          <a:pt x="2" y="1"/>
                          <a:pt x="3" y="0"/>
                          <a:pt x="5" y="0"/>
                        </a:cubicBezTo>
                        <a:cubicBezTo>
                          <a:pt x="5" y="0"/>
                          <a:pt x="5" y="1"/>
                          <a:pt x="5" y="1"/>
                        </a:cubicBezTo>
                        <a:cubicBezTo>
                          <a:pt x="5" y="1"/>
                          <a:pt x="6" y="1"/>
                          <a:pt x="6" y="2"/>
                        </a:cubicBezTo>
                        <a:cubicBezTo>
                          <a:pt x="6" y="2"/>
                          <a:pt x="6"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14811"/>
                  <p:cNvSpPr>
                    <a:spLocks/>
                  </p:cNvSpPr>
                  <p:nvPr/>
                </p:nvSpPr>
                <p:spPr bwMode="auto">
                  <a:xfrm>
                    <a:off x="2507" y="-145"/>
                    <a:ext cx="29" cy="29"/>
                  </a:xfrm>
                  <a:custGeom>
                    <a:avLst/>
                    <a:gdLst>
                      <a:gd name="T0" fmla="*/ 3 w 7"/>
                      <a:gd name="T1" fmla="*/ 1 h 7"/>
                      <a:gd name="T2" fmla="*/ 3 w 7"/>
                      <a:gd name="T3" fmla="*/ 1 h 7"/>
                      <a:gd name="T4" fmla="*/ 2 w 7"/>
                      <a:gd name="T5" fmla="*/ 1 h 7"/>
                      <a:gd name="T6" fmla="*/ 2 w 7"/>
                      <a:gd name="T7" fmla="*/ 0 h 7"/>
                      <a:gd name="T8" fmla="*/ 5 w 7"/>
                      <a:gd name="T9" fmla="*/ 1 h 7"/>
                      <a:gd name="T10" fmla="*/ 7 w 7"/>
                      <a:gd name="T11" fmla="*/ 3 h 7"/>
                      <a:gd name="T12" fmla="*/ 7 w 7"/>
                      <a:gd name="T13" fmla="*/ 6 h 7"/>
                      <a:gd name="T14" fmla="*/ 4 w 7"/>
                      <a:gd name="T15" fmla="*/ 7 h 7"/>
                      <a:gd name="T16" fmla="*/ 4 w 7"/>
                      <a:gd name="T17" fmla="*/ 7 h 7"/>
                      <a:gd name="T18" fmla="*/ 2 w 7"/>
                      <a:gd name="T19" fmla="*/ 7 h 7"/>
                      <a:gd name="T20" fmla="*/ 1 w 7"/>
                      <a:gd name="T21" fmla="*/ 5 h 7"/>
                      <a:gd name="T22" fmla="*/ 0 w 7"/>
                      <a:gd name="T23" fmla="*/ 5 h 7"/>
                      <a:gd name="T24" fmla="*/ 3 w 7"/>
                      <a:gd name="T2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7">
                        <a:moveTo>
                          <a:pt x="3" y="1"/>
                        </a:moveTo>
                        <a:cubicBezTo>
                          <a:pt x="3" y="1"/>
                          <a:pt x="3" y="1"/>
                          <a:pt x="3" y="1"/>
                        </a:cubicBezTo>
                        <a:cubicBezTo>
                          <a:pt x="3" y="1"/>
                          <a:pt x="3" y="1"/>
                          <a:pt x="2" y="1"/>
                        </a:cubicBezTo>
                        <a:cubicBezTo>
                          <a:pt x="2" y="0"/>
                          <a:pt x="2" y="0"/>
                          <a:pt x="2" y="0"/>
                        </a:cubicBezTo>
                        <a:cubicBezTo>
                          <a:pt x="3" y="0"/>
                          <a:pt x="5" y="0"/>
                          <a:pt x="5" y="1"/>
                        </a:cubicBezTo>
                        <a:cubicBezTo>
                          <a:pt x="6" y="1"/>
                          <a:pt x="7" y="2"/>
                          <a:pt x="7" y="3"/>
                        </a:cubicBezTo>
                        <a:cubicBezTo>
                          <a:pt x="7" y="4"/>
                          <a:pt x="7" y="5"/>
                          <a:pt x="7" y="6"/>
                        </a:cubicBezTo>
                        <a:cubicBezTo>
                          <a:pt x="6" y="6"/>
                          <a:pt x="5" y="7"/>
                          <a:pt x="4" y="7"/>
                        </a:cubicBezTo>
                        <a:cubicBezTo>
                          <a:pt x="4" y="7"/>
                          <a:pt x="4" y="7"/>
                          <a:pt x="4" y="7"/>
                        </a:cubicBezTo>
                        <a:cubicBezTo>
                          <a:pt x="3" y="7"/>
                          <a:pt x="2" y="7"/>
                          <a:pt x="2" y="7"/>
                        </a:cubicBezTo>
                        <a:cubicBezTo>
                          <a:pt x="1" y="6"/>
                          <a:pt x="1" y="6"/>
                          <a:pt x="1" y="5"/>
                        </a:cubicBezTo>
                        <a:cubicBezTo>
                          <a:pt x="1" y="5"/>
                          <a:pt x="1" y="5"/>
                          <a:pt x="0" y="5"/>
                        </a:cubicBezTo>
                        <a:cubicBezTo>
                          <a:pt x="0" y="3"/>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14812"/>
                  <p:cNvSpPr>
                    <a:spLocks/>
                  </p:cNvSpPr>
                  <p:nvPr/>
                </p:nvSpPr>
                <p:spPr bwMode="auto">
                  <a:xfrm>
                    <a:off x="2556" y="-104"/>
                    <a:ext cx="21" cy="25"/>
                  </a:xfrm>
                  <a:custGeom>
                    <a:avLst/>
                    <a:gdLst>
                      <a:gd name="T0" fmla="*/ 0 w 5"/>
                      <a:gd name="T1" fmla="*/ 4 h 6"/>
                      <a:gd name="T2" fmla="*/ 0 w 5"/>
                      <a:gd name="T3" fmla="*/ 4 h 6"/>
                      <a:gd name="T4" fmla="*/ 2 w 5"/>
                      <a:gd name="T5" fmla="*/ 0 h 6"/>
                      <a:gd name="T6" fmla="*/ 2 w 5"/>
                      <a:gd name="T7" fmla="*/ 0 h 6"/>
                      <a:gd name="T8" fmla="*/ 4 w 5"/>
                      <a:gd name="T9" fmla="*/ 0 h 6"/>
                      <a:gd name="T10" fmla="*/ 5 w 5"/>
                      <a:gd name="T11" fmla="*/ 2 h 6"/>
                      <a:gd name="T12" fmla="*/ 5 w 5"/>
                      <a:gd name="T13" fmla="*/ 4 h 6"/>
                      <a:gd name="T14" fmla="*/ 3 w 5"/>
                      <a:gd name="T15" fmla="*/ 5 h 6"/>
                      <a:gd name="T16" fmla="*/ 3 w 5"/>
                      <a:gd name="T17" fmla="*/ 6 h 6"/>
                      <a:gd name="T18" fmla="*/ 3 w 5"/>
                      <a:gd name="T19" fmla="*/ 6 h 6"/>
                      <a:gd name="T20" fmla="*/ 1 w 5"/>
                      <a:gd name="T21" fmla="*/ 5 h 6"/>
                      <a:gd name="T22" fmla="*/ 0 w 5"/>
                      <a:gd name="T23"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6">
                        <a:moveTo>
                          <a:pt x="0" y="4"/>
                        </a:moveTo>
                        <a:cubicBezTo>
                          <a:pt x="0" y="4"/>
                          <a:pt x="0" y="4"/>
                          <a:pt x="0" y="4"/>
                        </a:cubicBezTo>
                        <a:cubicBezTo>
                          <a:pt x="0" y="2"/>
                          <a:pt x="0" y="1"/>
                          <a:pt x="2" y="0"/>
                        </a:cubicBezTo>
                        <a:cubicBezTo>
                          <a:pt x="2" y="0"/>
                          <a:pt x="2" y="0"/>
                          <a:pt x="2" y="0"/>
                        </a:cubicBezTo>
                        <a:cubicBezTo>
                          <a:pt x="2" y="0"/>
                          <a:pt x="3" y="0"/>
                          <a:pt x="4" y="0"/>
                        </a:cubicBezTo>
                        <a:cubicBezTo>
                          <a:pt x="5" y="1"/>
                          <a:pt x="5" y="1"/>
                          <a:pt x="5" y="2"/>
                        </a:cubicBezTo>
                        <a:cubicBezTo>
                          <a:pt x="5" y="3"/>
                          <a:pt x="5" y="4"/>
                          <a:pt x="5" y="4"/>
                        </a:cubicBezTo>
                        <a:cubicBezTo>
                          <a:pt x="5" y="5"/>
                          <a:pt x="4" y="5"/>
                          <a:pt x="3" y="5"/>
                        </a:cubicBezTo>
                        <a:cubicBezTo>
                          <a:pt x="3" y="6"/>
                          <a:pt x="3" y="6"/>
                          <a:pt x="3" y="6"/>
                        </a:cubicBezTo>
                        <a:cubicBezTo>
                          <a:pt x="3" y="6"/>
                          <a:pt x="3" y="6"/>
                          <a:pt x="3" y="6"/>
                        </a:cubicBezTo>
                        <a:cubicBezTo>
                          <a:pt x="2" y="6"/>
                          <a:pt x="2" y="5"/>
                          <a:pt x="1" y="5"/>
                        </a:cubicBezTo>
                        <a:cubicBezTo>
                          <a:pt x="1" y="5"/>
                          <a:pt x="0"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14813"/>
                  <p:cNvSpPr>
                    <a:spLocks/>
                  </p:cNvSpPr>
                  <p:nvPr/>
                </p:nvSpPr>
                <p:spPr bwMode="auto">
                  <a:xfrm>
                    <a:off x="2888" y="220"/>
                    <a:ext cx="33" cy="28"/>
                  </a:xfrm>
                  <a:custGeom>
                    <a:avLst/>
                    <a:gdLst>
                      <a:gd name="T0" fmla="*/ 5 w 8"/>
                      <a:gd name="T1" fmla="*/ 0 h 7"/>
                      <a:gd name="T2" fmla="*/ 7 w 8"/>
                      <a:gd name="T3" fmla="*/ 2 h 7"/>
                      <a:gd name="T4" fmla="*/ 7 w 8"/>
                      <a:gd name="T5" fmla="*/ 5 h 7"/>
                      <a:gd name="T6" fmla="*/ 7 w 8"/>
                      <a:gd name="T7" fmla="*/ 5 h 7"/>
                      <a:gd name="T8" fmla="*/ 7 w 8"/>
                      <a:gd name="T9" fmla="*/ 5 h 7"/>
                      <a:gd name="T10" fmla="*/ 7 w 8"/>
                      <a:gd name="T11" fmla="*/ 5 h 7"/>
                      <a:gd name="T12" fmla="*/ 4 w 8"/>
                      <a:gd name="T13" fmla="*/ 7 h 7"/>
                      <a:gd name="T14" fmla="*/ 3 w 8"/>
                      <a:gd name="T15" fmla="*/ 7 h 7"/>
                      <a:gd name="T16" fmla="*/ 2 w 8"/>
                      <a:gd name="T17" fmla="*/ 7 h 7"/>
                      <a:gd name="T18" fmla="*/ 1 w 8"/>
                      <a:gd name="T19" fmla="*/ 5 h 7"/>
                      <a:gd name="T20" fmla="*/ 0 w 8"/>
                      <a:gd name="T21" fmla="*/ 3 h 7"/>
                      <a:gd name="T22" fmla="*/ 2 w 8"/>
                      <a:gd name="T23" fmla="*/ 1 h 7"/>
                      <a:gd name="T24" fmla="*/ 5 w 8"/>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7">
                        <a:moveTo>
                          <a:pt x="5" y="0"/>
                        </a:moveTo>
                        <a:cubicBezTo>
                          <a:pt x="6" y="1"/>
                          <a:pt x="7" y="1"/>
                          <a:pt x="7" y="2"/>
                        </a:cubicBezTo>
                        <a:cubicBezTo>
                          <a:pt x="8" y="3"/>
                          <a:pt x="8" y="4"/>
                          <a:pt x="7" y="5"/>
                        </a:cubicBezTo>
                        <a:cubicBezTo>
                          <a:pt x="7" y="5"/>
                          <a:pt x="7" y="5"/>
                          <a:pt x="7" y="5"/>
                        </a:cubicBezTo>
                        <a:cubicBezTo>
                          <a:pt x="7" y="5"/>
                          <a:pt x="7" y="5"/>
                          <a:pt x="7" y="5"/>
                        </a:cubicBezTo>
                        <a:cubicBezTo>
                          <a:pt x="7" y="5"/>
                          <a:pt x="7" y="5"/>
                          <a:pt x="7" y="5"/>
                        </a:cubicBezTo>
                        <a:cubicBezTo>
                          <a:pt x="6" y="6"/>
                          <a:pt x="5" y="7"/>
                          <a:pt x="4" y="7"/>
                        </a:cubicBezTo>
                        <a:cubicBezTo>
                          <a:pt x="3" y="7"/>
                          <a:pt x="3" y="7"/>
                          <a:pt x="3" y="7"/>
                        </a:cubicBezTo>
                        <a:cubicBezTo>
                          <a:pt x="2" y="7"/>
                          <a:pt x="2" y="7"/>
                          <a:pt x="2" y="7"/>
                        </a:cubicBezTo>
                        <a:cubicBezTo>
                          <a:pt x="1" y="6"/>
                          <a:pt x="1" y="6"/>
                          <a:pt x="1" y="5"/>
                        </a:cubicBezTo>
                        <a:cubicBezTo>
                          <a:pt x="0" y="5"/>
                          <a:pt x="0" y="4"/>
                          <a:pt x="0" y="3"/>
                        </a:cubicBezTo>
                        <a:cubicBezTo>
                          <a:pt x="1" y="2"/>
                          <a:pt x="1" y="1"/>
                          <a:pt x="2" y="1"/>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14814"/>
                  <p:cNvSpPr>
                    <a:spLocks/>
                  </p:cNvSpPr>
                  <p:nvPr/>
                </p:nvSpPr>
                <p:spPr bwMode="auto">
                  <a:xfrm>
                    <a:off x="2859" y="175"/>
                    <a:ext cx="25" cy="24"/>
                  </a:xfrm>
                  <a:custGeom>
                    <a:avLst/>
                    <a:gdLst>
                      <a:gd name="T0" fmla="*/ 0 w 6"/>
                      <a:gd name="T1" fmla="*/ 2 h 6"/>
                      <a:gd name="T2" fmla="*/ 1 w 6"/>
                      <a:gd name="T3" fmla="*/ 1 h 6"/>
                      <a:gd name="T4" fmla="*/ 3 w 6"/>
                      <a:gd name="T5" fmla="*/ 1 h 6"/>
                      <a:gd name="T6" fmla="*/ 5 w 6"/>
                      <a:gd name="T7" fmla="*/ 2 h 6"/>
                      <a:gd name="T8" fmla="*/ 5 w 6"/>
                      <a:gd name="T9" fmla="*/ 4 h 6"/>
                      <a:gd name="T10" fmla="*/ 5 w 6"/>
                      <a:gd name="T11" fmla="*/ 4 h 6"/>
                      <a:gd name="T12" fmla="*/ 2 w 6"/>
                      <a:gd name="T13" fmla="*/ 6 h 6"/>
                      <a:gd name="T14" fmla="*/ 1 w 6"/>
                      <a:gd name="T15" fmla="*/ 6 h 6"/>
                      <a:gd name="T16" fmla="*/ 1 w 6"/>
                      <a:gd name="T17" fmla="*/ 5 h 6"/>
                      <a:gd name="T18" fmla="*/ 0 w 6"/>
                      <a:gd name="T19" fmla="*/ 4 h 6"/>
                      <a:gd name="T20" fmla="*/ 0 w 6"/>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0" y="2"/>
                        </a:moveTo>
                        <a:cubicBezTo>
                          <a:pt x="0" y="2"/>
                          <a:pt x="0" y="1"/>
                          <a:pt x="1" y="1"/>
                        </a:cubicBezTo>
                        <a:cubicBezTo>
                          <a:pt x="2" y="0"/>
                          <a:pt x="3" y="0"/>
                          <a:pt x="3" y="1"/>
                        </a:cubicBezTo>
                        <a:cubicBezTo>
                          <a:pt x="4" y="1"/>
                          <a:pt x="5" y="1"/>
                          <a:pt x="5" y="2"/>
                        </a:cubicBezTo>
                        <a:cubicBezTo>
                          <a:pt x="5" y="3"/>
                          <a:pt x="6" y="4"/>
                          <a:pt x="5" y="4"/>
                        </a:cubicBezTo>
                        <a:cubicBezTo>
                          <a:pt x="5" y="4"/>
                          <a:pt x="5" y="4"/>
                          <a:pt x="5" y="4"/>
                        </a:cubicBezTo>
                        <a:cubicBezTo>
                          <a:pt x="4" y="5"/>
                          <a:pt x="3" y="6"/>
                          <a:pt x="2" y="6"/>
                        </a:cubicBezTo>
                        <a:cubicBezTo>
                          <a:pt x="2" y="6"/>
                          <a:pt x="2" y="6"/>
                          <a:pt x="1" y="6"/>
                        </a:cubicBezTo>
                        <a:cubicBezTo>
                          <a:pt x="1" y="6"/>
                          <a:pt x="1" y="6"/>
                          <a:pt x="1" y="5"/>
                        </a:cubicBezTo>
                        <a:cubicBezTo>
                          <a:pt x="1" y="5"/>
                          <a:pt x="0" y="5"/>
                          <a:pt x="0" y="4"/>
                        </a:cubicBezTo>
                        <a:cubicBezTo>
                          <a:pt x="0" y="4"/>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9" name="Freeform 14815"/>
                  <p:cNvSpPr>
                    <a:spLocks/>
                  </p:cNvSpPr>
                  <p:nvPr/>
                </p:nvSpPr>
                <p:spPr bwMode="auto">
                  <a:xfrm>
                    <a:off x="2888" y="674"/>
                    <a:ext cx="29" cy="29"/>
                  </a:xfrm>
                  <a:custGeom>
                    <a:avLst/>
                    <a:gdLst>
                      <a:gd name="T0" fmla="*/ 5 w 7"/>
                      <a:gd name="T1" fmla="*/ 6 h 7"/>
                      <a:gd name="T2" fmla="*/ 4 w 7"/>
                      <a:gd name="T3" fmla="*/ 7 h 7"/>
                      <a:gd name="T4" fmla="*/ 2 w 7"/>
                      <a:gd name="T5" fmla="*/ 6 h 7"/>
                      <a:gd name="T6" fmla="*/ 0 w 7"/>
                      <a:gd name="T7" fmla="*/ 4 h 7"/>
                      <a:gd name="T8" fmla="*/ 0 w 7"/>
                      <a:gd name="T9" fmla="*/ 1 h 7"/>
                      <a:gd name="T10" fmla="*/ 2 w 7"/>
                      <a:gd name="T11" fmla="*/ 0 h 7"/>
                      <a:gd name="T12" fmla="*/ 2 w 7"/>
                      <a:gd name="T13" fmla="*/ 0 h 7"/>
                      <a:gd name="T14" fmla="*/ 3 w 7"/>
                      <a:gd name="T15" fmla="*/ 0 h 7"/>
                      <a:gd name="T16" fmla="*/ 6 w 7"/>
                      <a:gd name="T17" fmla="*/ 2 h 7"/>
                      <a:gd name="T18" fmla="*/ 6 w 7"/>
                      <a:gd name="T19" fmla="*/ 2 h 7"/>
                      <a:gd name="T20" fmla="*/ 6 w 7"/>
                      <a:gd name="T21" fmla="*/ 2 h 7"/>
                      <a:gd name="T22" fmla="*/ 7 w 7"/>
                      <a:gd name="T23" fmla="*/ 2 h 7"/>
                      <a:gd name="T24" fmla="*/ 7 w 7"/>
                      <a:gd name="T25" fmla="*/ 5 h 7"/>
                      <a:gd name="T26" fmla="*/ 5 w 7"/>
                      <a:gd name="T2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7">
                        <a:moveTo>
                          <a:pt x="5" y="6"/>
                        </a:moveTo>
                        <a:cubicBezTo>
                          <a:pt x="4" y="6"/>
                          <a:pt x="4" y="7"/>
                          <a:pt x="4" y="7"/>
                        </a:cubicBezTo>
                        <a:cubicBezTo>
                          <a:pt x="3" y="7"/>
                          <a:pt x="2" y="6"/>
                          <a:pt x="2" y="6"/>
                        </a:cubicBezTo>
                        <a:cubicBezTo>
                          <a:pt x="1" y="6"/>
                          <a:pt x="0" y="5"/>
                          <a:pt x="0" y="4"/>
                        </a:cubicBezTo>
                        <a:cubicBezTo>
                          <a:pt x="0" y="3"/>
                          <a:pt x="0" y="2"/>
                          <a:pt x="0" y="1"/>
                        </a:cubicBezTo>
                        <a:cubicBezTo>
                          <a:pt x="1" y="1"/>
                          <a:pt x="1" y="1"/>
                          <a:pt x="2" y="0"/>
                        </a:cubicBezTo>
                        <a:cubicBezTo>
                          <a:pt x="2" y="0"/>
                          <a:pt x="2" y="0"/>
                          <a:pt x="2" y="0"/>
                        </a:cubicBezTo>
                        <a:cubicBezTo>
                          <a:pt x="3" y="0"/>
                          <a:pt x="3" y="0"/>
                          <a:pt x="3" y="0"/>
                        </a:cubicBezTo>
                        <a:cubicBezTo>
                          <a:pt x="5" y="0"/>
                          <a:pt x="6" y="1"/>
                          <a:pt x="6" y="2"/>
                        </a:cubicBezTo>
                        <a:cubicBezTo>
                          <a:pt x="6" y="2"/>
                          <a:pt x="6" y="2"/>
                          <a:pt x="6" y="2"/>
                        </a:cubicBezTo>
                        <a:cubicBezTo>
                          <a:pt x="6" y="2"/>
                          <a:pt x="6" y="2"/>
                          <a:pt x="6" y="2"/>
                        </a:cubicBezTo>
                        <a:cubicBezTo>
                          <a:pt x="7" y="2"/>
                          <a:pt x="7" y="2"/>
                          <a:pt x="7" y="2"/>
                        </a:cubicBezTo>
                        <a:cubicBezTo>
                          <a:pt x="7" y="3"/>
                          <a:pt x="7" y="4"/>
                          <a:pt x="7" y="5"/>
                        </a:cubicBezTo>
                        <a:cubicBezTo>
                          <a:pt x="6" y="5"/>
                          <a:pt x="5"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0" name="Freeform 14816"/>
                  <p:cNvSpPr>
                    <a:spLocks/>
                  </p:cNvSpPr>
                  <p:nvPr/>
                </p:nvSpPr>
                <p:spPr bwMode="auto">
                  <a:xfrm>
                    <a:off x="2855" y="723"/>
                    <a:ext cx="25" cy="21"/>
                  </a:xfrm>
                  <a:custGeom>
                    <a:avLst/>
                    <a:gdLst>
                      <a:gd name="T0" fmla="*/ 2 w 6"/>
                      <a:gd name="T1" fmla="*/ 0 h 5"/>
                      <a:gd name="T2" fmla="*/ 2 w 6"/>
                      <a:gd name="T3" fmla="*/ 0 h 5"/>
                      <a:gd name="T4" fmla="*/ 5 w 6"/>
                      <a:gd name="T5" fmla="*/ 1 h 5"/>
                      <a:gd name="T6" fmla="*/ 6 w 6"/>
                      <a:gd name="T7" fmla="*/ 1 h 5"/>
                      <a:gd name="T8" fmla="*/ 6 w 6"/>
                      <a:gd name="T9" fmla="*/ 4 h 5"/>
                      <a:gd name="T10" fmla="*/ 4 w 6"/>
                      <a:gd name="T11" fmla="*/ 5 h 5"/>
                      <a:gd name="T12" fmla="*/ 3 w 6"/>
                      <a:gd name="T13" fmla="*/ 5 h 5"/>
                      <a:gd name="T14" fmla="*/ 3 w 6"/>
                      <a:gd name="T15" fmla="*/ 5 h 5"/>
                      <a:gd name="T16" fmla="*/ 2 w 6"/>
                      <a:gd name="T17" fmla="*/ 5 h 5"/>
                      <a:gd name="T18" fmla="*/ 0 w 6"/>
                      <a:gd name="T19" fmla="*/ 3 h 5"/>
                      <a:gd name="T20" fmla="*/ 1 w 6"/>
                      <a:gd name="T21" fmla="*/ 1 h 5"/>
                      <a:gd name="T22" fmla="*/ 2 w 6"/>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5">
                        <a:moveTo>
                          <a:pt x="2" y="0"/>
                        </a:moveTo>
                        <a:cubicBezTo>
                          <a:pt x="2" y="0"/>
                          <a:pt x="2" y="0"/>
                          <a:pt x="2" y="0"/>
                        </a:cubicBezTo>
                        <a:cubicBezTo>
                          <a:pt x="3" y="0"/>
                          <a:pt x="5" y="0"/>
                          <a:pt x="5" y="1"/>
                        </a:cubicBezTo>
                        <a:cubicBezTo>
                          <a:pt x="6" y="1"/>
                          <a:pt x="6" y="1"/>
                          <a:pt x="6" y="1"/>
                        </a:cubicBezTo>
                        <a:cubicBezTo>
                          <a:pt x="6" y="2"/>
                          <a:pt x="6" y="3"/>
                          <a:pt x="6" y="4"/>
                        </a:cubicBezTo>
                        <a:cubicBezTo>
                          <a:pt x="5" y="4"/>
                          <a:pt x="5" y="5"/>
                          <a:pt x="4" y="5"/>
                        </a:cubicBezTo>
                        <a:cubicBezTo>
                          <a:pt x="4" y="5"/>
                          <a:pt x="3" y="5"/>
                          <a:pt x="3" y="5"/>
                        </a:cubicBezTo>
                        <a:cubicBezTo>
                          <a:pt x="3" y="5"/>
                          <a:pt x="3" y="5"/>
                          <a:pt x="3" y="5"/>
                        </a:cubicBezTo>
                        <a:cubicBezTo>
                          <a:pt x="3" y="5"/>
                          <a:pt x="2" y="5"/>
                          <a:pt x="2" y="5"/>
                        </a:cubicBezTo>
                        <a:cubicBezTo>
                          <a:pt x="1" y="5"/>
                          <a:pt x="1" y="4"/>
                          <a:pt x="0" y="3"/>
                        </a:cubicBezTo>
                        <a:cubicBezTo>
                          <a:pt x="0" y="3"/>
                          <a:pt x="0" y="2"/>
                          <a:pt x="1" y="1"/>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1" name="Freeform 14817"/>
                  <p:cNvSpPr>
                    <a:spLocks/>
                  </p:cNvSpPr>
                  <p:nvPr/>
                </p:nvSpPr>
                <p:spPr bwMode="auto">
                  <a:xfrm>
                    <a:off x="2511" y="1047"/>
                    <a:ext cx="29" cy="33"/>
                  </a:xfrm>
                  <a:custGeom>
                    <a:avLst/>
                    <a:gdLst>
                      <a:gd name="T0" fmla="*/ 1 w 7"/>
                      <a:gd name="T1" fmla="*/ 2 h 8"/>
                      <a:gd name="T2" fmla="*/ 2 w 7"/>
                      <a:gd name="T3" fmla="*/ 1 h 8"/>
                      <a:gd name="T4" fmla="*/ 4 w 7"/>
                      <a:gd name="T5" fmla="*/ 1 h 8"/>
                      <a:gd name="T6" fmla="*/ 6 w 7"/>
                      <a:gd name="T7" fmla="*/ 2 h 8"/>
                      <a:gd name="T8" fmla="*/ 7 w 7"/>
                      <a:gd name="T9" fmla="*/ 5 h 8"/>
                      <a:gd name="T10" fmla="*/ 5 w 7"/>
                      <a:gd name="T11" fmla="*/ 7 h 8"/>
                      <a:gd name="T12" fmla="*/ 3 w 7"/>
                      <a:gd name="T13" fmla="*/ 8 h 8"/>
                      <a:gd name="T14" fmla="*/ 2 w 7"/>
                      <a:gd name="T15" fmla="*/ 7 h 8"/>
                      <a:gd name="T16" fmla="*/ 2 w 7"/>
                      <a:gd name="T17" fmla="*/ 7 h 8"/>
                      <a:gd name="T18" fmla="*/ 2 w 7"/>
                      <a:gd name="T19" fmla="*/ 7 h 8"/>
                      <a:gd name="T20" fmla="*/ 2 w 7"/>
                      <a:gd name="T21" fmla="*/ 7 h 8"/>
                      <a:gd name="T22" fmla="*/ 0 w 7"/>
                      <a:gd name="T23" fmla="*/ 5 h 8"/>
                      <a:gd name="T24" fmla="*/ 0 w 7"/>
                      <a:gd name="T25" fmla="*/ 3 h 8"/>
                      <a:gd name="T26" fmla="*/ 1 w 7"/>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8">
                        <a:moveTo>
                          <a:pt x="1" y="2"/>
                        </a:moveTo>
                        <a:cubicBezTo>
                          <a:pt x="1" y="1"/>
                          <a:pt x="1" y="1"/>
                          <a:pt x="2" y="1"/>
                        </a:cubicBezTo>
                        <a:cubicBezTo>
                          <a:pt x="2" y="0"/>
                          <a:pt x="3" y="0"/>
                          <a:pt x="4" y="1"/>
                        </a:cubicBezTo>
                        <a:cubicBezTo>
                          <a:pt x="5" y="1"/>
                          <a:pt x="6" y="1"/>
                          <a:pt x="6" y="2"/>
                        </a:cubicBezTo>
                        <a:cubicBezTo>
                          <a:pt x="7" y="3"/>
                          <a:pt x="7" y="4"/>
                          <a:pt x="7" y="5"/>
                        </a:cubicBezTo>
                        <a:cubicBezTo>
                          <a:pt x="6" y="6"/>
                          <a:pt x="6" y="7"/>
                          <a:pt x="5" y="7"/>
                        </a:cubicBezTo>
                        <a:cubicBezTo>
                          <a:pt x="4" y="7"/>
                          <a:pt x="4" y="8"/>
                          <a:pt x="3" y="8"/>
                        </a:cubicBezTo>
                        <a:cubicBezTo>
                          <a:pt x="3" y="8"/>
                          <a:pt x="2" y="8"/>
                          <a:pt x="2" y="7"/>
                        </a:cubicBezTo>
                        <a:cubicBezTo>
                          <a:pt x="2" y="7"/>
                          <a:pt x="2" y="7"/>
                          <a:pt x="2" y="7"/>
                        </a:cubicBezTo>
                        <a:cubicBezTo>
                          <a:pt x="2" y="7"/>
                          <a:pt x="2" y="7"/>
                          <a:pt x="2" y="7"/>
                        </a:cubicBezTo>
                        <a:cubicBezTo>
                          <a:pt x="2" y="7"/>
                          <a:pt x="2" y="7"/>
                          <a:pt x="2" y="7"/>
                        </a:cubicBezTo>
                        <a:cubicBezTo>
                          <a:pt x="1" y="6"/>
                          <a:pt x="1" y="6"/>
                          <a:pt x="0" y="5"/>
                        </a:cubicBezTo>
                        <a:cubicBezTo>
                          <a:pt x="0" y="4"/>
                          <a:pt x="0" y="3"/>
                          <a:pt x="0" y="3"/>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2" name="Freeform 14818"/>
                  <p:cNvSpPr>
                    <a:spLocks/>
                  </p:cNvSpPr>
                  <p:nvPr/>
                </p:nvSpPr>
                <p:spPr bwMode="auto">
                  <a:xfrm>
                    <a:off x="2560" y="1018"/>
                    <a:ext cx="25" cy="21"/>
                  </a:xfrm>
                  <a:custGeom>
                    <a:avLst/>
                    <a:gdLst>
                      <a:gd name="T0" fmla="*/ 0 w 6"/>
                      <a:gd name="T1" fmla="*/ 2 h 5"/>
                      <a:gd name="T2" fmla="*/ 1 w 6"/>
                      <a:gd name="T3" fmla="*/ 1 h 5"/>
                      <a:gd name="T4" fmla="*/ 2 w 6"/>
                      <a:gd name="T5" fmla="*/ 0 h 5"/>
                      <a:gd name="T6" fmla="*/ 4 w 6"/>
                      <a:gd name="T7" fmla="*/ 0 h 5"/>
                      <a:gd name="T8" fmla="*/ 5 w 6"/>
                      <a:gd name="T9" fmla="*/ 1 h 5"/>
                      <a:gd name="T10" fmla="*/ 5 w 6"/>
                      <a:gd name="T11" fmla="*/ 3 h 5"/>
                      <a:gd name="T12" fmla="*/ 4 w 6"/>
                      <a:gd name="T13" fmla="*/ 5 h 5"/>
                      <a:gd name="T14" fmla="*/ 3 w 6"/>
                      <a:gd name="T15" fmla="*/ 5 h 5"/>
                      <a:gd name="T16" fmla="*/ 2 w 6"/>
                      <a:gd name="T17" fmla="*/ 5 h 5"/>
                      <a:gd name="T18" fmla="*/ 2 w 6"/>
                      <a:gd name="T19" fmla="*/ 5 h 5"/>
                      <a:gd name="T20" fmla="*/ 0 w 6"/>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0" y="2"/>
                        </a:moveTo>
                        <a:cubicBezTo>
                          <a:pt x="0" y="1"/>
                          <a:pt x="0" y="1"/>
                          <a:pt x="1" y="1"/>
                        </a:cubicBezTo>
                        <a:cubicBezTo>
                          <a:pt x="1" y="1"/>
                          <a:pt x="1" y="0"/>
                          <a:pt x="2" y="0"/>
                        </a:cubicBezTo>
                        <a:cubicBezTo>
                          <a:pt x="2" y="0"/>
                          <a:pt x="3" y="0"/>
                          <a:pt x="4" y="0"/>
                        </a:cubicBezTo>
                        <a:cubicBezTo>
                          <a:pt x="4" y="0"/>
                          <a:pt x="5" y="1"/>
                          <a:pt x="5" y="1"/>
                        </a:cubicBezTo>
                        <a:cubicBezTo>
                          <a:pt x="6" y="2"/>
                          <a:pt x="6" y="3"/>
                          <a:pt x="5" y="3"/>
                        </a:cubicBezTo>
                        <a:cubicBezTo>
                          <a:pt x="5" y="4"/>
                          <a:pt x="5" y="5"/>
                          <a:pt x="4" y="5"/>
                        </a:cubicBezTo>
                        <a:cubicBezTo>
                          <a:pt x="4" y="5"/>
                          <a:pt x="3" y="5"/>
                          <a:pt x="3" y="5"/>
                        </a:cubicBezTo>
                        <a:cubicBezTo>
                          <a:pt x="2" y="5"/>
                          <a:pt x="2" y="5"/>
                          <a:pt x="2" y="5"/>
                        </a:cubicBezTo>
                        <a:cubicBezTo>
                          <a:pt x="2" y="5"/>
                          <a:pt x="2" y="5"/>
                          <a:pt x="2" y="5"/>
                        </a:cubicBezTo>
                        <a:cubicBezTo>
                          <a:pt x="0" y="4"/>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14819"/>
                  <p:cNvSpPr>
                    <a:spLocks/>
                  </p:cNvSpPr>
                  <p:nvPr/>
                </p:nvSpPr>
                <p:spPr bwMode="auto">
                  <a:xfrm>
                    <a:off x="1683" y="216"/>
                    <a:ext cx="29" cy="28"/>
                  </a:xfrm>
                  <a:custGeom>
                    <a:avLst/>
                    <a:gdLst>
                      <a:gd name="T0" fmla="*/ 2 w 7"/>
                      <a:gd name="T1" fmla="*/ 1 h 7"/>
                      <a:gd name="T2" fmla="*/ 5 w 7"/>
                      <a:gd name="T3" fmla="*/ 1 h 7"/>
                      <a:gd name="T4" fmla="*/ 7 w 7"/>
                      <a:gd name="T5" fmla="*/ 3 h 7"/>
                      <a:gd name="T6" fmla="*/ 7 w 7"/>
                      <a:gd name="T7" fmla="*/ 6 h 7"/>
                      <a:gd name="T8" fmla="*/ 5 w 7"/>
                      <a:gd name="T9" fmla="*/ 7 h 7"/>
                      <a:gd name="T10" fmla="*/ 5 w 7"/>
                      <a:gd name="T11" fmla="*/ 7 h 7"/>
                      <a:gd name="T12" fmla="*/ 4 w 7"/>
                      <a:gd name="T13" fmla="*/ 7 h 7"/>
                      <a:gd name="T14" fmla="*/ 1 w 7"/>
                      <a:gd name="T15" fmla="*/ 5 h 7"/>
                      <a:gd name="T16" fmla="*/ 1 w 7"/>
                      <a:gd name="T17" fmla="*/ 5 h 7"/>
                      <a:gd name="T18" fmla="*/ 1 w 7"/>
                      <a:gd name="T19" fmla="*/ 5 h 7"/>
                      <a:gd name="T20" fmla="*/ 0 w 7"/>
                      <a:gd name="T21" fmla="*/ 5 h 7"/>
                      <a:gd name="T22" fmla="*/ 0 w 7"/>
                      <a:gd name="T23" fmla="*/ 2 h 7"/>
                      <a:gd name="T24" fmla="*/ 2 w 7"/>
                      <a:gd name="T2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7">
                        <a:moveTo>
                          <a:pt x="2" y="1"/>
                        </a:moveTo>
                        <a:cubicBezTo>
                          <a:pt x="3" y="0"/>
                          <a:pt x="4" y="1"/>
                          <a:pt x="5" y="1"/>
                        </a:cubicBezTo>
                        <a:cubicBezTo>
                          <a:pt x="6" y="1"/>
                          <a:pt x="7" y="2"/>
                          <a:pt x="7" y="3"/>
                        </a:cubicBezTo>
                        <a:cubicBezTo>
                          <a:pt x="7" y="4"/>
                          <a:pt x="7" y="5"/>
                          <a:pt x="7" y="6"/>
                        </a:cubicBezTo>
                        <a:cubicBezTo>
                          <a:pt x="6" y="6"/>
                          <a:pt x="6" y="7"/>
                          <a:pt x="5" y="7"/>
                        </a:cubicBezTo>
                        <a:cubicBezTo>
                          <a:pt x="5" y="7"/>
                          <a:pt x="5" y="7"/>
                          <a:pt x="5" y="7"/>
                        </a:cubicBezTo>
                        <a:cubicBezTo>
                          <a:pt x="4" y="7"/>
                          <a:pt x="4" y="7"/>
                          <a:pt x="4" y="7"/>
                        </a:cubicBezTo>
                        <a:cubicBezTo>
                          <a:pt x="2" y="7"/>
                          <a:pt x="1" y="7"/>
                          <a:pt x="1" y="5"/>
                        </a:cubicBezTo>
                        <a:cubicBezTo>
                          <a:pt x="1" y="5"/>
                          <a:pt x="1" y="5"/>
                          <a:pt x="1" y="5"/>
                        </a:cubicBezTo>
                        <a:cubicBezTo>
                          <a:pt x="1" y="5"/>
                          <a:pt x="1" y="5"/>
                          <a:pt x="1" y="5"/>
                        </a:cubicBezTo>
                        <a:cubicBezTo>
                          <a:pt x="0" y="5"/>
                          <a:pt x="0" y="5"/>
                          <a:pt x="0" y="5"/>
                        </a:cubicBezTo>
                        <a:cubicBezTo>
                          <a:pt x="0" y="4"/>
                          <a:pt x="0" y="3"/>
                          <a:pt x="0" y="2"/>
                        </a:cubicBezTo>
                        <a:cubicBezTo>
                          <a:pt x="1" y="2"/>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14820"/>
                  <p:cNvSpPr>
                    <a:spLocks/>
                  </p:cNvSpPr>
                  <p:nvPr/>
                </p:nvSpPr>
                <p:spPr bwMode="auto">
                  <a:xfrm>
                    <a:off x="1720" y="175"/>
                    <a:ext cx="25" cy="20"/>
                  </a:xfrm>
                  <a:custGeom>
                    <a:avLst/>
                    <a:gdLst>
                      <a:gd name="T0" fmla="*/ 4 w 6"/>
                      <a:gd name="T1" fmla="*/ 5 h 5"/>
                      <a:gd name="T2" fmla="*/ 4 w 6"/>
                      <a:gd name="T3" fmla="*/ 5 h 5"/>
                      <a:gd name="T4" fmla="*/ 3 w 6"/>
                      <a:gd name="T5" fmla="*/ 5 h 5"/>
                      <a:gd name="T6" fmla="*/ 1 w 6"/>
                      <a:gd name="T7" fmla="*/ 4 h 5"/>
                      <a:gd name="T8" fmla="*/ 0 w 6"/>
                      <a:gd name="T9" fmla="*/ 4 h 5"/>
                      <a:gd name="T10" fmla="*/ 0 w 6"/>
                      <a:gd name="T11" fmla="*/ 1 h 5"/>
                      <a:gd name="T12" fmla="*/ 2 w 6"/>
                      <a:gd name="T13" fmla="*/ 0 h 5"/>
                      <a:gd name="T14" fmla="*/ 4 w 6"/>
                      <a:gd name="T15" fmla="*/ 0 h 5"/>
                      <a:gd name="T16" fmla="*/ 5 w 6"/>
                      <a:gd name="T17" fmla="*/ 2 h 5"/>
                      <a:gd name="T18" fmla="*/ 5 w 6"/>
                      <a:gd name="T19" fmla="*/ 4 h 5"/>
                      <a:gd name="T20" fmla="*/ 4 w 6"/>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4" y="5"/>
                        </a:moveTo>
                        <a:cubicBezTo>
                          <a:pt x="4" y="5"/>
                          <a:pt x="4" y="5"/>
                          <a:pt x="4" y="5"/>
                        </a:cubicBezTo>
                        <a:cubicBezTo>
                          <a:pt x="4" y="5"/>
                          <a:pt x="3" y="5"/>
                          <a:pt x="3" y="5"/>
                        </a:cubicBezTo>
                        <a:cubicBezTo>
                          <a:pt x="2" y="5"/>
                          <a:pt x="1" y="5"/>
                          <a:pt x="1" y="4"/>
                        </a:cubicBezTo>
                        <a:cubicBezTo>
                          <a:pt x="0" y="4"/>
                          <a:pt x="0" y="4"/>
                          <a:pt x="0" y="4"/>
                        </a:cubicBezTo>
                        <a:cubicBezTo>
                          <a:pt x="0" y="3"/>
                          <a:pt x="0" y="2"/>
                          <a:pt x="0" y="1"/>
                        </a:cubicBezTo>
                        <a:cubicBezTo>
                          <a:pt x="1" y="1"/>
                          <a:pt x="1" y="0"/>
                          <a:pt x="2" y="0"/>
                        </a:cubicBezTo>
                        <a:cubicBezTo>
                          <a:pt x="3" y="0"/>
                          <a:pt x="4" y="0"/>
                          <a:pt x="4" y="0"/>
                        </a:cubicBezTo>
                        <a:cubicBezTo>
                          <a:pt x="5" y="1"/>
                          <a:pt x="5" y="1"/>
                          <a:pt x="5" y="2"/>
                        </a:cubicBezTo>
                        <a:cubicBezTo>
                          <a:pt x="6" y="2"/>
                          <a:pt x="6" y="3"/>
                          <a:pt x="5" y="4"/>
                        </a:cubicBezTo>
                        <a:cubicBezTo>
                          <a:pt x="5" y="4"/>
                          <a:pt x="5"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5" name="Freeform 14821"/>
                  <p:cNvSpPr>
                    <a:spLocks/>
                  </p:cNvSpPr>
                  <p:nvPr/>
                </p:nvSpPr>
                <p:spPr bwMode="auto">
                  <a:xfrm>
                    <a:off x="2056" y="-174"/>
                    <a:ext cx="29" cy="29"/>
                  </a:xfrm>
                  <a:custGeom>
                    <a:avLst/>
                    <a:gdLst>
                      <a:gd name="T0" fmla="*/ 6 w 7"/>
                      <a:gd name="T1" fmla="*/ 6 h 7"/>
                      <a:gd name="T2" fmla="*/ 5 w 7"/>
                      <a:gd name="T3" fmla="*/ 7 h 7"/>
                      <a:gd name="T4" fmla="*/ 3 w 7"/>
                      <a:gd name="T5" fmla="*/ 7 h 7"/>
                      <a:gd name="T6" fmla="*/ 3 w 7"/>
                      <a:gd name="T7" fmla="*/ 7 h 7"/>
                      <a:gd name="T8" fmla="*/ 2 w 7"/>
                      <a:gd name="T9" fmla="*/ 7 h 7"/>
                      <a:gd name="T10" fmla="*/ 0 w 7"/>
                      <a:gd name="T11" fmla="*/ 5 h 7"/>
                      <a:gd name="T12" fmla="*/ 0 w 7"/>
                      <a:gd name="T13" fmla="*/ 3 h 7"/>
                      <a:gd name="T14" fmla="*/ 2 w 7"/>
                      <a:gd name="T15" fmla="*/ 1 h 7"/>
                      <a:gd name="T16" fmla="*/ 5 w 7"/>
                      <a:gd name="T17" fmla="*/ 0 h 7"/>
                      <a:gd name="T18" fmla="*/ 5 w 7"/>
                      <a:gd name="T19" fmla="*/ 1 h 7"/>
                      <a:gd name="T20" fmla="*/ 5 w 7"/>
                      <a:gd name="T21" fmla="*/ 1 h 7"/>
                      <a:gd name="T22" fmla="*/ 5 w 7"/>
                      <a:gd name="T23" fmla="*/ 1 h 7"/>
                      <a:gd name="T24" fmla="*/ 7 w 7"/>
                      <a:gd name="T25" fmla="*/ 5 h 7"/>
                      <a:gd name="T26" fmla="*/ 6 w 7"/>
                      <a:gd name="T2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7">
                        <a:moveTo>
                          <a:pt x="6" y="6"/>
                        </a:moveTo>
                        <a:cubicBezTo>
                          <a:pt x="6" y="6"/>
                          <a:pt x="5" y="7"/>
                          <a:pt x="5" y="7"/>
                        </a:cubicBezTo>
                        <a:cubicBezTo>
                          <a:pt x="4" y="7"/>
                          <a:pt x="4" y="7"/>
                          <a:pt x="3" y="7"/>
                        </a:cubicBezTo>
                        <a:cubicBezTo>
                          <a:pt x="3" y="7"/>
                          <a:pt x="3" y="7"/>
                          <a:pt x="3" y="7"/>
                        </a:cubicBezTo>
                        <a:cubicBezTo>
                          <a:pt x="3" y="7"/>
                          <a:pt x="3" y="7"/>
                          <a:pt x="2" y="7"/>
                        </a:cubicBezTo>
                        <a:cubicBezTo>
                          <a:pt x="2" y="7"/>
                          <a:pt x="1" y="6"/>
                          <a:pt x="0" y="5"/>
                        </a:cubicBezTo>
                        <a:cubicBezTo>
                          <a:pt x="0" y="5"/>
                          <a:pt x="0" y="4"/>
                          <a:pt x="0" y="3"/>
                        </a:cubicBezTo>
                        <a:cubicBezTo>
                          <a:pt x="1" y="2"/>
                          <a:pt x="1" y="1"/>
                          <a:pt x="2" y="1"/>
                        </a:cubicBezTo>
                        <a:cubicBezTo>
                          <a:pt x="3" y="0"/>
                          <a:pt x="4" y="0"/>
                          <a:pt x="5" y="0"/>
                        </a:cubicBezTo>
                        <a:cubicBezTo>
                          <a:pt x="5" y="1"/>
                          <a:pt x="5" y="1"/>
                          <a:pt x="5" y="1"/>
                        </a:cubicBezTo>
                        <a:cubicBezTo>
                          <a:pt x="5" y="1"/>
                          <a:pt x="5" y="1"/>
                          <a:pt x="5" y="1"/>
                        </a:cubicBezTo>
                        <a:cubicBezTo>
                          <a:pt x="5" y="1"/>
                          <a:pt x="5" y="1"/>
                          <a:pt x="5" y="1"/>
                        </a:cubicBezTo>
                        <a:cubicBezTo>
                          <a:pt x="7" y="2"/>
                          <a:pt x="7" y="4"/>
                          <a:pt x="7" y="5"/>
                        </a:cubicBezTo>
                        <a:cubicBezTo>
                          <a:pt x="6" y="6"/>
                          <a:pt x="6" y="6"/>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14822"/>
                  <p:cNvSpPr>
                    <a:spLocks/>
                  </p:cNvSpPr>
                  <p:nvPr/>
                </p:nvSpPr>
                <p:spPr bwMode="auto">
                  <a:xfrm>
                    <a:off x="2011" y="-137"/>
                    <a:ext cx="21" cy="21"/>
                  </a:xfrm>
                  <a:custGeom>
                    <a:avLst/>
                    <a:gdLst>
                      <a:gd name="T0" fmla="*/ 5 w 5"/>
                      <a:gd name="T1" fmla="*/ 4 h 5"/>
                      <a:gd name="T2" fmla="*/ 5 w 5"/>
                      <a:gd name="T3" fmla="*/ 4 h 5"/>
                      <a:gd name="T4" fmla="*/ 4 w 5"/>
                      <a:gd name="T5" fmla="*/ 5 h 5"/>
                      <a:gd name="T6" fmla="*/ 2 w 5"/>
                      <a:gd name="T7" fmla="*/ 5 h 5"/>
                      <a:gd name="T8" fmla="*/ 2 w 5"/>
                      <a:gd name="T9" fmla="*/ 5 h 5"/>
                      <a:gd name="T10" fmla="*/ 0 w 5"/>
                      <a:gd name="T11" fmla="*/ 4 h 5"/>
                      <a:gd name="T12" fmla="*/ 0 w 5"/>
                      <a:gd name="T13" fmla="*/ 2 h 5"/>
                      <a:gd name="T14" fmla="*/ 1 w 5"/>
                      <a:gd name="T15" fmla="*/ 0 h 5"/>
                      <a:gd name="T16" fmla="*/ 4 w 5"/>
                      <a:gd name="T17" fmla="*/ 0 h 5"/>
                      <a:gd name="T18" fmla="*/ 4 w 5"/>
                      <a:gd name="T19" fmla="*/ 0 h 5"/>
                      <a:gd name="T20" fmla="*/ 5 w 5"/>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5" y="4"/>
                        </a:moveTo>
                        <a:cubicBezTo>
                          <a:pt x="5" y="4"/>
                          <a:pt x="5" y="4"/>
                          <a:pt x="5" y="4"/>
                        </a:cubicBezTo>
                        <a:cubicBezTo>
                          <a:pt x="4" y="5"/>
                          <a:pt x="4" y="5"/>
                          <a:pt x="4" y="5"/>
                        </a:cubicBezTo>
                        <a:cubicBezTo>
                          <a:pt x="3" y="5"/>
                          <a:pt x="3" y="5"/>
                          <a:pt x="2" y="5"/>
                        </a:cubicBezTo>
                        <a:cubicBezTo>
                          <a:pt x="2" y="5"/>
                          <a:pt x="2" y="5"/>
                          <a:pt x="2" y="5"/>
                        </a:cubicBezTo>
                        <a:cubicBezTo>
                          <a:pt x="1" y="5"/>
                          <a:pt x="0" y="4"/>
                          <a:pt x="0" y="4"/>
                        </a:cubicBezTo>
                        <a:cubicBezTo>
                          <a:pt x="0" y="3"/>
                          <a:pt x="0" y="2"/>
                          <a:pt x="0" y="2"/>
                        </a:cubicBezTo>
                        <a:cubicBezTo>
                          <a:pt x="0" y="1"/>
                          <a:pt x="1" y="0"/>
                          <a:pt x="1" y="0"/>
                        </a:cubicBezTo>
                        <a:cubicBezTo>
                          <a:pt x="2" y="0"/>
                          <a:pt x="3" y="0"/>
                          <a:pt x="4" y="0"/>
                        </a:cubicBezTo>
                        <a:cubicBezTo>
                          <a:pt x="4" y="0"/>
                          <a:pt x="4" y="0"/>
                          <a:pt x="4" y="0"/>
                        </a:cubicBezTo>
                        <a:cubicBezTo>
                          <a:pt x="5" y="1"/>
                          <a:pt x="5" y="2"/>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14823"/>
                  <p:cNvSpPr>
                    <a:spLocks/>
                  </p:cNvSpPr>
                  <p:nvPr/>
                </p:nvSpPr>
                <p:spPr bwMode="auto">
                  <a:xfrm>
                    <a:off x="2564" y="1063"/>
                    <a:ext cx="58" cy="66"/>
                  </a:xfrm>
                  <a:custGeom>
                    <a:avLst/>
                    <a:gdLst>
                      <a:gd name="T0" fmla="*/ 0 w 14"/>
                      <a:gd name="T1" fmla="*/ 8 h 16"/>
                      <a:gd name="T2" fmla="*/ 1 w 14"/>
                      <a:gd name="T3" fmla="*/ 5 h 16"/>
                      <a:gd name="T4" fmla="*/ 5 w 14"/>
                      <a:gd name="T5" fmla="*/ 0 h 16"/>
                      <a:gd name="T6" fmla="*/ 6 w 14"/>
                      <a:gd name="T7" fmla="*/ 0 h 16"/>
                      <a:gd name="T8" fmla="*/ 2 w 14"/>
                      <a:gd name="T9" fmla="*/ 5 h 16"/>
                      <a:gd name="T10" fmla="*/ 2 w 14"/>
                      <a:gd name="T11" fmla="*/ 8 h 16"/>
                      <a:gd name="T12" fmla="*/ 3 w 14"/>
                      <a:gd name="T13" fmla="*/ 11 h 16"/>
                      <a:gd name="T14" fmla="*/ 6 w 14"/>
                      <a:gd name="T15" fmla="*/ 13 h 16"/>
                      <a:gd name="T16" fmla="*/ 6 w 14"/>
                      <a:gd name="T17" fmla="*/ 13 h 16"/>
                      <a:gd name="T18" fmla="*/ 10 w 14"/>
                      <a:gd name="T19" fmla="*/ 10 h 16"/>
                      <a:gd name="T20" fmla="*/ 8 w 14"/>
                      <a:gd name="T21" fmla="*/ 7 h 16"/>
                      <a:gd name="T22" fmla="*/ 7 w 14"/>
                      <a:gd name="T23" fmla="*/ 7 h 16"/>
                      <a:gd name="T24" fmla="*/ 7 w 14"/>
                      <a:gd name="T25" fmla="*/ 7 h 16"/>
                      <a:gd name="T26" fmla="*/ 8 w 14"/>
                      <a:gd name="T27" fmla="*/ 7 h 16"/>
                      <a:gd name="T28" fmla="*/ 8 w 14"/>
                      <a:gd name="T29" fmla="*/ 7 h 16"/>
                      <a:gd name="T30" fmla="*/ 9 w 14"/>
                      <a:gd name="T31" fmla="*/ 9 h 16"/>
                      <a:gd name="T32" fmla="*/ 8 w 14"/>
                      <a:gd name="T33" fmla="*/ 10 h 16"/>
                      <a:gd name="T34" fmla="*/ 7 w 14"/>
                      <a:gd name="T35" fmla="*/ 11 h 16"/>
                      <a:gd name="T36" fmla="*/ 5 w 14"/>
                      <a:gd name="T37" fmla="*/ 9 h 16"/>
                      <a:gd name="T38" fmla="*/ 5 w 14"/>
                      <a:gd name="T39" fmla="*/ 7 h 16"/>
                      <a:gd name="T40" fmla="*/ 5 w 14"/>
                      <a:gd name="T41" fmla="*/ 6 h 16"/>
                      <a:gd name="T42" fmla="*/ 8 w 14"/>
                      <a:gd name="T43" fmla="*/ 4 h 16"/>
                      <a:gd name="T44" fmla="*/ 9 w 14"/>
                      <a:gd name="T45" fmla="*/ 4 h 16"/>
                      <a:gd name="T46" fmla="*/ 13 w 14"/>
                      <a:gd name="T47" fmla="*/ 7 h 16"/>
                      <a:gd name="T48" fmla="*/ 14 w 14"/>
                      <a:gd name="T49" fmla="*/ 12 h 16"/>
                      <a:gd name="T50" fmla="*/ 8 w 14"/>
                      <a:gd name="T51" fmla="*/ 16 h 16"/>
                      <a:gd name="T52" fmla="*/ 7 w 14"/>
                      <a:gd name="T53" fmla="*/ 16 h 16"/>
                      <a:gd name="T54" fmla="*/ 4 w 14"/>
                      <a:gd name="T55" fmla="*/ 14 h 16"/>
                      <a:gd name="T56" fmla="*/ 1 w 14"/>
                      <a:gd name="T57" fmla="*/ 12 h 16"/>
                      <a:gd name="T58" fmla="*/ 0 w 14"/>
                      <a:gd name="T5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16">
                        <a:moveTo>
                          <a:pt x="0" y="8"/>
                        </a:moveTo>
                        <a:cubicBezTo>
                          <a:pt x="0" y="7"/>
                          <a:pt x="1" y="6"/>
                          <a:pt x="1" y="5"/>
                        </a:cubicBezTo>
                        <a:cubicBezTo>
                          <a:pt x="2" y="2"/>
                          <a:pt x="4" y="1"/>
                          <a:pt x="5" y="0"/>
                        </a:cubicBezTo>
                        <a:cubicBezTo>
                          <a:pt x="6" y="0"/>
                          <a:pt x="6" y="0"/>
                          <a:pt x="6" y="0"/>
                        </a:cubicBezTo>
                        <a:cubicBezTo>
                          <a:pt x="4" y="1"/>
                          <a:pt x="3" y="3"/>
                          <a:pt x="2" y="5"/>
                        </a:cubicBezTo>
                        <a:cubicBezTo>
                          <a:pt x="2" y="6"/>
                          <a:pt x="2" y="7"/>
                          <a:pt x="2" y="8"/>
                        </a:cubicBezTo>
                        <a:cubicBezTo>
                          <a:pt x="2" y="9"/>
                          <a:pt x="2" y="10"/>
                          <a:pt x="3" y="11"/>
                        </a:cubicBezTo>
                        <a:cubicBezTo>
                          <a:pt x="3" y="11"/>
                          <a:pt x="4" y="12"/>
                          <a:pt x="6" y="13"/>
                        </a:cubicBezTo>
                        <a:cubicBezTo>
                          <a:pt x="6" y="13"/>
                          <a:pt x="6" y="13"/>
                          <a:pt x="6" y="13"/>
                        </a:cubicBezTo>
                        <a:cubicBezTo>
                          <a:pt x="8" y="13"/>
                          <a:pt x="10" y="12"/>
                          <a:pt x="10" y="10"/>
                        </a:cubicBezTo>
                        <a:cubicBezTo>
                          <a:pt x="10" y="9"/>
                          <a:pt x="9" y="7"/>
                          <a:pt x="8" y="7"/>
                        </a:cubicBezTo>
                        <a:cubicBezTo>
                          <a:pt x="8" y="6"/>
                          <a:pt x="7" y="6"/>
                          <a:pt x="7" y="7"/>
                        </a:cubicBezTo>
                        <a:cubicBezTo>
                          <a:pt x="7" y="7"/>
                          <a:pt x="7" y="7"/>
                          <a:pt x="7" y="7"/>
                        </a:cubicBezTo>
                        <a:cubicBezTo>
                          <a:pt x="7" y="7"/>
                          <a:pt x="7" y="7"/>
                          <a:pt x="8" y="7"/>
                        </a:cubicBezTo>
                        <a:cubicBezTo>
                          <a:pt x="8" y="7"/>
                          <a:pt x="8" y="7"/>
                          <a:pt x="8" y="7"/>
                        </a:cubicBezTo>
                        <a:cubicBezTo>
                          <a:pt x="8" y="8"/>
                          <a:pt x="9" y="8"/>
                          <a:pt x="9" y="9"/>
                        </a:cubicBezTo>
                        <a:cubicBezTo>
                          <a:pt x="9" y="9"/>
                          <a:pt x="9" y="10"/>
                          <a:pt x="8" y="10"/>
                        </a:cubicBezTo>
                        <a:cubicBezTo>
                          <a:pt x="8" y="11"/>
                          <a:pt x="7" y="11"/>
                          <a:pt x="7" y="11"/>
                        </a:cubicBezTo>
                        <a:cubicBezTo>
                          <a:pt x="6" y="11"/>
                          <a:pt x="5" y="10"/>
                          <a:pt x="5" y="9"/>
                        </a:cubicBezTo>
                        <a:cubicBezTo>
                          <a:pt x="5" y="8"/>
                          <a:pt x="5" y="7"/>
                          <a:pt x="5" y="7"/>
                        </a:cubicBezTo>
                        <a:cubicBezTo>
                          <a:pt x="5" y="7"/>
                          <a:pt x="5" y="6"/>
                          <a:pt x="5" y="6"/>
                        </a:cubicBezTo>
                        <a:cubicBezTo>
                          <a:pt x="6" y="5"/>
                          <a:pt x="7" y="5"/>
                          <a:pt x="8" y="4"/>
                        </a:cubicBezTo>
                        <a:cubicBezTo>
                          <a:pt x="8" y="4"/>
                          <a:pt x="9" y="4"/>
                          <a:pt x="9" y="4"/>
                        </a:cubicBezTo>
                        <a:cubicBezTo>
                          <a:pt x="10" y="4"/>
                          <a:pt x="12" y="5"/>
                          <a:pt x="13" y="7"/>
                        </a:cubicBezTo>
                        <a:cubicBezTo>
                          <a:pt x="14" y="8"/>
                          <a:pt x="14" y="10"/>
                          <a:pt x="14" y="12"/>
                        </a:cubicBezTo>
                        <a:cubicBezTo>
                          <a:pt x="13" y="14"/>
                          <a:pt x="10" y="15"/>
                          <a:pt x="8" y="16"/>
                        </a:cubicBezTo>
                        <a:cubicBezTo>
                          <a:pt x="7" y="16"/>
                          <a:pt x="7" y="16"/>
                          <a:pt x="7" y="16"/>
                        </a:cubicBezTo>
                        <a:cubicBezTo>
                          <a:pt x="6" y="16"/>
                          <a:pt x="5" y="15"/>
                          <a:pt x="4" y="14"/>
                        </a:cubicBezTo>
                        <a:cubicBezTo>
                          <a:pt x="3" y="14"/>
                          <a:pt x="2" y="13"/>
                          <a:pt x="1" y="12"/>
                        </a:cubicBezTo>
                        <a:cubicBezTo>
                          <a:pt x="1" y="11"/>
                          <a:pt x="1" y="9"/>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14824"/>
                  <p:cNvSpPr>
                    <a:spLocks/>
                  </p:cNvSpPr>
                  <p:nvPr/>
                </p:nvSpPr>
                <p:spPr bwMode="auto">
                  <a:xfrm>
                    <a:off x="2597" y="1166"/>
                    <a:ext cx="17" cy="24"/>
                  </a:xfrm>
                  <a:custGeom>
                    <a:avLst/>
                    <a:gdLst>
                      <a:gd name="T0" fmla="*/ 0 w 4"/>
                      <a:gd name="T1" fmla="*/ 2 h 6"/>
                      <a:gd name="T2" fmla="*/ 0 w 4"/>
                      <a:gd name="T3" fmla="*/ 0 h 6"/>
                      <a:gd name="T4" fmla="*/ 0 w 4"/>
                      <a:gd name="T5" fmla="*/ 0 h 6"/>
                      <a:gd name="T6" fmla="*/ 2 w 4"/>
                      <a:gd name="T7" fmla="*/ 1 h 6"/>
                      <a:gd name="T8" fmla="*/ 3 w 4"/>
                      <a:gd name="T9" fmla="*/ 2 h 6"/>
                      <a:gd name="T10" fmla="*/ 4 w 4"/>
                      <a:gd name="T11" fmla="*/ 5 h 6"/>
                      <a:gd name="T12" fmla="*/ 3 w 4"/>
                      <a:gd name="T13" fmla="*/ 6 h 6"/>
                      <a:gd name="T14" fmla="*/ 3 w 4"/>
                      <a:gd name="T15" fmla="*/ 6 h 6"/>
                      <a:gd name="T16" fmla="*/ 0 w 4"/>
                      <a:gd name="T17" fmla="*/ 4 h 6"/>
                      <a:gd name="T18" fmla="*/ 0 w 4"/>
                      <a:gd name="T19"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0" y="2"/>
                        </a:moveTo>
                        <a:cubicBezTo>
                          <a:pt x="0" y="2"/>
                          <a:pt x="0" y="1"/>
                          <a:pt x="0" y="0"/>
                        </a:cubicBezTo>
                        <a:cubicBezTo>
                          <a:pt x="0" y="0"/>
                          <a:pt x="0" y="0"/>
                          <a:pt x="0" y="0"/>
                        </a:cubicBezTo>
                        <a:cubicBezTo>
                          <a:pt x="1" y="1"/>
                          <a:pt x="1" y="1"/>
                          <a:pt x="2" y="1"/>
                        </a:cubicBezTo>
                        <a:cubicBezTo>
                          <a:pt x="2" y="2"/>
                          <a:pt x="3" y="2"/>
                          <a:pt x="3" y="2"/>
                        </a:cubicBezTo>
                        <a:cubicBezTo>
                          <a:pt x="4" y="3"/>
                          <a:pt x="4" y="4"/>
                          <a:pt x="4" y="5"/>
                        </a:cubicBezTo>
                        <a:cubicBezTo>
                          <a:pt x="4" y="5"/>
                          <a:pt x="4" y="6"/>
                          <a:pt x="3" y="6"/>
                        </a:cubicBezTo>
                        <a:cubicBezTo>
                          <a:pt x="3" y="6"/>
                          <a:pt x="3" y="6"/>
                          <a:pt x="3" y="6"/>
                        </a:cubicBezTo>
                        <a:cubicBezTo>
                          <a:pt x="2" y="6"/>
                          <a:pt x="1" y="5"/>
                          <a:pt x="0" y="4"/>
                        </a:cubicBezTo>
                        <a:cubicBezTo>
                          <a:pt x="0" y="3"/>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9" name="Freeform 14825"/>
                  <p:cNvSpPr>
                    <a:spLocks/>
                  </p:cNvSpPr>
                  <p:nvPr/>
                </p:nvSpPr>
                <p:spPr bwMode="auto">
                  <a:xfrm>
                    <a:off x="2601" y="1145"/>
                    <a:ext cx="8" cy="9"/>
                  </a:xfrm>
                  <a:custGeom>
                    <a:avLst/>
                    <a:gdLst>
                      <a:gd name="T0" fmla="*/ 2 w 2"/>
                      <a:gd name="T1" fmla="*/ 1 h 2"/>
                      <a:gd name="T2" fmla="*/ 2 w 2"/>
                      <a:gd name="T3" fmla="*/ 2 h 2"/>
                      <a:gd name="T4" fmla="*/ 2 w 2"/>
                      <a:gd name="T5" fmla="*/ 2 h 2"/>
                      <a:gd name="T6" fmla="*/ 1 w 2"/>
                      <a:gd name="T7" fmla="*/ 2 h 2"/>
                      <a:gd name="T8" fmla="*/ 1 w 2"/>
                      <a:gd name="T9" fmla="*/ 2 h 2"/>
                      <a:gd name="T10" fmla="*/ 1 w 2"/>
                      <a:gd name="T11" fmla="*/ 2 h 2"/>
                      <a:gd name="T12" fmla="*/ 1 w 2"/>
                      <a:gd name="T13" fmla="*/ 1 h 2"/>
                      <a:gd name="T14" fmla="*/ 2 w 2"/>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1"/>
                        </a:moveTo>
                        <a:cubicBezTo>
                          <a:pt x="2" y="1"/>
                          <a:pt x="2" y="2"/>
                          <a:pt x="2" y="2"/>
                        </a:cubicBezTo>
                        <a:cubicBezTo>
                          <a:pt x="2" y="2"/>
                          <a:pt x="2" y="2"/>
                          <a:pt x="2" y="2"/>
                        </a:cubicBezTo>
                        <a:cubicBezTo>
                          <a:pt x="2" y="2"/>
                          <a:pt x="2" y="2"/>
                          <a:pt x="1" y="2"/>
                        </a:cubicBezTo>
                        <a:cubicBezTo>
                          <a:pt x="1" y="2"/>
                          <a:pt x="1" y="2"/>
                          <a:pt x="1" y="2"/>
                        </a:cubicBezTo>
                        <a:cubicBezTo>
                          <a:pt x="1" y="2"/>
                          <a:pt x="1" y="2"/>
                          <a:pt x="1" y="2"/>
                        </a:cubicBezTo>
                        <a:cubicBezTo>
                          <a:pt x="0" y="2"/>
                          <a:pt x="1" y="1"/>
                          <a:pt x="1" y="1"/>
                        </a:cubicBezTo>
                        <a:cubicBezTo>
                          <a:pt x="1"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14826"/>
                  <p:cNvSpPr>
                    <a:spLocks/>
                  </p:cNvSpPr>
                  <p:nvPr/>
                </p:nvSpPr>
                <p:spPr bwMode="auto">
                  <a:xfrm>
                    <a:off x="2511" y="1096"/>
                    <a:ext cx="62" cy="62"/>
                  </a:xfrm>
                  <a:custGeom>
                    <a:avLst/>
                    <a:gdLst>
                      <a:gd name="T0" fmla="*/ 7 w 15"/>
                      <a:gd name="T1" fmla="*/ 0 h 15"/>
                      <a:gd name="T2" fmla="*/ 10 w 15"/>
                      <a:gd name="T3" fmla="*/ 1 h 15"/>
                      <a:gd name="T4" fmla="*/ 13 w 15"/>
                      <a:gd name="T5" fmla="*/ 4 h 15"/>
                      <a:gd name="T6" fmla="*/ 14 w 15"/>
                      <a:gd name="T7" fmla="*/ 7 h 15"/>
                      <a:gd name="T8" fmla="*/ 14 w 15"/>
                      <a:gd name="T9" fmla="*/ 11 h 15"/>
                      <a:gd name="T10" fmla="*/ 8 w 15"/>
                      <a:gd name="T11" fmla="*/ 15 h 15"/>
                      <a:gd name="T12" fmla="*/ 8 w 15"/>
                      <a:gd name="T13" fmla="*/ 15 h 15"/>
                      <a:gd name="T14" fmla="*/ 4 w 15"/>
                      <a:gd name="T15" fmla="*/ 12 h 15"/>
                      <a:gd name="T16" fmla="*/ 4 w 15"/>
                      <a:gd name="T17" fmla="*/ 6 h 15"/>
                      <a:gd name="T18" fmla="*/ 6 w 15"/>
                      <a:gd name="T19" fmla="*/ 5 h 15"/>
                      <a:gd name="T20" fmla="*/ 7 w 15"/>
                      <a:gd name="T21" fmla="*/ 5 h 15"/>
                      <a:gd name="T22" fmla="*/ 9 w 15"/>
                      <a:gd name="T23" fmla="*/ 6 h 15"/>
                      <a:gd name="T24" fmla="*/ 10 w 15"/>
                      <a:gd name="T25" fmla="*/ 8 h 15"/>
                      <a:gd name="T26" fmla="*/ 9 w 15"/>
                      <a:gd name="T27" fmla="*/ 9 h 15"/>
                      <a:gd name="T28" fmla="*/ 7 w 15"/>
                      <a:gd name="T29" fmla="*/ 9 h 15"/>
                      <a:gd name="T30" fmla="*/ 7 w 15"/>
                      <a:gd name="T31" fmla="*/ 8 h 15"/>
                      <a:gd name="T32" fmla="*/ 7 w 15"/>
                      <a:gd name="T33" fmla="*/ 7 h 15"/>
                      <a:gd name="T34" fmla="*/ 6 w 15"/>
                      <a:gd name="T35" fmla="*/ 7 h 15"/>
                      <a:gd name="T36" fmla="*/ 6 w 15"/>
                      <a:gd name="T37" fmla="*/ 8 h 15"/>
                      <a:gd name="T38" fmla="*/ 8 w 15"/>
                      <a:gd name="T39" fmla="*/ 11 h 15"/>
                      <a:gd name="T40" fmla="*/ 12 w 15"/>
                      <a:gd name="T41" fmla="*/ 8 h 15"/>
                      <a:gd name="T42" fmla="*/ 11 w 15"/>
                      <a:gd name="T43" fmla="*/ 5 h 15"/>
                      <a:gd name="T44" fmla="*/ 9 w 15"/>
                      <a:gd name="T45" fmla="*/ 3 h 15"/>
                      <a:gd name="T46" fmla="*/ 7 w 15"/>
                      <a:gd name="T47" fmla="*/ 2 h 15"/>
                      <a:gd name="T48" fmla="*/ 1 w 15"/>
                      <a:gd name="T49" fmla="*/ 3 h 15"/>
                      <a:gd name="T50" fmla="*/ 0 w 15"/>
                      <a:gd name="T51" fmla="*/ 2 h 15"/>
                      <a:gd name="T52" fmla="*/ 6 w 15"/>
                      <a:gd name="T53" fmla="*/ 0 h 15"/>
                      <a:gd name="T54" fmla="*/ 7 w 15"/>
                      <a:gd name="T5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 h="15">
                        <a:moveTo>
                          <a:pt x="7" y="0"/>
                        </a:moveTo>
                        <a:cubicBezTo>
                          <a:pt x="8" y="0"/>
                          <a:pt x="9" y="1"/>
                          <a:pt x="10" y="1"/>
                        </a:cubicBezTo>
                        <a:cubicBezTo>
                          <a:pt x="11" y="2"/>
                          <a:pt x="12" y="3"/>
                          <a:pt x="13" y="4"/>
                        </a:cubicBezTo>
                        <a:cubicBezTo>
                          <a:pt x="14" y="5"/>
                          <a:pt x="14" y="6"/>
                          <a:pt x="14" y="7"/>
                        </a:cubicBezTo>
                        <a:cubicBezTo>
                          <a:pt x="15" y="8"/>
                          <a:pt x="15" y="10"/>
                          <a:pt x="14" y="11"/>
                        </a:cubicBezTo>
                        <a:cubicBezTo>
                          <a:pt x="13" y="13"/>
                          <a:pt x="11" y="15"/>
                          <a:pt x="8" y="15"/>
                        </a:cubicBezTo>
                        <a:cubicBezTo>
                          <a:pt x="8" y="15"/>
                          <a:pt x="8" y="15"/>
                          <a:pt x="8" y="15"/>
                        </a:cubicBezTo>
                        <a:cubicBezTo>
                          <a:pt x="6" y="15"/>
                          <a:pt x="5" y="14"/>
                          <a:pt x="4" y="12"/>
                        </a:cubicBezTo>
                        <a:cubicBezTo>
                          <a:pt x="2" y="9"/>
                          <a:pt x="3" y="7"/>
                          <a:pt x="4" y="6"/>
                        </a:cubicBezTo>
                        <a:cubicBezTo>
                          <a:pt x="4" y="6"/>
                          <a:pt x="5" y="5"/>
                          <a:pt x="6" y="5"/>
                        </a:cubicBezTo>
                        <a:cubicBezTo>
                          <a:pt x="7" y="5"/>
                          <a:pt x="7" y="5"/>
                          <a:pt x="7" y="5"/>
                        </a:cubicBezTo>
                        <a:cubicBezTo>
                          <a:pt x="8" y="5"/>
                          <a:pt x="8" y="5"/>
                          <a:pt x="9" y="6"/>
                        </a:cubicBezTo>
                        <a:cubicBezTo>
                          <a:pt x="10" y="6"/>
                          <a:pt x="10" y="7"/>
                          <a:pt x="10" y="8"/>
                        </a:cubicBezTo>
                        <a:cubicBezTo>
                          <a:pt x="10" y="9"/>
                          <a:pt x="10" y="9"/>
                          <a:pt x="9" y="9"/>
                        </a:cubicBezTo>
                        <a:cubicBezTo>
                          <a:pt x="8" y="10"/>
                          <a:pt x="8" y="9"/>
                          <a:pt x="7" y="9"/>
                        </a:cubicBezTo>
                        <a:cubicBezTo>
                          <a:pt x="7" y="9"/>
                          <a:pt x="7" y="8"/>
                          <a:pt x="7" y="8"/>
                        </a:cubicBezTo>
                        <a:cubicBezTo>
                          <a:pt x="7" y="8"/>
                          <a:pt x="7" y="7"/>
                          <a:pt x="7" y="7"/>
                        </a:cubicBezTo>
                        <a:cubicBezTo>
                          <a:pt x="7" y="7"/>
                          <a:pt x="7" y="7"/>
                          <a:pt x="6" y="7"/>
                        </a:cubicBezTo>
                        <a:cubicBezTo>
                          <a:pt x="6" y="7"/>
                          <a:pt x="6" y="7"/>
                          <a:pt x="6" y="8"/>
                        </a:cubicBezTo>
                        <a:cubicBezTo>
                          <a:pt x="5" y="9"/>
                          <a:pt x="7" y="10"/>
                          <a:pt x="8" y="11"/>
                        </a:cubicBezTo>
                        <a:cubicBezTo>
                          <a:pt x="10" y="11"/>
                          <a:pt x="12" y="10"/>
                          <a:pt x="12" y="8"/>
                        </a:cubicBezTo>
                        <a:cubicBezTo>
                          <a:pt x="12" y="6"/>
                          <a:pt x="12" y="5"/>
                          <a:pt x="11" y="5"/>
                        </a:cubicBezTo>
                        <a:cubicBezTo>
                          <a:pt x="11" y="4"/>
                          <a:pt x="10" y="3"/>
                          <a:pt x="9" y="3"/>
                        </a:cubicBezTo>
                        <a:cubicBezTo>
                          <a:pt x="9" y="2"/>
                          <a:pt x="8" y="2"/>
                          <a:pt x="7" y="2"/>
                        </a:cubicBezTo>
                        <a:cubicBezTo>
                          <a:pt x="5" y="1"/>
                          <a:pt x="2" y="2"/>
                          <a:pt x="1" y="3"/>
                        </a:cubicBezTo>
                        <a:cubicBezTo>
                          <a:pt x="0" y="2"/>
                          <a:pt x="0" y="2"/>
                          <a:pt x="0" y="2"/>
                        </a:cubicBezTo>
                        <a:cubicBezTo>
                          <a:pt x="2" y="1"/>
                          <a:pt x="4" y="0"/>
                          <a:pt x="6" y="0"/>
                        </a:cubicBezTo>
                        <a:cubicBezTo>
                          <a:pt x="6" y="0"/>
                          <a:pt x="7"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14827"/>
                  <p:cNvSpPr>
                    <a:spLocks/>
                  </p:cNvSpPr>
                  <p:nvPr/>
                </p:nvSpPr>
                <p:spPr bwMode="auto">
                  <a:xfrm>
                    <a:off x="2573" y="1121"/>
                    <a:ext cx="8" cy="8"/>
                  </a:xfrm>
                  <a:custGeom>
                    <a:avLst/>
                    <a:gdLst>
                      <a:gd name="T0" fmla="*/ 1 w 2"/>
                      <a:gd name="T1" fmla="*/ 0 h 2"/>
                      <a:gd name="T2" fmla="*/ 2 w 2"/>
                      <a:gd name="T3" fmla="*/ 1 h 2"/>
                      <a:gd name="T4" fmla="*/ 2 w 2"/>
                      <a:gd name="T5" fmla="*/ 2 h 2"/>
                      <a:gd name="T6" fmla="*/ 1 w 2"/>
                      <a:gd name="T7" fmla="*/ 2 h 2"/>
                      <a:gd name="T8" fmla="*/ 1 w 2"/>
                      <a:gd name="T9" fmla="*/ 2 h 2"/>
                      <a:gd name="T10" fmla="*/ 0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2" y="1"/>
                          <a:pt x="2" y="1"/>
                        </a:cubicBezTo>
                        <a:cubicBezTo>
                          <a:pt x="2" y="1"/>
                          <a:pt x="2" y="2"/>
                          <a:pt x="2" y="2"/>
                        </a:cubicBezTo>
                        <a:cubicBezTo>
                          <a:pt x="1" y="2"/>
                          <a:pt x="1" y="2"/>
                          <a:pt x="1" y="2"/>
                        </a:cubicBezTo>
                        <a:cubicBezTo>
                          <a:pt x="1" y="2"/>
                          <a:pt x="1" y="2"/>
                          <a:pt x="1" y="2"/>
                        </a:cubicBezTo>
                        <a:cubicBezTo>
                          <a:pt x="0" y="2"/>
                          <a:pt x="0" y="2"/>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14828"/>
                  <p:cNvSpPr>
                    <a:spLocks noEditPoints="1"/>
                  </p:cNvSpPr>
                  <p:nvPr/>
                </p:nvSpPr>
                <p:spPr bwMode="auto">
                  <a:xfrm>
                    <a:off x="2552" y="1129"/>
                    <a:ext cx="86" cy="66"/>
                  </a:xfrm>
                  <a:custGeom>
                    <a:avLst/>
                    <a:gdLst>
                      <a:gd name="T0" fmla="*/ 0 w 21"/>
                      <a:gd name="T1" fmla="*/ 13 h 16"/>
                      <a:gd name="T2" fmla="*/ 2 w 21"/>
                      <a:gd name="T3" fmla="*/ 15 h 16"/>
                      <a:gd name="T4" fmla="*/ 7 w 21"/>
                      <a:gd name="T5" fmla="*/ 16 h 16"/>
                      <a:gd name="T6" fmla="*/ 10 w 21"/>
                      <a:gd name="T7" fmla="*/ 12 h 16"/>
                      <a:gd name="T8" fmla="*/ 9 w 21"/>
                      <a:gd name="T9" fmla="*/ 6 h 16"/>
                      <a:gd name="T10" fmla="*/ 14 w 21"/>
                      <a:gd name="T11" fmla="*/ 10 h 16"/>
                      <a:gd name="T12" fmla="*/ 16 w 21"/>
                      <a:gd name="T13" fmla="*/ 10 h 16"/>
                      <a:gd name="T14" fmla="*/ 21 w 21"/>
                      <a:gd name="T15" fmla="*/ 5 h 16"/>
                      <a:gd name="T16" fmla="*/ 20 w 21"/>
                      <a:gd name="T17" fmla="*/ 2 h 16"/>
                      <a:gd name="T18" fmla="*/ 15 w 21"/>
                      <a:gd name="T19" fmla="*/ 1 h 16"/>
                      <a:gd name="T20" fmla="*/ 14 w 21"/>
                      <a:gd name="T21" fmla="*/ 4 h 16"/>
                      <a:gd name="T22" fmla="*/ 17 w 21"/>
                      <a:gd name="T23" fmla="*/ 4 h 16"/>
                      <a:gd name="T24" fmla="*/ 17 w 21"/>
                      <a:gd name="T25" fmla="*/ 5 h 16"/>
                      <a:gd name="T26" fmla="*/ 17 w 21"/>
                      <a:gd name="T27" fmla="*/ 7 h 16"/>
                      <a:gd name="T28" fmla="*/ 12 w 21"/>
                      <a:gd name="T29" fmla="*/ 7 h 16"/>
                      <a:gd name="T30" fmla="*/ 9 w 21"/>
                      <a:gd name="T31" fmla="*/ 4 h 16"/>
                      <a:gd name="T32" fmla="*/ 12 w 21"/>
                      <a:gd name="T33" fmla="*/ 4 h 16"/>
                      <a:gd name="T34" fmla="*/ 13 w 21"/>
                      <a:gd name="T35" fmla="*/ 2 h 16"/>
                      <a:gd name="T36" fmla="*/ 12 w 21"/>
                      <a:gd name="T37" fmla="*/ 1 h 16"/>
                      <a:gd name="T38" fmla="*/ 9 w 21"/>
                      <a:gd name="T39" fmla="*/ 1 h 16"/>
                      <a:gd name="T40" fmla="*/ 7 w 21"/>
                      <a:gd name="T41" fmla="*/ 0 h 16"/>
                      <a:gd name="T42" fmla="*/ 8 w 21"/>
                      <a:gd name="T43" fmla="*/ 3 h 16"/>
                      <a:gd name="T44" fmla="*/ 7 w 21"/>
                      <a:gd name="T45" fmla="*/ 3 h 16"/>
                      <a:gd name="T46" fmla="*/ 6 w 21"/>
                      <a:gd name="T47" fmla="*/ 1 h 16"/>
                      <a:gd name="T48" fmla="*/ 5 w 21"/>
                      <a:gd name="T49" fmla="*/ 3 h 16"/>
                      <a:gd name="T50" fmla="*/ 4 w 21"/>
                      <a:gd name="T51" fmla="*/ 6 h 16"/>
                      <a:gd name="T52" fmla="*/ 4 w 21"/>
                      <a:gd name="T53" fmla="*/ 7 h 16"/>
                      <a:gd name="T54" fmla="*/ 5 w 21"/>
                      <a:gd name="T55" fmla="*/ 8 h 16"/>
                      <a:gd name="T56" fmla="*/ 8 w 21"/>
                      <a:gd name="T57" fmla="*/ 5 h 16"/>
                      <a:gd name="T58" fmla="*/ 8 w 21"/>
                      <a:gd name="T59" fmla="*/ 9 h 16"/>
                      <a:gd name="T60" fmla="*/ 6 w 21"/>
                      <a:gd name="T61" fmla="*/ 13 h 16"/>
                      <a:gd name="T62" fmla="*/ 4 w 21"/>
                      <a:gd name="T63" fmla="*/ 12 h 16"/>
                      <a:gd name="T64" fmla="*/ 3 w 21"/>
                      <a:gd name="T65" fmla="*/ 11 h 16"/>
                      <a:gd name="T66" fmla="*/ 5 w 21"/>
                      <a:gd name="T67" fmla="*/ 9 h 16"/>
                      <a:gd name="T68" fmla="*/ 3 w 21"/>
                      <a:gd name="T69" fmla="*/ 8 h 16"/>
                      <a:gd name="T70" fmla="*/ 0 w 21"/>
                      <a:gd name="T71" fmla="*/ 10 h 16"/>
                      <a:gd name="T72" fmla="*/ 5 w 21"/>
                      <a:gd name="T73"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 h="16">
                        <a:moveTo>
                          <a:pt x="0" y="10"/>
                        </a:moveTo>
                        <a:cubicBezTo>
                          <a:pt x="0" y="11"/>
                          <a:pt x="0" y="12"/>
                          <a:pt x="0" y="13"/>
                        </a:cubicBezTo>
                        <a:cubicBezTo>
                          <a:pt x="0" y="13"/>
                          <a:pt x="1" y="14"/>
                          <a:pt x="1" y="14"/>
                        </a:cubicBezTo>
                        <a:cubicBezTo>
                          <a:pt x="1" y="14"/>
                          <a:pt x="1" y="15"/>
                          <a:pt x="2" y="15"/>
                        </a:cubicBezTo>
                        <a:cubicBezTo>
                          <a:pt x="3" y="16"/>
                          <a:pt x="4" y="16"/>
                          <a:pt x="5" y="16"/>
                        </a:cubicBezTo>
                        <a:cubicBezTo>
                          <a:pt x="6" y="16"/>
                          <a:pt x="6" y="16"/>
                          <a:pt x="7" y="16"/>
                        </a:cubicBezTo>
                        <a:cubicBezTo>
                          <a:pt x="8" y="15"/>
                          <a:pt x="9" y="15"/>
                          <a:pt x="9" y="14"/>
                        </a:cubicBezTo>
                        <a:cubicBezTo>
                          <a:pt x="9" y="14"/>
                          <a:pt x="10" y="13"/>
                          <a:pt x="10" y="12"/>
                        </a:cubicBezTo>
                        <a:cubicBezTo>
                          <a:pt x="10" y="11"/>
                          <a:pt x="10" y="10"/>
                          <a:pt x="10" y="9"/>
                        </a:cubicBezTo>
                        <a:cubicBezTo>
                          <a:pt x="10" y="8"/>
                          <a:pt x="10" y="7"/>
                          <a:pt x="9" y="6"/>
                        </a:cubicBezTo>
                        <a:cubicBezTo>
                          <a:pt x="10" y="7"/>
                          <a:pt x="10" y="8"/>
                          <a:pt x="11" y="8"/>
                        </a:cubicBezTo>
                        <a:cubicBezTo>
                          <a:pt x="12" y="9"/>
                          <a:pt x="13" y="10"/>
                          <a:pt x="14" y="10"/>
                        </a:cubicBezTo>
                        <a:cubicBezTo>
                          <a:pt x="15" y="10"/>
                          <a:pt x="15" y="10"/>
                          <a:pt x="16" y="10"/>
                        </a:cubicBezTo>
                        <a:cubicBezTo>
                          <a:pt x="16" y="10"/>
                          <a:pt x="16" y="10"/>
                          <a:pt x="16" y="10"/>
                        </a:cubicBezTo>
                        <a:cubicBezTo>
                          <a:pt x="17" y="10"/>
                          <a:pt x="18" y="10"/>
                          <a:pt x="18" y="10"/>
                        </a:cubicBezTo>
                        <a:cubicBezTo>
                          <a:pt x="20" y="9"/>
                          <a:pt x="21" y="7"/>
                          <a:pt x="21" y="5"/>
                        </a:cubicBezTo>
                        <a:cubicBezTo>
                          <a:pt x="21" y="4"/>
                          <a:pt x="21" y="4"/>
                          <a:pt x="21" y="4"/>
                        </a:cubicBezTo>
                        <a:cubicBezTo>
                          <a:pt x="20" y="3"/>
                          <a:pt x="20" y="3"/>
                          <a:pt x="20" y="2"/>
                        </a:cubicBezTo>
                        <a:cubicBezTo>
                          <a:pt x="19" y="2"/>
                          <a:pt x="18" y="1"/>
                          <a:pt x="18" y="1"/>
                        </a:cubicBezTo>
                        <a:cubicBezTo>
                          <a:pt x="17" y="1"/>
                          <a:pt x="16" y="1"/>
                          <a:pt x="15" y="1"/>
                        </a:cubicBezTo>
                        <a:cubicBezTo>
                          <a:pt x="15" y="2"/>
                          <a:pt x="15" y="2"/>
                          <a:pt x="14" y="2"/>
                        </a:cubicBezTo>
                        <a:cubicBezTo>
                          <a:pt x="14" y="3"/>
                          <a:pt x="14" y="4"/>
                          <a:pt x="14" y="4"/>
                        </a:cubicBezTo>
                        <a:cubicBezTo>
                          <a:pt x="14" y="4"/>
                          <a:pt x="15" y="4"/>
                          <a:pt x="15" y="4"/>
                        </a:cubicBezTo>
                        <a:cubicBezTo>
                          <a:pt x="16" y="4"/>
                          <a:pt x="17" y="4"/>
                          <a:pt x="17" y="4"/>
                        </a:cubicBezTo>
                        <a:cubicBezTo>
                          <a:pt x="17" y="4"/>
                          <a:pt x="17" y="4"/>
                          <a:pt x="17" y="5"/>
                        </a:cubicBezTo>
                        <a:cubicBezTo>
                          <a:pt x="17" y="5"/>
                          <a:pt x="17" y="5"/>
                          <a:pt x="17" y="5"/>
                        </a:cubicBezTo>
                        <a:cubicBezTo>
                          <a:pt x="17" y="5"/>
                          <a:pt x="17" y="5"/>
                          <a:pt x="17" y="5"/>
                        </a:cubicBezTo>
                        <a:cubicBezTo>
                          <a:pt x="17" y="6"/>
                          <a:pt x="17" y="7"/>
                          <a:pt x="17" y="7"/>
                        </a:cubicBezTo>
                        <a:cubicBezTo>
                          <a:pt x="16" y="8"/>
                          <a:pt x="15" y="8"/>
                          <a:pt x="14" y="8"/>
                        </a:cubicBezTo>
                        <a:cubicBezTo>
                          <a:pt x="14" y="8"/>
                          <a:pt x="13" y="7"/>
                          <a:pt x="12" y="7"/>
                        </a:cubicBezTo>
                        <a:cubicBezTo>
                          <a:pt x="11" y="6"/>
                          <a:pt x="10" y="5"/>
                          <a:pt x="9" y="4"/>
                        </a:cubicBezTo>
                        <a:cubicBezTo>
                          <a:pt x="9" y="4"/>
                          <a:pt x="9" y="4"/>
                          <a:pt x="9" y="4"/>
                        </a:cubicBezTo>
                        <a:cubicBezTo>
                          <a:pt x="10" y="4"/>
                          <a:pt x="10" y="5"/>
                          <a:pt x="11" y="5"/>
                        </a:cubicBezTo>
                        <a:cubicBezTo>
                          <a:pt x="11" y="5"/>
                          <a:pt x="12" y="4"/>
                          <a:pt x="12" y="4"/>
                        </a:cubicBezTo>
                        <a:cubicBezTo>
                          <a:pt x="12" y="4"/>
                          <a:pt x="13" y="4"/>
                          <a:pt x="13" y="4"/>
                        </a:cubicBezTo>
                        <a:cubicBezTo>
                          <a:pt x="13" y="3"/>
                          <a:pt x="13" y="3"/>
                          <a:pt x="13" y="2"/>
                        </a:cubicBezTo>
                        <a:cubicBezTo>
                          <a:pt x="13" y="2"/>
                          <a:pt x="13" y="2"/>
                          <a:pt x="13" y="2"/>
                        </a:cubicBezTo>
                        <a:cubicBezTo>
                          <a:pt x="12" y="2"/>
                          <a:pt x="12" y="1"/>
                          <a:pt x="12" y="1"/>
                        </a:cubicBezTo>
                        <a:cubicBezTo>
                          <a:pt x="12" y="1"/>
                          <a:pt x="11" y="1"/>
                          <a:pt x="10" y="1"/>
                        </a:cubicBezTo>
                        <a:cubicBezTo>
                          <a:pt x="10" y="1"/>
                          <a:pt x="9" y="1"/>
                          <a:pt x="9" y="1"/>
                        </a:cubicBezTo>
                        <a:cubicBezTo>
                          <a:pt x="8" y="1"/>
                          <a:pt x="8" y="1"/>
                          <a:pt x="7" y="0"/>
                        </a:cubicBezTo>
                        <a:cubicBezTo>
                          <a:pt x="7" y="0"/>
                          <a:pt x="7" y="0"/>
                          <a:pt x="7" y="0"/>
                        </a:cubicBezTo>
                        <a:cubicBezTo>
                          <a:pt x="7" y="1"/>
                          <a:pt x="7" y="2"/>
                          <a:pt x="8" y="2"/>
                        </a:cubicBezTo>
                        <a:cubicBezTo>
                          <a:pt x="8" y="2"/>
                          <a:pt x="8" y="2"/>
                          <a:pt x="8" y="3"/>
                        </a:cubicBezTo>
                        <a:cubicBezTo>
                          <a:pt x="7" y="3"/>
                          <a:pt x="7" y="3"/>
                          <a:pt x="7" y="3"/>
                        </a:cubicBezTo>
                        <a:cubicBezTo>
                          <a:pt x="7" y="3"/>
                          <a:pt x="7" y="3"/>
                          <a:pt x="7" y="3"/>
                        </a:cubicBezTo>
                        <a:cubicBezTo>
                          <a:pt x="7" y="3"/>
                          <a:pt x="7" y="3"/>
                          <a:pt x="7" y="3"/>
                        </a:cubicBezTo>
                        <a:cubicBezTo>
                          <a:pt x="7" y="2"/>
                          <a:pt x="6" y="1"/>
                          <a:pt x="6" y="1"/>
                        </a:cubicBezTo>
                        <a:cubicBezTo>
                          <a:pt x="5" y="1"/>
                          <a:pt x="5" y="1"/>
                          <a:pt x="5" y="1"/>
                        </a:cubicBezTo>
                        <a:cubicBezTo>
                          <a:pt x="6" y="2"/>
                          <a:pt x="5" y="2"/>
                          <a:pt x="5" y="3"/>
                        </a:cubicBezTo>
                        <a:cubicBezTo>
                          <a:pt x="5" y="3"/>
                          <a:pt x="5" y="3"/>
                          <a:pt x="4" y="4"/>
                        </a:cubicBezTo>
                        <a:cubicBezTo>
                          <a:pt x="4" y="5"/>
                          <a:pt x="4" y="5"/>
                          <a:pt x="4" y="6"/>
                        </a:cubicBezTo>
                        <a:cubicBezTo>
                          <a:pt x="4" y="6"/>
                          <a:pt x="4" y="6"/>
                          <a:pt x="4" y="7"/>
                        </a:cubicBezTo>
                        <a:cubicBezTo>
                          <a:pt x="4" y="7"/>
                          <a:pt x="4" y="7"/>
                          <a:pt x="4" y="7"/>
                        </a:cubicBezTo>
                        <a:cubicBezTo>
                          <a:pt x="4" y="8"/>
                          <a:pt x="5" y="8"/>
                          <a:pt x="5" y="8"/>
                        </a:cubicBezTo>
                        <a:cubicBezTo>
                          <a:pt x="5" y="8"/>
                          <a:pt x="5" y="8"/>
                          <a:pt x="5" y="8"/>
                        </a:cubicBezTo>
                        <a:cubicBezTo>
                          <a:pt x="5" y="8"/>
                          <a:pt x="6" y="8"/>
                          <a:pt x="6" y="7"/>
                        </a:cubicBezTo>
                        <a:cubicBezTo>
                          <a:pt x="7" y="7"/>
                          <a:pt x="8" y="6"/>
                          <a:pt x="8" y="5"/>
                        </a:cubicBezTo>
                        <a:cubicBezTo>
                          <a:pt x="8" y="5"/>
                          <a:pt x="7" y="4"/>
                          <a:pt x="7" y="4"/>
                        </a:cubicBezTo>
                        <a:cubicBezTo>
                          <a:pt x="8" y="6"/>
                          <a:pt x="8" y="8"/>
                          <a:pt x="8" y="9"/>
                        </a:cubicBezTo>
                        <a:cubicBezTo>
                          <a:pt x="8" y="10"/>
                          <a:pt x="8" y="11"/>
                          <a:pt x="8" y="11"/>
                        </a:cubicBezTo>
                        <a:cubicBezTo>
                          <a:pt x="7" y="12"/>
                          <a:pt x="7" y="13"/>
                          <a:pt x="6" y="13"/>
                        </a:cubicBezTo>
                        <a:cubicBezTo>
                          <a:pt x="5" y="13"/>
                          <a:pt x="5" y="13"/>
                          <a:pt x="4" y="12"/>
                        </a:cubicBezTo>
                        <a:cubicBezTo>
                          <a:pt x="4" y="12"/>
                          <a:pt x="4" y="12"/>
                          <a:pt x="4" y="12"/>
                        </a:cubicBezTo>
                        <a:cubicBezTo>
                          <a:pt x="4" y="12"/>
                          <a:pt x="4" y="12"/>
                          <a:pt x="4" y="12"/>
                        </a:cubicBezTo>
                        <a:cubicBezTo>
                          <a:pt x="4" y="12"/>
                          <a:pt x="3" y="11"/>
                          <a:pt x="3" y="11"/>
                        </a:cubicBezTo>
                        <a:cubicBezTo>
                          <a:pt x="3" y="11"/>
                          <a:pt x="4" y="11"/>
                          <a:pt x="4" y="10"/>
                        </a:cubicBezTo>
                        <a:cubicBezTo>
                          <a:pt x="5" y="10"/>
                          <a:pt x="5" y="9"/>
                          <a:pt x="5" y="9"/>
                        </a:cubicBezTo>
                        <a:cubicBezTo>
                          <a:pt x="5" y="9"/>
                          <a:pt x="4" y="8"/>
                          <a:pt x="3" y="8"/>
                        </a:cubicBezTo>
                        <a:cubicBezTo>
                          <a:pt x="3" y="8"/>
                          <a:pt x="3" y="8"/>
                          <a:pt x="3" y="8"/>
                        </a:cubicBezTo>
                        <a:cubicBezTo>
                          <a:pt x="3" y="8"/>
                          <a:pt x="2" y="8"/>
                          <a:pt x="2" y="9"/>
                        </a:cubicBezTo>
                        <a:cubicBezTo>
                          <a:pt x="1" y="9"/>
                          <a:pt x="1" y="10"/>
                          <a:pt x="0" y="10"/>
                        </a:cubicBezTo>
                        <a:close/>
                        <a:moveTo>
                          <a:pt x="5" y="8"/>
                        </a:moveTo>
                        <a:cubicBezTo>
                          <a:pt x="5" y="8"/>
                          <a:pt x="5" y="8"/>
                          <a:pt x="5" y="8"/>
                        </a:cubicBezTo>
                        <a:cubicBezTo>
                          <a:pt x="5" y="8"/>
                          <a:pt x="5"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14829"/>
                  <p:cNvSpPr>
                    <a:spLocks/>
                  </p:cNvSpPr>
                  <p:nvPr/>
                </p:nvSpPr>
                <p:spPr bwMode="auto">
                  <a:xfrm>
                    <a:off x="2573" y="1162"/>
                    <a:ext cx="8" cy="8"/>
                  </a:xfrm>
                  <a:custGeom>
                    <a:avLst/>
                    <a:gdLst>
                      <a:gd name="T0" fmla="*/ 2 w 2"/>
                      <a:gd name="T1" fmla="*/ 1 h 2"/>
                      <a:gd name="T2" fmla="*/ 2 w 2"/>
                      <a:gd name="T3" fmla="*/ 2 h 2"/>
                      <a:gd name="T4" fmla="*/ 2 w 2"/>
                      <a:gd name="T5" fmla="*/ 2 h 2"/>
                      <a:gd name="T6" fmla="*/ 1 w 2"/>
                      <a:gd name="T7" fmla="*/ 2 h 2"/>
                      <a:gd name="T8" fmla="*/ 1 w 2"/>
                      <a:gd name="T9" fmla="*/ 2 h 2"/>
                      <a:gd name="T10" fmla="*/ 1 w 2"/>
                      <a:gd name="T11" fmla="*/ 0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2"/>
                        </a:cubicBezTo>
                        <a:cubicBezTo>
                          <a:pt x="2" y="2"/>
                          <a:pt x="2" y="2"/>
                          <a:pt x="2" y="2"/>
                        </a:cubicBezTo>
                        <a:cubicBezTo>
                          <a:pt x="2" y="2"/>
                          <a:pt x="2" y="2"/>
                          <a:pt x="1" y="2"/>
                        </a:cubicBezTo>
                        <a:cubicBezTo>
                          <a:pt x="1" y="2"/>
                          <a:pt x="1" y="2"/>
                          <a:pt x="1" y="2"/>
                        </a:cubicBezTo>
                        <a:cubicBezTo>
                          <a:pt x="0" y="1"/>
                          <a:pt x="1" y="1"/>
                          <a:pt x="1" y="0"/>
                        </a:cubicBezTo>
                        <a:cubicBezTo>
                          <a:pt x="1" y="0"/>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14830"/>
                  <p:cNvSpPr>
                    <a:spLocks noEditPoints="1"/>
                  </p:cNvSpPr>
                  <p:nvPr/>
                </p:nvSpPr>
                <p:spPr bwMode="auto">
                  <a:xfrm>
                    <a:off x="2614" y="1195"/>
                    <a:ext cx="12" cy="12"/>
                  </a:xfrm>
                  <a:custGeom>
                    <a:avLst/>
                    <a:gdLst>
                      <a:gd name="T0" fmla="*/ 0 w 3"/>
                      <a:gd name="T1" fmla="*/ 1 h 3"/>
                      <a:gd name="T2" fmla="*/ 0 w 3"/>
                      <a:gd name="T3" fmla="*/ 2 h 3"/>
                      <a:gd name="T4" fmla="*/ 0 w 3"/>
                      <a:gd name="T5" fmla="*/ 3 h 3"/>
                      <a:gd name="T6" fmla="*/ 1 w 3"/>
                      <a:gd name="T7" fmla="*/ 3 h 3"/>
                      <a:gd name="T8" fmla="*/ 1 w 3"/>
                      <a:gd name="T9" fmla="*/ 3 h 3"/>
                      <a:gd name="T10" fmla="*/ 3 w 3"/>
                      <a:gd name="T11" fmla="*/ 3 h 3"/>
                      <a:gd name="T12" fmla="*/ 2 w 3"/>
                      <a:gd name="T13" fmla="*/ 2 h 3"/>
                      <a:gd name="T14" fmla="*/ 2 w 3"/>
                      <a:gd name="T15" fmla="*/ 0 h 3"/>
                      <a:gd name="T16" fmla="*/ 2 w 3"/>
                      <a:gd name="T17" fmla="*/ 0 h 3"/>
                      <a:gd name="T18" fmla="*/ 1 w 3"/>
                      <a:gd name="T19" fmla="*/ 0 h 3"/>
                      <a:gd name="T20" fmla="*/ 1 w 3"/>
                      <a:gd name="T21" fmla="*/ 0 h 3"/>
                      <a:gd name="T22" fmla="*/ 0 w 3"/>
                      <a:gd name="T23" fmla="*/ 1 h 3"/>
                      <a:gd name="T24" fmla="*/ 1 w 3"/>
                      <a:gd name="T25" fmla="*/ 3 h 3"/>
                      <a:gd name="T26" fmla="*/ 1 w 3"/>
                      <a:gd name="T27" fmla="*/ 3 h 3"/>
                      <a:gd name="T28" fmla="*/ 1 w 3"/>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1"/>
                        </a:moveTo>
                        <a:cubicBezTo>
                          <a:pt x="0" y="1"/>
                          <a:pt x="0" y="1"/>
                          <a:pt x="0" y="2"/>
                        </a:cubicBezTo>
                        <a:cubicBezTo>
                          <a:pt x="0" y="2"/>
                          <a:pt x="0" y="2"/>
                          <a:pt x="0" y="3"/>
                        </a:cubicBezTo>
                        <a:cubicBezTo>
                          <a:pt x="1" y="3"/>
                          <a:pt x="1" y="3"/>
                          <a:pt x="1" y="3"/>
                        </a:cubicBezTo>
                        <a:cubicBezTo>
                          <a:pt x="1" y="3"/>
                          <a:pt x="1" y="3"/>
                          <a:pt x="1" y="3"/>
                        </a:cubicBezTo>
                        <a:cubicBezTo>
                          <a:pt x="2" y="3"/>
                          <a:pt x="2" y="3"/>
                          <a:pt x="3" y="3"/>
                        </a:cubicBezTo>
                        <a:cubicBezTo>
                          <a:pt x="2" y="2"/>
                          <a:pt x="2" y="2"/>
                          <a:pt x="2" y="2"/>
                        </a:cubicBezTo>
                        <a:cubicBezTo>
                          <a:pt x="3" y="2"/>
                          <a:pt x="3" y="1"/>
                          <a:pt x="2" y="0"/>
                        </a:cubicBezTo>
                        <a:cubicBezTo>
                          <a:pt x="2" y="0"/>
                          <a:pt x="2" y="0"/>
                          <a:pt x="2" y="0"/>
                        </a:cubicBezTo>
                        <a:cubicBezTo>
                          <a:pt x="2" y="0"/>
                          <a:pt x="1" y="0"/>
                          <a:pt x="1" y="0"/>
                        </a:cubicBezTo>
                        <a:cubicBezTo>
                          <a:pt x="1" y="0"/>
                          <a:pt x="1" y="0"/>
                          <a:pt x="1" y="0"/>
                        </a:cubicBezTo>
                        <a:cubicBezTo>
                          <a:pt x="1" y="0"/>
                          <a:pt x="0" y="0"/>
                          <a:pt x="0" y="1"/>
                        </a:cubicBezTo>
                        <a:close/>
                        <a:moveTo>
                          <a:pt x="1" y="3"/>
                        </a:move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14831"/>
                  <p:cNvSpPr>
                    <a:spLocks noEditPoints="1"/>
                  </p:cNvSpPr>
                  <p:nvPr/>
                </p:nvSpPr>
                <p:spPr bwMode="auto">
                  <a:xfrm>
                    <a:off x="2589" y="1195"/>
                    <a:ext cx="12" cy="12"/>
                  </a:xfrm>
                  <a:custGeom>
                    <a:avLst/>
                    <a:gdLst>
                      <a:gd name="T0" fmla="*/ 0 w 3"/>
                      <a:gd name="T1" fmla="*/ 1 h 3"/>
                      <a:gd name="T2" fmla="*/ 0 w 3"/>
                      <a:gd name="T3" fmla="*/ 2 h 3"/>
                      <a:gd name="T4" fmla="*/ 0 w 3"/>
                      <a:gd name="T5" fmla="*/ 3 h 3"/>
                      <a:gd name="T6" fmla="*/ 1 w 3"/>
                      <a:gd name="T7" fmla="*/ 3 h 3"/>
                      <a:gd name="T8" fmla="*/ 1 w 3"/>
                      <a:gd name="T9" fmla="*/ 3 h 3"/>
                      <a:gd name="T10" fmla="*/ 2 w 3"/>
                      <a:gd name="T11" fmla="*/ 3 h 3"/>
                      <a:gd name="T12" fmla="*/ 2 w 3"/>
                      <a:gd name="T13" fmla="*/ 3 h 3"/>
                      <a:gd name="T14" fmla="*/ 2 w 3"/>
                      <a:gd name="T15" fmla="*/ 1 h 3"/>
                      <a:gd name="T16" fmla="*/ 2 w 3"/>
                      <a:gd name="T17" fmla="*/ 0 h 3"/>
                      <a:gd name="T18" fmla="*/ 1 w 3"/>
                      <a:gd name="T19" fmla="*/ 0 h 3"/>
                      <a:gd name="T20" fmla="*/ 1 w 3"/>
                      <a:gd name="T21" fmla="*/ 0 h 3"/>
                      <a:gd name="T22" fmla="*/ 0 w 3"/>
                      <a:gd name="T23" fmla="*/ 1 h 3"/>
                      <a:gd name="T24" fmla="*/ 1 w 3"/>
                      <a:gd name="T25" fmla="*/ 3 h 3"/>
                      <a:gd name="T26" fmla="*/ 1 w 3"/>
                      <a:gd name="T27" fmla="*/ 3 h 3"/>
                      <a:gd name="T28" fmla="*/ 1 w 3"/>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1"/>
                        </a:moveTo>
                        <a:cubicBezTo>
                          <a:pt x="0" y="1"/>
                          <a:pt x="0" y="2"/>
                          <a:pt x="0" y="2"/>
                        </a:cubicBezTo>
                        <a:cubicBezTo>
                          <a:pt x="0" y="2"/>
                          <a:pt x="0" y="3"/>
                          <a:pt x="0" y="3"/>
                        </a:cubicBezTo>
                        <a:cubicBezTo>
                          <a:pt x="0" y="3"/>
                          <a:pt x="1" y="3"/>
                          <a:pt x="1" y="3"/>
                        </a:cubicBezTo>
                        <a:cubicBezTo>
                          <a:pt x="1" y="3"/>
                          <a:pt x="1" y="3"/>
                          <a:pt x="1" y="3"/>
                        </a:cubicBezTo>
                        <a:cubicBezTo>
                          <a:pt x="2" y="3"/>
                          <a:pt x="2" y="3"/>
                          <a:pt x="2" y="3"/>
                        </a:cubicBezTo>
                        <a:cubicBezTo>
                          <a:pt x="2" y="3"/>
                          <a:pt x="2" y="3"/>
                          <a:pt x="2" y="3"/>
                        </a:cubicBezTo>
                        <a:cubicBezTo>
                          <a:pt x="3" y="2"/>
                          <a:pt x="3" y="1"/>
                          <a:pt x="2" y="1"/>
                        </a:cubicBezTo>
                        <a:cubicBezTo>
                          <a:pt x="2" y="1"/>
                          <a:pt x="2" y="1"/>
                          <a:pt x="2" y="0"/>
                        </a:cubicBezTo>
                        <a:cubicBezTo>
                          <a:pt x="2" y="0"/>
                          <a:pt x="1" y="0"/>
                          <a:pt x="1" y="0"/>
                        </a:cubicBezTo>
                        <a:cubicBezTo>
                          <a:pt x="1" y="0"/>
                          <a:pt x="1" y="0"/>
                          <a:pt x="1" y="0"/>
                        </a:cubicBezTo>
                        <a:cubicBezTo>
                          <a:pt x="1" y="0"/>
                          <a:pt x="0" y="1"/>
                          <a:pt x="0" y="1"/>
                        </a:cubicBezTo>
                        <a:close/>
                        <a:moveTo>
                          <a:pt x="1" y="3"/>
                        </a:move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14832"/>
                  <p:cNvSpPr>
                    <a:spLocks noEditPoints="1"/>
                  </p:cNvSpPr>
                  <p:nvPr/>
                </p:nvSpPr>
                <p:spPr bwMode="auto">
                  <a:xfrm>
                    <a:off x="2622" y="1178"/>
                    <a:ext cx="12" cy="12"/>
                  </a:xfrm>
                  <a:custGeom>
                    <a:avLst/>
                    <a:gdLst>
                      <a:gd name="T0" fmla="*/ 0 w 3"/>
                      <a:gd name="T1" fmla="*/ 2 h 3"/>
                      <a:gd name="T2" fmla="*/ 2 w 3"/>
                      <a:gd name="T3" fmla="*/ 3 h 3"/>
                      <a:gd name="T4" fmla="*/ 2 w 3"/>
                      <a:gd name="T5" fmla="*/ 3 h 3"/>
                      <a:gd name="T6" fmla="*/ 3 w 3"/>
                      <a:gd name="T7" fmla="*/ 2 h 3"/>
                      <a:gd name="T8" fmla="*/ 3 w 3"/>
                      <a:gd name="T9" fmla="*/ 2 h 3"/>
                      <a:gd name="T10" fmla="*/ 2 w 3"/>
                      <a:gd name="T11" fmla="*/ 0 h 3"/>
                      <a:gd name="T12" fmla="*/ 2 w 3"/>
                      <a:gd name="T13" fmla="*/ 0 h 3"/>
                      <a:gd name="T14" fmla="*/ 1 w 3"/>
                      <a:gd name="T15" fmla="*/ 0 h 3"/>
                      <a:gd name="T16" fmla="*/ 1 w 3"/>
                      <a:gd name="T17" fmla="*/ 0 h 3"/>
                      <a:gd name="T18" fmla="*/ 0 w 3"/>
                      <a:gd name="T19" fmla="*/ 0 h 3"/>
                      <a:gd name="T20" fmla="*/ 0 w 3"/>
                      <a:gd name="T21" fmla="*/ 1 h 3"/>
                      <a:gd name="T22" fmla="*/ 0 w 3"/>
                      <a:gd name="T23" fmla="*/ 2 h 3"/>
                      <a:gd name="T24" fmla="*/ 2 w 3"/>
                      <a:gd name="T25" fmla="*/ 2 h 3"/>
                      <a:gd name="T26" fmla="*/ 2 w 3"/>
                      <a:gd name="T27" fmla="*/ 2 h 3"/>
                      <a:gd name="T28" fmla="*/ 2 w 3"/>
                      <a:gd name="T2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2"/>
                        </a:moveTo>
                        <a:cubicBezTo>
                          <a:pt x="1" y="3"/>
                          <a:pt x="1" y="3"/>
                          <a:pt x="2" y="3"/>
                        </a:cubicBezTo>
                        <a:cubicBezTo>
                          <a:pt x="2" y="3"/>
                          <a:pt x="2" y="3"/>
                          <a:pt x="2" y="3"/>
                        </a:cubicBezTo>
                        <a:cubicBezTo>
                          <a:pt x="2" y="3"/>
                          <a:pt x="2" y="2"/>
                          <a:pt x="3" y="2"/>
                        </a:cubicBezTo>
                        <a:cubicBezTo>
                          <a:pt x="3" y="2"/>
                          <a:pt x="3" y="2"/>
                          <a:pt x="3" y="2"/>
                        </a:cubicBezTo>
                        <a:cubicBezTo>
                          <a:pt x="3" y="1"/>
                          <a:pt x="3" y="0"/>
                          <a:pt x="2" y="0"/>
                        </a:cubicBezTo>
                        <a:cubicBezTo>
                          <a:pt x="2" y="0"/>
                          <a:pt x="2" y="0"/>
                          <a:pt x="2" y="0"/>
                        </a:cubicBezTo>
                        <a:cubicBezTo>
                          <a:pt x="2" y="0"/>
                          <a:pt x="2" y="0"/>
                          <a:pt x="1" y="0"/>
                        </a:cubicBezTo>
                        <a:cubicBezTo>
                          <a:pt x="1" y="0"/>
                          <a:pt x="1" y="0"/>
                          <a:pt x="1" y="0"/>
                        </a:cubicBezTo>
                        <a:cubicBezTo>
                          <a:pt x="1" y="0"/>
                          <a:pt x="1" y="0"/>
                          <a:pt x="0" y="0"/>
                        </a:cubicBezTo>
                        <a:cubicBezTo>
                          <a:pt x="0" y="0"/>
                          <a:pt x="0" y="1"/>
                          <a:pt x="0" y="1"/>
                        </a:cubicBezTo>
                        <a:cubicBezTo>
                          <a:pt x="0" y="2"/>
                          <a:pt x="0" y="2"/>
                          <a:pt x="0" y="2"/>
                        </a:cubicBezTo>
                        <a:close/>
                        <a:moveTo>
                          <a:pt x="2" y="2"/>
                        </a:moveTo>
                        <a:cubicBezTo>
                          <a:pt x="2"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14833"/>
                  <p:cNvSpPr>
                    <a:spLocks noEditPoints="1"/>
                  </p:cNvSpPr>
                  <p:nvPr/>
                </p:nvSpPr>
                <p:spPr bwMode="auto">
                  <a:xfrm>
                    <a:off x="2548" y="1084"/>
                    <a:ext cx="12" cy="12"/>
                  </a:xfrm>
                  <a:custGeom>
                    <a:avLst/>
                    <a:gdLst>
                      <a:gd name="T0" fmla="*/ 3 w 3"/>
                      <a:gd name="T1" fmla="*/ 2 h 3"/>
                      <a:gd name="T2" fmla="*/ 2 w 3"/>
                      <a:gd name="T3" fmla="*/ 2 h 3"/>
                      <a:gd name="T4" fmla="*/ 3 w 3"/>
                      <a:gd name="T5" fmla="*/ 1 h 3"/>
                      <a:gd name="T6" fmla="*/ 2 w 3"/>
                      <a:gd name="T7" fmla="*/ 0 h 3"/>
                      <a:gd name="T8" fmla="*/ 2 w 3"/>
                      <a:gd name="T9" fmla="*/ 0 h 3"/>
                      <a:gd name="T10" fmla="*/ 1 w 3"/>
                      <a:gd name="T11" fmla="*/ 0 h 3"/>
                      <a:gd name="T12" fmla="*/ 1 w 3"/>
                      <a:gd name="T13" fmla="*/ 0 h 3"/>
                      <a:gd name="T14" fmla="*/ 0 w 3"/>
                      <a:gd name="T15" fmla="*/ 0 h 3"/>
                      <a:gd name="T16" fmla="*/ 0 w 3"/>
                      <a:gd name="T17" fmla="*/ 1 h 3"/>
                      <a:gd name="T18" fmla="*/ 0 w 3"/>
                      <a:gd name="T19" fmla="*/ 2 h 3"/>
                      <a:gd name="T20" fmla="*/ 1 w 3"/>
                      <a:gd name="T21" fmla="*/ 3 h 3"/>
                      <a:gd name="T22" fmla="*/ 1 w 3"/>
                      <a:gd name="T23" fmla="*/ 3 h 3"/>
                      <a:gd name="T24" fmla="*/ 3 w 3"/>
                      <a:gd name="T25" fmla="*/ 2 h 3"/>
                      <a:gd name="T26" fmla="*/ 1 w 3"/>
                      <a:gd name="T27" fmla="*/ 2 h 3"/>
                      <a:gd name="T28" fmla="*/ 1 w 3"/>
                      <a:gd name="T29" fmla="*/ 2 h 3"/>
                      <a:gd name="T30" fmla="*/ 1 w 3"/>
                      <a:gd name="T3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3">
                        <a:moveTo>
                          <a:pt x="3" y="2"/>
                        </a:moveTo>
                        <a:cubicBezTo>
                          <a:pt x="2" y="2"/>
                          <a:pt x="2" y="2"/>
                          <a:pt x="2" y="2"/>
                        </a:cubicBezTo>
                        <a:cubicBezTo>
                          <a:pt x="3" y="1"/>
                          <a:pt x="3" y="1"/>
                          <a:pt x="3" y="1"/>
                        </a:cubicBezTo>
                        <a:cubicBezTo>
                          <a:pt x="3" y="0"/>
                          <a:pt x="2" y="0"/>
                          <a:pt x="2" y="0"/>
                        </a:cubicBezTo>
                        <a:cubicBezTo>
                          <a:pt x="2" y="0"/>
                          <a:pt x="2" y="0"/>
                          <a:pt x="2" y="0"/>
                        </a:cubicBezTo>
                        <a:cubicBezTo>
                          <a:pt x="2" y="0"/>
                          <a:pt x="1" y="0"/>
                          <a:pt x="1" y="0"/>
                        </a:cubicBezTo>
                        <a:cubicBezTo>
                          <a:pt x="1" y="0"/>
                          <a:pt x="1" y="0"/>
                          <a:pt x="1" y="0"/>
                        </a:cubicBezTo>
                        <a:cubicBezTo>
                          <a:pt x="1" y="0"/>
                          <a:pt x="0" y="0"/>
                          <a:pt x="0" y="0"/>
                        </a:cubicBezTo>
                        <a:cubicBezTo>
                          <a:pt x="0" y="0"/>
                          <a:pt x="0" y="1"/>
                          <a:pt x="0" y="1"/>
                        </a:cubicBezTo>
                        <a:cubicBezTo>
                          <a:pt x="0" y="2"/>
                          <a:pt x="0" y="2"/>
                          <a:pt x="0" y="2"/>
                        </a:cubicBezTo>
                        <a:cubicBezTo>
                          <a:pt x="1" y="2"/>
                          <a:pt x="1" y="3"/>
                          <a:pt x="1" y="3"/>
                        </a:cubicBezTo>
                        <a:cubicBezTo>
                          <a:pt x="1" y="3"/>
                          <a:pt x="1" y="3"/>
                          <a:pt x="1" y="3"/>
                        </a:cubicBezTo>
                        <a:cubicBezTo>
                          <a:pt x="2" y="3"/>
                          <a:pt x="2" y="2"/>
                          <a:pt x="3" y="2"/>
                        </a:cubicBezTo>
                        <a:close/>
                        <a:moveTo>
                          <a:pt x="1" y="2"/>
                        </a:move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14834"/>
                  <p:cNvSpPr>
                    <a:spLocks/>
                  </p:cNvSpPr>
                  <p:nvPr/>
                </p:nvSpPr>
                <p:spPr bwMode="auto">
                  <a:xfrm>
                    <a:off x="1974" y="1059"/>
                    <a:ext cx="58" cy="66"/>
                  </a:xfrm>
                  <a:custGeom>
                    <a:avLst/>
                    <a:gdLst>
                      <a:gd name="T0" fmla="*/ 7 w 14"/>
                      <a:gd name="T1" fmla="*/ 16 h 16"/>
                      <a:gd name="T2" fmla="*/ 6 w 14"/>
                      <a:gd name="T3" fmla="*/ 16 h 16"/>
                      <a:gd name="T4" fmla="*/ 1 w 14"/>
                      <a:gd name="T5" fmla="*/ 13 h 16"/>
                      <a:gd name="T6" fmla="*/ 1 w 14"/>
                      <a:gd name="T7" fmla="*/ 7 h 16"/>
                      <a:gd name="T8" fmla="*/ 5 w 14"/>
                      <a:gd name="T9" fmla="*/ 5 h 16"/>
                      <a:gd name="T10" fmla="*/ 6 w 14"/>
                      <a:gd name="T11" fmla="*/ 5 h 16"/>
                      <a:gd name="T12" fmla="*/ 9 w 14"/>
                      <a:gd name="T13" fmla="*/ 7 h 16"/>
                      <a:gd name="T14" fmla="*/ 9 w 14"/>
                      <a:gd name="T15" fmla="*/ 7 h 16"/>
                      <a:gd name="T16" fmla="*/ 9 w 14"/>
                      <a:gd name="T17" fmla="*/ 10 h 16"/>
                      <a:gd name="T18" fmla="*/ 8 w 14"/>
                      <a:gd name="T19" fmla="*/ 12 h 16"/>
                      <a:gd name="T20" fmla="*/ 6 w 14"/>
                      <a:gd name="T21" fmla="*/ 11 h 16"/>
                      <a:gd name="T22" fmla="*/ 5 w 14"/>
                      <a:gd name="T23" fmla="*/ 9 h 16"/>
                      <a:gd name="T24" fmla="*/ 6 w 14"/>
                      <a:gd name="T25" fmla="*/ 8 h 16"/>
                      <a:gd name="T26" fmla="*/ 7 w 14"/>
                      <a:gd name="T27" fmla="*/ 8 h 16"/>
                      <a:gd name="T28" fmla="*/ 7 w 14"/>
                      <a:gd name="T29" fmla="*/ 8 h 16"/>
                      <a:gd name="T30" fmla="*/ 7 w 14"/>
                      <a:gd name="T31" fmla="*/ 7 h 16"/>
                      <a:gd name="T32" fmla="*/ 6 w 14"/>
                      <a:gd name="T33" fmla="*/ 7 h 16"/>
                      <a:gd name="T34" fmla="*/ 4 w 14"/>
                      <a:gd name="T35" fmla="*/ 11 h 16"/>
                      <a:gd name="T36" fmla="*/ 9 w 14"/>
                      <a:gd name="T37" fmla="*/ 13 h 16"/>
                      <a:gd name="T38" fmla="*/ 11 w 14"/>
                      <a:gd name="T39" fmla="*/ 11 h 16"/>
                      <a:gd name="T40" fmla="*/ 12 w 14"/>
                      <a:gd name="T41" fmla="*/ 9 h 16"/>
                      <a:gd name="T42" fmla="*/ 12 w 14"/>
                      <a:gd name="T43" fmla="*/ 6 h 16"/>
                      <a:gd name="T44" fmla="*/ 8 w 14"/>
                      <a:gd name="T45" fmla="*/ 1 h 16"/>
                      <a:gd name="T46" fmla="*/ 9 w 14"/>
                      <a:gd name="T47" fmla="*/ 0 h 16"/>
                      <a:gd name="T48" fmla="*/ 13 w 14"/>
                      <a:gd name="T49" fmla="*/ 5 h 16"/>
                      <a:gd name="T50" fmla="*/ 14 w 14"/>
                      <a:gd name="T51" fmla="*/ 9 h 16"/>
                      <a:gd name="T52" fmla="*/ 13 w 14"/>
                      <a:gd name="T53" fmla="*/ 12 h 16"/>
                      <a:gd name="T54" fmla="*/ 10 w 14"/>
                      <a:gd name="T55" fmla="*/ 15 h 16"/>
                      <a:gd name="T56" fmla="*/ 7 w 14"/>
                      <a:gd name="T5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 h="16">
                        <a:moveTo>
                          <a:pt x="7" y="16"/>
                        </a:moveTo>
                        <a:cubicBezTo>
                          <a:pt x="6" y="16"/>
                          <a:pt x="6" y="16"/>
                          <a:pt x="6" y="16"/>
                        </a:cubicBezTo>
                        <a:cubicBezTo>
                          <a:pt x="4" y="16"/>
                          <a:pt x="2" y="15"/>
                          <a:pt x="1" y="13"/>
                        </a:cubicBezTo>
                        <a:cubicBezTo>
                          <a:pt x="0" y="11"/>
                          <a:pt x="0" y="9"/>
                          <a:pt x="1" y="7"/>
                        </a:cubicBezTo>
                        <a:cubicBezTo>
                          <a:pt x="3" y="5"/>
                          <a:pt x="4" y="5"/>
                          <a:pt x="5" y="5"/>
                        </a:cubicBezTo>
                        <a:cubicBezTo>
                          <a:pt x="6" y="5"/>
                          <a:pt x="6" y="5"/>
                          <a:pt x="6" y="5"/>
                        </a:cubicBezTo>
                        <a:cubicBezTo>
                          <a:pt x="7" y="5"/>
                          <a:pt x="8" y="6"/>
                          <a:pt x="9" y="7"/>
                        </a:cubicBezTo>
                        <a:cubicBezTo>
                          <a:pt x="9" y="7"/>
                          <a:pt x="9" y="7"/>
                          <a:pt x="9" y="7"/>
                        </a:cubicBezTo>
                        <a:cubicBezTo>
                          <a:pt x="9" y="8"/>
                          <a:pt x="9" y="9"/>
                          <a:pt x="9" y="10"/>
                        </a:cubicBezTo>
                        <a:cubicBezTo>
                          <a:pt x="9" y="11"/>
                          <a:pt x="8" y="11"/>
                          <a:pt x="8" y="12"/>
                        </a:cubicBezTo>
                        <a:cubicBezTo>
                          <a:pt x="7" y="12"/>
                          <a:pt x="6" y="12"/>
                          <a:pt x="6" y="11"/>
                        </a:cubicBezTo>
                        <a:cubicBezTo>
                          <a:pt x="5" y="11"/>
                          <a:pt x="5" y="10"/>
                          <a:pt x="5" y="9"/>
                        </a:cubicBezTo>
                        <a:cubicBezTo>
                          <a:pt x="6" y="9"/>
                          <a:pt x="6" y="8"/>
                          <a:pt x="6" y="8"/>
                        </a:cubicBezTo>
                        <a:cubicBezTo>
                          <a:pt x="6" y="8"/>
                          <a:pt x="7" y="8"/>
                          <a:pt x="7" y="8"/>
                        </a:cubicBezTo>
                        <a:cubicBezTo>
                          <a:pt x="7" y="8"/>
                          <a:pt x="7" y="8"/>
                          <a:pt x="7" y="8"/>
                        </a:cubicBezTo>
                        <a:cubicBezTo>
                          <a:pt x="7" y="8"/>
                          <a:pt x="7" y="7"/>
                          <a:pt x="7" y="7"/>
                        </a:cubicBezTo>
                        <a:cubicBezTo>
                          <a:pt x="7" y="7"/>
                          <a:pt x="6" y="7"/>
                          <a:pt x="6" y="7"/>
                        </a:cubicBezTo>
                        <a:cubicBezTo>
                          <a:pt x="5" y="8"/>
                          <a:pt x="4" y="9"/>
                          <a:pt x="4" y="11"/>
                        </a:cubicBezTo>
                        <a:cubicBezTo>
                          <a:pt x="5" y="12"/>
                          <a:pt x="7" y="14"/>
                          <a:pt x="9" y="13"/>
                        </a:cubicBezTo>
                        <a:cubicBezTo>
                          <a:pt x="10" y="13"/>
                          <a:pt x="11" y="12"/>
                          <a:pt x="11" y="11"/>
                        </a:cubicBezTo>
                        <a:cubicBezTo>
                          <a:pt x="12" y="11"/>
                          <a:pt x="12" y="10"/>
                          <a:pt x="12" y="9"/>
                        </a:cubicBezTo>
                        <a:cubicBezTo>
                          <a:pt x="12" y="8"/>
                          <a:pt x="12" y="7"/>
                          <a:pt x="12" y="6"/>
                        </a:cubicBezTo>
                        <a:cubicBezTo>
                          <a:pt x="11" y="4"/>
                          <a:pt x="10" y="2"/>
                          <a:pt x="8" y="1"/>
                        </a:cubicBezTo>
                        <a:cubicBezTo>
                          <a:pt x="9" y="0"/>
                          <a:pt x="9" y="0"/>
                          <a:pt x="9" y="0"/>
                        </a:cubicBezTo>
                        <a:cubicBezTo>
                          <a:pt x="11" y="1"/>
                          <a:pt x="12" y="3"/>
                          <a:pt x="13" y="5"/>
                        </a:cubicBezTo>
                        <a:cubicBezTo>
                          <a:pt x="14" y="6"/>
                          <a:pt x="14" y="8"/>
                          <a:pt x="14" y="9"/>
                        </a:cubicBezTo>
                        <a:cubicBezTo>
                          <a:pt x="14" y="10"/>
                          <a:pt x="13" y="11"/>
                          <a:pt x="13" y="12"/>
                        </a:cubicBezTo>
                        <a:cubicBezTo>
                          <a:pt x="12" y="13"/>
                          <a:pt x="11" y="14"/>
                          <a:pt x="10" y="15"/>
                        </a:cubicBezTo>
                        <a:cubicBezTo>
                          <a:pt x="9" y="16"/>
                          <a:pt x="8" y="16"/>
                          <a:pt x="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14835"/>
                  <p:cNvSpPr>
                    <a:spLocks noEditPoints="1"/>
                  </p:cNvSpPr>
                  <p:nvPr/>
                </p:nvSpPr>
                <p:spPr bwMode="auto">
                  <a:xfrm>
                    <a:off x="1958" y="1129"/>
                    <a:ext cx="86" cy="66"/>
                  </a:xfrm>
                  <a:custGeom>
                    <a:avLst/>
                    <a:gdLst>
                      <a:gd name="T0" fmla="*/ 3 w 21"/>
                      <a:gd name="T1" fmla="*/ 9 h 16"/>
                      <a:gd name="T2" fmla="*/ 5 w 21"/>
                      <a:gd name="T3" fmla="*/ 10 h 16"/>
                      <a:gd name="T4" fmla="*/ 10 w 21"/>
                      <a:gd name="T5" fmla="*/ 8 h 16"/>
                      <a:gd name="T6" fmla="*/ 11 w 21"/>
                      <a:gd name="T7" fmla="*/ 9 h 16"/>
                      <a:gd name="T8" fmla="*/ 12 w 21"/>
                      <a:gd name="T9" fmla="*/ 14 h 16"/>
                      <a:gd name="T10" fmla="*/ 16 w 21"/>
                      <a:gd name="T11" fmla="*/ 16 h 16"/>
                      <a:gd name="T12" fmla="*/ 20 w 21"/>
                      <a:gd name="T13" fmla="*/ 14 h 16"/>
                      <a:gd name="T14" fmla="*/ 21 w 21"/>
                      <a:gd name="T15" fmla="*/ 10 h 16"/>
                      <a:gd name="T16" fmla="*/ 18 w 21"/>
                      <a:gd name="T17" fmla="*/ 8 h 16"/>
                      <a:gd name="T18" fmla="*/ 16 w 21"/>
                      <a:gd name="T19" fmla="*/ 9 h 16"/>
                      <a:gd name="T20" fmla="*/ 18 w 21"/>
                      <a:gd name="T21" fmla="*/ 11 h 16"/>
                      <a:gd name="T22" fmla="*/ 17 w 21"/>
                      <a:gd name="T23" fmla="*/ 12 h 16"/>
                      <a:gd name="T24" fmla="*/ 15 w 21"/>
                      <a:gd name="T25" fmla="*/ 12 h 16"/>
                      <a:gd name="T26" fmla="*/ 13 w 21"/>
                      <a:gd name="T27" fmla="*/ 9 h 16"/>
                      <a:gd name="T28" fmla="*/ 14 w 21"/>
                      <a:gd name="T29" fmla="*/ 5 h 16"/>
                      <a:gd name="T30" fmla="*/ 16 w 21"/>
                      <a:gd name="T31" fmla="*/ 8 h 16"/>
                      <a:gd name="T32" fmla="*/ 17 w 21"/>
                      <a:gd name="T33" fmla="*/ 7 h 16"/>
                      <a:gd name="T34" fmla="*/ 17 w 21"/>
                      <a:gd name="T35" fmla="*/ 5 h 16"/>
                      <a:gd name="T36" fmla="*/ 16 w 21"/>
                      <a:gd name="T37" fmla="*/ 2 h 16"/>
                      <a:gd name="T38" fmla="*/ 15 w 21"/>
                      <a:gd name="T39" fmla="*/ 0 h 16"/>
                      <a:gd name="T40" fmla="*/ 14 w 21"/>
                      <a:gd name="T41" fmla="*/ 3 h 16"/>
                      <a:gd name="T42" fmla="*/ 13 w 21"/>
                      <a:gd name="T43" fmla="*/ 2 h 16"/>
                      <a:gd name="T44" fmla="*/ 15 w 21"/>
                      <a:gd name="T45" fmla="*/ 0 h 16"/>
                      <a:gd name="T46" fmla="*/ 13 w 21"/>
                      <a:gd name="T47" fmla="*/ 1 h 16"/>
                      <a:gd name="T48" fmla="*/ 9 w 21"/>
                      <a:gd name="T49" fmla="*/ 1 h 16"/>
                      <a:gd name="T50" fmla="*/ 8 w 21"/>
                      <a:gd name="T51" fmla="*/ 2 h 16"/>
                      <a:gd name="T52" fmla="*/ 9 w 21"/>
                      <a:gd name="T53" fmla="*/ 4 h 16"/>
                      <a:gd name="T54" fmla="*/ 12 w 21"/>
                      <a:gd name="T55" fmla="*/ 4 h 16"/>
                      <a:gd name="T56" fmla="*/ 9 w 21"/>
                      <a:gd name="T57" fmla="*/ 7 h 16"/>
                      <a:gd name="T58" fmla="*/ 6 w 21"/>
                      <a:gd name="T59" fmla="*/ 7 h 16"/>
                      <a:gd name="T60" fmla="*/ 4 w 21"/>
                      <a:gd name="T61" fmla="*/ 5 h 16"/>
                      <a:gd name="T62" fmla="*/ 4 w 21"/>
                      <a:gd name="T63" fmla="*/ 4 h 16"/>
                      <a:gd name="T64" fmla="*/ 6 w 21"/>
                      <a:gd name="T65" fmla="*/ 4 h 16"/>
                      <a:gd name="T66" fmla="*/ 7 w 21"/>
                      <a:gd name="T67" fmla="*/ 2 h 16"/>
                      <a:gd name="T68" fmla="*/ 4 w 21"/>
                      <a:gd name="T69" fmla="*/ 1 h 16"/>
                      <a:gd name="T70" fmla="*/ 1 w 21"/>
                      <a:gd name="T71" fmla="*/ 3 h 16"/>
                      <a:gd name="T72" fmla="*/ 16 w 21"/>
                      <a:gd name="T73" fmla="*/ 7 h 16"/>
                      <a:gd name="T74" fmla="*/ 16 w 21"/>
                      <a:gd name="T75"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 h="16">
                        <a:moveTo>
                          <a:pt x="0" y="5"/>
                        </a:moveTo>
                        <a:cubicBezTo>
                          <a:pt x="0" y="6"/>
                          <a:pt x="1" y="8"/>
                          <a:pt x="3" y="9"/>
                        </a:cubicBezTo>
                        <a:cubicBezTo>
                          <a:pt x="3" y="10"/>
                          <a:pt x="4" y="10"/>
                          <a:pt x="5" y="10"/>
                        </a:cubicBezTo>
                        <a:cubicBezTo>
                          <a:pt x="5" y="10"/>
                          <a:pt x="5" y="10"/>
                          <a:pt x="5" y="10"/>
                        </a:cubicBezTo>
                        <a:cubicBezTo>
                          <a:pt x="6" y="10"/>
                          <a:pt x="7" y="10"/>
                          <a:pt x="7" y="10"/>
                        </a:cubicBezTo>
                        <a:cubicBezTo>
                          <a:pt x="8" y="9"/>
                          <a:pt x="9" y="9"/>
                          <a:pt x="10" y="8"/>
                        </a:cubicBezTo>
                        <a:cubicBezTo>
                          <a:pt x="11" y="7"/>
                          <a:pt x="11" y="7"/>
                          <a:pt x="12" y="6"/>
                        </a:cubicBezTo>
                        <a:cubicBezTo>
                          <a:pt x="11" y="7"/>
                          <a:pt x="11" y="8"/>
                          <a:pt x="11" y="9"/>
                        </a:cubicBezTo>
                        <a:cubicBezTo>
                          <a:pt x="11" y="10"/>
                          <a:pt x="11" y="11"/>
                          <a:pt x="11" y="12"/>
                        </a:cubicBezTo>
                        <a:cubicBezTo>
                          <a:pt x="11" y="13"/>
                          <a:pt x="12" y="13"/>
                          <a:pt x="12" y="14"/>
                        </a:cubicBezTo>
                        <a:cubicBezTo>
                          <a:pt x="12" y="14"/>
                          <a:pt x="13" y="15"/>
                          <a:pt x="14" y="15"/>
                        </a:cubicBezTo>
                        <a:cubicBezTo>
                          <a:pt x="15" y="16"/>
                          <a:pt x="15" y="16"/>
                          <a:pt x="16" y="16"/>
                        </a:cubicBezTo>
                        <a:cubicBezTo>
                          <a:pt x="17" y="16"/>
                          <a:pt x="18" y="16"/>
                          <a:pt x="19" y="15"/>
                        </a:cubicBezTo>
                        <a:cubicBezTo>
                          <a:pt x="20" y="15"/>
                          <a:pt x="20" y="14"/>
                          <a:pt x="20" y="14"/>
                        </a:cubicBezTo>
                        <a:cubicBezTo>
                          <a:pt x="20" y="13"/>
                          <a:pt x="21" y="13"/>
                          <a:pt x="21" y="13"/>
                        </a:cubicBezTo>
                        <a:cubicBezTo>
                          <a:pt x="21" y="12"/>
                          <a:pt x="21" y="11"/>
                          <a:pt x="21" y="10"/>
                        </a:cubicBezTo>
                        <a:cubicBezTo>
                          <a:pt x="20" y="9"/>
                          <a:pt x="20" y="9"/>
                          <a:pt x="19" y="8"/>
                        </a:cubicBezTo>
                        <a:cubicBezTo>
                          <a:pt x="19" y="8"/>
                          <a:pt x="18" y="8"/>
                          <a:pt x="18" y="8"/>
                        </a:cubicBezTo>
                        <a:cubicBezTo>
                          <a:pt x="18" y="8"/>
                          <a:pt x="18" y="8"/>
                          <a:pt x="18" y="8"/>
                        </a:cubicBezTo>
                        <a:cubicBezTo>
                          <a:pt x="17" y="8"/>
                          <a:pt x="16" y="8"/>
                          <a:pt x="16" y="9"/>
                        </a:cubicBezTo>
                        <a:cubicBezTo>
                          <a:pt x="16" y="9"/>
                          <a:pt x="17" y="9"/>
                          <a:pt x="17" y="10"/>
                        </a:cubicBezTo>
                        <a:cubicBezTo>
                          <a:pt x="17" y="10"/>
                          <a:pt x="18" y="11"/>
                          <a:pt x="18" y="11"/>
                        </a:cubicBezTo>
                        <a:cubicBezTo>
                          <a:pt x="18" y="11"/>
                          <a:pt x="18" y="11"/>
                          <a:pt x="17" y="11"/>
                        </a:cubicBezTo>
                        <a:cubicBezTo>
                          <a:pt x="17" y="12"/>
                          <a:pt x="17" y="12"/>
                          <a:pt x="17" y="12"/>
                        </a:cubicBezTo>
                        <a:cubicBezTo>
                          <a:pt x="17" y="12"/>
                          <a:pt x="17" y="12"/>
                          <a:pt x="17" y="12"/>
                        </a:cubicBezTo>
                        <a:cubicBezTo>
                          <a:pt x="17" y="12"/>
                          <a:pt x="16" y="13"/>
                          <a:pt x="15" y="12"/>
                        </a:cubicBezTo>
                        <a:cubicBezTo>
                          <a:pt x="14" y="12"/>
                          <a:pt x="14" y="12"/>
                          <a:pt x="13" y="11"/>
                        </a:cubicBezTo>
                        <a:cubicBezTo>
                          <a:pt x="13" y="10"/>
                          <a:pt x="13" y="10"/>
                          <a:pt x="13" y="9"/>
                        </a:cubicBezTo>
                        <a:cubicBezTo>
                          <a:pt x="13" y="7"/>
                          <a:pt x="13" y="6"/>
                          <a:pt x="14" y="4"/>
                        </a:cubicBezTo>
                        <a:cubicBezTo>
                          <a:pt x="14" y="4"/>
                          <a:pt x="14" y="4"/>
                          <a:pt x="14" y="5"/>
                        </a:cubicBezTo>
                        <a:cubicBezTo>
                          <a:pt x="14" y="6"/>
                          <a:pt x="14" y="7"/>
                          <a:pt x="15" y="7"/>
                        </a:cubicBezTo>
                        <a:cubicBezTo>
                          <a:pt x="15" y="7"/>
                          <a:pt x="16" y="8"/>
                          <a:pt x="16" y="8"/>
                        </a:cubicBezTo>
                        <a:cubicBezTo>
                          <a:pt x="16" y="8"/>
                          <a:pt x="16" y="8"/>
                          <a:pt x="16" y="8"/>
                        </a:cubicBezTo>
                        <a:cubicBezTo>
                          <a:pt x="16" y="8"/>
                          <a:pt x="17" y="7"/>
                          <a:pt x="17" y="7"/>
                        </a:cubicBezTo>
                        <a:cubicBezTo>
                          <a:pt x="17" y="7"/>
                          <a:pt x="17" y="6"/>
                          <a:pt x="17" y="6"/>
                        </a:cubicBezTo>
                        <a:cubicBezTo>
                          <a:pt x="17" y="6"/>
                          <a:pt x="17" y="6"/>
                          <a:pt x="17" y="5"/>
                        </a:cubicBezTo>
                        <a:cubicBezTo>
                          <a:pt x="17" y="5"/>
                          <a:pt x="17" y="4"/>
                          <a:pt x="17" y="4"/>
                        </a:cubicBezTo>
                        <a:cubicBezTo>
                          <a:pt x="16" y="3"/>
                          <a:pt x="16" y="3"/>
                          <a:pt x="16" y="2"/>
                        </a:cubicBezTo>
                        <a:cubicBezTo>
                          <a:pt x="16" y="2"/>
                          <a:pt x="16" y="1"/>
                          <a:pt x="16" y="1"/>
                        </a:cubicBezTo>
                        <a:cubicBezTo>
                          <a:pt x="15" y="0"/>
                          <a:pt x="15" y="0"/>
                          <a:pt x="15" y="0"/>
                        </a:cubicBezTo>
                        <a:cubicBezTo>
                          <a:pt x="15" y="1"/>
                          <a:pt x="14" y="2"/>
                          <a:pt x="14" y="2"/>
                        </a:cubicBezTo>
                        <a:cubicBezTo>
                          <a:pt x="14" y="2"/>
                          <a:pt x="14" y="2"/>
                          <a:pt x="14" y="3"/>
                        </a:cubicBezTo>
                        <a:cubicBezTo>
                          <a:pt x="14" y="2"/>
                          <a:pt x="14" y="2"/>
                          <a:pt x="14" y="2"/>
                        </a:cubicBezTo>
                        <a:cubicBezTo>
                          <a:pt x="13" y="2"/>
                          <a:pt x="13" y="2"/>
                          <a:pt x="13" y="2"/>
                        </a:cubicBezTo>
                        <a:cubicBezTo>
                          <a:pt x="13" y="2"/>
                          <a:pt x="14" y="2"/>
                          <a:pt x="14" y="2"/>
                        </a:cubicBezTo>
                        <a:cubicBezTo>
                          <a:pt x="14" y="1"/>
                          <a:pt x="14" y="1"/>
                          <a:pt x="15" y="0"/>
                        </a:cubicBezTo>
                        <a:cubicBezTo>
                          <a:pt x="14" y="0"/>
                          <a:pt x="14" y="0"/>
                          <a:pt x="14" y="0"/>
                        </a:cubicBezTo>
                        <a:cubicBezTo>
                          <a:pt x="13" y="0"/>
                          <a:pt x="13" y="0"/>
                          <a:pt x="13" y="1"/>
                        </a:cubicBezTo>
                        <a:cubicBezTo>
                          <a:pt x="12" y="1"/>
                          <a:pt x="12" y="1"/>
                          <a:pt x="11" y="1"/>
                        </a:cubicBezTo>
                        <a:cubicBezTo>
                          <a:pt x="10" y="1"/>
                          <a:pt x="10" y="1"/>
                          <a:pt x="9" y="1"/>
                        </a:cubicBezTo>
                        <a:cubicBezTo>
                          <a:pt x="9" y="1"/>
                          <a:pt x="9" y="1"/>
                          <a:pt x="8" y="1"/>
                        </a:cubicBezTo>
                        <a:cubicBezTo>
                          <a:pt x="8" y="2"/>
                          <a:pt x="8" y="2"/>
                          <a:pt x="8" y="2"/>
                        </a:cubicBezTo>
                        <a:cubicBezTo>
                          <a:pt x="8" y="2"/>
                          <a:pt x="8" y="3"/>
                          <a:pt x="8" y="3"/>
                        </a:cubicBezTo>
                        <a:cubicBezTo>
                          <a:pt x="8" y="4"/>
                          <a:pt x="9" y="4"/>
                          <a:pt x="9" y="4"/>
                        </a:cubicBezTo>
                        <a:cubicBezTo>
                          <a:pt x="9" y="4"/>
                          <a:pt x="10" y="4"/>
                          <a:pt x="10" y="4"/>
                        </a:cubicBezTo>
                        <a:cubicBezTo>
                          <a:pt x="11" y="4"/>
                          <a:pt x="11" y="4"/>
                          <a:pt x="12" y="4"/>
                        </a:cubicBezTo>
                        <a:cubicBezTo>
                          <a:pt x="12" y="3"/>
                          <a:pt x="12" y="3"/>
                          <a:pt x="12" y="3"/>
                        </a:cubicBezTo>
                        <a:cubicBezTo>
                          <a:pt x="11" y="5"/>
                          <a:pt x="10" y="6"/>
                          <a:pt x="9" y="7"/>
                        </a:cubicBezTo>
                        <a:cubicBezTo>
                          <a:pt x="8" y="7"/>
                          <a:pt x="7" y="7"/>
                          <a:pt x="7" y="7"/>
                        </a:cubicBezTo>
                        <a:cubicBezTo>
                          <a:pt x="7" y="7"/>
                          <a:pt x="6" y="7"/>
                          <a:pt x="6" y="7"/>
                        </a:cubicBezTo>
                        <a:cubicBezTo>
                          <a:pt x="6" y="7"/>
                          <a:pt x="5" y="7"/>
                          <a:pt x="4" y="7"/>
                        </a:cubicBezTo>
                        <a:cubicBezTo>
                          <a:pt x="4" y="6"/>
                          <a:pt x="4" y="5"/>
                          <a:pt x="4" y="5"/>
                        </a:cubicBezTo>
                        <a:cubicBezTo>
                          <a:pt x="4" y="5"/>
                          <a:pt x="4" y="5"/>
                          <a:pt x="4" y="5"/>
                        </a:cubicBezTo>
                        <a:cubicBezTo>
                          <a:pt x="4" y="4"/>
                          <a:pt x="4" y="4"/>
                          <a:pt x="4" y="4"/>
                        </a:cubicBezTo>
                        <a:cubicBezTo>
                          <a:pt x="4" y="4"/>
                          <a:pt x="4" y="4"/>
                          <a:pt x="4" y="4"/>
                        </a:cubicBezTo>
                        <a:cubicBezTo>
                          <a:pt x="5" y="4"/>
                          <a:pt x="5" y="4"/>
                          <a:pt x="6" y="4"/>
                        </a:cubicBezTo>
                        <a:cubicBezTo>
                          <a:pt x="6" y="4"/>
                          <a:pt x="7" y="4"/>
                          <a:pt x="7" y="4"/>
                        </a:cubicBezTo>
                        <a:cubicBezTo>
                          <a:pt x="7" y="3"/>
                          <a:pt x="7" y="3"/>
                          <a:pt x="7" y="2"/>
                        </a:cubicBezTo>
                        <a:cubicBezTo>
                          <a:pt x="6" y="2"/>
                          <a:pt x="6" y="1"/>
                          <a:pt x="6" y="1"/>
                        </a:cubicBezTo>
                        <a:cubicBezTo>
                          <a:pt x="5" y="1"/>
                          <a:pt x="4" y="1"/>
                          <a:pt x="4" y="1"/>
                        </a:cubicBezTo>
                        <a:cubicBezTo>
                          <a:pt x="3" y="1"/>
                          <a:pt x="2" y="1"/>
                          <a:pt x="1" y="2"/>
                        </a:cubicBezTo>
                        <a:cubicBezTo>
                          <a:pt x="1" y="2"/>
                          <a:pt x="1" y="3"/>
                          <a:pt x="1" y="3"/>
                        </a:cubicBezTo>
                        <a:cubicBezTo>
                          <a:pt x="0" y="4"/>
                          <a:pt x="0" y="4"/>
                          <a:pt x="0" y="5"/>
                        </a:cubicBezTo>
                        <a:close/>
                        <a:moveTo>
                          <a:pt x="16" y="7"/>
                        </a:moveTo>
                        <a:cubicBezTo>
                          <a:pt x="16" y="7"/>
                          <a:pt x="16" y="7"/>
                          <a:pt x="16" y="7"/>
                        </a:cubicBezTo>
                        <a:cubicBezTo>
                          <a:pt x="16" y="7"/>
                          <a:pt x="16" y="7"/>
                          <a:pt x="1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14836"/>
                  <p:cNvSpPr>
                    <a:spLocks/>
                  </p:cNvSpPr>
                  <p:nvPr/>
                </p:nvSpPr>
                <p:spPr bwMode="auto">
                  <a:xfrm>
                    <a:off x="1983" y="1162"/>
                    <a:ext cx="20" cy="28"/>
                  </a:xfrm>
                  <a:custGeom>
                    <a:avLst/>
                    <a:gdLst>
                      <a:gd name="T0" fmla="*/ 1 w 5"/>
                      <a:gd name="T1" fmla="*/ 3 h 7"/>
                      <a:gd name="T2" fmla="*/ 2 w 5"/>
                      <a:gd name="T3" fmla="*/ 2 h 7"/>
                      <a:gd name="T4" fmla="*/ 4 w 5"/>
                      <a:gd name="T5" fmla="*/ 0 h 7"/>
                      <a:gd name="T6" fmla="*/ 5 w 5"/>
                      <a:gd name="T7" fmla="*/ 1 h 7"/>
                      <a:gd name="T8" fmla="*/ 4 w 5"/>
                      <a:gd name="T9" fmla="*/ 3 h 7"/>
                      <a:gd name="T10" fmla="*/ 4 w 5"/>
                      <a:gd name="T11" fmla="*/ 5 h 7"/>
                      <a:gd name="T12" fmla="*/ 1 w 5"/>
                      <a:gd name="T13" fmla="*/ 7 h 7"/>
                      <a:gd name="T14" fmla="*/ 1 w 5"/>
                      <a:gd name="T15" fmla="*/ 7 h 7"/>
                      <a:gd name="T16" fmla="*/ 0 w 5"/>
                      <a:gd name="T17" fmla="*/ 5 h 7"/>
                      <a:gd name="T18" fmla="*/ 1 w 5"/>
                      <a:gd name="T19"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7">
                        <a:moveTo>
                          <a:pt x="1" y="3"/>
                        </a:moveTo>
                        <a:cubicBezTo>
                          <a:pt x="1" y="3"/>
                          <a:pt x="2" y="2"/>
                          <a:pt x="2" y="2"/>
                        </a:cubicBezTo>
                        <a:cubicBezTo>
                          <a:pt x="3" y="2"/>
                          <a:pt x="3" y="1"/>
                          <a:pt x="4" y="0"/>
                        </a:cubicBezTo>
                        <a:cubicBezTo>
                          <a:pt x="5" y="1"/>
                          <a:pt x="5" y="1"/>
                          <a:pt x="5" y="1"/>
                        </a:cubicBezTo>
                        <a:cubicBezTo>
                          <a:pt x="4" y="2"/>
                          <a:pt x="4" y="2"/>
                          <a:pt x="4" y="3"/>
                        </a:cubicBezTo>
                        <a:cubicBezTo>
                          <a:pt x="4" y="4"/>
                          <a:pt x="4" y="4"/>
                          <a:pt x="4" y="5"/>
                        </a:cubicBezTo>
                        <a:cubicBezTo>
                          <a:pt x="3" y="6"/>
                          <a:pt x="2" y="7"/>
                          <a:pt x="1" y="7"/>
                        </a:cubicBezTo>
                        <a:cubicBezTo>
                          <a:pt x="1" y="7"/>
                          <a:pt x="1" y="7"/>
                          <a:pt x="1" y="7"/>
                        </a:cubicBezTo>
                        <a:cubicBezTo>
                          <a:pt x="0" y="7"/>
                          <a:pt x="0" y="6"/>
                          <a:pt x="0" y="5"/>
                        </a:cubicBezTo>
                        <a:cubicBezTo>
                          <a:pt x="0" y="5"/>
                          <a:pt x="0"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14837"/>
                  <p:cNvSpPr>
                    <a:spLocks/>
                  </p:cNvSpPr>
                  <p:nvPr/>
                </p:nvSpPr>
                <p:spPr bwMode="auto">
                  <a:xfrm>
                    <a:off x="1987" y="1145"/>
                    <a:ext cx="8" cy="9"/>
                  </a:xfrm>
                  <a:custGeom>
                    <a:avLst/>
                    <a:gdLst>
                      <a:gd name="T0" fmla="*/ 1 w 2"/>
                      <a:gd name="T1" fmla="*/ 2 h 2"/>
                      <a:gd name="T2" fmla="*/ 1 w 2"/>
                      <a:gd name="T3" fmla="*/ 2 h 2"/>
                      <a:gd name="T4" fmla="*/ 0 w 2"/>
                      <a:gd name="T5" fmla="*/ 2 h 2"/>
                      <a:gd name="T6" fmla="*/ 0 w 2"/>
                      <a:gd name="T7" fmla="*/ 1 h 2"/>
                      <a:gd name="T8" fmla="*/ 0 w 2"/>
                      <a:gd name="T9" fmla="*/ 1 h 2"/>
                      <a:gd name="T10" fmla="*/ 1 w 2"/>
                      <a:gd name="T11" fmla="*/ 0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1" y="2"/>
                          <a:pt x="1" y="2"/>
                        </a:cubicBezTo>
                        <a:cubicBezTo>
                          <a:pt x="0" y="2"/>
                          <a:pt x="0" y="2"/>
                          <a:pt x="0" y="2"/>
                        </a:cubicBezTo>
                        <a:cubicBezTo>
                          <a:pt x="0" y="2"/>
                          <a:pt x="0" y="2"/>
                          <a:pt x="0" y="1"/>
                        </a:cubicBezTo>
                        <a:cubicBezTo>
                          <a:pt x="0" y="1"/>
                          <a:pt x="0" y="1"/>
                          <a:pt x="0" y="1"/>
                        </a:cubicBezTo>
                        <a:cubicBezTo>
                          <a:pt x="0" y="0"/>
                          <a:pt x="1" y="0"/>
                          <a:pt x="1" y="0"/>
                        </a:cubicBezTo>
                        <a:cubicBezTo>
                          <a:pt x="2" y="1"/>
                          <a:pt x="2"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2" name="Freeform 14838"/>
                  <p:cNvSpPr>
                    <a:spLocks/>
                  </p:cNvSpPr>
                  <p:nvPr/>
                </p:nvSpPr>
                <p:spPr bwMode="auto">
                  <a:xfrm>
                    <a:off x="2024" y="1096"/>
                    <a:ext cx="61" cy="62"/>
                  </a:xfrm>
                  <a:custGeom>
                    <a:avLst/>
                    <a:gdLst>
                      <a:gd name="T0" fmla="*/ 1 w 15"/>
                      <a:gd name="T1" fmla="*/ 11 h 15"/>
                      <a:gd name="T2" fmla="*/ 1 w 15"/>
                      <a:gd name="T3" fmla="*/ 7 h 15"/>
                      <a:gd name="T4" fmla="*/ 2 w 15"/>
                      <a:gd name="T5" fmla="*/ 3 h 15"/>
                      <a:gd name="T6" fmla="*/ 5 w 15"/>
                      <a:gd name="T7" fmla="*/ 1 h 15"/>
                      <a:gd name="T8" fmla="*/ 8 w 15"/>
                      <a:gd name="T9" fmla="*/ 0 h 15"/>
                      <a:gd name="T10" fmla="*/ 15 w 15"/>
                      <a:gd name="T11" fmla="*/ 2 h 15"/>
                      <a:gd name="T12" fmla="*/ 15 w 15"/>
                      <a:gd name="T13" fmla="*/ 3 h 15"/>
                      <a:gd name="T14" fmla="*/ 9 w 15"/>
                      <a:gd name="T15" fmla="*/ 1 h 15"/>
                      <a:gd name="T16" fmla="*/ 6 w 15"/>
                      <a:gd name="T17" fmla="*/ 2 h 15"/>
                      <a:gd name="T18" fmla="*/ 4 w 15"/>
                      <a:gd name="T19" fmla="*/ 4 h 15"/>
                      <a:gd name="T20" fmla="*/ 3 w 15"/>
                      <a:gd name="T21" fmla="*/ 7 h 15"/>
                      <a:gd name="T22" fmla="*/ 7 w 15"/>
                      <a:gd name="T23" fmla="*/ 10 h 15"/>
                      <a:gd name="T24" fmla="*/ 10 w 15"/>
                      <a:gd name="T25" fmla="*/ 8 h 15"/>
                      <a:gd name="T26" fmla="*/ 9 w 15"/>
                      <a:gd name="T27" fmla="*/ 7 h 15"/>
                      <a:gd name="T28" fmla="*/ 9 w 15"/>
                      <a:gd name="T29" fmla="*/ 7 h 15"/>
                      <a:gd name="T30" fmla="*/ 9 w 15"/>
                      <a:gd name="T31" fmla="*/ 7 h 15"/>
                      <a:gd name="T32" fmla="*/ 8 w 15"/>
                      <a:gd name="T33" fmla="*/ 9 h 15"/>
                      <a:gd name="T34" fmla="*/ 6 w 15"/>
                      <a:gd name="T35" fmla="*/ 9 h 15"/>
                      <a:gd name="T36" fmla="*/ 5 w 15"/>
                      <a:gd name="T37" fmla="*/ 8 h 15"/>
                      <a:gd name="T38" fmla="*/ 6 w 15"/>
                      <a:gd name="T39" fmla="*/ 5 h 15"/>
                      <a:gd name="T40" fmla="*/ 8 w 15"/>
                      <a:gd name="T41" fmla="*/ 5 h 15"/>
                      <a:gd name="T42" fmla="*/ 9 w 15"/>
                      <a:gd name="T43" fmla="*/ 5 h 15"/>
                      <a:gd name="T44" fmla="*/ 11 w 15"/>
                      <a:gd name="T45" fmla="*/ 6 h 15"/>
                      <a:gd name="T46" fmla="*/ 11 w 15"/>
                      <a:gd name="T47" fmla="*/ 12 h 15"/>
                      <a:gd name="T48" fmla="*/ 7 w 15"/>
                      <a:gd name="T49" fmla="*/ 15 h 15"/>
                      <a:gd name="T50" fmla="*/ 1 w 15"/>
                      <a:gd name="T5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5">
                        <a:moveTo>
                          <a:pt x="1" y="11"/>
                        </a:moveTo>
                        <a:cubicBezTo>
                          <a:pt x="1" y="9"/>
                          <a:pt x="0" y="8"/>
                          <a:pt x="1" y="7"/>
                        </a:cubicBezTo>
                        <a:cubicBezTo>
                          <a:pt x="1" y="5"/>
                          <a:pt x="1" y="4"/>
                          <a:pt x="2" y="3"/>
                        </a:cubicBezTo>
                        <a:cubicBezTo>
                          <a:pt x="3" y="2"/>
                          <a:pt x="4" y="1"/>
                          <a:pt x="5" y="1"/>
                        </a:cubicBezTo>
                        <a:cubicBezTo>
                          <a:pt x="6" y="0"/>
                          <a:pt x="7" y="0"/>
                          <a:pt x="8" y="0"/>
                        </a:cubicBezTo>
                        <a:cubicBezTo>
                          <a:pt x="11" y="0"/>
                          <a:pt x="13" y="1"/>
                          <a:pt x="15" y="2"/>
                        </a:cubicBezTo>
                        <a:cubicBezTo>
                          <a:pt x="15" y="3"/>
                          <a:pt x="15" y="3"/>
                          <a:pt x="15" y="3"/>
                        </a:cubicBezTo>
                        <a:cubicBezTo>
                          <a:pt x="13" y="2"/>
                          <a:pt x="11" y="1"/>
                          <a:pt x="9" y="1"/>
                        </a:cubicBezTo>
                        <a:cubicBezTo>
                          <a:pt x="8" y="2"/>
                          <a:pt x="7" y="2"/>
                          <a:pt x="6" y="2"/>
                        </a:cubicBezTo>
                        <a:cubicBezTo>
                          <a:pt x="5" y="3"/>
                          <a:pt x="4" y="3"/>
                          <a:pt x="4" y="4"/>
                        </a:cubicBezTo>
                        <a:cubicBezTo>
                          <a:pt x="3" y="5"/>
                          <a:pt x="3" y="6"/>
                          <a:pt x="3" y="7"/>
                        </a:cubicBezTo>
                        <a:cubicBezTo>
                          <a:pt x="3" y="10"/>
                          <a:pt x="5" y="11"/>
                          <a:pt x="7" y="10"/>
                        </a:cubicBezTo>
                        <a:cubicBezTo>
                          <a:pt x="9" y="10"/>
                          <a:pt x="10" y="9"/>
                          <a:pt x="10" y="8"/>
                        </a:cubicBezTo>
                        <a:cubicBezTo>
                          <a:pt x="10" y="7"/>
                          <a:pt x="9" y="6"/>
                          <a:pt x="9" y="7"/>
                        </a:cubicBezTo>
                        <a:cubicBezTo>
                          <a:pt x="9" y="7"/>
                          <a:pt x="9" y="7"/>
                          <a:pt x="9" y="7"/>
                        </a:cubicBezTo>
                        <a:cubicBezTo>
                          <a:pt x="9" y="7"/>
                          <a:pt x="9" y="7"/>
                          <a:pt x="9" y="7"/>
                        </a:cubicBezTo>
                        <a:cubicBezTo>
                          <a:pt x="8" y="8"/>
                          <a:pt x="8" y="8"/>
                          <a:pt x="8" y="9"/>
                        </a:cubicBezTo>
                        <a:cubicBezTo>
                          <a:pt x="7" y="9"/>
                          <a:pt x="7" y="9"/>
                          <a:pt x="6" y="9"/>
                        </a:cubicBezTo>
                        <a:cubicBezTo>
                          <a:pt x="5" y="9"/>
                          <a:pt x="5" y="8"/>
                          <a:pt x="5" y="8"/>
                        </a:cubicBezTo>
                        <a:cubicBezTo>
                          <a:pt x="5" y="7"/>
                          <a:pt x="5" y="6"/>
                          <a:pt x="6" y="5"/>
                        </a:cubicBezTo>
                        <a:cubicBezTo>
                          <a:pt x="7" y="5"/>
                          <a:pt x="7" y="5"/>
                          <a:pt x="8" y="5"/>
                        </a:cubicBezTo>
                        <a:cubicBezTo>
                          <a:pt x="8" y="5"/>
                          <a:pt x="9" y="5"/>
                          <a:pt x="9" y="5"/>
                        </a:cubicBezTo>
                        <a:cubicBezTo>
                          <a:pt x="10" y="5"/>
                          <a:pt x="11" y="6"/>
                          <a:pt x="11" y="6"/>
                        </a:cubicBezTo>
                        <a:cubicBezTo>
                          <a:pt x="12" y="7"/>
                          <a:pt x="13" y="9"/>
                          <a:pt x="11" y="12"/>
                        </a:cubicBezTo>
                        <a:cubicBezTo>
                          <a:pt x="10" y="14"/>
                          <a:pt x="9" y="15"/>
                          <a:pt x="7" y="15"/>
                        </a:cubicBezTo>
                        <a:cubicBezTo>
                          <a:pt x="4" y="15"/>
                          <a:pt x="2" y="13"/>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14839"/>
                  <p:cNvSpPr>
                    <a:spLocks noEditPoints="1"/>
                  </p:cNvSpPr>
                  <p:nvPr/>
                </p:nvSpPr>
                <p:spPr bwMode="auto">
                  <a:xfrm>
                    <a:off x="2015" y="1121"/>
                    <a:ext cx="9" cy="8"/>
                  </a:xfrm>
                  <a:custGeom>
                    <a:avLst/>
                    <a:gdLst>
                      <a:gd name="T0" fmla="*/ 1 w 2"/>
                      <a:gd name="T1" fmla="*/ 0 h 2"/>
                      <a:gd name="T2" fmla="*/ 0 w 2"/>
                      <a:gd name="T3" fmla="*/ 1 h 2"/>
                      <a:gd name="T4" fmla="*/ 1 w 2"/>
                      <a:gd name="T5" fmla="*/ 2 h 2"/>
                      <a:gd name="T6" fmla="*/ 1 w 2"/>
                      <a:gd name="T7" fmla="*/ 2 h 2"/>
                      <a:gd name="T8" fmla="*/ 2 w 2"/>
                      <a:gd name="T9" fmla="*/ 1 h 2"/>
                      <a:gd name="T10" fmla="*/ 1 w 2"/>
                      <a:gd name="T11" fmla="*/ 0 h 2"/>
                      <a:gd name="T12" fmla="*/ 1 w 2"/>
                      <a:gd name="T13" fmla="*/ 2 h 2"/>
                      <a:gd name="T14" fmla="*/ 1 w 2"/>
                      <a:gd name="T15" fmla="*/ 2 h 2"/>
                      <a:gd name="T16" fmla="*/ 1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1" y="0"/>
                        </a:moveTo>
                        <a:cubicBezTo>
                          <a:pt x="1" y="0"/>
                          <a:pt x="0" y="0"/>
                          <a:pt x="0" y="1"/>
                        </a:cubicBezTo>
                        <a:cubicBezTo>
                          <a:pt x="0" y="1"/>
                          <a:pt x="1" y="2"/>
                          <a:pt x="1" y="2"/>
                        </a:cubicBezTo>
                        <a:cubicBezTo>
                          <a:pt x="1" y="2"/>
                          <a:pt x="1" y="2"/>
                          <a:pt x="1" y="2"/>
                        </a:cubicBezTo>
                        <a:cubicBezTo>
                          <a:pt x="2" y="2"/>
                          <a:pt x="2" y="2"/>
                          <a:pt x="2" y="1"/>
                        </a:cubicBezTo>
                        <a:cubicBezTo>
                          <a:pt x="2" y="1"/>
                          <a:pt x="2" y="0"/>
                          <a:pt x="1" y="0"/>
                        </a:cubicBezTo>
                        <a:close/>
                        <a:moveTo>
                          <a:pt x="1" y="2"/>
                        </a:move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14840"/>
                  <p:cNvSpPr>
                    <a:spLocks/>
                  </p:cNvSpPr>
                  <p:nvPr/>
                </p:nvSpPr>
                <p:spPr bwMode="auto">
                  <a:xfrm>
                    <a:off x="2015" y="1162"/>
                    <a:ext cx="9" cy="8"/>
                  </a:xfrm>
                  <a:custGeom>
                    <a:avLst/>
                    <a:gdLst>
                      <a:gd name="T0" fmla="*/ 1 w 2"/>
                      <a:gd name="T1" fmla="*/ 2 h 2"/>
                      <a:gd name="T2" fmla="*/ 0 w 2"/>
                      <a:gd name="T3" fmla="*/ 2 h 2"/>
                      <a:gd name="T4" fmla="*/ 0 w 2"/>
                      <a:gd name="T5" fmla="*/ 1 h 2"/>
                      <a:gd name="T6" fmla="*/ 0 w 2"/>
                      <a:gd name="T7" fmla="*/ 1 h 2"/>
                      <a:gd name="T8" fmla="*/ 1 w 2"/>
                      <a:gd name="T9" fmla="*/ 0 h 2"/>
                      <a:gd name="T10" fmla="*/ 2 w 2"/>
                      <a:gd name="T11" fmla="*/ 1 h 2"/>
                      <a:gd name="T12" fmla="*/ 2 w 2"/>
                      <a:gd name="T13" fmla="*/ 1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0" y="2"/>
                          <a:pt x="0" y="2"/>
                        </a:cubicBezTo>
                        <a:cubicBezTo>
                          <a:pt x="0" y="2"/>
                          <a:pt x="0" y="2"/>
                          <a:pt x="0" y="1"/>
                        </a:cubicBezTo>
                        <a:cubicBezTo>
                          <a:pt x="0" y="1"/>
                          <a:pt x="0" y="1"/>
                          <a:pt x="0" y="1"/>
                        </a:cubicBezTo>
                        <a:cubicBezTo>
                          <a:pt x="0" y="0"/>
                          <a:pt x="1" y="0"/>
                          <a:pt x="1" y="0"/>
                        </a:cubicBezTo>
                        <a:cubicBezTo>
                          <a:pt x="1" y="0"/>
                          <a:pt x="1" y="0"/>
                          <a:pt x="2" y="1"/>
                        </a:cubicBezTo>
                        <a:cubicBezTo>
                          <a:pt x="2" y="1"/>
                          <a:pt x="2" y="1"/>
                          <a:pt x="2" y="1"/>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14841"/>
                  <p:cNvSpPr>
                    <a:spLocks noEditPoints="1"/>
                  </p:cNvSpPr>
                  <p:nvPr/>
                </p:nvSpPr>
                <p:spPr bwMode="auto">
                  <a:xfrm>
                    <a:off x="1970" y="1195"/>
                    <a:ext cx="13" cy="12"/>
                  </a:xfrm>
                  <a:custGeom>
                    <a:avLst/>
                    <a:gdLst>
                      <a:gd name="T0" fmla="*/ 1 w 3"/>
                      <a:gd name="T1" fmla="*/ 2 h 3"/>
                      <a:gd name="T2" fmla="*/ 0 w 3"/>
                      <a:gd name="T3" fmla="*/ 2 h 3"/>
                      <a:gd name="T4" fmla="*/ 2 w 3"/>
                      <a:gd name="T5" fmla="*/ 3 h 3"/>
                      <a:gd name="T6" fmla="*/ 2 w 3"/>
                      <a:gd name="T7" fmla="*/ 3 h 3"/>
                      <a:gd name="T8" fmla="*/ 3 w 3"/>
                      <a:gd name="T9" fmla="*/ 2 h 3"/>
                      <a:gd name="T10" fmla="*/ 3 w 3"/>
                      <a:gd name="T11" fmla="*/ 1 h 3"/>
                      <a:gd name="T12" fmla="*/ 3 w 3"/>
                      <a:gd name="T13" fmla="*/ 0 h 3"/>
                      <a:gd name="T14" fmla="*/ 2 w 3"/>
                      <a:gd name="T15" fmla="*/ 0 h 3"/>
                      <a:gd name="T16" fmla="*/ 2 w 3"/>
                      <a:gd name="T17" fmla="*/ 0 h 3"/>
                      <a:gd name="T18" fmla="*/ 1 w 3"/>
                      <a:gd name="T19" fmla="*/ 0 h 3"/>
                      <a:gd name="T20" fmla="*/ 1 w 3"/>
                      <a:gd name="T21" fmla="*/ 0 h 3"/>
                      <a:gd name="T22" fmla="*/ 1 w 3"/>
                      <a:gd name="T23" fmla="*/ 2 h 3"/>
                      <a:gd name="T24" fmla="*/ 2 w 3"/>
                      <a:gd name="T25" fmla="*/ 2 h 3"/>
                      <a:gd name="T26" fmla="*/ 2 w 3"/>
                      <a:gd name="T27" fmla="*/ 2 h 3"/>
                      <a:gd name="T28" fmla="*/ 2 w 3"/>
                      <a:gd name="T2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1" y="2"/>
                        </a:moveTo>
                        <a:cubicBezTo>
                          <a:pt x="0" y="2"/>
                          <a:pt x="0" y="2"/>
                          <a:pt x="0" y="2"/>
                        </a:cubicBezTo>
                        <a:cubicBezTo>
                          <a:pt x="1" y="2"/>
                          <a:pt x="1" y="3"/>
                          <a:pt x="2" y="3"/>
                        </a:cubicBezTo>
                        <a:cubicBezTo>
                          <a:pt x="2" y="3"/>
                          <a:pt x="2" y="3"/>
                          <a:pt x="2" y="3"/>
                        </a:cubicBezTo>
                        <a:cubicBezTo>
                          <a:pt x="2" y="3"/>
                          <a:pt x="2" y="3"/>
                          <a:pt x="3" y="2"/>
                        </a:cubicBezTo>
                        <a:cubicBezTo>
                          <a:pt x="3" y="2"/>
                          <a:pt x="3" y="2"/>
                          <a:pt x="3" y="1"/>
                        </a:cubicBezTo>
                        <a:cubicBezTo>
                          <a:pt x="3" y="1"/>
                          <a:pt x="3" y="0"/>
                          <a:pt x="3" y="0"/>
                        </a:cubicBezTo>
                        <a:cubicBezTo>
                          <a:pt x="3" y="0"/>
                          <a:pt x="2" y="0"/>
                          <a:pt x="2" y="0"/>
                        </a:cubicBezTo>
                        <a:cubicBezTo>
                          <a:pt x="2" y="0"/>
                          <a:pt x="2" y="0"/>
                          <a:pt x="2" y="0"/>
                        </a:cubicBezTo>
                        <a:cubicBezTo>
                          <a:pt x="2" y="0"/>
                          <a:pt x="1" y="0"/>
                          <a:pt x="1" y="0"/>
                        </a:cubicBezTo>
                        <a:cubicBezTo>
                          <a:pt x="1" y="0"/>
                          <a:pt x="1" y="0"/>
                          <a:pt x="1" y="0"/>
                        </a:cubicBezTo>
                        <a:cubicBezTo>
                          <a:pt x="0" y="0"/>
                          <a:pt x="0" y="1"/>
                          <a:pt x="1" y="2"/>
                        </a:cubicBezTo>
                        <a:close/>
                        <a:moveTo>
                          <a:pt x="2" y="2"/>
                        </a:moveTo>
                        <a:cubicBezTo>
                          <a:pt x="2"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14842"/>
                  <p:cNvSpPr>
                    <a:spLocks noEditPoints="1"/>
                  </p:cNvSpPr>
                  <p:nvPr/>
                </p:nvSpPr>
                <p:spPr bwMode="auto">
                  <a:xfrm>
                    <a:off x="1995" y="1195"/>
                    <a:ext cx="12" cy="12"/>
                  </a:xfrm>
                  <a:custGeom>
                    <a:avLst/>
                    <a:gdLst>
                      <a:gd name="T0" fmla="*/ 1 w 3"/>
                      <a:gd name="T1" fmla="*/ 2 h 3"/>
                      <a:gd name="T2" fmla="*/ 1 w 3"/>
                      <a:gd name="T3" fmla="*/ 2 h 3"/>
                      <a:gd name="T4" fmla="*/ 2 w 3"/>
                      <a:gd name="T5" fmla="*/ 3 h 3"/>
                      <a:gd name="T6" fmla="*/ 2 w 3"/>
                      <a:gd name="T7" fmla="*/ 3 h 3"/>
                      <a:gd name="T8" fmla="*/ 3 w 3"/>
                      <a:gd name="T9" fmla="*/ 3 h 3"/>
                      <a:gd name="T10" fmla="*/ 3 w 3"/>
                      <a:gd name="T11" fmla="*/ 2 h 3"/>
                      <a:gd name="T12" fmla="*/ 3 w 3"/>
                      <a:gd name="T13" fmla="*/ 0 h 3"/>
                      <a:gd name="T14" fmla="*/ 2 w 3"/>
                      <a:gd name="T15" fmla="*/ 0 h 3"/>
                      <a:gd name="T16" fmla="*/ 2 w 3"/>
                      <a:gd name="T17" fmla="*/ 0 h 3"/>
                      <a:gd name="T18" fmla="*/ 1 w 3"/>
                      <a:gd name="T19" fmla="*/ 0 h 3"/>
                      <a:gd name="T20" fmla="*/ 1 w 3"/>
                      <a:gd name="T21" fmla="*/ 0 h 3"/>
                      <a:gd name="T22" fmla="*/ 1 w 3"/>
                      <a:gd name="T23" fmla="*/ 2 h 3"/>
                      <a:gd name="T24" fmla="*/ 2 w 3"/>
                      <a:gd name="T25" fmla="*/ 3 h 3"/>
                      <a:gd name="T26" fmla="*/ 2 w 3"/>
                      <a:gd name="T27" fmla="*/ 3 h 3"/>
                      <a:gd name="T28" fmla="*/ 2 w 3"/>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1" y="2"/>
                        </a:moveTo>
                        <a:cubicBezTo>
                          <a:pt x="1" y="2"/>
                          <a:pt x="1" y="2"/>
                          <a:pt x="1" y="2"/>
                        </a:cubicBezTo>
                        <a:cubicBezTo>
                          <a:pt x="1" y="3"/>
                          <a:pt x="1" y="3"/>
                          <a:pt x="2" y="3"/>
                        </a:cubicBezTo>
                        <a:cubicBezTo>
                          <a:pt x="2" y="3"/>
                          <a:pt x="2" y="3"/>
                          <a:pt x="2" y="3"/>
                        </a:cubicBezTo>
                        <a:cubicBezTo>
                          <a:pt x="2" y="3"/>
                          <a:pt x="3" y="3"/>
                          <a:pt x="3" y="3"/>
                        </a:cubicBezTo>
                        <a:cubicBezTo>
                          <a:pt x="3" y="2"/>
                          <a:pt x="3" y="2"/>
                          <a:pt x="3" y="2"/>
                        </a:cubicBezTo>
                        <a:cubicBezTo>
                          <a:pt x="3" y="1"/>
                          <a:pt x="3" y="1"/>
                          <a:pt x="3" y="0"/>
                        </a:cubicBezTo>
                        <a:cubicBezTo>
                          <a:pt x="3" y="0"/>
                          <a:pt x="2" y="0"/>
                          <a:pt x="2" y="0"/>
                        </a:cubicBezTo>
                        <a:cubicBezTo>
                          <a:pt x="2" y="0"/>
                          <a:pt x="2" y="0"/>
                          <a:pt x="2" y="0"/>
                        </a:cubicBezTo>
                        <a:cubicBezTo>
                          <a:pt x="2" y="0"/>
                          <a:pt x="2" y="0"/>
                          <a:pt x="1" y="0"/>
                        </a:cubicBezTo>
                        <a:cubicBezTo>
                          <a:pt x="1" y="0"/>
                          <a:pt x="1" y="0"/>
                          <a:pt x="1" y="0"/>
                        </a:cubicBezTo>
                        <a:cubicBezTo>
                          <a:pt x="0" y="1"/>
                          <a:pt x="0" y="2"/>
                          <a:pt x="1" y="2"/>
                        </a:cubicBezTo>
                        <a:close/>
                        <a:moveTo>
                          <a:pt x="2" y="3"/>
                        </a:moveTo>
                        <a:cubicBezTo>
                          <a:pt x="2" y="3"/>
                          <a:pt x="2"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14843"/>
                  <p:cNvSpPr>
                    <a:spLocks noEditPoints="1"/>
                  </p:cNvSpPr>
                  <p:nvPr/>
                </p:nvSpPr>
                <p:spPr bwMode="auto">
                  <a:xfrm>
                    <a:off x="1962" y="1174"/>
                    <a:ext cx="12" cy="12"/>
                  </a:xfrm>
                  <a:custGeom>
                    <a:avLst/>
                    <a:gdLst>
                      <a:gd name="T0" fmla="*/ 0 w 3"/>
                      <a:gd name="T1" fmla="*/ 3 h 3"/>
                      <a:gd name="T2" fmla="*/ 0 w 3"/>
                      <a:gd name="T3" fmla="*/ 3 h 3"/>
                      <a:gd name="T4" fmla="*/ 1 w 3"/>
                      <a:gd name="T5" fmla="*/ 3 h 3"/>
                      <a:gd name="T6" fmla="*/ 2 w 3"/>
                      <a:gd name="T7" fmla="*/ 3 h 3"/>
                      <a:gd name="T8" fmla="*/ 3 w 3"/>
                      <a:gd name="T9" fmla="*/ 3 h 3"/>
                      <a:gd name="T10" fmla="*/ 3 w 3"/>
                      <a:gd name="T11" fmla="*/ 2 h 3"/>
                      <a:gd name="T12" fmla="*/ 3 w 3"/>
                      <a:gd name="T13" fmla="*/ 1 h 3"/>
                      <a:gd name="T14" fmla="*/ 2 w 3"/>
                      <a:gd name="T15" fmla="*/ 0 h 3"/>
                      <a:gd name="T16" fmla="*/ 2 w 3"/>
                      <a:gd name="T17" fmla="*/ 0 h 3"/>
                      <a:gd name="T18" fmla="*/ 1 w 3"/>
                      <a:gd name="T19" fmla="*/ 0 h 3"/>
                      <a:gd name="T20" fmla="*/ 1 w 3"/>
                      <a:gd name="T21" fmla="*/ 1 h 3"/>
                      <a:gd name="T22" fmla="*/ 0 w 3"/>
                      <a:gd name="T23" fmla="*/ 3 h 3"/>
                      <a:gd name="T24" fmla="*/ 2 w 3"/>
                      <a:gd name="T25" fmla="*/ 3 h 3"/>
                      <a:gd name="T26" fmla="*/ 2 w 3"/>
                      <a:gd name="T27" fmla="*/ 3 h 3"/>
                      <a:gd name="T28" fmla="*/ 2 w 3"/>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3"/>
                        </a:moveTo>
                        <a:cubicBezTo>
                          <a:pt x="0" y="3"/>
                          <a:pt x="0" y="3"/>
                          <a:pt x="0" y="3"/>
                        </a:cubicBezTo>
                        <a:cubicBezTo>
                          <a:pt x="1" y="3"/>
                          <a:pt x="1" y="3"/>
                          <a:pt x="1" y="3"/>
                        </a:cubicBezTo>
                        <a:cubicBezTo>
                          <a:pt x="2" y="3"/>
                          <a:pt x="2" y="3"/>
                          <a:pt x="2" y="3"/>
                        </a:cubicBezTo>
                        <a:cubicBezTo>
                          <a:pt x="2" y="3"/>
                          <a:pt x="2" y="3"/>
                          <a:pt x="3" y="3"/>
                        </a:cubicBezTo>
                        <a:cubicBezTo>
                          <a:pt x="3" y="3"/>
                          <a:pt x="3" y="2"/>
                          <a:pt x="3" y="2"/>
                        </a:cubicBezTo>
                        <a:cubicBezTo>
                          <a:pt x="3" y="1"/>
                          <a:pt x="3" y="1"/>
                          <a:pt x="3" y="1"/>
                        </a:cubicBezTo>
                        <a:cubicBezTo>
                          <a:pt x="3" y="0"/>
                          <a:pt x="2" y="0"/>
                          <a:pt x="2" y="0"/>
                        </a:cubicBezTo>
                        <a:cubicBezTo>
                          <a:pt x="2" y="0"/>
                          <a:pt x="2" y="0"/>
                          <a:pt x="2" y="0"/>
                        </a:cubicBezTo>
                        <a:cubicBezTo>
                          <a:pt x="1" y="0"/>
                          <a:pt x="1" y="0"/>
                          <a:pt x="1" y="0"/>
                        </a:cubicBezTo>
                        <a:cubicBezTo>
                          <a:pt x="1" y="0"/>
                          <a:pt x="1" y="0"/>
                          <a:pt x="1" y="1"/>
                        </a:cubicBezTo>
                        <a:cubicBezTo>
                          <a:pt x="0" y="1"/>
                          <a:pt x="0" y="2"/>
                          <a:pt x="0" y="3"/>
                        </a:cubicBezTo>
                        <a:close/>
                        <a:moveTo>
                          <a:pt x="2" y="3"/>
                        </a:moveTo>
                        <a:cubicBezTo>
                          <a:pt x="2" y="3"/>
                          <a:pt x="2"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14844"/>
                  <p:cNvSpPr>
                    <a:spLocks noEditPoints="1"/>
                  </p:cNvSpPr>
                  <p:nvPr/>
                </p:nvSpPr>
                <p:spPr bwMode="auto">
                  <a:xfrm>
                    <a:off x="2036" y="1080"/>
                    <a:ext cx="12" cy="12"/>
                  </a:xfrm>
                  <a:custGeom>
                    <a:avLst/>
                    <a:gdLst>
                      <a:gd name="T0" fmla="*/ 1 w 3"/>
                      <a:gd name="T1" fmla="*/ 2 h 3"/>
                      <a:gd name="T2" fmla="*/ 1 w 3"/>
                      <a:gd name="T3" fmla="*/ 3 h 3"/>
                      <a:gd name="T4" fmla="*/ 2 w 3"/>
                      <a:gd name="T5" fmla="*/ 3 h 3"/>
                      <a:gd name="T6" fmla="*/ 2 w 3"/>
                      <a:gd name="T7" fmla="*/ 3 h 3"/>
                      <a:gd name="T8" fmla="*/ 3 w 3"/>
                      <a:gd name="T9" fmla="*/ 3 h 3"/>
                      <a:gd name="T10" fmla="*/ 3 w 3"/>
                      <a:gd name="T11" fmla="*/ 2 h 3"/>
                      <a:gd name="T12" fmla="*/ 3 w 3"/>
                      <a:gd name="T13" fmla="*/ 1 h 3"/>
                      <a:gd name="T14" fmla="*/ 2 w 3"/>
                      <a:gd name="T15" fmla="*/ 0 h 3"/>
                      <a:gd name="T16" fmla="*/ 2 w 3"/>
                      <a:gd name="T17" fmla="*/ 0 h 3"/>
                      <a:gd name="T18" fmla="*/ 1 w 3"/>
                      <a:gd name="T19" fmla="*/ 0 h 3"/>
                      <a:gd name="T20" fmla="*/ 1 w 3"/>
                      <a:gd name="T21" fmla="*/ 1 h 3"/>
                      <a:gd name="T22" fmla="*/ 0 w 3"/>
                      <a:gd name="T23" fmla="*/ 1 h 3"/>
                      <a:gd name="T24" fmla="*/ 1 w 3"/>
                      <a:gd name="T25" fmla="*/ 2 h 3"/>
                      <a:gd name="T26" fmla="*/ 2 w 3"/>
                      <a:gd name="T27" fmla="*/ 3 h 3"/>
                      <a:gd name="T28" fmla="*/ 2 w 3"/>
                      <a:gd name="T29" fmla="*/ 3 h 3"/>
                      <a:gd name="T30" fmla="*/ 2 w 3"/>
                      <a:gd name="T3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3">
                        <a:moveTo>
                          <a:pt x="1" y="2"/>
                        </a:moveTo>
                        <a:cubicBezTo>
                          <a:pt x="1" y="3"/>
                          <a:pt x="1" y="3"/>
                          <a:pt x="1" y="3"/>
                        </a:cubicBezTo>
                        <a:cubicBezTo>
                          <a:pt x="1" y="3"/>
                          <a:pt x="1" y="3"/>
                          <a:pt x="2" y="3"/>
                        </a:cubicBezTo>
                        <a:cubicBezTo>
                          <a:pt x="2" y="3"/>
                          <a:pt x="2" y="3"/>
                          <a:pt x="2" y="3"/>
                        </a:cubicBezTo>
                        <a:cubicBezTo>
                          <a:pt x="2" y="3"/>
                          <a:pt x="3" y="3"/>
                          <a:pt x="3" y="3"/>
                        </a:cubicBezTo>
                        <a:cubicBezTo>
                          <a:pt x="3" y="3"/>
                          <a:pt x="3" y="2"/>
                          <a:pt x="3" y="2"/>
                        </a:cubicBezTo>
                        <a:cubicBezTo>
                          <a:pt x="3" y="1"/>
                          <a:pt x="3" y="1"/>
                          <a:pt x="3" y="1"/>
                        </a:cubicBezTo>
                        <a:cubicBezTo>
                          <a:pt x="3" y="0"/>
                          <a:pt x="2" y="0"/>
                          <a:pt x="2" y="0"/>
                        </a:cubicBezTo>
                        <a:cubicBezTo>
                          <a:pt x="2" y="0"/>
                          <a:pt x="2" y="0"/>
                          <a:pt x="2" y="0"/>
                        </a:cubicBezTo>
                        <a:cubicBezTo>
                          <a:pt x="2" y="0"/>
                          <a:pt x="1" y="0"/>
                          <a:pt x="1" y="0"/>
                        </a:cubicBezTo>
                        <a:cubicBezTo>
                          <a:pt x="1" y="0"/>
                          <a:pt x="1" y="0"/>
                          <a:pt x="1" y="1"/>
                        </a:cubicBezTo>
                        <a:cubicBezTo>
                          <a:pt x="1" y="1"/>
                          <a:pt x="1" y="1"/>
                          <a:pt x="0" y="1"/>
                        </a:cubicBezTo>
                        <a:cubicBezTo>
                          <a:pt x="0" y="2"/>
                          <a:pt x="0" y="2"/>
                          <a:pt x="1" y="2"/>
                        </a:cubicBezTo>
                        <a:close/>
                        <a:moveTo>
                          <a:pt x="2" y="3"/>
                        </a:moveTo>
                        <a:cubicBezTo>
                          <a:pt x="2" y="3"/>
                          <a:pt x="2"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9" name="Freeform 14845"/>
                  <p:cNvSpPr>
                    <a:spLocks/>
                  </p:cNvSpPr>
                  <p:nvPr/>
                </p:nvSpPr>
                <p:spPr bwMode="auto">
                  <a:xfrm>
                    <a:off x="1974" y="-215"/>
                    <a:ext cx="58" cy="66"/>
                  </a:xfrm>
                  <a:custGeom>
                    <a:avLst/>
                    <a:gdLst>
                      <a:gd name="T0" fmla="*/ 13 w 14"/>
                      <a:gd name="T1" fmla="*/ 8 h 16"/>
                      <a:gd name="T2" fmla="*/ 13 w 14"/>
                      <a:gd name="T3" fmla="*/ 11 h 16"/>
                      <a:gd name="T4" fmla="*/ 8 w 14"/>
                      <a:gd name="T5" fmla="*/ 16 h 16"/>
                      <a:gd name="T6" fmla="*/ 8 w 14"/>
                      <a:gd name="T7" fmla="*/ 16 h 16"/>
                      <a:gd name="T8" fmla="*/ 12 w 14"/>
                      <a:gd name="T9" fmla="*/ 11 h 16"/>
                      <a:gd name="T10" fmla="*/ 12 w 14"/>
                      <a:gd name="T11" fmla="*/ 8 h 16"/>
                      <a:gd name="T12" fmla="*/ 11 w 14"/>
                      <a:gd name="T13" fmla="*/ 5 h 16"/>
                      <a:gd name="T14" fmla="*/ 8 w 14"/>
                      <a:gd name="T15" fmla="*/ 3 h 16"/>
                      <a:gd name="T16" fmla="*/ 4 w 14"/>
                      <a:gd name="T17" fmla="*/ 6 h 16"/>
                      <a:gd name="T18" fmla="*/ 6 w 14"/>
                      <a:gd name="T19" fmla="*/ 9 h 16"/>
                      <a:gd name="T20" fmla="*/ 7 w 14"/>
                      <a:gd name="T21" fmla="*/ 9 h 16"/>
                      <a:gd name="T22" fmla="*/ 7 w 14"/>
                      <a:gd name="T23" fmla="*/ 9 h 16"/>
                      <a:gd name="T24" fmla="*/ 6 w 14"/>
                      <a:gd name="T25" fmla="*/ 8 h 16"/>
                      <a:gd name="T26" fmla="*/ 6 w 14"/>
                      <a:gd name="T27" fmla="*/ 8 h 16"/>
                      <a:gd name="T28" fmla="*/ 5 w 14"/>
                      <a:gd name="T29" fmla="*/ 7 h 16"/>
                      <a:gd name="T30" fmla="*/ 6 w 14"/>
                      <a:gd name="T31" fmla="*/ 5 h 16"/>
                      <a:gd name="T32" fmla="*/ 7 w 14"/>
                      <a:gd name="T33" fmla="*/ 5 h 16"/>
                      <a:gd name="T34" fmla="*/ 9 w 14"/>
                      <a:gd name="T35" fmla="*/ 7 h 16"/>
                      <a:gd name="T36" fmla="*/ 9 w 14"/>
                      <a:gd name="T37" fmla="*/ 9 h 16"/>
                      <a:gd name="T38" fmla="*/ 9 w 14"/>
                      <a:gd name="T39" fmla="*/ 9 h 16"/>
                      <a:gd name="T40" fmla="*/ 6 w 14"/>
                      <a:gd name="T41" fmla="*/ 11 h 16"/>
                      <a:gd name="T42" fmla="*/ 5 w 14"/>
                      <a:gd name="T43" fmla="*/ 11 h 16"/>
                      <a:gd name="T44" fmla="*/ 1 w 14"/>
                      <a:gd name="T45" fmla="*/ 9 h 16"/>
                      <a:gd name="T46" fmla="*/ 0 w 14"/>
                      <a:gd name="T47" fmla="*/ 4 h 16"/>
                      <a:gd name="T48" fmla="*/ 6 w 14"/>
                      <a:gd name="T49" fmla="*/ 0 h 16"/>
                      <a:gd name="T50" fmla="*/ 6 w 14"/>
                      <a:gd name="T51" fmla="*/ 0 h 16"/>
                      <a:gd name="T52" fmla="*/ 10 w 14"/>
                      <a:gd name="T53" fmla="*/ 1 h 16"/>
                      <a:gd name="T54" fmla="*/ 12 w 14"/>
                      <a:gd name="T55" fmla="*/ 4 h 16"/>
                      <a:gd name="T56" fmla="*/ 13 w 14"/>
                      <a:gd name="T57"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 h="16">
                        <a:moveTo>
                          <a:pt x="13" y="8"/>
                        </a:moveTo>
                        <a:cubicBezTo>
                          <a:pt x="14" y="9"/>
                          <a:pt x="13" y="10"/>
                          <a:pt x="13" y="11"/>
                        </a:cubicBezTo>
                        <a:cubicBezTo>
                          <a:pt x="12" y="13"/>
                          <a:pt x="10" y="15"/>
                          <a:pt x="8" y="16"/>
                        </a:cubicBezTo>
                        <a:cubicBezTo>
                          <a:pt x="8" y="16"/>
                          <a:pt x="8" y="16"/>
                          <a:pt x="8" y="16"/>
                        </a:cubicBezTo>
                        <a:cubicBezTo>
                          <a:pt x="10" y="14"/>
                          <a:pt x="11" y="13"/>
                          <a:pt x="12" y="11"/>
                        </a:cubicBezTo>
                        <a:cubicBezTo>
                          <a:pt x="12" y="10"/>
                          <a:pt x="12" y="9"/>
                          <a:pt x="12" y="8"/>
                        </a:cubicBezTo>
                        <a:cubicBezTo>
                          <a:pt x="12" y="7"/>
                          <a:pt x="12" y="6"/>
                          <a:pt x="11" y="5"/>
                        </a:cubicBezTo>
                        <a:cubicBezTo>
                          <a:pt x="11" y="5"/>
                          <a:pt x="10" y="3"/>
                          <a:pt x="8" y="3"/>
                        </a:cubicBezTo>
                        <a:cubicBezTo>
                          <a:pt x="7" y="3"/>
                          <a:pt x="4" y="4"/>
                          <a:pt x="4" y="6"/>
                        </a:cubicBezTo>
                        <a:cubicBezTo>
                          <a:pt x="4" y="7"/>
                          <a:pt x="4" y="9"/>
                          <a:pt x="6" y="9"/>
                        </a:cubicBezTo>
                        <a:cubicBezTo>
                          <a:pt x="6" y="9"/>
                          <a:pt x="7" y="9"/>
                          <a:pt x="7" y="9"/>
                        </a:cubicBezTo>
                        <a:cubicBezTo>
                          <a:pt x="7" y="9"/>
                          <a:pt x="7" y="9"/>
                          <a:pt x="7" y="9"/>
                        </a:cubicBezTo>
                        <a:cubicBezTo>
                          <a:pt x="7" y="9"/>
                          <a:pt x="7" y="9"/>
                          <a:pt x="6" y="8"/>
                        </a:cubicBezTo>
                        <a:cubicBezTo>
                          <a:pt x="6" y="8"/>
                          <a:pt x="6" y="8"/>
                          <a:pt x="6" y="8"/>
                        </a:cubicBezTo>
                        <a:cubicBezTo>
                          <a:pt x="6" y="8"/>
                          <a:pt x="5" y="8"/>
                          <a:pt x="5" y="7"/>
                        </a:cubicBezTo>
                        <a:cubicBezTo>
                          <a:pt x="5" y="6"/>
                          <a:pt x="5" y="6"/>
                          <a:pt x="6" y="5"/>
                        </a:cubicBezTo>
                        <a:cubicBezTo>
                          <a:pt x="6" y="5"/>
                          <a:pt x="7" y="5"/>
                          <a:pt x="7" y="5"/>
                        </a:cubicBezTo>
                        <a:cubicBezTo>
                          <a:pt x="8" y="5"/>
                          <a:pt x="9" y="6"/>
                          <a:pt x="9" y="7"/>
                        </a:cubicBezTo>
                        <a:cubicBezTo>
                          <a:pt x="9" y="8"/>
                          <a:pt x="9" y="8"/>
                          <a:pt x="9" y="9"/>
                        </a:cubicBezTo>
                        <a:cubicBezTo>
                          <a:pt x="9" y="9"/>
                          <a:pt x="9" y="9"/>
                          <a:pt x="9" y="9"/>
                        </a:cubicBezTo>
                        <a:cubicBezTo>
                          <a:pt x="8" y="11"/>
                          <a:pt x="7" y="11"/>
                          <a:pt x="6" y="11"/>
                        </a:cubicBezTo>
                        <a:cubicBezTo>
                          <a:pt x="6" y="11"/>
                          <a:pt x="5" y="11"/>
                          <a:pt x="5" y="11"/>
                        </a:cubicBezTo>
                        <a:cubicBezTo>
                          <a:pt x="4" y="11"/>
                          <a:pt x="2" y="11"/>
                          <a:pt x="1" y="9"/>
                        </a:cubicBezTo>
                        <a:cubicBezTo>
                          <a:pt x="0" y="7"/>
                          <a:pt x="0" y="5"/>
                          <a:pt x="0" y="4"/>
                        </a:cubicBezTo>
                        <a:cubicBezTo>
                          <a:pt x="1" y="2"/>
                          <a:pt x="4" y="0"/>
                          <a:pt x="6" y="0"/>
                        </a:cubicBezTo>
                        <a:cubicBezTo>
                          <a:pt x="6" y="0"/>
                          <a:pt x="6" y="0"/>
                          <a:pt x="6" y="0"/>
                        </a:cubicBezTo>
                        <a:cubicBezTo>
                          <a:pt x="8" y="0"/>
                          <a:pt x="9" y="1"/>
                          <a:pt x="10" y="1"/>
                        </a:cubicBezTo>
                        <a:cubicBezTo>
                          <a:pt x="11" y="2"/>
                          <a:pt x="12" y="3"/>
                          <a:pt x="12" y="4"/>
                        </a:cubicBezTo>
                        <a:cubicBezTo>
                          <a:pt x="13" y="5"/>
                          <a:pt x="13" y="6"/>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0" name="Freeform 14846"/>
                  <p:cNvSpPr>
                    <a:spLocks/>
                  </p:cNvSpPr>
                  <p:nvPr/>
                </p:nvSpPr>
                <p:spPr bwMode="auto">
                  <a:xfrm>
                    <a:off x="1983" y="-280"/>
                    <a:ext cx="16" cy="29"/>
                  </a:xfrm>
                  <a:custGeom>
                    <a:avLst/>
                    <a:gdLst>
                      <a:gd name="T0" fmla="*/ 4 w 4"/>
                      <a:gd name="T1" fmla="*/ 4 h 7"/>
                      <a:gd name="T2" fmla="*/ 4 w 4"/>
                      <a:gd name="T3" fmla="*/ 7 h 7"/>
                      <a:gd name="T4" fmla="*/ 4 w 4"/>
                      <a:gd name="T5" fmla="*/ 7 h 7"/>
                      <a:gd name="T6" fmla="*/ 2 w 4"/>
                      <a:gd name="T7" fmla="*/ 5 h 7"/>
                      <a:gd name="T8" fmla="*/ 1 w 4"/>
                      <a:gd name="T9" fmla="*/ 4 h 7"/>
                      <a:gd name="T10" fmla="*/ 0 w 4"/>
                      <a:gd name="T11" fmla="*/ 2 h 7"/>
                      <a:gd name="T12" fmla="*/ 1 w 4"/>
                      <a:gd name="T13" fmla="*/ 1 h 7"/>
                      <a:gd name="T14" fmla="*/ 4 w 4"/>
                      <a:gd name="T15" fmla="*/ 3 h 7"/>
                      <a:gd name="T16" fmla="*/ 4 w 4"/>
                      <a:gd name="T1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4" y="4"/>
                        </a:moveTo>
                        <a:cubicBezTo>
                          <a:pt x="4" y="5"/>
                          <a:pt x="4" y="6"/>
                          <a:pt x="4" y="7"/>
                        </a:cubicBezTo>
                        <a:cubicBezTo>
                          <a:pt x="4" y="7"/>
                          <a:pt x="4" y="7"/>
                          <a:pt x="4" y="7"/>
                        </a:cubicBezTo>
                        <a:cubicBezTo>
                          <a:pt x="3" y="6"/>
                          <a:pt x="3" y="6"/>
                          <a:pt x="2" y="5"/>
                        </a:cubicBezTo>
                        <a:cubicBezTo>
                          <a:pt x="2" y="5"/>
                          <a:pt x="1" y="5"/>
                          <a:pt x="1" y="4"/>
                        </a:cubicBezTo>
                        <a:cubicBezTo>
                          <a:pt x="0" y="4"/>
                          <a:pt x="0" y="3"/>
                          <a:pt x="0" y="2"/>
                        </a:cubicBezTo>
                        <a:cubicBezTo>
                          <a:pt x="0" y="1"/>
                          <a:pt x="0" y="1"/>
                          <a:pt x="1" y="1"/>
                        </a:cubicBezTo>
                        <a:cubicBezTo>
                          <a:pt x="2" y="0"/>
                          <a:pt x="3" y="1"/>
                          <a:pt x="4" y="3"/>
                        </a:cubicBezTo>
                        <a:cubicBezTo>
                          <a:pt x="4" y="3"/>
                          <a:pt x="4" y="4"/>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14847"/>
                  <p:cNvSpPr>
                    <a:spLocks/>
                  </p:cNvSpPr>
                  <p:nvPr/>
                </p:nvSpPr>
                <p:spPr bwMode="auto">
                  <a:xfrm>
                    <a:off x="1983" y="-243"/>
                    <a:ext cx="12" cy="8"/>
                  </a:xfrm>
                  <a:custGeom>
                    <a:avLst/>
                    <a:gdLst>
                      <a:gd name="T0" fmla="*/ 1 w 3"/>
                      <a:gd name="T1" fmla="*/ 2 h 2"/>
                      <a:gd name="T2" fmla="*/ 1 w 3"/>
                      <a:gd name="T3" fmla="*/ 0 h 2"/>
                      <a:gd name="T4" fmla="*/ 2 w 3"/>
                      <a:gd name="T5" fmla="*/ 1 h 2"/>
                      <a:gd name="T6" fmla="*/ 2 w 3"/>
                      <a:gd name="T7" fmla="*/ 2 h 2"/>
                      <a:gd name="T8" fmla="*/ 1 w 3"/>
                      <a:gd name="T9" fmla="*/ 2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cubicBezTo>
                          <a:pt x="0" y="1"/>
                          <a:pt x="1" y="1"/>
                          <a:pt x="1" y="0"/>
                        </a:cubicBezTo>
                        <a:cubicBezTo>
                          <a:pt x="1" y="0"/>
                          <a:pt x="2" y="0"/>
                          <a:pt x="2" y="1"/>
                        </a:cubicBezTo>
                        <a:cubicBezTo>
                          <a:pt x="3" y="1"/>
                          <a:pt x="2" y="2"/>
                          <a:pt x="2" y="2"/>
                        </a:cubicBezTo>
                        <a:cubicBezTo>
                          <a:pt x="2" y="2"/>
                          <a:pt x="2"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14848"/>
                  <p:cNvSpPr>
                    <a:spLocks/>
                  </p:cNvSpPr>
                  <p:nvPr/>
                </p:nvSpPr>
                <p:spPr bwMode="auto">
                  <a:xfrm>
                    <a:off x="2024" y="-243"/>
                    <a:ext cx="61" cy="57"/>
                  </a:xfrm>
                  <a:custGeom>
                    <a:avLst/>
                    <a:gdLst>
                      <a:gd name="T0" fmla="*/ 8 w 15"/>
                      <a:gd name="T1" fmla="*/ 14 h 14"/>
                      <a:gd name="T2" fmla="*/ 5 w 15"/>
                      <a:gd name="T3" fmla="*/ 13 h 14"/>
                      <a:gd name="T4" fmla="*/ 2 w 15"/>
                      <a:gd name="T5" fmla="*/ 11 h 14"/>
                      <a:gd name="T6" fmla="*/ 1 w 15"/>
                      <a:gd name="T7" fmla="*/ 8 h 14"/>
                      <a:gd name="T8" fmla="*/ 1 w 15"/>
                      <a:gd name="T9" fmla="*/ 4 h 14"/>
                      <a:gd name="T10" fmla="*/ 7 w 15"/>
                      <a:gd name="T11" fmla="*/ 0 h 14"/>
                      <a:gd name="T12" fmla="*/ 11 w 15"/>
                      <a:gd name="T13" fmla="*/ 3 h 14"/>
                      <a:gd name="T14" fmla="*/ 11 w 15"/>
                      <a:gd name="T15" fmla="*/ 8 h 14"/>
                      <a:gd name="T16" fmla="*/ 9 w 15"/>
                      <a:gd name="T17" fmla="*/ 10 h 14"/>
                      <a:gd name="T18" fmla="*/ 8 w 15"/>
                      <a:gd name="T19" fmla="*/ 10 h 14"/>
                      <a:gd name="T20" fmla="*/ 6 w 15"/>
                      <a:gd name="T21" fmla="*/ 9 h 14"/>
                      <a:gd name="T22" fmla="*/ 5 w 15"/>
                      <a:gd name="T23" fmla="*/ 7 h 14"/>
                      <a:gd name="T24" fmla="*/ 6 w 15"/>
                      <a:gd name="T25" fmla="*/ 5 h 14"/>
                      <a:gd name="T26" fmla="*/ 8 w 15"/>
                      <a:gd name="T27" fmla="*/ 6 h 14"/>
                      <a:gd name="T28" fmla="*/ 8 w 15"/>
                      <a:gd name="T29" fmla="*/ 7 h 14"/>
                      <a:gd name="T30" fmla="*/ 8 w 15"/>
                      <a:gd name="T31" fmla="*/ 7 h 14"/>
                      <a:gd name="T32" fmla="*/ 9 w 15"/>
                      <a:gd name="T33" fmla="*/ 8 h 14"/>
                      <a:gd name="T34" fmla="*/ 9 w 15"/>
                      <a:gd name="T35" fmla="*/ 7 h 14"/>
                      <a:gd name="T36" fmla="*/ 7 w 15"/>
                      <a:gd name="T37" fmla="*/ 4 h 14"/>
                      <a:gd name="T38" fmla="*/ 3 w 15"/>
                      <a:gd name="T39" fmla="*/ 7 h 14"/>
                      <a:gd name="T40" fmla="*/ 4 w 15"/>
                      <a:gd name="T41" fmla="*/ 10 h 14"/>
                      <a:gd name="T42" fmla="*/ 6 w 15"/>
                      <a:gd name="T43" fmla="*/ 12 h 14"/>
                      <a:gd name="T44" fmla="*/ 8 w 15"/>
                      <a:gd name="T45" fmla="*/ 13 h 14"/>
                      <a:gd name="T46" fmla="*/ 14 w 15"/>
                      <a:gd name="T47" fmla="*/ 12 h 14"/>
                      <a:gd name="T48" fmla="*/ 15 w 15"/>
                      <a:gd name="T49" fmla="*/ 12 h 14"/>
                      <a:gd name="T50" fmla="*/ 9 w 15"/>
                      <a:gd name="T51" fmla="*/ 14 h 14"/>
                      <a:gd name="T52" fmla="*/ 8 w 15"/>
                      <a:gd name="T5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4">
                        <a:moveTo>
                          <a:pt x="8" y="14"/>
                        </a:moveTo>
                        <a:cubicBezTo>
                          <a:pt x="7" y="14"/>
                          <a:pt x="6" y="14"/>
                          <a:pt x="5" y="13"/>
                        </a:cubicBezTo>
                        <a:cubicBezTo>
                          <a:pt x="4" y="13"/>
                          <a:pt x="3" y="12"/>
                          <a:pt x="2" y="11"/>
                        </a:cubicBezTo>
                        <a:cubicBezTo>
                          <a:pt x="1" y="10"/>
                          <a:pt x="1" y="9"/>
                          <a:pt x="1" y="8"/>
                        </a:cubicBezTo>
                        <a:cubicBezTo>
                          <a:pt x="0" y="6"/>
                          <a:pt x="0" y="5"/>
                          <a:pt x="1" y="4"/>
                        </a:cubicBezTo>
                        <a:cubicBezTo>
                          <a:pt x="2" y="1"/>
                          <a:pt x="4" y="0"/>
                          <a:pt x="7" y="0"/>
                        </a:cubicBezTo>
                        <a:cubicBezTo>
                          <a:pt x="8" y="0"/>
                          <a:pt x="10" y="1"/>
                          <a:pt x="11" y="3"/>
                        </a:cubicBezTo>
                        <a:cubicBezTo>
                          <a:pt x="13" y="5"/>
                          <a:pt x="12" y="8"/>
                          <a:pt x="11" y="8"/>
                        </a:cubicBezTo>
                        <a:cubicBezTo>
                          <a:pt x="11" y="8"/>
                          <a:pt x="10" y="10"/>
                          <a:pt x="9" y="10"/>
                        </a:cubicBezTo>
                        <a:cubicBezTo>
                          <a:pt x="8" y="10"/>
                          <a:pt x="8" y="10"/>
                          <a:pt x="8" y="10"/>
                        </a:cubicBezTo>
                        <a:cubicBezTo>
                          <a:pt x="7" y="10"/>
                          <a:pt x="7" y="9"/>
                          <a:pt x="6" y="9"/>
                        </a:cubicBezTo>
                        <a:cubicBezTo>
                          <a:pt x="5" y="8"/>
                          <a:pt x="5" y="7"/>
                          <a:pt x="5" y="7"/>
                        </a:cubicBezTo>
                        <a:cubicBezTo>
                          <a:pt x="5" y="6"/>
                          <a:pt x="5" y="5"/>
                          <a:pt x="6" y="5"/>
                        </a:cubicBezTo>
                        <a:cubicBezTo>
                          <a:pt x="6" y="5"/>
                          <a:pt x="7" y="5"/>
                          <a:pt x="8" y="6"/>
                        </a:cubicBezTo>
                        <a:cubicBezTo>
                          <a:pt x="8" y="6"/>
                          <a:pt x="8" y="7"/>
                          <a:pt x="8" y="7"/>
                        </a:cubicBezTo>
                        <a:cubicBezTo>
                          <a:pt x="8" y="7"/>
                          <a:pt x="8" y="7"/>
                          <a:pt x="8" y="7"/>
                        </a:cubicBezTo>
                        <a:cubicBezTo>
                          <a:pt x="8" y="8"/>
                          <a:pt x="8" y="8"/>
                          <a:pt x="9" y="8"/>
                        </a:cubicBezTo>
                        <a:cubicBezTo>
                          <a:pt x="9" y="8"/>
                          <a:pt x="9" y="8"/>
                          <a:pt x="9" y="7"/>
                        </a:cubicBezTo>
                        <a:cubicBezTo>
                          <a:pt x="9" y="6"/>
                          <a:pt x="8" y="4"/>
                          <a:pt x="7" y="4"/>
                        </a:cubicBezTo>
                        <a:cubicBezTo>
                          <a:pt x="5" y="4"/>
                          <a:pt x="3" y="5"/>
                          <a:pt x="3" y="7"/>
                        </a:cubicBezTo>
                        <a:cubicBezTo>
                          <a:pt x="3" y="8"/>
                          <a:pt x="3" y="10"/>
                          <a:pt x="4" y="10"/>
                        </a:cubicBezTo>
                        <a:cubicBezTo>
                          <a:pt x="4" y="11"/>
                          <a:pt x="5" y="12"/>
                          <a:pt x="6" y="12"/>
                        </a:cubicBezTo>
                        <a:cubicBezTo>
                          <a:pt x="6" y="13"/>
                          <a:pt x="7" y="13"/>
                          <a:pt x="8" y="13"/>
                        </a:cubicBezTo>
                        <a:cubicBezTo>
                          <a:pt x="10" y="13"/>
                          <a:pt x="13" y="13"/>
                          <a:pt x="14" y="12"/>
                        </a:cubicBezTo>
                        <a:cubicBezTo>
                          <a:pt x="15" y="12"/>
                          <a:pt x="15" y="12"/>
                          <a:pt x="15" y="12"/>
                        </a:cubicBezTo>
                        <a:cubicBezTo>
                          <a:pt x="13" y="14"/>
                          <a:pt x="11" y="14"/>
                          <a:pt x="9" y="14"/>
                        </a:cubicBezTo>
                        <a:cubicBezTo>
                          <a:pt x="9" y="14"/>
                          <a:pt x="8" y="14"/>
                          <a:pt x="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14849"/>
                  <p:cNvSpPr>
                    <a:spLocks/>
                  </p:cNvSpPr>
                  <p:nvPr/>
                </p:nvSpPr>
                <p:spPr bwMode="auto">
                  <a:xfrm>
                    <a:off x="2015" y="-219"/>
                    <a:ext cx="9" cy="8"/>
                  </a:xfrm>
                  <a:custGeom>
                    <a:avLst/>
                    <a:gdLst>
                      <a:gd name="T0" fmla="*/ 1 w 2"/>
                      <a:gd name="T1" fmla="*/ 2 h 2"/>
                      <a:gd name="T2" fmla="*/ 0 w 2"/>
                      <a:gd name="T3" fmla="*/ 2 h 2"/>
                      <a:gd name="T4" fmla="*/ 0 w 2"/>
                      <a:gd name="T5" fmla="*/ 1 h 2"/>
                      <a:gd name="T6" fmla="*/ 1 w 2"/>
                      <a:gd name="T7" fmla="*/ 0 h 2"/>
                      <a:gd name="T8" fmla="*/ 1 w 2"/>
                      <a:gd name="T9" fmla="*/ 0 h 2"/>
                      <a:gd name="T10" fmla="*/ 2 w 2"/>
                      <a:gd name="T11" fmla="*/ 1 h 2"/>
                      <a:gd name="T12" fmla="*/ 2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0" y="2"/>
                          <a:pt x="0" y="2"/>
                        </a:cubicBezTo>
                        <a:cubicBezTo>
                          <a:pt x="0" y="1"/>
                          <a:pt x="0" y="1"/>
                          <a:pt x="0" y="1"/>
                        </a:cubicBezTo>
                        <a:cubicBezTo>
                          <a:pt x="1" y="1"/>
                          <a:pt x="1" y="0"/>
                          <a:pt x="1" y="0"/>
                        </a:cubicBezTo>
                        <a:cubicBezTo>
                          <a:pt x="1" y="0"/>
                          <a:pt x="1" y="0"/>
                          <a:pt x="1" y="0"/>
                        </a:cubicBezTo>
                        <a:cubicBezTo>
                          <a:pt x="2" y="0"/>
                          <a:pt x="2" y="1"/>
                          <a:pt x="2" y="1"/>
                        </a:cubicBezTo>
                        <a:cubicBezTo>
                          <a:pt x="2" y="2"/>
                          <a:pt x="2" y="2"/>
                          <a:pt x="2" y="2"/>
                        </a:cubicBezTo>
                        <a:cubicBezTo>
                          <a:pt x="2" y="2"/>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14850"/>
                  <p:cNvSpPr>
                    <a:spLocks/>
                  </p:cNvSpPr>
                  <p:nvPr/>
                </p:nvSpPr>
                <p:spPr bwMode="auto">
                  <a:xfrm>
                    <a:off x="1958" y="-284"/>
                    <a:ext cx="86" cy="69"/>
                  </a:xfrm>
                  <a:custGeom>
                    <a:avLst/>
                    <a:gdLst>
                      <a:gd name="T0" fmla="*/ 18 w 21"/>
                      <a:gd name="T1" fmla="*/ 8 h 17"/>
                      <a:gd name="T2" fmla="*/ 16 w 21"/>
                      <a:gd name="T3" fmla="*/ 8 h 17"/>
                      <a:gd name="T4" fmla="*/ 17 w 21"/>
                      <a:gd name="T5" fmla="*/ 7 h 17"/>
                      <a:gd name="T6" fmla="*/ 17 w 21"/>
                      <a:gd name="T7" fmla="*/ 5 h 17"/>
                      <a:gd name="T8" fmla="*/ 17 w 21"/>
                      <a:gd name="T9" fmla="*/ 4 h 17"/>
                      <a:gd name="T10" fmla="*/ 13 w 21"/>
                      <a:gd name="T11" fmla="*/ 5 h 17"/>
                      <a:gd name="T12" fmla="*/ 14 w 21"/>
                      <a:gd name="T13" fmla="*/ 13 h 17"/>
                      <a:gd name="T14" fmla="*/ 15 w 21"/>
                      <a:gd name="T15" fmla="*/ 9 h 17"/>
                      <a:gd name="T16" fmla="*/ 17 w 21"/>
                      <a:gd name="T17" fmla="*/ 9 h 17"/>
                      <a:gd name="T18" fmla="*/ 17 w 21"/>
                      <a:gd name="T19" fmla="*/ 11 h 17"/>
                      <a:gd name="T20" fmla="*/ 16 w 21"/>
                      <a:gd name="T21" fmla="*/ 14 h 17"/>
                      <a:gd name="T22" fmla="*/ 15 w 21"/>
                      <a:gd name="T23" fmla="*/ 16 h 17"/>
                      <a:gd name="T24" fmla="*/ 14 w 21"/>
                      <a:gd name="T25" fmla="*/ 14 h 17"/>
                      <a:gd name="T26" fmla="*/ 13 w 21"/>
                      <a:gd name="T27" fmla="*/ 14 h 17"/>
                      <a:gd name="T28" fmla="*/ 14 w 21"/>
                      <a:gd name="T29" fmla="*/ 17 h 17"/>
                      <a:gd name="T30" fmla="*/ 12 w 21"/>
                      <a:gd name="T31" fmla="*/ 16 h 17"/>
                      <a:gd name="T32" fmla="*/ 9 w 21"/>
                      <a:gd name="T33" fmla="*/ 15 h 17"/>
                      <a:gd name="T34" fmla="*/ 8 w 21"/>
                      <a:gd name="T35" fmla="*/ 14 h 17"/>
                      <a:gd name="T36" fmla="*/ 9 w 21"/>
                      <a:gd name="T37" fmla="*/ 12 h 17"/>
                      <a:gd name="T38" fmla="*/ 12 w 21"/>
                      <a:gd name="T39" fmla="*/ 13 h 17"/>
                      <a:gd name="T40" fmla="*/ 7 w 21"/>
                      <a:gd name="T41" fmla="*/ 9 h 17"/>
                      <a:gd name="T42" fmla="*/ 4 w 21"/>
                      <a:gd name="T43" fmla="*/ 11 h 17"/>
                      <a:gd name="T44" fmla="*/ 4 w 21"/>
                      <a:gd name="T45" fmla="*/ 12 h 17"/>
                      <a:gd name="T46" fmla="*/ 5 w 21"/>
                      <a:gd name="T47" fmla="*/ 13 h 17"/>
                      <a:gd name="T48" fmla="*/ 7 w 21"/>
                      <a:gd name="T49" fmla="*/ 14 h 17"/>
                      <a:gd name="T50" fmla="*/ 4 w 21"/>
                      <a:gd name="T51" fmla="*/ 16 h 17"/>
                      <a:gd name="T52" fmla="*/ 1 w 21"/>
                      <a:gd name="T53" fmla="*/ 14 h 17"/>
                      <a:gd name="T54" fmla="*/ 0 w 21"/>
                      <a:gd name="T55" fmla="*/ 12 h 17"/>
                      <a:gd name="T56" fmla="*/ 5 w 21"/>
                      <a:gd name="T57" fmla="*/ 6 h 17"/>
                      <a:gd name="T58" fmla="*/ 7 w 21"/>
                      <a:gd name="T59" fmla="*/ 7 h 17"/>
                      <a:gd name="T60" fmla="*/ 12 w 21"/>
                      <a:gd name="T61" fmla="*/ 11 h 17"/>
                      <a:gd name="T62" fmla="*/ 11 w 21"/>
                      <a:gd name="T63" fmla="*/ 5 h 17"/>
                      <a:gd name="T64" fmla="*/ 14 w 21"/>
                      <a:gd name="T65" fmla="*/ 1 h 17"/>
                      <a:gd name="T66" fmla="*/ 20 w 21"/>
                      <a:gd name="T67" fmla="*/ 3 h 17"/>
                      <a:gd name="T68" fmla="*/ 20 w 21"/>
                      <a:gd name="T69"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 h="17">
                        <a:moveTo>
                          <a:pt x="19" y="8"/>
                        </a:moveTo>
                        <a:cubicBezTo>
                          <a:pt x="19" y="8"/>
                          <a:pt x="18" y="8"/>
                          <a:pt x="18" y="8"/>
                        </a:cubicBezTo>
                        <a:cubicBezTo>
                          <a:pt x="18" y="8"/>
                          <a:pt x="18" y="8"/>
                          <a:pt x="18" y="8"/>
                        </a:cubicBezTo>
                        <a:cubicBezTo>
                          <a:pt x="17" y="8"/>
                          <a:pt x="16" y="8"/>
                          <a:pt x="16" y="8"/>
                        </a:cubicBezTo>
                        <a:cubicBezTo>
                          <a:pt x="16" y="7"/>
                          <a:pt x="16" y="7"/>
                          <a:pt x="17" y="7"/>
                        </a:cubicBezTo>
                        <a:cubicBezTo>
                          <a:pt x="17" y="7"/>
                          <a:pt x="17" y="7"/>
                          <a:pt x="17" y="7"/>
                        </a:cubicBezTo>
                        <a:cubicBezTo>
                          <a:pt x="17" y="6"/>
                          <a:pt x="18" y="6"/>
                          <a:pt x="18" y="6"/>
                        </a:cubicBezTo>
                        <a:cubicBezTo>
                          <a:pt x="18" y="5"/>
                          <a:pt x="17" y="5"/>
                          <a:pt x="17" y="5"/>
                        </a:cubicBezTo>
                        <a:cubicBezTo>
                          <a:pt x="17" y="5"/>
                          <a:pt x="17" y="5"/>
                          <a:pt x="17" y="5"/>
                        </a:cubicBezTo>
                        <a:cubicBezTo>
                          <a:pt x="17" y="4"/>
                          <a:pt x="17" y="4"/>
                          <a:pt x="17" y="4"/>
                        </a:cubicBezTo>
                        <a:cubicBezTo>
                          <a:pt x="16" y="4"/>
                          <a:pt x="16" y="4"/>
                          <a:pt x="15" y="4"/>
                        </a:cubicBezTo>
                        <a:cubicBezTo>
                          <a:pt x="14" y="4"/>
                          <a:pt x="14" y="5"/>
                          <a:pt x="13" y="5"/>
                        </a:cubicBezTo>
                        <a:cubicBezTo>
                          <a:pt x="13" y="6"/>
                          <a:pt x="13" y="7"/>
                          <a:pt x="13" y="8"/>
                        </a:cubicBezTo>
                        <a:cubicBezTo>
                          <a:pt x="13" y="9"/>
                          <a:pt x="13" y="11"/>
                          <a:pt x="14" y="13"/>
                        </a:cubicBezTo>
                        <a:cubicBezTo>
                          <a:pt x="13" y="12"/>
                          <a:pt x="13" y="12"/>
                          <a:pt x="13" y="12"/>
                        </a:cubicBezTo>
                        <a:cubicBezTo>
                          <a:pt x="13" y="11"/>
                          <a:pt x="14" y="10"/>
                          <a:pt x="15" y="9"/>
                        </a:cubicBezTo>
                        <a:cubicBezTo>
                          <a:pt x="15" y="9"/>
                          <a:pt x="15" y="9"/>
                          <a:pt x="16" y="9"/>
                        </a:cubicBezTo>
                        <a:cubicBezTo>
                          <a:pt x="16" y="9"/>
                          <a:pt x="17" y="9"/>
                          <a:pt x="17" y="9"/>
                        </a:cubicBezTo>
                        <a:cubicBezTo>
                          <a:pt x="17" y="10"/>
                          <a:pt x="17" y="10"/>
                          <a:pt x="17" y="10"/>
                        </a:cubicBezTo>
                        <a:cubicBezTo>
                          <a:pt x="17" y="11"/>
                          <a:pt x="17" y="11"/>
                          <a:pt x="17" y="11"/>
                        </a:cubicBezTo>
                        <a:cubicBezTo>
                          <a:pt x="17" y="12"/>
                          <a:pt x="17" y="12"/>
                          <a:pt x="17" y="13"/>
                        </a:cubicBezTo>
                        <a:cubicBezTo>
                          <a:pt x="16" y="13"/>
                          <a:pt x="16" y="14"/>
                          <a:pt x="16" y="14"/>
                        </a:cubicBezTo>
                        <a:cubicBezTo>
                          <a:pt x="16" y="15"/>
                          <a:pt x="15" y="15"/>
                          <a:pt x="16" y="16"/>
                        </a:cubicBezTo>
                        <a:cubicBezTo>
                          <a:pt x="15" y="16"/>
                          <a:pt x="15" y="16"/>
                          <a:pt x="15" y="16"/>
                        </a:cubicBezTo>
                        <a:cubicBezTo>
                          <a:pt x="14" y="15"/>
                          <a:pt x="14" y="15"/>
                          <a:pt x="14" y="14"/>
                        </a:cubicBezTo>
                        <a:cubicBezTo>
                          <a:pt x="14" y="14"/>
                          <a:pt x="14" y="14"/>
                          <a:pt x="14" y="14"/>
                        </a:cubicBezTo>
                        <a:cubicBezTo>
                          <a:pt x="13" y="14"/>
                          <a:pt x="13" y="14"/>
                          <a:pt x="13" y="14"/>
                        </a:cubicBezTo>
                        <a:cubicBezTo>
                          <a:pt x="13" y="14"/>
                          <a:pt x="13" y="14"/>
                          <a:pt x="13" y="14"/>
                        </a:cubicBezTo>
                        <a:cubicBezTo>
                          <a:pt x="13" y="14"/>
                          <a:pt x="13" y="14"/>
                          <a:pt x="13" y="14"/>
                        </a:cubicBezTo>
                        <a:cubicBezTo>
                          <a:pt x="14" y="15"/>
                          <a:pt x="14" y="16"/>
                          <a:pt x="14" y="17"/>
                        </a:cubicBezTo>
                        <a:cubicBezTo>
                          <a:pt x="14" y="17"/>
                          <a:pt x="14" y="17"/>
                          <a:pt x="14" y="17"/>
                        </a:cubicBezTo>
                        <a:cubicBezTo>
                          <a:pt x="13" y="16"/>
                          <a:pt x="13" y="16"/>
                          <a:pt x="12" y="16"/>
                        </a:cubicBezTo>
                        <a:cubicBezTo>
                          <a:pt x="12" y="16"/>
                          <a:pt x="11" y="16"/>
                          <a:pt x="11" y="16"/>
                        </a:cubicBezTo>
                        <a:cubicBezTo>
                          <a:pt x="10" y="16"/>
                          <a:pt x="9" y="16"/>
                          <a:pt x="9" y="15"/>
                        </a:cubicBezTo>
                        <a:cubicBezTo>
                          <a:pt x="9" y="15"/>
                          <a:pt x="9" y="15"/>
                          <a:pt x="8" y="15"/>
                        </a:cubicBezTo>
                        <a:cubicBezTo>
                          <a:pt x="8" y="15"/>
                          <a:pt x="8" y="15"/>
                          <a:pt x="8" y="14"/>
                        </a:cubicBezTo>
                        <a:cubicBezTo>
                          <a:pt x="8" y="14"/>
                          <a:pt x="8" y="14"/>
                          <a:pt x="8" y="13"/>
                        </a:cubicBezTo>
                        <a:cubicBezTo>
                          <a:pt x="8" y="13"/>
                          <a:pt x="8" y="13"/>
                          <a:pt x="9" y="12"/>
                        </a:cubicBezTo>
                        <a:cubicBezTo>
                          <a:pt x="10" y="12"/>
                          <a:pt x="11" y="12"/>
                          <a:pt x="12" y="13"/>
                        </a:cubicBezTo>
                        <a:cubicBezTo>
                          <a:pt x="12" y="13"/>
                          <a:pt x="12" y="13"/>
                          <a:pt x="12" y="13"/>
                        </a:cubicBezTo>
                        <a:cubicBezTo>
                          <a:pt x="11" y="12"/>
                          <a:pt x="10" y="11"/>
                          <a:pt x="9" y="10"/>
                        </a:cubicBezTo>
                        <a:cubicBezTo>
                          <a:pt x="8" y="9"/>
                          <a:pt x="7" y="9"/>
                          <a:pt x="7" y="9"/>
                        </a:cubicBezTo>
                        <a:cubicBezTo>
                          <a:pt x="6" y="9"/>
                          <a:pt x="5" y="9"/>
                          <a:pt x="4" y="10"/>
                        </a:cubicBezTo>
                        <a:cubicBezTo>
                          <a:pt x="4" y="10"/>
                          <a:pt x="4" y="11"/>
                          <a:pt x="4" y="11"/>
                        </a:cubicBezTo>
                        <a:cubicBezTo>
                          <a:pt x="4" y="12"/>
                          <a:pt x="4" y="12"/>
                          <a:pt x="4" y="12"/>
                        </a:cubicBezTo>
                        <a:cubicBezTo>
                          <a:pt x="4" y="12"/>
                          <a:pt x="4" y="12"/>
                          <a:pt x="4" y="12"/>
                        </a:cubicBezTo>
                        <a:cubicBezTo>
                          <a:pt x="4" y="12"/>
                          <a:pt x="4" y="13"/>
                          <a:pt x="4" y="13"/>
                        </a:cubicBezTo>
                        <a:cubicBezTo>
                          <a:pt x="4" y="13"/>
                          <a:pt x="5" y="13"/>
                          <a:pt x="5" y="13"/>
                        </a:cubicBezTo>
                        <a:cubicBezTo>
                          <a:pt x="6" y="12"/>
                          <a:pt x="7" y="12"/>
                          <a:pt x="7" y="13"/>
                        </a:cubicBezTo>
                        <a:cubicBezTo>
                          <a:pt x="7" y="13"/>
                          <a:pt x="7" y="13"/>
                          <a:pt x="7" y="14"/>
                        </a:cubicBezTo>
                        <a:cubicBezTo>
                          <a:pt x="6" y="15"/>
                          <a:pt x="6" y="15"/>
                          <a:pt x="6" y="15"/>
                        </a:cubicBezTo>
                        <a:cubicBezTo>
                          <a:pt x="5" y="16"/>
                          <a:pt x="5" y="16"/>
                          <a:pt x="4" y="16"/>
                        </a:cubicBezTo>
                        <a:cubicBezTo>
                          <a:pt x="4" y="16"/>
                          <a:pt x="4" y="16"/>
                          <a:pt x="3" y="16"/>
                        </a:cubicBezTo>
                        <a:cubicBezTo>
                          <a:pt x="3" y="15"/>
                          <a:pt x="2" y="15"/>
                          <a:pt x="1" y="14"/>
                        </a:cubicBezTo>
                        <a:cubicBezTo>
                          <a:pt x="1" y="14"/>
                          <a:pt x="1" y="14"/>
                          <a:pt x="0" y="13"/>
                        </a:cubicBezTo>
                        <a:cubicBezTo>
                          <a:pt x="0" y="13"/>
                          <a:pt x="0" y="12"/>
                          <a:pt x="0" y="12"/>
                        </a:cubicBezTo>
                        <a:cubicBezTo>
                          <a:pt x="0" y="10"/>
                          <a:pt x="1" y="8"/>
                          <a:pt x="3" y="7"/>
                        </a:cubicBezTo>
                        <a:cubicBezTo>
                          <a:pt x="3" y="7"/>
                          <a:pt x="4" y="6"/>
                          <a:pt x="5" y="6"/>
                        </a:cubicBezTo>
                        <a:cubicBezTo>
                          <a:pt x="5" y="6"/>
                          <a:pt x="5" y="6"/>
                          <a:pt x="5" y="6"/>
                        </a:cubicBezTo>
                        <a:cubicBezTo>
                          <a:pt x="6" y="6"/>
                          <a:pt x="6" y="6"/>
                          <a:pt x="7" y="7"/>
                        </a:cubicBezTo>
                        <a:cubicBezTo>
                          <a:pt x="8" y="7"/>
                          <a:pt x="9" y="8"/>
                          <a:pt x="10" y="8"/>
                        </a:cubicBezTo>
                        <a:cubicBezTo>
                          <a:pt x="11" y="9"/>
                          <a:pt x="11" y="10"/>
                          <a:pt x="12" y="11"/>
                        </a:cubicBezTo>
                        <a:cubicBezTo>
                          <a:pt x="11" y="10"/>
                          <a:pt x="11" y="9"/>
                          <a:pt x="11" y="8"/>
                        </a:cubicBezTo>
                        <a:cubicBezTo>
                          <a:pt x="11" y="7"/>
                          <a:pt x="11" y="6"/>
                          <a:pt x="11" y="5"/>
                        </a:cubicBezTo>
                        <a:cubicBezTo>
                          <a:pt x="11" y="4"/>
                          <a:pt x="12" y="3"/>
                          <a:pt x="12" y="3"/>
                        </a:cubicBezTo>
                        <a:cubicBezTo>
                          <a:pt x="12" y="2"/>
                          <a:pt x="13" y="1"/>
                          <a:pt x="14" y="1"/>
                        </a:cubicBezTo>
                        <a:cubicBezTo>
                          <a:pt x="15" y="0"/>
                          <a:pt x="18" y="0"/>
                          <a:pt x="19" y="2"/>
                        </a:cubicBezTo>
                        <a:cubicBezTo>
                          <a:pt x="20" y="2"/>
                          <a:pt x="20" y="2"/>
                          <a:pt x="20" y="3"/>
                        </a:cubicBezTo>
                        <a:cubicBezTo>
                          <a:pt x="20" y="3"/>
                          <a:pt x="21" y="3"/>
                          <a:pt x="21" y="4"/>
                        </a:cubicBezTo>
                        <a:cubicBezTo>
                          <a:pt x="21" y="5"/>
                          <a:pt x="21" y="6"/>
                          <a:pt x="20" y="6"/>
                        </a:cubicBezTo>
                        <a:cubicBezTo>
                          <a:pt x="20" y="7"/>
                          <a:pt x="20" y="8"/>
                          <a:pt x="1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14851"/>
                  <p:cNvSpPr>
                    <a:spLocks/>
                  </p:cNvSpPr>
                  <p:nvPr/>
                </p:nvSpPr>
                <p:spPr bwMode="auto">
                  <a:xfrm>
                    <a:off x="2015" y="-260"/>
                    <a:ext cx="9" cy="9"/>
                  </a:xfrm>
                  <a:custGeom>
                    <a:avLst/>
                    <a:gdLst>
                      <a:gd name="T0" fmla="*/ 1 w 2"/>
                      <a:gd name="T1" fmla="*/ 2 h 2"/>
                      <a:gd name="T2" fmla="*/ 1 w 2"/>
                      <a:gd name="T3" fmla="*/ 2 h 2"/>
                      <a:gd name="T4" fmla="*/ 0 w 2"/>
                      <a:gd name="T5" fmla="*/ 2 h 2"/>
                      <a:gd name="T6" fmla="*/ 0 w 2"/>
                      <a:gd name="T7" fmla="*/ 1 h 2"/>
                      <a:gd name="T8" fmla="*/ 0 w 2"/>
                      <a:gd name="T9" fmla="*/ 1 h 2"/>
                      <a:gd name="T10" fmla="*/ 1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2"/>
                        </a:cubicBezTo>
                        <a:cubicBezTo>
                          <a:pt x="0" y="2"/>
                          <a:pt x="0" y="1"/>
                          <a:pt x="0" y="1"/>
                        </a:cubicBezTo>
                        <a:cubicBezTo>
                          <a:pt x="0" y="1"/>
                          <a:pt x="0" y="1"/>
                          <a:pt x="0" y="1"/>
                        </a:cubicBezTo>
                        <a:cubicBezTo>
                          <a:pt x="1" y="0"/>
                          <a:pt x="1" y="1"/>
                          <a:pt x="1" y="1"/>
                        </a:cubicBezTo>
                        <a:cubicBezTo>
                          <a:pt x="2" y="1"/>
                          <a:pt x="2"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14852"/>
                  <p:cNvSpPr>
                    <a:spLocks noEditPoints="1"/>
                  </p:cNvSpPr>
                  <p:nvPr/>
                </p:nvSpPr>
                <p:spPr bwMode="auto">
                  <a:xfrm>
                    <a:off x="1970" y="-292"/>
                    <a:ext cx="13" cy="12"/>
                  </a:xfrm>
                  <a:custGeom>
                    <a:avLst/>
                    <a:gdLst>
                      <a:gd name="T0" fmla="*/ 3 w 3"/>
                      <a:gd name="T1" fmla="*/ 2 h 3"/>
                      <a:gd name="T2" fmla="*/ 3 w 3"/>
                      <a:gd name="T3" fmla="*/ 1 h 3"/>
                      <a:gd name="T4" fmla="*/ 3 w 3"/>
                      <a:gd name="T5" fmla="*/ 0 h 3"/>
                      <a:gd name="T6" fmla="*/ 2 w 3"/>
                      <a:gd name="T7" fmla="*/ 0 h 3"/>
                      <a:gd name="T8" fmla="*/ 2 w 3"/>
                      <a:gd name="T9" fmla="*/ 0 h 3"/>
                      <a:gd name="T10" fmla="*/ 0 w 3"/>
                      <a:gd name="T11" fmla="*/ 0 h 3"/>
                      <a:gd name="T12" fmla="*/ 1 w 3"/>
                      <a:gd name="T13" fmla="*/ 0 h 3"/>
                      <a:gd name="T14" fmla="*/ 1 w 3"/>
                      <a:gd name="T15" fmla="*/ 2 h 3"/>
                      <a:gd name="T16" fmla="*/ 1 w 3"/>
                      <a:gd name="T17" fmla="*/ 3 h 3"/>
                      <a:gd name="T18" fmla="*/ 2 w 3"/>
                      <a:gd name="T19" fmla="*/ 3 h 3"/>
                      <a:gd name="T20" fmla="*/ 2 w 3"/>
                      <a:gd name="T21" fmla="*/ 3 h 3"/>
                      <a:gd name="T22" fmla="*/ 3 w 3"/>
                      <a:gd name="T23" fmla="*/ 2 h 3"/>
                      <a:gd name="T24" fmla="*/ 2 w 3"/>
                      <a:gd name="T25" fmla="*/ 2 h 3"/>
                      <a:gd name="T26" fmla="*/ 2 w 3"/>
                      <a:gd name="T27" fmla="*/ 2 h 3"/>
                      <a:gd name="T28" fmla="*/ 2 w 3"/>
                      <a:gd name="T2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2"/>
                        </a:moveTo>
                        <a:cubicBezTo>
                          <a:pt x="3" y="2"/>
                          <a:pt x="3" y="2"/>
                          <a:pt x="3" y="1"/>
                        </a:cubicBezTo>
                        <a:cubicBezTo>
                          <a:pt x="3" y="1"/>
                          <a:pt x="3" y="0"/>
                          <a:pt x="3" y="0"/>
                        </a:cubicBezTo>
                        <a:cubicBezTo>
                          <a:pt x="2" y="0"/>
                          <a:pt x="2" y="0"/>
                          <a:pt x="2" y="0"/>
                        </a:cubicBezTo>
                        <a:cubicBezTo>
                          <a:pt x="2" y="0"/>
                          <a:pt x="2" y="0"/>
                          <a:pt x="2" y="0"/>
                        </a:cubicBezTo>
                        <a:cubicBezTo>
                          <a:pt x="1" y="0"/>
                          <a:pt x="1" y="0"/>
                          <a:pt x="0" y="0"/>
                        </a:cubicBezTo>
                        <a:cubicBezTo>
                          <a:pt x="1" y="0"/>
                          <a:pt x="1" y="0"/>
                          <a:pt x="1" y="0"/>
                        </a:cubicBezTo>
                        <a:cubicBezTo>
                          <a:pt x="0" y="1"/>
                          <a:pt x="0" y="2"/>
                          <a:pt x="1" y="2"/>
                        </a:cubicBezTo>
                        <a:cubicBezTo>
                          <a:pt x="1" y="2"/>
                          <a:pt x="1" y="3"/>
                          <a:pt x="1" y="3"/>
                        </a:cubicBezTo>
                        <a:cubicBezTo>
                          <a:pt x="1" y="3"/>
                          <a:pt x="2" y="3"/>
                          <a:pt x="2" y="3"/>
                        </a:cubicBezTo>
                        <a:cubicBezTo>
                          <a:pt x="2" y="3"/>
                          <a:pt x="2" y="3"/>
                          <a:pt x="2" y="3"/>
                        </a:cubicBezTo>
                        <a:cubicBezTo>
                          <a:pt x="2" y="3"/>
                          <a:pt x="3" y="3"/>
                          <a:pt x="3" y="2"/>
                        </a:cubicBezTo>
                        <a:close/>
                        <a:moveTo>
                          <a:pt x="2" y="2"/>
                        </a:moveTo>
                        <a:cubicBezTo>
                          <a:pt x="2"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14853"/>
                  <p:cNvSpPr>
                    <a:spLocks noEditPoints="1"/>
                  </p:cNvSpPr>
                  <p:nvPr/>
                </p:nvSpPr>
                <p:spPr bwMode="auto">
                  <a:xfrm>
                    <a:off x="1995" y="-297"/>
                    <a:ext cx="12" cy="13"/>
                  </a:xfrm>
                  <a:custGeom>
                    <a:avLst/>
                    <a:gdLst>
                      <a:gd name="T0" fmla="*/ 3 w 3"/>
                      <a:gd name="T1" fmla="*/ 3 h 3"/>
                      <a:gd name="T2" fmla="*/ 3 w 3"/>
                      <a:gd name="T3" fmla="*/ 2 h 3"/>
                      <a:gd name="T4" fmla="*/ 3 w 3"/>
                      <a:gd name="T5" fmla="*/ 1 h 3"/>
                      <a:gd name="T6" fmla="*/ 2 w 3"/>
                      <a:gd name="T7" fmla="*/ 0 h 3"/>
                      <a:gd name="T8" fmla="*/ 2 w 3"/>
                      <a:gd name="T9" fmla="*/ 0 h 3"/>
                      <a:gd name="T10" fmla="*/ 1 w 3"/>
                      <a:gd name="T11" fmla="*/ 1 h 3"/>
                      <a:gd name="T12" fmla="*/ 1 w 3"/>
                      <a:gd name="T13" fmla="*/ 1 h 3"/>
                      <a:gd name="T14" fmla="*/ 1 w 3"/>
                      <a:gd name="T15" fmla="*/ 3 h 3"/>
                      <a:gd name="T16" fmla="*/ 1 w 3"/>
                      <a:gd name="T17" fmla="*/ 3 h 3"/>
                      <a:gd name="T18" fmla="*/ 2 w 3"/>
                      <a:gd name="T19" fmla="*/ 3 h 3"/>
                      <a:gd name="T20" fmla="*/ 2 w 3"/>
                      <a:gd name="T21" fmla="*/ 3 h 3"/>
                      <a:gd name="T22" fmla="*/ 3 w 3"/>
                      <a:gd name="T23" fmla="*/ 3 h 3"/>
                      <a:gd name="T24" fmla="*/ 2 w 3"/>
                      <a:gd name="T25" fmla="*/ 3 h 3"/>
                      <a:gd name="T26" fmla="*/ 2 w 3"/>
                      <a:gd name="T27" fmla="*/ 3 h 3"/>
                      <a:gd name="T28" fmla="*/ 2 w 3"/>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3"/>
                        </a:moveTo>
                        <a:cubicBezTo>
                          <a:pt x="3" y="3"/>
                          <a:pt x="3" y="2"/>
                          <a:pt x="3" y="2"/>
                        </a:cubicBezTo>
                        <a:cubicBezTo>
                          <a:pt x="3" y="1"/>
                          <a:pt x="3" y="1"/>
                          <a:pt x="3" y="1"/>
                        </a:cubicBezTo>
                        <a:cubicBezTo>
                          <a:pt x="3" y="1"/>
                          <a:pt x="2" y="0"/>
                          <a:pt x="2" y="0"/>
                        </a:cubicBezTo>
                        <a:cubicBezTo>
                          <a:pt x="2" y="0"/>
                          <a:pt x="2" y="0"/>
                          <a:pt x="2" y="0"/>
                        </a:cubicBezTo>
                        <a:cubicBezTo>
                          <a:pt x="1" y="0"/>
                          <a:pt x="1" y="1"/>
                          <a:pt x="1" y="1"/>
                        </a:cubicBezTo>
                        <a:cubicBezTo>
                          <a:pt x="1" y="1"/>
                          <a:pt x="1" y="1"/>
                          <a:pt x="1" y="1"/>
                        </a:cubicBezTo>
                        <a:cubicBezTo>
                          <a:pt x="0" y="2"/>
                          <a:pt x="0" y="3"/>
                          <a:pt x="1" y="3"/>
                        </a:cubicBezTo>
                        <a:cubicBezTo>
                          <a:pt x="1" y="3"/>
                          <a:pt x="1" y="3"/>
                          <a:pt x="1" y="3"/>
                        </a:cubicBezTo>
                        <a:cubicBezTo>
                          <a:pt x="1" y="3"/>
                          <a:pt x="2" y="3"/>
                          <a:pt x="2" y="3"/>
                        </a:cubicBezTo>
                        <a:cubicBezTo>
                          <a:pt x="2" y="3"/>
                          <a:pt x="2" y="3"/>
                          <a:pt x="2" y="3"/>
                        </a:cubicBezTo>
                        <a:cubicBezTo>
                          <a:pt x="2" y="3"/>
                          <a:pt x="3" y="3"/>
                          <a:pt x="3" y="3"/>
                        </a:cubicBezTo>
                        <a:close/>
                        <a:moveTo>
                          <a:pt x="2" y="3"/>
                        </a:moveTo>
                        <a:cubicBezTo>
                          <a:pt x="2" y="3"/>
                          <a:pt x="2"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14854"/>
                  <p:cNvSpPr>
                    <a:spLocks noEditPoints="1"/>
                  </p:cNvSpPr>
                  <p:nvPr/>
                </p:nvSpPr>
                <p:spPr bwMode="auto">
                  <a:xfrm>
                    <a:off x="1962" y="-276"/>
                    <a:ext cx="12" cy="12"/>
                  </a:xfrm>
                  <a:custGeom>
                    <a:avLst/>
                    <a:gdLst>
                      <a:gd name="T0" fmla="*/ 3 w 3"/>
                      <a:gd name="T1" fmla="*/ 0 h 3"/>
                      <a:gd name="T2" fmla="*/ 1 w 3"/>
                      <a:gd name="T3" fmla="*/ 0 h 3"/>
                      <a:gd name="T4" fmla="*/ 1 w 3"/>
                      <a:gd name="T5" fmla="*/ 0 h 3"/>
                      <a:gd name="T6" fmla="*/ 0 w 3"/>
                      <a:gd name="T7" fmla="*/ 1 h 3"/>
                      <a:gd name="T8" fmla="*/ 0 w 3"/>
                      <a:gd name="T9" fmla="*/ 1 h 3"/>
                      <a:gd name="T10" fmla="*/ 0 w 3"/>
                      <a:gd name="T11" fmla="*/ 2 h 3"/>
                      <a:gd name="T12" fmla="*/ 1 w 3"/>
                      <a:gd name="T13" fmla="*/ 3 h 3"/>
                      <a:gd name="T14" fmla="*/ 1 w 3"/>
                      <a:gd name="T15" fmla="*/ 3 h 3"/>
                      <a:gd name="T16" fmla="*/ 2 w 3"/>
                      <a:gd name="T17" fmla="*/ 3 h 3"/>
                      <a:gd name="T18" fmla="*/ 2 w 3"/>
                      <a:gd name="T19" fmla="*/ 3 h 3"/>
                      <a:gd name="T20" fmla="*/ 3 w 3"/>
                      <a:gd name="T21" fmla="*/ 3 h 3"/>
                      <a:gd name="T22" fmla="*/ 3 w 3"/>
                      <a:gd name="T23" fmla="*/ 2 h 3"/>
                      <a:gd name="T24" fmla="*/ 3 w 3"/>
                      <a:gd name="T25" fmla="*/ 0 h 3"/>
                      <a:gd name="T26" fmla="*/ 2 w 3"/>
                      <a:gd name="T27" fmla="*/ 3 h 3"/>
                      <a:gd name="T28" fmla="*/ 2 w 3"/>
                      <a:gd name="T29" fmla="*/ 3 h 3"/>
                      <a:gd name="T30" fmla="*/ 2 w 3"/>
                      <a:gd name="T3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3">
                        <a:moveTo>
                          <a:pt x="3" y="0"/>
                        </a:moveTo>
                        <a:cubicBezTo>
                          <a:pt x="2" y="0"/>
                          <a:pt x="2" y="0"/>
                          <a:pt x="1" y="0"/>
                        </a:cubicBezTo>
                        <a:cubicBezTo>
                          <a:pt x="1" y="0"/>
                          <a:pt x="1" y="0"/>
                          <a:pt x="1" y="0"/>
                        </a:cubicBezTo>
                        <a:cubicBezTo>
                          <a:pt x="1" y="0"/>
                          <a:pt x="1" y="0"/>
                          <a:pt x="0" y="1"/>
                        </a:cubicBezTo>
                        <a:cubicBezTo>
                          <a:pt x="0" y="1"/>
                          <a:pt x="0" y="1"/>
                          <a:pt x="0" y="1"/>
                        </a:cubicBezTo>
                        <a:cubicBezTo>
                          <a:pt x="0" y="1"/>
                          <a:pt x="0" y="2"/>
                          <a:pt x="0" y="2"/>
                        </a:cubicBezTo>
                        <a:cubicBezTo>
                          <a:pt x="0" y="2"/>
                          <a:pt x="0" y="3"/>
                          <a:pt x="1" y="3"/>
                        </a:cubicBezTo>
                        <a:cubicBezTo>
                          <a:pt x="1" y="3"/>
                          <a:pt x="1" y="3"/>
                          <a:pt x="1" y="3"/>
                        </a:cubicBezTo>
                        <a:cubicBezTo>
                          <a:pt x="1" y="3"/>
                          <a:pt x="1" y="3"/>
                          <a:pt x="2" y="3"/>
                        </a:cubicBezTo>
                        <a:cubicBezTo>
                          <a:pt x="2" y="3"/>
                          <a:pt x="2" y="3"/>
                          <a:pt x="2" y="3"/>
                        </a:cubicBezTo>
                        <a:cubicBezTo>
                          <a:pt x="2" y="3"/>
                          <a:pt x="2" y="3"/>
                          <a:pt x="3" y="3"/>
                        </a:cubicBezTo>
                        <a:cubicBezTo>
                          <a:pt x="3" y="2"/>
                          <a:pt x="3" y="2"/>
                          <a:pt x="3" y="2"/>
                        </a:cubicBezTo>
                        <a:cubicBezTo>
                          <a:pt x="3" y="1"/>
                          <a:pt x="3" y="1"/>
                          <a:pt x="3" y="0"/>
                        </a:cubicBezTo>
                        <a:close/>
                        <a:moveTo>
                          <a:pt x="2" y="3"/>
                        </a:moveTo>
                        <a:cubicBezTo>
                          <a:pt x="2" y="3"/>
                          <a:pt x="2"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14855"/>
                  <p:cNvSpPr>
                    <a:spLocks noEditPoints="1"/>
                  </p:cNvSpPr>
                  <p:nvPr/>
                </p:nvSpPr>
                <p:spPr bwMode="auto">
                  <a:xfrm>
                    <a:off x="2036" y="-182"/>
                    <a:ext cx="12" cy="12"/>
                  </a:xfrm>
                  <a:custGeom>
                    <a:avLst/>
                    <a:gdLst>
                      <a:gd name="T0" fmla="*/ 1 w 3"/>
                      <a:gd name="T1" fmla="*/ 3 h 3"/>
                      <a:gd name="T2" fmla="*/ 2 w 3"/>
                      <a:gd name="T3" fmla="*/ 3 h 3"/>
                      <a:gd name="T4" fmla="*/ 2 w 3"/>
                      <a:gd name="T5" fmla="*/ 3 h 3"/>
                      <a:gd name="T6" fmla="*/ 3 w 3"/>
                      <a:gd name="T7" fmla="*/ 3 h 3"/>
                      <a:gd name="T8" fmla="*/ 3 w 3"/>
                      <a:gd name="T9" fmla="*/ 2 h 3"/>
                      <a:gd name="T10" fmla="*/ 3 w 3"/>
                      <a:gd name="T11" fmla="*/ 1 h 3"/>
                      <a:gd name="T12" fmla="*/ 2 w 3"/>
                      <a:gd name="T13" fmla="*/ 0 h 3"/>
                      <a:gd name="T14" fmla="*/ 1 w 3"/>
                      <a:gd name="T15" fmla="*/ 0 h 3"/>
                      <a:gd name="T16" fmla="*/ 0 w 3"/>
                      <a:gd name="T17" fmla="*/ 1 h 3"/>
                      <a:gd name="T18" fmla="*/ 1 w 3"/>
                      <a:gd name="T19" fmla="*/ 1 h 3"/>
                      <a:gd name="T20" fmla="*/ 0 w 3"/>
                      <a:gd name="T21" fmla="*/ 2 h 3"/>
                      <a:gd name="T22" fmla="*/ 1 w 3"/>
                      <a:gd name="T23" fmla="*/ 3 h 3"/>
                      <a:gd name="T24" fmla="*/ 1 w 3"/>
                      <a:gd name="T25" fmla="*/ 3 h 3"/>
                      <a:gd name="T26" fmla="*/ 2 w 3"/>
                      <a:gd name="T27" fmla="*/ 3 h 3"/>
                      <a:gd name="T28" fmla="*/ 2 w 3"/>
                      <a:gd name="T29" fmla="*/ 3 h 3"/>
                      <a:gd name="T30" fmla="*/ 2 w 3"/>
                      <a:gd name="T3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3">
                        <a:moveTo>
                          <a:pt x="1" y="3"/>
                        </a:moveTo>
                        <a:cubicBezTo>
                          <a:pt x="1" y="3"/>
                          <a:pt x="1" y="3"/>
                          <a:pt x="2" y="3"/>
                        </a:cubicBezTo>
                        <a:cubicBezTo>
                          <a:pt x="2" y="3"/>
                          <a:pt x="2" y="3"/>
                          <a:pt x="2" y="3"/>
                        </a:cubicBezTo>
                        <a:cubicBezTo>
                          <a:pt x="2" y="3"/>
                          <a:pt x="3" y="3"/>
                          <a:pt x="3" y="3"/>
                        </a:cubicBezTo>
                        <a:cubicBezTo>
                          <a:pt x="3" y="2"/>
                          <a:pt x="3" y="2"/>
                          <a:pt x="3" y="2"/>
                        </a:cubicBezTo>
                        <a:cubicBezTo>
                          <a:pt x="3" y="1"/>
                          <a:pt x="3" y="1"/>
                          <a:pt x="3" y="1"/>
                        </a:cubicBezTo>
                        <a:cubicBezTo>
                          <a:pt x="2" y="0"/>
                          <a:pt x="2" y="0"/>
                          <a:pt x="2" y="0"/>
                        </a:cubicBezTo>
                        <a:cubicBezTo>
                          <a:pt x="1" y="0"/>
                          <a:pt x="1" y="0"/>
                          <a:pt x="1" y="0"/>
                        </a:cubicBezTo>
                        <a:cubicBezTo>
                          <a:pt x="1" y="0"/>
                          <a:pt x="1" y="0"/>
                          <a:pt x="0" y="1"/>
                        </a:cubicBezTo>
                        <a:cubicBezTo>
                          <a:pt x="1" y="1"/>
                          <a:pt x="1" y="1"/>
                          <a:pt x="1" y="1"/>
                        </a:cubicBezTo>
                        <a:cubicBezTo>
                          <a:pt x="0" y="1"/>
                          <a:pt x="0" y="2"/>
                          <a:pt x="0" y="2"/>
                        </a:cubicBezTo>
                        <a:cubicBezTo>
                          <a:pt x="0" y="2"/>
                          <a:pt x="1" y="3"/>
                          <a:pt x="1" y="3"/>
                        </a:cubicBezTo>
                        <a:cubicBezTo>
                          <a:pt x="1" y="3"/>
                          <a:pt x="1" y="3"/>
                          <a:pt x="1" y="3"/>
                        </a:cubicBezTo>
                        <a:close/>
                        <a:moveTo>
                          <a:pt x="2" y="3"/>
                        </a:moveTo>
                        <a:cubicBezTo>
                          <a:pt x="2" y="3"/>
                          <a:pt x="2"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14856"/>
                  <p:cNvSpPr>
                    <a:spLocks/>
                  </p:cNvSpPr>
                  <p:nvPr/>
                </p:nvSpPr>
                <p:spPr bwMode="auto">
                  <a:xfrm>
                    <a:off x="2564" y="-211"/>
                    <a:ext cx="58" cy="66"/>
                  </a:xfrm>
                  <a:custGeom>
                    <a:avLst/>
                    <a:gdLst>
                      <a:gd name="T0" fmla="*/ 7 w 14"/>
                      <a:gd name="T1" fmla="*/ 0 h 16"/>
                      <a:gd name="T2" fmla="*/ 8 w 14"/>
                      <a:gd name="T3" fmla="*/ 0 h 16"/>
                      <a:gd name="T4" fmla="*/ 13 w 14"/>
                      <a:gd name="T5" fmla="*/ 3 h 16"/>
                      <a:gd name="T6" fmla="*/ 13 w 14"/>
                      <a:gd name="T7" fmla="*/ 8 h 16"/>
                      <a:gd name="T8" fmla="*/ 9 w 14"/>
                      <a:gd name="T9" fmla="*/ 11 h 16"/>
                      <a:gd name="T10" fmla="*/ 8 w 14"/>
                      <a:gd name="T11" fmla="*/ 11 h 16"/>
                      <a:gd name="T12" fmla="*/ 5 w 14"/>
                      <a:gd name="T13" fmla="*/ 9 h 16"/>
                      <a:gd name="T14" fmla="*/ 5 w 14"/>
                      <a:gd name="T15" fmla="*/ 8 h 16"/>
                      <a:gd name="T16" fmla="*/ 5 w 14"/>
                      <a:gd name="T17" fmla="*/ 6 h 16"/>
                      <a:gd name="T18" fmla="*/ 6 w 14"/>
                      <a:gd name="T19" fmla="*/ 4 h 16"/>
                      <a:gd name="T20" fmla="*/ 8 w 14"/>
                      <a:gd name="T21" fmla="*/ 5 h 16"/>
                      <a:gd name="T22" fmla="*/ 9 w 14"/>
                      <a:gd name="T23" fmla="*/ 6 h 16"/>
                      <a:gd name="T24" fmla="*/ 8 w 14"/>
                      <a:gd name="T25" fmla="*/ 8 h 16"/>
                      <a:gd name="T26" fmla="*/ 7 w 14"/>
                      <a:gd name="T27" fmla="*/ 8 h 16"/>
                      <a:gd name="T28" fmla="*/ 7 w 14"/>
                      <a:gd name="T29" fmla="*/ 8 h 16"/>
                      <a:gd name="T30" fmla="*/ 7 w 14"/>
                      <a:gd name="T31" fmla="*/ 8 h 16"/>
                      <a:gd name="T32" fmla="*/ 8 w 14"/>
                      <a:gd name="T33" fmla="*/ 9 h 16"/>
                      <a:gd name="T34" fmla="*/ 10 w 14"/>
                      <a:gd name="T35" fmla="*/ 5 h 16"/>
                      <a:gd name="T36" fmla="*/ 6 w 14"/>
                      <a:gd name="T37" fmla="*/ 2 h 16"/>
                      <a:gd name="T38" fmla="*/ 5 w 14"/>
                      <a:gd name="T39" fmla="*/ 2 h 16"/>
                      <a:gd name="T40" fmla="*/ 3 w 14"/>
                      <a:gd name="T41" fmla="*/ 4 h 16"/>
                      <a:gd name="T42" fmla="*/ 2 w 14"/>
                      <a:gd name="T43" fmla="*/ 7 h 16"/>
                      <a:gd name="T44" fmla="*/ 2 w 14"/>
                      <a:gd name="T45" fmla="*/ 10 h 16"/>
                      <a:gd name="T46" fmla="*/ 6 w 14"/>
                      <a:gd name="T47" fmla="*/ 15 h 16"/>
                      <a:gd name="T48" fmla="*/ 5 w 14"/>
                      <a:gd name="T49" fmla="*/ 16 h 16"/>
                      <a:gd name="T50" fmla="*/ 1 w 14"/>
                      <a:gd name="T51" fmla="*/ 10 h 16"/>
                      <a:gd name="T52" fmla="*/ 0 w 14"/>
                      <a:gd name="T53" fmla="*/ 7 h 16"/>
                      <a:gd name="T54" fmla="*/ 1 w 14"/>
                      <a:gd name="T55" fmla="*/ 3 h 16"/>
                      <a:gd name="T56" fmla="*/ 4 w 14"/>
                      <a:gd name="T57" fmla="*/ 1 h 16"/>
                      <a:gd name="T58" fmla="*/ 7 w 14"/>
                      <a:gd name="T5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16">
                        <a:moveTo>
                          <a:pt x="7" y="0"/>
                        </a:moveTo>
                        <a:cubicBezTo>
                          <a:pt x="8" y="0"/>
                          <a:pt x="8" y="0"/>
                          <a:pt x="8" y="0"/>
                        </a:cubicBezTo>
                        <a:cubicBezTo>
                          <a:pt x="10" y="0"/>
                          <a:pt x="12" y="1"/>
                          <a:pt x="13" y="3"/>
                        </a:cubicBezTo>
                        <a:cubicBezTo>
                          <a:pt x="14" y="5"/>
                          <a:pt x="14" y="7"/>
                          <a:pt x="13" y="8"/>
                        </a:cubicBezTo>
                        <a:cubicBezTo>
                          <a:pt x="11" y="10"/>
                          <a:pt x="10" y="11"/>
                          <a:pt x="9" y="11"/>
                        </a:cubicBezTo>
                        <a:cubicBezTo>
                          <a:pt x="8" y="11"/>
                          <a:pt x="8" y="11"/>
                          <a:pt x="8" y="11"/>
                        </a:cubicBezTo>
                        <a:cubicBezTo>
                          <a:pt x="7" y="10"/>
                          <a:pt x="6" y="10"/>
                          <a:pt x="5" y="9"/>
                        </a:cubicBezTo>
                        <a:cubicBezTo>
                          <a:pt x="5" y="9"/>
                          <a:pt x="5" y="9"/>
                          <a:pt x="5" y="8"/>
                        </a:cubicBezTo>
                        <a:cubicBezTo>
                          <a:pt x="5" y="8"/>
                          <a:pt x="5" y="7"/>
                          <a:pt x="5" y="6"/>
                        </a:cubicBezTo>
                        <a:cubicBezTo>
                          <a:pt x="5" y="5"/>
                          <a:pt x="6" y="4"/>
                          <a:pt x="6" y="4"/>
                        </a:cubicBezTo>
                        <a:cubicBezTo>
                          <a:pt x="7" y="4"/>
                          <a:pt x="8" y="4"/>
                          <a:pt x="8" y="5"/>
                        </a:cubicBezTo>
                        <a:cubicBezTo>
                          <a:pt x="9" y="5"/>
                          <a:pt x="9" y="6"/>
                          <a:pt x="9" y="6"/>
                        </a:cubicBezTo>
                        <a:cubicBezTo>
                          <a:pt x="8" y="7"/>
                          <a:pt x="8" y="7"/>
                          <a:pt x="8" y="8"/>
                        </a:cubicBezTo>
                        <a:cubicBezTo>
                          <a:pt x="8" y="8"/>
                          <a:pt x="7" y="8"/>
                          <a:pt x="7" y="8"/>
                        </a:cubicBezTo>
                        <a:cubicBezTo>
                          <a:pt x="7" y="8"/>
                          <a:pt x="7" y="8"/>
                          <a:pt x="7" y="8"/>
                        </a:cubicBezTo>
                        <a:cubicBezTo>
                          <a:pt x="7" y="8"/>
                          <a:pt x="7" y="8"/>
                          <a:pt x="7" y="8"/>
                        </a:cubicBezTo>
                        <a:cubicBezTo>
                          <a:pt x="7" y="9"/>
                          <a:pt x="8" y="9"/>
                          <a:pt x="8" y="9"/>
                        </a:cubicBezTo>
                        <a:cubicBezTo>
                          <a:pt x="9" y="8"/>
                          <a:pt x="10" y="7"/>
                          <a:pt x="10" y="5"/>
                        </a:cubicBezTo>
                        <a:cubicBezTo>
                          <a:pt x="9" y="4"/>
                          <a:pt x="8" y="2"/>
                          <a:pt x="6" y="2"/>
                        </a:cubicBezTo>
                        <a:cubicBezTo>
                          <a:pt x="6" y="2"/>
                          <a:pt x="6" y="2"/>
                          <a:pt x="5" y="2"/>
                        </a:cubicBezTo>
                        <a:cubicBezTo>
                          <a:pt x="4" y="3"/>
                          <a:pt x="3" y="4"/>
                          <a:pt x="3" y="4"/>
                        </a:cubicBezTo>
                        <a:cubicBezTo>
                          <a:pt x="2" y="5"/>
                          <a:pt x="2" y="6"/>
                          <a:pt x="2" y="7"/>
                        </a:cubicBezTo>
                        <a:cubicBezTo>
                          <a:pt x="2" y="8"/>
                          <a:pt x="2" y="9"/>
                          <a:pt x="2" y="10"/>
                        </a:cubicBezTo>
                        <a:cubicBezTo>
                          <a:pt x="3" y="12"/>
                          <a:pt x="4" y="14"/>
                          <a:pt x="6" y="15"/>
                        </a:cubicBezTo>
                        <a:cubicBezTo>
                          <a:pt x="5" y="16"/>
                          <a:pt x="5" y="16"/>
                          <a:pt x="5" y="16"/>
                        </a:cubicBezTo>
                        <a:cubicBezTo>
                          <a:pt x="3" y="14"/>
                          <a:pt x="2" y="13"/>
                          <a:pt x="1" y="10"/>
                        </a:cubicBezTo>
                        <a:cubicBezTo>
                          <a:pt x="0" y="9"/>
                          <a:pt x="0" y="8"/>
                          <a:pt x="0" y="7"/>
                        </a:cubicBezTo>
                        <a:cubicBezTo>
                          <a:pt x="0" y="6"/>
                          <a:pt x="1" y="5"/>
                          <a:pt x="1" y="3"/>
                        </a:cubicBezTo>
                        <a:cubicBezTo>
                          <a:pt x="2" y="2"/>
                          <a:pt x="3" y="1"/>
                          <a:pt x="4" y="1"/>
                        </a:cubicBezTo>
                        <a:cubicBezTo>
                          <a:pt x="5" y="0"/>
                          <a:pt x="6"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1" name="Freeform 14857"/>
                  <p:cNvSpPr>
                    <a:spLocks/>
                  </p:cNvSpPr>
                  <p:nvPr/>
                </p:nvSpPr>
                <p:spPr bwMode="auto">
                  <a:xfrm>
                    <a:off x="2552" y="-284"/>
                    <a:ext cx="86" cy="69"/>
                  </a:xfrm>
                  <a:custGeom>
                    <a:avLst/>
                    <a:gdLst>
                      <a:gd name="T0" fmla="*/ 20 w 21"/>
                      <a:gd name="T1" fmla="*/ 15 h 17"/>
                      <a:gd name="T2" fmla="*/ 17 w 21"/>
                      <a:gd name="T3" fmla="*/ 16 h 17"/>
                      <a:gd name="T4" fmla="*/ 14 w 21"/>
                      <a:gd name="T5" fmla="*/ 15 h 17"/>
                      <a:gd name="T6" fmla="*/ 15 w 21"/>
                      <a:gd name="T7" fmla="*/ 13 h 17"/>
                      <a:gd name="T8" fmla="*/ 17 w 21"/>
                      <a:gd name="T9" fmla="*/ 13 h 17"/>
                      <a:gd name="T10" fmla="*/ 17 w 21"/>
                      <a:gd name="T11" fmla="*/ 12 h 17"/>
                      <a:gd name="T12" fmla="*/ 15 w 21"/>
                      <a:gd name="T13" fmla="*/ 9 h 17"/>
                      <a:gd name="T14" fmla="*/ 12 w 21"/>
                      <a:gd name="T15" fmla="*/ 10 h 17"/>
                      <a:gd name="T16" fmla="*/ 9 w 21"/>
                      <a:gd name="T17" fmla="*/ 13 h 17"/>
                      <a:gd name="T18" fmla="*/ 13 w 21"/>
                      <a:gd name="T19" fmla="*/ 14 h 17"/>
                      <a:gd name="T20" fmla="*/ 12 w 21"/>
                      <a:gd name="T21" fmla="*/ 15 h 17"/>
                      <a:gd name="T22" fmla="*/ 10 w 21"/>
                      <a:gd name="T23" fmla="*/ 16 h 17"/>
                      <a:gd name="T24" fmla="*/ 7 w 21"/>
                      <a:gd name="T25" fmla="*/ 17 h 17"/>
                      <a:gd name="T26" fmla="*/ 7 w 21"/>
                      <a:gd name="T27" fmla="*/ 15 h 17"/>
                      <a:gd name="T28" fmla="*/ 7 w 21"/>
                      <a:gd name="T29" fmla="*/ 14 h 17"/>
                      <a:gd name="T30" fmla="*/ 7 w 21"/>
                      <a:gd name="T31" fmla="*/ 15 h 17"/>
                      <a:gd name="T32" fmla="*/ 5 w 21"/>
                      <a:gd name="T33" fmla="*/ 16 h 17"/>
                      <a:gd name="T34" fmla="*/ 4 w 21"/>
                      <a:gd name="T35" fmla="*/ 13 h 17"/>
                      <a:gd name="T36" fmla="*/ 4 w 21"/>
                      <a:gd name="T37" fmla="*/ 11 h 17"/>
                      <a:gd name="T38" fmla="*/ 5 w 21"/>
                      <a:gd name="T39" fmla="*/ 9 h 17"/>
                      <a:gd name="T40" fmla="*/ 7 w 21"/>
                      <a:gd name="T41" fmla="*/ 12 h 17"/>
                      <a:gd name="T42" fmla="*/ 8 w 21"/>
                      <a:gd name="T43" fmla="*/ 8 h 17"/>
                      <a:gd name="T44" fmla="*/ 6 w 21"/>
                      <a:gd name="T45" fmla="*/ 4 h 17"/>
                      <a:gd name="T46" fmla="*/ 4 w 21"/>
                      <a:gd name="T47" fmla="*/ 5 h 17"/>
                      <a:gd name="T48" fmla="*/ 3 w 21"/>
                      <a:gd name="T49" fmla="*/ 6 h 17"/>
                      <a:gd name="T50" fmla="*/ 5 w 21"/>
                      <a:gd name="T51" fmla="*/ 8 h 17"/>
                      <a:gd name="T52" fmla="*/ 3 w 21"/>
                      <a:gd name="T53" fmla="*/ 9 h 17"/>
                      <a:gd name="T54" fmla="*/ 0 w 21"/>
                      <a:gd name="T55" fmla="*/ 7 h 17"/>
                      <a:gd name="T56" fmla="*/ 1 w 21"/>
                      <a:gd name="T57" fmla="*/ 3 h 17"/>
                      <a:gd name="T58" fmla="*/ 7 w 21"/>
                      <a:gd name="T59" fmla="*/ 1 h 17"/>
                      <a:gd name="T60" fmla="*/ 10 w 21"/>
                      <a:gd name="T61" fmla="*/ 5 h 17"/>
                      <a:gd name="T62" fmla="*/ 9 w 21"/>
                      <a:gd name="T63" fmla="*/ 11 h 17"/>
                      <a:gd name="T64" fmla="*/ 14 w 21"/>
                      <a:gd name="T65" fmla="*/ 7 h 17"/>
                      <a:gd name="T66" fmla="*/ 16 w 21"/>
                      <a:gd name="T67" fmla="*/ 7 h 17"/>
                      <a:gd name="T68" fmla="*/ 21 w 21"/>
                      <a:gd name="T69"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 h="17">
                        <a:moveTo>
                          <a:pt x="20" y="14"/>
                        </a:moveTo>
                        <a:cubicBezTo>
                          <a:pt x="20" y="14"/>
                          <a:pt x="20" y="14"/>
                          <a:pt x="20" y="15"/>
                        </a:cubicBezTo>
                        <a:cubicBezTo>
                          <a:pt x="19" y="15"/>
                          <a:pt x="18" y="16"/>
                          <a:pt x="17" y="16"/>
                        </a:cubicBezTo>
                        <a:cubicBezTo>
                          <a:pt x="17" y="16"/>
                          <a:pt x="17" y="16"/>
                          <a:pt x="17" y="16"/>
                        </a:cubicBezTo>
                        <a:cubicBezTo>
                          <a:pt x="16" y="16"/>
                          <a:pt x="16" y="16"/>
                          <a:pt x="15" y="16"/>
                        </a:cubicBezTo>
                        <a:cubicBezTo>
                          <a:pt x="15" y="15"/>
                          <a:pt x="14" y="15"/>
                          <a:pt x="14" y="15"/>
                        </a:cubicBezTo>
                        <a:cubicBezTo>
                          <a:pt x="14" y="14"/>
                          <a:pt x="14" y="13"/>
                          <a:pt x="14" y="13"/>
                        </a:cubicBezTo>
                        <a:cubicBezTo>
                          <a:pt x="14" y="13"/>
                          <a:pt x="15" y="13"/>
                          <a:pt x="15" y="13"/>
                        </a:cubicBezTo>
                        <a:cubicBezTo>
                          <a:pt x="16" y="13"/>
                          <a:pt x="16" y="13"/>
                          <a:pt x="17" y="13"/>
                        </a:cubicBezTo>
                        <a:cubicBezTo>
                          <a:pt x="17" y="13"/>
                          <a:pt x="17" y="13"/>
                          <a:pt x="17" y="13"/>
                        </a:cubicBezTo>
                        <a:cubicBezTo>
                          <a:pt x="17" y="12"/>
                          <a:pt x="17" y="12"/>
                          <a:pt x="17" y="12"/>
                        </a:cubicBezTo>
                        <a:cubicBezTo>
                          <a:pt x="17" y="12"/>
                          <a:pt x="17" y="12"/>
                          <a:pt x="17" y="12"/>
                        </a:cubicBezTo>
                        <a:cubicBezTo>
                          <a:pt x="17" y="11"/>
                          <a:pt x="17" y="11"/>
                          <a:pt x="17" y="10"/>
                        </a:cubicBezTo>
                        <a:cubicBezTo>
                          <a:pt x="16" y="10"/>
                          <a:pt x="15" y="9"/>
                          <a:pt x="15" y="9"/>
                        </a:cubicBezTo>
                        <a:cubicBezTo>
                          <a:pt x="15" y="9"/>
                          <a:pt x="14" y="9"/>
                          <a:pt x="14" y="9"/>
                        </a:cubicBezTo>
                        <a:cubicBezTo>
                          <a:pt x="14" y="10"/>
                          <a:pt x="13" y="10"/>
                          <a:pt x="12" y="10"/>
                        </a:cubicBezTo>
                        <a:cubicBezTo>
                          <a:pt x="11" y="11"/>
                          <a:pt x="10" y="12"/>
                          <a:pt x="9" y="14"/>
                        </a:cubicBezTo>
                        <a:cubicBezTo>
                          <a:pt x="9" y="13"/>
                          <a:pt x="9" y="13"/>
                          <a:pt x="9" y="13"/>
                        </a:cubicBezTo>
                        <a:cubicBezTo>
                          <a:pt x="10" y="13"/>
                          <a:pt x="11" y="12"/>
                          <a:pt x="12" y="13"/>
                        </a:cubicBezTo>
                        <a:cubicBezTo>
                          <a:pt x="12" y="13"/>
                          <a:pt x="13" y="13"/>
                          <a:pt x="13" y="14"/>
                        </a:cubicBezTo>
                        <a:cubicBezTo>
                          <a:pt x="13" y="14"/>
                          <a:pt x="13" y="14"/>
                          <a:pt x="13" y="15"/>
                        </a:cubicBezTo>
                        <a:cubicBezTo>
                          <a:pt x="13" y="15"/>
                          <a:pt x="13" y="15"/>
                          <a:pt x="12" y="15"/>
                        </a:cubicBezTo>
                        <a:cubicBezTo>
                          <a:pt x="12" y="16"/>
                          <a:pt x="12" y="16"/>
                          <a:pt x="12" y="16"/>
                        </a:cubicBezTo>
                        <a:cubicBezTo>
                          <a:pt x="11" y="16"/>
                          <a:pt x="11" y="16"/>
                          <a:pt x="10" y="16"/>
                        </a:cubicBezTo>
                        <a:cubicBezTo>
                          <a:pt x="9" y="16"/>
                          <a:pt x="9" y="16"/>
                          <a:pt x="8" y="16"/>
                        </a:cubicBezTo>
                        <a:cubicBezTo>
                          <a:pt x="8" y="16"/>
                          <a:pt x="7" y="17"/>
                          <a:pt x="7" y="17"/>
                        </a:cubicBezTo>
                        <a:cubicBezTo>
                          <a:pt x="6" y="17"/>
                          <a:pt x="6" y="17"/>
                          <a:pt x="6" y="17"/>
                        </a:cubicBezTo>
                        <a:cubicBezTo>
                          <a:pt x="7" y="16"/>
                          <a:pt x="7" y="15"/>
                          <a:pt x="7" y="15"/>
                        </a:cubicBezTo>
                        <a:cubicBezTo>
                          <a:pt x="7" y="15"/>
                          <a:pt x="8" y="15"/>
                          <a:pt x="8" y="14"/>
                        </a:cubicBezTo>
                        <a:cubicBezTo>
                          <a:pt x="7" y="14"/>
                          <a:pt x="7" y="14"/>
                          <a:pt x="7" y="14"/>
                        </a:cubicBezTo>
                        <a:cubicBezTo>
                          <a:pt x="7" y="14"/>
                          <a:pt x="7" y="14"/>
                          <a:pt x="7" y="14"/>
                        </a:cubicBezTo>
                        <a:cubicBezTo>
                          <a:pt x="7" y="14"/>
                          <a:pt x="7" y="14"/>
                          <a:pt x="7" y="15"/>
                        </a:cubicBezTo>
                        <a:cubicBezTo>
                          <a:pt x="7" y="15"/>
                          <a:pt x="6" y="16"/>
                          <a:pt x="6" y="16"/>
                        </a:cubicBezTo>
                        <a:cubicBezTo>
                          <a:pt x="5" y="16"/>
                          <a:pt x="5" y="16"/>
                          <a:pt x="5" y="16"/>
                        </a:cubicBezTo>
                        <a:cubicBezTo>
                          <a:pt x="5" y="15"/>
                          <a:pt x="5" y="15"/>
                          <a:pt x="5" y="14"/>
                        </a:cubicBezTo>
                        <a:cubicBezTo>
                          <a:pt x="5" y="14"/>
                          <a:pt x="5" y="14"/>
                          <a:pt x="4" y="13"/>
                        </a:cubicBezTo>
                        <a:cubicBezTo>
                          <a:pt x="4" y="12"/>
                          <a:pt x="4" y="12"/>
                          <a:pt x="4" y="11"/>
                        </a:cubicBezTo>
                        <a:cubicBezTo>
                          <a:pt x="4" y="11"/>
                          <a:pt x="4" y="11"/>
                          <a:pt x="4" y="11"/>
                        </a:cubicBezTo>
                        <a:cubicBezTo>
                          <a:pt x="4" y="10"/>
                          <a:pt x="4" y="10"/>
                          <a:pt x="4" y="10"/>
                        </a:cubicBezTo>
                        <a:cubicBezTo>
                          <a:pt x="4" y="9"/>
                          <a:pt x="5" y="9"/>
                          <a:pt x="5" y="9"/>
                        </a:cubicBezTo>
                        <a:cubicBezTo>
                          <a:pt x="5" y="9"/>
                          <a:pt x="6" y="9"/>
                          <a:pt x="6" y="10"/>
                        </a:cubicBezTo>
                        <a:cubicBezTo>
                          <a:pt x="7" y="10"/>
                          <a:pt x="7" y="11"/>
                          <a:pt x="7" y="12"/>
                        </a:cubicBezTo>
                        <a:cubicBezTo>
                          <a:pt x="7" y="12"/>
                          <a:pt x="7" y="13"/>
                          <a:pt x="7" y="13"/>
                        </a:cubicBezTo>
                        <a:cubicBezTo>
                          <a:pt x="8" y="11"/>
                          <a:pt x="8" y="10"/>
                          <a:pt x="8" y="8"/>
                        </a:cubicBezTo>
                        <a:cubicBezTo>
                          <a:pt x="8" y="7"/>
                          <a:pt x="8" y="6"/>
                          <a:pt x="8" y="6"/>
                        </a:cubicBezTo>
                        <a:cubicBezTo>
                          <a:pt x="7" y="5"/>
                          <a:pt x="7" y="4"/>
                          <a:pt x="6" y="4"/>
                        </a:cubicBezTo>
                        <a:cubicBezTo>
                          <a:pt x="5" y="4"/>
                          <a:pt x="4" y="4"/>
                          <a:pt x="4" y="5"/>
                        </a:cubicBezTo>
                        <a:cubicBezTo>
                          <a:pt x="4" y="5"/>
                          <a:pt x="4" y="5"/>
                          <a:pt x="4" y="5"/>
                        </a:cubicBezTo>
                        <a:cubicBezTo>
                          <a:pt x="4" y="5"/>
                          <a:pt x="4" y="5"/>
                          <a:pt x="4" y="5"/>
                        </a:cubicBezTo>
                        <a:cubicBezTo>
                          <a:pt x="3" y="5"/>
                          <a:pt x="3" y="6"/>
                          <a:pt x="3" y="6"/>
                        </a:cubicBezTo>
                        <a:cubicBezTo>
                          <a:pt x="3" y="6"/>
                          <a:pt x="4" y="6"/>
                          <a:pt x="4" y="7"/>
                        </a:cubicBezTo>
                        <a:cubicBezTo>
                          <a:pt x="4" y="7"/>
                          <a:pt x="5" y="8"/>
                          <a:pt x="5" y="8"/>
                        </a:cubicBezTo>
                        <a:cubicBezTo>
                          <a:pt x="5" y="8"/>
                          <a:pt x="4" y="9"/>
                          <a:pt x="3" y="9"/>
                        </a:cubicBezTo>
                        <a:cubicBezTo>
                          <a:pt x="3" y="9"/>
                          <a:pt x="3" y="9"/>
                          <a:pt x="3" y="9"/>
                        </a:cubicBezTo>
                        <a:cubicBezTo>
                          <a:pt x="3" y="9"/>
                          <a:pt x="2" y="9"/>
                          <a:pt x="2" y="8"/>
                        </a:cubicBezTo>
                        <a:cubicBezTo>
                          <a:pt x="1" y="8"/>
                          <a:pt x="1" y="7"/>
                          <a:pt x="0" y="7"/>
                        </a:cubicBezTo>
                        <a:cubicBezTo>
                          <a:pt x="0" y="6"/>
                          <a:pt x="0" y="5"/>
                          <a:pt x="0" y="4"/>
                        </a:cubicBezTo>
                        <a:cubicBezTo>
                          <a:pt x="0" y="4"/>
                          <a:pt x="1" y="3"/>
                          <a:pt x="1" y="3"/>
                        </a:cubicBezTo>
                        <a:cubicBezTo>
                          <a:pt x="1" y="3"/>
                          <a:pt x="1" y="2"/>
                          <a:pt x="2" y="2"/>
                        </a:cubicBezTo>
                        <a:cubicBezTo>
                          <a:pt x="3" y="1"/>
                          <a:pt x="5" y="0"/>
                          <a:pt x="7" y="1"/>
                        </a:cubicBezTo>
                        <a:cubicBezTo>
                          <a:pt x="8" y="2"/>
                          <a:pt x="9" y="2"/>
                          <a:pt x="9" y="3"/>
                        </a:cubicBezTo>
                        <a:cubicBezTo>
                          <a:pt x="9" y="4"/>
                          <a:pt x="10" y="4"/>
                          <a:pt x="10" y="5"/>
                        </a:cubicBezTo>
                        <a:cubicBezTo>
                          <a:pt x="10" y="6"/>
                          <a:pt x="10" y="7"/>
                          <a:pt x="10" y="8"/>
                        </a:cubicBezTo>
                        <a:cubicBezTo>
                          <a:pt x="10" y="9"/>
                          <a:pt x="10" y="10"/>
                          <a:pt x="9" y="11"/>
                        </a:cubicBezTo>
                        <a:cubicBezTo>
                          <a:pt x="10" y="10"/>
                          <a:pt x="10" y="9"/>
                          <a:pt x="11" y="9"/>
                        </a:cubicBezTo>
                        <a:cubicBezTo>
                          <a:pt x="12" y="8"/>
                          <a:pt x="13" y="7"/>
                          <a:pt x="14" y="7"/>
                        </a:cubicBezTo>
                        <a:cubicBezTo>
                          <a:pt x="14" y="7"/>
                          <a:pt x="15" y="7"/>
                          <a:pt x="16" y="7"/>
                        </a:cubicBezTo>
                        <a:cubicBezTo>
                          <a:pt x="16" y="7"/>
                          <a:pt x="16" y="7"/>
                          <a:pt x="16" y="7"/>
                        </a:cubicBezTo>
                        <a:cubicBezTo>
                          <a:pt x="17" y="7"/>
                          <a:pt x="18" y="7"/>
                          <a:pt x="18" y="7"/>
                        </a:cubicBezTo>
                        <a:cubicBezTo>
                          <a:pt x="20" y="8"/>
                          <a:pt x="21" y="10"/>
                          <a:pt x="21" y="12"/>
                        </a:cubicBezTo>
                        <a:cubicBezTo>
                          <a:pt x="21" y="13"/>
                          <a:pt x="21" y="13"/>
                          <a:pt x="2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14858"/>
                  <p:cNvSpPr>
                    <a:spLocks/>
                  </p:cNvSpPr>
                  <p:nvPr/>
                </p:nvSpPr>
                <p:spPr bwMode="auto">
                  <a:xfrm>
                    <a:off x="2593" y="-280"/>
                    <a:ext cx="21" cy="29"/>
                  </a:xfrm>
                  <a:custGeom>
                    <a:avLst/>
                    <a:gdLst>
                      <a:gd name="T0" fmla="*/ 4 w 5"/>
                      <a:gd name="T1" fmla="*/ 5 h 7"/>
                      <a:gd name="T2" fmla="*/ 3 w 5"/>
                      <a:gd name="T3" fmla="*/ 6 h 7"/>
                      <a:gd name="T4" fmla="*/ 1 w 5"/>
                      <a:gd name="T5" fmla="*/ 7 h 7"/>
                      <a:gd name="T6" fmla="*/ 0 w 5"/>
                      <a:gd name="T7" fmla="*/ 7 h 7"/>
                      <a:gd name="T8" fmla="*/ 1 w 5"/>
                      <a:gd name="T9" fmla="*/ 5 h 7"/>
                      <a:gd name="T10" fmla="*/ 1 w 5"/>
                      <a:gd name="T11" fmla="*/ 3 h 7"/>
                      <a:gd name="T12" fmla="*/ 4 w 5"/>
                      <a:gd name="T13" fmla="*/ 1 h 7"/>
                      <a:gd name="T14" fmla="*/ 5 w 5"/>
                      <a:gd name="T15" fmla="*/ 2 h 7"/>
                      <a:gd name="T16" fmla="*/ 4 w 5"/>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5"/>
                        </a:moveTo>
                        <a:cubicBezTo>
                          <a:pt x="4" y="5"/>
                          <a:pt x="3" y="5"/>
                          <a:pt x="3" y="6"/>
                        </a:cubicBezTo>
                        <a:cubicBezTo>
                          <a:pt x="2" y="6"/>
                          <a:pt x="2" y="7"/>
                          <a:pt x="1" y="7"/>
                        </a:cubicBezTo>
                        <a:cubicBezTo>
                          <a:pt x="0" y="7"/>
                          <a:pt x="0" y="7"/>
                          <a:pt x="0" y="7"/>
                        </a:cubicBezTo>
                        <a:cubicBezTo>
                          <a:pt x="1" y="6"/>
                          <a:pt x="1" y="5"/>
                          <a:pt x="1" y="5"/>
                        </a:cubicBezTo>
                        <a:cubicBezTo>
                          <a:pt x="1" y="4"/>
                          <a:pt x="1" y="4"/>
                          <a:pt x="1" y="3"/>
                        </a:cubicBezTo>
                        <a:cubicBezTo>
                          <a:pt x="2" y="1"/>
                          <a:pt x="3" y="0"/>
                          <a:pt x="4" y="1"/>
                        </a:cubicBezTo>
                        <a:cubicBezTo>
                          <a:pt x="5" y="1"/>
                          <a:pt x="5" y="2"/>
                          <a:pt x="5" y="2"/>
                        </a:cubicBezTo>
                        <a:cubicBezTo>
                          <a:pt x="5" y="3"/>
                          <a:pt x="5" y="4"/>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14859"/>
                  <p:cNvSpPr>
                    <a:spLocks/>
                  </p:cNvSpPr>
                  <p:nvPr/>
                </p:nvSpPr>
                <p:spPr bwMode="auto">
                  <a:xfrm>
                    <a:off x="2601" y="-243"/>
                    <a:ext cx="8" cy="12"/>
                  </a:xfrm>
                  <a:custGeom>
                    <a:avLst/>
                    <a:gdLst>
                      <a:gd name="T0" fmla="*/ 1 w 2"/>
                      <a:gd name="T1" fmla="*/ 1 h 3"/>
                      <a:gd name="T2" fmla="*/ 2 w 2"/>
                      <a:gd name="T3" fmla="*/ 1 h 3"/>
                      <a:gd name="T4" fmla="*/ 2 w 2"/>
                      <a:gd name="T5" fmla="*/ 2 h 3"/>
                      <a:gd name="T6" fmla="*/ 1 w 2"/>
                      <a:gd name="T7" fmla="*/ 3 h 3"/>
                      <a:gd name="T8" fmla="*/ 1 w 2"/>
                      <a:gd name="T9" fmla="*/ 2 h 3"/>
                      <a:gd name="T10" fmla="*/ 1 w 2"/>
                      <a:gd name="T11" fmla="*/ 1 h 3"/>
                    </a:gdLst>
                    <a:ahLst/>
                    <a:cxnLst>
                      <a:cxn ang="0">
                        <a:pos x="T0" y="T1"/>
                      </a:cxn>
                      <a:cxn ang="0">
                        <a:pos x="T2" y="T3"/>
                      </a:cxn>
                      <a:cxn ang="0">
                        <a:pos x="T4" y="T5"/>
                      </a:cxn>
                      <a:cxn ang="0">
                        <a:pos x="T6" y="T7"/>
                      </a:cxn>
                      <a:cxn ang="0">
                        <a:pos x="T8" y="T9"/>
                      </a:cxn>
                      <a:cxn ang="0">
                        <a:pos x="T10" y="T11"/>
                      </a:cxn>
                    </a:cxnLst>
                    <a:rect l="0" t="0" r="r" b="b"/>
                    <a:pathLst>
                      <a:path w="2" h="3">
                        <a:moveTo>
                          <a:pt x="1" y="1"/>
                        </a:moveTo>
                        <a:cubicBezTo>
                          <a:pt x="1" y="1"/>
                          <a:pt x="1" y="0"/>
                          <a:pt x="2" y="1"/>
                        </a:cubicBezTo>
                        <a:cubicBezTo>
                          <a:pt x="2" y="1"/>
                          <a:pt x="2" y="2"/>
                          <a:pt x="2" y="2"/>
                        </a:cubicBezTo>
                        <a:cubicBezTo>
                          <a:pt x="2" y="2"/>
                          <a:pt x="2" y="3"/>
                          <a:pt x="1" y="3"/>
                        </a:cubicBezTo>
                        <a:cubicBezTo>
                          <a:pt x="1" y="3"/>
                          <a:pt x="1" y="2"/>
                          <a:pt x="1"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14860"/>
                  <p:cNvSpPr>
                    <a:spLocks/>
                  </p:cNvSpPr>
                  <p:nvPr/>
                </p:nvSpPr>
                <p:spPr bwMode="auto">
                  <a:xfrm>
                    <a:off x="2511" y="-243"/>
                    <a:ext cx="62" cy="61"/>
                  </a:xfrm>
                  <a:custGeom>
                    <a:avLst/>
                    <a:gdLst>
                      <a:gd name="T0" fmla="*/ 14 w 15"/>
                      <a:gd name="T1" fmla="*/ 4 h 15"/>
                      <a:gd name="T2" fmla="*/ 14 w 15"/>
                      <a:gd name="T3" fmla="*/ 8 h 15"/>
                      <a:gd name="T4" fmla="*/ 13 w 15"/>
                      <a:gd name="T5" fmla="*/ 11 h 15"/>
                      <a:gd name="T6" fmla="*/ 10 w 15"/>
                      <a:gd name="T7" fmla="*/ 14 h 15"/>
                      <a:gd name="T8" fmla="*/ 7 w 15"/>
                      <a:gd name="T9" fmla="*/ 15 h 15"/>
                      <a:gd name="T10" fmla="*/ 6 w 15"/>
                      <a:gd name="T11" fmla="*/ 15 h 15"/>
                      <a:gd name="T12" fmla="*/ 0 w 15"/>
                      <a:gd name="T13" fmla="*/ 13 h 15"/>
                      <a:gd name="T14" fmla="*/ 0 w 15"/>
                      <a:gd name="T15" fmla="*/ 12 h 15"/>
                      <a:gd name="T16" fmla="*/ 6 w 15"/>
                      <a:gd name="T17" fmla="*/ 13 h 15"/>
                      <a:gd name="T18" fmla="*/ 9 w 15"/>
                      <a:gd name="T19" fmla="*/ 12 h 15"/>
                      <a:gd name="T20" fmla="*/ 11 w 15"/>
                      <a:gd name="T21" fmla="*/ 10 h 15"/>
                      <a:gd name="T22" fmla="*/ 12 w 15"/>
                      <a:gd name="T23" fmla="*/ 7 h 15"/>
                      <a:gd name="T24" fmla="*/ 8 w 15"/>
                      <a:gd name="T25" fmla="*/ 4 h 15"/>
                      <a:gd name="T26" fmla="*/ 5 w 15"/>
                      <a:gd name="T27" fmla="*/ 7 h 15"/>
                      <a:gd name="T28" fmla="*/ 6 w 15"/>
                      <a:gd name="T29" fmla="*/ 8 h 15"/>
                      <a:gd name="T30" fmla="*/ 6 w 15"/>
                      <a:gd name="T31" fmla="*/ 8 h 15"/>
                      <a:gd name="T32" fmla="*/ 6 w 15"/>
                      <a:gd name="T33" fmla="*/ 7 h 15"/>
                      <a:gd name="T34" fmla="*/ 7 w 15"/>
                      <a:gd name="T35" fmla="*/ 6 h 15"/>
                      <a:gd name="T36" fmla="*/ 9 w 15"/>
                      <a:gd name="T37" fmla="*/ 6 h 15"/>
                      <a:gd name="T38" fmla="*/ 10 w 15"/>
                      <a:gd name="T39" fmla="*/ 7 h 15"/>
                      <a:gd name="T40" fmla="*/ 9 w 15"/>
                      <a:gd name="T41" fmla="*/ 9 h 15"/>
                      <a:gd name="T42" fmla="*/ 7 w 15"/>
                      <a:gd name="T43" fmla="*/ 10 h 15"/>
                      <a:gd name="T44" fmla="*/ 6 w 15"/>
                      <a:gd name="T45" fmla="*/ 10 h 15"/>
                      <a:gd name="T46" fmla="*/ 4 w 15"/>
                      <a:gd name="T47" fmla="*/ 9 h 15"/>
                      <a:gd name="T48" fmla="*/ 4 w 15"/>
                      <a:gd name="T49" fmla="*/ 3 h 15"/>
                      <a:gd name="T50" fmla="*/ 8 w 15"/>
                      <a:gd name="T51" fmla="*/ 0 h 15"/>
                      <a:gd name="T52" fmla="*/ 14 w 15"/>
                      <a:gd name="T53"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5">
                        <a:moveTo>
                          <a:pt x="14" y="4"/>
                        </a:moveTo>
                        <a:cubicBezTo>
                          <a:pt x="14" y="5"/>
                          <a:pt x="15" y="7"/>
                          <a:pt x="14" y="8"/>
                        </a:cubicBezTo>
                        <a:cubicBezTo>
                          <a:pt x="14" y="9"/>
                          <a:pt x="13" y="10"/>
                          <a:pt x="13" y="11"/>
                        </a:cubicBezTo>
                        <a:cubicBezTo>
                          <a:pt x="12" y="12"/>
                          <a:pt x="11" y="13"/>
                          <a:pt x="10" y="14"/>
                        </a:cubicBezTo>
                        <a:cubicBezTo>
                          <a:pt x="9" y="14"/>
                          <a:pt x="8" y="15"/>
                          <a:pt x="7" y="15"/>
                        </a:cubicBezTo>
                        <a:cubicBezTo>
                          <a:pt x="6" y="15"/>
                          <a:pt x="6" y="15"/>
                          <a:pt x="6" y="15"/>
                        </a:cubicBezTo>
                        <a:cubicBezTo>
                          <a:pt x="4" y="15"/>
                          <a:pt x="2" y="14"/>
                          <a:pt x="0" y="13"/>
                        </a:cubicBezTo>
                        <a:cubicBezTo>
                          <a:pt x="0" y="12"/>
                          <a:pt x="0" y="12"/>
                          <a:pt x="0" y="12"/>
                        </a:cubicBezTo>
                        <a:cubicBezTo>
                          <a:pt x="2" y="13"/>
                          <a:pt x="4" y="14"/>
                          <a:pt x="6" y="13"/>
                        </a:cubicBezTo>
                        <a:cubicBezTo>
                          <a:pt x="7" y="13"/>
                          <a:pt x="8" y="13"/>
                          <a:pt x="9" y="12"/>
                        </a:cubicBezTo>
                        <a:cubicBezTo>
                          <a:pt x="10" y="12"/>
                          <a:pt x="11" y="11"/>
                          <a:pt x="11" y="10"/>
                        </a:cubicBezTo>
                        <a:cubicBezTo>
                          <a:pt x="12" y="10"/>
                          <a:pt x="12" y="9"/>
                          <a:pt x="12" y="7"/>
                        </a:cubicBezTo>
                        <a:cubicBezTo>
                          <a:pt x="12" y="5"/>
                          <a:pt x="10" y="4"/>
                          <a:pt x="8" y="4"/>
                        </a:cubicBezTo>
                        <a:cubicBezTo>
                          <a:pt x="6" y="5"/>
                          <a:pt x="5" y="6"/>
                          <a:pt x="5" y="7"/>
                        </a:cubicBezTo>
                        <a:cubicBezTo>
                          <a:pt x="5" y="8"/>
                          <a:pt x="6" y="8"/>
                          <a:pt x="6" y="8"/>
                        </a:cubicBezTo>
                        <a:cubicBezTo>
                          <a:pt x="6" y="8"/>
                          <a:pt x="6" y="8"/>
                          <a:pt x="6" y="8"/>
                        </a:cubicBezTo>
                        <a:cubicBezTo>
                          <a:pt x="6" y="8"/>
                          <a:pt x="6" y="7"/>
                          <a:pt x="6" y="7"/>
                        </a:cubicBezTo>
                        <a:cubicBezTo>
                          <a:pt x="6" y="7"/>
                          <a:pt x="7" y="6"/>
                          <a:pt x="7" y="6"/>
                        </a:cubicBezTo>
                        <a:cubicBezTo>
                          <a:pt x="8" y="6"/>
                          <a:pt x="8" y="5"/>
                          <a:pt x="9" y="6"/>
                        </a:cubicBezTo>
                        <a:cubicBezTo>
                          <a:pt x="10" y="6"/>
                          <a:pt x="10" y="6"/>
                          <a:pt x="10" y="7"/>
                        </a:cubicBezTo>
                        <a:cubicBezTo>
                          <a:pt x="10" y="8"/>
                          <a:pt x="10" y="9"/>
                          <a:pt x="9" y="9"/>
                        </a:cubicBezTo>
                        <a:cubicBezTo>
                          <a:pt x="8" y="10"/>
                          <a:pt x="8" y="10"/>
                          <a:pt x="7" y="10"/>
                        </a:cubicBezTo>
                        <a:cubicBezTo>
                          <a:pt x="7" y="10"/>
                          <a:pt x="6" y="10"/>
                          <a:pt x="6" y="10"/>
                        </a:cubicBezTo>
                        <a:cubicBezTo>
                          <a:pt x="5" y="10"/>
                          <a:pt x="4" y="9"/>
                          <a:pt x="4" y="9"/>
                        </a:cubicBezTo>
                        <a:cubicBezTo>
                          <a:pt x="3" y="8"/>
                          <a:pt x="2" y="6"/>
                          <a:pt x="4" y="3"/>
                        </a:cubicBezTo>
                        <a:cubicBezTo>
                          <a:pt x="5" y="1"/>
                          <a:pt x="6" y="0"/>
                          <a:pt x="8" y="0"/>
                        </a:cubicBezTo>
                        <a:cubicBezTo>
                          <a:pt x="11" y="0"/>
                          <a:pt x="13" y="2"/>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5" name="Freeform 14861"/>
                  <p:cNvSpPr>
                    <a:spLocks noEditPoints="1"/>
                  </p:cNvSpPr>
                  <p:nvPr/>
                </p:nvSpPr>
                <p:spPr bwMode="auto">
                  <a:xfrm>
                    <a:off x="2573" y="-215"/>
                    <a:ext cx="8" cy="9"/>
                  </a:xfrm>
                  <a:custGeom>
                    <a:avLst/>
                    <a:gdLst>
                      <a:gd name="T0" fmla="*/ 1 w 2"/>
                      <a:gd name="T1" fmla="*/ 2 h 2"/>
                      <a:gd name="T2" fmla="*/ 2 w 2"/>
                      <a:gd name="T3" fmla="*/ 1 h 2"/>
                      <a:gd name="T4" fmla="*/ 1 w 2"/>
                      <a:gd name="T5" fmla="*/ 0 h 2"/>
                      <a:gd name="T6" fmla="*/ 1 w 2"/>
                      <a:gd name="T7" fmla="*/ 0 h 2"/>
                      <a:gd name="T8" fmla="*/ 1 w 2"/>
                      <a:gd name="T9" fmla="*/ 0 h 2"/>
                      <a:gd name="T10" fmla="*/ 0 w 2"/>
                      <a:gd name="T11" fmla="*/ 1 h 2"/>
                      <a:gd name="T12" fmla="*/ 0 w 2"/>
                      <a:gd name="T13" fmla="*/ 1 h 2"/>
                      <a:gd name="T14" fmla="*/ 1 w 2"/>
                      <a:gd name="T15" fmla="*/ 2 h 2"/>
                      <a:gd name="T16" fmla="*/ 1 w 2"/>
                      <a:gd name="T17" fmla="*/ 1 h 2"/>
                      <a:gd name="T18" fmla="*/ 1 w 2"/>
                      <a:gd name="T19" fmla="*/ 1 h 2"/>
                      <a:gd name="T20" fmla="*/ 1 w 2"/>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1" y="2"/>
                        </a:moveTo>
                        <a:cubicBezTo>
                          <a:pt x="1" y="2"/>
                          <a:pt x="2" y="1"/>
                          <a:pt x="2" y="1"/>
                        </a:cubicBezTo>
                        <a:cubicBezTo>
                          <a:pt x="2" y="1"/>
                          <a:pt x="2" y="0"/>
                          <a:pt x="1" y="0"/>
                        </a:cubicBezTo>
                        <a:cubicBezTo>
                          <a:pt x="1" y="0"/>
                          <a:pt x="1" y="0"/>
                          <a:pt x="1" y="0"/>
                        </a:cubicBezTo>
                        <a:cubicBezTo>
                          <a:pt x="1" y="0"/>
                          <a:pt x="1" y="0"/>
                          <a:pt x="1" y="0"/>
                        </a:cubicBezTo>
                        <a:cubicBezTo>
                          <a:pt x="0" y="0"/>
                          <a:pt x="0" y="0"/>
                          <a:pt x="0" y="1"/>
                        </a:cubicBezTo>
                        <a:cubicBezTo>
                          <a:pt x="0" y="1"/>
                          <a:pt x="0" y="1"/>
                          <a:pt x="0" y="1"/>
                        </a:cubicBezTo>
                        <a:cubicBezTo>
                          <a:pt x="0" y="2"/>
                          <a:pt x="0" y="2"/>
                          <a:pt x="1" y="2"/>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6" name="Freeform 14862"/>
                  <p:cNvSpPr>
                    <a:spLocks/>
                  </p:cNvSpPr>
                  <p:nvPr/>
                </p:nvSpPr>
                <p:spPr bwMode="auto">
                  <a:xfrm>
                    <a:off x="2573" y="-256"/>
                    <a:ext cx="8" cy="9"/>
                  </a:xfrm>
                  <a:custGeom>
                    <a:avLst/>
                    <a:gdLst>
                      <a:gd name="T0" fmla="*/ 2 w 2"/>
                      <a:gd name="T1" fmla="*/ 0 h 2"/>
                      <a:gd name="T2" fmla="*/ 2 w 2"/>
                      <a:gd name="T3" fmla="*/ 0 h 2"/>
                      <a:gd name="T4" fmla="*/ 2 w 2"/>
                      <a:gd name="T5" fmla="*/ 1 h 2"/>
                      <a:gd name="T6" fmla="*/ 1 w 2"/>
                      <a:gd name="T7" fmla="*/ 2 h 2"/>
                      <a:gd name="T8" fmla="*/ 1 w 2"/>
                      <a:gd name="T9" fmla="*/ 2 h 2"/>
                      <a:gd name="T10" fmla="*/ 0 w 2"/>
                      <a:gd name="T11" fmla="*/ 1 h 2"/>
                      <a:gd name="T12" fmla="*/ 0 w 2"/>
                      <a:gd name="T13" fmla="*/ 0 h 2"/>
                      <a:gd name="T14" fmla="*/ 2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0"/>
                        </a:moveTo>
                        <a:cubicBezTo>
                          <a:pt x="2" y="0"/>
                          <a:pt x="2" y="0"/>
                          <a:pt x="2" y="0"/>
                        </a:cubicBezTo>
                        <a:cubicBezTo>
                          <a:pt x="2" y="1"/>
                          <a:pt x="2" y="1"/>
                          <a:pt x="2" y="1"/>
                        </a:cubicBezTo>
                        <a:cubicBezTo>
                          <a:pt x="2" y="2"/>
                          <a:pt x="2" y="2"/>
                          <a:pt x="1" y="2"/>
                        </a:cubicBezTo>
                        <a:cubicBezTo>
                          <a:pt x="1" y="2"/>
                          <a:pt x="1" y="2"/>
                          <a:pt x="1" y="2"/>
                        </a:cubicBezTo>
                        <a:cubicBezTo>
                          <a:pt x="1" y="2"/>
                          <a:pt x="0" y="1"/>
                          <a:pt x="0" y="1"/>
                        </a:cubicBezTo>
                        <a:cubicBezTo>
                          <a:pt x="0" y="1"/>
                          <a:pt x="0" y="1"/>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14863"/>
                  <p:cNvSpPr>
                    <a:spLocks noEditPoints="1"/>
                  </p:cNvSpPr>
                  <p:nvPr/>
                </p:nvSpPr>
                <p:spPr bwMode="auto">
                  <a:xfrm>
                    <a:off x="2614" y="-292"/>
                    <a:ext cx="12" cy="12"/>
                  </a:xfrm>
                  <a:custGeom>
                    <a:avLst/>
                    <a:gdLst>
                      <a:gd name="T0" fmla="*/ 2 w 3"/>
                      <a:gd name="T1" fmla="*/ 1 h 3"/>
                      <a:gd name="T2" fmla="*/ 3 w 3"/>
                      <a:gd name="T3" fmla="*/ 1 h 3"/>
                      <a:gd name="T4" fmla="*/ 1 w 3"/>
                      <a:gd name="T5" fmla="*/ 0 h 3"/>
                      <a:gd name="T6" fmla="*/ 1 w 3"/>
                      <a:gd name="T7" fmla="*/ 0 h 3"/>
                      <a:gd name="T8" fmla="*/ 0 w 3"/>
                      <a:gd name="T9" fmla="*/ 0 h 3"/>
                      <a:gd name="T10" fmla="*/ 0 w 3"/>
                      <a:gd name="T11" fmla="*/ 2 h 3"/>
                      <a:gd name="T12" fmla="*/ 0 w 3"/>
                      <a:gd name="T13" fmla="*/ 3 h 3"/>
                      <a:gd name="T14" fmla="*/ 1 w 3"/>
                      <a:gd name="T15" fmla="*/ 3 h 3"/>
                      <a:gd name="T16" fmla="*/ 1 w 3"/>
                      <a:gd name="T17" fmla="*/ 3 h 3"/>
                      <a:gd name="T18" fmla="*/ 2 w 3"/>
                      <a:gd name="T19" fmla="*/ 3 h 3"/>
                      <a:gd name="T20" fmla="*/ 2 w 3"/>
                      <a:gd name="T21" fmla="*/ 3 h 3"/>
                      <a:gd name="T22" fmla="*/ 2 w 3"/>
                      <a:gd name="T23" fmla="*/ 1 h 3"/>
                      <a:gd name="T24" fmla="*/ 1 w 3"/>
                      <a:gd name="T25" fmla="*/ 3 h 3"/>
                      <a:gd name="T26" fmla="*/ 1 w 3"/>
                      <a:gd name="T27" fmla="*/ 3 h 3"/>
                      <a:gd name="T28" fmla="*/ 1 w 3"/>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1"/>
                        </a:moveTo>
                        <a:cubicBezTo>
                          <a:pt x="3" y="1"/>
                          <a:pt x="3" y="1"/>
                          <a:pt x="3" y="1"/>
                        </a:cubicBezTo>
                        <a:cubicBezTo>
                          <a:pt x="2" y="0"/>
                          <a:pt x="2" y="0"/>
                          <a:pt x="1" y="0"/>
                        </a:cubicBezTo>
                        <a:cubicBezTo>
                          <a:pt x="1" y="0"/>
                          <a:pt x="1" y="0"/>
                          <a:pt x="1" y="0"/>
                        </a:cubicBezTo>
                        <a:cubicBezTo>
                          <a:pt x="1" y="0"/>
                          <a:pt x="1" y="0"/>
                          <a:pt x="0" y="0"/>
                        </a:cubicBezTo>
                        <a:cubicBezTo>
                          <a:pt x="0" y="1"/>
                          <a:pt x="0" y="1"/>
                          <a:pt x="0" y="2"/>
                        </a:cubicBezTo>
                        <a:cubicBezTo>
                          <a:pt x="0" y="2"/>
                          <a:pt x="0" y="2"/>
                          <a:pt x="0" y="3"/>
                        </a:cubicBezTo>
                        <a:cubicBezTo>
                          <a:pt x="0" y="3"/>
                          <a:pt x="1" y="3"/>
                          <a:pt x="1" y="3"/>
                        </a:cubicBezTo>
                        <a:cubicBezTo>
                          <a:pt x="1" y="3"/>
                          <a:pt x="1" y="3"/>
                          <a:pt x="1" y="3"/>
                        </a:cubicBezTo>
                        <a:cubicBezTo>
                          <a:pt x="1" y="3"/>
                          <a:pt x="2" y="3"/>
                          <a:pt x="2" y="3"/>
                        </a:cubicBezTo>
                        <a:cubicBezTo>
                          <a:pt x="2" y="3"/>
                          <a:pt x="2" y="3"/>
                          <a:pt x="2" y="3"/>
                        </a:cubicBezTo>
                        <a:cubicBezTo>
                          <a:pt x="3" y="2"/>
                          <a:pt x="3" y="1"/>
                          <a:pt x="2" y="1"/>
                        </a:cubicBezTo>
                        <a:close/>
                        <a:moveTo>
                          <a:pt x="1" y="3"/>
                        </a:move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14864"/>
                  <p:cNvSpPr>
                    <a:spLocks noEditPoints="1"/>
                  </p:cNvSpPr>
                  <p:nvPr/>
                </p:nvSpPr>
                <p:spPr bwMode="auto">
                  <a:xfrm>
                    <a:off x="2589" y="-292"/>
                    <a:ext cx="12" cy="12"/>
                  </a:xfrm>
                  <a:custGeom>
                    <a:avLst/>
                    <a:gdLst>
                      <a:gd name="T0" fmla="*/ 2 w 3"/>
                      <a:gd name="T1" fmla="*/ 1 h 3"/>
                      <a:gd name="T2" fmla="*/ 2 w 3"/>
                      <a:gd name="T3" fmla="*/ 0 h 3"/>
                      <a:gd name="T4" fmla="*/ 1 w 3"/>
                      <a:gd name="T5" fmla="*/ 0 h 3"/>
                      <a:gd name="T6" fmla="*/ 1 w 3"/>
                      <a:gd name="T7" fmla="*/ 0 h 3"/>
                      <a:gd name="T8" fmla="*/ 0 w 3"/>
                      <a:gd name="T9" fmla="*/ 0 h 3"/>
                      <a:gd name="T10" fmla="*/ 0 w 3"/>
                      <a:gd name="T11" fmla="*/ 1 h 3"/>
                      <a:gd name="T12" fmla="*/ 0 w 3"/>
                      <a:gd name="T13" fmla="*/ 2 h 3"/>
                      <a:gd name="T14" fmla="*/ 1 w 3"/>
                      <a:gd name="T15" fmla="*/ 3 h 3"/>
                      <a:gd name="T16" fmla="*/ 1 w 3"/>
                      <a:gd name="T17" fmla="*/ 3 h 3"/>
                      <a:gd name="T18" fmla="*/ 2 w 3"/>
                      <a:gd name="T19" fmla="*/ 3 h 3"/>
                      <a:gd name="T20" fmla="*/ 2 w 3"/>
                      <a:gd name="T21" fmla="*/ 2 h 3"/>
                      <a:gd name="T22" fmla="*/ 2 w 3"/>
                      <a:gd name="T23" fmla="*/ 1 h 3"/>
                      <a:gd name="T24" fmla="*/ 1 w 3"/>
                      <a:gd name="T25" fmla="*/ 2 h 3"/>
                      <a:gd name="T26" fmla="*/ 1 w 3"/>
                      <a:gd name="T27" fmla="*/ 2 h 3"/>
                      <a:gd name="T28" fmla="*/ 1 w 3"/>
                      <a:gd name="T2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1"/>
                        </a:moveTo>
                        <a:cubicBezTo>
                          <a:pt x="2" y="0"/>
                          <a:pt x="2" y="0"/>
                          <a:pt x="2" y="0"/>
                        </a:cubicBezTo>
                        <a:cubicBezTo>
                          <a:pt x="2" y="0"/>
                          <a:pt x="2" y="0"/>
                          <a:pt x="1" y="0"/>
                        </a:cubicBezTo>
                        <a:cubicBezTo>
                          <a:pt x="1" y="0"/>
                          <a:pt x="1" y="0"/>
                          <a:pt x="1" y="0"/>
                        </a:cubicBezTo>
                        <a:cubicBezTo>
                          <a:pt x="1" y="0"/>
                          <a:pt x="0" y="0"/>
                          <a:pt x="0" y="0"/>
                        </a:cubicBezTo>
                        <a:cubicBezTo>
                          <a:pt x="0" y="0"/>
                          <a:pt x="0" y="1"/>
                          <a:pt x="0" y="1"/>
                        </a:cubicBezTo>
                        <a:cubicBezTo>
                          <a:pt x="0" y="2"/>
                          <a:pt x="0" y="2"/>
                          <a:pt x="0" y="2"/>
                        </a:cubicBezTo>
                        <a:cubicBezTo>
                          <a:pt x="0" y="3"/>
                          <a:pt x="1" y="3"/>
                          <a:pt x="1" y="3"/>
                        </a:cubicBezTo>
                        <a:cubicBezTo>
                          <a:pt x="1" y="3"/>
                          <a:pt x="1" y="3"/>
                          <a:pt x="1" y="3"/>
                        </a:cubicBezTo>
                        <a:cubicBezTo>
                          <a:pt x="1" y="3"/>
                          <a:pt x="1" y="3"/>
                          <a:pt x="2" y="3"/>
                        </a:cubicBezTo>
                        <a:cubicBezTo>
                          <a:pt x="2" y="3"/>
                          <a:pt x="2" y="3"/>
                          <a:pt x="2" y="2"/>
                        </a:cubicBezTo>
                        <a:cubicBezTo>
                          <a:pt x="3" y="2"/>
                          <a:pt x="3" y="1"/>
                          <a:pt x="2" y="1"/>
                        </a:cubicBezTo>
                        <a:close/>
                        <a:moveTo>
                          <a:pt x="1" y="2"/>
                        </a:move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14865"/>
                  <p:cNvSpPr>
                    <a:spLocks noEditPoints="1"/>
                  </p:cNvSpPr>
                  <p:nvPr/>
                </p:nvSpPr>
                <p:spPr bwMode="auto">
                  <a:xfrm>
                    <a:off x="2622" y="-276"/>
                    <a:ext cx="12" cy="12"/>
                  </a:xfrm>
                  <a:custGeom>
                    <a:avLst/>
                    <a:gdLst>
                      <a:gd name="T0" fmla="*/ 3 w 3"/>
                      <a:gd name="T1" fmla="*/ 1 h 3"/>
                      <a:gd name="T2" fmla="*/ 3 w 3"/>
                      <a:gd name="T3" fmla="*/ 1 h 3"/>
                      <a:gd name="T4" fmla="*/ 2 w 3"/>
                      <a:gd name="T5" fmla="*/ 0 h 3"/>
                      <a:gd name="T6" fmla="*/ 1 w 3"/>
                      <a:gd name="T7" fmla="*/ 0 h 3"/>
                      <a:gd name="T8" fmla="*/ 0 w 3"/>
                      <a:gd name="T9" fmla="*/ 1 h 3"/>
                      <a:gd name="T10" fmla="*/ 0 w 3"/>
                      <a:gd name="T11" fmla="*/ 2 h 3"/>
                      <a:gd name="T12" fmla="*/ 0 w 3"/>
                      <a:gd name="T13" fmla="*/ 3 h 3"/>
                      <a:gd name="T14" fmla="*/ 1 w 3"/>
                      <a:gd name="T15" fmla="*/ 3 h 3"/>
                      <a:gd name="T16" fmla="*/ 1 w 3"/>
                      <a:gd name="T17" fmla="*/ 3 h 3"/>
                      <a:gd name="T18" fmla="*/ 2 w 3"/>
                      <a:gd name="T19" fmla="*/ 3 h 3"/>
                      <a:gd name="T20" fmla="*/ 2 w 3"/>
                      <a:gd name="T21" fmla="*/ 3 h 3"/>
                      <a:gd name="T22" fmla="*/ 3 w 3"/>
                      <a:gd name="T23" fmla="*/ 1 h 3"/>
                      <a:gd name="T24" fmla="*/ 1 w 3"/>
                      <a:gd name="T25" fmla="*/ 3 h 3"/>
                      <a:gd name="T26" fmla="*/ 1 w 3"/>
                      <a:gd name="T27" fmla="*/ 3 h 3"/>
                      <a:gd name="T28" fmla="*/ 1 w 3"/>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1"/>
                        </a:moveTo>
                        <a:cubicBezTo>
                          <a:pt x="3" y="1"/>
                          <a:pt x="3" y="1"/>
                          <a:pt x="3" y="1"/>
                        </a:cubicBezTo>
                        <a:cubicBezTo>
                          <a:pt x="2" y="1"/>
                          <a:pt x="2" y="0"/>
                          <a:pt x="2" y="0"/>
                        </a:cubicBezTo>
                        <a:cubicBezTo>
                          <a:pt x="1" y="0"/>
                          <a:pt x="1" y="0"/>
                          <a:pt x="1" y="0"/>
                        </a:cubicBezTo>
                        <a:cubicBezTo>
                          <a:pt x="1" y="0"/>
                          <a:pt x="1" y="1"/>
                          <a:pt x="0" y="1"/>
                        </a:cubicBezTo>
                        <a:cubicBezTo>
                          <a:pt x="0" y="1"/>
                          <a:pt x="0" y="1"/>
                          <a:pt x="0" y="2"/>
                        </a:cubicBezTo>
                        <a:cubicBezTo>
                          <a:pt x="0" y="2"/>
                          <a:pt x="0" y="3"/>
                          <a:pt x="0" y="3"/>
                        </a:cubicBezTo>
                        <a:cubicBezTo>
                          <a:pt x="0" y="3"/>
                          <a:pt x="1" y="3"/>
                          <a:pt x="1" y="3"/>
                        </a:cubicBezTo>
                        <a:cubicBezTo>
                          <a:pt x="1" y="3"/>
                          <a:pt x="1" y="3"/>
                          <a:pt x="1" y="3"/>
                        </a:cubicBezTo>
                        <a:cubicBezTo>
                          <a:pt x="2" y="3"/>
                          <a:pt x="2" y="3"/>
                          <a:pt x="2" y="3"/>
                        </a:cubicBezTo>
                        <a:cubicBezTo>
                          <a:pt x="2" y="3"/>
                          <a:pt x="2" y="3"/>
                          <a:pt x="2" y="3"/>
                        </a:cubicBezTo>
                        <a:cubicBezTo>
                          <a:pt x="3" y="3"/>
                          <a:pt x="3" y="2"/>
                          <a:pt x="3" y="1"/>
                        </a:cubicBezTo>
                        <a:close/>
                        <a:moveTo>
                          <a:pt x="1" y="3"/>
                        </a:move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14866"/>
                  <p:cNvSpPr>
                    <a:spLocks noEditPoints="1"/>
                  </p:cNvSpPr>
                  <p:nvPr/>
                </p:nvSpPr>
                <p:spPr bwMode="auto">
                  <a:xfrm>
                    <a:off x="2548" y="-182"/>
                    <a:ext cx="12" cy="17"/>
                  </a:xfrm>
                  <a:custGeom>
                    <a:avLst/>
                    <a:gdLst>
                      <a:gd name="T0" fmla="*/ 0 w 3"/>
                      <a:gd name="T1" fmla="*/ 3 h 4"/>
                      <a:gd name="T2" fmla="*/ 1 w 3"/>
                      <a:gd name="T3" fmla="*/ 4 h 4"/>
                      <a:gd name="T4" fmla="*/ 1 w 3"/>
                      <a:gd name="T5" fmla="*/ 4 h 4"/>
                      <a:gd name="T6" fmla="*/ 2 w 3"/>
                      <a:gd name="T7" fmla="*/ 3 h 4"/>
                      <a:gd name="T8" fmla="*/ 2 w 3"/>
                      <a:gd name="T9" fmla="*/ 3 h 4"/>
                      <a:gd name="T10" fmla="*/ 3 w 3"/>
                      <a:gd name="T11" fmla="*/ 2 h 4"/>
                      <a:gd name="T12" fmla="*/ 2 w 3"/>
                      <a:gd name="T13" fmla="*/ 1 h 4"/>
                      <a:gd name="T14" fmla="*/ 2 w 3"/>
                      <a:gd name="T15" fmla="*/ 1 h 4"/>
                      <a:gd name="T16" fmla="*/ 1 w 3"/>
                      <a:gd name="T17" fmla="*/ 0 h 4"/>
                      <a:gd name="T18" fmla="*/ 1 w 3"/>
                      <a:gd name="T19" fmla="*/ 0 h 4"/>
                      <a:gd name="T20" fmla="*/ 0 w 3"/>
                      <a:gd name="T21" fmla="*/ 1 h 4"/>
                      <a:gd name="T22" fmla="*/ 0 w 3"/>
                      <a:gd name="T23" fmla="*/ 2 h 4"/>
                      <a:gd name="T24" fmla="*/ 0 w 3"/>
                      <a:gd name="T25" fmla="*/ 3 h 4"/>
                      <a:gd name="T26" fmla="*/ 1 w 3"/>
                      <a:gd name="T27" fmla="*/ 3 h 4"/>
                      <a:gd name="T28" fmla="*/ 1 w 3"/>
                      <a:gd name="T29" fmla="*/ 3 h 4"/>
                      <a:gd name="T30" fmla="*/ 1 w 3"/>
                      <a:gd name="T3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4">
                        <a:moveTo>
                          <a:pt x="0" y="3"/>
                        </a:moveTo>
                        <a:cubicBezTo>
                          <a:pt x="0" y="3"/>
                          <a:pt x="1" y="4"/>
                          <a:pt x="1" y="4"/>
                        </a:cubicBezTo>
                        <a:cubicBezTo>
                          <a:pt x="1" y="4"/>
                          <a:pt x="1" y="4"/>
                          <a:pt x="1" y="4"/>
                        </a:cubicBezTo>
                        <a:cubicBezTo>
                          <a:pt x="1" y="4"/>
                          <a:pt x="2" y="3"/>
                          <a:pt x="2" y="3"/>
                        </a:cubicBezTo>
                        <a:cubicBezTo>
                          <a:pt x="2" y="3"/>
                          <a:pt x="2" y="3"/>
                          <a:pt x="2" y="3"/>
                        </a:cubicBezTo>
                        <a:cubicBezTo>
                          <a:pt x="2" y="3"/>
                          <a:pt x="2" y="3"/>
                          <a:pt x="3" y="2"/>
                        </a:cubicBezTo>
                        <a:cubicBezTo>
                          <a:pt x="3" y="2"/>
                          <a:pt x="2" y="2"/>
                          <a:pt x="2" y="1"/>
                        </a:cubicBezTo>
                        <a:cubicBezTo>
                          <a:pt x="2" y="1"/>
                          <a:pt x="2" y="1"/>
                          <a:pt x="2" y="1"/>
                        </a:cubicBezTo>
                        <a:cubicBezTo>
                          <a:pt x="2" y="1"/>
                          <a:pt x="2" y="0"/>
                          <a:pt x="1" y="0"/>
                        </a:cubicBezTo>
                        <a:cubicBezTo>
                          <a:pt x="1" y="0"/>
                          <a:pt x="1" y="0"/>
                          <a:pt x="1" y="0"/>
                        </a:cubicBezTo>
                        <a:cubicBezTo>
                          <a:pt x="1" y="0"/>
                          <a:pt x="0" y="1"/>
                          <a:pt x="0" y="1"/>
                        </a:cubicBezTo>
                        <a:cubicBezTo>
                          <a:pt x="0" y="1"/>
                          <a:pt x="0" y="2"/>
                          <a:pt x="0" y="2"/>
                        </a:cubicBezTo>
                        <a:cubicBezTo>
                          <a:pt x="0" y="2"/>
                          <a:pt x="0" y="3"/>
                          <a:pt x="0" y="3"/>
                        </a:cubicBezTo>
                        <a:close/>
                        <a:moveTo>
                          <a:pt x="1" y="3"/>
                        </a:move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1" name="Freeform 14867"/>
                  <p:cNvSpPr>
                    <a:spLocks/>
                  </p:cNvSpPr>
                  <p:nvPr/>
                </p:nvSpPr>
                <p:spPr bwMode="auto">
                  <a:xfrm>
                    <a:off x="2904" y="134"/>
                    <a:ext cx="66" cy="53"/>
                  </a:xfrm>
                  <a:custGeom>
                    <a:avLst/>
                    <a:gdLst>
                      <a:gd name="T0" fmla="*/ 12 w 16"/>
                      <a:gd name="T1" fmla="*/ 12 h 13"/>
                      <a:gd name="T2" fmla="*/ 8 w 16"/>
                      <a:gd name="T3" fmla="*/ 13 h 13"/>
                      <a:gd name="T4" fmla="*/ 8 w 16"/>
                      <a:gd name="T5" fmla="*/ 13 h 13"/>
                      <a:gd name="T6" fmla="*/ 5 w 16"/>
                      <a:gd name="T7" fmla="*/ 13 h 13"/>
                      <a:gd name="T8" fmla="*/ 0 w 16"/>
                      <a:gd name="T9" fmla="*/ 8 h 13"/>
                      <a:gd name="T10" fmla="*/ 0 w 16"/>
                      <a:gd name="T11" fmla="*/ 8 h 13"/>
                      <a:gd name="T12" fmla="*/ 5 w 16"/>
                      <a:gd name="T13" fmla="*/ 12 h 13"/>
                      <a:gd name="T14" fmla="*/ 8 w 16"/>
                      <a:gd name="T15" fmla="*/ 12 h 13"/>
                      <a:gd name="T16" fmla="*/ 11 w 16"/>
                      <a:gd name="T17" fmla="*/ 11 h 13"/>
                      <a:gd name="T18" fmla="*/ 13 w 16"/>
                      <a:gd name="T19" fmla="*/ 8 h 13"/>
                      <a:gd name="T20" fmla="*/ 12 w 16"/>
                      <a:gd name="T21" fmla="*/ 6 h 13"/>
                      <a:gd name="T22" fmla="*/ 10 w 16"/>
                      <a:gd name="T23" fmla="*/ 4 h 13"/>
                      <a:gd name="T24" fmla="*/ 7 w 16"/>
                      <a:gd name="T25" fmla="*/ 6 h 13"/>
                      <a:gd name="T26" fmla="*/ 7 w 16"/>
                      <a:gd name="T27" fmla="*/ 7 h 13"/>
                      <a:gd name="T28" fmla="*/ 7 w 16"/>
                      <a:gd name="T29" fmla="*/ 7 h 13"/>
                      <a:gd name="T30" fmla="*/ 7 w 16"/>
                      <a:gd name="T31" fmla="*/ 6 h 13"/>
                      <a:gd name="T32" fmla="*/ 8 w 16"/>
                      <a:gd name="T33" fmla="*/ 6 h 13"/>
                      <a:gd name="T34" fmla="*/ 9 w 16"/>
                      <a:gd name="T35" fmla="*/ 5 h 13"/>
                      <a:gd name="T36" fmla="*/ 11 w 16"/>
                      <a:gd name="T37" fmla="*/ 5 h 13"/>
                      <a:gd name="T38" fmla="*/ 11 w 16"/>
                      <a:gd name="T39" fmla="*/ 7 h 13"/>
                      <a:gd name="T40" fmla="*/ 9 w 16"/>
                      <a:gd name="T41" fmla="*/ 9 h 13"/>
                      <a:gd name="T42" fmla="*/ 7 w 16"/>
                      <a:gd name="T43" fmla="*/ 9 h 13"/>
                      <a:gd name="T44" fmla="*/ 6 w 16"/>
                      <a:gd name="T45" fmla="*/ 8 h 13"/>
                      <a:gd name="T46" fmla="*/ 5 w 16"/>
                      <a:gd name="T47" fmla="*/ 6 h 13"/>
                      <a:gd name="T48" fmla="*/ 7 w 16"/>
                      <a:gd name="T49" fmla="*/ 1 h 13"/>
                      <a:gd name="T50" fmla="*/ 10 w 16"/>
                      <a:gd name="T51" fmla="*/ 0 h 13"/>
                      <a:gd name="T52" fmla="*/ 16 w 16"/>
                      <a:gd name="T53" fmla="*/ 6 h 13"/>
                      <a:gd name="T54" fmla="*/ 14 w 16"/>
                      <a:gd name="T55" fmla="*/ 10 h 13"/>
                      <a:gd name="T56" fmla="*/ 12 w 16"/>
                      <a:gd name="T5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13">
                        <a:moveTo>
                          <a:pt x="12" y="12"/>
                        </a:moveTo>
                        <a:cubicBezTo>
                          <a:pt x="11" y="13"/>
                          <a:pt x="9" y="13"/>
                          <a:pt x="8" y="13"/>
                        </a:cubicBezTo>
                        <a:cubicBezTo>
                          <a:pt x="8" y="13"/>
                          <a:pt x="8" y="13"/>
                          <a:pt x="8" y="13"/>
                        </a:cubicBezTo>
                        <a:cubicBezTo>
                          <a:pt x="7" y="13"/>
                          <a:pt x="6" y="13"/>
                          <a:pt x="5" y="13"/>
                        </a:cubicBezTo>
                        <a:cubicBezTo>
                          <a:pt x="3" y="12"/>
                          <a:pt x="1" y="10"/>
                          <a:pt x="0" y="8"/>
                        </a:cubicBezTo>
                        <a:cubicBezTo>
                          <a:pt x="0" y="8"/>
                          <a:pt x="0" y="8"/>
                          <a:pt x="0" y="8"/>
                        </a:cubicBezTo>
                        <a:cubicBezTo>
                          <a:pt x="1" y="10"/>
                          <a:pt x="3" y="11"/>
                          <a:pt x="5" y="12"/>
                        </a:cubicBezTo>
                        <a:cubicBezTo>
                          <a:pt x="6" y="12"/>
                          <a:pt x="7" y="12"/>
                          <a:pt x="8" y="12"/>
                        </a:cubicBezTo>
                        <a:cubicBezTo>
                          <a:pt x="9" y="12"/>
                          <a:pt x="10" y="11"/>
                          <a:pt x="11" y="11"/>
                        </a:cubicBezTo>
                        <a:cubicBezTo>
                          <a:pt x="11" y="10"/>
                          <a:pt x="12" y="10"/>
                          <a:pt x="13" y="8"/>
                        </a:cubicBezTo>
                        <a:cubicBezTo>
                          <a:pt x="13" y="7"/>
                          <a:pt x="13" y="6"/>
                          <a:pt x="12" y="6"/>
                        </a:cubicBezTo>
                        <a:cubicBezTo>
                          <a:pt x="12" y="5"/>
                          <a:pt x="11" y="4"/>
                          <a:pt x="10" y="4"/>
                        </a:cubicBezTo>
                        <a:cubicBezTo>
                          <a:pt x="9" y="4"/>
                          <a:pt x="7" y="4"/>
                          <a:pt x="7" y="6"/>
                        </a:cubicBezTo>
                        <a:cubicBezTo>
                          <a:pt x="7" y="6"/>
                          <a:pt x="7" y="6"/>
                          <a:pt x="7" y="7"/>
                        </a:cubicBezTo>
                        <a:cubicBezTo>
                          <a:pt x="7" y="7"/>
                          <a:pt x="7" y="7"/>
                          <a:pt x="7" y="7"/>
                        </a:cubicBezTo>
                        <a:cubicBezTo>
                          <a:pt x="7" y="7"/>
                          <a:pt x="7" y="6"/>
                          <a:pt x="7" y="6"/>
                        </a:cubicBezTo>
                        <a:cubicBezTo>
                          <a:pt x="7" y="6"/>
                          <a:pt x="8" y="6"/>
                          <a:pt x="8" y="6"/>
                        </a:cubicBezTo>
                        <a:cubicBezTo>
                          <a:pt x="8" y="6"/>
                          <a:pt x="8" y="5"/>
                          <a:pt x="9" y="5"/>
                        </a:cubicBezTo>
                        <a:cubicBezTo>
                          <a:pt x="9" y="5"/>
                          <a:pt x="10" y="5"/>
                          <a:pt x="11" y="5"/>
                        </a:cubicBezTo>
                        <a:cubicBezTo>
                          <a:pt x="11" y="6"/>
                          <a:pt x="11" y="7"/>
                          <a:pt x="11" y="7"/>
                        </a:cubicBezTo>
                        <a:cubicBezTo>
                          <a:pt x="11" y="8"/>
                          <a:pt x="10" y="9"/>
                          <a:pt x="9" y="9"/>
                        </a:cubicBezTo>
                        <a:cubicBezTo>
                          <a:pt x="8" y="9"/>
                          <a:pt x="8" y="9"/>
                          <a:pt x="7" y="9"/>
                        </a:cubicBezTo>
                        <a:cubicBezTo>
                          <a:pt x="7" y="9"/>
                          <a:pt x="7" y="9"/>
                          <a:pt x="6" y="8"/>
                        </a:cubicBezTo>
                        <a:cubicBezTo>
                          <a:pt x="5" y="8"/>
                          <a:pt x="5" y="7"/>
                          <a:pt x="5" y="6"/>
                        </a:cubicBezTo>
                        <a:cubicBezTo>
                          <a:pt x="4" y="5"/>
                          <a:pt x="4" y="3"/>
                          <a:pt x="7" y="1"/>
                        </a:cubicBezTo>
                        <a:cubicBezTo>
                          <a:pt x="8" y="0"/>
                          <a:pt x="9" y="0"/>
                          <a:pt x="10" y="0"/>
                        </a:cubicBezTo>
                        <a:cubicBezTo>
                          <a:pt x="13" y="0"/>
                          <a:pt x="16" y="3"/>
                          <a:pt x="16" y="6"/>
                        </a:cubicBezTo>
                        <a:cubicBezTo>
                          <a:pt x="16" y="7"/>
                          <a:pt x="15" y="9"/>
                          <a:pt x="14" y="10"/>
                        </a:cubicBezTo>
                        <a:cubicBezTo>
                          <a:pt x="14" y="11"/>
                          <a:pt x="13" y="12"/>
                          <a:pt x="1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14868"/>
                  <p:cNvSpPr>
                    <a:spLocks/>
                  </p:cNvSpPr>
                  <p:nvPr/>
                </p:nvSpPr>
                <p:spPr bwMode="auto">
                  <a:xfrm>
                    <a:off x="3007" y="142"/>
                    <a:ext cx="29" cy="16"/>
                  </a:xfrm>
                  <a:custGeom>
                    <a:avLst/>
                    <a:gdLst>
                      <a:gd name="T0" fmla="*/ 4 w 7"/>
                      <a:gd name="T1" fmla="*/ 4 h 4"/>
                      <a:gd name="T2" fmla="*/ 3 w 7"/>
                      <a:gd name="T3" fmla="*/ 4 h 4"/>
                      <a:gd name="T4" fmla="*/ 0 w 7"/>
                      <a:gd name="T5" fmla="*/ 4 h 4"/>
                      <a:gd name="T6" fmla="*/ 0 w 7"/>
                      <a:gd name="T7" fmla="*/ 4 h 4"/>
                      <a:gd name="T8" fmla="*/ 1 w 7"/>
                      <a:gd name="T9" fmla="*/ 2 h 4"/>
                      <a:gd name="T10" fmla="*/ 2 w 7"/>
                      <a:gd name="T11" fmla="*/ 1 h 4"/>
                      <a:gd name="T12" fmla="*/ 5 w 7"/>
                      <a:gd name="T13" fmla="*/ 0 h 4"/>
                      <a:gd name="T14" fmla="*/ 6 w 7"/>
                      <a:gd name="T15" fmla="*/ 0 h 4"/>
                      <a:gd name="T16" fmla="*/ 6 w 7"/>
                      <a:gd name="T17" fmla="*/ 2 h 4"/>
                      <a:gd name="T18" fmla="*/ 4 w 7"/>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
                        <a:moveTo>
                          <a:pt x="4" y="4"/>
                        </a:moveTo>
                        <a:cubicBezTo>
                          <a:pt x="3" y="4"/>
                          <a:pt x="3" y="4"/>
                          <a:pt x="3" y="4"/>
                        </a:cubicBezTo>
                        <a:cubicBezTo>
                          <a:pt x="2" y="4"/>
                          <a:pt x="1" y="4"/>
                          <a:pt x="0" y="4"/>
                        </a:cubicBezTo>
                        <a:cubicBezTo>
                          <a:pt x="0" y="4"/>
                          <a:pt x="0" y="4"/>
                          <a:pt x="0" y="4"/>
                        </a:cubicBezTo>
                        <a:cubicBezTo>
                          <a:pt x="1" y="3"/>
                          <a:pt x="1" y="3"/>
                          <a:pt x="1" y="2"/>
                        </a:cubicBezTo>
                        <a:cubicBezTo>
                          <a:pt x="2" y="2"/>
                          <a:pt x="2" y="1"/>
                          <a:pt x="2" y="1"/>
                        </a:cubicBezTo>
                        <a:cubicBezTo>
                          <a:pt x="3" y="0"/>
                          <a:pt x="4" y="0"/>
                          <a:pt x="5" y="0"/>
                        </a:cubicBezTo>
                        <a:cubicBezTo>
                          <a:pt x="5" y="0"/>
                          <a:pt x="6" y="0"/>
                          <a:pt x="6" y="0"/>
                        </a:cubicBezTo>
                        <a:cubicBezTo>
                          <a:pt x="7" y="1"/>
                          <a:pt x="7" y="1"/>
                          <a:pt x="6" y="2"/>
                        </a:cubicBezTo>
                        <a:cubicBezTo>
                          <a:pt x="6" y="3"/>
                          <a:pt x="5"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Freeform 14869"/>
                  <p:cNvSpPr>
                    <a:spLocks/>
                  </p:cNvSpPr>
                  <p:nvPr/>
                </p:nvSpPr>
                <p:spPr bwMode="auto">
                  <a:xfrm>
                    <a:off x="2990" y="142"/>
                    <a:ext cx="9" cy="8"/>
                  </a:xfrm>
                  <a:custGeom>
                    <a:avLst/>
                    <a:gdLst>
                      <a:gd name="T0" fmla="*/ 0 w 2"/>
                      <a:gd name="T1" fmla="*/ 1 h 2"/>
                      <a:gd name="T2" fmla="*/ 1 w 2"/>
                      <a:gd name="T3" fmla="*/ 1 h 2"/>
                      <a:gd name="T4" fmla="*/ 1 w 2"/>
                      <a:gd name="T5" fmla="*/ 2 h 2"/>
                      <a:gd name="T6" fmla="*/ 1 w 2"/>
                      <a:gd name="T7" fmla="*/ 2 h 2"/>
                      <a:gd name="T8" fmla="*/ 0 w 2"/>
                      <a:gd name="T9" fmla="*/ 2 h 2"/>
                      <a:gd name="T10" fmla="*/ 0 w 2"/>
                      <a:gd name="T11" fmla="*/ 1 h 2"/>
                      <a:gd name="T12" fmla="*/ 0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1"/>
                        </a:moveTo>
                        <a:cubicBezTo>
                          <a:pt x="1" y="0"/>
                          <a:pt x="1" y="0"/>
                          <a:pt x="1" y="1"/>
                        </a:cubicBezTo>
                        <a:cubicBezTo>
                          <a:pt x="2" y="1"/>
                          <a:pt x="2" y="2"/>
                          <a:pt x="1" y="2"/>
                        </a:cubicBezTo>
                        <a:cubicBezTo>
                          <a:pt x="1" y="2"/>
                          <a:pt x="1" y="2"/>
                          <a:pt x="1" y="2"/>
                        </a:cubicBezTo>
                        <a:cubicBezTo>
                          <a:pt x="0" y="2"/>
                          <a:pt x="0" y="2"/>
                          <a:pt x="0" y="2"/>
                        </a:cubicBezTo>
                        <a:cubicBezTo>
                          <a:pt x="0" y="2"/>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14870"/>
                  <p:cNvSpPr>
                    <a:spLocks/>
                  </p:cNvSpPr>
                  <p:nvPr/>
                </p:nvSpPr>
                <p:spPr bwMode="auto">
                  <a:xfrm>
                    <a:off x="2937" y="183"/>
                    <a:ext cx="62" cy="61"/>
                  </a:xfrm>
                  <a:custGeom>
                    <a:avLst/>
                    <a:gdLst>
                      <a:gd name="T0" fmla="*/ 15 w 15"/>
                      <a:gd name="T1" fmla="*/ 6 h 15"/>
                      <a:gd name="T2" fmla="*/ 12 w 15"/>
                      <a:gd name="T3" fmla="*/ 11 h 15"/>
                      <a:gd name="T4" fmla="*/ 9 w 15"/>
                      <a:gd name="T5" fmla="*/ 12 h 15"/>
                      <a:gd name="T6" fmla="*/ 7 w 15"/>
                      <a:gd name="T7" fmla="*/ 11 h 15"/>
                      <a:gd name="T8" fmla="*/ 5 w 15"/>
                      <a:gd name="T9" fmla="*/ 8 h 15"/>
                      <a:gd name="T10" fmla="*/ 5 w 15"/>
                      <a:gd name="T11" fmla="*/ 8 h 15"/>
                      <a:gd name="T12" fmla="*/ 6 w 15"/>
                      <a:gd name="T13" fmla="*/ 6 h 15"/>
                      <a:gd name="T14" fmla="*/ 8 w 15"/>
                      <a:gd name="T15" fmla="*/ 5 h 15"/>
                      <a:gd name="T16" fmla="*/ 10 w 15"/>
                      <a:gd name="T17" fmla="*/ 6 h 15"/>
                      <a:gd name="T18" fmla="*/ 9 w 15"/>
                      <a:gd name="T19" fmla="*/ 7 h 15"/>
                      <a:gd name="T20" fmla="*/ 8 w 15"/>
                      <a:gd name="T21" fmla="*/ 8 h 15"/>
                      <a:gd name="T22" fmla="*/ 7 w 15"/>
                      <a:gd name="T23" fmla="*/ 8 h 15"/>
                      <a:gd name="T24" fmla="*/ 7 w 15"/>
                      <a:gd name="T25" fmla="*/ 8 h 15"/>
                      <a:gd name="T26" fmla="*/ 7 w 15"/>
                      <a:gd name="T27" fmla="*/ 9 h 15"/>
                      <a:gd name="T28" fmla="*/ 8 w 15"/>
                      <a:gd name="T29" fmla="*/ 9 h 15"/>
                      <a:gd name="T30" fmla="*/ 11 w 15"/>
                      <a:gd name="T31" fmla="*/ 7 h 15"/>
                      <a:gd name="T32" fmla="*/ 10 w 15"/>
                      <a:gd name="T33" fmla="*/ 4 h 15"/>
                      <a:gd name="T34" fmla="*/ 8 w 15"/>
                      <a:gd name="T35" fmla="*/ 3 h 15"/>
                      <a:gd name="T36" fmla="*/ 5 w 15"/>
                      <a:gd name="T37" fmla="*/ 3 h 15"/>
                      <a:gd name="T38" fmla="*/ 3 w 15"/>
                      <a:gd name="T39" fmla="*/ 5 h 15"/>
                      <a:gd name="T40" fmla="*/ 2 w 15"/>
                      <a:gd name="T41" fmla="*/ 8 h 15"/>
                      <a:gd name="T42" fmla="*/ 3 w 15"/>
                      <a:gd name="T43" fmla="*/ 14 h 15"/>
                      <a:gd name="T44" fmla="*/ 2 w 15"/>
                      <a:gd name="T45" fmla="*/ 15 h 15"/>
                      <a:gd name="T46" fmla="*/ 1 w 15"/>
                      <a:gd name="T47" fmla="*/ 8 h 15"/>
                      <a:gd name="T48" fmla="*/ 1 w 15"/>
                      <a:gd name="T49" fmla="*/ 5 h 15"/>
                      <a:gd name="T50" fmla="*/ 4 w 15"/>
                      <a:gd name="T51" fmla="*/ 2 h 15"/>
                      <a:gd name="T52" fmla="*/ 7 w 15"/>
                      <a:gd name="T53" fmla="*/ 0 h 15"/>
                      <a:gd name="T54" fmla="*/ 11 w 15"/>
                      <a:gd name="T55" fmla="*/ 1 h 15"/>
                      <a:gd name="T56" fmla="*/ 15 w 15"/>
                      <a:gd name="T5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15">
                        <a:moveTo>
                          <a:pt x="15" y="6"/>
                        </a:moveTo>
                        <a:cubicBezTo>
                          <a:pt x="15" y="8"/>
                          <a:pt x="14" y="10"/>
                          <a:pt x="12" y="11"/>
                        </a:cubicBezTo>
                        <a:cubicBezTo>
                          <a:pt x="11" y="12"/>
                          <a:pt x="10" y="12"/>
                          <a:pt x="9" y="12"/>
                        </a:cubicBezTo>
                        <a:cubicBezTo>
                          <a:pt x="8" y="12"/>
                          <a:pt x="7" y="11"/>
                          <a:pt x="7" y="11"/>
                        </a:cubicBezTo>
                        <a:cubicBezTo>
                          <a:pt x="6" y="11"/>
                          <a:pt x="5" y="10"/>
                          <a:pt x="5" y="8"/>
                        </a:cubicBezTo>
                        <a:cubicBezTo>
                          <a:pt x="5" y="8"/>
                          <a:pt x="5" y="8"/>
                          <a:pt x="5" y="8"/>
                        </a:cubicBezTo>
                        <a:cubicBezTo>
                          <a:pt x="5" y="7"/>
                          <a:pt x="5" y="6"/>
                          <a:pt x="6" y="6"/>
                        </a:cubicBezTo>
                        <a:cubicBezTo>
                          <a:pt x="6" y="5"/>
                          <a:pt x="8" y="5"/>
                          <a:pt x="8" y="5"/>
                        </a:cubicBezTo>
                        <a:cubicBezTo>
                          <a:pt x="9" y="5"/>
                          <a:pt x="9" y="5"/>
                          <a:pt x="10" y="6"/>
                        </a:cubicBezTo>
                        <a:cubicBezTo>
                          <a:pt x="10" y="6"/>
                          <a:pt x="10" y="7"/>
                          <a:pt x="9" y="7"/>
                        </a:cubicBezTo>
                        <a:cubicBezTo>
                          <a:pt x="9" y="8"/>
                          <a:pt x="8" y="8"/>
                          <a:pt x="8" y="8"/>
                        </a:cubicBezTo>
                        <a:cubicBezTo>
                          <a:pt x="8" y="8"/>
                          <a:pt x="8" y="8"/>
                          <a:pt x="7" y="8"/>
                        </a:cubicBezTo>
                        <a:cubicBezTo>
                          <a:pt x="7" y="8"/>
                          <a:pt x="7" y="8"/>
                          <a:pt x="7" y="8"/>
                        </a:cubicBezTo>
                        <a:cubicBezTo>
                          <a:pt x="7" y="9"/>
                          <a:pt x="7" y="9"/>
                          <a:pt x="7" y="9"/>
                        </a:cubicBezTo>
                        <a:cubicBezTo>
                          <a:pt x="7" y="9"/>
                          <a:pt x="8" y="9"/>
                          <a:pt x="8" y="9"/>
                        </a:cubicBezTo>
                        <a:cubicBezTo>
                          <a:pt x="9" y="9"/>
                          <a:pt x="10" y="8"/>
                          <a:pt x="11" y="7"/>
                        </a:cubicBezTo>
                        <a:cubicBezTo>
                          <a:pt x="11" y="6"/>
                          <a:pt x="11" y="5"/>
                          <a:pt x="10" y="4"/>
                        </a:cubicBezTo>
                        <a:cubicBezTo>
                          <a:pt x="10" y="3"/>
                          <a:pt x="9" y="3"/>
                          <a:pt x="8" y="3"/>
                        </a:cubicBezTo>
                        <a:cubicBezTo>
                          <a:pt x="7" y="2"/>
                          <a:pt x="5" y="3"/>
                          <a:pt x="5" y="3"/>
                        </a:cubicBezTo>
                        <a:cubicBezTo>
                          <a:pt x="4" y="4"/>
                          <a:pt x="3" y="5"/>
                          <a:pt x="3" y="5"/>
                        </a:cubicBezTo>
                        <a:cubicBezTo>
                          <a:pt x="2" y="6"/>
                          <a:pt x="2" y="7"/>
                          <a:pt x="2" y="8"/>
                        </a:cubicBezTo>
                        <a:cubicBezTo>
                          <a:pt x="2" y="10"/>
                          <a:pt x="2" y="13"/>
                          <a:pt x="3" y="14"/>
                        </a:cubicBezTo>
                        <a:cubicBezTo>
                          <a:pt x="2" y="15"/>
                          <a:pt x="2" y="15"/>
                          <a:pt x="2" y="15"/>
                        </a:cubicBezTo>
                        <a:cubicBezTo>
                          <a:pt x="1" y="13"/>
                          <a:pt x="0" y="11"/>
                          <a:pt x="1" y="8"/>
                        </a:cubicBezTo>
                        <a:cubicBezTo>
                          <a:pt x="1" y="7"/>
                          <a:pt x="1" y="6"/>
                          <a:pt x="1" y="5"/>
                        </a:cubicBezTo>
                        <a:cubicBezTo>
                          <a:pt x="2" y="4"/>
                          <a:pt x="3" y="3"/>
                          <a:pt x="4" y="2"/>
                        </a:cubicBezTo>
                        <a:cubicBezTo>
                          <a:pt x="5" y="1"/>
                          <a:pt x="6" y="1"/>
                          <a:pt x="7" y="0"/>
                        </a:cubicBezTo>
                        <a:cubicBezTo>
                          <a:pt x="8" y="0"/>
                          <a:pt x="10" y="0"/>
                          <a:pt x="11" y="1"/>
                        </a:cubicBezTo>
                        <a:cubicBezTo>
                          <a:pt x="13" y="2"/>
                          <a:pt x="15" y="4"/>
                          <a:pt x="1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14871"/>
                  <p:cNvSpPr>
                    <a:spLocks noEditPoints="1"/>
                  </p:cNvSpPr>
                  <p:nvPr/>
                </p:nvSpPr>
                <p:spPr bwMode="auto">
                  <a:xfrm>
                    <a:off x="2962" y="175"/>
                    <a:ext cx="8" cy="8"/>
                  </a:xfrm>
                  <a:custGeom>
                    <a:avLst/>
                    <a:gdLst>
                      <a:gd name="T0" fmla="*/ 2 w 2"/>
                      <a:gd name="T1" fmla="*/ 2 h 2"/>
                      <a:gd name="T2" fmla="*/ 2 w 2"/>
                      <a:gd name="T3" fmla="*/ 1 h 2"/>
                      <a:gd name="T4" fmla="*/ 1 w 2"/>
                      <a:gd name="T5" fmla="*/ 0 h 2"/>
                      <a:gd name="T6" fmla="*/ 1 w 2"/>
                      <a:gd name="T7" fmla="*/ 0 h 2"/>
                      <a:gd name="T8" fmla="*/ 1 w 2"/>
                      <a:gd name="T9" fmla="*/ 0 h 2"/>
                      <a:gd name="T10" fmla="*/ 0 w 2"/>
                      <a:gd name="T11" fmla="*/ 1 h 2"/>
                      <a:gd name="T12" fmla="*/ 1 w 2"/>
                      <a:gd name="T13" fmla="*/ 2 h 2"/>
                      <a:gd name="T14" fmla="*/ 2 w 2"/>
                      <a:gd name="T15" fmla="*/ 2 h 2"/>
                      <a:gd name="T16" fmla="*/ 1 w 2"/>
                      <a:gd name="T17" fmla="*/ 2 h 2"/>
                      <a:gd name="T18" fmla="*/ 1 w 2"/>
                      <a:gd name="T19" fmla="*/ 2 h 2"/>
                      <a:gd name="T20" fmla="*/ 1 w 2"/>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2" y="2"/>
                        </a:moveTo>
                        <a:cubicBezTo>
                          <a:pt x="2" y="2"/>
                          <a:pt x="2" y="1"/>
                          <a:pt x="2" y="1"/>
                        </a:cubicBezTo>
                        <a:cubicBezTo>
                          <a:pt x="2" y="0"/>
                          <a:pt x="2" y="0"/>
                          <a:pt x="1" y="0"/>
                        </a:cubicBezTo>
                        <a:cubicBezTo>
                          <a:pt x="1" y="0"/>
                          <a:pt x="1" y="0"/>
                          <a:pt x="1" y="0"/>
                        </a:cubicBezTo>
                        <a:cubicBezTo>
                          <a:pt x="1" y="0"/>
                          <a:pt x="1" y="0"/>
                          <a:pt x="1" y="0"/>
                        </a:cubicBezTo>
                        <a:cubicBezTo>
                          <a:pt x="1" y="1"/>
                          <a:pt x="0" y="1"/>
                          <a:pt x="0" y="1"/>
                        </a:cubicBezTo>
                        <a:cubicBezTo>
                          <a:pt x="1" y="2"/>
                          <a:pt x="1" y="2"/>
                          <a:pt x="1" y="2"/>
                        </a:cubicBezTo>
                        <a:lnTo>
                          <a:pt x="2" y="2"/>
                        </a:lnTo>
                        <a:close/>
                        <a:moveTo>
                          <a:pt x="1" y="2"/>
                        </a:move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14872"/>
                  <p:cNvSpPr>
                    <a:spLocks/>
                  </p:cNvSpPr>
                  <p:nvPr/>
                </p:nvSpPr>
                <p:spPr bwMode="auto">
                  <a:xfrm>
                    <a:off x="2970" y="117"/>
                    <a:ext cx="70" cy="86"/>
                  </a:xfrm>
                  <a:custGeom>
                    <a:avLst/>
                    <a:gdLst>
                      <a:gd name="T0" fmla="*/ 14 w 17"/>
                      <a:gd name="T1" fmla="*/ 20 h 21"/>
                      <a:gd name="T2" fmla="*/ 12 w 17"/>
                      <a:gd name="T3" fmla="*/ 21 h 21"/>
                      <a:gd name="T4" fmla="*/ 9 w 17"/>
                      <a:gd name="T5" fmla="*/ 19 h 21"/>
                      <a:gd name="T6" fmla="*/ 9 w 17"/>
                      <a:gd name="T7" fmla="*/ 16 h 21"/>
                      <a:gd name="T8" fmla="*/ 10 w 17"/>
                      <a:gd name="T9" fmla="*/ 17 h 21"/>
                      <a:gd name="T10" fmla="*/ 12 w 17"/>
                      <a:gd name="T11" fmla="*/ 17 h 21"/>
                      <a:gd name="T12" fmla="*/ 13 w 17"/>
                      <a:gd name="T13" fmla="*/ 17 h 21"/>
                      <a:gd name="T14" fmla="*/ 11 w 17"/>
                      <a:gd name="T15" fmla="*/ 13 h 21"/>
                      <a:gd name="T16" fmla="*/ 4 w 17"/>
                      <a:gd name="T17" fmla="*/ 13 h 21"/>
                      <a:gd name="T18" fmla="*/ 5 w 17"/>
                      <a:gd name="T19" fmla="*/ 13 h 21"/>
                      <a:gd name="T20" fmla="*/ 8 w 17"/>
                      <a:gd name="T21" fmla="*/ 16 h 21"/>
                      <a:gd name="T22" fmla="*/ 7 w 17"/>
                      <a:gd name="T23" fmla="*/ 17 h 21"/>
                      <a:gd name="T24" fmla="*/ 6 w 17"/>
                      <a:gd name="T25" fmla="*/ 17 h 21"/>
                      <a:gd name="T26" fmla="*/ 3 w 17"/>
                      <a:gd name="T27" fmla="*/ 16 h 21"/>
                      <a:gd name="T28" fmla="*/ 1 w 17"/>
                      <a:gd name="T29" fmla="*/ 15 h 21"/>
                      <a:gd name="T30" fmla="*/ 3 w 17"/>
                      <a:gd name="T31" fmla="*/ 14 h 21"/>
                      <a:gd name="T32" fmla="*/ 3 w 17"/>
                      <a:gd name="T33" fmla="*/ 13 h 21"/>
                      <a:gd name="T34" fmla="*/ 0 w 17"/>
                      <a:gd name="T35" fmla="*/ 14 h 21"/>
                      <a:gd name="T36" fmla="*/ 1 w 17"/>
                      <a:gd name="T37" fmla="*/ 12 h 21"/>
                      <a:gd name="T38" fmla="*/ 1 w 17"/>
                      <a:gd name="T39" fmla="*/ 9 h 21"/>
                      <a:gd name="T40" fmla="*/ 3 w 17"/>
                      <a:gd name="T41" fmla="*/ 8 h 21"/>
                      <a:gd name="T42" fmla="*/ 4 w 17"/>
                      <a:gd name="T43" fmla="*/ 9 h 21"/>
                      <a:gd name="T44" fmla="*/ 4 w 17"/>
                      <a:gd name="T45" fmla="*/ 12 h 21"/>
                      <a:gd name="T46" fmla="*/ 8 w 17"/>
                      <a:gd name="T47" fmla="*/ 6 h 21"/>
                      <a:gd name="T48" fmla="*/ 5 w 17"/>
                      <a:gd name="T49" fmla="*/ 3 h 21"/>
                      <a:gd name="T50" fmla="*/ 5 w 17"/>
                      <a:gd name="T51" fmla="*/ 4 h 21"/>
                      <a:gd name="T52" fmla="*/ 4 w 17"/>
                      <a:gd name="T53" fmla="*/ 5 h 21"/>
                      <a:gd name="T54" fmla="*/ 3 w 17"/>
                      <a:gd name="T55" fmla="*/ 7 h 21"/>
                      <a:gd name="T56" fmla="*/ 1 w 17"/>
                      <a:gd name="T57" fmla="*/ 3 h 21"/>
                      <a:gd name="T58" fmla="*/ 4 w 17"/>
                      <a:gd name="T59" fmla="*/ 0 h 21"/>
                      <a:gd name="T60" fmla="*/ 10 w 17"/>
                      <a:gd name="T61" fmla="*/ 2 h 21"/>
                      <a:gd name="T62" fmla="*/ 10 w 17"/>
                      <a:gd name="T63" fmla="*/ 7 h 21"/>
                      <a:gd name="T64" fmla="*/ 6 w 17"/>
                      <a:gd name="T65" fmla="*/ 12 h 21"/>
                      <a:gd name="T66" fmla="*/ 12 w 17"/>
                      <a:gd name="T67" fmla="*/ 11 h 21"/>
                      <a:gd name="T68" fmla="*/ 16 w 17"/>
                      <a:gd name="T69"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21">
                        <a:moveTo>
                          <a:pt x="15" y="19"/>
                        </a:moveTo>
                        <a:cubicBezTo>
                          <a:pt x="15" y="19"/>
                          <a:pt x="15" y="20"/>
                          <a:pt x="14" y="20"/>
                        </a:cubicBezTo>
                        <a:cubicBezTo>
                          <a:pt x="14" y="20"/>
                          <a:pt x="13" y="20"/>
                          <a:pt x="13" y="21"/>
                        </a:cubicBezTo>
                        <a:cubicBezTo>
                          <a:pt x="13" y="21"/>
                          <a:pt x="12" y="21"/>
                          <a:pt x="12" y="21"/>
                        </a:cubicBezTo>
                        <a:cubicBezTo>
                          <a:pt x="11" y="21"/>
                          <a:pt x="11" y="21"/>
                          <a:pt x="10" y="20"/>
                        </a:cubicBezTo>
                        <a:cubicBezTo>
                          <a:pt x="10" y="20"/>
                          <a:pt x="9" y="20"/>
                          <a:pt x="9" y="19"/>
                        </a:cubicBezTo>
                        <a:cubicBezTo>
                          <a:pt x="9" y="18"/>
                          <a:pt x="8" y="18"/>
                          <a:pt x="8" y="17"/>
                        </a:cubicBezTo>
                        <a:cubicBezTo>
                          <a:pt x="8" y="16"/>
                          <a:pt x="9" y="16"/>
                          <a:pt x="9" y="16"/>
                        </a:cubicBezTo>
                        <a:cubicBezTo>
                          <a:pt x="9" y="16"/>
                          <a:pt x="9" y="16"/>
                          <a:pt x="9" y="16"/>
                        </a:cubicBezTo>
                        <a:cubicBezTo>
                          <a:pt x="10" y="16"/>
                          <a:pt x="10" y="16"/>
                          <a:pt x="10" y="17"/>
                        </a:cubicBezTo>
                        <a:cubicBezTo>
                          <a:pt x="11" y="17"/>
                          <a:pt x="11" y="17"/>
                          <a:pt x="11" y="17"/>
                        </a:cubicBezTo>
                        <a:cubicBezTo>
                          <a:pt x="12" y="17"/>
                          <a:pt x="12" y="17"/>
                          <a:pt x="12" y="17"/>
                        </a:cubicBezTo>
                        <a:cubicBezTo>
                          <a:pt x="12" y="17"/>
                          <a:pt x="12" y="17"/>
                          <a:pt x="12" y="17"/>
                        </a:cubicBezTo>
                        <a:cubicBezTo>
                          <a:pt x="12" y="17"/>
                          <a:pt x="12" y="17"/>
                          <a:pt x="13" y="17"/>
                        </a:cubicBezTo>
                        <a:cubicBezTo>
                          <a:pt x="13" y="16"/>
                          <a:pt x="13" y="16"/>
                          <a:pt x="13" y="15"/>
                        </a:cubicBezTo>
                        <a:cubicBezTo>
                          <a:pt x="13" y="14"/>
                          <a:pt x="12" y="14"/>
                          <a:pt x="11" y="13"/>
                        </a:cubicBezTo>
                        <a:cubicBezTo>
                          <a:pt x="11" y="13"/>
                          <a:pt x="10" y="13"/>
                          <a:pt x="9" y="13"/>
                        </a:cubicBezTo>
                        <a:cubicBezTo>
                          <a:pt x="8" y="13"/>
                          <a:pt x="6" y="13"/>
                          <a:pt x="4" y="13"/>
                        </a:cubicBezTo>
                        <a:cubicBezTo>
                          <a:pt x="5" y="13"/>
                          <a:pt x="5" y="13"/>
                          <a:pt x="5" y="13"/>
                        </a:cubicBezTo>
                        <a:cubicBezTo>
                          <a:pt x="5" y="13"/>
                          <a:pt x="5" y="13"/>
                          <a:pt x="5" y="13"/>
                        </a:cubicBezTo>
                        <a:cubicBezTo>
                          <a:pt x="6" y="13"/>
                          <a:pt x="7" y="14"/>
                          <a:pt x="8" y="15"/>
                        </a:cubicBezTo>
                        <a:cubicBezTo>
                          <a:pt x="8" y="15"/>
                          <a:pt x="8" y="15"/>
                          <a:pt x="8" y="16"/>
                        </a:cubicBezTo>
                        <a:cubicBezTo>
                          <a:pt x="8" y="16"/>
                          <a:pt x="8" y="17"/>
                          <a:pt x="7" y="17"/>
                        </a:cubicBezTo>
                        <a:cubicBezTo>
                          <a:pt x="7" y="17"/>
                          <a:pt x="7" y="17"/>
                          <a:pt x="7" y="17"/>
                        </a:cubicBezTo>
                        <a:cubicBezTo>
                          <a:pt x="6" y="17"/>
                          <a:pt x="6" y="17"/>
                          <a:pt x="6" y="17"/>
                        </a:cubicBezTo>
                        <a:cubicBezTo>
                          <a:pt x="6" y="17"/>
                          <a:pt x="6" y="17"/>
                          <a:pt x="6" y="17"/>
                        </a:cubicBezTo>
                        <a:cubicBezTo>
                          <a:pt x="5" y="17"/>
                          <a:pt x="5" y="17"/>
                          <a:pt x="4" y="16"/>
                        </a:cubicBezTo>
                        <a:cubicBezTo>
                          <a:pt x="4" y="16"/>
                          <a:pt x="3" y="16"/>
                          <a:pt x="3" y="16"/>
                        </a:cubicBezTo>
                        <a:cubicBezTo>
                          <a:pt x="2" y="15"/>
                          <a:pt x="2" y="15"/>
                          <a:pt x="1" y="16"/>
                        </a:cubicBezTo>
                        <a:cubicBezTo>
                          <a:pt x="1" y="15"/>
                          <a:pt x="1" y="15"/>
                          <a:pt x="1" y="15"/>
                        </a:cubicBezTo>
                        <a:cubicBezTo>
                          <a:pt x="1" y="14"/>
                          <a:pt x="2" y="14"/>
                          <a:pt x="3" y="14"/>
                        </a:cubicBezTo>
                        <a:cubicBezTo>
                          <a:pt x="3" y="14"/>
                          <a:pt x="3" y="14"/>
                          <a:pt x="3" y="14"/>
                        </a:cubicBezTo>
                        <a:cubicBezTo>
                          <a:pt x="3" y="13"/>
                          <a:pt x="3" y="13"/>
                          <a:pt x="3" y="13"/>
                        </a:cubicBezTo>
                        <a:cubicBezTo>
                          <a:pt x="3" y="13"/>
                          <a:pt x="3" y="13"/>
                          <a:pt x="3" y="13"/>
                        </a:cubicBezTo>
                        <a:cubicBezTo>
                          <a:pt x="3" y="13"/>
                          <a:pt x="2" y="13"/>
                          <a:pt x="2" y="13"/>
                        </a:cubicBezTo>
                        <a:cubicBezTo>
                          <a:pt x="2" y="14"/>
                          <a:pt x="1" y="14"/>
                          <a:pt x="0" y="14"/>
                        </a:cubicBezTo>
                        <a:cubicBezTo>
                          <a:pt x="0" y="14"/>
                          <a:pt x="0" y="14"/>
                          <a:pt x="0" y="14"/>
                        </a:cubicBezTo>
                        <a:cubicBezTo>
                          <a:pt x="1" y="13"/>
                          <a:pt x="1" y="13"/>
                          <a:pt x="1" y="12"/>
                        </a:cubicBezTo>
                        <a:cubicBezTo>
                          <a:pt x="1" y="12"/>
                          <a:pt x="1" y="11"/>
                          <a:pt x="1" y="11"/>
                        </a:cubicBezTo>
                        <a:cubicBezTo>
                          <a:pt x="1" y="10"/>
                          <a:pt x="1" y="9"/>
                          <a:pt x="1" y="9"/>
                        </a:cubicBezTo>
                        <a:cubicBezTo>
                          <a:pt x="2" y="9"/>
                          <a:pt x="2" y="8"/>
                          <a:pt x="2" y="8"/>
                        </a:cubicBezTo>
                        <a:cubicBezTo>
                          <a:pt x="2" y="8"/>
                          <a:pt x="2" y="8"/>
                          <a:pt x="3" y="8"/>
                        </a:cubicBezTo>
                        <a:cubicBezTo>
                          <a:pt x="3" y="8"/>
                          <a:pt x="3" y="8"/>
                          <a:pt x="4" y="8"/>
                        </a:cubicBezTo>
                        <a:cubicBezTo>
                          <a:pt x="4" y="8"/>
                          <a:pt x="4" y="8"/>
                          <a:pt x="4" y="9"/>
                        </a:cubicBezTo>
                        <a:cubicBezTo>
                          <a:pt x="5" y="10"/>
                          <a:pt x="5" y="11"/>
                          <a:pt x="4" y="12"/>
                        </a:cubicBezTo>
                        <a:cubicBezTo>
                          <a:pt x="4" y="12"/>
                          <a:pt x="4" y="12"/>
                          <a:pt x="4" y="12"/>
                        </a:cubicBezTo>
                        <a:cubicBezTo>
                          <a:pt x="5" y="11"/>
                          <a:pt x="6" y="10"/>
                          <a:pt x="7" y="9"/>
                        </a:cubicBezTo>
                        <a:cubicBezTo>
                          <a:pt x="7" y="8"/>
                          <a:pt x="8" y="7"/>
                          <a:pt x="8" y="6"/>
                        </a:cubicBezTo>
                        <a:cubicBezTo>
                          <a:pt x="8" y="6"/>
                          <a:pt x="8" y="5"/>
                          <a:pt x="7" y="4"/>
                        </a:cubicBezTo>
                        <a:cubicBezTo>
                          <a:pt x="7" y="4"/>
                          <a:pt x="6" y="3"/>
                          <a:pt x="5" y="3"/>
                        </a:cubicBezTo>
                        <a:cubicBezTo>
                          <a:pt x="5" y="3"/>
                          <a:pt x="5" y="3"/>
                          <a:pt x="5" y="4"/>
                        </a:cubicBezTo>
                        <a:cubicBezTo>
                          <a:pt x="5" y="4"/>
                          <a:pt x="5" y="4"/>
                          <a:pt x="5" y="4"/>
                        </a:cubicBezTo>
                        <a:cubicBezTo>
                          <a:pt x="4" y="4"/>
                          <a:pt x="4" y="4"/>
                          <a:pt x="4" y="4"/>
                        </a:cubicBezTo>
                        <a:cubicBezTo>
                          <a:pt x="4" y="4"/>
                          <a:pt x="4" y="5"/>
                          <a:pt x="4" y="5"/>
                        </a:cubicBezTo>
                        <a:cubicBezTo>
                          <a:pt x="4" y="6"/>
                          <a:pt x="4" y="6"/>
                          <a:pt x="4" y="7"/>
                        </a:cubicBezTo>
                        <a:cubicBezTo>
                          <a:pt x="4" y="7"/>
                          <a:pt x="3" y="7"/>
                          <a:pt x="3" y="7"/>
                        </a:cubicBezTo>
                        <a:cubicBezTo>
                          <a:pt x="2" y="6"/>
                          <a:pt x="2" y="6"/>
                          <a:pt x="2" y="5"/>
                        </a:cubicBezTo>
                        <a:cubicBezTo>
                          <a:pt x="1" y="5"/>
                          <a:pt x="1" y="4"/>
                          <a:pt x="1" y="3"/>
                        </a:cubicBezTo>
                        <a:cubicBezTo>
                          <a:pt x="1" y="2"/>
                          <a:pt x="2" y="2"/>
                          <a:pt x="3" y="1"/>
                        </a:cubicBezTo>
                        <a:cubicBezTo>
                          <a:pt x="3" y="1"/>
                          <a:pt x="3" y="1"/>
                          <a:pt x="4" y="0"/>
                        </a:cubicBezTo>
                        <a:cubicBezTo>
                          <a:pt x="4" y="0"/>
                          <a:pt x="5" y="0"/>
                          <a:pt x="5" y="0"/>
                        </a:cubicBezTo>
                        <a:cubicBezTo>
                          <a:pt x="7" y="0"/>
                          <a:pt x="9" y="1"/>
                          <a:pt x="10" y="2"/>
                        </a:cubicBezTo>
                        <a:cubicBezTo>
                          <a:pt x="10" y="3"/>
                          <a:pt x="10" y="4"/>
                          <a:pt x="11" y="5"/>
                        </a:cubicBezTo>
                        <a:cubicBezTo>
                          <a:pt x="11" y="6"/>
                          <a:pt x="10" y="6"/>
                          <a:pt x="10" y="7"/>
                        </a:cubicBezTo>
                        <a:cubicBezTo>
                          <a:pt x="10" y="8"/>
                          <a:pt x="9" y="9"/>
                          <a:pt x="8" y="10"/>
                        </a:cubicBezTo>
                        <a:cubicBezTo>
                          <a:pt x="8" y="10"/>
                          <a:pt x="7" y="11"/>
                          <a:pt x="6" y="12"/>
                        </a:cubicBezTo>
                        <a:cubicBezTo>
                          <a:pt x="7" y="11"/>
                          <a:pt x="8" y="11"/>
                          <a:pt x="9" y="11"/>
                        </a:cubicBezTo>
                        <a:cubicBezTo>
                          <a:pt x="10" y="11"/>
                          <a:pt x="11" y="11"/>
                          <a:pt x="12" y="11"/>
                        </a:cubicBezTo>
                        <a:cubicBezTo>
                          <a:pt x="13" y="11"/>
                          <a:pt x="14" y="11"/>
                          <a:pt x="14" y="12"/>
                        </a:cubicBezTo>
                        <a:cubicBezTo>
                          <a:pt x="15" y="12"/>
                          <a:pt x="16" y="13"/>
                          <a:pt x="16" y="14"/>
                        </a:cubicBezTo>
                        <a:cubicBezTo>
                          <a:pt x="17" y="15"/>
                          <a:pt x="17" y="18"/>
                          <a:pt x="1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14873"/>
                  <p:cNvSpPr>
                    <a:spLocks/>
                  </p:cNvSpPr>
                  <p:nvPr/>
                </p:nvSpPr>
                <p:spPr bwMode="auto">
                  <a:xfrm>
                    <a:off x="3003" y="170"/>
                    <a:ext cx="12" cy="9"/>
                  </a:xfrm>
                  <a:custGeom>
                    <a:avLst/>
                    <a:gdLst>
                      <a:gd name="T0" fmla="*/ 1 w 3"/>
                      <a:gd name="T1" fmla="*/ 1 h 2"/>
                      <a:gd name="T2" fmla="*/ 2 w 3"/>
                      <a:gd name="T3" fmla="*/ 1 h 2"/>
                      <a:gd name="T4" fmla="*/ 2 w 3"/>
                      <a:gd name="T5" fmla="*/ 2 h 2"/>
                      <a:gd name="T6" fmla="*/ 1 w 3"/>
                      <a:gd name="T7" fmla="*/ 2 h 2"/>
                      <a:gd name="T8" fmla="*/ 1 w 3"/>
                      <a:gd name="T9" fmla="*/ 2 h 2"/>
                      <a:gd name="T10" fmla="*/ 0 w 3"/>
                      <a:gd name="T11" fmla="*/ 1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0"/>
                          <a:pt x="2" y="1"/>
                          <a:pt x="2" y="1"/>
                        </a:cubicBezTo>
                        <a:cubicBezTo>
                          <a:pt x="3" y="2"/>
                          <a:pt x="2" y="2"/>
                          <a:pt x="2" y="2"/>
                        </a:cubicBezTo>
                        <a:cubicBezTo>
                          <a:pt x="2" y="2"/>
                          <a:pt x="2" y="2"/>
                          <a:pt x="1" y="2"/>
                        </a:cubicBezTo>
                        <a:cubicBezTo>
                          <a:pt x="1" y="2"/>
                          <a:pt x="1" y="2"/>
                          <a:pt x="1" y="2"/>
                        </a:cubicBezTo>
                        <a:cubicBezTo>
                          <a:pt x="0" y="2"/>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14874"/>
                  <p:cNvSpPr>
                    <a:spLocks noEditPoints="1"/>
                  </p:cNvSpPr>
                  <p:nvPr/>
                </p:nvSpPr>
                <p:spPr bwMode="auto">
                  <a:xfrm>
                    <a:off x="3036" y="129"/>
                    <a:ext cx="12" cy="13"/>
                  </a:xfrm>
                  <a:custGeom>
                    <a:avLst/>
                    <a:gdLst>
                      <a:gd name="T0" fmla="*/ 3 w 3"/>
                      <a:gd name="T1" fmla="*/ 3 h 3"/>
                      <a:gd name="T2" fmla="*/ 3 w 3"/>
                      <a:gd name="T3" fmla="*/ 1 h 3"/>
                      <a:gd name="T4" fmla="*/ 3 w 3"/>
                      <a:gd name="T5" fmla="*/ 0 h 3"/>
                      <a:gd name="T6" fmla="*/ 2 w 3"/>
                      <a:gd name="T7" fmla="*/ 0 h 3"/>
                      <a:gd name="T8" fmla="*/ 0 w 3"/>
                      <a:gd name="T9" fmla="*/ 1 h 3"/>
                      <a:gd name="T10" fmla="*/ 0 w 3"/>
                      <a:gd name="T11" fmla="*/ 1 h 3"/>
                      <a:gd name="T12" fmla="*/ 0 w 3"/>
                      <a:gd name="T13" fmla="*/ 2 h 3"/>
                      <a:gd name="T14" fmla="*/ 1 w 3"/>
                      <a:gd name="T15" fmla="*/ 3 h 3"/>
                      <a:gd name="T16" fmla="*/ 2 w 3"/>
                      <a:gd name="T17" fmla="*/ 3 h 3"/>
                      <a:gd name="T18" fmla="*/ 2 w 3"/>
                      <a:gd name="T19" fmla="*/ 3 h 3"/>
                      <a:gd name="T20" fmla="*/ 3 w 3"/>
                      <a:gd name="T21" fmla="*/ 3 h 3"/>
                      <a:gd name="T22" fmla="*/ 2 w 3"/>
                      <a:gd name="T23" fmla="*/ 3 h 3"/>
                      <a:gd name="T24" fmla="*/ 2 w 3"/>
                      <a:gd name="T25" fmla="*/ 3 h 3"/>
                      <a:gd name="T26" fmla="*/ 2 w 3"/>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3">
                        <a:moveTo>
                          <a:pt x="3" y="3"/>
                        </a:moveTo>
                        <a:cubicBezTo>
                          <a:pt x="3" y="2"/>
                          <a:pt x="3" y="2"/>
                          <a:pt x="3" y="1"/>
                        </a:cubicBezTo>
                        <a:cubicBezTo>
                          <a:pt x="3" y="1"/>
                          <a:pt x="3" y="1"/>
                          <a:pt x="3" y="0"/>
                        </a:cubicBezTo>
                        <a:cubicBezTo>
                          <a:pt x="2" y="0"/>
                          <a:pt x="2" y="0"/>
                          <a:pt x="2" y="0"/>
                        </a:cubicBezTo>
                        <a:cubicBezTo>
                          <a:pt x="2" y="0"/>
                          <a:pt x="1" y="0"/>
                          <a:pt x="0" y="1"/>
                        </a:cubicBezTo>
                        <a:cubicBezTo>
                          <a:pt x="0" y="1"/>
                          <a:pt x="0" y="1"/>
                          <a:pt x="0" y="1"/>
                        </a:cubicBezTo>
                        <a:cubicBezTo>
                          <a:pt x="0" y="1"/>
                          <a:pt x="0" y="1"/>
                          <a:pt x="0" y="2"/>
                        </a:cubicBezTo>
                        <a:cubicBezTo>
                          <a:pt x="0" y="2"/>
                          <a:pt x="0" y="2"/>
                          <a:pt x="1" y="3"/>
                        </a:cubicBezTo>
                        <a:cubicBezTo>
                          <a:pt x="1" y="3"/>
                          <a:pt x="1" y="3"/>
                          <a:pt x="2" y="3"/>
                        </a:cubicBezTo>
                        <a:cubicBezTo>
                          <a:pt x="2" y="3"/>
                          <a:pt x="2" y="3"/>
                          <a:pt x="2" y="3"/>
                        </a:cubicBezTo>
                        <a:cubicBezTo>
                          <a:pt x="2" y="3"/>
                          <a:pt x="3" y="3"/>
                          <a:pt x="3" y="3"/>
                        </a:cubicBezTo>
                        <a:close/>
                        <a:moveTo>
                          <a:pt x="2" y="3"/>
                        </a:moveTo>
                        <a:cubicBezTo>
                          <a:pt x="2" y="3"/>
                          <a:pt x="2"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14875"/>
                  <p:cNvSpPr>
                    <a:spLocks noEditPoints="1"/>
                  </p:cNvSpPr>
                  <p:nvPr/>
                </p:nvSpPr>
                <p:spPr bwMode="auto">
                  <a:xfrm>
                    <a:off x="3036" y="154"/>
                    <a:ext cx="16" cy="12"/>
                  </a:xfrm>
                  <a:custGeom>
                    <a:avLst/>
                    <a:gdLst>
                      <a:gd name="T0" fmla="*/ 3 w 4"/>
                      <a:gd name="T1" fmla="*/ 3 h 3"/>
                      <a:gd name="T2" fmla="*/ 3 w 4"/>
                      <a:gd name="T3" fmla="*/ 2 h 3"/>
                      <a:gd name="T4" fmla="*/ 3 w 4"/>
                      <a:gd name="T5" fmla="*/ 0 h 3"/>
                      <a:gd name="T6" fmla="*/ 3 w 4"/>
                      <a:gd name="T7" fmla="*/ 1 h 3"/>
                      <a:gd name="T8" fmla="*/ 1 w 4"/>
                      <a:gd name="T9" fmla="*/ 1 h 3"/>
                      <a:gd name="T10" fmla="*/ 1 w 4"/>
                      <a:gd name="T11" fmla="*/ 1 h 3"/>
                      <a:gd name="T12" fmla="*/ 0 w 4"/>
                      <a:gd name="T13" fmla="*/ 2 h 3"/>
                      <a:gd name="T14" fmla="*/ 1 w 4"/>
                      <a:gd name="T15" fmla="*/ 3 h 3"/>
                      <a:gd name="T16" fmla="*/ 2 w 4"/>
                      <a:gd name="T17" fmla="*/ 3 h 3"/>
                      <a:gd name="T18" fmla="*/ 2 w 4"/>
                      <a:gd name="T19" fmla="*/ 3 h 3"/>
                      <a:gd name="T20" fmla="*/ 3 w 4"/>
                      <a:gd name="T21" fmla="*/ 3 h 3"/>
                      <a:gd name="T22" fmla="*/ 2 w 4"/>
                      <a:gd name="T23" fmla="*/ 3 h 3"/>
                      <a:gd name="T24" fmla="*/ 2 w 4"/>
                      <a:gd name="T25" fmla="*/ 3 h 3"/>
                      <a:gd name="T26" fmla="*/ 2 w 4"/>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3">
                        <a:moveTo>
                          <a:pt x="3" y="3"/>
                        </a:moveTo>
                        <a:cubicBezTo>
                          <a:pt x="3" y="2"/>
                          <a:pt x="4" y="2"/>
                          <a:pt x="3" y="2"/>
                        </a:cubicBezTo>
                        <a:cubicBezTo>
                          <a:pt x="3" y="1"/>
                          <a:pt x="3" y="1"/>
                          <a:pt x="3" y="0"/>
                        </a:cubicBezTo>
                        <a:cubicBezTo>
                          <a:pt x="3" y="1"/>
                          <a:pt x="3" y="1"/>
                          <a:pt x="3" y="1"/>
                        </a:cubicBezTo>
                        <a:cubicBezTo>
                          <a:pt x="2" y="0"/>
                          <a:pt x="1" y="0"/>
                          <a:pt x="1" y="1"/>
                        </a:cubicBezTo>
                        <a:cubicBezTo>
                          <a:pt x="1" y="1"/>
                          <a:pt x="1" y="1"/>
                          <a:pt x="1" y="1"/>
                        </a:cubicBezTo>
                        <a:cubicBezTo>
                          <a:pt x="0" y="1"/>
                          <a:pt x="0" y="2"/>
                          <a:pt x="0" y="2"/>
                        </a:cubicBezTo>
                        <a:cubicBezTo>
                          <a:pt x="0" y="2"/>
                          <a:pt x="1" y="3"/>
                          <a:pt x="1" y="3"/>
                        </a:cubicBezTo>
                        <a:cubicBezTo>
                          <a:pt x="1" y="3"/>
                          <a:pt x="2" y="3"/>
                          <a:pt x="2" y="3"/>
                        </a:cubicBezTo>
                        <a:cubicBezTo>
                          <a:pt x="2" y="3"/>
                          <a:pt x="2" y="3"/>
                          <a:pt x="2" y="3"/>
                        </a:cubicBezTo>
                        <a:cubicBezTo>
                          <a:pt x="2" y="3"/>
                          <a:pt x="3" y="3"/>
                          <a:pt x="3" y="3"/>
                        </a:cubicBezTo>
                        <a:close/>
                        <a:moveTo>
                          <a:pt x="2" y="3"/>
                        </a:moveTo>
                        <a:cubicBezTo>
                          <a:pt x="2" y="3"/>
                          <a:pt x="2"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14876"/>
                  <p:cNvSpPr>
                    <a:spLocks noEditPoints="1"/>
                  </p:cNvSpPr>
                  <p:nvPr/>
                </p:nvSpPr>
                <p:spPr bwMode="auto">
                  <a:xfrm>
                    <a:off x="3019" y="121"/>
                    <a:ext cx="12" cy="13"/>
                  </a:xfrm>
                  <a:custGeom>
                    <a:avLst/>
                    <a:gdLst>
                      <a:gd name="T0" fmla="*/ 2 w 3"/>
                      <a:gd name="T1" fmla="*/ 2 h 3"/>
                      <a:gd name="T2" fmla="*/ 3 w 3"/>
                      <a:gd name="T3" fmla="*/ 1 h 3"/>
                      <a:gd name="T4" fmla="*/ 2 w 3"/>
                      <a:gd name="T5" fmla="*/ 0 h 3"/>
                      <a:gd name="T6" fmla="*/ 2 w 3"/>
                      <a:gd name="T7" fmla="*/ 0 h 3"/>
                      <a:gd name="T8" fmla="*/ 0 w 3"/>
                      <a:gd name="T9" fmla="*/ 1 h 3"/>
                      <a:gd name="T10" fmla="*/ 0 w 3"/>
                      <a:gd name="T11" fmla="*/ 1 h 3"/>
                      <a:gd name="T12" fmla="*/ 0 w 3"/>
                      <a:gd name="T13" fmla="*/ 2 h 3"/>
                      <a:gd name="T14" fmla="*/ 0 w 3"/>
                      <a:gd name="T15" fmla="*/ 3 h 3"/>
                      <a:gd name="T16" fmla="*/ 1 w 3"/>
                      <a:gd name="T17" fmla="*/ 3 h 3"/>
                      <a:gd name="T18" fmla="*/ 1 w 3"/>
                      <a:gd name="T19" fmla="*/ 3 h 3"/>
                      <a:gd name="T20" fmla="*/ 2 w 3"/>
                      <a:gd name="T21" fmla="*/ 2 h 3"/>
                      <a:gd name="T22" fmla="*/ 1 w 3"/>
                      <a:gd name="T23" fmla="*/ 3 h 3"/>
                      <a:gd name="T24" fmla="*/ 1 w 3"/>
                      <a:gd name="T25" fmla="*/ 3 h 3"/>
                      <a:gd name="T26" fmla="*/ 1 w 3"/>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3">
                        <a:moveTo>
                          <a:pt x="2" y="2"/>
                        </a:moveTo>
                        <a:cubicBezTo>
                          <a:pt x="3" y="2"/>
                          <a:pt x="3" y="2"/>
                          <a:pt x="3" y="1"/>
                        </a:cubicBezTo>
                        <a:cubicBezTo>
                          <a:pt x="3" y="1"/>
                          <a:pt x="3" y="0"/>
                          <a:pt x="2" y="0"/>
                        </a:cubicBezTo>
                        <a:cubicBezTo>
                          <a:pt x="2" y="0"/>
                          <a:pt x="2" y="0"/>
                          <a:pt x="2" y="0"/>
                        </a:cubicBezTo>
                        <a:cubicBezTo>
                          <a:pt x="1" y="0"/>
                          <a:pt x="1" y="0"/>
                          <a:pt x="0" y="1"/>
                        </a:cubicBezTo>
                        <a:cubicBezTo>
                          <a:pt x="0" y="1"/>
                          <a:pt x="0" y="1"/>
                          <a:pt x="0" y="1"/>
                        </a:cubicBezTo>
                        <a:cubicBezTo>
                          <a:pt x="0" y="1"/>
                          <a:pt x="0" y="1"/>
                          <a:pt x="0" y="2"/>
                        </a:cubicBezTo>
                        <a:cubicBezTo>
                          <a:pt x="0" y="2"/>
                          <a:pt x="0" y="2"/>
                          <a:pt x="0" y="3"/>
                        </a:cubicBezTo>
                        <a:cubicBezTo>
                          <a:pt x="1" y="3"/>
                          <a:pt x="1" y="3"/>
                          <a:pt x="1" y="3"/>
                        </a:cubicBezTo>
                        <a:cubicBezTo>
                          <a:pt x="1" y="3"/>
                          <a:pt x="1" y="3"/>
                          <a:pt x="1" y="3"/>
                        </a:cubicBezTo>
                        <a:cubicBezTo>
                          <a:pt x="2" y="3"/>
                          <a:pt x="2" y="3"/>
                          <a:pt x="2" y="2"/>
                        </a:cubicBezTo>
                        <a:close/>
                        <a:moveTo>
                          <a:pt x="1" y="3"/>
                        </a:move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14877"/>
                  <p:cNvSpPr>
                    <a:spLocks noEditPoints="1"/>
                  </p:cNvSpPr>
                  <p:nvPr/>
                </p:nvSpPr>
                <p:spPr bwMode="auto">
                  <a:xfrm>
                    <a:off x="2925" y="195"/>
                    <a:ext cx="12" cy="12"/>
                  </a:xfrm>
                  <a:custGeom>
                    <a:avLst/>
                    <a:gdLst>
                      <a:gd name="T0" fmla="*/ 1 w 3"/>
                      <a:gd name="T1" fmla="*/ 3 h 3"/>
                      <a:gd name="T2" fmla="*/ 2 w 3"/>
                      <a:gd name="T3" fmla="*/ 3 h 3"/>
                      <a:gd name="T4" fmla="*/ 3 w 3"/>
                      <a:gd name="T5" fmla="*/ 1 h 3"/>
                      <a:gd name="T6" fmla="*/ 2 w 3"/>
                      <a:gd name="T7" fmla="*/ 0 h 3"/>
                      <a:gd name="T8" fmla="*/ 2 w 3"/>
                      <a:gd name="T9" fmla="*/ 0 h 3"/>
                      <a:gd name="T10" fmla="*/ 0 w 3"/>
                      <a:gd name="T11" fmla="*/ 1 h 3"/>
                      <a:gd name="T12" fmla="*/ 0 w 3"/>
                      <a:gd name="T13" fmla="*/ 1 h 3"/>
                      <a:gd name="T14" fmla="*/ 0 w 3"/>
                      <a:gd name="T15" fmla="*/ 2 h 3"/>
                      <a:gd name="T16" fmla="*/ 0 w 3"/>
                      <a:gd name="T17" fmla="*/ 3 h 3"/>
                      <a:gd name="T18" fmla="*/ 1 w 3"/>
                      <a:gd name="T19" fmla="*/ 3 h 3"/>
                      <a:gd name="T20" fmla="*/ 1 w 3"/>
                      <a:gd name="T21" fmla="*/ 3 h 3"/>
                      <a:gd name="T22" fmla="*/ 1 w 3"/>
                      <a:gd name="T23" fmla="*/ 3 h 3"/>
                      <a:gd name="T24" fmla="*/ 1 w 3"/>
                      <a:gd name="T2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1" y="3"/>
                        </a:moveTo>
                        <a:cubicBezTo>
                          <a:pt x="2" y="3"/>
                          <a:pt x="2" y="3"/>
                          <a:pt x="2" y="3"/>
                        </a:cubicBezTo>
                        <a:cubicBezTo>
                          <a:pt x="3" y="2"/>
                          <a:pt x="3" y="2"/>
                          <a:pt x="3" y="1"/>
                        </a:cubicBezTo>
                        <a:cubicBezTo>
                          <a:pt x="3" y="1"/>
                          <a:pt x="2" y="1"/>
                          <a:pt x="2" y="0"/>
                        </a:cubicBezTo>
                        <a:cubicBezTo>
                          <a:pt x="2" y="0"/>
                          <a:pt x="2" y="0"/>
                          <a:pt x="2" y="0"/>
                        </a:cubicBezTo>
                        <a:cubicBezTo>
                          <a:pt x="1" y="0"/>
                          <a:pt x="0" y="0"/>
                          <a:pt x="0" y="1"/>
                        </a:cubicBezTo>
                        <a:cubicBezTo>
                          <a:pt x="0" y="1"/>
                          <a:pt x="0" y="1"/>
                          <a:pt x="0" y="1"/>
                        </a:cubicBezTo>
                        <a:cubicBezTo>
                          <a:pt x="0" y="1"/>
                          <a:pt x="0" y="1"/>
                          <a:pt x="0" y="2"/>
                        </a:cubicBezTo>
                        <a:cubicBezTo>
                          <a:pt x="0" y="2"/>
                          <a:pt x="0" y="2"/>
                          <a:pt x="0" y="3"/>
                        </a:cubicBezTo>
                        <a:cubicBezTo>
                          <a:pt x="0" y="3"/>
                          <a:pt x="1" y="3"/>
                          <a:pt x="1" y="3"/>
                        </a:cubicBezTo>
                        <a:close/>
                        <a:moveTo>
                          <a:pt x="1" y="3"/>
                        </a:move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14878"/>
                  <p:cNvSpPr>
                    <a:spLocks/>
                  </p:cNvSpPr>
                  <p:nvPr/>
                </p:nvSpPr>
                <p:spPr bwMode="auto">
                  <a:xfrm>
                    <a:off x="2900" y="723"/>
                    <a:ext cx="66" cy="58"/>
                  </a:xfrm>
                  <a:custGeom>
                    <a:avLst/>
                    <a:gdLst>
                      <a:gd name="T0" fmla="*/ 7 w 16"/>
                      <a:gd name="T1" fmla="*/ 5 h 14"/>
                      <a:gd name="T2" fmla="*/ 8 w 16"/>
                      <a:gd name="T3" fmla="*/ 5 h 14"/>
                      <a:gd name="T4" fmla="*/ 10 w 16"/>
                      <a:gd name="T5" fmla="*/ 5 h 14"/>
                      <a:gd name="T6" fmla="*/ 12 w 16"/>
                      <a:gd name="T7" fmla="*/ 6 h 14"/>
                      <a:gd name="T8" fmla="*/ 11 w 16"/>
                      <a:gd name="T9" fmla="*/ 8 h 14"/>
                      <a:gd name="T10" fmla="*/ 10 w 16"/>
                      <a:gd name="T11" fmla="*/ 8 h 14"/>
                      <a:gd name="T12" fmla="*/ 8 w 16"/>
                      <a:gd name="T13" fmla="*/ 7 h 14"/>
                      <a:gd name="T14" fmla="*/ 8 w 16"/>
                      <a:gd name="T15" fmla="*/ 7 h 14"/>
                      <a:gd name="T16" fmla="*/ 8 w 16"/>
                      <a:gd name="T17" fmla="*/ 7 h 14"/>
                      <a:gd name="T18" fmla="*/ 7 w 16"/>
                      <a:gd name="T19" fmla="*/ 7 h 14"/>
                      <a:gd name="T20" fmla="*/ 7 w 16"/>
                      <a:gd name="T21" fmla="*/ 8 h 14"/>
                      <a:gd name="T22" fmla="*/ 11 w 16"/>
                      <a:gd name="T23" fmla="*/ 10 h 14"/>
                      <a:gd name="T24" fmla="*/ 13 w 16"/>
                      <a:gd name="T25" fmla="*/ 8 h 14"/>
                      <a:gd name="T26" fmla="*/ 13 w 16"/>
                      <a:gd name="T27" fmla="*/ 5 h 14"/>
                      <a:gd name="T28" fmla="*/ 11 w 16"/>
                      <a:gd name="T29" fmla="*/ 3 h 14"/>
                      <a:gd name="T30" fmla="*/ 9 w 16"/>
                      <a:gd name="T31" fmla="*/ 2 h 14"/>
                      <a:gd name="T32" fmla="*/ 6 w 16"/>
                      <a:gd name="T33" fmla="*/ 2 h 14"/>
                      <a:gd name="T34" fmla="*/ 1 w 16"/>
                      <a:gd name="T35" fmla="*/ 6 h 14"/>
                      <a:gd name="T36" fmla="*/ 0 w 16"/>
                      <a:gd name="T37" fmla="*/ 5 h 14"/>
                      <a:gd name="T38" fmla="*/ 5 w 16"/>
                      <a:gd name="T39" fmla="*/ 1 h 14"/>
                      <a:gd name="T40" fmla="*/ 9 w 16"/>
                      <a:gd name="T41" fmla="*/ 0 h 14"/>
                      <a:gd name="T42" fmla="*/ 12 w 16"/>
                      <a:gd name="T43" fmla="*/ 1 h 14"/>
                      <a:gd name="T44" fmla="*/ 15 w 16"/>
                      <a:gd name="T45" fmla="*/ 4 h 14"/>
                      <a:gd name="T46" fmla="*/ 16 w 16"/>
                      <a:gd name="T47" fmla="*/ 7 h 14"/>
                      <a:gd name="T48" fmla="*/ 11 w 16"/>
                      <a:gd name="T49" fmla="*/ 14 h 14"/>
                      <a:gd name="T50" fmla="*/ 7 w 16"/>
                      <a:gd name="T51" fmla="*/ 13 h 14"/>
                      <a:gd name="T52" fmla="*/ 5 w 16"/>
                      <a:gd name="T53" fmla="*/ 7 h 14"/>
                      <a:gd name="T54" fmla="*/ 7 w 16"/>
                      <a:gd name="T55"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14">
                        <a:moveTo>
                          <a:pt x="7" y="5"/>
                        </a:moveTo>
                        <a:cubicBezTo>
                          <a:pt x="7" y="5"/>
                          <a:pt x="7" y="5"/>
                          <a:pt x="8" y="5"/>
                        </a:cubicBezTo>
                        <a:cubicBezTo>
                          <a:pt x="8" y="5"/>
                          <a:pt x="9" y="5"/>
                          <a:pt x="10" y="5"/>
                        </a:cubicBezTo>
                        <a:cubicBezTo>
                          <a:pt x="11" y="5"/>
                          <a:pt x="11" y="6"/>
                          <a:pt x="12" y="6"/>
                        </a:cubicBezTo>
                        <a:cubicBezTo>
                          <a:pt x="12" y="7"/>
                          <a:pt x="12" y="8"/>
                          <a:pt x="11" y="8"/>
                        </a:cubicBezTo>
                        <a:cubicBezTo>
                          <a:pt x="11" y="8"/>
                          <a:pt x="10" y="9"/>
                          <a:pt x="10" y="8"/>
                        </a:cubicBezTo>
                        <a:cubicBezTo>
                          <a:pt x="9" y="8"/>
                          <a:pt x="8" y="8"/>
                          <a:pt x="8" y="7"/>
                        </a:cubicBezTo>
                        <a:cubicBezTo>
                          <a:pt x="8" y="7"/>
                          <a:pt x="8" y="7"/>
                          <a:pt x="8" y="7"/>
                        </a:cubicBezTo>
                        <a:cubicBezTo>
                          <a:pt x="8" y="7"/>
                          <a:pt x="8" y="7"/>
                          <a:pt x="8" y="7"/>
                        </a:cubicBezTo>
                        <a:cubicBezTo>
                          <a:pt x="8" y="7"/>
                          <a:pt x="8" y="7"/>
                          <a:pt x="7" y="7"/>
                        </a:cubicBezTo>
                        <a:cubicBezTo>
                          <a:pt x="7" y="7"/>
                          <a:pt x="7" y="8"/>
                          <a:pt x="7" y="8"/>
                        </a:cubicBezTo>
                        <a:cubicBezTo>
                          <a:pt x="8" y="9"/>
                          <a:pt x="9" y="10"/>
                          <a:pt x="11" y="10"/>
                        </a:cubicBezTo>
                        <a:cubicBezTo>
                          <a:pt x="12" y="9"/>
                          <a:pt x="13" y="9"/>
                          <a:pt x="13" y="8"/>
                        </a:cubicBezTo>
                        <a:cubicBezTo>
                          <a:pt x="14" y="7"/>
                          <a:pt x="14" y="6"/>
                          <a:pt x="13" y="5"/>
                        </a:cubicBezTo>
                        <a:cubicBezTo>
                          <a:pt x="13" y="4"/>
                          <a:pt x="12" y="3"/>
                          <a:pt x="11" y="3"/>
                        </a:cubicBezTo>
                        <a:cubicBezTo>
                          <a:pt x="11" y="2"/>
                          <a:pt x="10" y="2"/>
                          <a:pt x="9" y="2"/>
                        </a:cubicBezTo>
                        <a:cubicBezTo>
                          <a:pt x="8" y="2"/>
                          <a:pt x="7" y="2"/>
                          <a:pt x="6" y="2"/>
                        </a:cubicBezTo>
                        <a:cubicBezTo>
                          <a:pt x="4" y="3"/>
                          <a:pt x="2" y="4"/>
                          <a:pt x="1" y="6"/>
                        </a:cubicBezTo>
                        <a:cubicBezTo>
                          <a:pt x="0" y="5"/>
                          <a:pt x="0" y="5"/>
                          <a:pt x="0" y="5"/>
                        </a:cubicBezTo>
                        <a:cubicBezTo>
                          <a:pt x="1" y="3"/>
                          <a:pt x="3" y="2"/>
                          <a:pt x="5" y="1"/>
                        </a:cubicBezTo>
                        <a:cubicBezTo>
                          <a:pt x="7" y="0"/>
                          <a:pt x="8" y="0"/>
                          <a:pt x="9" y="0"/>
                        </a:cubicBezTo>
                        <a:cubicBezTo>
                          <a:pt x="10" y="0"/>
                          <a:pt x="11" y="1"/>
                          <a:pt x="12" y="1"/>
                        </a:cubicBezTo>
                        <a:cubicBezTo>
                          <a:pt x="13" y="2"/>
                          <a:pt x="14" y="3"/>
                          <a:pt x="15" y="4"/>
                        </a:cubicBezTo>
                        <a:cubicBezTo>
                          <a:pt x="16" y="5"/>
                          <a:pt x="16" y="6"/>
                          <a:pt x="16" y="7"/>
                        </a:cubicBezTo>
                        <a:cubicBezTo>
                          <a:pt x="16" y="11"/>
                          <a:pt x="14" y="14"/>
                          <a:pt x="11" y="14"/>
                        </a:cubicBezTo>
                        <a:cubicBezTo>
                          <a:pt x="10" y="14"/>
                          <a:pt x="8" y="13"/>
                          <a:pt x="7" y="13"/>
                        </a:cubicBezTo>
                        <a:cubicBezTo>
                          <a:pt x="5" y="11"/>
                          <a:pt x="5" y="8"/>
                          <a:pt x="5" y="7"/>
                        </a:cubicBezTo>
                        <a:cubicBezTo>
                          <a:pt x="5" y="7"/>
                          <a:pt x="6" y="6"/>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14879"/>
                  <p:cNvSpPr>
                    <a:spLocks noEditPoints="1"/>
                  </p:cNvSpPr>
                  <p:nvPr/>
                </p:nvSpPr>
                <p:spPr bwMode="auto">
                  <a:xfrm>
                    <a:off x="2970" y="711"/>
                    <a:ext cx="66" cy="86"/>
                  </a:xfrm>
                  <a:custGeom>
                    <a:avLst/>
                    <a:gdLst>
                      <a:gd name="T0" fmla="*/ 0 w 16"/>
                      <a:gd name="T1" fmla="*/ 7 h 21"/>
                      <a:gd name="T2" fmla="*/ 1 w 16"/>
                      <a:gd name="T3" fmla="*/ 10 h 21"/>
                      <a:gd name="T4" fmla="*/ 2 w 16"/>
                      <a:gd name="T5" fmla="*/ 12 h 21"/>
                      <a:gd name="T6" fmla="*/ 3 w 16"/>
                      <a:gd name="T7" fmla="*/ 13 h 21"/>
                      <a:gd name="T8" fmla="*/ 4 w 16"/>
                      <a:gd name="T9" fmla="*/ 12 h 21"/>
                      <a:gd name="T10" fmla="*/ 3 w 16"/>
                      <a:gd name="T11" fmla="*/ 8 h 21"/>
                      <a:gd name="T12" fmla="*/ 7 w 16"/>
                      <a:gd name="T13" fmla="*/ 14 h 21"/>
                      <a:gd name="T14" fmla="*/ 5 w 16"/>
                      <a:gd name="T15" fmla="*/ 17 h 21"/>
                      <a:gd name="T16" fmla="*/ 4 w 16"/>
                      <a:gd name="T17" fmla="*/ 17 h 21"/>
                      <a:gd name="T18" fmla="*/ 4 w 16"/>
                      <a:gd name="T19" fmla="*/ 15 h 21"/>
                      <a:gd name="T20" fmla="*/ 2 w 16"/>
                      <a:gd name="T21" fmla="*/ 14 h 21"/>
                      <a:gd name="T22" fmla="*/ 1 w 16"/>
                      <a:gd name="T23" fmla="*/ 17 h 21"/>
                      <a:gd name="T24" fmla="*/ 3 w 16"/>
                      <a:gd name="T25" fmla="*/ 20 h 21"/>
                      <a:gd name="T26" fmla="*/ 5 w 16"/>
                      <a:gd name="T27" fmla="*/ 21 h 21"/>
                      <a:gd name="T28" fmla="*/ 10 w 16"/>
                      <a:gd name="T29" fmla="*/ 16 h 21"/>
                      <a:gd name="T30" fmla="*/ 8 w 16"/>
                      <a:gd name="T31" fmla="*/ 11 h 21"/>
                      <a:gd name="T32" fmla="*/ 9 w 16"/>
                      <a:gd name="T33" fmla="*/ 10 h 21"/>
                      <a:gd name="T34" fmla="*/ 12 w 16"/>
                      <a:gd name="T35" fmla="*/ 10 h 21"/>
                      <a:gd name="T36" fmla="*/ 16 w 16"/>
                      <a:gd name="T37" fmla="*/ 7 h 21"/>
                      <a:gd name="T38" fmla="*/ 14 w 16"/>
                      <a:gd name="T39" fmla="*/ 1 h 21"/>
                      <a:gd name="T40" fmla="*/ 10 w 16"/>
                      <a:gd name="T41" fmla="*/ 0 h 21"/>
                      <a:gd name="T42" fmla="*/ 8 w 16"/>
                      <a:gd name="T43" fmla="*/ 3 h 21"/>
                      <a:gd name="T44" fmla="*/ 9 w 16"/>
                      <a:gd name="T45" fmla="*/ 5 h 21"/>
                      <a:gd name="T46" fmla="*/ 10 w 16"/>
                      <a:gd name="T47" fmla="*/ 4 h 21"/>
                      <a:gd name="T48" fmla="*/ 11 w 16"/>
                      <a:gd name="T49" fmla="*/ 3 h 21"/>
                      <a:gd name="T50" fmla="*/ 12 w 16"/>
                      <a:gd name="T51" fmla="*/ 4 h 21"/>
                      <a:gd name="T52" fmla="*/ 13 w 16"/>
                      <a:gd name="T53" fmla="*/ 6 h 21"/>
                      <a:gd name="T54" fmla="*/ 9 w 16"/>
                      <a:gd name="T55" fmla="*/ 8 h 21"/>
                      <a:gd name="T56" fmla="*/ 5 w 16"/>
                      <a:gd name="T57" fmla="*/ 7 h 21"/>
                      <a:gd name="T58" fmla="*/ 7 w 16"/>
                      <a:gd name="T59" fmla="*/ 6 h 21"/>
                      <a:gd name="T60" fmla="*/ 7 w 16"/>
                      <a:gd name="T61" fmla="*/ 4 h 21"/>
                      <a:gd name="T62" fmla="*/ 6 w 16"/>
                      <a:gd name="T63" fmla="*/ 4 h 21"/>
                      <a:gd name="T64" fmla="*/ 4 w 16"/>
                      <a:gd name="T65" fmla="*/ 4 h 21"/>
                      <a:gd name="T66" fmla="*/ 1 w 16"/>
                      <a:gd name="T67" fmla="*/ 5 h 21"/>
                      <a:gd name="T68" fmla="*/ 2 w 16"/>
                      <a:gd name="T69" fmla="*/ 7 h 21"/>
                      <a:gd name="T70" fmla="*/ 3 w 16"/>
                      <a:gd name="T71" fmla="*/ 7 h 21"/>
                      <a:gd name="T72" fmla="*/ 2 w 16"/>
                      <a:gd name="T73" fmla="*/ 7 h 21"/>
                      <a:gd name="T74" fmla="*/ 5 w 16"/>
                      <a:gd name="T75" fmla="*/ 7 h 21"/>
                      <a:gd name="T76" fmla="*/ 5 w 16"/>
                      <a:gd name="T77"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 h="21">
                        <a:moveTo>
                          <a:pt x="0" y="6"/>
                        </a:moveTo>
                        <a:cubicBezTo>
                          <a:pt x="0" y="7"/>
                          <a:pt x="0" y="7"/>
                          <a:pt x="0" y="7"/>
                        </a:cubicBezTo>
                        <a:cubicBezTo>
                          <a:pt x="0" y="7"/>
                          <a:pt x="1" y="8"/>
                          <a:pt x="1" y="8"/>
                        </a:cubicBezTo>
                        <a:cubicBezTo>
                          <a:pt x="1" y="9"/>
                          <a:pt x="1" y="9"/>
                          <a:pt x="1" y="10"/>
                        </a:cubicBezTo>
                        <a:cubicBezTo>
                          <a:pt x="1" y="11"/>
                          <a:pt x="1" y="11"/>
                          <a:pt x="1" y="12"/>
                        </a:cubicBezTo>
                        <a:cubicBezTo>
                          <a:pt x="1" y="12"/>
                          <a:pt x="1" y="12"/>
                          <a:pt x="2" y="12"/>
                        </a:cubicBezTo>
                        <a:cubicBezTo>
                          <a:pt x="2" y="13"/>
                          <a:pt x="2" y="13"/>
                          <a:pt x="2" y="13"/>
                        </a:cubicBezTo>
                        <a:cubicBezTo>
                          <a:pt x="2" y="13"/>
                          <a:pt x="3" y="13"/>
                          <a:pt x="3" y="13"/>
                        </a:cubicBezTo>
                        <a:cubicBezTo>
                          <a:pt x="3" y="13"/>
                          <a:pt x="3" y="13"/>
                          <a:pt x="3" y="13"/>
                        </a:cubicBezTo>
                        <a:cubicBezTo>
                          <a:pt x="4" y="13"/>
                          <a:pt x="4" y="12"/>
                          <a:pt x="4" y="12"/>
                        </a:cubicBezTo>
                        <a:cubicBezTo>
                          <a:pt x="4" y="11"/>
                          <a:pt x="4" y="10"/>
                          <a:pt x="4" y="9"/>
                        </a:cubicBezTo>
                        <a:cubicBezTo>
                          <a:pt x="4" y="9"/>
                          <a:pt x="3" y="9"/>
                          <a:pt x="3" y="8"/>
                        </a:cubicBezTo>
                        <a:cubicBezTo>
                          <a:pt x="5" y="10"/>
                          <a:pt x="6" y="11"/>
                          <a:pt x="7" y="12"/>
                        </a:cubicBezTo>
                        <a:cubicBezTo>
                          <a:pt x="7" y="13"/>
                          <a:pt x="7" y="14"/>
                          <a:pt x="7" y="14"/>
                        </a:cubicBezTo>
                        <a:cubicBezTo>
                          <a:pt x="7" y="15"/>
                          <a:pt x="7" y="16"/>
                          <a:pt x="7" y="16"/>
                        </a:cubicBezTo>
                        <a:cubicBezTo>
                          <a:pt x="6" y="17"/>
                          <a:pt x="6" y="17"/>
                          <a:pt x="5" y="17"/>
                        </a:cubicBezTo>
                        <a:cubicBezTo>
                          <a:pt x="5" y="17"/>
                          <a:pt x="5" y="17"/>
                          <a:pt x="5" y="17"/>
                        </a:cubicBezTo>
                        <a:cubicBezTo>
                          <a:pt x="5" y="17"/>
                          <a:pt x="4" y="17"/>
                          <a:pt x="4" y="17"/>
                        </a:cubicBezTo>
                        <a:cubicBezTo>
                          <a:pt x="4" y="17"/>
                          <a:pt x="4" y="17"/>
                          <a:pt x="4" y="16"/>
                        </a:cubicBezTo>
                        <a:cubicBezTo>
                          <a:pt x="4" y="16"/>
                          <a:pt x="4" y="16"/>
                          <a:pt x="4" y="15"/>
                        </a:cubicBezTo>
                        <a:cubicBezTo>
                          <a:pt x="4" y="15"/>
                          <a:pt x="4" y="14"/>
                          <a:pt x="4" y="14"/>
                        </a:cubicBezTo>
                        <a:cubicBezTo>
                          <a:pt x="4" y="14"/>
                          <a:pt x="3" y="14"/>
                          <a:pt x="2" y="14"/>
                        </a:cubicBezTo>
                        <a:cubicBezTo>
                          <a:pt x="2" y="14"/>
                          <a:pt x="1" y="15"/>
                          <a:pt x="1" y="15"/>
                        </a:cubicBezTo>
                        <a:cubicBezTo>
                          <a:pt x="1" y="16"/>
                          <a:pt x="1" y="17"/>
                          <a:pt x="1" y="17"/>
                        </a:cubicBezTo>
                        <a:cubicBezTo>
                          <a:pt x="1" y="18"/>
                          <a:pt x="2" y="19"/>
                          <a:pt x="2" y="20"/>
                        </a:cubicBezTo>
                        <a:cubicBezTo>
                          <a:pt x="3" y="20"/>
                          <a:pt x="3" y="20"/>
                          <a:pt x="3" y="20"/>
                        </a:cubicBezTo>
                        <a:cubicBezTo>
                          <a:pt x="4" y="21"/>
                          <a:pt x="4" y="21"/>
                          <a:pt x="5" y="21"/>
                        </a:cubicBezTo>
                        <a:cubicBezTo>
                          <a:pt x="5" y="21"/>
                          <a:pt x="5" y="21"/>
                          <a:pt x="5" y="21"/>
                        </a:cubicBezTo>
                        <a:cubicBezTo>
                          <a:pt x="7" y="21"/>
                          <a:pt x="9" y="20"/>
                          <a:pt x="9" y="18"/>
                        </a:cubicBezTo>
                        <a:cubicBezTo>
                          <a:pt x="10" y="18"/>
                          <a:pt x="10" y="17"/>
                          <a:pt x="10" y="16"/>
                        </a:cubicBezTo>
                        <a:cubicBezTo>
                          <a:pt x="10" y="15"/>
                          <a:pt x="10" y="14"/>
                          <a:pt x="10" y="14"/>
                        </a:cubicBezTo>
                        <a:cubicBezTo>
                          <a:pt x="9" y="12"/>
                          <a:pt x="9" y="12"/>
                          <a:pt x="8" y="11"/>
                        </a:cubicBezTo>
                        <a:cubicBezTo>
                          <a:pt x="7" y="10"/>
                          <a:pt x="7" y="10"/>
                          <a:pt x="6" y="9"/>
                        </a:cubicBezTo>
                        <a:cubicBezTo>
                          <a:pt x="7" y="9"/>
                          <a:pt x="8" y="10"/>
                          <a:pt x="9" y="10"/>
                        </a:cubicBezTo>
                        <a:cubicBezTo>
                          <a:pt x="9" y="10"/>
                          <a:pt x="10" y="10"/>
                          <a:pt x="10" y="10"/>
                        </a:cubicBezTo>
                        <a:cubicBezTo>
                          <a:pt x="11" y="10"/>
                          <a:pt x="11" y="10"/>
                          <a:pt x="12" y="10"/>
                        </a:cubicBezTo>
                        <a:cubicBezTo>
                          <a:pt x="13" y="10"/>
                          <a:pt x="13" y="9"/>
                          <a:pt x="14" y="9"/>
                        </a:cubicBezTo>
                        <a:cubicBezTo>
                          <a:pt x="15" y="8"/>
                          <a:pt x="15" y="8"/>
                          <a:pt x="16" y="7"/>
                        </a:cubicBezTo>
                        <a:cubicBezTo>
                          <a:pt x="16" y="5"/>
                          <a:pt x="16" y="3"/>
                          <a:pt x="15" y="2"/>
                        </a:cubicBezTo>
                        <a:cubicBezTo>
                          <a:pt x="15" y="1"/>
                          <a:pt x="14" y="1"/>
                          <a:pt x="14" y="1"/>
                        </a:cubicBezTo>
                        <a:cubicBezTo>
                          <a:pt x="13" y="0"/>
                          <a:pt x="13" y="0"/>
                          <a:pt x="13" y="0"/>
                        </a:cubicBezTo>
                        <a:cubicBezTo>
                          <a:pt x="12" y="0"/>
                          <a:pt x="11" y="0"/>
                          <a:pt x="10" y="0"/>
                        </a:cubicBezTo>
                        <a:cubicBezTo>
                          <a:pt x="9" y="1"/>
                          <a:pt x="9" y="1"/>
                          <a:pt x="8" y="2"/>
                        </a:cubicBezTo>
                        <a:cubicBezTo>
                          <a:pt x="8" y="2"/>
                          <a:pt x="8" y="3"/>
                          <a:pt x="8" y="3"/>
                        </a:cubicBezTo>
                        <a:cubicBezTo>
                          <a:pt x="8" y="4"/>
                          <a:pt x="8" y="5"/>
                          <a:pt x="9" y="5"/>
                        </a:cubicBezTo>
                        <a:cubicBezTo>
                          <a:pt x="9" y="5"/>
                          <a:pt x="9" y="5"/>
                          <a:pt x="9" y="5"/>
                        </a:cubicBezTo>
                        <a:cubicBezTo>
                          <a:pt x="9" y="5"/>
                          <a:pt x="10" y="4"/>
                          <a:pt x="10" y="4"/>
                        </a:cubicBezTo>
                        <a:cubicBezTo>
                          <a:pt x="10" y="4"/>
                          <a:pt x="10" y="4"/>
                          <a:pt x="10" y="4"/>
                        </a:cubicBezTo>
                        <a:cubicBezTo>
                          <a:pt x="10" y="3"/>
                          <a:pt x="11" y="3"/>
                          <a:pt x="11" y="3"/>
                        </a:cubicBezTo>
                        <a:cubicBezTo>
                          <a:pt x="11" y="3"/>
                          <a:pt x="11" y="3"/>
                          <a:pt x="11" y="3"/>
                        </a:cubicBezTo>
                        <a:cubicBezTo>
                          <a:pt x="11" y="3"/>
                          <a:pt x="11" y="3"/>
                          <a:pt x="12" y="3"/>
                        </a:cubicBezTo>
                        <a:cubicBezTo>
                          <a:pt x="12" y="3"/>
                          <a:pt x="12" y="4"/>
                          <a:pt x="12" y="4"/>
                        </a:cubicBezTo>
                        <a:cubicBezTo>
                          <a:pt x="12" y="4"/>
                          <a:pt x="12" y="4"/>
                          <a:pt x="12" y="4"/>
                        </a:cubicBezTo>
                        <a:cubicBezTo>
                          <a:pt x="13" y="4"/>
                          <a:pt x="13" y="5"/>
                          <a:pt x="13" y="6"/>
                        </a:cubicBezTo>
                        <a:cubicBezTo>
                          <a:pt x="12" y="6"/>
                          <a:pt x="12" y="7"/>
                          <a:pt x="11" y="7"/>
                        </a:cubicBezTo>
                        <a:cubicBezTo>
                          <a:pt x="10" y="8"/>
                          <a:pt x="10" y="8"/>
                          <a:pt x="9" y="8"/>
                        </a:cubicBezTo>
                        <a:cubicBezTo>
                          <a:pt x="7" y="8"/>
                          <a:pt x="6" y="8"/>
                          <a:pt x="4" y="7"/>
                        </a:cubicBezTo>
                        <a:cubicBezTo>
                          <a:pt x="4" y="7"/>
                          <a:pt x="4" y="7"/>
                          <a:pt x="5" y="7"/>
                        </a:cubicBezTo>
                        <a:cubicBezTo>
                          <a:pt x="5" y="7"/>
                          <a:pt x="5" y="7"/>
                          <a:pt x="5" y="7"/>
                        </a:cubicBezTo>
                        <a:cubicBezTo>
                          <a:pt x="6" y="7"/>
                          <a:pt x="7" y="7"/>
                          <a:pt x="7" y="6"/>
                        </a:cubicBezTo>
                        <a:cubicBezTo>
                          <a:pt x="8" y="6"/>
                          <a:pt x="8" y="5"/>
                          <a:pt x="8" y="5"/>
                        </a:cubicBezTo>
                        <a:cubicBezTo>
                          <a:pt x="8" y="4"/>
                          <a:pt x="7" y="4"/>
                          <a:pt x="7" y="4"/>
                        </a:cubicBezTo>
                        <a:cubicBezTo>
                          <a:pt x="7" y="4"/>
                          <a:pt x="7" y="4"/>
                          <a:pt x="6" y="4"/>
                        </a:cubicBezTo>
                        <a:cubicBezTo>
                          <a:pt x="6" y="4"/>
                          <a:pt x="6" y="4"/>
                          <a:pt x="6" y="4"/>
                        </a:cubicBezTo>
                        <a:cubicBezTo>
                          <a:pt x="6" y="4"/>
                          <a:pt x="6" y="4"/>
                          <a:pt x="6" y="4"/>
                        </a:cubicBezTo>
                        <a:cubicBezTo>
                          <a:pt x="5" y="4"/>
                          <a:pt x="4" y="4"/>
                          <a:pt x="4" y="4"/>
                        </a:cubicBezTo>
                        <a:cubicBezTo>
                          <a:pt x="3" y="5"/>
                          <a:pt x="3" y="5"/>
                          <a:pt x="2" y="5"/>
                        </a:cubicBezTo>
                        <a:cubicBezTo>
                          <a:pt x="2" y="5"/>
                          <a:pt x="1" y="5"/>
                          <a:pt x="1" y="5"/>
                        </a:cubicBezTo>
                        <a:cubicBezTo>
                          <a:pt x="0" y="6"/>
                          <a:pt x="0" y="6"/>
                          <a:pt x="0" y="6"/>
                        </a:cubicBezTo>
                        <a:cubicBezTo>
                          <a:pt x="1" y="6"/>
                          <a:pt x="2" y="7"/>
                          <a:pt x="2" y="7"/>
                        </a:cubicBezTo>
                        <a:cubicBezTo>
                          <a:pt x="2" y="7"/>
                          <a:pt x="3" y="7"/>
                          <a:pt x="3" y="7"/>
                        </a:cubicBezTo>
                        <a:cubicBezTo>
                          <a:pt x="3" y="7"/>
                          <a:pt x="3" y="7"/>
                          <a:pt x="3" y="7"/>
                        </a:cubicBezTo>
                        <a:cubicBezTo>
                          <a:pt x="2" y="8"/>
                          <a:pt x="2" y="8"/>
                          <a:pt x="2" y="8"/>
                        </a:cubicBezTo>
                        <a:cubicBezTo>
                          <a:pt x="2" y="7"/>
                          <a:pt x="2" y="7"/>
                          <a:pt x="2" y="7"/>
                        </a:cubicBezTo>
                        <a:cubicBezTo>
                          <a:pt x="2" y="7"/>
                          <a:pt x="1" y="7"/>
                          <a:pt x="0" y="6"/>
                        </a:cubicBezTo>
                        <a:close/>
                        <a:moveTo>
                          <a:pt x="5" y="7"/>
                        </a:moveTo>
                        <a:cubicBezTo>
                          <a:pt x="5" y="7"/>
                          <a:pt x="5" y="7"/>
                          <a:pt x="5" y="7"/>
                        </a:cubicBezTo>
                        <a:cubicBezTo>
                          <a:pt x="5" y="7"/>
                          <a:pt x="5"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14880"/>
                  <p:cNvSpPr>
                    <a:spLocks/>
                  </p:cNvSpPr>
                  <p:nvPr/>
                </p:nvSpPr>
                <p:spPr bwMode="auto">
                  <a:xfrm>
                    <a:off x="3007" y="752"/>
                    <a:ext cx="24" cy="21"/>
                  </a:xfrm>
                  <a:custGeom>
                    <a:avLst/>
                    <a:gdLst>
                      <a:gd name="T0" fmla="*/ 0 w 6"/>
                      <a:gd name="T1" fmla="*/ 1 h 5"/>
                      <a:gd name="T2" fmla="*/ 0 w 6"/>
                      <a:gd name="T3" fmla="*/ 0 h 5"/>
                      <a:gd name="T4" fmla="*/ 2 w 6"/>
                      <a:gd name="T5" fmla="*/ 1 h 5"/>
                      <a:gd name="T6" fmla="*/ 4 w 6"/>
                      <a:gd name="T7" fmla="*/ 1 h 5"/>
                      <a:gd name="T8" fmla="*/ 6 w 6"/>
                      <a:gd name="T9" fmla="*/ 3 h 5"/>
                      <a:gd name="T10" fmla="*/ 6 w 6"/>
                      <a:gd name="T11" fmla="*/ 4 h 5"/>
                      <a:gd name="T12" fmla="*/ 4 w 6"/>
                      <a:gd name="T13" fmla="*/ 5 h 5"/>
                      <a:gd name="T14" fmla="*/ 2 w 6"/>
                      <a:gd name="T15" fmla="*/ 4 h 5"/>
                      <a:gd name="T16" fmla="*/ 1 w 6"/>
                      <a:gd name="T17" fmla="*/ 3 h 5"/>
                      <a:gd name="T18" fmla="*/ 0 w 6"/>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0" y="1"/>
                        </a:moveTo>
                        <a:cubicBezTo>
                          <a:pt x="0" y="0"/>
                          <a:pt x="0" y="0"/>
                          <a:pt x="0" y="0"/>
                        </a:cubicBezTo>
                        <a:cubicBezTo>
                          <a:pt x="1" y="1"/>
                          <a:pt x="1" y="1"/>
                          <a:pt x="2" y="1"/>
                        </a:cubicBezTo>
                        <a:cubicBezTo>
                          <a:pt x="3" y="1"/>
                          <a:pt x="3" y="1"/>
                          <a:pt x="4" y="1"/>
                        </a:cubicBezTo>
                        <a:cubicBezTo>
                          <a:pt x="5" y="1"/>
                          <a:pt x="6" y="2"/>
                          <a:pt x="6" y="3"/>
                        </a:cubicBezTo>
                        <a:cubicBezTo>
                          <a:pt x="6" y="3"/>
                          <a:pt x="6" y="4"/>
                          <a:pt x="6" y="4"/>
                        </a:cubicBezTo>
                        <a:cubicBezTo>
                          <a:pt x="6" y="5"/>
                          <a:pt x="5" y="5"/>
                          <a:pt x="4" y="5"/>
                        </a:cubicBezTo>
                        <a:cubicBezTo>
                          <a:pt x="4" y="5"/>
                          <a:pt x="3" y="5"/>
                          <a:pt x="2" y="4"/>
                        </a:cubicBezTo>
                        <a:cubicBezTo>
                          <a:pt x="2" y="3"/>
                          <a:pt x="1" y="3"/>
                          <a:pt x="1" y="3"/>
                        </a:cubicBezTo>
                        <a:cubicBezTo>
                          <a:pt x="1"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14881"/>
                  <p:cNvSpPr>
                    <a:spLocks/>
                  </p:cNvSpPr>
                  <p:nvPr/>
                </p:nvSpPr>
                <p:spPr bwMode="auto">
                  <a:xfrm>
                    <a:off x="2986" y="760"/>
                    <a:ext cx="9" cy="9"/>
                  </a:xfrm>
                  <a:custGeom>
                    <a:avLst/>
                    <a:gdLst>
                      <a:gd name="T0" fmla="*/ 2 w 2"/>
                      <a:gd name="T1" fmla="*/ 0 h 2"/>
                      <a:gd name="T2" fmla="*/ 2 w 2"/>
                      <a:gd name="T3" fmla="*/ 1 h 2"/>
                      <a:gd name="T4" fmla="*/ 2 w 2"/>
                      <a:gd name="T5" fmla="*/ 2 h 2"/>
                      <a:gd name="T6" fmla="*/ 1 w 2"/>
                      <a:gd name="T7" fmla="*/ 2 h 2"/>
                      <a:gd name="T8" fmla="*/ 1 w 2"/>
                      <a:gd name="T9" fmla="*/ 2 h 2"/>
                      <a:gd name="T10" fmla="*/ 0 w 2"/>
                      <a:gd name="T11" fmla="*/ 1 h 2"/>
                      <a:gd name="T12" fmla="*/ 0 w 2"/>
                      <a:gd name="T13" fmla="*/ 1 h 2"/>
                      <a:gd name="T14" fmla="*/ 2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0"/>
                        </a:moveTo>
                        <a:cubicBezTo>
                          <a:pt x="2" y="1"/>
                          <a:pt x="2" y="1"/>
                          <a:pt x="2" y="1"/>
                        </a:cubicBezTo>
                        <a:cubicBezTo>
                          <a:pt x="2" y="1"/>
                          <a:pt x="2" y="2"/>
                          <a:pt x="2" y="2"/>
                        </a:cubicBezTo>
                        <a:cubicBezTo>
                          <a:pt x="2" y="2"/>
                          <a:pt x="2" y="2"/>
                          <a:pt x="1" y="2"/>
                        </a:cubicBezTo>
                        <a:cubicBezTo>
                          <a:pt x="1" y="2"/>
                          <a:pt x="1" y="2"/>
                          <a:pt x="1" y="2"/>
                        </a:cubicBezTo>
                        <a:cubicBezTo>
                          <a:pt x="1" y="2"/>
                          <a:pt x="0" y="2"/>
                          <a:pt x="0" y="1"/>
                        </a:cubicBezTo>
                        <a:cubicBezTo>
                          <a:pt x="0" y="1"/>
                          <a:pt x="0" y="1"/>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14882"/>
                  <p:cNvSpPr>
                    <a:spLocks/>
                  </p:cNvSpPr>
                  <p:nvPr/>
                </p:nvSpPr>
                <p:spPr bwMode="auto">
                  <a:xfrm>
                    <a:off x="2937" y="670"/>
                    <a:ext cx="62" cy="58"/>
                  </a:xfrm>
                  <a:custGeom>
                    <a:avLst/>
                    <a:gdLst>
                      <a:gd name="T0" fmla="*/ 1 w 15"/>
                      <a:gd name="T1" fmla="*/ 10 h 14"/>
                      <a:gd name="T2" fmla="*/ 0 w 15"/>
                      <a:gd name="T3" fmla="*/ 6 h 14"/>
                      <a:gd name="T4" fmla="*/ 2 w 15"/>
                      <a:gd name="T5" fmla="*/ 0 h 14"/>
                      <a:gd name="T6" fmla="*/ 3 w 15"/>
                      <a:gd name="T7" fmla="*/ 0 h 14"/>
                      <a:gd name="T8" fmla="*/ 2 w 15"/>
                      <a:gd name="T9" fmla="*/ 6 h 14"/>
                      <a:gd name="T10" fmla="*/ 2 w 15"/>
                      <a:gd name="T11" fmla="*/ 9 h 14"/>
                      <a:gd name="T12" fmla="*/ 4 w 15"/>
                      <a:gd name="T13" fmla="*/ 11 h 14"/>
                      <a:gd name="T14" fmla="*/ 7 w 15"/>
                      <a:gd name="T15" fmla="*/ 12 h 14"/>
                      <a:gd name="T16" fmla="*/ 10 w 15"/>
                      <a:gd name="T17" fmla="*/ 11 h 14"/>
                      <a:gd name="T18" fmla="*/ 10 w 15"/>
                      <a:gd name="T19" fmla="*/ 8 h 14"/>
                      <a:gd name="T20" fmla="*/ 8 w 15"/>
                      <a:gd name="T21" fmla="*/ 5 h 14"/>
                      <a:gd name="T22" fmla="*/ 8 w 15"/>
                      <a:gd name="T23" fmla="*/ 5 h 14"/>
                      <a:gd name="T24" fmla="*/ 7 w 15"/>
                      <a:gd name="T25" fmla="*/ 6 h 14"/>
                      <a:gd name="T26" fmla="*/ 7 w 15"/>
                      <a:gd name="T27" fmla="*/ 6 h 14"/>
                      <a:gd name="T28" fmla="*/ 7 w 15"/>
                      <a:gd name="T29" fmla="*/ 6 h 14"/>
                      <a:gd name="T30" fmla="*/ 7 w 15"/>
                      <a:gd name="T31" fmla="*/ 6 h 14"/>
                      <a:gd name="T32" fmla="*/ 9 w 15"/>
                      <a:gd name="T33" fmla="*/ 7 h 14"/>
                      <a:gd name="T34" fmla="*/ 9 w 15"/>
                      <a:gd name="T35" fmla="*/ 9 h 14"/>
                      <a:gd name="T36" fmla="*/ 8 w 15"/>
                      <a:gd name="T37" fmla="*/ 10 h 14"/>
                      <a:gd name="T38" fmla="*/ 6 w 15"/>
                      <a:gd name="T39" fmla="*/ 9 h 14"/>
                      <a:gd name="T40" fmla="*/ 5 w 15"/>
                      <a:gd name="T41" fmla="*/ 7 h 14"/>
                      <a:gd name="T42" fmla="*/ 5 w 15"/>
                      <a:gd name="T43" fmla="*/ 6 h 14"/>
                      <a:gd name="T44" fmla="*/ 6 w 15"/>
                      <a:gd name="T45" fmla="*/ 4 h 14"/>
                      <a:gd name="T46" fmla="*/ 9 w 15"/>
                      <a:gd name="T47" fmla="*/ 3 h 14"/>
                      <a:gd name="T48" fmla="*/ 12 w 15"/>
                      <a:gd name="T49" fmla="*/ 4 h 14"/>
                      <a:gd name="T50" fmla="*/ 15 w 15"/>
                      <a:gd name="T51" fmla="*/ 8 h 14"/>
                      <a:gd name="T52" fmla="*/ 11 w 15"/>
                      <a:gd name="T53" fmla="*/ 14 h 14"/>
                      <a:gd name="T54" fmla="*/ 8 w 15"/>
                      <a:gd name="T55" fmla="*/ 14 h 14"/>
                      <a:gd name="T56" fmla="*/ 7 w 15"/>
                      <a:gd name="T57" fmla="*/ 14 h 14"/>
                      <a:gd name="T58" fmla="*/ 3 w 15"/>
                      <a:gd name="T59" fmla="*/ 13 h 14"/>
                      <a:gd name="T60" fmla="*/ 1 w 15"/>
                      <a:gd name="T6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 h="14">
                        <a:moveTo>
                          <a:pt x="1" y="10"/>
                        </a:moveTo>
                        <a:cubicBezTo>
                          <a:pt x="1" y="9"/>
                          <a:pt x="0" y="8"/>
                          <a:pt x="0" y="6"/>
                        </a:cubicBezTo>
                        <a:cubicBezTo>
                          <a:pt x="0" y="4"/>
                          <a:pt x="1" y="2"/>
                          <a:pt x="2" y="0"/>
                        </a:cubicBezTo>
                        <a:cubicBezTo>
                          <a:pt x="3" y="0"/>
                          <a:pt x="3" y="0"/>
                          <a:pt x="3" y="0"/>
                        </a:cubicBezTo>
                        <a:cubicBezTo>
                          <a:pt x="2" y="2"/>
                          <a:pt x="1" y="4"/>
                          <a:pt x="2" y="6"/>
                        </a:cubicBezTo>
                        <a:cubicBezTo>
                          <a:pt x="2" y="7"/>
                          <a:pt x="2" y="8"/>
                          <a:pt x="2" y="9"/>
                        </a:cubicBezTo>
                        <a:cubicBezTo>
                          <a:pt x="3" y="10"/>
                          <a:pt x="4" y="11"/>
                          <a:pt x="4" y="11"/>
                        </a:cubicBezTo>
                        <a:cubicBezTo>
                          <a:pt x="5" y="12"/>
                          <a:pt x="6" y="12"/>
                          <a:pt x="7" y="12"/>
                        </a:cubicBezTo>
                        <a:cubicBezTo>
                          <a:pt x="8" y="12"/>
                          <a:pt x="9" y="11"/>
                          <a:pt x="10" y="11"/>
                        </a:cubicBezTo>
                        <a:cubicBezTo>
                          <a:pt x="10" y="10"/>
                          <a:pt x="11" y="9"/>
                          <a:pt x="10" y="8"/>
                        </a:cubicBezTo>
                        <a:cubicBezTo>
                          <a:pt x="10" y="6"/>
                          <a:pt x="9" y="5"/>
                          <a:pt x="8" y="5"/>
                        </a:cubicBezTo>
                        <a:cubicBezTo>
                          <a:pt x="8" y="5"/>
                          <a:pt x="8" y="5"/>
                          <a:pt x="8" y="5"/>
                        </a:cubicBezTo>
                        <a:cubicBezTo>
                          <a:pt x="7" y="5"/>
                          <a:pt x="7" y="6"/>
                          <a:pt x="7" y="6"/>
                        </a:cubicBezTo>
                        <a:cubicBezTo>
                          <a:pt x="7" y="6"/>
                          <a:pt x="7" y="6"/>
                          <a:pt x="7" y="6"/>
                        </a:cubicBezTo>
                        <a:cubicBezTo>
                          <a:pt x="7" y="6"/>
                          <a:pt x="7" y="6"/>
                          <a:pt x="7" y="6"/>
                        </a:cubicBezTo>
                        <a:cubicBezTo>
                          <a:pt x="7" y="6"/>
                          <a:pt x="7" y="6"/>
                          <a:pt x="7" y="6"/>
                        </a:cubicBezTo>
                        <a:cubicBezTo>
                          <a:pt x="8" y="6"/>
                          <a:pt x="8" y="7"/>
                          <a:pt x="9" y="7"/>
                        </a:cubicBezTo>
                        <a:cubicBezTo>
                          <a:pt x="9" y="8"/>
                          <a:pt x="9" y="8"/>
                          <a:pt x="9" y="9"/>
                        </a:cubicBezTo>
                        <a:cubicBezTo>
                          <a:pt x="9" y="9"/>
                          <a:pt x="9" y="10"/>
                          <a:pt x="8" y="10"/>
                        </a:cubicBezTo>
                        <a:cubicBezTo>
                          <a:pt x="7" y="10"/>
                          <a:pt x="6" y="10"/>
                          <a:pt x="6" y="9"/>
                        </a:cubicBezTo>
                        <a:cubicBezTo>
                          <a:pt x="5" y="8"/>
                          <a:pt x="5" y="7"/>
                          <a:pt x="5" y="7"/>
                        </a:cubicBezTo>
                        <a:cubicBezTo>
                          <a:pt x="5" y="6"/>
                          <a:pt x="5" y="6"/>
                          <a:pt x="5" y="6"/>
                        </a:cubicBezTo>
                        <a:cubicBezTo>
                          <a:pt x="5" y="5"/>
                          <a:pt x="6" y="4"/>
                          <a:pt x="6" y="4"/>
                        </a:cubicBezTo>
                        <a:cubicBezTo>
                          <a:pt x="7" y="3"/>
                          <a:pt x="8" y="3"/>
                          <a:pt x="9" y="3"/>
                        </a:cubicBezTo>
                        <a:cubicBezTo>
                          <a:pt x="10" y="3"/>
                          <a:pt x="11" y="3"/>
                          <a:pt x="12" y="4"/>
                        </a:cubicBezTo>
                        <a:cubicBezTo>
                          <a:pt x="14" y="5"/>
                          <a:pt x="15" y="6"/>
                          <a:pt x="15" y="8"/>
                        </a:cubicBezTo>
                        <a:cubicBezTo>
                          <a:pt x="15" y="11"/>
                          <a:pt x="13" y="13"/>
                          <a:pt x="11" y="14"/>
                        </a:cubicBezTo>
                        <a:cubicBezTo>
                          <a:pt x="10" y="14"/>
                          <a:pt x="9" y="14"/>
                          <a:pt x="8" y="14"/>
                        </a:cubicBezTo>
                        <a:cubicBezTo>
                          <a:pt x="8" y="14"/>
                          <a:pt x="7" y="14"/>
                          <a:pt x="7" y="14"/>
                        </a:cubicBezTo>
                        <a:cubicBezTo>
                          <a:pt x="6" y="14"/>
                          <a:pt x="4" y="13"/>
                          <a:pt x="3" y="13"/>
                        </a:cubicBezTo>
                        <a:cubicBezTo>
                          <a:pt x="2" y="12"/>
                          <a:pt x="2" y="11"/>
                          <a:pt x="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Freeform 14883"/>
                  <p:cNvSpPr>
                    <a:spLocks noEditPoints="1"/>
                  </p:cNvSpPr>
                  <p:nvPr/>
                </p:nvSpPr>
                <p:spPr bwMode="auto">
                  <a:xfrm>
                    <a:off x="2962" y="732"/>
                    <a:ext cx="8" cy="8"/>
                  </a:xfrm>
                  <a:custGeom>
                    <a:avLst/>
                    <a:gdLst>
                      <a:gd name="T0" fmla="*/ 1 w 2"/>
                      <a:gd name="T1" fmla="*/ 0 h 2"/>
                      <a:gd name="T2" fmla="*/ 0 w 2"/>
                      <a:gd name="T3" fmla="*/ 0 h 2"/>
                      <a:gd name="T4" fmla="*/ 0 w 2"/>
                      <a:gd name="T5" fmla="*/ 1 h 2"/>
                      <a:gd name="T6" fmla="*/ 1 w 2"/>
                      <a:gd name="T7" fmla="*/ 1 h 2"/>
                      <a:gd name="T8" fmla="*/ 1 w 2"/>
                      <a:gd name="T9" fmla="*/ 2 h 2"/>
                      <a:gd name="T10" fmla="*/ 2 w 2"/>
                      <a:gd name="T11" fmla="*/ 1 h 2"/>
                      <a:gd name="T12" fmla="*/ 2 w 2"/>
                      <a:gd name="T13" fmla="*/ 0 h 2"/>
                      <a:gd name="T14" fmla="*/ 1 w 2"/>
                      <a:gd name="T15" fmla="*/ 0 h 2"/>
                      <a:gd name="T16" fmla="*/ 1 w 2"/>
                      <a:gd name="T17" fmla="*/ 1 h 2"/>
                      <a:gd name="T18" fmla="*/ 1 w 2"/>
                      <a:gd name="T19" fmla="*/ 1 h 2"/>
                      <a:gd name="T20" fmla="*/ 1 w 2"/>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1" y="0"/>
                        </a:moveTo>
                        <a:cubicBezTo>
                          <a:pt x="1" y="0"/>
                          <a:pt x="0" y="0"/>
                          <a:pt x="0" y="0"/>
                        </a:cubicBezTo>
                        <a:cubicBezTo>
                          <a:pt x="0" y="1"/>
                          <a:pt x="0" y="1"/>
                          <a:pt x="0" y="1"/>
                        </a:cubicBezTo>
                        <a:cubicBezTo>
                          <a:pt x="1" y="1"/>
                          <a:pt x="1" y="1"/>
                          <a:pt x="1" y="1"/>
                        </a:cubicBezTo>
                        <a:cubicBezTo>
                          <a:pt x="1" y="2"/>
                          <a:pt x="1" y="2"/>
                          <a:pt x="1" y="2"/>
                        </a:cubicBezTo>
                        <a:cubicBezTo>
                          <a:pt x="2" y="2"/>
                          <a:pt x="2" y="1"/>
                          <a:pt x="2" y="1"/>
                        </a:cubicBezTo>
                        <a:cubicBezTo>
                          <a:pt x="2" y="0"/>
                          <a:pt x="2" y="0"/>
                          <a:pt x="2" y="0"/>
                        </a:cubicBezTo>
                        <a:cubicBezTo>
                          <a:pt x="2" y="0"/>
                          <a:pt x="1" y="0"/>
                          <a:pt x="1" y="0"/>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14884"/>
                  <p:cNvSpPr>
                    <a:spLocks/>
                  </p:cNvSpPr>
                  <p:nvPr/>
                </p:nvSpPr>
                <p:spPr bwMode="auto">
                  <a:xfrm>
                    <a:off x="3003" y="732"/>
                    <a:ext cx="8" cy="8"/>
                  </a:xfrm>
                  <a:custGeom>
                    <a:avLst/>
                    <a:gdLst>
                      <a:gd name="T0" fmla="*/ 2 w 2"/>
                      <a:gd name="T1" fmla="*/ 0 h 2"/>
                      <a:gd name="T2" fmla="*/ 2 w 2"/>
                      <a:gd name="T3" fmla="*/ 1 h 2"/>
                      <a:gd name="T4" fmla="*/ 2 w 2"/>
                      <a:gd name="T5" fmla="*/ 2 h 2"/>
                      <a:gd name="T6" fmla="*/ 1 w 2"/>
                      <a:gd name="T7" fmla="*/ 2 h 2"/>
                      <a:gd name="T8" fmla="*/ 1 w 2"/>
                      <a:gd name="T9" fmla="*/ 2 h 2"/>
                      <a:gd name="T10" fmla="*/ 0 w 2"/>
                      <a:gd name="T11" fmla="*/ 2 h 2"/>
                      <a:gd name="T12" fmla="*/ 0 w 2"/>
                      <a:gd name="T13" fmla="*/ 1 h 2"/>
                      <a:gd name="T14" fmla="*/ 2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0"/>
                        </a:moveTo>
                        <a:cubicBezTo>
                          <a:pt x="2" y="0"/>
                          <a:pt x="2" y="1"/>
                          <a:pt x="2" y="1"/>
                        </a:cubicBezTo>
                        <a:cubicBezTo>
                          <a:pt x="2" y="1"/>
                          <a:pt x="2" y="1"/>
                          <a:pt x="2" y="2"/>
                        </a:cubicBezTo>
                        <a:cubicBezTo>
                          <a:pt x="2" y="2"/>
                          <a:pt x="1" y="2"/>
                          <a:pt x="1" y="2"/>
                        </a:cubicBezTo>
                        <a:cubicBezTo>
                          <a:pt x="1" y="2"/>
                          <a:pt x="1" y="2"/>
                          <a:pt x="1" y="2"/>
                        </a:cubicBezTo>
                        <a:cubicBezTo>
                          <a:pt x="0" y="2"/>
                          <a:pt x="0" y="2"/>
                          <a:pt x="0" y="2"/>
                        </a:cubicBezTo>
                        <a:cubicBezTo>
                          <a:pt x="0" y="1"/>
                          <a:pt x="0"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14885"/>
                  <p:cNvSpPr>
                    <a:spLocks/>
                  </p:cNvSpPr>
                  <p:nvPr/>
                </p:nvSpPr>
                <p:spPr bwMode="auto">
                  <a:xfrm>
                    <a:off x="3036" y="773"/>
                    <a:ext cx="12" cy="12"/>
                  </a:xfrm>
                  <a:custGeom>
                    <a:avLst/>
                    <a:gdLst>
                      <a:gd name="T0" fmla="*/ 1 w 3"/>
                      <a:gd name="T1" fmla="*/ 0 h 3"/>
                      <a:gd name="T2" fmla="*/ 1 w 3"/>
                      <a:gd name="T3" fmla="*/ 0 h 3"/>
                      <a:gd name="T4" fmla="*/ 2 w 3"/>
                      <a:gd name="T5" fmla="*/ 0 h 3"/>
                      <a:gd name="T6" fmla="*/ 3 w 3"/>
                      <a:gd name="T7" fmla="*/ 1 h 3"/>
                      <a:gd name="T8" fmla="*/ 2 w 3"/>
                      <a:gd name="T9" fmla="*/ 2 h 3"/>
                      <a:gd name="T10" fmla="*/ 2 w 3"/>
                      <a:gd name="T11" fmla="*/ 2 h 3"/>
                      <a:gd name="T12" fmla="*/ 1 w 3"/>
                      <a:gd name="T13" fmla="*/ 3 h 3"/>
                      <a:gd name="T14" fmla="*/ 0 w 3"/>
                      <a:gd name="T15" fmla="*/ 2 h 3"/>
                      <a:gd name="T16" fmla="*/ 0 w 3"/>
                      <a:gd name="T17" fmla="*/ 2 h 3"/>
                      <a:gd name="T18" fmla="*/ 0 w 3"/>
                      <a:gd name="T19" fmla="*/ 1 h 3"/>
                      <a:gd name="T20" fmla="*/ 0 w 3"/>
                      <a:gd name="T21" fmla="*/ 0 h 3"/>
                      <a:gd name="T22" fmla="*/ 1 w 3"/>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0"/>
                        </a:moveTo>
                        <a:cubicBezTo>
                          <a:pt x="1" y="0"/>
                          <a:pt x="1" y="0"/>
                          <a:pt x="1" y="0"/>
                        </a:cubicBezTo>
                        <a:cubicBezTo>
                          <a:pt x="2" y="0"/>
                          <a:pt x="2" y="0"/>
                          <a:pt x="2" y="0"/>
                        </a:cubicBezTo>
                        <a:cubicBezTo>
                          <a:pt x="3" y="0"/>
                          <a:pt x="3" y="1"/>
                          <a:pt x="3" y="1"/>
                        </a:cubicBezTo>
                        <a:cubicBezTo>
                          <a:pt x="3" y="2"/>
                          <a:pt x="3" y="2"/>
                          <a:pt x="2" y="2"/>
                        </a:cubicBezTo>
                        <a:cubicBezTo>
                          <a:pt x="2" y="2"/>
                          <a:pt x="2" y="2"/>
                          <a:pt x="2" y="2"/>
                        </a:cubicBezTo>
                        <a:cubicBezTo>
                          <a:pt x="2" y="2"/>
                          <a:pt x="1" y="3"/>
                          <a:pt x="1" y="3"/>
                        </a:cubicBezTo>
                        <a:cubicBezTo>
                          <a:pt x="1" y="3"/>
                          <a:pt x="0" y="2"/>
                          <a:pt x="0" y="2"/>
                        </a:cubicBezTo>
                        <a:cubicBezTo>
                          <a:pt x="0" y="2"/>
                          <a:pt x="0" y="2"/>
                          <a:pt x="0" y="2"/>
                        </a:cubicBezTo>
                        <a:cubicBezTo>
                          <a:pt x="0" y="1"/>
                          <a:pt x="0" y="1"/>
                          <a:pt x="0" y="1"/>
                        </a:cubicBezTo>
                        <a:cubicBezTo>
                          <a:pt x="0" y="1"/>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14886"/>
                  <p:cNvSpPr>
                    <a:spLocks/>
                  </p:cNvSpPr>
                  <p:nvPr/>
                </p:nvSpPr>
                <p:spPr bwMode="auto">
                  <a:xfrm>
                    <a:off x="3036" y="744"/>
                    <a:ext cx="12" cy="12"/>
                  </a:xfrm>
                  <a:custGeom>
                    <a:avLst/>
                    <a:gdLst>
                      <a:gd name="T0" fmla="*/ 2 w 3"/>
                      <a:gd name="T1" fmla="*/ 3 h 3"/>
                      <a:gd name="T2" fmla="*/ 2 w 3"/>
                      <a:gd name="T3" fmla="*/ 3 h 3"/>
                      <a:gd name="T4" fmla="*/ 0 w 3"/>
                      <a:gd name="T5" fmla="*/ 3 h 3"/>
                      <a:gd name="T6" fmla="*/ 0 w 3"/>
                      <a:gd name="T7" fmla="*/ 3 h 3"/>
                      <a:gd name="T8" fmla="*/ 0 w 3"/>
                      <a:gd name="T9" fmla="*/ 2 h 3"/>
                      <a:gd name="T10" fmla="*/ 1 w 3"/>
                      <a:gd name="T11" fmla="*/ 1 h 3"/>
                      <a:gd name="T12" fmla="*/ 2 w 3"/>
                      <a:gd name="T13" fmla="*/ 0 h 3"/>
                      <a:gd name="T14" fmla="*/ 2 w 3"/>
                      <a:gd name="T15" fmla="*/ 0 h 3"/>
                      <a:gd name="T16" fmla="*/ 3 w 3"/>
                      <a:gd name="T17" fmla="*/ 1 h 3"/>
                      <a:gd name="T18" fmla="*/ 3 w 3"/>
                      <a:gd name="T19" fmla="*/ 2 h 3"/>
                      <a:gd name="T20" fmla="*/ 3 w 3"/>
                      <a:gd name="T21" fmla="*/ 3 h 3"/>
                      <a:gd name="T22" fmla="*/ 2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2" y="3"/>
                        </a:moveTo>
                        <a:cubicBezTo>
                          <a:pt x="2" y="3"/>
                          <a:pt x="2" y="3"/>
                          <a:pt x="2" y="3"/>
                        </a:cubicBezTo>
                        <a:cubicBezTo>
                          <a:pt x="1" y="3"/>
                          <a:pt x="1" y="3"/>
                          <a:pt x="0" y="3"/>
                        </a:cubicBezTo>
                        <a:cubicBezTo>
                          <a:pt x="0" y="3"/>
                          <a:pt x="0" y="3"/>
                          <a:pt x="0" y="3"/>
                        </a:cubicBezTo>
                        <a:cubicBezTo>
                          <a:pt x="0" y="2"/>
                          <a:pt x="0" y="2"/>
                          <a:pt x="0" y="2"/>
                        </a:cubicBezTo>
                        <a:cubicBezTo>
                          <a:pt x="0" y="1"/>
                          <a:pt x="0" y="1"/>
                          <a:pt x="1" y="1"/>
                        </a:cubicBezTo>
                        <a:cubicBezTo>
                          <a:pt x="1" y="1"/>
                          <a:pt x="1" y="0"/>
                          <a:pt x="2" y="0"/>
                        </a:cubicBezTo>
                        <a:cubicBezTo>
                          <a:pt x="2" y="0"/>
                          <a:pt x="2" y="0"/>
                          <a:pt x="2" y="0"/>
                        </a:cubicBezTo>
                        <a:cubicBezTo>
                          <a:pt x="2" y="0"/>
                          <a:pt x="2" y="1"/>
                          <a:pt x="3" y="1"/>
                        </a:cubicBezTo>
                        <a:cubicBezTo>
                          <a:pt x="3" y="1"/>
                          <a:pt x="3" y="2"/>
                          <a:pt x="3" y="2"/>
                        </a:cubicBezTo>
                        <a:cubicBezTo>
                          <a:pt x="3" y="3"/>
                          <a:pt x="3" y="3"/>
                          <a:pt x="3" y="3"/>
                        </a:cubicBez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14887"/>
                  <p:cNvSpPr>
                    <a:spLocks/>
                  </p:cNvSpPr>
                  <p:nvPr/>
                </p:nvSpPr>
                <p:spPr bwMode="auto">
                  <a:xfrm>
                    <a:off x="3015" y="781"/>
                    <a:ext cx="12" cy="12"/>
                  </a:xfrm>
                  <a:custGeom>
                    <a:avLst/>
                    <a:gdLst>
                      <a:gd name="T0" fmla="*/ 2 w 3"/>
                      <a:gd name="T1" fmla="*/ 0 h 3"/>
                      <a:gd name="T2" fmla="*/ 2 w 3"/>
                      <a:gd name="T3" fmla="*/ 0 h 3"/>
                      <a:gd name="T4" fmla="*/ 3 w 3"/>
                      <a:gd name="T5" fmla="*/ 0 h 3"/>
                      <a:gd name="T6" fmla="*/ 3 w 3"/>
                      <a:gd name="T7" fmla="*/ 1 h 3"/>
                      <a:gd name="T8" fmla="*/ 3 w 3"/>
                      <a:gd name="T9" fmla="*/ 3 h 3"/>
                      <a:gd name="T10" fmla="*/ 3 w 3"/>
                      <a:gd name="T11" fmla="*/ 2 h 3"/>
                      <a:gd name="T12" fmla="*/ 2 w 3"/>
                      <a:gd name="T13" fmla="*/ 3 h 3"/>
                      <a:gd name="T14" fmla="*/ 1 w 3"/>
                      <a:gd name="T15" fmla="*/ 2 h 3"/>
                      <a:gd name="T16" fmla="*/ 1 w 3"/>
                      <a:gd name="T17" fmla="*/ 2 h 3"/>
                      <a:gd name="T18" fmla="*/ 0 w 3"/>
                      <a:gd name="T19" fmla="*/ 1 h 3"/>
                      <a:gd name="T20" fmla="*/ 1 w 3"/>
                      <a:gd name="T21" fmla="*/ 0 h 3"/>
                      <a:gd name="T22" fmla="*/ 2 w 3"/>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2" y="0"/>
                        </a:moveTo>
                        <a:cubicBezTo>
                          <a:pt x="2" y="0"/>
                          <a:pt x="2" y="0"/>
                          <a:pt x="2" y="0"/>
                        </a:cubicBezTo>
                        <a:cubicBezTo>
                          <a:pt x="2" y="0"/>
                          <a:pt x="3" y="0"/>
                          <a:pt x="3" y="0"/>
                        </a:cubicBezTo>
                        <a:cubicBezTo>
                          <a:pt x="3" y="1"/>
                          <a:pt x="3" y="1"/>
                          <a:pt x="3" y="1"/>
                        </a:cubicBezTo>
                        <a:cubicBezTo>
                          <a:pt x="3" y="2"/>
                          <a:pt x="3" y="2"/>
                          <a:pt x="3" y="3"/>
                        </a:cubicBezTo>
                        <a:cubicBezTo>
                          <a:pt x="3" y="2"/>
                          <a:pt x="3" y="2"/>
                          <a:pt x="3" y="2"/>
                        </a:cubicBezTo>
                        <a:cubicBezTo>
                          <a:pt x="2" y="3"/>
                          <a:pt x="2" y="3"/>
                          <a:pt x="2" y="3"/>
                        </a:cubicBezTo>
                        <a:cubicBezTo>
                          <a:pt x="1" y="3"/>
                          <a:pt x="1" y="2"/>
                          <a:pt x="1" y="2"/>
                        </a:cubicBezTo>
                        <a:cubicBezTo>
                          <a:pt x="1" y="2"/>
                          <a:pt x="1" y="2"/>
                          <a:pt x="1" y="2"/>
                        </a:cubicBezTo>
                        <a:cubicBezTo>
                          <a:pt x="0" y="2"/>
                          <a:pt x="0" y="1"/>
                          <a:pt x="0" y="1"/>
                        </a:cubicBezTo>
                        <a:cubicBezTo>
                          <a:pt x="0" y="1"/>
                          <a:pt x="1"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14888"/>
                  <p:cNvSpPr>
                    <a:spLocks/>
                  </p:cNvSpPr>
                  <p:nvPr/>
                </p:nvSpPr>
                <p:spPr bwMode="auto">
                  <a:xfrm>
                    <a:off x="2921" y="703"/>
                    <a:ext cx="12" cy="12"/>
                  </a:xfrm>
                  <a:custGeom>
                    <a:avLst/>
                    <a:gdLst>
                      <a:gd name="T0" fmla="*/ 2 w 3"/>
                      <a:gd name="T1" fmla="*/ 0 h 3"/>
                      <a:gd name="T2" fmla="*/ 3 w 3"/>
                      <a:gd name="T3" fmla="*/ 1 h 3"/>
                      <a:gd name="T4" fmla="*/ 3 w 3"/>
                      <a:gd name="T5" fmla="*/ 2 h 3"/>
                      <a:gd name="T6" fmla="*/ 3 w 3"/>
                      <a:gd name="T7" fmla="*/ 3 h 3"/>
                      <a:gd name="T8" fmla="*/ 3 w 3"/>
                      <a:gd name="T9" fmla="*/ 3 h 3"/>
                      <a:gd name="T10" fmla="*/ 2 w 3"/>
                      <a:gd name="T11" fmla="*/ 3 h 3"/>
                      <a:gd name="T12" fmla="*/ 1 w 3"/>
                      <a:gd name="T13" fmla="*/ 3 h 3"/>
                      <a:gd name="T14" fmla="*/ 0 w 3"/>
                      <a:gd name="T15" fmla="*/ 3 h 3"/>
                      <a:gd name="T16" fmla="*/ 0 w 3"/>
                      <a:gd name="T17" fmla="*/ 2 h 3"/>
                      <a:gd name="T18" fmla="*/ 1 w 3"/>
                      <a:gd name="T19" fmla="*/ 1 h 3"/>
                      <a:gd name="T20" fmla="*/ 2 w 3"/>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
                        <a:moveTo>
                          <a:pt x="2" y="0"/>
                        </a:moveTo>
                        <a:cubicBezTo>
                          <a:pt x="2" y="1"/>
                          <a:pt x="3" y="1"/>
                          <a:pt x="3" y="1"/>
                        </a:cubicBezTo>
                        <a:cubicBezTo>
                          <a:pt x="3" y="1"/>
                          <a:pt x="3" y="2"/>
                          <a:pt x="3" y="2"/>
                        </a:cubicBezTo>
                        <a:cubicBezTo>
                          <a:pt x="3" y="3"/>
                          <a:pt x="3" y="3"/>
                          <a:pt x="3" y="3"/>
                        </a:cubicBezTo>
                        <a:cubicBezTo>
                          <a:pt x="3" y="3"/>
                          <a:pt x="3" y="3"/>
                          <a:pt x="3" y="3"/>
                        </a:cubicBezTo>
                        <a:cubicBezTo>
                          <a:pt x="2" y="3"/>
                          <a:pt x="2" y="3"/>
                          <a:pt x="2" y="3"/>
                        </a:cubicBezTo>
                        <a:cubicBezTo>
                          <a:pt x="1" y="3"/>
                          <a:pt x="1" y="3"/>
                          <a:pt x="1" y="3"/>
                        </a:cubicBezTo>
                        <a:cubicBezTo>
                          <a:pt x="1" y="3"/>
                          <a:pt x="1" y="3"/>
                          <a:pt x="0" y="3"/>
                        </a:cubicBezTo>
                        <a:cubicBezTo>
                          <a:pt x="0" y="2"/>
                          <a:pt x="0" y="2"/>
                          <a:pt x="0" y="2"/>
                        </a:cubicBezTo>
                        <a:cubicBezTo>
                          <a:pt x="0" y="1"/>
                          <a:pt x="1" y="1"/>
                          <a:pt x="1"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14889"/>
                  <p:cNvSpPr>
                    <a:spLocks/>
                  </p:cNvSpPr>
                  <p:nvPr/>
                </p:nvSpPr>
                <p:spPr bwMode="auto">
                  <a:xfrm>
                    <a:off x="1626" y="723"/>
                    <a:ext cx="66" cy="58"/>
                  </a:xfrm>
                  <a:custGeom>
                    <a:avLst/>
                    <a:gdLst>
                      <a:gd name="T0" fmla="*/ 4 w 16"/>
                      <a:gd name="T1" fmla="*/ 1 h 14"/>
                      <a:gd name="T2" fmla="*/ 8 w 16"/>
                      <a:gd name="T3" fmla="*/ 0 h 14"/>
                      <a:gd name="T4" fmla="*/ 11 w 16"/>
                      <a:gd name="T5" fmla="*/ 1 h 14"/>
                      <a:gd name="T6" fmla="*/ 16 w 16"/>
                      <a:gd name="T7" fmla="*/ 5 h 14"/>
                      <a:gd name="T8" fmla="*/ 16 w 16"/>
                      <a:gd name="T9" fmla="*/ 6 h 14"/>
                      <a:gd name="T10" fmla="*/ 11 w 16"/>
                      <a:gd name="T11" fmla="*/ 2 h 14"/>
                      <a:gd name="T12" fmla="*/ 8 w 16"/>
                      <a:gd name="T13" fmla="*/ 2 h 14"/>
                      <a:gd name="T14" fmla="*/ 5 w 16"/>
                      <a:gd name="T15" fmla="*/ 3 h 14"/>
                      <a:gd name="T16" fmla="*/ 3 w 16"/>
                      <a:gd name="T17" fmla="*/ 5 h 14"/>
                      <a:gd name="T18" fmla="*/ 4 w 16"/>
                      <a:gd name="T19" fmla="*/ 8 h 14"/>
                      <a:gd name="T20" fmla="*/ 6 w 16"/>
                      <a:gd name="T21" fmla="*/ 10 h 14"/>
                      <a:gd name="T22" fmla="*/ 9 w 16"/>
                      <a:gd name="T23" fmla="*/ 8 h 14"/>
                      <a:gd name="T24" fmla="*/ 9 w 16"/>
                      <a:gd name="T25" fmla="*/ 7 h 14"/>
                      <a:gd name="T26" fmla="*/ 9 w 16"/>
                      <a:gd name="T27" fmla="*/ 7 h 14"/>
                      <a:gd name="T28" fmla="*/ 9 w 16"/>
                      <a:gd name="T29" fmla="*/ 7 h 14"/>
                      <a:gd name="T30" fmla="*/ 8 w 16"/>
                      <a:gd name="T31" fmla="*/ 8 h 14"/>
                      <a:gd name="T32" fmla="*/ 7 w 16"/>
                      <a:gd name="T33" fmla="*/ 9 h 14"/>
                      <a:gd name="T34" fmla="*/ 5 w 16"/>
                      <a:gd name="T35" fmla="*/ 8 h 14"/>
                      <a:gd name="T36" fmla="*/ 5 w 16"/>
                      <a:gd name="T37" fmla="*/ 6 h 14"/>
                      <a:gd name="T38" fmla="*/ 7 w 16"/>
                      <a:gd name="T39" fmla="*/ 5 h 14"/>
                      <a:gd name="T40" fmla="*/ 9 w 16"/>
                      <a:gd name="T41" fmla="*/ 5 h 14"/>
                      <a:gd name="T42" fmla="*/ 10 w 16"/>
                      <a:gd name="T43" fmla="*/ 5 h 14"/>
                      <a:gd name="T44" fmla="*/ 11 w 16"/>
                      <a:gd name="T45" fmla="*/ 8 h 14"/>
                      <a:gd name="T46" fmla="*/ 9 w 16"/>
                      <a:gd name="T47" fmla="*/ 13 h 14"/>
                      <a:gd name="T48" fmla="*/ 6 w 16"/>
                      <a:gd name="T49" fmla="*/ 14 h 14"/>
                      <a:gd name="T50" fmla="*/ 6 w 16"/>
                      <a:gd name="T51" fmla="*/ 14 h 14"/>
                      <a:gd name="T52" fmla="*/ 0 w 16"/>
                      <a:gd name="T53" fmla="*/ 8 h 14"/>
                      <a:gd name="T54" fmla="*/ 2 w 16"/>
                      <a:gd name="T55" fmla="*/ 4 h 14"/>
                      <a:gd name="T56" fmla="*/ 4 w 16"/>
                      <a:gd name="T57"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14">
                        <a:moveTo>
                          <a:pt x="4" y="1"/>
                        </a:moveTo>
                        <a:cubicBezTo>
                          <a:pt x="5" y="1"/>
                          <a:pt x="7" y="0"/>
                          <a:pt x="8" y="0"/>
                        </a:cubicBezTo>
                        <a:cubicBezTo>
                          <a:pt x="9" y="0"/>
                          <a:pt x="10" y="1"/>
                          <a:pt x="11" y="1"/>
                        </a:cubicBezTo>
                        <a:cubicBezTo>
                          <a:pt x="13" y="2"/>
                          <a:pt x="15" y="3"/>
                          <a:pt x="16" y="5"/>
                        </a:cubicBezTo>
                        <a:cubicBezTo>
                          <a:pt x="16" y="6"/>
                          <a:pt x="16" y="6"/>
                          <a:pt x="16" y="6"/>
                        </a:cubicBezTo>
                        <a:cubicBezTo>
                          <a:pt x="15" y="4"/>
                          <a:pt x="13" y="3"/>
                          <a:pt x="11" y="2"/>
                        </a:cubicBezTo>
                        <a:cubicBezTo>
                          <a:pt x="10" y="2"/>
                          <a:pt x="9" y="2"/>
                          <a:pt x="8" y="2"/>
                        </a:cubicBezTo>
                        <a:cubicBezTo>
                          <a:pt x="7" y="2"/>
                          <a:pt x="6" y="2"/>
                          <a:pt x="5" y="3"/>
                        </a:cubicBezTo>
                        <a:cubicBezTo>
                          <a:pt x="5" y="3"/>
                          <a:pt x="4" y="4"/>
                          <a:pt x="3" y="5"/>
                        </a:cubicBezTo>
                        <a:cubicBezTo>
                          <a:pt x="3" y="6"/>
                          <a:pt x="3" y="7"/>
                          <a:pt x="4" y="8"/>
                        </a:cubicBezTo>
                        <a:cubicBezTo>
                          <a:pt x="4" y="9"/>
                          <a:pt x="5" y="10"/>
                          <a:pt x="6" y="10"/>
                        </a:cubicBezTo>
                        <a:cubicBezTo>
                          <a:pt x="7" y="10"/>
                          <a:pt x="9" y="9"/>
                          <a:pt x="9" y="8"/>
                        </a:cubicBezTo>
                        <a:cubicBezTo>
                          <a:pt x="9" y="8"/>
                          <a:pt x="9" y="7"/>
                          <a:pt x="9" y="7"/>
                        </a:cubicBezTo>
                        <a:cubicBezTo>
                          <a:pt x="9" y="7"/>
                          <a:pt x="9" y="7"/>
                          <a:pt x="9" y="7"/>
                        </a:cubicBezTo>
                        <a:cubicBezTo>
                          <a:pt x="9" y="7"/>
                          <a:pt x="9" y="7"/>
                          <a:pt x="9" y="7"/>
                        </a:cubicBezTo>
                        <a:cubicBezTo>
                          <a:pt x="9" y="7"/>
                          <a:pt x="8" y="8"/>
                          <a:pt x="8" y="8"/>
                        </a:cubicBezTo>
                        <a:cubicBezTo>
                          <a:pt x="8" y="8"/>
                          <a:pt x="8" y="8"/>
                          <a:pt x="7" y="9"/>
                        </a:cubicBezTo>
                        <a:cubicBezTo>
                          <a:pt x="6" y="9"/>
                          <a:pt x="6" y="9"/>
                          <a:pt x="5" y="8"/>
                        </a:cubicBezTo>
                        <a:cubicBezTo>
                          <a:pt x="5" y="8"/>
                          <a:pt x="5" y="7"/>
                          <a:pt x="5" y="6"/>
                        </a:cubicBezTo>
                        <a:cubicBezTo>
                          <a:pt x="5" y="6"/>
                          <a:pt x="6" y="5"/>
                          <a:pt x="7" y="5"/>
                        </a:cubicBezTo>
                        <a:cubicBezTo>
                          <a:pt x="8" y="5"/>
                          <a:pt x="8" y="5"/>
                          <a:pt x="9" y="5"/>
                        </a:cubicBezTo>
                        <a:cubicBezTo>
                          <a:pt x="9" y="5"/>
                          <a:pt x="9" y="5"/>
                          <a:pt x="10" y="5"/>
                        </a:cubicBezTo>
                        <a:cubicBezTo>
                          <a:pt x="11" y="6"/>
                          <a:pt x="11" y="7"/>
                          <a:pt x="11" y="8"/>
                        </a:cubicBezTo>
                        <a:cubicBezTo>
                          <a:pt x="12" y="9"/>
                          <a:pt x="12" y="11"/>
                          <a:pt x="9" y="13"/>
                        </a:cubicBezTo>
                        <a:cubicBezTo>
                          <a:pt x="8" y="14"/>
                          <a:pt x="7" y="14"/>
                          <a:pt x="6" y="14"/>
                        </a:cubicBezTo>
                        <a:cubicBezTo>
                          <a:pt x="6" y="14"/>
                          <a:pt x="6" y="14"/>
                          <a:pt x="6" y="14"/>
                        </a:cubicBezTo>
                        <a:cubicBezTo>
                          <a:pt x="3" y="14"/>
                          <a:pt x="0" y="11"/>
                          <a:pt x="0" y="8"/>
                        </a:cubicBezTo>
                        <a:cubicBezTo>
                          <a:pt x="0" y="6"/>
                          <a:pt x="1" y="5"/>
                          <a:pt x="2" y="4"/>
                        </a:cubicBezTo>
                        <a:cubicBezTo>
                          <a:pt x="2" y="3"/>
                          <a:pt x="3"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14890"/>
                  <p:cNvSpPr>
                    <a:spLocks/>
                  </p:cNvSpPr>
                  <p:nvPr/>
                </p:nvSpPr>
                <p:spPr bwMode="auto">
                  <a:xfrm>
                    <a:off x="1561" y="752"/>
                    <a:ext cx="28" cy="21"/>
                  </a:xfrm>
                  <a:custGeom>
                    <a:avLst/>
                    <a:gdLst>
                      <a:gd name="T0" fmla="*/ 3 w 7"/>
                      <a:gd name="T1" fmla="*/ 1 h 5"/>
                      <a:gd name="T2" fmla="*/ 4 w 7"/>
                      <a:gd name="T3" fmla="*/ 1 h 5"/>
                      <a:gd name="T4" fmla="*/ 7 w 7"/>
                      <a:gd name="T5" fmla="*/ 0 h 5"/>
                      <a:gd name="T6" fmla="*/ 7 w 7"/>
                      <a:gd name="T7" fmla="*/ 1 h 5"/>
                      <a:gd name="T8" fmla="*/ 5 w 7"/>
                      <a:gd name="T9" fmla="*/ 3 h 5"/>
                      <a:gd name="T10" fmla="*/ 5 w 7"/>
                      <a:gd name="T11" fmla="*/ 4 h 5"/>
                      <a:gd name="T12" fmla="*/ 2 w 7"/>
                      <a:gd name="T13" fmla="*/ 5 h 5"/>
                      <a:gd name="T14" fmla="*/ 1 w 7"/>
                      <a:gd name="T15" fmla="*/ 4 h 5"/>
                      <a:gd name="T16" fmla="*/ 1 w 7"/>
                      <a:gd name="T17" fmla="*/ 3 h 5"/>
                      <a:gd name="T18" fmla="*/ 3 w 7"/>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5">
                        <a:moveTo>
                          <a:pt x="3" y="1"/>
                        </a:moveTo>
                        <a:cubicBezTo>
                          <a:pt x="4" y="1"/>
                          <a:pt x="4" y="1"/>
                          <a:pt x="4" y="1"/>
                        </a:cubicBezTo>
                        <a:cubicBezTo>
                          <a:pt x="5" y="1"/>
                          <a:pt x="6" y="1"/>
                          <a:pt x="7" y="0"/>
                        </a:cubicBezTo>
                        <a:cubicBezTo>
                          <a:pt x="7" y="1"/>
                          <a:pt x="7" y="1"/>
                          <a:pt x="7" y="1"/>
                        </a:cubicBezTo>
                        <a:cubicBezTo>
                          <a:pt x="6" y="2"/>
                          <a:pt x="6" y="2"/>
                          <a:pt x="5" y="3"/>
                        </a:cubicBezTo>
                        <a:cubicBezTo>
                          <a:pt x="5" y="3"/>
                          <a:pt x="5" y="3"/>
                          <a:pt x="5" y="4"/>
                        </a:cubicBezTo>
                        <a:cubicBezTo>
                          <a:pt x="4" y="5"/>
                          <a:pt x="3" y="5"/>
                          <a:pt x="2" y="5"/>
                        </a:cubicBezTo>
                        <a:cubicBezTo>
                          <a:pt x="2" y="5"/>
                          <a:pt x="1" y="5"/>
                          <a:pt x="1" y="4"/>
                        </a:cubicBezTo>
                        <a:cubicBezTo>
                          <a:pt x="0" y="4"/>
                          <a:pt x="0" y="3"/>
                          <a:pt x="1" y="3"/>
                        </a:cubicBezTo>
                        <a:cubicBezTo>
                          <a:pt x="1" y="2"/>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14891"/>
                  <p:cNvSpPr>
                    <a:spLocks/>
                  </p:cNvSpPr>
                  <p:nvPr/>
                </p:nvSpPr>
                <p:spPr bwMode="auto">
                  <a:xfrm>
                    <a:off x="1597" y="760"/>
                    <a:ext cx="9" cy="9"/>
                  </a:xfrm>
                  <a:custGeom>
                    <a:avLst/>
                    <a:gdLst>
                      <a:gd name="T0" fmla="*/ 2 w 2"/>
                      <a:gd name="T1" fmla="*/ 2 h 2"/>
                      <a:gd name="T2" fmla="*/ 1 w 2"/>
                      <a:gd name="T3" fmla="*/ 2 h 2"/>
                      <a:gd name="T4" fmla="*/ 1 w 2"/>
                      <a:gd name="T5" fmla="*/ 2 h 2"/>
                      <a:gd name="T6" fmla="*/ 0 w 2"/>
                      <a:gd name="T7" fmla="*/ 1 h 2"/>
                      <a:gd name="T8" fmla="*/ 1 w 2"/>
                      <a:gd name="T9" fmla="*/ 1 h 2"/>
                      <a:gd name="T10" fmla="*/ 2 w 2"/>
                      <a:gd name="T11" fmla="*/ 1 h 2"/>
                      <a:gd name="T12" fmla="*/ 2 w 2"/>
                      <a:gd name="T13" fmla="*/ 2 h 2"/>
                      <a:gd name="T14" fmla="*/ 2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2"/>
                        </a:moveTo>
                        <a:cubicBezTo>
                          <a:pt x="2" y="2"/>
                          <a:pt x="2" y="2"/>
                          <a:pt x="1" y="2"/>
                        </a:cubicBezTo>
                        <a:cubicBezTo>
                          <a:pt x="1" y="2"/>
                          <a:pt x="1" y="2"/>
                          <a:pt x="1" y="2"/>
                        </a:cubicBezTo>
                        <a:cubicBezTo>
                          <a:pt x="0" y="2"/>
                          <a:pt x="0" y="1"/>
                          <a:pt x="0" y="1"/>
                        </a:cubicBezTo>
                        <a:cubicBezTo>
                          <a:pt x="0" y="1"/>
                          <a:pt x="1" y="1"/>
                          <a:pt x="1" y="1"/>
                        </a:cubicBezTo>
                        <a:cubicBezTo>
                          <a:pt x="1" y="0"/>
                          <a:pt x="2" y="0"/>
                          <a:pt x="2" y="1"/>
                        </a:cubicBezTo>
                        <a:cubicBezTo>
                          <a:pt x="2" y="1"/>
                          <a:pt x="2" y="1"/>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14892"/>
                  <p:cNvSpPr>
                    <a:spLocks/>
                  </p:cNvSpPr>
                  <p:nvPr/>
                </p:nvSpPr>
                <p:spPr bwMode="auto">
                  <a:xfrm>
                    <a:off x="1597" y="670"/>
                    <a:ext cx="62" cy="58"/>
                  </a:xfrm>
                  <a:custGeom>
                    <a:avLst/>
                    <a:gdLst>
                      <a:gd name="T0" fmla="*/ 4 w 15"/>
                      <a:gd name="T1" fmla="*/ 14 h 14"/>
                      <a:gd name="T2" fmla="*/ 0 w 15"/>
                      <a:gd name="T3" fmla="*/ 8 h 14"/>
                      <a:gd name="T4" fmla="*/ 3 w 15"/>
                      <a:gd name="T5" fmla="*/ 4 h 14"/>
                      <a:gd name="T6" fmla="*/ 6 w 15"/>
                      <a:gd name="T7" fmla="*/ 3 h 14"/>
                      <a:gd name="T8" fmla="*/ 8 w 15"/>
                      <a:gd name="T9" fmla="*/ 4 h 14"/>
                      <a:gd name="T10" fmla="*/ 10 w 15"/>
                      <a:gd name="T11" fmla="*/ 6 h 14"/>
                      <a:gd name="T12" fmla="*/ 10 w 15"/>
                      <a:gd name="T13" fmla="*/ 7 h 14"/>
                      <a:gd name="T14" fmla="*/ 9 w 15"/>
                      <a:gd name="T15" fmla="*/ 9 h 14"/>
                      <a:gd name="T16" fmla="*/ 7 w 15"/>
                      <a:gd name="T17" fmla="*/ 10 h 14"/>
                      <a:gd name="T18" fmla="*/ 5 w 15"/>
                      <a:gd name="T19" fmla="*/ 9 h 14"/>
                      <a:gd name="T20" fmla="*/ 6 w 15"/>
                      <a:gd name="T21" fmla="*/ 7 h 14"/>
                      <a:gd name="T22" fmla="*/ 7 w 15"/>
                      <a:gd name="T23" fmla="*/ 6 h 14"/>
                      <a:gd name="T24" fmla="*/ 7 w 15"/>
                      <a:gd name="T25" fmla="*/ 6 h 14"/>
                      <a:gd name="T26" fmla="*/ 8 w 15"/>
                      <a:gd name="T27" fmla="*/ 6 h 14"/>
                      <a:gd name="T28" fmla="*/ 8 w 15"/>
                      <a:gd name="T29" fmla="*/ 6 h 14"/>
                      <a:gd name="T30" fmla="*/ 7 w 15"/>
                      <a:gd name="T31" fmla="*/ 5 h 14"/>
                      <a:gd name="T32" fmla="*/ 4 w 15"/>
                      <a:gd name="T33" fmla="*/ 8 h 14"/>
                      <a:gd name="T34" fmla="*/ 5 w 15"/>
                      <a:gd name="T35" fmla="*/ 11 h 14"/>
                      <a:gd name="T36" fmla="*/ 7 w 15"/>
                      <a:gd name="T37" fmla="*/ 12 h 14"/>
                      <a:gd name="T38" fmla="*/ 10 w 15"/>
                      <a:gd name="T39" fmla="*/ 11 h 14"/>
                      <a:gd name="T40" fmla="*/ 12 w 15"/>
                      <a:gd name="T41" fmla="*/ 9 h 14"/>
                      <a:gd name="T42" fmla="*/ 13 w 15"/>
                      <a:gd name="T43" fmla="*/ 6 h 14"/>
                      <a:gd name="T44" fmla="*/ 12 w 15"/>
                      <a:gd name="T45" fmla="*/ 0 h 14"/>
                      <a:gd name="T46" fmla="*/ 13 w 15"/>
                      <a:gd name="T47" fmla="*/ 0 h 14"/>
                      <a:gd name="T48" fmla="*/ 14 w 15"/>
                      <a:gd name="T49" fmla="*/ 7 h 14"/>
                      <a:gd name="T50" fmla="*/ 14 w 15"/>
                      <a:gd name="T51" fmla="*/ 10 h 14"/>
                      <a:gd name="T52" fmla="*/ 11 w 15"/>
                      <a:gd name="T53" fmla="*/ 13 h 14"/>
                      <a:gd name="T54" fmla="*/ 8 w 15"/>
                      <a:gd name="T55" fmla="*/ 14 h 14"/>
                      <a:gd name="T56" fmla="*/ 6 w 15"/>
                      <a:gd name="T57" fmla="*/ 14 h 14"/>
                      <a:gd name="T58" fmla="*/ 4 w 15"/>
                      <a:gd name="T5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 h="14">
                        <a:moveTo>
                          <a:pt x="4" y="14"/>
                        </a:moveTo>
                        <a:cubicBezTo>
                          <a:pt x="2" y="13"/>
                          <a:pt x="0" y="11"/>
                          <a:pt x="0" y="8"/>
                        </a:cubicBezTo>
                        <a:cubicBezTo>
                          <a:pt x="0" y="7"/>
                          <a:pt x="1" y="5"/>
                          <a:pt x="3" y="4"/>
                        </a:cubicBezTo>
                        <a:cubicBezTo>
                          <a:pt x="4" y="3"/>
                          <a:pt x="5" y="3"/>
                          <a:pt x="6" y="3"/>
                        </a:cubicBezTo>
                        <a:cubicBezTo>
                          <a:pt x="7" y="3"/>
                          <a:pt x="8" y="3"/>
                          <a:pt x="8" y="4"/>
                        </a:cubicBezTo>
                        <a:cubicBezTo>
                          <a:pt x="9" y="4"/>
                          <a:pt x="10" y="5"/>
                          <a:pt x="10" y="6"/>
                        </a:cubicBezTo>
                        <a:cubicBezTo>
                          <a:pt x="10" y="6"/>
                          <a:pt x="10" y="7"/>
                          <a:pt x="10" y="7"/>
                        </a:cubicBezTo>
                        <a:cubicBezTo>
                          <a:pt x="10" y="8"/>
                          <a:pt x="10" y="8"/>
                          <a:pt x="9" y="9"/>
                        </a:cubicBezTo>
                        <a:cubicBezTo>
                          <a:pt x="8" y="10"/>
                          <a:pt x="7" y="10"/>
                          <a:pt x="7" y="10"/>
                        </a:cubicBezTo>
                        <a:cubicBezTo>
                          <a:pt x="6" y="10"/>
                          <a:pt x="6" y="10"/>
                          <a:pt x="5" y="9"/>
                        </a:cubicBezTo>
                        <a:cubicBezTo>
                          <a:pt x="5" y="8"/>
                          <a:pt x="5" y="8"/>
                          <a:pt x="6" y="7"/>
                        </a:cubicBezTo>
                        <a:cubicBezTo>
                          <a:pt x="6" y="7"/>
                          <a:pt x="7" y="7"/>
                          <a:pt x="7" y="6"/>
                        </a:cubicBezTo>
                        <a:cubicBezTo>
                          <a:pt x="7" y="6"/>
                          <a:pt x="7" y="6"/>
                          <a:pt x="7" y="6"/>
                        </a:cubicBezTo>
                        <a:cubicBezTo>
                          <a:pt x="8" y="6"/>
                          <a:pt x="8" y="6"/>
                          <a:pt x="8" y="6"/>
                        </a:cubicBezTo>
                        <a:cubicBezTo>
                          <a:pt x="8" y="6"/>
                          <a:pt x="8" y="6"/>
                          <a:pt x="8" y="6"/>
                        </a:cubicBezTo>
                        <a:cubicBezTo>
                          <a:pt x="8" y="6"/>
                          <a:pt x="7" y="5"/>
                          <a:pt x="7" y="5"/>
                        </a:cubicBezTo>
                        <a:cubicBezTo>
                          <a:pt x="6" y="5"/>
                          <a:pt x="5" y="6"/>
                          <a:pt x="4" y="8"/>
                        </a:cubicBezTo>
                        <a:cubicBezTo>
                          <a:pt x="4" y="9"/>
                          <a:pt x="4" y="10"/>
                          <a:pt x="5" y="11"/>
                        </a:cubicBezTo>
                        <a:cubicBezTo>
                          <a:pt x="5" y="11"/>
                          <a:pt x="6" y="12"/>
                          <a:pt x="7" y="12"/>
                        </a:cubicBezTo>
                        <a:cubicBezTo>
                          <a:pt x="8" y="12"/>
                          <a:pt x="10" y="12"/>
                          <a:pt x="10" y="11"/>
                        </a:cubicBezTo>
                        <a:cubicBezTo>
                          <a:pt x="11" y="11"/>
                          <a:pt x="12" y="10"/>
                          <a:pt x="12" y="9"/>
                        </a:cubicBezTo>
                        <a:cubicBezTo>
                          <a:pt x="13" y="8"/>
                          <a:pt x="13" y="8"/>
                          <a:pt x="13" y="6"/>
                        </a:cubicBezTo>
                        <a:cubicBezTo>
                          <a:pt x="13" y="4"/>
                          <a:pt x="13" y="2"/>
                          <a:pt x="12" y="0"/>
                        </a:cubicBezTo>
                        <a:cubicBezTo>
                          <a:pt x="13" y="0"/>
                          <a:pt x="13" y="0"/>
                          <a:pt x="13" y="0"/>
                        </a:cubicBezTo>
                        <a:cubicBezTo>
                          <a:pt x="14" y="2"/>
                          <a:pt x="15" y="4"/>
                          <a:pt x="14" y="7"/>
                        </a:cubicBezTo>
                        <a:cubicBezTo>
                          <a:pt x="14" y="8"/>
                          <a:pt x="14" y="9"/>
                          <a:pt x="14" y="10"/>
                        </a:cubicBezTo>
                        <a:cubicBezTo>
                          <a:pt x="13" y="11"/>
                          <a:pt x="12" y="12"/>
                          <a:pt x="11" y="13"/>
                        </a:cubicBezTo>
                        <a:cubicBezTo>
                          <a:pt x="10" y="14"/>
                          <a:pt x="9" y="14"/>
                          <a:pt x="8" y="14"/>
                        </a:cubicBezTo>
                        <a:cubicBezTo>
                          <a:pt x="7" y="14"/>
                          <a:pt x="7" y="14"/>
                          <a:pt x="6" y="14"/>
                        </a:cubicBezTo>
                        <a:cubicBezTo>
                          <a:pt x="6" y="14"/>
                          <a:pt x="5" y="14"/>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14893"/>
                  <p:cNvSpPr>
                    <a:spLocks/>
                  </p:cNvSpPr>
                  <p:nvPr/>
                </p:nvSpPr>
                <p:spPr bwMode="auto">
                  <a:xfrm>
                    <a:off x="1626" y="732"/>
                    <a:ext cx="8" cy="8"/>
                  </a:xfrm>
                  <a:custGeom>
                    <a:avLst/>
                    <a:gdLst>
                      <a:gd name="T0" fmla="*/ 1 w 2"/>
                      <a:gd name="T1" fmla="*/ 0 h 2"/>
                      <a:gd name="T2" fmla="*/ 2 w 2"/>
                      <a:gd name="T3" fmla="*/ 1 h 2"/>
                      <a:gd name="T4" fmla="*/ 1 w 2"/>
                      <a:gd name="T5" fmla="*/ 1 h 2"/>
                      <a:gd name="T6" fmla="*/ 1 w 2"/>
                      <a:gd name="T7" fmla="*/ 2 h 2"/>
                      <a:gd name="T8" fmla="*/ 1 w 2"/>
                      <a:gd name="T9" fmla="*/ 2 h 2"/>
                      <a:gd name="T10" fmla="*/ 0 w 2"/>
                      <a:gd name="T11" fmla="*/ 1 h 2"/>
                      <a:gd name="T12" fmla="*/ 0 w 2"/>
                      <a:gd name="T13" fmla="*/ 0 h 2"/>
                      <a:gd name="T14" fmla="*/ 1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0"/>
                        </a:moveTo>
                        <a:cubicBezTo>
                          <a:pt x="1" y="0"/>
                          <a:pt x="1" y="0"/>
                          <a:pt x="2" y="1"/>
                        </a:cubicBezTo>
                        <a:cubicBezTo>
                          <a:pt x="2" y="1"/>
                          <a:pt x="1" y="1"/>
                          <a:pt x="1" y="1"/>
                        </a:cubicBezTo>
                        <a:cubicBezTo>
                          <a:pt x="1" y="1"/>
                          <a:pt x="1" y="2"/>
                          <a:pt x="1" y="2"/>
                        </a:cubicBezTo>
                        <a:cubicBezTo>
                          <a:pt x="1" y="2"/>
                          <a:pt x="1" y="2"/>
                          <a:pt x="1" y="2"/>
                        </a:cubicBezTo>
                        <a:cubicBezTo>
                          <a:pt x="0" y="2"/>
                          <a:pt x="0" y="1"/>
                          <a:pt x="0" y="1"/>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14894"/>
                  <p:cNvSpPr>
                    <a:spLocks noEditPoints="1"/>
                  </p:cNvSpPr>
                  <p:nvPr/>
                </p:nvSpPr>
                <p:spPr bwMode="auto">
                  <a:xfrm>
                    <a:off x="1556" y="711"/>
                    <a:ext cx="70" cy="86"/>
                  </a:xfrm>
                  <a:custGeom>
                    <a:avLst/>
                    <a:gdLst>
                      <a:gd name="T0" fmla="*/ 3 w 17"/>
                      <a:gd name="T1" fmla="*/ 9 h 21"/>
                      <a:gd name="T2" fmla="*/ 6 w 17"/>
                      <a:gd name="T3" fmla="*/ 10 h 21"/>
                      <a:gd name="T4" fmla="*/ 11 w 17"/>
                      <a:gd name="T5" fmla="*/ 9 h 21"/>
                      <a:gd name="T6" fmla="*/ 7 w 17"/>
                      <a:gd name="T7" fmla="*/ 14 h 21"/>
                      <a:gd name="T8" fmla="*/ 7 w 17"/>
                      <a:gd name="T9" fmla="*/ 18 h 21"/>
                      <a:gd name="T10" fmla="*/ 12 w 17"/>
                      <a:gd name="T11" fmla="*/ 21 h 21"/>
                      <a:gd name="T12" fmla="*/ 14 w 17"/>
                      <a:gd name="T13" fmla="*/ 20 h 21"/>
                      <a:gd name="T14" fmla="*/ 15 w 17"/>
                      <a:gd name="T15" fmla="*/ 15 h 21"/>
                      <a:gd name="T16" fmla="*/ 13 w 17"/>
                      <a:gd name="T17" fmla="*/ 14 h 21"/>
                      <a:gd name="T18" fmla="*/ 13 w 17"/>
                      <a:gd name="T19" fmla="*/ 17 h 21"/>
                      <a:gd name="T20" fmla="*/ 12 w 17"/>
                      <a:gd name="T21" fmla="*/ 17 h 21"/>
                      <a:gd name="T22" fmla="*/ 11 w 17"/>
                      <a:gd name="T23" fmla="*/ 17 h 21"/>
                      <a:gd name="T24" fmla="*/ 9 w 17"/>
                      <a:gd name="T25" fmla="*/ 14 h 21"/>
                      <a:gd name="T26" fmla="*/ 13 w 17"/>
                      <a:gd name="T27" fmla="*/ 9 h 21"/>
                      <a:gd name="T28" fmla="*/ 12 w 17"/>
                      <a:gd name="T29" fmla="*/ 12 h 21"/>
                      <a:gd name="T30" fmla="*/ 14 w 17"/>
                      <a:gd name="T31" fmla="*/ 13 h 21"/>
                      <a:gd name="T32" fmla="*/ 15 w 17"/>
                      <a:gd name="T33" fmla="*/ 13 h 21"/>
                      <a:gd name="T34" fmla="*/ 16 w 17"/>
                      <a:gd name="T35" fmla="*/ 10 h 21"/>
                      <a:gd name="T36" fmla="*/ 17 w 17"/>
                      <a:gd name="T37" fmla="*/ 7 h 21"/>
                      <a:gd name="T38" fmla="*/ 15 w 17"/>
                      <a:gd name="T39" fmla="*/ 7 h 21"/>
                      <a:gd name="T40" fmla="*/ 14 w 17"/>
                      <a:gd name="T41" fmla="*/ 7 h 21"/>
                      <a:gd name="T42" fmla="*/ 14 w 17"/>
                      <a:gd name="T43" fmla="*/ 7 h 21"/>
                      <a:gd name="T44" fmla="*/ 16 w 17"/>
                      <a:gd name="T45" fmla="*/ 5 h 21"/>
                      <a:gd name="T46" fmla="*/ 13 w 17"/>
                      <a:gd name="T47" fmla="*/ 4 h 21"/>
                      <a:gd name="T48" fmla="*/ 11 w 17"/>
                      <a:gd name="T49" fmla="*/ 4 h 21"/>
                      <a:gd name="T50" fmla="*/ 10 w 17"/>
                      <a:gd name="T51" fmla="*/ 4 h 21"/>
                      <a:gd name="T52" fmla="*/ 9 w 17"/>
                      <a:gd name="T53" fmla="*/ 6 h 21"/>
                      <a:gd name="T54" fmla="*/ 12 w 17"/>
                      <a:gd name="T55" fmla="*/ 7 h 21"/>
                      <a:gd name="T56" fmla="*/ 8 w 17"/>
                      <a:gd name="T57" fmla="*/ 8 h 21"/>
                      <a:gd name="T58" fmla="*/ 4 w 17"/>
                      <a:gd name="T59" fmla="*/ 6 h 21"/>
                      <a:gd name="T60" fmla="*/ 5 w 17"/>
                      <a:gd name="T61" fmla="*/ 4 h 21"/>
                      <a:gd name="T62" fmla="*/ 6 w 17"/>
                      <a:gd name="T63" fmla="*/ 3 h 21"/>
                      <a:gd name="T64" fmla="*/ 8 w 17"/>
                      <a:gd name="T65" fmla="*/ 5 h 21"/>
                      <a:gd name="T66" fmla="*/ 9 w 17"/>
                      <a:gd name="T67" fmla="*/ 3 h 21"/>
                      <a:gd name="T68" fmla="*/ 7 w 17"/>
                      <a:gd name="T69" fmla="*/ 0 h 21"/>
                      <a:gd name="T70" fmla="*/ 3 w 17"/>
                      <a:gd name="T71" fmla="*/ 1 h 21"/>
                      <a:gd name="T72" fmla="*/ 1 w 17"/>
                      <a:gd name="T73" fmla="*/ 7 h 21"/>
                      <a:gd name="T74" fmla="*/ 12 w 17"/>
                      <a:gd name="T75"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 h="21">
                        <a:moveTo>
                          <a:pt x="1" y="7"/>
                        </a:moveTo>
                        <a:cubicBezTo>
                          <a:pt x="1" y="8"/>
                          <a:pt x="2" y="8"/>
                          <a:pt x="3" y="9"/>
                        </a:cubicBezTo>
                        <a:cubicBezTo>
                          <a:pt x="3" y="9"/>
                          <a:pt x="4" y="10"/>
                          <a:pt x="5" y="10"/>
                        </a:cubicBezTo>
                        <a:cubicBezTo>
                          <a:pt x="5" y="10"/>
                          <a:pt x="6" y="10"/>
                          <a:pt x="6" y="10"/>
                        </a:cubicBezTo>
                        <a:cubicBezTo>
                          <a:pt x="7" y="10"/>
                          <a:pt x="7" y="10"/>
                          <a:pt x="8" y="10"/>
                        </a:cubicBezTo>
                        <a:cubicBezTo>
                          <a:pt x="9" y="10"/>
                          <a:pt x="10" y="10"/>
                          <a:pt x="11" y="9"/>
                        </a:cubicBezTo>
                        <a:cubicBezTo>
                          <a:pt x="10" y="10"/>
                          <a:pt x="9" y="10"/>
                          <a:pt x="9" y="11"/>
                        </a:cubicBezTo>
                        <a:cubicBezTo>
                          <a:pt x="8" y="12"/>
                          <a:pt x="7" y="13"/>
                          <a:pt x="7" y="14"/>
                        </a:cubicBezTo>
                        <a:cubicBezTo>
                          <a:pt x="7" y="14"/>
                          <a:pt x="6" y="15"/>
                          <a:pt x="6" y="16"/>
                        </a:cubicBezTo>
                        <a:cubicBezTo>
                          <a:pt x="6" y="17"/>
                          <a:pt x="7" y="18"/>
                          <a:pt x="7" y="18"/>
                        </a:cubicBezTo>
                        <a:cubicBezTo>
                          <a:pt x="8" y="20"/>
                          <a:pt x="10" y="21"/>
                          <a:pt x="11" y="21"/>
                        </a:cubicBezTo>
                        <a:cubicBezTo>
                          <a:pt x="12" y="21"/>
                          <a:pt x="12" y="21"/>
                          <a:pt x="12" y="21"/>
                        </a:cubicBezTo>
                        <a:cubicBezTo>
                          <a:pt x="12" y="21"/>
                          <a:pt x="13" y="21"/>
                          <a:pt x="13" y="20"/>
                        </a:cubicBezTo>
                        <a:cubicBezTo>
                          <a:pt x="14" y="20"/>
                          <a:pt x="14" y="20"/>
                          <a:pt x="14" y="20"/>
                        </a:cubicBezTo>
                        <a:cubicBezTo>
                          <a:pt x="15" y="19"/>
                          <a:pt x="16" y="18"/>
                          <a:pt x="16" y="17"/>
                        </a:cubicBezTo>
                        <a:cubicBezTo>
                          <a:pt x="16" y="17"/>
                          <a:pt x="16" y="16"/>
                          <a:pt x="15" y="15"/>
                        </a:cubicBezTo>
                        <a:cubicBezTo>
                          <a:pt x="15" y="15"/>
                          <a:pt x="15" y="15"/>
                          <a:pt x="14" y="14"/>
                        </a:cubicBezTo>
                        <a:cubicBezTo>
                          <a:pt x="14" y="14"/>
                          <a:pt x="13" y="14"/>
                          <a:pt x="13" y="14"/>
                        </a:cubicBezTo>
                        <a:cubicBezTo>
                          <a:pt x="13" y="14"/>
                          <a:pt x="13" y="15"/>
                          <a:pt x="13" y="15"/>
                        </a:cubicBezTo>
                        <a:cubicBezTo>
                          <a:pt x="13" y="16"/>
                          <a:pt x="13" y="16"/>
                          <a:pt x="13" y="17"/>
                        </a:cubicBezTo>
                        <a:cubicBezTo>
                          <a:pt x="13" y="17"/>
                          <a:pt x="12" y="17"/>
                          <a:pt x="12" y="17"/>
                        </a:cubicBezTo>
                        <a:cubicBezTo>
                          <a:pt x="12" y="17"/>
                          <a:pt x="12" y="17"/>
                          <a:pt x="12" y="17"/>
                        </a:cubicBezTo>
                        <a:cubicBezTo>
                          <a:pt x="12" y="17"/>
                          <a:pt x="12" y="17"/>
                          <a:pt x="12" y="17"/>
                        </a:cubicBezTo>
                        <a:cubicBezTo>
                          <a:pt x="12" y="17"/>
                          <a:pt x="11" y="17"/>
                          <a:pt x="11" y="17"/>
                        </a:cubicBezTo>
                        <a:cubicBezTo>
                          <a:pt x="11" y="17"/>
                          <a:pt x="10" y="17"/>
                          <a:pt x="10" y="17"/>
                        </a:cubicBezTo>
                        <a:cubicBezTo>
                          <a:pt x="9" y="16"/>
                          <a:pt x="9" y="15"/>
                          <a:pt x="9" y="14"/>
                        </a:cubicBezTo>
                        <a:cubicBezTo>
                          <a:pt x="9" y="14"/>
                          <a:pt x="10" y="13"/>
                          <a:pt x="10" y="12"/>
                        </a:cubicBezTo>
                        <a:cubicBezTo>
                          <a:pt x="11" y="11"/>
                          <a:pt x="12" y="10"/>
                          <a:pt x="13" y="9"/>
                        </a:cubicBezTo>
                        <a:cubicBezTo>
                          <a:pt x="13" y="9"/>
                          <a:pt x="13" y="9"/>
                          <a:pt x="13" y="9"/>
                        </a:cubicBezTo>
                        <a:cubicBezTo>
                          <a:pt x="12" y="10"/>
                          <a:pt x="12" y="11"/>
                          <a:pt x="12" y="12"/>
                        </a:cubicBezTo>
                        <a:cubicBezTo>
                          <a:pt x="13" y="12"/>
                          <a:pt x="13" y="13"/>
                          <a:pt x="13" y="13"/>
                        </a:cubicBezTo>
                        <a:cubicBezTo>
                          <a:pt x="13" y="13"/>
                          <a:pt x="14" y="13"/>
                          <a:pt x="14" y="13"/>
                        </a:cubicBezTo>
                        <a:cubicBezTo>
                          <a:pt x="14" y="13"/>
                          <a:pt x="14" y="13"/>
                          <a:pt x="14" y="13"/>
                        </a:cubicBezTo>
                        <a:cubicBezTo>
                          <a:pt x="15" y="13"/>
                          <a:pt x="15" y="13"/>
                          <a:pt x="15" y="13"/>
                        </a:cubicBezTo>
                        <a:cubicBezTo>
                          <a:pt x="15" y="12"/>
                          <a:pt x="15" y="12"/>
                          <a:pt x="16" y="12"/>
                        </a:cubicBezTo>
                        <a:cubicBezTo>
                          <a:pt x="16" y="11"/>
                          <a:pt x="16" y="11"/>
                          <a:pt x="16" y="10"/>
                        </a:cubicBezTo>
                        <a:cubicBezTo>
                          <a:pt x="16" y="9"/>
                          <a:pt x="16" y="9"/>
                          <a:pt x="16" y="8"/>
                        </a:cubicBezTo>
                        <a:cubicBezTo>
                          <a:pt x="16" y="8"/>
                          <a:pt x="16" y="8"/>
                          <a:pt x="17" y="7"/>
                        </a:cubicBezTo>
                        <a:cubicBezTo>
                          <a:pt x="17" y="6"/>
                          <a:pt x="17" y="6"/>
                          <a:pt x="17" y="6"/>
                        </a:cubicBezTo>
                        <a:cubicBezTo>
                          <a:pt x="16" y="7"/>
                          <a:pt x="15" y="7"/>
                          <a:pt x="15" y="7"/>
                        </a:cubicBezTo>
                        <a:cubicBezTo>
                          <a:pt x="15" y="7"/>
                          <a:pt x="14" y="8"/>
                          <a:pt x="14" y="8"/>
                        </a:cubicBezTo>
                        <a:cubicBezTo>
                          <a:pt x="14" y="7"/>
                          <a:pt x="14" y="7"/>
                          <a:pt x="14" y="7"/>
                        </a:cubicBezTo>
                        <a:cubicBezTo>
                          <a:pt x="14" y="7"/>
                          <a:pt x="14" y="7"/>
                          <a:pt x="14" y="7"/>
                        </a:cubicBezTo>
                        <a:cubicBezTo>
                          <a:pt x="14" y="7"/>
                          <a:pt x="14" y="7"/>
                          <a:pt x="14" y="7"/>
                        </a:cubicBezTo>
                        <a:cubicBezTo>
                          <a:pt x="15" y="7"/>
                          <a:pt x="16" y="6"/>
                          <a:pt x="16" y="6"/>
                        </a:cubicBezTo>
                        <a:cubicBezTo>
                          <a:pt x="16" y="5"/>
                          <a:pt x="16" y="5"/>
                          <a:pt x="16" y="5"/>
                        </a:cubicBezTo>
                        <a:cubicBezTo>
                          <a:pt x="15" y="5"/>
                          <a:pt x="15" y="5"/>
                          <a:pt x="14" y="5"/>
                        </a:cubicBezTo>
                        <a:cubicBezTo>
                          <a:pt x="14" y="5"/>
                          <a:pt x="13" y="5"/>
                          <a:pt x="13" y="4"/>
                        </a:cubicBezTo>
                        <a:cubicBezTo>
                          <a:pt x="12" y="4"/>
                          <a:pt x="12" y="4"/>
                          <a:pt x="11" y="4"/>
                        </a:cubicBezTo>
                        <a:cubicBezTo>
                          <a:pt x="11" y="4"/>
                          <a:pt x="11" y="4"/>
                          <a:pt x="11" y="4"/>
                        </a:cubicBezTo>
                        <a:cubicBezTo>
                          <a:pt x="11" y="4"/>
                          <a:pt x="11" y="4"/>
                          <a:pt x="10" y="4"/>
                        </a:cubicBezTo>
                        <a:cubicBezTo>
                          <a:pt x="10" y="4"/>
                          <a:pt x="10" y="4"/>
                          <a:pt x="10" y="4"/>
                        </a:cubicBezTo>
                        <a:cubicBezTo>
                          <a:pt x="9" y="4"/>
                          <a:pt x="9" y="5"/>
                          <a:pt x="9" y="5"/>
                        </a:cubicBezTo>
                        <a:cubicBezTo>
                          <a:pt x="9" y="5"/>
                          <a:pt x="9" y="6"/>
                          <a:pt x="9" y="6"/>
                        </a:cubicBezTo>
                        <a:cubicBezTo>
                          <a:pt x="10" y="7"/>
                          <a:pt x="11" y="7"/>
                          <a:pt x="12" y="7"/>
                        </a:cubicBezTo>
                        <a:cubicBezTo>
                          <a:pt x="12" y="7"/>
                          <a:pt x="12" y="7"/>
                          <a:pt x="12" y="7"/>
                        </a:cubicBezTo>
                        <a:cubicBezTo>
                          <a:pt x="12" y="7"/>
                          <a:pt x="12" y="7"/>
                          <a:pt x="13" y="7"/>
                        </a:cubicBezTo>
                        <a:cubicBezTo>
                          <a:pt x="11" y="8"/>
                          <a:pt x="9" y="8"/>
                          <a:pt x="8" y="8"/>
                        </a:cubicBezTo>
                        <a:cubicBezTo>
                          <a:pt x="7" y="8"/>
                          <a:pt x="6" y="8"/>
                          <a:pt x="6" y="8"/>
                        </a:cubicBezTo>
                        <a:cubicBezTo>
                          <a:pt x="5" y="7"/>
                          <a:pt x="4" y="6"/>
                          <a:pt x="4" y="6"/>
                        </a:cubicBezTo>
                        <a:cubicBezTo>
                          <a:pt x="4" y="5"/>
                          <a:pt x="4" y="4"/>
                          <a:pt x="4" y="4"/>
                        </a:cubicBezTo>
                        <a:cubicBezTo>
                          <a:pt x="5" y="4"/>
                          <a:pt x="5" y="4"/>
                          <a:pt x="5" y="4"/>
                        </a:cubicBezTo>
                        <a:cubicBezTo>
                          <a:pt x="5" y="4"/>
                          <a:pt x="5" y="4"/>
                          <a:pt x="5" y="3"/>
                        </a:cubicBezTo>
                        <a:cubicBezTo>
                          <a:pt x="5" y="3"/>
                          <a:pt x="5" y="3"/>
                          <a:pt x="6" y="3"/>
                        </a:cubicBezTo>
                        <a:cubicBezTo>
                          <a:pt x="6" y="3"/>
                          <a:pt x="6" y="4"/>
                          <a:pt x="7" y="4"/>
                        </a:cubicBezTo>
                        <a:cubicBezTo>
                          <a:pt x="7" y="4"/>
                          <a:pt x="7" y="5"/>
                          <a:pt x="8" y="5"/>
                        </a:cubicBezTo>
                        <a:cubicBezTo>
                          <a:pt x="8" y="5"/>
                          <a:pt x="8" y="5"/>
                          <a:pt x="8" y="5"/>
                        </a:cubicBezTo>
                        <a:cubicBezTo>
                          <a:pt x="8" y="5"/>
                          <a:pt x="9" y="4"/>
                          <a:pt x="9" y="3"/>
                        </a:cubicBezTo>
                        <a:cubicBezTo>
                          <a:pt x="9" y="3"/>
                          <a:pt x="8" y="2"/>
                          <a:pt x="8" y="2"/>
                        </a:cubicBezTo>
                        <a:cubicBezTo>
                          <a:pt x="8" y="1"/>
                          <a:pt x="7" y="1"/>
                          <a:pt x="7" y="0"/>
                        </a:cubicBezTo>
                        <a:cubicBezTo>
                          <a:pt x="6" y="0"/>
                          <a:pt x="5" y="0"/>
                          <a:pt x="4" y="0"/>
                        </a:cubicBezTo>
                        <a:cubicBezTo>
                          <a:pt x="4" y="0"/>
                          <a:pt x="3" y="0"/>
                          <a:pt x="3" y="1"/>
                        </a:cubicBezTo>
                        <a:cubicBezTo>
                          <a:pt x="2" y="1"/>
                          <a:pt x="2" y="1"/>
                          <a:pt x="2" y="2"/>
                        </a:cubicBezTo>
                        <a:cubicBezTo>
                          <a:pt x="0" y="3"/>
                          <a:pt x="0" y="5"/>
                          <a:pt x="1" y="7"/>
                        </a:cubicBezTo>
                        <a:close/>
                        <a:moveTo>
                          <a:pt x="12" y="7"/>
                        </a:moveTo>
                        <a:cubicBezTo>
                          <a:pt x="12" y="7"/>
                          <a:pt x="12" y="7"/>
                          <a:pt x="12" y="7"/>
                        </a:cubicBezTo>
                        <a:cubicBezTo>
                          <a:pt x="12" y="7"/>
                          <a:pt x="12" y="7"/>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9" name="Freeform 14895"/>
                  <p:cNvSpPr>
                    <a:spLocks/>
                  </p:cNvSpPr>
                  <p:nvPr/>
                </p:nvSpPr>
                <p:spPr bwMode="auto">
                  <a:xfrm>
                    <a:off x="1585" y="732"/>
                    <a:ext cx="8" cy="8"/>
                  </a:xfrm>
                  <a:custGeom>
                    <a:avLst/>
                    <a:gdLst>
                      <a:gd name="T0" fmla="*/ 1 w 2"/>
                      <a:gd name="T1" fmla="*/ 2 h 2"/>
                      <a:gd name="T2" fmla="*/ 1 w 2"/>
                      <a:gd name="T3" fmla="*/ 2 h 2"/>
                      <a:gd name="T4" fmla="*/ 0 w 2"/>
                      <a:gd name="T5" fmla="*/ 2 h 2"/>
                      <a:gd name="T6" fmla="*/ 0 w 2"/>
                      <a:gd name="T7" fmla="*/ 1 h 2"/>
                      <a:gd name="T8" fmla="*/ 0 w 2"/>
                      <a:gd name="T9" fmla="*/ 0 h 2"/>
                      <a:gd name="T10" fmla="*/ 1 w 2"/>
                      <a:gd name="T11" fmla="*/ 1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1" y="2"/>
                          <a:pt x="1" y="2"/>
                        </a:cubicBezTo>
                        <a:cubicBezTo>
                          <a:pt x="0" y="2"/>
                          <a:pt x="0" y="2"/>
                          <a:pt x="0" y="2"/>
                        </a:cubicBezTo>
                        <a:cubicBezTo>
                          <a:pt x="0" y="1"/>
                          <a:pt x="0" y="1"/>
                          <a:pt x="0" y="1"/>
                        </a:cubicBezTo>
                        <a:cubicBezTo>
                          <a:pt x="0" y="1"/>
                          <a:pt x="0" y="1"/>
                          <a:pt x="0" y="0"/>
                        </a:cubicBezTo>
                        <a:cubicBezTo>
                          <a:pt x="1" y="0"/>
                          <a:pt x="1" y="0"/>
                          <a:pt x="1" y="1"/>
                        </a:cubicBezTo>
                        <a:cubicBezTo>
                          <a:pt x="2"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14896"/>
                  <p:cNvSpPr>
                    <a:spLocks/>
                  </p:cNvSpPr>
                  <p:nvPr/>
                </p:nvSpPr>
                <p:spPr bwMode="auto">
                  <a:xfrm>
                    <a:off x="1548" y="773"/>
                    <a:ext cx="13" cy="12"/>
                  </a:xfrm>
                  <a:custGeom>
                    <a:avLst/>
                    <a:gdLst>
                      <a:gd name="T0" fmla="*/ 1 w 3"/>
                      <a:gd name="T1" fmla="*/ 0 h 3"/>
                      <a:gd name="T2" fmla="*/ 1 w 3"/>
                      <a:gd name="T3" fmla="*/ 0 h 3"/>
                      <a:gd name="T4" fmla="*/ 2 w 3"/>
                      <a:gd name="T5" fmla="*/ 0 h 3"/>
                      <a:gd name="T6" fmla="*/ 3 w 3"/>
                      <a:gd name="T7" fmla="*/ 1 h 3"/>
                      <a:gd name="T8" fmla="*/ 3 w 3"/>
                      <a:gd name="T9" fmla="*/ 2 h 3"/>
                      <a:gd name="T10" fmla="*/ 3 w 3"/>
                      <a:gd name="T11" fmla="*/ 2 h 3"/>
                      <a:gd name="T12" fmla="*/ 1 w 3"/>
                      <a:gd name="T13" fmla="*/ 3 h 3"/>
                      <a:gd name="T14" fmla="*/ 1 w 3"/>
                      <a:gd name="T15" fmla="*/ 2 h 3"/>
                      <a:gd name="T16" fmla="*/ 0 w 3"/>
                      <a:gd name="T17" fmla="*/ 2 h 3"/>
                      <a:gd name="T18" fmla="*/ 0 w 3"/>
                      <a:gd name="T19" fmla="*/ 1 h 3"/>
                      <a:gd name="T20" fmla="*/ 0 w 3"/>
                      <a:gd name="T21" fmla="*/ 0 h 3"/>
                      <a:gd name="T22" fmla="*/ 1 w 3"/>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0"/>
                        </a:moveTo>
                        <a:cubicBezTo>
                          <a:pt x="1" y="0"/>
                          <a:pt x="1" y="0"/>
                          <a:pt x="1" y="0"/>
                        </a:cubicBezTo>
                        <a:cubicBezTo>
                          <a:pt x="2" y="0"/>
                          <a:pt x="2" y="0"/>
                          <a:pt x="2" y="0"/>
                        </a:cubicBezTo>
                        <a:cubicBezTo>
                          <a:pt x="3" y="0"/>
                          <a:pt x="3" y="1"/>
                          <a:pt x="3" y="1"/>
                        </a:cubicBezTo>
                        <a:cubicBezTo>
                          <a:pt x="3" y="1"/>
                          <a:pt x="3" y="2"/>
                          <a:pt x="3" y="2"/>
                        </a:cubicBezTo>
                        <a:cubicBezTo>
                          <a:pt x="3" y="2"/>
                          <a:pt x="3" y="2"/>
                          <a:pt x="3" y="2"/>
                        </a:cubicBezTo>
                        <a:cubicBezTo>
                          <a:pt x="2" y="2"/>
                          <a:pt x="2" y="3"/>
                          <a:pt x="1" y="3"/>
                        </a:cubicBezTo>
                        <a:cubicBezTo>
                          <a:pt x="1" y="3"/>
                          <a:pt x="1" y="2"/>
                          <a:pt x="1" y="2"/>
                        </a:cubicBezTo>
                        <a:cubicBezTo>
                          <a:pt x="0" y="2"/>
                          <a:pt x="0" y="2"/>
                          <a:pt x="0" y="2"/>
                        </a:cubicBezTo>
                        <a:cubicBezTo>
                          <a:pt x="0" y="2"/>
                          <a:pt x="0" y="2"/>
                          <a:pt x="0" y="1"/>
                        </a:cubicBezTo>
                        <a:cubicBezTo>
                          <a:pt x="0" y="1"/>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14897"/>
                  <p:cNvSpPr>
                    <a:spLocks/>
                  </p:cNvSpPr>
                  <p:nvPr/>
                </p:nvSpPr>
                <p:spPr bwMode="auto">
                  <a:xfrm>
                    <a:off x="1544" y="744"/>
                    <a:ext cx="17" cy="12"/>
                  </a:xfrm>
                  <a:custGeom>
                    <a:avLst/>
                    <a:gdLst>
                      <a:gd name="T0" fmla="*/ 2 w 4"/>
                      <a:gd name="T1" fmla="*/ 0 h 3"/>
                      <a:gd name="T2" fmla="*/ 2 w 4"/>
                      <a:gd name="T3" fmla="*/ 0 h 3"/>
                      <a:gd name="T4" fmla="*/ 3 w 4"/>
                      <a:gd name="T5" fmla="*/ 1 h 3"/>
                      <a:gd name="T6" fmla="*/ 4 w 4"/>
                      <a:gd name="T7" fmla="*/ 2 h 3"/>
                      <a:gd name="T8" fmla="*/ 3 w 4"/>
                      <a:gd name="T9" fmla="*/ 3 h 3"/>
                      <a:gd name="T10" fmla="*/ 3 w 4"/>
                      <a:gd name="T11" fmla="*/ 3 h 3"/>
                      <a:gd name="T12" fmla="*/ 2 w 4"/>
                      <a:gd name="T13" fmla="*/ 3 h 3"/>
                      <a:gd name="T14" fmla="*/ 1 w 4"/>
                      <a:gd name="T15" fmla="*/ 3 h 3"/>
                      <a:gd name="T16" fmla="*/ 1 w 4"/>
                      <a:gd name="T17" fmla="*/ 3 h 3"/>
                      <a:gd name="T18" fmla="*/ 0 w 4"/>
                      <a:gd name="T19" fmla="*/ 2 h 3"/>
                      <a:gd name="T20" fmla="*/ 1 w 4"/>
                      <a:gd name="T21" fmla="*/ 1 h 3"/>
                      <a:gd name="T22" fmla="*/ 2 w 4"/>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3">
                        <a:moveTo>
                          <a:pt x="2" y="0"/>
                        </a:moveTo>
                        <a:cubicBezTo>
                          <a:pt x="2" y="0"/>
                          <a:pt x="2" y="0"/>
                          <a:pt x="2" y="0"/>
                        </a:cubicBezTo>
                        <a:cubicBezTo>
                          <a:pt x="2" y="0"/>
                          <a:pt x="3" y="1"/>
                          <a:pt x="3" y="1"/>
                        </a:cubicBezTo>
                        <a:cubicBezTo>
                          <a:pt x="3" y="1"/>
                          <a:pt x="4" y="1"/>
                          <a:pt x="4" y="2"/>
                        </a:cubicBezTo>
                        <a:cubicBezTo>
                          <a:pt x="4" y="2"/>
                          <a:pt x="4" y="2"/>
                          <a:pt x="3" y="3"/>
                        </a:cubicBezTo>
                        <a:cubicBezTo>
                          <a:pt x="3" y="3"/>
                          <a:pt x="3" y="3"/>
                          <a:pt x="3" y="3"/>
                        </a:cubicBezTo>
                        <a:cubicBezTo>
                          <a:pt x="3" y="3"/>
                          <a:pt x="3" y="3"/>
                          <a:pt x="2" y="3"/>
                        </a:cubicBezTo>
                        <a:cubicBezTo>
                          <a:pt x="2" y="3"/>
                          <a:pt x="2" y="3"/>
                          <a:pt x="1" y="3"/>
                        </a:cubicBezTo>
                        <a:cubicBezTo>
                          <a:pt x="1" y="3"/>
                          <a:pt x="1" y="3"/>
                          <a:pt x="1" y="3"/>
                        </a:cubicBezTo>
                        <a:cubicBezTo>
                          <a:pt x="1" y="3"/>
                          <a:pt x="1" y="3"/>
                          <a:pt x="0" y="2"/>
                        </a:cubicBezTo>
                        <a:cubicBezTo>
                          <a:pt x="0" y="2"/>
                          <a:pt x="1" y="1"/>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14898"/>
                  <p:cNvSpPr>
                    <a:spLocks/>
                  </p:cNvSpPr>
                  <p:nvPr/>
                </p:nvSpPr>
                <p:spPr bwMode="auto">
                  <a:xfrm>
                    <a:off x="1565" y="781"/>
                    <a:ext cx="12" cy="12"/>
                  </a:xfrm>
                  <a:custGeom>
                    <a:avLst/>
                    <a:gdLst>
                      <a:gd name="T0" fmla="*/ 2 w 3"/>
                      <a:gd name="T1" fmla="*/ 0 h 3"/>
                      <a:gd name="T2" fmla="*/ 2 w 3"/>
                      <a:gd name="T3" fmla="*/ 0 h 3"/>
                      <a:gd name="T4" fmla="*/ 3 w 3"/>
                      <a:gd name="T5" fmla="*/ 0 h 3"/>
                      <a:gd name="T6" fmla="*/ 3 w 3"/>
                      <a:gd name="T7" fmla="*/ 1 h 3"/>
                      <a:gd name="T8" fmla="*/ 3 w 3"/>
                      <a:gd name="T9" fmla="*/ 2 h 3"/>
                      <a:gd name="T10" fmla="*/ 3 w 3"/>
                      <a:gd name="T11" fmla="*/ 2 h 3"/>
                      <a:gd name="T12" fmla="*/ 2 w 3"/>
                      <a:gd name="T13" fmla="*/ 3 h 3"/>
                      <a:gd name="T14" fmla="*/ 1 w 3"/>
                      <a:gd name="T15" fmla="*/ 2 h 3"/>
                      <a:gd name="T16" fmla="*/ 1 w 3"/>
                      <a:gd name="T17" fmla="*/ 3 h 3"/>
                      <a:gd name="T18" fmla="*/ 0 w 3"/>
                      <a:gd name="T19" fmla="*/ 1 h 3"/>
                      <a:gd name="T20" fmla="*/ 1 w 3"/>
                      <a:gd name="T21" fmla="*/ 0 h 3"/>
                      <a:gd name="T22" fmla="*/ 2 w 3"/>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2" y="0"/>
                        </a:moveTo>
                        <a:cubicBezTo>
                          <a:pt x="2" y="0"/>
                          <a:pt x="2" y="0"/>
                          <a:pt x="2" y="0"/>
                        </a:cubicBezTo>
                        <a:cubicBezTo>
                          <a:pt x="2" y="0"/>
                          <a:pt x="2" y="0"/>
                          <a:pt x="3" y="0"/>
                        </a:cubicBezTo>
                        <a:cubicBezTo>
                          <a:pt x="3" y="0"/>
                          <a:pt x="3" y="1"/>
                          <a:pt x="3" y="1"/>
                        </a:cubicBezTo>
                        <a:cubicBezTo>
                          <a:pt x="3" y="1"/>
                          <a:pt x="3" y="2"/>
                          <a:pt x="3" y="2"/>
                        </a:cubicBezTo>
                        <a:cubicBezTo>
                          <a:pt x="3" y="2"/>
                          <a:pt x="3" y="2"/>
                          <a:pt x="3" y="2"/>
                        </a:cubicBezTo>
                        <a:cubicBezTo>
                          <a:pt x="3" y="3"/>
                          <a:pt x="2" y="3"/>
                          <a:pt x="2" y="3"/>
                        </a:cubicBezTo>
                        <a:cubicBezTo>
                          <a:pt x="1" y="3"/>
                          <a:pt x="1" y="3"/>
                          <a:pt x="1" y="2"/>
                        </a:cubicBezTo>
                        <a:cubicBezTo>
                          <a:pt x="1" y="3"/>
                          <a:pt x="1" y="3"/>
                          <a:pt x="1" y="3"/>
                        </a:cubicBezTo>
                        <a:cubicBezTo>
                          <a:pt x="0" y="2"/>
                          <a:pt x="0" y="2"/>
                          <a:pt x="0" y="1"/>
                        </a:cubicBezTo>
                        <a:cubicBezTo>
                          <a:pt x="0" y="1"/>
                          <a:pt x="0" y="1"/>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14899"/>
                  <p:cNvSpPr>
                    <a:spLocks/>
                  </p:cNvSpPr>
                  <p:nvPr/>
                </p:nvSpPr>
                <p:spPr bwMode="auto">
                  <a:xfrm>
                    <a:off x="1659" y="707"/>
                    <a:ext cx="12" cy="12"/>
                  </a:xfrm>
                  <a:custGeom>
                    <a:avLst/>
                    <a:gdLst>
                      <a:gd name="T0" fmla="*/ 2 w 3"/>
                      <a:gd name="T1" fmla="*/ 0 h 3"/>
                      <a:gd name="T2" fmla="*/ 2 w 3"/>
                      <a:gd name="T3" fmla="*/ 0 h 3"/>
                      <a:gd name="T4" fmla="*/ 3 w 3"/>
                      <a:gd name="T5" fmla="*/ 0 h 3"/>
                      <a:gd name="T6" fmla="*/ 3 w 3"/>
                      <a:gd name="T7" fmla="*/ 1 h 3"/>
                      <a:gd name="T8" fmla="*/ 3 w 3"/>
                      <a:gd name="T9" fmla="*/ 2 h 3"/>
                      <a:gd name="T10" fmla="*/ 3 w 3"/>
                      <a:gd name="T11" fmla="*/ 2 h 3"/>
                      <a:gd name="T12" fmla="*/ 2 w 3"/>
                      <a:gd name="T13" fmla="*/ 3 h 3"/>
                      <a:gd name="T14" fmla="*/ 1 w 3"/>
                      <a:gd name="T15" fmla="*/ 2 h 3"/>
                      <a:gd name="T16" fmla="*/ 1 w 3"/>
                      <a:gd name="T17" fmla="*/ 3 h 3"/>
                      <a:gd name="T18" fmla="*/ 0 w 3"/>
                      <a:gd name="T19" fmla="*/ 1 h 3"/>
                      <a:gd name="T20" fmla="*/ 1 w 3"/>
                      <a:gd name="T21" fmla="*/ 0 h 3"/>
                      <a:gd name="T22" fmla="*/ 2 w 3"/>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2" y="0"/>
                        </a:moveTo>
                        <a:cubicBezTo>
                          <a:pt x="2" y="0"/>
                          <a:pt x="2" y="0"/>
                          <a:pt x="2" y="0"/>
                        </a:cubicBezTo>
                        <a:cubicBezTo>
                          <a:pt x="2" y="0"/>
                          <a:pt x="3" y="0"/>
                          <a:pt x="3" y="0"/>
                        </a:cubicBezTo>
                        <a:cubicBezTo>
                          <a:pt x="3" y="0"/>
                          <a:pt x="3" y="1"/>
                          <a:pt x="3" y="1"/>
                        </a:cubicBezTo>
                        <a:cubicBezTo>
                          <a:pt x="3" y="1"/>
                          <a:pt x="3" y="2"/>
                          <a:pt x="3" y="2"/>
                        </a:cubicBezTo>
                        <a:cubicBezTo>
                          <a:pt x="3" y="2"/>
                          <a:pt x="3" y="2"/>
                          <a:pt x="3" y="2"/>
                        </a:cubicBezTo>
                        <a:cubicBezTo>
                          <a:pt x="3" y="2"/>
                          <a:pt x="2" y="3"/>
                          <a:pt x="2" y="3"/>
                        </a:cubicBezTo>
                        <a:cubicBezTo>
                          <a:pt x="2" y="3"/>
                          <a:pt x="1" y="3"/>
                          <a:pt x="1" y="2"/>
                        </a:cubicBezTo>
                        <a:cubicBezTo>
                          <a:pt x="1" y="3"/>
                          <a:pt x="1" y="3"/>
                          <a:pt x="1" y="3"/>
                        </a:cubicBezTo>
                        <a:cubicBezTo>
                          <a:pt x="1" y="2"/>
                          <a:pt x="0" y="2"/>
                          <a:pt x="0" y="1"/>
                        </a:cubicBezTo>
                        <a:cubicBezTo>
                          <a:pt x="0" y="1"/>
                          <a:pt x="0" y="1"/>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14900"/>
                  <p:cNvSpPr>
                    <a:spLocks/>
                  </p:cNvSpPr>
                  <p:nvPr/>
                </p:nvSpPr>
                <p:spPr bwMode="auto">
                  <a:xfrm>
                    <a:off x="1630" y="134"/>
                    <a:ext cx="66" cy="57"/>
                  </a:xfrm>
                  <a:custGeom>
                    <a:avLst/>
                    <a:gdLst>
                      <a:gd name="T0" fmla="*/ 5 w 16"/>
                      <a:gd name="T1" fmla="*/ 11 h 14"/>
                      <a:gd name="T2" fmla="*/ 7 w 16"/>
                      <a:gd name="T3" fmla="*/ 12 h 14"/>
                      <a:gd name="T4" fmla="*/ 10 w 16"/>
                      <a:gd name="T5" fmla="*/ 12 h 14"/>
                      <a:gd name="T6" fmla="*/ 15 w 16"/>
                      <a:gd name="T7" fmla="*/ 8 h 14"/>
                      <a:gd name="T8" fmla="*/ 16 w 16"/>
                      <a:gd name="T9" fmla="*/ 9 h 14"/>
                      <a:gd name="T10" fmla="*/ 11 w 16"/>
                      <a:gd name="T11" fmla="*/ 13 h 14"/>
                      <a:gd name="T12" fmla="*/ 7 w 16"/>
                      <a:gd name="T13" fmla="*/ 14 h 14"/>
                      <a:gd name="T14" fmla="*/ 7 w 16"/>
                      <a:gd name="T15" fmla="*/ 14 h 14"/>
                      <a:gd name="T16" fmla="*/ 4 w 16"/>
                      <a:gd name="T17" fmla="*/ 13 h 14"/>
                      <a:gd name="T18" fmla="*/ 1 w 16"/>
                      <a:gd name="T19" fmla="*/ 10 h 14"/>
                      <a:gd name="T20" fmla="*/ 0 w 16"/>
                      <a:gd name="T21" fmla="*/ 6 h 14"/>
                      <a:gd name="T22" fmla="*/ 5 w 16"/>
                      <a:gd name="T23" fmla="*/ 0 h 14"/>
                      <a:gd name="T24" fmla="*/ 8 w 16"/>
                      <a:gd name="T25" fmla="*/ 1 h 14"/>
                      <a:gd name="T26" fmla="*/ 11 w 16"/>
                      <a:gd name="T27" fmla="*/ 6 h 14"/>
                      <a:gd name="T28" fmla="*/ 9 w 16"/>
                      <a:gd name="T29" fmla="*/ 9 h 14"/>
                      <a:gd name="T30" fmla="*/ 8 w 16"/>
                      <a:gd name="T31" fmla="*/ 9 h 14"/>
                      <a:gd name="T32" fmla="*/ 6 w 16"/>
                      <a:gd name="T33" fmla="*/ 9 h 14"/>
                      <a:gd name="T34" fmla="*/ 4 w 16"/>
                      <a:gd name="T35" fmla="*/ 7 h 14"/>
                      <a:gd name="T36" fmla="*/ 5 w 16"/>
                      <a:gd name="T37" fmla="*/ 6 h 14"/>
                      <a:gd name="T38" fmla="*/ 6 w 16"/>
                      <a:gd name="T39" fmla="*/ 5 h 14"/>
                      <a:gd name="T40" fmla="*/ 8 w 16"/>
                      <a:gd name="T41" fmla="*/ 6 h 14"/>
                      <a:gd name="T42" fmla="*/ 8 w 16"/>
                      <a:gd name="T43" fmla="*/ 7 h 14"/>
                      <a:gd name="T44" fmla="*/ 8 w 16"/>
                      <a:gd name="T45" fmla="*/ 7 h 14"/>
                      <a:gd name="T46" fmla="*/ 9 w 16"/>
                      <a:gd name="T47" fmla="*/ 7 h 14"/>
                      <a:gd name="T48" fmla="*/ 9 w 16"/>
                      <a:gd name="T49" fmla="*/ 6 h 14"/>
                      <a:gd name="T50" fmla="*/ 5 w 16"/>
                      <a:gd name="T51" fmla="*/ 4 h 14"/>
                      <a:gd name="T52" fmla="*/ 3 w 16"/>
                      <a:gd name="T53" fmla="*/ 6 h 14"/>
                      <a:gd name="T54" fmla="*/ 3 w 16"/>
                      <a:gd name="T55" fmla="*/ 9 h 14"/>
                      <a:gd name="T56" fmla="*/ 5 w 16"/>
                      <a:gd name="T5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14">
                        <a:moveTo>
                          <a:pt x="5" y="11"/>
                        </a:moveTo>
                        <a:cubicBezTo>
                          <a:pt x="5" y="12"/>
                          <a:pt x="6" y="12"/>
                          <a:pt x="7" y="12"/>
                        </a:cubicBezTo>
                        <a:cubicBezTo>
                          <a:pt x="8" y="12"/>
                          <a:pt x="9" y="12"/>
                          <a:pt x="10" y="12"/>
                        </a:cubicBezTo>
                        <a:cubicBezTo>
                          <a:pt x="12" y="11"/>
                          <a:pt x="14" y="10"/>
                          <a:pt x="15" y="8"/>
                        </a:cubicBezTo>
                        <a:cubicBezTo>
                          <a:pt x="16" y="9"/>
                          <a:pt x="16" y="9"/>
                          <a:pt x="16" y="9"/>
                        </a:cubicBezTo>
                        <a:cubicBezTo>
                          <a:pt x="15" y="11"/>
                          <a:pt x="13" y="12"/>
                          <a:pt x="11" y="13"/>
                        </a:cubicBezTo>
                        <a:cubicBezTo>
                          <a:pt x="9" y="13"/>
                          <a:pt x="8" y="14"/>
                          <a:pt x="7" y="14"/>
                        </a:cubicBezTo>
                        <a:cubicBezTo>
                          <a:pt x="7" y="14"/>
                          <a:pt x="7" y="14"/>
                          <a:pt x="7" y="14"/>
                        </a:cubicBezTo>
                        <a:cubicBezTo>
                          <a:pt x="6" y="14"/>
                          <a:pt x="5" y="13"/>
                          <a:pt x="4" y="13"/>
                        </a:cubicBezTo>
                        <a:cubicBezTo>
                          <a:pt x="3" y="12"/>
                          <a:pt x="2" y="11"/>
                          <a:pt x="1" y="10"/>
                        </a:cubicBezTo>
                        <a:cubicBezTo>
                          <a:pt x="0" y="9"/>
                          <a:pt x="0" y="8"/>
                          <a:pt x="0" y="6"/>
                        </a:cubicBezTo>
                        <a:cubicBezTo>
                          <a:pt x="0" y="3"/>
                          <a:pt x="2" y="0"/>
                          <a:pt x="5" y="0"/>
                        </a:cubicBezTo>
                        <a:cubicBezTo>
                          <a:pt x="6" y="0"/>
                          <a:pt x="7" y="0"/>
                          <a:pt x="8" y="1"/>
                        </a:cubicBezTo>
                        <a:cubicBezTo>
                          <a:pt x="11" y="3"/>
                          <a:pt x="11" y="5"/>
                          <a:pt x="11" y="6"/>
                        </a:cubicBezTo>
                        <a:cubicBezTo>
                          <a:pt x="11" y="7"/>
                          <a:pt x="10" y="8"/>
                          <a:pt x="9" y="9"/>
                        </a:cubicBezTo>
                        <a:cubicBezTo>
                          <a:pt x="9" y="9"/>
                          <a:pt x="9" y="9"/>
                          <a:pt x="8" y="9"/>
                        </a:cubicBezTo>
                        <a:cubicBezTo>
                          <a:pt x="8" y="9"/>
                          <a:pt x="7" y="9"/>
                          <a:pt x="6" y="9"/>
                        </a:cubicBezTo>
                        <a:cubicBezTo>
                          <a:pt x="5" y="9"/>
                          <a:pt x="4" y="8"/>
                          <a:pt x="4" y="7"/>
                        </a:cubicBezTo>
                        <a:cubicBezTo>
                          <a:pt x="4" y="7"/>
                          <a:pt x="4" y="6"/>
                          <a:pt x="5" y="6"/>
                        </a:cubicBezTo>
                        <a:cubicBezTo>
                          <a:pt x="5" y="5"/>
                          <a:pt x="6" y="5"/>
                          <a:pt x="6" y="5"/>
                        </a:cubicBezTo>
                        <a:cubicBezTo>
                          <a:pt x="7" y="5"/>
                          <a:pt x="7" y="6"/>
                          <a:pt x="8" y="6"/>
                        </a:cubicBezTo>
                        <a:cubicBezTo>
                          <a:pt x="8" y="6"/>
                          <a:pt x="8" y="6"/>
                          <a:pt x="8" y="7"/>
                        </a:cubicBezTo>
                        <a:cubicBezTo>
                          <a:pt x="8" y="7"/>
                          <a:pt x="8" y="7"/>
                          <a:pt x="8" y="7"/>
                        </a:cubicBezTo>
                        <a:cubicBezTo>
                          <a:pt x="8" y="7"/>
                          <a:pt x="8" y="7"/>
                          <a:pt x="9" y="7"/>
                        </a:cubicBezTo>
                        <a:cubicBezTo>
                          <a:pt x="9" y="7"/>
                          <a:pt x="9" y="6"/>
                          <a:pt x="9" y="6"/>
                        </a:cubicBezTo>
                        <a:cubicBezTo>
                          <a:pt x="8" y="5"/>
                          <a:pt x="7" y="4"/>
                          <a:pt x="5" y="4"/>
                        </a:cubicBezTo>
                        <a:cubicBezTo>
                          <a:pt x="4" y="4"/>
                          <a:pt x="3" y="5"/>
                          <a:pt x="3" y="6"/>
                        </a:cubicBezTo>
                        <a:cubicBezTo>
                          <a:pt x="2" y="7"/>
                          <a:pt x="2" y="8"/>
                          <a:pt x="3" y="9"/>
                        </a:cubicBezTo>
                        <a:cubicBezTo>
                          <a:pt x="3" y="10"/>
                          <a:pt x="4" y="11"/>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14901"/>
                  <p:cNvSpPr>
                    <a:spLocks/>
                  </p:cNvSpPr>
                  <p:nvPr/>
                </p:nvSpPr>
                <p:spPr bwMode="auto">
                  <a:xfrm>
                    <a:off x="1561" y="117"/>
                    <a:ext cx="65" cy="86"/>
                  </a:xfrm>
                  <a:custGeom>
                    <a:avLst/>
                    <a:gdLst>
                      <a:gd name="T0" fmla="*/ 14 w 16"/>
                      <a:gd name="T1" fmla="*/ 13 h 21"/>
                      <a:gd name="T2" fmla="*/ 13 w 16"/>
                      <a:gd name="T3" fmla="*/ 14 h 21"/>
                      <a:gd name="T4" fmla="*/ 16 w 16"/>
                      <a:gd name="T5" fmla="*/ 15 h 21"/>
                      <a:gd name="T6" fmla="*/ 14 w 16"/>
                      <a:gd name="T7" fmla="*/ 16 h 21"/>
                      <a:gd name="T8" fmla="*/ 10 w 16"/>
                      <a:gd name="T9" fmla="*/ 17 h 21"/>
                      <a:gd name="T10" fmla="*/ 10 w 16"/>
                      <a:gd name="T11" fmla="*/ 17 h 21"/>
                      <a:gd name="T12" fmla="*/ 8 w 16"/>
                      <a:gd name="T13" fmla="*/ 16 h 21"/>
                      <a:gd name="T14" fmla="*/ 11 w 16"/>
                      <a:gd name="T15" fmla="*/ 13 h 21"/>
                      <a:gd name="T16" fmla="*/ 12 w 16"/>
                      <a:gd name="T17" fmla="*/ 14 h 21"/>
                      <a:gd name="T18" fmla="*/ 5 w 16"/>
                      <a:gd name="T19" fmla="*/ 13 h 21"/>
                      <a:gd name="T20" fmla="*/ 4 w 16"/>
                      <a:gd name="T21" fmla="*/ 17 h 21"/>
                      <a:gd name="T22" fmla="*/ 4 w 16"/>
                      <a:gd name="T23" fmla="*/ 17 h 21"/>
                      <a:gd name="T24" fmla="*/ 6 w 16"/>
                      <a:gd name="T25" fmla="*/ 17 h 21"/>
                      <a:gd name="T26" fmla="*/ 7 w 16"/>
                      <a:gd name="T27" fmla="*/ 16 h 21"/>
                      <a:gd name="T28" fmla="*/ 7 w 16"/>
                      <a:gd name="T29" fmla="*/ 19 h 21"/>
                      <a:gd name="T30" fmla="*/ 4 w 16"/>
                      <a:gd name="T31" fmla="*/ 21 h 21"/>
                      <a:gd name="T32" fmla="*/ 2 w 16"/>
                      <a:gd name="T33" fmla="*/ 20 h 21"/>
                      <a:gd name="T34" fmla="*/ 0 w 16"/>
                      <a:gd name="T35" fmla="*/ 14 h 21"/>
                      <a:gd name="T36" fmla="*/ 4 w 16"/>
                      <a:gd name="T37" fmla="*/ 11 h 21"/>
                      <a:gd name="T38" fmla="*/ 10 w 16"/>
                      <a:gd name="T39" fmla="*/ 12 h 21"/>
                      <a:gd name="T40" fmla="*/ 6 w 16"/>
                      <a:gd name="T41" fmla="*/ 7 h 21"/>
                      <a:gd name="T42" fmla="*/ 6 w 16"/>
                      <a:gd name="T43" fmla="*/ 3 h 21"/>
                      <a:gd name="T44" fmla="*/ 13 w 16"/>
                      <a:gd name="T45" fmla="*/ 0 h 21"/>
                      <a:gd name="T46" fmla="*/ 15 w 16"/>
                      <a:gd name="T47" fmla="*/ 3 h 21"/>
                      <a:gd name="T48" fmla="*/ 14 w 16"/>
                      <a:gd name="T49" fmla="*/ 7 h 21"/>
                      <a:gd name="T50" fmla="*/ 12 w 16"/>
                      <a:gd name="T51" fmla="*/ 5 h 21"/>
                      <a:gd name="T52" fmla="*/ 12 w 16"/>
                      <a:gd name="T53" fmla="*/ 4 h 21"/>
                      <a:gd name="T54" fmla="*/ 11 w 16"/>
                      <a:gd name="T55" fmla="*/ 4 h 21"/>
                      <a:gd name="T56" fmla="*/ 9 w 16"/>
                      <a:gd name="T57" fmla="*/ 6 h 21"/>
                      <a:gd name="T58" fmla="*/ 13 w 16"/>
                      <a:gd name="T59" fmla="*/ 12 h 21"/>
                      <a:gd name="T60" fmla="*/ 12 w 16"/>
                      <a:gd name="T61" fmla="*/ 9 h 21"/>
                      <a:gd name="T62" fmla="*/ 14 w 16"/>
                      <a:gd name="T63" fmla="*/ 8 h 21"/>
                      <a:gd name="T64" fmla="*/ 15 w 16"/>
                      <a:gd name="T65" fmla="*/ 9 h 21"/>
                      <a:gd name="T66" fmla="*/ 15 w 16"/>
                      <a:gd name="T67" fmla="*/ 12 h 21"/>
                      <a:gd name="T68" fmla="*/ 16 w 16"/>
                      <a:gd name="T69"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 h="21">
                        <a:moveTo>
                          <a:pt x="14" y="13"/>
                        </a:moveTo>
                        <a:cubicBezTo>
                          <a:pt x="14" y="13"/>
                          <a:pt x="14" y="13"/>
                          <a:pt x="14" y="13"/>
                        </a:cubicBezTo>
                        <a:cubicBezTo>
                          <a:pt x="13" y="14"/>
                          <a:pt x="13" y="14"/>
                          <a:pt x="13" y="14"/>
                        </a:cubicBezTo>
                        <a:cubicBezTo>
                          <a:pt x="13" y="14"/>
                          <a:pt x="13" y="14"/>
                          <a:pt x="13" y="14"/>
                        </a:cubicBezTo>
                        <a:cubicBezTo>
                          <a:pt x="13" y="14"/>
                          <a:pt x="14" y="14"/>
                          <a:pt x="14" y="14"/>
                        </a:cubicBezTo>
                        <a:cubicBezTo>
                          <a:pt x="14" y="14"/>
                          <a:pt x="15" y="15"/>
                          <a:pt x="16" y="15"/>
                        </a:cubicBezTo>
                        <a:cubicBezTo>
                          <a:pt x="15" y="16"/>
                          <a:pt x="15" y="16"/>
                          <a:pt x="15" y="16"/>
                        </a:cubicBezTo>
                        <a:cubicBezTo>
                          <a:pt x="15" y="15"/>
                          <a:pt x="14" y="16"/>
                          <a:pt x="14" y="16"/>
                        </a:cubicBezTo>
                        <a:cubicBezTo>
                          <a:pt x="13" y="16"/>
                          <a:pt x="13" y="16"/>
                          <a:pt x="12" y="17"/>
                        </a:cubicBezTo>
                        <a:cubicBezTo>
                          <a:pt x="12" y="17"/>
                          <a:pt x="11" y="17"/>
                          <a:pt x="10" y="17"/>
                        </a:cubicBezTo>
                        <a:cubicBezTo>
                          <a:pt x="10" y="17"/>
                          <a:pt x="10" y="17"/>
                          <a:pt x="10" y="17"/>
                        </a:cubicBezTo>
                        <a:cubicBezTo>
                          <a:pt x="10" y="17"/>
                          <a:pt x="10" y="17"/>
                          <a:pt x="10" y="17"/>
                        </a:cubicBezTo>
                        <a:cubicBezTo>
                          <a:pt x="9" y="17"/>
                          <a:pt x="9" y="17"/>
                          <a:pt x="9" y="17"/>
                        </a:cubicBezTo>
                        <a:cubicBezTo>
                          <a:pt x="9" y="17"/>
                          <a:pt x="8" y="16"/>
                          <a:pt x="8" y="16"/>
                        </a:cubicBezTo>
                        <a:cubicBezTo>
                          <a:pt x="8" y="16"/>
                          <a:pt x="8" y="15"/>
                          <a:pt x="9" y="15"/>
                        </a:cubicBezTo>
                        <a:cubicBezTo>
                          <a:pt x="9" y="14"/>
                          <a:pt x="10" y="13"/>
                          <a:pt x="11" y="13"/>
                        </a:cubicBezTo>
                        <a:cubicBezTo>
                          <a:pt x="11" y="13"/>
                          <a:pt x="11" y="13"/>
                          <a:pt x="11" y="13"/>
                        </a:cubicBezTo>
                        <a:cubicBezTo>
                          <a:pt x="12" y="13"/>
                          <a:pt x="12" y="13"/>
                          <a:pt x="12" y="14"/>
                        </a:cubicBezTo>
                        <a:cubicBezTo>
                          <a:pt x="10" y="13"/>
                          <a:pt x="9" y="13"/>
                          <a:pt x="7" y="13"/>
                        </a:cubicBezTo>
                        <a:cubicBezTo>
                          <a:pt x="6" y="13"/>
                          <a:pt x="6" y="13"/>
                          <a:pt x="5" y="13"/>
                        </a:cubicBezTo>
                        <a:cubicBezTo>
                          <a:pt x="4" y="14"/>
                          <a:pt x="4" y="14"/>
                          <a:pt x="3" y="15"/>
                        </a:cubicBezTo>
                        <a:cubicBezTo>
                          <a:pt x="3" y="16"/>
                          <a:pt x="3" y="16"/>
                          <a:pt x="4" y="17"/>
                        </a:cubicBezTo>
                        <a:cubicBezTo>
                          <a:pt x="4" y="17"/>
                          <a:pt x="4" y="17"/>
                          <a:pt x="4" y="17"/>
                        </a:cubicBezTo>
                        <a:cubicBezTo>
                          <a:pt x="4" y="17"/>
                          <a:pt x="4" y="17"/>
                          <a:pt x="4" y="17"/>
                        </a:cubicBezTo>
                        <a:cubicBezTo>
                          <a:pt x="5" y="17"/>
                          <a:pt x="5" y="18"/>
                          <a:pt x="5" y="17"/>
                        </a:cubicBezTo>
                        <a:cubicBezTo>
                          <a:pt x="5" y="17"/>
                          <a:pt x="6" y="17"/>
                          <a:pt x="6" y="17"/>
                        </a:cubicBezTo>
                        <a:cubicBezTo>
                          <a:pt x="6" y="16"/>
                          <a:pt x="7" y="16"/>
                          <a:pt x="7" y="16"/>
                        </a:cubicBezTo>
                        <a:cubicBezTo>
                          <a:pt x="7" y="16"/>
                          <a:pt x="7" y="16"/>
                          <a:pt x="7" y="16"/>
                        </a:cubicBezTo>
                        <a:cubicBezTo>
                          <a:pt x="8" y="16"/>
                          <a:pt x="8" y="17"/>
                          <a:pt x="8" y="18"/>
                        </a:cubicBezTo>
                        <a:cubicBezTo>
                          <a:pt x="8" y="18"/>
                          <a:pt x="8" y="19"/>
                          <a:pt x="7" y="19"/>
                        </a:cubicBezTo>
                        <a:cubicBezTo>
                          <a:pt x="7" y="20"/>
                          <a:pt x="7" y="20"/>
                          <a:pt x="6" y="20"/>
                        </a:cubicBezTo>
                        <a:cubicBezTo>
                          <a:pt x="5" y="21"/>
                          <a:pt x="5" y="21"/>
                          <a:pt x="4" y="21"/>
                        </a:cubicBezTo>
                        <a:cubicBezTo>
                          <a:pt x="4" y="21"/>
                          <a:pt x="4" y="21"/>
                          <a:pt x="3" y="21"/>
                        </a:cubicBezTo>
                        <a:cubicBezTo>
                          <a:pt x="3" y="20"/>
                          <a:pt x="2" y="20"/>
                          <a:pt x="2" y="20"/>
                        </a:cubicBezTo>
                        <a:cubicBezTo>
                          <a:pt x="2" y="20"/>
                          <a:pt x="1" y="20"/>
                          <a:pt x="1" y="19"/>
                        </a:cubicBezTo>
                        <a:cubicBezTo>
                          <a:pt x="0" y="18"/>
                          <a:pt x="0" y="15"/>
                          <a:pt x="0" y="14"/>
                        </a:cubicBezTo>
                        <a:cubicBezTo>
                          <a:pt x="1" y="13"/>
                          <a:pt x="1" y="12"/>
                          <a:pt x="2" y="12"/>
                        </a:cubicBezTo>
                        <a:cubicBezTo>
                          <a:pt x="3" y="11"/>
                          <a:pt x="3" y="11"/>
                          <a:pt x="4" y="11"/>
                        </a:cubicBezTo>
                        <a:cubicBezTo>
                          <a:pt x="5" y="11"/>
                          <a:pt x="6" y="11"/>
                          <a:pt x="7" y="11"/>
                        </a:cubicBezTo>
                        <a:cubicBezTo>
                          <a:pt x="8" y="11"/>
                          <a:pt x="9" y="11"/>
                          <a:pt x="10" y="12"/>
                        </a:cubicBezTo>
                        <a:cubicBezTo>
                          <a:pt x="9" y="11"/>
                          <a:pt x="8" y="10"/>
                          <a:pt x="8" y="10"/>
                        </a:cubicBezTo>
                        <a:cubicBezTo>
                          <a:pt x="7" y="9"/>
                          <a:pt x="7" y="8"/>
                          <a:pt x="6" y="7"/>
                        </a:cubicBezTo>
                        <a:cubicBezTo>
                          <a:pt x="6" y="6"/>
                          <a:pt x="6" y="6"/>
                          <a:pt x="6" y="5"/>
                        </a:cubicBezTo>
                        <a:cubicBezTo>
                          <a:pt x="6" y="4"/>
                          <a:pt x="6" y="3"/>
                          <a:pt x="6" y="3"/>
                        </a:cubicBezTo>
                        <a:cubicBezTo>
                          <a:pt x="7" y="1"/>
                          <a:pt x="9" y="0"/>
                          <a:pt x="11" y="0"/>
                        </a:cubicBezTo>
                        <a:cubicBezTo>
                          <a:pt x="12" y="0"/>
                          <a:pt x="12" y="0"/>
                          <a:pt x="13" y="0"/>
                        </a:cubicBezTo>
                        <a:cubicBezTo>
                          <a:pt x="13" y="1"/>
                          <a:pt x="13" y="1"/>
                          <a:pt x="14" y="1"/>
                        </a:cubicBezTo>
                        <a:cubicBezTo>
                          <a:pt x="14" y="2"/>
                          <a:pt x="15" y="3"/>
                          <a:pt x="15" y="3"/>
                        </a:cubicBezTo>
                        <a:cubicBezTo>
                          <a:pt x="15" y="4"/>
                          <a:pt x="15" y="5"/>
                          <a:pt x="15" y="6"/>
                        </a:cubicBezTo>
                        <a:cubicBezTo>
                          <a:pt x="15" y="6"/>
                          <a:pt x="14" y="6"/>
                          <a:pt x="14" y="7"/>
                        </a:cubicBezTo>
                        <a:cubicBezTo>
                          <a:pt x="13" y="7"/>
                          <a:pt x="12" y="7"/>
                          <a:pt x="12" y="7"/>
                        </a:cubicBezTo>
                        <a:cubicBezTo>
                          <a:pt x="12" y="7"/>
                          <a:pt x="12" y="6"/>
                          <a:pt x="12" y="5"/>
                        </a:cubicBezTo>
                        <a:cubicBezTo>
                          <a:pt x="12" y="5"/>
                          <a:pt x="12" y="4"/>
                          <a:pt x="12" y="4"/>
                        </a:cubicBezTo>
                        <a:cubicBezTo>
                          <a:pt x="12" y="4"/>
                          <a:pt x="12" y="4"/>
                          <a:pt x="12" y="4"/>
                        </a:cubicBezTo>
                        <a:cubicBezTo>
                          <a:pt x="12" y="4"/>
                          <a:pt x="11" y="4"/>
                          <a:pt x="11" y="4"/>
                        </a:cubicBezTo>
                        <a:cubicBezTo>
                          <a:pt x="11" y="4"/>
                          <a:pt x="11" y="4"/>
                          <a:pt x="11" y="4"/>
                        </a:cubicBezTo>
                        <a:cubicBezTo>
                          <a:pt x="10" y="4"/>
                          <a:pt x="10" y="4"/>
                          <a:pt x="9" y="4"/>
                        </a:cubicBezTo>
                        <a:cubicBezTo>
                          <a:pt x="9" y="5"/>
                          <a:pt x="9" y="6"/>
                          <a:pt x="9" y="6"/>
                        </a:cubicBezTo>
                        <a:cubicBezTo>
                          <a:pt x="9" y="7"/>
                          <a:pt x="9" y="8"/>
                          <a:pt x="9" y="9"/>
                        </a:cubicBezTo>
                        <a:cubicBezTo>
                          <a:pt x="10" y="10"/>
                          <a:pt x="11" y="11"/>
                          <a:pt x="13" y="12"/>
                        </a:cubicBezTo>
                        <a:cubicBezTo>
                          <a:pt x="13" y="12"/>
                          <a:pt x="12" y="12"/>
                          <a:pt x="12" y="12"/>
                        </a:cubicBezTo>
                        <a:cubicBezTo>
                          <a:pt x="12" y="11"/>
                          <a:pt x="11" y="10"/>
                          <a:pt x="12" y="9"/>
                        </a:cubicBezTo>
                        <a:cubicBezTo>
                          <a:pt x="12" y="8"/>
                          <a:pt x="12" y="8"/>
                          <a:pt x="13" y="8"/>
                        </a:cubicBezTo>
                        <a:cubicBezTo>
                          <a:pt x="13" y="8"/>
                          <a:pt x="13" y="8"/>
                          <a:pt x="14" y="8"/>
                        </a:cubicBezTo>
                        <a:cubicBezTo>
                          <a:pt x="14" y="8"/>
                          <a:pt x="14" y="8"/>
                          <a:pt x="14" y="8"/>
                        </a:cubicBezTo>
                        <a:cubicBezTo>
                          <a:pt x="15" y="9"/>
                          <a:pt x="15" y="9"/>
                          <a:pt x="15" y="9"/>
                        </a:cubicBezTo>
                        <a:cubicBezTo>
                          <a:pt x="15" y="9"/>
                          <a:pt x="15" y="10"/>
                          <a:pt x="15" y="11"/>
                        </a:cubicBezTo>
                        <a:cubicBezTo>
                          <a:pt x="15" y="11"/>
                          <a:pt x="15" y="12"/>
                          <a:pt x="15" y="12"/>
                        </a:cubicBezTo>
                        <a:cubicBezTo>
                          <a:pt x="15" y="13"/>
                          <a:pt x="16" y="13"/>
                          <a:pt x="16" y="14"/>
                        </a:cubicBezTo>
                        <a:cubicBezTo>
                          <a:pt x="16" y="14"/>
                          <a:pt x="16" y="14"/>
                          <a:pt x="16" y="14"/>
                        </a:cubicBezTo>
                        <a:cubicBezTo>
                          <a:pt x="15" y="14"/>
                          <a:pt x="14" y="14"/>
                          <a:pt x="1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14902"/>
                  <p:cNvSpPr>
                    <a:spLocks/>
                  </p:cNvSpPr>
                  <p:nvPr/>
                </p:nvSpPr>
                <p:spPr bwMode="auto">
                  <a:xfrm>
                    <a:off x="1565" y="142"/>
                    <a:ext cx="24" cy="16"/>
                  </a:xfrm>
                  <a:custGeom>
                    <a:avLst/>
                    <a:gdLst>
                      <a:gd name="T0" fmla="*/ 6 w 6"/>
                      <a:gd name="T1" fmla="*/ 4 h 4"/>
                      <a:gd name="T2" fmla="*/ 6 w 6"/>
                      <a:gd name="T3" fmla="*/ 4 h 4"/>
                      <a:gd name="T4" fmla="*/ 4 w 6"/>
                      <a:gd name="T5" fmla="*/ 4 h 4"/>
                      <a:gd name="T6" fmla="*/ 2 w 6"/>
                      <a:gd name="T7" fmla="*/ 4 h 4"/>
                      <a:gd name="T8" fmla="*/ 0 w 6"/>
                      <a:gd name="T9" fmla="*/ 2 h 4"/>
                      <a:gd name="T10" fmla="*/ 0 w 6"/>
                      <a:gd name="T11" fmla="*/ 1 h 4"/>
                      <a:gd name="T12" fmla="*/ 2 w 6"/>
                      <a:gd name="T13" fmla="*/ 0 h 4"/>
                      <a:gd name="T14" fmla="*/ 4 w 6"/>
                      <a:gd name="T15" fmla="*/ 1 h 4"/>
                      <a:gd name="T16" fmla="*/ 5 w 6"/>
                      <a:gd name="T17" fmla="*/ 2 h 4"/>
                      <a:gd name="T18" fmla="*/ 6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4"/>
                        </a:moveTo>
                        <a:cubicBezTo>
                          <a:pt x="6" y="4"/>
                          <a:pt x="6" y="4"/>
                          <a:pt x="6" y="4"/>
                        </a:cubicBezTo>
                        <a:cubicBezTo>
                          <a:pt x="5" y="4"/>
                          <a:pt x="5" y="4"/>
                          <a:pt x="4" y="4"/>
                        </a:cubicBezTo>
                        <a:cubicBezTo>
                          <a:pt x="3" y="4"/>
                          <a:pt x="3" y="4"/>
                          <a:pt x="2" y="4"/>
                        </a:cubicBezTo>
                        <a:cubicBezTo>
                          <a:pt x="1" y="3"/>
                          <a:pt x="0" y="3"/>
                          <a:pt x="0" y="2"/>
                        </a:cubicBezTo>
                        <a:cubicBezTo>
                          <a:pt x="0" y="1"/>
                          <a:pt x="0" y="1"/>
                          <a:pt x="0" y="1"/>
                        </a:cubicBezTo>
                        <a:cubicBezTo>
                          <a:pt x="0" y="0"/>
                          <a:pt x="1" y="0"/>
                          <a:pt x="2" y="0"/>
                        </a:cubicBezTo>
                        <a:cubicBezTo>
                          <a:pt x="2" y="0"/>
                          <a:pt x="3" y="0"/>
                          <a:pt x="4" y="1"/>
                        </a:cubicBezTo>
                        <a:cubicBezTo>
                          <a:pt x="4" y="1"/>
                          <a:pt x="5" y="2"/>
                          <a:pt x="5" y="2"/>
                        </a:cubicBezTo>
                        <a:cubicBezTo>
                          <a:pt x="5" y="3"/>
                          <a:pt x="6"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14903"/>
                  <p:cNvSpPr>
                    <a:spLocks/>
                  </p:cNvSpPr>
                  <p:nvPr/>
                </p:nvSpPr>
                <p:spPr bwMode="auto">
                  <a:xfrm>
                    <a:off x="1602" y="142"/>
                    <a:ext cx="8" cy="8"/>
                  </a:xfrm>
                  <a:custGeom>
                    <a:avLst/>
                    <a:gdLst>
                      <a:gd name="T0" fmla="*/ 1 w 2"/>
                      <a:gd name="T1" fmla="*/ 2 h 2"/>
                      <a:gd name="T2" fmla="*/ 0 w 2"/>
                      <a:gd name="T3" fmla="*/ 2 h 2"/>
                      <a:gd name="T4" fmla="*/ 0 w 2"/>
                      <a:gd name="T5" fmla="*/ 2 h 2"/>
                      <a:gd name="T6" fmla="*/ 0 w 2"/>
                      <a:gd name="T7" fmla="*/ 1 h 2"/>
                      <a:gd name="T8" fmla="*/ 1 w 2"/>
                      <a:gd name="T9" fmla="*/ 1 h 2"/>
                      <a:gd name="T10" fmla="*/ 2 w 2"/>
                      <a:gd name="T11" fmla="*/ 1 h 2"/>
                      <a:gd name="T12" fmla="*/ 2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0" y="2"/>
                          <a:pt x="0" y="2"/>
                        </a:cubicBezTo>
                        <a:cubicBezTo>
                          <a:pt x="0" y="2"/>
                          <a:pt x="0" y="2"/>
                          <a:pt x="0" y="2"/>
                        </a:cubicBezTo>
                        <a:cubicBezTo>
                          <a:pt x="0" y="1"/>
                          <a:pt x="0" y="1"/>
                          <a:pt x="0" y="1"/>
                        </a:cubicBezTo>
                        <a:cubicBezTo>
                          <a:pt x="0" y="1"/>
                          <a:pt x="1" y="0"/>
                          <a:pt x="1" y="1"/>
                        </a:cubicBezTo>
                        <a:cubicBezTo>
                          <a:pt x="1" y="1"/>
                          <a:pt x="2" y="1"/>
                          <a:pt x="2" y="1"/>
                        </a:cubicBezTo>
                        <a:cubicBezTo>
                          <a:pt x="2" y="2"/>
                          <a:pt x="2" y="2"/>
                          <a:pt x="2"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14904"/>
                  <p:cNvSpPr>
                    <a:spLocks/>
                  </p:cNvSpPr>
                  <p:nvPr/>
                </p:nvSpPr>
                <p:spPr bwMode="auto">
                  <a:xfrm>
                    <a:off x="1597" y="183"/>
                    <a:ext cx="62" cy="61"/>
                  </a:xfrm>
                  <a:custGeom>
                    <a:avLst/>
                    <a:gdLst>
                      <a:gd name="T0" fmla="*/ 14 w 15"/>
                      <a:gd name="T1" fmla="*/ 5 h 15"/>
                      <a:gd name="T2" fmla="*/ 15 w 15"/>
                      <a:gd name="T3" fmla="*/ 8 h 15"/>
                      <a:gd name="T4" fmla="*/ 13 w 15"/>
                      <a:gd name="T5" fmla="*/ 15 h 15"/>
                      <a:gd name="T6" fmla="*/ 12 w 15"/>
                      <a:gd name="T7" fmla="*/ 14 h 15"/>
                      <a:gd name="T8" fmla="*/ 13 w 15"/>
                      <a:gd name="T9" fmla="*/ 8 h 15"/>
                      <a:gd name="T10" fmla="*/ 13 w 15"/>
                      <a:gd name="T11" fmla="*/ 6 h 15"/>
                      <a:gd name="T12" fmla="*/ 11 w 15"/>
                      <a:gd name="T13" fmla="*/ 4 h 15"/>
                      <a:gd name="T14" fmla="*/ 7 w 15"/>
                      <a:gd name="T15" fmla="*/ 3 h 15"/>
                      <a:gd name="T16" fmla="*/ 5 w 15"/>
                      <a:gd name="T17" fmla="*/ 4 h 15"/>
                      <a:gd name="T18" fmla="*/ 5 w 15"/>
                      <a:gd name="T19" fmla="*/ 7 h 15"/>
                      <a:gd name="T20" fmla="*/ 7 w 15"/>
                      <a:gd name="T21" fmla="*/ 9 h 15"/>
                      <a:gd name="T22" fmla="*/ 7 w 15"/>
                      <a:gd name="T23" fmla="*/ 9 h 15"/>
                      <a:gd name="T24" fmla="*/ 8 w 15"/>
                      <a:gd name="T25" fmla="*/ 9 h 15"/>
                      <a:gd name="T26" fmla="*/ 8 w 15"/>
                      <a:gd name="T27" fmla="*/ 9 h 15"/>
                      <a:gd name="T28" fmla="*/ 8 w 15"/>
                      <a:gd name="T29" fmla="*/ 8 h 15"/>
                      <a:gd name="T30" fmla="*/ 8 w 15"/>
                      <a:gd name="T31" fmla="*/ 8 h 15"/>
                      <a:gd name="T32" fmla="*/ 6 w 15"/>
                      <a:gd name="T33" fmla="*/ 8 h 15"/>
                      <a:gd name="T34" fmla="*/ 6 w 15"/>
                      <a:gd name="T35" fmla="*/ 6 h 15"/>
                      <a:gd name="T36" fmla="*/ 7 w 15"/>
                      <a:gd name="T37" fmla="*/ 5 h 15"/>
                      <a:gd name="T38" fmla="*/ 9 w 15"/>
                      <a:gd name="T39" fmla="*/ 6 h 15"/>
                      <a:gd name="T40" fmla="*/ 10 w 15"/>
                      <a:gd name="T41" fmla="*/ 8 h 15"/>
                      <a:gd name="T42" fmla="*/ 10 w 15"/>
                      <a:gd name="T43" fmla="*/ 9 h 15"/>
                      <a:gd name="T44" fmla="*/ 9 w 15"/>
                      <a:gd name="T45" fmla="*/ 11 h 15"/>
                      <a:gd name="T46" fmla="*/ 6 w 15"/>
                      <a:gd name="T47" fmla="*/ 12 h 15"/>
                      <a:gd name="T48" fmla="*/ 3 w 15"/>
                      <a:gd name="T49" fmla="*/ 11 h 15"/>
                      <a:gd name="T50" fmla="*/ 0 w 15"/>
                      <a:gd name="T51" fmla="*/ 6 h 15"/>
                      <a:gd name="T52" fmla="*/ 4 w 15"/>
                      <a:gd name="T53" fmla="*/ 1 h 15"/>
                      <a:gd name="T54" fmla="*/ 8 w 15"/>
                      <a:gd name="T55" fmla="*/ 1 h 15"/>
                      <a:gd name="T56" fmla="*/ 12 w 15"/>
                      <a:gd name="T57" fmla="*/ 2 h 15"/>
                      <a:gd name="T58" fmla="*/ 14 w 15"/>
                      <a:gd name="T59"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 h="15">
                        <a:moveTo>
                          <a:pt x="14" y="5"/>
                        </a:moveTo>
                        <a:cubicBezTo>
                          <a:pt x="14" y="6"/>
                          <a:pt x="15" y="7"/>
                          <a:pt x="15" y="8"/>
                        </a:cubicBezTo>
                        <a:cubicBezTo>
                          <a:pt x="15" y="11"/>
                          <a:pt x="14" y="13"/>
                          <a:pt x="13" y="15"/>
                        </a:cubicBezTo>
                        <a:cubicBezTo>
                          <a:pt x="12" y="14"/>
                          <a:pt x="12" y="14"/>
                          <a:pt x="12" y="14"/>
                        </a:cubicBezTo>
                        <a:cubicBezTo>
                          <a:pt x="13" y="13"/>
                          <a:pt x="14" y="11"/>
                          <a:pt x="13" y="8"/>
                        </a:cubicBezTo>
                        <a:cubicBezTo>
                          <a:pt x="13" y="7"/>
                          <a:pt x="13" y="6"/>
                          <a:pt x="13" y="6"/>
                        </a:cubicBezTo>
                        <a:cubicBezTo>
                          <a:pt x="12" y="5"/>
                          <a:pt x="11" y="4"/>
                          <a:pt x="11" y="4"/>
                        </a:cubicBezTo>
                        <a:cubicBezTo>
                          <a:pt x="10" y="3"/>
                          <a:pt x="9" y="3"/>
                          <a:pt x="7" y="3"/>
                        </a:cubicBezTo>
                        <a:cubicBezTo>
                          <a:pt x="7" y="3"/>
                          <a:pt x="6" y="3"/>
                          <a:pt x="5" y="4"/>
                        </a:cubicBezTo>
                        <a:cubicBezTo>
                          <a:pt x="5" y="5"/>
                          <a:pt x="4" y="6"/>
                          <a:pt x="5" y="7"/>
                        </a:cubicBezTo>
                        <a:cubicBezTo>
                          <a:pt x="5" y="8"/>
                          <a:pt x="6" y="9"/>
                          <a:pt x="7" y="9"/>
                        </a:cubicBezTo>
                        <a:cubicBezTo>
                          <a:pt x="7" y="9"/>
                          <a:pt x="7" y="9"/>
                          <a:pt x="7" y="9"/>
                        </a:cubicBezTo>
                        <a:cubicBezTo>
                          <a:pt x="8" y="9"/>
                          <a:pt x="8" y="9"/>
                          <a:pt x="8" y="9"/>
                        </a:cubicBezTo>
                        <a:cubicBezTo>
                          <a:pt x="8" y="9"/>
                          <a:pt x="8" y="9"/>
                          <a:pt x="8" y="9"/>
                        </a:cubicBezTo>
                        <a:cubicBezTo>
                          <a:pt x="8" y="8"/>
                          <a:pt x="8" y="8"/>
                          <a:pt x="8" y="8"/>
                        </a:cubicBezTo>
                        <a:cubicBezTo>
                          <a:pt x="8" y="8"/>
                          <a:pt x="8" y="8"/>
                          <a:pt x="8" y="8"/>
                        </a:cubicBezTo>
                        <a:cubicBezTo>
                          <a:pt x="7" y="8"/>
                          <a:pt x="6" y="8"/>
                          <a:pt x="6" y="8"/>
                        </a:cubicBezTo>
                        <a:cubicBezTo>
                          <a:pt x="6" y="7"/>
                          <a:pt x="6" y="6"/>
                          <a:pt x="6" y="6"/>
                        </a:cubicBezTo>
                        <a:cubicBezTo>
                          <a:pt x="6" y="5"/>
                          <a:pt x="6" y="5"/>
                          <a:pt x="7" y="5"/>
                        </a:cubicBezTo>
                        <a:cubicBezTo>
                          <a:pt x="8" y="5"/>
                          <a:pt x="9" y="5"/>
                          <a:pt x="9" y="6"/>
                        </a:cubicBezTo>
                        <a:cubicBezTo>
                          <a:pt x="10" y="7"/>
                          <a:pt x="10" y="7"/>
                          <a:pt x="10" y="8"/>
                        </a:cubicBezTo>
                        <a:cubicBezTo>
                          <a:pt x="10" y="8"/>
                          <a:pt x="10" y="8"/>
                          <a:pt x="10" y="9"/>
                        </a:cubicBezTo>
                        <a:cubicBezTo>
                          <a:pt x="10" y="10"/>
                          <a:pt x="9" y="11"/>
                          <a:pt x="9" y="11"/>
                        </a:cubicBezTo>
                        <a:cubicBezTo>
                          <a:pt x="8" y="12"/>
                          <a:pt x="7" y="12"/>
                          <a:pt x="6" y="12"/>
                        </a:cubicBezTo>
                        <a:cubicBezTo>
                          <a:pt x="5" y="12"/>
                          <a:pt x="4" y="12"/>
                          <a:pt x="3" y="11"/>
                        </a:cubicBezTo>
                        <a:cubicBezTo>
                          <a:pt x="1" y="10"/>
                          <a:pt x="0" y="8"/>
                          <a:pt x="0" y="6"/>
                        </a:cubicBezTo>
                        <a:cubicBezTo>
                          <a:pt x="0" y="4"/>
                          <a:pt x="2" y="2"/>
                          <a:pt x="4" y="1"/>
                        </a:cubicBezTo>
                        <a:cubicBezTo>
                          <a:pt x="5" y="0"/>
                          <a:pt x="7" y="0"/>
                          <a:pt x="8" y="1"/>
                        </a:cubicBezTo>
                        <a:cubicBezTo>
                          <a:pt x="9" y="1"/>
                          <a:pt x="11" y="1"/>
                          <a:pt x="12" y="2"/>
                        </a:cubicBezTo>
                        <a:cubicBezTo>
                          <a:pt x="13" y="3"/>
                          <a:pt x="13" y="4"/>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9" name="Freeform 14905"/>
                  <p:cNvSpPr>
                    <a:spLocks noEditPoints="1"/>
                  </p:cNvSpPr>
                  <p:nvPr/>
                </p:nvSpPr>
                <p:spPr bwMode="auto">
                  <a:xfrm>
                    <a:off x="1626" y="175"/>
                    <a:ext cx="8" cy="8"/>
                  </a:xfrm>
                  <a:custGeom>
                    <a:avLst/>
                    <a:gdLst>
                      <a:gd name="T0" fmla="*/ 1 w 2"/>
                      <a:gd name="T1" fmla="*/ 2 h 2"/>
                      <a:gd name="T2" fmla="*/ 2 w 2"/>
                      <a:gd name="T3" fmla="*/ 1 h 2"/>
                      <a:gd name="T4" fmla="*/ 2 w 2"/>
                      <a:gd name="T5" fmla="*/ 1 h 2"/>
                      <a:gd name="T6" fmla="*/ 1 w 2"/>
                      <a:gd name="T7" fmla="*/ 0 h 2"/>
                      <a:gd name="T8" fmla="*/ 1 w 2"/>
                      <a:gd name="T9" fmla="*/ 0 h 2"/>
                      <a:gd name="T10" fmla="*/ 0 w 2"/>
                      <a:gd name="T11" fmla="*/ 1 h 2"/>
                      <a:gd name="T12" fmla="*/ 1 w 2"/>
                      <a:gd name="T13" fmla="*/ 2 h 2"/>
                      <a:gd name="T14" fmla="*/ 1 w 2"/>
                      <a:gd name="T15" fmla="*/ 2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2" y="2"/>
                          <a:pt x="2" y="1"/>
                        </a:cubicBezTo>
                        <a:cubicBezTo>
                          <a:pt x="2" y="1"/>
                          <a:pt x="2" y="1"/>
                          <a:pt x="2" y="1"/>
                        </a:cubicBezTo>
                        <a:cubicBezTo>
                          <a:pt x="1" y="0"/>
                          <a:pt x="1" y="0"/>
                          <a:pt x="1" y="0"/>
                        </a:cubicBezTo>
                        <a:cubicBezTo>
                          <a:pt x="1" y="0"/>
                          <a:pt x="1" y="0"/>
                          <a:pt x="1" y="0"/>
                        </a:cubicBezTo>
                        <a:cubicBezTo>
                          <a:pt x="0" y="0"/>
                          <a:pt x="0" y="1"/>
                          <a:pt x="0" y="1"/>
                        </a:cubicBezTo>
                        <a:cubicBezTo>
                          <a:pt x="0" y="2"/>
                          <a:pt x="0" y="2"/>
                          <a:pt x="1" y="2"/>
                        </a:cubicBezTo>
                        <a:close/>
                        <a:moveTo>
                          <a:pt x="1" y="2"/>
                        </a:move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14906"/>
                  <p:cNvSpPr>
                    <a:spLocks/>
                  </p:cNvSpPr>
                  <p:nvPr/>
                </p:nvSpPr>
                <p:spPr bwMode="auto">
                  <a:xfrm>
                    <a:off x="1585" y="170"/>
                    <a:ext cx="8" cy="13"/>
                  </a:xfrm>
                  <a:custGeom>
                    <a:avLst/>
                    <a:gdLst>
                      <a:gd name="T0" fmla="*/ 1 w 2"/>
                      <a:gd name="T1" fmla="*/ 3 h 3"/>
                      <a:gd name="T2" fmla="*/ 0 w 2"/>
                      <a:gd name="T3" fmla="*/ 2 h 3"/>
                      <a:gd name="T4" fmla="*/ 0 w 2"/>
                      <a:gd name="T5" fmla="*/ 2 h 3"/>
                      <a:gd name="T6" fmla="*/ 0 w 2"/>
                      <a:gd name="T7" fmla="*/ 1 h 3"/>
                      <a:gd name="T8" fmla="*/ 1 w 2"/>
                      <a:gd name="T9" fmla="*/ 1 h 3"/>
                      <a:gd name="T10" fmla="*/ 2 w 2"/>
                      <a:gd name="T11" fmla="*/ 1 h 3"/>
                      <a:gd name="T12" fmla="*/ 2 w 2"/>
                      <a:gd name="T13" fmla="*/ 2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2"/>
                          <a:pt x="0" y="2"/>
                        </a:cubicBezTo>
                        <a:cubicBezTo>
                          <a:pt x="0" y="2"/>
                          <a:pt x="0" y="2"/>
                          <a:pt x="0" y="2"/>
                        </a:cubicBezTo>
                        <a:cubicBezTo>
                          <a:pt x="0" y="2"/>
                          <a:pt x="0" y="1"/>
                          <a:pt x="0" y="1"/>
                        </a:cubicBezTo>
                        <a:cubicBezTo>
                          <a:pt x="0" y="1"/>
                          <a:pt x="1" y="0"/>
                          <a:pt x="1" y="1"/>
                        </a:cubicBezTo>
                        <a:cubicBezTo>
                          <a:pt x="2" y="1"/>
                          <a:pt x="2" y="1"/>
                          <a:pt x="2" y="1"/>
                        </a:cubicBezTo>
                        <a:cubicBezTo>
                          <a:pt x="2" y="1"/>
                          <a:pt x="2" y="2"/>
                          <a:pt x="2" y="2"/>
                        </a:cubicBezTo>
                        <a:cubicBezTo>
                          <a:pt x="2" y="2"/>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14907"/>
                  <p:cNvSpPr>
                    <a:spLocks noEditPoints="1"/>
                  </p:cNvSpPr>
                  <p:nvPr/>
                </p:nvSpPr>
                <p:spPr bwMode="auto">
                  <a:xfrm>
                    <a:off x="1548" y="129"/>
                    <a:ext cx="13" cy="13"/>
                  </a:xfrm>
                  <a:custGeom>
                    <a:avLst/>
                    <a:gdLst>
                      <a:gd name="T0" fmla="*/ 3 w 3"/>
                      <a:gd name="T1" fmla="*/ 3 h 3"/>
                      <a:gd name="T2" fmla="*/ 3 w 3"/>
                      <a:gd name="T3" fmla="*/ 2 h 3"/>
                      <a:gd name="T4" fmla="*/ 3 w 3"/>
                      <a:gd name="T5" fmla="*/ 1 h 3"/>
                      <a:gd name="T6" fmla="*/ 3 w 3"/>
                      <a:gd name="T7" fmla="*/ 1 h 3"/>
                      <a:gd name="T8" fmla="*/ 1 w 3"/>
                      <a:gd name="T9" fmla="*/ 0 h 3"/>
                      <a:gd name="T10" fmla="*/ 1 w 3"/>
                      <a:gd name="T11" fmla="*/ 0 h 3"/>
                      <a:gd name="T12" fmla="*/ 0 w 3"/>
                      <a:gd name="T13" fmla="*/ 1 h 3"/>
                      <a:gd name="T14" fmla="*/ 1 w 3"/>
                      <a:gd name="T15" fmla="*/ 3 h 3"/>
                      <a:gd name="T16" fmla="*/ 2 w 3"/>
                      <a:gd name="T17" fmla="*/ 3 h 3"/>
                      <a:gd name="T18" fmla="*/ 2 w 3"/>
                      <a:gd name="T19" fmla="*/ 3 h 3"/>
                      <a:gd name="T20" fmla="*/ 3 w 3"/>
                      <a:gd name="T21" fmla="*/ 3 h 3"/>
                      <a:gd name="T22" fmla="*/ 2 w 3"/>
                      <a:gd name="T23" fmla="*/ 3 h 3"/>
                      <a:gd name="T24" fmla="*/ 2 w 3"/>
                      <a:gd name="T25" fmla="*/ 3 h 3"/>
                      <a:gd name="T26" fmla="*/ 2 w 3"/>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3">
                        <a:moveTo>
                          <a:pt x="3" y="3"/>
                        </a:moveTo>
                        <a:cubicBezTo>
                          <a:pt x="3" y="3"/>
                          <a:pt x="3" y="2"/>
                          <a:pt x="3" y="2"/>
                        </a:cubicBezTo>
                        <a:cubicBezTo>
                          <a:pt x="3" y="2"/>
                          <a:pt x="3" y="1"/>
                          <a:pt x="3" y="1"/>
                        </a:cubicBezTo>
                        <a:cubicBezTo>
                          <a:pt x="3" y="1"/>
                          <a:pt x="3" y="1"/>
                          <a:pt x="3" y="1"/>
                        </a:cubicBezTo>
                        <a:cubicBezTo>
                          <a:pt x="2" y="0"/>
                          <a:pt x="2" y="0"/>
                          <a:pt x="1" y="0"/>
                        </a:cubicBezTo>
                        <a:cubicBezTo>
                          <a:pt x="1" y="0"/>
                          <a:pt x="1" y="0"/>
                          <a:pt x="1" y="0"/>
                        </a:cubicBezTo>
                        <a:cubicBezTo>
                          <a:pt x="0" y="1"/>
                          <a:pt x="0" y="1"/>
                          <a:pt x="0" y="1"/>
                        </a:cubicBezTo>
                        <a:cubicBezTo>
                          <a:pt x="0" y="2"/>
                          <a:pt x="0" y="2"/>
                          <a:pt x="1" y="3"/>
                        </a:cubicBezTo>
                        <a:cubicBezTo>
                          <a:pt x="1" y="3"/>
                          <a:pt x="1" y="3"/>
                          <a:pt x="2" y="3"/>
                        </a:cubicBezTo>
                        <a:cubicBezTo>
                          <a:pt x="2" y="3"/>
                          <a:pt x="2" y="3"/>
                          <a:pt x="2" y="3"/>
                        </a:cubicBezTo>
                        <a:cubicBezTo>
                          <a:pt x="2" y="3"/>
                          <a:pt x="2" y="3"/>
                          <a:pt x="3" y="3"/>
                        </a:cubicBezTo>
                        <a:close/>
                        <a:moveTo>
                          <a:pt x="2" y="3"/>
                        </a:moveTo>
                        <a:cubicBezTo>
                          <a:pt x="2" y="3"/>
                          <a:pt x="2"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14908"/>
                  <p:cNvSpPr>
                    <a:spLocks noEditPoints="1"/>
                  </p:cNvSpPr>
                  <p:nvPr/>
                </p:nvSpPr>
                <p:spPr bwMode="auto">
                  <a:xfrm>
                    <a:off x="1548" y="154"/>
                    <a:ext cx="13" cy="12"/>
                  </a:xfrm>
                  <a:custGeom>
                    <a:avLst/>
                    <a:gdLst>
                      <a:gd name="T0" fmla="*/ 0 w 3"/>
                      <a:gd name="T1" fmla="*/ 0 h 3"/>
                      <a:gd name="T2" fmla="*/ 0 w 3"/>
                      <a:gd name="T3" fmla="*/ 2 h 3"/>
                      <a:gd name="T4" fmla="*/ 0 w 3"/>
                      <a:gd name="T5" fmla="*/ 3 h 3"/>
                      <a:gd name="T6" fmla="*/ 1 w 3"/>
                      <a:gd name="T7" fmla="*/ 3 h 3"/>
                      <a:gd name="T8" fmla="*/ 1 w 3"/>
                      <a:gd name="T9" fmla="*/ 3 h 3"/>
                      <a:gd name="T10" fmla="*/ 2 w 3"/>
                      <a:gd name="T11" fmla="*/ 3 h 3"/>
                      <a:gd name="T12" fmla="*/ 3 w 3"/>
                      <a:gd name="T13" fmla="*/ 2 h 3"/>
                      <a:gd name="T14" fmla="*/ 3 w 3"/>
                      <a:gd name="T15" fmla="*/ 1 h 3"/>
                      <a:gd name="T16" fmla="*/ 3 w 3"/>
                      <a:gd name="T17" fmla="*/ 1 h 3"/>
                      <a:gd name="T18" fmla="*/ 1 w 3"/>
                      <a:gd name="T19" fmla="*/ 1 h 3"/>
                      <a:gd name="T20" fmla="*/ 0 w 3"/>
                      <a:gd name="T21" fmla="*/ 0 h 3"/>
                      <a:gd name="T22" fmla="*/ 1 w 3"/>
                      <a:gd name="T23" fmla="*/ 3 h 3"/>
                      <a:gd name="T24" fmla="*/ 1 w 3"/>
                      <a:gd name="T25" fmla="*/ 3 h 3"/>
                      <a:gd name="T26" fmla="*/ 1 w 3"/>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3">
                        <a:moveTo>
                          <a:pt x="0" y="0"/>
                        </a:moveTo>
                        <a:cubicBezTo>
                          <a:pt x="0" y="1"/>
                          <a:pt x="0" y="1"/>
                          <a:pt x="0" y="2"/>
                        </a:cubicBezTo>
                        <a:cubicBezTo>
                          <a:pt x="0" y="2"/>
                          <a:pt x="0" y="2"/>
                          <a:pt x="0" y="3"/>
                        </a:cubicBezTo>
                        <a:cubicBezTo>
                          <a:pt x="0" y="3"/>
                          <a:pt x="1" y="3"/>
                          <a:pt x="1" y="3"/>
                        </a:cubicBezTo>
                        <a:cubicBezTo>
                          <a:pt x="1" y="3"/>
                          <a:pt x="1" y="3"/>
                          <a:pt x="1" y="3"/>
                        </a:cubicBezTo>
                        <a:cubicBezTo>
                          <a:pt x="2" y="3"/>
                          <a:pt x="2" y="3"/>
                          <a:pt x="2" y="3"/>
                        </a:cubicBezTo>
                        <a:cubicBezTo>
                          <a:pt x="3" y="3"/>
                          <a:pt x="3" y="2"/>
                          <a:pt x="3" y="2"/>
                        </a:cubicBezTo>
                        <a:cubicBezTo>
                          <a:pt x="3" y="2"/>
                          <a:pt x="3" y="1"/>
                          <a:pt x="3" y="1"/>
                        </a:cubicBezTo>
                        <a:cubicBezTo>
                          <a:pt x="3" y="1"/>
                          <a:pt x="3" y="1"/>
                          <a:pt x="3" y="1"/>
                        </a:cubicBezTo>
                        <a:cubicBezTo>
                          <a:pt x="2" y="0"/>
                          <a:pt x="1" y="0"/>
                          <a:pt x="1" y="1"/>
                        </a:cubicBezTo>
                        <a:lnTo>
                          <a:pt x="0" y="0"/>
                        </a:lnTo>
                        <a:close/>
                        <a:moveTo>
                          <a:pt x="1" y="3"/>
                        </a:move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14909"/>
                  <p:cNvSpPr>
                    <a:spLocks noEditPoints="1"/>
                  </p:cNvSpPr>
                  <p:nvPr/>
                </p:nvSpPr>
                <p:spPr bwMode="auto">
                  <a:xfrm>
                    <a:off x="1569" y="121"/>
                    <a:ext cx="12" cy="13"/>
                  </a:xfrm>
                  <a:custGeom>
                    <a:avLst/>
                    <a:gdLst>
                      <a:gd name="T0" fmla="*/ 2 w 3"/>
                      <a:gd name="T1" fmla="*/ 3 h 3"/>
                      <a:gd name="T2" fmla="*/ 3 w 3"/>
                      <a:gd name="T3" fmla="*/ 2 h 3"/>
                      <a:gd name="T4" fmla="*/ 2 w 3"/>
                      <a:gd name="T5" fmla="*/ 1 h 3"/>
                      <a:gd name="T6" fmla="*/ 2 w 3"/>
                      <a:gd name="T7" fmla="*/ 1 h 3"/>
                      <a:gd name="T8" fmla="*/ 0 w 3"/>
                      <a:gd name="T9" fmla="*/ 0 h 3"/>
                      <a:gd name="T10" fmla="*/ 0 w 3"/>
                      <a:gd name="T11" fmla="*/ 0 h 3"/>
                      <a:gd name="T12" fmla="*/ 0 w 3"/>
                      <a:gd name="T13" fmla="*/ 1 h 3"/>
                      <a:gd name="T14" fmla="*/ 0 w 3"/>
                      <a:gd name="T15" fmla="*/ 2 h 3"/>
                      <a:gd name="T16" fmla="*/ 1 w 3"/>
                      <a:gd name="T17" fmla="*/ 3 h 3"/>
                      <a:gd name="T18" fmla="*/ 1 w 3"/>
                      <a:gd name="T19" fmla="*/ 3 h 3"/>
                      <a:gd name="T20" fmla="*/ 2 w 3"/>
                      <a:gd name="T21" fmla="*/ 3 h 3"/>
                      <a:gd name="T22" fmla="*/ 1 w 3"/>
                      <a:gd name="T23" fmla="*/ 3 h 3"/>
                      <a:gd name="T24" fmla="*/ 1 w 3"/>
                      <a:gd name="T25" fmla="*/ 3 h 3"/>
                      <a:gd name="T26" fmla="*/ 1 w 3"/>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3">
                        <a:moveTo>
                          <a:pt x="2" y="3"/>
                        </a:moveTo>
                        <a:cubicBezTo>
                          <a:pt x="2" y="2"/>
                          <a:pt x="3" y="2"/>
                          <a:pt x="3" y="2"/>
                        </a:cubicBezTo>
                        <a:cubicBezTo>
                          <a:pt x="3" y="1"/>
                          <a:pt x="3" y="1"/>
                          <a:pt x="2" y="1"/>
                        </a:cubicBezTo>
                        <a:cubicBezTo>
                          <a:pt x="2" y="1"/>
                          <a:pt x="2" y="1"/>
                          <a:pt x="2" y="1"/>
                        </a:cubicBezTo>
                        <a:cubicBezTo>
                          <a:pt x="2" y="0"/>
                          <a:pt x="1" y="0"/>
                          <a:pt x="0" y="0"/>
                        </a:cubicBezTo>
                        <a:cubicBezTo>
                          <a:pt x="0" y="0"/>
                          <a:pt x="0" y="0"/>
                          <a:pt x="0" y="0"/>
                        </a:cubicBezTo>
                        <a:cubicBezTo>
                          <a:pt x="0" y="0"/>
                          <a:pt x="0" y="1"/>
                          <a:pt x="0" y="1"/>
                        </a:cubicBezTo>
                        <a:cubicBezTo>
                          <a:pt x="0" y="2"/>
                          <a:pt x="0" y="2"/>
                          <a:pt x="0" y="2"/>
                        </a:cubicBezTo>
                        <a:cubicBezTo>
                          <a:pt x="0" y="3"/>
                          <a:pt x="1" y="3"/>
                          <a:pt x="1" y="3"/>
                        </a:cubicBezTo>
                        <a:cubicBezTo>
                          <a:pt x="1" y="3"/>
                          <a:pt x="1" y="3"/>
                          <a:pt x="1" y="3"/>
                        </a:cubicBezTo>
                        <a:cubicBezTo>
                          <a:pt x="1" y="3"/>
                          <a:pt x="2" y="3"/>
                          <a:pt x="2" y="3"/>
                        </a:cubicBezTo>
                        <a:close/>
                        <a:moveTo>
                          <a:pt x="1" y="3"/>
                        </a:move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14910"/>
                  <p:cNvSpPr>
                    <a:spLocks noEditPoints="1"/>
                  </p:cNvSpPr>
                  <p:nvPr/>
                </p:nvSpPr>
                <p:spPr bwMode="auto">
                  <a:xfrm>
                    <a:off x="1663" y="195"/>
                    <a:ext cx="12" cy="12"/>
                  </a:xfrm>
                  <a:custGeom>
                    <a:avLst/>
                    <a:gdLst>
                      <a:gd name="T0" fmla="*/ 1 w 3"/>
                      <a:gd name="T1" fmla="*/ 3 h 3"/>
                      <a:gd name="T2" fmla="*/ 2 w 3"/>
                      <a:gd name="T3" fmla="*/ 3 h 3"/>
                      <a:gd name="T4" fmla="*/ 3 w 3"/>
                      <a:gd name="T5" fmla="*/ 2 h 3"/>
                      <a:gd name="T6" fmla="*/ 2 w 3"/>
                      <a:gd name="T7" fmla="*/ 1 h 3"/>
                      <a:gd name="T8" fmla="*/ 2 w 3"/>
                      <a:gd name="T9" fmla="*/ 1 h 3"/>
                      <a:gd name="T10" fmla="*/ 0 w 3"/>
                      <a:gd name="T11" fmla="*/ 1 h 3"/>
                      <a:gd name="T12" fmla="*/ 0 w 3"/>
                      <a:gd name="T13" fmla="*/ 0 h 3"/>
                      <a:gd name="T14" fmla="*/ 0 w 3"/>
                      <a:gd name="T15" fmla="*/ 2 h 3"/>
                      <a:gd name="T16" fmla="*/ 0 w 3"/>
                      <a:gd name="T17" fmla="*/ 3 h 3"/>
                      <a:gd name="T18" fmla="*/ 1 w 3"/>
                      <a:gd name="T19" fmla="*/ 3 h 3"/>
                      <a:gd name="T20" fmla="*/ 1 w 3"/>
                      <a:gd name="T21" fmla="*/ 3 h 3"/>
                      <a:gd name="T22" fmla="*/ 1 w 3"/>
                      <a:gd name="T23" fmla="*/ 3 h 3"/>
                      <a:gd name="T24" fmla="*/ 1 w 3"/>
                      <a:gd name="T2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1" y="3"/>
                        </a:moveTo>
                        <a:cubicBezTo>
                          <a:pt x="2" y="3"/>
                          <a:pt x="2" y="3"/>
                          <a:pt x="2" y="3"/>
                        </a:cubicBezTo>
                        <a:cubicBezTo>
                          <a:pt x="2" y="3"/>
                          <a:pt x="3" y="2"/>
                          <a:pt x="3" y="2"/>
                        </a:cubicBezTo>
                        <a:cubicBezTo>
                          <a:pt x="3" y="2"/>
                          <a:pt x="3" y="1"/>
                          <a:pt x="2" y="1"/>
                        </a:cubicBezTo>
                        <a:cubicBezTo>
                          <a:pt x="2" y="1"/>
                          <a:pt x="2" y="1"/>
                          <a:pt x="2" y="1"/>
                        </a:cubicBezTo>
                        <a:cubicBezTo>
                          <a:pt x="2" y="0"/>
                          <a:pt x="1" y="0"/>
                          <a:pt x="0" y="1"/>
                        </a:cubicBezTo>
                        <a:cubicBezTo>
                          <a:pt x="0" y="0"/>
                          <a:pt x="0" y="0"/>
                          <a:pt x="0" y="0"/>
                        </a:cubicBezTo>
                        <a:cubicBezTo>
                          <a:pt x="0" y="1"/>
                          <a:pt x="0" y="1"/>
                          <a:pt x="0" y="2"/>
                        </a:cubicBezTo>
                        <a:cubicBezTo>
                          <a:pt x="0" y="2"/>
                          <a:pt x="0" y="2"/>
                          <a:pt x="0" y="3"/>
                        </a:cubicBezTo>
                        <a:cubicBezTo>
                          <a:pt x="0" y="3"/>
                          <a:pt x="1" y="3"/>
                          <a:pt x="1" y="3"/>
                        </a:cubicBezTo>
                        <a:close/>
                        <a:moveTo>
                          <a:pt x="1" y="3"/>
                        </a:move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5" name="Freeform 14911"/>
                  <p:cNvSpPr>
                    <a:spLocks/>
                  </p:cNvSpPr>
                  <p:nvPr/>
                </p:nvSpPr>
                <p:spPr bwMode="auto">
                  <a:xfrm>
                    <a:off x="1757" y="-22"/>
                    <a:ext cx="86" cy="94"/>
                  </a:xfrm>
                  <a:custGeom>
                    <a:avLst/>
                    <a:gdLst>
                      <a:gd name="T0" fmla="*/ 20 w 21"/>
                      <a:gd name="T1" fmla="*/ 9 h 23"/>
                      <a:gd name="T2" fmla="*/ 20 w 21"/>
                      <a:gd name="T3" fmla="*/ 14 h 23"/>
                      <a:gd name="T4" fmla="*/ 16 w 21"/>
                      <a:gd name="T5" fmla="*/ 23 h 23"/>
                      <a:gd name="T6" fmla="*/ 16 w 21"/>
                      <a:gd name="T7" fmla="*/ 22 h 23"/>
                      <a:gd name="T8" fmla="*/ 19 w 21"/>
                      <a:gd name="T9" fmla="*/ 14 h 23"/>
                      <a:gd name="T10" fmla="*/ 18 w 21"/>
                      <a:gd name="T11" fmla="*/ 9 h 23"/>
                      <a:gd name="T12" fmla="*/ 16 w 21"/>
                      <a:gd name="T13" fmla="*/ 6 h 23"/>
                      <a:gd name="T14" fmla="*/ 11 w 21"/>
                      <a:gd name="T15" fmla="*/ 4 h 23"/>
                      <a:gd name="T16" fmla="*/ 11 w 21"/>
                      <a:gd name="T17" fmla="*/ 4 h 23"/>
                      <a:gd name="T18" fmla="*/ 7 w 21"/>
                      <a:gd name="T19" fmla="*/ 6 h 23"/>
                      <a:gd name="T20" fmla="*/ 6 w 21"/>
                      <a:gd name="T21" fmla="*/ 10 h 23"/>
                      <a:gd name="T22" fmla="*/ 10 w 21"/>
                      <a:gd name="T23" fmla="*/ 14 h 23"/>
                      <a:gd name="T24" fmla="*/ 11 w 21"/>
                      <a:gd name="T25" fmla="*/ 13 h 23"/>
                      <a:gd name="T26" fmla="*/ 11 w 21"/>
                      <a:gd name="T27" fmla="*/ 13 h 23"/>
                      <a:gd name="T28" fmla="*/ 11 w 21"/>
                      <a:gd name="T29" fmla="*/ 12 h 23"/>
                      <a:gd name="T30" fmla="*/ 10 w 21"/>
                      <a:gd name="T31" fmla="*/ 12 h 23"/>
                      <a:gd name="T32" fmla="*/ 8 w 21"/>
                      <a:gd name="T33" fmla="*/ 11 h 23"/>
                      <a:gd name="T34" fmla="*/ 8 w 21"/>
                      <a:gd name="T35" fmla="*/ 8 h 23"/>
                      <a:gd name="T36" fmla="*/ 10 w 21"/>
                      <a:gd name="T37" fmla="*/ 7 h 23"/>
                      <a:gd name="T38" fmla="*/ 11 w 21"/>
                      <a:gd name="T39" fmla="*/ 7 h 23"/>
                      <a:gd name="T40" fmla="*/ 13 w 21"/>
                      <a:gd name="T41" fmla="*/ 9 h 23"/>
                      <a:gd name="T42" fmla="*/ 14 w 21"/>
                      <a:gd name="T43" fmla="*/ 12 h 23"/>
                      <a:gd name="T44" fmla="*/ 14 w 21"/>
                      <a:gd name="T45" fmla="*/ 13 h 23"/>
                      <a:gd name="T46" fmla="*/ 11 w 21"/>
                      <a:gd name="T47" fmla="*/ 17 h 23"/>
                      <a:gd name="T48" fmla="*/ 8 w 21"/>
                      <a:gd name="T49" fmla="*/ 17 h 23"/>
                      <a:gd name="T50" fmla="*/ 3 w 21"/>
                      <a:gd name="T51" fmla="*/ 15 h 23"/>
                      <a:gd name="T52" fmla="*/ 0 w 21"/>
                      <a:gd name="T53" fmla="*/ 8 h 23"/>
                      <a:gd name="T54" fmla="*/ 7 w 21"/>
                      <a:gd name="T55" fmla="*/ 1 h 23"/>
                      <a:gd name="T56" fmla="*/ 13 w 21"/>
                      <a:gd name="T57" fmla="*/ 1 h 23"/>
                      <a:gd name="T58" fmla="*/ 17 w 21"/>
                      <a:gd name="T59" fmla="*/ 4 h 23"/>
                      <a:gd name="T60" fmla="*/ 20 w 21"/>
                      <a:gd name="T6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 h="23">
                        <a:moveTo>
                          <a:pt x="20" y="9"/>
                        </a:moveTo>
                        <a:cubicBezTo>
                          <a:pt x="21" y="10"/>
                          <a:pt x="21" y="12"/>
                          <a:pt x="20" y="14"/>
                        </a:cubicBezTo>
                        <a:cubicBezTo>
                          <a:pt x="20" y="17"/>
                          <a:pt x="19" y="20"/>
                          <a:pt x="16" y="23"/>
                        </a:cubicBezTo>
                        <a:cubicBezTo>
                          <a:pt x="16" y="22"/>
                          <a:pt x="16" y="22"/>
                          <a:pt x="16" y="22"/>
                        </a:cubicBezTo>
                        <a:cubicBezTo>
                          <a:pt x="18" y="20"/>
                          <a:pt x="19" y="17"/>
                          <a:pt x="19" y="14"/>
                        </a:cubicBezTo>
                        <a:cubicBezTo>
                          <a:pt x="19" y="12"/>
                          <a:pt x="19" y="11"/>
                          <a:pt x="18" y="9"/>
                        </a:cubicBezTo>
                        <a:cubicBezTo>
                          <a:pt x="18" y="8"/>
                          <a:pt x="17" y="7"/>
                          <a:pt x="16" y="6"/>
                        </a:cubicBezTo>
                        <a:cubicBezTo>
                          <a:pt x="15" y="5"/>
                          <a:pt x="13" y="4"/>
                          <a:pt x="11" y="4"/>
                        </a:cubicBezTo>
                        <a:cubicBezTo>
                          <a:pt x="11" y="4"/>
                          <a:pt x="11" y="4"/>
                          <a:pt x="11" y="4"/>
                        </a:cubicBezTo>
                        <a:cubicBezTo>
                          <a:pt x="10" y="4"/>
                          <a:pt x="8" y="5"/>
                          <a:pt x="7" y="6"/>
                        </a:cubicBezTo>
                        <a:cubicBezTo>
                          <a:pt x="6" y="7"/>
                          <a:pt x="6" y="8"/>
                          <a:pt x="6" y="10"/>
                        </a:cubicBezTo>
                        <a:cubicBezTo>
                          <a:pt x="6" y="12"/>
                          <a:pt x="8" y="14"/>
                          <a:pt x="10" y="14"/>
                        </a:cubicBezTo>
                        <a:cubicBezTo>
                          <a:pt x="10" y="14"/>
                          <a:pt x="11" y="14"/>
                          <a:pt x="11" y="13"/>
                        </a:cubicBezTo>
                        <a:cubicBezTo>
                          <a:pt x="11" y="13"/>
                          <a:pt x="11" y="13"/>
                          <a:pt x="11" y="13"/>
                        </a:cubicBezTo>
                        <a:cubicBezTo>
                          <a:pt x="11" y="13"/>
                          <a:pt x="11" y="12"/>
                          <a:pt x="11" y="12"/>
                        </a:cubicBezTo>
                        <a:cubicBezTo>
                          <a:pt x="10" y="12"/>
                          <a:pt x="10" y="12"/>
                          <a:pt x="10" y="12"/>
                        </a:cubicBezTo>
                        <a:cubicBezTo>
                          <a:pt x="9" y="12"/>
                          <a:pt x="9" y="12"/>
                          <a:pt x="8" y="11"/>
                        </a:cubicBezTo>
                        <a:cubicBezTo>
                          <a:pt x="8" y="10"/>
                          <a:pt x="8" y="9"/>
                          <a:pt x="8" y="8"/>
                        </a:cubicBezTo>
                        <a:cubicBezTo>
                          <a:pt x="9" y="8"/>
                          <a:pt x="9" y="7"/>
                          <a:pt x="10" y="7"/>
                        </a:cubicBezTo>
                        <a:cubicBezTo>
                          <a:pt x="10" y="7"/>
                          <a:pt x="10" y="7"/>
                          <a:pt x="11" y="7"/>
                        </a:cubicBezTo>
                        <a:cubicBezTo>
                          <a:pt x="11" y="7"/>
                          <a:pt x="13" y="8"/>
                          <a:pt x="13" y="9"/>
                        </a:cubicBezTo>
                        <a:cubicBezTo>
                          <a:pt x="14" y="10"/>
                          <a:pt x="14" y="11"/>
                          <a:pt x="14" y="12"/>
                        </a:cubicBezTo>
                        <a:cubicBezTo>
                          <a:pt x="14" y="13"/>
                          <a:pt x="14" y="13"/>
                          <a:pt x="14" y="13"/>
                        </a:cubicBezTo>
                        <a:cubicBezTo>
                          <a:pt x="13" y="15"/>
                          <a:pt x="11" y="16"/>
                          <a:pt x="11" y="17"/>
                        </a:cubicBezTo>
                        <a:cubicBezTo>
                          <a:pt x="11" y="17"/>
                          <a:pt x="9" y="17"/>
                          <a:pt x="8" y="17"/>
                        </a:cubicBezTo>
                        <a:cubicBezTo>
                          <a:pt x="6" y="17"/>
                          <a:pt x="5" y="17"/>
                          <a:pt x="3" y="15"/>
                        </a:cubicBezTo>
                        <a:cubicBezTo>
                          <a:pt x="1" y="13"/>
                          <a:pt x="0" y="11"/>
                          <a:pt x="0" y="8"/>
                        </a:cubicBezTo>
                        <a:cubicBezTo>
                          <a:pt x="1" y="5"/>
                          <a:pt x="4" y="2"/>
                          <a:pt x="7" y="1"/>
                        </a:cubicBezTo>
                        <a:cubicBezTo>
                          <a:pt x="9" y="0"/>
                          <a:pt x="11" y="1"/>
                          <a:pt x="13" y="1"/>
                        </a:cubicBezTo>
                        <a:cubicBezTo>
                          <a:pt x="15" y="2"/>
                          <a:pt x="16" y="3"/>
                          <a:pt x="17" y="4"/>
                        </a:cubicBezTo>
                        <a:cubicBezTo>
                          <a:pt x="19" y="6"/>
                          <a:pt x="20" y="7"/>
                          <a:pt x="2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14912"/>
                  <p:cNvSpPr>
                    <a:spLocks/>
                  </p:cNvSpPr>
                  <p:nvPr/>
                </p:nvSpPr>
                <p:spPr bwMode="auto">
                  <a:xfrm>
                    <a:off x="1765" y="-47"/>
                    <a:ext cx="45" cy="21"/>
                  </a:xfrm>
                  <a:custGeom>
                    <a:avLst/>
                    <a:gdLst>
                      <a:gd name="T0" fmla="*/ 10 w 11"/>
                      <a:gd name="T1" fmla="*/ 5 h 5"/>
                      <a:gd name="T2" fmla="*/ 8 w 11"/>
                      <a:gd name="T3" fmla="*/ 4 h 5"/>
                      <a:gd name="T4" fmla="*/ 8 w 11"/>
                      <a:gd name="T5" fmla="*/ 4 h 5"/>
                      <a:gd name="T6" fmla="*/ 5 w 11"/>
                      <a:gd name="T7" fmla="*/ 5 h 5"/>
                      <a:gd name="T8" fmla="*/ 3 w 11"/>
                      <a:gd name="T9" fmla="*/ 5 h 5"/>
                      <a:gd name="T10" fmla="*/ 2 w 11"/>
                      <a:gd name="T11" fmla="*/ 4 h 5"/>
                      <a:gd name="T12" fmla="*/ 1 w 11"/>
                      <a:gd name="T13" fmla="*/ 3 h 5"/>
                      <a:gd name="T14" fmla="*/ 1 w 11"/>
                      <a:gd name="T15" fmla="*/ 2 h 5"/>
                      <a:gd name="T16" fmla="*/ 2 w 11"/>
                      <a:gd name="T17" fmla="*/ 1 h 5"/>
                      <a:gd name="T18" fmla="*/ 6 w 11"/>
                      <a:gd name="T19" fmla="*/ 0 h 5"/>
                      <a:gd name="T20" fmla="*/ 9 w 11"/>
                      <a:gd name="T21" fmla="*/ 2 h 5"/>
                      <a:gd name="T22" fmla="*/ 11 w 11"/>
                      <a:gd name="T23" fmla="*/ 4 h 5"/>
                      <a:gd name="T24" fmla="*/ 10 w 11"/>
                      <a:gd name="T2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5">
                        <a:moveTo>
                          <a:pt x="10" y="5"/>
                        </a:moveTo>
                        <a:cubicBezTo>
                          <a:pt x="9" y="4"/>
                          <a:pt x="9" y="4"/>
                          <a:pt x="8" y="4"/>
                        </a:cubicBezTo>
                        <a:cubicBezTo>
                          <a:pt x="8" y="4"/>
                          <a:pt x="8" y="4"/>
                          <a:pt x="8" y="4"/>
                        </a:cubicBezTo>
                        <a:cubicBezTo>
                          <a:pt x="7" y="4"/>
                          <a:pt x="6" y="4"/>
                          <a:pt x="5" y="5"/>
                        </a:cubicBezTo>
                        <a:cubicBezTo>
                          <a:pt x="4" y="5"/>
                          <a:pt x="4" y="5"/>
                          <a:pt x="3" y="5"/>
                        </a:cubicBezTo>
                        <a:cubicBezTo>
                          <a:pt x="2" y="5"/>
                          <a:pt x="2" y="4"/>
                          <a:pt x="2" y="4"/>
                        </a:cubicBezTo>
                        <a:cubicBezTo>
                          <a:pt x="1" y="4"/>
                          <a:pt x="1" y="4"/>
                          <a:pt x="1" y="3"/>
                        </a:cubicBezTo>
                        <a:cubicBezTo>
                          <a:pt x="0" y="3"/>
                          <a:pt x="0" y="3"/>
                          <a:pt x="1" y="2"/>
                        </a:cubicBezTo>
                        <a:cubicBezTo>
                          <a:pt x="1" y="2"/>
                          <a:pt x="1" y="1"/>
                          <a:pt x="2" y="1"/>
                        </a:cubicBezTo>
                        <a:cubicBezTo>
                          <a:pt x="3" y="0"/>
                          <a:pt x="4" y="0"/>
                          <a:pt x="6" y="0"/>
                        </a:cubicBezTo>
                        <a:cubicBezTo>
                          <a:pt x="7" y="1"/>
                          <a:pt x="8" y="1"/>
                          <a:pt x="9" y="2"/>
                        </a:cubicBezTo>
                        <a:cubicBezTo>
                          <a:pt x="9" y="3"/>
                          <a:pt x="10" y="3"/>
                          <a:pt x="11" y="4"/>
                        </a:cubicBezTo>
                        <a:lnTo>
                          <a:pt x="1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7" name="Freeform 14913"/>
                  <p:cNvSpPr>
                    <a:spLocks/>
                  </p:cNvSpPr>
                  <p:nvPr/>
                </p:nvSpPr>
                <p:spPr bwMode="auto">
                  <a:xfrm>
                    <a:off x="1741" y="-104"/>
                    <a:ext cx="33" cy="33"/>
                  </a:xfrm>
                  <a:custGeom>
                    <a:avLst/>
                    <a:gdLst>
                      <a:gd name="T0" fmla="*/ 5 w 8"/>
                      <a:gd name="T1" fmla="*/ 2 h 8"/>
                      <a:gd name="T2" fmla="*/ 6 w 8"/>
                      <a:gd name="T3" fmla="*/ 4 h 8"/>
                      <a:gd name="T4" fmla="*/ 8 w 8"/>
                      <a:gd name="T5" fmla="*/ 7 h 8"/>
                      <a:gd name="T6" fmla="*/ 7 w 8"/>
                      <a:gd name="T7" fmla="*/ 8 h 8"/>
                      <a:gd name="T8" fmla="*/ 4 w 8"/>
                      <a:gd name="T9" fmla="*/ 6 h 8"/>
                      <a:gd name="T10" fmla="*/ 2 w 8"/>
                      <a:gd name="T11" fmla="*/ 5 h 8"/>
                      <a:gd name="T12" fmla="*/ 0 w 8"/>
                      <a:gd name="T13" fmla="*/ 2 h 8"/>
                      <a:gd name="T14" fmla="*/ 0 w 8"/>
                      <a:gd name="T15" fmla="*/ 0 h 8"/>
                      <a:gd name="T16" fmla="*/ 2 w 8"/>
                      <a:gd name="T17" fmla="*/ 0 h 8"/>
                      <a:gd name="T18" fmla="*/ 5 w 8"/>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8">
                        <a:moveTo>
                          <a:pt x="5" y="2"/>
                        </a:moveTo>
                        <a:cubicBezTo>
                          <a:pt x="6" y="3"/>
                          <a:pt x="6" y="4"/>
                          <a:pt x="6" y="4"/>
                        </a:cubicBezTo>
                        <a:cubicBezTo>
                          <a:pt x="7" y="5"/>
                          <a:pt x="7" y="6"/>
                          <a:pt x="8" y="7"/>
                        </a:cubicBezTo>
                        <a:cubicBezTo>
                          <a:pt x="7" y="8"/>
                          <a:pt x="7" y="8"/>
                          <a:pt x="7" y="8"/>
                        </a:cubicBezTo>
                        <a:cubicBezTo>
                          <a:pt x="6" y="7"/>
                          <a:pt x="5" y="7"/>
                          <a:pt x="4" y="6"/>
                        </a:cubicBezTo>
                        <a:cubicBezTo>
                          <a:pt x="4" y="6"/>
                          <a:pt x="3" y="6"/>
                          <a:pt x="2" y="5"/>
                        </a:cubicBezTo>
                        <a:cubicBezTo>
                          <a:pt x="1" y="5"/>
                          <a:pt x="0" y="3"/>
                          <a:pt x="0" y="2"/>
                        </a:cubicBezTo>
                        <a:cubicBezTo>
                          <a:pt x="0" y="1"/>
                          <a:pt x="0" y="1"/>
                          <a:pt x="0" y="0"/>
                        </a:cubicBezTo>
                        <a:cubicBezTo>
                          <a:pt x="1" y="0"/>
                          <a:pt x="1" y="0"/>
                          <a:pt x="2" y="0"/>
                        </a:cubicBezTo>
                        <a:cubicBezTo>
                          <a:pt x="3" y="0"/>
                          <a:pt x="5"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8" name="Freeform 14914"/>
                  <p:cNvSpPr>
                    <a:spLocks/>
                  </p:cNvSpPr>
                  <p:nvPr/>
                </p:nvSpPr>
                <p:spPr bwMode="auto">
                  <a:xfrm>
                    <a:off x="1757" y="-55"/>
                    <a:ext cx="8" cy="12"/>
                  </a:xfrm>
                  <a:custGeom>
                    <a:avLst/>
                    <a:gdLst>
                      <a:gd name="T0" fmla="*/ 0 w 2"/>
                      <a:gd name="T1" fmla="*/ 2 h 3"/>
                      <a:gd name="T2" fmla="*/ 0 w 2"/>
                      <a:gd name="T3" fmla="*/ 1 h 3"/>
                      <a:gd name="T4" fmla="*/ 2 w 2"/>
                      <a:gd name="T5" fmla="*/ 1 h 3"/>
                      <a:gd name="T6" fmla="*/ 2 w 2"/>
                      <a:gd name="T7" fmla="*/ 2 h 3"/>
                      <a:gd name="T8" fmla="*/ 1 w 2"/>
                      <a:gd name="T9" fmla="*/ 3 h 3"/>
                      <a:gd name="T10" fmla="*/ 0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0" y="2"/>
                        </a:moveTo>
                        <a:cubicBezTo>
                          <a:pt x="0" y="2"/>
                          <a:pt x="0" y="1"/>
                          <a:pt x="0" y="1"/>
                        </a:cubicBezTo>
                        <a:cubicBezTo>
                          <a:pt x="1" y="0"/>
                          <a:pt x="1" y="0"/>
                          <a:pt x="2" y="1"/>
                        </a:cubicBezTo>
                        <a:cubicBezTo>
                          <a:pt x="2" y="1"/>
                          <a:pt x="2" y="2"/>
                          <a:pt x="2" y="2"/>
                        </a:cubicBezTo>
                        <a:cubicBezTo>
                          <a:pt x="2" y="3"/>
                          <a:pt x="1" y="3"/>
                          <a:pt x="1" y="3"/>
                        </a:cubicBezTo>
                        <a:cubicBezTo>
                          <a:pt x="1" y="3"/>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9" name="Freeform 14915"/>
                  <p:cNvSpPr>
                    <a:spLocks/>
                  </p:cNvSpPr>
                  <p:nvPr/>
                </p:nvSpPr>
                <p:spPr bwMode="auto">
                  <a:xfrm>
                    <a:off x="1819" y="-79"/>
                    <a:ext cx="94" cy="81"/>
                  </a:xfrm>
                  <a:custGeom>
                    <a:avLst/>
                    <a:gdLst>
                      <a:gd name="T0" fmla="*/ 14 w 23"/>
                      <a:gd name="T1" fmla="*/ 2 h 20"/>
                      <a:gd name="T2" fmla="*/ 16 w 23"/>
                      <a:gd name="T3" fmla="*/ 10 h 20"/>
                      <a:gd name="T4" fmla="*/ 13 w 23"/>
                      <a:gd name="T5" fmla="*/ 13 h 20"/>
                      <a:gd name="T6" fmla="*/ 13 w 23"/>
                      <a:gd name="T7" fmla="*/ 13 h 20"/>
                      <a:gd name="T8" fmla="*/ 9 w 23"/>
                      <a:gd name="T9" fmla="*/ 13 h 20"/>
                      <a:gd name="T10" fmla="*/ 7 w 23"/>
                      <a:gd name="T11" fmla="*/ 10 h 20"/>
                      <a:gd name="T12" fmla="*/ 8 w 23"/>
                      <a:gd name="T13" fmla="*/ 8 h 20"/>
                      <a:gd name="T14" fmla="*/ 11 w 23"/>
                      <a:gd name="T15" fmla="*/ 8 h 20"/>
                      <a:gd name="T16" fmla="*/ 12 w 23"/>
                      <a:gd name="T17" fmla="*/ 10 h 20"/>
                      <a:gd name="T18" fmla="*/ 12 w 23"/>
                      <a:gd name="T19" fmla="*/ 10 h 20"/>
                      <a:gd name="T20" fmla="*/ 13 w 23"/>
                      <a:gd name="T21" fmla="*/ 11 h 20"/>
                      <a:gd name="T22" fmla="*/ 14 w 23"/>
                      <a:gd name="T23" fmla="*/ 10 h 20"/>
                      <a:gd name="T24" fmla="*/ 14 w 23"/>
                      <a:gd name="T25" fmla="*/ 9 h 20"/>
                      <a:gd name="T26" fmla="*/ 9 w 23"/>
                      <a:gd name="T27" fmla="*/ 6 h 20"/>
                      <a:gd name="T28" fmla="*/ 9 w 23"/>
                      <a:gd name="T29" fmla="*/ 6 h 20"/>
                      <a:gd name="T30" fmla="*/ 5 w 23"/>
                      <a:gd name="T31" fmla="*/ 8 h 20"/>
                      <a:gd name="T32" fmla="*/ 4 w 23"/>
                      <a:gd name="T33" fmla="*/ 12 h 20"/>
                      <a:gd name="T34" fmla="*/ 6 w 23"/>
                      <a:gd name="T35" fmla="*/ 16 h 20"/>
                      <a:gd name="T36" fmla="*/ 10 w 23"/>
                      <a:gd name="T37" fmla="*/ 18 h 20"/>
                      <a:gd name="T38" fmla="*/ 14 w 23"/>
                      <a:gd name="T39" fmla="*/ 18 h 20"/>
                      <a:gd name="T40" fmla="*/ 23 w 23"/>
                      <a:gd name="T41" fmla="*/ 14 h 20"/>
                      <a:gd name="T42" fmla="*/ 23 w 23"/>
                      <a:gd name="T43" fmla="*/ 15 h 20"/>
                      <a:gd name="T44" fmla="*/ 15 w 23"/>
                      <a:gd name="T45" fmla="*/ 20 h 20"/>
                      <a:gd name="T46" fmla="*/ 12 w 23"/>
                      <a:gd name="T47" fmla="*/ 20 h 20"/>
                      <a:gd name="T48" fmla="*/ 10 w 23"/>
                      <a:gd name="T49" fmla="*/ 20 h 20"/>
                      <a:gd name="T50" fmla="*/ 5 w 23"/>
                      <a:gd name="T51" fmla="*/ 17 h 20"/>
                      <a:gd name="T52" fmla="*/ 2 w 23"/>
                      <a:gd name="T53" fmla="*/ 13 h 20"/>
                      <a:gd name="T54" fmla="*/ 1 w 23"/>
                      <a:gd name="T55" fmla="*/ 8 h 20"/>
                      <a:gd name="T56" fmla="*/ 9 w 23"/>
                      <a:gd name="T57" fmla="*/ 0 h 20"/>
                      <a:gd name="T58" fmla="*/ 14 w 23"/>
                      <a:gd name="T59"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20">
                        <a:moveTo>
                          <a:pt x="14" y="2"/>
                        </a:moveTo>
                        <a:cubicBezTo>
                          <a:pt x="18" y="6"/>
                          <a:pt x="17" y="9"/>
                          <a:pt x="16" y="10"/>
                        </a:cubicBezTo>
                        <a:cubicBezTo>
                          <a:pt x="16" y="10"/>
                          <a:pt x="15" y="12"/>
                          <a:pt x="13" y="13"/>
                        </a:cubicBezTo>
                        <a:cubicBezTo>
                          <a:pt x="13" y="13"/>
                          <a:pt x="13" y="13"/>
                          <a:pt x="13" y="13"/>
                        </a:cubicBezTo>
                        <a:cubicBezTo>
                          <a:pt x="12" y="13"/>
                          <a:pt x="11" y="13"/>
                          <a:pt x="9" y="13"/>
                        </a:cubicBezTo>
                        <a:cubicBezTo>
                          <a:pt x="8" y="12"/>
                          <a:pt x="7" y="11"/>
                          <a:pt x="7" y="10"/>
                        </a:cubicBezTo>
                        <a:cubicBezTo>
                          <a:pt x="7" y="9"/>
                          <a:pt x="7" y="8"/>
                          <a:pt x="8" y="8"/>
                        </a:cubicBezTo>
                        <a:cubicBezTo>
                          <a:pt x="9" y="8"/>
                          <a:pt x="10" y="8"/>
                          <a:pt x="11" y="8"/>
                        </a:cubicBezTo>
                        <a:cubicBezTo>
                          <a:pt x="11" y="8"/>
                          <a:pt x="12" y="9"/>
                          <a:pt x="12" y="10"/>
                        </a:cubicBezTo>
                        <a:cubicBezTo>
                          <a:pt x="12" y="10"/>
                          <a:pt x="12" y="10"/>
                          <a:pt x="12" y="10"/>
                        </a:cubicBezTo>
                        <a:cubicBezTo>
                          <a:pt x="12" y="10"/>
                          <a:pt x="12" y="11"/>
                          <a:pt x="13" y="11"/>
                        </a:cubicBezTo>
                        <a:cubicBezTo>
                          <a:pt x="13" y="11"/>
                          <a:pt x="13" y="11"/>
                          <a:pt x="14" y="10"/>
                        </a:cubicBezTo>
                        <a:cubicBezTo>
                          <a:pt x="14" y="10"/>
                          <a:pt x="14" y="9"/>
                          <a:pt x="14" y="9"/>
                        </a:cubicBezTo>
                        <a:cubicBezTo>
                          <a:pt x="13" y="7"/>
                          <a:pt x="11" y="6"/>
                          <a:pt x="9" y="6"/>
                        </a:cubicBezTo>
                        <a:cubicBezTo>
                          <a:pt x="9" y="6"/>
                          <a:pt x="9" y="6"/>
                          <a:pt x="9" y="6"/>
                        </a:cubicBezTo>
                        <a:cubicBezTo>
                          <a:pt x="8" y="6"/>
                          <a:pt x="6" y="6"/>
                          <a:pt x="5" y="8"/>
                        </a:cubicBezTo>
                        <a:cubicBezTo>
                          <a:pt x="4" y="9"/>
                          <a:pt x="4" y="10"/>
                          <a:pt x="4" y="12"/>
                        </a:cubicBezTo>
                        <a:cubicBezTo>
                          <a:pt x="4" y="13"/>
                          <a:pt x="6" y="15"/>
                          <a:pt x="6" y="16"/>
                        </a:cubicBezTo>
                        <a:cubicBezTo>
                          <a:pt x="7" y="17"/>
                          <a:pt x="9" y="17"/>
                          <a:pt x="10" y="18"/>
                        </a:cubicBezTo>
                        <a:cubicBezTo>
                          <a:pt x="11" y="18"/>
                          <a:pt x="13" y="18"/>
                          <a:pt x="14" y="18"/>
                        </a:cubicBezTo>
                        <a:cubicBezTo>
                          <a:pt x="18" y="18"/>
                          <a:pt x="20" y="16"/>
                          <a:pt x="23" y="14"/>
                        </a:cubicBezTo>
                        <a:cubicBezTo>
                          <a:pt x="23" y="15"/>
                          <a:pt x="23" y="15"/>
                          <a:pt x="23" y="15"/>
                        </a:cubicBezTo>
                        <a:cubicBezTo>
                          <a:pt x="21" y="17"/>
                          <a:pt x="18" y="19"/>
                          <a:pt x="15" y="20"/>
                        </a:cubicBezTo>
                        <a:cubicBezTo>
                          <a:pt x="14" y="20"/>
                          <a:pt x="13" y="20"/>
                          <a:pt x="12" y="20"/>
                        </a:cubicBezTo>
                        <a:cubicBezTo>
                          <a:pt x="11" y="20"/>
                          <a:pt x="10" y="20"/>
                          <a:pt x="10" y="20"/>
                        </a:cubicBezTo>
                        <a:cubicBezTo>
                          <a:pt x="8" y="19"/>
                          <a:pt x="6" y="19"/>
                          <a:pt x="5" y="17"/>
                        </a:cubicBezTo>
                        <a:cubicBezTo>
                          <a:pt x="3" y="16"/>
                          <a:pt x="2" y="15"/>
                          <a:pt x="2" y="13"/>
                        </a:cubicBezTo>
                        <a:cubicBezTo>
                          <a:pt x="1" y="11"/>
                          <a:pt x="0" y="10"/>
                          <a:pt x="1" y="8"/>
                        </a:cubicBezTo>
                        <a:cubicBezTo>
                          <a:pt x="2" y="3"/>
                          <a:pt x="5" y="0"/>
                          <a:pt x="9" y="0"/>
                        </a:cubicBezTo>
                        <a:cubicBezTo>
                          <a:pt x="11" y="0"/>
                          <a:pt x="13" y="1"/>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0" name="Freeform 14916"/>
                  <p:cNvSpPr>
                    <a:spLocks/>
                  </p:cNvSpPr>
                  <p:nvPr/>
                </p:nvSpPr>
                <p:spPr bwMode="auto">
                  <a:xfrm>
                    <a:off x="1810" y="-30"/>
                    <a:ext cx="13" cy="12"/>
                  </a:xfrm>
                  <a:custGeom>
                    <a:avLst/>
                    <a:gdLst>
                      <a:gd name="T0" fmla="*/ 2 w 3"/>
                      <a:gd name="T1" fmla="*/ 1 h 3"/>
                      <a:gd name="T2" fmla="*/ 2 w 3"/>
                      <a:gd name="T3" fmla="*/ 2 h 3"/>
                      <a:gd name="T4" fmla="*/ 2 w 3"/>
                      <a:gd name="T5" fmla="*/ 3 h 3"/>
                      <a:gd name="T6" fmla="*/ 1 w 3"/>
                      <a:gd name="T7" fmla="*/ 3 h 3"/>
                      <a:gd name="T8" fmla="*/ 0 w 3"/>
                      <a:gd name="T9" fmla="*/ 2 h 3"/>
                      <a:gd name="T10" fmla="*/ 0 w 3"/>
                      <a:gd name="T11" fmla="*/ 1 h 3"/>
                      <a:gd name="T12" fmla="*/ 1 w 3"/>
                      <a:gd name="T13" fmla="*/ 0 h 3"/>
                      <a:gd name="T14" fmla="*/ 2 w 3"/>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2" y="1"/>
                        </a:moveTo>
                        <a:cubicBezTo>
                          <a:pt x="3" y="1"/>
                          <a:pt x="3" y="2"/>
                          <a:pt x="2" y="2"/>
                        </a:cubicBezTo>
                        <a:cubicBezTo>
                          <a:pt x="2" y="2"/>
                          <a:pt x="2" y="2"/>
                          <a:pt x="2" y="3"/>
                        </a:cubicBezTo>
                        <a:cubicBezTo>
                          <a:pt x="2" y="3"/>
                          <a:pt x="1" y="3"/>
                          <a:pt x="1" y="3"/>
                        </a:cubicBezTo>
                        <a:cubicBezTo>
                          <a:pt x="1" y="3"/>
                          <a:pt x="0" y="2"/>
                          <a:pt x="0" y="2"/>
                        </a:cubicBezTo>
                        <a:cubicBezTo>
                          <a:pt x="0" y="2"/>
                          <a:pt x="0" y="1"/>
                          <a:pt x="0" y="1"/>
                        </a:cubicBezTo>
                        <a:cubicBezTo>
                          <a:pt x="0" y="1"/>
                          <a:pt x="1" y="0"/>
                          <a:pt x="1" y="0"/>
                        </a:cubicBezTo>
                        <a:cubicBezTo>
                          <a:pt x="1" y="0"/>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1" name="Freeform 14917"/>
                  <p:cNvSpPr>
                    <a:spLocks/>
                  </p:cNvSpPr>
                  <p:nvPr/>
                </p:nvSpPr>
                <p:spPr bwMode="auto">
                  <a:xfrm>
                    <a:off x="1716" y="-124"/>
                    <a:ext cx="115" cy="106"/>
                  </a:xfrm>
                  <a:custGeom>
                    <a:avLst/>
                    <a:gdLst>
                      <a:gd name="T0" fmla="*/ 26 w 28"/>
                      <a:gd name="T1" fmla="*/ 10 h 26"/>
                      <a:gd name="T2" fmla="*/ 24 w 28"/>
                      <a:gd name="T3" fmla="*/ 11 h 26"/>
                      <a:gd name="T4" fmla="*/ 23 w 28"/>
                      <a:gd name="T5" fmla="*/ 11 h 26"/>
                      <a:gd name="T6" fmla="*/ 22 w 28"/>
                      <a:gd name="T7" fmla="*/ 10 h 26"/>
                      <a:gd name="T8" fmla="*/ 23 w 28"/>
                      <a:gd name="T9" fmla="*/ 8 h 26"/>
                      <a:gd name="T10" fmla="*/ 23 w 28"/>
                      <a:gd name="T11" fmla="*/ 7 h 26"/>
                      <a:gd name="T12" fmla="*/ 23 w 28"/>
                      <a:gd name="T13" fmla="*/ 6 h 26"/>
                      <a:gd name="T14" fmla="*/ 22 w 28"/>
                      <a:gd name="T15" fmla="*/ 5 h 26"/>
                      <a:gd name="T16" fmla="*/ 22 w 28"/>
                      <a:gd name="T17" fmla="*/ 5 h 26"/>
                      <a:gd name="T18" fmla="*/ 19 w 28"/>
                      <a:gd name="T19" fmla="*/ 5 h 26"/>
                      <a:gd name="T20" fmla="*/ 17 w 28"/>
                      <a:gd name="T21" fmla="*/ 8 h 26"/>
                      <a:gd name="T22" fmla="*/ 17 w 28"/>
                      <a:gd name="T23" fmla="*/ 12 h 26"/>
                      <a:gd name="T24" fmla="*/ 21 w 28"/>
                      <a:gd name="T25" fmla="*/ 20 h 26"/>
                      <a:gd name="T26" fmla="*/ 21 w 28"/>
                      <a:gd name="T27" fmla="*/ 20 h 26"/>
                      <a:gd name="T28" fmla="*/ 20 w 28"/>
                      <a:gd name="T29" fmla="*/ 21 h 26"/>
                      <a:gd name="T30" fmla="*/ 12 w 28"/>
                      <a:gd name="T31" fmla="*/ 16 h 26"/>
                      <a:gd name="T32" fmla="*/ 9 w 28"/>
                      <a:gd name="T33" fmla="*/ 16 h 26"/>
                      <a:gd name="T34" fmla="*/ 6 w 28"/>
                      <a:gd name="T35" fmla="*/ 17 h 26"/>
                      <a:gd name="T36" fmla="*/ 5 w 28"/>
                      <a:gd name="T37" fmla="*/ 20 h 26"/>
                      <a:gd name="T38" fmla="*/ 6 w 28"/>
                      <a:gd name="T39" fmla="*/ 21 h 26"/>
                      <a:gd name="T40" fmla="*/ 6 w 28"/>
                      <a:gd name="T41" fmla="*/ 21 h 26"/>
                      <a:gd name="T42" fmla="*/ 7 w 28"/>
                      <a:gd name="T43" fmla="*/ 22 h 26"/>
                      <a:gd name="T44" fmla="*/ 9 w 28"/>
                      <a:gd name="T45" fmla="*/ 21 h 26"/>
                      <a:gd name="T46" fmla="*/ 11 w 28"/>
                      <a:gd name="T47" fmla="*/ 21 h 26"/>
                      <a:gd name="T48" fmla="*/ 11 w 28"/>
                      <a:gd name="T49" fmla="*/ 23 h 26"/>
                      <a:gd name="T50" fmla="*/ 10 w 28"/>
                      <a:gd name="T51" fmla="*/ 25 h 26"/>
                      <a:gd name="T52" fmla="*/ 7 w 28"/>
                      <a:gd name="T53" fmla="*/ 26 h 26"/>
                      <a:gd name="T54" fmla="*/ 6 w 28"/>
                      <a:gd name="T55" fmla="*/ 26 h 26"/>
                      <a:gd name="T56" fmla="*/ 3 w 28"/>
                      <a:gd name="T57" fmla="*/ 25 h 26"/>
                      <a:gd name="T58" fmla="*/ 2 w 28"/>
                      <a:gd name="T59" fmla="*/ 24 h 26"/>
                      <a:gd name="T60" fmla="*/ 1 w 28"/>
                      <a:gd name="T61" fmla="*/ 22 h 26"/>
                      <a:gd name="T62" fmla="*/ 3 w 28"/>
                      <a:gd name="T63" fmla="*/ 14 h 26"/>
                      <a:gd name="T64" fmla="*/ 6 w 28"/>
                      <a:gd name="T65" fmla="*/ 13 h 26"/>
                      <a:gd name="T66" fmla="*/ 9 w 28"/>
                      <a:gd name="T67" fmla="*/ 12 h 26"/>
                      <a:gd name="T68" fmla="*/ 13 w 28"/>
                      <a:gd name="T69" fmla="*/ 14 h 26"/>
                      <a:gd name="T70" fmla="*/ 17 w 28"/>
                      <a:gd name="T71" fmla="*/ 16 h 26"/>
                      <a:gd name="T72" fmla="*/ 18 w 28"/>
                      <a:gd name="T73" fmla="*/ 17 h 26"/>
                      <a:gd name="T74" fmla="*/ 17 w 28"/>
                      <a:gd name="T75" fmla="*/ 16 h 26"/>
                      <a:gd name="T76" fmla="*/ 15 w 28"/>
                      <a:gd name="T77" fmla="*/ 12 h 26"/>
                      <a:gd name="T78" fmla="*/ 14 w 28"/>
                      <a:gd name="T79" fmla="*/ 8 h 26"/>
                      <a:gd name="T80" fmla="*/ 14 w 28"/>
                      <a:gd name="T81" fmla="*/ 5 h 26"/>
                      <a:gd name="T82" fmla="*/ 16 w 28"/>
                      <a:gd name="T83" fmla="*/ 2 h 26"/>
                      <a:gd name="T84" fmla="*/ 21 w 28"/>
                      <a:gd name="T85" fmla="*/ 0 h 26"/>
                      <a:gd name="T86" fmla="*/ 24 w 28"/>
                      <a:gd name="T87" fmla="*/ 0 h 26"/>
                      <a:gd name="T88" fmla="*/ 26 w 28"/>
                      <a:gd name="T89" fmla="*/ 2 h 26"/>
                      <a:gd name="T90" fmla="*/ 27 w 28"/>
                      <a:gd name="T91" fmla="*/ 3 h 26"/>
                      <a:gd name="T92" fmla="*/ 28 w 28"/>
                      <a:gd name="T93" fmla="*/ 7 h 26"/>
                      <a:gd name="T94" fmla="*/ 26 w 28"/>
                      <a:gd name="T9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 h="26">
                        <a:moveTo>
                          <a:pt x="26" y="10"/>
                        </a:moveTo>
                        <a:cubicBezTo>
                          <a:pt x="26" y="10"/>
                          <a:pt x="25" y="10"/>
                          <a:pt x="24" y="11"/>
                        </a:cubicBezTo>
                        <a:cubicBezTo>
                          <a:pt x="24" y="11"/>
                          <a:pt x="24" y="11"/>
                          <a:pt x="23" y="11"/>
                        </a:cubicBezTo>
                        <a:cubicBezTo>
                          <a:pt x="23" y="11"/>
                          <a:pt x="22" y="11"/>
                          <a:pt x="22" y="10"/>
                        </a:cubicBezTo>
                        <a:cubicBezTo>
                          <a:pt x="22" y="10"/>
                          <a:pt x="22" y="9"/>
                          <a:pt x="23" y="8"/>
                        </a:cubicBezTo>
                        <a:cubicBezTo>
                          <a:pt x="23" y="8"/>
                          <a:pt x="23" y="7"/>
                          <a:pt x="23" y="7"/>
                        </a:cubicBezTo>
                        <a:cubicBezTo>
                          <a:pt x="23" y="6"/>
                          <a:pt x="23" y="6"/>
                          <a:pt x="23" y="6"/>
                        </a:cubicBezTo>
                        <a:cubicBezTo>
                          <a:pt x="23" y="6"/>
                          <a:pt x="23" y="5"/>
                          <a:pt x="22" y="5"/>
                        </a:cubicBezTo>
                        <a:cubicBezTo>
                          <a:pt x="22" y="5"/>
                          <a:pt x="22" y="5"/>
                          <a:pt x="22" y="5"/>
                        </a:cubicBezTo>
                        <a:cubicBezTo>
                          <a:pt x="21" y="5"/>
                          <a:pt x="20" y="5"/>
                          <a:pt x="19" y="5"/>
                        </a:cubicBezTo>
                        <a:cubicBezTo>
                          <a:pt x="18" y="6"/>
                          <a:pt x="17" y="7"/>
                          <a:pt x="17" y="8"/>
                        </a:cubicBezTo>
                        <a:cubicBezTo>
                          <a:pt x="17" y="9"/>
                          <a:pt x="17" y="10"/>
                          <a:pt x="17" y="12"/>
                        </a:cubicBezTo>
                        <a:cubicBezTo>
                          <a:pt x="18" y="14"/>
                          <a:pt x="19" y="17"/>
                          <a:pt x="21" y="20"/>
                        </a:cubicBezTo>
                        <a:cubicBezTo>
                          <a:pt x="21" y="20"/>
                          <a:pt x="21" y="20"/>
                          <a:pt x="21" y="20"/>
                        </a:cubicBezTo>
                        <a:cubicBezTo>
                          <a:pt x="20" y="21"/>
                          <a:pt x="20" y="21"/>
                          <a:pt x="20" y="21"/>
                        </a:cubicBezTo>
                        <a:cubicBezTo>
                          <a:pt x="17" y="18"/>
                          <a:pt x="15" y="17"/>
                          <a:pt x="12" y="16"/>
                        </a:cubicBezTo>
                        <a:cubicBezTo>
                          <a:pt x="11" y="15"/>
                          <a:pt x="10" y="15"/>
                          <a:pt x="9" y="16"/>
                        </a:cubicBezTo>
                        <a:cubicBezTo>
                          <a:pt x="7" y="16"/>
                          <a:pt x="6" y="16"/>
                          <a:pt x="6" y="17"/>
                        </a:cubicBezTo>
                        <a:cubicBezTo>
                          <a:pt x="5" y="18"/>
                          <a:pt x="5" y="20"/>
                          <a:pt x="5" y="20"/>
                        </a:cubicBezTo>
                        <a:cubicBezTo>
                          <a:pt x="5" y="20"/>
                          <a:pt x="6" y="21"/>
                          <a:pt x="6" y="21"/>
                        </a:cubicBezTo>
                        <a:cubicBezTo>
                          <a:pt x="6" y="21"/>
                          <a:pt x="6" y="21"/>
                          <a:pt x="6" y="21"/>
                        </a:cubicBezTo>
                        <a:cubicBezTo>
                          <a:pt x="6" y="21"/>
                          <a:pt x="7" y="22"/>
                          <a:pt x="7" y="22"/>
                        </a:cubicBezTo>
                        <a:cubicBezTo>
                          <a:pt x="7" y="22"/>
                          <a:pt x="8" y="22"/>
                          <a:pt x="9" y="21"/>
                        </a:cubicBezTo>
                        <a:cubicBezTo>
                          <a:pt x="10" y="21"/>
                          <a:pt x="10" y="21"/>
                          <a:pt x="11" y="21"/>
                        </a:cubicBezTo>
                        <a:cubicBezTo>
                          <a:pt x="11" y="21"/>
                          <a:pt x="11" y="22"/>
                          <a:pt x="11" y="23"/>
                        </a:cubicBezTo>
                        <a:cubicBezTo>
                          <a:pt x="11" y="24"/>
                          <a:pt x="10" y="24"/>
                          <a:pt x="10" y="25"/>
                        </a:cubicBezTo>
                        <a:cubicBezTo>
                          <a:pt x="9" y="25"/>
                          <a:pt x="8" y="26"/>
                          <a:pt x="7" y="26"/>
                        </a:cubicBezTo>
                        <a:cubicBezTo>
                          <a:pt x="7" y="26"/>
                          <a:pt x="7" y="26"/>
                          <a:pt x="6" y="26"/>
                        </a:cubicBezTo>
                        <a:cubicBezTo>
                          <a:pt x="5" y="26"/>
                          <a:pt x="4" y="26"/>
                          <a:pt x="3" y="25"/>
                        </a:cubicBezTo>
                        <a:cubicBezTo>
                          <a:pt x="3" y="25"/>
                          <a:pt x="2" y="24"/>
                          <a:pt x="2" y="24"/>
                        </a:cubicBezTo>
                        <a:cubicBezTo>
                          <a:pt x="1" y="23"/>
                          <a:pt x="1" y="23"/>
                          <a:pt x="1" y="22"/>
                        </a:cubicBezTo>
                        <a:cubicBezTo>
                          <a:pt x="0" y="19"/>
                          <a:pt x="1" y="16"/>
                          <a:pt x="3" y="14"/>
                        </a:cubicBezTo>
                        <a:cubicBezTo>
                          <a:pt x="3" y="14"/>
                          <a:pt x="5" y="13"/>
                          <a:pt x="6" y="13"/>
                        </a:cubicBezTo>
                        <a:cubicBezTo>
                          <a:pt x="7" y="12"/>
                          <a:pt x="8" y="12"/>
                          <a:pt x="9" y="12"/>
                        </a:cubicBezTo>
                        <a:cubicBezTo>
                          <a:pt x="11" y="12"/>
                          <a:pt x="12" y="13"/>
                          <a:pt x="13" y="14"/>
                        </a:cubicBezTo>
                        <a:cubicBezTo>
                          <a:pt x="14" y="14"/>
                          <a:pt x="16" y="15"/>
                          <a:pt x="17" y="16"/>
                        </a:cubicBezTo>
                        <a:cubicBezTo>
                          <a:pt x="17" y="17"/>
                          <a:pt x="18" y="17"/>
                          <a:pt x="18" y="17"/>
                        </a:cubicBezTo>
                        <a:cubicBezTo>
                          <a:pt x="18" y="17"/>
                          <a:pt x="17" y="16"/>
                          <a:pt x="17" y="16"/>
                        </a:cubicBezTo>
                        <a:cubicBezTo>
                          <a:pt x="16" y="15"/>
                          <a:pt x="15" y="14"/>
                          <a:pt x="15" y="12"/>
                        </a:cubicBezTo>
                        <a:cubicBezTo>
                          <a:pt x="14" y="11"/>
                          <a:pt x="14" y="10"/>
                          <a:pt x="14" y="8"/>
                        </a:cubicBezTo>
                        <a:cubicBezTo>
                          <a:pt x="14" y="7"/>
                          <a:pt x="14" y="6"/>
                          <a:pt x="14" y="5"/>
                        </a:cubicBezTo>
                        <a:cubicBezTo>
                          <a:pt x="15" y="3"/>
                          <a:pt x="15" y="2"/>
                          <a:pt x="16" y="2"/>
                        </a:cubicBezTo>
                        <a:cubicBezTo>
                          <a:pt x="18" y="0"/>
                          <a:pt x="19" y="0"/>
                          <a:pt x="21" y="0"/>
                        </a:cubicBezTo>
                        <a:cubicBezTo>
                          <a:pt x="22" y="0"/>
                          <a:pt x="23" y="0"/>
                          <a:pt x="24" y="0"/>
                        </a:cubicBezTo>
                        <a:cubicBezTo>
                          <a:pt x="25" y="1"/>
                          <a:pt x="25" y="1"/>
                          <a:pt x="26" y="2"/>
                        </a:cubicBezTo>
                        <a:cubicBezTo>
                          <a:pt x="26" y="2"/>
                          <a:pt x="27" y="3"/>
                          <a:pt x="27" y="3"/>
                        </a:cubicBezTo>
                        <a:cubicBezTo>
                          <a:pt x="28" y="4"/>
                          <a:pt x="28" y="6"/>
                          <a:pt x="28" y="7"/>
                        </a:cubicBezTo>
                        <a:cubicBezTo>
                          <a:pt x="27" y="8"/>
                          <a:pt x="27" y="9"/>
                          <a:pt x="2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2" name="Freeform 14918"/>
                  <p:cNvSpPr>
                    <a:spLocks/>
                  </p:cNvSpPr>
                  <p:nvPr/>
                </p:nvSpPr>
                <p:spPr bwMode="auto">
                  <a:xfrm>
                    <a:off x="1798" y="-75"/>
                    <a:ext cx="21" cy="41"/>
                  </a:xfrm>
                  <a:custGeom>
                    <a:avLst/>
                    <a:gdLst>
                      <a:gd name="T0" fmla="*/ 2 w 5"/>
                      <a:gd name="T1" fmla="*/ 0 h 10"/>
                      <a:gd name="T2" fmla="*/ 4 w 5"/>
                      <a:gd name="T3" fmla="*/ 0 h 10"/>
                      <a:gd name="T4" fmla="*/ 4 w 5"/>
                      <a:gd name="T5" fmla="*/ 1 h 10"/>
                      <a:gd name="T6" fmla="*/ 5 w 5"/>
                      <a:gd name="T7" fmla="*/ 3 h 10"/>
                      <a:gd name="T8" fmla="*/ 4 w 5"/>
                      <a:gd name="T9" fmla="*/ 5 h 10"/>
                      <a:gd name="T10" fmla="*/ 4 w 5"/>
                      <a:gd name="T11" fmla="*/ 8 h 10"/>
                      <a:gd name="T12" fmla="*/ 4 w 5"/>
                      <a:gd name="T13" fmla="*/ 10 h 10"/>
                      <a:gd name="T14" fmla="*/ 4 w 5"/>
                      <a:gd name="T15" fmla="*/ 10 h 10"/>
                      <a:gd name="T16" fmla="*/ 1 w 5"/>
                      <a:gd name="T17" fmla="*/ 8 h 10"/>
                      <a:gd name="T18" fmla="*/ 0 w 5"/>
                      <a:gd name="T19" fmla="*/ 5 h 10"/>
                      <a:gd name="T20" fmla="*/ 1 w 5"/>
                      <a:gd name="T21" fmla="*/ 1 h 10"/>
                      <a:gd name="T22" fmla="*/ 2 w 5"/>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0">
                        <a:moveTo>
                          <a:pt x="2" y="0"/>
                        </a:moveTo>
                        <a:cubicBezTo>
                          <a:pt x="3" y="0"/>
                          <a:pt x="3" y="0"/>
                          <a:pt x="4" y="0"/>
                        </a:cubicBezTo>
                        <a:cubicBezTo>
                          <a:pt x="4" y="1"/>
                          <a:pt x="4" y="1"/>
                          <a:pt x="4" y="1"/>
                        </a:cubicBezTo>
                        <a:cubicBezTo>
                          <a:pt x="4" y="2"/>
                          <a:pt x="5" y="2"/>
                          <a:pt x="5" y="3"/>
                        </a:cubicBezTo>
                        <a:cubicBezTo>
                          <a:pt x="5" y="3"/>
                          <a:pt x="5" y="4"/>
                          <a:pt x="4" y="5"/>
                        </a:cubicBezTo>
                        <a:cubicBezTo>
                          <a:pt x="4" y="6"/>
                          <a:pt x="4" y="7"/>
                          <a:pt x="4" y="8"/>
                        </a:cubicBezTo>
                        <a:cubicBezTo>
                          <a:pt x="4" y="8"/>
                          <a:pt x="4" y="9"/>
                          <a:pt x="4" y="10"/>
                        </a:cubicBezTo>
                        <a:cubicBezTo>
                          <a:pt x="4" y="10"/>
                          <a:pt x="4" y="10"/>
                          <a:pt x="4" y="10"/>
                        </a:cubicBezTo>
                        <a:cubicBezTo>
                          <a:pt x="3" y="10"/>
                          <a:pt x="2" y="9"/>
                          <a:pt x="1" y="8"/>
                        </a:cubicBezTo>
                        <a:cubicBezTo>
                          <a:pt x="1" y="7"/>
                          <a:pt x="0" y="7"/>
                          <a:pt x="0" y="5"/>
                        </a:cubicBezTo>
                        <a:cubicBezTo>
                          <a:pt x="0" y="4"/>
                          <a:pt x="0" y="2"/>
                          <a:pt x="1"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3" name="Freeform 14919"/>
                  <p:cNvSpPr>
                    <a:spLocks/>
                  </p:cNvSpPr>
                  <p:nvPr/>
                </p:nvSpPr>
                <p:spPr bwMode="auto">
                  <a:xfrm>
                    <a:off x="1790" y="-88"/>
                    <a:ext cx="12" cy="13"/>
                  </a:xfrm>
                  <a:custGeom>
                    <a:avLst/>
                    <a:gdLst>
                      <a:gd name="T0" fmla="*/ 2 w 3"/>
                      <a:gd name="T1" fmla="*/ 3 h 3"/>
                      <a:gd name="T2" fmla="*/ 1 w 3"/>
                      <a:gd name="T3" fmla="*/ 2 h 3"/>
                      <a:gd name="T4" fmla="*/ 1 w 3"/>
                      <a:gd name="T5" fmla="*/ 0 h 3"/>
                      <a:gd name="T6" fmla="*/ 3 w 3"/>
                      <a:gd name="T7" fmla="*/ 1 h 3"/>
                      <a:gd name="T8" fmla="*/ 3 w 3"/>
                      <a:gd name="T9" fmla="*/ 2 h 3"/>
                      <a:gd name="T10" fmla="*/ 2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2" y="3"/>
                        </a:moveTo>
                        <a:cubicBezTo>
                          <a:pt x="1" y="3"/>
                          <a:pt x="1" y="3"/>
                          <a:pt x="1" y="2"/>
                        </a:cubicBezTo>
                        <a:cubicBezTo>
                          <a:pt x="0" y="2"/>
                          <a:pt x="0" y="1"/>
                          <a:pt x="1" y="0"/>
                        </a:cubicBezTo>
                        <a:cubicBezTo>
                          <a:pt x="1" y="0"/>
                          <a:pt x="2" y="0"/>
                          <a:pt x="3" y="1"/>
                        </a:cubicBezTo>
                        <a:cubicBezTo>
                          <a:pt x="3" y="1"/>
                          <a:pt x="3" y="2"/>
                          <a:pt x="3" y="2"/>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4" name="Freeform 14920"/>
                  <p:cNvSpPr>
                    <a:spLocks/>
                  </p:cNvSpPr>
                  <p:nvPr/>
                </p:nvSpPr>
                <p:spPr bwMode="auto">
                  <a:xfrm>
                    <a:off x="1716" y="-124"/>
                    <a:ext cx="21" cy="16"/>
                  </a:xfrm>
                  <a:custGeom>
                    <a:avLst/>
                    <a:gdLst>
                      <a:gd name="T0" fmla="*/ 3 w 5"/>
                      <a:gd name="T1" fmla="*/ 4 h 4"/>
                      <a:gd name="T2" fmla="*/ 3 w 5"/>
                      <a:gd name="T3" fmla="*/ 4 h 4"/>
                      <a:gd name="T4" fmla="*/ 2 w 5"/>
                      <a:gd name="T5" fmla="*/ 4 h 4"/>
                      <a:gd name="T6" fmla="*/ 2 w 5"/>
                      <a:gd name="T7" fmla="*/ 4 h 4"/>
                      <a:gd name="T8" fmla="*/ 1 w 5"/>
                      <a:gd name="T9" fmla="*/ 3 h 4"/>
                      <a:gd name="T10" fmla="*/ 1 w 5"/>
                      <a:gd name="T11" fmla="*/ 2 h 4"/>
                      <a:gd name="T12" fmla="*/ 0 w 5"/>
                      <a:gd name="T13" fmla="*/ 2 h 4"/>
                      <a:gd name="T14" fmla="*/ 2 w 5"/>
                      <a:gd name="T15" fmla="*/ 0 h 4"/>
                      <a:gd name="T16" fmla="*/ 3 w 5"/>
                      <a:gd name="T17" fmla="*/ 1 h 4"/>
                      <a:gd name="T18" fmla="*/ 5 w 5"/>
                      <a:gd name="T19" fmla="*/ 2 h 4"/>
                      <a:gd name="T20" fmla="*/ 4 w 5"/>
                      <a:gd name="T21" fmla="*/ 3 h 4"/>
                      <a:gd name="T22" fmla="*/ 3 w 5"/>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4">
                        <a:moveTo>
                          <a:pt x="3" y="4"/>
                        </a:moveTo>
                        <a:cubicBezTo>
                          <a:pt x="3" y="4"/>
                          <a:pt x="3" y="4"/>
                          <a:pt x="3" y="4"/>
                        </a:cubicBezTo>
                        <a:cubicBezTo>
                          <a:pt x="3" y="4"/>
                          <a:pt x="2" y="4"/>
                          <a:pt x="2" y="4"/>
                        </a:cubicBezTo>
                        <a:cubicBezTo>
                          <a:pt x="2" y="4"/>
                          <a:pt x="2" y="4"/>
                          <a:pt x="2" y="4"/>
                        </a:cubicBezTo>
                        <a:cubicBezTo>
                          <a:pt x="1" y="4"/>
                          <a:pt x="1" y="4"/>
                          <a:pt x="1" y="3"/>
                        </a:cubicBezTo>
                        <a:cubicBezTo>
                          <a:pt x="1" y="3"/>
                          <a:pt x="1" y="2"/>
                          <a:pt x="1" y="2"/>
                        </a:cubicBezTo>
                        <a:cubicBezTo>
                          <a:pt x="0" y="2"/>
                          <a:pt x="0" y="2"/>
                          <a:pt x="0" y="2"/>
                        </a:cubicBezTo>
                        <a:cubicBezTo>
                          <a:pt x="1" y="1"/>
                          <a:pt x="1" y="1"/>
                          <a:pt x="2" y="0"/>
                        </a:cubicBezTo>
                        <a:cubicBezTo>
                          <a:pt x="2" y="0"/>
                          <a:pt x="3" y="0"/>
                          <a:pt x="3" y="1"/>
                        </a:cubicBezTo>
                        <a:cubicBezTo>
                          <a:pt x="4" y="1"/>
                          <a:pt x="4" y="1"/>
                          <a:pt x="5" y="2"/>
                        </a:cubicBezTo>
                        <a:cubicBezTo>
                          <a:pt x="5" y="2"/>
                          <a:pt x="5" y="3"/>
                          <a:pt x="4" y="3"/>
                        </a:cubicBezTo>
                        <a:cubicBezTo>
                          <a:pt x="4" y="4"/>
                          <a:pt x="4"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14921"/>
                  <p:cNvSpPr>
                    <a:spLocks/>
                  </p:cNvSpPr>
                  <p:nvPr/>
                </p:nvSpPr>
                <p:spPr bwMode="auto">
                  <a:xfrm>
                    <a:off x="1909" y="-137"/>
                    <a:ext cx="86" cy="86"/>
                  </a:xfrm>
                  <a:custGeom>
                    <a:avLst/>
                    <a:gdLst>
                      <a:gd name="T0" fmla="*/ 20 w 21"/>
                      <a:gd name="T1" fmla="*/ 4 h 21"/>
                      <a:gd name="T2" fmla="*/ 21 w 21"/>
                      <a:gd name="T3" fmla="*/ 9 h 21"/>
                      <a:gd name="T4" fmla="*/ 19 w 21"/>
                      <a:gd name="T5" fmla="*/ 14 h 21"/>
                      <a:gd name="T6" fmla="*/ 16 w 21"/>
                      <a:gd name="T7" fmla="*/ 16 h 21"/>
                      <a:gd name="T8" fmla="*/ 13 w 21"/>
                      <a:gd name="T9" fmla="*/ 16 h 21"/>
                      <a:gd name="T10" fmla="*/ 11 w 21"/>
                      <a:gd name="T11" fmla="*/ 14 h 21"/>
                      <a:gd name="T12" fmla="*/ 12 w 21"/>
                      <a:gd name="T13" fmla="*/ 12 h 21"/>
                      <a:gd name="T14" fmla="*/ 12 w 21"/>
                      <a:gd name="T15" fmla="*/ 12 h 21"/>
                      <a:gd name="T16" fmla="*/ 13 w 21"/>
                      <a:gd name="T17" fmla="*/ 11 h 21"/>
                      <a:gd name="T18" fmla="*/ 13 w 21"/>
                      <a:gd name="T19" fmla="*/ 10 h 21"/>
                      <a:gd name="T20" fmla="*/ 13 w 21"/>
                      <a:gd name="T21" fmla="*/ 8 h 21"/>
                      <a:gd name="T22" fmla="*/ 12 w 21"/>
                      <a:gd name="T23" fmla="*/ 8 h 21"/>
                      <a:gd name="T24" fmla="*/ 10 w 21"/>
                      <a:gd name="T25" fmla="*/ 7 h 21"/>
                      <a:gd name="T26" fmla="*/ 10 w 21"/>
                      <a:gd name="T27" fmla="*/ 7 h 21"/>
                      <a:gd name="T28" fmla="*/ 9 w 21"/>
                      <a:gd name="T29" fmla="*/ 7 h 21"/>
                      <a:gd name="T30" fmla="*/ 9 w 21"/>
                      <a:gd name="T31" fmla="*/ 7 h 21"/>
                      <a:gd name="T32" fmla="*/ 8 w 21"/>
                      <a:gd name="T33" fmla="*/ 7 h 21"/>
                      <a:gd name="T34" fmla="*/ 7 w 21"/>
                      <a:gd name="T35" fmla="*/ 8 h 21"/>
                      <a:gd name="T36" fmla="*/ 4 w 21"/>
                      <a:gd name="T37" fmla="*/ 11 h 21"/>
                      <a:gd name="T38" fmla="*/ 3 w 21"/>
                      <a:gd name="T39" fmla="*/ 15 h 21"/>
                      <a:gd name="T40" fmla="*/ 3 w 21"/>
                      <a:gd name="T41" fmla="*/ 18 h 21"/>
                      <a:gd name="T42" fmla="*/ 4 w 21"/>
                      <a:gd name="T43" fmla="*/ 21 h 21"/>
                      <a:gd name="T44" fmla="*/ 3 w 21"/>
                      <a:gd name="T45" fmla="*/ 21 h 21"/>
                      <a:gd name="T46" fmla="*/ 1 w 21"/>
                      <a:gd name="T47" fmla="*/ 18 h 21"/>
                      <a:gd name="T48" fmla="*/ 1 w 21"/>
                      <a:gd name="T49" fmla="*/ 15 h 21"/>
                      <a:gd name="T50" fmla="*/ 1 w 21"/>
                      <a:gd name="T51" fmla="*/ 10 h 21"/>
                      <a:gd name="T52" fmla="*/ 3 w 21"/>
                      <a:gd name="T53" fmla="*/ 4 h 21"/>
                      <a:gd name="T54" fmla="*/ 6 w 21"/>
                      <a:gd name="T55" fmla="*/ 1 h 21"/>
                      <a:gd name="T56" fmla="*/ 8 w 21"/>
                      <a:gd name="T57" fmla="*/ 0 h 21"/>
                      <a:gd name="T58" fmla="*/ 9 w 21"/>
                      <a:gd name="T59" fmla="*/ 0 h 21"/>
                      <a:gd name="T60" fmla="*/ 10 w 21"/>
                      <a:gd name="T61" fmla="*/ 0 h 21"/>
                      <a:gd name="T62" fmla="*/ 15 w 21"/>
                      <a:gd name="T63" fmla="*/ 0 h 21"/>
                      <a:gd name="T64" fmla="*/ 20 w 21"/>
                      <a:gd name="T65"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21">
                        <a:moveTo>
                          <a:pt x="20" y="4"/>
                        </a:moveTo>
                        <a:cubicBezTo>
                          <a:pt x="20" y="6"/>
                          <a:pt x="21" y="7"/>
                          <a:pt x="21" y="9"/>
                        </a:cubicBezTo>
                        <a:cubicBezTo>
                          <a:pt x="21" y="11"/>
                          <a:pt x="20" y="12"/>
                          <a:pt x="19" y="14"/>
                        </a:cubicBezTo>
                        <a:cubicBezTo>
                          <a:pt x="18" y="15"/>
                          <a:pt x="17" y="16"/>
                          <a:pt x="16" y="16"/>
                        </a:cubicBezTo>
                        <a:cubicBezTo>
                          <a:pt x="15" y="16"/>
                          <a:pt x="14" y="16"/>
                          <a:pt x="13" y="16"/>
                        </a:cubicBezTo>
                        <a:cubicBezTo>
                          <a:pt x="11" y="16"/>
                          <a:pt x="11" y="15"/>
                          <a:pt x="11" y="14"/>
                        </a:cubicBezTo>
                        <a:cubicBezTo>
                          <a:pt x="11" y="13"/>
                          <a:pt x="11" y="13"/>
                          <a:pt x="12" y="12"/>
                        </a:cubicBezTo>
                        <a:cubicBezTo>
                          <a:pt x="12" y="12"/>
                          <a:pt x="12" y="12"/>
                          <a:pt x="12" y="12"/>
                        </a:cubicBezTo>
                        <a:cubicBezTo>
                          <a:pt x="12" y="12"/>
                          <a:pt x="13" y="11"/>
                          <a:pt x="13" y="11"/>
                        </a:cubicBezTo>
                        <a:cubicBezTo>
                          <a:pt x="13" y="11"/>
                          <a:pt x="13" y="10"/>
                          <a:pt x="13" y="10"/>
                        </a:cubicBezTo>
                        <a:cubicBezTo>
                          <a:pt x="13" y="9"/>
                          <a:pt x="13" y="9"/>
                          <a:pt x="13" y="8"/>
                        </a:cubicBezTo>
                        <a:cubicBezTo>
                          <a:pt x="12" y="8"/>
                          <a:pt x="12" y="8"/>
                          <a:pt x="12" y="8"/>
                        </a:cubicBezTo>
                        <a:cubicBezTo>
                          <a:pt x="12" y="8"/>
                          <a:pt x="11" y="7"/>
                          <a:pt x="10" y="7"/>
                        </a:cubicBezTo>
                        <a:cubicBezTo>
                          <a:pt x="10" y="7"/>
                          <a:pt x="10" y="7"/>
                          <a:pt x="10" y="7"/>
                        </a:cubicBezTo>
                        <a:cubicBezTo>
                          <a:pt x="10" y="7"/>
                          <a:pt x="9" y="7"/>
                          <a:pt x="9" y="7"/>
                        </a:cubicBezTo>
                        <a:cubicBezTo>
                          <a:pt x="9" y="7"/>
                          <a:pt x="9" y="7"/>
                          <a:pt x="9" y="7"/>
                        </a:cubicBezTo>
                        <a:cubicBezTo>
                          <a:pt x="9" y="7"/>
                          <a:pt x="9" y="7"/>
                          <a:pt x="8" y="7"/>
                        </a:cubicBezTo>
                        <a:cubicBezTo>
                          <a:pt x="8" y="7"/>
                          <a:pt x="7" y="7"/>
                          <a:pt x="7" y="8"/>
                        </a:cubicBezTo>
                        <a:cubicBezTo>
                          <a:pt x="6" y="8"/>
                          <a:pt x="5" y="9"/>
                          <a:pt x="4" y="11"/>
                        </a:cubicBezTo>
                        <a:cubicBezTo>
                          <a:pt x="3" y="12"/>
                          <a:pt x="3" y="14"/>
                          <a:pt x="3" y="15"/>
                        </a:cubicBezTo>
                        <a:cubicBezTo>
                          <a:pt x="3" y="16"/>
                          <a:pt x="3" y="17"/>
                          <a:pt x="3" y="18"/>
                        </a:cubicBezTo>
                        <a:cubicBezTo>
                          <a:pt x="3" y="19"/>
                          <a:pt x="3" y="20"/>
                          <a:pt x="4" y="21"/>
                        </a:cubicBezTo>
                        <a:cubicBezTo>
                          <a:pt x="3" y="21"/>
                          <a:pt x="3" y="21"/>
                          <a:pt x="3" y="21"/>
                        </a:cubicBezTo>
                        <a:cubicBezTo>
                          <a:pt x="2" y="20"/>
                          <a:pt x="2" y="19"/>
                          <a:pt x="1" y="18"/>
                        </a:cubicBezTo>
                        <a:cubicBezTo>
                          <a:pt x="1" y="17"/>
                          <a:pt x="1" y="16"/>
                          <a:pt x="1" y="15"/>
                        </a:cubicBezTo>
                        <a:cubicBezTo>
                          <a:pt x="0" y="13"/>
                          <a:pt x="0" y="12"/>
                          <a:pt x="1" y="10"/>
                        </a:cubicBezTo>
                        <a:cubicBezTo>
                          <a:pt x="1" y="8"/>
                          <a:pt x="1" y="6"/>
                          <a:pt x="3" y="4"/>
                        </a:cubicBezTo>
                        <a:cubicBezTo>
                          <a:pt x="4" y="3"/>
                          <a:pt x="5" y="2"/>
                          <a:pt x="6" y="1"/>
                        </a:cubicBezTo>
                        <a:cubicBezTo>
                          <a:pt x="6" y="1"/>
                          <a:pt x="7" y="1"/>
                          <a:pt x="8" y="0"/>
                        </a:cubicBezTo>
                        <a:cubicBezTo>
                          <a:pt x="8" y="0"/>
                          <a:pt x="9" y="0"/>
                          <a:pt x="9" y="0"/>
                        </a:cubicBezTo>
                        <a:cubicBezTo>
                          <a:pt x="9" y="0"/>
                          <a:pt x="10" y="0"/>
                          <a:pt x="10" y="0"/>
                        </a:cubicBezTo>
                        <a:cubicBezTo>
                          <a:pt x="12" y="0"/>
                          <a:pt x="14" y="0"/>
                          <a:pt x="15" y="0"/>
                        </a:cubicBezTo>
                        <a:cubicBezTo>
                          <a:pt x="17" y="1"/>
                          <a:pt x="19" y="2"/>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6" name="Freeform 14922"/>
                  <p:cNvSpPr>
                    <a:spLocks/>
                  </p:cNvSpPr>
                  <p:nvPr/>
                </p:nvSpPr>
                <p:spPr bwMode="auto">
                  <a:xfrm>
                    <a:off x="1851" y="-133"/>
                    <a:ext cx="58" cy="49"/>
                  </a:xfrm>
                  <a:custGeom>
                    <a:avLst/>
                    <a:gdLst>
                      <a:gd name="T0" fmla="*/ 13 w 14"/>
                      <a:gd name="T1" fmla="*/ 7 h 12"/>
                      <a:gd name="T2" fmla="*/ 14 w 14"/>
                      <a:gd name="T3" fmla="*/ 9 h 12"/>
                      <a:gd name="T4" fmla="*/ 14 w 14"/>
                      <a:gd name="T5" fmla="*/ 9 h 12"/>
                      <a:gd name="T6" fmla="*/ 14 w 14"/>
                      <a:gd name="T7" fmla="*/ 12 h 12"/>
                      <a:gd name="T8" fmla="*/ 13 w 14"/>
                      <a:gd name="T9" fmla="*/ 12 h 12"/>
                      <a:gd name="T10" fmla="*/ 12 w 14"/>
                      <a:gd name="T11" fmla="*/ 10 h 12"/>
                      <a:gd name="T12" fmla="*/ 10 w 14"/>
                      <a:gd name="T13" fmla="*/ 8 h 12"/>
                      <a:gd name="T14" fmla="*/ 9 w 14"/>
                      <a:gd name="T15" fmla="*/ 8 h 12"/>
                      <a:gd name="T16" fmla="*/ 7 w 14"/>
                      <a:gd name="T17" fmla="*/ 8 h 12"/>
                      <a:gd name="T18" fmla="*/ 5 w 14"/>
                      <a:gd name="T19" fmla="*/ 8 h 12"/>
                      <a:gd name="T20" fmla="*/ 1 w 14"/>
                      <a:gd name="T21" fmla="*/ 4 h 12"/>
                      <a:gd name="T22" fmla="*/ 2 w 14"/>
                      <a:gd name="T23" fmla="*/ 1 h 12"/>
                      <a:gd name="T24" fmla="*/ 6 w 14"/>
                      <a:gd name="T25" fmla="*/ 0 h 12"/>
                      <a:gd name="T26" fmla="*/ 10 w 14"/>
                      <a:gd name="T27" fmla="*/ 1 h 12"/>
                      <a:gd name="T28" fmla="*/ 13 w 14"/>
                      <a:gd name="T29" fmla="*/ 4 h 12"/>
                      <a:gd name="T30" fmla="*/ 13 w 14"/>
                      <a:gd name="T3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2">
                        <a:moveTo>
                          <a:pt x="13" y="7"/>
                        </a:moveTo>
                        <a:cubicBezTo>
                          <a:pt x="14" y="7"/>
                          <a:pt x="14" y="8"/>
                          <a:pt x="14" y="9"/>
                        </a:cubicBezTo>
                        <a:cubicBezTo>
                          <a:pt x="14" y="9"/>
                          <a:pt x="14" y="9"/>
                          <a:pt x="14" y="9"/>
                        </a:cubicBezTo>
                        <a:cubicBezTo>
                          <a:pt x="14" y="10"/>
                          <a:pt x="14" y="11"/>
                          <a:pt x="14" y="12"/>
                        </a:cubicBezTo>
                        <a:cubicBezTo>
                          <a:pt x="13" y="12"/>
                          <a:pt x="13" y="12"/>
                          <a:pt x="13" y="12"/>
                        </a:cubicBezTo>
                        <a:cubicBezTo>
                          <a:pt x="13" y="11"/>
                          <a:pt x="12" y="10"/>
                          <a:pt x="12" y="10"/>
                        </a:cubicBezTo>
                        <a:cubicBezTo>
                          <a:pt x="12" y="9"/>
                          <a:pt x="11" y="9"/>
                          <a:pt x="10" y="8"/>
                        </a:cubicBezTo>
                        <a:cubicBezTo>
                          <a:pt x="10" y="8"/>
                          <a:pt x="9" y="8"/>
                          <a:pt x="9" y="8"/>
                        </a:cubicBezTo>
                        <a:cubicBezTo>
                          <a:pt x="8" y="8"/>
                          <a:pt x="8" y="8"/>
                          <a:pt x="7" y="8"/>
                        </a:cubicBezTo>
                        <a:cubicBezTo>
                          <a:pt x="7" y="8"/>
                          <a:pt x="6" y="8"/>
                          <a:pt x="5" y="8"/>
                        </a:cubicBezTo>
                        <a:cubicBezTo>
                          <a:pt x="2" y="8"/>
                          <a:pt x="1" y="6"/>
                          <a:pt x="1" y="4"/>
                        </a:cubicBezTo>
                        <a:cubicBezTo>
                          <a:pt x="0" y="3"/>
                          <a:pt x="1" y="2"/>
                          <a:pt x="2" y="1"/>
                        </a:cubicBezTo>
                        <a:cubicBezTo>
                          <a:pt x="3" y="0"/>
                          <a:pt x="4" y="0"/>
                          <a:pt x="6" y="0"/>
                        </a:cubicBezTo>
                        <a:cubicBezTo>
                          <a:pt x="7" y="0"/>
                          <a:pt x="9" y="0"/>
                          <a:pt x="10" y="1"/>
                        </a:cubicBezTo>
                        <a:cubicBezTo>
                          <a:pt x="11" y="2"/>
                          <a:pt x="12" y="3"/>
                          <a:pt x="13" y="4"/>
                        </a:cubicBezTo>
                        <a:cubicBezTo>
                          <a:pt x="13" y="5"/>
                          <a:pt x="13" y="6"/>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7" name="Freeform 14923"/>
                  <p:cNvSpPr>
                    <a:spLocks/>
                  </p:cNvSpPr>
                  <p:nvPr/>
                </p:nvSpPr>
                <p:spPr bwMode="auto">
                  <a:xfrm>
                    <a:off x="1901" y="-153"/>
                    <a:ext cx="20" cy="33"/>
                  </a:xfrm>
                  <a:custGeom>
                    <a:avLst/>
                    <a:gdLst>
                      <a:gd name="T0" fmla="*/ 4 w 5"/>
                      <a:gd name="T1" fmla="*/ 5 h 8"/>
                      <a:gd name="T2" fmla="*/ 3 w 5"/>
                      <a:gd name="T3" fmla="*/ 8 h 8"/>
                      <a:gd name="T4" fmla="*/ 2 w 5"/>
                      <a:gd name="T5" fmla="*/ 8 h 8"/>
                      <a:gd name="T6" fmla="*/ 1 w 5"/>
                      <a:gd name="T7" fmla="*/ 5 h 8"/>
                      <a:gd name="T8" fmla="*/ 1 w 5"/>
                      <a:gd name="T9" fmla="*/ 4 h 8"/>
                      <a:gd name="T10" fmla="*/ 1 w 5"/>
                      <a:gd name="T11" fmla="*/ 1 h 8"/>
                      <a:gd name="T12" fmla="*/ 3 w 5"/>
                      <a:gd name="T13" fmla="*/ 0 h 8"/>
                      <a:gd name="T14" fmla="*/ 5 w 5"/>
                      <a:gd name="T15" fmla="*/ 1 h 8"/>
                      <a:gd name="T16" fmla="*/ 5 w 5"/>
                      <a:gd name="T17" fmla="*/ 4 h 8"/>
                      <a:gd name="T18" fmla="*/ 4 w 5"/>
                      <a:gd name="T19"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8">
                        <a:moveTo>
                          <a:pt x="4" y="5"/>
                        </a:moveTo>
                        <a:cubicBezTo>
                          <a:pt x="3" y="6"/>
                          <a:pt x="3" y="7"/>
                          <a:pt x="3" y="8"/>
                        </a:cubicBezTo>
                        <a:cubicBezTo>
                          <a:pt x="2" y="8"/>
                          <a:pt x="2" y="8"/>
                          <a:pt x="2" y="8"/>
                        </a:cubicBezTo>
                        <a:cubicBezTo>
                          <a:pt x="2" y="6"/>
                          <a:pt x="2" y="6"/>
                          <a:pt x="1" y="5"/>
                        </a:cubicBezTo>
                        <a:cubicBezTo>
                          <a:pt x="1" y="5"/>
                          <a:pt x="1" y="4"/>
                          <a:pt x="1" y="4"/>
                        </a:cubicBezTo>
                        <a:cubicBezTo>
                          <a:pt x="0" y="3"/>
                          <a:pt x="0" y="2"/>
                          <a:pt x="1" y="1"/>
                        </a:cubicBezTo>
                        <a:cubicBezTo>
                          <a:pt x="1" y="0"/>
                          <a:pt x="2" y="0"/>
                          <a:pt x="3" y="0"/>
                        </a:cubicBezTo>
                        <a:cubicBezTo>
                          <a:pt x="4" y="0"/>
                          <a:pt x="4" y="1"/>
                          <a:pt x="5" y="1"/>
                        </a:cubicBezTo>
                        <a:cubicBezTo>
                          <a:pt x="5" y="2"/>
                          <a:pt x="5" y="3"/>
                          <a:pt x="5" y="4"/>
                        </a:cubicBezTo>
                        <a:cubicBezTo>
                          <a:pt x="4" y="4"/>
                          <a:pt x="4"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8" name="Freeform 14924"/>
                  <p:cNvSpPr>
                    <a:spLocks/>
                  </p:cNvSpPr>
                  <p:nvPr/>
                </p:nvSpPr>
                <p:spPr bwMode="auto">
                  <a:xfrm>
                    <a:off x="1929" y="-63"/>
                    <a:ext cx="17" cy="16"/>
                  </a:xfrm>
                  <a:custGeom>
                    <a:avLst/>
                    <a:gdLst>
                      <a:gd name="T0" fmla="*/ 1 w 4"/>
                      <a:gd name="T1" fmla="*/ 0 h 4"/>
                      <a:gd name="T2" fmla="*/ 3 w 4"/>
                      <a:gd name="T3" fmla="*/ 0 h 4"/>
                      <a:gd name="T4" fmla="*/ 4 w 4"/>
                      <a:gd name="T5" fmla="*/ 1 h 4"/>
                      <a:gd name="T6" fmla="*/ 4 w 4"/>
                      <a:gd name="T7" fmla="*/ 3 h 4"/>
                      <a:gd name="T8" fmla="*/ 3 w 4"/>
                      <a:gd name="T9" fmla="*/ 4 h 4"/>
                      <a:gd name="T10" fmla="*/ 2 w 4"/>
                      <a:gd name="T11" fmla="*/ 4 h 4"/>
                      <a:gd name="T12" fmla="*/ 2 w 4"/>
                      <a:gd name="T13" fmla="*/ 4 h 4"/>
                      <a:gd name="T14" fmla="*/ 1 w 4"/>
                      <a:gd name="T15" fmla="*/ 4 h 4"/>
                      <a:gd name="T16" fmla="*/ 0 w 4"/>
                      <a:gd name="T17" fmla="*/ 1 h 4"/>
                      <a:gd name="T18" fmla="*/ 0 w 4"/>
                      <a:gd name="T19" fmla="*/ 1 h 4"/>
                      <a:gd name="T20" fmla="*/ 1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1" y="0"/>
                        </a:moveTo>
                        <a:cubicBezTo>
                          <a:pt x="2" y="0"/>
                          <a:pt x="2" y="0"/>
                          <a:pt x="3" y="0"/>
                        </a:cubicBezTo>
                        <a:cubicBezTo>
                          <a:pt x="3" y="0"/>
                          <a:pt x="4" y="1"/>
                          <a:pt x="4" y="1"/>
                        </a:cubicBezTo>
                        <a:cubicBezTo>
                          <a:pt x="4" y="2"/>
                          <a:pt x="4" y="2"/>
                          <a:pt x="4" y="3"/>
                        </a:cubicBezTo>
                        <a:cubicBezTo>
                          <a:pt x="3" y="3"/>
                          <a:pt x="3" y="3"/>
                          <a:pt x="3" y="4"/>
                        </a:cubicBezTo>
                        <a:cubicBezTo>
                          <a:pt x="2" y="4"/>
                          <a:pt x="2" y="4"/>
                          <a:pt x="2" y="4"/>
                        </a:cubicBezTo>
                        <a:cubicBezTo>
                          <a:pt x="2" y="4"/>
                          <a:pt x="2" y="4"/>
                          <a:pt x="2" y="4"/>
                        </a:cubicBezTo>
                        <a:cubicBezTo>
                          <a:pt x="2" y="4"/>
                          <a:pt x="1" y="4"/>
                          <a:pt x="1" y="4"/>
                        </a:cubicBezTo>
                        <a:cubicBezTo>
                          <a:pt x="0" y="3"/>
                          <a:pt x="0" y="2"/>
                          <a:pt x="0" y="1"/>
                        </a:cubicBez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9" name="Freeform 14925"/>
                  <p:cNvSpPr>
                    <a:spLocks/>
                  </p:cNvSpPr>
                  <p:nvPr/>
                </p:nvSpPr>
                <p:spPr bwMode="auto">
                  <a:xfrm>
                    <a:off x="1716" y="68"/>
                    <a:ext cx="78" cy="86"/>
                  </a:xfrm>
                  <a:custGeom>
                    <a:avLst/>
                    <a:gdLst>
                      <a:gd name="T0" fmla="*/ 0 w 19"/>
                      <a:gd name="T1" fmla="*/ 11 h 21"/>
                      <a:gd name="T2" fmla="*/ 0 w 19"/>
                      <a:gd name="T3" fmla="*/ 10 h 21"/>
                      <a:gd name="T4" fmla="*/ 0 w 19"/>
                      <a:gd name="T5" fmla="*/ 8 h 21"/>
                      <a:gd name="T6" fmla="*/ 2 w 19"/>
                      <a:gd name="T7" fmla="*/ 5 h 21"/>
                      <a:gd name="T8" fmla="*/ 8 w 19"/>
                      <a:gd name="T9" fmla="*/ 1 h 21"/>
                      <a:gd name="T10" fmla="*/ 13 w 19"/>
                      <a:gd name="T11" fmla="*/ 0 h 21"/>
                      <a:gd name="T12" fmla="*/ 16 w 19"/>
                      <a:gd name="T13" fmla="*/ 0 h 21"/>
                      <a:gd name="T14" fmla="*/ 19 w 19"/>
                      <a:gd name="T15" fmla="*/ 1 h 21"/>
                      <a:gd name="T16" fmla="*/ 19 w 19"/>
                      <a:gd name="T17" fmla="*/ 2 h 21"/>
                      <a:gd name="T18" fmla="*/ 17 w 19"/>
                      <a:gd name="T19" fmla="*/ 2 h 21"/>
                      <a:gd name="T20" fmla="*/ 16 w 19"/>
                      <a:gd name="T21" fmla="*/ 2 h 21"/>
                      <a:gd name="T22" fmla="*/ 13 w 19"/>
                      <a:gd name="T23" fmla="*/ 2 h 21"/>
                      <a:gd name="T24" fmla="*/ 9 w 19"/>
                      <a:gd name="T25" fmla="*/ 4 h 21"/>
                      <a:gd name="T26" fmla="*/ 7 w 19"/>
                      <a:gd name="T27" fmla="*/ 7 h 21"/>
                      <a:gd name="T28" fmla="*/ 7 w 19"/>
                      <a:gd name="T29" fmla="*/ 9 h 21"/>
                      <a:gd name="T30" fmla="*/ 7 w 19"/>
                      <a:gd name="T31" fmla="*/ 10 h 21"/>
                      <a:gd name="T32" fmla="*/ 7 w 19"/>
                      <a:gd name="T33" fmla="*/ 11 h 21"/>
                      <a:gd name="T34" fmla="*/ 7 w 19"/>
                      <a:gd name="T35" fmla="*/ 11 h 21"/>
                      <a:gd name="T36" fmla="*/ 8 w 19"/>
                      <a:gd name="T37" fmla="*/ 13 h 21"/>
                      <a:gd name="T38" fmla="*/ 9 w 19"/>
                      <a:gd name="T39" fmla="*/ 13 h 21"/>
                      <a:gd name="T40" fmla="*/ 10 w 19"/>
                      <a:gd name="T41" fmla="*/ 13 h 21"/>
                      <a:gd name="T42" fmla="*/ 11 w 19"/>
                      <a:gd name="T43" fmla="*/ 13 h 21"/>
                      <a:gd name="T44" fmla="*/ 12 w 19"/>
                      <a:gd name="T45" fmla="*/ 12 h 21"/>
                      <a:gd name="T46" fmla="*/ 12 w 19"/>
                      <a:gd name="T47" fmla="*/ 12 h 21"/>
                      <a:gd name="T48" fmla="*/ 14 w 19"/>
                      <a:gd name="T49" fmla="*/ 10 h 21"/>
                      <a:gd name="T50" fmla="*/ 16 w 19"/>
                      <a:gd name="T51" fmla="*/ 12 h 21"/>
                      <a:gd name="T52" fmla="*/ 17 w 19"/>
                      <a:gd name="T53" fmla="*/ 15 h 21"/>
                      <a:gd name="T54" fmla="*/ 15 w 19"/>
                      <a:gd name="T55" fmla="*/ 18 h 21"/>
                      <a:gd name="T56" fmla="*/ 11 w 19"/>
                      <a:gd name="T57" fmla="*/ 21 h 21"/>
                      <a:gd name="T58" fmla="*/ 9 w 19"/>
                      <a:gd name="T59" fmla="*/ 21 h 21"/>
                      <a:gd name="T60" fmla="*/ 6 w 19"/>
                      <a:gd name="T61" fmla="*/ 21 h 21"/>
                      <a:gd name="T62" fmla="*/ 1 w 19"/>
                      <a:gd name="T63" fmla="*/ 17 h 21"/>
                      <a:gd name="T64" fmla="*/ 0 w 19"/>
                      <a:gd name="T65" fmla="*/ 12 h 21"/>
                      <a:gd name="T66" fmla="*/ 0 w 19"/>
                      <a:gd name="T67"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1">
                        <a:moveTo>
                          <a:pt x="0" y="11"/>
                        </a:moveTo>
                        <a:cubicBezTo>
                          <a:pt x="0" y="11"/>
                          <a:pt x="0" y="10"/>
                          <a:pt x="0" y="10"/>
                        </a:cubicBezTo>
                        <a:cubicBezTo>
                          <a:pt x="0" y="9"/>
                          <a:pt x="0" y="9"/>
                          <a:pt x="0" y="8"/>
                        </a:cubicBezTo>
                        <a:cubicBezTo>
                          <a:pt x="1" y="7"/>
                          <a:pt x="2" y="6"/>
                          <a:pt x="2" y="5"/>
                        </a:cubicBezTo>
                        <a:cubicBezTo>
                          <a:pt x="4" y="3"/>
                          <a:pt x="6" y="2"/>
                          <a:pt x="8" y="1"/>
                        </a:cubicBezTo>
                        <a:cubicBezTo>
                          <a:pt x="9" y="1"/>
                          <a:pt x="11" y="0"/>
                          <a:pt x="13" y="0"/>
                        </a:cubicBezTo>
                        <a:cubicBezTo>
                          <a:pt x="14" y="0"/>
                          <a:pt x="15" y="0"/>
                          <a:pt x="16" y="0"/>
                        </a:cubicBezTo>
                        <a:cubicBezTo>
                          <a:pt x="17" y="0"/>
                          <a:pt x="18" y="1"/>
                          <a:pt x="19" y="1"/>
                        </a:cubicBezTo>
                        <a:cubicBezTo>
                          <a:pt x="19" y="2"/>
                          <a:pt x="19" y="2"/>
                          <a:pt x="19" y="2"/>
                        </a:cubicBezTo>
                        <a:cubicBezTo>
                          <a:pt x="19" y="2"/>
                          <a:pt x="18" y="2"/>
                          <a:pt x="17" y="2"/>
                        </a:cubicBezTo>
                        <a:cubicBezTo>
                          <a:pt x="17" y="2"/>
                          <a:pt x="16" y="2"/>
                          <a:pt x="16" y="2"/>
                        </a:cubicBezTo>
                        <a:cubicBezTo>
                          <a:pt x="15" y="2"/>
                          <a:pt x="14" y="2"/>
                          <a:pt x="13" y="2"/>
                        </a:cubicBezTo>
                        <a:cubicBezTo>
                          <a:pt x="12" y="3"/>
                          <a:pt x="10" y="3"/>
                          <a:pt x="9" y="4"/>
                        </a:cubicBezTo>
                        <a:cubicBezTo>
                          <a:pt x="8" y="5"/>
                          <a:pt x="7" y="6"/>
                          <a:pt x="7" y="7"/>
                        </a:cubicBezTo>
                        <a:cubicBezTo>
                          <a:pt x="7" y="8"/>
                          <a:pt x="7" y="9"/>
                          <a:pt x="7" y="9"/>
                        </a:cubicBezTo>
                        <a:cubicBezTo>
                          <a:pt x="7" y="9"/>
                          <a:pt x="7" y="10"/>
                          <a:pt x="7" y="10"/>
                        </a:cubicBezTo>
                        <a:cubicBezTo>
                          <a:pt x="7" y="10"/>
                          <a:pt x="7" y="10"/>
                          <a:pt x="7" y="11"/>
                        </a:cubicBezTo>
                        <a:cubicBezTo>
                          <a:pt x="7" y="11"/>
                          <a:pt x="7" y="11"/>
                          <a:pt x="7" y="11"/>
                        </a:cubicBezTo>
                        <a:cubicBezTo>
                          <a:pt x="7" y="12"/>
                          <a:pt x="8" y="12"/>
                          <a:pt x="8" y="13"/>
                        </a:cubicBezTo>
                        <a:cubicBezTo>
                          <a:pt x="8" y="13"/>
                          <a:pt x="8" y="13"/>
                          <a:pt x="9" y="13"/>
                        </a:cubicBezTo>
                        <a:cubicBezTo>
                          <a:pt x="9" y="13"/>
                          <a:pt x="10" y="13"/>
                          <a:pt x="10" y="13"/>
                        </a:cubicBezTo>
                        <a:cubicBezTo>
                          <a:pt x="11" y="13"/>
                          <a:pt x="11" y="13"/>
                          <a:pt x="11" y="13"/>
                        </a:cubicBezTo>
                        <a:cubicBezTo>
                          <a:pt x="11" y="13"/>
                          <a:pt x="12" y="12"/>
                          <a:pt x="12" y="12"/>
                        </a:cubicBezTo>
                        <a:cubicBezTo>
                          <a:pt x="12" y="12"/>
                          <a:pt x="12" y="12"/>
                          <a:pt x="12" y="12"/>
                        </a:cubicBezTo>
                        <a:cubicBezTo>
                          <a:pt x="13" y="11"/>
                          <a:pt x="13" y="10"/>
                          <a:pt x="14" y="10"/>
                        </a:cubicBezTo>
                        <a:cubicBezTo>
                          <a:pt x="15" y="10"/>
                          <a:pt x="16" y="11"/>
                          <a:pt x="16" y="12"/>
                        </a:cubicBezTo>
                        <a:cubicBezTo>
                          <a:pt x="16" y="12"/>
                          <a:pt x="17" y="13"/>
                          <a:pt x="17" y="15"/>
                        </a:cubicBezTo>
                        <a:cubicBezTo>
                          <a:pt x="16" y="16"/>
                          <a:pt x="16" y="17"/>
                          <a:pt x="15" y="18"/>
                        </a:cubicBezTo>
                        <a:cubicBezTo>
                          <a:pt x="14" y="19"/>
                          <a:pt x="13" y="20"/>
                          <a:pt x="11" y="21"/>
                        </a:cubicBezTo>
                        <a:cubicBezTo>
                          <a:pt x="10" y="21"/>
                          <a:pt x="9" y="21"/>
                          <a:pt x="9" y="21"/>
                        </a:cubicBezTo>
                        <a:cubicBezTo>
                          <a:pt x="8" y="21"/>
                          <a:pt x="7" y="21"/>
                          <a:pt x="6" y="21"/>
                        </a:cubicBezTo>
                        <a:cubicBezTo>
                          <a:pt x="4" y="20"/>
                          <a:pt x="2" y="19"/>
                          <a:pt x="1" y="17"/>
                        </a:cubicBezTo>
                        <a:cubicBezTo>
                          <a:pt x="0" y="16"/>
                          <a:pt x="0" y="14"/>
                          <a:pt x="0" y="12"/>
                        </a:cubicBezTo>
                        <a:cubicBezTo>
                          <a:pt x="0" y="12"/>
                          <a:pt x="0" y="12"/>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0" name="Freeform 14926"/>
                  <p:cNvSpPr>
                    <a:spLocks/>
                  </p:cNvSpPr>
                  <p:nvPr/>
                </p:nvSpPr>
                <p:spPr bwMode="auto">
                  <a:xfrm>
                    <a:off x="1704" y="19"/>
                    <a:ext cx="53" cy="53"/>
                  </a:xfrm>
                  <a:custGeom>
                    <a:avLst/>
                    <a:gdLst>
                      <a:gd name="T0" fmla="*/ 4 w 13"/>
                      <a:gd name="T1" fmla="*/ 0 h 13"/>
                      <a:gd name="T2" fmla="*/ 7 w 13"/>
                      <a:gd name="T3" fmla="*/ 2 h 13"/>
                      <a:gd name="T4" fmla="*/ 8 w 13"/>
                      <a:gd name="T5" fmla="*/ 7 h 13"/>
                      <a:gd name="T6" fmla="*/ 8 w 13"/>
                      <a:gd name="T7" fmla="*/ 8 h 13"/>
                      <a:gd name="T8" fmla="*/ 9 w 13"/>
                      <a:gd name="T9" fmla="*/ 9 h 13"/>
                      <a:gd name="T10" fmla="*/ 11 w 13"/>
                      <a:gd name="T11" fmla="*/ 10 h 13"/>
                      <a:gd name="T12" fmla="*/ 13 w 13"/>
                      <a:gd name="T13" fmla="*/ 11 h 13"/>
                      <a:gd name="T14" fmla="*/ 13 w 13"/>
                      <a:gd name="T15" fmla="*/ 11 h 13"/>
                      <a:gd name="T16" fmla="*/ 13 w 13"/>
                      <a:gd name="T17" fmla="*/ 12 h 13"/>
                      <a:gd name="T18" fmla="*/ 11 w 13"/>
                      <a:gd name="T19" fmla="*/ 12 h 13"/>
                      <a:gd name="T20" fmla="*/ 11 w 13"/>
                      <a:gd name="T21" fmla="*/ 12 h 13"/>
                      <a:gd name="T22" fmla="*/ 8 w 13"/>
                      <a:gd name="T23" fmla="*/ 13 h 13"/>
                      <a:gd name="T24" fmla="*/ 8 w 13"/>
                      <a:gd name="T25" fmla="*/ 13 h 13"/>
                      <a:gd name="T26" fmla="*/ 6 w 13"/>
                      <a:gd name="T27" fmla="*/ 12 h 13"/>
                      <a:gd name="T28" fmla="*/ 2 w 13"/>
                      <a:gd name="T29" fmla="*/ 10 h 13"/>
                      <a:gd name="T30" fmla="*/ 0 w 13"/>
                      <a:gd name="T31" fmla="*/ 6 h 13"/>
                      <a:gd name="T32" fmla="*/ 1 w 13"/>
                      <a:gd name="T33" fmla="*/ 2 h 13"/>
                      <a:gd name="T34" fmla="*/ 3 w 13"/>
                      <a:gd name="T35" fmla="*/ 0 h 13"/>
                      <a:gd name="T36" fmla="*/ 4 w 13"/>
                      <a:gd name="T3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13">
                        <a:moveTo>
                          <a:pt x="4" y="0"/>
                        </a:moveTo>
                        <a:cubicBezTo>
                          <a:pt x="5" y="0"/>
                          <a:pt x="6" y="1"/>
                          <a:pt x="7" y="2"/>
                        </a:cubicBezTo>
                        <a:cubicBezTo>
                          <a:pt x="8" y="3"/>
                          <a:pt x="8" y="4"/>
                          <a:pt x="8" y="7"/>
                        </a:cubicBezTo>
                        <a:cubicBezTo>
                          <a:pt x="8" y="7"/>
                          <a:pt x="8" y="7"/>
                          <a:pt x="8" y="8"/>
                        </a:cubicBezTo>
                        <a:cubicBezTo>
                          <a:pt x="9" y="8"/>
                          <a:pt x="9" y="9"/>
                          <a:pt x="9" y="9"/>
                        </a:cubicBezTo>
                        <a:cubicBezTo>
                          <a:pt x="10" y="10"/>
                          <a:pt x="10" y="10"/>
                          <a:pt x="11" y="10"/>
                        </a:cubicBezTo>
                        <a:cubicBezTo>
                          <a:pt x="12" y="11"/>
                          <a:pt x="12" y="11"/>
                          <a:pt x="13" y="11"/>
                        </a:cubicBezTo>
                        <a:cubicBezTo>
                          <a:pt x="13" y="11"/>
                          <a:pt x="13" y="11"/>
                          <a:pt x="13" y="11"/>
                        </a:cubicBezTo>
                        <a:cubicBezTo>
                          <a:pt x="13" y="12"/>
                          <a:pt x="13" y="12"/>
                          <a:pt x="13" y="12"/>
                        </a:cubicBezTo>
                        <a:cubicBezTo>
                          <a:pt x="13" y="12"/>
                          <a:pt x="12" y="12"/>
                          <a:pt x="11" y="12"/>
                        </a:cubicBezTo>
                        <a:cubicBezTo>
                          <a:pt x="11" y="12"/>
                          <a:pt x="11" y="12"/>
                          <a:pt x="11" y="12"/>
                        </a:cubicBezTo>
                        <a:cubicBezTo>
                          <a:pt x="10" y="12"/>
                          <a:pt x="9" y="13"/>
                          <a:pt x="8" y="13"/>
                        </a:cubicBezTo>
                        <a:cubicBezTo>
                          <a:pt x="8" y="13"/>
                          <a:pt x="8" y="13"/>
                          <a:pt x="8" y="13"/>
                        </a:cubicBezTo>
                        <a:cubicBezTo>
                          <a:pt x="7" y="13"/>
                          <a:pt x="6" y="12"/>
                          <a:pt x="6" y="12"/>
                        </a:cubicBezTo>
                        <a:cubicBezTo>
                          <a:pt x="5" y="12"/>
                          <a:pt x="3" y="12"/>
                          <a:pt x="2" y="10"/>
                        </a:cubicBezTo>
                        <a:cubicBezTo>
                          <a:pt x="1" y="9"/>
                          <a:pt x="0" y="8"/>
                          <a:pt x="0" y="6"/>
                        </a:cubicBezTo>
                        <a:cubicBezTo>
                          <a:pt x="0" y="5"/>
                          <a:pt x="0" y="3"/>
                          <a:pt x="1" y="2"/>
                        </a:cubicBezTo>
                        <a:cubicBezTo>
                          <a:pt x="2" y="1"/>
                          <a:pt x="2" y="1"/>
                          <a:pt x="3"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1" name="Freeform 14927"/>
                  <p:cNvSpPr>
                    <a:spLocks/>
                  </p:cNvSpPr>
                  <p:nvPr/>
                </p:nvSpPr>
                <p:spPr bwMode="auto">
                  <a:xfrm>
                    <a:off x="1692" y="72"/>
                    <a:ext cx="32" cy="21"/>
                  </a:xfrm>
                  <a:custGeom>
                    <a:avLst/>
                    <a:gdLst>
                      <a:gd name="T0" fmla="*/ 5 w 8"/>
                      <a:gd name="T1" fmla="*/ 1 h 5"/>
                      <a:gd name="T2" fmla="*/ 7 w 8"/>
                      <a:gd name="T3" fmla="*/ 1 h 5"/>
                      <a:gd name="T4" fmla="*/ 8 w 8"/>
                      <a:gd name="T5" fmla="*/ 2 h 5"/>
                      <a:gd name="T6" fmla="*/ 6 w 8"/>
                      <a:gd name="T7" fmla="*/ 3 h 5"/>
                      <a:gd name="T8" fmla="*/ 4 w 8"/>
                      <a:gd name="T9" fmla="*/ 4 h 5"/>
                      <a:gd name="T10" fmla="*/ 3 w 8"/>
                      <a:gd name="T11" fmla="*/ 5 h 5"/>
                      <a:gd name="T12" fmla="*/ 2 w 8"/>
                      <a:gd name="T13" fmla="*/ 5 h 5"/>
                      <a:gd name="T14" fmla="*/ 0 w 8"/>
                      <a:gd name="T15" fmla="*/ 3 h 5"/>
                      <a:gd name="T16" fmla="*/ 1 w 8"/>
                      <a:gd name="T17" fmla="*/ 1 h 5"/>
                      <a:gd name="T18" fmla="*/ 3 w 8"/>
                      <a:gd name="T19" fmla="*/ 0 h 5"/>
                      <a:gd name="T20" fmla="*/ 5 w 8"/>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5">
                        <a:moveTo>
                          <a:pt x="5" y="1"/>
                        </a:moveTo>
                        <a:cubicBezTo>
                          <a:pt x="6" y="1"/>
                          <a:pt x="6" y="1"/>
                          <a:pt x="7" y="1"/>
                        </a:cubicBezTo>
                        <a:cubicBezTo>
                          <a:pt x="8" y="2"/>
                          <a:pt x="8" y="2"/>
                          <a:pt x="8" y="2"/>
                        </a:cubicBezTo>
                        <a:cubicBezTo>
                          <a:pt x="7" y="2"/>
                          <a:pt x="6" y="3"/>
                          <a:pt x="6" y="3"/>
                        </a:cubicBezTo>
                        <a:cubicBezTo>
                          <a:pt x="5" y="3"/>
                          <a:pt x="5" y="4"/>
                          <a:pt x="4" y="4"/>
                        </a:cubicBezTo>
                        <a:cubicBezTo>
                          <a:pt x="4" y="5"/>
                          <a:pt x="3" y="5"/>
                          <a:pt x="3" y="5"/>
                        </a:cubicBezTo>
                        <a:cubicBezTo>
                          <a:pt x="2" y="5"/>
                          <a:pt x="2" y="5"/>
                          <a:pt x="2" y="5"/>
                        </a:cubicBezTo>
                        <a:cubicBezTo>
                          <a:pt x="1" y="4"/>
                          <a:pt x="1" y="4"/>
                          <a:pt x="0" y="3"/>
                        </a:cubicBezTo>
                        <a:cubicBezTo>
                          <a:pt x="0" y="3"/>
                          <a:pt x="0" y="2"/>
                          <a:pt x="1" y="1"/>
                        </a:cubicBezTo>
                        <a:cubicBezTo>
                          <a:pt x="1" y="0"/>
                          <a:pt x="2" y="0"/>
                          <a:pt x="3" y="0"/>
                        </a:cubicBezTo>
                        <a:cubicBezTo>
                          <a:pt x="4" y="0"/>
                          <a:pt x="4"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2" name="Freeform 14928"/>
                  <p:cNvSpPr>
                    <a:spLocks/>
                  </p:cNvSpPr>
                  <p:nvPr/>
                </p:nvSpPr>
                <p:spPr bwMode="auto">
                  <a:xfrm>
                    <a:off x="1786" y="80"/>
                    <a:ext cx="16" cy="17"/>
                  </a:xfrm>
                  <a:custGeom>
                    <a:avLst/>
                    <a:gdLst>
                      <a:gd name="T0" fmla="*/ 0 w 4"/>
                      <a:gd name="T1" fmla="*/ 2 h 4"/>
                      <a:gd name="T2" fmla="*/ 0 w 4"/>
                      <a:gd name="T3" fmla="*/ 1 h 4"/>
                      <a:gd name="T4" fmla="*/ 1 w 4"/>
                      <a:gd name="T5" fmla="*/ 1 h 4"/>
                      <a:gd name="T6" fmla="*/ 3 w 4"/>
                      <a:gd name="T7" fmla="*/ 1 h 4"/>
                      <a:gd name="T8" fmla="*/ 3 w 4"/>
                      <a:gd name="T9" fmla="*/ 2 h 4"/>
                      <a:gd name="T10" fmla="*/ 3 w 4"/>
                      <a:gd name="T11" fmla="*/ 3 h 4"/>
                      <a:gd name="T12" fmla="*/ 3 w 4"/>
                      <a:gd name="T13" fmla="*/ 4 h 4"/>
                      <a:gd name="T14" fmla="*/ 2 w 4"/>
                      <a:gd name="T15" fmla="*/ 4 h 4"/>
                      <a:gd name="T16" fmla="*/ 1 w 4"/>
                      <a:gd name="T17" fmla="*/ 4 h 4"/>
                      <a:gd name="T18" fmla="*/ 0 w 4"/>
                      <a:gd name="T19" fmla="*/ 4 h 4"/>
                      <a:gd name="T20" fmla="*/ 0 w 4"/>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2"/>
                        </a:moveTo>
                        <a:cubicBezTo>
                          <a:pt x="0" y="1"/>
                          <a:pt x="0" y="1"/>
                          <a:pt x="0" y="1"/>
                        </a:cubicBezTo>
                        <a:cubicBezTo>
                          <a:pt x="1" y="1"/>
                          <a:pt x="1" y="1"/>
                          <a:pt x="1" y="1"/>
                        </a:cubicBezTo>
                        <a:cubicBezTo>
                          <a:pt x="2" y="0"/>
                          <a:pt x="3" y="1"/>
                          <a:pt x="3" y="1"/>
                        </a:cubicBezTo>
                        <a:cubicBezTo>
                          <a:pt x="3" y="1"/>
                          <a:pt x="3" y="2"/>
                          <a:pt x="3" y="2"/>
                        </a:cubicBezTo>
                        <a:cubicBezTo>
                          <a:pt x="3" y="2"/>
                          <a:pt x="4" y="2"/>
                          <a:pt x="3" y="3"/>
                        </a:cubicBezTo>
                        <a:cubicBezTo>
                          <a:pt x="3" y="3"/>
                          <a:pt x="3" y="4"/>
                          <a:pt x="3" y="4"/>
                        </a:cubicBezTo>
                        <a:cubicBezTo>
                          <a:pt x="2" y="4"/>
                          <a:pt x="2" y="4"/>
                          <a:pt x="2" y="4"/>
                        </a:cubicBezTo>
                        <a:cubicBezTo>
                          <a:pt x="2" y="4"/>
                          <a:pt x="1" y="4"/>
                          <a:pt x="1" y="4"/>
                        </a:cubicBezTo>
                        <a:cubicBezTo>
                          <a:pt x="1" y="4"/>
                          <a:pt x="0" y="4"/>
                          <a:pt x="0" y="4"/>
                        </a:cubicBezTo>
                        <a:cubicBezTo>
                          <a:pt x="0" y="3"/>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3" name="Freeform 14929"/>
                  <p:cNvSpPr>
                    <a:spLocks/>
                  </p:cNvSpPr>
                  <p:nvPr/>
                </p:nvSpPr>
                <p:spPr bwMode="auto">
                  <a:xfrm>
                    <a:off x="1753" y="-133"/>
                    <a:ext cx="16" cy="17"/>
                  </a:xfrm>
                  <a:custGeom>
                    <a:avLst/>
                    <a:gdLst>
                      <a:gd name="T0" fmla="*/ 3 w 4"/>
                      <a:gd name="T1" fmla="*/ 4 h 4"/>
                      <a:gd name="T2" fmla="*/ 2 w 4"/>
                      <a:gd name="T3" fmla="*/ 4 h 4"/>
                      <a:gd name="T4" fmla="*/ 2 w 4"/>
                      <a:gd name="T5" fmla="*/ 4 h 4"/>
                      <a:gd name="T6" fmla="*/ 2 w 4"/>
                      <a:gd name="T7" fmla="*/ 4 h 4"/>
                      <a:gd name="T8" fmla="*/ 0 w 4"/>
                      <a:gd name="T9" fmla="*/ 3 h 4"/>
                      <a:gd name="T10" fmla="*/ 0 w 4"/>
                      <a:gd name="T11" fmla="*/ 1 h 4"/>
                      <a:gd name="T12" fmla="*/ 0 w 4"/>
                      <a:gd name="T13" fmla="*/ 1 h 4"/>
                      <a:gd name="T14" fmla="*/ 1 w 4"/>
                      <a:gd name="T15" fmla="*/ 0 h 4"/>
                      <a:gd name="T16" fmla="*/ 3 w 4"/>
                      <a:gd name="T17" fmla="*/ 0 h 4"/>
                      <a:gd name="T18" fmla="*/ 4 w 4"/>
                      <a:gd name="T19" fmla="*/ 1 h 4"/>
                      <a:gd name="T20" fmla="*/ 4 w 4"/>
                      <a:gd name="T21" fmla="*/ 3 h 4"/>
                      <a:gd name="T22" fmla="*/ 3 w 4"/>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3" y="4"/>
                        </a:moveTo>
                        <a:cubicBezTo>
                          <a:pt x="3" y="4"/>
                          <a:pt x="3" y="4"/>
                          <a:pt x="2" y="4"/>
                        </a:cubicBezTo>
                        <a:cubicBezTo>
                          <a:pt x="2" y="4"/>
                          <a:pt x="2" y="4"/>
                          <a:pt x="2" y="4"/>
                        </a:cubicBezTo>
                        <a:cubicBezTo>
                          <a:pt x="2" y="4"/>
                          <a:pt x="2" y="4"/>
                          <a:pt x="2" y="4"/>
                        </a:cubicBezTo>
                        <a:cubicBezTo>
                          <a:pt x="1" y="3"/>
                          <a:pt x="1" y="3"/>
                          <a:pt x="0" y="3"/>
                        </a:cubicBezTo>
                        <a:cubicBezTo>
                          <a:pt x="0" y="2"/>
                          <a:pt x="0" y="2"/>
                          <a:pt x="0" y="1"/>
                        </a:cubicBezTo>
                        <a:cubicBezTo>
                          <a:pt x="0" y="1"/>
                          <a:pt x="0" y="1"/>
                          <a:pt x="0" y="1"/>
                        </a:cubicBezTo>
                        <a:cubicBezTo>
                          <a:pt x="0" y="0"/>
                          <a:pt x="1" y="0"/>
                          <a:pt x="1" y="0"/>
                        </a:cubicBezTo>
                        <a:cubicBezTo>
                          <a:pt x="2" y="0"/>
                          <a:pt x="3" y="0"/>
                          <a:pt x="3" y="0"/>
                        </a:cubicBezTo>
                        <a:cubicBezTo>
                          <a:pt x="4" y="0"/>
                          <a:pt x="4" y="1"/>
                          <a:pt x="4" y="1"/>
                        </a:cubicBezTo>
                        <a:cubicBezTo>
                          <a:pt x="4" y="2"/>
                          <a:pt x="4" y="2"/>
                          <a:pt x="4" y="3"/>
                        </a:cubicBezTo>
                        <a:cubicBezTo>
                          <a:pt x="4" y="3"/>
                          <a:pt x="3"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4" name="Freeform 14930"/>
                  <p:cNvSpPr>
                    <a:spLocks/>
                  </p:cNvSpPr>
                  <p:nvPr/>
                </p:nvSpPr>
                <p:spPr bwMode="auto">
                  <a:xfrm>
                    <a:off x="1712" y="-96"/>
                    <a:ext cx="17" cy="17"/>
                  </a:xfrm>
                  <a:custGeom>
                    <a:avLst/>
                    <a:gdLst>
                      <a:gd name="T0" fmla="*/ 3 w 4"/>
                      <a:gd name="T1" fmla="*/ 1 h 4"/>
                      <a:gd name="T2" fmla="*/ 4 w 4"/>
                      <a:gd name="T3" fmla="*/ 2 h 4"/>
                      <a:gd name="T4" fmla="*/ 4 w 4"/>
                      <a:gd name="T5" fmla="*/ 3 h 4"/>
                      <a:gd name="T6" fmla="*/ 3 w 4"/>
                      <a:gd name="T7" fmla="*/ 4 h 4"/>
                      <a:gd name="T8" fmla="*/ 2 w 4"/>
                      <a:gd name="T9" fmla="*/ 4 h 4"/>
                      <a:gd name="T10" fmla="*/ 2 w 4"/>
                      <a:gd name="T11" fmla="*/ 4 h 4"/>
                      <a:gd name="T12" fmla="*/ 1 w 4"/>
                      <a:gd name="T13" fmla="*/ 4 h 4"/>
                      <a:gd name="T14" fmla="*/ 0 w 4"/>
                      <a:gd name="T15" fmla="*/ 3 h 4"/>
                      <a:gd name="T16" fmla="*/ 0 w 4"/>
                      <a:gd name="T17" fmla="*/ 2 h 4"/>
                      <a:gd name="T18" fmla="*/ 0 w 4"/>
                      <a:gd name="T19" fmla="*/ 2 h 4"/>
                      <a:gd name="T20" fmla="*/ 1 w 4"/>
                      <a:gd name="T21" fmla="*/ 0 h 4"/>
                      <a:gd name="T22" fmla="*/ 3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3" y="1"/>
                        </a:moveTo>
                        <a:cubicBezTo>
                          <a:pt x="4" y="1"/>
                          <a:pt x="4" y="1"/>
                          <a:pt x="4" y="2"/>
                        </a:cubicBezTo>
                        <a:cubicBezTo>
                          <a:pt x="4" y="2"/>
                          <a:pt x="4" y="3"/>
                          <a:pt x="4" y="3"/>
                        </a:cubicBezTo>
                        <a:cubicBezTo>
                          <a:pt x="4" y="4"/>
                          <a:pt x="3" y="4"/>
                          <a:pt x="3" y="4"/>
                        </a:cubicBezTo>
                        <a:cubicBezTo>
                          <a:pt x="3" y="4"/>
                          <a:pt x="2" y="4"/>
                          <a:pt x="2" y="4"/>
                        </a:cubicBezTo>
                        <a:cubicBezTo>
                          <a:pt x="2" y="4"/>
                          <a:pt x="2" y="4"/>
                          <a:pt x="2" y="4"/>
                        </a:cubicBezTo>
                        <a:cubicBezTo>
                          <a:pt x="2" y="4"/>
                          <a:pt x="2" y="4"/>
                          <a:pt x="1" y="4"/>
                        </a:cubicBezTo>
                        <a:cubicBezTo>
                          <a:pt x="1" y="4"/>
                          <a:pt x="1" y="4"/>
                          <a:pt x="0" y="3"/>
                        </a:cubicBezTo>
                        <a:cubicBezTo>
                          <a:pt x="0" y="3"/>
                          <a:pt x="0" y="2"/>
                          <a:pt x="0" y="2"/>
                        </a:cubicBezTo>
                        <a:cubicBezTo>
                          <a:pt x="0" y="2"/>
                          <a:pt x="0" y="2"/>
                          <a:pt x="0" y="2"/>
                        </a:cubicBezTo>
                        <a:cubicBezTo>
                          <a:pt x="0" y="1"/>
                          <a:pt x="1" y="1"/>
                          <a:pt x="1" y="0"/>
                        </a:cubicBezTo>
                        <a:cubicBezTo>
                          <a:pt x="2" y="0"/>
                          <a:pt x="3"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5" name="Freeform 14931"/>
                  <p:cNvSpPr>
                    <a:spLocks/>
                  </p:cNvSpPr>
                  <p:nvPr/>
                </p:nvSpPr>
                <p:spPr bwMode="auto">
                  <a:xfrm>
                    <a:off x="1851" y="11"/>
                    <a:ext cx="21" cy="20"/>
                  </a:xfrm>
                  <a:custGeom>
                    <a:avLst/>
                    <a:gdLst>
                      <a:gd name="T0" fmla="*/ 2 w 5"/>
                      <a:gd name="T1" fmla="*/ 1 h 5"/>
                      <a:gd name="T2" fmla="*/ 3 w 5"/>
                      <a:gd name="T3" fmla="*/ 1 h 5"/>
                      <a:gd name="T4" fmla="*/ 4 w 5"/>
                      <a:gd name="T5" fmla="*/ 2 h 5"/>
                      <a:gd name="T6" fmla="*/ 4 w 5"/>
                      <a:gd name="T7" fmla="*/ 3 h 5"/>
                      <a:gd name="T8" fmla="*/ 3 w 5"/>
                      <a:gd name="T9" fmla="*/ 4 h 5"/>
                      <a:gd name="T10" fmla="*/ 3 w 5"/>
                      <a:gd name="T11" fmla="*/ 5 h 5"/>
                      <a:gd name="T12" fmla="*/ 2 w 5"/>
                      <a:gd name="T13" fmla="*/ 5 h 5"/>
                      <a:gd name="T14" fmla="*/ 2 w 5"/>
                      <a:gd name="T15" fmla="*/ 4 h 5"/>
                      <a:gd name="T16" fmla="*/ 1 w 5"/>
                      <a:gd name="T17" fmla="*/ 2 h 5"/>
                      <a:gd name="T18" fmla="*/ 0 w 5"/>
                      <a:gd name="T19" fmla="*/ 2 h 5"/>
                      <a:gd name="T20" fmla="*/ 2 w 5"/>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1"/>
                        </a:moveTo>
                        <a:cubicBezTo>
                          <a:pt x="2" y="0"/>
                          <a:pt x="3" y="0"/>
                          <a:pt x="3" y="1"/>
                        </a:cubicBezTo>
                        <a:cubicBezTo>
                          <a:pt x="4" y="1"/>
                          <a:pt x="4" y="1"/>
                          <a:pt x="4" y="2"/>
                        </a:cubicBezTo>
                        <a:cubicBezTo>
                          <a:pt x="5" y="2"/>
                          <a:pt x="5" y="3"/>
                          <a:pt x="4" y="3"/>
                        </a:cubicBezTo>
                        <a:cubicBezTo>
                          <a:pt x="4" y="4"/>
                          <a:pt x="4" y="4"/>
                          <a:pt x="3" y="4"/>
                        </a:cubicBezTo>
                        <a:cubicBezTo>
                          <a:pt x="3" y="5"/>
                          <a:pt x="3" y="5"/>
                          <a:pt x="3" y="5"/>
                        </a:cubicBezTo>
                        <a:cubicBezTo>
                          <a:pt x="2" y="5"/>
                          <a:pt x="2" y="5"/>
                          <a:pt x="2" y="5"/>
                        </a:cubicBezTo>
                        <a:cubicBezTo>
                          <a:pt x="2" y="5"/>
                          <a:pt x="2" y="4"/>
                          <a:pt x="2" y="4"/>
                        </a:cubicBezTo>
                        <a:cubicBezTo>
                          <a:pt x="1" y="4"/>
                          <a:pt x="0" y="3"/>
                          <a:pt x="1" y="2"/>
                        </a:cubicBezTo>
                        <a:cubicBezTo>
                          <a:pt x="0" y="2"/>
                          <a:pt x="0" y="2"/>
                          <a:pt x="0" y="2"/>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6" name="Freeform 14932"/>
                  <p:cNvSpPr>
                    <a:spLocks/>
                  </p:cNvSpPr>
                  <p:nvPr/>
                </p:nvSpPr>
                <p:spPr bwMode="auto">
                  <a:xfrm>
                    <a:off x="1757" y="838"/>
                    <a:ext cx="86" cy="90"/>
                  </a:xfrm>
                  <a:custGeom>
                    <a:avLst/>
                    <a:gdLst>
                      <a:gd name="T0" fmla="*/ 3 w 21"/>
                      <a:gd name="T1" fmla="*/ 8 h 22"/>
                      <a:gd name="T2" fmla="*/ 8 w 21"/>
                      <a:gd name="T3" fmla="*/ 6 h 22"/>
                      <a:gd name="T4" fmla="*/ 11 w 21"/>
                      <a:gd name="T5" fmla="*/ 7 h 22"/>
                      <a:gd name="T6" fmla="*/ 14 w 21"/>
                      <a:gd name="T7" fmla="*/ 10 h 22"/>
                      <a:gd name="T8" fmla="*/ 14 w 21"/>
                      <a:gd name="T9" fmla="*/ 11 h 22"/>
                      <a:gd name="T10" fmla="*/ 13 w 21"/>
                      <a:gd name="T11" fmla="*/ 14 h 22"/>
                      <a:gd name="T12" fmla="*/ 10 w 21"/>
                      <a:gd name="T13" fmla="*/ 16 h 22"/>
                      <a:gd name="T14" fmla="*/ 8 w 21"/>
                      <a:gd name="T15" fmla="*/ 15 h 22"/>
                      <a:gd name="T16" fmla="*/ 8 w 21"/>
                      <a:gd name="T17" fmla="*/ 12 h 22"/>
                      <a:gd name="T18" fmla="*/ 10 w 21"/>
                      <a:gd name="T19" fmla="*/ 11 h 22"/>
                      <a:gd name="T20" fmla="*/ 10 w 21"/>
                      <a:gd name="T21" fmla="*/ 11 h 22"/>
                      <a:gd name="T22" fmla="*/ 11 w 21"/>
                      <a:gd name="T23" fmla="*/ 10 h 22"/>
                      <a:gd name="T24" fmla="*/ 11 w 21"/>
                      <a:gd name="T25" fmla="*/ 10 h 22"/>
                      <a:gd name="T26" fmla="*/ 10 w 21"/>
                      <a:gd name="T27" fmla="*/ 9 h 22"/>
                      <a:gd name="T28" fmla="*/ 6 w 21"/>
                      <a:gd name="T29" fmla="*/ 13 h 22"/>
                      <a:gd name="T30" fmla="*/ 7 w 21"/>
                      <a:gd name="T31" fmla="*/ 17 h 22"/>
                      <a:gd name="T32" fmla="*/ 11 w 21"/>
                      <a:gd name="T33" fmla="*/ 19 h 22"/>
                      <a:gd name="T34" fmla="*/ 11 w 21"/>
                      <a:gd name="T35" fmla="*/ 19 h 22"/>
                      <a:gd name="T36" fmla="*/ 16 w 21"/>
                      <a:gd name="T37" fmla="*/ 17 h 22"/>
                      <a:gd name="T38" fmla="*/ 18 w 21"/>
                      <a:gd name="T39" fmla="*/ 14 h 22"/>
                      <a:gd name="T40" fmla="*/ 19 w 21"/>
                      <a:gd name="T41" fmla="*/ 9 h 22"/>
                      <a:gd name="T42" fmla="*/ 16 w 21"/>
                      <a:gd name="T43" fmla="*/ 1 h 22"/>
                      <a:gd name="T44" fmla="*/ 16 w 21"/>
                      <a:gd name="T45" fmla="*/ 0 h 22"/>
                      <a:gd name="T46" fmla="*/ 20 w 21"/>
                      <a:gd name="T47" fmla="*/ 9 h 22"/>
                      <a:gd name="T48" fmla="*/ 20 w 21"/>
                      <a:gd name="T49" fmla="*/ 14 h 22"/>
                      <a:gd name="T50" fmla="*/ 17 w 21"/>
                      <a:gd name="T51" fmla="*/ 19 h 22"/>
                      <a:gd name="T52" fmla="*/ 13 w 21"/>
                      <a:gd name="T53" fmla="*/ 22 h 22"/>
                      <a:gd name="T54" fmla="*/ 9 w 21"/>
                      <a:gd name="T55" fmla="*/ 22 h 22"/>
                      <a:gd name="T56" fmla="*/ 7 w 21"/>
                      <a:gd name="T57" fmla="*/ 22 h 22"/>
                      <a:gd name="T58" fmla="*/ 0 w 21"/>
                      <a:gd name="T59" fmla="*/ 15 h 22"/>
                      <a:gd name="T60" fmla="*/ 3 w 21"/>
                      <a:gd name="T61"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 h="22">
                        <a:moveTo>
                          <a:pt x="3" y="8"/>
                        </a:moveTo>
                        <a:cubicBezTo>
                          <a:pt x="4" y="6"/>
                          <a:pt x="6" y="6"/>
                          <a:pt x="8" y="6"/>
                        </a:cubicBezTo>
                        <a:cubicBezTo>
                          <a:pt x="9" y="6"/>
                          <a:pt x="10" y="6"/>
                          <a:pt x="11" y="7"/>
                        </a:cubicBezTo>
                        <a:cubicBezTo>
                          <a:pt x="11" y="7"/>
                          <a:pt x="13" y="8"/>
                          <a:pt x="14" y="10"/>
                        </a:cubicBezTo>
                        <a:cubicBezTo>
                          <a:pt x="14" y="10"/>
                          <a:pt x="14" y="10"/>
                          <a:pt x="14" y="11"/>
                        </a:cubicBezTo>
                        <a:cubicBezTo>
                          <a:pt x="14" y="12"/>
                          <a:pt x="14" y="13"/>
                          <a:pt x="13" y="14"/>
                        </a:cubicBezTo>
                        <a:cubicBezTo>
                          <a:pt x="13" y="15"/>
                          <a:pt x="11" y="16"/>
                          <a:pt x="10" y="16"/>
                        </a:cubicBezTo>
                        <a:cubicBezTo>
                          <a:pt x="9" y="16"/>
                          <a:pt x="8" y="15"/>
                          <a:pt x="8" y="15"/>
                        </a:cubicBezTo>
                        <a:cubicBezTo>
                          <a:pt x="8" y="14"/>
                          <a:pt x="8" y="13"/>
                          <a:pt x="8" y="12"/>
                        </a:cubicBezTo>
                        <a:cubicBezTo>
                          <a:pt x="9" y="12"/>
                          <a:pt x="9" y="11"/>
                          <a:pt x="10" y="11"/>
                        </a:cubicBezTo>
                        <a:cubicBezTo>
                          <a:pt x="10" y="11"/>
                          <a:pt x="10" y="11"/>
                          <a:pt x="10" y="11"/>
                        </a:cubicBezTo>
                        <a:cubicBezTo>
                          <a:pt x="11" y="11"/>
                          <a:pt x="11" y="11"/>
                          <a:pt x="11" y="10"/>
                        </a:cubicBezTo>
                        <a:cubicBezTo>
                          <a:pt x="11" y="10"/>
                          <a:pt x="11" y="10"/>
                          <a:pt x="11" y="10"/>
                        </a:cubicBezTo>
                        <a:cubicBezTo>
                          <a:pt x="11" y="9"/>
                          <a:pt x="10" y="9"/>
                          <a:pt x="10" y="9"/>
                        </a:cubicBezTo>
                        <a:cubicBezTo>
                          <a:pt x="8" y="9"/>
                          <a:pt x="6" y="11"/>
                          <a:pt x="6" y="13"/>
                        </a:cubicBezTo>
                        <a:cubicBezTo>
                          <a:pt x="6" y="15"/>
                          <a:pt x="6" y="16"/>
                          <a:pt x="7" y="17"/>
                        </a:cubicBezTo>
                        <a:cubicBezTo>
                          <a:pt x="8" y="18"/>
                          <a:pt x="10" y="19"/>
                          <a:pt x="11" y="19"/>
                        </a:cubicBezTo>
                        <a:cubicBezTo>
                          <a:pt x="11" y="19"/>
                          <a:pt x="11" y="19"/>
                          <a:pt x="11" y="19"/>
                        </a:cubicBezTo>
                        <a:cubicBezTo>
                          <a:pt x="13" y="19"/>
                          <a:pt x="15" y="18"/>
                          <a:pt x="16" y="17"/>
                        </a:cubicBezTo>
                        <a:cubicBezTo>
                          <a:pt x="17" y="16"/>
                          <a:pt x="18" y="15"/>
                          <a:pt x="18" y="14"/>
                        </a:cubicBezTo>
                        <a:cubicBezTo>
                          <a:pt x="19" y="12"/>
                          <a:pt x="19" y="11"/>
                          <a:pt x="19" y="9"/>
                        </a:cubicBezTo>
                        <a:cubicBezTo>
                          <a:pt x="19" y="6"/>
                          <a:pt x="18" y="3"/>
                          <a:pt x="16" y="1"/>
                        </a:cubicBezTo>
                        <a:cubicBezTo>
                          <a:pt x="16" y="0"/>
                          <a:pt x="16" y="0"/>
                          <a:pt x="16" y="0"/>
                        </a:cubicBezTo>
                        <a:cubicBezTo>
                          <a:pt x="18" y="3"/>
                          <a:pt x="20" y="6"/>
                          <a:pt x="20" y="9"/>
                        </a:cubicBezTo>
                        <a:cubicBezTo>
                          <a:pt x="21" y="11"/>
                          <a:pt x="20" y="13"/>
                          <a:pt x="20" y="14"/>
                        </a:cubicBezTo>
                        <a:cubicBezTo>
                          <a:pt x="19" y="16"/>
                          <a:pt x="19" y="18"/>
                          <a:pt x="17" y="19"/>
                        </a:cubicBezTo>
                        <a:cubicBezTo>
                          <a:pt x="16" y="20"/>
                          <a:pt x="15" y="21"/>
                          <a:pt x="13" y="22"/>
                        </a:cubicBezTo>
                        <a:cubicBezTo>
                          <a:pt x="12" y="22"/>
                          <a:pt x="10" y="22"/>
                          <a:pt x="9" y="22"/>
                        </a:cubicBezTo>
                        <a:cubicBezTo>
                          <a:pt x="9" y="22"/>
                          <a:pt x="8" y="22"/>
                          <a:pt x="7" y="22"/>
                        </a:cubicBezTo>
                        <a:cubicBezTo>
                          <a:pt x="4" y="21"/>
                          <a:pt x="1" y="19"/>
                          <a:pt x="0" y="15"/>
                        </a:cubicBezTo>
                        <a:cubicBezTo>
                          <a:pt x="0" y="13"/>
                          <a:pt x="1" y="10"/>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7" name="Freeform 14933"/>
                  <p:cNvSpPr>
                    <a:spLocks/>
                  </p:cNvSpPr>
                  <p:nvPr/>
                </p:nvSpPr>
                <p:spPr bwMode="auto">
                  <a:xfrm>
                    <a:off x="1765" y="936"/>
                    <a:ext cx="45" cy="21"/>
                  </a:xfrm>
                  <a:custGeom>
                    <a:avLst/>
                    <a:gdLst>
                      <a:gd name="T0" fmla="*/ 6 w 11"/>
                      <a:gd name="T1" fmla="*/ 5 h 5"/>
                      <a:gd name="T2" fmla="*/ 4 w 11"/>
                      <a:gd name="T3" fmla="*/ 5 h 5"/>
                      <a:gd name="T4" fmla="*/ 1 w 11"/>
                      <a:gd name="T5" fmla="*/ 4 h 5"/>
                      <a:gd name="T6" fmla="*/ 0 w 11"/>
                      <a:gd name="T7" fmla="*/ 3 h 5"/>
                      <a:gd name="T8" fmla="*/ 1 w 11"/>
                      <a:gd name="T9" fmla="*/ 2 h 5"/>
                      <a:gd name="T10" fmla="*/ 2 w 11"/>
                      <a:gd name="T11" fmla="*/ 1 h 5"/>
                      <a:gd name="T12" fmla="*/ 3 w 11"/>
                      <a:gd name="T13" fmla="*/ 0 h 5"/>
                      <a:gd name="T14" fmla="*/ 5 w 11"/>
                      <a:gd name="T15" fmla="*/ 1 h 5"/>
                      <a:gd name="T16" fmla="*/ 8 w 11"/>
                      <a:gd name="T17" fmla="*/ 1 h 5"/>
                      <a:gd name="T18" fmla="*/ 10 w 11"/>
                      <a:gd name="T19" fmla="*/ 0 h 5"/>
                      <a:gd name="T20" fmla="*/ 11 w 11"/>
                      <a:gd name="T21" fmla="*/ 1 h 5"/>
                      <a:gd name="T22" fmla="*/ 9 w 11"/>
                      <a:gd name="T23" fmla="*/ 3 h 5"/>
                      <a:gd name="T24" fmla="*/ 6 w 11"/>
                      <a:gd name="T2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5">
                        <a:moveTo>
                          <a:pt x="6" y="5"/>
                        </a:moveTo>
                        <a:cubicBezTo>
                          <a:pt x="5" y="5"/>
                          <a:pt x="5" y="5"/>
                          <a:pt x="4" y="5"/>
                        </a:cubicBezTo>
                        <a:cubicBezTo>
                          <a:pt x="3" y="5"/>
                          <a:pt x="2" y="5"/>
                          <a:pt x="1" y="4"/>
                        </a:cubicBezTo>
                        <a:cubicBezTo>
                          <a:pt x="1" y="4"/>
                          <a:pt x="1" y="4"/>
                          <a:pt x="0" y="3"/>
                        </a:cubicBezTo>
                        <a:cubicBezTo>
                          <a:pt x="0" y="3"/>
                          <a:pt x="0" y="2"/>
                          <a:pt x="1" y="2"/>
                        </a:cubicBezTo>
                        <a:cubicBezTo>
                          <a:pt x="1" y="1"/>
                          <a:pt x="1" y="1"/>
                          <a:pt x="2" y="1"/>
                        </a:cubicBezTo>
                        <a:cubicBezTo>
                          <a:pt x="2" y="1"/>
                          <a:pt x="2" y="1"/>
                          <a:pt x="3" y="0"/>
                        </a:cubicBezTo>
                        <a:cubicBezTo>
                          <a:pt x="3" y="0"/>
                          <a:pt x="4" y="0"/>
                          <a:pt x="5" y="1"/>
                        </a:cubicBezTo>
                        <a:cubicBezTo>
                          <a:pt x="6" y="1"/>
                          <a:pt x="7" y="1"/>
                          <a:pt x="8" y="1"/>
                        </a:cubicBezTo>
                        <a:cubicBezTo>
                          <a:pt x="8" y="1"/>
                          <a:pt x="9" y="1"/>
                          <a:pt x="10" y="0"/>
                        </a:cubicBezTo>
                        <a:cubicBezTo>
                          <a:pt x="11" y="1"/>
                          <a:pt x="11" y="1"/>
                          <a:pt x="11" y="1"/>
                        </a:cubicBezTo>
                        <a:cubicBezTo>
                          <a:pt x="10" y="2"/>
                          <a:pt x="9" y="3"/>
                          <a:pt x="9" y="3"/>
                        </a:cubicBezTo>
                        <a:cubicBezTo>
                          <a:pt x="8" y="4"/>
                          <a:pt x="7" y="4"/>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8" name="Freeform 14934"/>
                  <p:cNvSpPr>
                    <a:spLocks/>
                  </p:cNvSpPr>
                  <p:nvPr/>
                </p:nvSpPr>
                <p:spPr bwMode="auto">
                  <a:xfrm>
                    <a:off x="1737" y="982"/>
                    <a:ext cx="37" cy="36"/>
                  </a:xfrm>
                  <a:custGeom>
                    <a:avLst/>
                    <a:gdLst>
                      <a:gd name="T0" fmla="*/ 3 w 9"/>
                      <a:gd name="T1" fmla="*/ 3 h 9"/>
                      <a:gd name="T2" fmla="*/ 5 w 9"/>
                      <a:gd name="T3" fmla="*/ 2 h 9"/>
                      <a:gd name="T4" fmla="*/ 8 w 9"/>
                      <a:gd name="T5" fmla="*/ 0 h 9"/>
                      <a:gd name="T6" fmla="*/ 9 w 9"/>
                      <a:gd name="T7" fmla="*/ 1 h 9"/>
                      <a:gd name="T8" fmla="*/ 7 w 9"/>
                      <a:gd name="T9" fmla="*/ 4 h 9"/>
                      <a:gd name="T10" fmla="*/ 6 w 9"/>
                      <a:gd name="T11" fmla="*/ 6 h 9"/>
                      <a:gd name="T12" fmla="*/ 3 w 9"/>
                      <a:gd name="T13" fmla="*/ 9 h 9"/>
                      <a:gd name="T14" fmla="*/ 1 w 9"/>
                      <a:gd name="T15" fmla="*/ 8 h 9"/>
                      <a:gd name="T16" fmla="*/ 1 w 9"/>
                      <a:gd name="T17" fmla="*/ 6 h 9"/>
                      <a:gd name="T18" fmla="*/ 3 w 9"/>
                      <a:gd name="T1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3" y="3"/>
                        </a:moveTo>
                        <a:cubicBezTo>
                          <a:pt x="4" y="3"/>
                          <a:pt x="4" y="2"/>
                          <a:pt x="5" y="2"/>
                        </a:cubicBezTo>
                        <a:cubicBezTo>
                          <a:pt x="6" y="2"/>
                          <a:pt x="7" y="1"/>
                          <a:pt x="8" y="0"/>
                        </a:cubicBezTo>
                        <a:cubicBezTo>
                          <a:pt x="9" y="1"/>
                          <a:pt x="9" y="1"/>
                          <a:pt x="9" y="1"/>
                        </a:cubicBezTo>
                        <a:cubicBezTo>
                          <a:pt x="8" y="2"/>
                          <a:pt x="7" y="3"/>
                          <a:pt x="7" y="4"/>
                        </a:cubicBezTo>
                        <a:cubicBezTo>
                          <a:pt x="7" y="5"/>
                          <a:pt x="7" y="5"/>
                          <a:pt x="6" y="6"/>
                        </a:cubicBezTo>
                        <a:cubicBezTo>
                          <a:pt x="5" y="7"/>
                          <a:pt x="4" y="9"/>
                          <a:pt x="3" y="9"/>
                        </a:cubicBezTo>
                        <a:cubicBezTo>
                          <a:pt x="2" y="9"/>
                          <a:pt x="2" y="8"/>
                          <a:pt x="1" y="8"/>
                        </a:cubicBezTo>
                        <a:cubicBezTo>
                          <a:pt x="1" y="7"/>
                          <a:pt x="0" y="7"/>
                          <a:pt x="1" y="6"/>
                        </a:cubicBezTo>
                        <a:cubicBezTo>
                          <a:pt x="1" y="5"/>
                          <a:pt x="2" y="4"/>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14935"/>
                  <p:cNvSpPr>
                    <a:spLocks/>
                  </p:cNvSpPr>
                  <p:nvPr/>
                </p:nvSpPr>
                <p:spPr bwMode="auto">
                  <a:xfrm>
                    <a:off x="1757" y="953"/>
                    <a:ext cx="8" cy="12"/>
                  </a:xfrm>
                  <a:custGeom>
                    <a:avLst/>
                    <a:gdLst>
                      <a:gd name="T0" fmla="*/ 1 w 2"/>
                      <a:gd name="T1" fmla="*/ 3 h 3"/>
                      <a:gd name="T2" fmla="*/ 0 w 2"/>
                      <a:gd name="T3" fmla="*/ 3 h 3"/>
                      <a:gd name="T4" fmla="*/ 0 w 2"/>
                      <a:gd name="T5" fmla="*/ 1 h 3"/>
                      <a:gd name="T6" fmla="*/ 2 w 2"/>
                      <a:gd name="T7" fmla="*/ 1 h 3"/>
                      <a:gd name="T8" fmla="*/ 2 w 2"/>
                      <a:gd name="T9" fmla="*/ 3 h 3"/>
                      <a:gd name="T10" fmla="*/ 1 w 2"/>
                      <a:gd name="T11" fmla="*/ 3 h 3"/>
                    </a:gdLst>
                    <a:ahLst/>
                    <a:cxnLst>
                      <a:cxn ang="0">
                        <a:pos x="T0" y="T1"/>
                      </a:cxn>
                      <a:cxn ang="0">
                        <a:pos x="T2" y="T3"/>
                      </a:cxn>
                      <a:cxn ang="0">
                        <a:pos x="T4" y="T5"/>
                      </a:cxn>
                      <a:cxn ang="0">
                        <a:pos x="T6" y="T7"/>
                      </a:cxn>
                      <a:cxn ang="0">
                        <a:pos x="T8" y="T9"/>
                      </a:cxn>
                      <a:cxn ang="0">
                        <a:pos x="T10" y="T11"/>
                      </a:cxn>
                    </a:cxnLst>
                    <a:rect l="0" t="0" r="r" b="b"/>
                    <a:pathLst>
                      <a:path w="2" h="3">
                        <a:moveTo>
                          <a:pt x="1" y="3"/>
                        </a:moveTo>
                        <a:cubicBezTo>
                          <a:pt x="1" y="3"/>
                          <a:pt x="0" y="3"/>
                          <a:pt x="0" y="3"/>
                        </a:cubicBezTo>
                        <a:cubicBezTo>
                          <a:pt x="0" y="2"/>
                          <a:pt x="0" y="1"/>
                          <a:pt x="0" y="1"/>
                        </a:cubicBezTo>
                        <a:cubicBezTo>
                          <a:pt x="1" y="0"/>
                          <a:pt x="1" y="0"/>
                          <a:pt x="2" y="1"/>
                        </a:cubicBezTo>
                        <a:cubicBezTo>
                          <a:pt x="2" y="1"/>
                          <a:pt x="2" y="2"/>
                          <a:pt x="2" y="3"/>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14936"/>
                  <p:cNvSpPr>
                    <a:spLocks/>
                  </p:cNvSpPr>
                  <p:nvPr/>
                </p:nvSpPr>
                <p:spPr bwMode="auto">
                  <a:xfrm>
                    <a:off x="1819" y="908"/>
                    <a:ext cx="94" cy="82"/>
                  </a:xfrm>
                  <a:custGeom>
                    <a:avLst/>
                    <a:gdLst>
                      <a:gd name="T0" fmla="*/ 1 w 23"/>
                      <a:gd name="T1" fmla="*/ 7 h 20"/>
                      <a:gd name="T2" fmla="*/ 5 w 23"/>
                      <a:gd name="T3" fmla="*/ 3 h 20"/>
                      <a:gd name="T4" fmla="*/ 9 w 23"/>
                      <a:gd name="T5" fmla="*/ 0 h 20"/>
                      <a:gd name="T6" fmla="*/ 15 w 23"/>
                      <a:gd name="T7" fmla="*/ 0 h 20"/>
                      <a:gd name="T8" fmla="*/ 23 w 23"/>
                      <a:gd name="T9" fmla="*/ 5 h 20"/>
                      <a:gd name="T10" fmla="*/ 22 w 23"/>
                      <a:gd name="T11" fmla="*/ 6 h 20"/>
                      <a:gd name="T12" fmla="*/ 14 w 23"/>
                      <a:gd name="T13" fmla="*/ 2 h 20"/>
                      <a:gd name="T14" fmla="*/ 10 w 23"/>
                      <a:gd name="T15" fmla="*/ 2 h 20"/>
                      <a:gd name="T16" fmla="*/ 6 w 23"/>
                      <a:gd name="T17" fmla="*/ 4 h 20"/>
                      <a:gd name="T18" fmla="*/ 4 w 23"/>
                      <a:gd name="T19" fmla="*/ 9 h 20"/>
                      <a:gd name="T20" fmla="*/ 5 w 23"/>
                      <a:gd name="T21" fmla="*/ 13 h 20"/>
                      <a:gd name="T22" fmla="*/ 9 w 23"/>
                      <a:gd name="T23" fmla="*/ 14 h 20"/>
                      <a:gd name="T24" fmla="*/ 9 w 23"/>
                      <a:gd name="T25" fmla="*/ 14 h 20"/>
                      <a:gd name="T26" fmla="*/ 14 w 23"/>
                      <a:gd name="T27" fmla="*/ 11 h 20"/>
                      <a:gd name="T28" fmla="*/ 13 w 23"/>
                      <a:gd name="T29" fmla="*/ 10 h 20"/>
                      <a:gd name="T30" fmla="*/ 13 w 23"/>
                      <a:gd name="T31" fmla="*/ 9 h 20"/>
                      <a:gd name="T32" fmla="*/ 12 w 23"/>
                      <a:gd name="T33" fmla="*/ 10 h 20"/>
                      <a:gd name="T34" fmla="*/ 12 w 23"/>
                      <a:gd name="T35" fmla="*/ 11 h 20"/>
                      <a:gd name="T36" fmla="*/ 10 w 23"/>
                      <a:gd name="T37" fmla="*/ 12 h 20"/>
                      <a:gd name="T38" fmla="*/ 8 w 23"/>
                      <a:gd name="T39" fmla="*/ 12 h 20"/>
                      <a:gd name="T40" fmla="*/ 7 w 23"/>
                      <a:gd name="T41" fmla="*/ 10 h 20"/>
                      <a:gd name="T42" fmla="*/ 9 w 23"/>
                      <a:gd name="T43" fmla="*/ 7 h 20"/>
                      <a:gd name="T44" fmla="*/ 13 w 23"/>
                      <a:gd name="T45" fmla="*/ 7 h 20"/>
                      <a:gd name="T46" fmla="*/ 13 w 23"/>
                      <a:gd name="T47" fmla="*/ 7 h 20"/>
                      <a:gd name="T48" fmla="*/ 16 w 23"/>
                      <a:gd name="T49" fmla="*/ 10 h 20"/>
                      <a:gd name="T50" fmla="*/ 14 w 23"/>
                      <a:gd name="T51" fmla="*/ 18 h 20"/>
                      <a:gd name="T52" fmla="*/ 9 w 23"/>
                      <a:gd name="T53" fmla="*/ 20 h 20"/>
                      <a:gd name="T54" fmla="*/ 1 w 23"/>
                      <a:gd name="T55" fmla="*/ 12 h 20"/>
                      <a:gd name="T56" fmla="*/ 1 w 23"/>
                      <a:gd name="T57"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 h="20">
                        <a:moveTo>
                          <a:pt x="1" y="7"/>
                        </a:moveTo>
                        <a:cubicBezTo>
                          <a:pt x="2" y="5"/>
                          <a:pt x="3" y="4"/>
                          <a:pt x="5" y="3"/>
                        </a:cubicBezTo>
                        <a:cubicBezTo>
                          <a:pt x="6" y="1"/>
                          <a:pt x="8" y="1"/>
                          <a:pt x="9" y="0"/>
                        </a:cubicBezTo>
                        <a:cubicBezTo>
                          <a:pt x="11" y="0"/>
                          <a:pt x="13" y="0"/>
                          <a:pt x="15" y="0"/>
                        </a:cubicBezTo>
                        <a:cubicBezTo>
                          <a:pt x="18" y="1"/>
                          <a:pt x="21" y="3"/>
                          <a:pt x="23" y="5"/>
                        </a:cubicBezTo>
                        <a:cubicBezTo>
                          <a:pt x="22" y="6"/>
                          <a:pt x="22" y="6"/>
                          <a:pt x="22" y="6"/>
                        </a:cubicBezTo>
                        <a:cubicBezTo>
                          <a:pt x="20" y="4"/>
                          <a:pt x="17" y="2"/>
                          <a:pt x="14" y="2"/>
                        </a:cubicBezTo>
                        <a:cubicBezTo>
                          <a:pt x="13" y="2"/>
                          <a:pt x="11" y="2"/>
                          <a:pt x="10" y="2"/>
                        </a:cubicBezTo>
                        <a:cubicBezTo>
                          <a:pt x="9" y="3"/>
                          <a:pt x="7" y="3"/>
                          <a:pt x="6" y="4"/>
                        </a:cubicBezTo>
                        <a:cubicBezTo>
                          <a:pt x="6" y="5"/>
                          <a:pt x="4" y="7"/>
                          <a:pt x="4" y="9"/>
                        </a:cubicBezTo>
                        <a:cubicBezTo>
                          <a:pt x="4" y="10"/>
                          <a:pt x="4" y="11"/>
                          <a:pt x="5" y="13"/>
                        </a:cubicBezTo>
                        <a:cubicBezTo>
                          <a:pt x="6" y="14"/>
                          <a:pt x="8" y="14"/>
                          <a:pt x="9" y="14"/>
                        </a:cubicBezTo>
                        <a:cubicBezTo>
                          <a:pt x="9" y="14"/>
                          <a:pt x="9" y="14"/>
                          <a:pt x="9" y="14"/>
                        </a:cubicBezTo>
                        <a:cubicBezTo>
                          <a:pt x="11" y="14"/>
                          <a:pt x="13" y="13"/>
                          <a:pt x="14" y="11"/>
                        </a:cubicBezTo>
                        <a:cubicBezTo>
                          <a:pt x="14" y="11"/>
                          <a:pt x="14" y="10"/>
                          <a:pt x="13" y="10"/>
                        </a:cubicBezTo>
                        <a:cubicBezTo>
                          <a:pt x="13" y="9"/>
                          <a:pt x="13" y="9"/>
                          <a:pt x="13" y="9"/>
                        </a:cubicBezTo>
                        <a:cubicBezTo>
                          <a:pt x="12" y="10"/>
                          <a:pt x="12" y="10"/>
                          <a:pt x="12" y="10"/>
                        </a:cubicBezTo>
                        <a:cubicBezTo>
                          <a:pt x="12" y="10"/>
                          <a:pt x="12" y="10"/>
                          <a:pt x="12" y="11"/>
                        </a:cubicBezTo>
                        <a:cubicBezTo>
                          <a:pt x="12" y="11"/>
                          <a:pt x="11" y="12"/>
                          <a:pt x="10" y="12"/>
                        </a:cubicBezTo>
                        <a:cubicBezTo>
                          <a:pt x="10" y="12"/>
                          <a:pt x="9" y="12"/>
                          <a:pt x="8" y="12"/>
                        </a:cubicBezTo>
                        <a:cubicBezTo>
                          <a:pt x="7" y="12"/>
                          <a:pt x="7" y="11"/>
                          <a:pt x="7" y="10"/>
                        </a:cubicBezTo>
                        <a:cubicBezTo>
                          <a:pt x="7" y="9"/>
                          <a:pt x="8" y="8"/>
                          <a:pt x="9" y="7"/>
                        </a:cubicBezTo>
                        <a:cubicBezTo>
                          <a:pt x="10" y="7"/>
                          <a:pt x="11" y="7"/>
                          <a:pt x="13" y="7"/>
                        </a:cubicBezTo>
                        <a:cubicBezTo>
                          <a:pt x="13" y="7"/>
                          <a:pt x="13" y="7"/>
                          <a:pt x="13" y="7"/>
                        </a:cubicBezTo>
                        <a:cubicBezTo>
                          <a:pt x="15" y="8"/>
                          <a:pt x="16" y="10"/>
                          <a:pt x="16" y="10"/>
                        </a:cubicBezTo>
                        <a:cubicBezTo>
                          <a:pt x="17" y="11"/>
                          <a:pt x="18" y="15"/>
                          <a:pt x="14" y="18"/>
                        </a:cubicBezTo>
                        <a:cubicBezTo>
                          <a:pt x="13" y="19"/>
                          <a:pt x="11" y="20"/>
                          <a:pt x="9" y="20"/>
                        </a:cubicBezTo>
                        <a:cubicBezTo>
                          <a:pt x="5" y="20"/>
                          <a:pt x="1" y="17"/>
                          <a:pt x="1" y="12"/>
                        </a:cubicBezTo>
                        <a:cubicBezTo>
                          <a:pt x="0" y="11"/>
                          <a:pt x="1" y="9"/>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1" name="Freeform 14937"/>
                  <p:cNvSpPr>
                    <a:spLocks/>
                  </p:cNvSpPr>
                  <p:nvPr/>
                </p:nvSpPr>
                <p:spPr bwMode="auto">
                  <a:xfrm>
                    <a:off x="1810" y="928"/>
                    <a:ext cx="9" cy="13"/>
                  </a:xfrm>
                  <a:custGeom>
                    <a:avLst/>
                    <a:gdLst>
                      <a:gd name="T0" fmla="*/ 1 w 2"/>
                      <a:gd name="T1" fmla="*/ 3 h 3"/>
                      <a:gd name="T2" fmla="*/ 0 w 2"/>
                      <a:gd name="T3" fmla="*/ 2 h 3"/>
                      <a:gd name="T4" fmla="*/ 0 w 2"/>
                      <a:gd name="T5" fmla="*/ 1 h 3"/>
                      <a:gd name="T6" fmla="*/ 2 w 2"/>
                      <a:gd name="T7" fmla="*/ 1 h 3"/>
                      <a:gd name="T8" fmla="*/ 2 w 2"/>
                      <a:gd name="T9" fmla="*/ 1 h 3"/>
                      <a:gd name="T10" fmla="*/ 2 w 2"/>
                      <a:gd name="T11" fmla="*/ 2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0" y="3"/>
                          <a:pt x="0" y="3"/>
                          <a:pt x="0" y="2"/>
                        </a:cubicBezTo>
                        <a:cubicBezTo>
                          <a:pt x="0" y="2"/>
                          <a:pt x="0" y="2"/>
                          <a:pt x="0" y="1"/>
                        </a:cubicBezTo>
                        <a:cubicBezTo>
                          <a:pt x="0" y="1"/>
                          <a:pt x="1" y="0"/>
                          <a:pt x="2" y="1"/>
                        </a:cubicBezTo>
                        <a:cubicBezTo>
                          <a:pt x="2" y="1"/>
                          <a:pt x="2" y="1"/>
                          <a:pt x="2" y="1"/>
                        </a:cubicBezTo>
                        <a:cubicBezTo>
                          <a:pt x="2" y="2"/>
                          <a:pt x="2" y="2"/>
                          <a:pt x="2" y="2"/>
                        </a:cubicBezTo>
                        <a:cubicBezTo>
                          <a:pt x="2" y="3"/>
                          <a:pt x="2"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2" name="Freeform 14938"/>
                  <p:cNvSpPr>
                    <a:spLocks/>
                  </p:cNvSpPr>
                  <p:nvPr/>
                </p:nvSpPr>
                <p:spPr bwMode="auto">
                  <a:xfrm>
                    <a:off x="1716" y="928"/>
                    <a:ext cx="115" cy="107"/>
                  </a:xfrm>
                  <a:custGeom>
                    <a:avLst/>
                    <a:gdLst>
                      <a:gd name="T0" fmla="*/ 17 w 28"/>
                      <a:gd name="T1" fmla="*/ 10 h 26"/>
                      <a:gd name="T2" fmla="*/ 18 w 28"/>
                      <a:gd name="T3" fmla="*/ 9 h 26"/>
                      <a:gd name="T4" fmla="*/ 17 w 28"/>
                      <a:gd name="T5" fmla="*/ 10 h 26"/>
                      <a:gd name="T6" fmla="*/ 13 w 28"/>
                      <a:gd name="T7" fmla="*/ 12 h 26"/>
                      <a:gd name="T8" fmla="*/ 9 w 28"/>
                      <a:gd name="T9" fmla="*/ 14 h 26"/>
                      <a:gd name="T10" fmla="*/ 8 w 28"/>
                      <a:gd name="T11" fmla="*/ 14 h 26"/>
                      <a:gd name="T12" fmla="*/ 6 w 28"/>
                      <a:gd name="T13" fmla="*/ 14 h 26"/>
                      <a:gd name="T14" fmla="*/ 2 w 28"/>
                      <a:gd name="T15" fmla="*/ 12 h 26"/>
                      <a:gd name="T16" fmla="*/ 1 w 28"/>
                      <a:gd name="T17" fmla="*/ 4 h 26"/>
                      <a:gd name="T18" fmla="*/ 2 w 28"/>
                      <a:gd name="T19" fmla="*/ 2 h 26"/>
                      <a:gd name="T20" fmla="*/ 3 w 28"/>
                      <a:gd name="T21" fmla="*/ 1 h 26"/>
                      <a:gd name="T22" fmla="*/ 7 w 28"/>
                      <a:gd name="T23" fmla="*/ 0 h 26"/>
                      <a:gd name="T24" fmla="*/ 10 w 28"/>
                      <a:gd name="T25" fmla="*/ 1 h 26"/>
                      <a:gd name="T26" fmla="*/ 11 w 28"/>
                      <a:gd name="T27" fmla="*/ 3 h 26"/>
                      <a:gd name="T28" fmla="*/ 10 w 28"/>
                      <a:gd name="T29" fmla="*/ 5 h 26"/>
                      <a:gd name="T30" fmla="*/ 9 w 28"/>
                      <a:gd name="T31" fmla="*/ 5 h 26"/>
                      <a:gd name="T32" fmla="*/ 7 w 28"/>
                      <a:gd name="T33" fmla="*/ 4 h 26"/>
                      <a:gd name="T34" fmla="*/ 6 w 28"/>
                      <a:gd name="T35" fmla="*/ 5 h 26"/>
                      <a:gd name="T36" fmla="*/ 6 w 28"/>
                      <a:gd name="T37" fmla="*/ 5 h 26"/>
                      <a:gd name="T38" fmla="*/ 5 w 28"/>
                      <a:gd name="T39" fmla="*/ 6 h 26"/>
                      <a:gd name="T40" fmla="*/ 6 w 28"/>
                      <a:gd name="T41" fmla="*/ 9 h 26"/>
                      <a:gd name="T42" fmla="*/ 9 w 28"/>
                      <a:gd name="T43" fmla="*/ 11 h 26"/>
                      <a:gd name="T44" fmla="*/ 12 w 28"/>
                      <a:gd name="T45" fmla="*/ 10 h 26"/>
                      <a:gd name="T46" fmla="*/ 20 w 28"/>
                      <a:gd name="T47" fmla="*/ 6 h 26"/>
                      <a:gd name="T48" fmla="*/ 21 w 28"/>
                      <a:gd name="T49" fmla="*/ 6 h 26"/>
                      <a:gd name="T50" fmla="*/ 21 w 28"/>
                      <a:gd name="T51" fmla="*/ 6 h 26"/>
                      <a:gd name="T52" fmla="*/ 17 w 28"/>
                      <a:gd name="T53" fmla="*/ 15 h 26"/>
                      <a:gd name="T54" fmla="*/ 17 w 28"/>
                      <a:gd name="T55" fmla="*/ 18 h 26"/>
                      <a:gd name="T56" fmla="*/ 19 w 28"/>
                      <a:gd name="T57" fmla="*/ 21 h 26"/>
                      <a:gd name="T58" fmla="*/ 22 w 28"/>
                      <a:gd name="T59" fmla="*/ 21 h 26"/>
                      <a:gd name="T60" fmla="*/ 22 w 28"/>
                      <a:gd name="T61" fmla="*/ 21 h 26"/>
                      <a:gd name="T62" fmla="*/ 23 w 28"/>
                      <a:gd name="T63" fmla="*/ 20 h 26"/>
                      <a:gd name="T64" fmla="*/ 23 w 28"/>
                      <a:gd name="T65" fmla="*/ 20 h 26"/>
                      <a:gd name="T66" fmla="*/ 23 w 28"/>
                      <a:gd name="T67" fmla="*/ 18 h 26"/>
                      <a:gd name="T68" fmla="*/ 22 w 28"/>
                      <a:gd name="T69" fmla="*/ 16 h 26"/>
                      <a:gd name="T70" fmla="*/ 24 w 28"/>
                      <a:gd name="T71" fmla="*/ 16 h 26"/>
                      <a:gd name="T72" fmla="*/ 26 w 28"/>
                      <a:gd name="T73" fmla="*/ 17 h 26"/>
                      <a:gd name="T74" fmla="*/ 27 w 28"/>
                      <a:gd name="T75" fmla="*/ 19 h 26"/>
                      <a:gd name="T76" fmla="*/ 27 w 28"/>
                      <a:gd name="T77" fmla="*/ 23 h 26"/>
                      <a:gd name="T78" fmla="*/ 26 w 28"/>
                      <a:gd name="T79" fmla="*/ 24 h 26"/>
                      <a:gd name="T80" fmla="*/ 24 w 28"/>
                      <a:gd name="T81" fmla="*/ 26 h 26"/>
                      <a:gd name="T82" fmla="*/ 21 w 28"/>
                      <a:gd name="T83" fmla="*/ 26 h 26"/>
                      <a:gd name="T84" fmla="*/ 16 w 28"/>
                      <a:gd name="T85" fmla="*/ 25 h 26"/>
                      <a:gd name="T86" fmla="*/ 14 w 28"/>
                      <a:gd name="T87" fmla="*/ 21 h 26"/>
                      <a:gd name="T88" fmla="*/ 14 w 28"/>
                      <a:gd name="T89" fmla="*/ 19 h 26"/>
                      <a:gd name="T90" fmla="*/ 15 w 28"/>
                      <a:gd name="T91" fmla="*/ 14 h 26"/>
                      <a:gd name="T92" fmla="*/ 17 w 28"/>
                      <a:gd name="T93"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 h="26">
                        <a:moveTo>
                          <a:pt x="17" y="10"/>
                        </a:moveTo>
                        <a:cubicBezTo>
                          <a:pt x="17" y="10"/>
                          <a:pt x="18" y="9"/>
                          <a:pt x="18" y="9"/>
                        </a:cubicBezTo>
                        <a:cubicBezTo>
                          <a:pt x="18" y="9"/>
                          <a:pt x="17" y="10"/>
                          <a:pt x="17" y="10"/>
                        </a:cubicBezTo>
                        <a:cubicBezTo>
                          <a:pt x="16" y="11"/>
                          <a:pt x="14" y="12"/>
                          <a:pt x="13" y="12"/>
                        </a:cubicBezTo>
                        <a:cubicBezTo>
                          <a:pt x="12" y="13"/>
                          <a:pt x="11" y="14"/>
                          <a:pt x="9" y="14"/>
                        </a:cubicBezTo>
                        <a:cubicBezTo>
                          <a:pt x="8" y="14"/>
                          <a:pt x="8" y="14"/>
                          <a:pt x="8" y="14"/>
                        </a:cubicBezTo>
                        <a:cubicBezTo>
                          <a:pt x="7" y="14"/>
                          <a:pt x="6" y="14"/>
                          <a:pt x="6" y="14"/>
                        </a:cubicBezTo>
                        <a:cubicBezTo>
                          <a:pt x="4" y="13"/>
                          <a:pt x="3" y="13"/>
                          <a:pt x="2" y="12"/>
                        </a:cubicBezTo>
                        <a:cubicBezTo>
                          <a:pt x="0" y="10"/>
                          <a:pt x="0" y="7"/>
                          <a:pt x="1" y="4"/>
                        </a:cubicBezTo>
                        <a:cubicBezTo>
                          <a:pt x="1" y="4"/>
                          <a:pt x="1" y="3"/>
                          <a:pt x="2" y="2"/>
                        </a:cubicBezTo>
                        <a:cubicBezTo>
                          <a:pt x="2" y="2"/>
                          <a:pt x="3" y="2"/>
                          <a:pt x="3" y="1"/>
                        </a:cubicBezTo>
                        <a:cubicBezTo>
                          <a:pt x="4" y="0"/>
                          <a:pt x="6" y="0"/>
                          <a:pt x="7" y="0"/>
                        </a:cubicBezTo>
                        <a:cubicBezTo>
                          <a:pt x="8" y="0"/>
                          <a:pt x="9" y="1"/>
                          <a:pt x="10" y="1"/>
                        </a:cubicBezTo>
                        <a:cubicBezTo>
                          <a:pt x="10" y="2"/>
                          <a:pt x="10" y="2"/>
                          <a:pt x="11" y="3"/>
                        </a:cubicBezTo>
                        <a:cubicBezTo>
                          <a:pt x="11" y="4"/>
                          <a:pt x="11" y="5"/>
                          <a:pt x="10" y="5"/>
                        </a:cubicBezTo>
                        <a:cubicBezTo>
                          <a:pt x="10" y="6"/>
                          <a:pt x="9" y="5"/>
                          <a:pt x="9" y="5"/>
                        </a:cubicBezTo>
                        <a:cubicBezTo>
                          <a:pt x="8" y="4"/>
                          <a:pt x="7" y="4"/>
                          <a:pt x="7" y="4"/>
                        </a:cubicBezTo>
                        <a:cubicBezTo>
                          <a:pt x="7" y="4"/>
                          <a:pt x="6" y="5"/>
                          <a:pt x="6" y="5"/>
                        </a:cubicBezTo>
                        <a:cubicBezTo>
                          <a:pt x="6" y="5"/>
                          <a:pt x="6" y="5"/>
                          <a:pt x="6" y="5"/>
                        </a:cubicBezTo>
                        <a:cubicBezTo>
                          <a:pt x="5" y="6"/>
                          <a:pt x="5" y="6"/>
                          <a:pt x="5" y="6"/>
                        </a:cubicBezTo>
                        <a:cubicBezTo>
                          <a:pt x="5" y="7"/>
                          <a:pt x="5" y="8"/>
                          <a:pt x="6" y="9"/>
                        </a:cubicBezTo>
                        <a:cubicBezTo>
                          <a:pt x="6" y="10"/>
                          <a:pt x="7" y="10"/>
                          <a:pt x="9" y="11"/>
                        </a:cubicBezTo>
                        <a:cubicBezTo>
                          <a:pt x="10" y="11"/>
                          <a:pt x="11" y="11"/>
                          <a:pt x="12" y="10"/>
                        </a:cubicBezTo>
                        <a:cubicBezTo>
                          <a:pt x="15" y="10"/>
                          <a:pt x="17" y="8"/>
                          <a:pt x="20" y="6"/>
                        </a:cubicBezTo>
                        <a:cubicBezTo>
                          <a:pt x="21" y="6"/>
                          <a:pt x="21" y="6"/>
                          <a:pt x="21" y="6"/>
                        </a:cubicBezTo>
                        <a:cubicBezTo>
                          <a:pt x="21" y="6"/>
                          <a:pt x="21" y="6"/>
                          <a:pt x="21" y="6"/>
                        </a:cubicBezTo>
                        <a:cubicBezTo>
                          <a:pt x="19" y="9"/>
                          <a:pt x="17" y="12"/>
                          <a:pt x="17" y="15"/>
                        </a:cubicBezTo>
                        <a:cubicBezTo>
                          <a:pt x="17" y="16"/>
                          <a:pt x="17" y="17"/>
                          <a:pt x="17" y="18"/>
                        </a:cubicBezTo>
                        <a:cubicBezTo>
                          <a:pt x="17" y="19"/>
                          <a:pt x="18" y="21"/>
                          <a:pt x="19" y="21"/>
                        </a:cubicBezTo>
                        <a:cubicBezTo>
                          <a:pt x="20" y="21"/>
                          <a:pt x="21" y="22"/>
                          <a:pt x="22" y="21"/>
                        </a:cubicBezTo>
                        <a:cubicBezTo>
                          <a:pt x="22" y="21"/>
                          <a:pt x="22" y="21"/>
                          <a:pt x="22" y="21"/>
                        </a:cubicBezTo>
                        <a:cubicBezTo>
                          <a:pt x="22" y="21"/>
                          <a:pt x="23" y="21"/>
                          <a:pt x="23" y="20"/>
                        </a:cubicBezTo>
                        <a:cubicBezTo>
                          <a:pt x="23" y="20"/>
                          <a:pt x="23" y="20"/>
                          <a:pt x="23" y="20"/>
                        </a:cubicBezTo>
                        <a:cubicBezTo>
                          <a:pt x="23" y="19"/>
                          <a:pt x="23" y="18"/>
                          <a:pt x="23" y="18"/>
                        </a:cubicBezTo>
                        <a:cubicBezTo>
                          <a:pt x="22" y="17"/>
                          <a:pt x="22" y="16"/>
                          <a:pt x="22" y="16"/>
                        </a:cubicBezTo>
                        <a:cubicBezTo>
                          <a:pt x="22" y="15"/>
                          <a:pt x="23" y="15"/>
                          <a:pt x="24" y="16"/>
                        </a:cubicBezTo>
                        <a:cubicBezTo>
                          <a:pt x="25" y="16"/>
                          <a:pt x="26" y="16"/>
                          <a:pt x="26" y="17"/>
                        </a:cubicBezTo>
                        <a:cubicBezTo>
                          <a:pt x="27" y="17"/>
                          <a:pt x="27" y="18"/>
                          <a:pt x="27" y="19"/>
                        </a:cubicBezTo>
                        <a:cubicBezTo>
                          <a:pt x="28" y="20"/>
                          <a:pt x="27" y="22"/>
                          <a:pt x="27" y="23"/>
                        </a:cubicBezTo>
                        <a:cubicBezTo>
                          <a:pt x="26" y="23"/>
                          <a:pt x="26" y="24"/>
                          <a:pt x="26" y="24"/>
                        </a:cubicBezTo>
                        <a:cubicBezTo>
                          <a:pt x="25" y="25"/>
                          <a:pt x="25" y="25"/>
                          <a:pt x="24" y="26"/>
                        </a:cubicBezTo>
                        <a:cubicBezTo>
                          <a:pt x="23" y="26"/>
                          <a:pt x="22" y="26"/>
                          <a:pt x="21" y="26"/>
                        </a:cubicBezTo>
                        <a:cubicBezTo>
                          <a:pt x="19" y="26"/>
                          <a:pt x="18" y="26"/>
                          <a:pt x="16" y="25"/>
                        </a:cubicBezTo>
                        <a:cubicBezTo>
                          <a:pt x="15" y="24"/>
                          <a:pt x="15" y="23"/>
                          <a:pt x="14" y="21"/>
                        </a:cubicBezTo>
                        <a:cubicBezTo>
                          <a:pt x="14" y="21"/>
                          <a:pt x="14" y="20"/>
                          <a:pt x="14" y="19"/>
                        </a:cubicBezTo>
                        <a:cubicBezTo>
                          <a:pt x="14" y="17"/>
                          <a:pt x="14" y="15"/>
                          <a:pt x="15" y="14"/>
                        </a:cubicBezTo>
                        <a:cubicBezTo>
                          <a:pt x="15" y="13"/>
                          <a:pt x="16" y="11"/>
                          <a:pt x="1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3" name="Freeform 14939"/>
                  <p:cNvSpPr>
                    <a:spLocks/>
                  </p:cNvSpPr>
                  <p:nvPr/>
                </p:nvSpPr>
                <p:spPr bwMode="auto">
                  <a:xfrm>
                    <a:off x="1794" y="945"/>
                    <a:ext cx="25" cy="41"/>
                  </a:xfrm>
                  <a:custGeom>
                    <a:avLst/>
                    <a:gdLst>
                      <a:gd name="T0" fmla="*/ 2 w 6"/>
                      <a:gd name="T1" fmla="*/ 2 h 10"/>
                      <a:gd name="T2" fmla="*/ 5 w 6"/>
                      <a:gd name="T3" fmla="*/ 0 h 10"/>
                      <a:gd name="T4" fmla="*/ 5 w 6"/>
                      <a:gd name="T5" fmla="*/ 0 h 10"/>
                      <a:gd name="T6" fmla="*/ 5 w 6"/>
                      <a:gd name="T7" fmla="*/ 3 h 10"/>
                      <a:gd name="T8" fmla="*/ 5 w 6"/>
                      <a:gd name="T9" fmla="*/ 5 h 10"/>
                      <a:gd name="T10" fmla="*/ 6 w 6"/>
                      <a:gd name="T11" fmla="*/ 8 h 10"/>
                      <a:gd name="T12" fmla="*/ 5 w 6"/>
                      <a:gd name="T13" fmla="*/ 9 h 10"/>
                      <a:gd name="T14" fmla="*/ 5 w 6"/>
                      <a:gd name="T15" fmla="*/ 10 h 10"/>
                      <a:gd name="T16" fmla="*/ 3 w 6"/>
                      <a:gd name="T17" fmla="*/ 10 h 10"/>
                      <a:gd name="T18" fmla="*/ 3 w 6"/>
                      <a:gd name="T19" fmla="*/ 10 h 10"/>
                      <a:gd name="T20" fmla="*/ 2 w 6"/>
                      <a:gd name="T21" fmla="*/ 9 h 10"/>
                      <a:gd name="T22" fmla="*/ 1 w 6"/>
                      <a:gd name="T23" fmla="*/ 5 h 10"/>
                      <a:gd name="T24" fmla="*/ 2 w 6"/>
                      <a:gd name="T25"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0">
                        <a:moveTo>
                          <a:pt x="2" y="2"/>
                        </a:moveTo>
                        <a:cubicBezTo>
                          <a:pt x="3" y="1"/>
                          <a:pt x="4" y="0"/>
                          <a:pt x="5" y="0"/>
                        </a:cubicBezTo>
                        <a:cubicBezTo>
                          <a:pt x="5" y="0"/>
                          <a:pt x="5" y="0"/>
                          <a:pt x="5" y="0"/>
                        </a:cubicBezTo>
                        <a:cubicBezTo>
                          <a:pt x="4" y="1"/>
                          <a:pt x="4" y="2"/>
                          <a:pt x="5" y="3"/>
                        </a:cubicBezTo>
                        <a:cubicBezTo>
                          <a:pt x="5" y="3"/>
                          <a:pt x="5" y="4"/>
                          <a:pt x="5" y="5"/>
                        </a:cubicBezTo>
                        <a:cubicBezTo>
                          <a:pt x="6" y="6"/>
                          <a:pt x="6" y="7"/>
                          <a:pt x="6" y="8"/>
                        </a:cubicBezTo>
                        <a:cubicBezTo>
                          <a:pt x="5" y="8"/>
                          <a:pt x="5" y="8"/>
                          <a:pt x="5" y="9"/>
                        </a:cubicBezTo>
                        <a:cubicBezTo>
                          <a:pt x="5" y="9"/>
                          <a:pt x="5" y="9"/>
                          <a:pt x="5" y="10"/>
                        </a:cubicBezTo>
                        <a:cubicBezTo>
                          <a:pt x="4" y="10"/>
                          <a:pt x="4" y="10"/>
                          <a:pt x="3" y="10"/>
                        </a:cubicBezTo>
                        <a:cubicBezTo>
                          <a:pt x="3" y="10"/>
                          <a:pt x="3" y="10"/>
                          <a:pt x="3" y="10"/>
                        </a:cubicBezTo>
                        <a:cubicBezTo>
                          <a:pt x="3" y="10"/>
                          <a:pt x="2" y="10"/>
                          <a:pt x="2" y="9"/>
                        </a:cubicBezTo>
                        <a:cubicBezTo>
                          <a:pt x="1" y="8"/>
                          <a:pt x="0" y="6"/>
                          <a:pt x="1" y="5"/>
                        </a:cubicBezTo>
                        <a:cubicBezTo>
                          <a:pt x="1" y="4"/>
                          <a:pt x="2"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4" name="Freeform 14940"/>
                  <p:cNvSpPr>
                    <a:spLocks/>
                  </p:cNvSpPr>
                  <p:nvPr/>
                </p:nvSpPr>
                <p:spPr bwMode="auto">
                  <a:xfrm>
                    <a:off x="1790" y="986"/>
                    <a:ext cx="12" cy="12"/>
                  </a:xfrm>
                  <a:custGeom>
                    <a:avLst/>
                    <a:gdLst>
                      <a:gd name="T0" fmla="*/ 3 w 3"/>
                      <a:gd name="T1" fmla="*/ 3 h 3"/>
                      <a:gd name="T2" fmla="*/ 2 w 3"/>
                      <a:gd name="T3" fmla="*/ 3 h 3"/>
                      <a:gd name="T4" fmla="*/ 1 w 3"/>
                      <a:gd name="T5" fmla="*/ 3 h 3"/>
                      <a:gd name="T6" fmla="*/ 1 w 3"/>
                      <a:gd name="T7" fmla="*/ 1 h 3"/>
                      <a:gd name="T8" fmla="*/ 2 w 3"/>
                      <a:gd name="T9" fmla="*/ 1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cubicBezTo>
                          <a:pt x="2" y="3"/>
                          <a:pt x="2" y="3"/>
                          <a:pt x="2" y="3"/>
                        </a:cubicBezTo>
                        <a:cubicBezTo>
                          <a:pt x="1" y="3"/>
                          <a:pt x="1" y="3"/>
                          <a:pt x="1" y="3"/>
                        </a:cubicBezTo>
                        <a:cubicBezTo>
                          <a:pt x="0" y="2"/>
                          <a:pt x="0" y="1"/>
                          <a:pt x="1" y="1"/>
                        </a:cubicBezTo>
                        <a:cubicBezTo>
                          <a:pt x="1" y="0"/>
                          <a:pt x="2" y="0"/>
                          <a:pt x="2" y="1"/>
                        </a:cubicBezTo>
                        <a:cubicBezTo>
                          <a:pt x="3" y="1"/>
                          <a:pt x="3"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5" name="Freeform 14941"/>
                  <p:cNvSpPr>
                    <a:spLocks/>
                  </p:cNvSpPr>
                  <p:nvPr/>
                </p:nvSpPr>
                <p:spPr bwMode="auto">
                  <a:xfrm>
                    <a:off x="1716" y="1018"/>
                    <a:ext cx="21" cy="17"/>
                  </a:xfrm>
                  <a:custGeom>
                    <a:avLst/>
                    <a:gdLst>
                      <a:gd name="T0" fmla="*/ 2 w 5"/>
                      <a:gd name="T1" fmla="*/ 0 h 4"/>
                      <a:gd name="T2" fmla="*/ 2 w 5"/>
                      <a:gd name="T3" fmla="*/ 0 h 4"/>
                      <a:gd name="T4" fmla="*/ 3 w 5"/>
                      <a:gd name="T5" fmla="*/ 0 h 4"/>
                      <a:gd name="T6" fmla="*/ 4 w 5"/>
                      <a:gd name="T7" fmla="*/ 1 h 4"/>
                      <a:gd name="T8" fmla="*/ 4 w 5"/>
                      <a:gd name="T9" fmla="*/ 2 h 4"/>
                      <a:gd name="T10" fmla="*/ 3 w 5"/>
                      <a:gd name="T11" fmla="*/ 4 h 4"/>
                      <a:gd name="T12" fmla="*/ 2 w 5"/>
                      <a:gd name="T13" fmla="*/ 4 h 4"/>
                      <a:gd name="T14" fmla="*/ 2 w 5"/>
                      <a:gd name="T15" fmla="*/ 4 h 4"/>
                      <a:gd name="T16" fmla="*/ 0 w 5"/>
                      <a:gd name="T17" fmla="*/ 3 h 4"/>
                      <a:gd name="T18" fmla="*/ 1 w 5"/>
                      <a:gd name="T19" fmla="*/ 2 h 4"/>
                      <a:gd name="T20" fmla="*/ 2 w 5"/>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2" y="0"/>
                        </a:moveTo>
                        <a:cubicBezTo>
                          <a:pt x="2" y="0"/>
                          <a:pt x="2" y="0"/>
                          <a:pt x="2" y="0"/>
                        </a:cubicBezTo>
                        <a:cubicBezTo>
                          <a:pt x="3" y="0"/>
                          <a:pt x="3" y="0"/>
                          <a:pt x="3" y="0"/>
                        </a:cubicBezTo>
                        <a:cubicBezTo>
                          <a:pt x="4" y="0"/>
                          <a:pt x="4" y="0"/>
                          <a:pt x="4" y="1"/>
                        </a:cubicBezTo>
                        <a:cubicBezTo>
                          <a:pt x="5" y="1"/>
                          <a:pt x="5" y="2"/>
                          <a:pt x="4" y="2"/>
                        </a:cubicBezTo>
                        <a:cubicBezTo>
                          <a:pt x="4" y="3"/>
                          <a:pt x="4" y="3"/>
                          <a:pt x="3" y="4"/>
                        </a:cubicBezTo>
                        <a:cubicBezTo>
                          <a:pt x="3" y="4"/>
                          <a:pt x="3" y="4"/>
                          <a:pt x="2" y="4"/>
                        </a:cubicBezTo>
                        <a:cubicBezTo>
                          <a:pt x="2" y="4"/>
                          <a:pt x="2" y="4"/>
                          <a:pt x="2" y="4"/>
                        </a:cubicBezTo>
                        <a:cubicBezTo>
                          <a:pt x="1" y="4"/>
                          <a:pt x="1" y="3"/>
                          <a:pt x="0" y="3"/>
                        </a:cubicBezTo>
                        <a:cubicBezTo>
                          <a:pt x="1" y="2"/>
                          <a:pt x="1" y="2"/>
                          <a:pt x="1"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6" name="Freeform 14942"/>
                  <p:cNvSpPr>
                    <a:spLocks/>
                  </p:cNvSpPr>
                  <p:nvPr/>
                </p:nvSpPr>
                <p:spPr bwMode="auto">
                  <a:xfrm>
                    <a:off x="1909" y="961"/>
                    <a:ext cx="82" cy="90"/>
                  </a:xfrm>
                  <a:custGeom>
                    <a:avLst/>
                    <a:gdLst>
                      <a:gd name="T0" fmla="*/ 0 w 20"/>
                      <a:gd name="T1" fmla="*/ 12 h 22"/>
                      <a:gd name="T2" fmla="*/ 0 w 20"/>
                      <a:gd name="T3" fmla="*/ 7 h 22"/>
                      <a:gd name="T4" fmla="*/ 1 w 20"/>
                      <a:gd name="T5" fmla="*/ 4 h 22"/>
                      <a:gd name="T6" fmla="*/ 2 w 20"/>
                      <a:gd name="T7" fmla="*/ 0 h 22"/>
                      <a:gd name="T8" fmla="*/ 3 w 20"/>
                      <a:gd name="T9" fmla="*/ 1 h 22"/>
                      <a:gd name="T10" fmla="*/ 2 w 20"/>
                      <a:gd name="T11" fmla="*/ 4 h 22"/>
                      <a:gd name="T12" fmla="*/ 2 w 20"/>
                      <a:gd name="T13" fmla="*/ 7 h 22"/>
                      <a:gd name="T14" fmla="*/ 3 w 20"/>
                      <a:gd name="T15" fmla="*/ 11 h 22"/>
                      <a:gd name="T16" fmla="*/ 6 w 20"/>
                      <a:gd name="T17" fmla="*/ 14 h 22"/>
                      <a:gd name="T18" fmla="*/ 7 w 20"/>
                      <a:gd name="T19" fmla="*/ 15 h 22"/>
                      <a:gd name="T20" fmla="*/ 8 w 20"/>
                      <a:gd name="T21" fmla="*/ 15 h 22"/>
                      <a:gd name="T22" fmla="*/ 8 w 20"/>
                      <a:gd name="T23" fmla="*/ 15 h 22"/>
                      <a:gd name="T24" fmla="*/ 9 w 20"/>
                      <a:gd name="T25" fmla="*/ 15 h 22"/>
                      <a:gd name="T26" fmla="*/ 9 w 20"/>
                      <a:gd name="T27" fmla="*/ 15 h 22"/>
                      <a:gd name="T28" fmla="*/ 11 w 20"/>
                      <a:gd name="T29" fmla="*/ 14 h 22"/>
                      <a:gd name="T30" fmla="*/ 12 w 20"/>
                      <a:gd name="T31" fmla="*/ 13 h 22"/>
                      <a:gd name="T32" fmla="*/ 12 w 20"/>
                      <a:gd name="T33" fmla="*/ 12 h 22"/>
                      <a:gd name="T34" fmla="*/ 12 w 20"/>
                      <a:gd name="T35" fmla="*/ 11 h 22"/>
                      <a:gd name="T36" fmla="*/ 11 w 20"/>
                      <a:gd name="T37" fmla="*/ 10 h 22"/>
                      <a:gd name="T38" fmla="*/ 11 w 20"/>
                      <a:gd name="T39" fmla="*/ 10 h 22"/>
                      <a:gd name="T40" fmla="*/ 10 w 20"/>
                      <a:gd name="T41" fmla="*/ 8 h 22"/>
                      <a:gd name="T42" fmla="*/ 12 w 20"/>
                      <a:gd name="T43" fmla="*/ 6 h 22"/>
                      <a:gd name="T44" fmla="*/ 15 w 20"/>
                      <a:gd name="T45" fmla="*/ 6 h 22"/>
                      <a:gd name="T46" fmla="*/ 18 w 20"/>
                      <a:gd name="T47" fmla="*/ 8 h 22"/>
                      <a:gd name="T48" fmla="*/ 20 w 20"/>
                      <a:gd name="T49" fmla="*/ 13 h 22"/>
                      <a:gd name="T50" fmla="*/ 19 w 20"/>
                      <a:gd name="T51" fmla="*/ 18 h 22"/>
                      <a:gd name="T52" fmla="*/ 14 w 20"/>
                      <a:gd name="T53" fmla="*/ 21 h 22"/>
                      <a:gd name="T54" fmla="*/ 11 w 20"/>
                      <a:gd name="T55" fmla="*/ 22 h 22"/>
                      <a:gd name="T56" fmla="*/ 9 w 20"/>
                      <a:gd name="T57" fmla="*/ 22 h 22"/>
                      <a:gd name="T58" fmla="*/ 8 w 20"/>
                      <a:gd name="T59" fmla="*/ 22 h 22"/>
                      <a:gd name="T60" fmla="*/ 7 w 20"/>
                      <a:gd name="T61" fmla="*/ 21 h 22"/>
                      <a:gd name="T62" fmla="*/ 5 w 20"/>
                      <a:gd name="T63" fmla="*/ 20 h 22"/>
                      <a:gd name="T64" fmla="*/ 2 w 20"/>
                      <a:gd name="T65" fmla="*/ 18 h 22"/>
                      <a:gd name="T66" fmla="*/ 0 w 20"/>
                      <a:gd name="T67"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2">
                        <a:moveTo>
                          <a:pt x="0" y="12"/>
                        </a:moveTo>
                        <a:cubicBezTo>
                          <a:pt x="0" y="10"/>
                          <a:pt x="0" y="8"/>
                          <a:pt x="0" y="7"/>
                        </a:cubicBezTo>
                        <a:cubicBezTo>
                          <a:pt x="0" y="5"/>
                          <a:pt x="0" y="4"/>
                          <a:pt x="1" y="4"/>
                        </a:cubicBezTo>
                        <a:cubicBezTo>
                          <a:pt x="1" y="3"/>
                          <a:pt x="1" y="1"/>
                          <a:pt x="2" y="0"/>
                        </a:cubicBezTo>
                        <a:cubicBezTo>
                          <a:pt x="3" y="1"/>
                          <a:pt x="3" y="1"/>
                          <a:pt x="3" y="1"/>
                        </a:cubicBezTo>
                        <a:cubicBezTo>
                          <a:pt x="2" y="2"/>
                          <a:pt x="2" y="3"/>
                          <a:pt x="2" y="4"/>
                        </a:cubicBezTo>
                        <a:cubicBezTo>
                          <a:pt x="2" y="5"/>
                          <a:pt x="2" y="6"/>
                          <a:pt x="2" y="7"/>
                        </a:cubicBezTo>
                        <a:cubicBezTo>
                          <a:pt x="2" y="8"/>
                          <a:pt x="3" y="10"/>
                          <a:pt x="3" y="11"/>
                        </a:cubicBezTo>
                        <a:cubicBezTo>
                          <a:pt x="4" y="12"/>
                          <a:pt x="5" y="13"/>
                          <a:pt x="6" y="14"/>
                        </a:cubicBezTo>
                        <a:cubicBezTo>
                          <a:pt x="6" y="14"/>
                          <a:pt x="7" y="15"/>
                          <a:pt x="7" y="15"/>
                        </a:cubicBezTo>
                        <a:cubicBezTo>
                          <a:pt x="8" y="15"/>
                          <a:pt x="8" y="15"/>
                          <a:pt x="8" y="15"/>
                        </a:cubicBezTo>
                        <a:cubicBezTo>
                          <a:pt x="8" y="15"/>
                          <a:pt x="8" y="15"/>
                          <a:pt x="8" y="15"/>
                        </a:cubicBezTo>
                        <a:cubicBezTo>
                          <a:pt x="9" y="15"/>
                          <a:pt x="9" y="15"/>
                          <a:pt x="9" y="15"/>
                        </a:cubicBezTo>
                        <a:cubicBezTo>
                          <a:pt x="9" y="15"/>
                          <a:pt x="9" y="15"/>
                          <a:pt x="9" y="15"/>
                        </a:cubicBezTo>
                        <a:cubicBezTo>
                          <a:pt x="10" y="15"/>
                          <a:pt x="11" y="14"/>
                          <a:pt x="11" y="14"/>
                        </a:cubicBezTo>
                        <a:cubicBezTo>
                          <a:pt x="11" y="14"/>
                          <a:pt x="12" y="14"/>
                          <a:pt x="12" y="13"/>
                        </a:cubicBezTo>
                        <a:cubicBezTo>
                          <a:pt x="12" y="13"/>
                          <a:pt x="12" y="12"/>
                          <a:pt x="12" y="12"/>
                        </a:cubicBezTo>
                        <a:cubicBezTo>
                          <a:pt x="12" y="11"/>
                          <a:pt x="12" y="11"/>
                          <a:pt x="12" y="11"/>
                        </a:cubicBezTo>
                        <a:cubicBezTo>
                          <a:pt x="12" y="11"/>
                          <a:pt x="12" y="10"/>
                          <a:pt x="11" y="10"/>
                        </a:cubicBezTo>
                        <a:cubicBezTo>
                          <a:pt x="11" y="10"/>
                          <a:pt x="11" y="10"/>
                          <a:pt x="11" y="10"/>
                        </a:cubicBezTo>
                        <a:cubicBezTo>
                          <a:pt x="10" y="9"/>
                          <a:pt x="10" y="9"/>
                          <a:pt x="10" y="8"/>
                        </a:cubicBezTo>
                        <a:cubicBezTo>
                          <a:pt x="10" y="7"/>
                          <a:pt x="10" y="6"/>
                          <a:pt x="12" y="6"/>
                        </a:cubicBezTo>
                        <a:cubicBezTo>
                          <a:pt x="13" y="6"/>
                          <a:pt x="14" y="6"/>
                          <a:pt x="15" y="6"/>
                        </a:cubicBezTo>
                        <a:cubicBezTo>
                          <a:pt x="16" y="6"/>
                          <a:pt x="17" y="7"/>
                          <a:pt x="18" y="8"/>
                        </a:cubicBezTo>
                        <a:cubicBezTo>
                          <a:pt x="19" y="9"/>
                          <a:pt x="20" y="11"/>
                          <a:pt x="20" y="13"/>
                        </a:cubicBezTo>
                        <a:cubicBezTo>
                          <a:pt x="20" y="14"/>
                          <a:pt x="20" y="16"/>
                          <a:pt x="19" y="18"/>
                        </a:cubicBezTo>
                        <a:cubicBezTo>
                          <a:pt x="18" y="19"/>
                          <a:pt x="16" y="21"/>
                          <a:pt x="14" y="21"/>
                        </a:cubicBezTo>
                        <a:cubicBezTo>
                          <a:pt x="13" y="22"/>
                          <a:pt x="12" y="22"/>
                          <a:pt x="11" y="22"/>
                        </a:cubicBezTo>
                        <a:cubicBezTo>
                          <a:pt x="10" y="22"/>
                          <a:pt x="10" y="22"/>
                          <a:pt x="9" y="22"/>
                        </a:cubicBezTo>
                        <a:cubicBezTo>
                          <a:pt x="9" y="22"/>
                          <a:pt x="8" y="22"/>
                          <a:pt x="8" y="22"/>
                        </a:cubicBezTo>
                        <a:cubicBezTo>
                          <a:pt x="8" y="22"/>
                          <a:pt x="7" y="22"/>
                          <a:pt x="7" y="21"/>
                        </a:cubicBezTo>
                        <a:cubicBezTo>
                          <a:pt x="6" y="21"/>
                          <a:pt x="6" y="21"/>
                          <a:pt x="5" y="20"/>
                        </a:cubicBezTo>
                        <a:cubicBezTo>
                          <a:pt x="4" y="20"/>
                          <a:pt x="3" y="19"/>
                          <a:pt x="2" y="18"/>
                        </a:cubicBezTo>
                        <a:cubicBezTo>
                          <a:pt x="0" y="16"/>
                          <a:pt x="0" y="14"/>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7" name="Freeform 14943"/>
                  <p:cNvSpPr>
                    <a:spLocks/>
                  </p:cNvSpPr>
                  <p:nvPr/>
                </p:nvSpPr>
                <p:spPr bwMode="auto">
                  <a:xfrm>
                    <a:off x="1851" y="998"/>
                    <a:ext cx="54" cy="49"/>
                  </a:xfrm>
                  <a:custGeom>
                    <a:avLst/>
                    <a:gdLst>
                      <a:gd name="T0" fmla="*/ 4 w 13"/>
                      <a:gd name="T1" fmla="*/ 4 h 12"/>
                      <a:gd name="T2" fmla="*/ 7 w 13"/>
                      <a:gd name="T3" fmla="*/ 4 h 12"/>
                      <a:gd name="T4" fmla="*/ 8 w 13"/>
                      <a:gd name="T5" fmla="*/ 4 h 12"/>
                      <a:gd name="T6" fmla="*/ 10 w 13"/>
                      <a:gd name="T7" fmla="*/ 3 h 12"/>
                      <a:gd name="T8" fmla="*/ 11 w 13"/>
                      <a:gd name="T9" fmla="*/ 2 h 12"/>
                      <a:gd name="T10" fmla="*/ 12 w 13"/>
                      <a:gd name="T11" fmla="*/ 0 h 12"/>
                      <a:gd name="T12" fmla="*/ 13 w 13"/>
                      <a:gd name="T13" fmla="*/ 0 h 12"/>
                      <a:gd name="T14" fmla="*/ 13 w 13"/>
                      <a:gd name="T15" fmla="*/ 3 h 12"/>
                      <a:gd name="T16" fmla="*/ 13 w 13"/>
                      <a:gd name="T17" fmla="*/ 3 h 12"/>
                      <a:gd name="T18" fmla="*/ 13 w 13"/>
                      <a:gd name="T19" fmla="*/ 5 h 12"/>
                      <a:gd name="T20" fmla="*/ 12 w 13"/>
                      <a:gd name="T21" fmla="*/ 8 h 12"/>
                      <a:gd name="T22" fmla="*/ 9 w 13"/>
                      <a:gd name="T23" fmla="*/ 11 h 12"/>
                      <a:gd name="T24" fmla="*/ 5 w 13"/>
                      <a:gd name="T25" fmla="*/ 12 h 12"/>
                      <a:gd name="T26" fmla="*/ 5 w 13"/>
                      <a:gd name="T27" fmla="*/ 12 h 12"/>
                      <a:gd name="T28" fmla="*/ 1 w 13"/>
                      <a:gd name="T29" fmla="*/ 10 h 12"/>
                      <a:gd name="T30" fmla="*/ 0 w 13"/>
                      <a:gd name="T31" fmla="*/ 8 h 12"/>
                      <a:gd name="T32" fmla="*/ 4 w 13"/>
                      <a:gd name="T3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2">
                        <a:moveTo>
                          <a:pt x="4" y="4"/>
                        </a:moveTo>
                        <a:cubicBezTo>
                          <a:pt x="5" y="4"/>
                          <a:pt x="6" y="4"/>
                          <a:pt x="7" y="4"/>
                        </a:cubicBezTo>
                        <a:cubicBezTo>
                          <a:pt x="7" y="4"/>
                          <a:pt x="8" y="4"/>
                          <a:pt x="8" y="4"/>
                        </a:cubicBezTo>
                        <a:cubicBezTo>
                          <a:pt x="9" y="4"/>
                          <a:pt x="9" y="4"/>
                          <a:pt x="10" y="3"/>
                        </a:cubicBezTo>
                        <a:cubicBezTo>
                          <a:pt x="10" y="3"/>
                          <a:pt x="11" y="3"/>
                          <a:pt x="11" y="2"/>
                        </a:cubicBezTo>
                        <a:cubicBezTo>
                          <a:pt x="12" y="2"/>
                          <a:pt x="12" y="1"/>
                          <a:pt x="12" y="0"/>
                        </a:cubicBezTo>
                        <a:cubicBezTo>
                          <a:pt x="13" y="0"/>
                          <a:pt x="13" y="0"/>
                          <a:pt x="13" y="0"/>
                        </a:cubicBezTo>
                        <a:cubicBezTo>
                          <a:pt x="13" y="1"/>
                          <a:pt x="13" y="2"/>
                          <a:pt x="13" y="3"/>
                        </a:cubicBezTo>
                        <a:cubicBezTo>
                          <a:pt x="13" y="3"/>
                          <a:pt x="13" y="3"/>
                          <a:pt x="13" y="3"/>
                        </a:cubicBezTo>
                        <a:cubicBezTo>
                          <a:pt x="13" y="4"/>
                          <a:pt x="13" y="4"/>
                          <a:pt x="13" y="5"/>
                        </a:cubicBezTo>
                        <a:cubicBezTo>
                          <a:pt x="13" y="6"/>
                          <a:pt x="12" y="7"/>
                          <a:pt x="12" y="8"/>
                        </a:cubicBezTo>
                        <a:cubicBezTo>
                          <a:pt x="11" y="9"/>
                          <a:pt x="11" y="10"/>
                          <a:pt x="9" y="11"/>
                        </a:cubicBezTo>
                        <a:cubicBezTo>
                          <a:pt x="8" y="12"/>
                          <a:pt x="7" y="12"/>
                          <a:pt x="5" y="12"/>
                        </a:cubicBezTo>
                        <a:cubicBezTo>
                          <a:pt x="5" y="12"/>
                          <a:pt x="5" y="12"/>
                          <a:pt x="5" y="12"/>
                        </a:cubicBezTo>
                        <a:cubicBezTo>
                          <a:pt x="3" y="12"/>
                          <a:pt x="2" y="11"/>
                          <a:pt x="1" y="10"/>
                        </a:cubicBezTo>
                        <a:cubicBezTo>
                          <a:pt x="0" y="10"/>
                          <a:pt x="0" y="9"/>
                          <a:pt x="0" y="8"/>
                        </a:cubicBezTo>
                        <a:cubicBezTo>
                          <a:pt x="0" y="6"/>
                          <a:pt x="1" y="4"/>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8" name="Freeform 14944"/>
                  <p:cNvSpPr>
                    <a:spLocks/>
                  </p:cNvSpPr>
                  <p:nvPr/>
                </p:nvSpPr>
                <p:spPr bwMode="auto">
                  <a:xfrm>
                    <a:off x="1897" y="1035"/>
                    <a:ext cx="20" cy="33"/>
                  </a:xfrm>
                  <a:custGeom>
                    <a:avLst/>
                    <a:gdLst>
                      <a:gd name="T0" fmla="*/ 1 w 5"/>
                      <a:gd name="T1" fmla="*/ 3 h 8"/>
                      <a:gd name="T2" fmla="*/ 2 w 5"/>
                      <a:gd name="T3" fmla="*/ 0 h 8"/>
                      <a:gd name="T4" fmla="*/ 3 w 5"/>
                      <a:gd name="T5" fmla="*/ 0 h 8"/>
                      <a:gd name="T6" fmla="*/ 4 w 5"/>
                      <a:gd name="T7" fmla="*/ 2 h 8"/>
                      <a:gd name="T8" fmla="*/ 5 w 5"/>
                      <a:gd name="T9" fmla="*/ 4 h 8"/>
                      <a:gd name="T10" fmla="*/ 5 w 5"/>
                      <a:gd name="T11" fmla="*/ 6 h 8"/>
                      <a:gd name="T12" fmla="*/ 3 w 5"/>
                      <a:gd name="T13" fmla="*/ 8 h 8"/>
                      <a:gd name="T14" fmla="*/ 3 w 5"/>
                      <a:gd name="T15" fmla="*/ 8 h 8"/>
                      <a:gd name="T16" fmla="*/ 1 w 5"/>
                      <a:gd name="T17" fmla="*/ 7 h 8"/>
                      <a:gd name="T18" fmla="*/ 1 w 5"/>
                      <a:gd name="T19" fmla="*/ 4 h 8"/>
                      <a:gd name="T20" fmla="*/ 1 w 5"/>
                      <a:gd name="T2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8">
                        <a:moveTo>
                          <a:pt x="1" y="3"/>
                        </a:moveTo>
                        <a:cubicBezTo>
                          <a:pt x="2" y="2"/>
                          <a:pt x="2" y="1"/>
                          <a:pt x="2" y="0"/>
                        </a:cubicBezTo>
                        <a:cubicBezTo>
                          <a:pt x="3" y="0"/>
                          <a:pt x="3" y="0"/>
                          <a:pt x="3" y="0"/>
                        </a:cubicBezTo>
                        <a:cubicBezTo>
                          <a:pt x="3" y="1"/>
                          <a:pt x="4" y="2"/>
                          <a:pt x="4" y="2"/>
                        </a:cubicBezTo>
                        <a:cubicBezTo>
                          <a:pt x="4" y="3"/>
                          <a:pt x="4" y="3"/>
                          <a:pt x="5" y="4"/>
                        </a:cubicBezTo>
                        <a:cubicBezTo>
                          <a:pt x="5" y="5"/>
                          <a:pt x="5" y="6"/>
                          <a:pt x="5" y="6"/>
                        </a:cubicBezTo>
                        <a:cubicBezTo>
                          <a:pt x="4" y="7"/>
                          <a:pt x="4" y="8"/>
                          <a:pt x="3" y="8"/>
                        </a:cubicBezTo>
                        <a:cubicBezTo>
                          <a:pt x="3" y="8"/>
                          <a:pt x="3" y="8"/>
                          <a:pt x="3" y="8"/>
                        </a:cubicBezTo>
                        <a:cubicBezTo>
                          <a:pt x="2" y="8"/>
                          <a:pt x="1" y="8"/>
                          <a:pt x="1" y="7"/>
                        </a:cubicBezTo>
                        <a:cubicBezTo>
                          <a:pt x="1" y="6"/>
                          <a:pt x="0" y="5"/>
                          <a:pt x="1" y="4"/>
                        </a:cubicBezTo>
                        <a:cubicBezTo>
                          <a:pt x="1" y="4"/>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9" name="Freeform 14945"/>
                  <p:cNvSpPr>
                    <a:spLocks/>
                  </p:cNvSpPr>
                  <p:nvPr/>
                </p:nvSpPr>
                <p:spPr bwMode="auto">
                  <a:xfrm>
                    <a:off x="1925" y="961"/>
                    <a:ext cx="17" cy="16"/>
                  </a:xfrm>
                  <a:custGeom>
                    <a:avLst/>
                    <a:gdLst>
                      <a:gd name="T0" fmla="*/ 3 w 4"/>
                      <a:gd name="T1" fmla="*/ 4 h 4"/>
                      <a:gd name="T2" fmla="*/ 2 w 4"/>
                      <a:gd name="T3" fmla="*/ 4 h 4"/>
                      <a:gd name="T4" fmla="*/ 1 w 4"/>
                      <a:gd name="T5" fmla="*/ 4 h 4"/>
                      <a:gd name="T6" fmla="*/ 0 w 4"/>
                      <a:gd name="T7" fmla="*/ 3 h 4"/>
                      <a:gd name="T8" fmla="*/ 0 w 4"/>
                      <a:gd name="T9" fmla="*/ 3 h 4"/>
                      <a:gd name="T10" fmla="*/ 1 w 4"/>
                      <a:gd name="T11" fmla="*/ 0 h 4"/>
                      <a:gd name="T12" fmla="*/ 2 w 4"/>
                      <a:gd name="T13" fmla="*/ 0 h 4"/>
                      <a:gd name="T14" fmla="*/ 3 w 4"/>
                      <a:gd name="T15" fmla="*/ 0 h 4"/>
                      <a:gd name="T16" fmla="*/ 4 w 4"/>
                      <a:gd name="T17" fmla="*/ 1 h 4"/>
                      <a:gd name="T18" fmla="*/ 4 w 4"/>
                      <a:gd name="T19" fmla="*/ 3 h 4"/>
                      <a:gd name="T20" fmla="*/ 3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3" y="4"/>
                        </a:moveTo>
                        <a:cubicBezTo>
                          <a:pt x="3" y="4"/>
                          <a:pt x="2" y="4"/>
                          <a:pt x="2" y="4"/>
                        </a:cubicBezTo>
                        <a:cubicBezTo>
                          <a:pt x="2" y="4"/>
                          <a:pt x="2" y="4"/>
                          <a:pt x="1" y="4"/>
                        </a:cubicBezTo>
                        <a:cubicBezTo>
                          <a:pt x="1" y="4"/>
                          <a:pt x="0" y="3"/>
                          <a:pt x="0" y="3"/>
                        </a:cubicBezTo>
                        <a:cubicBezTo>
                          <a:pt x="0" y="3"/>
                          <a:pt x="0" y="3"/>
                          <a:pt x="0" y="3"/>
                        </a:cubicBezTo>
                        <a:cubicBezTo>
                          <a:pt x="0" y="2"/>
                          <a:pt x="0" y="1"/>
                          <a:pt x="1" y="0"/>
                        </a:cubicBezTo>
                        <a:cubicBezTo>
                          <a:pt x="1" y="0"/>
                          <a:pt x="2" y="0"/>
                          <a:pt x="2" y="0"/>
                        </a:cubicBezTo>
                        <a:cubicBezTo>
                          <a:pt x="2" y="0"/>
                          <a:pt x="2" y="0"/>
                          <a:pt x="3" y="0"/>
                        </a:cubicBezTo>
                        <a:cubicBezTo>
                          <a:pt x="3" y="0"/>
                          <a:pt x="4" y="1"/>
                          <a:pt x="4" y="1"/>
                        </a:cubicBezTo>
                        <a:cubicBezTo>
                          <a:pt x="4" y="2"/>
                          <a:pt x="4" y="2"/>
                          <a:pt x="4" y="3"/>
                        </a:cubicBezTo>
                        <a:cubicBezTo>
                          <a:pt x="4" y="3"/>
                          <a:pt x="3"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0" name="Freeform 14946"/>
                  <p:cNvSpPr>
                    <a:spLocks/>
                  </p:cNvSpPr>
                  <p:nvPr/>
                </p:nvSpPr>
                <p:spPr bwMode="auto">
                  <a:xfrm>
                    <a:off x="1716" y="756"/>
                    <a:ext cx="78" cy="86"/>
                  </a:xfrm>
                  <a:custGeom>
                    <a:avLst/>
                    <a:gdLst>
                      <a:gd name="T0" fmla="*/ 2 w 19"/>
                      <a:gd name="T1" fmla="*/ 17 h 21"/>
                      <a:gd name="T2" fmla="*/ 0 w 19"/>
                      <a:gd name="T3" fmla="*/ 13 h 21"/>
                      <a:gd name="T4" fmla="*/ 0 w 19"/>
                      <a:gd name="T5" fmla="*/ 11 h 21"/>
                      <a:gd name="T6" fmla="*/ 0 w 19"/>
                      <a:gd name="T7" fmla="*/ 10 h 21"/>
                      <a:gd name="T8" fmla="*/ 0 w 19"/>
                      <a:gd name="T9" fmla="*/ 9 h 21"/>
                      <a:gd name="T10" fmla="*/ 1 w 19"/>
                      <a:gd name="T11" fmla="*/ 4 h 21"/>
                      <a:gd name="T12" fmla="*/ 6 w 19"/>
                      <a:gd name="T13" fmla="*/ 0 h 21"/>
                      <a:gd name="T14" fmla="*/ 11 w 19"/>
                      <a:gd name="T15" fmla="*/ 0 h 21"/>
                      <a:gd name="T16" fmla="*/ 15 w 19"/>
                      <a:gd name="T17" fmla="*/ 3 h 21"/>
                      <a:gd name="T18" fmla="*/ 16 w 19"/>
                      <a:gd name="T19" fmla="*/ 6 h 21"/>
                      <a:gd name="T20" fmla="*/ 16 w 19"/>
                      <a:gd name="T21" fmla="*/ 9 h 21"/>
                      <a:gd name="T22" fmla="*/ 14 w 19"/>
                      <a:gd name="T23" fmla="*/ 11 h 21"/>
                      <a:gd name="T24" fmla="*/ 13 w 19"/>
                      <a:gd name="T25" fmla="*/ 11 h 21"/>
                      <a:gd name="T26" fmla="*/ 12 w 19"/>
                      <a:gd name="T27" fmla="*/ 10 h 21"/>
                      <a:gd name="T28" fmla="*/ 12 w 19"/>
                      <a:gd name="T29" fmla="*/ 9 h 21"/>
                      <a:gd name="T30" fmla="*/ 11 w 19"/>
                      <a:gd name="T31" fmla="*/ 8 h 21"/>
                      <a:gd name="T32" fmla="*/ 10 w 19"/>
                      <a:gd name="T33" fmla="*/ 8 h 21"/>
                      <a:gd name="T34" fmla="*/ 8 w 19"/>
                      <a:gd name="T35" fmla="*/ 8 h 21"/>
                      <a:gd name="T36" fmla="*/ 8 w 19"/>
                      <a:gd name="T37" fmla="*/ 8 h 21"/>
                      <a:gd name="T38" fmla="*/ 7 w 19"/>
                      <a:gd name="T39" fmla="*/ 10 h 21"/>
                      <a:gd name="T40" fmla="*/ 7 w 19"/>
                      <a:gd name="T41" fmla="*/ 11 h 21"/>
                      <a:gd name="T42" fmla="*/ 7 w 19"/>
                      <a:gd name="T43" fmla="*/ 11 h 21"/>
                      <a:gd name="T44" fmla="*/ 6 w 19"/>
                      <a:gd name="T45" fmla="*/ 12 h 21"/>
                      <a:gd name="T46" fmla="*/ 7 w 19"/>
                      <a:gd name="T47" fmla="*/ 14 h 21"/>
                      <a:gd name="T48" fmla="*/ 9 w 19"/>
                      <a:gd name="T49" fmla="*/ 17 h 21"/>
                      <a:gd name="T50" fmla="*/ 13 w 19"/>
                      <a:gd name="T51" fmla="*/ 19 h 21"/>
                      <a:gd name="T52" fmla="*/ 16 w 19"/>
                      <a:gd name="T53" fmla="*/ 19 h 21"/>
                      <a:gd name="T54" fmla="*/ 17 w 19"/>
                      <a:gd name="T55" fmla="*/ 19 h 21"/>
                      <a:gd name="T56" fmla="*/ 19 w 19"/>
                      <a:gd name="T57" fmla="*/ 19 h 21"/>
                      <a:gd name="T58" fmla="*/ 19 w 19"/>
                      <a:gd name="T59" fmla="*/ 20 h 21"/>
                      <a:gd name="T60" fmla="*/ 16 w 19"/>
                      <a:gd name="T61" fmla="*/ 21 h 21"/>
                      <a:gd name="T62" fmla="*/ 14 w 19"/>
                      <a:gd name="T63" fmla="*/ 21 h 21"/>
                      <a:gd name="T64" fmla="*/ 13 w 19"/>
                      <a:gd name="T65" fmla="*/ 21 h 21"/>
                      <a:gd name="T66" fmla="*/ 7 w 19"/>
                      <a:gd name="T67" fmla="*/ 20 h 21"/>
                      <a:gd name="T68" fmla="*/ 2 w 19"/>
                      <a:gd name="T6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 h="21">
                        <a:moveTo>
                          <a:pt x="2" y="17"/>
                        </a:moveTo>
                        <a:cubicBezTo>
                          <a:pt x="1" y="16"/>
                          <a:pt x="1" y="15"/>
                          <a:pt x="0" y="13"/>
                        </a:cubicBezTo>
                        <a:cubicBezTo>
                          <a:pt x="0" y="13"/>
                          <a:pt x="0" y="12"/>
                          <a:pt x="0" y="11"/>
                        </a:cubicBezTo>
                        <a:cubicBezTo>
                          <a:pt x="0" y="11"/>
                          <a:pt x="0" y="10"/>
                          <a:pt x="0" y="10"/>
                        </a:cubicBezTo>
                        <a:cubicBezTo>
                          <a:pt x="0" y="10"/>
                          <a:pt x="0" y="9"/>
                          <a:pt x="0" y="9"/>
                        </a:cubicBezTo>
                        <a:cubicBezTo>
                          <a:pt x="0" y="7"/>
                          <a:pt x="0" y="5"/>
                          <a:pt x="1" y="4"/>
                        </a:cubicBezTo>
                        <a:cubicBezTo>
                          <a:pt x="2" y="2"/>
                          <a:pt x="4" y="1"/>
                          <a:pt x="6" y="0"/>
                        </a:cubicBezTo>
                        <a:cubicBezTo>
                          <a:pt x="7" y="0"/>
                          <a:pt x="9" y="0"/>
                          <a:pt x="11" y="0"/>
                        </a:cubicBezTo>
                        <a:cubicBezTo>
                          <a:pt x="12" y="1"/>
                          <a:pt x="14" y="2"/>
                          <a:pt x="15" y="3"/>
                        </a:cubicBezTo>
                        <a:cubicBezTo>
                          <a:pt x="16" y="4"/>
                          <a:pt x="16" y="5"/>
                          <a:pt x="16" y="6"/>
                        </a:cubicBezTo>
                        <a:cubicBezTo>
                          <a:pt x="17" y="8"/>
                          <a:pt x="16" y="9"/>
                          <a:pt x="16" y="9"/>
                        </a:cubicBezTo>
                        <a:cubicBezTo>
                          <a:pt x="15" y="10"/>
                          <a:pt x="15" y="11"/>
                          <a:pt x="14" y="11"/>
                        </a:cubicBezTo>
                        <a:cubicBezTo>
                          <a:pt x="14" y="11"/>
                          <a:pt x="14" y="11"/>
                          <a:pt x="13" y="11"/>
                        </a:cubicBezTo>
                        <a:cubicBezTo>
                          <a:pt x="13" y="11"/>
                          <a:pt x="12" y="10"/>
                          <a:pt x="12" y="10"/>
                        </a:cubicBezTo>
                        <a:cubicBezTo>
                          <a:pt x="12" y="9"/>
                          <a:pt x="12" y="9"/>
                          <a:pt x="12" y="9"/>
                        </a:cubicBezTo>
                        <a:cubicBezTo>
                          <a:pt x="11" y="9"/>
                          <a:pt x="11" y="9"/>
                          <a:pt x="11" y="8"/>
                        </a:cubicBezTo>
                        <a:cubicBezTo>
                          <a:pt x="11" y="8"/>
                          <a:pt x="10" y="8"/>
                          <a:pt x="10" y="8"/>
                        </a:cubicBezTo>
                        <a:cubicBezTo>
                          <a:pt x="10" y="8"/>
                          <a:pt x="9" y="8"/>
                          <a:pt x="8" y="8"/>
                        </a:cubicBezTo>
                        <a:cubicBezTo>
                          <a:pt x="8" y="8"/>
                          <a:pt x="8" y="8"/>
                          <a:pt x="8" y="8"/>
                        </a:cubicBezTo>
                        <a:cubicBezTo>
                          <a:pt x="7" y="9"/>
                          <a:pt x="7" y="9"/>
                          <a:pt x="7" y="10"/>
                        </a:cubicBezTo>
                        <a:cubicBezTo>
                          <a:pt x="7" y="10"/>
                          <a:pt x="7" y="10"/>
                          <a:pt x="7" y="11"/>
                        </a:cubicBezTo>
                        <a:cubicBezTo>
                          <a:pt x="7" y="11"/>
                          <a:pt x="7" y="11"/>
                          <a:pt x="7" y="11"/>
                        </a:cubicBezTo>
                        <a:cubicBezTo>
                          <a:pt x="6" y="11"/>
                          <a:pt x="6" y="12"/>
                          <a:pt x="6" y="12"/>
                        </a:cubicBezTo>
                        <a:cubicBezTo>
                          <a:pt x="6" y="13"/>
                          <a:pt x="6" y="13"/>
                          <a:pt x="7" y="14"/>
                        </a:cubicBezTo>
                        <a:cubicBezTo>
                          <a:pt x="7" y="15"/>
                          <a:pt x="8" y="16"/>
                          <a:pt x="9" y="17"/>
                        </a:cubicBezTo>
                        <a:cubicBezTo>
                          <a:pt x="10" y="18"/>
                          <a:pt x="12" y="18"/>
                          <a:pt x="13" y="19"/>
                        </a:cubicBezTo>
                        <a:cubicBezTo>
                          <a:pt x="14" y="19"/>
                          <a:pt x="15" y="19"/>
                          <a:pt x="16" y="19"/>
                        </a:cubicBezTo>
                        <a:cubicBezTo>
                          <a:pt x="16" y="19"/>
                          <a:pt x="16" y="19"/>
                          <a:pt x="17" y="19"/>
                        </a:cubicBezTo>
                        <a:cubicBezTo>
                          <a:pt x="18" y="19"/>
                          <a:pt x="18" y="19"/>
                          <a:pt x="19" y="19"/>
                        </a:cubicBezTo>
                        <a:cubicBezTo>
                          <a:pt x="19" y="20"/>
                          <a:pt x="19" y="20"/>
                          <a:pt x="19" y="20"/>
                        </a:cubicBezTo>
                        <a:cubicBezTo>
                          <a:pt x="18" y="20"/>
                          <a:pt x="17" y="21"/>
                          <a:pt x="16" y="21"/>
                        </a:cubicBezTo>
                        <a:cubicBezTo>
                          <a:pt x="15" y="21"/>
                          <a:pt x="14" y="21"/>
                          <a:pt x="14" y="21"/>
                        </a:cubicBezTo>
                        <a:cubicBezTo>
                          <a:pt x="13" y="21"/>
                          <a:pt x="13" y="21"/>
                          <a:pt x="13" y="21"/>
                        </a:cubicBezTo>
                        <a:cubicBezTo>
                          <a:pt x="11" y="21"/>
                          <a:pt x="9" y="20"/>
                          <a:pt x="7" y="20"/>
                        </a:cubicBezTo>
                        <a:cubicBezTo>
                          <a:pt x="6" y="19"/>
                          <a:pt x="4" y="19"/>
                          <a:pt x="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1" name="Freeform 14947"/>
                  <p:cNvSpPr>
                    <a:spLocks/>
                  </p:cNvSpPr>
                  <p:nvPr/>
                </p:nvSpPr>
                <p:spPr bwMode="auto">
                  <a:xfrm>
                    <a:off x="1704" y="842"/>
                    <a:ext cx="53" cy="49"/>
                  </a:xfrm>
                  <a:custGeom>
                    <a:avLst/>
                    <a:gdLst>
                      <a:gd name="T0" fmla="*/ 2 w 13"/>
                      <a:gd name="T1" fmla="*/ 2 h 12"/>
                      <a:gd name="T2" fmla="*/ 5 w 13"/>
                      <a:gd name="T3" fmla="*/ 0 h 12"/>
                      <a:gd name="T4" fmla="*/ 8 w 13"/>
                      <a:gd name="T5" fmla="*/ 0 h 12"/>
                      <a:gd name="T6" fmla="*/ 11 w 13"/>
                      <a:gd name="T7" fmla="*/ 0 h 12"/>
                      <a:gd name="T8" fmla="*/ 11 w 13"/>
                      <a:gd name="T9" fmla="*/ 0 h 12"/>
                      <a:gd name="T10" fmla="*/ 13 w 13"/>
                      <a:gd name="T11" fmla="*/ 0 h 12"/>
                      <a:gd name="T12" fmla="*/ 13 w 13"/>
                      <a:gd name="T13" fmla="*/ 1 h 12"/>
                      <a:gd name="T14" fmla="*/ 11 w 13"/>
                      <a:gd name="T15" fmla="*/ 2 h 12"/>
                      <a:gd name="T16" fmla="*/ 9 w 13"/>
                      <a:gd name="T17" fmla="*/ 3 h 12"/>
                      <a:gd name="T18" fmla="*/ 8 w 13"/>
                      <a:gd name="T19" fmla="*/ 4 h 12"/>
                      <a:gd name="T20" fmla="*/ 8 w 13"/>
                      <a:gd name="T21" fmla="*/ 6 h 12"/>
                      <a:gd name="T22" fmla="*/ 7 w 13"/>
                      <a:gd name="T23" fmla="*/ 10 h 12"/>
                      <a:gd name="T24" fmla="*/ 4 w 13"/>
                      <a:gd name="T25" fmla="*/ 12 h 12"/>
                      <a:gd name="T26" fmla="*/ 3 w 13"/>
                      <a:gd name="T27" fmla="*/ 12 h 12"/>
                      <a:gd name="T28" fmla="*/ 1 w 13"/>
                      <a:gd name="T29" fmla="*/ 10 h 12"/>
                      <a:gd name="T30" fmla="*/ 0 w 13"/>
                      <a:gd name="T31" fmla="*/ 6 h 12"/>
                      <a:gd name="T32" fmla="*/ 2 w 13"/>
                      <a:gd name="T3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2">
                        <a:moveTo>
                          <a:pt x="2" y="2"/>
                        </a:moveTo>
                        <a:cubicBezTo>
                          <a:pt x="3" y="1"/>
                          <a:pt x="4" y="0"/>
                          <a:pt x="5" y="0"/>
                        </a:cubicBezTo>
                        <a:cubicBezTo>
                          <a:pt x="6" y="0"/>
                          <a:pt x="7" y="0"/>
                          <a:pt x="8" y="0"/>
                        </a:cubicBezTo>
                        <a:cubicBezTo>
                          <a:pt x="9" y="0"/>
                          <a:pt x="10" y="0"/>
                          <a:pt x="11" y="0"/>
                        </a:cubicBezTo>
                        <a:cubicBezTo>
                          <a:pt x="11" y="0"/>
                          <a:pt x="11" y="0"/>
                          <a:pt x="11" y="0"/>
                        </a:cubicBezTo>
                        <a:cubicBezTo>
                          <a:pt x="11" y="0"/>
                          <a:pt x="12" y="0"/>
                          <a:pt x="13" y="0"/>
                        </a:cubicBezTo>
                        <a:cubicBezTo>
                          <a:pt x="13" y="1"/>
                          <a:pt x="13" y="1"/>
                          <a:pt x="13" y="1"/>
                        </a:cubicBezTo>
                        <a:cubicBezTo>
                          <a:pt x="12" y="1"/>
                          <a:pt x="11" y="1"/>
                          <a:pt x="11" y="2"/>
                        </a:cubicBezTo>
                        <a:cubicBezTo>
                          <a:pt x="10" y="2"/>
                          <a:pt x="10" y="2"/>
                          <a:pt x="9" y="3"/>
                        </a:cubicBezTo>
                        <a:cubicBezTo>
                          <a:pt x="9" y="3"/>
                          <a:pt x="9" y="4"/>
                          <a:pt x="8" y="4"/>
                        </a:cubicBezTo>
                        <a:cubicBezTo>
                          <a:pt x="8" y="5"/>
                          <a:pt x="8" y="5"/>
                          <a:pt x="8" y="6"/>
                        </a:cubicBezTo>
                        <a:cubicBezTo>
                          <a:pt x="8" y="8"/>
                          <a:pt x="8" y="9"/>
                          <a:pt x="7" y="10"/>
                        </a:cubicBezTo>
                        <a:cubicBezTo>
                          <a:pt x="6" y="11"/>
                          <a:pt x="5" y="12"/>
                          <a:pt x="4" y="12"/>
                        </a:cubicBezTo>
                        <a:cubicBezTo>
                          <a:pt x="4" y="12"/>
                          <a:pt x="3" y="12"/>
                          <a:pt x="3" y="12"/>
                        </a:cubicBezTo>
                        <a:cubicBezTo>
                          <a:pt x="2" y="12"/>
                          <a:pt x="1" y="11"/>
                          <a:pt x="1" y="10"/>
                        </a:cubicBezTo>
                        <a:cubicBezTo>
                          <a:pt x="0" y="9"/>
                          <a:pt x="0" y="7"/>
                          <a:pt x="0" y="6"/>
                        </a:cubicBezTo>
                        <a:cubicBezTo>
                          <a:pt x="0" y="4"/>
                          <a:pt x="1"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2" name="Freeform 14948"/>
                  <p:cNvSpPr>
                    <a:spLocks/>
                  </p:cNvSpPr>
                  <p:nvPr/>
                </p:nvSpPr>
                <p:spPr bwMode="auto">
                  <a:xfrm>
                    <a:off x="1692" y="818"/>
                    <a:ext cx="32" cy="20"/>
                  </a:xfrm>
                  <a:custGeom>
                    <a:avLst/>
                    <a:gdLst>
                      <a:gd name="T0" fmla="*/ 2 w 8"/>
                      <a:gd name="T1" fmla="*/ 1 h 5"/>
                      <a:gd name="T2" fmla="*/ 4 w 8"/>
                      <a:gd name="T3" fmla="*/ 1 h 5"/>
                      <a:gd name="T4" fmla="*/ 6 w 8"/>
                      <a:gd name="T5" fmla="*/ 2 h 5"/>
                      <a:gd name="T6" fmla="*/ 8 w 8"/>
                      <a:gd name="T7" fmla="*/ 4 h 5"/>
                      <a:gd name="T8" fmla="*/ 7 w 8"/>
                      <a:gd name="T9" fmla="*/ 4 h 5"/>
                      <a:gd name="T10" fmla="*/ 5 w 8"/>
                      <a:gd name="T11" fmla="*/ 5 h 5"/>
                      <a:gd name="T12" fmla="*/ 3 w 8"/>
                      <a:gd name="T13" fmla="*/ 5 h 5"/>
                      <a:gd name="T14" fmla="*/ 3 w 8"/>
                      <a:gd name="T15" fmla="*/ 5 h 5"/>
                      <a:gd name="T16" fmla="*/ 1 w 8"/>
                      <a:gd name="T17" fmla="*/ 4 h 5"/>
                      <a:gd name="T18" fmla="*/ 0 w 8"/>
                      <a:gd name="T19" fmla="*/ 2 h 5"/>
                      <a:gd name="T20" fmla="*/ 2 w 8"/>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5">
                        <a:moveTo>
                          <a:pt x="2" y="1"/>
                        </a:moveTo>
                        <a:cubicBezTo>
                          <a:pt x="3" y="0"/>
                          <a:pt x="3" y="1"/>
                          <a:pt x="4" y="1"/>
                        </a:cubicBezTo>
                        <a:cubicBezTo>
                          <a:pt x="5" y="1"/>
                          <a:pt x="5" y="2"/>
                          <a:pt x="6" y="2"/>
                        </a:cubicBezTo>
                        <a:cubicBezTo>
                          <a:pt x="6" y="3"/>
                          <a:pt x="7" y="3"/>
                          <a:pt x="8" y="4"/>
                        </a:cubicBezTo>
                        <a:cubicBezTo>
                          <a:pt x="7" y="4"/>
                          <a:pt x="7" y="4"/>
                          <a:pt x="7" y="4"/>
                        </a:cubicBezTo>
                        <a:cubicBezTo>
                          <a:pt x="6" y="4"/>
                          <a:pt x="6" y="4"/>
                          <a:pt x="5" y="5"/>
                        </a:cubicBezTo>
                        <a:cubicBezTo>
                          <a:pt x="4" y="5"/>
                          <a:pt x="4" y="5"/>
                          <a:pt x="3" y="5"/>
                        </a:cubicBezTo>
                        <a:cubicBezTo>
                          <a:pt x="3" y="5"/>
                          <a:pt x="3" y="5"/>
                          <a:pt x="3" y="5"/>
                        </a:cubicBezTo>
                        <a:cubicBezTo>
                          <a:pt x="2" y="5"/>
                          <a:pt x="1" y="5"/>
                          <a:pt x="1" y="4"/>
                        </a:cubicBezTo>
                        <a:cubicBezTo>
                          <a:pt x="0" y="3"/>
                          <a:pt x="0" y="3"/>
                          <a:pt x="0" y="2"/>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3" name="Freeform 14949"/>
                  <p:cNvSpPr>
                    <a:spLocks/>
                  </p:cNvSpPr>
                  <p:nvPr/>
                </p:nvSpPr>
                <p:spPr bwMode="auto">
                  <a:xfrm>
                    <a:off x="1782" y="814"/>
                    <a:ext cx="16" cy="16"/>
                  </a:xfrm>
                  <a:custGeom>
                    <a:avLst/>
                    <a:gdLst>
                      <a:gd name="T0" fmla="*/ 2 w 4"/>
                      <a:gd name="T1" fmla="*/ 0 h 4"/>
                      <a:gd name="T2" fmla="*/ 4 w 4"/>
                      <a:gd name="T3" fmla="*/ 0 h 4"/>
                      <a:gd name="T4" fmla="*/ 4 w 4"/>
                      <a:gd name="T5" fmla="*/ 1 h 4"/>
                      <a:gd name="T6" fmla="*/ 4 w 4"/>
                      <a:gd name="T7" fmla="*/ 2 h 4"/>
                      <a:gd name="T8" fmla="*/ 4 w 4"/>
                      <a:gd name="T9" fmla="*/ 3 h 4"/>
                      <a:gd name="T10" fmla="*/ 3 w 4"/>
                      <a:gd name="T11" fmla="*/ 4 h 4"/>
                      <a:gd name="T12" fmla="*/ 2 w 4"/>
                      <a:gd name="T13" fmla="*/ 3 h 4"/>
                      <a:gd name="T14" fmla="*/ 1 w 4"/>
                      <a:gd name="T15" fmla="*/ 4 h 4"/>
                      <a:gd name="T16" fmla="*/ 0 w 4"/>
                      <a:gd name="T17" fmla="*/ 2 h 4"/>
                      <a:gd name="T18" fmla="*/ 1 w 4"/>
                      <a:gd name="T19" fmla="*/ 1 h 4"/>
                      <a:gd name="T20" fmla="*/ 2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2" y="0"/>
                        </a:moveTo>
                        <a:cubicBezTo>
                          <a:pt x="3" y="0"/>
                          <a:pt x="3" y="0"/>
                          <a:pt x="4" y="0"/>
                        </a:cubicBezTo>
                        <a:cubicBezTo>
                          <a:pt x="4" y="1"/>
                          <a:pt x="4" y="1"/>
                          <a:pt x="4" y="1"/>
                        </a:cubicBezTo>
                        <a:cubicBezTo>
                          <a:pt x="4" y="2"/>
                          <a:pt x="4" y="2"/>
                          <a:pt x="4" y="2"/>
                        </a:cubicBezTo>
                        <a:cubicBezTo>
                          <a:pt x="4" y="3"/>
                          <a:pt x="4" y="3"/>
                          <a:pt x="4" y="3"/>
                        </a:cubicBezTo>
                        <a:cubicBezTo>
                          <a:pt x="4" y="3"/>
                          <a:pt x="3" y="4"/>
                          <a:pt x="3" y="4"/>
                        </a:cubicBezTo>
                        <a:cubicBezTo>
                          <a:pt x="2" y="4"/>
                          <a:pt x="2" y="3"/>
                          <a:pt x="2" y="3"/>
                        </a:cubicBezTo>
                        <a:cubicBezTo>
                          <a:pt x="1" y="4"/>
                          <a:pt x="1" y="4"/>
                          <a:pt x="1" y="4"/>
                        </a:cubicBezTo>
                        <a:cubicBezTo>
                          <a:pt x="1" y="3"/>
                          <a:pt x="1" y="3"/>
                          <a:pt x="0" y="2"/>
                        </a:cubicBezTo>
                        <a:cubicBezTo>
                          <a:pt x="0" y="2"/>
                          <a:pt x="1" y="1"/>
                          <a:pt x="1" y="1"/>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4" name="Freeform 14950"/>
                  <p:cNvSpPr>
                    <a:spLocks/>
                  </p:cNvSpPr>
                  <p:nvPr/>
                </p:nvSpPr>
                <p:spPr bwMode="auto">
                  <a:xfrm>
                    <a:off x="1753" y="1027"/>
                    <a:ext cx="16" cy="20"/>
                  </a:xfrm>
                  <a:custGeom>
                    <a:avLst/>
                    <a:gdLst>
                      <a:gd name="T0" fmla="*/ 0 w 4"/>
                      <a:gd name="T1" fmla="*/ 2 h 5"/>
                      <a:gd name="T2" fmla="*/ 1 w 4"/>
                      <a:gd name="T3" fmla="*/ 1 h 5"/>
                      <a:gd name="T4" fmla="*/ 2 w 4"/>
                      <a:gd name="T5" fmla="*/ 0 h 5"/>
                      <a:gd name="T6" fmla="*/ 3 w 4"/>
                      <a:gd name="T7" fmla="*/ 1 h 5"/>
                      <a:gd name="T8" fmla="*/ 4 w 4"/>
                      <a:gd name="T9" fmla="*/ 2 h 5"/>
                      <a:gd name="T10" fmla="*/ 4 w 4"/>
                      <a:gd name="T11" fmla="*/ 3 h 5"/>
                      <a:gd name="T12" fmla="*/ 3 w 4"/>
                      <a:gd name="T13" fmla="*/ 4 h 5"/>
                      <a:gd name="T14" fmla="*/ 2 w 4"/>
                      <a:gd name="T15" fmla="*/ 5 h 5"/>
                      <a:gd name="T16" fmla="*/ 1 w 4"/>
                      <a:gd name="T17" fmla="*/ 4 h 5"/>
                      <a:gd name="T18" fmla="*/ 0 w 4"/>
                      <a:gd name="T19" fmla="*/ 3 h 5"/>
                      <a:gd name="T20" fmla="*/ 0 w 4"/>
                      <a:gd name="T21" fmla="*/ 3 h 5"/>
                      <a:gd name="T22" fmla="*/ 0 w 4"/>
                      <a:gd name="T2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5">
                        <a:moveTo>
                          <a:pt x="0" y="2"/>
                        </a:moveTo>
                        <a:cubicBezTo>
                          <a:pt x="1" y="1"/>
                          <a:pt x="1" y="1"/>
                          <a:pt x="1" y="1"/>
                        </a:cubicBezTo>
                        <a:cubicBezTo>
                          <a:pt x="2" y="1"/>
                          <a:pt x="2" y="0"/>
                          <a:pt x="2" y="0"/>
                        </a:cubicBezTo>
                        <a:cubicBezTo>
                          <a:pt x="2" y="0"/>
                          <a:pt x="3" y="0"/>
                          <a:pt x="3" y="1"/>
                        </a:cubicBezTo>
                        <a:cubicBezTo>
                          <a:pt x="3" y="1"/>
                          <a:pt x="4" y="1"/>
                          <a:pt x="4" y="2"/>
                        </a:cubicBezTo>
                        <a:cubicBezTo>
                          <a:pt x="4" y="2"/>
                          <a:pt x="4" y="3"/>
                          <a:pt x="4" y="3"/>
                        </a:cubicBezTo>
                        <a:cubicBezTo>
                          <a:pt x="4" y="4"/>
                          <a:pt x="4" y="4"/>
                          <a:pt x="3" y="4"/>
                        </a:cubicBezTo>
                        <a:cubicBezTo>
                          <a:pt x="3" y="4"/>
                          <a:pt x="2" y="5"/>
                          <a:pt x="2" y="5"/>
                        </a:cubicBezTo>
                        <a:cubicBezTo>
                          <a:pt x="2" y="5"/>
                          <a:pt x="2" y="5"/>
                          <a:pt x="1" y="4"/>
                        </a:cubicBezTo>
                        <a:cubicBezTo>
                          <a:pt x="1" y="4"/>
                          <a:pt x="0" y="4"/>
                          <a:pt x="0" y="3"/>
                        </a:cubicBezTo>
                        <a:cubicBezTo>
                          <a:pt x="0" y="3"/>
                          <a:pt x="0" y="3"/>
                          <a:pt x="0" y="3"/>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5" name="Freeform 14951"/>
                  <p:cNvSpPr>
                    <a:spLocks/>
                  </p:cNvSpPr>
                  <p:nvPr/>
                </p:nvSpPr>
                <p:spPr bwMode="auto">
                  <a:xfrm>
                    <a:off x="1712" y="990"/>
                    <a:ext cx="17" cy="16"/>
                  </a:xfrm>
                  <a:custGeom>
                    <a:avLst/>
                    <a:gdLst>
                      <a:gd name="T0" fmla="*/ 0 w 4"/>
                      <a:gd name="T1" fmla="*/ 1 h 4"/>
                      <a:gd name="T2" fmla="*/ 1 w 4"/>
                      <a:gd name="T3" fmla="*/ 0 h 4"/>
                      <a:gd name="T4" fmla="*/ 2 w 4"/>
                      <a:gd name="T5" fmla="*/ 0 h 4"/>
                      <a:gd name="T6" fmla="*/ 3 w 4"/>
                      <a:gd name="T7" fmla="*/ 0 h 4"/>
                      <a:gd name="T8" fmla="*/ 4 w 4"/>
                      <a:gd name="T9" fmla="*/ 1 h 4"/>
                      <a:gd name="T10" fmla="*/ 4 w 4"/>
                      <a:gd name="T11" fmla="*/ 2 h 4"/>
                      <a:gd name="T12" fmla="*/ 3 w 4"/>
                      <a:gd name="T13" fmla="*/ 4 h 4"/>
                      <a:gd name="T14" fmla="*/ 2 w 4"/>
                      <a:gd name="T15" fmla="*/ 4 h 4"/>
                      <a:gd name="T16" fmla="*/ 1 w 4"/>
                      <a:gd name="T17" fmla="*/ 4 h 4"/>
                      <a:gd name="T18" fmla="*/ 0 w 4"/>
                      <a:gd name="T19" fmla="*/ 3 h 4"/>
                      <a:gd name="T20" fmla="*/ 0 w 4"/>
                      <a:gd name="T21" fmla="*/ 2 h 4"/>
                      <a:gd name="T22" fmla="*/ 0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0" y="1"/>
                        </a:moveTo>
                        <a:cubicBezTo>
                          <a:pt x="1" y="0"/>
                          <a:pt x="1" y="0"/>
                          <a:pt x="1" y="0"/>
                        </a:cubicBezTo>
                        <a:cubicBezTo>
                          <a:pt x="1" y="0"/>
                          <a:pt x="2" y="0"/>
                          <a:pt x="2" y="0"/>
                        </a:cubicBezTo>
                        <a:cubicBezTo>
                          <a:pt x="2" y="0"/>
                          <a:pt x="2" y="0"/>
                          <a:pt x="3" y="0"/>
                        </a:cubicBezTo>
                        <a:cubicBezTo>
                          <a:pt x="3" y="0"/>
                          <a:pt x="4" y="0"/>
                          <a:pt x="4" y="1"/>
                        </a:cubicBezTo>
                        <a:cubicBezTo>
                          <a:pt x="4" y="1"/>
                          <a:pt x="4" y="2"/>
                          <a:pt x="4" y="2"/>
                        </a:cubicBezTo>
                        <a:cubicBezTo>
                          <a:pt x="4" y="3"/>
                          <a:pt x="3" y="3"/>
                          <a:pt x="3" y="4"/>
                        </a:cubicBezTo>
                        <a:cubicBezTo>
                          <a:pt x="3" y="4"/>
                          <a:pt x="2" y="4"/>
                          <a:pt x="2" y="4"/>
                        </a:cubicBezTo>
                        <a:cubicBezTo>
                          <a:pt x="2" y="4"/>
                          <a:pt x="2" y="4"/>
                          <a:pt x="1" y="4"/>
                        </a:cubicBezTo>
                        <a:cubicBezTo>
                          <a:pt x="1" y="4"/>
                          <a:pt x="0" y="3"/>
                          <a:pt x="0" y="3"/>
                        </a:cubicBezTo>
                        <a:cubicBezTo>
                          <a:pt x="0" y="2"/>
                          <a:pt x="0" y="2"/>
                          <a:pt x="0" y="2"/>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6" name="Freeform 14952"/>
                  <p:cNvSpPr>
                    <a:spLocks/>
                  </p:cNvSpPr>
                  <p:nvPr/>
                </p:nvSpPr>
                <p:spPr bwMode="auto">
                  <a:xfrm>
                    <a:off x="1851" y="879"/>
                    <a:ext cx="21" cy="21"/>
                  </a:xfrm>
                  <a:custGeom>
                    <a:avLst/>
                    <a:gdLst>
                      <a:gd name="T0" fmla="*/ 1 w 5"/>
                      <a:gd name="T1" fmla="*/ 2 h 5"/>
                      <a:gd name="T2" fmla="*/ 2 w 5"/>
                      <a:gd name="T3" fmla="*/ 1 h 5"/>
                      <a:gd name="T4" fmla="*/ 2 w 5"/>
                      <a:gd name="T5" fmla="*/ 1 h 5"/>
                      <a:gd name="T6" fmla="*/ 3 w 5"/>
                      <a:gd name="T7" fmla="*/ 1 h 5"/>
                      <a:gd name="T8" fmla="*/ 4 w 5"/>
                      <a:gd name="T9" fmla="*/ 2 h 5"/>
                      <a:gd name="T10" fmla="*/ 4 w 5"/>
                      <a:gd name="T11" fmla="*/ 3 h 5"/>
                      <a:gd name="T12" fmla="*/ 3 w 5"/>
                      <a:gd name="T13" fmla="*/ 4 h 5"/>
                      <a:gd name="T14" fmla="*/ 2 w 5"/>
                      <a:gd name="T15" fmla="*/ 5 h 5"/>
                      <a:gd name="T16" fmla="*/ 2 w 5"/>
                      <a:gd name="T17" fmla="*/ 5 h 5"/>
                      <a:gd name="T18" fmla="*/ 0 w 5"/>
                      <a:gd name="T19" fmla="*/ 3 h 5"/>
                      <a:gd name="T20" fmla="*/ 1 w 5"/>
                      <a:gd name="T21" fmla="*/ 3 h 5"/>
                      <a:gd name="T22" fmla="*/ 1 w 5"/>
                      <a:gd name="T2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5">
                        <a:moveTo>
                          <a:pt x="1" y="2"/>
                        </a:moveTo>
                        <a:cubicBezTo>
                          <a:pt x="1" y="1"/>
                          <a:pt x="1" y="1"/>
                          <a:pt x="2" y="1"/>
                        </a:cubicBezTo>
                        <a:cubicBezTo>
                          <a:pt x="2" y="1"/>
                          <a:pt x="2" y="1"/>
                          <a:pt x="2" y="1"/>
                        </a:cubicBezTo>
                        <a:cubicBezTo>
                          <a:pt x="2" y="0"/>
                          <a:pt x="3" y="0"/>
                          <a:pt x="3" y="1"/>
                        </a:cubicBezTo>
                        <a:cubicBezTo>
                          <a:pt x="4" y="1"/>
                          <a:pt x="4" y="1"/>
                          <a:pt x="4" y="2"/>
                        </a:cubicBezTo>
                        <a:cubicBezTo>
                          <a:pt x="4" y="2"/>
                          <a:pt x="5" y="3"/>
                          <a:pt x="4" y="3"/>
                        </a:cubicBezTo>
                        <a:cubicBezTo>
                          <a:pt x="4" y="4"/>
                          <a:pt x="4" y="4"/>
                          <a:pt x="3" y="4"/>
                        </a:cubicBezTo>
                        <a:cubicBezTo>
                          <a:pt x="3" y="5"/>
                          <a:pt x="3" y="5"/>
                          <a:pt x="2" y="5"/>
                        </a:cubicBezTo>
                        <a:cubicBezTo>
                          <a:pt x="2" y="5"/>
                          <a:pt x="2" y="5"/>
                          <a:pt x="2" y="5"/>
                        </a:cubicBezTo>
                        <a:cubicBezTo>
                          <a:pt x="1" y="4"/>
                          <a:pt x="1" y="4"/>
                          <a:pt x="0" y="3"/>
                        </a:cubicBezTo>
                        <a:cubicBezTo>
                          <a:pt x="1" y="3"/>
                          <a:pt x="1" y="3"/>
                          <a:pt x="1" y="3"/>
                        </a:cubicBezTo>
                        <a:cubicBezTo>
                          <a:pt x="0" y="3"/>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7" name="Freeform 14953"/>
                  <p:cNvSpPr>
                    <a:spLocks/>
                  </p:cNvSpPr>
                  <p:nvPr/>
                </p:nvSpPr>
                <p:spPr bwMode="auto">
                  <a:xfrm>
                    <a:off x="2761" y="842"/>
                    <a:ext cx="86" cy="94"/>
                  </a:xfrm>
                  <a:custGeom>
                    <a:avLst/>
                    <a:gdLst>
                      <a:gd name="T0" fmla="*/ 1 w 21"/>
                      <a:gd name="T1" fmla="*/ 14 h 23"/>
                      <a:gd name="T2" fmla="*/ 0 w 21"/>
                      <a:gd name="T3" fmla="*/ 9 h 23"/>
                      <a:gd name="T4" fmla="*/ 5 w 21"/>
                      <a:gd name="T5" fmla="*/ 0 h 23"/>
                      <a:gd name="T6" fmla="*/ 6 w 21"/>
                      <a:gd name="T7" fmla="*/ 1 h 23"/>
                      <a:gd name="T8" fmla="*/ 2 w 21"/>
                      <a:gd name="T9" fmla="*/ 9 h 23"/>
                      <a:gd name="T10" fmla="*/ 2 w 21"/>
                      <a:gd name="T11" fmla="*/ 14 h 23"/>
                      <a:gd name="T12" fmla="*/ 5 w 21"/>
                      <a:gd name="T13" fmla="*/ 17 h 23"/>
                      <a:gd name="T14" fmla="*/ 9 w 21"/>
                      <a:gd name="T15" fmla="*/ 19 h 23"/>
                      <a:gd name="T16" fmla="*/ 13 w 21"/>
                      <a:gd name="T17" fmla="*/ 18 h 23"/>
                      <a:gd name="T18" fmla="*/ 15 w 21"/>
                      <a:gd name="T19" fmla="*/ 14 h 23"/>
                      <a:gd name="T20" fmla="*/ 11 w 21"/>
                      <a:gd name="T21" fmla="*/ 9 h 23"/>
                      <a:gd name="T22" fmla="*/ 10 w 21"/>
                      <a:gd name="T23" fmla="*/ 10 h 23"/>
                      <a:gd name="T24" fmla="*/ 10 w 21"/>
                      <a:gd name="T25" fmla="*/ 11 h 23"/>
                      <a:gd name="T26" fmla="*/ 10 w 21"/>
                      <a:gd name="T27" fmla="*/ 11 h 23"/>
                      <a:gd name="T28" fmla="*/ 11 w 21"/>
                      <a:gd name="T29" fmla="*/ 11 h 23"/>
                      <a:gd name="T30" fmla="*/ 12 w 21"/>
                      <a:gd name="T31" fmla="*/ 13 h 23"/>
                      <a:gd name="T32" fmla="*/ 12 w 21"/>
                      <a:gd name="T33" fmla="*/ 15 h 23"/>
                      <a:gd name="T34" fmla="*/ 10 w 21"/>
                      <a:gd name="T35" fmla="*/ 16 h 23"/>
                      <a:gd name="T36" fmla="*/ 7 w 21"/>
                      <a:gd name="T37" fmla="*/ 14 h 23"/>
                      <a:gd name="T38" fmla="*/ 7 w 21"/>
                      <a:gd name="T39" fmla="*/ 11 h 23"/>
                      <a:gd name="T40" fmla="*/ 7 w 21"/>
                      <a:gd name="T41" fmla="*/ 10 h 23"/>
                      <a:gd name="T42" fmla="*/ 10 w 21"/>
                      <a:gd name="T43" fmla="*/ 7 h 23"/>
                      <a:gd name="T44" fmla="*/ 13 w 21"/>
                      <a:gd name="T45" fmla="*/ 6 h 23"/>
                      <a:gd name="T46" fmla="*/ 18 w 21"/>
                      <a:gd name="T47" fmla="*/ 9 h 23"/>
                      <a:gd name="T48" fmla="*/ 20 w 21"/>
                      <a:gd name="T49" fmla="*/ 16 h 23"/>
                      <a:gd name="T50" fmla="*/ 13 w 21"/>
                      <a:gd name="T51" fmla="*/ 23 h 23"/>
                      <a:gd name="T52" fmla="*/ 11 w 21"/>
                      <a:gd name="T53" fmla="*/ 23 h 23"/>
                      <a:gd name="T54" fmla="*/ 11 w 21"/>
                      <a:gd name="T55" fmla="*/ 23 h 23"/>
                      <a:gd name="T56" fmla="*/ 7 w 21"/>
                      <a:gd name="T57" fmla="*/ 22 h 23"/>
                      <a:gd name="T58" fmla="*/ 3 w 21"/>
                      <a:gd name="T59" fmla="*/ 19 h 23"/>
                      <a:gd name="T60" fmla="*/ 1 w 21"/>
                      <a:gd name="T6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 h="23">
                        <a:moveTo>
                          <a:pt x="1" y="14"/>
                        </a:moveTo>
                        <a:cubicBezTo>
                          <a:pt x="0" y="13"/>
                          <a:pt x="0" y="11"/>
                          <a:pt x="0" y="9"/>
                        </a:cubicBezTo>
                        <a:cubicBezTo>
                          <a:pt x="1" y="6"/>
                          <a:pt x="3" y="3"/>
                          <a:pt x="5" y="0"/>
                        </a:cubicBezTo>
                        <a:cubicBezTo>
                          <a:pt x="6" y="1"/>
                          <a:pt x="6" y="1"/>
                          <a:pt x="6" y="1"/>
                        </a:cubicBezTo>
                        <a:cubicBezTo>
                          <a:pt x="4" y="3"/>
                          <a:pt x="2" y="6"/>
                          <a:pt x="2" y="9"/>
                        </a:cubicBezTo>
                        <a:cubicBezTo>
                          <a:pt x="2" y="11"/>
                          <a:pt x="2" y="12"/>
                          <a:pt x="2" y="14"/>
                        </a:cubicBezTo>
                        <a:cubicBezTo>
                          <a:pt x="3" y="15"/>
                          <a:pt x="4" y="16"/>
                          <a:pt x="5" y="17"/>
                        </a:cubicBezTo>
                        <a:cubicBezTo>
                          <a:pt x="6" y="18"/>
                          <a:pt x="7" y="19"/>
                          <a:pt x="9" y="19"/>
                        </a:cubicBezTo>
                        <a:cubicBezTo>
                          <a:pt x="11" y="19"/>
                          <a:pt x="12" y="19"/>
                          <a:pt x="13" y="18"/>
                        </a:cubicBezTo>
                        <a:cubicBezTo>
                          <a:pt x="14" y="17"/>
                          <a:pt x="15" y="15"/>
                          <a:pt x="15" y="14"/>
                        </a:cubicBezTo>
                        <a:cubicBezTo>
                          <a:pt x="15" y="12"/>
                          <a:pt x="13" y="10"/>
                          <a:pt x="11" y="9"/>
                        </a:cubicBezTo>
                        <a:cubicBezTo>
                          <a:pt x="11" y="9"/>
                          <a:pt x="10" y="10"/>
                          <a:pt x="10" y="10"/>
                        </a:cubicBezTo>
                        <a:cubicBezTo>
                          <a:pt x="9" y="10"/>
                          <a:pt x="9" y="10"/>
                          <a:pt x="10" y="11"/>
                        </a:cubicBezTo>
                        <a:cubicBezTo>
                          <a:pt x="10" y="11"/>
                          <a:pt x="10" y="11"/>
                          <a:pt x="10" y="11"/>
                        </a:cubicBezTo>
                        <a:cubicBezTo>
                          <a:pt x="10" y="11"/>
                          <a:pt x="11" y="11"/>
                          <a:pt x="11" y="11"/>
                        </a:cubicBezTo>
                        <a:cubicBezTo>
                          <a:pt x="11" y="11"/>
                          <a:pt x="12" y="12"/>
                          <a:pt x="12" y="13"/>
                        </a:cubicBezTo>
                        <a:cubicBezTo>
                          <a:pt x="13" y="14"/>
                          <a:pt x="13" y="14"/>
                          <a:pt x="12" y="15"/>
                        </a:cubicBezTo>
                        <a:cubicBezTo>
                          <a:pt x="12" y="16"/>
                          <a:pt x="11" y="16"/>
                          <a:pt x="10" y="16"/>
                        </a:cubicBezTo>
                        <a:cubicBezTo>
                          <a:pt x="9" y="16"/>
                          <a:pt x="8" y="15"/>
                          <a:pt x="7" y="14"/>
                        </a:cubicBezTo>
                        <a:cubicBezTo>
                          <a:pt x="7" y="13"/>
                          <a:pt x="7" y="12"/>
                          <a:pt x="7" y="11"/>
                        </a:cubicBezTo>
                        <a:cubicBezTo>
                          <a:pt x="7" y="11"/>
                          <a:pt x="7" y="10"/>
                          <a:pt x="7" y="10"/>
                        </a:cubicBezTo>
                        <a:cubicBezTo>
                          <a:pt x="8" y="8"/>
                          <a:pt x="10" y="7"/>
                          <a:pt x="10" y="7"/>
                        </a:cubicBezTo>
                        <a:cubicBezTo>
                          <a:pt x="11" y="7"/>
                          <a:pt x="12" y="6"/>
                          <a:pt x="13" y="6"/>
                        </a:cubicBezTo>
                        <a:cubicBezTo>
                          <a:pt x="15" y="6"/>
                          <a:pt x="16" y="7"/>
                          <a:pt x="18" y="9"/>
                        </a:cubicBezTo>
                        <a:cubicBezTo>
                          <a:pt x="20" y="11"/>
                          <a:pt x="21" y="13"/>
                          <a:pt x="20" y="16"/>
                        </a:cubicBezTo>
                        <a:cubicBezTo>
                          <a:pt x="19" y="19"/>
                          <a:pt x="17" y="22"/>
                          <a:pt x="13" y="23"/>
                        </a:cubicBezTo>
                        <a:cubicBezTo>
                          <a:pt x="12" y="23"/>
                          <a:pt x="12" y="23"/>
                          <a:pt x="11" y="23"/>
                        </a:cubicBezTo>
                        <a:cubicBezTo>
                          <a:pt x="11" y="23"/>
                          <a:pt x="11" y="23"/>
                          <a:pt x="11" y="23"/>
                        </a:cubicBezTo>
                        <a:cubicBezTo>
                          <a:pt x="10" y="23"/>
                          <a:pt x="9" y="22"/>
                          <a:pt x="7" y="22"/>
                        </a:cubicBezTo>
                        <a:cubicBezTo>
                          <a:pt x="6" y="21"/>
                          <a:pt x="4" y="20"/>
                          <a:pt x="3" y="19"/>
                        </a:cubicBezTo>
                        <a:cubicBezTo>
                          <a:pt x="2" y="18"/>
                          <a:pt x="1" y="16"/>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8" name="Freeform 14954"/>
                  <p:cNvSpPr>
                    <a:spLocks/>
                  </p:cNvSpPr>
                  <p:nvPr/>
                </p:nvSpPr>
                <p:spPr bwMode="auto">
                  <a:xfrm>
                    <a:off x="2794" y="941"/>
                    <a:ext cx="41" cy="24"/>
                  </a:xfrm>
                  <a:custGeom>
                    <a:avLst/>
                    <a:gdLst>
                      <a:gd name="T0" fmla="*/ 2 w 10"/>
                      <a:gd name="T1" fmla="*/ 1 h 6"/>
                      <a:gd name="T2" fmla="*/ 5 w 10"/>
                      <a:gd name="T3" fmla="*/ 1 h 6"/>
                      <a:gd name="T4" fmla="*/ 8 w 10"/>
                      <a:gd name="T5" fmla="*/ 1 h 6"/>
                      <a:gd name="T6" fmla="*/ 9 w 10"/>
                      <a:gd name="T7" fmla="*/ 1 h 6"/>
                      <a:gd name="T8" fmla="*/ 9 w 10"/>
                      <a:gd name="T9" fmla="*/ 2 h 6"/>
                      <a:gd name="T10" fmla="*/ 10 w 10"/>
                      <a:gd name="T11" fmla="*/ 4 h 6"/>
                      <a:gd name="T12" fmla="*/ 8 w 10"/>
                      <a:gd name="T13" fmla="*/ 5 h 6"/>
                      <a:gd name="T14" fmla="*/ 6 w 10"/>
                      <a:gd name="T15" fmla="*/ 6 h 6"/>
                      <a:gd name="T16" fmla="*/ 4 w 10"/>
                      <a:gd name="T17" fmla="*/ 5 h 6"/>
                      <a:gd name="T18" fmla="*/ 2 w 10"/>
                      <a:gd name="T19" fmla="*/ 3 h 6"/>
                      <a:gd name="T20" fmla="*/ 0 w 10"/>
                      <a:gd name="T21" fmla="*/ 1 h 6"/>
                      <a:gd name="T22" fmla="*/ 0 w 10"/>
                      <a:gd name="T23" fmla="*/ 0 h 6"/>
                      <a:gd name="T24" fmla="*/ 2 w 10"/>
                      <a:gd name="T2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6">
                        <a:moveTo>
                          <a:pt x="2" y="1"/>
                        </a:moveTo>
                        <a:cubicBezTo>
                          <a:pt x="3" y="1"/>
                          <a:pt x="4" y="1"/>
                          <a:pt x="5" y="1"/>
                        </a:cubicBezTo>
                        <a:cubicBezTo>
                          <a:pt x="6" y="1"/>
                          <a:pt x="7" y="1"/>
                          <a:pt x="8" y="1"/>
                        </a:cubicBezTo>
                        <a:cubicBezTo>
                          <a:pt x="8" y="1"/>
                          <a:pt x="8" y="1"/>
                          <a:pt x="9" y="1"/>
                        </a:cubicBezTo>
                        <a:cubicBezTo>
                          <a:pt x="9" y="2"/>
                          <a:pt x="9" y="2"/>
                          <a:pt x="9" y="2"/>
                        </a:cubicBezTo>
                        <a:cubicBezTo>
                          <a:pt x="10" y="3"/>
                          <a:pt x="10" y="3"/>
                          <a:pt x="10" y="4"/>
                        </a:cubicBezTo>
                        <a:cubicBezTo>
                          <a:pt x="9" y="4"/>
                          <a:pt x="9" y="5"/>
                          <a:pt x="8" y="5"/>
                        </a:cubicBezTo>
                        <a:cubicBezTo>
                          <a:pt x="8" y="5"/>
                          <a:pt x="7" y="6"/>
                          <a:pt x="6" y="6"/>
                        </a:cubicBezTo>
                        <a:cubicBezTo>
                          <a:pt x="6" y="6"/>
                          <a:pt x="5" y="6"/>
                          <a:pt x="4" y="5"/>
                        </a:cubicBezTo>
                        <a:cubicBezTo>
                          <a:pt x="3" y="5"/>
                          <a:pt x="2" y="4"/>
                          <a:pt x="2" y="3"/>
                        </a:cubicBezTo>
                        <a:cubicBezTo>
                          <a:pt x="1" y="3"/>
                          <a:pt x="0" y="2"/>
                          <a:pt x="0" y="1"/>
                        </a:cubicBezTo>
                        <a:cubicBezTo>
                          <a:pt x="0" y="0"/>
                          <a:pt x="0" y="0"/>
                          <a:pt x="0" y="0"/>
                        </a:cubicBezTo>
                        <a:cubicBezTo>
                          <a:pt x="1"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9" name="Freeform 14955"/>
                  <p:cNvSpPr>
                    <a:spLocks/>
                  </p:cNvSpPr>
                  <p:nvPr/>
                </p:nvSpPr>
                <p:spPr bwMode="auto">
                  <a:xfrm>
                    <a:off x="2827" y="990"/>
                    <a:ext cx="32" cy="32"/>
                  </a:xfrm>
                  <a:custGeom>
                    <a:avLst/>
                    <a:gdLst>
                      <a:gd name="T0" fmla="*/ 2 w 8"/>
                      <a:gd name="T1" fmla="*/ 6 h 8"/>
                      <a:gd name="T2" fmla="*/ 1 w 8"/>
                      <a:gd name="T3" fmla="*/ 4 h 8"/>
                      <a:gd name="T4" fmla="*/ 0 w 8"/>
                      <a:gd name="T5" fmla="*/ 0 h 8"/>
                      <a:gd name="T6" fmla="*/ 0 w 8"/>
                      <a:gd name="T7" fmla="*/ 0 h 8"/>
                      <a:gd name="T8" fmla="*/ 4 w 8"/>
                      <a:gd name="T9" fmla="*/ 2 h 8"/>
                      <a:gd name="T10" fmla="*/ 6 w 8"/>
                      <a:gd name="T11" fmla="*/ 3 h 8"/>
                      <a:gd name="T12" fmla="*/ 8 w 8"/>
                      <a:gd name="T13" fmla="*/ 6 h 8"/>
                      <a:gd name="T14" fmla="*/ 7 w 8"/>
                      <a:gd name="T15" fmla="*/ 8 h 8"/>
                      <a:gd name="T16" fmla="*/ 6 w 8"/>
                      <a:gd name="T17" fmla="*/ 8 h 8"/>
                      <a:gd name="T18" fmla="*/ 2 w 8"/>
                      <a:gd name="T1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8">
                        <a:moveTo>
                          <a:pt x="2" y="6"/>
                        </a:moveTo>
                        <a:cubicBezTo>
                          <a:pt x="2" y="5"/>
                          <a:pt x="2" y="4"/>
                          <a:pt x="1" y="4"/>
                        </a:cubicBezTo>
                        <a:cubicBezTo>
                          <a:pt x="1" y="3"/>
                          <a:pt x="1" y="2"/>
                          <a:pt x="0" y="0"/>
                        </a:cubicBezTo>
                        <a:cubicBezTo>
                          <a:pt x="0" y="0"/>
                          <a:pt x="0" y="0"/>
                          <a:pt x="0" y="0"/>
                        </a:cubicBezTo>
                        <a:cubicBezTo>
                          <a:pt x="2" y="1"/>
                          <a:pt x="3" y="1"/>
                          <a:pt x="4" y="2"/>
                        </a:cubicBezTo>
                        <a:cubicBezTo>
                          <a:pt x="4" y="2"/>
                          <a:pt x="5" y="2"/>
                          <a:pt x="6" y="3"/>
                        </a:cubicBezTo>
                        <a:cubicBezTo>
                          <a:pt x="7" y="3"/>
                          <a:pt x="8" y="5"/>
                          <a:pt x="8" y="6"/>
                        </a:cubicBezTo>
                        <a:cubicBezTo>
                          <a:pt x="8" y="7"/>
                          <a:pt x="8" y="7"/>
                          <a:pt x="7" y="8"/>
                        </a:cubicBezTo>
                        <a:cubicBezTo>
                          <a:pt x="7" y="8"/>
                          <a:pt x="6" y="8"/>
                          <a:pt x="6" y="8"/>
                        </a:cubicBezTo>
                        <a:cubicBezTo>
                          <a:pt x="4" y="8"/>
                          <a:pt x="3" y="7"/>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0" name="Freeform 14956"/>
                  <p:cNvSpPr>
                    <a:spLocks/>
                  </p:cNvSpPr>
                  <p:nvPr/>
                </p:nvSpPr>
                <p:spPr bwMode="auto">
                  <a:xfrm>
                    <a:off x="2835" y="961"/>
                    <a:ext cx="8" cy="12"/>
                  </a:xfrm>
                  <a:custGeom>
                    <a:avLst/>
                    <a:gdLst>
                      <a:gd name="T0" fmla="*/ 2 w 2"/>
                      <a:gd name="T1" fmla="*/ 1 h 3"/>
                      <a:gd name="T2" fmla="*/ 2 w 2"/>
                      <a:gd name="T3" fmla="*/ 2 h 3"/>
                      <a:gd name="T4" fmla="*/ 1 w 2"/>
                      <a:gd name="T5" fmla="*/ 3 h 3"/>
                      <a:gd name="T6" fmla="*/ 0 w 2"/>
                      <a:gd name="T7" fmla="*/ 2 h 3"/>
                      <a:gd name="T8" fmla="*/ 0 w 2"/>
                      <a:gd name="T9" fmla="*/ 0 h 3"/>
                      <a:gd name="T10" fmla="*/ 2 w 2"/>
                      <a:gd name="T11" fmla="*/ 1 h 3"/>
                    </a:gdLst>
                    <a:ahLst/>
                    <a:cxnLst>
                      <a:cxn ang="0">
                        <a:pos x="T0" y="T1"/>
                      </a:cxn>
                      <a:cxn ang="0">
                        <a:pos x="T2" y="T3"/>
                      </a:cxn>
                      <a:cxn ang="0">
                        <a:pos x="T4" y="T5"/>
                      </a:cxn>
                      <a:cxn ang="0">
                        <a:pos x="T6" y="T7"/>
                      </a:cxn>
                      <a:cxn ang="0">
                        <a:pos x="T8" y="T9"/>
                      </a:cxn>
                      <a:cxn ang="0">
                        <a:pos x="T10" y="T11"/>
                      </a:cxn>
                    </a:cxnLst>
                    <a:rect l="0" t="0" r="r" b="b"/>
                    <a:pathLst>
                      <a:path w="2" h="3">
                        <a:moveTo>
                          <a:pt x="2" y="1"/>
                        </a:moveTo>
                        <a:cubicBezTo>
                          <a:pt x="2" y="1"/>
                          <a:pt x="2" y="2"/>
                          <a:pt x="2" y="2"/>
                        </a:cubicBezTo>
                        <a:cubicBezTo>
                          <a:pt x="2" y="3"/>
                          <a:pt x="1" y="3"/>
                          <a:pt x="1" y="3"/>
                        </a:cubicBezTo>
                        <a:cubicBezTo>
                          <a:pt x="1" y="3"/>
                          <a:pt x="0" y="3"/>
                          <a:pt x="0" y="2"/>
                        </a:cubicBezTo>
                        <a:cubicBezTo>
                          <a:pt x="0" y="2"/>
                          <a:pt x="0" y="1"/>
                          <a:pt x="0" y="0"/>
                        </a:cubicBezTo>
                        <a:cubicBezTo>
                          <a:pt x="1" y="0"/>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1" name="Freeform 14957"/>
                  <p:cNvSpPr>
                    <a:spLocks/>
                  </p:cNvSpPr>
                  <p:nvPr/>
                </p:nvSpPr>
                <p:spPr bwMode="auto">
                  <a:xfrm>
                    <a:off x="2687" y="912"/>
                    <a:ext cx="95" cy="82"/>
                  </a:xfrm>
                  <a:custGeom>
                    <a:avLst/>
                    <a:gdLst>
                      <a:gd name="T0" fmla="*/ 14 w 23"/>
                      <a:gd name="T1" fmla="*/ 20 h 20"/>
                      <a:gd name="T2" fmla="*/ 8 w 23"/>
                      <a:gd name="T3" fmla="*/ 17 h 20"/>
                      <a:gd name="T4" fmla="*/ 7 w 23"/>
                      <a:gd name="T5" fmla="*/ 9 h 20"/>
                      <a:gd name="T6" fmla="*/ 10 w 23"/>
                      <a:gd name="T7" fmla="*/ 7 h 20"/>
                      <a:gd name="T8" fmla="*/ 11 w 23"/>
                      <a:gd name="T9" fmla="*/ 6 h 20"/>
                      <a:gd name="T10" fmla="*/ 14 w 23"/>
                      <a:gd name="T11" fmla="*/ 7 h 20"/>
                      <a:gd name="T12" fmla="*/ 16 w 23"/>
                      <a:gd name="T13" fmla="*/ 10 h 20"/>
                      <a:gd name="T14" fmla="*/ 15 w 23"/>
                      <a:gd name="T15" fmla="*/ 12 h 20"/>
                      <a:gd name="T16" fmla="*/ 13 w 23"/>
                      <a:gd name="T17" fmla="*/ 12 h 20"/>
                      <a:gd name="T18" fmla="*/ 11 w 23"/>
                      <a:gd name="T19" fmla="*/ 10 h 20"/>
                      <a:gd name="T20" fmla="*/ 11 w 23"/>
                      <a:gd name="T21" fmla="*/ 10 h 20"/>
                      <a:gd name="T22" fmla="*/ 11 w 23"/>
                      <a:gd name="T23" fmla="*/ 9 h 20"/>
                      <a:gd name="T24" fmla="*/ 10 w 23"/>
                      <a:gd name="T25" fmla="*/ 9 h 20"/>
                      <a:gd name="T26" fmla="*/ 9 w 23"/>
                      <a:gd name="T27" fmla="*/ 11 h 20"/>
                      <a:gd name="T28" fmla="*/ 14 w 23"/>
                      <a:gd name="T29" fmla="*/ 14 h 20"/>
                      <a:gd name="T30" fmla="*/ 18 w 23"/>
                      <a:gd name="T31" fmla="*/ 12 h 20"/>
                      <a:gd name="T32" fmla="*/ 19 w 23"/>
                      <a:gd name="T33" fmla="*/ 8 h 20"/>
                      <a:gd name="T34" fmla="*/ 17 w 23"/>
                      <a:gd name="T35" fmla="*/ 4 h 20"/>
                      <a:gd name="T36" fmla="*/ 13 w 23"/>
                      <a:gd name="T37" fmla="*/ 2 h 20"/>
                      <a:gd name="T38" fmla="*/ 9 w 23"/>
                      <a:gd name="T39" fmla="*/ 1 h 20"/>
                      <a:gd name="T40" fmla="*/ 1 w 23"/>
                      <a:gd name="T41" fmla="*/ 5 h 20"/>
                      <a:gd name="T42" fmla="*/ 0 w 23"/>
                      <a:gd name="T43" fmla="*/ 5 h 20"/>
                      <a:gd name="T44" fmla="*/ 9 w 23"/>
                      <a:gd name="T45" fmla="*/ 0 h 20"/>
                      <a:gd name="T46" fmla="*/ 14 w 23"/>
                      <a:gd name="T47" fmla="*/ 0 h 20"/>
                      <a:gd name="T48" fmla="*/ 19 w 23"/>
                      <a:gd name="T49" fmla="*/ 3 h 20"/>
                      <a:gd name="T50" fmla="*/ 22 w 23"/>
                      <a:gd name="T51" fmla="*/ 7 h 20"/>
                      <a:gd name="T52" fmla="*/ 22 w 23"/>
                      <a:gd name="T53" fmla="*/ 12 h 20"/>
                      <a:gd name="T54" fmla="*/ 14 w 23"/>
                      <a:gd name="T5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 h="20">
                        <a:moveTo>
                          <a:pt x="14" y="20"/>
                        </a:moveTo>
                        <a:cubicBezTo>
                          <a:pt x="12" y="20"/>
                          <a:pt x="10" y="19"/>
                          <a:pt x="8" y="17"/>
                        </a:cubicBezTo>
                        <a:cubicBezTo>
                          <a:pt x="5" y="14"/>
                          <a:pt x="6" y="11"/>
                          <a:pt x="7" y="9"/>
                        </a:cubicBezTo>
                        <a:cubicBezTo>
                          <a:pt x="7" y="9"/>
                          <a:pt x="8" y="7"/>
                          <a:pt x="10" y="7"/>
                        </a:cubicBezTo>
                        <a:cubicBezTo>
                          <a:pt x="10" y="7"/>
                          <a:pt x="10" y="6"/>
                          <a:pt x="11" y="6"/>
                        </a:cubicBezTo>
                        <a:cubicBezTo>
                          <a:pt x="12" y="6"/>
                          <a:pt x="13" y="6"/>
                          <a:pt x="14" y="7"/>
                        </a:cubicBezTo>
                        <a:cubicBezTo>
                          <a:pt x="15" y="7"/>
                          <a:pt x="16" y="9"/>
                          <a:pt x="16" y="10"/>
                        </a:cubicBezTo>
                        <a:cubicBezTo>
                          <a:pt x="16" y="11"/>
                          <a:pt x="16" y="11"/>
                          <a:pt x="15" y="12"/>
                        </a:cubicBezTo>
                        <a:cubicBezTo>
                          <a:pt x="14" y="12"/>
                          <a:pt x="13" y="12"/>
                          <a:pt x="13" y="12"/>
                        </a:cubicBezTo>
                        <a:cubicBezTo>
                          <a:pt x="12" y="11"/>
                          <a:pt x="11" y="11"/>
                          <a:pt x="11" y="10"/>
                        </a:cubicBezTo>
                        <a:cubicBezTo>
                          <a:pt x="11" y="10"/>
                          <a:pt x="11" y="10"/>
                          <a:pt x="11" y="10"/>
                        </a:cubicBezTo>
                        <a:cubicBezTo>
                          <a:pt x="11" y="9"/>
                          <a:pt x="11" y="9"/>
                          <a:pt x="11" y="9"/>
                        </a:cubicBezTo>
                        <a:cubicBezTo>
                          <a:pt x="10" y="9"/>
                          <a:pt x="10" y="9"/>
                          <a:pt x="10" y="9"/>
                        </a:cubicBezTo>
                        <a:cubicBezTo>
                          <a:pt x="9" y="10"/>
                          <a:pt x="9" y="10"/>
                          <a:pt x="9" y="11"/>
                        </a:cubicBezTo>
                        <a:cubicBezTo>
                          <a:pt x="10" y="13"/>
                          <a:pt x="12" y="14"/>
                          <a:pt x="14" y="14"/>
                        </a:cubicBezTo>
                        <a:cubicBezTo>
                          <a:pt x="15" y="14"/>
                          <a:pt x="17" y="14"/>
                          <a:pt x="18" y="12"/>
                        </a:cubicBezTo>
                        <a:cubicBezTo>
                          <a:pt x="19" y="11"/>
                          <a:pt x="19" y="10"/>
                          <a:pt x="19" y="8"/>
                        </a:cubicBezTo>
                        <a:cubicBezTo>
                          <a:pt x="19" y="7"/>
                          <a:pt x="18" y="5"/>
                          <a:pt x="17" y="4"/>
                        </a:cubicBezTo>
                        <a:cubicBezTo>
                          <a:pt x="16" y="3"/>
                          <a:pt x="15" y="2"/>
                          <a:pt x="13" y="2"/>
                        </a:cubicBezTo>
                        <a:cubicBezTo>
                          <a:pt x="12" y="1"/>
                          <a:pt x="11" y="1"/>
                          <a:pt x="9" y="1"/>
                        </a:cubicBezTo>
                        <a:cubicBezTo>
                          <a:pt x="6" y="2"/>
                          <a:pt x="3" y="3"/>
                          <a:pt x="1" y="5"/>
                        </a:cubicBezTo>
                        <a:cubicBezTo>
                          <a:pt x="0" y="5"/>
                          <a:pt x="0" y="5"/>
                          <a:pt x="0" y="5"/>
                        </a:cubicBezTo>
                        <a:cubicBezTo>
                          <a:pt x="2" y="2"/>
                          <a:pt x="5" y="1"/>
                          <a:pt x="9" y="0"/>
                        </a:cubicBezTo>
                        <a:cubicBezTo>
                          <a:pt x="11" y="0"/>
                          <a:pt x="12" y="0"/>
                          <a:pt x="14" y="0"/>
                        </a:cubicBezTo>
                        <a:cubicBezTo>
                          <a:pt x="16" y="0"/>
                          <a:pt x="17" y="1"/>
                          <a:pt x="19" y="3"/>
                        </a:cubicBezTo>
                        <a:cubicBezTo>
                          <a:pt x="20" y="4"/>
                          <a:pt x="21" y="5"/>
                          <a:pt x="22" y="7"/>
                        </a:cubicBezTo>
                        <a:cubicBezTo>
                          <a:pt x="23" y="9"/>
                          <a:pt x="23" y="11"/>
                          <a:pt x="22" y="12"/>
                        </a:cubicBezTo>
                        <a:cubicBezTo>
                          <a:pt x="21" y="17"/>
                          <a:pt x="18" y="20"/>
                          <a:pt x="1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2" name="Freeform 14958"/>
                  <p:cNvSpPr>
                    <a:spLocks/>
                  </p:cNvSpPr>
                  <p:nvPr/>
                </p:nvSpPr>
                <p:spPr bwMode="auto">
                  <a:xfrm>
                    <a:off x="2782" y="932"/>
                    <a:ext cx="8" cy="13"/>
                  </a:xfrm>
                  <a:custGeom>
                    <a:avLst/>
                    <a:gdLst>
                      <a:gd name="T0" fmla="*/ 0 w 2"/>
                      <a:gd name="T1" fmla="*/ 1 h 3"/>
                      <a:gd name="T2" fmla="*/ 1 w 2"/>
                      <a:gd name="T3" fmla="*/ 1 h 3"/>
                      <a:gd name="T4" fmla="*/ 2 w 2"/>
                      <a:gd name="T5" fmla="*/ 1 h 3"/>
                      <a:gd name="T6" fmla="*/ 1 w 2"/>
                      <a:gd name="T7" fmla="*/ 3 h 3"/>
                      <a:gd name="T8" fmla="*/ 1 w 2"/>
                      <a:gd name="T9" fmla="*/ 3 h 3"/>
                      <a:gd name="T10" fmla="*/ 0 w 2"/>
                      <a:gd name="T11" fmla="*/ 2 h 3"/>
                      <a:gd name="T12" fmla="*/ 0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1"/>
                        </a:moveTo>
                        <a:cubicBezTo>
                          <a:pt x="0" y="1"/>
                          <a:pt x="0" y="1"/>
                          <a:pt x="1" y="1"/>
                        </a:cubicBezTo>
                        <a:cubicBezTo>
                          <a:pt x="1" y="0"/>
                          <a:pt x="2" y="1"/>
                          <a:pt x="2" y="1"/>
                        </a:cubicBezTo>
                        <a:cubicBezTo>
                          <a:pt x="2" y="2"/>
                          <a:pt x="2" y="3"/>
                          <a:pt x="1" y="3"/>
                        </a:cubicBezTo>
                        <a:cubicBezTo>
                          <a:pt x="1" y="3"/>
                          <a:pt x="1" y="3"/>
                          <a:pt x="1" y="3"/>
                        </a:cubicBezTo>
                        <a:cubicBezTo>
                          <a:pt x="0" y="3"/>
                          <a:pt x="0" y="3"/>
                          <a:pt x="0" y="2"/>
                        </a:cubicBezTo>
                        <a:cubicBezTo>
                          <a:pt x="0"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3" name="Freeform 14959"/>
                  <p:cNvSpPr>
                    <a:spLocks/>
                  </p:cNvSpPr>
                  <p:nvPr/>
                </p:nvSpPr>
                <p:spPr bwMode="auto">
                  <a:xfrm>
                    <a:off x="2769" y="936"/>
                    <a:ext cx="115" cy="107"/>
                  </a:xfrm>
                  <a:custGeom>
                    <a:avLst/>
                    <a:gdLst>
                      <a:gd name="T0" fmla="*/ 2 w 28"/>
                      <a:gd name="T1" fmla="*/ 16 h 26"/>
                      <a:gd name="T2" fmla="*/ 3 w 28"/>
                      <a:gd name="T3" fmla="*/ 15 h 26"/>
                      <a:gd name="T4" fmla="*/ 5 w 28"/>
                      <a:gd name="T5" fmla="*/ 15 h 26"/>
                      <a:gd name="T6" fmla="*/ 5 w 28"/>
                      <a:gd name="T7" fmla="*/ 17 h 26"/>
                      <a:gd name="T8" fmla="*/ 5 w 28"/>
                      <a:gd name="T9" fmla="*/ 17 h 26"/>
                      <a:gd name="T10" fmla="*/ 4 w 28"/>
                      <a:gd name="T11" fmla="*/ 19 h 26"/>
                      <a:gd name="T12" fmla="*/ 5 w 28"/>
                      <a:gd name="T13" fmla="*/ 20 h 26"/>
                      <a:gd name="T14" fmla="*/ 5 w 28"/>
                      <a:gd name="T15" fmla="*/ 20 h 26"/>
                      <a:gd name="T16" fmla="*/ 6 w 28"/>
                      <a:gd name="T17" fmla="*/ 20 h 26"/>
                      <a:gd name="T18" fmla="*/ 8 w 28"/>
                      <a:gd name="T19" fmla="*/ 20 h 26"/>
                      <a:gd name="T20" fmla="*/ 11 w 28"/>
                      <a:gd name="T21" fmla="*/ 18 h 26"/>
                      <a:gd name="T22" fmla="*/ 11 w 28"/>
                      <a:gd name="T23" fmla="*/ 14 h 26"/>
                      <a:gd name="T24" fmla="*/ 7 w 28"/>
                      <a:gd name="T25" fmla="*/ 6 h 26"/>
                      <a:gd name="T26" fmla="*/ 8 w 28"/>
                      <a:gd name="T27" fmla="*/ 5 h 26"/>
                      <a:gd name="T28" fmla="*/ 8 w 28"/>
                      <a:gd name="T29" fmla="*/ 5 h 26"/>
                      <a:gd name="T30" fmla="*/ 16 w 28"/>
                      <a:gd name="T31" fmla="*/ 10 h 26"/>
                      <a:gd name="T32" fmla="*/ 19 w 28"/>
                      <a:gd name="T33" fmla="*/ 10 h 26"/>
                      <a:gd name="T34" fmla="*/ 22 w 28"/>
                      <a:gd name="T35" fmla="*/ 9 h 26"/>
                      <a:gd name="T36" fmla="*/ 23 w 28"/>
                      <a:gd name="T37" fmla="*/ 6 h 26"/>
                      <a:gd name="T38" fmla="*/ 22 w 28"/>
                      <a:gd name="T39" fmla="*/ 5 h 26"/>
                      <a:gd name="T40" fmla="*/ 22 w 28"/>
                      <a:gd name="T41" fmla="*/ 5 h 26"/>
                      <a:gd name="T42" fmla="*/ 21 w 28"/>
                      <a:gd name="T43" fmla="*/ 4 h 26"/>
                      <a:gd name="T44" fmla="*/ 19 w 28"/>
                      <a:gd name="T45" fmla="*/ 5 h 26"/>
                      <a:gd name="T46" fmla="*/ 18 w 28"/>
                      <a:gd name="T47" fmla="*/ 5 h 26"/>
                      <a:gd name="T48" fmla="*/ 17 w 28"/>
                      <a:gd name="T49" fmla="*/ 3 h 26"/>
                      <a:gd name="T50" fmla="*/ 19 w 28"/>
                      <a:gd name="T51" fmla="*/ 1 h 26"/>
                      <a:gd name="T52" fmla="*/ 22 w 28"/>
                      <a:gd name="T53" fmla="*/ 0 h 26"/>
                      <a:gd name="T54" fmla="*/ 22 w 28"/>
                      <a:gd name="T55" fmla="*/ 0 h 26"/>
                      <a:gd name="T56" fmla="*/ 25 w 28"/>
                      <a:gd name="T57" fmla="*/ 1 h 26"/>
                      <a:gd name="T58" fmla="*/ 26 w 28"/>
                      <a:gd name="T59" fmla="*/ 2 h 26"/>
                      <a:gd name="T60" fmla="*/ 27 w 28"/>
                      <a:gd name="T61" fmla="*/ 4 h 26"/>
                      <a:gd name="T62" fmla="*/ 25 w 28"/>
                      <a:gd name="T63" fmla="*/ 12 h 26"/>
                      <a:gd name="T64" fmla="*/ 22 w 28"/>
                      <a:gd name="T65" fmla="*/ 13 h 26"/>
                      <a:gd name="T66" fmla="*/ 20 w 28"/>
                      <a:gd name="T67" fmla="*/ 14 h 26"/>
                      <a:gd name="T68" fmla="*/ 19 w 28"/>
                      <a:gd name="T69" fmla="*/ 14 h 26"/>
                      <a:gd name="T70" fmla="*/ 15 w 28"/>
                      <a:gd name="T71" fmla="*/ 12 h 26"/>
                      <a:gd name="T72" fmla="*/ 11 w 28"/>
                      <a:gd name="T73" fmla="*/ 9 h 26"/>
                      <a:gd name="T74" fmla="*/ 10 w 28"/>
                      <a:gd name="T75" fmla="*/ 8 h 26"/>
                      <a:gd name="T76" fmla="*/ 11 w 28"/>
                      <a:gd name="T77" fmla="*/ 9 h 26"/>
                      <a:gd name="T78" fmla="*/ 13 w 28"/>
                      <a:gd name="T79" fmla="*/ 13 h 26"/>
                      <a:gd name="T80" fmla="*/ 14 w 28"/>
                      <a:gd name="T81" fmla="*/ 18 h 26"/>
                      <a:gd name="T82" fmla="*/ 13 w 28"/>
                      <a:gd name="T83" fmla="*/ 21 h 26"/>
                      <a:gd name="T84" fmla="*/ 11 w 28"/>
                      <a:gd name="T85" fmla="*/ 24 h 26"/>
                      <a:gd name="T86" fmla="*/ 6 w 28"/>
                      <a:gd name="T87" fmla="*/ 26 h 26"/>
                      <a:gd name="T88" fmla="*/ 3 w 28"/>
                      <a:gd name="T89" fmla="*/ 25 h 26"/>
                      <a:gd name="T90" fmla="*/ 2 w 28"/>
                      <a:gd name="T91" fmla="*/ 23 h 26"/>
                      <a:gd name="T92" fmla="*/ 1 w 28"/>
                      <a:gd name="T93" fmla="*/ 22 h 26"/>
                      <a:gd name="T94" fmla="*/ 0 w 28"/>
                      <a:gd name="T95" fmla="*/ 18 h 26"/>
                      <a:gd name="T96" fmla="*/ 2 w 28"/>
                      <a:gd name="T9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 h="26">
                        <a:moveTo>
                          <a:pt x="2" y="16"/>
                        </a:moveTo>
                        <a:cubicBezTo>
                          <a:pt x="2" y="15"/>
                          <a:pt x="3" y="15"/>
                          <a:pt x="3" y="15"/>
                        </a:cubicBezTo>
                        <a:cubicBezTo>
                          <a:pt x="4" y="14"/>
                          <a:pt x="5" y="15"/>
                          <a:pt x="5" y="15"/>
                        </a:cubicBezTo>
                        <a:cubicBezTo>
                          <a:pt x="6" y="16"/>
                          <a:pt x="5" y="16"/>
                          <a:pt x="5" y="17"/>
                        </a:cubicBezTo>
                        <a:cubicBezTo>
                          <a:pt x="5" y="17"/>
                          <a:pt x="5" y="17"/>
                          <a:pt x="5" y="17"/>
                        </a:cubicBezTo>
                        <a:cubicBezTo>
                          <a:pt x="4" y="18"/>
                          <a:pt x="4" y="18"/>
                          <a:pt x="4" y="19"/>
                        </a:cubicBezTo>
                        <a:cubicBezTo>
                          <a:pt x="4" y="19"/>
                          <a:pt x="4" y="19"/>
                          <a:pt x="5" y="20"/>
                        </a:cubicBezTo>
                        <a:cubicBezTo>
                          <a:pt x="5" y="20"/>
                          <a:pt x="5" y="20"/>
                          <a:pt x="5" y="20"/>
                        </a:cubicBezTo>
                        <a:cubicBezTo>
                          <a:pt x="5" y="20"/>
                          <a:pt x="5" y="20"/>
                          <a:pt x="6" y="20"/>
                        </a:cubicBezTo>
                        <a:cubicBezTo>
                          <a:pt x="6" y="21"/>
                          <a:pt x="8" y="21"/>
                          <a:pt x="8" y="20"/>
                        </a:cubicBezTo>
                        <a:cubicBezTo>
                          <a:pt x="9" y="20"/>
                          <a:pt x="10" y="19"/>
                          <a:pt x="11" y="18"/>
                        </a:cubicBezTo>
                        <a:cubicBezTo>
                          <a:pt x="11" y="17"/>
                          <a:pt x="11" y="15"/>
                          <a:pt x="11" y="14"/>
                        </a:cubicBezTo>
                        <a:cubicBezTo>
                          <a:pt x="10" y="11"/>
                          <a:pt x="9" y="9"/>
                          <a:pt x="7" y="6"/>
                        </a:cubicBezTo>
                        <a:cubicBezTo>
                          <a:pt x="8" y="5"/>
                          <a:pt x="8" y="5"/>
                          <a:pt x="8" y="5"/>
                        </a:cubicBezTo>
                        <a:cubicBezTo>
                          <a:pt x="8" y="5"/>
                          <a:pt x="8" y="5"/>
                          <a:pt x="8" y="5"/>
                        </a:cubicBezTo>
                        <a:cubicBezTo>
                          <a:pt x="11" y="8"/>
                          <a:pt x="13" y="9"/>
                          <a:pt x="16" y="10"/>
                        </a:cubicBezTo>
                        <a:cubicBezTo>
                          <a:pt x="17" y="10"/>
                          <a:pt x="18" y="10"/>
                          <a:pt x="19" y="10"/>
                        </a:cubicBezTo>
                        <a:cubicBezTo>
                          <a:pt x="20" y="10"/>
                          <a:pt x="21" y="10"/>
                          <a:pt x="22" y="9"/>
                        </a:cubicBezTo>
                        <a:cubicBezTo>
                          <a:pt x="23" y="8"/>
                          <a:pt x="23" y="7"/>
                          <a:pt x="23" y="6"/>
                        </a:cubicBezTo>
                        <a:cubicBezTo>
                          <a:pt x="23" y="6"/>
                          <a:pt x="23" y="6"/>
                          <a:pt x="22" y="5"/>
                        </a:cubicBezTo>
                        <a:cubicBezTo>
                          <a:pt x="22" y="5"/>
                          <a:pt x="22" y="5"/>
                          <a:pt x="22" y="5"/>
                        </a:cubicBezTo>
                        <a:cubicBezTo>
                          <a:pt x="22" y="5"/>
                          <a:pt x="22" y="4"/>
                          <a:pt x="21" y="4"/>
                        </a:cubicBezTo>
                        <a:cubicBezTo>
                          <a:pt x="21" y="4"/>
                          <a:pt x="20" y="4"/>
                          <a:pt x="19" y="5"/>
                        </a:cubicBezTo>
                        <a:cubicBezTo>
                          <a:pt x="19" y="5"/>
                          <a:pt x="18" y="5"/>
                          <a:pt x="18" y="5"/>
                        </a:cubicBezTo>
                        <a:cubicBezTo>
                          <a:pt x="17" y="5"/>
                          <a:pt x="17" y="4"/>
                          <a:pt x="17" y="3"/>
                        </a:cubicBezTo>
                        <a:cubicBezTo>
                          <a:pt x="18" y="2"/>
                          <a:pt x="18" y="2"/>
                          <a:pt x="19" y="1"/>
                        </a:cubicBezTo>
                        <a:cubicBezTo>
                          <a:pt x="19" y="0"/>
                          <a:pt x="21" y="0"/>
                          <a:pt x="22" y="0"/>
                        </a:cubicBezTo>
                        <a:cubicBezTo>
                          <a:pt x="22" y="0"/>
                          <a:pt x="22" y="0"/>
                          <a:pt x="22" y="0"/>
                        </a:cubicBezTo>
                        <a:cubicBezTo>
                          <a:pt x="23" y="0"/>
                          <a:pt x="24" y="0"/>
                          <a:pt x="25" y="1"/>
                        </a:cubicBezTo>
                        <a:cubicBezTo>
                          <a:pt x="26" y="2"/>
                          <a:pt x="26" y="2"/>
                          <a:pt x="26" y="2"/>
                        </a:cubicBezTo>
                        <a:cubicBezTo>
                          <a:pt x="27" y="3"/>
                          <a:pt x="27" y="4"/>
                          <a:pt x="27" y="4"/>
                        </a:cubicBezTo>
                        <a:cubicBezTo>
                          <a:pt x="28" y="7"/>
                          <a:pt x="27" y="10"/>
                          <a:pt x="25" y="12"/>
                        </a:cubicBezTo>
                        <a:cubicBezTo>
                          <a:pt x="24" y="13"/>
                          <a:pt x="23" y="13"/>
                          <a:pt x="22" y="13"/>
                        </a:cubicBezTo>
                        <a:cubicBezTo>
                          <a:pt x="21" y="14"/>
                          <a:pt x="21" y="14"/>
                          <a:pt x="20" y="14"/>
                        </a:cubicBezTo>
                        <a:cubicBezTo>
                          <a:pt x="20" y="14"/>
                          <a:pt x="19" y="14"/>
                          <a:pt x="19" y="14"/>
                        </a:cubicBezTo>
                        <a:cubicBezTo>
                          <a:pt x="17" y="13"/>
                          <a:pt x="16" y="13"/>
                          <a:pt x="15" y="12"/>
                        </a:cubicBezTo>
                        <a:cubicBezTo>
                          <a:pt x="13" y="11"/>
                          <a:pt x="12" y="10"/>
                          <a:pt x="11" y="9"/>
                        </a:cubicBezTo>
                        <a:cubicBezTo>
                          <a:pt x="11" y="9"/>
                          <a:pt x="10" y="9"/>
                          <a:pt x="10" y="8"/>
                        </a:cubicBezTo>
                        <a:cubicBezTo>
                          <a:pt x="10" y="9"/>
                          <a:pt x="11" y="9"/>
                          <a:pt x="11" y="9"/>
                        </a:cubicBezTo>
                        <a:cubicBezTo>
                          <a:pt x="12" y="11"/>
                          <a:pt x="12" y="12"/>
                          <a:pt x="13" y="13"/>
                        </a:cubicBezTo>
                        <a:cubicBezTo>
                          <a:pt x="14" y="15"/>
                          <a:pt x="14" y="17"/>
                          <a:pt x="14" y="18"/>
                        </a:cubicBezTo>
                        <a:cubicBezTo>
                          <a:pt x="14" y="19"/>
                          <a:pt x="14" y="20"/>
                          <a:pt x="13" y="21"/>
                        </a:cubicBezTo>
                        <a:cubicBezTo>
                          <a:pt x="13" y="22"/>
                          <a:pt x="12" y="23"/>
                          <a:pt x="11" y="24"/>
                        </a:cubicBezTo>
                        <a:cubicBezTo>
                          <a:pt x="10" y="25"/>
                          <a:pt x="8" y="26"/>
                          <a:pt x="6" y="26"/>
                        </a:cubicBezTo>
                        <a:cubicBezTo>
                          <a:pt x="5" y="26"/>
                          <a:pt x="4" y="25"/>
                          <a:pt x="3" y="25"/>
                        </a:cubicBezTo>
                        <a:cubicBezTo>
                          <a:pt x="3" y="24"/>
                          <a:pt x="2" y="24"/>
                          <a:pt x="2" y="23"/>
                        </a:cubicBezTo>
                        <a:cubicBezTo>
                          <a:pt x="1" y="23"/>
                          <a:pt x="1" y="22"/>
                          <a:pt x="1" y="22"/>
                        </a:cubicBezTo>
                        <a:cubicBezTo>
                          <a:pt x="0" y="21"/>
                          <a:pt x="0" y="19"/>
                          <a:pt x="0" y="18"/>
                        </a:cubicBezTo>
                        <a:cubicBezTo>
                          <a:pt x="0" y="17"/>
                          <a:pt x="1" y="16"/>
                          <a:pt x="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4" name="Freeform 14960"/>
                  <p:cNvSpPr>
                    <a:spLocks/>
                  </p:cNvSpPr>
                  <p:nvPr/>
                </p:nvSpPr>
                <p:spPr bwMode="auto">
                  <a:xfrm>
                    <a:off x="2782" y="949"/>
                    <a:ext cx="20" cy="41"/>
                  </a:xfrm>
                  <a:custGeom>
                    <a:avLst/>
                    <a:gdLst>
                      <a:gd name="T0" fmla="*/ 2 w 5"/>
                      <a:gd name="T1" fmla="*/ 10 h 10"/>
                      <a:gd name="T2" fmla="*/ 1 w 5"/>
                      <a:gd name="T3" fmla="*/ 10 h 10"/>
                      <a:gd name="T4" fmla="*/ 1 w 5"/>
                      <a:gd name="T5" fmla="*/ 9 h 10"/>
                      <a:gd name="T6" fmla="*/ 0 w 5"/>
                      <a:gd name="T7" fmla="*/ 8 h 10"/>
                      <a:gd name="T8" fmla="*/ 1 w 5"/>
                      <a:gd name="T9" fmla="*/ 5 h 10"/>
                      <a:gd name="T10" fmla="*/ 1 w 5"/>
                      <a:gd name="T11" fmla="*/ 3 h 10"/>
                      <a:gd name="T12" fmla="*/ 1 w 5"/>
                      <a:gd name="T13" fmla="*/ 0 h 10"/>
                      <a:gd name="T14" fmla="*/ 1 w 5"/>
                      <a:gd name="T15" fmla="*/ 0 h 10"/>
                      <a:gd name="T16" fmla="*/ 4 w 5"/>
                      <a:gd name="T17" fmla="*/ 2 h 10"/>
                      <a:gd name="T18" fmla="*/ 5 w 5"/>
                      <a:gd name="T19" fmla="*/ 5 h 10"/>
                      <a:gd name="T20" fmla="*/ 4 w 5"/>
                      <a:gd name="T21" fmla="*/ 9 h 10"/>
                      <a:gd name="T22" fmla="*/ 3 w 5"/>
                      <a:gd name="T23" fmla="*/ 10 h 10"/>
                      <a:gd name="T24" fmla="*/ 2 w 5"/>
                      <a:gd name="T2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10">
                        <a:moveTo>
                          <a:pt x="2" y="10"/>
                        </a:moveTo>
                        <a:cubicBezTo>
                          <a:pt x="2" y="10"/>
                          <a:pt x="1" y="10"/>
                          <a:pt x="1" y="10"/>
                        </a:cubicBezTo>
                        <a:cubicBezTo>
                          <a:pt x="1" y="9"/>
                          <a:pt x="1" y="9"/>
                          <a:pt x="1" y="9"/>
                        </a:cubicBezTo>
                        <a:cubicBezTo>
                          <a:pt x="0" y="8"/>
                          <a:pt x="0" y="8"/>
                          <a:pt x="0" y="8"/>
                        </a:cubicBezTo>
                        <a:cubicBezTo>
                          <a:pt x="0" y="7"/>
                          <a:pt x="0" y="6"/>
                          <a:pt x="1" y="5"/>
                        </a:cubicBezTo>
                        <a:cubicBezTo>
                          <a:pt x="1" y="4"/>
                          <a:pt x="1" y="3"/>
                          <a:pt x="1" y="3"/>
                        </a:cubicBezTo>
                        <a:cubicBezTo>
                          <a:pt x="2" y="2"/>
                          <a:pt x="2" y="1"/>
                          <a:pt x="1" y="0"/>
                        </a:cubicBezTo>
                        <a:cubicBezTo>
                          <a:pt x="1" y="0"/>
                          <a:pt x="1" y="0"/>
                          <a:pt x="1" y="0"/>
                        </a:cubicBezTo>
                        <a:cubicBezTo>
                          <a:pt x="3" y="1"/>
                          <a:pt x="3" y="1"/>
                          <a:pt x="4" y="2"/>
                        </a:cubicBezTo>
                        <a:cubicBezTo>
                          <a:pt x="4" y="3"/>
                          <a:pt x="5" y="4"/>
                          <a:pt x="5" y="5"/>
                        </a:cubicBezTo>
                        <a:cubicBezTo>
                          <a:pt x="5" y="7"/>
                          <a:pt x="5" y="8"/>
                          <a:pt x="4" y="9"/>
                        </a:cubicBezTo>
                        <a:cubicBezTo>
                          <a:pt x="4" y="10"/>
                          <a:pt x="3" y="10"/>
                          <a:pt x="3" y="10"/>
                        </a:cubicBezTo>
                        <a:cubicBezTo>
                          <a:pt x="2" y="10"/>
                          <a:pt x="2" y="10"/>
                          <a:pt x="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5" name="Freeform 14961"/>
                  <p:cNvSpPr>
                    <a:spLocks/>
                  </p:cNvSpPr>
                  <p:nvPr/>
                </p:nvSpPr>
                <p:spPr bwMode="auto">
                  <a:xfrm>
                    <a:off x="2798" y="994"/>
                    <a:ext cx="8" cy="8"/>
                  </a:xfrm>
                  <a:custGeom>
                    <a:avLst/>
                    <a:gdLst>
                      <a:gd name="T0" fmla="*/ 2 w 2"/>
                      <a:gd name="T1" fmla="*/ 0 h 2"/>
                      <a:gd name="T2" fmla="*/ 2 w 2"/>
                      <a:gd name="T3" fmla="*/ 2 h 2"/>
                      <a:gd name="T4" fmla="*/ 1 w 2"/>
                      <a:gd name="T5" fmla="*/ 2 h 2"/>
                      <a:gd name="T6" fmla="*/ 0 w 2"/>
                      <a:gd name="T7" fmla="*/ 2 h 2"/>
                      <a:gd name="T8" fmla="*/ 0 w 2"/>
                      <a:gd name="T9" fmla="*/ 0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cubicBezTo>
                          <a:pt x="2" y="1"/>
                          <a:pt x="2" y="2"/>
                          <a:pt x="2" y="2"/>
                        </a:cubicBezTo>
                        <a:cubicBezTo>
                          <a:pt x="2" y="2"/>
                          <a:pt x="1" y="2"/>
                          <a:pt x="1" y="2"/>
                        </a:cubicBezTo>
                        <a:cubicBezTo>
                          <a:pt x="1" y="2"/>
                          <a:pt x="0" y="2"/>
                          <a:pt x="0" y="2"/>
                        </a:cubicBezTo>
                        <a:cubicBezTo>
                          <a:pt x="0" y="1"/>
                          <a:pt x="0"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0" name="组合 59"/>
                <p:cNvGrpSpPr/>
                <p:nvPr/>
              </p:nvGrpSpPr>
              <p:grpSpPr>
                <a:xfrm>
                  <a:off x="2354263" y="-574675"/>
                  <a:ext cx="2509838" cy="2392363"/>
                  <a:chOff x="2354263" y="-574675"/>
                  <a:chExt cx="2509838" cy="2392363"/>
                </a:xfrm>
                <a:grpFill/>
              </p:grpSpPr>
              <p:grpSp>
                <p:nvGrpSpPr>
                  <p:cNvPr id="61" name="Group 14359"/>
                  <p:cNvGrpSpPr>
                    <a:grpSpLocks/>
                  </p:cNvGrpSpPr>
                  <p:nvPr/>
                </p:nvGrpSpPr>
                <p:grpSpPr bwMode="auto">
                  <a:xfrm>
                    <a:off x="3114675" y="296863"/>
                    <a:ext cx="1262063" cy="995363"/>
                    <a:chOff x="1962" y="187"/>
                    <a:chExt cx="795" cy="627"/>
                  </a:xfrm>
                  <a:grpFill/>
                </p:grpSpPr>
                <p:sp>
                  <p:nvSpPr>
                    <p:cNvPr id="476" name="Freeform 14159"/>
                    <p:cNvSpPr>
                      <a:spLocks/>
                    </p:cNvSpPr>
                    <p:nvPr/>
                  </p:nvSpPr>
                  <p:spPr bwMode="auto">
                    <a:xfrm>
                      <a:off x="2187" y="306"/>
                      <a:ext cx="21" cy="16"/>
                    </a:xfrm>
                    <a:custGeom>
                      <a:avLst/>
                      <a:gdLst>
                        <a:gd name="T0" fmla="*/ 4 w 5"/>
                        <a:gd name="T1" fmla="*/ 1 h 4"/>
                        <a:gd name="T2" fmla="*/ 3 w 5"/>
                        <a:gd name="T3" fmla="*/ 0 h 4"/>
                        <a:gd name="T4" fmla="*/ 1 w 5"/>
                        <a:gd name="T5" fmla="*/ 1 h 4"/>
                        <a:gd name="T6" fmla="*/ 1 w 5"/>
                        <a:gd name="T7" fmla="*/ 1 h 4"/>
                        <a:gd name="T8" fmla="*/ 1 w 5"/>
                        <a:gd name="T9" fmla="*/ 1 h 4"/>
                        <a:gd name="T10" fmla="*/ 1 w 5"/>
                        <a:gd name="T11" fmla="*/ 1 h 4"/>
                        <a:gd name="T12" fmla="*/ 1 w 5"/>
                        <a:gd name="T13" fmla="*/ 4 h 4"/>
                        <a:gd name="T14" fmla="*/ 2 w 5"/>
                        <a:gd name="T15" fmla="*/ 4 h 4"/>
                        <a:gd name="T16" fmla="*/ 3 w 5"/>
                        <a:gd name="T17" fmla="*/ 4 h 4"/>
                        <a:gd name="T18" fmla="*/ 3 w 5"/>
                        <a:gd name="T19" fmla="*/ 4 h 4"/>
                        <a:gd name="T20" fmla="*/ 4 w 5"/>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4" y="1"/>
                          </a:moveTo>
                          <a:cubicBezTo>
                            <a:pt x="3" y="0"/>
                            <a:pt x="3" y="0"/>
                            <a:pt x="3" y="0"/>
                          </a:cubicBezTo>
                          <a:cubicBezTo>
                            <a:pt x="2" y="0"/>
                            <a:pt x="1" y="0"/>
                            <a:pt x="1" y="1"/>
                          </a:cubicBezTo>
                          <a:cubicBezTo>
                            <a:pt x="1" y="1"/>
                            <a:pt x="1" y="1"/>
                            <a:pt x="1" y="1"/>
                          </a:cubicBezTo>
                          <a:cubicBezTo>
                            <a:pt x="1" y="1"/>
                            <a:pt x="1" y="1"/>
                            <a:pt x="1" y="1"/>
                          </a:cubicBezTo>
                          <a:cubicBezTo>
                            <a:pt x="1" y="1"/>
                            <a:pt x="1" y="1"/>
                            <a:pt x="1" y="1"/>
                          </a:cubicBezTo>
                          <a:cubicBezTo>
                            <a:pt x="0" y="2"/>
                            <a:pt x="0" y="3"/>
                            <a:pt x="1" y="4"/>
                          </a:cubicBezTo>
                          <a:cubicBezTo>
                            <a:pt x="1" y="4"/>
                            <a:pt x="1" y="4"/>
                            <a:pt x="2" y="4"/>
                          </a:cubicBezTo>
                          <a:cubicBezTo>
                            <a:pt x="2" y="4"/>
                            <a:pt x="3" y="4"/>
                            <a:pt x="3" y="4"/>
                          </a:cubicBezTo>
                          <a:cubicBezTo>
                            <a:pt x="3" y="4"/>
                            <a:pt x="3" y="4"/>
                            <a:pt x="3" y="4"/>
                          </a:cubicBezTo>
                          <a:cubicBezTo>
                            <a:pt x="4" y="3"/>
                            <a:pt x="5"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14160"/>
                    <p:cNvSpPr>
                      <a:spLocks/>
                    </p:cNvSpPr>
                    <p:nvPr/>
                  </p:nvSpPr>
                  <p:spPr bwMode="auto">
                    <a:xfrm>
                      <a:off x="2204" y="322"/>
                      <a:ext cx="20" cy="16"/>
                    </a:xfrm>
                    <a:custGeom>
                      <a:avLst/>
                      <a:gdLst>
                        <a:gd name="T0" fmla="*/ 2 w 5"/>
                        <a:gd name="T1" fmla="*/ 4 h 4"/>
                        <a:gd name="T2" fmla="*/ 4 w 5"/>
                        <a:gd name="T3" fmla="*/ 2 h 4"/>
                        <a:gd name="T4" fmla="*/ 4 w 5"/>
                        <a:gd name="T5" fmla="*/ 0 h 4"/>
                        <a:gd name="T6" fmla="*/ 3 w 5"/>
                        <a:gd name="T7" fmla="*/ 0 h 4"/>
                        <a:gd name="T8" fmla="*/ 1 w 5"/>
                        <a:gd name="T9" fmla="*/ 1 h 4"/>
                        <a:gd name="T10" fmla="*/ 1 w 5"/>
                        <a:gd name="T11" fmla="*/ 1 h 4"/>
                        <a:gd name="T12" fmla="*/ 1 w 5"/>
                        <a:gd name="T13" fmla="*/ 1 h 4"/>
                        <a:gd name="T14" fmla="*/ 0 w 5"/>
                        <a:gd name="T15" fmla="*/ 2 h 4"/>
                        <a:gd name="T16" fmla="*/ 0 w 5"/>
                        <a:gd name="T17" fmla="*/ 2 h 4"/>
                        <a:gd name="T18" fmla="*/ 1 w 5"/>
                        <a:gd name="T19" fmla="*/ 3 h 4"/>
                        <a:gd name="T20" fmla="*/ 2 w 5"/>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2" y="4"/>
                          </a:moveTo>
                          <a:cubicBezTo>
                            <a:pt x="3" y="4"/>
                            <a:pt x="4" y="3"/>
                            <a:pt x="4" y="2"/>
                          </a:cubicBezTo>
                          <a:cubicBezTo>
                            <a:pt x="5" y="2"/>
                            <a:pt x="5" y="1"/>
                            <a:pt x="4" y="0"/>
                          </a:cubicBezTo>
                          <a:cubicBezTo>
                            <a:pt x="4" y="0"/>
                            <a:pt x="4" y="0"/>
                            <a:pt x="3" y="0"/>
                          </a:cubicBezTo>
                          <a:cubicBezTo>
                            <a:pt x="2" y="0"/>
                            <a:pt x="2" y="1"/>
                            <a:pt x="1" y="1"/>
                          </a:cubicBezTo>
                          <a:cubicBezTo>
                            <a:pt x="1" y="1"/>
                            <a:pt x="1" y="1"/>
                            <a:pt x="1" y="1"/>
                          </a:cubicBezTo>
                          <a:cubicBezTo>
                            <a:pt x="1" y="1"/>
                            <a:pt x="1" y="1"/>
                            <a:pt x="1" y="1"/>
                          </a:cubicBezTo>
                          <a:cubicBezTo>
                            <a:pt x="1" y="2"/>
                            <a:pt x="1" y="2"/>
                            <a:pt x="0" y="2"/>
                          </a:cubicBezTo>
                          <a:cubicBezTo>
                            <a:pt x="0" y="2"/>
                            <a:pt x="0" y="2"/>
                            <a:pt x="0" y="2"/>
                          </a:cubicBezTo>
                          <a:cubicBezTo>
                            <a:pt x="0" y="3"/>
                            <a:pt x="0" y="3"/>
                            <a:pt x="1" y="3"/>
                          </a:cubicBezTo>
                          <a:cubicBezTo>
                            <a:pt x="1" y="4"/>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14161"/>
                    <p:cNvSpPr>
                      <a:spLocks noEditPoints="1"/>
                    </p:cNvSpPr>
                    <p:nvPr/>
                  </p:nvSpPr>
                  <p:spPr bwMode="auto">
                    <a:xfrm>
                      <a:off x="2159" y="318"/>
                      <a:ext cx="53" cy="57"/>
                    </a:xfrm>
                    <a:custGeom>
                      <a:avLst/>
                      <a:gdLst>
                        <a:gd name="T0" fmla="*/ 0 w 13"/>
                        <a:gd name="T1" fmla="*/ 4 h 14"/>
                        <a:gd name="T2" fmla="*/ 1 w 13"/>
                        <a:gd name="T3" fmla="*/ 8 h 14"/>
                        <a:gd name="T4" fmla="*/ 2 w 13"/>
                        <a:gd name="T5" fmla="*/ 9 h 14"/>
                        <a:gd name="T6" fmla="*/ 4 w 13"/>
                        <a:gd name="T7" fmla="*/ 11 h 14"/>
                        <a:gd name="T8" fmla="*/ 6 w 13"/>
                        <a:gd name="T9" fmla="*/ 13 h 14"/>
                        <a:gd name="T10" fmla="*/ 11 w 13"/>
                        <a:gd name="T11" fmla="*/ 14 h 14"/>
                        <a:gd name="T12" fmla="*/ 12 w 13"/>
                        <a:gd name="T13" fmla="*/ 14 h 14"/>
                        <a:gd name="T14" fmla="*/ 12 w 13"/>
                        <a:gd name="T15" fmla="*/ 14 h 14"/>
                        <a:gd name="T16" fmla="*/ 12 w 13"/>
                        <a:gd name="T17" fmla="*/ 14 h 14"/>
                        <a:gd name="T18" fmla="*/ 13 w 13"/>
                        <a:gd name="T19" fmla="*/ 13 h 14"/>
                        <a:gd name="T20" fmla="*/ 13 w 13"/>
                        <a:gd name="T21" fmla="*/ 13 h 14"/>
                        <a:gd name="T22" fmla="*/ 13 w 13"/>
                        <a:gd name="T23" fmla="*/ 13 h 14"/>
                        <a:gd name="T24" fmla="*/ 13 w 13"/>
                        <a:gd name="T25" fmla="*/ 12 h 14"/>
                        <a:gd name="T26" fmla="*/ 13 w 13"/>
                        <a:gd name="T27" fmla="*/ 12 h 14"/>
                        <a:gd name="T28" fmla="*/ 13 w 13"/>
                        <a:gd name="T29" fmla="*/ 10 h 14"/>
                        <a:gd name="T30" fmla="*/ 13 w 13"/>
                        <a:gd name="T31" fmla="*/ 9 h 14"/>
                        <a:gd name="T32" fmla="*/ 11 w 13"/>
                        <a:gd name="T33" fmla="*/ 5 h 14"/>
                        <a:gd name="T34" fmla="*/ 8 w 13"/>
                        <a:gd name="T35" fmla="*/ 2 h 14"/>
                        <a:gd name="T36" fmla="*/ 8 w 13"/>
                        <a:gd name="T37" fmla="*/ 3 h 14"/>
                        <a:gd name="T38" fmla="*/ 6 w 13"/>
                        <a:gd name="T39" fmla="*/ 1 h 14"/>
                        <a:gd name="T40" fmla="*/ 3 w 13"/>
                        <a:gd name="T41" fmla="*/ 0 h 14"/>
                        <a:gd name="T42" fmla="*/ 6 w 13"/>
                        <a:gd name="T43" fmla="*/ 1 h 14"/>
                        <a:gd name="T44" fmla="*/ 5 w 13"/>
                        <a:gd name="T45" fmla="*/ 1 h 14"/>
                        <a:gd name="T46" fmla="*/ 6 w 13"/>
                        <a:gd name="T47" fmla="*/ 1 h 14"/>
                        <a:gd name="T48" fmla="*/ 4 w 13"/>
                        <a:gd name="T49" fmla="*/ 1 h 14"/>
                        <a:gd name="T50" fmla="*/ 5 w 13"/>
                        <a:gd name="T51" fmla="*/ 1 h 14"/>
                        <a:gd name="T52" fmla="*/ 0 w 13"/>
                        <a:gd name="T53" fmla="*/ 1 h 14"/>
                        <a:gd name="T54" fmla="*/ 0 w 13"/>
                        <a:gd name="T55" fmla="*/ 1 h 14"/>
                        <a:gd name="T56" fmla="*/ 0 w 13"/>
                        <a:gd name="T57" fmla="*/ 1 h 14"/>
                        <a:gd name="T58" fmla="*/ 0 w 13"/>
                        <a:gd name="T59" fmla="*/ 2 h 14"/>
                        <a:gd name="T60" fmla="*/ 0 w 13"/>
                        <a:gd name="T61" fmla="*/ 4 h 14"/>
                        <a:gd name="T62" fmla="*/ 5 w 13"/>
                        <a:gd name="T63" fmla="*/ 6 h 14"/>
                        <a:gd name="T64" fmla="*/ 5 w 13"/>
                        <a:gd name="T65" fmla="*/ 5 h 14"/>
                        <a:gd name="T66" fmla="*/ 7 w 13"/>
                        <a:gd name="T67" fmla="*/ 5 h 14"/>
                        <a:gd name="T68" fmla="*/ 8 w 13"/>
                        <a:gd name="T69" fmla="*/ 8 h 14"/>
                        <a:gd name="T70" fmla="*/ 8 w 13"/>
                        <a:gd name="T71" fmla="*/ 9 h 14"/>
                        <a:gd name="T72" fmla="*/ 6 w 13"/>
                        <a:gd name="T73" fmla="*/ 9 h 14"/>
                        <a:gd name="T74" fmla="*/ 6 w 13"/>
                        <a:gd name="T75" fmla="*/ 9 h 14"/>
                        <a:gd name="T76" fmla="*/ 6 w 13"/>
                        <a:gd name="T77" fmla="*/ 9 h 14"/>
                        <a:gd name="T78" fmla="*/ 6 w 13"/>
                        <a:gd name="T79" fmla="*/ 9 h 14"/>
                        <a:gd name="T80" fmla="*/ 6 w 13"/>
                        <a:gd name="T81" fmla="*/ 9 h 14"/>
                        <a:gd name="T82" fmla="*/ 5 w 13"/>
                        <a:gd name="T83"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14">
                          <a:moveTo>
                            <a:pt x="0" y="4"/>
                          </a:moveTo>
                          <a:cubicBezTo>
                            <a:pt x="0" y="5"/>
                            <a:pt x="0" y="6"/>
                            <a:pt x="1" y="8"/>
                          </a:cubicBezTo>
                          <a:cubicBezTo>
                            <a:pt x="1" y="8"/>
                            <a:pt x="2" y="9"/>
                            <a:pt x="2" y="9"/>
                          </a:cubicBezTo>
                          <a:cubicBezTo>
                            <a:pt x="3" y="10"/>
                            <a:pt x="3" y="10"/>
                            <a:pt x="4" y="11"/>
                          </a:cubicBezTo>
                          <a:cubicBezTo>
                            <a:pt x="5" y="12"/>
                            <a:pt x="5" y="12"/>
                            <a:pt x="6" y="13"/>
                          </a:cubicBezTo>
                          <a:cubicBezTo>
                            <a:pt x="8" y="14"/>
                            <a:pt x="9" y="14"/>
                            <a:pt x="11" y="14"/>
                          </a:cubicBezTo>
                          <a:cubicBezTo>
                            <a:pt x="11" y="14"/>
                            <a:pt x="12" y="14"/>
                            <a:pt x="12" y="14"/>
                          </a:cubicBezTo>
                          <a:cubicBezTo>
                            <a:pt x="12" y="14"/>
                            <a:pt x="12" y="14"/>
                            <a:pt x="12" y="14"/>
                          </a:cubicBezTo>
                          <a:cubicBezTo>
                            <a:pt x="12" y="14"/>
                            <a:pt x="12" y="14"/>
                            <a:pt x="12" y="14"/>
                          </a:cubicBezTo>
                          <a:cubicBezTo>
                            <a:pt x="12" y="14"/>
                            <a:pt x="13" y="13"/>
                            <a:pt x="13" y="13"/>
                          </a:cubicBezTo>
                          <a:cubicBezTo>
                            <a:pt x="13" y="13"/>
                            <a:pt x="13" y="13"/>
                            <a:pt x="13" y="13"/>
                          </a:cubicBezTo>
                          <a:cubicBezTo>
                            <a:pt x="13" y="13"/>
                            <a:pt x="13" y="13"/>
                            <a:pt x="13" y="13"/>
                          </a:cubicBezTo>
                          <a:cubicBezTo>
                            <a:pt x="13" y="13"/>
                            <a:pt x="13" y="13"/>
                            <a:pt x="13" y="12"/>
                          </a:cubicBezTo>
                          <a:cubicBezTo>
                            <a:pt x="13" y="12"/>
                            <a:pt x="13" y="12"/>
                            <a:pt x="13" y="12"/>
                          </a:cubicBezTo>
                          <a:cubicBezTo>
                            <a:pt x="13" y="11"/>
                            <a:pt x="13" y="11"/>
                            <a:pt x="13" y="10"/>
                          </a:cubicBezTo>
                          <a:cubicBezTo>
                            <a:pt x="13" y="10"/>
                            <a:pt x="13" y="10"/>
                            <a:pt x="13" y="9"/>
                          </a:cubicBezTo>
                          <a:cubicBezTo>
                            <a:pt x="13" y="8"/>
                            <a:pt x="12" y="6"/>
                            <a:pt x="11" y="5"/>
                          </a:cubicBezTo>
                          <a:cubicBezTo>
                            <a:pt x="10" y="4"/>
                            <a:pt x="9" y="2"/>
                            <a:pt x="8" y="2"/>
                          </a:cubicBezTo>
                          <a:cubicBezTo>
                            <a:pt x="8" y="2"/>
                            <a:pt x="8" y="2"/>
                            <a:pt x="8" y="3"/>
                          </a:cubicBezTo>
                          <a:cubicBezTo>
                            <a:pt x="8" y="2"/>
                            <a:pt x="7" y="1"/>
                            <a:pt x="6" y="1"/>
                          </a:cubicBezTo>
                          <a:cubicBezTo>
                            <a:pt x="5" y="1"/>
                            <a:pt x="4" y="0"/>
                            <a:pt x="3" y="0"/>
                          </a:cubicBezTo>
                          <a:cubicBezTo>
                            <a:pt x="4" y="1"/>
                            <a:pt x="5" y="1"/>
                            <a:pt x="6" y="1"/>
                          </a:cubicBezTo>
                          <a:cubicBezTo>
                            <a:pt x="6" y="1"/>
                            <a:pt x="5" y="1"/>
                            <a:pt x="5" y="1"/>
                          </a:cubicBezTo>
                          <a:cubicBezTo>
                            <a:pt x="6" y="1"/>
                            <a:pt x="6" y="1"/>
                            <a:pt x="6" y="1"/>
                          </a:cubicBezTo>
                          <a:cubicBezTo>
                            <a:pt x="6" y="1"/>
                            <a:pt x="5" y="1"/>
                            <a:pt x="4" y="1"/>
                          </a:cubicBezTo>
                          <a:cubicBezTo>
                            <a:pt x="4" y="1"/>
                            <a:pt x="4" y="1"/>
                            <a:pt x="5" y="1"/>
                          </a:cubicBezTo>
                          <a:cubicBezTo>
                            <a:pt x="3" y="1"/>
                            <a:pt x="2" y="1"/>
                            <a:pt x="0" y="1"/>
                          </a:cubicBezTo>
                          <a:cubicBezTo>
                            <a:pt x="0" y="1"/>
                            <a:pt x="0" y="1"/>
                            <a:pt x="0" y="1"/>
                          </a:cubicBezTo>
                          <a:cubicBezTo>
                            <a:pt x="0" y="1"/>
                            <a:pt x="0" y="1"/>
                            <a:pt x="0" y="1"/>
                          </a:cubicBezTo>
                          <a:cubicBezTo>
                            <a:pt x="0" y="1"/>
                            <a:pt x="0" y="2"/>
                            <a:pt x="0" y="2"/>
                          </a:cubicBezTo>
                          <a:cubicBezTo>
                            <a:pt x="0" y="2"/>
                            <a:pt x="0" y="3"/>
                            <a:pt x="0" y="4"/>
                          </a:cubicBezTo>
                          <a:close/>
                          <a:moveTo>
                            <a:pt x="5" y="6"/>
                          </a:moveTo>
                          <a:cubicBezTo>
                            <a:pt x="4" y="6"/>
                            <a:pt x="5" y="6"/>
                            <a:pt x="5" y="5"/>
                          </a:cubicBezTo>
                          <a:cubicBezTo>
                            <a:pt x="6" y="5"/>
                            <a:pt x="6" y="5"/>
                            <a:pt x="7" y="5"/>
                          </a:cubicBezTo>
                          <a:cubicBezTo>
                            <a:pt x="8" y="6"/>
                            <a:pt x="8" y="7"/>
                            <a:pt x="8" y="8"/>
                          </a:cubicBezTo>
                          <a:cubicBezTo>
                            <a:pt x="8" y="9"/>
                            <a:pt x="8" y="9"/>
                            <a:pt x="8" y="9"/>
                          </a:cubicBezTo>
                          <a:cubicBezTo>
                            <a:pt x="8" y="9"/>
                            <a:pt x="7" y="9"/>
                            <a:pt x="6" y="9"/>
                          </a:cubicBezTo>
                          <a:cubicBezTo>
                            <a:pt x="6" y="9"/>
                            <a:pt x="6" y="9"/>
                            <a:pt x="6" y="9"/>
                          </a:cubicBezTo>
                          <a:cubicBezTo>
                            <a:pt x="6" y="9"/>
                            <a:pt x="6" y="9"/>
                            <a:pt x="6" y="9"/>
                          </a:cubicBezTo>
                          <a:cubicBezTo>
                            <a:pt x="6" y="9"/>
                            <a:pt x="6" y="9"/>
                            <a:pt x="6" y="9"/>
                          </a:cubicBezTo>
                          <a:cubicBezTo>
                            <a:pt x="6" y="9"/>
                            <a:pt x="6" y="9"/>
                            <a:pt x="6" y="9"/>
                          </a:cubicBezTo>
                          <a:cubicBezTo>
                            <a:pt x="5" y="8"/>
                            <a:pt x="5" y="7"/>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14162"/>
                    <p:cNvSpPr>
                      <a:spLocks/>
                    </p:cNvSpPr>
                    <p:nvPr/>
                  </p:nvSpPr>
                  <p:spPr bwMode="auto">
                    <a:xfrm>
                      <a:off x="2216" y="347"/>
                      <a:ext cx="21" cy="16"/>
                    </a:xfrm>
                    <a:custGeom>
                      <a:avLst/>
                      <a:gdLst>
                        <a:gd name="T0" fmla="*/ 0 w 5"/>
                        <a:gd name="T1" fmla="*/ 3 h 4"/>
                        <a:gd name="T2" fmla="*/ 3 w 5"/>
                        <a:gd name="T3" fmla="*/ 4 h 4"/>
                        <a:gd name="T4" fmla="*/ 4 w 5"/>
                        <a:gd name="T5" fmla="*/ 1 h 4"/>
                        <a:gd name="T6" fmla="*/ 1 w 5"/>
                        <a:gd name="T7" fmla="*/ 1 h 4"/>
                        <a:gd name="T8" fmla="*/ 0 w 5"/>
                        <a:gd name="T9" fmla="*/ 1 h 4"/>
                        <a:gd name="T10" fmla="*/ 0 w 5"/>
                        <a:gd name="T11" fmla="*/ 2 h 4"/>
                        <a:gd name="T12" fmla="*/ 0 w 5"/>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0" y="3"/>
                          </a:moveTo>
                          <a:cubicBezTo>
                            <a:pt x="1" y="4"/>
                            <a:pt x="2" y="4"/>
                            <a:pt x="3" y="4"/>
                          </a:cubicBezTo>
                          <a:cubicBezTo>
                            <a:pt x="4" y="3"/>
                            <a:pt x="5" y="2"/>
                            <a:pt x="4" y="1"/>
                          </a:cubicBezTo>
                          <a:cubicBezTo>
                            <a:pt x="3" y="0"/>
                            <a:pt x="2" y="0"/>
                            <a:pt x="1" y="1"/>
                          </a:cubicBezTo>
                          <a:cubicBezTo>
                            <a:pt x="1" y="1"/>
                            <a:pt x="0" y="1"/>
                            <a:pt x="0" y="1"/>
                          </a:cubicBezTo>
                          <a:cubicBezTo>
                            <a:pt x="0" y="1"/>
                            <a:pt x="0" y="1"/>
                            <a:pt x="0"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14163"/>
                    <p:cNvSpPr>
                      <a:spLocks/>
                    </p:cNvSpPr>
                    <p:nvPr/>
                  </p:nvSpPr>
                  <p:spPr bwMode="auto">
                    <a:xfrm>
                      <a:off x="2208" y="375"/>
                      <a:ext cx="20" cy="17"/>
                    </a:xfrm>
                    <a:custGeom>
                      <a:avLst/>
                      <a:gdLst>
                        <a:gd name="T0" fmla="*/ 1 w 5"/>
                        <a:gd name="T1" fmla="*/ 2 h 4"/>
                        <a:gd name="T2" fmla="*/ 3 w 5"/>
                        <a:gd name="T3" fmla="*/ 4 h 4"/>
                        <a:gd name="T4" fmla="*/ 4 w 5"/>
                        <a:gd name="T5" fmla="*/ 4 h 4"/>
                        <a:gd name="T6" fmla="*/ 4 w 5"/>
                        <a:gd name="T7" fmla="*/ 1 h 4"/>
                        <a:gd name="T8" fmla="*/ 1 w 5"/>
                        <a:gd name="T9" fmla="*/ 0 h 4"/>
                        <a:gd name="T10" fmla="*/ 1 w 5"/>
                        <a:gd name="T11" fmla="*/ 0 h 4"/>
                        <a:gd name="T12" fmla="*/ 1 w 5"/>
                        <a:gd name="T13" fmla="*/ 0 h 4"/>
                        <a:gd name="T14" fmla="*/ 1 w 5"/>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1" y="2"/>
                          </a:moveTo>
                          <a:cubicBezTo>
                            <a:pt x="1" y="3"/>
                            <a:pt x="2" y="4"/>
                            <a:pt x="3" y="4"/>
                          </a:cubicBezTo>
                          <a:cubicBezTo>
                            <a:pt x="4" y="4"/>
                            <a:pt x="4" y="4"/>
                            <a:pt x="4" y="4"/>
                          </a:cubicBezTo>
                          <a:cubicBezTo>
                            <a:pt x="5" y="3"/>
                            <a:pt x="4" y="2"/>
                            <a:pt x="4" y="1"/>
                          </a:cubicBezTo>
                          <a:cubicBezTo>
                            <a:pt x="3" y="0"/>
                            <a:pt x="2" y="0"/>
                            <a:pt x="1" y="0"/>
                          </a:cubicBezTo>
                          <a:cubicBezTo>
                            <a:pt x="1" y="0"/>
                            <a:pt x="1" y="0"/>
                            <a:pt x="1" y="0"/>
                          </a:cubicBezTo>
                          <a:cubicBezTo>
                            <a:pt x="1" y="0"/>
                            <a:pt x="1" y="0"/>
                            <a:pt x="1" y="0"/>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14164"/>
                    <p:cNvSpPr>
                      <a:spLocks/>
                    </p:cNvSpPr>
                    <p:nvPr/>
                  </p:nvSpPr>
                  <p:spPr bwMode="auto">
                    <a:xfrm>
                      <a:off x="2187" y="375"/>
                      <a:ext cx="13" cy="21"/>
                    </a:xfrm>
                    <a:custGeom>
                      <a:avLst/>
                      <a:gdLst>
                        <a:gd name="T0" fmla="*/ 3 w 3"/>
                        <a:gd name="T1" fmla="*/ 1 h 5"/>
                        <a:gd name="T2" fmla="*/ 1 w 3"/>
                        <a:gd name="T3" fmla="*/ 0 h 5"/>
                        <a:gd name="T4" fmla="*/ 1 w 3"/>
                        <a:gd name="T5" fmla="*/ 1 h 5"/>
                        <a:gd name="T6" fmla="*/ 1 w 3"/>
                        <a:gd name="T7" fmla="*/ 1 h 5"/>
                        <a:gd name="T8" fmla="*/ 1 w 3"/>
                        <a:gd name="T9" fmla="*/ 1 h 5"/>
                        <a:gd name="T10" fmla="*/ 1 w 3"/>
                        <a:gd name="T11" fmla="*/ 1 h 5"/>
                        <a:gd name="T12" fmla="*/ 0 w 3"/>
                        <a:gd name="T13" fmla="*/ 1 h 5"/>
                        <a:gd name="T14" fmla="*/ 0 w 3"/>
                        <a:gd name="T15" fmla="*/ 1 h 5"/>
                        <a:gd name="T16" fmla="*/ 0 w 3"/>
                        <a:gd name="T17" fmla="*/ 1 h 5"/>
                        <a:gd name="T18" fmla="*/ 0 w 3"/>
                        <a:gd name="T19" fmla="*/ 4 h 5"/>
                        <a:gd name="T20" fmla="*/ 1 w 3"/>
                        <a:gd name="T21" fmla="*/ 5 h 5"/>
                        <a:gd name="T22" fmla="*/ 3 w 3"/>
                        <a:gd name="T23" fmla="*/ 4 h 5"/>
                        <a:gd name="T24" fmla="*/ 3 w 3"/>
                        <a:gd name="T2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5">
                          <a:moveTo>
                            <a:pt x="3" y="1"/>
                          </a:moveTo>
                          <a:cubicBezTo>
                            <a:pt x="2" y="1"/>
                            <a:pt x="2" y="1"/>
                            <a:pt x="1" y="0"/>
                          </a:cubicBezTo>
                          <a:cubicBezTo>
                            <a:pt x="1" y="0"/>
                            <a:pt x="1" y="0"/>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2"/>
                            <a:pt x="0" y="3"/>
                            <a:pt x="0" y="4"/>
                          </a:cubicBezTo>
                          <a:cubicBezTo>
                            <a:pt x="0" y="4"/>
                            <a:pt x="1" y="5"/>
                            <a:pt x="1" y="5"/>
                          </a:cubicBezTo>
                          <a:cubicBezTo>
                            <a:pt x="2" y="5"/>
                            <a:pt x="2" y="4"/>
                            <a:pt x="3" y="4"/>
                          </a:cubicBezTo>
                          <a:cubicBezTo>
                            <a:pt x="3" y="3"/>
                            <a:pt x="3"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14165"/>
                    <p:cNvSpPr>
                      <a:spLocks/>
                    </p:cNvSpPr>
                    <p:nvPr/>
                  </p:nvSpPr>
                  <p:spPr bwMode="auto">
                    <a:xfrm>
                      <a:off x="2163" y="367"/>
                      <a:ext cx="20" cy="16"/>
                    </a:xfrm>
                    <a:custGeom>
                      <a:avLst/>
                      <a:gdLst>
                        <a:gd name="T0" fmla="*/ 1 w 5"/>
                        <a:gd name="T1" fmla="*/ 3 h 4"/>
                        <a:gd name="T2" fmla="*/ 2 w 5"/>
                        <a:gd name="T3" fmla="*/ 4 h 4"/>
                        <a:gd name="T4" fmla="*/ 4 w 5"/>
                        <a:gd name="T5" fmla="*/ 3 h 4"/>
                        <a:gd name="T6" fmla="*/ 5 w 5"/>
                        <a:gd name="T7" fmla="*/ 1 h 4"/>
                        <a:gd name="T8" fmla="*/ 3 w 5"/>
                        <a:gd name="T9" fmla="*/ 0 h 4"/>
                        <a:gd name="T10" fmla="*/ 3 w 5"/>
                        <a:gd name="T11" fmla="*/ 0 h 4"/>
                        <a:gd name="T12" fmla="*/ 2 w 5"/>
                        <a:gd name="T13" fmla="*/ 0 h 4"/>
                        <a:gd name="T14" fmla="*/ 2 w 5"/>
                        <a:gd name="T15" fmla="*/ 0 h 4"/>
                        <a:gd name="T16" fmla="*/ 1 w 5"/>
                        <a:gd name="T17" fmla="*/ 0 h 4"/>
                        <a:gd name="T18" fmla="*/ 0 w 5"/>
                        <a:gd name="T19" fmla="*/ 2 h 4"/>
                        <a:gd name="T20" fmla="*/ 1 w 5"/>
                        <a:gd name="T2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1" y="3"/>
                          </a:moveTo>
                          <a:cubicBezTo>
                            <a:pt x="1" y="4"/>
                            <a:pt x="2" y="4"/>
                            <a:pt x="2" y="4"/>
                          </a:cubicBezTo>
                          <a:cubicBezTo>
                            <a:pt x="3" y="4"/>
                            <a:pt x="4" y="3"/>
                            <a:pt x="4" y="3"/>
                          </a:cubicBezTo>
                          <a:cubicBezTo>
                            <a:pt x="5" y="3"/>
                            <a:pt x="5" y="2"/>
                            <a:pt x="5" y="1"/>
                          </a:cubicBezTo>
                          <a:cubicBezTo>
                            <a:pt x="5" y="0"/>
                            <a:pt x="4" y="0"/>
                            <a:pt x="3" y="0"/>
                          </a:cubicBezTo>
                          <a:cubicBezTo>
                            <a:pt x="3" y="0"/>
                            <a:pt x="3" y="0"/>
                            <a:pt x="3" y="0"/>
                          </a:cubicBezTo>
                          <a:cubicBezTo>
                            <a:pt x="2" y="0"/>
                            <a:pt x="2" y="0"/>
                            <a:pt x="2" y="0"/>
                          </a:cubicBezTo>
                          <a:cubicBezTo>
                            <a:pt x="2" y="0"/>
                            <a:pt x="2" y="0"/>
                            <a:pt x="2" y="0"/>
                          </a:cubicBezTo>
                          <a:cubicBezTo>
                            <a:pt x="2" y="0"/>
                            <a:pt x="1" y="0"/>
                            <a:pt x="1" y="0"/>
                          </a:cubicBezTo>
                          <a:cubicBezTo>
                            <a:pt x="1" y="1"/>
                            <a:pt x="1" y="1"/>
                            <a:pt x="0" y="2"/>
                          </a:cubicBezTo>
                          <a:cubicBezTo>
                            <a:pt x="0" y="3"/>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14166"/>
                    <p:cNvSpPr>
                      <a:spLocks/>
                    </p:cNvSpPr>
                    <p:nvPr/>
                  </p:nvSpPr>
                  <p:spPr bwMode="auto">
                    <a:xfrm>
                      <a:off x="2142" y="351"/>
                      <a:ext cx="21" cy="16"/>
                    </a:xfrm>
                    <a:custGeom>
                      <a:avLst/>
                      <a:gdLst>
                        <a:gd name="T0" fmla="*/ 3 w 5"/>
                        <a:gd name="T1" fmla="*/ 0 h 4"/>
                        <a:gd name="T2" fmla="*/ 1 w 5"/>
                        <a:gd name="T3" fmla="*/ 1 h 4"/>
                        <a:gd name="T4" fmla="*/ 1 w 5"/>
                        <a:gd name="T5" fmla="*/ 1 h 4"/>
                        <a:gd name="T6" fmla="*/ 1 w 5"/>
                        <a:gd name="T7" fmla="*/ 2 h 4"/>
                        <a:gd name="T8" fmla="*/ 0 w 5"/>
                        <a:gd name="T9" fmla="*/ 3 h 4"/>
                        <a:gd name="T10" fmla="*/ 2 w 5"/>
                        <a:gd name="T11" fmla="*/ 4 h 4"/>
                        <a:gd name="T12" fmla="*/ 4 w 5"/>
                        <a:gd name="T13" fmla="*/ 3 h 4"/>
                        <a:gd name="T14" fmla="*/ 5 w 5"/>
                        <a:gd name="T15" fmla="*/ 2 h 4"/>
                        <a:gd name="T16" fmla="*/ 5 w 5"/>
                        <a:gd name="T17" fmla="*/ 1 h 4"/>
                        <a:gd name="T18" fmla="*/ 3 w 5"/>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3" y="0"/>
                          </a:moveTo>
                          <a:cubicBezTo>
                            <a:pt x="2" y="0"/>
                            <a:pt x="2" y="1"/>
                            <a:pt x="1" y="1"/>
                          </a:cubicBezTo>
                          <a:cubicBezTo>
                            <a:pt x="1" y="1"/>
                            <a:pt x="1" y="1"/>
                            <a:pt x="1" y="1"/>
                          </a:cubicBezTo>
                          <a:cubicBezTo>
                            <a:pt x="1" y="1"/>
                            <a:pt x="1" y="1"/>
                            <a:pt x="1" y="2"/>
                          </a:cubicBezTo>
                          <a:cubicBezTo>
                            <a:pt x="0" y="2"/>
                            <a:pt x="0" y="2"/>
                            <a:pt x="0" y="3"/>
                          </a:cubicBezTo>
                          <a:cubicBezTo>
                            <a:pt x="1" y="3"/>
                            <a:pt x="1" y="4"/>
                            <a:pt x="2" y="4"/>
                          </a:cubicBezTo>
                          <a:cubicBezTo>
                            <a:pt x="3" y="4"/>
                            <a:pt x="4" y="4"/>
                            <a:pt x="4" y="3"/>
                          </a:cubicBezTo>
                          <a:cubicBezTo>
                            <a:pt x="5" y="3"/>
                            <a:pt x="5" y="2"/>
                            <a:pt x="5" y="2"/>
                          </a:cubicBezTo>
                          <a:cubicBezTo>
                            <a:pt x="5" y="2"/>
                            <a:pt x="5" y="1"/>
                            <a:pt x="5" y="1"/>
                          </a:cubicBezTo>
                          <a:cubicBezTo>
                            <a:pt x="5"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14167"/>
                    <p:cNvSpPr>
                      <a:spLocks/>
                    </p:cNvSpPr>
                    <p:nvPr/>
                  </p:nvSpPr>
                  <p:spPr bwMode="auto">
                    <a:xfrm>
                      <a:off x="2134" y="330"/>
                      <a:ext cx="21" cy="17"/>
                    </a:xfrm>
                    <a:custGeom>
                      <a:avLst/>
                      <a:gdLst>
                        <a:gd name="T0" fmla="*/ 4 w 5"/>
                        <a:gd name="T1" fmla="*/ 0 h 4"/>
                        <a:gd name="T2" fmla="*/ 3 w 5"/>
                        <a:gd name="T3" fmla="*/ 0 h 4"/>
                        <a:gd name="T4" fmla="*/ 1 w 5"/>
                        <a:gd name="T5" fmla="*/ 1 h 4"/>
                        <a:gd name="T6" fmla="*/ 1 w 5"/>
                        <a:gd name="T7" fmla="*/ 1 h 4"/>
                        <a:gd name="T8" fmla="*/ 1 w 5"/>
                        <a:gd name="T9" fmla="*/ 3 h 4"/>
                        <a:gd name="T10" fmla="*/ 2 w 5"/>
                        <a:gd name="T11" fmla="*/ 4 h 4"/>
                        <a:gd name="T12" fmla="*/ 4 w 5"/>
                        <a:gd name="T13" fmla="*/ 3 h 4"/>
                        <a:gd name="T14" fmla="*/ 5 w 5"/>
                        <a:gd name="T15" fmla="*/ 2 h 4"/>
                        <a:gd name="T16" fmla="*/ 4 w 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4" y="0"/>
                          </a:moveTo>
                          <a:cubicBezTo>
                            <a:pt x="4" y="0"/>
                            <a:pt x="3" y="0"/>
                            <a:pt x="3" y="0"/>
                          </a:cubicBezTo>
                          <a:cubicBezTo>
                            <a:pt x="2" y="0"/>
                            <a:pt x="1" y="1"/>
                            <a:pt x="1" y="1"/>
                          </a:cubicBezTo>
                          <a:cubicBezTo>
                            <a:pt x="1" y="1"/>
                            <a:pt x="1" y="1"/>
                            <a:pt x="1" y="1"/>
                          </a:cubicBezTo>
                          <a:cubicBezTo>
                            <a:pt x="0" y="2"/>
                            <a:pt x="0" y="2"/>
                            <a:pt x="1" y="3"/>
                          </a:cubicBezTo>
                          <a:cubicBezTo>
                            <a:pt x="1" y="3"/>
                            <a:pt x="1" y="4"/>
                            <a:pt x="2" y="4"/>
                          </a:cubicBezTo>
                          <a:cubicBezTo>
                            <a:pt x="3" y="4"/>
                            <a:pt x="4" y="4"/>
                            <a:pt x="4" y="3"/>
                          </a:cubicBezTo>
                          <a:cubicBezTo>
                            <a:pt x="5" y="3"/>
                            <a:pt x="5" y="3"/>
                            <a:pt x="5" y="2"/>
                          </a:cubicBezTo>
                          <a:cubicBezTo>
                            <a:pt x="5" y="1"/>
                            <a:pt x="5"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14168"/>
                    <p:cNvSpPr>
                      <a:spLocks/>
                    </p:cNvSpPr>
                    <p:nvPr/>
                  </p:nvSpPr>
                  <p:spPr bwMode="auto">
                    <a:xfrm>
                      <a:off x="2142" y="302"/>
                      <a:ext cx="17" cy="20"/>
                    </a:xfrm>
                    <a:custGeom>
                      <a:avLst/>
                      <a:gdLst>
                        <a:gd name="T0" fmla="*/ 4 w 4"/>
                        <a:gd name="T1" fmla="*/ 2 h 5"/>
                        <a:gd name="T2" fmla="*/ 2 w 4"/>
                        <a:gd name="T3" fmla="*/ 1 h 5"/>
                        <a:gd name="T4" fmla="*/ 0 w 4"/>
                        <a:gd name="T5" fmla="*/ 1 h 5"/>
                        <a:gd name="T6" fmla="*/ 0 w 4"/>
                        <a:gd name="T7" fmla="*/ 2 h 5"/>
                        <a:gd name="T8" fmla="*/ 0 w 4"/>
                        <a:gd name="T9" fmla="*/ 2 h 5"/>
                        <a:gd name="T10" fmla="*/ 2 w 4"/>
                        <a:gd name="T11" fmla="*/ 5 h 5"/>
                        <a:gd name="T12" fmla="*/ 4 w 4"/>
                        <a:gd name="T13" fmla="*/ 4 h 5"/>
                        <a:gd name="T14" fmla="*/ 4 w 4"/>
                        <a:gd name="T15" fmla="*/ 4 h 5"/>
                        <a:gd name="T16" fmla="*/ 4 w 4"/>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4" y="2"/>
                          </a:moveTo>
                          <a:cubicBezTo>
                            <a:pt x="3" y="1"/>
                            <a:pt x="2" y="1"/>
                            <a:pt x="2" y="1"/>
                          </a:cubicBezTo>
                          <a:cubicBezTo>
                            <a:pt x="1" y="0"/>
                            <a:pt x="1" y="1"/>
                            <a:pt x="0" y="1"/>
                          </a:cubicBezTo>
                          <a:cubicBezTo>
                            <a:pt x="0" y="1"/>
                            <a:pt x="0" y="2"/>
                            <a:pt x="0" y="2"/>
                          </a:cubicBezTo>
                          <a:cubicBezTo>
                            <a:pt x="0" y="2"/>
                            <a:pt x="0" y="2"/>
                            <a:pt x="0" y="2"/>
                          </a:cubicBezTo>
                          <a:cubicBezTo>
                            <a:pt x="0" y="3"/>
                            <a:pt x="1" y="4"/>
                            <a:pt x="2" y="5"/>
                          </a:cubicBezTo>
                          <a:cubicBezTo>
                            <a:pt x="2" y="5"/>
                            <a:pt x="3" y="5"/>
                            <a:pt x="4" y="4"/>
                          </a:cubicBezTo>
                          <a:cubicBezTo>
                            <a:pt x="4" y="4"/>
                            <a:pt x="4" y="4"/>
                            <a:pt x="4" y="4"/>
                          </a:cubicBezTo>
                          <a:cubicBezTo>
                            <a:pt x="4" y="3"/>
                            <a:pt x="4"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14169"/>
                    <p:cNvSpPr>
                      <a:spLocks/>
                    </p:cNvSpPr>
                    <p:nvPr/>
                  </p:nvSpPr>
                  <p:spPr bwMode="auto">
                    <a:xfrm>
                      <a:off x="2204" y="396"/>
                      <a:ext cx="12" cy="16"/>
                    </a:xfrm>
                    <a:custGeom>
                      <a:avLst/>
                      <a:gdLst>
                        <a:gd name="T0" fmla="*/ 1 w 3"/>
                        <a:gd name="T1" fmla="*/ 1 h 4"/>
                        <a:gd name="T2" fmla="*/ 2 w 3"/>
                        <a:gd name="T3" fmla="*/ 3 h 4"/>
                        <a:gd name="T4" fmla="*/ 1 w 3"/>
                        <a:gd name="T5" fmla="*/ 1 h 4"/>
                      </a:gdLst>
                      <a:ahLst/>
                      <a:cxnLst>
                        <a:cxn ang="0">
                          <a:pos x="T0" y="T1"/>
                        </a:cxn>
                        <a:cxn ang="0">
                          <a:pos x="T2" y="T3"/>
                        </a:cxn>
                        <a:cxn ang="0">
                          <a:pos x="T4" y="T5"/>
                        </a:cxn>
                      </a:cxnLst>
                      <a:rect l="0" t="0" r="r" b="b"/>
                      <a:pathLst>
                        <a:path w="3" h="4">
                          <a:moveTo>
                            <a:pt x="1" y="1"/>
                          </a:moveTo>
                          <a:cubicBezTo>
                            <a:pt x="2" y="0"/>
                            <a:pt x="3" y="2"/>
                            <a:pt x="2" y="3"/>
                          </a:cubicBezTo>
                          <a:cubicBezTo>
                            <a:pt x="1" y="4"/>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14170"/>
                    <p:cNvSpPr>
                      <a:spLocks/>
                    </p:cNvSpPr>
                    <p:nvPr/>
                  </p:nvSpPr>
                  <p:spPr bwMode="auto">
                    <a:xfrm>
                      <a:off x="2237" y="367"/>
                      <a:ext cx="12" cy="12"/>
                    </a:xfrm>
                    <a:custGeom>
                      <a:avLst/>
                      <a:gdLst>
                        <a:gd name="T0" fmla="*/ 0 w 3"/>
                        <a:gd name="T1" fmla="*/ 1 h 3"/>
                        <a:gd name="T2" fmla="*/ 2 w 3"/>
                        <a:gd name="T3" fmla="*/ 2 h 3"/>
                        <a:gd name="T4" fmla="*/ 0 w 3"/>
                        <a:gd name="T5" fmla="*/ 1 h 3"/>
                      </a:gdLst>
                      <a:ahLst/>
                      <a:cxnLst>
                        <a:cxn ang="0">
                          <a:pos x="T0" y="T1"/>
                        </a:cxn>
                        <a:cxn ang="0">
                          <a:pos x="T2" y="T3"/>
                        </a:cxn>
                        <a:cxn ang="0">
                          <a:pos x="T4" y="T5"/>
                        </a:cxn>
                      </a:cxnLst>
                      <a:rect l="0" t="0" r="r" b="b"/>
                      <a:pathLst>
                        <a:path w="3" h="3">
                          <a:moveTo>
                            <a:pt x="0" y="1"/>
                          </a:moveTo>
                          <a:cubicBezTo>
                            <a:pt x="0" y="2"/>
                            <a:pt x="1" y="3"/>
                            <a:pt x="2" y="2"/>
                          </a:cubicBezTo>
                          <a:cubicBezTo>
                            <a:pt x="3"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14171"/>
                    <p:cNvSpPr>
                      <a:spLocks/>
                    </p:cNvSpPr>
                    <p:nvPr/>
                  </p:nvSpPr>
                  <p:spPr bwMode="auto">
                    <a:xfrm>
                      <a:off x="2155" y="293"/>
                      <a:ext cx="8" cy="9"/>
                    </a:xfrm>
                    <a:custGeom>
                      <a:avLst/>
                      <a:gdLst>
                        <a:gd name="T0" fmla="*/ 0 w 2"/>
                        <a:gd name="T1" fmla="*/ 0 h 2"/>
                        <a:gd name="T2" fmla="*/ 0 w 2"/>
                        <a:gd name="T3" fmla="*/ 2 h 2"/>
                        <a:gd name="T4" fmla="*/ 0 w 2"/>
                        <a:gd name="T5" fmla="*/ 2 h 2"/>
                        <a:gd name="T6" fmla="*/ 2 w 2"/>
                        <a:gd name="T7" fmla="*/ 2 h 2"/>
                        <a:gd name="T8" fmla="*/ 2 w 2"/>
                        <a:gd name="T9" fmla="*/ 0 h 2"/>
                        <a:gd name="T10" fmla="*/ 2 w 2"/>
                        <a:gd name="T11" fmla="*/ 0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cubicBezTo>
                            <a:pt x="0" y="1"/>
                            <a:pt x="0" y="1"/>
                            <a:pt x="0" y="2"/>
                          </a:cubicBezTo>
                          <a:cubicBezTo>
                            <a:pt x="0" y="2"/>
                            <a:pt x="0" y="2"/>
                            <a:pt x="0" y="2"/>
                          </a:cubicBezTo>
                          <a:cubicBezTo>
                            <a:pt x="1" y="2"/>
                            <a:pt x="1" y="2"/>
                            <a:pt x="2" y="2"/>
                          </a:cubicBezTo>
                          <a:cubicBezTo>
                            <a:pt x="2" y="1"/>
                            <a:pt x="2" y="1"/>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14172"/>
                    <p:cNvSpPr>
                      <a:spLocks/>
                    </p:cNvSpPr>
                    <p:nvPr/>
                  </p:nvSpPr>
                  <p:spPr bwMode="auto">
                    <a:xfrm>
                      <a:off x="2556" y="62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14173"/>
                    <p:cNvSpPr>
                      <a:spLocks/>
                    </p:cNvSpPr>
                    <p:nvPr/>
                  </p:nvSpPr>
                  <p:spPr bwMode="auto">
                    <a:xfrm>
                      <a:off x="2556" y="62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14174"/>
                    <p:cNvSpPr>
                      <a:spLocks/>
                    </p:cNvSpPr>
                    <p:nvPr/>
                  </p:nvSpPr>
                  <p:spPr bwMode="auto">
                    <a:xfrm>
                      <a:off x="2527" y="62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14175"/>
                    <p:cNvSpPr>
                      <a:spLocks/>
                    </p:cNvSpPr>
                    <p:nvPr/>
                  </p:nvSpPr>
                  <p:spPr bwMode="auto">
                    <a:xfrm>
                      <a:off x="2527" y="62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14176"/>
                    <p:cNvSpPr>
                      <a:spLocks/>
                    </p:cNvSpPr>
                    <p:nvPr/>
                  </p:nvSpPr>
                  <p:spPr bwMode="auto">
                    <a:xfrm>
                      <a:off x="2499" y="6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Oval 14177"/>
                    <p:cNvSpPr>
                      <a:spLocks noChangeArrowheads="1"/>
                    </p:cNvSpPr>
                    <p:nvPr/>
                  </p:nvSpPr>
                  <p:spPr bwMode="auto">
                    <a:xfrm>
                      <a:off x="2499" y="625"/>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14178"/>
                    <p:cNvSpPr>
                      <a:spLocks/>
                    </p:cNvSpPr>
                    <p:nvPr/>
                  </p:nvSpPr>
                  <p:spPr bwMode="auto">
                    <a:xfrm>
                      <a:off x="2478" y="621"/>
                      <a:ext cx="4"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14179"/>
                    <p:cNvSpPr>
                      <a:spLocks/>
                    </p:cNvSpPr>
                    <p:nvPr/>
                  </p:nvSpPr>
                  <p:spPr bwMode="auto">
                    <a:xfrm>
                      <a:off x="2478" y="62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14180"/>
                    <p:cNvSpPr>
                      <a:spLocks/>
                    </p:cNvSpPr>
                    <p:nvPr/>
                  </p:nvSpPr>
                  <p:spPr bwMode="auto">
                    <a:xfrm>
                      <a:off x="2470" y="662"/>
                      <a:ext cx="4" cy="37"/>
                    </a:xfrm>
                    <a:custGeom>
                      <a:avLst/>
                      <a:gdLst>
                        <a:gd name="T0" fmla="*/ 0 w 1"/>
                        <a:gd name="T1" fmla="*/ 6 h 9"/>
                        <a:gd name="T2" fmla="*/ 0 w 1"/>
                        <a:gd name="T3" fmla="*/ 5 h 9"/>
                        <a:gd name="T4" fmla="*/ 0 w 1"/>
                        <a:gd name="T5" fmla="*/ 4 h 9"/>
                        <a:gd name="T6" fmla="*/ 0 w 1"/>
                        <a:gd name="T7" fmla="*/ 3 h 9"/>
                        <a:gd name="T8" fmla="*/ 0 w 1"/>
                        <a:gd name="T9" fmla="*/ 2 h 9"/>
                        <a:gd name="T10" fmla="*/ 0 w 1"/>
                        <a:gd name="T11" fmla="*/ 1 h 9"/>
                        <a:gd name="T12" fmla="*/ 0 w 1"/>
                        <a:gd name="T13" fmla="*/ 0 h 9"/>
                        <a:gd name="T14" fmla="*/ 0 w 1"/>
                        <a:gd name="T15" fmla="*/ 1 h 9"/>
                        <a:gd name="T16" fmla="*/ 0 w 1"/>
                        <a:gd name="T17" fmla="*/ 2 h 9"/>
                        <a:gd name="T18" fmla="*/ 0 w 1"/>
                        <a:gd name="T19" fmla="*/ 4 h 9"/>
                        <a:gd name="T20" fmla="*/ 0 w 1"/>
                        <a:gd name="T21" fmla="*/ 8 h 9"/>
                        <a:gd name="T22" fmla="*/ 0 w 1"/>
                        <a:gd name="T23" fmla="*/ 7 h 9"/>
                        <a:gd name="T24" fmla="*/ 1 w 1"/>
                        <a:gd name="T25" fmla="*/ 8 h 9"/>
                        <a:gd name="T26" fmla="*/ 1 w 1"/>
                        <a:gd name="T27" fmla="*/ 9 h 9"/>
                        <a:gd name="T28" fmla="*/ 0 w 1"/>
                        <a:gd name="T29" fmla="*/ 8 h 9"/>
                        <a:gd name="T30" fmla="*/ 0 w 1"/>
                        <a:gd name="T3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 h="9">
                          <a:moveTo>
                            <a:pt x="0" y="6"/>
                          </a:moveTo>
                          <a:cubicBezTo>
                            <a:pt x="0" y="6"/>
                            <a:pt x="0" y="6"/>
                            <a:pt x="0" y="5"/>
                          </a:cubicBezTo>
                          <a:cubicBezTo>
                            <a:pt x="0" y="5"/>
                            <a:pt x="0" y="5"/>
                            <a:pt x="0" y="4"/>
                          </a:cubicBezTo>
                          <a:cubicBezTo>
                            <a:pt x="0" y="4"/>
                            <a:pt x="0" y="4"/>
                            <a:pt x="0" y="3"/>
                          </a:cubicBezTo>
                          <a:cubicBezTo>
                            <a:pt x="0" y="3"/>
                            <a:pt x="0" y="2"/>
                            <a:pt x="0" y="2"/>
                          </a:cubicBezTo>
                          <a:cubicBezTo>
                            <a:pt x="0" y="1"/>
                            <a:pt x="0" y="1"/>
                            <a:pt x="0" y="1"/>
                          </a:cubicBezTo>
                          <a:cubicBezTo>
                            <a:pt x="0" y="0"/>
                            <a:pt x="0" y="0"/>
                            <a:pt x="0" y="0"/>
                          </a:cubicBezTo>
                          <a:cubicBezTo>
                            <a:pt x="0" y="0"/>
                            <a:pt x="0" y="0"/>
                            <a:pt x="0" y="1"/>
                          </a:cubicBezTo>
                          <a:cubicBezTo>
                            <a:pt x="0" y="1"/>
                            <a:pt x="0" y="2"/>
                            <a:pt x="0" y="2"/>
                          </a:cubicBezTo>
                          <a:cubicBezTo>
                            <a:pt x="0" y="3"/>
                            <a:pt x="0" y="3"/>
                            <a:pt x="0" y="4"/>
                          </a:cubicBezTo>
                          <a:cubicBezTo>
                            <a:pt x="0" y="6"/>
                            <a:pt x="0" y="8"/>
                            <a:pt x="0" y="8"/>
                          </a:cubicBezTo>
                          <a:cubicBezTo>
                            <a:pt x="0" y="7"/>
                            <a:pt x="0" y="7"/>
                            <a:pt x="0" y="7"/>
                          </a:cubicBezTo>
                          <a:cubicBezTo>
                            <a:pt x="0" y="7"/>
                            <a:pt x="1" y="8"/>
                            <a:pt x="1" y="8"/>
                          </a:cubicBezTo>
                          <a:cubicBezTo>
                            <a:pt x="1" y="9"/>
                            <a:pt x="1" y="9"/>
                            <a:pt x="1" y="9"/>
                          </a:cubicBezTo>
                          <a:cubicBezTo>
                            <a:pt x="1" y="9"/>
                            <a:pt x="0" y="8"/>
                            <a:pt x="0" y="8"/>
                          </a:cubicBezTo>
                          <a:cubicBezTo>
                            <a:pt x="0" y="7"/>
                            <a:pt x="0" y="7"/>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14181"/>
                    <p:cNvSpPr>
                      <a:spLocks/>
                    </p:cNvSpPr>
                    <p:nvPr/>
                  </p:nvSpPr>
                  <p:spPr bwMode="auto">
                    <a:xfrm>
                      <a:off x="2462" y="65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14182"/>
                    <p:cNvSpPr>
                      <a:spLocks/>
                    </p:cNvSpPr>
                    <p:nvPr/>
                  </p:nvSpPr>
                  <p:spPr bwMode="auto">
                    <a:xfrm>
                      <a:off x="2527" y="7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14183"/>
                    <p:cNvSpPr>
                      <a:spLocks/>
                    </p:cNvSpPr>
                    <p:nvPr/>
                  </p:nvSpPr>
                  <p:spPr bwMode="auto">
                    <a:xfrm>
                      <a:off x="2527" y="777"/>
                      <a:ext cx="5" cy="4"/>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1"/>
                          </a:cubicBezTo>
                          <a:cubicBezTo>
                            <a:pt x="1" y="1"/>
                            <a:pt x="1" y="1"/>
                            <a:pt x="1"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14184"/>
                    <p:cNvSpPr>
                      <a:spLocks/>
                    </p:cNvSpPr>
                    <p:nvPr/>
                  </p:nvSpPr>
                  <p:spPr bwMode="auto">
                    <a:xfrm>
                      <a:off x="2527" y="777"/>
                      <a:ext cx="5" cy="0"/>
                    </a:xfrm>
                    <a:custGeom>
                      <a:avLst/>
                      <a:gdLst>
                        <a:gd name="T0" fmla="*/ 0 w 1"/>
                        <a:gd name="T1" fmla="*/ 1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1" y="0"/>
                            <a:pt x="1" y="0"/>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Oval 14185"/>
                    <p:cNvSpPr>
                      <a:spLocks noChangeArrowheads="1"/>
                    </p:cNvSpPr>
                    <p:nvPr/>
                  </p:nvSpPr>
                  <p:spPr bwMode="auto">
                    <a:xfrm>
                      <a:off x="2614" y="654"/>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14186"/>
                    <p:cNvSpPr>
                      <a:spLocks/>
                    </p:cNvSpPr>
                    <p:nvPr/>
                  </p:nvSpPr>
                  <p:spPr bwMode="auto">
                    <a:xfrm>
                      <a:off x="2630" y="674"/>
                      <a:ext cx="16" cy="37"/>
                    </a:xfrm>
                    <a:custGeom>
                      <a:avLst/>
                      <a:gdLst>
                        <a:gd name="T0" fmla="*/ 2 w 4"/>
                        <a:gd name="T1" fmla="*/ 2 h 9"/>
                        <a:gd name="T2" fmla="*/ 1 w 4"/>
                        <a:gd name="T3" fmla="*/ 1 h 9"/>
                        <a:gd name="T4" fmla="*/ 1 w 4"/>
                        <a:gd name="T5" fmla="*/ 1 h 9"/>
                        <a:gd name="T6" fmla="*/ 0 w 4"/>
                        <a:gd name="T7" fmla="*/ 1 h 9"/>
                        <a:gd name="T8" fmla="*/ 0 w 4"/>
                        <a:gd name="T9" fmla="*/ 1 h 9"/>
                        <a:gd name="T10" fmla="*/ 0 w 4"/>
                        <a:gd name="T11" fmla="*/ 1 h 9"/>
                        <a:gd name="T12" fmla="*/ 0 w 4"/>
                        <a:gd name="T13" fmla="*/ 1 h 9"/>
                        <a:gd name="T14" fmla="*/ 0 w 4"/>
                        <a:gd name="T15" fmla="*/ 1 h 9"/>
                        <a:gd name="T16" fmla="*/ 0 w 4"/>
                        <a:gd name="T17" fmla="*/ 1 h 9"/>
                        <a:gd name="T18" fmla="*/ 0 w 4"/>
                        <a:gd name="T19" fmla="*/ 0 h 9"/>
                        <a:gd name="T20" fmla="*/ 0 w 4"/>
                        <a:gd name="T21" fmla="*/ 0 h 9"/>
                        <a:gd name="T22" fmla="*/ 0 w 4"/>
                        <a:gd name="T23" fmla="*/ 0 h 9"/>
                        <a:gd name="T24" fmla="*/ 1 w 4"/>
                        <a:gd name="T25" fmla="*/ 0 h 9"/>
                        <a:gd name="T26" fmla="*/ 1 w 4"/>
                        <a:gd name="T27" fmla="*/ 0 h 9"/>
                        <a:gd name="T28" fmla="*/ 0 w 4"/>
                        <a:gd name="T29" fmla="*/ 1 h 9"/>
                        <a:gd name="T30" fmla="*/ 0 w 4"/>
                        <a:gd name="T31" fmla="*/ 1 h 9"/>
                        <a:gd name="T32" fmla="*/ 1 w 4"/>
                        <a:gd name="T33" fmla="*/ 1 h 9"/>
                        <a:gd name="T34" fmla="*/ 1 w 4"/>
                        <a:gd name="T35" fmla="*/ 1 h 9"/>
                        <a:gd name="T36" fmla="*/ 1 w 4"/>
                        <a:gd name="T37" fmla="*/ 1 h 9"/>
                        <a:gd name="T38" fmla="*/ 2 w 4"/>
                        <a:gd name="T39" fmla="*/ 1 h 9"/>
                        <a:gd name="T40" fmla="*/ 4 w 4"/>
                        <a:gd name="T41" fmla="*/ 4 h 9"/>
                        <a:gd name="T42" fmla="*/ 4 w 4"/>
                        <a:gd name="T43" fmla="*/ 5 h 9"/>
                        <a:gd name="T44" fmla="*/ 4 w 4"/>
                        <a:gd name="T45" fmla="*/ 6 h 9"/>
                        <a:gd name="T46" fmla="*/ 4 w 4"/>
                        <a:gd name="T47" fmla="*/ 8 h 9"/>
                        <a:gd name="T48" fmla="*/ 3 w 4"/>
                        <a:gd name="T49" fmla="*/ 9 h 9"/>
                        <a:gd name="T50" fmla="*/ 2 w 4"/>
                        <a:gd name="T51" fmla="*/ 9 h 9"/>
                        <a:gd name="T52" fmla="*/ 2 w 4"/>
                        <a:gd name="T53" fmla="*/ 9 h 9"/>
                        <a:gd name="T54" fmla="*/ 2 w 4"/>
                        <a:gd name="T55" fmla="*/ 9 h 9"/>
                        <a:gd name="T56" fmla="*/ 2 w 4"/>
                        <a:gd name="T57" fmla="*/ 9 h 9"/>
                        <a:gd name="T58" fmla="*/ 3 w 4"/>
                        <a:gd name="T59" fmla="*/ 9 h 9"/>
                        <a:gd name="T60" fmla="*/ 3 w 4"/>
                        <a:gd name="T61" fmla="*/ 9 h 9"/>
                        <a:gd name="T62" fmla="*/ 2 w 4"/>
                        <a:gd name="T63" fmla="*/ 9 h 9"/>
                        <a:gd name="T64" fmla="*/ 2 w 4"/>
                        <a:gd name="T65" fmla="*/ 9 h 9"/>
                        <a:gd name="T66" fmla="*/ 2 w 4"/>
                        <a:gd name="T67" fmla="*/ 9 h 9"/>
                        <a:gd name="T68" fmla="*/ 3 w 4"/>
                        <a:gd name="T69" fmla="*/ 9 h 9"/>
                        <a:gd name="T70" fmla="*/ 4 w 4"/>
                        <a:gd name="T71" fmla="*/ 7 h 9"/>
                        <a:gd name="T72" fmla="*/ 4 w 4"/>
                        <a:gd name="T73" fmla="*/ 5 h 9"/>
                        <a:gd name="T74" fmla="*/ 2 w 4"/>
                        <a:gd name="T75"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 h="9">
                          <a:moveTo>
                            <a:pt x="2" y="2"/>
                          </a:moveTo>
                          <a:cubicBezTo>
                            <a:pt x="2" y="2"/>
                            <a:pt x="2" y="2"/>
                            <a:pt x="1" y="1"/>
                          </a:cubicBezTo>
                          <a:cubicBezTo>
                            <a:pt x="1" y="1"/>
                            <a:pt x="1" y="1"/>
                            <a:pt x="1" y="1"/>
                          </a:cubicBezTo>
                          <a:cubicBezTo>
                            <a:pt x="1" y="1"/>
                            <a:pt x="1"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ubicBezTo>
                            <a:pt x="0" y="0"/>
                            <a:pt x="0" y="0"/>
                            <a:pt x="0" y="0"/>
                          </a:cubicBezTo>
                          <a:cubicBezTo>
                            <a:pt x="1" y="0"/>
                            <a:pt x="1" y="0"/>
                            <a:pt x="1" y="0"/>
                          </a:cubicBezTo>
                          <a:cubicBezTo>
                            <a:pt x="1" y="0"/>
                            <a:pt x="1" y="0"/>
                            <a:pt x="1" y="0"/>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1"/>
                            <a:pt x="1" y="1"/>
                            <a:pt x="2" y="1"/>
                          </a:cubicBezTo>
                          <a:cubicBezTo>
                            <a:pt x="3" y="2"/>
                            <a:pt x="3" y="3"/>
                            <a:pt x="4" y="4"/>
                          </a:cubicBezTo>
                          <a:cubicBezTo>
                            <a:pt x="4" y="4"/>
                            <a:pt x="4" y="4"/>
                            <a:pt x="4" y="5"/>
                          </a:cubicBezTo>
                          <a:cubicBezTo>
                            <a:pt x="4" y="5"/>
                            <a:pt x="4" y="5"/>
                            <a:pt x="4" y="6"/>
                          </a:cubicBezTo>
                          <a:cubicBezTo>
                            <a:pt x="4" y="6"/>
                            <a:pt x="4" y="7"/>
                            <a:pt x="4" y="8"/>
                          </a:cubicBezTo>
                          <a:cubicBezTo>
                            <a:pt x="3" y="8"/>
                            <a:pt x="3" y="9"/>
                            <a:pt x="3" y="9"/>
                          </a:cubicBezTo>
                          <a:cubicBezTo>
                            <a:pt x="2" y="9"/>
                            <a:pt x="2" y="9"/>
                            <a:pt x="2" y="9"/>
                          </a:cubicBezTo>
                          <a:cubicBezTo>
                            <a:pt x="2" y="9"/>
                            <a:pt x="2" y="9"/>
                            <a:pt x="2" y="9"/>
                          </a:cubicBezTo>
                          <a:cubicBezTo>
                            <a:pt x="2" y="9"/>
                            <a:pt x="2" y="9"/>
                            <a:pt x="2" y="9"/>
                          </a:cubicBezTo>
                          <a:cubicBezTo>
                            <a:pt x="2" y="9"/>
                            <a:pt x="2" y="9"/>
                            <a:pt x="2" y="9"/>
                          </a:cubicBezTo>
                          <a:cubicBezTo>
                            <a:pt x="2" y="9"/>
                            <a:pt x="2" y="9"/>
                            <a:pt x="3" y="9"/>
                          </a:cubicBezTo>
                          <a:cubicBezTo>
                            <a:pt x="3" y="9"/>
                            <a:pt x="3" y="9"/>
                            <a:pt x="3" y="9"/>
                          </a:cubicBezTo>
                          <a:cubicBezTo>
                            <a:pt x="2" y="9"/>
                            <a:pt x="2" y="9"/>
                            <a:pt x="2" y="9"/>
                          </a:cubicBezTo>
                          <a:cubicBezTo>
                            <a:pt x="2" y="9"/>
                            <a:pt x="2" y="9"/>
                            <a:pt x="2" y="9"/>
                          </a:cubicBezTo>
                          <a:cubicBezTo>
                            <a:pt x="2" y="9"/>
                            <a:pt x="2" y="9"/>
                            <a:pt x="2" y="9"/>
                          </a:cubicBezTo>
                          <a:cubicBezTo>
                            <a:pt x="2" y="9"/>
                            <a:pt x="2" y="9"/>
                            <a:pt x="3" y="9"/>
                          </a:cubicBezTo>
                          <a:cubicBezTo>
                            <a:pt x="3" y="8"/>
                            <a:pt x="4" y="8"/>
                            <a:pt x="4" y="7"/>
                          </a:cubicBezTo>
                          <a:cubicBezTo>
                            <a:pt x="4" y="6"/>
                            <a:pt x="4" y="5"/>
                            <a:pt x="4" y="5"/>
                          </a:cubicBezTo>
                          <a:cubicBezTo>
                            <a:pt x="4" y="4"/>
                            <a:pt x="3"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14187"/>
                    <p:cNvSpPr>
                      <a:spLocks noEditPoints="1"/>
                    </p:cNvSpPr>
                    <p:nvPr/>
                  </p:nvSpPr>
                  <p:spPr bwMode="auto">
                    <a:xfrm>
                      <a:off x="2446" y="605"/>
                      <a:ext cx="200" cy="196"/>
                    </a:xfrm>
                    <a:custGeom>
                      <a:avLst/>
                      <a:gdLst>
                        <a:gd name="T0" fmla="*/ 3 w 49"/>
                        <a:gd name="T1" fmla="*/ 28 h 48"/>
                        <a:gd name="T2" fmla="*/ 13 w 49"/>
                        <a:gd name="T3" fmla="*/ 41 h 48"/>
                        <a:gd name="T4" fmla="*/ 24 w 49"/>
                        <a:gd name="T5" fmla="*/ 48 h 48"/>
                        <a:gd name="T6" fmla="*/ 38 w 49"/>
                        <a:gd name="T7" fmla="*/ 47 h 48"/>
                        <a:gd name="T8" fmla="*/ 43 w 49"/>
                        <a:gd name="T9" fmla="*/ 44 h 48"/>
                        <a:gd name="T10" fmla="*/ 45 w 49"/>
                        <a:gd name="T11" fmla="*/ 36 h 48"/>
                        <a:gd name="T12" fmla="*/ 48 w 49"/>
                        <a:gd name="T13" fmla="*/ 22 h 48"/>
                        <a:gd name="T14" fmla="*/ 40 w 49"/>
                        <a:gd name="T15" fmla="*/ 9 h 48"/>
                        <a:gd name="T16" fmla="*/ 26 w 49"/>
                        <a:gd name="T17" fmla="*/ 2 h 48"/>
                        <a:gd name="T18" fmla="*/ 8 w 49"/>
                        <a:gd name="T19" fmla="*/ 3 h 48"/>
                        <a:gd name="T20" fmla="*/ 1 w 49"/>
                        <a:gd name="T21" fmla="*/ 14 h 48"/>
                        <a:gd name="T22" fmla="*/ 42 w 49"/>
                        <a:gd name="T23" fmla="*/ 17 h 48"/>
                        <a:gd name="T24" fmla="*/ 41 w 49"/>
                        <a:gd name="T25" fmla="*/ 12 h 48"/>
                        <a:gd name="T26" fmla="*/ 43 w 49"/>
                        <a:gd name="T27" fmla="*/ 13 h 48"/>
                        <a:gd name="T28" fmla="*/ 4 w 49"/>
                        <a:gd name="T29" fmla="*/ 30 h 48"/>
                        <a:gd name="T30" fmla="*/ 8 w 49"/>
                        <a:gd name="T31" fmla="*/ 33 h 48"/>
                        <a:gd name="T32" fmla="*/ 10 w 49"/>
                        <a:gd name="T33" fmla="*/ 36 h 48"/>
                        <a:gd name="T34" fmla="*/ 11 w 49"/>
                        <a:gd name="T35" fmla="*/ 39 h 48"/>
                        <a:gd name="T36" fmla="*/ 19 w 49"/>
                        <a:gd name="T37" fmla="*/ 43 h 48"/>
                        <a:gd name="T38" fmla="*/ 18 w 49"/>
                        <a:gd name="T39" fmla="*/ 45 h 48"/>
                        <a:gd name="T40" fmla="*/ 26 w 49"/>
                        <a:gd name="T41" fmla="*/ 46 h 48"/>
                        <a:gd name="T42" fmla="*/ 34 w 49"/>
                        <a:gd name="T43" fmla="*/ 46 h 48"/>
                        <a:gd name="T44" fmla="*/ 35 w 49"/>
                        <a:gd name="T45" fmla="*/ 44 h 48"/>
                        <a:gd name="T46" fmla="*/ 37 w 49"/>
                        <a:gd name="T47" fmla="*/ 43 h 48"/>
                        <a:gd name="T48" fmla="*/ 41 w 49"/>
                        <a:gd name="T49" fmla="*/ 43 h 48"/>
                        <a:gd name="T50" fmla="*/ 37 w 49"/>
                        <a:gd name="T51" fmla="*/ 44 h 48"/>
                        <a:gd name="T52" fmla="*/ 44 w 49"/>
                        <a:gd name="T53" fmla="*/ 41 h 48"/>
                        <a:gd name="T54" fmla="*/ 45 w 49"/>
                        <a:gd name="T55" fmla="*/ 38 h 48"/>
                        <a:gd name="T56" fmla="*/ 45 w 49"/>
                        <a:gd name="T57" fmla="*/ 34 h 48"/>
                        <a:gd name="T58" fmla="*/ 47 w 49"/>
                        <a:gd name="T59" fmla="*/ 29 h 48"/>
                        <a:gd name="T60" fmla="*/ 45 w 49"/>
                        <a:gd name="T61" fmla="*/ 27 h 48"/>
                        <a:gd name="T62" fmla="*/ 42 w 49"/>
                        <a:gd name="T63" fmla="*/ 13 h 48"/>
                        <a:gd name="T64" fmla="*/ 21 w 49"/>
                        <a:gd name="T65" fmla="*/ 2 h 48"/>
                        <a:gd name="T66" fmla="*/ 20 w 49"/>
                        <a:gd name="T67" fmla="*/ 4 h 48"/>
                        <a:gd name="T68" fmla="*/ 21 w 49"/>
                        <a:gd name="T69" fmla="*/ 1 h 48"/>
                        <a:gd name="T70" fmla="*/ 11 w 49"/>
                        <a:gd name="T71" fmla="*/ 5 h 48"/>
                        <a:gd name="T72" fmla="*/ 7 w 49"/>
                        <a:gd name="T73" fmla="*/ 7 h 48"/>
                        <a:gd name="T74" fmla="*/ 10 w 49"/>
                        <a:gd name="T75" fmla="*/ 4 h 48"/>
                        <a:gd name="T76" fmla="*/ 3 w 49"/>
                        <a:gd name="T77" fmla="*/ 11 h 48"/>
                        <a:gd name="T78" fmla="*/ 4 w 49"/>
                        <a:gd name="T79" fmla="*/ 14 h 48"/>
                        <a:gd name="T80" fmla="*/ 3 w 49"/>
                        <a:gd name="T81" fmla="*/ 14 h 48"/>
                        <a:gd name="T82" fmla="*/ 32 w 49"/>
                        <a:gd name="T83" fmla="*/ 6 h 48"/>
                        <a:gd name="T84" fmla="*/ 27 w 49"/>
                        <a:gd name="T85" fmla="*/ 4 h 48"/>
                        <a:gd name="T86" fmla="*/ 29 w 49"/>
                        <a:gd name="T87" fmla="*/ 3 h 48"/>
                        <a:gd name="T88" fmla="*/ 12 w 49"/>
                        <a:gd name="T89" fmla="*/ 35 h 48"/>
                        <a:gd name="T90" fmla="*/ 5 w 49"/>
                        <a:gd name="T91" fmla="*/ 21 h 48"/>
                        <a:gd name="T92" fmla="*/ 11 w 49"/>
                        <a:gd name="T93" fmla="*/ 7 h 48"/>
                        <a:gd name="T94" fmla="*/ 37 w 49"/>
                        <a:gd name="T95" fmla="*/ 11 h 48"/>
                        <a:gd name="T96" fmla="*/ 39 w 49"/>
                        <a:gd name="T97" fmla="*/ 41 h 48"/>
                        <a:gd name="T98" fmla="*/ 4 w 49"/>
                        <a:gd name="T99" fmla="*/ 12 h 48"/>
                        <a:gd name="T100" fmla="*/ 5 w 49"/>
                        <a:gd name="T101" fmla="*/ 8 h 48"/>
                        <a:gd name="T102" fmla="*/ 34 w 49"/>
                        <a:gd name="T103" fmla="*/ 7 h 48"/>
                        <a:gd name="T104" fmla="*/ 45 w 49"/>
                        <a:gd name="T105" fmla="*/ 24 h 48"/>
                        <a:gd name="T106" fmla="*/ 46 w 49"/>
                        <a:gd name="T107" fmla="*/ 21 h 48"/>
                        <a:gd name="T108" fmla="*/ 28 w 49"/>
                        <a:gd name="T109" fmla="*/ 44 h 48"/>
                        <a:gd name="T110" fmla="*/ 4 w 49"/>
                        <a:gd name="T111" fmla="*/ 20 h 48"/>
                        <a:gd name="T112" fmla="*/ 3 w 49"/>
                        <a:gd name="T113" fmla="*/ 25 h 48"/>
                        <a:gd name="T114" fmla="*/ 16 w 49"/>
                        <a:gd name="T115" fmla="*/ 2 h 48"/>
                        <a:gd name="T116" fmla="*/ 13 w 49"/>
                        <a:gd name="T117" fmla="*/ 3 h 48"/>
                        <a:gd name="T118" fmla="*/ 38 w 49"/>
                        <a:gd name="T119" fmla="*/ 9 h 48"/>
                        <a:gd name="T120" fmla="*/ 34 w 49"/>
                        <a:gd name="T121" fmla="*/ 7 h 48"/>
                        <a:gd name="T122" fmla="*/ 34 w 49"/>
                        <a:gd name="T123" fmla="*/ 6 h 48"/>
                        <a:gd name="T124" fmla="*/ 49 w 49"/>
                        <a:gd name="T125"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 h="48">
                          <a:moveTo>
                            <a:pt x="0" y="14"/>
                          </a:moveTo>
                          <a:cubicBezTo>
                            <a:pt x="0" y="15"/>
                            <a:pt x="0" y="15"/>
                            <a:pt x="0" y="16"/>
                          </a:cubicBezTo>
                          <a:cubicBezTo>
                            <a:pt x="0" y="17"/>
                            <a:pt x="0" y="17"/>
                            <a:pt x="1" y="18"/>
                          </a:cubicBezTo>
                          <a:cubicBezTo>
                            <a:pt x="1" y="18"/>
                            <a:pt x="1" y="18"/>
                            <a:pt x="1" y="19"/>
                          </a:cubicBezTo>
                          <a:cubicBezTo>
                            <a:pt x="1" y="19"/>
                            <a:pt x="1" y="19"/>
                            <a:pt x="2" y="19"/>
                          </a:cubicBezTo>
                          <a:cubicBezTo>
                            <a:pt x="2" y="19"/>
                            <a:pt x="2" y="19"/>
                            <a:pt x="2" y="19"/>
                          </a:cubicBezTo>
                          <a:cubicBezTo>
                            <a:pt x="2" y="19"/>
                            <a:pt x="2" y="19"/>
                            <a:pt x="2" y="19"/>
                          </a:cubicBezTo>
                          <a:cubicBezTo>
                            <a:pt x="2" y="19"/>
                            <a:pt x="2" y="19"/>
                            <a:pt x="2" y="19"/>
                          </a:cubicBezTo>
                          <a:cubicBezTo>
                            <a:pt x="2" y="20"/>
                            <a:pt x="2" y="20"/>
                            <a:pt x="2" y="20"/>
                          </a:cubicBezTo>
                          <a:cubicBezTo>
                            <a:pt x="2" y="20"/>
                            <a:pt x="2" y="20"/>
                            <a:pt x="2" y="20"/>
                          </a:cubicBezTo>
                          <a:cubicBezTo>
                            <a:pt x="2" y="20"/>
                            <a:pt x="2" y="20"/>
                            <a:pt x="2" y="20"/>
                          </a:cubicBezTo>
                          <a:cubicBezTo>
                            <a:pt x="1" y="21"/>
                            <a:pt x="1" y="22"/>
                            <a:pt x="1" y="22"/>
                          </a:cubicBezTo>
                          <a:cubicBezTo>
                            <a:pt x="0" y="23"/>
                            <a:pt x="1" y="25"/>
                            <a:pt x="1" y="26"/>
                          </a:cubicBezTo>
                          <a:cubicBezTo>
                            <a:pt x="1" y="26"/>
                            <a:pt x="2" y="27"/>
                            <a:pt x="3" y="27"/>
                          </a:cubicBezTo>
                          <a:cubicBezTo>
                            <a:pt x="3" y="27"/>
                            <a:pt x="3" y="27"/>
                            <a:pt x="3" y="27"/>
                          </a:cubicBezTo>
                          <a:cubicBezTo>
                            <a:pt x="3" y="27"/>
                            <a:pt x="3" y="27"/>
                            <a:pt x="3" y="27"/>
                          </a:cubicBezTo>
                          <a:cubicBezTo>
                            <a:pt x="3" y="27"/>
                            <a:pt x="3" y="28"/>
                            <a:pt x="4" y="28"/>
                          </a:cubicBezTo>
                          <a:cubicBezTo>
                            <a:pt x="4" y="28"/>
                            <a:pt x="4" y="27"/>
                            <a:pt x="4" y="28"/>
                          </a:cubicBezTo>
                          <a:cubicBezTo>
                            <a:pt x="4" y="28"/>
                            <a:pt x="4" y="28"/>
                            <a:pt x="4" y="28"/>
                          </a:cubicBezTo>
                          <a:cubicBezTo>
                            <a:pt x="4" y="28"/>
                            <a:pt x="4" y="28"/>
                            <a:pt x="4" y="28"/>
                          </a:cubicBezTo>
                          <a:cubicBezTo>
                            <a:pt x="3" y="28"/>
                            <a:pt x="3" y="28"/>
                            <a:pt x="3" y="28"/>
                          </a:cubicBezTo>
                          <a:cubicBezTo>
                            <a:pt x="3" y="28"/>
                            <a:pt x="3" y="28"/>
                            <a:pt x="3" y="28"/>
                          </a:cubicBezTo>
                          <a:cubicBezTo>
                            <a:pt x="3" y="29"/>
                            <a:pt x="3" y="29"/>
                            <a:pt x="3" y="29"/>
                          </a:cubicBezTo>
                          <a:cubicBezTo>
                            <a:pt x="3" y="29"/>
                            <a:pt x="3" y="29"/>
                            <a:pt x="3" y="29"/>
                          </a:cubicBezTo>
                          <a:cubicBezTo>
                            <a:pt x="2" y="30"/>
                            <a:pt x="2" y="31"/>
                            <a:pt x="2" y="31"/>
                          </a:cubicBezTo>
                          <a:cubicBezTo>
                            <a:pt x="2" y="32"/>
                            <a:pt x="3" y="32"/>
                            <a:pt x="3" y="33"/>
                          </a:cubicBezTo>
                          <a:cubicBezTo>
                            <a:pt x="4" y="34"/>
                            <a:pt x="4" y="35"/>
                            <a:pt x="6" y="35"/>
                          </a:cubicBezTo>
                          <a:cubicBezTo>
                            <a:pt x="6" y="35"/>
                            <a:pt x="7" y="35"/>
                            <a:pt x="7" y="36"/>
                          </a:cubicBezTo>
                          <a:cubicBezTo>
                            <a:pt x="8" y="36"/>
                            <a:pt x="8" y="36"/>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8"/>
                            <a:pt x="8" y="38"/>
                          </a:cubicBezTo>
                          <a:cubicBezTo>
                            <a:pt x="8" y="39"/>
                            <a:pt x="9" y="40"/>
                            <a:pt x="9" y="40"/>
                          </a:cubicBezTo>
                          <a:cubicBezTo>
                            <a:pt x="10" y="41"/>
                            <a:pt x="10" y="41"/>
                            <a:pt x="11" y="41"/>
                          </a:cubicBezTo>
                          <a:cubicBezTo>
                            <a:pt x="12" y="41"/>
                            <a:pt x="12" y="41"/>
                            <a:pt x="12" y="41"/>
                          </a:cubicBezTo>
                          <a:cubicBezTo>
                            <a:pt x="12" y="41"/>
                            <a:pt x="12"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1"/>
                            <a:pt x="13" y="41"/>
                            <a:pt x="13" y="41"/>
                          </a:cubicBezTo>
                          <a:cubicBezTo>
                            <a:pt x="13" y="42"/>
                            <a:pt x="13" y="42"/>
                            <a:pt x="13" y="42"/>
                          </a:cubicBezTo>
                          <a:cubicBezTo>
                            <a:pt x="13" y="42"/>
                            <a:pt x="13" y="42"/>
                            <a:pt x="13" y="42"/>
                          </a:cubicBezTo>
                          <a:cubicBezTo>
                            <a:pt x="13" y="42"/>
                            <a:pt x="13" y="42"/>
                            <a:pt x="14" y="42"/>
                          </a:cubicBezTo>
                          <a:cubicBezTo>
                            <a:pt x="14" y="44"/>
                            <a:pt x="15" y="45"/>
                            <a:pt x="16" y="46"/>
                          </a:cubicBezTo>
                          <a:cubicBezTo>
                            <a:pt x="16" y="46"/>
                            <a:pt x="17" y="46"/>
                            <a:pt x="17" y="46"/>
                          </a:cubicBezTo>
                          <a:cubicBezTo>
                            <a:pt x="17" y="47"/>
                            <a:pt x="18" y="47"/>
                            <a:pt x="18" y="46"/>
                          </a:cubicBezTo>
                          <a:cubicBezTo>
                            <a:pt x="19" y="46"/>
                            <a:pt x="20" y="46"/>
                            <a:pt x="20" y="45"/>
                          </a:cubicBezTo>
                          <a:cubicBezTo>
                            <a:pt x="21" y="45"/>
                            <a:pt x="21" y="45"/>
                            <a:pt x="21" y="45"/>
                          </a:cubicBezTo>
                          <a:cubicBezTo>
                            <a:pt x="21" y="45"/>
                            <a:pt x="21" y="45"/>
                            <a:pt x="21" y="45"/>
                          </a:cubicBezTo>
                          <a:cubicBezTo>
                            <a:pt x="21" y="45"/>
                            <a:pt x="21" y="45"/>
                            <a:pt x="21" y="45"/>
                          </a:cubicBezTo>
                          <a:cubicBezTo>
                            <a:pt x="21" y="44"/>
                            <a:pt x="21" y="44"/>
                            <a:pt x="21" y="44"/>
                          </a:cubicBezTo>
                          <a:cubicBezTo>
                            <a:pt x="21" y="44"/>
                            <a:pt x="21" y="44"/>
                            <a:pt x="21" y="44"/>
                          </a:cubicBezTo>
                          <a:cubicBezTo>
                            <a:pt x="21" y="45"/>
                            <a:pt x="21" y="45"/>
                            <a:pt x="21" y="46"/>
                          </a:cubicBezTo>
                          <a:cubicBezTo>
                            <a:pt x="21" y="46"/>
                            <a:pt x="21" y="46"/>
                            <a:pt x="21" y="46"/>
                          </a:cubicBezTo>
                          <a:cubicBezTo>
                            <a:pt x="22" y="46"/>
                            <a:pt x="22" y="47"/>
                            <a:pt x="22" y="47"/>
                          </a:cubicBezTo>
                          <a:cubicBezTo>
                            <a:pt x="22" y="47"/>
                            <a:pt x="22" y="47"/>
                            <a:pt x="23" y="48"/>
                          </a:cubicBezTo>
                          <a:cubicBezTo>
                            <a:pt x="23" y="48"/>
                            <a:pt x="24" y="48"/>
                            <a:pt x="24" y="48"/>
                          </a:cubicBezTo>
                          <a:cubicBezTo>
                            <a:pt x="24" y="48"/>
                            <a:pt x="25" y="48"/>
                            <a:pt x="25" y="48"/>
                          </a:cubicBezTo>
                          <a:cubicBezTo>
                            <a:pt x="25" y="48"/>
                            <a:pt x="25" y="48"/>
                            <a:pt x="26" y="48"/>
                          </a:cubicBezTo>
                          <a:cubicBezTo>
                            <a:pt x="27" y="48"/>
                            <a:pt x="27" y="48"/>
                            <a:pt x="28" y="47"/>
                          </a:cubicBezTo>
                          <a:cubicBezTo>
                            <a:pt x="28" y="47"/>
                            <a:pt x="28" y="47"/>
                            <a:pt x="29" y="47"/>
                          </a:cubicBezTo>
                          <a:cubicBezTo>
                            <a:pt x="29" y="47"/>
                            <a:pt x="29" y="46"/>
                            <a:pt x="29" y="46"/>
                          </a:cubicBezTo>
                          <a:cubicBezTo>
                            <a:pt x="29" y="46"/>
                            <a:pt x="29" y="46"/>
                            <a:pt x="29" y="46"/>
                          </a:cubicBezTo>
                          <a:cubicBezTo>
                            <a:pt x="29" y="46"/>
                            <a:pt x="29" y="46"/>
                            <a:pt x="29" y="46"/>
                          </a:cubicBezTo>
                          <a:cubicBezTo>
                            <a:pt x="29" y="46"/>
                            <a:pt x="29" y="46"/>
                            <a:pt x="29" y="46"/>
                          </a:cubicBezTo>
                          <a:cubicBezTo>
                            <a:pt x="29" y="46"/>
                            <a:pt x="29" y="45"/>
                            <a:pt x="29" y="46"/>
                          </a:cubicBezTo>
                          <a:cubicBezTo>
                            <a:pt x="29" y="46"/>
                            <a:pt x="29" y="46"/>
                            <a:pt x="29" y="46"/>
                          </a:cubicBezTo>
                          <a:cubicBezTo>
                            <a:pt x="29" y="46"/>
                            <a:pt x="29" y="46"/>
                            <a:pt x="30" y="46"/>
                          </a:cubicBezTo>
                          <a:cubicBezTo>
                            <a:pt x="30" y="46"/>
                            <a:pt x="30" y="46"/>
                            <a:pt x="30" y="47"/>
                          </a:cubicBezTo>
                          <a:cubicBezTo>
                            <a:pt x="30" y="47"/>
                            <a:pt x="30" y="47"/>
                            <a:pt x="30" y="47"/>
                          </a:cubicBezTo>
                          <a:cubicBezTo>
                            <a:pt x="31" y="47"/>
                            <a:pt x="32" y="48"/>
                            <a:pt x="33" y="48"/>
                          </a:cubicBezTo>
                          <a:cubicBezTo>
                            <a:pt x="34" y="48"/>
                            <a:pt x="34" y="47"/>
                            <a:pt x="35" y="47"/>
                          </a:cubicBezTo>
                          <a:cubicBezTo>
                            <a:pt x="36" y="46"/>
                            <a:pt x="36" y="46"/>
                            <a:pt x="36" y="45"/>
                          </a:cubicBezTo>
                          <a:cubicBezTo>
                            <a:pt x="36" y="45"/>
                            <a:pt x="37" y="45"/>
                            <a:pt x="37" y="45"/>
                          </a:cubicBezTo>
                          <a:cubicBezTo>
                            <a:pt x="37" y="45"/>
                            <a:pt x="37" y="46"/>
                            <a:pt x="37" y="46"/>
                          </a:cubicBezTo>
                          <a:cubicBezTo>
                            <a:pt x="37" y="46"/>
                            <a:pt x="37" y="46"/>
                            <a:pt x="37" y="46"/>
                          </a:cubicBezTo>
                          <a:cubicBezTo>
                            <a:pt x="37" y="46"/>
                            <a:pt x="38" y="46"/>
                            <a:pt x="38" y="46"/>
                          </a:cubicBezTo>
                          <a:cubicBezTo>
                            <a:pt x="38" y="46"/>
                            <a:pt x="38" y="46"/>
                            <a:pt x="38" y="47"/>
                          </a:cubicBezTo>
                          <a:cubicBezTo>
                            <a:pt x="38" y="47"/>
                            <a:pt x="38" y="47"/>
                            <a:pt x="38" y="47"/>
                          </a:cubicBezTo>
                          <a:cubicBezTo>
                            <a:pt x="38" y="47"/>
                            <a:pt x="39" y="47"/>
                            <a:pt x="39" y="47"/>
                          </a:cubicBezTo>
                          <a:cubicBezTo>
                            <a:pt x="40" y="47"/>
                            <a:pt x="40" y="47"/>
                            <a:pt x="40" y="47"/>
                          </a:cubicBezTo>
                          <a:cubicBezTo>
                            <a:pt x="41" y="47"/>
                            <a:pt x="41" y="47"/>
                            <a:pt x="42" y="47"/>
                          </a:cubicBezTo>
                          <a:cubicBezTo>
                            <a:pt x="42" y="46"/>
                            <a:pt x="42" y="46"/>
                            <a:pt x="42" y="45"/>
                          </a:cubicBezTo>
                          <a:cubicBezTo>
                            <a:pt x="43" y="45"/>
                            <a:pt x="43" y="44"/>
                            <a:pt x="43" y="44"/>
                          </a:cubicBezTo>
                          <a:cubicBezTo>
                            <a:pt x="43" y="44"/>
                            <a:pt x="43" y="44"/>
                            <a:pt x="43" y="43"/>
                          </a:cubicBezTo>
                          <a:cubicBezTo>
                            <a:pt x="43" y="43"/>
                            <a:pt x="43" y="43"/>
                            <a:pt x="43" y="43"/>
                          </a:cubicBezTo>
                          <a:cubicBezTo>
                            <a:pt x="43" y="43"/>
                            <a:pt x="43" y="43"/>
                            <a:pt x="43" y="43"/>
                          </a:cubicBezTo>
                          <a:cubicBezTo>
                            <a:pt x="43" y="43"/>
                            <a:pt x="43" y="43"/>
                            <a:pt x="43" y="43"/>
                          </a:cubicBezTo>
                          <a:cubicBezTo>
                            <a:pt x="43" y="43"/>
                            <a:pt x="43" y="43"/>
                            <a:pt x="43" y="43"/>
                          </a:cubicBezTo>
                          <a:cubicBezTo>
                            <a:pt x="44" y="43"/>
                            <a:pt x="44" y="43"/>
                            <a:pt x="44" y="43"/>
                          </a:cubicBezTo>
                          <a:cubicBezTo>
                            <a:pt x="44" y="43"/>
                            <a:pt x="44" y="43"/>
                            <a:pt x="43" y="43"/>
                          </a:cubicBezTo>
                          <a:cubicBezTo>
                            <a:pt x="43" y="43"/>
                            <a:pt x="43" y="43"/>
                            <a:pt x="43" y="43"/>
                          </a:cubicBezTo>
                          <a:cubicBezTo>
                            <a:pt x="43" y="43"/>
                            <a:pt x="43" y="43"/>
                            <a:pt x="43" y="43"/>
                          </a:cubicBezTo>
                          <a:cubicBezTo>
                            <a:pt x="43" y="43"/>
                            <a:pt x="43" y="43"/>
                            <a:pt x="43" y="43"/>
                          </a:cubicBezTo>
                          <a:cubicBezTo>
                            <a:pt x="43" y="43"/>
                            <a:pt x="43" y="43"/>
                            <a:pt x="43" y="43"/>
                          </a:cubicBezTo>
                          <a:cubicBezTo>
                            <a:pt x="43" y="43"/>
                            <a:pt x="43" y="43"/>
                            <a:pt x="43" y="43"/>
                          </a:cubicBezTo>
                          <a:cubicBezTo>
                            <a:pt x="43" y="43"/>
                            <a:pt x="43" y="43"/>
                            <a:pt x="43" y="44"/>
                          </a:cubicBezTo>
                          <a:cubicBezTo>
                            <a:pt x="43" y="44"/>
                            <a:pt x="43" y="44"/>
                            <a:pt x="43" y="44"/>
                          </a:cubicBezTo>
                          <a:cubicBezTo>
                            <a:pt x="43" y="44"/>
                            <a:pt x="43" y="44"/>
                            <a:pt x="43" y="44"/>
                          </a:cubicBezTo>
                          <a:cubicBezTo>
                            <a:pt x="43" y="44"/>
                            <a:pt x="43" y="44"/>
                            <a:pt x="43" y="45"/>
                          </a:cubicBezTo>
                          <a:cubicBezTo>
                            <a:pt x="42" y="45"/>
                            <a:pt x="42" y="46"/>
                            <a:pt x="42" y="46"/>
                          </a:cubicBezTo>
                          <a:cubicBezTo>
                            <a:pt x="42" y="45"/>
                            <a:pt x="42" y="45"/>
                            <a:pt x="42" y="44"/>
                          </a:cubicBezTo>
                          <a:cubicBezTo>
                            <a:pt x="43" y="44"/>
                            <a:pt x="43" y="44"/>
                            <a:pt x="43" y="44"/>
                          </a:cubicBezTo>
                          <a:cubicBezTo>
                            <a:pt x="43" y="44"/>
                            <a:pt x="43" y="44"/>
                            <a:pt x="43" y="43"/>
                          </a:cubicBezTo>
                          <a:cubicBezTo>
                            <a:pt x="43" y="43"/>
                            <a:pt x="43" y="43"/>
                            <a:pt x="43" y="43"/>
                          </a:cubicBezTo>
                          <a:cubicBezTo>
                            <a:pt x="43" y="43"/>
                            <a:pt x="43" y="43"/>
                            <a:pt x="43" y="43"/>
                          </a:cubicBezTo>
                          <a:cubicBezTo>
                            <a:pt x="43" y="43"/>
                            <a:pt x="43" y="43"/>
                            <a:pt x="43" y="43"/>
                          </a:cubicBezTo>
                          <a:cubicBezTo>
                            <a:pt x="43" y="43"/>
                            <a:pt x="43" y="43"/>
                            <a:pt x="43" y="43"/>
                          </a:cubicBezTo>
                          <a:cubicBezTo>
                            <a:pt x="43" y="43"/>
                            <a:pt x="43" y="43"/>
                            <a:pt x="43" y="43"/>
                          </a:cubicBezTo>
                          <a:cubicBezTo>
                            <a:pt x="45" y="43"/>
                            <a:pt x="47" y="42"/>
                            <a:pt x="47" y="40"/>
                          </a:cubicBezTo>
                          <a:cubicBezTo>
                            <a:pt x="47" y="40"/>
                            <a:pt x="47" y="40"/>
                            <a:pt x="47" y="39"/>
                          </a:cubicBezTo>
                          <a:cubicBezTo>
                            <a:pt x="47" y="39"/>
                            <a:pt x="47" y="39"/>
                            <a:pt x="47" y="39"/>
                          </a:cubicBezTo>
                          <a:cubicBezTo>
                            <a:pt x="47" y="39"/>
                            <a:pt x="47" y="39"/>
                            <a:pt x="47" y="39"/>
                          </a:cubicBezTo>
                          <a:cubicBezTo>
                            <a:pt x="47" y="39"/>
                            <a:pt x="47" y="38"/>
                            <a:pt x="47" y="38"/>
                          </a:cubicBezTo>
                          <a:cubicBezTo>
                            <a:pt x="47" y="38"/>
                            <a:pt x="47" y="37"/>
                            <a:pt x="46" y="37"/>
                          </a:cubicBezTo>
                          <a:cubicBezTo>
                            <a:pt x="46" y="37"/>
                            <a:pt x="46" y="37"/>
                            <a:pt x="46" y="37"/>
                          </a:cubicBezTo>
                          <a:cubicBezTo>
                            <a:pt x="46" y="37"/>
                            <a:pt x="46" y="37"/>
                            <a:pt x="46" y="37"/>
                          </a:cubicBezTo>
                          <a:cubicBezTo>
                            <a:pt x="46" y="37"/>
                            <a:pt x="46" y="37"/>
                            <a:pt x="46" y="37"/>
                          </a:cubicBezTo>
                          <a:cubicBezTo>
                            <a:pt x="46" y="37"/>
                            <a:pt x="46" y="37"/>
                            <a:pt x="46" y="37"/>
                          </a:cubicBezTo>
                          <a:cubicBezTo>
                            <a:pt x="46" y="36"/>
                            <a:pt x="46" y="36"/>
                            <a:pt x="45" y="36"/>
                          </a:cubicBezTo>
                          <a:cubicBezTo>
                            <a:pt x="45" y="36"/>
                            <a:pt x="45" y="36"/>
                            <a:pt x="45" y="36"/>
                          </a:cubicBezTo>
                          <a:cubicBezTo>
                            <a:pt x="46" y="36"/>
                            <a:pt x="46" y="36"/>
                            <a:pt x="46" y="36"/>
                          </a:cubicBezTo>
                          <a:cubicBezTo>
                            <a:pt x="46" y="36"/>
                            <a:pt x="46" y="36"/>
                            <a:pt x="46" y="36"/>
                          </a:cubicBezTo>
                          <a:cubicBezTo>
                            <a:pt x="47" y="35"/>
                            <a:pt x="47" y="35"/>
                            <a:pt x="47" y="35"/>
                          </a:cubicBezTo>
                          <a:cubicBezTo>
                            <a:pt x="47" y="35"/>
                            <a:pt x="48" y="35"/>
                            <a:pt x="48" y="34"/>
                          </a:cubicBezTo>
                          <a:cubicBezTo>
                            <a:pt x="48" y="34"/>
                            <a:pt x="49" y="33"/>
                            <a:pt x="49" y="33"/>
                          </a:cubicBezTo>
                          <a:cubicBezTo>
                            <a:pt x="49" y="32"/>
                            <a:pt x="49" y="32"/>
                            <a:pt x="49" y="31"/>
                          </a:cubicBezTo>
                          <a:cubicBezTo>
                            <a:pt x="49" y="31"/>
                            <a:pt x="49" y="31"/>
                            <a:pt x="49" y="30"/>
                          </a:cubicBezTo>
                          <a:cubicBezTo>
                            <a:pt x="49" y="30"/>
                            <a:pt x="49" y="30"/>
                            <a:pt x="49" y="30"/>
                          </a:cubicBezTo>
                          <a:cubicBezTo>
                            <a:pt x="49" y="30"/>
                            <a:pt x="49" y="30"/>
                            <a:pt x="49" y="30"/>
                          </a:cubicBezTo>
                          <a:cubicBezTo>
                            <a:pt x="49" y="29"/>
                            <a:pt x="48" y="29"/>
                            <a:pt x="48" y="28"/>
                          </a:cubicBezTo>
                          <a:cubicBezTo>
                            <a:pt x="47" y="27"/>
                            <a:pt x="47" y="27"/>
                            <a:pt x="47" y="27"/>
                          </a:cubicBezTo>
                          <a:cubicBezTo>
                            <a:pt x="46" y="27"/>
                            <a:pt x="46" y="27"/>
                            <a:pt x="46" y="26"/>
                          </a:cubicBezTo>
                          <a:cubicBezTo>
                            <a:pt x="46" y="26"/>
                            <a:pt x="46" y="26"/>
                            <a:pt x="46" y="26"/>
                          </a:cubicBezTo>
                          <a:cubicBezTo>
                            <a:pt x="46" y="26"/>
                            <a:pt x="46" y="26"/>
                            <a:pt x="46" y="26"/>
                          </a:cubicBezTo>
                          <a:cubicBezTo>
                            <a:pt x="46" y="26"/>
                            <a:pt x="46" y="26"/>
                            <a:pt x="47" y="25"/>
                          </a:cubicBezTo>
                          <a:cubicBezTo>
                            <a:pt x="47" y="25"/>
                            <a:pt x="47" y="25"/>
                            <a:pt x="47" y="25"/>
                          </a:cubicBezTo>
                          <a:cubicBezTo>
                            <a:pt x="48" y="24"/>
                            <a:pt x="48" y="23"/>
                            <a:pt x="48" y="22"/>
                          </a:cubicBezTo>
                          <a:cubicBezTo>
                            <a:pt x="48" y="22"/>
                            <a:pt x="48" y="22"/>
                            <a:pt x="48" y="22"/>
                          </a:cubicBezTo>
                          <a:cubicBezTo>
                            <a:pt x="48" y="22"/>
                            <a:pt x="48" y="22"/>
                            <a:pt x="48" y="22"/>
                          </a:cubicBezTo>
                          <a:cubicBezTo>
                            <a:pt x="48" y="22"/>
                            <a:pt x="48" y="22"/>
                            <a:pt x="48" y="22"/>
                          </a:cubicBezTo>
                          <a:cubicBezTo>
                            <a:pt x="48" y="21"/>
                            <a:pt x="47" y="20"/>
                            <a:pt x="47" y="20"/>
                          </a:cubicBezTo>
                          <a:cubicBezTo>
                            <a:pt x="47" y="20"/>
                            <a:pt x="47" y="20"/>
                            <a:pt x="47" y="20"/>
                          </a:cubicBezTo>
                          <a:cubicBezTo>
                            <a:pt x="47" y="20"/>
                            <a:pt x="47" y="20"/>
                            <a:pt x="47" y="20"/>
                          </a:cubicBezTo>
                          <a:cubicBezTo>
                            <a:pt x="47" y="20"/>
                            <a:pt x="46" y="19"/>
                            <a:pt x="46" y="19"/>
                          </a:cubicBezTo>
                          <a:cubicBezTo>
                            <a:pt x="46" y="19"/>
                            <a:pt x="46" y="19"/>
                            <a:pt x="46" y="19"/>
                          </a:cubicBezTo>
                          <a:cubicBezTo>
                            <a:pt x="45" y="19"/>
                            <a:pt x="45" y="18"/>
                            <a:pt x="44" y="18"/>
                          </a:cubicBezTo>
                          <a:cubicBezTo>
                            <a:pt x="44" y="18"/>
                            <a:pt x="45" y="17"/>
                            <a:pt x="45" y="17"/>
                          </a:cubicBezTo>
                          <a:cubicBezTo>
                            <a:pt x="45" y="16"/>
                            <a:pt x="45" y="16"/>
                            <a:pt x="45" y="16"/>
                          </a:cubicBezTo>
                          <a:cubicBezTo>
                            <a:pt x="45" y="15"/>
                            <a:pt x="45" y="14"/>
                            <a:pt x="44" y="13"/>
                          </a:cubicBezTo>
                          <a:cubicBezTo>
                            <a:pt x="44" y="13"/>
                            <a:pt x="44" y="13"/>
                            <a:pt x="44" y="13"/>
                          </a:cubicBezTo>
                          <a:cubicBezTo>
                            <a:pt x="44" y="13"/>
                            <a:pt x="44" y="13"/>
                            <a:pt x="44" y="13"/>
                          </a:cubicBezTo>
                          <a:cubicBezTo>
                            <a:pt x="44" y="13"/>
                            <a:pt x="44" y="12"/>
                            <a:pt x="44" y="12"/>
                          </a:cubicBezTo>
                          <a:cubicBezTo>
                            <a:pt x="43" y="11"/>
                            <a:pt x="42" y="11"/>
                            <a:pt x="41" y="11"/>
                          </a:cubicBezTo>
                          <a:cubicBezTo>
                            <a:pt x="41" y="11"/>
                            <a:pt x="41" y="11"/>
                            <a:pt x="41" y="11"/>
                          </a:cubicBezTo>
                          <a:cubicBezTo>
                            <a:pt x="41" y="11"/>
                            <a:pt x="41" y="11"/>
                            <a:pt x="40" y="11"/>
                          </a:cubicBezTo>
                          <a:cubicBezTo>
                            <a:pt x="40" y="11"/>
                            <a:pt x="40" y="11"/>
                            <a:pt x="40" y="11"/>
                          </a:cubicBezTo>
                          <a:cubicBezTo>
                            <a:pt x="40" y="11"/>
                            <a:pt x="40" y="10"/>
                            <a:pt x="40" y="10"/>
                          </a:cubicBezTo>
                          <a:cubicBezTo>
                            <a:pt x="40" y="10"/>
                            <a:pt x="40" y="10"/>
                            <a:pt x="40" y="10"/>
                          </a:cubicBezTo>
                          <a:cubicBezTo>
                            <a:pt x="40" y="9"/>
                            <a:pt x="40" y="9"/>
                            <a:pt x="40" y="9"/>
                          </a:cubicBezTo>
                          <a:cubicBezTo>
                            <a:pt x="40" y="9"/>
                            <a:pt x="40" y="9"/>
                            <a:pt x="40" y="9"/>
                          </a:cubicBezTo>
                          <a:cubicBezTo>
                            <a:pt x="40" y="9"/>
                            <a:pt x="40" y="9"/>
                            <a:pt x="40" y="9"/>
                          </a:cubicBezTo>
                          <a:cubicBezTo>
                            <a:pt x="40" y="8"/>
                            <a:pt x="40" y="6"/>
                            <a:pt x="39" y="6"/>
                          </a:cubicBezTo>
                          <a:cubicBezTo>
                            <a:pt x="39" y="6"/>
                            <a:pt x="39" y="6"/>
                            <a:pt x="39" y="6"/>
                          </a:cubicBezTo>
                          <a:cubicBezTo>
                            <a:pt x="39" y="6"/>
                            <a:pt x="39" y="6"/>
                            <a:pt x="39" y="6"/>
                          </a:cubicBezTo>
                          <a:cubicBezTo>
                            <a:pt x="38" y="5"/>
                            <a:pt x="37" y="5"/>
                            <a:pt x="36" y="4"/>
                          </a:cubicBezTo>
                          <a:cubicBezTo>
                            <a:pt x="36" y="4"/>
                            <a:pt x="35" y="4"/>
                            <a:pt x="35" y="5"/>
                          </a:cubicBezTo>
                          <a:cubicBezTo>
                            <a:pt x="34" y="5"/>
                            <a:pt x="34" y="5"/>
                            <a:pt x="34" y="5"/>
                          </a:cubicBezTo>
                          <a:cubicBezTo>
                            <a:pt x="34" y="5"/>
                            <a:pt x="34" y="5"/>
                            <a:pt x="34" y="5"/>
                          </a:cubicBezTo>
                          <a:cubicBezTo>
                            <a:pt x="34" y="5"/>
                            <a:pt x="34" y="5"/>
                            <a:pt x="34" y="5"/>
                          </a:cubicBezTo>
                          <a:cubicBezTo>
                            <a:pt x="34" y="5"/>
                            <a:pt x="34" y="5"/>
                            <a:pt x="34" y="5"/>
                          </a:cubicBezTo>
                          <a:cubicBezTo>
                            <a:pt x="34" y="5"/>
                            <a:pt x="34" y="5"/>
                            <a:pt x="34" y="5"/>
                          </a:cubicBezTo>
                          <a:cubicBezTo>
                            <a:pt x="34" y="4"/>
                            <a:pt x="33" y="4"/>
                            <a:pt x="33" y="4"/>
                          </a:cubicBezTo>
                          <a:cubicBezTo>
                            <a:pt x="33" y="4"/>
                            <a:pt x="33" y="4"/>
                            <a:pt x="33" y="3"/>
                          </a:cubicBezTo>
                          <a:cubicBezTo>
                            <a:pt x="33" y="3"/>
                            <a:pt x="32" y="2"/>
                            <a:pt x="31" y="2"/>
                          </a:cubicBezTo>
                          <a:cubicBezTo>
                            <a:pt x="30" y="1"/>
                            <a:pt x="29" y="1"/>
                            <a:pt x="28" y="2"/>
                          </a:cubicBezTo>
                          <a:cubicBezTo>
                            <a:pt x="28" y="2"/>
                            <a:pt x="28" y="2"/>
                            <a:pt x="28" y="2"/>
                          </a:cubicBezTo>
                          <a:cubicBezTo>
                            <a:pt x="27" y="2"/>
                            <a:pt x="27" y="2"/>
                            <a:pt x="27" y="2"/>
                          </a:cubicBezTo>
                          <a:cubicBezTo>
                            <a:pt x="27" y="2"/>
                            <a:pt x="27" y="2"/>
                            <a:pt x="27" y="3"/>
                          </a:cubicBezTo>
                          <a:cubicBezTo>
                            <a:pt x="26" y="3"/>
                            <a:pt x="26" y="3"/>
                            <a:pt x="26" y="3"/>
                          </a:cubicBezTo>
                          <a:cubicBezTo>
                            <a:pt x="26" y="3"/>
                            <a:pt x="26" y="3"/>
                            <a:pt x="26" y="3"/>
                          </a:cubicBezTo>
                          <a:cubicBezTo>
                            <a:pt x="26" y="3"/>
                            <a:pt x="26" y="3"/>
                            <a:pt x="26" y="3"/>
                          </a:cubicBezTo>
                          <a:cubicBezTo>
                            <a:pt x="26" y="3"/>
                            <a:pt x="26" y="2"/>
                            <a:pt x="26" y="2"/>
                          </a:cubicBezTo>
                          <a:cubicBezTo>
                            <a:pt x="26" y="2"/>
                            <a:pt x="26" y="2"/>
                            <a:pt x="26" y="2"/>
                          </a:cubicBezTo>
                          <a:cubicBezTo>
                            <a:pt x="26" y="2"/>
                            <a:pt x="26" y="2"/>
                            <a:pt x="26" y="2"/>
                          </a:cubicBezTo>
                          <a:cubicBezTo>
                            <a:pt x="25" y="1"/>
                            <a:pt x="25" y="1"/>
                            <a:pt x="24" y="0"/>
                          </a:cubicBezTo>
                          <a:cubicBezTo>
                            <a:pt x="24" y="0"/>
                            <a:pt x="23" y="0"/>
                            <a:pt x="22" y="0"/>
                          </a:cubicBezTo>
                          <a:cubicBezTo>
                            <a:pt x="21" y="0"/>
                            <a:pt x="21" y="0"/>
                            <a:pt x="20" y="1"/>
                          </a:cubicBezTo>
                          <a:cubicBezTo>
                            <a:pt x="20" y="1"/>
                            <a:pt x="20" y="1"/>
                            <a:pt x="20" y="1"/>
                          </a:cubicBezTo>
                          <a:cubicBezTo>
                            <a:pt x="19" y="1"/>
                            <a:pt x="19" y="1"/>
                            <a:pt x="19" y="1"/>
                          </a:cubicBezTo>
                          <a:cubicBezTo>
                            <a:pt x="19" y="1"/>
                            <a:pt x="19" y="1"/>
                            <a:pt x="19" y="1"/>
                          </a:cubicBezTo>
                          <a:cubicBezTo>
                            <a:pt x="19" y="2"/>
                            <a:pt x="19" y="2"/>
                            <a:pt x="19" y="2"/>
                          </a:cubicBezTo>
                          <a:cubicBezTo>
                            <a:pt x="19" y="2"/>
                            <a:pt x="18" y="1"/>
                            <a:pt x="18" y="1"/>
                          </a:cubicBezTo>
                          <a:cubicBezTo>
                            <a:pt x="18" y="1"/>
                            <a:pt x="17" y="1"/>
                            <a:pt x="17" y="1"/>
                          </a:cubicBezTo>
                          <a:cubicBezTo>
                            <a:pt x="16" y="0"/>
                            <a:pt x="16" y="0"/>
                            <a:pt x="15" y="0"/>
                          </a:cubicBezTo>
                          <a:cubicBezTo>
                            <a:pt x="15" y="0"/>
                            <a:pt x="14" y="1"/>
                            <a:pt x="14" y="1"/>
                          </a:cubicBezTo>
                          <a:cubicBezTo>
                            <a:pt x="13" y="1"/>
                            <a:pt x="13" y="2"/>
                            <a:pt x="12" y="2"/>
                          </a:cubicBezTo>
                          <a:cubicBezTo>
                            <a:pt x="12" y="2"/>
                            <a:pt x="12" y="3"/>
                            <a:pt x="12" y="3"/>
                          </a:cubicBezTo>
                          <a:cubicBezTo>
                            <a:pt x="12" y="3"/>
                            <a:pt x="12" y="3"/>
                            <a:pt x="12" y="3"/>
                          </a:cubicBezTo>
                          <a:cubicBezTo>
                            <a:pt x="12" y="3"/>
                            <a:pt x="12" y="3"/>
                            <a:pt x="12" y="4"/>
                          </a:cubicBezTo>
                          <a:cubicBezTo>
                            <a:pt x="12" y="4"/>
                            <a:pt x="12" y="4"/>
                            <a:pt x="12" y="4"/>
                          </a:cubicBezTo>
                          <a:cubicBezTo>
                            <a:pt x="12" y="4"/>
                            <a:pt x="11" y="4"/>
                            <a:pt x="11" y="4"/>
                          </a:cubicBezTo>
                          <a:cubicBezTo>
                            <a:pt x="11" y="3"/>
                            <a:pt x="11" y="3"/>
                            <a:pt x="11" y="3"/>
                          </a:cubicBezTo>
                          <a:cubicBezTo>
                            <a:pt x="11" y="3"/>
                            <a:pt x="9" y="3"/>
                            <a:pt x="8" y="3"/>
                          </a:cubicBezTo>
                          <a:cubicBezTo>
                            <a:pt x="8" y="3"/>
                            <a:pt x="7" y="3"/>
                            <a:pt x="7" y="3"/>
                          </a:cubicBezTo>
                          <a:cubicBezTo>
                            <a:pt x="7" y="4"/>
                            <a:pt x="6" y="4"/>
                            <a:pt x="6" y="4"/>
                          </a:cubicBezTo>
                          <a:cubicBezTo>
                            <a:pt x="6" y="5"/>
                            <a:pt x="5" y="5"/>
                            <a:pt x="5" y="5"/>
                          </a:cubicBezTo>
                          <a:cubicBezTo>
                            <a:pt x="5" y="5"/>
                            <a:pt x="5" y="5"/>
                            <a:pt x="5" y="5"/>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4" y="6"/>
                          </a:cubicBezTo>
                          <a:cubicBezTo>
                            <a:pt x="4" y="6"/>
                            <a:pt x="4" y="6"/>
                            <a:pt x="3" y="7"/>
                          </a:cubicBezTo>
                          <a:cubicBezTo>
                            <a:pt x="3" y="7"/>
                            <a:pt x="2" y="7"/>
                            <a:pt x="2" y="8"/>
                          </a:cubicBezTo>
                          <a:cubicBezTo>
                            <a:pt x="2" y="9"/>
                            <a:pt x="1" y="9"/>
                            <a:pt x="1" y="10"/>
                          </a:cubicBezTo>
                          <a:cubicBezTo>
                            <a:pt x="1" y="11"/>
                            <a:pt x="1" y="11"/>
                            <a:pt x="2" y="12"/>
                          </a:cubicBezTo>
                          <a:cubicBezTo>
                            <a:pt x="2" y="12"/>
                            <a:pt x="2" y="12"/>
                            <a:pt x="3" y="13"/>
                          </a:cubicBezTo>
                          <a:cubicBezTo>
                            <a:pt x="3" y="13"/>
                            <a:pt x="3" y="13"/>
                            <a:pt x="3" y="13"/>
                          </a:cubicBezTo>
                          <a:cubicBezTo>
                            <a:pt x="3" y="13"/>
                            <a:pt x="3" y="13"/>
                            <a:pt x="3" y="13"/>
                          </a:cubicBezTo>
                          <a:cubicBezTo>
                            <a:pt x="3" y="13"/>
                            <a:pt x="3" y="13"/>
                            <a:pt x="3" y="13"/>
                          </a:cubicBezTo>
                          <a:cubicBezTo>
                            <a:pt x="2" y="13"/>
                            <a:pt x="2" y="13"/>
                            <a:pt x="2" y="13"/>
                          </a:cubicBezTo>
                          <a:cubicBezTo>
                            <a:pt x="2" y="13"/>
                            <a:pt x="2" y="13"/>
                            <a:pt x="2" y="13"/>
                          </a:cubicBezTo>
                          <a:cubicBezTo>
                            <a:pt x="2" y="13"/>
                            <a:pt x="1" y="13"/>
                            <a:pt x="1" y="14"/>
                          </a:cubicBezTo>
                          <a:cubicBezTo>
                            <a:pt x="1" y="14"/>
                            <a:pt x="0" y="14"/>
                            <a:pt x="0" y="14"/>
                          </a:cubicBezTo>
                          <a:close/>
                          <a:moveTo>
                            <a:pt x="49" y="31"/>
                          </a:moveTo>
                          <a:cubicBezTo>
                            <a:pt x="49" y="31"/>
                            <a:pt x="49" y="31"/>
                            <a:pt x="49" y="31"/>
                          </a:cubicBezTo>
                          <a:cubicBezTo>
                            <a:pt x="49" y="31"/>
                            <a:pt x="49" y="31"/>
                            <a:pt x="49" y="31"/>
                          </a:cubicBezTo>
                          <a:cubicBezTo>
                            <a:pt x="49" y="31"/>
                            <a:pt x="49" y="31"/>
                            <a:pt x="49" y="31"/>
                          </a:cubicBezTo>
                          <a:close/>
                          <a:moveTo>
                            <a:pt x="43" y="13"/>
                          </a:moveTo>
                          <a:cubicBezTo>
                            <a:pt x="43" y="14"/>
                            <a:pt x="44" y="15"/>
                            <a:pt x="43" y="16"/>
                          </a:cubicBezTo>
                          <a:cubicBezTo>
                            <a:pt x="43" y="16"/>
                            <a:pt x="43" y="16"/>
                            <a:pt x="43" y="16"/>
                          </a:cubicBezTo>
                          <a:cubicBezTo>
                            <a:pt x="43" y="17"/>
                            <a:pt x="44" y="17"/>
                            <a:pt x="43" y="17"/>
                          </a:cubicBezTo>
                          <a:cubicBezTo>
                            <a:pt x="43" y="17"/>
                            <a:pt x="43" y="17"/>
                            <a:pt x="43" y="17"/>
                          </a:cubicBezTo>
                          <a:cubicBezTo>
                            <a:pt x="43" y="17"/>
                            <a:pt x="43" y="17"/>
                            <a:pt x="43" y="17"/>
                          </a:cubicBezTo>
                          <a:cubicBezTo>
                            <a:pt x="43" y="17"/>
                            <a:pt x="43" y="17"/>
                            <a:pt x="43" y="18"/>
                          </a:cubicBezTo>
                          <a:cubicBezTo>
                            <a:pt x="43" y="18"/>
                            <a:pt x="43" y="18"/>
                            <a:pt x="43" y="18"/>
                          </a:cubicBezTo>
                          <a:cubicBezTo>
                            <a:pt x="43" y="18"/>
                            <a:pt x="43" y="18"/>
                            <a:pt x="43" y="18"/>
                          </a:cubicBezTo>
                          <a:cubicBezTo>
                            <a:pt x="43" y="18"/>
                            <a:pt x="43" y="18"/>
                            <a:pt x="43" y="18"/>
                          </a:cubicBezTo>
                          <a:cubicBezTo>
                            <a:pt x="43" y="18"/>
                            <a:pt x="43" y="18"/>
                            <a:pt x="43" y="18"/>
                          </a:cubicBezTo>
                          <a:cubicBezTo>
                            <a:pt x="43" y="17"/>
                            <a:pt x="43" y="17"/>
                            <a:pt x="43" y="17"/>
                          </a:cubicBezTo>
                          <a:cubicBezTo>
                            <a:pt x="42" y="17"/>
                            <a:pt x="42" y="17"/>
                            <a:pt x="42" y="17"/>
                          </a:cubicBezTo>
                          <a:cubicBezTo>
                            <a:pt x="42" y="17"/>
                            <a:pt x="42" y="17"/>
                            <a:pt x="42" y="17"/>
                          </a:cubicBezTo>
                          <a:cubicBezTo>
                            <a:pt x="42" y="17"/>
                            <a:pt x="42" y="17"/>
                            <a:pt x="42" y="17"/>
                          </a:cubicBezTo>
                          <a:cubicBezTo>
                            <a:pt x="42" y="17"/>
                            <a:pt x="42" y="17"/>
                            <a:pt x="42" y="17"/>
                          </a:cubicBezTo>
                          <a:cubicBezTo>
                            <a:pt x="42" y="17"/>
                            <a:pt x="43" y="17"/>
                            <a:pt x="43" y="17"/>
                          </a:cubicBezTo>
                          <a:cubicBezTo>
                            <a:pt x="43" y="17"/>
                            <a:pt x="43" y="17"/>
                            <a:pt x="43" y="16"/>
                          </a:cubicBezTo>
                          <a:cubicBezTo>
                            <a:pt x="43" y="16"/>
                            <a:pt x="43" y="16"/>
                            <a:pt x="43" y="16"/>
                          </a:cubicBezTo>
                          <a:cubicBezTo>
                            <a:pt x="43" y="16"/>
                            <a:pt x="43" y="16"/>
                            <a:pt x="43" y="16"/>
                          </a:cubicBezTo>
                          <a:cubicBezTo>
                            <a:pt x="43" y="16"/>
                            <a:pt x="43" y="16"/>
                            <a:pt x="43" y="16"/>
                          </a:cubicBezTo>
                          <a:cubicBezTo>
                            <a:pt x="43" y="15"/>
                            <a:pt x="43" y="15"/>
                            <a:pt x="43" y="14"/>
                          </a:cubicBezTo>
                          <a:cubicBezTo>
                            <a:pt x="43" y="14"/>
                            <a:pt x="43" y="14"/>
                            <a:pt x="43" y="13"/>
                          </a:cubicBezTo>
                          <a:cubicBezTo>
                            <a:pt x="43" y="13"/>
                            <a:pt x="42" y="13"/>
                            <a:pt x="42" y="13"/>
                          </a:cubicBezTo>
                          <a:cubicBezTo>
                            <a:pt x="42" y="13"/>
                            <a:pt x="42" y="13"/>
                            <a:pt x="42" y="13"/>
                          </a:cubicBezTo>
                          <a:cubicBezTo>
                            <a:pt x="42" y="13"/>
                            <a:pt x="42" y="13"/>
                            <a:pt x="42" y="13"/>
                          </a:cubicBezTo>
                          <a:cubicBezTo>
                            <a:pt x="42" y="13"/>
                            <a:pt x="42" y="13"/>
                            <a:pt x="42" y="13"/>
                          </a:cubicBezTo>
                          <a:cubicBezTo>
                            <a:pt x="42" y="13"/>
                            <a:pt x="42" y="13"/>
                            <a:pt x="42" y="13"/>
                          </a:cubicBezTo>
                          <a:cubicBezTo>
                            <a:pt x="42" y="13"/>
                            <a:pt x="42" y="13"/>
                            <a:pt x="42" y="13"/>
                          </a:cubicBezTo>
                          <a:cubicBezTo>
                            <a:pt x="42" y="13"/>
                            <a:pt x="42" y="13"/>
                            <a:pt x="42" y="13"/>
                          </a:cubicBezTo>
                          <a:cubicBezTo>
                            <a:pt x="41" y="12"/>
                            <a:pt x="41" y="12"/>
                            <a:pt x="41" y="12"/>
                          </a:cubicBezTo>
                          <a:cubicBezTo>
                            <a:pt x="41" y="12"/>
                            <a:pt x="41" y="12"/>
                            <a:pt x="41" y="12"/>
                          </a:cubicBezTo>
                          <a:cubicBezTo>
                            <a:pt x="41" y="12"/>
                            <a:pt x="41" y="12"/>
                            <a:pt x="41" y="12"/>
                          </a:cubicBezTo>
                          <a:cubicBezTo>
                            <a:pt x="41" y="12"/>
                            <a:pt x="41" y="12"/>
                            <a:pt x="41" y="12"/>
                          </a:cubicBezTo>
                          <a:cubicBezTo>
                            <a:pt x="41" y="12"/>
                            <a:pt x="41" y="12"/>
                            <a:pt x="41" y="12"/>
                          </a:cubicBezTo>
                          <a:cubicBezTo>
                            <a:pt x="41" y="12"/>
                            <a:pt x="41" y="12"/>
                            <a:pt x="41" y="12"/>
                          </a:cubicBezTo>
                          <a:cubicBezTo>
                            <a:pt x="41" y="12"/>
                            <a:pt x="41" y="12"/>
                            <a:pt x="41" y="12"/>
                          </a:cubicBezTo>
                          <a:cubicBezTo>
                            <a:pt x="41" y="12"/>
                            <a:pt x="41" y="12"/>
                            <a:pt x="41" y="12"/>
                          </a:cubicBezTo>
                          <a:cubicBezTo>
                            <a:pt x="41" y="12"/>
                            <a:pt x="41" y="12"/>
                            <a:pt x="41" y="12"/>
                          </a:cubicBezTo>
                          <a:cubicBezTo>
                            <a:pt x="41" y="12"/>
                            <a:pt x="41" y="12"/>
                            <a:pt x="41" y="12"/>
                          </a:cubicBezTo>
                          <a:cubicBezTo>
                            <a:pt x="41" y="12"/>
                            <a:pt x="41" y="12"/>
                            <a:pt x="41" y="12"/>
                          </a:cubicBezTo>
                          <a:cubicBezTo>
                            <a:pt x="40" y="12"/>
                            <a:pt x="40" y="13"/>
                            <a:pt x="40" y="13"/>
                          </a:cubicBezTo>
                          <a:cubicBezTo>
                            <a:pt x="40" y="13"/>
                            <a:pt x="40" y="13"/>
                            <a:pt x="40" y="13"/>
                          </a:cubicBezTo>
                          <a:cubicBezTo>
                            <a:pt x="40" y="13"/>
                            <a:pt x="40" y="13"/>
                            <a:pt x="40" y="12"/>
                          </a:cubicBezTo>
                          <a:cubicBezTo>
                            <a:pt x="40" y="12"/>
                            <a:pt x="40" y="12"/>
                            <a:pt x="40" y="12"/>
                          </a:cubicBezTo>
                          <a:cubicBezTo>
                            <a:pt x="40" y="12"/>
                            <a:pt x="40" y="12"/>
                            <a:pt x="39" y="12"/>
                          </a:cubicBezTo>
                          <a:cubicBezTo>
                            <a:pt x="39" y="12"/>
                            <a:pt x="39" y="12"/>
                            <a:pt x="39" y="12"/>
                          </a:cubicBezTo>
                          <a:cubicBezTo>
                            <a:pt x="39" y="12"/>
                            <a:pt x="39" y="12"/>
                            <a:pt x="39" y="12"/>
                          </a:cubicBezTo>
                          <a:cubicBezTo>
                            <a:pt x="39" y="12"/>
                            <a:pt x="39" y="12"/>
                            <a:pt x="39" y="12"/>
                          </a:cubicBezTo>
                          <a:cubicBezTo>
                            <a:pt x="40" y="12"/>
                            <a:pt x="40" y="12"/>
                            <a:pt x="40" y="12"/>
                          </a:cubicBezTo>
                          <a:cubicBezTo>
                            <a:pt x="40" y="12"/>
                            <a:pt x="40" y="12"/>
                            <a:pt x="40" y="12"/>
                          </a:cubicBezTo>
                          <a:cubicBezTo>
                            <a:pt x="40" y="12"/>
                            <a:pt x="41" y="12"/>
                            <a:pt x="41" y="12"/>
                          </a:cubicBezTo>
                          <a:cubicBezTo>
                            <a:pt x="41" y="12"/>
                            <a:pt x="41" y="12"/>
                            <a:pt x="41" y="12"/>
                          </a:cubicBezTo>
                          <a:cubicBezTo>
                            <a:pt x="41" y="12"/>
                            <a:pt x="42" y="12"/>
                            <a:pt x="42" y="12"/>
                          </a:cubicBezTo>
                          <a:cubicBezTo>
                            <a:pt x="42" y="12"/>
                            <a:pt x="42" y="12"/>
                            <a:pt x="42" y="12"/>
                          </a:cubicBezTo>
                          <a:cubicBezTo>
                            <a:pt x="42" y="12"/>
                            <a:pt x="42" y="12"/>
                            <a:pt x="42" y="12"/>
                          </a:cubicBezTo>
                          <a:cubicBezTo>
                            <a:pt x="42" y="12"/>
                            <a:pt x="42" y="12"/>
                            <a:pt x="42" y="12"/>
                          </a:cubicBezTo>
                          <a:cubicBezTo>
                            <a:pt x="43" y="12"/>
                            <a:pt x="43" y="12"/>
                            <a:pt x="43" y="13"/>
                          </a:cubicBezTo>
                          <a:cubicBezTo>
                            <a:pt x="43" y="13"/>
                            <a:pt x="43" y="13"/>
                            <a:pt x="43" y="13"/>
                          </a:cubicBezTo>
                          <a:close/>
                          <a:moveTo>
                            <a:pt x="3" y="18"/>
                          </a:moveTo>
                          <a:cubicBezTo>
                            <a:pt x="3" y="18"/>
                            <a:pt x="3" y="18"/>
                            <a:pt x="3" y="18"/>
                          </a:cubicBezTo>
                          <a:cubicBezTo>
                            <a:pt x="3" y="18"/>
                            <a:pt x="3" y="18"/>
                            <a:pt x="3" y="18"/>
                          </a:cubicBezTo>
                          <a:cubicBezTo>
                            <a:pt x="3" y="18"/>
                            <a:pt x="3" y="18"/>
                            <a:pt x="3" y="18"/>
                          </a:cubicBezTo>
                          <a:cubicBezTo>
                            <a:pt x="3" y="18"/>
                            <a:pt x="3" y="18"/>
                            <a:pt x="3" y="18"/>
                          </a:cubicBezTo>
                          <a:cubicBezTo>
                            <a:pt x="3" y="18"/>
                            <a:pt x="3" y="18"/>
                            <a:pt x="3" y="18"/>
                          </a:cubicBezTo>
                          <a:cubicBezTo>
                            <a:pt x="3" y="18"/>
                            <a:pt x="3" y="18"/>
                            <a:pt x="3" y="18"/>
                          </a:cubicBezTo>
                          <a:cubicBezTo>
                            <a:pt x="3" y="18"/>
                            <a:pt x="3" y="18"/>
                            <a:pt x="3" y="18"/>
                          </a:cubicBezTo>
                          <a:cubicBezTo>
                            <a:pt x="3" y="18"/>
                            <a:pt x="3" y="18"/>
                            <a:pt x="3" y="18"/>
                          </a:cubicBezTo>
                          <a:cubicBezTo>
                            <a:pt x="3" y="18"/>
                            <a:pt x="3" y="18"/>
                            <a:pt x="3" y="18"/>
                          </a:cubicBezTo>
                          <a:cubicBezTo>
                            <a:pt x="3" y="18"/>
                            <a:pt x="3" y="18"/>
                            <a:pt x="3" y="18"/>
                          </a:cubicBezTo>
                          <a:close/>
                          <a:moveTo>
                            <a:pt x="7" y="33"/>
                          </a:moveTo>
                          <a:cubicBezTo>
                            <a:pt x="8" y="33"/>
                            <a:pt x="8" y="34"/>
                            <a:pt x="8" y="34"/>
                          </a:cubicBezTo>
                          <a:cubicBezTo>
                            <a:pt x="7" y="34"/>
                            <a:pt x="6" y="33"/>
                            <a:pt x="5" y="33"/>
                          </a:cubicBezTo>
                          <a:cubicBezTo>
                            <a:pt x="5" y="33"/>
                            <a:pt x="5" y="33"/>
                            <a:pt x="6" y="33"/>
                          </a:cubicBezTo>
                          <a:cubicBezTo>
                            <a:pt x="5" y="33"/>
                            <a:pt x="5" y="33"/>
                            <a:pt x="5" y="32"/>
                          </a:cubicBezTo>
                          <a:cubicBezTo>
                            <a:pt x="4" y="32"/>
                            <a:pt x="4" y="32"/>
                            <a:pt x="4" y="32"/>
                          </a:cubicBezTo>
                          <a:cubicBezTo>
                            <a:pt x="4" y="32"/>
                            <a:pt x="4" y="32"/>
                            <a:pt x="4" y="32"/>
                          </a:cubicBezTo>
                          <a:cubicBezTo>
                            <a:pt x="4" y="32"/>
                            <a:pt x="4" y="31"/>
                            <a:pt x="4" y="31"/>
                          </a:cubicBezTo>
                          <a:cubicBezTo>
                            <a:pt x="4" y="31"/>
                            <a:pt x="4" y="31"/>
                            <a:pt x="4" y="30"/>
                          </a:cubicBezTo>
                          <a:cubicBezTo>
                            <a:pt x="4" y="30"/>
                            <a:pt x="4" y="30"/>
                            <a:pt x="4" y="30"/>
                          </a:cubicBezTo>
                          <a:cubicBezTo>
                            <a:pt x="4" y="30"/>
                            <a:pt x="4" y="30"/>
                            <a:pt x="4" y="30"/>
                          </a:cubicBezTo>
                          <a:cubicBezTo>
                            <a:pt x="5" y="29"/>
                            <a:pt x="5" y="29"/>
                            <a:pt x="6" y="28"/>
                          </a:cubicBezTo>
                          <a:cubicBezTo>
                            <a:pt x="6" y="28"/>
                            <a:pt x="6" y="28"/>
                            <a:pt x="6" y="28"/>
                          </a:cubicBezTo>
                          <a:cubicBezTo>
                            <a:pt x="6" y="28"/>
                            <a:pt x="6" y="28"/>
                            <a:pt x="6" y="28"/>
                          </a:cubicBezTo>
                          <a:cubicBezTo>
                            <a:pt x="6" y="28"/>
                            <a:pt x="6" y="28"/>
                            <a:pt x="6" y="28"/>
                          </a:cubicBezTo>
                          <a:cubicBezTo>
                            <a:pt x="6" y="28"/>
                            <a:pt x="6" y="28"/>
                            <a:pt x="6" y="28"/>
                          </a:cubicBezTo>
                          <a:cubicBezTo>
                            <a:pt x="6" y="28"/>
                            <a:pt x="6" y="28"/>
                            <a:pt x="6" y="28"/>
                          </a:cubicBezTo>
                          <a:cubicBezTo>
                            <a:pt x="6" y="28"/>
                            <a:pt x="6" y="28"/>
                            <a:pt x="6" y="29"/>
                          </a:cubicBezTo>
                          <a:cubicBezTo>
                            <a:pt x="6" y="29"/>
                            <a:pt x="6" y="29"/>
                            <a:pt x="6" y="29"/>
                          </a:cubicBezTo>
                          <a:cubicBezTo>
                            <a:pt x="6" y="29"/>
                            <a:pt x="5" y="29"/>
                            <a:pt x="5" y="30"/>
                          </a:cubicBezTo>
                          <a:cubicBezTo>
                            <a:pt x="5" y="30"/>
                            <a:pt x="5" y="30"/>
                            <a:pt x="5" y="30"/>
                          </a:cubicBezTo>
                          <a:cubicBezTo>
                            <a:pt x="5" y="30"/>
                            <a:pt x="5" y="31"/>
                            <a:pt x="5" y="31"/>
                          </a:cubicBezTo>
                          <a:cubicBezTo>
                            <a:pt x="5" y="31"/>
                            <a:pt x="5" y="32"/>
                            <a:pt x="5" y="32"/>
                          </a:cubicBezTo>
                          <a:cubicBezTo>
                            <a:pt x="5" y="32"/>
                            <a:pt x="5" y="32"/>
                            <a:pt x="5" y="32"/>
                          </a:cubicBezTo>
                          <a:cubicBezTo>
                            <a:pt x="6" y="33"/>
                            <a:pt x="6" y="33"/>
                            <a:pt x="7" y="33"/>
                          </a:cubicBezTo>
                          <a:cubicBezTo>
                            <a:pt x="7" y="33"/>
                            <a:pt x="7" y="33"/>
                            <a:pt x="8" y="33"/>
                          </a:cubicBezTo>
                          <a:cubicBezTo>
                            <a:pt x="8" y="33"/>
                            <a:pt x="8" y="33"/>
                            <a:pt x="8" y="33"/>
                          </a:cubicBezTo>
                          <a:cubicBezTo>
                            <a:pt x="8" y="33"/>
                            <a:pt x="8" y="33"/>
                            <a:pt x="8" y="33"/>
                          </a:cubicBezTo>
                          <a:cubicBezTo>
                            <a:pt x="8" y="33"/>
                            <a:pt x="8" y="33"/>
                            <a:pt x="8" y="33"/>
                          </a:cubicBezTo>
                          <a:cubicBezTo>
                            <a:pt x="8" y="33"/>
                            <a:pt x="8" y="33"/>
                            <a:pt x="8" y="33"/>
                          </a:cubicBezTo>
                          <a:cubicBezTo>
                            <a:pt x="9" y="34"/>
                            <a:pt x="9" y="34"/>
                            <a:pt x="9" y="34"/>
                          </a:cubicBezTo>
                          <a:cubicBezTo>
                            <a:pt x="9" y="34"/>
                            <a:pt x="9" y="34"/>
                            <a:pt x="9" y="34"/>
                          </a:cubicBezTo>
                          <a:cubicBezTo>
                            <a:pt x="9" y="34"/>
                            <a:pt x="9" y="34"/>
                            <a:pt x="9" y="34"/>
                          </a:cubicBezTo>
                          <a:cubicBezTo>
                            <a:pt x="9" y="34"/>
                            <a:pt x="9" y="34"/>
                            <a:pt x="9" y="34"/>
                          </a:cubicBezTo>
                          <a:cubicBezTo>
                            <a:pt x="9" y="34"/>
                            <a:pt x="9" y="34"/>
                            <a:pt x="9" y="34"/>
                          </a:cubicBezTo>
                          <a:cubicBezTo>
                            <a:pt x="9" y="34"/>
                            <a:pt x="9" y="34"/>
                            <a:pt x="9" y="34"/>
                          </a:cubicBezTo>
                          <a:cubicBezTo>
                            <a:pt x="9" y="34"/>
                            <a:pt x="8" y="34"/>
                            <a:pt x="8" y="34"/>
                          </a:cubicBezTo>
                          <a:cubicBezTo>
                            <a:pt x="8" y="34"/>
                            <a:pt x="8" y="34"/>
                            <a:pt x="8" y="33"/>
                          </a:cubicBezTo>
                          <a:cubicBezTo>
                            <a:pt x="8" y="33"/>
                            <a:pt x="8" y="33"/>
                            <a:pt x="7" y="33"/>
                          </a:cubicBezTo>
                          <a:close/>
                          <a:moveTo>
                            <a:pt x="10" y="39"/>
                          </a:moveTo>
                          <a:cubicBezTo>
                            <a:pt x="10" y="39"/>
                            <a:pt x="10" y="38"/>
                            <a:pt x="10" y="38"/>
                          </a:cubicBezTo>
                          <a:cubicBezTo>
                            <a:pt x="10" y="37"/>
                            <a:pt x="10" y="37"/>
                            <a:pt x="10" y="36"/>
                          </a:cubicBezTo>
                          <a:cubicBezTo>
                            <a:pt x="10" y="36"/>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5"/>
                          </a:cubicBezTo>
                          <a:cubicBezTo>
                            <a:pt x="10" y="35"/>
                            <a:pt x="10" y="35"/>
                            <a:pt x="10" y="36"/>
                          </a:cubicBezTo>
                          <a:cubicBezTo>
                            <a:pt x="10" y="36"/>
                            <a:pt x="10" y="36"/>
                            <a:pt x="10" y="36"/>
                          </a:cubicBezTo>
                          <a:cubicBezTo>
                            <a:pt x="10" y="36"/>
                            <a:pt x="10" y="37"/>
                            <a:pt x="10" y="37"/>
                          </a:cubicBezTo>
                          <a:cubicBezTo>
                            <a:pt x="10" y="37"/>
                            <a:pt x="11" y="38"/>
                            <a:pt x="11" y="39"/>
                          </a:cubicBezTo>
                          <a:cubicBezTo>
                            <a:pt x="11" y="39"/>
                            <a:pt x="11" y="39"/>
                            <a:pt x="11" y="39"/>
                          </a:cubicBezTo>
                          <a:cubicBezTo>
                            <a:pt x="11" y="39"/>
                            <a:pt x="11" y="39"/>
                            <a:pt x="11" y="39"/>
                          </a:cubicBezTo>
                          <a:cubicBezTo>
                            <a:pt x="11" y="39"/>
                            <a:pt x="11" y="39"/>
                            <a:pt x="11" y="39"/>
                          </a:cubicBezTo>
                          <a:cubicBezTo>
                            <a:pt x="12" y="39"/>
                            <a:pt x="12" y="39"/>
                            <a:pt x="12" y="39"/>
                          </a:cubicBezTo>
                          <a:cubicBezTo>
                            <a:pt x="12" y="39"/>
                            <a:pt x="12" y="39"/>
                            <a:pt x="12" y="39"/>
                          </a:cubicBezTo>
                          <a:cubicBezTo>
                            <a:pt x="13" y="39"/>
                            <a:pt x="13" y="39"/>
                            <a:pt x="13" y="39"/>
                          </a:cubicBezTo>
                          <a:cubicBezTo>
                            <a:pt x="13" y="39"/>
                            <a:pt x="13" y="39"/>
                            <a:pt x="13" y="39"/>
                          </a:cubicBezTo>
                          <a:cubicBezTo>
                            <a:pt x="13" y="39"/>
                            <a:pt x="13" y="38"/>
                            <a:pt x="14" y="38"/>
                          </a:cubicBezTo>
                          <a:cubicBezTo>
                            <a:pt x="14" y="38"/>
                            <a:pt x="14" y="39"/>
                            <a:pt x="14" y="39"/>
                          </a:cubicBezTo>
                          <a:cubicBezTo>
                            <a:pt x="14" y="39"/>
                            <a:pt x="14" y="39"/>
                            <a:pt x="14" y="39"/>
                          </a:cubicBezTo>
                          <a:cubicBezTo>
                            <a:pt x="14" y="39"/>
                            <a:pt x="13" y="39"/>
                            <a:pt x="13" y="39"/>
                          </a:cubicBezTo>
                          <a:cubicBezTo>
                            <a:pt x="13" y="39"/>
                            <a:pt x="13" y="39"/>
                            <a:pt x="12" y="39"/>
                          </a:cubicBezTo>
                          <a:cubicBezTo>
                            <a:pt x="12" y="39"/>
                            <a:pt x="12" y="39"/>
                            <a:pt x="12" y="39"/>
                          </a:cubicBezTo>
                          <a:cubicBezTo>
                            <a:pt x="12" y="39"/>
                            <a:pt x="12" y="39"/>
                            <a:pt x="11" y="39"/>
                          </a:cubicBezTo>
                          <a:cubicBezTo>
                            <a:pt x="11" y="39"/>
                            <a:pt x="11" y="40"/>
                            <a:pt x="12" y="40"/>
                          </a:cubicBezTo>
                          <a:cubicBezTo>
                            <a:pt x="11" y="40"/>
                            <a:pt x="11" y="40"/>
                            <a:pt x="11" y="40"/>
                          </a:cubicBezTo>
                          <a:cubicBezTo>
                            <a:pt x="11" y="40"/>
                            <a:pt x="11" y="39"/>
                            <a:pt x="11" y="39"/>
                          </a:cubicBezTo>
                          <a:cubicBezTo>
                            <a:pt x="11" y="39"/>
                            <a:pt x="11" y="39"/>
                            <a:pt x="11" y="39"/>
                          </a:cubicBezTo>
                          <a:cubicBezTo>
                            <a:pt x="11" y="39"/>
                            <a:pt x="11" y="39"/>
                            <a:pt x="11" y="39"/>
                          </a:cubicBezTo>
                          <a:cubicBezTo>
                            <a:pt x="10" y="39"/>
                            <a:pt x="10" y="39"/>
                            <a:pt x="10" y="39"/>
                          </a:cubicBezTo>
                          <a:close/>
                          <a:moveTo>
                            <a:pt x="18" y="45"/>
                          </a:moveTo>
                          <a:cubicBezTo>
                            <a:pt x="17" y="45"/>
                            <a:pt x="17" y="44"/>
                            <a:pt x="17" y="44"/>
                          </a:cubicBezTo>
                          <a:cubicBezTo>
                            <a:pt x="16" y="44"/>
                            <a:pt x="16" y="43"/>
                            <a:pt x="16" y="42"/>
                          </a:cubicBezTo>
                          <a:cubicBezTo>
                            <a:pt x="16" y="42"/>
                            <a:pt x="16" y="42"/>
                            <a:pt x="16" y="42"/>
                          </a:cubicBezTo>
                          <a:cubicBezTo>
                            <a:pt x="15" y="41"/>
                            <a:pt x="15" y="41"/>
                            <a:pt x="15" y="41"/>
                          </a:cubicBezTo>
                          <a:cubicBezTo>
                            <a:pt x="15" y="41"/>
                            <a:pt x="15" y="41"/>
                            <a:pt x="15" y="40"/>
                          </a:cubicBezTo>
                          <a:cubicBezTo>
                            <a:pt x="15" y="40"/>
                            <a:pt x="15" y="40"/>
                            <a:pt x="15" y="40"/>
                          </a:cubicBezTo>
                          <a:cubicBezTo>
                            <a:pt x="15" y="40"/>
                            <a:pt x="15" y="40"/>
                            <a:pt x="15" y="40"/>
                          </a:cubicBezTo>
                          <a:cubicBezTo>
                            <a:pt x="15" y="40"/>
                            <a:pt x="16" y="40"/>
                            <a:pt x="16" y="40"/>
                          </a:cubicBezTo>
                          <a:cubicBezTo>
                            <a:pt x="16" y="40"/>
                            <a:pt x="16" y="40"/>
                            <a:pt x="16" y="40"/>
                          </a:cubicBezTo>
                          <a:cubicBezTo>
                            <a:pt x="16" y="40"/>
                            <a:pt x="16" y="40"/>
                            <a:pt x="16" y="40"/>
                          </a:cubicBezTo>
                          <a:cubicBezTo>
                            <a:pt x="16" y="40"/>
                            <a:pt x="16" y="40"/>
                            <a:pt x="16" y="41"/>
                          </a:cubicBezTo>
                          <a:cubicBezTo>
                            <a:pt x="16" y="41"/>
                            <a:pt x="16" y="41"/>
                            <a:pt x="16" y="41"/>
                          </a:cubicBezTo>
                          <a:cubicBezTo>
                            <a:pt x="16" y="41"/>
                            <a:pt x="16" y="41"/>
                            <a:pt x="16" y="41"/>
                          </a:cubicBezTo>
                          <a:cubicBezTo>
                            <a:pt x="16" y="41"/>
                            <a:pt x="16" y="42"/>
                            <a:pt x="16" y="42"/>
                          </a:cubicBezTo>
                          <a:cubicBezTo>
                            <a:pt x="16" y="42"/>
                            <a:pt x="16" y="43"/>
                            <a:pt x="17" y="43"/>
                          </a:cubicBezTo>
                          <a:cubicBezTo>
                            <a:pt x="17" y="43"/>
                            <a:pt x="17" y="43"/>
                            <a:pt x="17" y="44"/>
                          </a:cubicBezTo>
                          <a:cubicBezTo>
                            <a:pt x="18" y="44"/>
                            <a:pt x="18" y="44"/>
                            <a:pt x="18" y="44"/>
                          </a:cubicBezTo>
                          <a:cubicBezTo>
                            <a:pt x="18" y="44"/>
                            <a:pt x="18" y="44"/>
                            <a:pt x="19" y="44"/>
                          </a:cubicBezTo>
                          <a:cubicBezTo>
                            <a:pt x="19" y="44"/>
                            <a:pt x="19" y="44"/>
                            <a:pt x="19" y="43"/>
                          </a:cubicBezTo>
                          <a:cubicBezTo>
                            <a:pt x="19" y="43"/>
                            <a:pt x="20" y="43"/>
                            <a:pt x="20" y="43"/>
                          </a:cubicBezTo>
                          <a:cubicBezTo>
                            <a:pt x="20" y="43"/>
                            <a:pt x="20" y="42"/>
                            <a:pt x="20" y="42"/>
                          </a:cubicBezTo>
                          <a:cubicBezTo>
                            <a:pt x="20" y="42"/>
                            <a:pt x="20" y="42"/>
                            <a:pt x="20" y="42"/>
                          </a:cubicBezTo>
                          <a:cubicBezTo>
                            <a:pt x="20" y="42"/>
                            <a:pt x="20" y="42"/>
                            <a:pt x="20" y="42"/>
                          </a:cubicBezTo>
                          <a:cubicBezTo>
                            <a:pt x="20" y="42"/>
                            <a:pt x="21" y="42"/>
                            <a:pt x="21" y="42"/>
                          </a:cubicBezTo>
                          <a:cubicBezTo>
                            <a:pt x="21" y="42"/>
                            <a:pt x="21" y="42"/>
                            <a:pt x="21" y="42"/>
                          </a:cubicBezTo>
                          <a:cubicBezTo>
                            <a:pt x="21" y="42"/>
                            <a:pt x="21" y="42"/>
                            <a:pt x="21" y="42"/>
                          </a:cubicBezTo>
                          <a:cubicBezTo>
                            <a:pt x="21" y="42"/>
                            <a:pt x="21" y="42"/>
                            <a:pt x="21" y="42"/>
                          </a:cubicBezTo>
                          <a:cubicBezTo>
                            <a:pt x="21" y="42"/>
                            <a:pt x="21" y="42"/>
                            <a:pt x="21" y="42"/>
                          </a:cubicBezTo>
                          <a:cubicBezTo>
                            <a:pt x="21" y="42"/>
                            <a:pt x="21" y="42"/>
                            <a:pt x="21" y="43"/>
                          </a:cubicBezTo>
                          <a:cubicBezTo>
                            <a:pt x="21" y="43"/>
                            <a:pt x="21" y="43"/>
                            <a:pt x="21" y="43"/>
                          </a:cubicBezTo>
                          <a:cubicBezTo>
                            <a:pt x="21" y="43"/>
                            <a:pt x="21" y="43"/>
                            <a:pt x="21" y="43"/>
                          </a:cubicBezTo>
                          <a:cubicBezTo>
                            <a:pt x="21" y="43"/>
                            <a:pt x="21" y="43"/>
                            <a:pt x="21" y="43"/>
                          </a:cubicBezTo>
                          <a:cubicBezTo>
                            <a:pt x="20" y="43"/>
                            <a:pt x="20" y="43"/>
                            <a:pt x="20" y="44"/>
                          </a:cubicBezTo>
                          <a:cubicBezTo>
                            <a:pt x="20" y="44"/>
                            <a:pt x="20" y="44"/>
                            <a:pt x="20" y="44"/>
                          </a:cubicBezTo>
                          <a:cubicBezTo>
                            <a:pt x="20" y="44"/>
                            <a:pt x="20" y="44"/>
                            <a:pt x="20" y="44"/>
                          </a:cubicBezTo>
                          <a:cubicBezTo>
                            <a:pt x="20" y="44"/>
                            <a:pt x="19" y="44"/>
                            <a:pt x="19" y="44"/>
                          </a:cubicBezTo>
                          <a:cubicBezTo>
                            <a:pt x="19" y="44"/>
                            <a:pt x="19" y="44"/>
                            <a:pt x="19" y="44"/>
                          </a:cubicBezTo>
                          <a:cubicBezTo>
                            <a:pt x="19" y="45"/>
                            <a:pt x="19" y="45"/>
                            <a:pt x="19" y="45"/>
                          </a:cubicBezTo>
                          <a:cubicBezTo>
                            <a:pt x="19" y="45"/>
                            <a:pt x="19" y="45"/>
                            <a:pt x="19" y="45"/>
                          </a:cubicBezTo>
                          <a:cubicBezTo>
                            <a:pt x="18" y="45"/>
                            <a:pt x="18" y="45"/>
                            <a:pt x="18" y="45"/>
                          </a:cubicBezTo>
                          <a:close/>
                          <a:moveTo>
                            <a:pt x="22" y="44"/>
                          </a:moveTo>
                          <a:cubicBezTo>
                            <a:pt x="22" y="43"/>
                            <a:pt x="22" y="43"/>
                            <a:pt x="22" y="43"/>
                          </a:cubicBezTo>
                          <a:cubicBezTo>
                            <a:pt x="22" y="43"/>
                            <a:pt x="23" y="43"/>
                            <a:pt x="23" y="43"/>
                          </a:cubicBezTo>
                          <a:cubicBezTo>
                            <a:pt x="23" y="43"/>
                            <a:pt x="23" y="43"/>
                            <a:pt x="23" y="43"/>
                          </a:cubicBezTo>
                          <a:cubicBezTo>
                            <a:pt x="23" y="43"/>
                            <a:pt x="23" y="43"/>
                            <a:pt x="23" y="43"/>
                          </a:cubicBezTo>
                          <a:cubicBezTo>
                            <a:pt x="23" y="43"/>
                            <a:pt x="23" y="44"/>
                            <a:pt x="23" y="44"/>
                          </a:cubicBezTo>
                          <a:cubicBezTo>
                            <a:pt x="23" y="44"/>
                            <a:pt x="23" y="44"/>
                            <a:pt x="23" y="44"/>
                          </a:cubicBezTo>
                          <a:cubicBezTo>
                            <a:pt x="23" y="44"/>
                            <a:pt x="23" y="44"/>
                            <a:pt x="23" y="44"/>
                          </a:cubicBezTo>
                          <a:cubicBezTo>
                            <a:pt x="23" y="45"/>
                            <a:pt x="24" y="45"/>
                            <a:pt x="24" y="46"/>
                          </a:cubicBezTo>
                          <a:cubicBezTo>
                            <a:pt x="24" y="46"/>
                            <a:pt x="25" y="46"/>
                            <a:pt x="25" y="46"/>
                          </a:cubicBezTo>
                          <a:cubicBezTo>
                            <a:pt x="26" y="46"/>
                            <a:pt x="26" y="46"/>
                            <a:pt x="26" y="46"/>
                          </a:cubicBezTo>
                          <a:cubicBezTo>
                            <a:pt x="26" y="46"/>
                            <a:pt x="27" y="46"/>
                            <a:pt x="27" y="46"/>
                          </a:cubicBezTo>
                          <a:cubicBezTo>
                            <a:pt x="27" y="45"/>
                            <a:pt x="27" y="45"/>
                            <a:pt x="27" y="45"/>
                          </a:cubicBezTo>
                          <a:cubicBezTo>
                            <a:pt x="27" y="45"/>
                            <a:pt x="27" y="45"/>
                            <a:pt x="27" y="45"/>
                          </a:cubicBezTo>
                          <a:cubicBezTo>
                            <a:pt x="27" y="46"/>
                            <a:pt x="27" y="46"/>
                            <a:pt x="27" y="46"/>
                          </a:cubicBezTo>
                          <a:cubicBezTo>
                            <a:pt x="27" y="46"/>
                            <a:pt x="27" y="46"/>
                            <a:pt x="27" y="46"/>
                          </a:cubicBezTo>
                          <a:cubicBezTo>
                            <a:pt x="27" y="46"/>
                            <a:pt x="27" y="46"/>
                            <a:pt x="27" y="46"/>
                          </a:cubicBezTo>
                          <a:cubicBezTo>
                            <a:pt x="27" y="46"/>
                            <a:pt x="27" y="46"/>
                            <a:pt x="27" y="46"/>
                          </a:cubicBezTo>
                          <a:cubicBezTo>
                            <a:pt x="27" y="46"/>
                            <a:pt x="27" y="46"/>
                            <a:pt x="27" y="46"/>
                          </a:cubicBezTo>
                          <a:cubicBezTo>
                            <a:pt x="27" y="46"/>
                            <a:pt x="27" y="46"/>
                            <a:pt x="27" y="46"/>
                          </a:cubicBezTo>
                          <a:cubicBezTo>
                            <a:pt x="27" y="46"/>
                            <a:pt x="26" y="46"/>
                            <a:pt x="26" y="46"/>
                          </a:cubicBezTo>
                          <a:cubicBezTo>
                            <a:pt x="26" y="47"/>
                            <a:pt x="26" y="47"/>
                            <a:pt x="26" y="47"/>
                          </a:cubicBezTo>
                          <a:cubicBezTo>
                            <a:pt x="26" y="47"/>
                            <a:pt x="26" y="47"/>
                            <a:pt x="26" y="47"/>
                          </a:cubicBezTo>
                          <a:cubicBezTo>
                            <a:pt x="26" y="47"/>
                            <a:pt x="26" y="47"/>
                            <a:pt x="26" y="47"/>
                          </a:cubicBezTo>
                          <a:cubicBezTo>
                            <a:pt x="26" y="47"/>
                            <a:pt x="25" y="47"/>
                            <a:pt x="25" y="47"/>
                          </a:cubicBezTo>
                          <a:cubicBezTo>
                            <a:pt x="25" y="46"/>
                            <a:pt x="24" y="46"/>
                            <a:pt x="24" y="46"/>
                          </a:cubicBezTo>
                          <a:cubicBezTo>
                            <a:pt x="24" y="46"/>
                            <a:pt x="24" y="46"/>
                            <a:pt x="24" y="46"/>
                          </a:cubicBezTo>
                          <a:cubicBezTo>
                            <a:pt x="24" y="46"/>
                            <a:pt x="24" y="46"/>
                            <a:pt x="24" y="46"/>
                          </a:cubicBezTo>
                          <a:cubicBezTo>
                            <a:pt x="24" y="46"/>
                            <a:pt x="24" y="46"/>
                            <a:pt x="24" y="46"/>
                          </a:cubicBezTo>
                          <a:cubicBezTo>
                            <a:pt x="23" y="45"/>
                            <a:pt x="23" y="45"/>
                            <a:pt x="23" y="45"/>
                          </a:cubicBezTo>
                          <a:cubicBezTo>
                            <a:pt x="23" y="44"/>
                            <a:pt x="23" y="44"/>
                            <a:pt x="23" y="44"/>
                          </a:cubicBezTo>
                          <a:cubicBezTo>
                            <a:pt x="23" y="44"/>
                            <a:pt x="23" y="44"/>
                            <a:pt x="22" y="44"/>
                          </a:cubicBezTo>
                          <a:close/>
                          <a:moveTo>
                            <a:pt x="30" y="45"/>
                          </a:moveTo>
                          <a:cubicBezTo>
                            <a:pt x="30" y="44"/>
                            <a:pt x="30" y="44"/>
                            <a:pt x="30" y="44"/>
                          </a:cubicBezTo>
                          <a:cubicBezTo>
                            <a:pt x="30" y="44"/>
                            <a:pt x="30" y="44"/>
                            <a:pt x="30" y="44"/>
                          </a:cubicBezTo>
                          <a:cubicBezTo>
                            <a:pt x="30" y="44"/>
                            <a:pt x="30" y="44"/>
                            <a:pt x="31" y="44"/>
                          </a:cubicBezTo>
                          <a:cubicBezTo>
                            <a:pt x="31" y="44"/>
                            <a:pt x="31" y="44"/>
                            <a:pt x="31" y="44"/>
                          </a:cubicBezTo>
                          <a:cubicBezTo>
                            <a:pt x="31" y="44"/>
                            <a:pt x="31" y="44"/>
                            <a:pt x="31" y="44"/>
                          </a:cubicBezTo>
                          <a:cubicBezTo>
                            <a:pt x="31" y="45"/>
                            <a:pt x="31" y="45"/>
                            <a:pt x="31" y="45"/>
                          </a:cubicBezTo>
                          <a:cubicBezTo>
                            <a:pt x="31" y="45"/>
                            <a:pt x="32" y="46"/>
                            <a:pt x="32" y="46"/>
                          </a:cubicBezTo>
                          <a:cubicBezTo>
                            <a:pt x="32" y="46"/>
                            <a:pt x="33" y="46"/>
                            <a:pt x="33" y="46"/>
                          </a:cubicBezTo>
                          <a:cubicBezTo>
                            <a:pt x="34" y="46"/>
                            <a:pt x="34" y="46"/>
                            <a:pt x="34" y="46"/>
                          </a:cubicBezTo>
                          <a:cubicBezTo>
                            <a:pt x="34" y="45"/>
                            <a:pt x="34" y="45"/>
                            <a:pt x="35" y="45"/>
                          </a:cubicBezTo>
                          <a:cubicBezTo>
                            <a:pt x="35" y="45"/>
                            <a:pt x="35" y="45"/>
                            <a:pt x="35" y="45"/>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5" y="44"/>
                            <a:pt x="35" y="44"/>
                          </a:cubicBezTo>
                          <a:cubicBezTo>
                            <a:pt x="35" y="44"/>
                            <a:pt x="36" y="44"/>
                            <a:pt x="36" y="43"/>
                          </a:cubicBezTo>
                          <a:cubicBezTo>
                            <a:pt x="36" y="43"/>
                            <a:pt x="36" y="44"/>
                            <a:pt x="36" y="44"/>
                          </a:cubicBezTo>
                          <a:cubicBezTo>
                            <a:pt x="36" y="44"/>
                            <a:pt x="36" y="44"/>
                            <a:pt x="36" y="44"/>
                          </a:cubicBezTo>
                          <a:cubicBezTo>
                            <a:pt x="36" y="44"/>
                            <a:pt x="36" y="44"/>
                            <a:pt x="35" y="44"/>
                          </a:cubicBezTo>
                          <a:cubicBezTo>
                            <a:pt x="35" y="44"/>
                            <a:pt x="35" y="44"/>
                            <a:pt x="35" y="44"/>
                          </a:cubicBezTo>
                          <a:cubicBezTo>
                            <a:pt x="35" y="44"/>
                            <a:pt x="35" y="44"/>
                            <a:pt x="35" y="44"/>
                          </a:cubicBezTo>
                          <a:cubicBezTo>
                            <a:pt x="35" y="44"/>
                            <a:pt x="35" y="44"/>
                            <a:pt x="36" y="44"/>
                          </a:cubicBezTo>
                          <a:cubicBezTo>
                            <a:pt x="35" y="44"/>
                            <a:pt x="35" y="45"/>
                            <a:pt x="34" y="46"/>
                          </a:cubicBezTo>
                          <a:cubicBezTo>
                            <a:pt x="35" y="46"/>
                            <a:pt x="35" y="46"/>
                            <a:pt x="35" y="46"/>
                          </a:cubicBezTo>
                          <a:cubicBezTo>
                            <a:pt x="35" y="46"/>
                            <a:pt x="35" y="46"/>
                            <a:pt x="35" y="46"/>
                          </a:cubicBezTo>
                          <a:cubicBezTo>
                            <a:pt x="35" y="46"/>
                            <a:pt x="35" y="46"/>
                            <a:pt x="34" y="46"/>
                          </a:cubicBezTo>
                          <a:cubicBezTo>
                            <a:pt x="34" y="46"/>
                            <a:pt x="34" y="46"/>
                            <a:pt x="34" y="46"/>
                          </a:cubicBezTo>
                          <a:cubicBezTo>
                            <a:pt x="34" y="46"/>
                            <a:pt x="34" y="46"/>
                            <a:pt x="34" y="46"/>
                          </a:cubicBezTo>
                          <a:cubicBezTo>
                            <a:pt x="34" y="46"/>
                            <a:pt x="34" y="46"/>
                            <a:pt x="34" y="46"/>
                          </a:cubicBezTo>
                          <a:cubicBezTo>
                            <a:pt x="34" y="46"/>
                            <a:pt x="33" y="46"/>
                            <a:pt x="33" y="46"/>
                          </a:cubicBezTo>
                          <a:cubicBezTo>
                            <a:pt x="33" y="46"/>
                            <a:pt x="33" y="46"/>
                            <a:pt x="33" y="46"/>
                          </a:cubicBezTo>
                          <a:cubicBezTo>
                            <a:pt x="33" y="46"/>
                            <a:pt x="32" y="46"/>
                            <a:pt x="32" y="46"/>
                          </a:cubicBezTo>
                          <a:cubicBezTo>
                            <a:pt x="32" y="46"/>
                            <a:pt x="31" y="46"/>
                            <a:pt x="31" y="45"/>
                          </a:cubicBezTo>
                          <a:cubicBezTo>
                            <a:pt x="31" y="45"/>
                            <a:pt x="31" y="45"/>
                            <a:pt x="31" y="45"/>
                          </a:cubicBezTo>
                          <a:cubicBezTo>
                            <a:pt x="30" y="45"/>
                            <a:pt x="30" y="45"/>
                            <a:pt x="30" y="45"/>
                          </a:cubicBezTo>
                          <a:close/>
                          <a:moveTo>
                            <a:pt x="37" y="44"/>
                          </a:moveTo>
                          <a:cubicBezTo>
                            <a:pt x="37" y="44"/>
                            <a:pt x="37" y="44"/>
                            <a:pt x="37" y="44"/>
                          </a:cubicBezTo>
                          <a:cubicBezTo>
                            <a:pt x="37" y="44"/>
                            <a:pt x="37" y="44"/>
                            <a:pt x="37" y="43"/>
                          </a:cubicBezTo>
                          <a:cubicBezTo>
                            <a:pt x="37" y="43"/>
                            <a:pt x="37" y="43"/>
                            <a:pt x="37" y="43"/>
                          </a:cubicBezTo>
                          <a:cubicBezTo>
                            <a:pt x="37" y="43"/>
                            <a:pt x="37" y="43"/>
                            <a:pt x="37" y="43"/>
                          </a:cubicBezTo>
                          <a:cubicBezTo>
                            <a:pt x="37" y="44"/>
                            <a:pt x="37" y="44"/>
                            <a:pt x="37" y="44"/>
                          </a:cubicBezTo>
                          <a:cubicBezTo>
                            <a:pt x="37" y="44"/>
                            <a:pt x="37" y="44"/>
                            <a:pt x="37" y="44"/>
                          </a:cubicBezTo>
                          <a:cubicBezTo>
                            <a:pt x="37" y="44"/>
                            <a:pt x="37" y="44"/>
                            <a:pt x="37" y="44"/>
                          </a:cubicBezTo>
                          <a:cubicBezTo>
                            <a:pt x="38" y="44"/>
                            <a:pt x="38" y="44"/>
                            <a:pt x="38" y="44"/>
                          </a:cubicBezTo>
                          <a:cubicBezTo>
                            <a:pt x="38" y="44"/>
                            <a:pt x="38" y="44"/>
                            <a:pt x="38" y="44"/>
                          </a:cubicBezTo>
                          <a:cubicBezTo>
                            <a:pt x="38" y="44"/>
                            <a:pt x="38" y="45"/>
                            <a:pt x="38" y="45"/>
                          </a:cubicBezTo>
                          <a:cubicBezTo>
                            <a:pt x="39" y="45"/>
                            <a:pt x="39" y="45"/>
                            <a:pt x="40" y="45"/>
                          </a:cubicBezTo>
                          <a:cubicBezTo>
                            <a:pt x="40" y="45"/>
                            <a:pt x="40" y="45"/>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3"/>
                            <a:pt x="41" y="43"/>
                            <a:pt x="41" y="43"/>
                          </a:cubicBezTo>
                          <a:cubicBezTo>
                            <a:pt x="41" y="43"/>
                            <a:pt x="41" y="43"/>
                            <a:pt x="41" y="43"/>
                          </a:cubicBezTo>
                          <a:cubicBezTo>
                            <a:pt x="41" y="43"/>
                            <a:pt x="41" y="43"/>
                            <a:pt x="41" y="43"/>
                          </a:cubicBezTo>
                          <a:cubicBezTo>
                            <a:pt x="41" y="43"/>
                            <a:pt x="41" y="43"/>
                            <a:pt x="41" y="43"/>
                          </a:cubicBezTo>
                          <a:cubicBezTo>
                            <a:pt x="41" y="43"/>
                            <a:pt x="41" y="43"/>
                            <a:pt x="41" y="43"/>
                          </a:cubicBezTo>
                          <a:cubicBezTo>
                            <a:pt x="41" y="43"/>
                            <a:pt x="41" y="43"/>
                            <a:pt x="41" y="43"/>
                          </a:cubicBezTo>
                          <a:cubicBezTo>
                            <a:pt x="41" y="43"/>
                            <a:pt x="41" y="43"/>
                            <a:pt x="41" y="43"/>
                          </a:cubicBezTo>
                          <a:cubicBezTo>
                            <a:pt x="41" y="43"/>
                            <a:pt x="41" y="43"/>
                            <a:pt x="41" y="43"/>
                          </a:cubicBezTo>
                          <a:cubicBezTo>
                            <a:pt x="41" y="43"/>
                            <a:pt x="41" y="43"/>
                            <a:pt x="41" y="43"/>
                          </a:cubicBezTo>
                          <a:cubicBezTo>
                            <a:pt x="41" y="43"/>
                            <a:pt x="41" y="43"/>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5"/>
                            <a:pt x="41" y="45"/>
                            <a:pt x="40" y="46"/>
                          </a:cubicBezTo>
                          <a:cubicBezTo>
                            <a:pt x="40" y="45"/>
                            <a:pt x="40" y="45"/>
                            <a:pt x="41" y="45"/>
                          </a:cubicBezTo>
                          <a:cubicBezTo>
                            <a:pt x="41" y="45"/>
                            <a:pt x="41" y="45"/>
                            <a:pt x="40" y="45"/>
                          </a:cubicBezTo>
                          <a:cubicBezTo>
                            <a:pt x="40" y="45"/>
                            <a:pt x="40" y="46"/>
                            <a:pt x="40" y="46"/>
                          </a:cubicBezTo>
                          <a:cubicBezTo>
                            <a:pt x="40" y="46"/>
                            <a:pt x="40" y="46"/>
                            <a:pt x="40" y="46"/>
                          </a:cubicBezTo>
                          <a:cubicBezTo>
                            <a:pt x="39" y="46"/>
                            <a:pt x="39" y="46"/>
                            <a:pt x="39" y="46"/>
                          </a:cubicBezTo>
                          <a:cubicBezTo>
                            <a:pt x="39" y="46"/>
                            <a:pt x="39" y="46"/>
                            <a:pt x="39" y="46"/>
                          </a:cubicBezTo>
                          <a:cubicBezTo>
                            <a:pt x="39" y="46"/>
                            <a:pt x="39" y="46"/>
                            <a:pt x="38" y="45"/>
                          </a:cubicBezTo>
                          <a:cubicBezTo>
                            <a:pt x="38" y="45"/>
                            <a:pt x="38" y="45"/>
                            <a:pt x="38" y="45"/>
                          </a:cubicBezTo>
                          <a:cubicBezTo>
                            <a:pt x="38" y="45"/>
                            <a:pt x="38" y="45"/>
                            <a:pt x="38" y="45"/>
                          </a:cubicBezTo>
                          <a:cubicBezTo>
                            <a:pt x="38" y="45"/>
                            <a:pt x="38" y="45"/>
                            <a:pt x="38" y="45"/>
                          </a:cubicBezTo>
                          <a:cubicBezTo>
                            <a:pt x="38" y="45"/>
                            <a:pt x="37" y="44"/>
                            <a:pt x="37" y="44"/>
                          </a:cubicBezTo>
                          <a:cubicBezTo>
                            <a:pt x="37" y="44"/>
                            <a:pt x="37" y="44"/>
                            <a:pt x="37" y="44"/>
                          </a:cubicBezTo>
                          <a:cubicBezTo>
                            <a:pt x="37" y="44"/>
                            <a:pt x="37" y="44"/>
                            <a:pt x="37" y="44"/>
                          </a:cubicBezTo>
                          <a:close/>
                          <a:moveTo>
                            <a:pt x="41" y="45"/>
                          </a:moveTo>
                          <a:cubicBezTo>
                            <a:pt x="41" y="45"/>
                            <a:pt x="41" y="45"/>
                            <a:pt x="41" y="45"/>
                          </a:cubicBezTo>
                          <a:cubicBezTo>
                            <a:pt x="41" y="45"/>
                            <a:pt x="41" y="45"/>
                            <a:pt x="41" y="45"/>
                          </a:cubicBezTo>
                          <a:cubicBezTo>
                            <a:pt x="41" y="45"/>
                            <a:pt x="41" y="45"/>
                            <a:pt x="41" y="45"/>
                          </a:cubicBezTo>
                          <a:cubicBezTo>
                            <a:pt x="41" y="45"/>
                            <a:pt x="41" y="45"/>
                            <a:pt x="41" y="45"/>
                          </a:cubicBezTo>
                          <a:close/>
                          <a:moveTo>
                            <a:pt x="43" y="41"/>
                          </a:moveTo>
                          <a:cubicBezTo>
                            <a:pt x="43" y="41"/>
                            <a:pt x="43" y="42"/>
                            <a:pt x="43" y="42"/>
                          </a:cubicBezTo>
                          <a:cubicBezTo>
                            <a:pt x="43" y="42"/>
                            <a:pt x="43" y="42"/>
                            <a:pt x="43" y="42"/>
                          </a:cubicBezTo>
                          <a:cubicBezTo>
                            <a:pt x="43" y="42"/>
                            <a:pt x="43" y="41"/>
                            <a:pt x="43" y="41"/>
                          </a:cubicBezTo>
                          <a:cubicBezTo>
                            <a:pt x="43" y="41"/>
                            <a:pt x="43" y="41"/>
                            <a:pt x="43" y="41"/>
                          </a:cubicBezTo>
                          <a:cubicBezTo>
                            <a:pt x="43" y="41"/>
                            <a:pt x="43" y="41"/>
                            <a:pt x="43" y="41"/>
                          </a:cubicBezTo>
                          <a:cubicBezTo>
                            <a:pt x="43" y="41"/>
                            <a:pt x="43" y="41"/>
                            <a:pt x="43" y="41"/>
                          </a:cubicBezTo>
                          <a:cubicBezTo>
                            <a:pt x="43" y="41"/>
                            <a:pt x="43" y="41"/>
                            <a:pt x="43" y="41"/>
                          </a:cubicBezTo>
                          <a:cubicBezTo>
                            <a:pt x="43" y="41"/>
                            <a:pt x="43" y="41"/>
                            <a:pt x="43" y="41"/>
                          </a:cubicBezTo>
                          <a:cubicBezTo>
                            <a:pt x="43" y="41"/>
                            <a:pt x="43" y="41"/>
                            <a:pt x="43" y="41"/>
                          </a:cubicBezTo>
                          <a:cubicBezTo>
                            <a:pt x="43" y="41"/>
                            <a:pt x="43" y="41"/>
                            <a:pt x="43" y="41"/>
                          </a:cubicBezTo>
                          <a:cubicBezTo>
                            <a:pt x="43" y="41"/>
                            <a:pt x="43"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5" y="41"/>
                          </a:cubicBezTo>
                          <a:cubicBezTo>
                            <a:pt x="45" y="41"/>
                            <a:pt x="45" y="41"/>
                            <a:pt x="45" y="41"/>
                          </a:cubicBezTo>
                          <a:cubicBezTo>
                            <a:pt x="45" y="41"/>
                            <a:pt x="45" y="41"/>
                            <a:pt x="45" y="41"/>
                          </a:cubicBezTo>
                          <a:cubicBezTo>
                            <a:pt x="45" y="41"/>
                            <a:pt x="45" y="41"/>
                            <a:pt x="45" y="41"/>
                          </a:cubicBezTo>
                          <a:cubicBezTo>
                            <a:pt x="45" y="41"/>
                            <a:pt x="45" y="41"/>
                            <a:pt x="45" y="40"/>
                          </a:cubicBezTo>
                          <a:cubicBezTo>
                            <a:pt x="45" y="40"/>
                            <a:pt x="45" y="40"/>
                            <a:pt x="46" y="40"/>
                          </a:cubicBezTo>
                          <a:cubicBezTo>
                            <a:pt x="46" y="40"/>
                            <a:pt x="46" y="40"/>
                            <a:pt x="46" y="39"/>
                          </a:cubicBezTo>
                          <a:cubicBezTo>
                            <a:pt x="46" y="39"/>
                            <a:pt x="46" y="39"/>
                            <a:pt x="46" y="39"/>
                          </a:cubicBezTo>
                          <a:cubicBezTo>
                            <a:pt x="46" y="39"/>
                            <a:pt x="46" y="39"/>
                            <a:pt x="46" y="39"/>
                          </a:cubicBezTo>
                          <a:cubicBezTo>
                            <a:pt x="46" y="38"/>
                            <a:pt x="46" y="38"/>
                            <a:pt x="46" y="38"/>
                          </a:cubicBezTo>
                          <a:cubicBezTo>
                            <a:pt x="45" y="38"/>
                            <a:pt x="44" y="37"/>
                            <a:pt x="44" y="37"/>
                          </a:cubicBezTo>
                          <a:cubicBezTo>
                            <a:pt x="44" y="37"/>
                            <a:pt x="44" y="37"/>
                            <a:pt x="44" y="37"/>
                          </a:cubicBezTo>
                          <a:cubicBezTo>
                            <a:pt x="44" y="37"/>
                            <a:pt x="44" y="37"/>
                            <a:pt x="45" y="37"/>
                          </a:cubicBezTo>
                          <a:cubicBezTo>
                            <a:pt x="45" y="37"/>
                            <a:pt x="45" y="37"/>
                            <a:pt x="45" y="37"/>
                          </a:cubicBezTo>
                          <a:cubicBezTo>
                            <a:pt x="45" y="37"/>
                            <a:pt x="45" y="37"/>
                            <a:pt x="45" y="37"/>
                          </a:cubicBezTo>
                          <a:cubicBezTo>
                            <a:pt x="45" y="38"/>
                            <a:pt x="45" y="38"/>
                            <a:pt x="45" y="38"/>
                          </a:cubicBezTo>
                          <a:cubicBezTo>
                            <a:pt x="45" y="38"/>
                            <a:pt x="45" y="38"/>
                            <a:pt x="45" y="38"/>
                          </a:cubicBezTo>
                          <a:cubicBezTo>
                            <a:pt x="46" y="38"/>
                            <a:pt x="46" y="38"/>
                            <a:pt x="46" y="38"/>
                          </a:cubicBezTo>
                          <a:cubicBezTo>
                            <a:pt x="46" y="39"/>
                            <a:pt x="46" y="39"/>
                            <a:pt x="46" y="39"/>
                          </a:cubicBezTo>
                          <a:cubicBezTo>
                            <a:pt x="46" y="40"/>
                            <a:pt x="46" y="40"/>
                            <a:pt x="45" y="41"/>
                          </a:cubicBezTo>
                          <a:cubicBezTo>
                            <a:pt x="45" y="41"/>
                            <a:pt x="45" y="41"/>
                            <a:pt x="45" y="41"/>
                          </a:cubicBezTo>
                          <a:cubicBezTo>
                            <a:pt x="45" y="41"/>
                            <a:pt x="45" y="41"/>
                            <a:pt x="45" y="41"/>
                          </a:cubicBezTo>
                          <a:cubicBezTo>
                            <a:pt x="45" y="41"/>
                            <a:pt x="45" y="41"/>
                            <a:pt x="45" y="41"/>
                          </a:cubicBezTo>
                          <a:cubicBezTo>
                            <a:pt x="45" y="41"/>
                            <a:pt x="44" y="41"/>
                            <a:pt x="44" y="41"/>
                          </a:cubicBezTo>
                          <a:cubicBezTo>
                            <a:pt x="44" y="42"/>
                            <a:pt x="44" y="41"/>
                            <a:pt x="44" y="41"/>
                          </a:cubicBezTo>
                          <a:cubicBezTo>
                            <a:pt x="44" y="41"/>
                            <a:pt x="44" y="41"/>
                            <a:pt x="44" y="41"/>
                          </a:cubicBezTo>
                          <a:cubicBezTo>
                            <a:pt x="44" y="41"/>
                            <a:pt x="44" y="41"/>
                            <a:pt x="44" y="41"/>
                          </a:cubicBezTo>
                          <a:cubicBezTo>
                            <a:pt x="44" y="41"/>
                            <a:pt x="43" y="41"/>
                            <a:pt x="43" y="41"/>
                          </a:cubicBezTo>
                          <a:cubicBezTo>
                            <a:pt x="43" y="41"/>
                            <a:pt x="43" y="41"/>
                            <a:pt x="43" y="41"/>
                          </a:cubicBezTo>
                          <a:close/>
                          <a:moveTo>
                            <a:pt x="48" y="30"/>
                          </a:moveTo>
                          <a:cubicBezTo>
                            <a:pt x="48" y="30"/>
                            <a:pt x="48" y="30"/>
                            <a:pt x="48" y="31"/>
                          </a:cubicBezTo>
                          <a:cubicBezTo>
                            <a:pt x="48" y="31"/>
                            <a:pt x="48" y="31"/>
                            <a:pt x="48" y="32"/>
                          </a:cubicBezTo>
                          <a:cubicBezTo>
                            <a:pt x="48" y="32"/>
                            <a:pt x="47" y="33"/>
                            <a:pt x="47" y="33"/>
                          </a:cubicBezTo>
                          <a:cubicBezTo>
                            <a:pt x="47" y="33"/>
                            <a:pt x="47" y="33"/>
                            <a:pt x="46" y="33"/>
                          </a:cubicBezTo>
                          <a:cubicBezTo>
                            <a:pt x="46" y="34"/>
                            <a:pt x="46" y="34"/>
                            <a:pt x="46" y="34"/>
                          </a:cubicBezTo>
                          <a:cubicBezTo>
                            <a:pt x="46" y="34"/>
                            <a:pt x="46" y="34"/>
                            <a:pt x="45" y="34"/>
                          </a:cubicBezTo>
                          <a:cubicBezTo>
                            <a:pt x="45" y="34"/>
                            <a:pt x="45" y="34"/>
                            <a:pt x="45" y="34"/>
                          </a:cubicBezTo>
                          <a:cubicBezTo>
                            <a:pt x="45" y="34"/>
                            <a:pt x="45" y="34"/>
                            <a:pt x="45" y="34"/>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4" y="35"/>
                          </a:cubicBezTo>
                          <a:cubicBezTo>
                            <a:pt x="44" y="35"/>
                            <a:pt x="45" y="35"/>
                            <a:pt x="45" y="35"/>
                          </a:cubicBezTo>
                          <a:cubicBezTo>
                            <a:pt x="45" y="35"/>
                            <a:pt x="45" y="35"/>
                            <a:pt x="45" y="35"/>
                          </a:cubicBezTo>
                          <a:cubicBezTo>
                            <a:pt x="45" y="35"/>
                            <a:pt x="45" y="35"/>
                            <a:pt x="45" y="34"/>
                          </a:cubicBezTo>
                          <a:cubicBezTo>
                            <a:pt x="45" y="34"/>
                            <a:pt x="45" y="34"/>
                            <a:pt x="45" y="34"/>
                          </a:cubicBezTo>
                          <a:cubicBezTo>
                            <a:pt x="45" y="34"/>
                            <a:pt x="45" y="34"/>
                            <a:pt x="45" y="34"/>
                          </a:cubicBezTo>
                          <a:cubicBezTo>
                            <a:pt x="45" y="34"/>
                            <a:pt x="45" y="34"/>
                            <a:pt x="45" y="34"/>
                          </a:cubicBezTo>
                          <a:cubicBezTo>
                            <a:pt x="45" y="34"/>
                            <a:pt x="45" y="34"/>
                            <a:pt x="45" y="34"/>
                          </a:cubicBezTo>
                          <a:cubicBezTo>
                            <a:pt x="46" y="34"/>
                            <a:pt x="46" y="34"/>
                            <a:pt x="46" y="34"/>
                          </a:cubicBezTo>
                          <a:cubicBezTo>
                            <a:pt x="46" y="34"/>
                            <a:pt x="46" y="34"/>
                            <a:pt x="46" y="34"/>
                          </a:cubicBezTo>
                          <a:cubicBezTo>
                            <a:pt x="46" y="34"/>
                            <a:pt x="46" y="33"/>
                            <a:pt x="46" y="33"/>
                          </a:cubicBezTo>
                          <a:cubicBezTo>
                            <a:pt x="47" y="33"/>
                            <a:pt x="47" y="32"/>
                            <a:pt x="47" y="32"/>
                          </a:cubicBezTo>
                          <a:cubicBezTo>
                            <a:pt x="47" y="32"/>
                            <a:pt x="47" y="32"/>
                            <a:pt x="47" y="31"/>
                          </a:cubicBezTo>
                          <a:cubicBezTo>
                            <a:pt x="47" y="31"/>
                            <a:pt x="47" y="31"/>
                            <a:pt x="47" y="31"/>
                          </a:cubicBezTo>
                          <a:cubicBezTo>
                            <a:pt x="47" y="31"/>
                            <a:pt x="47" y="30"/>
                            <a:pt x="47" y="30"/>
                          </a:cubicBezTo>
                          <a:cubicBezTo>
                            <a:pt x="47" y="30"/>
                            <a:pt x="47" y="30"/>
                            <a:pt x="47" y="29"/>
                          </a:cubicBezTo>
                          <a:cubicBezTo>
                            <a:pt x="47" y="29"/>
                            <a:pt x="47" y="29"/>
                            <a:pt x="47" y="29"/>
                          </a:cubicBezTo>
                          <a:cubicBezTo>
                            <a:pt x="46" y="29"/>
                            <a:pt x="46" y="29"/>
                            <a:pt x="46" y="29"/>
                          </a:cubicBezTo>
                          <a:cubicBezTo>
                            <a:pt x="46" y="29"/>
                            <a:pt x="46" y="28"/>
                            <a:pt x="46" y="28"/>
                          </a:cubicBezTo>
                          <a:cubicBezTo>
                            <a:pt x="46"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7"/>
                            <a:pt x="45" y="27"/>
                          </a:cubicBezTo>
                          <a:cubicBezTo>
                            <a:pt x="45" y="27"/>
                            <a:pt x="45" y="27"/>
                            <a:pt x="45" y="27"/>
                          </a:cubicBezTo>
                          <a:cubicBezTo>
                            <a:pt x="45" y="27"/>
                            <a:pt x="45" y="27"/>
                            <a:pt x="45" y="28"/>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8"/>
                            <a:pt x="46" y="28"/>
                            <a:pt x="46" y="28"/>
                          </a:cubicBezTo>
                          <a:cubicBezTo>
                            <a:pt x="46" y="28"/>
                            <a:pt x="46" y="28"/>
                            <a:pt x="46" y="28"/>
                          </a:cubicBezTo>
                          <a:cubicBezTo>
                            <a:pt x="46" y="28"/>
                            <a:pt x="46" y="28"/>
                            <a:pt x="46" y="28"/>
                          </a:cubicBezTo>
                          <a:cubicBezTo>
                            <a:pt x="46" y="28"/>
                            <a:pt x="47" y="28"/>
                            <a:pt x="47" y="29"/>
                          </a:cubicBezTo>
                          <a:cubicBezTo>
                            <a:pt x="47" y="29"/>
                            <a:pt x="47" y="29"/>
                            <a:pt x="47" y="29"/>
                          </a:cubicBezTo>
                          <a:cubicBezTo>
                            <a:pt x="47" y="29"/>
                            <a:pt x="47" y="29"/>
                            <a:pt x="47" y="29"/>
                          </a:cubicBezTo>
                          <a:cubicBezTo>
                            <a:pt x="47" y="29"/>
                            <a:pt x="48" y="30"/>
                            <a:pt x="48" y="30"/>
                          </a:cubicBezTo>
                          <a:close/>
                          <a:moveTo>
                            <a:pt x="42" y="13"/>
                          </a:moveTo>
                          <a:cubicBezTo>
                            <a:pt x="42" y="13"/>
                            <a:pt x="42" y="13"/>
                            <a:pt x="42" y="13"/>
                          </a:cubicBezTo>
                          <a:cubicBezTo>
                            <a:pt x="42" y="13"/>
                            <a:pt x="42" y="13"/>
                            <a:pt x="42" y="13"/>
                          </a:cubicBezTo>
                          <a:cubicBezTo>
                            <a:pt x="42" y="13"/>
                            <a:pt x="42" y="13"/>
                            <a:pt x="42" y="13"/>
                          </a:cubicBezTo>
                          <a:close/>
                          <a:moveTo>
                            <a:pt x="37" y="8"/>
                          </a:moveTo>
                          <a:cubicBezTo>
                            <a:pt x="37" y="8"/>
                            <a:pt x="37" y="8"/>
                            <a:pt x="37" y="8"/>
                          </a:cubicBezTo>
                          <a:cubicBezTo>
                            <a:pt x="37" y="8"/>
                            <a:pt x="37" y="8"/>
                            <a:pt x="37" y="8"/>
                          </a:cubicBezTo>
                          <a:cubicBezTo>
                            <a:pt x="37" y="8"/>
                            <a:pt x="37" y="8"/>
                            <a:pt x="37" y="8"/>
                          </a:cubicBezTo>
                          <a:close/>
                          <a:moveTo>
                            <a:pt x="25" y="4"/>
                          </a:moveTo>
                          <a:cubicBezTo>
                            <a:pt x="25" y="4"/>
                            <a:pt x="25" y="4"/>
                            <a:pt x="25" y="4"/>
                          </a:cubicBezTo>
                          <a:cubicBezTo>
                            <a:pt x="25" y="4"/>
                            <a:pt x="25" y="4"/>
                            <a:pt x="25" y="4"/>
                          </a:cubicBezTo>
                          <a:cubicBezTo>
                            <a:pt x="25" y="4"/>
                            <a:pt x="25" y="4"/>
                            <a:pt x="25" y="4"/>
                          </a:cubicBezTo>
                          <a:cubicBezTo>
                            <a:pt x="25" y="4"/>
                            <a:pt x="25" y="4"/>
                            <a:pt x="25" y="4"/>
                          </a:cubicBezTo>
                          <a:cubicBezTo>
                            <a:pt x="25" y="4"/>
                            <a:pt x="25" y="4"/>
                            <a:pt x="25" y="4"/>
                          </a:cubicBezTo>
                          <a:cubicBezTo>
                            <a:pt x="25" y="4"/>
                            <a:pt x="25" y="4"/>
                            <a:pt x="25" y="4"/>
                          </a:cubicBezTo>
                          <a:cubicBezTo>
                            <a:pt x="25" y="4"/>
                            <a:pt x="25" y="4"/>
                            <a:pt x="25" y="4"/>
                          </a:cubicBezTo>
                          <a:cubicBezTo>
                            <a:pt x="25" y="3"/>
                            <a:pt x="25" y="3"/>
                            <a:pt x="25" y="3"/>
                          </a:cubicBezTo>
                          <a:cubicBezTo>
                            <a:pt x="25" y="3"/>
                            <a:pt x="24" y="3"/>
                            <a:pt x="24" y="3"/>
                          </a:cubicBezTo>
                          <a:cubicBezTo>
                            <a:pt x="24" y="3"/>
                            <a:pt x="24" y="3"/>
                            <a:pt x="24" y="2"/>
                          </a:cubicBezTo>
                          <a:cubicBezTo>
                            <a:pt x="24" y="2"/>
                            <a:pt x="24" y="2"/>
                            <a:pt x="23" y="2"/>
                          </a:cubicBezTo>
                          <a:cubicBezTo>
                            <a:pt x="23" y="2"/>
                            <a:pt x="23" y="2"/>
                            <a:pt x="23" y="1"/>
                          </a:cubicBezTo>
                          <a:cubicBezTo>
                            <a:pt x="23" y="1"/>
                            <a:pt x="22" y="1"/>
                            <a:pt x="22" y="1"/>
                          </a:cubicBezTo>
                          <a:cubicBezTo>
                            <a:pt x="21" y="2"/>
                            <a:pt x="21" y="2"/>
                            <a:pt x="21" y="2"/>
                          </a:cubicBezTo>
                          <a:cubicBezTo>
                            <a:pt x="21" y="2"/>
                            <a:pt x="21" y="2"/>
                            <a:pt x="21" y="2"/>
                          </a:cubicBezTo>
                          <a:cubicBezTo>
                            <a:pt x="21" y="2"/>
                            <a:pt x="21" y="2"/>
                            <a:pt x="21" y="2"/>
                          </a:cubicBezTo>
                          <a:cubicBezTo>
                            <a:pt x="21" y="2"/>
                            <a:pt x="20" y="2"/>
                            <a:pt x="20" y="3"/>
                          </a:cubicBezTo>
                          <a:cubicBezTo>
                            <a:pt x="20" y="3"/>
                            <a:pt x="20" y="3"/>
                            <a:pt x="20" y="3"/>
                          </a:cubicBezTo>
                          <a:cubicBezTo>
                            <a:pt x="20" y="3"/>
                            <a:pt x="20" y="3"/>
                            <a:pt x="20" y="3"/>
                          </a:cubicBezTo>
                          <a:cubicBezTo>
                            <a:pt x="20" y="3"/>
                            <a:pt x="20" y="3"/>
                            <a:pt x="20" y="4"/>
                          </a:cubicBezTo>
                          <a:cubicBezTo>
                            <a:pt x="20" y="4"/>
                            <a:pt x="20" y="4"/>
                            <a:pt x="20" y="4"/>
                          </a:cubicBezTo>
                          <a:cubicBezTo>
                            <a:pt x="20" y="4"/>
                            <a:pt x="20" y="3"/>
                            <a:pt x="20" y="3"/>
                          </a:cubicBezTo>
                          <a:cubicBezTo>
                            <a:pt x="20" y="3"/>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3"/>
                            <a:pt x="20" y="3"/>
                            <a:pt x="20" y="3"/>
                          </a:cubicBezTo>
                          <a:cubicBezTo>
                            <a:pt x="20" y="3"/>
                            <a:pt x="20" y="3"/>
                            <a:pt x="20" y="3"/>
                          </a:cubicBezTo>
                          <a:cubicBezTo>
                            <a:pt x="20" y="3"/>
                            <a:pt x="20" y="3"/>
                            <a:pt x="20" y="2"/>
                          </a:cubicBezTo>
                          <a:cubicBezTo>
                            <a:pt x="20" y="2"/>
                            <a:pt x="20" y="2"/>
                            <a:pt x="20" y="2"/>
                          </a:cubicBezTo>
                          <a:cubicBezTo>
                            <a:pt x="20" y="2"/>
                            <a:pt x="20" y="2"/>
                            <a:pt x="20" y="2"/>
                          </a:cubicBezTo>
                          <a:cubicBezTo>
                            <a:pt x="20" y="2"/>
                            <a:pt x="20" y="2"/>
                            <a:pt x="20" y="2"/>
                          </a:cubicBezTo>
                          <a:cubicBezTo>
                            <a:pt x="20" y="2"/>
                            <a:pt x="20" y="2"/>
                            <a:pt x="20" y="2"/>
                          </a:cubicBezTo>
                          <a:cubicBezTo>
                            <a:pt x="21" y="2"/>
                            <a:pt x="21" y="2"/>
                            <a:pt x="21" y="2"/>
                          </a:cubicBezTo>
                          <a:cubicBezTo>
                            <a:pt x="21" y="2"/>
                            <a:pt x="21" y="2"/>
                            <a:pt x="21" y="2"/>
                          </a:cubicBezTo>
                          <a:cubicBezTo>
                            <a:pt x="21" y="2"/>
                            <a:pt x="21" y="2"/>
                            <a:pt x="21" y="2"/>
                          </a:cubicBezTo>
                          <a:cubicBezTo>
                            <a:pt x="21" y="2"/>
                            <a:pt x="21" y="2"/>
                            <a:pt x="21" y="2"/>
                          </a:cubicBezTo>
                          <a:cubicBezTo>
                            <a:pt x="21" y="1"/>
                            <a:pt x="21" y="1"/>
                            <a:pt x="21" y="1"/>
                          </a:cubicBezTo>
                          <a:cubicBezTo>
                            <a:pt x="21" y="1"/>
                            <a:pt x="21" y="1"/>
                            <a:pt x="21" y="1"/>
                          </a:cubicBezTo>
                          <a:cubicBezTo>
                            <a:pt x="22" y="1"/>
                            <a:pt x="22" y="1"/>
                            <a:pt x="22" y="1"/>
                          </a:cubicBezTo>
                          <a:cubicBezTo>
                            <a:pt x="22" y="1"/>
                            <a:pt x="22" y="1"/>
                            <a:pt x="22" y="1"/>
                          </a:cubicBezTo>
                          <a:cubicBezTo>
                            <a:pt x="22" y="1"/>
                            <a:pt x="22" y="1"/>
                            <a:pt x="22" y="1"/>
                          </a:cubicBezTo>
                          <a:cubicBezTo>
                            <a:pt x="22" y="1"/>
                            <a:pt x="22" y="1"/>
                            <a:pt x="23" y="1"/>
                          </a:cubicBezTo>
                          <a:cubicBezTo>
                            <a:pt x="23" y="1"/>
                            <a:pt x="23" y="1"/>
                            <a:pt x="23" y="2"/>
                          </a:cubicBezTo>
                          <a:cubicBezTo>
                            <a:pt x="23" y="2"/>
                            <a:pt x="23" y="2"/>
                            <a:pt x="23" y="2"/>
                          </a:cubicBezTo>
                          <a:cubicBezTo>
                            <a:pt x="24" y="2"/>
                            <a:pt x="24" y="2"/>
                            <a:pt x="24" y="2"/>
                          </a:cubicBezTo>
                          <a:cubicBezTo>
                            <a:pt x="24" y="2"/>
                            <a:pt x="24" y="2"/>
                            <a:pt x="24" y="2"/>
                          </a:cubicBezTo>
                          <a:cubicBezTo>
                            <a:pt x="24" y="3"/>
                            <a:pt x="24" y="3"/>
                            <a:pt x="25" y="3"/>
                          </a:cubicBezTo>
                          <a:cubicBezTo>
                            <a:pt x="25" y="3"/>
                            <a:pt x="25" y="3"/>
                            <a:pt x="25" y="4"/>
                          </a:cubicBezTo>
                          <a:cubicBezTo>
                            <a:pt x="25" y="4"/>
                            <a:pt x="25" y="4"/>
                            <a:pt x="25" y="4"/>
                          </a:cubicBezTo>
                          <a:cubicBezTo>
                            <a:pt x="25" y="4"/>
                            <a:pt x="25" y="4"/>
                            <a:pt x="25" y="4"/>
                          </a:cubicBezTo>
                          <a:cubicBezTo>
                            <a:pt x="25" y="4"/>
                            <a:pt x="25" y="4"/>
                            <a:pt x="25" y="4"/>
                          </a:cubicBezTo>
                          <a:close/>
                          <a:moveTo>
                            <a:pt x="10" y="4"/>
                          </a:moveTo>
                          <a:cubicBezTo>
                            <a:pt x="10" y="5"/>
                            <a:pt x="11" y="5"/>
                            <a:pt x="11" y="5"/>
                          </a:cubicBezTo>
                          <a:cubicBezTo>
                            <a:pt x="11" y="5"/>
                            <a:pt x="11" y="5"/>
                            <a:pt x="11" y="5"/>
                          </a:cubicBezTo>
                          <a:cubicBezTo>
                            <a:pt x="11" y="6"/>
                            <a:pt x="11" y="6"/>
                            <a:pt x="11" y="6"/>
                          </a:cubicBezTo>
                          <a:cubicBezTo>
                            <a:pt x="11" y="6"/>
                            <a:pt x="11" y="6"/>
                            <a:pt x="11" y="6"/>
                          </a:cubicBezTo>
                          <a:cubicBezTo>
                            <a:pt x="11" y="6"/>
                            <a:pt x="11" y="6"/>
                            <a:pt x="11" y="6"/>
                          </a:cubicBezTo>
                          <a:cubicBezTo>
                            <a:pt x="11" y="5"/>
                            <a:pt x="11" y="5"/>
                            <a:pt x="11" y="5"/>
                          </a:cubicBezTo>
                          <a:cubicBezTo>
                            <a:pt x="10" y="5"/>
                            <a:pt x="10" y="5"/>
                            <a:pt x="10" y="5"/>
                          </a:cubicBezTo>
                          <a:cubicBezTo>
                            <a:pt x="10" y="5"/>
                            <a:pt x="10" y="5"/>
                            <a:pt x="10" y="4"/>
                          </a:cubicBezTo>
                          <a:cubicBezTo>
                            <a:pt x="10" y="4"/>
                            <a:pt x="10" y="5"/>
                            <a:pt x="10" y="5"/>
                          </a:cubicBezTo>
                          <a:cubicBezTo>
                            <a:pt x="9" y="5"/>
                            <a:pt x="9" y="5"/>
                            <a:pt x="9" y="4"/>
                          </a:cubicBezTo>
                          <a:cubicBezTo>
                            <a:pt x="9" y="4"/>
                            <a:pt x="9" y="4"/>
                            <a:pt x="9" y="4"/>
                          </a:cubicBezTo>
                          <a:cubicBezTo>
                            <a:pt x="9" y="4"/>
                            <a:pt x="9" y="4"/>
                            <a:pt x="9" y="4"/>
                          </a:cubicBezTo>
                          <a:cubicBezTo>
                            <a:pt x="9" y="4"/>
                            <a:pt x="9" y="4"/>
                            <a:pt x="9" y="4"/>
                          </a:cubicBezTo>
                          <a:cubicBezTo>
                            <a:pt x="9" y="4"/>
                            <a:pt x="9" y="4"/>
                            <a:pt x="9" y="4"/>
                          </a:cubicBezTo>
                          <a:cubicBezTo>
                            <a:pt x="9" y="4"/>
                            <a:pt x="9" y="4"/>
                            <a:pt x="9" y="5"/>
                          </a:cubicBezTo>
                          <a:cubicBezTo>
                            <a:pt x="9" y="5"/>
                            <a:pt x="9" y="5"/>
                            <a:pt x="9" y="5"/>
                          </a:cubicBezTo>
                          <a:cubicBezTo>
                            <a:pt x="9" y="4"/>
                            <a:pt x="9" y="4"/>
                            <a:pt x="9" y="4"/>
                          </a:cubicBezTo>
                          <a:cubicBezTo>
                            <a:pt x="8" y="5"/>
                            <a:pt x="8" y="5"/>
                            <a:pt x="8" y="5"/>
                          </a:cubicBezTo>
                          <a:cubicBezTo>
                            <a:pt x="8" y="5"/>
                            <a:pt x="8" y="5"/>
                            <a:pt x="8" y="5"/>
                          </a:cubicBezTo>
                          <a:cubicBezTo>
                            <a:pt x="8" y="5"/>
                            <a:pt x="8" y="5"/>
                            <a:pt x="8" y="5"/>
                          </a:cubicBezTo>
                          <a:cubicBezTo>
                            <a:pt x="8" y="5"/>
                            <a:pt x="8" y="5"/>
                            <a:pt x="8" y="5"/>
                          </a:cubicBezTo>
                          <a:cubicBezTo>
                            <a:pt x="7" y="5"/>
                            <a:pt x="7" y="6"/>
                            <a:pt x="8" y="6"/>
                          </a:cubicBezTo>
                          <a:cubicBezTo>
                            <a:pt x="7" y="6"/>
                            <a:pt x="8" y="6"/>
                            <a:pt x="8" y="6"/>
                          </a:cubicBezTo>
                          <a:cubicBezTo>
                            <a:pt x="8" y="6"/>
                            <a:pt x="8" y="6"/>
                            <a:pt x="8" y="6"/>
                          </a:cubicBezTo>
                          <a:cubicBezTo>
                            <a:pt x="8" y="6"/>
                            <a:pt x="8" y="6"/>
                            <a:pt x="8" y="6"/>
                          </a:cubicBezTo>
                          <a:cubicBezTo>
                            <a:pt x="8" y="6"/>
                            <a:pt x="8" y="6"/>
                            <a:pt x="8"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7" y="6"/>
                            <a:pt x="7" y="5"/>
                            <a:pt x="7" y="5"/>
                          </a:cubicBezTo>
                          <a:cubicBezTo>
                            <a:pt x="8" y="5"/>
                            <a:pt x="8" y="5"/>
                            <a:pt x="8" y="5"/>
                          </a:cubicBezTo>
                          <a:cubicBezTo>
                            <a:pt x="8" y="5"/>
                            <a:pt x="8" y="5"/>
                            <a:pt x="8" y="5"/>
                          </a:cubicBezTo>
                          <a:cubicBezTo>
                            <a:pt x="8" y="5"/>
                            <a:pt x="8" y="4"/>
                            <a:pt x="8" y="4"/>
                          </a:cubicBezTo>
                          <a:cubicBezTo>
                            <a:pt x="8" y="4"/>
                            <a:pt x="8" y="4"/>
                            <a:pt x="8" y="4"/>
                          </a:cubicBezTo>
                          <a:cubicBezTo>
                            <a:pt x="9" y="4"/>
                            <a:pt x="9" y="4"/>
                            <a:pt x="9" y="4"/>
                          </a:cubicBezTo>
                          <a:cubicBezTo>
                            <a:pt x="9" y="4"/>
                            <a:pt x="9" y="4"/>
                            <a:pt x="9" y="4"/>
                          </a:cubicBezTo>
                          <a:cubicBezTo>
                            <a:pt x="9" y="4"/>
                            <a:pt x="9" y="4"/>
                            <a:pt x="9" y="4"/>
                          </a:cubicBezTo>
                          <a:cubicBezTo>
                            <a:pt x="9" y="4"/>
                            <a:pt x="9" y="4"/>
                            <a:pt x="9" y="4"/>
                          </a:cubicBezTo>
                          <a:cubicBezTo>
                            <a:pt x="10" y="4"/>
                            <a:pt x="10" y="4"/>
                            <a:pt x="10" y="4"/>
                          </a:cubicBezTo>
                          <a:cubicBezTo>
                            <a:pt x="10" y="4"/>
                            <a:pt x="10" y="4"/>
                            <a:pt x="10" y="4"/>
                          </a:cubicBezTo>
                          <a:cubicBezTo>
                            <a:pt x="10" y="4"/>
                            <a:pt x="10" y="4"/>
                            <a:pt x="10" y="4"/>
                          </a:cubicBezTo>
                          <a:close/>
                          <a:moveTo>
                            <a:pt x="5" y="8"/>
                          </a:move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4" y="8"/>
                            <a:pt x="4" y="8"/>
                          </a:cubicBezTo>
                          <a:cubicBezTo>
                            <a:pt x="4" y="9"/>
                            <a:pt x="3" y="9"/>
                            <a:pt x="3" y="9"/>
                          </a:cubicBezTo>
                          <a:cubicBezTo>
                            <a:pt x="3" y="9"/>
                            <a:pt x="3" y="10"/>
                            <a:pt x="3" y="10"/>
                          </a:cubicBezTo>
                          <a:cubicBezTo>
                            <a:pt x="3" y="10"/>
                            <a:pt x="3" y="10"/>
                            <a:pt x="3" y="10"/>
                          </a:cubicBezTo>
                          <a:cubicBezTo>
                            <a:pt x="3" y="11"/>
                            <a:pt x="3" y="11"/>
                            <a:pt x="3" y="11"/>
                          </a:cubicBezTo>
                          <a:cubicBezTo>
                            <a:pt x="3" y="11"/>
                            <a:pt x="3" y="11"/>
                            <a:pt x="3" y="11"/>
                          </a:cubicBezTo>
                          <a:cubicBezTo>
                            <a:pt x="3" y="11"/>
                            <a:pt x="3" y="11"/>
                            <a:pt x="3" y="11"/>
                          </a:cubicBezTo>
                          <a:cubicBezTo>
                            <a:pt x="3" y="11"/>
                            <a:pt x="3" y="11"/>
                            <a:pt x="3" y="11"/>
                          </a:cubicBezTo>
                          <a:cubicBezTo>
                            <a:pt x="3" y="11"/>
                            <a:pt x="3" y="11"/>
                            <a:pt x="3" y="11"/>
                          </a:cubicBezTo>
                          <a:cubicBezTo>
                            <a:pt x="3" y="11"/>
                            <a:pt x="3" y="11"/>
                            <a:pt x="3" y="11"/>
                          </a:cubicBezTo>
                          <a:cubicBezTo>
                            <a:pt x="3" y="11"/>
                            <a:pt x="3" y="11"/>
                            <a:pt x="3" y="11"/>
                          </a:cubicBezTo>
                          <a:cubicBezTo>
                            <a:pt x="3" y="10"/>
                            <a:pt x="3" y="10"/>
                            <a:pt x="3" y="10"/>
                          </a:cubicBezTo>
                          <a:cubicBezTo>
                            <a:pt x="3" y="10"/>
                            <a:pt x="3" y="10"/>
                            <a:pt x="3" y="10"/>
                          </a:cubicBezTo>
                          <a:cubicBezTo>
                            <a:pt x="3" y="9"/>
                            <a:pt x="3" y="9"/>
                            <a:pt x="3" y="9"/>
                          </a:cubicBezTo>
                          <a:cubicBezTo>
                            <a:pt x="3" y="9"/>
                            <a:pt x="3" y="9"/>
                            <a:pt x="3" y="9"/>
                          </a:cubicBezTo>
                          <a:cubicBezTo>
                            <a:pt x="3" y="9"/>
                            <a:pt x="3" y="9"/>
                            <a:pt x="3" y="9"/>
                          </a:cubicBezTo>
                          <a:cubicBezTo>
                            <a:pt x="4" y="8"/>
                            <a:pt x="4" y="8"/>
                            <a:pt x="4" y="8"/>
                          </a:cubicBezTo>
                          <a:cubicBezTo>
                            <a:pt x="4" y="8"/>
                            <a:pt x="5" y="8"/>
                            <a:pt x="5" y="8"/>
                          </a:cubicBezTo>
                          <a:cubicBezTo>
                            <a:pt x="5" y="8"/>
                            <a:pt x="5" y="8"/>
                            <a:pt x="5" y="8"/>
                          </a:cubicBezTo>
                          <a:cubicBezTo>
                            <a:pt x="5" y="8"/>
                            <a:pt x="5" y="8"/>
                            <a:pt x="5" y="8"/>
                          </a:cubicBezTo>
                          <a:close/>
                          <a:moveTo>
                            <a:pt x="4" y="14"/>
                          </a:moveTo>
                          <a:cubicBezTo>
                            <a:pt x="4" y="14"/>
                            <a:pt x="4" y="14"/>
                            <a:pt x="4" y="14"/>
                          </a:cubicBezTo>
                          <a:cubicBezTo>
                            <a:pt x="4" y="14"/>
                            <a:pt x="4" y="14"/>
                            <a:pt x="4" y="14"/>
                          </a:cubicBezTo>
                          <a:cubicBezTo>
                            <a:pt x="4" y="14"/>
                            <a:pt x="4" y="14"/>
                            <a:pt x="4" y="14"/>
                          </a:cubicBezTo>
                          <a:cubicBezTo>
                            <a:pt x="4" y="14"/>
                            <a:pt x="4" y="14"/>
                            <a:pt x="4" y="14"/>
                          </a:cubicBezTo>
                          <a:cubicBezTo>
                            <a:pt x="4" y="14"/>
                            <a:pt x="4" y="14"/>
                            <a:pt x="4" y="14"/>
                          </a:cubicBezTo>
                          <a:cubicBezTo>
                            <a:pt x="4" y="14"/>
                            <a:pt x="4" y="14"/>
                            <a:pt x="4" y="14"/>
                          </a:cubicBezTo>
                          <a:cubicBezTo>
                            <a:pt x="4" y="14"/>
                            <a:pt x="4" y="14"/>
                            <a:pt x="3" y="14"/>
                          </a:cubicBezTo>
                          <a:cubicBezTo>
                            <a:pt x="3" y="14"/>
                            <a:pt x="3" y="15"/>
                            <a:pt x="3" y="15"/>
                          </a:cubicBezTo>
                          <a:cubicBezTo>
                            <a:pt x="3" y="15"/>
                            <a:pt x="3" y="15"/>
                            <a:pt x="2" y="15"/>
                          </a:cubicBezTo>
                          <a:cubicBezTo>
                            <a:pt x="2" y="15"/>
                            <a:pt x="2" y="15"/>
                            <a:pt x="2" y="15"/>
                          </a:cubicBezTo>
                          <a:cubicBezTo>
                            <a:pt x="2" y="16"/>
                            <a:pt x="2" y="16"/>
                            <a:pt x="2" y="16"/>
                          </a:cubicBezTo>
                          <a:cubicBezTo>
                            <a:pt x="2" y="17"/>
                            <a:pt x="2" y="17"/>
                            <a:pt x="2" y="17"/>
                          </a:cubicBezTo>
                          <a:cubicBezTo>
                            <a:pt x="2" y="17"/>
                            <a:pt x="2" y="18"/>
                            <a:pt x="2" y="18"/>
                          </a:cubicBezTo>
                          <a:cubicBezTo>
                            <a:pt x="3" y="18"/>
                            <a:pt x="3" y="18"/>
                            <a:pt x="3" y="18"/>
                          </a:cubicBezTo>
                          <a:cubicBezTo>
                            <a:pt x="3" y="18"/>
                            <a:pt x="3" y="18"/>
                            <a:pt x="3" y="18"/>
                          </a:cubicBezTo>
                          <a:cubicBezTo>
                            <a:pt x="3" y="18"/>
                            <a:pt x="3" y="18"/>
                            <a:pt x="3" y="18"/>
                          </a:cubicBezTo>
                          <a:cubicBezTo>
                            <a:pt x="3" y="18"/>
                            <a:pt x="3" y="18"/>
                            <a:pt x="3" y="18"/>
                          </a:cubicBezTo>
                          <a:cubicBezTo>
                            <a:pt x="2" y="18"/>
                            <a:pt x="2" y="18"/>
                            <a:pt x="2" y="18"/>
                          </a:cubicBezTo>
                          <a:cubicBezTo>
                            <a:pt x="2" y="18"/>
                            <a:pt x="2" y="18"/>
                            <a:pt x="2" y="18"/>
                          </a:cubicBezTo>
                          <a:cubicBezTo>
                            <a:pt x="2" y="18"/>
                            <a:pt x="2" y="18"/>
                            <a:pt x="2" y="18"/>
                          </a:cubicBezTo>
                          <a:cubicBezTo>
                            <a:pt x="2" y="18"/>
                            <a:pt x="2" y="17"/>
                            <a:pt x="2" y="17"/>
                          </a:cubicBezTo>
                          <a:cubicBezTo>
                            <a:pt x="2" y="17"/>
                            <a:pt x="1" y="17"/>
                            <a:pt x="1" y="17"/>
                          </a:cubicBezTo>
                          <a:cubicBezTo>
                            <a:pt x="1" y="16"/>
                            <a:pt x="1" y="16"/>
                            <a:pt x="1" y="16"/>
                          </a:cubicBezTo>
                          <a:cubicBezTo>
                            <a:pt x="1" y="16"/>
                            <a:pt x="1" y="16"/>
                            <a:pt x="1" y="15"/>
                          </a:cubicBezTo>
                          <a:cubicBezTo>
                            <a:pt x="1" y="15"/>
                            <a:pt x="1" y="15"/>
                            <a:pt x="1" y="15"/>
                          </a:cubicBezTo>
                          <a:cubicBezTo>
                            <a:pt x="1" y="15"/>
                            <a:pt x="2" y="15"/>
                            <a:pt x="2" y="15"/>
                          </a:cubicBezTo>
                          <a:cubicBezTo>
                            <a:pt x="2" y="15"/>
                            <a:pt x="3" y="14"/>
                            <a:pt x="3" y="14"/>
                          </a:cubicBezTo>
                          <a:cubicBezTo>
                            <a:pt x="3" y="14"/>
                            <a:pt x="4" y="14"/>
                            <a:pt x="4" y="14"/>
                          </a:cubicBezTo>
                          <a:close/>
                          <a:moveTo>
                            <a:pt x="3" y="24"/>
                          </a:moveTo>
                          <a:cubicBezTo>
                            <a:pt x="3" y="24"/>
                            <a:pt x="3" y="24"/>
                            <a:pt x="3" y="24"/>
                          </a:cubicBezTo>
                          <a:cubicBezTo>
                            <a:pt x="3" y="24"/>
                            <a:pt x="3" y="24"/>
                            <a:pt x="3" y="24"/>
                          </a:cubicBezTo>
                          <a:cubicBezTo>
                            <a:pt x="3" y="24"/>
                            <a:pt x="3" y="24"/>
                            <a:pt x="3" y="24"/>
                          </a:cubicBezTo>
                          <a:close/>
                          <a:moveTo>
                            <a:pt x="14" y="38"/>
                          </a:moveTo>
                          <a:cubicBezTo>
                            <a:pt x="14" y="38"/>
                            <a:pt x="14" y="38"/>
                            <a:pt x="14" y="38"/>
                          </a:cubicBezTo>
                          <a:cubicBezTo>
                            <a:pt x="14" y="38"/>
                            <a:pt x="14" y="38"/>
                            <a:pt x="14" y="38"/>
                          </a:cubicBezTo>
                          <a:close/>
                          <a:moveTo>
                            <a:pt x="44" y="37"/>
                          </a:moveTo>
                          <a:cubicBezTo>
                            <a:pt x="44" y="37"/>
                            <a:pt x="44" y="37"/>
                            <a:pt x="44" y="37"/>
                          </a:cubicBezTo>
                          <a:cubicBezTo>
                            <a:pt x="44" y="37"/>
                            <a:pt x="44" y="37"/>
                            <a:pt x="44" y="37"/>
                          </a:cubicBezTo>
                          <a:close/>
                          <a:moveTo>
                            <a:pt x="45" y="20"/>
                          </a:moveTo>
                          <a:cubicBezTo>
                            <a:pt x="45" y="20"/>
                            <a:pt x="45" y="20"/>
                            <a:pt x="45" y="19"/>
                          </a:cubicBezTo>
                          <a:cubicBezTo>
                            <a:pt x="45" y="19"/>
                            <a:pt x="45" y="20"/>
                            <a:pt x="45" y="20"/>
                          </a:cubicBezTo>
                          <a:close/>
                          <a:moveTo>
                            <a:pt x="30" y="3"/>
                          </a:moveTo>
                          <a:cubicBezTo>
                            <a:pt x="31" y="3"/>
                            <a:pt x="31" y="4"/>
                            <a:pt x="32" y="4"/>
                          </a:cubicBezTo>
                          <a:cubicBezTo>
                            <a:pt x="32" y="4"/>
                            <a:pt x="32" y="5"/>
                            <a:pt x="32" y="5"/>
                          </a:cubicBezTo>
                          <a:cubicBezTo>
                            <a:pt x="32" y="5"/>
                            <a:pt x="33" y="5"/>
                            <a:pt x="33" y="5"/>
                          </a:cubicBezTo>
                          <a:cubicBezTo>
                            <a:pt x="33" y="5"/>
                            <a:pt x="33" y="6"/>
                            <a:pt x="32" y="6"/>
                          </a:cubicBezTo>
                          <a:cubicBezTo>
                            <a:pt x="32" y="6"/>
                            <a:pt x="32" y="6"/>
                            <a:pt x="32" y="6"/>
                          </a:cubicBezTo>
                          <a:cubicBezTo>
                            <a:pt x="32" y="6"/>
                            <a:pt x="32" y="6"/>
                            <a:pt x="32" y="6"/>
                          </a:cubicBezTo>
                          <a:cubicBezTo>
                            <a:pt x="32" y="6"/>
                            <a:pt x="32" y="6"/>
                            <a:pt x="32" y="6"/>
                          </a:cubicBezTo>
                          <a:cubicBezTo>
                            <a:pt x="32" y="6"/>
                            <a:pt x="32" y="6"/>
                            <a:pt x="32" y="6"/>
                          </a:cubicBezTo>
                          <a:cubicBezTo>
                            <a:pt x="32" y="6"/>
                            <a:pt x="32" y="6"/>
                            <a:pt x="32" y="6"/>
                          </a:cubicBezTo>
                          <a:cubicBezTo>
                            <a:pt x="32" y="6"/>
                            <a:pt x="32" y="6"/>
                            <a:pt x="32" y="6"/>
                          </a:cubicBezTo>
                          <a:cubicBezTo>
                            <a:pt x="32" y="6"/>
                            <a:pt x="32" y="6"/>
                            <a:pt x="32" y="6"/>
                          </a:cubicBezTo>
                          <a:cubicBezTo>
                            <a:pt x="32" y="6"/>
                            <a:pt x="32" y="6"/>
                            <a:pt x="32" y="6"/>
                          </a:cubicBezTo>
                          <a:cubicBezTo>
                            <a:pt x="32" y="6"/>
                            <a:pt x="32" y="5"/>
                            <a:pt x="32" y="5"/>
                          </a:cubicBezTo>
                          <a:cubicBezTo>
                            <a:pt x="32" y="5"/>
                            <a:pt x="32" y="5"/>
                            <a:pt x="32" y="5"/>
                          </a:cubicBezTo>
                          <a:cubicBezTo>
                            <a:pt x="32" y="5"/>
                            <a:pt x="32" y="5"/>
                            <a:pt x="32" y="4"/>
                          </a:cubicBezTo>
                          <a:cubicBezTo>
                            <a:pt x="32" y="4"/>
                            <a:pt x="32" y="4"/>
                            <a:pt x="32" y="4"/>
                          </a:cubicBezTo>
                          <a:cubicBezTo>
                            <a:pt x="31" y="4"/>
                            <a:pt x="31" y="4"/>
                            <a:pt x="31" y="4"/>
                          </a:cubicBezTo>
                          <a:cubicBezTo>
                            <a:pt x="31" y="4"/>
                            <a:pt x="31" y="3"/>
                            <a:pt x="31" y="3"/>
                          </a:cubicBezTo>
                          <a:cubicBezTo>
                            <a:pt x="30" y="3"/>
                            <a:pt x="30" y="3"/>
                            <a:pt x="30" y="3"/>
                          </a:cubicBezTo>
                          <a:cubicBezTo>
                            <a:pt x="30" y="3"/>
                            <a:pt x="29" y="3"/>
                            <a:pt x="29" y="3"/>
                          </a:cubicBezTo>
                          <a:cubicBezTo>
                            <a:pt x="29" y="3"/>
                            <a:pt x="29" y="3"/>
                            <a:pt x="29" y="3"/>
                          </a:cubicBezTo>
                          <a:cubicBezTo>
                            <a:pt x="28" y="3"/>
                            <a:pt x="28" y="3"/>
                            <a:pt x="28" y="4"/>
                          </a:cubicBezTo>
                          <a:cubicBezTo>
                            <a:pt x="28"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29" y="3"/>
                            <a:pt x="29" y="3"/>
                            <a:pt x="29" y="3"/>
                          </a:cubicBezTo>
                          <a:cubicBezTo>
                            <a:pt x="29" y="3"/>
                            <a:pt x="29" y="3"/>
                            <a:pt x="29" y="3"/>
                          </a:cubicBezTo>
                          <a:cubicBezTo>
                            <a:pt x="29" y="3"/>
                            <a:pt x="29" y="3"/>
                            <a:pt x="29" y="3"/>
                          </a:cubicBezTo>
                          <a:cubicBezTo>
                            <a:pt x="29" y="3"/>
                            <a:pt x="29" y="3"/>
                            <a:pt x="29" y="3"/>
                          </a:cubicBezTo>
                          <a:cubicBezTo>
                            <a:pt x="29" y="3"/>
                            <a:pt x="29" y="3"/>
                            <a:pt x="29" y="3"/>
                          </a:cubicBezTo>
                          <a:cubicBezTo>
                            <a:pt x="29" y="3"/>
                            <a:pt x="29" y="3"/>
                            <a:pt x="29" y="3"/>
                          </a:cubicBezTo>
                          <a:cubicBezTo>
                            <a:pt x="29" y="3"/>
                            <a:pt x="30" y="2"/>
                            <a:pt x="30" y="3"/>
                          </a:cubicBezTo>
                          <a:cubicBezTo>
                            <a:pt x="30" y="3"/>
                            <a:pt x="30" y="3"/>
                            <a:pt x="30" y="3"/>
                          </a:cubicBezTo>
                          <a:close/>
                          <a:moveTo>
                            <a:pt x="22" y="41"/>
                          </a:moveTo>
                          <a:cubicBezTo>
                            <a:pt x="21" y="41"/>
                            <a:pt x="21" y="41"/>
                            <a:pt x="20" y="41"/>
                          </a:cubicBezTo>
                          <a:cubicBezTo>
                            <a:pt x="20" y="41"/>
                            <a:pt x="20" y="41"/>
                            <a:pt x="20" y="41"/>
                          </a:cubicBezTo>
                          <a:cubicBezTo>
                            <a:pt x="20" y="41"/>
                            <a:pt x="20" y="41"/>
                            <a:pt x="20" y="41"/>
                          </a:cubicBezTo>
                          <a:cubicBezTo>
                            <a:pt x="19" y="40"/>
                            <a:pt x="18" y="40"/>
                            <a:pt x="18" y="40"/>
                          </a:cubicBezTo>
                          <a:cubicBezTo>
                            <a:pt x="18" y="40"/>
                            <a:pt x="18" y="40"/>
                            <a:pt x="18" y="39"/>
                          </a:cubicBezTo>
                          <a:cubicBezTo>
                            <a:pt x="17" y="39"/>
                            <a:pt x="17" y="39"/>
                            <a:pt x="16" y="39"/>
                          </a:cubicBezTo>
                          <a:cubicBezTo>
                            <a:pt x="16" y="38"/>
                            <a:pt x="16" y="38"/>
                            <a:pt x="16" y="38"/>
                          </a:cubicBezTo>
                          <a:cubicBezTo>
                            <a:pt x="15" y="38"/>
                            <a:pt x="15" y="38"/>
                            <a:pt x="15" y="38"/>
                          </a:cubicBezTo>
                          <a:cubicBezTo>
                            <a:pt x="15" y="38"/>
                            <a:pt x="15" y="38"/>
                            <a:pt x="15" y="38"/>
                          </a:cubicBezTo>
                          <a:cubicBezTo>
                            <a:pt x="15" y="37"/>
                            <a:pt x="15" y="37"/>
                            <a:pt x="14" y="37"/>
                          </a:cubicBezTo>
                          <a:cubicBezTo>
                            <a:pt x="14" y="36"/>
                            <a:pt x="14" y="36"/>
                            <a:pt x="14" y="36"/>
                          </a:cubicBezTo>
                          <a:cubicBezTo>
                            <a:pt x="13" y="36"/>
                            <a:pt x="13" y="35"/>
                            <a:pt x="12" y="35"/>
                          </a:cubicBezTo>
                          <a:cubicBezTo>
                            <a:pt x="12" y="35"/>
                            <a:pt x="13" y="36"/>
                            <a:pt x="13" y="36"/>
                          </a:cubicBezTo>
                          <a:cubicBezTo>
                            <a:pt x="13" y="36"/>
                            <a:pt x="14" y="37"/>
                            <a:pt x="14" y="37"/>
                          </a:cubicBezTo>
                          <a:cubicBezTo>
                            <a:pt x="14" y="37"/>
                            <a:pt x="14" y="37"/>
                            <a:pt x="14" y="37"/>
                          </a:cubicBezTo>
                          <a:cubicBezTo>
                            <a:pt x="13" y="36"/>
                            <a:pt x="12" y="36"/>
                            <a:pt x="12" y="35"/>
                          </a:cubicBezTo>
                          <a:cubicBezTo>
                            <a:pt x="12" y="35"/>
                            <a:pt x="12" y="35"/>
                            <a:pt x="12" y="35"/>
                          </a:cubicBezTo>
                          <a:cubicBezTo>
                            <a:pt x="12" y="34"/>
                            <a:pt x="11" y="34"/>
                            <a:pt x="11" y="34"/>
                          </a:cubicBezTo>
                          <a:cubicBezTo>
                            <a:pt x="11" y="34"/>
                            <a:pt x="11" y="34"/>
                            <a:pt x="11" y="34"/>
                          </a:cubicBezTo>
                          <a:cubicBezTo>
                            <a:pt x="10" y="33"/>
                            <a:pt x="10" y="33"/>
                            <a:pt x="10" y="33"/>
                          </a:cubicBezTo>
                          <a:cubicBezTo>
                            <a:pt x="10" y="33"/>
                            <a:pt x="10" y="33"/>
                            <a:pt x="10" y="33"/>
                          </a:cubicBezTo>
                          <a:cubicBezTo>
                            <a:pt x="10" y="32"/>
                            <a:pt x="9" y="32"/>
                            <a:pt x="9" y="31"/>
                          </a:cubicBezTo>
                          <a:cubicBezTo>
                            <a:pt x="9" y="31"/>
                            <a:pt x="9" y="31"/>
                            <a:pt x="9" y="31"/>
                          </a:cubicBezTo>
                          <a:cubicBezTo>
                            <a:pt x="9" y="31"/>
                            <a:pt x="9" y="31"/>
                            <a:pt x="8" y="30"/>
                          </a:cubicBezTo>
                          <a:cubicBezTo>
                            <a:pt x="8" y="30"/>
                            <a:pt x="8" y="29"/>
                            <a:pt x="7" y="29"/>
                          </a:cubicBezTo>
                          <a:cubicBezTo>
                            <a:pt x="8" y="29"/>
                            <a:pt x="8" y="29"/>
                            <a:pt x="8" y="29"/>
                          </a:cubicBezTo>
                          <a:cubicBezTo>
                            <a:pt x="7" y="28"/>
                            <a:pt x="7" y="28"/>
                            <a:pt x="7" y="27"/>
                          </a:cubicBezTo>
                          <a:cubicBezTo>
                            <a:pt x="7" y="27"/>
                            <a:pt x="7" y="27"/>
                            <a:pt x="7" y="27"/>
                          </a:cubicBezTo>
                          <a:cubicBezTo>
                            <a:pt x="7" y="26"/>
                            <a:pt x="7" y="26"/>
                            <a:pt x="7" y="26"/>
                          </a:cubicBezTo>
                          <a:cubicBezTo>
                            <a:pt x="7" y="26"/>
                            <a:pt x="7" y="26"/>
                            <a:pt x="7" y="26"/>
                          </a:cubicBezTo>
                          <a:cubicBezTo>
                            <a:pt x="7" y="26"/>
                            <a:pt x="7" y="26"/>
                            <a:pt x="6" y="26"/>
                          </a:cubicBezTo>
                          <a:cubicBezTo>
                            <a:pt x="6" y="25"/>
                            <a:pt x="6" y="25"/>
                            <a:pt x="6" y="25"/>
                          </a:cubicBezTo>
                          <a:cubicBezTo>
                            <a:pt x="6" y="24"/>
                            <a:pt x="6" y="23"/>
                            <a:pt x="5" y="22"/>
                          </a:cubicBezTo>
                          <a:cubicBezTo>
                            <a:pt x="5" y="23"/>
                            <a:pt x="6" y="24"/>
                            <a:pt x="6" y="25"/>
                          </a:cubicBezTo>
                          <a:cubicBezTo>
                            <a:pt x="6" y="25"/>
                            <a:pt x="6" y="25"/>
                            <a:pt x="6" y="25"/>
                          </a:cubicBezTo>
                          <a:cubicBezTo>
                            <a:pt x="6" y="24"/>
                            <a:pt x="5" y="23"/>
                            <a:pt x="5" y="22"/>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19"/>
                            <a:pt x="5" y="19"/>
                            <a:pt x="5" y="19"/>
                          </a:cubicBezTo>
                          <a:cubicBezTo>
                            <a:pt x="5" y="19"/>
                            <a:pt x="5" y="19"/>
                            <a:pt x="5" y="19"/>
                          </a:cubicBezTo>
                          <a:cubicBezTo>
                            <a:pt x="5" y="19"/>
                            <a:pt x="5" y="19"/>
                            <a:pt x="5" y="19"/>
                          </a:cubicBezTo>
                          <a:cubicBezTo>
                            <a:pt x="5" y="19"/>
                            <a:pt x="5" y="19"/>
                            <a:pt x="5" y="19"/>
                          </a:cubicBezTo>
                          <a:cubicBezTo>
                            <a:pt x="5" y="18"/>
                            <a:pt x="5" y="18"/>
                            <a:pt x="5" y="18"/>
                          </a:cubicBezTo>
                          <a:cubicBezTo>
                            <a:pt x="5" y="19"/>
                            <a:pt x="5" y="19"/>
                            <a:pt x="5" y="19"/>
                          </a:cubicBezTo>
                          <a:cubicBezTo>
                            <a:pt x="5" y="18"/>
                            <a:pt x="5" y="18"/>
                            <a:pt x="5" y="17"/>
                          </a:cubicBezTo>
                          <a:cubicBezTo>
                            <a:pt x="5" y="17"/>
                            <a:pt x="5" y="17"/>
                            <a:pt x="5" y="17"/>
                          </a:cubicBezTo>
                          <a:cubicBezTo>
                            <a:pt x="5" y="17"/>
                            <a:pt x="5" y="17"/>
                            <a:pt x="5" y="17"/>
                          </a:cubicBezTo>
                          <a:cubicBezTo>
                            <a:pt x="5" y="16"/>
                            <a:pt x="5" y="16"/>
                            <a:pt x="5" y="16"/>
                          </a:cubicBezTo>
                          <a:cubicBezTo>
                            <a:pt x="5" y="16"/>
                            <a:pt x="5" y="16"/>
                            <a:pt x="5" y="16"/>
                          </a:cubicBezTo>
                          <a:cubicBezTo>
                            <a:pt x="5" y="15"/>
                            <a:pt x="5" y="14"/>
                            <a:pt x="5" y="13"/>
                          </a:cubicBezTo>
                          <a:cubicBezTo>
                            <a:pt x="5" y="13"/>
                            <a:pt x="5" y="13"/>
                            <a:pt x="5" y="13"/>
                          </a:cubicBezTo>
                          <a:cubicBezTo>
                            <a:pt x="5" y="13"/>
                            <a:pt x="5" y="13"/>
                            <a:pt x="5" y="13"/>
                          </a:cubicBezTo>
                          <a:cubicBezTo>
                            <a:pt x="6" y="13"/>
                            <a:pt x="6" y="13"/>
                            <a:pt x="6" y="13"/>
                          </a:cubicBezTo>
                          <a:cubicBezTo>
                            <a:pt x="5" y="13"/>
                            <a:pt x="5" y="13"/>
                            <a:pt x="5" y="13"/>
                          </a:cubicBezTo>
                          <a:cubicBezTo>
                            <a:pt x="6" y="11"/>
                            <a:pt x="6" y="10"/>
                            <a:pt x="7" y="8"/>
                          </a:cubicBezTo>
                          <a:cubicBezTo>
                            <a:pt x="8" y="8"/>
                            <a:pt x="9" y="7"/>
                            <a:pt x="11" y="7"/>
                          </a:cubicBezTo>
                          <a:cubicBezTo>
                            <a:pt x="11" y="7"/>
                            <a:pt x="12" y="7"/>
                            <a:pt x="12" y="7"/>
                          </a:cubicBezTo>
                          <a:cubicBezTo>
                            <a:pt x="14" y="8"/>
                            <a:pt x="14" y="8"/>
                            <a:pt x="14" y="8"/>
                          </a:cubicBezTo>
                          <a:cubicBezTo>
                            <a:pt x="13" y="6"/>
                            <a:pt x="13" y="6"/>
                            <a:pt x="13" y="6"/>
                          </a:cubicBezTo>
                          <a:cubicBezTo>
                            <a:pt x="14" y="6"/>
                            <a:pt x="15" y="6"/>
                            <a:pt x="15" y="6"/>
                          </a:cubicBezTo>
                          <a:cubicBezTo>
                            <a:pt x="17" y="6"/>
                            <a:pt x="19" y="5"/>
                            <a:pt x="20" y="5"/>
                          </a:cubicBezTo>
                          <a:cubicBezTo>
                            <a:pt x="21" y="5"/>
                            <a:pt x="22" y="5"/>
                            <a:pt x="23" y="5"/>
                          </a:cubicBezTo>
                          <a:cubicBezTo>
                            <a:pt x="23" y="5"/>
                            <a:pt x="24" y="5"/>
                            <a:pt x="24" y="5"/>
                          </a:cubicBezTo>
                          <a:cubicBezTo>
                            <a:pt x="25" y="5"/>
                            <a:pt x="25" y="5"/>
                            <a:pt x="26" y="5"/>
                          </a:cubicBezTo>
                          <a:cubicBezTo>
                            <a:pt x="26" y="5"/>
                            <a:pt x="27" y="6"/>
                            <a:pt x="27" y="6"/>
                          </a:cubicBezTo>
                          <a:cubicBezTo>
                            <a:pt x="27" y="6"/>
                            <a:pt x="28" y="6"/>
                            <a:pt x="28" y="6"/>
                          </a:cubicBezTo>
                          <a:cubicBezTo>
                            <a:pt x="29" y="6"/>
                            <a:pt x="29" y="6"/>
                            <a:pt x="29" y="7"/>
                          </a:cubicBezTo>
                          <a:cubicBezTo>
                            <a:pt x="30" y="7"/>
                            <a:pt x="30" y="7"/>
                            <a:pt x="30" y="7"/>
                          </a:cubicBezTo>
                          <a:cubicBezTo>
                            <a:pt x="31" y="7"/>
                            <a:pt x="31" y="7"/>
                            <a:pt x="31" y="7"/>
                          </a:cubicBezTo>
                          <a:cubicBezTo>
                            <a:pt x="31" y="7"/>
                            <a:pt x="31" y="7"/>
                            <a:pt x="31" y="7"/>
                          </a:cubicBezTo>
                          <a:cubicBezTo>
                            <a:pt x="31" y="7"/>
                            <a:pt x="31" y="7"/>
                            <a:pt x="31" y="7"/>
                          </a:cubicBezTo>
                          <a:cubicBezTo>
                            <a:pt x="32" y="8"/>
                            <a:pt x="32" y="8"/>
                            <a:pt x="32" y="8"/>
                          </a:cubicBezTo>
                          <a:cubicBezTo>
                            <a:pt x="34" y="9"/>
                            <a:pt x="34" y="9"/>
                            <a:pt x="34" y="9"/>
                          </a:cubicBezTo>
                          <a:cubicBezTo>
                            <a:pt x="34" y="8"/>
                            <a:pt x="34" y="8"/>
                            <a:pt x="34" y="8"/>
                          </a:cubicBezTo>
                          <a:cubicBezTo>
                            <a:pt x="34" y="8"/>
                            <a:pt x="34" y="9"/>
                            <a:pt x="34" y="9"/>
                          </a:cubicBezTo>
                          <a:cubicBezTo>
                            <a:pt x="35" y="9"/>
                            <a:pt x="35" y="9"/>
                            <a:pt x="36" y="10"/>
                          </a:cubicBezTo>
                          <a:cubicBezTo>
                            <a:pt x="36" y="10"/>
                            <a:pt x="36" y="11"/>
                            <a:pt x="37" y="11"/>
                          </a:cubicBezTo>
                          <a:cubicBezTo>
                            <a:pt x="37" y="11"/>
                            <a:pt x="37" y="11"/>
                            <a:pt x="37" y="11"/>
                          </a:cubicBezTo>
                          <a:cubicBezTo>
                            <a:pt x="37" y="12"/>
                            <a:pt x="38" y="13"/>
                            <a:pt x="38" y="13"/>
                          </a:cubicBezTo>
                          <a:cubicBezTo>
                            <a:pt x="39" y="14"/>
                            <a:pt x="39" y="14"/>
                            <a:pt x="39" y="14"/>
                          </a:cubicBezTo>
                          <a:cubicBezTo>
                            <a:pt x="40" y="15"/>
                            <a:pt x="40" y="15"/>
                            <a:pt x="40" y="15"/>
                          </a:cubicBezTo>
                          <a:cubicBezTo>
                            <a:pt x="40" y="16"/>
                            <a:pt x="41" y="17"/>
                            <a:pt x="41" y="17"/>
                          </a:cubicBezTo>
                          <a:cubicBezTo>
                            <a:pt x="41" y="17"/>
                            <a:pt x="41" y="17"/>
                            <a:pt x="41" y="17"/>
                          </a:cubicBezTo>
                          <a:cubicBezTo>
                            <a:pt x="41" y="18"/>
                            <a:pt x="41" y="18"/>
                            <a:pt x="42" y="19"/>
                          </a:cubicBezTo>
                          <a:cubicBezTo>
                            <a:pt x="42" y="20"/>
                            <a:pt x="43" y="21"/>
                            <a:pt x="43" y="23"/>
                          </a:cubicBezTo>
                          <a:cubicBezTo>
                            <a:pt x="43" y="23"/>
                            <a:pt x="43" y="24"/>
                            <a:pt x="43" y="25"/>
                          </a:cubicBezTo>
                          <a:cubicBezTo>
                            <a:pt x="43" y="25"/>
                            <a:pt x="43" y="26"/>
                            <a:pt x="43" y="26"/>
                          </a:cubicBezTo>
                          <a:cubicBezTo>
                            <a:pt x="43" y="29"/>
                            <a:pt x="43" y="31"/>
                            <a:pt x="43" y="34"/>
                          </a:cubicBezTo>
                          <a:cubicBezTo>
                            <a:pt x="42" y="35"/>
                            <a:pt x="42" y="36"/>
                            <a:pt x="42" y="38"/>
                          </a:cubicBezTo>
                          <a:cubicBezTo>
                            <a:pt x="42" y="38"/>
                            <a:pt x="41" y="39"/>
                            <a:pt x="41" y="39"/>
                          </a:cubicBezTo>
                          <a:cubicBezTo>
                            <a:pt x="41" y="40"/>
                            <a:pt x="41" y="40"/>
                            <a:pt x="41" y="40"/>
                          </a:cubicBezTo>
                          <a:cubicBezTo>
                            <a:pt x="41" y="40"/>
                            <a:pt x="41" y="40"/>
                            <a:pt x="41" y="40"/>
                          </a:cubicBezTo>
                          <a:cubicBezTo>
                            <a:pt x="41" y="41"/>
                            <a:pt x="41" y="41"/>
                            <a:pt x="41" y="41"/>
                          </a:cubicBezTo>
                          <a:cubicBezTo>
                            <a:pt x="41" y="41"/>
                            <a:pt x="40" y="41"/>
                            <a:pt x="40" y="41"/>
                          </a:cubicBezTo>
                          <a:cubicBezTo>
                            <a:pt x="40" y="41"/>
                            <a:pt x="40" y="41"/>
                            <a:pt x="40" y="41"/>
                          </a:cubicBezTo>
                          <a:cubicBezTo>
                            <a:pt x="40" y="41"/>
                            <a:pt x="40" y="41"/>
                            <a:pt x="40" y="41"/>
                          </a:cubicBezTo>
                          <a:cubicBezTo>
                            <a:pt x="40" y="41"/>
                            <a:pt x="40" y="41"/>
                            <a:pt x="40" y="41"/>
                          </a:cubicBezTo>
                          <a:cubicBezTo>
                            <a:pt x="39" y="41"/>
                            <a:pt x="39" y="41"/>
                            <a:pt x="39" y="41"/>
                          </a:cubicBezTo>
                          <a:cubicBezTo>
                            <a:pt x="38" y="41"/>
                            <a:pt x="38" y="41"/>
                            <a:pt x="37" y="41"/>
                          </a:cubicBezTo>
                          <a:cubicBezTo>
                            <a:pt x="36" y="41"/>
                            <a:pt x="34" y="42"/>
                            <a:pt x="32" y="42"/>
                          </a:cubicBezTo>
                          <a:cubicBezTo>
                            <a:pt x="31" y="42"/>
                            <a:pt x="31" y="42"/>
                            <a:pt x="30" y="42"/>
                          </a:cubicBezTo>
                          <a:cubicBezTo>
                            <a:pt x="29" y="42"/>
                            <a:pt x="29" y="42"/>
                            <a:pt x="29" y="42"/>
                          </a:cubicBezTo>
                          <a:cubicBezTo>
                            <a:pt x="28" y="42"/>
                            <a:pt x="28" y="42"/>
                            <a:pt x="28" y="42"/>
                          </a:cubicBezTo>
                          <a:cubicBezTo>
                            <a:pt x="28" y="42"/>
                            <a:pt x="27" y="42"/>
                            <a:pt x="27" y="42"/>
                          </a:cubicBezTo>
                          <a:cubicBezTo>
                            <a:pt x="25" y="42"/>
                            <a:pt x="24" y="42"/>
                            <a:pt x="22" y="41"/>
                          </a:cubicBezTo>
                          <a:cubicBezTo>
                            <a:pt x="22" y="41"/>
                            <a:pt x="22" y="41"/>
                            <a:pt x="22" y="41"/>
                          </a:cubicBezTo>
                          <a:cubicBezTo>
                            <a:pt x="22" y="41"/>
                            <a:pt x="22" y="41"/>
                            <a:pt x="22" y="41"/>
                          </a:cubicBezTo>
                          <a:close/>
                          <a:moveTo>
                            <a:pt x="8" y="29"/>
                          </a:moveTo>
                          <a:cubicBezTo>
                            <a:pt x="8" y="30"/>
                            <a:pt x="8" y="30"/>
                            <a:pt x="8" y="31"/>
                          </a:cubicBezTo>
                          <a:cubicBezTo>
                            <a:pt x="9" y="31"/>
                            <a:pt x="9" y="31"/>
                            <a:pt x="9" y="31"/>
                          </a:cubicBezTo>
                          <a:cubicBezTo>
                            <a:pt x="9" y="31"/>
                            <a:pt x="9" y="31"/>
                            <a:pt x="9" y="31"/>
                          </a:cubicBezTo>
                          <a:cubicBezTo>
                            <a:pt x="9" y="31"/>
                            <a:pt x="9" y="31"/>
                            <a:pt x="9" y="31"/>
                          </a:cubicBezTo>
                          <a:cubicBezTo>
                            <a:pt x="9" y="31"/>
                            <a:pt x="8" y="31"/>
                            <a:pt x="8" y="30"/>
                          </a:cubicBezTo>
                          <a:cubicBezTo>
                            <a:pt x="8" y="30"/>
                            <a:pt x="8" y="30"/>
                            <a:pt x="8" y="29"/>
                          </a:cubicBezTo>
                          <a:close/>
                          <a:moveTo>
                            <a:pt x="4" y="12"/>
                          </a:move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lose/>
                          <a:moveTo>
                            <a:pt x="8" y="5"/>
                          </a:moveTo>
                          <a:cubicBezTo>
                            <a:pt x="8" y="5"/>
                            <a:pt x="8" y="5"/>
                            <a:pt x="8" y="5"/>
                          </a:cubicBezTo>
                          <a:cubicBezTo>
                            <a:pt x="8" y="5"/>
                            <a:pt x="8" y="5"/>
                            <a:pt x="8" y="5"/>
                          </a:cubicBezTo>
                          <a:cubicBezTo>
                            <a:pt x="8" y="5"/>
                            <a:pt x="8" y="5"/>
                            <a:pt x="8" y="5"/>
                          </a:cubicBezTo>
                          <a:close/>
                          <a:moveTo>
                            <a:pt x="35" y="44"/>
                          </a:moveTo>
                          <a:cubicBezTo>
                            <a:pt x="35" y="44"/>
                            <a:pt x="35" y="44"/>
                            <a:pt x="35" y="44"/>
                          </a:cubicBezTo>
                          <a:cubicBezTo>
                            <a:pt x="35" y="44"/>
                            <a:pt x="35" y="44"/>
                            <a:pt x="35" y="44"/>
                          </a:cubicBezTo>
                          <a:close/>
                          <a:moveTo>
                            <a:pt x="6" y="28"/>
                          </a:moveTo>
                          <a:cubicBezTo>
                            <a:pt x="6" y="28"/>
                            <a:pt x="6" y="28"/>
                            <a:pt x="6" y="28"/>
                          </a:cubicBezTo>
                          <a:cubicBezTo>
                            <a:pt x="6" y="28"/>
                            <a:pt x="6" y="28"/>
                            <a:pt x="6" y="28"/>
                          </a:cubicBezTo>
                          <a:cubicBezTo>
                            <a:pt x="6" y="28"/>
                            <a:pt x="6" y="28"/>
                            <a:pt x="6" y="28"/>
                          </a:cubicBezTo>
                          <a:close/>
                          <a:moveTo>
                            <a:pt x="5" y="8"/>
                          </a:moveTo>
                          <a:cubicBezTo>
                            <a:pt x="5" y="8"/>
                            <a:pt x="5" y="8"/>
                            <a:pt x="5" y="8"/>
                          </a:cubicBezTo>
                          <a:cubicBezTo>
                            <a:pt x="5" y="8"/>
                            <a:pt x="6" y="8"/>
                            <a:pt x="6" y="8"/>
                          </a:cubicBezTo>
                          <a:cubicBezTo>
                            <a:pt x="6" y="8"/>
                            <a:pt x="5" y="8"/>
                            <a:pt x="5" y="8"/>
                          </a:cubicBezTo>
                          <a:cubicBezTo>
                            <a:pt x="5" y="8"/>
                            <a:pt x="5" y="8"/>
                            <a:pt x="5" y="8"/>
                          </a:cubicBezTo>
                          <a:close/>
                          <a:moveTo>
                            <a:pt x="18" y="4"/>
                          </a:moveTo>
                          <a:cubicBezTo>
                            <a:pt x="18" y="4"/>
                            <a:pt x="18" y="4"/>
                            <a:pt x="18" y="4"/>
                          </a:cubicBezTo>
                          <a:cubicBezTo>
                            <a:pt x="18" y="4"/>
                            <a:pt x="18" y="4"/>
                            <a:pt x="18" y="4"/>
                          </a:cubicBezTo>
                          <a:cubicBezTo>
                            <a:pt x="18" y="4"/>
                            <a:pt x="18" y="4"/>
                            <a:pt x="18" y="4"/>
                          </a:cubicBezTo>
                          <a:cubicBezTo>
                            <a:pt x="18" y="4"/>
                            <a:pt x="18" y="4"/>
                            <a:pt x="18" y="4"/>
                          </a:cubicBezTo>
                          <a:cubicBezTo>
                            <a:pt x="18" y="4"/>
                            <a:pt x="18" y="4"/>
                            <a:pt x="18" y="4"/>
                          </a:cubicBezTo>
                          <a:cubicBezTo>
                            <a:pt x="18" y="4"/>
                            <a:pt x="18" y="4"/>
                            <a:pt x="18" y="4"/>
                          </a:cubicBezTo>
                          <a:cubicBezTo>
                            <a:pt x="18" y="4"/>
                            <a:pt x="18" y="4"/>
                            <a:pt x="18" y="4"/>
                          </a:cubicBezTo>
                          <a:cubicBezTo>
                            <a:pt x="18" y="4"/>
                            <a:pt x="18" y="4"/>
                            <a:pt x="18" y="4"/>
                          </a:cubicBezTo>
                          <a:cubicBezTo>
                            <a:pt x="18" y="4"/>
                            <a:pt x="18" y="4"/>
                            <a:pt x="18" y="4"/>
                          </a:cubicBezTo>
                          <a:cubicBezTo>
                            <a:pt x="18" y="4"/>
                            <a:pt x="18" y="4"/>
                            <a:pt x="18" y="4"/>
                          </a:cubicBezTo>
                          <a:cubicBezTo>
                            <a:pt x="18" y="4"/>
                            <a:pt x="18" y="4"/>
                            <a:pt x="18" y="4"/>
                          </a:cubicBezTo>
                          <a:cubicBezTo>
                            <a:pt x="18" y="4"/>
                            <a:pt x="18" y="4"/>
                            <a:pt x="18" y="4"/>
                          </a:cubicBezTo>
                          <a:cubicBezTo>
                            <a:pt x="18" y="4"/>
                            <a:pt x="18" y="4"/>
                            <a:pt x="18" y="4"/>
                          </a:cubicBezTo>
                          <a:cubicBezTo>
                            <a:pt x="18" y="4"/>
                            <a:pt x="18" y="4"/>
                            <a:pt x="18" y="4"/>
                          </a:cubicBezTo>
                          <a:cubicBezTo>
                            <a:pt x="18" y="4"/>
                            <a:pt x="18" y="4"/>
                            <a:pt x="18" y="4"/>
                          </a:cubicBezTo>
                          <a:close/>
                          <a:moveTo>
                            <a:pt x="34" y="7"/>
                          </a:moveTo>
                          <a:cubicBezTo>
                            <a:pt x="34" y="7"/>
                            <a:pt x="34" y="7"/>
                            <a:pt x="34" y="7"/>
                          </a:cubicBezTo>
                          <a:cubicBezTo>
                            <a:pt x="34" y="7"/>
                            <a:pt x="34" y="7"/>
                            <a:pt x="34" y="7"/>
                          </a:cubicBezTo>
                          <a:cubicBezTo>
                            <a:pt x="34" y="7"/>
                            <a:pt x="34" y="7"/>
                            <a:pt x="34" y="7"/>
                          </a:cubicBezTo>
                          <a:close/>
                          <a:moveTo>
                            <a:pt x="35" y="8"/>
                          </a:moveTo>
                          <a:cubicBezTo>
                            <a:pt x="35" y="8"/>
                            <a:pt x="35" y="8"/>
                            <a:pt x="35" y="8"/>
                          </a:cubicBezTo>
                          <a:cubicBezTo>
                            <a:pt x="35" y="8"/>
                            <a:pt x="35" y="8"/>
                            <a:pt x="35" y="8"/>
                          </a:cubicBezTo>
                          <a:close/>
                          <a:moveTo>
                            <a:pt x="47" y="23"/>
                          </a:moveTo>
                          <a:cubicBezTo>
                            <a:pt x="47" y="23"/>
                            <a:pt x="46" y="24"/>
                            <a:pt x="46" y="24"/>
                          </a:cubicBezTo>
                          <a:cubicBezTo>
                            <a:pt x="46" y="24"/>
                            <a:pt x="45" y="24"/>
                            <a:pt x="45" y="25"/>
                          </a:cubicBezTo>
                          <a:cubicBezTo>
                            <a:pt x="45" y="25"/>
                            <a:pt x="45" y="25"/>
                            <a:pt x="45" y="25"/>
                          </a:cubicBezTo>
                          <a:cubicBezTo>
                            <a:pt x="45" y="25"/>
                            <a:pt x="45" y="25"/>
                            <a:pt x="45" y="25"/>
                          </a:cubicBezTo>
                          <a:cubicBezTo>
                            <a:pt x="45" y="25"/>
                            <a:pt x="45" y="25"/>
                            <a:pt x="45" y="24"/>
                          </a:cubicBezTo>
                          <a:cubicBezTo>
                            <a:pt x="45" y="24"/>
                            <a:pt x="45" y="24"/>
                            <a:pt x="45" y="24"/>
                          </a:cubicBezTo>
                          <a:cubicBezTo>
                            <a:pt x="45" y="24"/>
                            <a:pt x="45" y="24"/>
                            <a:pt x="45" y="24"/>
                          </a:cubicBezTo>
                          <a:cubicBezTo>
                            <a:pt x="45" y="25"/>
                            <a:pt x="45" y="24"/>
                            <a:pt x="45" y="25"/>
                          </a:cubicBezTo>
                          <a:cubicBezTo>
                            <a:pt x="45" y="25"/>
                            <a:pt x="45" y="25"/>
                            <a:pt x="45" y="25"/>
                          </a:cubicBezTo>
                          <a:cubicBezTo>
                            <a:pt x="45" y="25"/>
                            <a:pt x="45" y="25"/>
                            <a:pt x="45" y="25"/>
                          </a:cubicBezTo>
                          <a:cubicBezTo>
                            <a:pt x="45" y="25"/>
                            <a:pt x="45" y="24"/>
                            <a:pt x="45" y="24"/>
                          </a:cubicBezTo>
                          <a:cubicBezTo>
                            <a:pt x="45" y="24"/>
                            <a:pt x="45" y="24"/>
                            <a:pt x="45" y="24"/>
                          </a:cubicBezTo>
                          <a:cubicBezTo>
                            <a:pt x="45" y="24"/>
                            <a:pt x="45" y="24"/>
                            <a:pt x="45" y="24"/>
                          </a:cubicBezTo>
                          <a:cubicBezTo>
                            <a:pt x="45" y="24"/>
                            <a:pt x="45" y="24"/>
                            <a:pt x="45" y="24"/>
                          </a:cubicBezTo>
                          <a:cubicBezTo>
                            <a:pt x="45" y="24"/>
                            <a:pt x="45" y="24"/>
                            <a:pt x="45" y="24"/>
                          </a:cubicBezTo>
                          <a:cubicBezTo>
                            <a:pt x="45" y="24"/>
                            <a:pt x="45" y="23"/>
                            <a:pt x="46" y="23"/>
                          </a:cubicBezTo>
                          <a:cubicBezTo>
                            <a:pt x="46" y="22"/>
                            <a:pt x="46" y="21"/>
                            <a:pt x="46" y="21"/>
                          </a:cubicBezTo>
                          <a:cubicBezTo>
                            <a:pt x="45" y="20"/>
                            <a:pt x="45" y="20"/>
                            <a:pt x="45" y="20"/>
                          </a:cubicBezTo>
                          <a:cubicBezTo>
                            <a:pt x="45" y="20"/>
                            <a:pt x="45" y="20"/>
                            <a:pt x="44" y="20"/>
                          </a:cubicBezTo>
                          <a:cubicBezTo>
                            <a:pt x="44" y="20"/>
                            <a:pt x="44" y="20"/>
                            <a:pt x="44" y="20"/>
                          </a:cubicBezTo>
                          <a:cubicBezTo>
                            <a:pt x="44" y="20"/>
                            <a:pt x="44" y="20"/>
                            <a:pt x="44" y="19"/>
                          </a:cubicBezTo>
                          <a:cubicBezTo>
                            <a:pt x="44" y="19"/>
                            <a:pt x="44" y="19"/>
                            <a:pt x="44" y="19"/>
                          </a:cubicBezTo>
                          <a:cubicBezTo>
                            <a:pt x="44" y="19"/>
                            <a:pt x="44" y="19"/>
                            <a:pt x="44" y="19"/>
                          </a:cubicBezTo>
                          <a:cubicBezTo>
                            <a:pt x="44" y="19"/>
                            <a:pt x="44" y="19"/>
                            <a:pt x="44" y="19"/>
                          </a:cubicBezTo>
                          <a:cubicBezTo>
                            <a:pt x="44" y="19"/>
                            <a:pt x="44" y="19"/>
                            <a:pt x="44" y="20"/>
                          </a:cubicBezTo>
                          <a:cubicBezTo>
                            <a:pt x="44" y="20"/>
                            <a:pt x="43" y="19"/>
                            <a:pt x="43" y="19"/>
                          </a:cubicBezTo>
                          <a:cubicBezTo>
                            <a:pt x="43" y="19"/>
                            <a:pt x="43" y="19"/>
                            <a:pt x="43" y="19"/>
                          </a:cubicBezTo>
                          <a:cubicBezTo>
                            <a:pt x="43" y="19"/>
                            <a:pt x="43" y="19"/>
                            <a:pt x="43" y="19"/>
                          </a:cubicBezTo>
                          <a:cubicBezTo>
                            <a:pt x="43" y="19"/>
                            <a:pt x="43" y="19"/>
                            <a:pt x="43" y="19"/>
                          </a:cubicBezTo>
                          <a:cubicBezTo>
                            <a:pt x="43" y="19"/>
                            <a:pt x="43" y="19"/>
                            <a:pt x="43" y="19"/>
                          </a:cubicBezTo>
                          <a:cubicBezTo>
                            <a:pt x="43" y="19"/>
                            <a:pt x="43" y="19"/>
                            <a:pt x="43" y="19"/>
                          </a:cubicBezTo>
                          <a:cubicBezTo>
                            <a:pt x="43" y="19"/>
                            <a:pt x="44" y="19"/>
                            <a:pt x="44" y="19"/>
                          </a:cubicBezTo>
                          <a:cubicBezTo>
                            <a:pt x="44" y="19"/>
                            <a:pt x="43" y="19"/>
                            <a:pt x="43" y="19"/>
                          </a:cubicBezTo>
                          <a:cubicBezTo>
                            <a:pt x="44" y="19"/>
                            <a:pt x="45" y="20"/>
                            <a:pt x="46" y="20"/>
                          </a:cubicBezTo>
                          <a:cubicBezTo>
                            <a:pt x="46" y="20"/>
                            <a:pt x="45" y="20"/>
                            <a:pt x="45" y="20"/>
                          </a:cubicBezTo>
                          <a:cubicBezTo>
                            <a:pt x="46" y="20"/>
                            <a:pt x="46" y="20"/>
                            <a:pt x="46" y="21"/>
                          </a:cubicBezTo>
                          <a:cubicBezTo>
                            <a:pt x="46" y="21"/>
                            <a:pt x="46" y="21"/>
                            <a:pt x="46" y="21"/>
                          </a:cubicBezTo>
                          <a:cubicBezTo>
                            <a:pt x="46" y="21"/>
                            <a:pt x="46" y="21"/>
                            <a:pt x="46" y="21"/>
                          </a:cubicBezTo>
                          <a:cubicBezTo>
                            <a:pt x="47" y="21"/>
                            <a:pt x="47" y="22"/>
                            <a:pt x="47" y="22"/>
                          </a:cubicBezTo>
                          <a:cubicBezTo>
                            <a:pt x="47" y="22"/>
                            <a:pt x="47" y="22"/>
                            <a:pt x="47" y="23"/>
                          </a:cubicBezTo>
                          <a:close/>
                          <a:moveTo>
                            <a:pt x="30" y="44"/>
                          </a:moveTo>
                          <a:cubicBezTo>
                            <a:pt x="30" y="44"/>
                            <a:pt x="30" y="44"/>
                            <a:pt x="30" y="44"/>
                          </a:cubicBezTo>
                          <a:cubicBezTo>
                            <a:pt x="30" y="44"/>
                            <a:pt x="30" y="44"/>
                            <a:pt x="30" y="44"/>
                          </a:cubicBezTo>
                          <a:cubicBezTo>
                            <a:pt x="30" y="44"/>
                            <a:pt x="30" y="44"/>
                            <a:pt x="30" y="44"/>
                          </a:cubicBezTo>
                          <a:cubicBezTo>
                            <a:pt x="30" y="44"/>
                            <a:pt x="30" y="44"/>
                            <a:pt x="30" y="44"/>
                          </a:cubicBezTo>
                          <a:close/>
                          <a:moveTo>
                            <a:pt x="28" y="44"/>
                          </a:moveTo>
                          <a:cubicBezTo>
                            <a:pt x="28" y="44"/>
                            <a:pt x="28" y="44"/>
                            <a:pt x="28" y="44"/>
                          </a:cubicBezTo>
                          <a:cubicBezTo>
                            <a:pt x="28" y="44"/>
                            <a:pt x="28" y="44"/>
                            <a:pt x="28" y="44"/>
                          </a:cubicBezTo>
                          <a:cubicBezTo>
                            <a:pt x="28" y="44"/>
                            <a:pt x="28" y="44"/>
                            <a:pt x="28" y="44"/>
                          </a:cubicBezTo>
                          <a:cubicBezTo>
                            <a:pt x="28" y="44"/>
                            <a:pt x="28" y="44"/>
                            <a:pt x="28" y="44"/>
                          </a:cubicBezTo>
                          <a:cubicBezTo>
                            <a:pt x="28" y="45"/>
                            <a:pt x="28" y="45"/>
                            <a:pt x="28" y="45"/>
                          </a:cubicBezTo>
                          <a:cubicBezTo>
                            <a:pt x="28" y="45"/>
                            <a:pt x="28" y="44"/>
                            <a:pt x="28" y="44"/>
                          </a:cubicBezTo>
                          <a:cubicBezTo>
                            <a:pt x="28" y="44"/>
                            <a:pt x="28" y="44"/>
                            <a:pt x="28" y="44"/>
                          </a:cubicBezTo>
                          <a:cubicBezTo>
                            <a:pt x="28" y="44"/>
                            <a:pt x="28" y="44"/>
                            <a:pt x="28" y="44"/>
                          </a:cubicBezTo>
                          <a:cubicBezTo>
                            <a:pt x="28" y="44"/>
                            <a:pt x="28" y="44"/>
                            <a:pt x="28" y="44"/>
                          </a:cubicBezTo>
                          <a:cubicBezTo>
                            <a:pt x="28" y="44"/>
                            <a:pt x="28" y="44"/>
                            <a:pt x="28" y="44"/>
                          </a:cubicBezTo>
                          <a:cubicBezTo>
                            <a:pt x="28" y="44"/>
                            <a:pt x="28" y="44"/>
                            <a:pt x="28" y="44"/>
                          </a:cubicBezTo>
                          <a:cubicBezTo>
                            <a:pt x="28" y="44"/>
                            <a:pt x="28" y="44"/>
                            <a:pt x="28" y="44"/>
                          </a:cubicBezTo>
                          <a:close/>
                          <a:moveTo>
                            <a:pt x="7" y="34"/>
                          </a:moveTo>
                          <a:cubicBezTo>
                            <a:pt x="6" y="34"/>
                            <a:pt x="6" y="34"/>
                            <a:pt x="6" y="34"/>
                          </a:cubicBezTo>
                          <a:cubicBezTo>
                            <a:pt x="6" y="34"/>
                            <a:pt x="6" y="34"/>
                            <a:pt x="6" y="34"/>
                          </a:cubicBezTo>
                          <a:cubicBezTo>
                            <a:pt x="6" y="33"/>
                            <a:pt x="6" y="34"/>
                            <a:pt x="7" y="34"/>
                          </a:cubicBezTo>
                          <a:close/>
                          <a:moveTo>
                            <a:pt x="2" y="24"/>
                          </a:moveTo>
                          <a:cubicBezTo>
                            <a:pt x="2" y="24"/>
                            <a:pt x="2" y="24"/>
                            <a:pt x="3" y="24"/>
                          </a:cubicBezTo>
                          <a:cubicBezTo>
                            <a:pt x="3" y="24"/>
                            <a:pt x="3" y="24"/>
                            <a:pt x="3" y="24"/>
                          </a:cubicBezTo>
                          <a:cubicBezTo>
                            <a:pt x="2" y="24"/>
                            <a:pt x="2" y="23"/>
                            <a:pt x="2" y="23"/>
                          </a:cubicBezTo>
                          <a:cubicBezTo>
                            <a:pt x="2" y="23"/>
                            <a:pt x="2" y="23"/>
                            <a:pt x="2" y="23"/>
                          </a:cubicBezTo>
                          <a:cubicBezTo>
                            <a:pt x="2" y="22"/>
                            <a:pt x="2" y="22"/>
                            <a:pt x="2" y="22"/>
                          </a:cubicBezTo>
                          <a:cubicBezTo>
                            <a:pt x="2" y="22"/>
                            <a:pt x="3" y="22"/>
                            <a:pt x="3" y="22"/>
                          </a:cubicBezTo>
                          <a:cubicBezTo>
                            <a:pt x="3" y="21"/>
                            <a:pt x="3" y="21"/>
                            <a:pt x="4" y="21"/>
                          </a:cubicBezTo>
                          <a:cubicBezTo>
                            <a:pt x="4" y="21"/>
                            <a:pt x="4" y="21"/>
                            <a:pt x="3" y="21"/>
                          </a:cubicBezTo>
                          <a:cubicBezTo>
                            <a:pt x="4" y="21"/>
                            <a:pt x="4" y="21"/>
                            <a:pt x="4" y="21"/>
                          </a:cubicBezTo>
                          <a:cubicBezTo>
                            <a:pt x="4" y="21"/>
                            <a:pt x="4" y="21"/>
                            <a:pt x="3" y="21"/>
                          </a:cubicBezTo>
                          <a:cubicBezTo>
                            <a:pt x="3" y="20"/>
                            <a:pt x="3" y="20"/>
                            <a:pt x="3" y="20"/>
                          </a:cubicBezTo>
                          <a:cubicBezTo>
                            <a:pt x="4" y="20"/>
                            <a:pt x="4" y="20"/>
                            <a:pt x="4" y="20"/>
                          </a:cubicBezTo>
                          <a:cubicBezTo>
                            <a:pt x="4" y="20"/>
                            <a:pt x="4" y="20"/>
                            <a:pt x="4" y="20"/>
                          </a:cubicBezTo>
                          <a:cubicBezTo>
                            <a:pt x="4" y="20"/>
                            <a:pt x="4" y="20"/>
                            <a:pt x="4" y="20"/>
                          </a:cubicBezTo>
                          <a:cubicBezTo>
                            <a:pt x="4" y="20"/>
                            <a:pt x="4" y="20"/>
                            <a:pt x="4" y="20"/>
                          </a:cubicBezTo>
                          <a:cubicBezTo>
                            <a:pt x="4" y="21"/>
                            <a:pt x="4" y="21"/>
                            <a:pt x="4" y="21"/>
                          </a:cubicBezTo>
                          <a:cubicBezTo>
                            <a:pt x="4" y="21"/>
                            <a:pt x="4" y="21"/>
                            <a:pt x="4" y="21"/>
                          </a:cubicBezTo>
                          <a:cubicBezTo>
                            <a:pt x="4" y="21"/>
                            <a:pt x="3" y="21"/>
                            <a:pt x="3" y="21"/>
                          </a:cubicBezTo>
                          <a:cubicBezTo>
                            <a:pt x="4" y="21"/>
                            <a:pt x="3" y="22"/>
                            <a:pt x="3" y="22"/>
                          </a:cubicBezTo>
                          <a:cubicBezTo>
                            <a:pt x="3" y="22"/>
                            <a:pt x="3" y="22"/>
                            <a:pt x="3" y="23"/>
                          </a:cubicBezTo>
                          <a:cubicBezTo>
                            <a:pt x="3" y="23"/>
                            <a:pt x="3" y="23"/>
                            <a:pt x="3" y="23"/>
                          </a:cubicBezTo>
                          <a:cubicBezTo>
                            <a:pt x="3" y="23"/>
                            <a:pt x="3" y="23"/>
                            <a:pt x="3" y="23"/>
                          </a:cubicBezTo>
                          <a:cubicBezTo>
                            <a:pt x="3" y="23"/>
                            <a:pt x="3" y="23"/>
                            <a:pt x="3" y="23"/>
                          </a:cubicBezTo>
                          <a:cubicBezTo>
                            <a:pt x="3" y="23"/>
                            <a:pt x="3" y="24"/>
                            <a:pt x="3" y="24"/>
                          </a:cubicBezTo>
                          <a:cubicBezTo>
                            <a:pt x="3" y="25"/>
                            <a:pt x="4" y="25"/>
                            <a:pt x="4" y="25"/>
                          </a:cubicBezTo>
                          <a:cubicBezTo>
                            <a:pt x="4" y="25"/>
                            <a:pt x="4" y="25"/>
                            <a:pt x="4" y="25"/>
                          </a:cubicBezTo>
                          <a:cubicBezTo>
                            <a:pt x="4" y="25"/>
                            <a:pt x="5" y="25"/>
                            <a:pt x="5" y="25"/>
                          </a:cubicBezTo>
                          <a:cubicBezTo>
                            <a:pt x="5" y="25"/>
                            <a:pt x="5" y="26"/>
                            <a:pt x="5" y="26"/>
                          </a:cubicBezTo>
                          <a:cubicBezTo>
                            <a:pt x="5" y="26"/>
                            <a:pt x="5" y="26"/>
                            <a:pt x="5" y="26"/>
                          </a:cubicBezTo>
                          <a:cubicBezTo>
                            <a:pt x="5" y="26"/>
                            <a:pt x="5" y="26"/>
                            <a:pt x="4" y="26"/>
                          </a:cubicBezTo>
                          <a:cubicBezTo>
                            <a:pt x="4" y="26"/>
                            <a:pt x="5" y="26"/>
                            <a:pt x="5" y="26"/>
                          </a:cubicBezTo>
                          <a:cubicBezTo>
                            <a:pt x="5" y="26"/>
                            <a:pt x="5" y="26"/>
                            <a:pt x="5" y="26"/>
                          </a:cubicBezTo>
                          <a:cubicBezTo>
                            <a:pt x="4" y="26"/>
                            <a:pt x="4" y="26"/>
                            <a:pt x="4" y="26"/>
                          </a:cubicBezTo>
                          <a:cubicBezTo>
                            <a:pt x="4" y="26"/>
                            <a:pt x="4" y="26"/>
                            <a:pt x="4" y="26"/>
                          </a:cubicBezTo>
                          <a:cubicBezTo>
                            <a:pt x="4" y="26"/>
                            <a:pt x="4" y="25"/>
                            <a:pt x="3" y="25"/>
                          </a:cubicBezTo>
                          <a:cubicBezTo>
                            <a:pt x="3" y="25"/>
                            <a:pt x="3" y="25"/>
                            <a:pt x="3" y="25"/>
                          </a:cubicBezTo>
                          <a:cubicBezTo>
                            <a:pt x="3" y="25"/>
                            <a:pt x="2" y="25"/>
                            <a:pt x="2" y="24"/>
                          </a:cubicBezTo>
                          <a:close/>
                          <a:moveTo>
                            <a:pt x="15" y="2"/>
                          </a:moveTo>
                          <a:cubicBezTo>
                            <a:pt x="15" y="2"/>
                            <a:pt x="15" y="2"/>
                            <a:pt x="16" y="2"/>
                          </a:cubicBezTo>
                          <a:cubicBezTo>
                            <a:pt x="16" y="2"/>
                            <a:pt x="16" y="2"/>
                            <a:pt x="16" y="2"/>
                          </a:cubicBezTo>
                          <a:cubicBezTo>
                            <a:pt x="16" y="2"/>
                            <a:pt x="17" y="2"/>
                            <a:pt x="17" y="2"/>
                          </a:cubicBezTo>
                          <a:cubicBezTo>
                            <a:pt x="17" y="2"/>
                            <a:pt x="17" y="2"/>
                            <a:pt x="17" y="3"/>
                          </a:cubicBezTo>
                          <a:cubicBezTo>
                            <a:pt x="17" y="3"/>
                            <a:pt x="17" y="3"/>
                            <a:pt x="17" y="3"/>
                          </a:cubicBezTo>
                          <a:cubicBezTo>
                            <a:pt x="18" y="3"/>
                            <a:pt x="18" y="3"/>
                            <a:pt x="18" y="3"/>
                          </a:cubicBezTo>
                          <a:cubicBezTo>
                            <a:pt x="18" y="3"/>
                            <a:pt x="18" y="3"/>
                            <a:pt x="18" y="3"/>
                          </a:cubicBezTo>
                          <a:cubicBezTo>
                            <a:pt x="18" y="3"/>
                            <a:pt x="18" y="4"/>
                            <a:pt x="18" y="4"/>
                          </a:cubicBezTo>
                          <a:cubicBezTo>
                            <a:pt x="18" y="4"/>
                            <a:pt x="18" y="4"/>
                            <a:pt x="18" y="4"/>
                          </a:cubicBezTo>
                          <a:cubicBezTo>
                            <a:pt x="18" y="4"/>
                            <a:pt x="18" y="4"/>
                            <a:pt x="18" y="4"/>
                          </a:cubicBezTo>
                          <a:cubicBezTo>
                            <a:pt x="18" y="4"/>
                            <a:pt x="18" y="4"/>
                            <a:pt x="18" y="4"/>
                          </a:cubicBezTo>
                          <a:cubicBezTo>
                            <a:pt x="18" y="4"/>
                            <a:pt x="18" y="4"/>
                            <a:pt x="18" y="4"/>
                          </a:cubicBezTo>
                          <a:cubicBezTo>
                            <a:pt x="18" y="4"/>
                            <a:pt x="18" y="4"/>
                            <a:pt x="18" y="4"/>
                          </a:cubicBezTo>
                          <a:cubicBezTo>
                            <a:pt x="18" y="4"/>
                            <a:pt x="18" y="4"/>
                            <a:pt x="18" y="4"/>
                          </a:cubicBezTo>
                          <a:cubicBezTo>
                            <a:pt x="18" y="3"/>
                            <a:pt x="18" y="3"/>
                            <a:pt x="18" y="3"/>
                          </a:cubicBezTo>
                          <a:cubicBezTo>
                            <a:pt x="17" y="3"/>
                            <a:pt x="17" y="3"/>
                            <a:pt x="17" y="3"/>
                          </a:cubicBezTo>
                          <a:cubicBezTo>
                            <a:pt x="17" y="3"/>
                            <a:pt x="17" y="3"/>
                            <a:pt x="17" y="3"/>
                          </a:cubicBezTo>
                          <a:cubicBezTo>
                            <a:pt x="17" y="2"/>
                            <a:pt x="17" y="2"/>
                            <a:pt x="16" y="2"/>
                          </a:cubicBezTo>
                          <a:cubicBezTo>
                            <a:pt x="16" y="2"/>
                            <a:pt x="16" y="2"/>
                            <a:pt x="16" y="2"/>
                          </a:cubicBezTo>
                          <a:cubicBezTo>
                            <a:pt x="16" y="2"/>
                            <a:pt x="16" y="2"/>
                            <a:pt x="16" y="2"/>
                          </a:cubicBezTo>
                          <a:cubicBezTo>
                            <a:pt x="15" y="2"/>
                            <a:pt x="15" y="2"/>
                            <a:pt x="15" y="3"/>
                          </a:cubicBezTo>
                          <a:cubicBezTo>
                            <a:pt x="15" y="3"/>
                            <a:pt x="14" y="3"/>
                            <a:pt x="14" y="3"/>
                          </a:cubicBezTo>
                          <a:cubicBezTo>
                            <a:pt x="14" y="3"/>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5"/>
                          </a:cubicBezTo>
                          <a:cubicBezTo>
                            <a:pt x="13" y="5"/>
                            <a:pt x="13" y="5"/>
                            <a:pt x="13" y="5"/>
                          </a:cubicBezTo>
                          <a:cubicBezTo>
                            <a:pt x="13" y="5"/>
                            <a:pt x="13" y="5"/>
                            <a:pt x="13" y="5"/>
                          </a:cubicBezTo>
                          <a:cubicBezTo>
                            <a:pt x="13" y="5"/>
                            <a:pt x="13" y="5"/>
                            <a:pt x="13" y="5"/>
                          </a:cubicBezTo>
                          <a:cubicBezTo>
                            <a:pt x="13" y="5"/>
                            <a:pt x="13" y="5"/>
                            <a:pt x="13" y="5"/>
                          </a:cubicBezTo>
                          <a:cubicBezTo>
                            <a:pt x="13" y="5"/>
                            <a:pt x="13" y="5"/>
                            <a:pt x="13" y="5"/>
                          </a:cubicBezTo>
                          <a:cubicBezTo>
                            <a:pt x="13" y="5"/>
                            <a:pt x="13" y="5"/>
                            <a:pt x="13" y="5"/>
                          </a:cubicBezTo>
                          <a:cubicBezTo>
                            <a:pt x="13" y="5"/>
                            <a:pt x="13" y="5"/>
                            <a:pt x="13" y="5"/>
                          </a:cubicBezTo>
                          <a:cubicBezTo>
                            <a:pt x="13" y="5"/>
                            <a:pt x="13" y="5"/>
                            <a:pt x="13" y="5"/>
                          </a:cubicBezTo>
                          <a:cubicBezTo>
                            <a:pt x="12" y="5"/>
                            <a:pt x="12" y="5"/>
                            <a:pt x="12" y="5"/>
                          </a:cubicBezTo>
                          <a:cubicBezTo>
                            <a:pt x="13" y="5"/>
                            <a:pt x="13" y="5"/>
                            <a:pt x="13" y="5"/>
                          </a:cubicBezTo>
                          <a:cubicBezTo>
                            <a:pt x="13" y="4"/>
                            <a:pt x="13" y="4"/>
                            <a:pt x="13" y="3"/>
                          </a:cubicBezTo>
                          <a:cubicBezTo>
                            <a:pt x="13" y="3"/>
                            <a:pt x="13" y="3"/>
                            <a:pt x="13" y="3"/>
                          </a:cubicBezTo>
                          <a:cubicBezTo>
                            <a:pt x="13" y="3"/>
                            <a:pt x="13" y="3"/>
                            <a:pt x="13" y="3"/>
                          </a:cubicBezTo>
                          <a:cubicBezTo>
                            <a:pt x="13" y="3"/>
                            <a:pt x="14" y="3"/>
                            <a:pt x="14" y="3"/>
                          </a:cubicBezTo>
                          <a:cubicBezTo>
                            <a:pt x="14" y="3"/>
                            <a:pt x="14" y="3"/>
                            <a:pt x="14" y="2"/>
                          </a:cubicBezTo>
                          <a:cubicBezTo>
                            <a:pt x="14" y="2"/>
                            <a:pt x="14" y="2"/>
                            <a:pt x="14" y="2"/>
                          </a:cubicBezTo>
                          <a:cubicBezTo>
                            <a:pt x="14" y="2"/>
                            <a:pt x="14" y="2"/>
                            <a:pt x="14" y="2"/>
                          </a:cubicBezTo>
                          <a:cubicBezTo>
                            <a:pt x="14" y="2"/>
                            <a:pt x="15" y="2"/>
                            <a:pt x="15" y="2"/>
                          </a:cubicBezTo>
                          <a:cubicBezTo>
                            <a:pt x="15" y="2"/>
                            <a:pt x="15" y="2"/>
                            <a:pt x="15" y="2"/>
                          </a:cubicBezTo>
                          <a:cubicBezTo>
                            <a:pt x="15" y="2"/>
                            <a:pt x="15" y="2"/>
                            <a:pt x="15" y="2"/>
                          </a:cubicBezTo>
                          <a:close/>
                          <a:moveTo>
                            <a:pt x="39" y="11"/>
                          </a:moveTo>
                          <a:cubicBezTo>
                            <a:pt x="39" y="11"/>
                            <a:pt x="39" y="11"/>
                            <a:pt x="39" y="11"/>
                          </a:cubicBezTo>
                          <a:cubicBezTo>
                            <a:pt x="39" y="11"/>
                            <a:pt x="39" y="11"/>
                            <a:pt x="39" y="11"/>
                          </a:cubicBezTo>
                          <a:cubicBezTo>
                            <a:pt x="39" y="11"/>
                            <a:pt x="39" y="11"/>
                            <a:pt x="39" y="11"/>
                          </a:cubicBezTo>
                          <a:cubicBezTo>
                            <a:pt x="39" y="11"/>
                            <a:pt x="39" y="11"/>
                            <a:pt x="39" y="11"/>
                          </a:cubicBezTo>
                          <a:cubicBezTo>
                            <a:pt x="38" y="11"/>
                            <a:pt x="38" y="11"/>
                            <a:pt x="38" y="11"/>
                          </a:cubicBezTo>
                          <a:cubicBezTo>
                            <a:pt x="38" y="11"/>
                            <a:pt x="38" y="11"/>
                            <a:pt x="38" y="11"/>
                          </a:cubicBezTo>
                          <a:cubicBezTo>
                            <a:pt x="38" y="11"/>
                            <a:pt x="38" y="11"/>
                            <a:pt x="38" y="11"/>
                          </a:cubicBezTo>
                          <a:cubicBezTo>
                            <a:pt x="38" y="11"/>
                            <a:pt x="38" y="11"/>
                            <a:pt x="38" y="11"/>
                          </a:cubicBezTo>
                          <a:cubicBezTo>
                            <a:pt x="38" y="10"/>
                            <a:pt x="38" y="10"/>
                            <a:pt x="38" y="10"/>
                          </a:cubicBezTo>
                          <a:cubicBezTo>
                            <a:pt x="38" y="10"/>
                            <a:pt x="38" y="10"/>
                            <a:pt x="38" y="9"/>
                          </a:cubicBezTo>
                          <a:cubicBezTo>
                            <a:pt x="38" y="9"/>
                            <a:pt x="38" y="9"/>
                            <a:pt x="38" y="9"/>
                          </a:cubicBezTo>
                          <a:cubicBezTo>
                            <a:pt x="38" y="9"/>
                            <a:pt x="38" y="9"/>
                            <a:pt x="38" y="9"/>
                          </a:cubicBezTo>
                          <a:cubicBezTo>
                            <a:pt x="38" y="9"/>
                            <a:pt x="38" y="8"/>
                            <a:pt x="38" y="8"/>
                          </a:cubicBezTo>
                          <a:cubicBezTo>
                            <a:pt x="38" y="8"/>
                            <a:pt x="38" y="9"/>
                            <a:pt x="38" y="9"/>
                          </a:cubicBezTo>
                          <a:cubicBezTo>
                            <a:pt x="38" y="8"/>
                            <a:pt x="37" y="8"/>
                            <a:pt x="37" y="8"/>
                          </a:cubicBezTo>
                          <a:cubicBezTo>
                            <a:pt x="36" y="7"/>
                            <a:pt x="36" y="7"/>
                            <a:pt x="35" y="7"/>
                          </a:cubicBezTo>
                          <a:cubicBezTo>
                            <a:pt x="36" y="7"/>
                            <a:pt x="36" y="7"/>
                            <a:pt x="36" y="7"/>
                          </a:cubicBezTo>
                          <a:cubicBezTo>
                            <a:pt x="36" y="7"/>
                            <a:pt x="35" y="7"/>
                            <a:pt x="35" y="7"/>
                          </a:cubicBezTo>
                          <a:cubicBezTo>
                            <a:pt x="35" y="7"/>
                            <a:pt x="35" y="7"/>
                            <a:pt x="35" y="8"/>
                          </a:cubicBezTo>
                          <a:cubicBezTo>
                            <a:pt x="35" y="8"/>
                            <a:pt x="35" y="8"/>
                            <a:pt x="35" y="8"/>
                          </a:cubicBezTo>
                          <a:cubicBezTo>
                            <a:pt x="35" y="8"/>
                            <a:pt x="35" y="8"/>
                            <a:pt x="35" y="8"/>
                          </a:cubicBezTo>
                          <a:cubicBezTo>
                            <a:pt x="35" y="8"/>
                            <a:pt x="35" y="8"/>
                            <a:pt x="34" y="8"/>
                          </a:cubicBezTo>
                          <a:cubicBezTo>
                            <a:pt x="34" y="8"/>
                            <a:pt x="34" y="8"/>
                            <a:pt x="34" y="8"/>
                          </a:cubicBezTo>
                          <a:cubicBezTo>
                            <a:pt x="34" y="7"/>
                            <a:pt x="34" y="7"/>
                            <a:pt x="34" y="7"/>
                          </a:cubicBezTo>
                          <a:cubicBezTo>
                            <a:pt x="34" y="7"/>
                            <a:pt x="34" y="7"/>
                            <a:pt x="34" y="7"/>
                          </a:cubicBezTo>
                          <a:cubicBezTo>
                            <a:pt x="34" y="7"/>
                            <a:pt x="34" y="7"/>
                            <a:pt x="34" y="7"/>
                          </a:cubicBezTo>
                          <a:cubicBezTo>
                            <a:pt x="34" y="7"/>
                            <a:pt x="34" y="7"/>
                            <a:pt x="34" y="7"/>
                          </a:cubicBezTo>
                          <a:cubicBezTo>
                            <a:pt x="34" y="7"/>
                            <a:pt x="34" y="7"/>
                            <a:pt x="34" y="7"/>
                          </a:cubicBezTo>
                          <a:cubicBezTo>
                            <a:pt x="34" y="7"/>
                            <a:pt x="34" y="7"/>
                            <a:pt x="34" y="7"/>
                          </a:cubicBezTo>
                          <a:cubicBezTo>
                            <a:pt x="34" y="7"/>
                            <a:pt x="34" y="7"/>
                            <a:pt x="34" y="7"/>
                          </a:cubicBezTo>
                          <a:cubicBezTo>
                            <a:pt x="34" y="7"/>
                            <a:pt x="34" y="7"/>
                            <a:pt x="34" y="7"/>
                          </a:cubicBezTo>
                          <a:cubicBezTo>
                            <a:pt x="34" y="7"/>
                            <a:pt x="34" y="7"/>
                            <a:pt x="34" y="7"/>
                          </a:cubicBezTo>
                          <a:cubicBezTo>
                            <a:pt x="34" y="7"/>
                            <a:pt x="34" y="7"/>
                            <a:pt x="34" y="7"/>
                          </a:cubicBezTo>
                          <a:cubicBezTo>
                            <a:pt x="34" y="7"/>
                            <a:pt x="34" y="7"/>
                            <a:pt x="34" y="7"/>
                          </a:cubicBezTo>
                          <a:cubicBezTo>
                            <a:pt x="34" y="7"/>
                            <a:pt x="34" y="7"/>
                            <a:pt x="34" y="7"/>
                          </a:cubicBezTo>
                          <a:cubicBezTo>
                            <a:pt x="34" y="7"/>
                            <a:pt x="34" y="7"/>
                            <a:pt x="34" y="7"/>
                          </a:cubicBezTo>
                          <a:cubicBezTo>
                            <a:pt x="34" y="7"/>
                            <a:pt x="34" y="7"/>
                            <a:pt x="34" y="7"/>
                          </a:cubicBezTo>
                          <a:cubicBezTo>
                            <a:pt x="34" y="7"/>
                            <a:pt x="34" y="7"/>
                            <a:pt x="35" y="7"/>
                          </a:cubicBezTo>
                          <a:cubicBezTo>
                            <a:pt x="35" y="7"/>
                            <a:pt x="35" y="7"/>
                            <a:pt x="35" y="7"/>
                          </a:cubicBezTo>
                          <a:cubicBezTo>
                            <a:pt x="35" y="7"/>
                            <a:pt x="35" y="7"/>
                            <a:pt x="35" y="7"/>
                          </a:cubicBezTo>
                          <a:cubicBezTo>
                            <a:pt x="35" y="7"/>
                            <a:pt x="35" y="7"/>
                            <a:pt x="35" y="7"/>
                          </a:cubicBezTo>
                          <a:cubicBezTo>
                            <a:pt x="35" y="7"/>
                            <a:pt x="35" y="7"/>
                            <a:pt x="35" y="7"/>
                          </a:cubicBezTo>
                          <a:cubicBezTo>
                            <a:pt x="35" y="7"/>
                            <a:pt x="35" y="7"/>
                            <a:pt x="35" y="7"/>
                          </a:cubicBezTo>
                          <a:cubicBezTo>
                            <a:pt x="35" y="6"/>
                            <a:pt x="35" y="6"/>
                            <a:pt x="35" y="6"/>
                          </a:cubicBezTo>
                          <a:cubicBezTo>
                            <a:pt x="35" y="6"/>
                            <a:pt x="35" y="6"/>
                            <a:pt x="35" y="6"/>
                          </a:cubicBezTo>
                          <a:cubicBezTo>
                            <a:pt x="35" y="6"/>
                            <a:pt x="35" y="6"/>
                            <a:pt x="36" y="6"/>
                          </a:cubicBezTo>
                          <a:cubicBezTo>
                            <a:pt x="36" y="6"/>
                            <a:pt x="35" y="6"/>
                            <a:pt x="35" y="6"/>
                          </a:cubicBezTo>
                          <a:cubicBezTo>
                            <a:pt x="35" y="6"/>
                            <a:pt x="35" y="6"/>
                            <a:pt x="35" y="6"/>
                          </a:cubicBezTo>
                          <a:cubicBezTo>
                            <a:pt x="35" y="6"/>
                            <a:pt x="35" y="6"/>
                            <a:pt x="35" y="6"/>
                          </a:cubicBezTo>
                          <a:cubicBezTo>
                            <a:pt x="35" y="6"/>
                            <a:pt x="35" y="6"/>
                            <a:pt x="35" y="6"/>
                          </a:cubicBezTo>
                          <a:cubicBezTo>
                            <a:pt x="34" y="6"/>
                            <a:pt x="34" y="6"/>
                            <a:pt x="34" y="6"/>
                          </a:cubicBezTo>
                          <a:cubicBezTo>
                            <a:pt x="34" y="6"/>
                            <a:pt x="34" y="6"/>
                            <a:pt x="34" y="6"/>
                          </a:cubicBezTo>
                          <a:cubicBezTo>
                            <a:pt x="34" y="6"/>
                            <a:pt x="34" y="6"/>
                            <a:pt x="34" y="6"/>
                          </a:cubicBezTo>
                          <a:cubicBezTo>
                            <a:pt x="35" y="6"/>
                            <a:pt x="35" y="6"/>
                            <a:pt x="36" y="6"/>
                          </a:cubicBezTo>
                          <a:cubicBezTo>
                            <a:pt x="36" y="6"/>
                            <a:pt x="36" y="6"/>
                            <a:pt x="36" y="6"/>
                          </a:cubicBezTo>
                          <a:cubicBezTo>
                            <a:pt x="37" y="6"/>
                            <a:pt x="37" y="6"/>
                            <a:pt x="37" y="6"/>
                          </a:cubicBezTo>
                          <a:cubicBezTo>
                            <a:pt x="37" y="6"/>
                            <a:pt x="37" y="6"/>
                            <a:pt x="37" y="7"/>
                          </a:cubicBezTo>
                          <a:cubicBezTo>
                            <a:pt x="37" y="7"/>
                            <a:pt x="37" y="7"/>
                            <a:pt x="37" y="7"/>
                          </a:cubicBezTo>
                          <a:cubicBezTo>
                            <a:pt x="38" y="7"/>
                            <a:pt x="38" y="7"/>
                            <a:pt x="38" y="7"/>
                          </a:cubicBezTo>
                          <a:cubicBezTo>
                            <a:pt x="38" y="7"/>
                            <a:pt x="38" y="7"/>
                            <a:pt x="38" y="7"/>
                          </a:cubicBezTo>
                          <a:cubicBezTo>
                            <a:pt x="39" y="8"/>
                            <a:pt x="39" y="8"/>
                            <a:pt x="39" y="8"/>
                          </a:cubicBezTo>
                          <a:cubicBezTo>
                            <a:pt x="39" y="8"/>
                            <a:pt x="39" y="8"/>
                            <a:pt x="39" y="8"/>
                          </a:cubicBezTo>
                          <a:cubicBezTo>
                            <a:pt x="39" y="9"/>
                            <a:pt x="39" y="10"/>
                            <a:pt x="39" y="10"/>
                          </a:cubicBezTo>
                          <a:cubicBezTo>
                            <a:pt x="39" y="10"/>
                            <a:pt x="39" y="11"/>
                            <a:pt x="38" y="11"/>
                          </a:cubicBezTo>
                          <a:cubicBezTo>
                            <a:pt x="38" y="11"/>
                            <a:pt x="39" y="11"/>
                            <a:pt x="39" y="11"/>
                          </a:cubicBezTo>
                          <a:cubicBezTo>
                            <a:pt x="39" y="11"/>
                            <a:pt x="39" y="11"/>
                            <a:pt x="39" y="11"/>
                          </a:cubicBezTo>
                          <a:cubicBezTo>
                            <a:pt x="39" y="11"/>
                            <a:pt x="39" y="11"/>
                            <a:pt x="39" y="11"/>
                          </a:cubicBezTo>
                          <a:cubicBezTo>
                            <a:pt x="39" y="11"/>
                            <a:pt x="39" y="11"/>
                            <a:pt x="39" y="11"/>
                          </a:cubicBezTo>
                          <a:close/>
                          <a:moveTo>
                            <a:pt x="40" y="12"/>
                          </a:moveTo>
                          <a:cubicBezTo>
                            <a:pt x="40" y="12"/>
                            <a:pt x="40" y="12"/>
                            <a:pt x="40" y="12"/>
                          </a:cubicBezTo>
                          <a:cubicBezTo>
                            <a:pt x="40" y="12"/>
                            <a:pt x="40" y="12"/>
                            <a:pt x="40" y="12"/>
                          </a:cubicBezTo>
                          <a:cubicBezTo>
                            <a:pt x="40" y="12"/>
                            <a:pt x="40" y="12"/>
                            <a:pt x="40" y="12"/>
                          </a:cubicBezTo>
                          <a:close/>
                          <a:moveTo>
                            <a:pt x="48" y="28"/>
                          </a:moveTo>
                          <a:cubicBezTo>
                            <a:pt x="48" y="29"/>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30"/>
                            <a:pt x="49" y="30"/>
                            <a:pt x="49" y="30"/>
                          </a:cubicBezTo>
                          <a:cubicBezTo>
                            <a:pt x="49" y="29"/>
                            <a:pt x="48" y="29"/>
                            <a:pt x="48" y="28"/>
                          </a:cubicBezTo>
                          <a:cubicBezTo>
                            <a:pt x="48" y="28"/>
                            <a:pt x="47" y="27"/>
                            <a:pt x="47" y="27"/>
                          </a:cubicBezTo>
                          <a:cubicBezTo>
                            <a:pt x="47" y="27"/>
                            <a:pt x="46" y="27"/>
                            <a:pt x="46" y="27"/>
                          </a:cubicBezTo>
                          <a:cubicBezTo>
                            <a:pt x="46" y="27"/>
                            <a:pt x="46" y="27"/>
                            <a:pt x="47" y="27"/>
                          </a:cubicBezTo>
                          <a:cubicBezTo>
                            <a:pt x="47" y="27"/>
                            <a:pt x="48" y="28"/>
                            <a:pt x="48"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14188"/>
                    <p:cNvSpPr>
                      <a:spLocks noEditPoints="1"/>
                    </p:cNvSpPr>
                    <p:nvPr/>
                  </p:nvSpPr>
                  <p:spPr bwMode="auto">
                    <a:xfrm>
                      <a:off x="2515" y="670"/>
                      <a:ext cx="70" cy="70"/>
                    </a:xfrm>
                    <a:custGeom>
                      <a:avLst/>
                      <a:gdLst>
                        <a:gd name="T0" fmla="*/ 11 w 17"/>
                        <a:gd name="T1" fmla="*/ 16 h 17"/>
                        <a:gd name="T2" fmla="*/ 14 w 17"/>
                        <a:gd name="T3" fmla="*/ 14 h 17"/>
                        <a:gd name="T4" fmla="*/ 15 w 17"/>
                        <a:gd name="T5" fmla="*/ 14 h 17"/>
                        <a:gd name="T6" fmla="*/ 14 w 17"/>
                        <a:gd name="T7" fmla="*/ 14 h 17"/>
                        <a:gd name="T8" fmla="*/ 12 w 17"/>
                        <a:gd name="T9" fmla="*/ 16 h 17"/>
                        <a:gd name="T10" fmla="*/ 8 w 17"/>
                        <a:gd name="T11" fmla="*/ 16 h 17"/>
                        <a:gd name="T12" fmla="*/ 8 w 17"/>
                        <a:gd name="T13" fmla="*/ 15 h 17"/>
                        <a:gd name="T14" fmla="*/ 8 w 17"/>
                        <a:gd name="T15" fmla="*/ 16 h 17"/>
                        <a:gd name="T16" fmla="*/ 8 w 17"/>
                        <a:gd name="T17" fmla="*/ 16 h 17"/>
                        <a:gd name="T18" fmla="*/ 11 w 17"/>
                        <a:gd name="T19" fmla="*/ 15 h 17"/>
                        <a:gd name="T20" fmla="*/ 8 w 17"/>
                        <a:gd name="T21" fmla="*/ 16 h 17"/>
                        <a:gd name="T22" fmla="*/ 11 w 17"/>
                        <a:gd name="T23" fmla="*/ 17 h 17"/>
                        <a:gd name="T24" fmla="*/ 14 w 17"/>
                        <a:gd name="T25" fmla="*/ 14 h 17"/>
                        <a:gd name="T26" fmla="*/ 15 w 17"/>
                        <a:gd name="T27" fmla="*/ 3 h 17"/>
                        <a:gd name="T28" fmla="*/ 14 w 17"/>
                        <a:gd name="T29" fmla="*/ 3 h 17"/>
                        <a:gd name="T30" fmla="*/ 11 w 17"/>
                        <a:gd name="T31" fmla="*/ 1 h 17"/>
                        <a:gd name="T32" fmla="*/ 8 w 17"/>
                        <a:gd name="T33" fmla="*/ 0 h 17"/>
                        <a:gd name="T34" fmla="*/ 6 w 17"/>
                        <a:gd name="T35" fmla="*/ 0 h 17"/>
                        <a:gd name="T36" fmla="*/ 4 w 17"/>
                        <a:gd name="T37" fmla="*/ 2 h 17"/>
                        <a:gd name="T38" fmla="*/ 2 w 17"/>
                        <a:gd name="T39" fmla="*/ 3 h 17"/>
                        <a:gd name="T40" fmla="*/ 1 w 17"/>
                        <a:gd name="T41" fmla="*/ 4 h 17"/>
                        <a:gd name="T42" fmla="*/ 1 w 17"/>
                        <a:gd name="T43" fmla="*/ 6 h 17"/>
                        <a:gd name="T44" fmla="*/ 0 w 17"/>
                        <a:gd name="T45" fmla="*/ 8 h 17"/>
                        <a:gd name="T46" fmla="*/ 1 w 17"/>
                        <a:gd name="T47" fmla="*/ 10 h 17"/>
                        <a:gd name="T48" fmla="*/ 2 w 17"/>
                        <a:gd name="T49" fmla="*/ 12 h 17"/>
                        <a:gd name="T50" fmla="*/ 5 w 17"/>
                        <a:gd name="T51" fmla="*/ 14 h 17"/>
                        <a:gd name="T52" fmla="*/ 8 w 17"/>
                        <a:gd name="T53" fmla="*/ 13 h 17"/>
                        <a:gd name="T54" fmla="*/ 10 w 17"/>
                        <a:gd name="T55" fmla="*/ 12 h 17"/>
                        <a:gd name="T56" fmla="*/ 11 w 17"/>
                        <a:gd name="T57" fmla="*/ 12 h 17"/>
                        <a:gd name="T58" fmla="*/ 12 w 17"/>
                        <a:gd name="T59" fmla="*/ 10 h 17"/>
                        <a:gd name="T60" fmla="*/ 13 w 17"/>
                        <a:gd name="T61" fmla="*/ 7 h 17"/>
                        <a:gd name="T62" fmla="*/ 13 w 17"/>
                        <a:gd name="T63" fmla="*/ 6 h 17"/>
                        <a:gd name="T64" fmla="*/ 12 w 17"/>
                        <a:gd name="T65" fmla="*/ 5 h 17"/>
                        <a:gd name="T66" fmla="*/ 10 w 17"/>
                        <a:gd name="T67" fmla="*/ 4 h 17"/>
                        <a:gd name="T68" fmla="*/ 8 w 17"/>
                        <a:gd name="T69" fmla="*/ 3 h 17"/>
                        <a:gd name="T70" fmla="*/ 5 w 17"/>
                        <a:gd name="T71" fmla="*/ 4 h 17"/>
                        <a:gd name="T72" fmla="*/ 5 w 17"/>
                        <a:gd name="T73" fmla="*/ 4 h 17"/>
                        <a:gd name="T74" fmla="*/ 4 w 17"/>
                        <a:gd name="T75" fmla="*/ 6 h 17"/>
                        <a:gd name="T76" fmla="*/ 4 w 17"/>
                        <a:gd name="T77" fmla="*/ 9 h 17"/>
                        <a:gd name="T78" fmla="*/ 6 w 17"/>
                        <a:gd name="T79" fmla="*/ 10 h 17"/>
                        <a:gd name="T80" fmla="*/ 8 w 17"/>
                        <a:gd name="T81" fmla="*/ 11 h 17"/>
                        <a:gd name="T82" fmla="*/ 10 w 17"/>
                        <a:gd name="T83" fmla="*/ 9 h 17"/>
                        <a:gd name="T84" fmla="*/ 10 w 17"/>
                        <a:gd name="T85" fmla="*/ 8 h 17"/>
                        <a:gd name="T86" fmla="*/ 10 w 17"/>
                        <a:gd name="T87" fmla="*/ 7 h 17"/>
                        <a:gd name="T88" fmla="*/ 8 w 17"/>
                        <a:gd name="T89" fmla="*/ 6 h 17"/>
                        <a:gd name="T90" fmla="*/ 7 w 17"/>
                        <a:gd name="T91" fmla="*/ 9 h 17"/>
                        <a:gd name="T92" fmla="*/ 9 w 17"/>
                        <a:gd name="T93" fmla="*/ 8 h 17"/>
                        <a:gd name="T94" fmla="*/ 6 w 17"/>
                        <a:gd name="T95" fmla="*/ 6 h 17"/>
                        <a:gd name="T96" fmla="*/ 11 w 17"/>
                        <a:gd name="T97" fmla="*/ 9 h 17"/>
                        <a:gd name="T98" fmla="*/ 5 w 17"/>
                        <a:gd name="T99" fmla="*/ 3 h 17"/>
                        <a:gd name="T100" fmla="*/ 14 w 17"/>
                        <a:gd name="T101" fmla="*/ 8 h 17"/>
                        <a:gd name="T102" fmla="*/ 9 w 17"/>
                        <a:gd name="T103" fmla="*/ 15 h 17"/>
                        <a:gd name="T104" fmla="*/ 8 w 17"/>
                        <a:gd name="T105" fmla="*/ 16 h 17"/>
                        <a:gd name="T106" fmla="*/ 11 w 17"/>
                        <a:gd name="T107" fmla="*/ 16 h 17"/>
                        <a:gd name="T108" fmla="*/ 12 w 17"/>
                        <a:gd name="T109" fmla="*/ 16 h 17"/>
                        <a:gd name="T110" fmla="*/ 11 w 17"/>
                        <a:gd name="T111" fmla="*/ 17 h 17"/>
                        <a:gd name="T112" fmla="*/ 10 w 17"/>
                        <a:gd name="T113" fmla="*/ 17 h 17"/>
                        <a:gd name="T114" fmla="*/ 10 w 17"/>
                        <a:gd name="T115" fmla="*/ 17 h 17"/>
                        <a:gd name="T116" fmla="*/ 9 w 17"/>
                        <a:gd name="T117" fmla="*/ 17 h 17"/>
                        <a:gd name="T118" fmla="*/ 10 w 17"/>
                        <a:gd name="T119" fmla="*/ 17 h 17"/>
                        <a:gd name="T120" fmla="*/ 9 w 17"/>
                        <a:gd name="T121" fmla="*/ 16 h 17"/>
                        <a:gd name="T122" fmla="*/ 8 w 17"/>
                        <a:gd name="T123"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 h="17">
                          <a:moveTo>
                            <a:pt x="11" y="17"/>
                          </a:moveTo>
                          <a:cubicBezTo>
                            <a:pt x="11" y="17"/>
                            <a:pt x="11" y="17"/>
                            <a:pt x="11" y="17"/>
                          </a:cubicBezTo>
                          <a:cubicBezTo>
                            <a:pt x="11" y="17"/>
                            <a:pt x="11" y="16"/>
                            <a:pt x="11" y="16"/>
                          </a:cubicBezTo>
                          <a:cubicBezTo>
                            <a:pt x="11" y="16"/>
                            <a:pt x="11" y="16"/>
                            <a:pt x="11" y="16"/>
                          </a:cubicBezTo>
                          <a:cubicBezTo>
                            <a:pt x="11" y="16"/>
                            <a:pt x="11" y="16"/>
                            <a:pt x="11" y="16"/>
                          </a:cubicBezTo>
                          <a:cubicBezTo>
                            <a:pt x="12" y="16"/>
                            <a:pt x="12" y="16"/>
                            <a:pt x="12" y="16"/>
                          </a:cubicBezTo>
                          <a:cubicBezTo>
                            <a:pt x="12" y="16"/>
                            <a:pt x="12" y="16"/>
                            <a:pt x="12" y="16"/>
                          </a:cubicBezTo>
                          <a:cubicBezTo>
                            <a:pt x="12" y="16"/>
                            <a:pt x="13" y="16"/>
                            <a:pt x="13" y="16"/>
                          </a:cubicBezTo>
                          <a:cubicBezTo>
                            <a:pt x="13" y="16"/>
                            <a:pt x="14" y="15"/>
                            <a:pt x="14" y="15"/>
                          </a:cubicBezTo>
                          <a:cubicBezTo>
                            <a:pt x="14" y="15"/>
                            <a:pt x="14" y="15"/>
                            <a:pt x="14" y="14"/>
                          </a:cubicBezTo>
                          <a:cubicBezTo>
                            <a:pt x="14" y="14"/>
                            <a:pt x="14" y="14"/>
                            <a:pt x="14" y="14"/>
                          </a:cubicBezTo>
                          <a:cubicBezTo>
                            <a:pt x="14" y="14"/>
                            <a:pt x="14" y="14"/>
                            <a:pt x="14" y="14"/>
                          </a:cubicBezTo>
                          <a:cubicBezTo>
                            <a:pt x="14" y="14"/>
                            <a:pt x="14" y="14"/>
                            <a:pt x="14" y="14"/>
                          </a:cubicBezTo>
                          <a:cubicBezTo>
                            <a:pt x="14" y="14"/>
                            <a:pt x="14" y="14"/>
                            <a:pt x="14" y="14"/>
                          </a:cubicBezTo>
                          <a:cubicBezTo>
                            <a:pt x="15" y="14"/>
                            <a:pt x="15" y="14"/>
                            <a:pt x="15" y="14"/>
                          </a:cubicBezTo>
                          <a:cubicBezTo>
                            <a:pt x="16" y="13"/>
                            <a:pt x="16" y="13"/>
                            <a:pt x="16" y="12"/>
                          </a:cubicBezTo>
                          <a:cubicBezTo>
                            <a:pt x="16" y="13"/>
                            <a:pt x="16" y="13"/>
                            <a:pt x="15" y="14"/>
                          </a:cubicBezTo>
                          <a:cubicBezTo>
                            <a:pt x="15" y="14"/>
                            <a:pt x="15" y="14"/>
                            <a:pt x="14" y="14"/>
                          </a:cubicBezTo>
                          <a:cubicBezTo>
                            <a:pt x="14" y="14"/>
                            <a:pt x="14" y="14"/>
                            <a:pt x="14" y="14"/>
                          </a:cubicBezTo>
                          <a:cubicBezTo>
                            <a:pt x="14" y="14"/>
                            <a:pt x="14" y="14"/>
                            <a:pt x="14" y="14"/>
                          </a:cubicBezTo>
                          <a:cubicBezTo>
                            <a:pt x="14" y="14"/>
                            <a:pt x="14" y="14"/>
                            <a:pt x="14" y="14"/>
                          </a:cubicBezTo>
                          <a:cubicBezTo>
                            <a:pt x="14" y="14"/>
                            <a:pt x="14" y="14"/>
                            <a:pt x="14" y="14"/>
                          </a:cubicBezTo>
                          <a:cubicBezTo>
                            <a:pt x="14" y="15"/>
                            <a:pt x="14" y="15"/>
                            <a:pt x="14" y="15"/>
                          </a:cubicBezTo>
                          <a:cubicBezTo>
                            <a:pt x="14" y="15"/>
                            <a:pt x="13" y="16"/>
                            <a:pt x="13" y="16"/>
                          </a:cubicBezTo>
                          <a:cubicBezTo>
                            <a:pt x="12" y="16"/>
                            <a:pt x="12" y="16"/>
                            <a:pt x="12" y="16"/>
                          </a:cubicBezTo>
                          <a:cubicBezTo>
                            <a:pt x="12" y="16"/>
                            <a:pt x="11" y="16"/>
                            <a:pt x="11" y="16"/>
                          </a:cubicBezTo>
                          <a:cubicBezTo>
                            <a:pt x="11" y="16"/>
                            <a:pt x="11" y="17"/>
                            <a:pt x="11" y="17"/>
                          </a:cubicBezTo>
                          <a:cubicBezTo>
                            <a:pt x="11" y="17"/>
                            <a:pt x="10" y="17"/>
                            <a:pt x="10" y="17"/>
                          </a:cubicBezTo>
                          <a:cubicBezTo>
                            <a:pt x="10" y="17"/>
                            <a:pt x="9" y="17"/>
                            <a:pt x="9" y="17"/>
                          </a:cubicBezTo>
                          <a:cubicBezTo>
                            <a:pt x="9" y="17"/>
                            <a:pt x="8" y="16"/>
                            <a:pt x="8" y="16"/>
                          </a:cubicBezTo>
                          <a:cubicBezTo>
                            <a:pt x="8" y="16"/>
                            <a:pt x="8" y="16"/>
                            <a:pt x="8" y="16"/>
                          </a:cubicBezTo>
                          <a:cubicBezTo>
                            <a:pt x="8" y="16"/>
                            <a:pt x="8" y="16"/>
                            <a:pt x="8" y="16"/>
                          </a:cubicBezTo>
                          <a:cubicBezTo>
                            <a:pt x="8" y="16"/>
                            <a:pt x="8" y="15"/>
                            <a:pt x="8" y="15"/>
                          </a:cubicBezTo>
                          <a:cubicBezTo>
                            <a:pt x="8" y="15"/>
                            <a:pt x="8" y="15"/>
                            <a:pt x="8" y="15"/>
                          </a:cubicBezTo>
                          <a:cubicBezTo>
                            <a:pt x="8" y="15"/>
                            <a:pt x="8" y="15"/>
                            <a:pt x="8" y="15"/>
                          </a:cubicBezTo>
                          <a:cubicBezTo>
                            <a:pt x="8" y="15"/>
                            <a:pt x="8" y="15"/>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5"/>
                          </a:cubicBezTo>
                          <a:cubicBezTo>
                            <a:pt x="8" y="15"/>
                            <a:pt x="8" y="15"/>
                            <a:pt x="8" y="15"/>
                          </a:cubicBezTo>
                          <a:cubicBezTo>
                            <a:pt x="8" y="15"/>
                            <a:pt x="8" y="15"/>
                            <a:pt x="8" y="15"/>
                          </a:cubicBezTo>
                          <a:cubicBezTo>
                            <a:pt x="9" y="15"/>
                            <a:pt x="9" y="15"/>
                            <a:pt x="9" y="15"/>
                          </a:cubicBezTo>
                          <a:cubicBezTo>
                            <a:pt x="10" y="15"/>
                            <a:pt x="11" y="15"/>
                            <a:pt x="11" y="15"/>
                          </a:cubicBezTo>
                          <a:cubicBezTo>
                            <a:pt x="11" y="15"/>
                            <a:pt x="10" y="15"/>
                            <a:pt x="9" y="15"/>
                          </a:cubicBezTo>
                          <a:cubicBezTo>
                            <a:pt x="9" y="15"/>
                            <a:pt x="9" y="15"/>
                            <a:pt x="8" y="15"/>
                          </a:cubicBezTo>
                          <a:cubicBezTo>
                            <a:pt x="8" y="15"/>
                            <a:pt x="8" y="15"/>
                            <a:pt x="8" y="15"/>
                          </a:cubicBezTo>
                          <a:cubicBezTo>
                            <a:pt x="8" y="15"/>
                            <a:pt x="8" y="15"/>
                            <a:pt x="8" y="15"/>
                          </a:cubicBezTo>
                          <a:cubicBezTo>
                            <a:pt x="8" y="16"/>
                            <a:pt x="8" y="16"/>
                            <a:pt x="8" y="16"/>
                          </a:cubicBezTo>
                          <a:cubicBezTo>
                            <a:pt x="8" y="16"/>
                            <a:pt x="8" y="16"/>
                            <a:pt x="8" y="16"/>
                          </a:cubicBezTo>
                          <a:cubicBezTo>
                            <a:pt x="8" y="16"/>
                            <a:pt x="8" y="16"/>
                            <a:pt x="8" y="16"/>
                          </a:cubicBezTo>
                          <a:cubicBezTo>
                            <a:pt x="8" y="16"/>
                            <a:pt x="9" y="17"/>
                            <a:pt x="9" y="17"/>
                          </a:cubicBezTo>
                          <a:cubicBezTo>
                            <a:pt x="9" y="17"/>
                            <a:pt x="9" y="17"/>
                            <a:pt x="10" y="17"/>
                          </a:cubicBezTo>
                          <a:cubicBezTo>
                            <a:pt x="10" y="17"/>
                            <a:pt x="10" y="17"/>
                            <a:pt x="11" y="17"/>
                          </a:cubicBezTo>
                          <a:cubicBezTo>
                            <a:pt x="11" y="17"/>
                            <a:pt x="11" y="16"/>
                            <a:pt x="11" y="16"/>
                          </a:cubicBezTo>
                          <a:cubicBezTo>
                            <a:pt x="11" y="16"/>
                            <a:pt x="12" y="16"/>
                            <a:pt x="12" y="16"/>
                          </a:cubicBezTo>
                          <a:cubicBezTo>
                            <a:pt x="12" y="16"/>
                            <a:pt x="12" y="16"/>
                            <a:pt x="12" y="16"/>
                          </a:cubicBezTo>
                          <a:cubicBezTo>
                            <a:pt x="12" y="16"/>
                            <a:pt x="12" y="16"/>
                            <a:pt x="12" y="16"/>
                          </a:cubicBezTo>
                          <a:cubicBezTo>
                            <a:pt x="13" y="17"/>
                            <a:pt x="14" y="15"/>
                            <a:pt x="14" y="14"/>
                          </a:cubicBezTo>
                          <a:cubicBezTo>
                            <a:pt x="16" y="14"/>
                            <a:pt x="16" y="12"/>
                            <a:pt x="16" y="11"/>
                          </a:cubicBezTo>
                          <a:cubicBezTo>
                            <a:pt x="17" y="11"/>
                            <a:pt x="17" y="8"/>
                            <a:pt x="16" y="8"/>
                          </a:cubicBezTo>
                          <a:cubicBezTo>
                            <a:pt x="16" y="7"/>
                            <a:pt x="17" y="6"/>
                            <a:pt x="16" y="6"/>
                          </a:cubicBezTo>
                          <a:cubicBezTo>
                            <a:pt x="16" y="5"/>
                            <a:pt x="15" y="5"/>
                            <a:pt x="15" y="5"/>
                          </a:cubicBezTo>
                          <a:cubicBezTo>
                            <a:pt x="15" y="4"/>
                            <a:pt x="15" y="4"/>
                            <a:pt x="15" y="3"/>
                          </a:cubicBezTo>
                          <a:cubicBezTo>
                            <a:pt x="15" y="3"/>
                            <a:pt x="14" y="3"/>
                            <a:pt x="14" y="3"/>
                          </a:cubicBezTo>
                          <a:cubicBezTo>
                            <a:pt x="14" y="3"/>
                            <a:pt x="14" y="3"/>
                            <a:pt x="14" y="3"/>
                          </a:cubicBezTo>
                          <a:cubicBezTo>
                            <a:pt x="14" y="3"/>
                            <a:pt x="14" y="3"/>
                            <a:pt x="14" y="3"/>
                          </a:cubicBezTo>
                          <a:cubicBezTo>
                            <a:pt x="14" y="3"/>
                            <a:pt x="14" y="3"/>
                            <a:pt x="14" y="3"/>
                          </a:cubicBezTo>
                          <a:cubicBezTo>
                            <a:pt x="14" y="3"/>
                            <a:pt x="14" y="3"/>
                            <a:pt x="14" y="3"/>
                          </a:cubicBezTo>
                          <a:cubicBezTo>
                            <a:pt x="14" y="3"/>
                            <a:pt x="14" y="3"/>
                            <a:pt x="14" y="3"/>
                          </a:cubicBezTo>
                          <a:cubicBezTo>
                            <a:pt x="14" y="3"/>
                            <a:pt x="13" y="3"/>
                            <a:pt x="13" y="3"/>
                          </a:cubicBezTo>
                          <a:cubicBezTo>
                            <a:pt x="13" y="2"/>
                            <a:pt x="13" y="2"/>
                            <a:pt x="12" y="1"/>
                          </a:cubicBezTo>
                          <a:cubicBezTo>
                            <a:pt x="12" y="1"/>
                            <a:pt x="12" y="1"/>
                            <a:pt x="11" y="1"/>
                          </a:cubicBezTo>
                          <a:cubicBezTo>
                            <a:pt x="11" y="1"/>
                            <a:pt x="11" y="1"/>
                            <a:pt x="11" y="1"/>
                          </a:cubicBezTo>
                          <a:cubicBezTo>
                            <a:pt x="11" y="1"/>
                            <a:pt x="11" y="1"/>
                            <a:pt x="11" y="1"/>
                          </a:cubicBezTo>
                          <a:cubicBezTo>
                            <a:pt x="11" y="1"/>
                            <a:pt x="11" y="1"/>
                            <a:pt x="10" y="1"/>
                          </a:cubicBezTo>
                          <a:cubicBezTo>
                            <a:pt x="10" y="1"/>
                            <a:pt x="10" y="1"/>
                            <a:pt x="10" y="1"/>
                          </a:cubicBezTo>
                          <a:cubicBezTo>
                            <a:pt x="10" y="0"/>
                            <a:pt x="10" y="0"/>
                            <a:pt x="9" y="0"/>
                          </a:cubicBezTo>
                          <a:cubicBezTo>
                            <a:pt x="9" y="0"/>
                            <a:pt x="8" y="0"/>
                            <a:pt x="8" y="0"/>
                          </a:cubicBezTo>
                          <a:cubicBezTo>
                            <a:pt x="7" y="0"/>
                            <a:pt x="7" y="0"/>
                            <a:pt x="7" y="0"/>
                          </a:cubicBezTo>
                          <a:cubicBezTo>
                            <a:pt x="7" y="0"/>
                            <a:pt x="7" y="0"/>
                            <a:pt x="7" y="0"/>
                          </a:cubicBezTo>
                          <a:cubicBezTo>
                            <a:pt x="7" y="0"/>
                            <a:pt x="7" y="0"/>
                            <a:pt x="7" y="0"/>
                          </a:cubicBezTo>
                          <a:cubicBezTo>
                            <a:pt x="7" y="0"/>
                            <a:pt x="7" y="0"/>
                            <a:pt x="7" y="0"/>
                          </a:cubicBezTo>
                          <a:cubicBezTo>
                            <a:pt x="6" y="0"/>
                            <a:pt x="6" y="0"/>
                            <a:pt x="6" y="0"/>
                          </a:cubicBezTo>
                          <a:cubicBezTo>
                            <a:pt x="5" y="0"/>
                            <a:pt x="5" y="0"/>
                            <a:pt x="5" y="1"/>
                          </a:cubicBezTo>
                          <a:cubicBezTo>
                            <a:pt x="5" y="1"/>
                            <a:pt x="5" y="1"/>
                            <a:pt x="4" y="1"/>
                          </a:cubicBezTo>
                          <a:cubicBezTo>
                            <a:pt x="4" y="1"/>
                            <a:pt x="4" y="1"/>
                            <a:pt x="4" y="1"/>
                          </a:cubicBezTo>
                          <a:cubicBezTo>
                            <a:pt x="4" y="1"/>
                            <a:pt x="4" y="1"/>
                            <a:pt x="4" y="2"/>
                          </a:cubicBezTo>
                          <a:cubicBezTo>
                            <a:pt x="4" y="2"/>
                            <a:pt x="4" y="2"/>
                            <a:pt x="4" y="2"/>
                          </a:cubicBezTo>
                          <a:cubicBezTo>
                            <a:pt x="4" y="2"/>
                            <a:pt x="4" y="1"/>
                            <a:pt x="4" y="1"/>
                          </a:cubicBezTo>
                          <a:cubicBezTo>
                            <a:pt x="4" y="2"/>
                            <a:pt x="4" y="2"/>
                            <a:pt x="4" y="2"/>
                          </a:cubicBezTo>
                          <a:cubicBezTo>
                            <a:pt x="3" y="2"/>
                            <a:pt x="3" y="2"/>
                            <a:pt x="3" y="2"/>
                          </a:cubicBezTo>
                          <a:cubicBezTo>
                            <a:pt x="2" y="2"/>
                            <a:pt x="2" y="2"/>
                            <a:pt x="2" y="3"/>
                          </a:cubicBezTo>
                          <a:cubicBezTo>
                            <a:pt x="2" y="3"/>
                            <a:pt x="2" y="3"/>
                            <a:pt x="2" y="3"/>
                          </a:cubicBezTo>
                          <a:cubicBezTo>
                            <a:pt x="2" y="3"/>
                            <a:pt x="2" y="3"/>
                            <a:pt x="2" y="3"/>
                          </a:cubicBezTo>
                          <a:cubicBezTo>
                            <a:pt x="2" y="4"/>
                            <a:pt x="2" y="4"/>
                            <a:pt x="2" y="4"/>
                          </a:cubicBezTo>
                          <a:cubicBezTo>
                            <a:pt x="2" y="4"/>
                            <a:pt x="2" y="4"/>
                            <a:pt x="2" y="4"/>
                          </a:cubicBezTo>
                          <a:cubicBezTo>
                            <a:pt x="2" y="4"/>
                            <a:pt x="2" y="4"/>
                            <a:pt x="2" y="4"/>
                          </a:cubicBezTo>
                          <a:cubicBezTo>
                            <a:pt x="2" y="4"/>
                            <a:pt x="1" y="4"/>
                            <a:pt x="1" y="4"/>
                          </a:cubicBezTo>
                          <a:cubicBezTo>
                            <a:pt x="1" y="4"/>
                            <a:pt x="1" y="4"/>
                            <a:pt x="0" y="5"/>
                          </a:cubicBezTo>
                          <a:cubicBezTo>
                            <a:pt x="0" y="5"/>
                            <a:pt x="0" y="5"/>
                            <a:pt x="0" y="6"/>
                          </a:cubicBezTo>
                          <a:cubicBezTo>
                            <a:pt x="1" y="6"/>
                            <a:pt x="1" y="6"/>
                            <a:pt x="1" y="6"/>
                          </a:cubicBezTo>
                          <a:cubicBezTo>
                            <a:pt x="1" y="6"/>
                            <a:pt x="1" y="6"/>
                            <a:pt x="1" y="6"/>
                          </a:cubicBezTo>
                          <a:cubicBezTo>
                            <a:pt x="1" y="6"/>
                            <a:pt x="1" y="6"/>
                            <a:pt x="1" y="6"/>
                          </a:cubicBezTo>
                          <a:cubicBezTo>
                            <a:pt x="1" y="7"/>
                            <a:pt x="1" y="7"/>
                            <a:pt x="1" y="7"/>
                          </a:cubicBezTo>
                          <a:cubicBezTo>
                            <a:pt x="1" y="7"/>
                            <a:pt x="1" y="7"/>
                            <a:pt x="1" y="7"/>
                          </a:cubicBezTo>
                          <a:cubicBezTo>
                            <a:pt x="1" y="7"/>
                            <a:pt x="1" y="7"/>
                            <a:pt x="1" y="7"/>
                          </a:cubicBezTo>
                          <a:cubicBezTo>
                            <a:pt x="1" y="7"/>
                            <a:pt x="1" y="7"/>
                            <a:pt x="1" y="7"/>
                          </a:cubicBezTo>
                          <a:cubicBezTo>
                            <a:pt x="0" y="7"/>
                            <a:pt x="0" y="7"/>
                            <a:pt x="0" y="8"/>
                          </a:cubicBezTo>
                          <a:cubicBezTo>
                            <a:pt x="0" y="8"/>
                            <a:pt x="0" y="8"/>
                            <a:pt x="0" y="8"/>
                          </a:cubicBezTo>
                          <a:cubicBezTo>
                            <a:pt x="0" y="9"/>
                            <a:pt x="0" y="9"/>
                            <a:pt x="1" y="9"/>
                          </a:cubicBezTo>
                          <a:cubicBezTo>
                            <a:pt x="1" y="9"/>
                            <a:pt x="1" y="9"/>
                            <a:pt x="1" y="9"/>
                          </a:cubicBezTo>
                          <a:cubicBezTo>
                            <a:pt x="1" y="9"/>
                            <a:pt x="1" y="9"/>
                            <a:pt x="1" y="9"/>
                          </a:cubicBezTo>
                          <a:cubicBezTo>
                            <a:pt x="1" y="9"/>
                            <a:pt x="1" y="9"/>
                            <a:pt x="1" y="10"/>
                          </a:cubicBezTo>
                          <a:cubicBezTo>
                            <a:pt x="1" y="10"/>
                            <a:pt x="1" y="10"/>
                            <a:pt x="1" y="10"/>
                          </a:cubicBezTo>
                          <a:cubicBezTo>
                            <a:pt x="1" y="11"/>
                            <a:pt x="1" y="11"/>
                            <a:pt x="1" y="11"/>
                          </a:cubicBezTo>
                          <a:cubicBezTo>
                            <a:pt x="1" y="12"/>
                            <a:pt x="2" y="12"/>
                            <a:pt x="2" y="12"/>
                          </a:cubicBezTo>
                          <a:cubicBezTo>
                            <a:pt x="2" y="12"/>
                            <a:pt x="2" y="12"/>
                            <a:pt x="2" y="12"/>
                          </a:cubicBezTo>
                          <a:cubicBezTo>
                            <a:pt x="2" y="12"/>
                            <a:pt x="2" y="12"/>
                            <a:pt x="2" y="12"/>
                          </a:cubicBezTo>
                          <a:cubicBezTo>
                            <a:pt x="2" y="12"/>
                            <a:pt x="2" y="12"/>
                            <a:pt x="2" y="12"/>
                          </a:cubicBezTo>
                          <a:cubicBezTo>
                            <a:pt x="2" y="12"/>
                            <a:pt x="2" y="12"/>
                            <a:pt x="2" y="12"/>
                          </a:cubicBezTo>
                          <a:cubicBezTo>
                            <a:pt x="2" y="13"/>
                            <a:pt x="3" y="13"/>
                            <a:pt x="3" y="13"/>
                          </a:cubicBezTo>
                          <a:cubicBezTo>
                            <a:pt x="3" y="13"/>
                            <a:pt x="4" y="14"/>
                            <a:pt x="4" y="14"/>
                          </a:cubicBezTo>
                          <a:cubicBezTo>
                            <a:pt x="5" y="14"/>
                            <a:pt x="5" y="14"/>
                            <a:pt x="5" y="14"/>
                          </a:cubicBezTo>
                          <a:cubicBezTo>
                            <a:pt x="5" y="14"/>
                            <a:pt x="5" y="14"/>
                            <a:pt x="5" y="14"/>
                          </a:cubicBezTo>
                          <a:cubicBezTo>
                            <a:pt x="5" y="14"/>
                            <a:pt x="5" y="14"/>
                            <a:pt x="6" y="14"/>
                          </a:cubicBezTo>
                          <a:cubicBezTo>
                            <a:pt x="6" y="15"/>
                            <a:pt x="7" y="14"/>
                            <a:pt x="7" y="14"/>
                          </a:cubicBezTo>
                          <a:cubicBezTo>
                            <a:pt x="7" y="14"/>
                            <a:pt x="8" y="14"/>
                            <a:pt x="8" y="13"/>
                          </a:cubicBezTo>
                          <a:cubicBezTo>
                            <a:pt x="8" y="13"/>
                            <a:pt x="8" y="13"/>
                            <a:pt x="8" y="13"/>
                          </a:cubicBezTo>
                          <a:cubicBezTo>
                            <a:pt x="8" y="13"/>
                            <a:pt x="8" y="13"/>
                            <a:pt x="8" y="13"/>
                          </a:cubicBezTo>
                          <a:cubicBezTo>
                            <a:pt x="8" y="13"/>
                            <a:pt x="8" y="13"/>
                            <a:pt x="8" y="13"/>
                          </a:cubicBezTo>
                          <a:cubicBezTo>
                            <a:pt x="8" y="14"/>
                            <a:pt x="9" y="14"/>
                            <a:pt x="9" y="14"/>
                          </a:cubicBezTo>
                          <a:cubicBezTo>
                            <a:pt x="9" y="14"/>
                            <a:pt x="10" y="13"/>
                            <a:pt x="10" y="13"/>
                          </a:cubicBezTo>
                          <a:cubicBezTo>
                            <a:pt x="10" y="13"/>
                            <a:pt x="10" y="13"/>
                            <a:pt x="10" y="12"/>
                          </a:cubicBezTo>
                          <a:cubicBezTo>
                            <a:pt x="10" y="12"/>
                            <a:pt x="10" y="12"/>
                            <a:pt x="10" y="12"/>
                          </a:cubicBezTo>
                          <a:cubicBezTo>
                            <a:pt x="10" y="12"/>
                            <a:pt x="10" y="12"/>
                            <a:pt x="10" y="12"/>
                          </a:cubicBezTo>
                          <a:cubicBezTo>
                            <a:pt x="11" y="12"/>
                            <a:pt x="11" y="12"/>
                            <a:pt x="11" y="12"/>
                          </a:cubicBezTo>
                          <a:cubicBezTo>
                            <a:pt x="11" y="12"/>
                            <a:pt x="11" y="12"/>
                            <a:pt x="11" y="12"/>
                          </a:cubicBezTo>
                          <a:cubicBezTo>
                            <a:pt x="11" y="12"/>
                            <a:pt x="11" y="12"/>
                            <a:pt x="11" y="12"/>
                          </a:cubicBezTo>
                          <a:cubicBezTo>
                            <a:pt x="12" y="12"/>
                            <a:pt x="12" y="12"/>
                            <a:pt x="12" y="11"/>
                          </a:cubicBezTo>
                          <a:cubicBezTo>
                            <a:pt x="12" y="11"/>
                            <a:pt x="12" y="11"/>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9"/>
                            <a:pt x="12" y="9"/>
                            <a:pt x="13" y="9"/>
                          </a:cubicBezTo>
                          <a:cubicBezTo>
                            <a:pt x="13" y="9"/>
                            <a:pt x="13" y="9"/>
                            <a:pt x="13" y="9"/>
                          </a:cubicBezTo>
                          <a:cubicBezTo>
                            <a:pt x="13" y="8"/>
                            <a:pt x="13" y="8"/>
                            <a:pt x="13" y="8"/>
                          </a:cubicBezTo>
                          <a:cubicBezTo>
                            <a:pt x="13" y="8"/>
                            <a:pt x="13" y="7"/>
                            <a:pt x="13" y="7"/>
                          </a:cubicBezTo>
                          <a:cubicBezTo>
                            <a:pt x="13" y="7"/>
                            <a:pt x="13" y="7"/>
                            <a:pt x="13" y="7"/>
                          </a:cubicBezTo>
                          <a:cubicBezTo>
                            <a:pt x="13" y="7"/>
                            <a:pt x="13" y="7"/>
                            <a:pt x="13" y="7"/>
                          </a:cubicBezTo>
                          <a:cubicBezTo>
                            <a:pt x="13" y="7"/>
                            <a:pt x="13" y="7"/>
                            <a:pt x="13" y="7"/>
                          </a:cubicBezTo>
                          <a:cubicBezTo>
                            <a:pt x="13" y="7"/>
                            <a:pt x="13" y="7"/>
                            <a:pt x="13" y="6"/>
                          </a:cubicBezTo>
                          <a:cubicBezTo>
                            <a:pt x="13" y="6"/>
                            <a:pt x="13" y="6"/>
                            <a:pt x="13" y="6"/>
                          </a:cubicBezTo>
                          <a:cubicBezTo>
                            <a:pt x="13" y="5"/>
                            <a:pt x="12" y="5"/>
                            <a:pt x="12" y="5"/>
                          </a:cubicBezTo>
                          <a:cubicBezTo>
                            <a:pt x="12" y="5"/>
                            <a:pt x="12" y="5"/>
                            <a:pt x="12" y="5"/>
                          </a:cubicBezTo>
                          <a:cubicBezTo>
                            <a:pt x="12" y="5"/>
                            <a:pt x="12" y="5"/>
                            <a:pt x="12" y="5"/>
                          </a:cubicBezTo>
                          <a:cubicBezTo>
                            <a:pt x="12" y="5"/>
                            <a:pt x="12" y="5"/>
                            <a:pt x="12" y="5"/>
                          </a:cubicBezTo>
                          <a:cubicBezTo>
                            <a:pt x="12" y="5"/>
                            <a:pt x="12" y="5"/>
                            <a:pt x="12" y="5"/>
                          </a:cubicBezTo>
                          <a:cubicBezTo>
                            <a:pt x="12" y="5"/>
                            <a:pt x="12" y="5"/>
                            <a:pt x="12" y="5"/>
                          </a:cubicBezTo>
                          <a:cubicBezTo>
                            <a:pt x="12" y="5"/>
                            <a:pt x="11" y="4"/>
                            <a:pt x="11" y="4"/>
                          </a:cubicBezTo>
                          <a:cubicBezTo>
                            <a:pt x="11" y="4"/>
                            <a:pt x="11" y="4"/>
                            <a:pt x="11" y="4"/>
                          </a:cubicBezTo>
                          <a:cubicBezTo>
                            <a:pt x="11" y="4"/>
                            <a:pt x="11" y="4"/>
                            <a:pt x="10" y="4"/>
                          </a:cubicBezTo>
                          <a:cubicBezTo>
                            <a:pt x="10" y="4"/>
                            <a:pt x="10" y="4"/>
                            <a:pt x="10" y="4"/>
                          </a:cubicBezTo>
                          <a:cubicBezTo>
                            <a:pt x="10" y="4"/>
                            <a:pt x="10" y="4"/>
                            <a:pt x="10" y="4"/>
                          </a:cubicBezTo>
                          <a:cubicBezTo>
                            <a:pt x="10" y="4"/>
                            <a:pt x="10" y="4"/>
                            <a:pt x="10" y="4"/>
                          </a:cubicBezTo>
                          <a:cubicBezTo>
                            <a:pt x="9" y="3"/>
                            <a:pt x="9" y="3"/>
                            <a:pt x="9" y="3"/>
                          </a:cubicBezTo>
                          <a:cubicBezTo>
                            <a:pt x="9" y="3"/>
                            <a:pt x="8" y="3"/>
                            <a:pt x="8" y="3"/>
                          </a:cubicBezTo>
                          <a:cubicBezTo>
                            <a:pt x="8" y="3"/>
                            <a:pt x="8" y="3"/>
                            <a:pt x="8" y="3"/>
                          </a:cubicBezTo>
                          <a:cubicBezTo>
                            <a:pt x="8" y="3"/>
                            <a:pt x="8" y="3"/>
                            <a:pt x="8" y="3"/>
                          </a:cubicBezTo>
                          <a:cubicBezTo>
                            <a:pt x="8" y="3"/>
                            <a:pt x="7" y="3"/>
                            <a:pt x="7" y="3"/>
                          </a:cubicBezTo>
                          <a:cubicBezTo>
                            <a:pt x="7" y="3"/>
                            <a:pt x="7" y="3"/>
                            <a:pt x="7" y="3"/>
                          </a:cubicBezTo>
                          <a:cubicBezTo>
                            <a:pt x="7" y="3"/>
                            <a:pt x="7" y="3"/>
                            <a:pt x="6" y="3"/>
                          </a:cubicBezTo>
                          <a:cubicBezTo>
                            <a:pt x="6" y="3"/>
                            <a:pt x="5" y="3"/>
                            <a:pt x="5" y="4"/>
                          </a:cubicBezTo>
                          <a:cubicBezTo>
                            <a:pt x="5" y="4"/>
                            <a:pt x="5" y="4"/>
                            <a:pt x="5" y="4"/>
                          </a:cubicBezTo>
                          <a:cubicBezTo>
                            <a:pt x="5" y="4"/>
                            <a:pt x="5" y="4"/>
                            <a:pt x="5" y="4"/>
                          </a:cubicBezTo>
                          <a:cubicBezTo>
                            <a:pt x="5" y="4"/>
                            <a:pt x="5" y="4"/>
                            <a:pt x="5" y="4"/>
                          </a:cubicBezTo>
                          <a:cubicBezTo>
                            <a:pt x="5" y="4"/>
                            <a:pt x="5" y="4"/>
                            <a:pt x="5" y="4"/>
                          </a:cubicBezTo>
                          <a:cubicBezTo>
                            <a:pt x="5" y="4"/>
                            <a:pt x="5" y="4"/>
                            <a:pt x="5" y="4"/>
                          </a:cubicBezTo>
                          <a:cubicBezTo>
                            <a:pt x="4" y="5"/>
                            <a:pt x="4" y="5"/>
                            <a:pt x="4" y="5"/>
                          </a:cubicBezTo>
                          <a:cubicBezTo>
                            <a:pt x="4" y="5"/>
                            <a:pt x="4" y="5"/>
                            <a:pt x="4" y="6"/>
                          </a:cubicBezTo>
                          <a:cubicBezTo>
                            <a:pt x="4" y="6"/>
                            <a:pt x="4" y="6"/>
                            <a:pt x="4" y="6"/>
                          </a:cubicBezTo>
                          <a:cubicBezTo>
                            <a:pt x="4" y="6"/>
                            <a:pt x="4" y="6"/>
                            <a:pt x="4" y="6"/>
                          </a:cubicBezTo>
                          <a:cubicBezTo>
                            <a:pt x="4" y="6"/>
                            <a:pt x="4" y="6"/>
                            <a:pt x="4" y="6"/>
                          </a:cubicBezTo>
                          <a:cubicBezTo>
                            <a:pt x="4" y="6"/>
                            <a:pt x="3" y="6"/>
                            <a:pt x="3" y="6"/>
                          </a:cubicBezTo>
                          <a:cubicBezTo>
                            <a:pt x="3" y="7"/>
                            <a:pt x="3" y="7"/>
                            <a:pt x="3" y="7"/>
                          </a:cubicBezTo>
                          <a:cubicBezTo>
                            <a:pt x="3" y="7"/>
                            <a:pt x="3" y="8"/>
                            <a:pt x="3" y="8"/>
                          </a:cubicBezTo>
                          <a:cubicBezTo>
                            <a:pt x="3" y="8"/>
                            <a:pt x="3" y="9"/>
                            <a:pt x="4" y="9"/>
                          </a:cubicBezTo>
                          <a:cubicBezTo>
                            <a:pt x="4" y="9"/>
                            <a:pt x="4" y="9"/>
                            <a:pt x="4" y="9"/>
                          </a:cubicBezTo>
                          <a:cubicBezTo>
                            <a:pt x="4" y="9"/>
                            <a:pt x="4" y="9"/>
                            <a:pt x="4" y="9"/>
                          </a:cubicBezTo>
                          <a:cubicBezTo>
                            <a:pt x="4" y="9"/>
                            <a:pt x="4" y="9"/>
                            <a:pt x="5" y="10"/>
                          </a:cubicBezTo>
                          <a:cubicBezTo>
                            <a:pt x="5" y="10"/>
                            <a:pt x="5" y="10"/>
                            <a:pt x="5" y="10"/>
                          </a:cubicBezTo>
                          <a:cubicBezTo>
                            <a:pt x="5" y="10"/>
                            <a:pt x="6" y="10"/>
                            <a:pt x="6" y="10"/>
                          </a:cubicBezTo>
                          <a:cubicBezTo>
                            <a:pt x="6" y="10"/>
                            <a:pt x="6" y="10"/>
                            <a:pt x="6" y="10"/>
                          </a:cubicBezTo>
                          <a:cubicBezTo>
                            <a:pt x="6" y="10"/>
                            <a:pt x="6" y="10"/>
                            <a:pt x="6" y="10"/>
                          </a:cubicBezTo>
                          <a:cubicBezTo>
                            <a:pt x="6" y="10"/>
                            <a:pt x="6" y="10"/>
                            <a:pt x="6" y="10"/>
                          </a:cubicBezTo>
                          <a:cubicBezTo>
                            <a:pt x="6" y="10"/>
                            <a:pt x="6" y="10"/>
                            <a:pt x="6" y="11"/>
                          </a:cubicBezTo>
                          <a:cubicBezTo>
                            <a:pt x="6" y="11"/>
                            <a:pt x="6" y="11"/>
                            <a:pt x="6" y="11"/>
                          </a:cubicBezTo>
                          <a:cubicBezTo>
                            <a:pt x="7" y="11"/>
                            <a:pt x="7" y="11"/>
                            <a:pt x="8" y="11"/>
                          </a:cubicBezTo>
                          <a:cubicBezTo>
                            <a:pt x="8" y="11"/>
                            <a:pt x="8" y="11"/>
                            <a:pt x="8" y="10"/>
                          </a:cubicBezTo>
                          <a:cubicBezTo>
                            <a:pt x="8" y="10"/>
                            <a:pt x="9" y="10"/>
                            <a:pt x="9" y="10"/>
                          </a:cubicBezTo>
                          <a:cubicBezTo>
                            <a:pt x="9" y="10"/>
                            <a:pt x="9" y="10"/>
                            <a:pt x="9" y="10"/>
                          </a:cubicBezTo>
                          <a:cubicBezTo>
                            <a:pt x="9" y="10"/>
                            <a:pt x="9" y="10"/>
                            <a:pt x="9" y="10"/>
                          </a:cubicBezTo>
                          <a:cubicBezTo>
                            <a:pt x="10" y="10"/>
                            <a:pt x="10" y="9"/>
                            <a:pt x="10" y="9"/>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7"/>
                            <a:pt x="10" y="7"/>
                            <a:pt x="10" y="7"/>
                          </a:cubicBezTo>
                          <a:cubicBezTo>
                            <a:pt x="10" y="7"/>
                            <a:pt x="10" y="7"/>
                            <a:pt x="10" y="7"/>
                          </a:cubicBezTo>
                          <a:cubicBezTo>
                            <a:pt x="10" y="7"/>
                            <a:pt x="10" y="7"/>
                            <a:pt x="10" y="7"/>
                          </a:cubicBezTo>
                          <a:cubicBezTo>
                            <a:pt x="10" y="7"/>
                            <a:pt x="10" y="7"/>
                            <a:pt x="10" y="7"/>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7" y="6"/>
                            <a:pt x="7" y="6"/>
                          </a:cubicBezTo>
                          <a:cubicBezTo>
                            <a:pt x="7" y="6"/>
                            <a:pt x="7" y="6"/>
                            <a:pt x="6" y="6"/>
                          </a:cubicBezTo>
                          <a:cubicBezTo>
                            <a:pt x="6" y="7"/>
                            <a:pt x="6" y="7"/>
                            <a:pt x="6" y="7"/>
                          </a:cubicBezTo>
                          <a:cubicBezTo>
                            <a:pt x="6" y="8"/>
                            <a:pt x="7" y="8"/>
                            <a:pt x="7" y="8"/>
                          </a:cubicBezTo>
                          <a:cubicBezTo>
                            <a:pt x="7" y="8"/>
                            <a:pt x="7" y="9"/>
                            <a:pt x="7" y="9"/>
                          </a:cubicBezTo>
                          <a:cubicBezTo>
                            <a:pt x="7" y="9"/>
                            <a:pt x="8" y="9"/>
                            <a:pt x="8" y="9"/>
                          </a:cubicBezTo>
                          <a:cubicBezTo>
                            <a:pt x="8" y="9"/>
                            <a:pt x="8" y="9"/>
                            <a:pt x="8" y="9"/>
                          </a:cubicBezTo>
                          <a:cubicBezTo>
                            <a:pt x="8" y="9"/>
                            <a:pt x="8" y="9"/>
                            <a:pt x="8" y="9"/>
                          </a:cubicBezTo>
                          <a:cubicBezTo>
                            <a:pt x="8" y="9"/>
                            <a:pt x="8" y="8"/>
                            <a:pt x="9" y="8"/>
                          </a:cubicBezTo>
                          <a:cubicBezTo>
                            <a:pt x="9" y="8"/>
                            <a:pt x="9" y="8"/>
                            <a:pt x="9" y="8"/>
                          </a:cubicBezTo>
                          <a:cubicBezTo>
                            <a:pt x="8" y="9"/>
                            <a:pt x="8" y="9"/>
                            <a:pt x="8" y="9"/>
                          </a:cubicBezTo>
                          <a:cubicBezTo>
                            <a:pt x="8" y="9"/>
                            <a:pt x="8" y="9"/>
                            <a:pt x="8" y="9"/>
                          </a:cubicBezTo>
                          <a:cubicBezTo>
                            <a:pt x="8" y="9"/>
                            <a:pt x="8" y="9"/>
                            <a:pt x="7" y="9"/>
                          </a:cubicBezTo>
                          <a:cubicBezTo>
                            <a:pt x="7" y="9"/>
                            <a:pt x="6" y="9"/>
                            <a:pt x="6" y="9"/>
                          </a:cubicBezTo>
                          <a:cubicBezTo>
                            <a:pt x="5" y="8"/>
                            <a:pt x="5" y="7"/>
                            <a:pt x="6" y="6"/>
                          </a:cubicBezTo>
                          <a:cubicBezTo>
                            <a:pt x="6" y="6"/>
                            <a:pt x="6" y="5"/>
                            <a:pt x="7" y="5"/>
                          </a:cubicBezTo>
                          <a:cubicBezTo>
                            <a:pt x="7" y="5"/>
                            <a:pt x="8" y="5"/>
                            <a:pt x="8" y="5"/>
                          </a:cubicBezTo>
                          <a:cubicBezTo>
                            <a:pt x="9" y="5"/>
                            <a:pt x="10" y="5"/>
                            <a:pt x="11" y="6"/>
                          </a:cubicBezTo>
                          <a:cubicBezTo>
                            <a:pt x="11" y="7"/>
                            <a:pt x="11" y="7"/>
                            <a:pt x="11" y="8"/>
                          </a:cubicBezTo>
                          <a:cubicBezTo>
                            <a:pt x="11" y="8"/>
                            <a:pt x="11" y="9"/>
                            <a:pt x="11" y="9"/>
                          </a:cubicBezTo>
                          <a:cubicBezTo>
                            <a:pt x="10" y="10"/>
                            <a:pt x="10" y="11"/>
                            <a:pt x="9" y="11"/>
                          </a:cubicBezTo>
                          <a:cubicBezTo>
                            <a:pt x="8" y="12"/>
                            <a:pt x="7" y="12"/>
                            <a:pt x="6" y="12"/>
                          </a:cubicBezTo>
                          <a:cubicBezTo>
                            <a:pt x="5" y="12"/>
                            <a:pt x="4" y="11"/>
                            <a:pt x="3" y="10"/>
                          </a:cubicBezTo>
                          <a:cubicBezTo>
                            <a:pt x="2" y="9"/>
                            <a:pt x="2" y="6"/>
                            <a:pt x="3" y="5"/>
                          </a:cubicBezTo>
                          <a:cubicBezTo>
                            <a:pt x="4" y="4"/>
                            <a:pt x="4" y="3"/>
                            <a:pt x="5" y="3"/>
                          </a:cubicBezTo>
                          <a:cubicBezTo>
                            <a:pt x="6" y="2"/>
                            <a:pt x="7" y="2"/>
                            <a:pt x="8" y="2"/>
                          </a:cubicBezTo>
                          <a:cubicBezTo>
                            <a:pt x="10" y="2"/>
                            <a:pt x="12" y="3"/>
                            <a:pt x="13" y="5"/>
                          </a:cubicBezTo>
                          <a:cubicBezTo>
                            <a:pt x="14" y="6"/>
                            <a:pt x="14" y="7"/>
                            <a:pt x="14" y="8"/>
                          </a:cubicBezTo>
                          <a:cubicBezTo>
                            <a:pt x="15" y="9"/>
                            <a:pt x="15" y="10"/>
                            <a:pt x="14" y="11"/>
                          </a:cubicBezTo>
                          <a:cubicBezTo>
                            <a:pt x="14" y="10"/>
                            <a:pt x="15" y="9"/>
                            <a:pt x="14" y="8"/>
                          </a:cubicBezTo>
                          <a:cubicBezTo>
                            <a:pt x="14" y="8"/>
                            <a:pt x="14" y="7"/>
                            <a:pt x="14" y="7"/>
                          </a:cubicBezTo>
                          <a:cubicBezTo>
                            <a:pt x="15" y="8"/>
                            <a:pt x="15" y="9"/>
                            <a:pt x="14" y="11"/>
                          </a:cubicBezTo>
                          <a:cubicBezTo>
                            <a:pt x="14" y="12"/>
                            <a:pt x="13" y="14"/>
                            <a:pt x="12" y="14"/>
                          </a:cubicBezTo>
                          <a:cubicBezTo>
                            <a:pt x="11" y="15"/>
                            <a:pt x="11" y="15"/>
                            <a:pt x="10" y="15"/>
                          </a:cubicBezTo>
                          <a:cubicBezTo>
                            <a:pt x="9" y="15"/>
                            <a:pt x="9" y="15"/>
                            <a:pt x="9"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7"/>
                          </a:cubicBezTo>
                          <a:cubicBezTo>
                            <a:pt x="9" y="17"/>
                            <a:pt x="9" y="17"/>
                            <a:pt x="9" y="17"/>
                          </a:cubicBezTo>
                          <a:cubicBezTo>
                            <a:pt x="10" y="17"/>
                            <a:pt x="10" y="17"/>
                            <a:pt x="11" y="17"/>
                          </a:cubicBezTo>
                          <a:close/>
                          <a:moveTo>
                            <a:pt x="11" y="16"/>
                          </a:moveTo>
                          <a:cubicBezTo>
                            <a:pt x="11" y="16"/>
                            <a:pt x="11" y="16"/>
                            <a:pt x="11" y="16"/>
                          </a:cubicBezTo>
                          <a:cubicBezTo>
                            <a:pt x="11" y="16"/>
                            <a:pt x="11" y="16"/>
                            <a:pt x="11" y="16"/>
                          </a:cubicBezTo>
                          <a:cubicBezTo>
                            <a:pt x="11" y="16"/>
                            <a:pt x="11" y="16"/>
                            <a:pt x="12" y="16"/>
                          </a:cubicBezTo>
                          <a:cubicBezTo>
                            <a:pt x="11" y="16"/>
                            <a:pt x="11" y="16"/>
                            <a:pt x="11" y="16"/>
                          </a:cubicBezTo>
                          <a:close/>
                          <a:moveTo>
                            <a:pt x="12" y="16"/>
                          </a:moveTo>
                          <a:cubicBezTo>
                            <a:pt x="12" y="16"/>
                            <a:pt x="12" y="16"/>
                            <a:pt x="12" y="16"/>
                          </a:cubicBezTo>
                          <a:cubicBezTo>
                            <a:pt x="12" y="16"/>
                            <a:pt x="12" y="16"/>
                            <a:pt x="12" y="16"/>
                          </a:cubicBezTo>
                          <a:close/>
                          <a:moveTo>
                            <a:pt x="11" y="17"/>
                          </a:moveTo>
                          <a:cubicBezTo>
                            <a:pt x="11" y="17"/>
                            <a:pt x="11" y="17"/>
                            <a:pt x="11" y="17"/>
                          </a:cubicBezTo>
                          <a:cubicBezTo>
                            <a:pt x="11" y="17"/>
                            <a:pt x="11" y="17"/>
                            <a:pt x="11" y="17"/>
                          </a:cubicBezTo>
                          <a:close/>
                          <a:moveTo>
                            <a:pt x="11" y="17"/>
                          </a:moveTo>
                          <a:cubicBezTo>
                            <a:pt x="11" y="17"/>
                            <a:pt x="11" y="17"/>
                            <a:pt x="11" y="17"/>
                          </a:cubicBezTo>
                          <a:cubicBezTo>
                            <a:pt x="11" y="17"/>
                            <a:pt x="11" y="17"/>
                            <a:pt x="11" y="17"/>
                          </a:cubicBezTo>
                          <a:close/>
                          <a:moveTo>
                            <a:pt x="11" y="17"/>
                          </a:moveTo>
                          <a:cubicBezTo>
                            <a:pt x="11" y="17"/>
                            <a:pt x="11" y="17"/>
                            <a:pt x="10" y="17"/>
                          </a:cubicBezTo>
                          <a:cubicBezTo>
                            <a:pt x="11" y="17"/>
                            <a:pt x="11" y="17"/>
                            <a:pt x="11" y="17"/>
                          </a:cubicBezTo>
                          <a:cubicBezTo>
                            <a:pt x="11" y="17"/>
                            <a:pt x="11" y="17"/>
                            <a:pt x="11" y="17"/>
                          </a:cubicBezTo>
                          <a:close/>
                          <a:moveTo>
                            <a:pt x="10" y="17"/>
                          </a:moveTo>
                          <a:cubicBezTo>
                            <a:pt x="10" y="17"/>
                            <a:pt x="10" y="17"/>
                            <a:pt x="10" y="17"/>
                          </a:cubicBezTo>
                          <a:cubicBezTo>
                            <a:pt x="10" y="17"/>
                            <a:pt x="10" y="17"/>
                            <a:pt x="10" y="17"/>
                          </a:cubicBezTo>
                          <a:close/>
                          <a:moveTo>
                            <a:pt x="10" y="17"/>
                          </a:moveTo>
                          <a:cubicBezTo>
                            <a:pt x="10" y="17"/>
                            <a:pt x="10" y="17"/>
                            <a:pt x="10" y="17"/>
                          </a:cubicBezTo>
                          <a:cubicBezTo>
                            <a:pt x="10" y="17"/>
                            <a:pt x="10" y="17"/>
                            <a:pt x="10" y="17"/>
                          </a:cubicBezTo>
                          <a:close/>
                          <a:moveTo>
                            <a:pt x="9" y="17"/>
                          </a:moveTo>
                          <a:cubicBezTo>
                            <a:pt x="9" y="17"/>
                            <a:pt x="9" y="17"/>
                            <a:pt x="9" y="17"/>
                          </a:cubicBezTo>
                          <a:cubicBezTo>
                            <a:pt x="9" y="17"/>
                            <a:pt x="9" y="17"/>
                            <a:pt x="9" y="17"/>
                          </a:cubicBezTo>
                          <a:cubicBezTo>
                            <a:pt x="9" y="17"/>
                            <a:pt x="9" y="17"/>
                            <a:pt x="9" y="17"/>
                          </a:cubicBezTo>
                          <a:close/>
                          <a:moveTo>
                            <a:pt x="10" y="17"/>
                          </a:moveTo>
                          <a:cubicBezTo>
                            <a:pt x="10" y="17"/>
                            <a:pt x="10" y="17"/>
                            <a:pt x="10" y="17"/>
                          </a:cubicBezTo>
                          <a:cubicBezTo>
                            <a:pt x="10" y="17"/>
                            <a:pt x="10" y="17"/>
                            <a:pt x="10" y="17"/>
                          </a:cubicBezTo>
                          <a:close/>
                          <a:moveTo>
                            <a:pt x="9" y="17"/>
                          </a:moveTo>
                          <a:cubicBezTo>
                            <a:pt x="9" y="17"/>
                            <a:pt x="9" y="17"/>
                            <a:pt x="9" y="17"/>
                          </a:cubicBezTo>
                          <a:cubicBezTo>
                            <a:pt x="9" y="17"/>
                            <a:pt x="9" y="17"/>
                            <a:pt x="9" y="17"/>
                          </a:cubicBezTo>
                          <a:close/>
                          <a:moveTo>
                            <a:pt x="8" y="16"/>
                          </a:moveTo>
                          <a:cubicBezTo>
                            <a:pt x="9" y="16"/>
                            <a:pt x="9" y="16"/>
                            <a:pt x="9" y="16"/>
                          </a:cubicBezTo>
                          <a:cubicBezTo>
                            <a:pt x="9" y="16"/>
                            <a:pt x="9" y="16"/>
                            <a:pt x="8" y="16"/>
                          </a:cubicBezTo>
                          <a:close/>
                          <a:moveTo>
                            <a:pt x="8" y="16"/>
                          </a:moveTo>
                          <a:cubicBezTo>
                            <a:pt x="8" y="16"/>
                            <a:pt x="8" y="16"/>
                            <a:pt x="8" y="16"/>
                          </a:cubicBezTo>
                          <a:cubicBezTo>
                            <a:pt x="8" y="16"/>
                            <a:pt x="8" y="16"/>
                            <a:pt x="8" y="16"/>
                          </a:cubicBezTo>
                          <a:cubicBezTo>
                            <a:pt x="8" y="16"/>
                            <a:pt x="8" y="16"/>
                            <a:pt x="8" y="16"/>
                          </a:cubicBezTo>
                          <a:close/>
                          <a:moveTo>
                            <a:pt x="8" y="16"/>
                          </a:moveTo>
                          <a:cubicBezTo>
                            <a:pt x="8" y="16"/>
                            <a:pt x="8" y="16"/>
                            <a:pt x="8" y="16"/>
                          </a:cubicBezTo>
                          <a:cubicBezTo>
                            <a:pt x="8" y="16"/>
                            <a:pt x="8" y="16"/>
                            <a:pt x="8" y="16"/>
                          </a:cubicBezTo>
                          <a:cubicBezTo>
                            <a:pt x="8" y="16"/>
                            <a:pt x="8" y="16"/>
                            <a:pt x="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14189"/>
                    <p:cNvSpPr>
                      <a:spLocks noEditPoints="1"/>
                    </p:cNvSpPr>
                    <p:nvPr/>
                  </p:nvSpPr>
                  <p:spPr bwMode="auto">
                    <a:xfrm>
                      <a:off x="2487" y="650"/>
                      <a:ext cx="32" cy="32"/>
                    </a:xfrm>
                    <a:custGeom>
                      <a:avLst/>
                      <a:gdLst>
                        <a:gd name="T0" fmla="*/ 5 w 8"/>
                        <a:gd name="T1" fmla="*/ 0 h 8"/>
                        <a:gd name="T2" fmla="*/ 1 w 8"/>
                        <a:gd name="T3" fmla="*/ 2 h 8"/>
                        <a:gd name="T4" fmla="*/ 2 w 8"/>
                        <a:gd name="T5" fmla="*/ 7 h 8"/>
                        <a:gd name="T6" fmla="*/ 4 w 8"/>
                        <a:gd name="T7" fmla="*/ 8 h 8"/>
                        <a:gd name="T8" fmla="*/ 7 w 8"/>
                        <a:gd name="T9" fmla="*/ 7 h 8"/>
                        <a:gd name="T10" fmla="*/ 7 w 8"/>
                        <a:gd name="T11" fmla="*/ 7 h 8"/>
                        <a:gd name="T12" fmla="*/ 7 w 8"/>
                        <a:gd name="T13" fmla="*/ 7 h 8"/>
                        <a:gd name="T14" fmla="*/ 6 w 8"/>
                        <a:gd name="T15" fmla="*/ 8 h 8"/>
                        <a:gd name="T16" fmla="*/ 6 w 8"/>
                        <a:gd name="T17" fmla="*/ 8 h 8"/>
                        <a:gd name="T18" fmla="*/ 6 w 8"/>
                        <a:gd name="T19" fmla="*/ 7 h 8"/>
                        <a:gd name="T20" fmla="*/ 7 w 8"/>
                        <a:gd name="T21" fmla="*/ 6 h 8"/>
                        <a:gd name="T22" fmla="*/ 7 w 8"/>
                        <a:gd name="T23" fmla="*/ 5 h 8"/>
                        <a:gd name="T24" fmla="*/ 7 w 8"/>
                        <a:gd name="T25" fmla="*/ 5 h 8"/>
                        <a:gd name="T26" fmla="*/ 7 w 8"/>
                        <a:gd name="T27" fmla="*/ 2 h 8"/>
                        <a:gd name="T28" fmla="*/ 5 w 8"/>
                        <a:gd name="T29" fmla="*/ 2 h 8"/>
                        <a:gd name="T30" fmla="*/ 6 w 8"/>
                        <a:gd name="T31" fmla="*/ 4 h 8"/>
                        <a:gd name="T32" fmla="*/ 6 w 8"/>
                        <a:gd name="T33" fmla="*/ 4 h 8"/>
                        <a:gd name="T34" fmla="*/ 6 w 8"/>
                        <a:gd name="T35" fmla="*/ 5 h 8"/>
                        <a:gd name="T36" fmla="*/ 5 w 8"/>
                        <a:gd name="T37" fmla="*/ 5 h 8"/>
                        <a:gd name="T38" fmla="*/ 5 w 8"/>
                        <a:gd name="T39" fmla="*/ 5 h 8"/>
                        <a:gd name="T40" fmla="*/ 5 w 8"/>
                        <a:gd name="T41" fmla="*/ 6 h 8"/>
                        <a:gd name="T42" fmla="*/ 5 w 8"/>
                        <a:gd name="T43" fmla="*/ 6 h 8"/>
                        <a:gd name="T44" fmla="*/ 5 w 8"/>
                        <a:gd name="T45" fmla="*/ 6 h 8"/>
                        <a:gd name="T46" fmla="*/ 5 w 8"/>
                        <a:gd name="T47" fmla="*/ 6 h 8"/>
                        <a:gd name="T48" fmla="*/ 5 w 8"/>
                        <a:gd name="T49" fmla="*/ 6 h 8"/>
                        <a:gd name="T50" fmla="*/ 5 w 8"/>
                        <a:gd name="T51" fmla="*/ 5 h 8"/>
                        <a:gd name="T52" fmla="*/ 5 w 8"/>
                        <a:gd name="T53" fmla="*/ 6 h 8"/>
                        <a:gd name="T54" fmla="*/ 3 w 8"/>
                        <a:gd name="T55" fmla="*/ 5 h 8"/>
                        <a:gd name="T56" fmla="*/ 3 w 8"/>
                        <a:gd name="T57" fmla="*/ 3 h 8"/>
                        <a:gd name="T58" fmla="*/ 3 w 8"/>
                        <a:gd name="T59" fmla="*/ 2 h 8"/>
                        <a:gd name="T60" fmla="*/ 3 w 8"/>
                        <a:gd name="T61" fmla="*/ 2 h 8"/>
                        <a:gd name="T62" fmla="*/ 3 w 8"/>
                        <a:gd name="T63" fmla="*/ 2 h 8"/>
                        <a:gd name="T64" fmla="*/ 3 w 8"/>
                        <a:gd name="T65" fmla="*/ 2 h 8"/>
                        <a:gd name="T66" fmla="*/ 6 w 8"/>
                        <a:gd name="T67" fmla="*/ 7 h 8"/>
                        <a:gd name="T68" fmla="*/ 6 w 8"/>
                        <a:gd name="T69"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 h="8">
                          <a:moveTo>
                            <a:pt x="6" y="1"/>
                          </a:moveTo>
                          <a:cubicBezTo>
                            <a:pt x="5" y="1"/>
                            <a:pt x="5" y="1"/>
                            <a:pt x="5" y="0"/>
                          </a:cubicBezTo>
                          <a:cubicBezTo>
                            <a:pt x="4" y="0"/>
                            <a:pt x="3" y="0"/>
                            <a:pt x="3" y="0"/>
                          </a:cubicBezTo>
                          <a:cubicBezTo>
                            <a:pt x="2" y="1"/>
                            <a:pt x="1" y="1"/>
                            <a:pt x="1" y="2"/>
                          </a:cubicBezTo>
                          <a:cubicBezTo>
                            <a:pt x="0" y="3"/>
                            <a:pt x="0" y="4"/>
                            <a:pt x="1" y="5"/>
                          </a:cubicBezTo>
                          <a:cubicBezTo>
                            <a:pt x="1" y="6"/>
                            <a:pt x="2" y="7"/>
                            <a:pt x="2" y="7"/>
                          </a:cubicBezTo>
                          <a:cubicBezTo>
                            <a:pt x="3" y="8"/>
                            <a:pt x="4" y="8"/>
                            <a:pt x="5" y="8"/>
                          </a:cubicBezTo>
                          <a:cubicBezTo>
                            <a:pt x="5" y="8"/>
                            <a:pt x="4" y="8"/>
                            <a:pt x="4" y="8"/>
                          </a:cubicBezTo>
                          <a:cubicBezTo>
                            <a:pt x="5" y="8"/>
                            <a:pt x="5" y="8"/>
                            <a:pt x="6" y="8"/>
                          </a:cubicBezTo>
                          <a:cubicBezTo>
                            <a:pt x="6" y="8"/>
                            <a:pt x="7" y="8"/>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6" y="7"/>
                            <a:pt x="6" y="8"/>
                            <a:pt x="6" y="8"/>
                          </a:cubicBezTo>
                          <a:cubicBezTo>
                            <a:pt x="6" y="8"/>
                            <a:pt x="6" y="8"/>
                            <a:pt x="6" y="8"/>
                          </a:cubicBezTo>
                          <a:cubicBezTo>
                            <a:pt x="6" y="8"/>
                            <a:pt x="6" y="8"/>
                            <a:pt x="6" y="8"/>
                          </a:cubicBezTo>
                          <a:cubicBezTo>
                            <a:pt x="6" y="8"/>
                            <a:pt x="6" y="7"/>
                            <a:pt x="7" y="7"/>
                          </a:cubicBezTo>
                          <a:cubicBezTo>
                            <a:pt x="7" y="7"/>
                            <a:pt x="6" y="7"/>
                            <a:pt x="6" y="7"/>
                          </a:cubicBezTo>
                          <a:cubicBezTo>
                            <a:pt x="7" y="7"/>
                            <a:pt x="7" y="7"/>
                            <a:pt x="7" y="7"/>
                          </a:cubicBezTo>
                          <a:cubicBezTo>
                            <a:pt x="7" y="6"/>
                            <a:pt x="7" y="6"/>
                            <a:pt x="7" y="6"/>
                          </a:cubicBezTo>
                          <a:cubicBezTo>
                            <a:pt x="7" y="6"/>
                            <a:pt x="7" y="5"/>
                            <a:pt x="7" y="5"/>
                          </a:cubicBezTo>
                          <a:cubicBezTo>
                            <a:pt x="7" y="5"/>
                            <a:pt x="7" y="5"/>
                            <a:pt x="7" y="5"/>
                          </a:cubicBezTo>
                          <a:cubicBezTo>
                            <a:pt x="7" y="5"/>
                            <a:pt x="7" y="5"/>
                            <a:pt x="7" y="5"/>
                          </a:cubicBezTo>
                          <a:cubicBezTo>
                            <a:pt x="7" y="5"/>
                            <a:pt x="7" y="5"/>
                            <a:pt x="7" y="5"/>
                          </a:cubicBezTo>
                          <a:cubicBezTo>
                            <a:pt x="7" y="5"/>
                            <a:pt x="7" y="5"/>
                            <a:pt x="7" y="5"/>
                          </a:cubicBezTo>
                          <a:cubicBezTo>
                            <a:pt x="8" y="4"/>
                            <a:pt x="8" y="3"/>
                            <a:pt x="7" y="2"/>
                          </a:cubicBezTo>
                          <a:cubicBezTo>
                            <a:pt x="6" y="2"/>
                            <a:pt x="6" y="1"/>
                            <a:pt x="6" y="1"/>
                          </a:cubicBezTo>
                          <a:close/>
                          <a:moveTo>
                            <a:pt x="5" y="2"/>
                          </a:moveTo>
                          <a:cubicBezTo>
                            <a:pt x="5" y="2"/>
                            <a:pt x="5" y="2"/>
                            <a:pt x="5" y="2"/>
                          </a:cubicBezTo>
                          <a:cubicBezTo>
                            <a:pt x="5" y="2"/>
                            <a:pt x="5" y="3"/>
                            <a:pt x="6" y="4"/>
                          </a:cubicBezTo>
                          <a:cubicBezTo>
                            <a:pt x="6" y="4"/>
                            <a:pt x="6" y="4"/>
                            <a:pt x="6" y="4"/>
                          </a:cubicBezTo>
                          <a:cubicBezTo>
                            <a:pt x="6" y="4"/>
                            <a:pt x="6" y="4"/>
                            <a:pt x="6" y="4"/>
                          </a:cubicBezTo>
                          <a:cubicBezTo>
                            <a:pt x="6" y="4"/>
                            <a:pt x="6" y="4"/>
                            <a:pt x="6" y="4"/>
                          </a:cubicBezTo>
                          <a:cubicBezTo>
                            <a:pt x="6" y="5"/>
                            <a:pt x="6" y="5"/>
                            <a:pt x="6" y="5"/>
                          </a:cubicBezTo>
                          <a:cubicBezTo>
                            <a:pt x="6" y="5"/>
                            <a:pt x="6" y="5"/>
                            <a:pt x="6" y="5"/>
                          </a:cubicBezTo>
                          <a:cubicBezTo>
                            <a:pt x="6" y="5"/>
                            <a:pt x="5" y="5"/>
                            <a:pt x="5" y="5"/>
                          </a:cubicBezTo>
                          <a:cubicBezTo>
                            <a:pt x="5" y="5"/>
                            <a:pt x="5" y="5"/>
                            <a:pt x="5" y="5"/>
                          </a:cubicBezTo>
                          <a:cubicBezTo>
                            <a:pt x="5" y="5"/>
                            <a:pt x="5" y="5"/>
                            <a:pt x="5" y="5"/>
                          </a:cubicBezTo>
                          <a:cubicBezTo>
                            <a:pt x="5" y="5"/>
                            <a:pt x="5" y="5"/>
                            <a:pt x="5" y="5"/>
                          </a:cubicBezTo>
                          <a:cubicBezTo>
                            <a:pt x="5" y="6"/>
                            <a:pt x="5" y="6"/>
                            <a:pt x="5" y="6"/>
                          </a:cubicBezTo>
                          <a:cubicBezTo>
                            <a:pt x="5" y="6"/>
                            <a:pt x="5" y="6"/>
                            <a:pt x="5" y="6"/>
                          </a:cubicBezTo>
                          <a:cubicBezTo>
                            <a:pt x="5" y="6"/>
                            <a:pt x="5" y="6"/>
                            <a:pt x="5" y="6"/>
                          </a:cubicBezTo>
                          <a:cubicBezTo>
                            <a:pt x="5" y="6"/>
                            <a:pt x="5" y="6"/>
                            <a:pt x="5" y="6"/>
                          </a:cubicBezTo>
                          <a:cubicBezTo>
                            <a:pt x="5" y="5"/>
                            <a:pt x="5" y="6"/>
                            <a:pt x="5" y="6"/>
                          </a:cubicBezTo>
                          <a:cubicBezTo>
                            <a:pt x="5" y="6"/>
                            <a:pt x="5" y="6"/>
                            <a:pt x="5" y="6"/>
                          </a:cubicBezTo>
                          <a:cubicBezTo>
                            <a:pt x="5" y="6"/>
                            <a:pt x="5" y="6"/>
                            <a:pt x="5" y="6"/>
                          </a:cubicBezTo>
                          <a:cubicBezTo>
                            <a:pt x="5" y="6"/>
                            <a:pt x="5" y="6"/>
                            <a:pt x="5" y="6"/>
                          </a:cubicBezTo>
                          <a:cubicBezTo>
                            <a:pt x="5" y="6"/>
                            <a:pt x="5" y="6"/>
                            <a:pt x="5" y="6"/>
                          </a:cubicBezTo>
                          <a:cubicBezTo>
                            <a:pt x="5" y="5"/>
                            <a:pt x="5" y="5"/>
                            <a:pt x="5" y="5"/>
                          </a:cubicBezTo>
                          <a:cubicBezTo>
                            <a:pt x="5" y="5"/>
                            <a:pt x="5" y="5"/>
                            <a:pt x="5" y="5"/>
                          </a:cubicBezTo>
                          <a:cubicBezTo>
                            <a:pt x="5" y="5"/>
                            <a:pt x="5" y="5"/>
                            <a:pt x="5" y="5"/>
                          </a:cubicBezTo>
                          <a:cubicBezTo>
                            <a:pt x="5" y="6"/>
                            <a:pt x="5" y="6"/>
                            <a:pt x="5" y="6"/>
                          </a:cubicBezTo>
                          <a:cubicBezTo>
                            <a:pt x="5" y="6"/>
                            <a:pt x="4" y="6"/>
                            <a:pt x="4" y="5"/>
                          </a:cubicBezTo>
                          <a:cubicBezTo>
                            <a:pt x="4" y="5"/>
                            <a:pt x="3" y="5"/>
                            <a:pt x="3" y="5"/>
                          </a:cubicBezTo>
                          <a:cubicBezTo>
                            <a:pt x="3" y="4"/>
                            <a:pt x="3" y="4"/>
                            <a:pt x="2" y="4"/>
                          </a:cubicBezTo>
                          <a:cubicBezTo>
                            <a:pt x="2" y="3"/>
                            <a:pt x="2" y="3"/>
                            <a:pt x="3" y="3"/>
                          </a:cubicBezTo>
                          <a:cubicBezTo>
                            <a:pt x="3" y="3"/>
                            <a:pt x="2" y="3"/>
                            <a:pt x="2" y="3"/>
                          </a:cubicBezTo>
                          <a:cubicBezTo>
                            <a:pt x="2" y="2"/>
                            <a:pt x="3" y="2"/>
                            <a:pt x="3" y="2"/>
                          </a:cubicBezTo>
                          <a:cubicBezTo>
                            <a:pt x="3" y="2"/>
                            <a:pt x="3" y="2"/>
                            <a:pt x="4"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4" y="1"/>
                            <a:pt x="4" y="2"/>
                            <a:pt x="5" y="2"/>
                          </a:cubicBezTo>
                          <a:close/>
                          <a:moveTo>
                            <a:pt x="6" y="7"/>
                          </a:moveTo>
                          <a:cubicBezTo>
                            <a:pt x="6" y="7"/>
                            <a:pt x="6" y="7"/>
                            <a:pt x="6" y="7"/>
                          </a:cubicBezTo>
                          <a:cubicBezTo>
                            <a:pt x="6" y="7"/>
                            <a:pt x="6" y="7"/>
                            <a:pt x="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14190"/>
                    <p:cNvSpPr>
                      <a:spLocks/>
                    </p:cNvSpPr>
                    <p:nvPr/>
                  </p:nvSpPr>
                  <p:spPr bwMode="auto">
                    <a:xfrm>
                      <a:off x="2499" y="662"/>
                      <a:ext cx="8" cy="8"/>
                    </a:xfrm>
                    <a:custGeom>
                      <a:avLst/>
                      <a:gdLst>
                        <a:gd name="T0" fmla="*/ 2 w 2"/>
                        <a:gd name="T1" fmla="*/ 1 h 2"/>
                        <a:gd name="T2" fmla="*/ 1 w 2"/>
                        <a:gd name="T3" fmla="*/ 1 h 2"/>
                        <a:gd name="T4" fmla="*/ 0 w 2"/>
                        <a:gd name="T5" fmla="*/ 0 h 2"/>
                        <a:gd name="T6" fmla="*/ 0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1" y="1"/>
                            <a:pt x="1" y="1"/>
                            <a:pt x="1" y="1"/>
                          </a:cubicBezTo>
                          <a:cubicBezTo>
                            <a:pt x="1" y="2"/>
                            <a:pt x="0" y="1"/>
                            <a:pt x="0" y="0"/>
                          </a:cubicBezTo>
                          <a:cubicBezTo>
                            <a:pt x="0" y="0"/>
                            <a:pt x="0" y="0"/>
                            <a:pt x="0" y="0"/>
                          </a:cubicBezTo>
                          <a:cubicBezTo>
                            <a:pt x="1"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14191"/>
                    <p:cNvSpPr>
                      <a:spLocks noEditPoints="1"/>
                    </p:cNvSpPr>
                    <p:nvPr/>
                  </p:nvSpPr>
                  <p:spPr bwMode="auto">
                    <a:xfrm>
                      <a:off x="2478" y="695"/>
                      <a:ext cx="33" cy="24"/>
                    </a:xfrm>
                    <a:custGeom>
                      <a:avLst/>
                      <a:gdLst>
                        <a:gd name="T0" fmla="*/ 1 w 8"/>
                        <a:gd name="T1" fmla="*/ 1 h 6"/>
                        <a:gd name="T2" fmla="*/ 0 w 8"/>
                        <a:gd name="T3" fmla="*/ 4 h 6"/>
                        <a:gd name="T4" fmla="*/ 2 w 8"/>
                        <a:gd name="T5" fmla="*/ 6 h 6"/>
                        <a:gd name="T6" fmla="*/ 2 w 8"/>
                        <a:gd name="T7" fmla="*/ 6 h 6"/>
                        <a:gd name="T8" fmla="*/ 2 w 8"/>
                        <a:gd name="T9" fmla="*/ 6 h 6"/>
                        <a:gd name="T10" fmla="*/ 3 w 8"/>
                        <a:gd name="T11" fmla="*/ 6 h 6"/>
                        <a:gd name="T12" fmla="*/ 4 w 8"/>
                        <a:gd name="T13" fmla="*/ 6 h 6"/>
                        <a:gd name="T14" fmla="*/ 4 w 8"/>
                        <a:gd name="T15" fmla="*/ 6 h 6"/>
                        <a:gd name="T16" fmla="*/ 4 w 8"/>
                        <a:gd name="T17" fmla="*/ 6 h 6"/>
                        <a:gd name="T18" fmla="*/ 4 w 8"/>
                        <a:gd name="T19" fmla="*/ 6 h 6"/>
                        <a:gd name="T20" fmla="*/ 4 w 8"/>
                        <a:gd name="T21" fmla="*/ 6 h 6"/>
                        <a:gd name="T22" fmla="*/ 7 w 8"/>
                        <a:gd name="T23" fmla="*/ 5 h 6"/>
                        <a:gd name="T24" fmla="*/ 5 w 8"/>
                        <a:gd name="T25" fmla="*/ 5 h 6"/>
                        <a:gd name="T26" fmla="*/ 5 w 8"/>
                        <a:gd name="T27" fmla="*/ 5 h 6"/>
                        <a:gd name="T28" fmla="*/ 5 w 8"/>
                        <a:gd name="T29" fmla="*/ 6 h 6"/>
                        <a:gd name="T30" fmla="*/ 6 w 8"/>
                        <a:gd name="T31" fmla="*/ 5 h 6"/>
                        <a:gd name="T32" fmla="*/ 6 w 8"/>
                        <a:gd name="T33" fmla="*/ 5 h 6"/>
                        <a:gd name="T34" fmla="*/ 7 w 8"/>
                        <a:gd name="T35" fmla="*/ 5 h 6"/>
                        <a:gd name="T36" fmla="*/ 7 w 8"/>
                        <a:gd name="T37" fmla="*/ 4 h 6"/>
                        <a:gd name="T38" fmla="*/ 8 w 8"/>
                        <a:gd name="T39" fmla="*/ 4 h 6"/>
                        <a:gd name="T40" fmla="*/ 8 w 8"/>
                        <a:gd name="T41" fmla="*/ 4 h 6"/>
                        <a:gd name="T42" fmla="*/ 8 w 8"/>
                        <a:gd name="T43" fmla="*/ 3 h 6"/>
                        <a:gd name="T44" fmla="*/ 8 w 8"/>
                        <a:gd name="T45" fmla="*/ 3 h 6"/>
                        <a:gd name="T46" fmla="*/ 7 w 8"/>
                        <a:gd name="T47" fmla="*/ 1 h 6"/>
                        <a:gd name="T48" fmla="*/ 6 w 8"/>
                        <a:gd name="T49" fmla="*/ 0 h 6"/>
                        <a:gd name="T50" fmla="*/ 5 w 8"/>
                        <a:gd name="T51" fmla="*/ 0 h 6"/>
                        <a:gd name="T52" fmla="*/ 5 w 8"/>
                        <a:gd name="T53" fmla="*/ 0 h 6"/>
                        <a:gd name="T54" fmla="*/ 4 w 8"/>
                        <a:gd name="T55" fmla="*/ 0 h 6"/>
                        <a:gd name="T56" fmla="*/ 3 w 8"/>
                        <a:gd name="T57" fmla="*/ 0 h 6"/>
                        <a:gd name="T58" fmla="*/ 1 w 8"/>
                        <a:gd name="T59" fmla="*/ 1 h 6"/>
                        <a:gd name="T60" fmla="*/ 3 w 8"/>
                        <a:gd name="T61" fmla="*/ 4 h 6"/>
                        <a:gd name="T62" fmla="*/ 2 w 8"/>
                        <a:gd name="T63" fmla="*/ 4 h 6"/>
                        <a:gd name="T64" fmla="*/ 2 w 8"/>
                        <a:gd name="T65" fmla="*/ 3 h 6"/>
                        <a:gd name="T66" fmla="*/ 2 w 8"/>
                        <a:gd name="T67" fmla="*/ 3 h 6"/>
                        <a:gd name="T68" fmla="*/ 2 w 8"/>
                        <a:gd name="T69" fmla="*/ 3 h 6"/>
                        <a:gd name="T70" fmla="*/ 2 w 8"/>
                        <a:gd name="T71" fmla="*/ 3 h 6"/>
                        <a:gd name="T72" fmla="*/ 2 w 8"/>
                        <a:gd name="T73" fmla="*/ 2 h 6"/>
                        <a:gd name="T74" fmla="*/ 3 w 8"/>
                        <a:gd name="T75" fmla="*/ 2 h 6"/>
                        <a:gd name="T76" fmla="*/ 2 w 8"/>
                        <a:gd name="T77" fmla="*/ 2 h 6"/>
                        <a:gd name="T78" fmla="*/ 4 w 8"/>
                        <a:gd name="T79" fmla="*/ 2 h 6"/>
                        <a:gd name="T80" fmla="*/ 3 w 8"/>
                        <a:gd name="T81" fmla="*/ 2 h 6"/>
                        <a:gd name="T82" fmla="*/ 3 w 8"/>
                        <a:gd name="T83" fmla="*/ 2 h 6"/>
                        <a:gd name="T84" fmla="*/ 3 w 8"/>
                        <a:gd name="T85" fmla="*/ 2 h 6"/>
                        <a:gd name="T86" fmla="*/ 4 w 8"/>
                        <a:gd name="T87" fmla="*/ 1 h 6"/>
                        <a:gd name="T88" fmla="*/ 3 w 8"/>
                        <a:gd name="T89" fmla="*/ 1 h 6"/>
                        <a:gd name="T90" fmla="*/ 5 w 8"/>
                        <a:gd name="T91" fmla="*/ 2 h 6"/>
                        <a:gd name="T92" fmla="*/ 5 w 8"/>
                        <a:gd name="T93" fmla="*/ 2 h 6"/>
                        <a:gd name="T94" fmla="*/ 5 w 8"/>
                        <a:gd name="T95" fmla="*/ 2 h 6"/>
                        <a:gd name="T96" fmla="*/ 5 w 8"/>
                        <a:gd name="T97" fmla="*/ 3 h 6"/>
                        <a:gd name="T98" fmla="*/ 5 w 8"/>
                        <a:gd name="T99" fmla="*/ 3 h 6"/>
                        <a:gd name="T100" fmla="*/ 5 w 8"/>
                        <a:gd name="T101" fmla="*/ 3 h 6"/>
                        <a:gd name="T102" fmla="*/ 5 w 8"/>
                        <a:gd name="T103" fmla="*/ 3 h 6"/>
                        <a:gd name="T104" fmla="*/ 5 w 8"/>
                        <a:gd name="T105" fmla="*/ 3 h 6"/>
                        <a:gd name="T106" fmla="*/ 5 w 8"/>
                        <a:gd name="T107" fmla="*/ 3 h 6"/>
                        <a:gd name="T108" fmla="*/ 5 w 8"/>
                        <a:gd name="T109" fmla="*/ 3 h 6"/>
                        <a:gd name="T110" fmla="*/ 5 w 8"/>
                        <a:gd name="T111" fmla="*/ 3 h 6"/>
                        <a:gd name="T112" fmla="*/ 4 w 8"/>
                        <a:gd name="T113" fmla="*/ 4 h 6"/>
                        <a:gd name="T114" fmla="*/ 4 w 8"/>
                        <a:gd name="T115" fmla="*/ 4 h 6"/>
                        <a:gd name="T116" fmla="*/ 4 w 8"/>
                        <a:gd name="T117" fmla="*/ 4 h 6"/>
                        <a:gd name="T118" fmla="*/ 3 w 8"/>
                        <a:gd name="T119" fmla="*/ 3 h 6"/>
                        <a:gd name="T120" fmla="*/ 3 w 8"/>
                        <a:gd name="T1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 h="6">
                          <a:moveTo>
                            <a:pt x="1" y="1"/>
                          </a:moveTo>
                          <a:cubicBezTo>
                            <a:pt x="0" y="2"/>
                            <a:pt x="0" y="3"/>
                            <a:pt x="0" y="4"/>
                          </a:cubicBezTo>
                          <a:cubicBezTo>
                            <a:pt x="0" y="5"/>
                            <a:pt x="1" y="6"/>
                            <a:pt x="2" y="6"/>
                          </a:cubicBezTo>
                          <a:cubicBezTo>
                            <a:pt x="2" y="6"/>
                            <a:pt x="2" y="6"/>
                            <a:pt x="2" y="6"/>
                          </a:cubicBezTo>
                          <a:cubicBezTo>
                            <a:pt x="2" y="6"/>
                            <a:pt x="2" y="6"/>
                            <a:pt x="2" y="6"/>
                          </a:cubicBezTo>
                          <a:cubicBezTo>
                            <a:pt x="2" y="6"/>
                            <a:pt x="3" y="6"/>
                            <a:pt x="3" y="6"/>
                          </a:cubicBezTo>
                          <a:cubicBezTo>
                            <a:pt x="3" y="6"/>
                            <a:pt x="3" y="6"/>
                            <a:pt x="4" y="6"/>
                          </a:cubicBezTo>
                          <a:cubicBezTo>
                            <a:pt x="4" y="6"/>
                            <a:pt x="4" y="6"/>
                            <a:pt x="4" y="6"/>
                          </a:cubicBezTo>
                          <a:cubicBezTo>
                            <a:pt x="4" y="6"/>
                            <a:pt x="4" y="6"/>
                            <a:pt x="4" y="6"/>
                          </a:cubicBezTo>
                          <a:cubicBezTo>
                            <a:pt x="4" y="6"/>
                            <a:pt x="4" y="6"/>
                            <a:pt x="4" y="6"/>
                          </a:cubicBezTo>
                          <a:cubicBezTo>
                            <a:pt x="4" y="6"/>
                            <a:pt x="4" y="6"/>
                            <a:pt x="4" y="6"/>
                          </a:cubicBezTo>
                          <a:cubicBezTo>
                            <a:pt x="5" y="6"/>
                            <a:pt x="6" y="5"/>
                            <a:pt x="7" y="5"/>
                          </a:cubicBezTo>
                          <a:cubicBezTo>
                            <a:pt x="6" y="5"/>
                            <a:pt x="5" y="5"/>
                            <a:pt x="5" y="5"/>
                          </a:cubicBezTo>
                          <a:cubicBezTo>
                            <a:pt x="5" y="5"/>
                            <a:pt x="5" y="5"/>
                            <a:pt x="5" y="5"/>
                          </a:cubicBezTo>
                          <a:cubicBezTo>
                            <a:pt x="5" y="5"/>
                            <a:pt x="5" y="5"/>
                            <a:pt x="5" y="6"/>
                          </a:cubicBezTo>
                          <a:cubicBezTo>
                            <a:pt x="5" y="5"/>
                            <a:pt x="6" y="5"/>
                            <a:pt x="6" y="5"/>
                          </a:cubicBezTo>
                          <a:cubicBezTo>
                            <a:pt x="6" y="5"/>
                            <a:pt x="6" y="5"/>
                            <a:pt x="6" y="5"/>
                          </a:cubicBezTo>
                          <a:cubicBezTo>
                            <a:pt x="6" y="5"/>
                            <a:pt x="6" y="5"/>
                            <a:pt x="7" y="5"/>
                          </a:cubicBezTo>
                          <a:cubicBezTo>
                            <a:pt x="7" y="4"/>
                            <a:pt x="7" y="4"/>
                            <a:pt x="7" y="4"/>
                          </a:cubicBezTo>
                          <a:cubicBezTo>
                            <a:pt x="7" y="4"/>
                            <a:pt x="8" y="4"/>
                            <a:pt x="8" y="4"/>
                          </a:cubicBezTo>
                          <a:cubicBezTo>
                            <a:pt x="8" y="4"/>
                            <a:pt x="8" y="4"/>
                            <a:pt x="8" y="4"/>
                          </a:cubicBezTo>
                          <a:cubicBezTo>
                            <a:pt x="8" y="4"/>
                            <a:pt x="8" y="4"/>
                            <a:pt x="8" y="3"/>
                          </a:cubicBezTo>
                          <a:cubicBezTo>
                            <a:pt x="8" y="3"/>
                            <a:pt x="8" y="3"/>
                            <a:pt x="8" y="3"/>
                          </a:cubicBezTo>
                          <a:cubicBezTo>
                            <a:pt x="8" y="2"/>
                            <a:pt x="8" y="1"/>
                            <a:pt x="7" y="1"/>
                          </a:cubicBezTo>
                          <a:cubicBezTo>
                            <a:pt x="7" y="1"/>
                            <a:pt x="6" y="0"/>
                            <a:pt x="6" y="0"/>
                          </a:cubicBezTo>
                          <a:cubicBezTo>
                            <a:pt x="6" y="0"/>
                            <a:pt x="6" y="0"/>
                            <a:pt x="5" y="0"/>
                          </a:cubicBezTo>
                          <a:cubicBezTo>
                            <a:pt x="5" y="0"/>
                            <a:pt x="5" y="0"/>
                            <a:pt x="5" y="0"/>
                          </a:cubicBezTo>
                          <a:cubicBezTo>
                            <a:pt x="5" y="0"/>
                            <a:pt x="4" y="0"/>
                            <a:pt x="4" y="0"/>
                          </a:cubicBezTo>
                          <a:cubicBezTo>
                            <a:pt x="4" y="0"/>
                            <a:pt x="3" y="0"/>
                            <a:pt x="3" y="0"/>
                          </a:cubicBezTo>
                          <a:cubicBezTo>
                            <a:pt x="2" y="0"/>
                            <a:pt x="1" y="0"/>
                            <a:pt x="1" y="1"/>
                          </a:cubicBezTo>
                          <a:close/>
                          <a:moveTo>
                            <a:pt x="3" y="4"/>
                          </a:moveTo>
                          <a:cubicBezTo>
                            <a:pt x="3" y="4"/>
                            <a:pt x="3" y="4"/>
                            <a:pt x="2" y="4"/>
                          </a:cubicBezTo>
                          <a:cubicBezTo>
                            <a:pt x="2" y="4"/>
                            <a:pt x="2" y="4"/>
                            <a:pt x="2" y="3"/>
                          </a:cubicBezTo>
                          <a:cubicBezTo>
                            <a:pt x="2" y="3"/>
                            <a:pt x="2" y="3"/>
                            <a:pt x="2" y="3"/>
                          </a:cubicBezTo>
                          <a:cubicBezTo>
                            <a:pt x="2" y="3"/>
                            <a:pt x="2" y="3"/>
                            <a:pt x="2" y="3"/>
                          </a:cubicBezTo>
                          <a:cubicBezTo>
                            <a:pt x="2" y="3"/>
                            <a:pt x="2" y="3"/>
                            <a:pt x="2" y="3"/>
                          </a:cubicBezTo>
                          <a:cubicBezTo>
                            <a:pt x="2" y="3"/>
                            <a:pt x="2" y="2"/>
                            <a:pt x="2" y="2"/>
                          </a:cubicBezTo>
                          <a:cubicBezTo>
                            <a:pt x="2" y="2"/>
                            <a:pt x="2" y="2"/>
                            <a:pt x="3" y="2"/>
                          </a:cubicBezTo>
                          <a:cubicBezTo>
                            <a:pt x="3" y="2"/>
                            <a:pt x="2" y="2"/>
                            <a:pt x="2" y="2"/>
                          </a:cubicBezTo>
                          <a:cubicBezTo>
                            <a:pt x="3" y="2"/>
                            <a:pt x="4" y="2"/>
                            <a:pt x="4" y="2"/>
                          </a:cubicBezTo>
                          <a:cubicBezTo>
                            <a:pt x="4" y="2"/>
                            <a:pt x="3" y="2"/>
                            <a:pt x="3" y="2"/>
                          </a:cubicBezTo>
                          <a:cubicBezTo>
                            <a:pt x="3" y="2"/>
                            <a:pt x="3" y="2"/>
                            <a:pt x="3" y="2"/>
                          </a:cubicBezTo>
                          <a:cubicBezTo>
                            <a:pt x="3" y="2"/>
                            <a:pt x="3" y="2"/>
                            <a:pt x="3" y="2"/>
                          </a:cubicBezTo>
                          <a:cubicBezTo>
                            <a:pt x="3" y="2"/>
                            <a:pt x="3" y="2"/>
                            <a:pt x="4" y="1"/>
                          </a:cubicBezTo>
                          <a:cubicBezTo>
                            <a:pt x="4" y="1"/>
                            <a:pt x="4" y="1"/>
                            <a:pt x="3" y="1"/>
                          </a:cubicBezTo>
                          <a:cubicBezTo>
                            <a:pt x="4" y="1"/>
                            <a:pt x="5" y="1"/>
                            <a:pt x="5" y="2"/>
                          </a:cubicBezTo>
                          <a:cubicBezTo>
                            <a:pt x="5" y="2"/>
                            <a:pt x="5" y="2"/>
                            <a:pt x="5" y="2"/>
                          </a:cubicBezTo>
                          <a:cubicBezTo>
                            <a:pt x="5" y="2"/>
                            <a:pt x="5" y="2"/>
                            <a:pt x="5" y="2"/>
                          </a:cubicBezTo>
                          <a:cubicBezTo>
                            <a:pt x="5" y="2"/>
                            <a:pt x="5" y="2"/>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4"/>
                            <a:pt x="5" y="4"/>
                            <a:pt x="4" y="4"/>
                          </a:cubicBezTo>
                          <a:cubicBezTo>
                            <a:pt x="4" y="4"/>
                            <a:pt x="4" y="4"/>
                            <a:pt x="4" y="4"/>
                          </a:cubicBezTo>
                          <a:cubicBezTo>
                            <a:pt x="4" y="4"/>
                            <a:pt x="4" y="4"/>
                            <a:pt x="4" y="4"/>
                          </a:cubicBezTo>
                          <a:cubicBezTo>
                            <a:pt x="5" y="3"/>
                            <a:pt x="3" y="2"/>
                            <a:pt x="3" y="3"/>
                          </a:cubicBezTo>
                          <a:cubicBezTo>
                            <a:pt x="2" y="3"/>
                            <a:pt x="3"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14192"/>
                    <p:cNvSpPr>
                      <a:spLocks noEditPoints="1"/>
                    </p:cNvSpPr>
                    <p:nvPr/>
                  </p:nvSpPr>
                  <p:spPr bwMode="auto">
                    <a:xfrm>
                      <a:off x="2499" y="728"/>
                      <a:ext cx="33" cy="28"/>
                    </a:xfrm>
                    <a:custGeom>
                      <a:avLst/>
                      <a:gdLst>
                        <a:gd name="T0" fmla="*/ 8 w 8"/>
                        <a:gd name="T1" fmla="*/ 3 h 7"/>
                        <a:gd name="T2" fmla="*/ 8 w 8"/>
                        <a:gd name="T3" fmla="*/ 3 h 7"/>
                        <a:gd name="T4" fmla="*/ 8 w 8"/>
                        <a:gd name="T5" fmla="*/ 3 h 7"/>
                        <a:gd name="T6" fmla="*/ 8 w 8"/>
                        <a:gd name="T7" fmla="*/ 2 h 7"/>
                        <a:gd name="T8" fmla="*/ 8 w 8"/>
                        <a:gd name="T9" fmla="*/ 2 h 7"/>
                        <a:gd name="T10" fmla="*/ 8 w 8"/>
                        <a:gd name="T11" fmla="*/ 1 h 7"/>
                        <a:gd name="T12" fmla="*/ 7 w 8"/>
                        <a:gd name="T13" fmla="*/ 1 h 7"/>
                        <a:gd name="T14" fmla="*/ 7 w 8"/>
                        <a:gd name="T15" fmla="*/ 1 h 7"/>
                        <a:gd name="T16" fmla="*/ 7 w 8"/>
                        <a:gd name="T17" fmla="*/ 1 h 7"/>
                        <a:gd name="T18" fmla="*/ 7 w 8"/>
                        <a:gd name="T19" fmla="*/ 1 h 7"/>
                        <a:gd name="T20" fmla="*/ 6 w 8"/>
                        <a:gd name="T21" fmla="*/ 0 h 7"/>
                        <a:gd name="T22" fmla="*/ 5 w 8"/>
                        <a:gd name="T23" fmla="*/ 0 h 7"/>
                        <a:gd name="T24" fmla="*/ 4 w 8"/>
                        <a:gd name="T25" fmla="*/ 0 h 7"/>
                        <a:gd name="T26" fmla="*/ 2 w 8"/>
                        <a:gd name="T27" fmla="*/ 1 h 7"/>
                        <a:gd name="T28" fmla="*/ 1 w 8"/>
                        <a:gd name="T29" fmla="*/ 3 h 7"/>
                        <a:gd name="T30" fmla="*/ 1 w 8"/>
                        <a:gd name="T31" fmla="*/ 5 h 7"/>
                        <a:gd name="T32" fmla="*/ 2 w 8"/>
                        <a:gd name="T33" fmla="*/ 6 h 7"/>
                        <a:gd name="T34" fmla="*/ 4 w 8"/>
                        <a:gd name="T35" fmla="*/ 7 h 7"/>
                        <a:gd name="T36" fmla="*/ 6 w 8"/>
                        <a:gd name="T37" fmla="*/ 6 h 7"/>
                        <a:gd name="T38" fmla="*/ 5 w 8"/>
                        <a:gd name="T39" fmla="*/ 6 h 7"/>
                        <a:gd name="T40" fmla="*/ 7 w 8"/>
                        <a:gd name="T41" fmla="*/ 4 h 7"/>
                        <a:gd name="T42" fmla="*/ 6 w 8"/>
                        <a:gd name="T43" fmla="*/ 5 h 7"/>
                        <a:gd name="T44" fmla="*/ 6 w 8"/>
                        <a:gd name="T45" fmla="*/ 5 h 7"/>
                        <a:gd name="T46" fmla="*/ 6 w 8"/>
                        <a:gd name="T47" fmla="*/ 5 h 7"/>
                        <a:gd name="T48" fmla="*/ 7 w 8"/>
                        <a:gd name="T49" fmla="*/ 4 h 7"/>
                        <a:gd name="T50" fmla="*/ 6 w 8"/>
                        <a:gd name="T51" fmla="*/ 4 h 7"/>
                        <a:gd name="T52" fmla="*/ 8 w 8"/>
                        <a:gd name="T53" fmla="*/ 3 h 7"/>
                        <a:gd name="T54" fmla="*/ 8 w 8"/>
                        <a:gd name="T55" fmla="*/ 3 h 7"/>
                        <a:gd name="T56" fmla="*/ 5 w 8"/>
                        <a:gd name="T57" fmla="*/ 2 h 7"/>
                        <a:gd name="T58" fmla="*/ 5 w 8"/>
                        <a:gd name="T59" fmla="*/ 3 h 7"/>
                        <a:gd name="T60" fmla="*/ 5 w 8"/>
                        <a:gd name="T61" fmla="*/ 3 h 7"/>
                        <a:gd name="T62" fmla="*/ 5 w 8"/>
                        <a:gd name="T63" fmla="*/ 3 h 7"/>
                        <a:gd name="T64" fmla="*/ 5 w 8"/>
                        <a:gd name="T65" fmla="*/ 3 h 7"/>
                        <a:gd name="T66" fmla="*/ 5 w 8"/>
                        <a:gd name="T67" fmla="*/ 3 h 7"/>
                        <a:gd name="T68" fmla="*/ 4 w 8"/>
                        <a:gd name="T69" fmla="*/ 4 h 7"/>
                        <a:gd name="T70" fmla="*/ 4 w 8"/>
                        <a:gd name="T71" fmla="*/ 3 h 7"/>
                        <a:gd name="T72" fmla="*/ 4 w 8"/>
                        <a:gd name="T73" fmla="*/ 3 h 7"/>
                        <a:gd name="T74" fmla="*/ 4 w 8"/>
                        <a:gd name="T75" fmla="*/ 3 h 7"/>
                        <a:gd name="T76" fmla="*/ 3 w 8"/>
                        <a:gd name="T77" fmla="*/ 3 h 7"/>
                        <a:gd name="T78" fmla="*/ 3 w 8"/>
                        <a:gd name="T79" fmla="*/ 3 h 7"/>
                        <a:gd name="T80" fmla="*/ 3 w 8"/>
                        <a:gd name="T81" fmla="*/ 4 h 7"/>
                        <a:gd name="T82" fmla="*/ 3 w 8"/>
                        <a:gd name="T83" fmla="*/ 4 h 7"/>
                        <a:gd name="T84" fmla="*/ 4 w 8"/>
                        <a:gd name="T85" fmla="*/ 4 h 7"/>
                        <a:gd name="T86" fmla="*/ 3 w 8"/>
                        <a:gd name="T87" fmla="*/ 5 h 7"/>
                        <a:gd name="T88" fmla="*/ 3 w 8"/>
                        <a:gd name="T89" fmla="*/ 5 h 7"/>
                        <a:gd name="T90" fmla="*/ 3 w 8"/>
                        <a:gd name="T91" fmla="*/ 5 h 7"/>
                        <a:gd name="T92" fmla="*/ 2 w 8"/>
                        <a:gd name="T93" fmla="*/ 4 h 7"/>
                        <a:gd name="T94" fmla="*/ 2 w 8"/>
                        <a:gd name="T95" fmla="*/ 5 h 7"/>
                        <a:gd name="T96" fmla="*/ 2 w 8"/>
                        <a:gd name="T97" fmla="*/ 5 h 7"/>
                        <a:gd name="T98" fmla="*/ 3 w 8"/>
                        <a:gd name="T99" fmla="*/ 5 h 7"/>
                        <a:gd name="T100" fmla="*/ 2 w 8"/>
                        <a:gd name="T101" fmla="*/ 4 h 7"/>
                        <a:gd name="T102" fmla="*/ 2 w 8"/>
                        <a:gd name="T103" fmla="*/ 5 h 7"/>
                        <a:gd name="T104" fmla="*/ 2 w 8"/>
                        <a:gd name="T105" fmla="*/ 4 h 7"/>
                        <a:gd name="T106" fmla="*/ 2 w 8"/>
                        <a:gd name="T107" fmla="*/ 3 h 7"/>
                        <a:gd name="T108" fmla="*/ 2 w 8"/>
                        <a:gd name="T109" fmla="*/ 3 h 7"/>
                        <a:gd name="T110" fmla="*/ 3 w 8"/>
                        <a:gd name="T111" fmla="*/ 3 h 7"/>
                        <a:gd name="T112" fmla="*/ 4 w 8"/>
                        <a:gd name="T113" fmla="*/ 3 h 7"/>
                        <a:gd name="T114" fmla="*/ 4 w 8"/>
                        <a:gd name="T115" fmla="*/ 2 h 7"/>
                        <a:gd name="T116" fmla="*/ 5 w 8"/>
                        <a:gd name="T1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 h="7">
                          <a:moveTo>
                            <a:pt x="8" y="3"/>
                          </a:moveTo>
                          <a:cubicBezTo>
                            <a:pt x="8" y="3"/>
                            <a:pt x="8" y="3"/>
                            <a:pt x="8" y="3"/>
                          </a:cubicBezTo>
                          <a:cubicBezTo>
                            <a:pt x="8" y="3"/>
                            <a:pt x="8" y="3"/>
                            <a:pt x="8" y="3"/>
                          </a:cubicBezTo>
                          <a:cubicBezTo>
                            <a:pt x="8" y="3"/>
                            <a:pt x="8" y="3"/>
                            <a:pt x="8" y="2"/>
                          </a:cubicBezTo>
                          <a:cubicBezTo>
                            <a:pt x="8" y="2"/>
                            <a:pt x="8" y="2"/>
                            <a:pt x="8" y="2"/>
                          </a:cubicBezTo>
                          <a:cubicBezTo>
                            <a:pt x="8" y="2"/>
                            <a:pt x="8" y="2"/>
                            <a:pt x="8" y="1"/>
                          </a:cubicBezTo>
                          <a:cubicBezTo>
                            <a:pt x="8" y="1"/>
                            <a:pt x="7" y="1"/>
                            <a:pt x="7" y="1"/>
                          </a:cubicBezTo>
                          <a:cubicBezTo>
                            <a:pt x="7" y="1"/>
                            <a:pt x="7" y="1"/>
                            <a:pt x="7" y="1"/>
                          </a:cubicBezTo>
                          <a:cubicBezTo>
                            <a:pt x="7" y="1"/>
                            <a:pt x="7" y="1"/>
                            <a:pt x="7" y="1"/>
                          </a:cubicBezTo>
                          <a:cubicBezTo>
                            <a:pt x="7" y="1"/>
                            <a:pt x="7" y="1"/>
                            <a:pt x="7" y="1"/>
                          </a:cubicBezTo>
                          <a:cubicBezTo>
                            <a:pt x="7" y="0"/>
                            <a:pt x="6" y="0"/>
                            <a:pt x="6" y="0"/>
                          </a:cubicBezTo>
                          <a:cubicBezTo>
                            <a:pt x="6" y="0"/>
                            <a:pt x="5" y="0"/>
                            <a:pt x="5" y="0"/>
                          </a:cubicBezTo>
                          <a:cubicBezTo>
                            <a:pt x="4" y="0"/>
                            <a:pt x="4" y="0"/>
                            <a:pt x="4" y="0"/>
                          </a:cubicBezTo>
                          <a:cubicBezTo>
                            <a:pt x="3" y="0"/>
                            <a:pt x="3" y="1"/>
                            <a:pt x="2" y="1"/>
                          </a:cubicBezTo>
                          <a:cubicBezTo>
                            <a:pt x="2" y="1"/>
                            <a:pt x="1" y="2"/>
                            <a:pt x="1" y="3"/>
                          </a:cubicBezTo>
                          <a:cubicBezTo>
                            <a:pt x="0" y="4"/>
                            <a:pt x="1" y="5"/>
                            <a:pt x="1" y="5"/>
                          </a:cubicBezTo>
                          <a:cubicBezTo>
                            <a:pt x="1" y="6"/>
                            <a:pt x="2" y="6"/>
                            <a:pt x="2" y="6"/>
                          </a:cubicBezTo>
                          <a:cubicBezTo>
                            <a:pt x="3" y="7"/>
                            <a:pt x="3" y="7"/>
                            <a:pt x="4" y="7"/>
                          </a:cubicBezTo>
                          <a:cubicBezTo>
                            <a:pt x="4" y="7"/>
                            <a:pt x="5" y="6"/>
                            <a:pt x="6" y="6"/>
                          </a:cubicBezTo>
                          <a:cubicBezTo>
                            <a:pt x="6" y="6"/>
                            <a:pt x="5" y="6"/>
                            <a:pt x="5" y="6"/>
                          </a:cubicBezTo>
                          <a:cubicBezTo>
                            <a:pt x="6" y="5"/>
                            <a:pt x="7" y="4"/>
                            <a:pt x="7" y="4"/>
                          </a:cubicBezTo>
                          <a:cubicBezTo>
                            <a:pt x="7" y="4"/>
                            <a:pt x="7" y="5"/>
                            <a:pt x="6" y="5"/>
                          </a:cubicBezTo>
                          <a:cubicBezTo>
                            <a:pt x="6" y="5"/>
                            <a:pt x="6" y="5"/>
                            <a:pt x="6" y="5"/>
                          </a:cubicBezTo>
                          <a:cubicBezTo>
                            <a:pt x="6" y="5"/>
                            <a:pt x="6" y="5"/>
                            <a:pt x="6" y="5"/>
                          </a:cubicBezTo>
                          <a:cubicBezTo>
                            <a:pt x="6" y="5"/>
                            <a:pt x="7" y="4"/>
                            <a:pt x="7" y="4"/>
                          </a:cubicBezTo>
                          <a:cubicBezTo>
                            <a:pt x="7" y="4"/>
                            <a:pt x="7" y="4"/>
                            <a:pt x="6" y="4"/>
                          </a:cubicBezTo>
                          <a:cubicBezTo>
                            <a:pt x="7" y="4"/>
                            <a:pt x="7" y="4"/>
                            <a:pt x="8" y="3"/>
                          </a:cubicBezTo>
                          <a:cubicBezTo>
                            <a:pt x="8" y="3"/>
                            <a:pt x="8" y="3"/>
                            <a:pt x="8" y="3"/>
                          </a:cubicBezTo>
                          <a:close/>
                          <a:moveTo>
                            <a:pt x="5" y="2"/>
                          </a:move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4" y="3"/>
                            <a:pt x="4" y="4"/>
                            <a:pt x="4" y="4"/>
                          </a:cubicBezTo>
                          <a:cubicBezTo>
                            <a:pt x="4" y="3"/>
                            <a:pt x="4" y="3"/>
                            <a:pt x="4" y="3"/>
                          </a:cubicBezTo>
                          <a:cubicBezTo>
                            <a:pt x="4" y="3"/>
                            <a:pt x="4" y="3"/>
                            <a:pt x="4" y="3"/>
                          </a:cubicBezTo>
                          <a:cubicBezTo>
                            <a:pt x="4" y="3"/>
                            <a:pt x="4" y="3"/>
                            <a:pt x="4" y="3"/>
                          </a:cubicBezTo>
                          <a:cubicBezTo>
                            <a:pt x="3" y="3"/>
                            <a:pt x="3" y="3"/>
                            <a:pt x="3" y="3"/>
                          </a:cubicBezTo>
                          <a:cubicBezTo>
                            <a:pt x="3" y="3"/>
                            <a:pt x="3" y="3"/>
                            <a:pt x="3" y="3"/>
                          </a:cubicBezTo>
                          <a:cubicBezTo>
                            <a:pt x="3" y="3"/>
                            <a:pt x="3" y="4"/>
                            <a:pt x="3" y="4"/>
                          </a:cubicBezTo>
                          <a:cubicBezTo>
                            <a:pt x="3" y="4"/>
                            <a:pt x="3" y="4"/>
                            <a:pt x="3" y="4"/>
                          </a:cubicBezTo>
                          <a:cubicBezTo>
                            <a:pt x="3" y="4"/>
                            <a:pt x="3" y="4"/>
                            <a:pt x="4" y="4"/>
                          </a:cubicBezTo>
                          <a:cubicBezTo>
                            <a:pt x="3" y="4"/>
                            <a:pt x="3" y="5"/>
                            <a:pt x="3" y="5"/>
                          </a:cubicBezTo>
                          <a:cubicBezTo>
                            <a:pt x="3" y="5"/>
                            <a:pt x="3" y="5"/>
                            <a:pt x="3" y="5"/>
                          </a:cubicBezTo>
                          <a:cubicBezTo>
                            <a:pt x="3" y="5"/>
                            <a:pt x="3" y="5"/>
                            <a:pt x="3" y="5"/>
                          </a:cubicBezTo>
                          <a:cubicBezTo>
                            <a:pt x="2" y="4"/>
                            <a:pt x="2" y="4"/>
                            <a:pt x="2" y="4"/>
                          </a:cubicBezTo>
                          <a:cubicBezTo>
                            <a:pt x="2" y="4"/>
                            <a:pt x="2" y="5"/>
                            <a:pt x="2" y="5"/>
                          </a:cubicBezTo>
                          <a:cubicBezTo>
                            <a:pt x="2" y="5"/>
                            <a:pt x="2" y="5"/>
                            <a:pt x="2" y="5"/>
                          </a:cubicBezTo>
                          <a:cubicBezTo>
                            <a:pt x="3" y="5"/>
                            <a:pt x="3" y="5"/>
                            <a:pt x="3" y="5"/>
                          </a:cubicBezTo>
                          <a:cubicBezTo>
                            <a:pt x="2" y="5"/>
                            <a:pt x="2" y="5"/>
                            <a:pt x="2" y="4"/>
                          </a:cubicBezTo>
                          <a:cubicBezTo>
                            <a:pt x="2" y="4"/>
                            <a:pt x="2" y="5"/>
                            <a:pt x="2" y="5"/>
                          </a:cubicBezTo>
                          <a:cubicBezTo>
                            <a:pt x="2" y="4"/>
                            <a:pt x="2" y="4"/>
                            <a:pt x="2" y="4"/>
                          </a:cubicBezTo>
                          <a:cubicBezTo>
                            <a:pt x="2" y="4"/>
                            <a:pt x="2" y="4"/>
                            <a:pt x="2" y="3"/>
                          </a:cubicBezTo>
                          <a:cubicBezTo>
                            <a:pt x="2" y="3"/>
                            <a:pt x="2" y="3"/>
                            <a:pt x="2" y="3"/>
                          </a:cubicBezTo>
                          <a:cubicBezTo>
                            <a:pt x="3" y="3"/>
                            <a:pt x="3" y="3"/>
                            <a:pt x="3" y="3"/>
                          </a:cubicBezTo>
                          <a:cubicBezTo>
                            <a:pt x="3" y="3"/>
                            <a:pt x="4" y="3"/>
                            <a:pt x="4" y="3"/>
                          </a:cubicBezTo>
                          <a:cubicBezTo>
                            <a:pt x="4" y="2"/>
                            <a:pt x="4" y="2"/>
                            <a:pt x="4" y="2"/>
                          </a:cubicBezTo>
                          <a:cubicBezTo>
                            <a:pt x="5" y="2"/>
                            <a:pt x="5"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14193"/>
                    <p:cNvSpPr>
                      <a:spLocks noEditPoints="1"/>
                    </p:cNvSpPr>
                    <p:nvPr/>
                  </p:nvSpPr>
                  <p:spPr bwMode="auto">
                    <a:xfrm>
                      <a:off x="2532" y="740"/>
                      <a:ext cx="24" cy="33"/>
                    </a:xfrm>
                    <a:custGeom>
                      <a:avLst/>
                      <a:gdLst>
                        <a:gd name="T0" fmla="*/ 0 w 6"/>
                        <a:gd name="T1" fmla="*/ 4 h 8"/>
                        <a:gd name="T2" fmla="*/ 0 w 6"/>
                        <a:gd name="T3" fmla="*/ 5 h 8"/>
                        <a:gd name="T4" fmla="*/ 0 w 6"/>
                        <a:gd name="T5" fmla="*/ 6 h 8"/>
                        <a:gd name="T6" fmla="*/ 0 w 6"/>
                        <a:gd name="T7" fmla="*/ 6 h 8"/>
                        <a:gd name="T8" fmla="*/ 1 w 6"/>
                        <a:gd name="T9" fmla="*/ 6 h 8"/>
                        <a:gd name="T10" fmla="*/ 2 w 6"/>
                        <a:gd name="T11" fmla="*/ 7 h 8"/>
                        <a:gd name="T12" fmla="*/ 3 w 6"/>
                        <a:gd name="T13" fmla="*/ 8 h 8"/>
                        <a:gd name="T14" fmla="*/ 5 w 6"/>
                        <a:gd name="T15" fmla="*/ 7 h 8"/>
                        <a:gd name="T16" fmla="*/ 5 w 6"/>
                        <a:gd name="T17" fmla="*/ 7 h 8"/>
                        <a:gd name="T18" fmla="*/ 6 w 6"/>
                        <a:gd name="T19" fmla="*/ 6 h 8"/>
                        <a:gd name="T20" fmla="*/ 6 w 6"/>
                        <a:gd name="T21" fmla="*/ 5 h 8"/>
                        <a:gd name="T22" fmla="*/ 6 w 6"/>
                        <a:gd name="T23" fmla="*/ 6 h 8"/>
                        <a:gd name="T24" fmla="*/ 6 w 6"/>
                        <a:gd name="T25" fmla="*/ 6 h 8"/>
                        <a:gd name="T26" fmla="*/ 5 w 6"/>
                        <a:gd name="T27" fmla="*/ 6 h 8"/>
                        <a:gd name="T28" fmla="*/ 6 w 6"/>
                        <a:gd name="T29" fmla="*/ 5 h 8"/>
                        <a:gd name="T30" fmla="*/ 6 w 6"/>
                        <a:gd name="T31" fmla="*/ 6 h 8"/>
                        <a:gd name="T32" fmla="*/ 6 w 6"/>
                        <a:gd name="T33" fmla="*/ 3 h 8"/>
                        <a:gd name="T34" fmla="*/ 6 w 6"/>
                        <a:gd name="T35" fmla="*/ 3 h 8"/>
                        <a:gd name="T36" fmla="*/ 6 w 6"/>
                        <a:gd name="T37" fmla="*/ 2 h 8"/>
                        <a:gd name="T38" fmla="*/ 5 w 6"/>
                        <a:gd name="T39" fmla="*/ 1 h 8"/>
                        <a:gd name="T40" fmla="*/ 4 w 6"/>
                        <a:gd name="T41" fmla="*/ 0 h 8"/>
                        <a:gd name="T42" fmla="*/ 2 w 6"/>
                        <a:gd name="T43" fmla="*/ 1 h 8"/>
                        <a:gd name="T44" fmla="*/ 1 w 6"/>
                        <a:gd name="T45" fmla="*/ 2 h 8"/>
                        <a:gd name="T46" fmla="*/ 0 w 6"/>
                        <a:gd name="T47" fmla="*/ 4 h 8"/>
                        <a:gd name="T48" fmla="*/ 3 w 6"/>
                        <a:gd name="T49" fmla="*/ 3 h 8"/>
                        <a:gd name="T50" fmla="*/ 3 w 6"/>
                        <a:gd name="T51" fmla="*/ 3 h 8"/>
                        <a:gd name="T52" fmla="*/ 4 w 6"/>
                        <a:gd name="T53" fmla="*/ 3 h 8"/>
                        <a:gd name="T54" fmla="*/ 4 w 6"/>
                        <a:gd name="T55" fmla="*/ 4 h 8"/>
                        <a:gd name="T56" fmla="*/ 4 w 6"/>
                        <a:gd name="T57" fmla="*/ 4 h 8"/>
                        <a:gd name="T58" fmla="*/ 4 w 6"/>
                        <a:gd name="T59" fmla="*/ 5 h 8"/>
                        <a:gd name="T60" fmla="*/ 3 w 6"/>
                        <a:gd name="T61" fmla="*/ 6 h 8"/>
                        <a:gd name="T62" fmla="*/ 3 w 6"/>
                        <a:gd name="T63" fmla="*/ 6 h 8"/>
                        <a:gd name="T64" fmla="*/ 3 w 6"/>
                        <a:gd name="T65" fmla="*/ 6 h 8"/>
                        <a:gd name="T66" fmla="*/ 3 w 6"/>
                        <a:gd name="T67" fmla="*/ 6 h 8"/>
                        <a:gd name="T68" fmla="*/ 2 w 6"/>
                        <a:gd name="T69" fmla="*/ 6 h 8"/>
                        <a:gd name="T70" fmla="*/ 2 w 6"/>
                        <a:gd name="T71" fmla="*/ 6 h 8"/>
                        <a:gd name="T72" fmla="*/ 2 w 6"/>
                        <a:gd name="T73" fmla="*/ 5 h 8"/>
                        <a:gd name="T74" fmla="*/ 2 w 6"/>
                        <a:gd name="T75" fmla="*/ 5 h 8"/>
                        <a:gd name="T76" fmla="*/ 2 w 6"/>
                        <a:gd name="T77" fmla="*/ 5 h 8"/>
                        <a:gd name="T78" fmla="*/ 2 w 6"/>
                        <a:gd name="T79" fmla="*/ 5 h 8"/>
                        <a:gd name="T80" fmla="*/ 2 w 6"/>
                        <a:gd name="T81" fmla="*/ 5 h 8"/>
                        <a:gd name="T82" fmla="*/ 2 w 6"/>
                        <a:gd name="T83" fmla="*/ 5 h 8"/>
                        <a:gd name="T84" fmla="*/ 2 w 6"/>
                        <a:gd name="T85" fmla="*/ 5 h 8"/>
                        <a:gd name="T86" fmla="*/ 2 w 6"/>
                        <a:gd name="T87" fmla="*/ 5 h 8"/>
                        <a:gd name="T88" fmla="*/ 2 w 6"/>
                        <a:gd name="T89" fmla="*/ 5 h 8"/>
                        <a:gd name="T90" fmla="*/ 2 w 6"/>
                        <a:gd name="T91" fmla="*/ 4 h 8"/>
                        <a:gd name="T92" fmla="*/ 2 w 6"/>
                        <a:gd name="T93" fmla="*/ 3 h 8"/>
                        <a:gd name="T94" fmla="*/ 2 w 6"/>
                        <a:gd name="T95" fmla="*/ 4 h 8"/>
                        <a:gd name="T96" fmla="*/ 2 w 6"/>
                        <a:gd name="T97" fmla="*/ 4 h 8"/>
                        <a:gd name="T98" fmla="*/ 2 w 6"/>
                        <a:gd name="T99" fmla="*/ 4 h 8"/>
                        <a:gd name="T100" fmla="*/ 2 w 6"/>
                        <a:gd name="T101" fmla="*/ 4 h 8"/>
                        <a:gd name="T102" fmla="*/ 2 w 6"/>
                        <a:gd name="T103" fmla="*/ 4 h 8"/>
                        <a:gd name="T104" fmla="*/ 3 w 6"/>
                        <a:gd name="T105"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 h="8">
                          <a:moveTo>
                            <a:pt x="0" y="4"/>
                          </a:moveTo>
                          <a:cubicBezTo>
                            <a:pt x="0" y="4"/>
                            <a:pt x="0" y="5"/>
                            <a:pt x="0" y="5"/>
                          </a:cubicBezTo>
                          <a:cubicBezTo>
                            <a:pt x="0" y="5"/>
                            <a:pt x="0" y="5"/>
                            <a:pt x="0" y="6"/>
                          </a:cubicBezTo>
                          <a:cubicBezTo>
                            <a:pt x="0" y="6"/>
                            <a:pt x="0" y="6"/>
                            <a:pt x="0" y="6"/>
                          </a:cubicBezTo>
                          <a:cubicBezTo>
                            <a:pt x="0" y="6"/>
                            <a:pt x="1" y="6"/>
                            <a:pt x="1" y="6"/>
                          </a:cubicBezTo>
                          <a:cubicBezTo>
                            <a:pt x="1" y="7"/>
                            <a:pt x="1" y="7"/>
                            <a:pt x="2" y="7"/>
                          </a:cubicBezTo>
                          <a:cubicBezTo>
                            <a:pt x="2" y="8"/>
                            <a:pt x="3" y="8"/>
                            <a:pt x="3" y="8"/>
                          </a:cubicBezTo>
                          <a:cubicBezTo>
                            <a:pt x="4" y="8"/>
                            <a:pt x="5" y="7"/>
                            <a:pt x="5" y="7"/>
                          </a:cubicBezTo>
                          <a:cubicBezTo>
                            <a:pt x="5" y="7"/>
                            <a:pt x="5" y="7"/>
                            <a:pt x="5" y="7"/>
                          </a:cubicBezTo>
                          <a:cubicBezTo>
                            <a:pt x="5" y="7"/>
                            <a:pt x="5" y="6"/>
                            <a:pt x="6" y="6"/>
                          </a:cubicBezTo>
                          <a:cubicBezTo>
                            <a:pt x="6" y="6"/>
                            <a:pt x="6" y="5"/>
                            <a:pt x="6" y="5"/>
                          </a:cubicBezTo>
                          <a:cubicBezTo>
                            <a:pt x="6" y="5"/>
                            <a:pt x="6" y="6"/>
                            <a:pt x="6" y="6"/>
                          </a:cubicBezTo>
                          <a:cubicBezTo>
                            <a:pt x="6" y="6"/>
                            <a:pt x="6" y="6"/>
                            <a:pt x="6" y="6"/>
                          </a:cubicBezTo>
                          <a:cubicBezTo>
                            <a:pt x="6" y="6"/>
                            <a:pt x="5" y="6"/>
                            <a:pt x="5" y="6"/>
                          </a:cubicBezTo>
                          <a:cubicBezTo>
                            <a:pt x="5" y="6"/>
                            <a:pt x="6" y="6"/>
                            <a:pt x="6" y="5"/>
                          </a:cubicBezTo>
                          <a:cubicBezTo>
                            <a:pt x="6" y="5"/>
                            <a:pt x="6" y="5"/>
                            <a:pt x="6" y="6"/>
                          </a:cubicBezTo>
                          <a:cubicBezTo>
                            <a:pt x="6" y="5"/>
                            <a:pt x="6" y="4"/>
                            <a:pt x="6" y="3"/>
                          </a:cubicBezTo>
                          <a:cubicBezTo>
                            <a:pt x="6" y="3"/>
                            <a:pt x="6" y="3"/>
                            <a:pt x="6" y="3"/>
                          </a:cubicBezTo>
                          <a:cubicBezTo>
                            <a:pt x="6" y="3"/>
                            <a:pt x="6" y="3"/>
                            <a:pt x="6" y="2"/>
                          </a:cubicBezTo>
                          <a:cubicBezTo>
                            <a:pt x="6" y="2"/>
                            <a:pt x="5" y="1"/>
                            <a:pt x="5" y="1"/>
                          </a:cubicBezTo>
                          <a:cubicBezTo>
                            <a:pt x="4" y="1"/>
                            <a:pt x="4" y="0"/>
                            <a:pt x="4" y="0"/>
                          </a:cubicBezTo>
                          <a:cubicBezTo>
                            <a:pt x="3" y="0"/>
                            <a:pt x="3" y="1"/>
                            <a:pt x="2" y="1"/>
                          </a:cubicBezTo>
                          <a:cubicBezTo>
                            <a:pt x="2" y="1"/>
                            <a:pt x="2" y="1"/>
                            <a:pt x="1" y="2"/>
                          </a:cubicBezTo>
                          <a:cubicBezTo>
                            <a:pt x="1" y="2"/>
                            <a:pt x="0" y="3"/>
                            <a:pt x="0" y="4"/>
                          </a:cubicBezTo>
                          <a:close/>
                          <a:moveTo>
                            <a:pt x="3" y="3"/>
                          </a:moveTo>
                          <a:cubicBezTo>
                            <a:pt x="3" y="3"/>
                            <a:pt x="3" y="3"/>
                            <a:pt x="3" y="3"/>
                          </a:cubicBezTo>
                          <a:cubicBezTo>
                            <a:pt x="3" y="3"/>
                            <a:pt x="4" y="3"/>
                            <a:pt x="4" y="3"/>
                          </a:cubicBezTo>
                          <a:cubicBezTo>
                            <a:pt x="4" y="3"/>
                            <a:pt x="4" y="3"/>
                            <a:pt x="4" y="4"/>
                          </a:cubicBezTo>
                          <a:cubicBezTo>
                            <a:pt x="4" y="4"/>
                            <a:pt x="4" y="4"/>
                            <a:pt x="4" y="4"/>
                          </a:cubicBezTo>
                          <a:cubicBezTo>
                            <a:pt x="5" y="4"/>
                            <a:pt x="4" y="4"/>
                            <a:pt x="4" y="5"/>
                          </a:cubicBezTo>
                          <a:cubicBezTo>
                            <a:pt x="4" y="5"/>
                            <a:pt x="4" y="6"/>
                            <a:pt x="3" y="6"/>
                          </a:cubicBezTo>
                          <a:cubicBezTo>
                            <a:pt x="3" y="6"/>
                            <a:pt x="3" y="6"/>
                            <a:pt x="3" y="6"/>
                          </a:cubicBezTo>
                          <a:cubicBezTo>
                            <a:pt x="3" y="6"/>
                            <a:pt x="3" y="6"/>
                            <a:pt x="3" y="6"/>
                          </a:cubicBezTo>
                          <a:cubicBezTo>
                            <a:pt x="3" y="6"/>
                            <a:pt x="3" y="6"/>
                            <a:pt x="3" y="6"/>
                          </a:cubicBezTo>
                          <a:cubicBezTo>
                            <a:pt x="2" y="6"/>
                            <a:pt x="2" y="6"/>
                            <a:pt x="2" y="6"/>
                          </a:cubicBezTo>
                          <a:cubicBezTo>
                            <a:pt x="2" y="6"/>
                            <a:pt x="2" y="6"/>
                            <a:pt x="2" y="6"/>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4"/>
                            <a:pt x="2" y="4"/>
                            <a:pt x="2" y="4"/>
                          </a:cubicBezTo>
                          <a:cubicBezTo>
                            <a:pt x="2" y="4"/>
                            <a:pt x="2" y="4"/>
                            <a:pt x="2" y="3"/>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3"/>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14194"/>
                    <p:cNvSpPr>
                      <a:spLocks/>
                    </p:cNvSpPr>
                    <p:nvPr/>
                  </p:nvSpPr>
                  <p:spPr bwMode="auto">
                    <a:xfrm>
                      <a:off x="2540" y="752"/>
                      <a:ext cx="8" cy="8"/>
                    </a:xfrm>
                    <a:custGeom>
                      <a:avLst/>
                      <a:gdLst>
                        <a:gd name="T0" fmla="*/ 2 w 2"/>
                        <a:gd name="T1" fmla="*/ 1 h 2"/>
                        <a:gd name="T2" fmla="*/ 2 w 2"/>
                        <a:gd name="T3" fmla="*/ 1 h 2"/>
                        <a:gd name="T4" fmla="*/ 1 w 2"/>
                        <a:gd name="T5" fmla="*/ 2 h 2"/>
                        <a:gd name="T6" fmla="*/ 1 w 2"/>
                        <a:gd name="T7" fmla="*/ 2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2" y="1"/>
                            <a:pt x="2" y="1"/>
                          </a:cubicBezTo>
                          <a:cubicBezTo>
                            <a:pt x="2" y="1"/>
                            <a:pt x="1" y="2"/>
                            <a:pt x="1" y="2"/>
                          </a:cubicBezTo>
                          <a:cubicBezTo>
                            <a:pt x="1" y="2"/>
                            <a:pt x="1" y="2"/>
                            <a:pt x="1"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14195"/>
                    <p:cNvSpPr>
                      <a:spLocks noEditPoints="1"/>
                    </p:cNvSpPr>
                    <p:nvPr/>
                  </p:nvSpPr>
                  <p:spPr bwMode="auto">
                    <a:xfrm>
                      <a:off x="2573" y="732"/>
                      <a:ext cx="28" cy="28"/>
                    </a:xfrm>
                    <a:custGeom>
                      <a:avLst/>
                      <a:gdLst>
                        <a:gd name="T0" fmla="*/ 2 w 7"/>
                        <a:gd name="T1" fmla="*/ 6 h 7"/>
                        <a:gd name="T2" fmla="*/ 3 w 7"/>
                        <a:gd name="T3" fmla="*/ 6 h 7"/>
                        <a:gd name="T4" fmla="*/ 3 w 7"/>
                        <a:gd name="T5" fmla="*/ 6 h 7"/>
                        <a:gd name="T6" fmla="*/ 3 w 7"/>
                        <a:gd name="T7" fmla="*/ 6 h 7"/>
                        <a:gd name="T8" fmla="*/ 4 w 7"/>
                        <a:gd name="T9" fmla="*/ 6 h 7"/>
                        <a:gd name="T10" fmla="*/ 5 w 7"/>
                        <a:gd name="T11" fmla="*/ 6 h 7"/>
                        <a:gd name="T12" fmla="*/ 6 w 7"/>
                        <a:gd name="T13" fmla="*/ 6 h 7"/>
                        <a:gd name="T14" fmla="*/ 6 w 7"/>
                        <a:gd name="T15" fmla="*/ 6 h 7"/>
                        <a:gd name="T16" fmla="*/ 6 w 7"/>
                        <a:gd name="T17" fmla="*/ 6 h 7"/>
                        <a:gd name="T18" fmla="*/ 7 w 7"/>
                        <a:gd name="T19" fmla="*/ 4 h 7"/>
                        <a:gd name="T20" fmla="*/ 6 w 7"/>
                        <a:gd name="T21" fmla="*/ 2 h 7"/>
                        <a:gd name="T22" fmla="*/ 4 w 7"/>
                        <a:gd name="T23" fmla="*/ 1 h 7"/>
                        <a:gd name="T24" fmla="*/ 1 w 7"/>
                        <a:gd name="T25" fmla="*/ 1 h 7"/>
                        <a:gd name="T26" fmla="*/ 1 w 7"/>
                        <a:gd name="T27" fmla="*/ 4 h 7"/>
                        <a:gd name="T28" fmla="*/ 5 w 7"/>
                        <a:gd name="T29" fmla="*/ 4 h 7"/>
                        <a:gd name="T30" fmla="*/ 6 w 7"/>
                        <a:gd name="T31" fmla="*/ 5 h 7"/>
                        <a:gd name="T32" fmla="*/ 6 w 7"/>
                        <a:gd name="T33" fmla="*/ 5 h 7"/>
                        <a:gd name="T34" fmla="*/ 5 w 7"/>
                        <a:gd name="T35" fmla="*/ 5 h 7"/>
                        <a:gd name="T36" fmla="*/ 4 w 7"/>
                        <a:gd name="T37" fmla="*/ 5 h 7"/>
                        <a:gd name="T38" fmla="*/ 4 w 7"/>
                        <a:gd name="T39" fmla="*/ 5 h 7"/>
                        <a:gd name="T40" fmla="*/ 3 w 7"/>
                        <a:gd name="T41" fmla="*/ 5 h 7"/>
                        <a:gd name="T42" fmla="*/ 3 w 7"/>
                        <a:gd name="T43" fmla="*/ 5 h 7"/>
                        <a:gd name="T44" fmla="*/ 3 w 7"/>
                        <a:gd name="T45" fmla="*/ 5 h 7"/>
                        <a:gd name="T46" fmla="*/ 3 w 7"/>
                        <a:gd name="T47" fmla="*/ 5 h 7"/>
                        <a:gd name="T48" fmla="*/ 3 w 7"/>
                        <a:gd name="T49" fmla="*/ 5 h 7"/>
                        <a:gd name="T50" fmla="*/ 3 w 7"/>
                        <a:gd name="T51" fmla="*/ 5 h 7"/>
                        <a:gd name="T52" fmla="*/ 3 w 7"/>
                        <a:gd name="T53" fmla="*/ 5 h 7"/>
                        <a:gd name="T54" fmla="*/ 3 w 7"/>
                        <a:gd name="T55" fmla="*/ 4 h 7"/>
                        <a:gd name="T56" fmla="*/ 3 w 7"/>
                        <a:gd name="T57" fmla="*/ 4 h 7"/>
                        <a:gd name="T58" fmla="*/ 2 w 7"/>
                        <a:gd name="T59" fmla="*/ 4 h 7"/>
                        <a:gd name="T60" fmla="*/ 3 w 7"/>
                        <a:gd name="T61" fmla="*/ 2 h 7"/>
                        <a:gd name="T62" fmla="*/ 2 w 7"/>
                        <a:gd name="T63" fmla="*/ 3 h 7"/>
                        <a:gd name="T64" fmla="*/ 3 w 7"/>
                        <a:gd name="T65" fmla="*/ 2 h 7"/>
                        <a:gd name="T66" fmla="*/ 4 w 7"/>
                        <a:gd name="T6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 h="7">
                          <a:moveTo>
                            <a:pt x="1" y="4"/>
                          </a:moveTo>
                          <a:cubicBezTo>
                            <a:pt x="1" y="5"/>
                            <a:pt x="2" y="6"/>
                            <a:pt x="2" y="6"/>
                          </a:cubicBezTo>
                          <a:cubicBezTo>
                            <a:pt x="2" y="6"/>
                            <a:pt x="2" y="6"/>
                            <a:pt x="2" y="6"/>
                          </a:cubicBezTo>
                          <a:cubicBezTo>
                            <a:pt x="2" y="6"/>
                            <a:pt x="3" y="6"/>
                            <a:pt x="3" y="6"/>
                          </a:cubicBezTo>
                          <a:cubicBezTo>
                            <a:pt x="4" y="7"/>
                            <a:pt x="4" y="7"/>
                            <a:pt x="5" y="7"/>
                          </a:cubicBezTo>
                          <a:cubicBezTo>
                            <a:pt x="4" y="7"/>
                            <a:pt x="3" y="6"/>
                            <a:pt x="3" y="6"/>
                          </a:cubicBezTo>
                          <a:cubicBezTo>
                            <a:pt x="3" y="6"/>
                            <a:pt x="3" y="6"/>
                            <a:pt x="3" y="6"/>
                          </a:cubicBezTo>
                          <a:cubicBezTo>
                            <a:pt x="3" y="6"/>
                            <a:pt x="3" y="6"/>
                            <a:pt x="3" y="6"/>
                          </a:cubicBezTo>
                          <a:cubicBezTo>
                            <a:pt x="3" y="6"/>
                            <a:pt x="4" y="6"/>
                            <a:pt x="4" y="6"/>
                          </a:cubicBezTo>
                          <a:cubicBezTo>
                            <a:pt x="4" y="6"/>
                            <a:pt x="4" y="6"/>
                            <a:pt x="4" y="6"/>
                          </a:cubicBezTo>
                          <a:cubicBezTo>
                            <a:pt x="4" y="6"/>
                            <a:pt x="4" y="7"/>
                            <a:pt x="5" y="6"/>
                          </a:cubicBezTo>
                          <a:cubicBezTo>
                            <a:pt x="5" y="6"/>
                            <a:pt x="5" y="6"/>
                            <a:pt x="5" y="6"/>
                          </a:cubicBezTo>
                          <a:cubicBezTo>
                            <a:pt x="5" y="6"/>
                            <a:pt x="5" y="6"/>
                            <a:pt x="5"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7" y="6"/>
                            <a:pt x="7" y="6"/>
                          </a:cubicBezTo>
                          <a:cubicBezTo>
                            <a:pt x="7" y="5"/>
                            <a:pt x="7" y="5"/>
                            <a:pt x="7" y="4"/>
                          </a:cubicBezTo>
                          <a:cubicBezTo>
                            <a:pt x="7" y="4"/>
                            <a:pt x="7" y="3"/>
                            <a:pt x="7" y="3"/>
                          </a:cubicBezTo>
                          <a:cubicBezTo>
                            <a:pt x="7" y="3"/>
                            <a:pt x="6" y="2"/>
                            <a:pt x="6" y="2"/>
                          </a:cubicBezTo>
                          <a:cubicBezTo>
                            <a:pt x="6" y="2"/>
                            <a:pt x="5" y="1"/>
                            <a:pt x="5" y="1"/>
                          </a:cubicBezTo>
                          <a:cubicBezTo>
                            <a:pt x="5" y="1"/>
                            <a:pt x="4" y="1"/>
                            <a:pt x="4" y="1"/>
                          </a:cubicBezTo>
                          <a:cubicBezTo>
                            <a:pt x="4" y="0"/>
                            <a:pt x="3" y="0"/>
                            <a:pt x="3" y="0"/>
                          </a:cubicBezTo>
                          <a:cubicBezTo>
                            <a:pt x="2" y="0"/>
                            <a:pt x="2" y="0"/>
                            <a:pt x="1" y="1"/>
                          </a:cubicBezTo>
                          <a:cubicBezTo>
                            <a:pt x="1" y="1"/>
                            <a:pt x="1" y="1"/>
                            <a:pt x="0" y="2"/>
                          </a:cubicBezTo>
                          <a:cubicBezTo>
                            <a:pt x="0" y="3"/>
                            <a:pt x="0" y="4"/>
                            <a:pt x="1" y="4"/>
                          </a:cubicBezTo>
                          <a:close/>
                          <a:moveTo>
                            <a:pt x="4" y="2"/>
                          </a:moveTo>
                          <a:cubicBezTo>
                            <a:pt x="4" y="3"/>
                            <a:pt x="5" y="3"/>
                            <a:pt x="5" y="4"/>
                          </a:cubicBezTo>
                          <a:cubicBezTo>
                            <a:pt x="5" y="4"/>
                            <a:pt x="5" y="4"/>
                            <a:pt x="5" y="4"/>
                          </a:cubicBezTo>
                          <a:cubicBezTo>
                            <a:pt x="5" y="4"/>
                            <a:pt x="6" y="4"/>
                            <a:pt x="6" y="5"/>
                          </a:cubicBezTo>
                          <a:cubicBezTo>
                            <a:pt x="6" y="5"/>
                            <a:pt x="6" y="5"/>
                            <a:pt x="6" y="5"/>
                          </a:cubicBezTo>
                          <a:cubicBezTo>
                            <a:pt x="6" y="5"/>
                            <a:pt x="6" y="5"/>
                            <a:pt x="6" y="5"/>
                          </a:cubicBezTo>
                          <a:cubicBezTo>
                            <a:pt x="5" y="5"/>
                            <a:pt x="5" y="5"/>
                            <a:pt x="5" y="5"/>
                          </a:cubicBezTo>
                          <a:cubicBezTo>
                            <a:pt x="5" y="5"/>
                            <a:pt x="5" y="5"/>
                            <a:pt x="5" y="5"/>
                          </a:cubicBezTo>
                          <a:cubicBezTo>
                            <a:pt x="4" y="5"/>
                            <a:pt x="4" y="5"/>
                            <a:pt x="4" y="5"/>
                          </a:cubicBezTo>
                          <a:cubicBezTo>
                            <a:pt x="4" y="5"/>
                            <a:pt x="4" y="5"/>
                            <a:pt x="4" y="5"/>
                          </a:cubicBezTo>
                          <a:cubicBezTo>
                            <a:pt x="4" y="5"/>
                            <a:pt x="4" y="5"/>
                            <a:pt x="4" y="5"/>
                          </a:cubicBezTo>
                          <a:cubicBezTo>
                            <a:pt x="4" y="5"/>
                            <a:pt x="4" y="5"/>
                            <a:pt x="4" y="5"/>
                          </a:cubicBezTo>
                          <a:cubicBezTo>
                            <a:pt x="4" y="5"/>
                            <a:pt x="4" y="5"/>
                            <a:pt x="4" y="5"/>
                          </a:cubicBezTo>
                          <a:cubicBezTo>
                            <a:pt x="3" y="5"/>
                            <a:pt x="3" y="5"/>
                            <a:pt x="3" y="5"/>
                          </a:cubicBezTo>
                          <a:cubicBezTo>
                            <a:pt x="4"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4" y="4"/>
                            <a:pt x="3" y="5"/>
                            <a:pt x="3" y="5"/>
                          </a:cubicBezTo>
                          <a:cubicBezTo>
                            <a:pt x="3" y="5"/>
                            <a:pt x="3" y="5"/>
                            <a:pt x="3" y="5"/>
                          </a:cubicBezTo>
                          <a:cubicBezTo>
                            <a:pt x="3" y="5"/>
                            <a:pt x="3" y="5"/>
                            <a:pt x="3" y="5"/>
                          </a:cubicBezTo>
                          <a:cubicBezTo>
                            <a:pt x="3" y="4"/>
                            <a:pt x="3" y="4"/>
                            <a:pt x="3" y="4"/>
                          </a:cubicBezTo>
                          <a:cubicBezTo>
                            <a:pt x="3" y="4"/>
                            <a:pt x="3" y="4"/>
                            <a:pt x="3" y="4"/>
                          </a:cubicBezTo>
                          <a:cubicBezTo>
                            <a:pt x="3" y="4"/>
                            <a:pt x="3" y="4"/>
                            <a:pt x="3" y="4"/>
                          </a:cubicBezTo>
                          <a:cubicBezTo>
                            <a:pt x="3" y="4"/>
                            <a:pt x="3" y="4"/>
                            <a:pt x="3" y="3"/>
                          </a:cubicBezTo>
                          <a:cubicBezTo>
                            <a:pt x="3" y="3"/>
                            <a:pt x="3" y="4"/>
                            <a:pt x="2" y="4"/>
                          </a:cubicBezTo>
                          <a:cubicBezTo>
                            <a:pt x="2" y="3"/>
                            <a:pt x="2" y="3"/>
                            <a:pt x="3" y="3"/>
                          </a:cubicBezTo>
                          <a:cubicBezTo>
                            <a:pt x="3" y="3"/>
                            <a:pt x="3" y="3"/>
                            <a:pt x="3" y="2"/>
                          </a:cubicBezTo>
                          <a:cubicBezTo>
                            <a:pt x="3" y="2"/>
                            <a:pt x="2" y="3"/>
                            <a:pt x="2" y="3"/>
                          </a:cubicBezTo>
                          <a:cubicBezTo>
                            <a:pt x="2" y="3"/>
                            <a:pt x="2" y="3"/>
                            <a:pt x="2" y="3"/>
                          </a:cubicBezTo>
                          <a:cubicBezTo>
                            <a:pt x="3" y="3"/>
                            <a:pt x="2" y="3"/>
                            <a:pt x="2" y="3"/>
                          </a:cubicBezTo>
                          <a:cubicBezTo>
                            <a:pt x="2" y="3"/>
                            <a:pt x="2" y="3"/>
                            <a:pt x="3" y="2"/>
                          </a:cubicBezTo>
                          <a:cubicBezTo>
                            <a:pt x="3" y="2"/>
                            <a:pt x="3" y="2"/>
                            <a:pt x="2" y="3"/>
                          </a:cubicBezTo>
                          <a:cubicBezTo>
                            <a:pt x="3" y="2"/>
                            <a:pt x="3"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14196"/>
                    <p:cNvSpPr>
                      <a:spLocks/>
                    </p:cNvSpPr>
                    <p:nvPr/>
                  </p:nvSpPr>
                  <p:spPr bwMode="auto">
                    <a:xfrm>
                      <a:off x="2585" y="744"/>
                      <a:ext cx="12" cy="8"/>
                    </a:xfrm>
                    <a:custGeom>
                      <a:avLst/>
                      <a:gdLst>
                        <a:gd name="T0" fmla="*/ 2 w 3"/>
                        <a:gd name="T1" fmla="*/ 2 h 2"/>
                        <a:gd name="T2" fmla="*/ 1 w 3"/>
                        <a:gd name="T3" fmla="*/ 1 h 2"/>
                        <a:gd name="T4" fmla="*/ 2 w 3"/>
                        <a:gd name="T5" fmla="*/ 2 h 2"/>
                      </a:gdLst>
                      <a:ahLst/>
                      <a:cxnLst>
                        <a:cxn ang="0">
                          <a:pos x="T0" y="T1"/>
                        </a:cxn>
                        <a:cxn ang="0">
                          <a:pos x="T2" y="T3"/>
                        </a:cxn>
                        <a:cxn ang="0">
                          <a:pos x="T4" y="T5"/>
                        </a:cxn>
                      </a:cxnLst>
                      <a:rect l="0" t="0" r="r" b="b"/>
                      <a:pathLst>
                        <a:path w="3" h="2">
                          <a:moveTo>
                            <a:pt x="2" y="2"/>
                          </a:moveTo>
                          <a:cubicBezTo>
                            <a:pt x="1" y="2"/>
                            <a:pt x="0" y="1"/>
                            <a:pt x="1" y="1"/>
                          </a:cubicBezTo>
                          <a:cubicBezTo>
                            <a:pt x="2" y="0"/>
                            <a:pt x="3"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14197"/>
                    <p:cNvSpPr>
                      <a:spLocks noEditPoints="1"/>
                    </p:cNvSpPr>
                    <p:nvPr/>
                  </p:nvSpPr>
                  <p:spPr bwMode="auto">
                    <a:xfrm>
                      <a:off x="2589" y="703"/>
                      <a:ext cx="29" cy="25"/>
                    </a:xfrm>
                    <a:custGeom>
                      <a:avLst/>
                      <a:gdLst>
                        <a:gd name="T0" fmla="*/ 6 w 7"/>
                        <a:gd name="T1" fmla="*/ 5 h 6"/>
                        <a:gd name="T2" fmla="*/ 7 w 7"/>
                        <a:gd name="T3" fmla="*/ 4 h 6"/>
                        <a:gd name="T4" fmla="*/ 7 w 7"/>
                        <a:gd name="T5" fmla="*/ 4 h 6"/>
                        <a:gd name="T6" fmla="*/ 7 w 7"/>
                        <a:gd name="T7" fmla="*/ 3 h 6"/>
                        <a:gd name="T8" fmla="*/ 7 w 7"/>
                        <a:gd name="T9" fmla="*/ 3 h 6"/>
                        <a:gd name="T10" fmla="*/ 7 w 7"/>
                        <a:gd name="T11" fmla="*/ 2 h 6"/>
                        <a:gd name="T12" fmla="*/ 6 w 7"/>
                        <a:gd name="T13" fmla="*/ 1 h 6"/>
                        <a:gd name="T14" fmla="*/ 5 w 7"/>
                        <a:gd name="T15" fmla="*/ 1 h 6"/>
                        <a:gd name="T16" fmla="*/ 4 w 7"/>
                        <a:gd name="T17" fmla="*/ 0 h 6"/>
                        <a:gd name="T18" fmla="*/ 2 w 7"/>
                        <a:gd name="T19" fmla="*/ 0 h 6"/>
                        <a:gd name="T20" fmla="*/ 1 w 7"/>
                        <a:gd name="T21" fmla="*/ 1 h 6"/>
                        <a:gd name="T22" fmla="*/ 0 w 7"/>
                        <a:gd name="T23" fmla="*/ 2 h 6"/>
                        <a:gd name="T24" fmla="*/ 0 w 7"/>
                        <a:gd name="T25" fmla="*/ 3 h 6"/>
                        <a:gd name="T26" fmla="*/ 1 w 7"/>
                        <a:gd name="T27" fmla="*/ 5 h 6"/>
                        <a:gd name="T28" fmla="*/ 3 w 7"/>
                        <a:gd name="T29" fmla="*/ 6 h 6"/>
                        <a:gd name="T30" fmla="*/ 2 w 7"/>
                        <a:gd name="T31" fmla="*/ 6 h 6"/>
                        <a:gd name="T32" fmla="*/ 5 w 7"/>
                        <a:gd name="T33" fmla="*/ 5 h 6"/>
                        <a:gd name="T34" fmla="*/ 4 w 7"/>
                        <a:gd name="T35" fmla="*/ 6 h 6"/>
                        <a:gd name="T36" fmla="*/ 4 w 7"/>
                        <a:gd name="T37" fmla="*/ 6 h 6"/>
                        <a:gd name="T38" fmla="*/ 4 w 7"/>
                        <a:gd name="T39" fmla="*/ 6 h 6"/>
                        <a:gd name="T40" fmla="*/ 4 w 7"/>
                        <a:gd name="T41" fmla="*/ 5 h 6"/>
                        <a:gd name="T42" fmla="*/ 4 w 7"/>
                        <a:gd name="T43" fmla="*/ 6 h 6"/>
                        <a:gd name="T44" fmla="*/ 6 w 7"/>
                        <a:gd name="T45" fmla="*/ 5 h 6"/>
                        <a:gd name="T46" fmla="*/ 6 w 7"/>
                        <a:gd name="T47" fmla="*/ 5 h 6"/>
                        <a:gd name="T48" fmla="*/ 6 w 7"/>
                        <a:gd name="T49" fmla="*/ 5 h 6"/>
                        <a:gd name="T50" fmla="*/ 3 w 7"/>
                        <a:gd name="T51" fmla="*/ 2 h 6"/>
                        <a:gd name="T52" fmla="*/ 3 w 7"/>
                        <a:gd name="T53" fmla="*/ 2 h 6"/>
                        <a:gd name="T54" fmla="*/ 5 w 7"/>
                        <a:gd name="T55" fmla="*/ 2 h 6"/>
                        <a:gd name="T56" fmla="*/ 5 w 7"/>
                        <a:gd name="T57" fmla="*/ 3 h 6"/>
                        <a:gd name="T58" fmla="*/ 6 w 7"/>
                        <a:gd name="T59" fmla="*/ 3 h 6"/>
                        <a:gd name="T60" fmla="*/ 6 w 7"/>
                        <a:gd name="T61" fmla="*/ 3 h 6"/>
                        <a:gd name="T62" fmla="*/ 6 w 7"/>
                        <a:gd name="T63" fmla="*/ 3 h 6"/>
                        <a:gd name="T64" fmla="*/ 6 w 7"/>
                        <a:gd name="T65" fmla="*/ 3 h 6"/>
                        <a:gd name="T66" fmla="*/ 6 w 7"/>
                        <a:gd name="T67" fmla="*/ 3 h 6"/>
                        <a:gd name="T68" fmla="*/ 6 w 7"/>
                        <a:gd name="T69" fmla="*/ 3 h 6"/>
                        <a:gd name="T70" fmla="*/ 5 w 7"/>
                        <a:gd name="T71" fmla="*/ 3 h 6"/>
                        <a:gd name="T72" fmla="*/ 5 w 7"/>
                        <a:gd name="T73" fmla="*/ 4 h 6"/>
                        <a:gd name="T74" fmla="*/ 4 w 7"/>
                        <a:gd name="T75" fmla="*/ 4 h 6"/>
                        <a:gd name="T76" fmla="*/ 4 w 7"/>
                        <a:gd name="T77" fmla="*/ 4 h 6"/>
                        <a:gd name="T78" fmla="*/ 5 w 7"/>
                        <a:gd name="T79" fmla="*/ 4 h 6"/>
                        <a:gd name="T80" fmla="*/ 3 w 7"/>
                        <a:gd name="T81" fmla="*/ 3 h 6"/>
                        <a:gd name="T82" fmla="*/ 3 w 7"/>
                        <a:gd name="T83" fmla="*/ 3 h 6"/>
                        <a:gd name="T84" fmla="*/ 4 w 7"/>
                        <a:gd name="T85" fmla="*/ 4 h 6"/>
                        <a:gd name="T86" fmla="*/ 4 w 7"/>
                        <a:gd name="T87" fmla="*/ 4 h 6"/>
                        <a:gd name="T88" fmla="*/ 3 w 7"/>
                        <a:gd name="T89" fmla="*/ 4 h 6"/>
                        <a:gd name="T90" fmla="*/ 3 w 7"/>
                        <a:gd name="T91" fmla="*/ 4 h 6"/>
                        <a:gd name="T92" fmla="*/ 2 w 7"/>
                        <a:gd name="T93" fmla="*/ 4 h 6"/>
                        <a:gd name="T94" fmla="*/ 2 w 7"/>
                        <a:gd name="T95" fmla="*/ 4 h 6"/>
                        <a:gd name="T96" fmla="*/ 2 w 7"/>
                        <a:gd name="T97" fmla="*/ 3 h 6"/>
                        <a:gd name="T98" fmla="*/ 2 w 7"/>
                        <a:gd name="T99" fmla="*/ 3 h 6"/>
                        <a:gd name="T100" fmla="*/ 2 w 7"/>
                        <a:gd name="T101" fmla="*/ 3 h 6"/>
                        <a:gd name="T102" fmla="*/ 2 w 7"/>
                        <a:gd name="T103" fmla="*/ 3 h 6"/>
                        <a:gd name="T104" fmla="*/ 2 w 7"/>
                        <a:gd name="T105" fmla="*/ 3 h 6"/>
                        <a:gd name="T106" fmla="*/ 2 w 7"/>
                        <a:gd name="T107" fmla="*/ 3 h 6"/>
                        <a:gd name="T108" fmla="*/ 3 w 7"/>
                        <a:gd name="T109"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 h="6">
                          <a:moveTo>
                            <a:pt x="6" y="5"/>
                          </a:moveTo>
                          <a:cubicBezTo>
                            <a:pt x="7" y="4"/>
                            <a:pt x="7" y="4"/>
                            <a:pt x="7" y="4"/>
                          </a:cubicBezTo>
                          <a:cubicBezTo>
                            <a:pt x="7" y="4"/>
                            <a:pt x="7" y="4"/>
                            <a:pt x="7" y="4"/>
                          </a:cubicBezTo>
                          <a:cubicBezTo>
                            <a:pt x="7" y="3"/>
                            <a:pt x="7" y="3"/>
                            <a:pt x="7" y="3"/>
                          </a:cubicBezTo>
                          <a:cubicBezTo>
                            <a:pt x="7" y="3"/>
                            <a:pt x="7" y="3"/>
                            <a:pt x="7" y="3"/>
                          </a:cubicBezTo>
                          <a:cubicBezTo>
                            <a:pt x="7" y="2"/>
                            <a:pt x="7" y="2"/>
                            <a:pt x="7" y="2"/>
                          </a:cubicBezTo>
                          <a:cubicBezTo>
                            <a:pt x="7" y="2"/>
                            <a:pt x="6" y="1"/>
                            <a:pt x="6" y="1"/>
                          </a:cubicBezTo>
                          <a:cubicBezTo>
                            <a:pt x="6" y="1"/>
                            <a:pt x="5" y="1"/>
                            <a:pt x="5" y="1"/>
                          </a:cubicBezTo>
                          <a:cubicBezTo>
                            <a:pt x="5" y="1"/>
                            <a:pt x="4" y="0"/>
                            <a:pt x="4" y="0"/>
                          </a:cubicBezTo>
                          <a:cubicBezTo>
                            <a:pt x="3" y="0"/>
                            <a:pt x="3" y="0"/>
                            <a:pt x="2" y="0"/>
                          </a:cubicBezTo>
                          <a:cubicBezTo>
                            <a:pt x="2" y="0"/>
                            <a:pt x="2" y="0"/>
                            <a:pt x="1" y="1"/>
                          </a:cubicBezTo>
                          <a:cubicBezTo>
                            <a:pt x="1" y="1"/>
                            <a:pt x="0" y="1"/>
                            <a:pt x="0" y="2"/>
                          </a:cubicBezTo>
                          <a:cubicBezTo>
                            <a:pt x="0" y="2"/>
                            <a:pt x="0" y="2"/>
                            <a:pt x="0" y="3"/>
                          </a:cubicBezTo>
                          <a:cubicBezTo>
                            <a:pt x="0" y="4"/>
                            <a:pt x="0" y="5"/>
                            <a:pt x="1" y="5"/>
                          </a:cubicBezTo>
                          <a:cubicBezTo>
                            <a:pt x="1" y="6"/>
                            <a:pt x="2" y="6"/>
                            <a:pt x="3" y="6"/>
                          </a:cubicBezTo>
                          <a:cubicBezTo>
                            <a:pt x="3" y="6"/>
                            <a:pt x="2" y="6"/>
                            <a:pt x="2" y="6"/>
                          </a:cubicBezTo>
                          <a:cubicBezTo>
                            <a:pt x="3" y="6"/>
                            <a:pt x="4" y="6"/>
                            <a:pt x="5" y="5"/>
                          </a:cubicBezTo>
                          <a:cubicBezTo>
                            <a:pt x="5" y="6"/>
                            <a:pt x="4" y="6"/>
                            <a:pt x="4" y="6"/>
                          </a:cubicBezTo>
                          <a:cubicBezTo>
                            <a:pt x="4" y="6"/>
                            <a:pt x="4" y="6"/>
                            <a:pt x="4" y="6"/>
                          </a:cubicBezTo>
                          <a:cubicBezTo>
                            <a:pt x="4" y="6"/>
                            <a:pt x="4" y="6"/>
                            <a:pt x="4" y="6"/>
                          </a:cubicBezTo>
                          <a:cubicBezTo>
                            <a:pt x="4" y="6"/>
                            <a:pt x="4" y="6"/>
                            <a:pt x="4" y="5"/>
                          </a:cubicBezTo>
                          <a:cubicBezTo>
                            <a:pt x="4" y="5"/>
                            <a:pt x="4" y="5"/>
                            <a:pt x="4" y="6"/>
                          </a:cubicBezTo>
                          <a:cubicBezTo>
                            <a:pt x="5" y="5"/>
                            <a:pt x="5" y="5"/>
                            <a:pt x="6" y="5"/>
                          </a:cubicBezTo>
                          <a:cubicBezTo>
                            <a:pt x="6" y="5"/>
                            <a:pt x="6" y="5"/>
                            <a:pt x="6" y="5"/>
                          </a:cubicBezTo>
                          <a:cubicBezTo>
                            <a:pt x="6" y="5"/>
                            <a:pt x="6" y="5"/>
                            <a:pt x="6" y="5"/>
                          </a:cubicBezTo>
                          <a:close/>
                          <a:moveTo>
                            <a:pt x="3" y="2"/>
                          </a:moveTo>
                          <a:cubicBezTo>
                            <a:pt x="3" y="2"/>
                            <a:pt x="3" y="2"/>
                            <a:pt x="3" y="2"/>
                          </a:cubicBezTo>
                          <a:cubicBezTo>
                            <a:pt x="3" y="2"/>
                            <a:pt x="4" y="2"/>
                            <a:pt x="5" y="2"/>
                          </a:cubicBezTo>
                          <a:cubicBezTo>
                            <a:pt x="5" y="2"/>
                            <a:pt x="5" y="3"/>
                            <a:pt x="5" y="3"/>
                          </a:cubicBezTo>
                          <a:cubicBezTo>
                            <a:pt x="5" y="3"/>
                            <a:pt x="5"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5" y="3"/>
                            <a:pt x="5" y="3"/>
                          </a:cubicBezTo>
                          <a:cubicBezTo>
                            <a:pt x="5" y="4"/>
                            <a:pt x="5" y="4"/>
                            <a:pt x="5" y="4"/>
                          </a:cubicBezTo>
                          <a:cubicBezTo>
                            <a:pt x="5" y="4"/>
                            <a:pt x="5" y="4"/>
                            <a:pt x="4" y="4"/>
                          </a:cubicBezTo>
                          <a:cubicBezTo>
                            <a:pt x="4" y="4"/>
                            <a:pt x="4" y="4"/>
                            <a:pt x="4" y="4"/>
                          </a:cubicBezTo>
                          <a:cubicBezTo>
                            <a:pt x="5" y="4"/>
                            <a:pt x="5" y="4"/>
                            <a:pt x="5" y="4"/>
                          </a:cubicBezTo>
                          <a:cubicBezTo>
                            <a:pt x="5" y="3"/>
                            <a:pt x="4" y="2"/>
                            <a:pt x="3" y="3"/>
                          </a:cubicBezTo>
                          <a:cubicBezTo>
                            <a:pt x="3" y="3"/>
                            <a:pt x="3" y="3"/>
                            <a:pt x="3" y="3"/>
                          </a:cubicBezTo>
                          <a:cubicBezTo>
                            <a:pt x="3" y="3"/>
                            <a:pt x="4" y="4"/>
                            <a:pt x="4" y="4"/>
                          </a:cubicBezTo>
                          <a:cubicBezTo>
                            <a:pt x="4" y="4"/>
                            <a:pt x="4" y="4"/>
                            <a:pt x="4" y="4"/>
                          </a:cubicBezTo>
                          <a:cubicBezTo>
                            <a:pt x="4" y="4"/>
                            <a:pt x="3" y="4"/>
                            <a:pt x="3" y="4"/>
                          </a:cubicBezTo>
                          <a:cubicBezTo>
                            <a:pt x="3" y="4"/>
                            <a:pt x="3" y="4"/>
                            <a:pt x="3" y="4"/>
                          </a:cubicBezTo>
                          <a:cubicBezTo>
                            <a:pt x="3" y="4"/>
                            <a:pt x="3" y="4"/>
                            <a:pt x="2" y="4"/>
                          </a:cubicBezTo>
                          <a:cubicBezTo>
                            <a:pt x="2" y="4"/>
                            <a:pt x="3" y="4"/>
                            <a:pt x="2" y="4"/>
                          </a:cubicBezTo>
                          <a:cubicBezTo>
                            <a:pt x="2" y="4"/>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14198"/>
                    <p:cNvSpPr>
                      <a:spLocks noEditPoints="1"/>
                    </p:cNvSpPr>
                    <p:nvPr/>
                  </p:nvSpPr>
                  <p:spPr bwMode="auto">
                    <a:xfrm>
                      <a:off x="2581" y="670"/>
                      <a:ext cx="28" cy="25"/>
                    </a:xfrm>
                    <a:custGeom>
                      <a:avLst/>
                      <a:gdLst>
                        <a:gd name="T0" fmla="*/ 7 w 7"/>
                        <a:gd name="T1" fmla="*/ 4 h 6"/>
                        <a:gd name="T2" fmla="*/ 7 w 7"/>
                        <a:gd name="T3" fmla="*/ 3 h 6"/>
                        <a:gd name="T4" fmla="*/ 7 w 7"/>
                        <a:gd name="T5" fmla="*/ 1 h 6"/>
                        <a:gd name="T6" fmla="*/ 6 w 7"/>
                        <a:gd name="T7" fmla="*/ 1 h 6"/>
                        <a:gd name="T8" fmla="*/ 6 w 7"/>
                        <a:gd name="T9" fmla="*/ 0 h 6"/>
                        <a:gd name="T10" fmla="*/ 5 w 7"/>
                        <a:gd name="T11" fmla="*/ 0 h 6"/>
                        <a:gd name="T12" fmla="*/ 4 w 7"/>
                        <a:gd name="T13" fmla="*/ 0 h 6"/>
                        <a:gd name="T14" fmla="*/ 2 w 7"/>
                        <a:gd name="T15" fmla="*/ 1 h 6"/>
                        <a:gd name="T16" fmla="*/ 1 w 7"/>
                        <a:gd name="T17" fmla="*/ 2 h 6"/>
                        <a:gd name="T18" fmla="*/ 1 w 7"/>
                        <a:gd name="T19" fmla="*/ 5 h 6"/>
                        <a:gd name="T20" fmla="*/ 1 w 7"/>
                        <a:gd name="T21" fmla="*/ 5 h 6"/>
                        <a:gd name="T22" fmla="*/ 1 w 7"/>
                        <a:gd name="T23" fmla="*/ 6 h 6"/>
                        <a:gd name="T24" fmla="*/ 2 w 7"/>
                        <a:gd name="T25" fmla="*/ 6 h 6"/>
                        <a:gd name="T26" fmla="*/ 2 w 7"/>
                        <a:gd name="T27" fmla="*/ 6 h 6"/>
                        <a:gd name="T28" fmla="*/ 2 w 7"/>
                        <a:gd name="T29" fmla="*/ 6 h 6"/>
                        <a:gd name="T30" fmla="*/ 2 w 7"/>
                        <a:gd name="T31" fmla="*/ 6 h 6"/>
                        <a:gd name="T32" fmla="*/ 3 w 7"/>
                        <a:gd name="T33" fmla="*/ 6 h 6"/>
                        <a:gd name="T34" fmla="*/ 4 w 7"/>
                        <a:gd name="T35" fmla="*/ 6 h 6"/>
                        <a:gd name="T36" fmla="*/ 5 w 7"/>
                        <a:gd name="T37" fmla="*/ 6 h 6"/>
                        <a:gd name="T38" fmla="*/ 4 w 7"/>
                        <a:gd name="T39" fmla="*/ 6 h 6"/>
                        <a:gd name="T40" fmla="*/ 3 w 7"/>
                        <a:gd name="T41" fmla="*/ 6 h 6"/>
                        <a:gd name="T42" fmla="*/ 4 w 7"/>
                        <a:gd name="T43" fmla="*/ 6 h 6"/>
                        <a:gd name="T44" fmla="*/ 3 w 7"/>
                        <a:gd name="T45" fmla="*/ 6 h 6"/>
                        <a:gd name="T46" fmla="*/ 4 w 7"/>
                        <a:gd name="T47" fmla="*/ 6 h 6"/>
                        <a:gd name="T48" fmla="*/ 4 w 7"/>
                        <a:gd name="T49" fmla="*/ 6 h 6"/>
                        <a:gd name="T50" fmla="*/ 4 w 7"/>
                        <a:gd name="T51" fmla="*/ 6 h 6"/>
                        <a:gd name="T52" fmla="*/ 6 w 7"/>
                        <a:gd name="T53" fmla="*/ 5 h 6"/>
                        <a:gd name="T54" fmla="*/ 6 w 7"/>
                        <a:gd name="T55" fmla="*/ 5 h 6"/>
                        <a:gd name="T56" fmla="*/ 7 w 7"/>
                        <a:gd name="T57" fmla="*/ 4 h 6"/>
                        <a:gd name="T58" fmla="*/ 6 w 7"/>
                        <a:gd name="T59" fmla="*/ 3 h 6"/>
                        <a:gd name="T60" fmla="*/ 5 w 7"/>
                        <a:gd name="T61" fmla="*/ 3 h 6"/>
                        <a:gd name="T62" fmla="*/ 5 w 7"/>
                        <a:gd name="T63" fmla="*/ 4 h 6"/>
                        <a:gd name="T64" fmla="*/ 5 w 7"/>
                        <a:gd name="T65" fmla="*/ 4 h 6"/>
                        <a:gd name="T66" fmla="*/ 4 w 7"/>
                        <a:gd name="T67" fmla="*/ 4 h 6"/>
                        <a:gd name="T68" fmla="*/ 4 w 7"/>
                        <a:gd name="T69" fmla="*/ 4 h 6"/>
                        <a:gd name="T70" fmla="*/ 3 w 7"/>
                        <a:gd name="T71" fmla="*/ 4 h 6"/>
                        <a:gd name="T72" fmla="*/ 3 w 7"/>
                        <a:gd name="T73" fmla="*/ 3 h 6"/>
                        <a:gd name="T74" fmla="*/ 3 w 7"/>
                        <a:gd name="T75" fmla="*/ 3 h 6"/>
                        <a:gd name="T76" fmla="*/ 3 w 7"/>
                        <a:gd name="T77" fmla="*/ 3 h 6"/>
                        <a:gd name="T78" fmla="*/ 5 w 7"/>
                        <a:gd name="T79" fmla="*/ 2 h 6"/>
                        <a:gd name="T80" fmla="*/ 4 w 7"/>
                        <a:gd name="T81" fmla="*/ 2 h 6"/>
                        <a:gd name="T82" fmla="*/ 4 w 7"/>
                        <a:gd name="T83" fmla="*/ 2 h 6"/>
                        <a:gd name="T84" fmla="*/ 4 w 7"/>
                        <a:gd name="T85" fmla="*/ 2 h 6"/>
                        <a:gd name="T86" fmla="*/ 4 w 7"/>
                        <a:gd name="T87" fmla="*/ 2 h 6"/>
                        <a:gd name="T88" fmla="*/ 4 w 7"/>
                        <a:gd name="T89" fmla="*/ 2 h 6"/>
                        <a:gd name="T90" fmla="*/ 5 w 7"/>
                        <a:gd name="T91" fmla="*/ 2 h 6"/>
                        <a:gd name="T92" fmla="*/ 5 w 7"/>
                        <a:gd name="T93" fmla="*/ 2 h 6"/>
                        <a:gd name="T94" fmla="*/ 5 w 7"/>
                        <a:gd name="T95" fmla="*/ 2 h 6"/>
                        <a:gd name="T96" fmla="*/ 6 w 7"/>
                        <a:gd name="T97" fmla="*/ 2 h 6"/>
                        <a:gd name="T98" fmla="*/ 6 w 7"/>
                        <a:gd name="T9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 h="6">
                          <a:moveTo>
                            <a:pt x="7" y="4"/>
                          </a:moveTo>
                          <a:cubicBezTo>
                            <a:pt x="7" y="4"/>
                            <a:pt x="7" y="3"/>
                            <a:pt x="7" y="3"/>
                          </a:cubicBezTo>
                          <a:cubicBezTo>
                            <a:pt x="7" y="2"/>
                            <a:pt x="7" y="2"/>
                            <a:pt x="7" y="1"/>
                          </a:cubicBezTo>
                          <a:cubicBezTo>
                            <a:pt x="7" y="1"/>
                            <a:pt x="6" y="1"/>
                            <a:pt x="6" y="1"/>
                          </a:cubicBezTo>
                          <a:cubicBezTo>
                            <a:pt x="6" y="0"/>
                            <a:pt x="6" y="0"/>
                            <a:pt x="6" y="0"/>
                          </a:cubicBezTo>
                          <a:cubicBezTo>
                            <a:pt x="5" y="0"/>
                            <a:pt x="5" y="0"/>
                            <a:pt x="5" y="0"/>
                          </a:cubicBezTo>
                          <a:cubicBezTo>
                            <a:pt x="5" y="0"/>
                            <a:pt x="5" y="0"/>
                            <a:pt x="4" y="0"/>
                          </a:cubicBezTo>
                          <a:cubicBezTo>
                            <a:pt x="4" y="0"/>
                            <a:pt x="3" y="0"/>
                            <a:pt x="2" y="1"/>
                          </a:cubicBezTo>
                          <a:cubicBezTo>
                            <a:pt x="2" y="1"/>
                            <a:pt x="1" y="2"/>
                            <a:pt x="1" y="2"/>
                          </a:cubicBezTo>
                          <a:cubicBezTo>
                            <a:pt x="0" y="3"/>
                            <a:pt x="0" y="4"/>
                            <a:pt x="1" y="5"/>
                          </a:cubicBezTo>
                          <a:cubicBezTo>
                            <a:pt x="1" y="5"/>
                            <a:pt x="1" y="5"/>
                            <a:pt x="1" y="5"/>
                          </a:cubicBezTo>
                          <a:cubicBezTo>
                            <a:pt x="1" y="6"/>
                            <a:pt x="1" y="6"/>
                            <a:pt x="1" y="6"/>
                          </a:cubicBezTo>
                          <a:cubicBezTo>
                            <a:pt x="2" y="6"/>
                            <a:pt x="2" y="6"/>
                            <a:pt x="2" y="6"/>
                          </a:cubicBezTo>
                          <a:cubicBezTo>
                            <a:pt x="2" y="6"/>
                            <a:pt x="2" y="6"/>
                            <a:pt x="2" y="6"/>
                          </a:cubicBezTo>
                          <a:cubicBezTo>
                            <a:pt x="2" y="6"/>
                            <a:pt x="2" y="6"/>
                            <a:pt x="2" y="6"/>
                          </a:cubicBezTo>
                          <a:cubicBezTo>
                            <a:pt x="2" y="6"/>
                            <a:pt x="2" y="6"/>
                            <a:pt x="2" y="6"/>
                          </a:cubicBezTo>
                          <a:cubicBezTo>
                            <a:pt x="2" y="6"/>
                            <a:pt x="3" y="6"/>
                            <a:pt x="3" y="6"/>
                          </a:cubicBezTo>
                          <a:cubicBezTo>
                            <a:pt x="4" y="6"/>
                            <a:pt x="4" y="6"/>
                            <a:pt x="4" y="6"/>
                          </a:cubicBezTo>
                          <a:cubicBezTo>
                            <a:pt x="4" y="6"/>
                            <a:pt x="5" y="6"/>
                            <a:pt x="5" y="6"/>
                          </a:cubicBezTo>
                          <a:cubicBezTo>
                            <a:pt x="5" y="6"/>
                            <a:pt x="4" y="6"/>
                            <a:pt x="4" y="6"/>
                          </a:cubicBezTo>
                          <a:cubicBezTo>
                            <a:pt x="4" y="6"/>
                            <a:pt x="4" y="6"/>
                            <a:pt x="3" y="6"/>
                          </a:cubicBezTo>
                          <a:cubicBezTo>
                            <a:pt x="3" y="6"/>
                            <a:pt x="4" y="6"/>
                            <a:pt x="4" y="6"/>
                          </a:cubicBezTo>
                          <a:cubicBezTo>
                            <a:pt x="3" y="6"/>
                            <a:pt x="3" y="6"/>
                            <a:pt x="3" y="6"/>
                          </a:cubicBezTo>
                          <a:cubicBezTo>
                            <a:pt x="3" y="6"/>
                            <a:pt x="4" y="6"/>
                            <a:pt x="4" y="6"/>
                          </a:cubicBezTo>
                          <a:cubicBezTo>
                            <a:pt x="4" y="6"/>
                            <a:pt x="4" y="6"/>
                            <a:pt x="4" y="6"/>
                          </a:cubicBezTo>
                          <a:cubicBezTo>
                            <a:pt x="4" y="6"/>
                            <a:pt x="4" y="6"/>
                            <a:pt x="4" y="6"/>
                          </a:cubicBezTo>
                          <a:cubicBezTo>
                            <a:pt x="5" y="6"/>
                            <a:pt x="5" y="5"/>
                            <a:pt x="6" y="5"/>
                          </a:cubicBezTo>
                          <a:cubicBezTo>
                            <a:pt x="6" y="5"/>
                            <a:pt x="6" y="5"/>
                            <a:pt x="6" y="5"/>
                          </a:cubicBezTo>
                          <a:cubicBezTo>
                            <a:pt x="6" y="5"/>
                            <a:pt x="6" y="5"/>
                            <a:pt x="7" y="4"/>
                          </a:cubicBezTo>
                          <a:close/>
                          <a:moveTo>
                            <a:pt x="6" y="3"/>
                          </a:moveTo>
                          <a:cubicBezTo>
                            <a:pt x="6" y="3"/>
                            <a:pt x="5" y="3"/>
                            <a:pt x="5" y="3"/>
                          </a:cubicBezTo>
                          <a:cubicBezTo>
                            <a:pt x="5" y="3"/>
                            <a:pt x="5" y="4"/>
                            <a:pt x="5" y="4"/>
                          </a:cubicBezTo>
                          <a:cubicBezTo>
                            <a:pt x="5" y="4"/>
                            <a:pt x="5" y="4"/>
                            <a:pt x="5" y="4"/>
                          </a:cubicBezTo>
                          <a:cubicBezTo>
                            <a:pt x="4" y="4"/>
                            <a:pt x="4" y="4"/>
                            <a:pt x="4" y="4"/>
                          </a:cubicBezTo>
                          <a:cubicBezTo>
                            <a:pt x="4" y="4"/>
                            <a:pt x="4" y="4"/>
                            <a:pt x="4" y="4"/>
                          </a:cubicBezTo>
                          <a:cubicBezTo>
                            <a:pt x="4" y="4"/>
                            <a:pt x="3" y="4"/>
                            <a:pt x="3" y="4"/>
                          </a:cubicBezTo>
                          <a:cubicBezTo>
                            <a:pt x="3" y="4"/>
                            <a:pt x="3" y="4"/>
                            <a:pt x="3" y="3"/>
                          </a:cubicBezTo>
                          <a:cubicBezTo>
                            <a:pt x="3" y="3"/>
                            <a:pt x="3" y="3"/>
                            <a:pt x="3" y="3"/>
                          </a:cubicBezTo>
                          <a:cubicBezTo>
                            <a:pt x="3" y="3"/>
                            <a:pt x="3" y="3"/>
                            <a:pt x="3" y="3"/>
                          </a:cubicBezTo>
                          <a:cubicBezTo>
                            <a:pt x="4" y="2"/>
                            <a:pt x="4" y="2"/>
                            <a:pt x="5"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5" y="2"/>
                            <a:pt x="5" y="2"/>
                          </a:cubicBezTo>
                          <a:cubicBezTo>
                            <a:pt x="5" y="2"/>
                            <a:pt x="5" y="2"/>
                            <a:pt x="5" y="2"/>
                          </a:cubicBezTo>
                          <a:cubicBezTo>
                            <a:pt x="5" y="2"/>
                            <a:pt x="5" y="2"/>
                            <a:pt x="5" y="2"/>
                          </a:cubicBezTo>
                          <a:cubicBezTo>
                            <a:pt x="6" y="2"/>
                            <a:pt x="6" y="2"/>
                            <a:pt x="6" y="2"/>
                          </a:cubicBezTo>
                          <a:cubicBezTo>
                            <a:pt x="6" y="2"/>
                            <a:pt x="6" y="3"/>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14199"/>
                    <p:cNvSpPr>
                      <a:spLocks/>
                    </p:cNvSpPr>
                    <p:nvPr/>
                  </p:nvSpPr>
                  <p:spPr bwMode="auto">
                    <a:xfrm>
                      <a:off x="2593" y="678"/>
                      <a:ext cx="12" cy="9"/>
                    </a:xfrm>
                    <a:custGeom>
                      <a:avLst/>
                      <a:gdLst>
                        <a:gd name="T0" fmla="*/ 1 w 3"/>
                        <a:gd name="T1" fmla="*/ 1 h 2"/>
                        <a:gd name="T2" fmla="*/ 2 w 3"/>
                        <a:gd name="T3" fmla="*/ 2 h 2"/>
                        <a:gd name="T4" fmla="*/ 1 w 3"/>
                        <a:gd name="T5" fmla="*/ 1 h 2"/>
                      </a:gdLst>
                      <a:ahLst/>
                      <a:cxnLst>
                        <a:cxn ang="0">
                          <a:pos x="T0" y="T1"/>
                        </a:cxn>
                        <a:cxn ang="0">
                          <a:pos x="T2" y="T3"/>
                        </a:cxn>
                        <a:cxn ang="0">
                          <a:pos x="T4" y="T5"/>
                        </a:cxn>
                      </a:cxnLst>
                      <a:rect l="0" t="0" r="r" b="b"/>
                      <a:pathLst>
                        <a:path w="3" h="2">
                          <a:moveTo>
                            <a:pt x="1" y="1"/>
                          </a:moveTo>
                          <a:cubicBezTo>
                            <a:pt x="2" y="0"/>
                            <a:pt x="3" y="1"/>
                            <a:pt x="2" y="2"/>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14200"/>
                    <p:cNvSpPr>
                      <a:spLocks noEditPoints="1"/>
                    </p:cNvSpPr>
                    <p:nvPr/>
                  </p:nvSpPr>
                  <p:spPr bwMode="auto">
                    <a:xfrm>
                      <a:off x="2556" y="642"/>
                      <a:ext cx="25" cy="32"/>
                    </a:xfrm>
                    <a:custGeom>
                      <a:avLst/>
                      <a:gdLst>
                        <a:gd name="T0" fmla="*/ 6 w 6"/>
                        <a:gd name="T1" fmla="*/ 2 h 8"/>
                        <a:gd name="T2" fmla="*/ 6 w 6"/>
                        <a:gd name="T3" fmla="*/ 1 h 8"/>
                        <a:gd name="T4" fmla="*/ 6 w 6"/>
                        <a:gd name="T5" fmla="*/ 1 h 8"/>
                        <a:gd name="T6" fmla="*/ 5 w 6"/>
                        <a:gd name="T7" fmla="*/ 0 h 8"/>
                        <a:gd name="T8" fmla="*/ 3 w 6"/>
                        <a:gd name="T9" fmla="*/ 0 h 8"/>
                        <a:gd name="T10" fmla="*/ 2 w 6"/>
                        <a:gd name="T11" fmla="*/ 1 h 8"/>
                        <a:gd name="T12" fmla="*/ 0 w 6"/>
                        <a:gd name="T13" fmla="*/ 5 h 8"/>
                        <a:gd name="T14" fmla="*/ 1 w 6"/>
                        <a:gd name="T15" fmla="*/ 7 h 8"/>
                        <a:gd name="T16" fmla="*/ 2 w 6"/>
                        <a:gd name="T17" fmla="*/ 7 h 8"/>
                        <a:gd name="T18" fmla="*/ 2 w 6"/>
                        <a:gd name="T19" fmla="*/ 8 h 8"/>
                        <a:gd name="T20" fmla="*/ 3 w 6"/>
                        <a:gd name="T21" fmla="*/ 8 h 8"/>
                        <a:gd name="T22" fmla="*/ 3 w 6"/>
                        <a:gd name="T23" fmla="*/ 8 h 8"/>
                        <a:gd name="T24" fmla="*/ 4 w 6"/>
                        <a:gd name="T25" fmla="*/ 7 h 8"/>
                        <a:gd name="T26" fmla="*/ 4 w 6"/>
                        <a:gd name="T27" fmla="*/ 7 h 8"/>
                        <a:gd name="T28" fmla="*/ 6 w 6"/>
                        <a:gd name="T29" fmla="*/ 5 h 8"/>
                        <a:gd name="T30" fmla="*/ 5 w 6"/>
                        <a:gd name="T31" fmla="*/ 6 h 8"/>
                        <a:gd name="T32" fmla="*/ 5 w 6"/>
                        <a:gd name="T33" fmla="*/ 6 h 8"/>
                        <a:gd name="T34" fmla="*/ 5 w 6"/>
                        <a:gd name="T35" fmla="*/ 6 h 8"/>
                        <a:gd name="T36" fmla="*/ 5 w 6"/>
                        <a:gd name="T37" fmla="*/ 5 h 8"/>
                        <a:gd name="T38" fmla="*/ 5 w 6"/>
                        <a:gd name="T39" fmla="*/ 5 h 8"/>
                        <a:gd name="T40" fmla="*/ 6 w 6"/>
                        <a:gd name="T41" fmla="*/ 4 h 8"/>
                        <a:gd name="T42" fmla="*/ 6 w 6"/>
                        <a:gd name="T43" fmla="*/ 3 h 8"/>
                        <a:gd name="T44" fmla="*/ 6 w 6"/>
                        <a:gd name="T45" fmla="*/ 2 h 8"/>
                        <a:gd name="T46" fmla="*/ 5 w 6"/>
                        <a:gd name="T47" fmla="*/ 1 h 8"/>
                        <a:gd name="T48" fmla="*/ 5 w 6"/>
                        <a:gd name="T49" fmla="*/ 1 h 8"/>
                        <a:gd name="T50" fmla="*/ 5 w 6"/>
                        <a:gd name="T51" fmla="*/ 2 h 8"/>
                        <a:gd name="T52" fmla="*/ 5 w 6"/>
                        <a:gd name="T53" fmla="*/ 2 h 8"/>
                        <a:gd name="T54" fmla="*/ 4 w 6"/>
                        <a:gd name="T55" fmla="*/ 2 h 8"/>
                        <a:gd name="T56" fmla="*/ 4 w 6"/>
                        <a:gd name="T57" fmla="*/ 4 h 8"/>
                        <a:gd name="T58" fmla="*/ 4 w 6"/>
                        <a:gd name="T59" fmla="*/ 4 h 8"/>
                        <a:gd name="T60" fmla="*/ 4 w 6"/>
                        <a:gd name="T61" fmla="*/ 4 h 8"/>
                        <a:gd name="T62" fmla="*/ 3 w 6"/>
                        <a:gd name="T63" fmla="*/ 5 h 8"/>
                        <a:gd name="T64" fmla="*/ 3 w 6"/>
                        <a:gd name="T65" fmla="*/ 5 h 8"/>
                        <a:gd name="T66" fmla="*/ 3 w 6"/>
                        <a:gd name="T67" fmla="*/ 5 h 8"/>
                        <a:gd name="T68" fmla="*/ 3 w 6"/>
                        <a:gd name="T69" fmla="*/ 5 h 8"/>
                        <a:gd name="T70" fmla="*/ 3 w 6"/>
                        <a:gd name="T71" fmla="*/ 5 h 8"/>
                        <a:gd name="T72" fmla="*/ 3 w 6"/>
                        <a:gd name="T73" fmla="*/ 5 h 8"/>
                        <a:gd name="T74" fmla="*/ 3 w 6"/>
                        <a:gd name="T75" fmla="*/ 5 h 8"/>
                        <a:gd name="T76" fmla="*/ 3 w 6"/>
                        <a:gd name="T77" fmla="*/ 5 h 8"/>
                        <a:gd name="T78" fmla="*/ 3 w 6"/>
                        <a:gd name="T79" fmla="*/ 5 h 8"/>
                        <a:gd name="T80" fmla="*/ 3 w 6"/>
                        <a:gd name="T81" fmla="*/ 5 h 8"/>
                        <a:gd name="T82" fmla="*/ 3 w 6"/>
                        <a:gd name="T83" fmla="*/ 5 h 8"/>
                        <a:gd name="T84" fmla="*/ 3 w 6"/>
                        <a:gd name="T85" fmla="*/ 5 h 8"/>
                        <a:gd name="T86" fmla="*/ 3 w 6"/>
                        <a:gd name="T87" fmla="*/ 4 h 8"/>
                        <a:gd name="T88" fmla="*/ 3 w 6"/>
                        <a:gd name="T89" fmla="*/ 2 h 8"/>
                        <a:gd name="T90" fmla="*/ 3 w 6"/>
                        <a:gd name="T91" fmla="*/ 3 h 8"/>
                        <a:gd name="T92" fmla="*/ 4 w 6"/>
                        <a:gd name="T93" fmla="*/ 1 h 8"/>
                        <a:gd name="T94" fmla="*/ 3 w 6"/>
                        <a:gd name="T95" fmla="*/ 2 h 8"/>
                        <a:gd name="T96" fmla="*/ 3 w 6"/>
                        <a:gd name="T97" fmla="*/ 2 h 8"/>
                        <a:gd name="T98" fmla="*/ 3 w 6"/>
                        <a:gd name="T99" fmla="*/ 2 h 8"/>
                        <a:gd name="T100" fmla="*/ 4 w 6"/>
                        <a:gd name="T101" fmla="*/ 1 h 8"/>
                        <a:gd name="T102" fmla="*/ 3 w 6"/>
                        <a:gd name="T103" fmla="*/ 1 h 8"/>
                        <a:gd name="T104" fmla="*/ 4 w 6"/>
                        <a:gd name="T105" fmla="*/ 1 h 8"/>
                        <a:gd name="T106" fmla="*/ 4 w 6"/>
                        <a:gd name="T107" fmla="*/ 1 h 8"/>
                        <a:gd name="T108" fmla="*/ 5 w 6"/>
                        <a:gd name="T10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 h="8">
                          <a:moveTo>
                            <a:pt x="6" y="2"/>
                          </a:moveTo>
                          <a:cubicBezTo>
                            <a:pt x="6" y="2"/>
                            <a:pt x="6" y="2"/>
                            <a:pt x="6" y="1"/>
                          </a:cubicBezTo>
                          <a:cubicBezTo>
                            <a:pt x="6" y="1"/>
                            <a:pt x="6" y="1"/>
                            <a:pt x="6" y="1"/>
                          </a:cubicBezTo>
                          <a:cubicBezTo>
                            <a:pt x="5" y="0"/>
                            <a:pt x="5" y="0"/>
                            <a:pt x="5" y="0"/>
                          </a:cubicBezTo>
                          <a:cubicBezTo>
                            <a:pt x="4" y="0"/>
                            <a:pt x="4" y="0"/>
                            <a:pt x="3" y="0"/>
                          </a:cubicBezTo>
                          <a:cubicBezTo>
                            <a:pt x="3" y="0"/>
                            <a:pt x="2" y="1"/>
                            <a:pt x="2" y="1"/>
                          </a:cubicBezTo>
                          <a:cubicBezTo>
                            <a:pt x="1" y="2"/>
                            <a:pt x="0" y="3"/>
                            <a:pt x="0" y="5"/>
                          </a:cubicBezTo>
                          <a:cubicBezTo>
                            <a:pt x="0" y="5"/>
                            <a:pt x="0" y="6"/>
                            <a:pt x="1" y="7"/>
                          </a:cubicBezTo>
                          <a:cubicBezTo>
                            <a:pt x="1" y="7"/>
                            <a:pt x="1" y="7"/>
                            <a:pt x="2" y="7"/>
                          </a:cubicBezTo>
                          <a:cubicBezTo>
                            <a:pt x="2" y="7"/>
                            <a:pt x="2" y="8"/>
                            <a:pt x="2" y="8"/>
                          </a:cubicBezTo>
                          <a:cubicBezTo>
                            <a:pt x="2" y="8"/>
                            <a:pt x="2" y="8"/>
                            <a:pt x="3" y="8"/>
                          </a:cubicBezTo>
                          <a:cubicBezTo>
                            <a:pt x="3" y="8"/>
                            <a:pt x="3" y="8"/>
                            <a:pt x="3" y="8"/>
                          </a:cubicBezTo>
                          <a:cubicBezTo>
                            <a:pt x="4" y="7"/>
                            <a:pt x="4" y="7"/>
                            <a:pt x="4" y="7"/>
                          </a:cubicBezTo>
                          <a:cubicBezTo>
                            <a:pt x="4" y="7"/>
                            <a:pt x="4" y="7"/>
                            <a:pt x="4" y="7"/>
                          </a:cubicBezTo>
                          <a:cubicBezTo>
                            <a:pt x="5" y="7"/>
                            <a:pt x="5" y="6"/>
                            <a:pt x="6" y="5"/>
                          </a:cubicBezTo>
                          <a:cubicBezTo>
                            <a:pt x="5" y="5"/>
                            <a:pt x="5" y="6"/>
                            <a:pt x="5" y="6"/>
                          </a:cubicBezTo>
                          <a:cubicBezTo>
                            <a:pt x="5" y="6"/>
                            <a:pt x="5" y="6"/>
                            <a:pt x="5" y="6"/>
                          </a:cubicBezTo>
                          <a:cubicBezTo>
                            <a:pt x="5" y="6"/>
                            <a:pt x="5" y="6"/>
                            <a:pt x="5" y="6"/>
                          </a:cubicBezTo>
                          <a:cubicBezTo>
                            <a:pt x="5" y="6"/>
                            <a:pt x="5" y="6"/>
                            <a:pt x="5" y="5"/>
                          </a:cubicBezTo>
                          <a:cubicBezTo>
                            <a:pt x="5" y="5"/>
                            <a:pt x="5" y="5"/>
                            <a:pt x="5" y="5"/>
                          </a:cubicBezTo>
                          <a:cubicBezTo>
                            <a:pt x="5" y="5"/>
                            <a:pt x="6" y="4"/>
                            <a:pt x="6" y="4"/>
                          </a:cubicBezTo>
                          <a:cubicBezTo>
                            <a:pt x="6" y="3"/>
                            <a:pt x="6" y="3"/>
                            <a:pt x="6" y="3"/>
                          </a:cubicBezTo>
                          <a:cubicBezTo>
                            <a:pt x="6" y="3"/>
                            <a:pt x="6" y="3"/>
                            <a:pt x="6" y="2"/>
                          </a:cubicBezTo>
                          <a:close/>
                          <a:moveTo>
                            <a:pt x="5" y="1"/>
                          </a:moveTo>
                          <a:cubicBezTo>
                            <a:pt x="5" y="1"/>
                            <a:pt x="5" y="1"/>
                            <a:pt x="5" y="1"/>
                          </a:cubicBezTo>
                          <a:cubicBezTo>
                            <a:pt x="5" y="2"/>
                            <a:pt x="5" y="2"/>
                            <a:pt x="5" y="2"/>
                          </a:cubicBezTo>
                          <a:cubicBezTo>
                            <a:pt x="5" y="2"/>
                            <a:pt x="5" y="2"/>
                            <a:pt x="5" y="2"/>
                          </a:cubicBezTo>
                          <a:cubicBezTo>
                            <a:pt x="5" y="2"/>
                            <a:pt x="4" y="2"/>
                            <a:pt x="4" y="2"/>
                          </a:cubicBezTo>
                          <a:cubicBezTo>
                            <a:pt x="3" y="3"/>
                            <a:pt x="4" y="4"/>
                            <a:pt x="4" y="4"/>
                          </a:cubicBezTo>
                          <a:cubicBezTo>
                            <a:pt x="4" y="4"/>
                            <a:pt x="4" y="4"/>
                            <a:pt x="4" y="4"/>
                          </a:cubicBezTo>
                          <a:cubicBezTo>
                            <a:pt x="4" y="4"/>
                            <a:pt x="4" y="4"/>
                            <a:pt x="4" y="4"/>
                          </a:cubicBezTo>
                          <a:cubicBezTo>
                            <a:pt x="4"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4"/>
                            <a:pt x="3" y="4"/>
                            <a:pt x="3" y="4"/>
                          </a:cubicBezTo>
                          <a:cubicBezTo>
                            <a:pt x="3" y="3"/>
                            <a:pt x="3" y="3"/>
                            <a:pt x="3" y="2"/>
                          </a:cubicBezTo>
                          <a:cubicBezTo>
                            <a:pt x="3" y="3"/>
                            <a:pt x="3" y="3"/>
                            <a:pt x="3" y="3"/>
                          </a:cubicBezTo>
                          <a:cubicBezTo>
                            <a:pt x="3" y="2"/>
                            <a:pt x="4" y="2"/>
                            <a:pt x="4" y="1"/>
                          </a:cubicBezTo>
                          <a:cubicBezTo>
                            <a:pt x="4" y="1"/>
                            <a:pt x="3" y="2"/>
                            <a:pt x="3" y="2"/>
                          </a:cubicBezTo>
                          <a:cubicBezTo>
                            <a:pt x="3" y="2"/>
                            <a:pt x="3" y="2"/>
                            <a:pt x="3" y="2"/>
                          </a:cubicBezTo>
                          <a:cubicBezTo>
                            <a:pt x="3" y="2"/>
                            <a:pt x="3" y="2"/>
                            <a:pt x="3" y="2"/>
                          </a:cubicBezTo>
                          <a:cubicBezTo>
                            <a:pt x="3" y="2"/>
                            <a:pt x="3" y="2"/>
                            <a:pt x="4" y="1"/>
                          </a:cubicBezTo>
                          <a:cubicBezTo>
                            <a:pt x="4" y="1"/>
                            <a:pt x="4" y="1"/>
                            <a:pt x="3" y="1"/>
                          </a:cubicBezTo>
                          <a:cubicBezTo>
                            <a:pt x="4" y="1"/>
                            <a:pt x="4" y="1"/>
                            <a:pt x="4" y="1"/>
                          </a:cubicBezTo>
                          <a:cubicBezTo>
                            <a:pt x="4" y="1"/>
                            <a:pt x="4" y="1"/>
                            <a:pt x="4"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14201"/>
                    <p:cNvSpPr>
                      <a:spLocks noEditPoints="1"/>
                    </p:cNvSpPr>
                    <p:nvPr/>
                  </p:nvSpPr>
                  <p:spPr bwMode="auto">
                    <a:xfrm>
                      <a:off x="2523" y="633"/>
                      <a:ext cx="25" cy="33"/>
                    </a:xfrm>
                    <a:custGeom>
                      <a:avLst/>
                      <a:gdLst>
                        <a:gd name="T0" fmla="*/ 6 w 6"/>
                        <a:gd name="T1" fmla="*/ 7 h 8"/>
                        <a:gd name="T2" fmla="*/ 6 w 6"/>
                        <a:gd name="T3" fmla="*/ 4 h 8"/>
                        <a:gd name="T4" fmla="*/ 6 w 6"/>
                        <a:gd name="T5" fmla="*/ 5 h 8"/>
                        <a:gd name="T6" fmla="*/ 6 w 6"/>
                        <a:gd name="T7" fmla="*/ 5 h 8"/>
                        <a:gd name="T8" fmla="*/ 6 w 6"/>
                        <a:gd name="T9" fmla="*/ 6 h 8"/>
                        <a:gd name="T10" fmla="*/ 6 w 6"/>
                        <a:gd name="T11" fmla="*/ 4 h 8"/>
                        <a:gd name="T12" fmla="*/ 6 w 6"/>
                        <a:gd name="T13" fmla="*/ 5 h 8"/>
                        <a:gd name="T14" fmla="*/ 6 w 6"/>
                        <a:gd name="T15" fmla="*/ 2 h 8"/>
                        <a:gd name="T16" fmla="*/ 6 w 6"/>
                        <a:gd name="T17" fmla="*/ 2 h 8"/>
                        <a:gd name="T18" fmla="*/ 5 w 6"/>
                        <a:gd name="T19" fmla="*/ 1 h 8"/>
                        <a:gd name="T20" fmla="*/ 4 w 6"/>
                        <a:gd name="T21" fmla="*/ 0 h 8"/>
                        <a:gd name="T22" fmla="*/ 2 w 6"/>
                        <a:gd name="T23" fmla="*/ 0 h 8"/>
                        <a:gd name="T24" fmla="*/ 1 w 6"/>
                        <a:gd name="T25" fmla="*/ 1 h 8"/>
                        <a:gd name="T26" fmla="*/ 1 w 6"/>
                        <a:gd name="T27" fmla="*/ 3 h 8"/>
                        <a:gd name="T28" fmla="*/ 1 w 6"/>
                        <a:gd name="T29" fmla="*/ 5 h 8"/>
                        <a:gd name="T30" fmla="*/ 2 w 6"/>
                        <a:gd name="T31" fmla="*/ 7 h 8"/>
                        <a:gd name="T32" fmla="*/ 3 w 6"/>
                        <a:gd name="T33" fmla="*/ 8 h 8"/>
                        <a:gd name="T34" fmla="*/ 4 w 6"/>
                        <a:gd name="T35" fmla="*/ 8 h 8"/>
                        <a:gd name="T36" fmla="*/ 5 w 6"/>
                        <a:gd name="T37" fmla="*/ 8 h 8"/>
                        <a:gd name="T38" fmla="*/ 5 w 6"/>
                        <a:gd name="T39" fmla="*/ 8 h 8"/>
                        <a:gd name="T40" fmla="*/ 6 w 6"/>
                        <a:gd name="T41" fmla="*/ 7 h 8"/>
                        <a:gd name="T42" fmla="*/ 6 w 6"/>
                        <a:gd name="T43" fmla="*/ 7 h 8"/>
                        <a:gd name="T44" fmla="*/ 6 w 6"/>
                        <a:gd name="T45" fmla="*/ 7 h 8"/>
                        <a:gd name="T46" fmla="*/ 6 w 6"/>
                        <a:gd name="T47" fmla="*/ 6 h 8"/>
                        <a:gd name="T48" fmla="*/ 6 w 6"/>
                        <a:gd name="T49" fmla="*/ 7 h 8"/>
                        <a:gd name="T50" fmla="*/ 2 w 6"/>
                        <a:gd name="T51" fmla="*/ 2 h 8"/>
                        <a:gd name="T52" fmla="*/ 2 w 6"/>
                        <a:gd name="T53" fmla="*/ 3 h 8"/>
                        <a:gd name="T54" fmla="*/ 3 w 6"/>
                        <a:gd name="T55" fmla="*/ 1 h 8"/>
                        <a:gd name="T56" fmla="*/ 3 w 6"/>
                        <a:gd name="T57" fmla="*/ 1 h 8"/>
                        <a:gd name="T58" fmla="*/ 4 w 6"/>
                        <a:gd name="T59" fmla="*/ 1 h 8"/>
                        <a:gd name="T60" fmla="*/ 4 w 6"/>
                        <a:gd name="T61" fmla="*/ 2 h 8"/>
                        <a:gd name="T62" fmla="*/ 4 w 6"/>
                        <a:gd name="T63" fmla="*/ 3 h 8"/>
                        <a:gd name="T64" fmla="*/ 4 w 6"/>
                        <a:gd name="T65" fmla="*/ 3 h 8"/>
                        <a:gd name="T66" fmla="*/ 4 w 6"/>
                        <a:gd name="T67" fmla="*/ 4 h 8"/>
                        <a:gd name="T68" fmla="*/ 4 w 6"/>
                        <a:gd name="T69" fmla="*/ 5 h 8"/>
                        <a:gd name="T70" fmla="*/ 4 w 6"/>
                        <a:gd name="T71" fmla="*/ 6 h 8"/>
                        <a:gd name="T72" fmla="*/ 3 w 6"/>
                        <a:gd name="T73" fmla="*/ 6 h 8"/>
                        <a:gd name="T74" fmla="*/ 3 w 6"/>
                        <a:gd name="T75" fmla="*/ 5 h 8"/>
                        <a:gd name="T76" fmla="*/ 2 w 6"/>
                        <a:gd name="T77" fmla="*/ 4 h 8"/>
                        <a:gd name="T78" fmla="*/ 2 w 6"/>
                        <a:gd name="T79" fmla="*/ 4 h 8"/>
                        <a:gd name="T80" fmla="*/ 2 w 6"/>
                        <a:gd name="T81" fmla="*/ 2 h 8"/>
                        <a:gd name="T82" fmla="*/ 2 w 6"/>
                        <a:gd name="T83" fmla="*/ 3 h 8"/>
                        <a:gd name="T84" fmla="*/ 2 w 6"/>
                        <a:gd name="T85" fmla="*/ 3 h 8"/>
                        <a:gd name="T86" fmla="*/ 2 w 6"/>
                        <a:gd name="T87" fmla="*/ 3 h 8"/>
                        <a:gd name="T88" fmla="*/ 2 w 6"/>
                        <a:gd name="T8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 h="8">
                          <a:moveTo>
                            <a:pt x="6" y="7"/>
                          </a:moveTo>
                          <a:cubicBezTo>
                            <a:pt x="6" y="6"/>
                            <a:pt x="6" y="5"/>
                            <a:pt x="6" y="4"/>
                          </a:cubicBezTo>
                          <a:cubicBezTo>
                            <a:pt x="6" y="4"/>
                            <a:pt x="6" y="5"/>
                            <a:pt x="6" y="5"/>
                          </a:cubicBezTo>
                          <a:cubicBezTo>
                            <a:pt x="6" y="5"/>
                            <a:pt x="6" y="5"/>
                            <a:pt x="6" y="5"/>
                          </a:cubicBezTo>
                          <a:cubicBezTo>
                            <a:pt x="6" y="5"/>
                            <a:pt x="6" y="5"/>
                            <a:pt x="6" y="6"/>
                          </a:cubicBezTo>
                          <a:cubicBezTo>
                            <a:pt x="6" y="5"/>
                            <a:pt x="6" y="5"/>
                            <a:pt x="6" y="4"/>
                          </a:cubicBezTo>
                          <a:cubicBezTo>
                            <a:pt x="6" y="4"/>
                            <a:pt x="6" y="5"/>
                            <a:pt x="6" y="5"/>
                          </a:cubicBezTo>
                          <a:cubicBezTo>
                            <a:pt x="6" y="4"/>
                            <a:pt x="6" y="3"/>
                            <a:pt x="6" y="2"/>
                          </a:cubicBezTo>
                          <a:cubicBezTo>
                            <a:pt x="6" y="2"/>
                            <a:pt x="6" y="2"/>
                            <a:pt x="6" y="2"/>
                          </a:cubicBezTo>
                          <a:cubicBezTo>
                            <a:pt x="6" y="2"/>
                            <a:pt x="6" y="2"/>
                            <a:pt x="5" y="1"/>
                          </a:cubicBezTo>
                          <a:cubicBezTo>
                            <a:pt x="5" y="1"/>
                            <a:pt x="5" y="0"/>
                            <a:pt x="4" y="0"/>
                          </a:cubicBezTo>
                          <a:cubicBezTo>
                            <a:pt x="3" y="0"/>
                            <a:pt x="3" y="0"/>
                            <a:pt x="2" y="0"/>
                          </a:cubicBezTo>
                          <a:cubicBezTo>
                            <a:pt x="2" y="0"/>
                            <a:pt x="2" y="1"/>
                            <a:pt x="1" y="1"/>
                          </a:cubicBezTo>
                          <a:cubicBezTo>
                            <a:pt x="1" y="2"/>
                            <a:pt x="1" y="2"/>
                            <a:pt x="1" y="3"/>
                          </a:cubicBezTo>
                          <a:cubicBezTo>
                            <a:pt x="0" y="3"/>
                            <a:pt x="0" y="4"/>
                            <a:pt x="1" y="5"/>
                          </a:cubicBezTo>
                          <a:cubicBezTo>
                            <a:pt x="1" y="6"/>
                            <a:pt x="1" y="7"/>
                            <a:pt x="2" y="7"/>
                          </a:cubicBezTo>
                          <a:cubicBezTo>
                            <a:pt x="2" y="8"/>
                            <a:pt x="3" y="8"/>
                            <a:pt x="3" y="8"/>
                          </a:cubicBezTo>
                          <a:cubicBezTo>
                            <a:pt x="3" y="8"/>
                            <a:pt x="4" y="8"/>
                            <a:pt x="4" y="8"/>
                          </a:cubicBezTo>
                          <a:cubicBezTo>
                            <a:pt x="5" y="8"/>
                            <a:pt x="5" y="8"/>
                            <a:pt x="5" y="8"/>
                          </a:cubicBezTo>
                          <a:cubicBezTo>
                            <a:pt x="5" y="8"/>
                            <a:pt x="5" y="8"/>
                            <a:pt x="5" y="8"/>
                          </a:cubicBezTo>
                          <a:cubicBezTo>
                            <a:pt x="6" y="8"/>
                            <a:pt x="6" y="8"/>
                            <a:pt x="6" y="7"/>
                          </a:cubicBezTo>
                          <a:cubicBezTo>
                            <a:pt x="6" y="7"/>
                            <a:pt x="6" y="7"/>
                            <a:pt x="6" y="7"/>
                          </a:cubicBezTo>
                          <a:cubicBezTo>
                            <a:pt x="6" y="7"/>
                            <a:pt x="6" y="7"/>
                            <a:pt x="6" y="7"/>
                          </a:cubicBezTo>
                          <a:cubicBezTo>
                            <a:pt x="6" y="7"/>
                            <a:pt x="6" y="6"/>
                            <a:pt x="6" y="6"/>
                          </a:cubicBezTo>
                          <a:cubicBezTo>
                            <a:pt x="6" y="6"/>
                            <a:pt x="6" y="7"/>
                            <a:pt x="6" y="7"/>
                          </a:cubicBezTo>
                          <a:close/>
                          <a:moveTo>
                            <a:pt x="2" y="2"/>
                          </a:moveTo>
                          <a:cubicBezTo>
                            <a:pt x="2" y="3"/>
                            <a:pt x="2" y="3"/>
                            <a:pt x="2" y="3"/>
                          </a:cubicBezTo>
                          <a:cubicBezTo>
                            <a:pt x="2" y="2"/>
                            <a:pt x="2" y="2"/>
                            <a:pt x="3" y="1"/>
                          </a:cubicBezTo>
                          <a:cubicBezTo>
                            <a:pt x="3" y="1"/>
                            <a:pt x="3" y="1"/>
                            <a:pt x="3" y="1"/>
                          </a:cubicBezTo>
                          <a:cubicBezTo>
                            <a:pt x="3" y="1"/>
                            <a:pt x="4" y="1"/>
                            <a:pt x="4" y="1"/>
                          </a:cubicBezTo>
                          <a:cubicBezTo>
                            <a:pt x="4" y="2"/>
                            <a:pt x="4" y="2"/>
                            <a:pt x="4" y="2"/>
                          </a:cubicBezTo>
                          <a:cubicBezTo>
                            <a:pt x="4" y="2"/>
                            <a:pt x="4" y="2"/>
                            <a:pt x="4" y="3"/>
                          </a:cubicBezTo>
                          <a:cubicBezTo>
                            <a:pt x="4" y="3"/>
                            <a:pt x="4" y="3"/>
                            <a:pt x="4" y="3"/>
                          </a:cubicBezTo>
                          <a:cubicBezTo>
                            <a:pt x="4" y="4"/>
                            <a:pt x="4" y="4"/>
                            <a:pt x="4" y="4"/>
                          </a:cubicBezTo>
                          <a:cubicBezTo>
                            <a:pt x="4" y="5"/>
                            <a:pt x="4" y="5"/>
                            <a:pt x="4" y="5"/>
                          </a:cubicBezTo>
                          <a:cubicBezTo>
                            <a:pt x="4" y="6"/>
                            <a:pt x="4" y="6"/>
                            <a:pt x="4" y="6"/>
                          </a:cubicBezTo>
                          <a:cubicBezTo>
                            <a:pt x="4" y="6"/>
                            <a:pt x="4" y="6"/>
                            <a:pt x="3" y="6"/>
                          </a:cubicBezTo>
                          <a:cubicBezTo>
                            <a:pt x="3" y="6"/>
                            <a:pt x="3" y="5"/>
                            <a:pt x="3" y="5"/>
                          </a:cubicBezTo>
                          <a:cubicBezTo>
                            <a:pt x="3" y="4"/>
                            <a:pt x="2" y="4"/>
                            <a:pt x="2" y="4"/>
                          </a:cubicBezTo>
                          <a:cubicBezTo>
                            <a:pt x="2" y="4"/>
                            <a:pt x="2" y="4"/>
                            <a:pt x="2" y="4"/>
                          </a:cubicBezTo>
                          <a:cubicBezTo>
                            <a:pt x="2" y="3"/>
                            <a:pt x="2" y="3"/>
                            <a:pt x="2" y="2"/>
                          </a:cubicBezTo>
                          <a:cubicBezTo>
                            <a:pt x="2" y="2"/>
                            <a:pt x="2" y="3"/>
                            <a:pt x="2" y="3"/>
                          </a:cubicBezTo>
                          <a:cubicBezTo>
                            <a:pt x="2" y="3"/>
                            <a:pt x="2" y="3"/>
                            <a:pt x="2" y="3"/>
                          </a:cubicBezTo>
                          <a:cubicBezTo>
                            <a:pt x="2" y="3"/>
                            <a:pt x="2" y="3"/>
                            <a:pt x="2" y="3"/>
                          </a:cubicBezTo>
                          <a:cubicBezTo>
                            <a:pt x="2" y="3"/>
                            <a:pt x="2"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14202"/>
                    <p:cNvSpPr>
                      <a:spLocks/>
                    </p:cNvSpPr>
                    <p:nvPr/>
                  </p:nvSpPr>
                  <p:spPr bwMode="auto">
                    <a:xfrm>
                      <a:off x="2532" y="642"/>
                      <a:ext cx="12" cy="8"/>
                    </a:xfrm>
                    <a:custGeom>
                      <a:avLst/>
                      <a:gdLst>
                        <a:gd name="T0" fmla="*/ 2 w 3"/>
                        <a:gd name="T1" fmla="*/ 1 h 2"/>
                        <a:gd name="T2" fmla="*/ 1 w 3"/>
                        <a:gd name="T3" fmla="*/ 1 h 2"/>
                        <a:gd name="T4" fmla="*/ 2 w 3"/>
                        <a:gd name="T5" fmla="*/ 1 h 2"/>
                      </a:gdLst>
                      <a:ahLst/>
                      <a:cxnLst>
                        <a:cxn ang="0">
                          <a:pos x="T0" y="T1"/>
                        </a:cxn>
                        <a:cxn ang="0">
                          <a:pos x="T2" y="T3"/>
                        </a:cxn>
                        <a:cxn ang="0">
                          <a:pos x="T4" y="T5"/>
                        </a:cxn>
                      </a:cxnLst>
                      <a:rect l="0" t="0" r="r" b="b"/>
                      <a:pathLst>
                        <a:path w="3" h="2">
                          <a:moveTo>
                            <a:pt x="2" y="1"/>
                          </a:moveTo>
                          <a:cubicBezTo>
                            <a:pt x="1" y="2"/>
                            <a:pt x="0" y="1"/>
                            <a:pt x="1" y="1"/>
                          </a:cubicBezTo>
                          <a:cubicBezTo>
                            <a:pt x="2" y="0"/>
                            <a:pt x="3"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14203"/>
                    <p:cNvSpPr>
                      <a:spLocks/>
                    </p:cNvSpPr>
                    <p:nvPr/>
                  </p:nvSpPr>
                  <p:spPr bwMode="auto">
                    <a:xfrm>
                      <a:off x="2474" y="678"/>
                      <a:ext cx="13" cy="13"/>
                    </a:xfrm>
                    <a:custGeom>
                      <a:avLst/>
                      <a:gdLst>
                        <a:gd name="T0" fmla="*/ 2 w 3"/>
                        <a:gd name="T1" fmla="*/ 0 h 3"/>
                        <a:gd name="T2" fmla="*/ 2 w 3"/>
                        <a:gd name="T3" fmla="*/ 0 h 3"/>
                        <a:gd name="T4" fmla="*/ 3 w 3"/>
                        <a:gd name="T5" fmla="*/ 1 h 3"/>
                        <a:gd name="T6" fmla="*/ 3 w 3"/>
                        <a:gd name="T7" fmla="*/ 1 h 3"/>
                        <a:gd name="T8" fmla="*/ 3 w 3"/>
                        <a:gd name="T9" fmla="*/ 2 h 3"/>
                        <a:gd name="T10" fmla="*/ 2 w 3"/>
                        <a:gd name="T11" fmla="*/ 2 h 3"/>
                        <a:gd name="T12" fmla="*/ 2 w 3"/>
                        <a:gd name="T13" fmla="*/ 2 h 3"/>
                        <a:gd name="T14" fmla="*/ 2 w 3"/>
                        <a:gd name="T15" fmla="*/ 2 h 3"/>
                        <a:gd name="T16" fmla="*/ 2 w 3"/>
                        <a:gd name="T17" fmla="*/ 2 h 3"/>
                        <a:gd name="T18" fmla="*/ 1 w 3"/>
                        <a:gd name="T19" fmla="*/ 2 h 3"/>
                        <a:gd name="T20" fmla="*/ 2 w 3"/>
                        <a:gd name="T21" fmla="*/ 2 h 3"/>
                        <a:gd name="T22" fmla="*/ 1 w 3"/>
                        <a:gd name="T23" fmla="*/ 2 h 3"/>
                        <a:gd name="T24" fmla="*/ 2 w 3"/>
                        <a:gd name="T25" fmla="*/ 2 h 3"/>
                        <a:gd name="T26" fmla="*/ 1 w 3"/>
                        <a:gd name="T27" fmla="*/ 2 h 3"/>
                        <a:gd name="T28" fmla="*/ 1 w 3"/>
                        <a:gd name="T29" fmla="*/ 2 h 3"/>
                        <a:gd name="T30" fmla="*/ 0 w 3"/>
                        <a:gd name="T31" fmla="*/ 2 h 3"/>
                        <a:gd name="T32" fmla="*/ 0 w 3"/>
                        <a:gd name="T33" fmla="*/ 1 h 3"/>
                        <a:gd name="T34" fmla="*/ 1 w 3"/>
                        <a:gd name="T35" fmla="*/ 0 h 3"/>
                        <a:gd name="T36" fmla="*/ 2 w 3"/>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3">
                          <a:moveTo>
                            <a:pt x="2" y="0"/>
                          </a:moveTo>
                          <a:cubicBezTo>
                            <a:pt x="2" y="0"/>
                            <a:pt x="2" y="0"/>
                            <a:pt x="2" y="0"/>
                          </a:cubicBezTo>
                          <a:cubicBezTo>
                            <a:pt x="2" y="0"/>
                            <a:pt x="3" y="0"/>
                            <a:pt x="3" y="1"/>
                          </a:cubicBezTo>
                          <a:cubicBezTo>
                            <a:pt x="3" y="1"/>
                            <a:pt x="3" y="1"/>
                            <a:pt x="3" y="1"/>
                          </a:cubicBezTo>
                          <a:cubicBezTo>
                            <a:pt x="3" y="1"/>
                            <a:pt x="3" y="2"/>
                            <a:pt x="3" y="2"/>
                          </a:cubicBezTo>
                          <a:cubicBezTo>
                            <a:pt x="3" y="2"/>
                            <a:pt x="2" y="2"/>
                            <a:pt x="2" y="2"/>
                          </a:cubicBezTo>
                          <a:cubicBezTo>
                            <a:pt x="2" y="2"/>
                            <a:pt x="2" y="2"/>
                            <a:pt x="2" y="2"/>
                          </a:cubicBezTo>
                          <a:cubicBezTo>
                            <a:pt x="2" y="2"/>
                            <a:pt x="2" y="2"/>
                            <a:pt x="2" y="2"/>
                          </a:cubicBezTo>
                          <a:cubicBezTo>
                            <a:pt x="2" y="2"/>
                            <a:pt x="2" y="2"/>
                            <a:pt x="2" y="2"/>
                          </a:cubicBezTo>
                          <a:cubicBezTo>
                            <a:pt x="2" y="2"/>
                            <a:pt x="1" y="2"/>
                            <a:pt x="1" y="2"/>
                          </a:cubicBezTo>
                          <a:cubicBezTo>
                            <a:pt x="1" y="2"/>
                            <a:pt x="1" y="2"/>
                            <a:pt x="2" y="2"/>
                          </a:cubicBezTo>
                          <a:cubicBezTo>
                            <a:pt x="2" y="2"/>
                            <a:pt x="1" y="2"/>
                            <a:pt x="1" y="2"/>
                          </a:cubicBezTo>
                          <a:cubicBezTo>
                            <a:pt x="2" y="2"/>
                            <a:pt x="2" y="2"/>
                            <a:pt x="2" y="2"/>
                          </a:cubicBezTo>
                          <a:cubicBezTo>
                            <a:pt x="2" y="3"/>
                            <a:pt x="1" y="2"/>
                            <a:pt x="1" y="2"/>
                          </a:cubicBezTo>
                          <a:cubicBezTo>
                            <a:pt x="1" y="2"/>
                            <a:pt x="1" y="2"/>
                            <a:pt x="1" y="2"/>
                          </a:cubicBezTo>
                          <a:cubicBezTo>
                            <a:pt x="1" y="2"/>
                            <a:pt x="1" y="2"/>
                            <a:pt x="0" y="2"/>
                          </a:cubicBezTo>
                          <a:cubicBezTo>
                            <a:pt x="0" y="2"/>
                            <a:pt x="0" y="1"/>
                            <a:pt x="0" y="1"/>
                          </a:cubicBezTo>
                          <a:cubicBezTo>
                            <a:pt x="0" y="1"/>
                            <a:pt x="1"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14204"/>
                    <p:cNvSpPr>
                      <a:spLocks/>
                    </p:cNvSpPr>
                    <p:nvPr/>
                  </p:nvSpPr>
                  <p:spPr bwMode="auto">
                    <a:xfrm>
                      <a:off x="2478" y="646"/>
                      <a:ext cx="13" cy="8"/>
                    </a:xfrm>
                    <a:custGeom>
                      <a:avLst/>
                      <a:gdLst>
                        <a:gd name="T0" fmla="*/ 2 w 3"/>
                        <a:gd name="T1" fmla="*/ 2 h 2"/>
                        <a:gd name="T2" fmla="*/ 2 w 3"/>
                        <a:gd name="T3" fmla="*/ 2 h 2"/>
                        <a:gd name="T4" fmla="*/ 1 w 3"/>
                        <a:gd name="T5" fmla="*/ 2 h 2"/>
                        <a:gd name="T6" fmla="*/ 1 w 3"/>
                        <a:gd name="T7" fmla="*/ 2 h 2"/>
                        <a:gd name="T8" fmla="*/ 1 w 3"/>
                        <a:gd name="T9" fmla="*/ 2 h 2"/>
                        <a:gd name="T10" fmla="*/ 1 w 3"/>
                        <a:gd name="T11" fmla="*/ 2 h 2"/>
                        <a:gd name="T12" fmla="*/ 1 w 3"/>
                        <a:gd name="T13" fmla="*/ 2 h 2"/>
                        <a:gd name="T14" fmla="*/ 2 w 3"/>
                        <a:gd name="T15" fmla="*/ 2 h 2"/>
                        <a:gd name="T16" fmla="*/ 1 w 3"/>
                        <a:gd name="T17" fmla="*/ 2 h 2"/>
                        <a:gd name="T18" fmla="*/ 1 w 3"/>
                        <a:gd name="T19" fmla="*/ 2 h 2"/>
                        <a:gd name="T20" fmla="*/ 0 w 3"/>
                        <a:gd name="T21" fmla="*/ 2 h 2"/>
                        <a:gd name="T22" fmla="*/ 0 w 3"/>
                        <a:gd name="T23" fmla="*/ 1 h 2"/>
                        <a:gd name="T24" fmla="*/ 0 w 3"/>
                        <a:gd name="T25" fmla="*/ 0 h 2"/>
                        <a:gd name="T26" fmla="*/ 0 w 3"/>
                        <a:gd name="T27" fmla="*/ 0 h 2"/>
                        <a:gd name="T28" fmla="*/ 0 w 3"/>
                        <a:gd name="T29" fmla="*/ 0 h 2"/>
                        <a:gd name="T30" fmla="*/ 1 w 3"/>
                        <a:gd name="T31" fmla="*/ 0 h 2"/>
                        <a:gd name="T32" fmla="*/ 2 w 3"/>
                        <a:gd name="T33" fmla="*/ 0 h 2"/>
                        <a:gd name="T34" fmla="*/ 2 w 3"/>
                        <a:gd name="T35" fmla="*/ 0 h 2"/>
                        <a:gd name="T36" fmla="*/ 2 w 3"/>
                        <a:gd name="T37" fmla="*/ 1 h 2"/>
                        <a:gd name="T38" fmla="*/ 2 w 3"/>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2">
                          <a:moveTo>
                            <a:pt x="2" y="2"/>
                          </a:moveTo>
                          <a:cubicBezTo>
                            <a:pt x="2" y="2"/>
                            <a:pt x="2" y="2"/>
                            <a:pt x="2" y="2"/>
                          </a:cubicBezTo>
                          <a:cubicBezTo>
                            <a:pt x="2"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2" y="2"/>
                          </a:cubicBezTo>
                          <a:cubicBezTo>
                            <a:pt x="1" y="2"/>
                            <a:pt x="1" y="2"/>
                            <a:pt x="1" y="2"/>
                          </a:cubicBezTo>
                          <a:cubicBezTo>
                            <a:pt x="0" y="2"/>
                            <a:pt x="1" y="2"/>
                            <a:pt x="1" y="2"/>
                          </a:cubicBezTo>
                          <a:cubicBezTo>
                            <a:pt x="0" y="2"/>
                            <a:pt x="0" y="2"/>
                            <a:pt x="0" y="2"/>
                          </a:cubicBezTo>
                          <a:cubicBezTo>
                            <a:pt x="0" y="1"/>
                            <a:pt x="0" y="1"/>
                            <a:pt x="0" y="1"/>
                          </a:cubicBezTo>
                          <a:cubicBezTo>
                            <a:pt x="0" y="0"/>
                            <a:pt x="0" y="0"/>
                            <a:pt x="0" y="0"/>
                          </a:cubicBezTo>
                          <a:cubicBezTo>
                            <a:pt x="0" y="0"/>
                            <a:pt x="0" y="0"/>
                            <a:pt x="0" y="0"/>
                          </a:cubicBezTo>
                          <a:cubicBezTo>
                            <a:pt x="0" y="0"/>
                            <a:pt x="0" y="0"/>
                            <a:pt x="0" y="0"/>
                          </a:cubicBezTo>
                          <a:cubicBezTo>
                            <a:pt x="1" y="0"/>
                            <a:pt x="1" y="0"/>
                            <a:pt x="1" y="0"/>
                          </a:cubicBezTo>
                          <a:cubicBezTo>
                            <a:pt x="2" y="0"/>
                            <a:pt x="2" y="0"/>
                            <a:pt x="2" y="0"/>
                          </a:cubicBezTo>
                          <a:cubicBezTo>
                            <a:pt x="2" y="0"/>
                            <a:pt x="2" y="0"/>
                            <a:pt x="2" y="0"/>
                          </a:cubicBezTo>
                          <a:cubicBezTo>
                            <a:pt x="2" y="0"/>
                            <a:pt x="2" y="1"/>
                            <a:pt x="2" y="1"/>
                          </a:cubicBezTo>
                          <a:cubicBezTo>
                            <a:pt x="3" y="1"/>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14205"/>
                    <p:cNvSpPr>
                      <a:spLocks/>
                    </p:cNvSpPr>
                    <p:nvPr/>
                  </p:nvSpPr>
                  <p:spPr bwMode="auto">
                    <a:xfrm>
                      <a:off x="2507" y="637"/>
                      <a:ext cx="12" cy="13"/>
                    </a:xfrm>
                    <a:custGeom>
                      <a:avLst/>
                      <a:gdLst>
                        <a:gd name="T0" fmla="*/ 2 w 3"/>
                        <a:gd name="T1" fmla="*/ 2 h 3"/>
                        <a:gd name="T2" fmla="*/ 2 w 3"/>
                        <a:gd name="T3" fmla="*/ 2 h 3"/>
                        <a:gd name="T4" fmla="*/ 2 w 3"/>
                        <a:gd name="T5" fmla="*/ 2 h 3"/>
                        <a:gd name="T6" fmla="*/ 2 w 3"/>
                        <a:gd name="T7" fmla="*/ 2 h 3"/>
                        <a:gd name="T8" fmla="*/ 1 w 3"/>
                        <a:gd name="T9" fmla="*/ 2 h 3"/>
                        <a:gd name="T10" fmla="*/ 1 w 3"/>
                        <a:gd name="T11" fmla="*/ 2 h 3"/>
                        <a:gd name="T12" fmla="*/ 1 w 3"/>
                        <a:gd name="T13" fmla="*/ 2 h 3"/>
                        <a:gd name="T14" fmla="*/ 2 w 3"/>
                        <a:gd name="T15" fmla="*/ 2 h 3"/>
                        <a:gd name="T16" fmla="*/ 1 w 3"/>
                        <a:gd name="T17" fmla="*/ 2 h 3"/>
                        <a:gd name="T18" fmla="*/ 1 w 3"/>
                        <a:gd name="T19" fmla="*/ 2 h 3"/>
                        <a:gd name="T20" fmla="*/ 0 w 3"/>
                        <a:gd name="T21" fmla="*/ 2 h 3"/>
                        <a:gd name="T22" fmla="*/ 0 w 3"/>
                        <a:gd name="T23" fmla="*/ 1 h 3"/>
                        <a:gd name="T24" fmla="*/ 1 w 3"/>
                        <a:gd name="T25" fmla="*/ 0 h 3"/>
                        <a:gd name="T26" fmla="*/ 2 w 3"/>
                        <a:gd name="T27" fmla="*/ 0 h 3"/>
                        <a:gd name="T28" fmla="*/ 2 w 3"/>
                        <a:gd name="T29" fmla="*/ 0 h 3"/>
                        <a:gd name="T30" fmla="*/ 3 w 3"/>
                        <a:gd name="T31" fmla="*/ 1 h 3"/>
                        <a:gd name="T32" fmla="*/ 3 w 3"/>
                        <a:gd name="T33" fmla="*/ 1 h 3"/>
                        <a:gd name="T34" fmla="*/ 3 w 3"/>
                        <a:gd name="T35" fmla="*/ 2 h 3"/>
                        <a:gd name="T36" fmla="*/ 2 w 3"/>
                        <a:gd name="T3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3">
                          <a:moveTo>
                            <a:pt x="2" y="2"/>
                          </a:moveTo>
                          <a:cubicBezTo>
                            <a:pt x="2" y="2"/>
                            <a:pt x="2" y="2"/>
                            <a:pt x="2" y="2"/>
                          </a:cubicBezTo>
                          <a:cubicBezTo>
                            <a:pt x="2" y="2"/>
                            <a:pt x="2" y="2"/>
                            <a:pt x="2" y="2"/>
                          </a:cubicBezTo>
                          <a:cubicBezTo>
                            <a:pt x="2" y="2"/>
                            <a:pt x="2" y="2"/>
                            <a:pt x="2" y="2"/>
                          </a:cubicBezTo>
                          <a:cubicBezTo>
                            <a:pt x="2" y="2"/>
                            <a:pt x="1" y="2"/>
                            <a:pt x="1" y="2"/>
                          </a:cubicBezTo>
                          <a:cubicBezTo>
                            <a:pt x="1" y="2"/>
                            <a:pt x="1" y="2"/>
                            <a:pt x="1" y="2"/>
                          </a:cubicBezTo>
                          <a:cubicBezTo>
                            <a:pt x="1" y="2"/>
                            <a:pt x="1" y="2"/>
                            <a:pt x="1" y="2"/>
                          </a:cubicBezTo>
                          <a:cubicBezTo>
                            <a:pt x="2" y="2"/>
                            <a:pt x="2" y="2"/>
                            <a:pt x="2" y="2"/>
                          </a:cubicBezTo>
                          <a:cubicBezTo>
                            <a:pt x="2" y="3"/>
                            <a:pt x="1" y="2"/>
                            <a:pt x="1" y="2"/>
                          </a:cubicBezTo>
                          <a:cubicBezTo>
                            <a:pt x="1" y="2"/>
                            <a:pt x="1" y="2"/>
                            <a:pt x="1" y="2"/>
                          </a:cubicBezTo>
                          <a:cubicBezTo>
                            <a:pt x="1" y="2"/>
                            <a:pt x="0" y="2"/>
                            <a:pt x="0" y="2"/>
                          </a:cubicBezTo>
                          <a:cubicBezTo>
                            <a:pt x="0" y="2"/>
                            <a:pt x="0" y="1"/>
                            <a:pt x="0" y="1"/>
                          </a:cubicBezTo>
                          <a:cubicBezTo>
                            <a:pt x="0" y="1"/>
                            <a:pt x="0" y="0"/>
                            <a:pt x="1" y="0"/>
                          </a:cubicBezTo>
                          <a:cubicBezTo>
                            <a:pt x="1" y="0"/>
                            <a:pt x="1" y="0"/>
                            <a:pt x="2" y="0"/>
                          </a:cubicBezTo>
                          <a:cubicBezTo>
                            <a:pt x="2" y="0"/>
                            <a:pt x="2" y="0"/>
                            <a:pt x="2" y="0"/>
                          </a:cubicBezTo>
                          <a:cubicBezTo>
                            <a:pt x="2" y="0"/>
                            <a:pt x="3" y="1"/>
                            <a:pt x="3" y="1"/>
                          </a:cubicBezTo>
                          <a:cubicBezTo>
                            <a:pt x="3" y="1"/>
                            <a:pt x="3" y="1"/>
                            <a:pt x="3" y="1"/>
                          </a:cubicBezTo>
                          <a:cubicBezTo>
                            <a:pt x="3" y="1"/>
                            <a:pt x="3" y="2"/>
                            <a:pt x="3" y="2"/>
                          </a:cubicBezTo>
                          <a:cubicBezTo>
                            <a:pt x="3"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14206"/>
                    <p:cNvSpPr>
                      <a:spLocks/>
                    </p:cNvSpPr>
                    <p:nvPr/>
                  </p:nvSpPr>
                  <p:spPr bwMode="auto">
                    <a:xfrm>
                      <a:off x="2552" y="637"/>
                      <a:ext cx="12" cy="9"/>
                    </a:xfrm>
                    <a:custGeom>
                      <a:avLst/>
                      <a:gdLst>
                        <a:gd name="T0" fmla="*/ 2 w 3"/>
                        <a:gd name="T1" fmla="*/ 2 h 2"/>
                        <a:gd name="T2" fmla="*/ 2 w 3"/>
                        <a:gd name="T3" fmla="*/ 2 h 2"/>
                        <a:gd name="T4" fmla="*/ 1 w 3"/>
                        <a:gd name="T5" fmla="*/ 2 h 2"/>
                        <a:gd name="T6" fmla="*/ 1 w 3"/>
                        <a:gd name="T7" fmla="*/ 2 h 2"/>
                        <a:gd name="T8" fmla="*/ 1 w 3"/>
                        <a:gd name="T9" fmla="*/ 2 h 2"/>
                        <a:gd name="T10" fmla="*/ 1 w 3"/>
                        <a:gd name="T11" fmla="*/ 2 h 2"/>
                        <a:gd name="T12" fmla="*/ 1 w 3"/>
                        <a:gd name="T13" fmla="*/ 2 h 2"/>
                        <a:gd name="T14" fmla="*/ 2 w 3"/>
                        <a:gd name="T15" fmla="*/ 2 h 2"/>
                        <a:gd name="T16" fmla="*/ 1 w 3"/>
                        <a:gd name="T17" fmla="*/ 2 h 2"/>
                        <a:gd name="T18" fmla="*/ 1 w 3"/>
                        <a:gd name="T19" fmla="*/ 2 h 2"/>
                        <a:gd name="T20" fmla="*/ 0 w 3"/>
                        <a:gd name="T21" fmla="*/ 2 h 2"/>
                        <a:gd name="T22" fmla="*/ 0 w 3"/>
                        <a:gd name="T23" fmla="*/ 1 h 2"/>
                        <a:gd name="T24" fmla="*/ 1 w 3"/>
                        <a:gd name="T25" fmla="*/ 0 h 2"/>
                        <a:gd name="T26" fmla="*/ 2 w 3"/>
                        <a:gd name="T27" fmla="*/ 0 h 2"/>
                        <a:gd name="T28" fmla="*/ 2 w 3"/>
                        <a:gd name="T29" fmla="*/ 0 h 2"/>
                        <a:gd name="T30" fmla="*/ 2 w 3"/>
                        <a:gd name="T31" fmla="*/ 0 h 2"/>
                        <a:gd name="T32" fmla="*/ 3 w 3"/>
                        <a:gd name="T33" fmla="*/ 1 h 2"/>
                        <a:gd name="T34" fmla="*/ 2 w 3"/>
                        <a:gd name="T35" fmla="*/ 1 h 2"/>
                        <a:gd name="T36" fmla="*/ 2 w 3"/>
                        <a:gd name="T3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2" y="2"/>
                          </a:moveTo>
                          <a:cubicBezTo>
                            <a:pt x="2" y="2"/>
                            <a:pt x="2" y="2"/>
                            <a:pt x="2" y="2"/>
                          </a:cubicBezTo>
                          <a:cubicBezTo>
                            <a:pt x="2" y="2"/>
                            <a:pt x="2" y="2"/>
                            <a:pt x="1" y="2"/>
                          </a:cubicBezTo>
                          <a:cubicBezTo>
                            <a:pt x="1" y="2"/>
                            <a:pt x="1" y="2"/>
                            <a:pt x="1" y="2"/>
                          </a:cubicBezTo>
                          <a:cubicBezTo>
                            <a:pt x="1" y="2"/>
                            <a:pt x="1" y="2"/>
                            <a:pt x="1" y="2"/>
                          </a:cubicBezTo>
                          <a:cubicBezTo>
                            <a:pt x="1" y="2"/>
                            <a:pt x="1" y="2"/>
                            <a:pt x="1" y="2"/>
                          </a:cubicBezTo>
                          <a:cubicBezTo>
                            <a:pt x="1" y="2"/>
                            <a:pt x="1" y="2"/>
                            <a:pt x="1" y="2"/>
                          </a:cubicBezTo>
                          <a:cubicBezTo>
                            <a:pt x="1" y="2"/>
                            <a:pt x="2" y="2"/>
                            <a:pt x="2" y="2"/>
                          </a:cubicBezTo>
                          <a:cubicBezTo>
                            <a:pt x="1" y="2"/>
                            <a:pt x="1" y="2"/>
                            <a:pt x="1" y="2"/>
                          </a:cubicBezTo>
                          <a:cubicBezTo>
                            <a:pt x="1" y="2"/>
                            <a:pt x="1" y="2"/>
                            <a:pt x="1" y="2"/>
                          </a:cubicBezTo>
                          <a:cubicBezTo>
                            <a:pt x="1" y="2"/>
                            <a:pt x="0" y="2"/>
                            <a:pt x="0" y="2"/>
                          </a:cubicBezTo>
                          <a:cubicBezTo>
                            <a:pt x="0" y="1"/>
                            <a:pt x="0" y="1"/>
                            <a:pt x="0" y="1"/>
                          </a:cubicBezTo>
                          <a:cubicBezTo>
                            <a:pt x="0" y="0"/>
                            <a:pt x="0" y="0"/>
                            <a:pt x="1" y="0"/>
                          </a:cubicBezTo>
                          <a:cubicBezTo>
                            <a:pt x="1" y="0"/>
                            <a:pt x="1" y="0"/>
                            <a:pt x="2" y="0"/>
                          </a:cubicBezTo>
                          <a:cubicBezTo>
                            <a:pt x="2" y="0"/>
                            <a:pt x="2" y="0"/>
                            <a:pt x="2" y="0"/>
                          </a:cubicBezTo>
                          <a:cubicBezTo>
                            <a:pt x="2" y="0"/>
                            <a:pt x="2" y="0"/>
                            <a:pt x="2" y="0"/>
                          </a:cubicBezTo>
                          <a:cubicBezTo>
                            <a:pt x="3" y="0"/>
                            <a:pt x="3" y="1"/>
                            <a:pt x="3" y="1"/>
                          </a:cubicBezTo>
                          <a:cubicBezTo>
                            <a:pt x="3" y="1"/>
                            <a:pt x="3" y="1"/>
                            <a:pt x="2" y="1"/>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14207"/>
                    <p:cNvSpPr>
                      <a:spLocks/>
                    </p:cNvSpPr>
                    <p:nvPr/>
                  </p:nvSpPr>
                  <p:spPr bwMode="auto">
                    <a:xfrm>
                      <a:off x="2585" y="658"/>
                      <a:ext cx="12" cy="12"/>
                    </a:xfrm>
                    <a:custGeom>
                      <a:avLst/>
                      <a:gdLst>
                        <a:gd name="T0" fmla="*/ 3 w 3"/>
                        <a:gd name="T1" fmla="*/ 2 h 3"/>
                        <a:gd name="T2" fmla="*/ 2 w 3"/>
                        <a:gd name="T3" fmla="*/ 2 h 3"/>
                        <a:gd name="T4" fmla="*/ 3 w 3"/>
                        <a:gd name="T5" fmla="*/ 2 h 3"/>
                        <a:gd name="T6" fmla="*/ 2 w 3"/>
                        <a:gd name="T7" fmla="*/ 3 h 3"/>
                        <a:gd name="T8" fmla="*/ 3 w 3"/>
                        <a:gd name="T9" fmla="*/ 2 h 3"/>
                        <a:gd name="T10" fmla="*/ 2 w 3"/>
                        <a:gd name="T11" fmla="*/ 2 h 3"/>
                        <a:gd name="T12" fmla="*/ 3 w 3"/>
                        <a:gd name="T13" fmla="*/ 2 h 3"/>
                        <a:gd name="T14" fmla="*/ 2 w 3"/>
                        <a:gd name="T15" fmla="*/ 3 h 3"/>
                        <a:gd name="T16" fmla="*/ 2 w 3"/>
                        <a:gd name="T17" fmla="*/ 3 h 3"/>
                        <a:gd name="T18" fmla="*/ 1 w 3"/>
                        <a:gd name="T19" fmla="*/ 3 h 3"/>
                        <a:gd name="T20" fmla="*/ 1 w 3"/>
                        <a:gd name="T21" fmla="*/ 3 h 3"/>
                        <a:gd name="T22" fmla="*/ 1 w 3"/>
                        <a:gd name="T23" fmla="*/ 3 h 3"/>
                        <a:gd name="T24" fmla="*/ 0 w 3"/>
                        <a:gd name="T25" fmla="*/ 2 h 3"/>
                        <a:gd name="T26" fmla="*/ 0 w 3"/>
                        <a:gd name="T27" fmla="*/ 1 h 3"/>
                        <a:gd name="T28" fmla="*/ 1 w 3"/>
                        <a:gd name="T29" fmla="*/ 0 h 3"/>
                        <a:gd name="T30" fmla="*/ 2 w 3"/>
                        <a:gd name="T31" fmla="*/ 0 h 3"/>
                        <a:gd name="T32" fmla="*/ 2 w 3"/>
                        <a:gd name="T33" fmla="*/ 0 h 3"/>
                        <a:gd name="T34" fmla="*/ 2 w 3"/>
                        <a:gd name="T35" fmla="*/ 0 h 3"/>
                        <a:gd name="T36" fmla="*/ 3 w 3"/>
                        <a:gd name="T37" fmla="*/ 2 h 3"/>
                        <a:gd name="T38" fmla="*/ 3 w 3"/>
                        <a:gd name="T3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3" y="2"/>
                          </a:moveTo>
                          <a:cubicBezTo>
                            <a:pt x="3" y="2"/>
                            <a:pt x="3" y="2"/>
                            <a:pt x="2" y="2"/>
                          </a:cubicBezTo>
                          <a:cubicBezTo>
                            <a:pt x="3" y="2"/>
                            <a:pt x="3" y="2"/>
                            <a:pt x="3" y="2"/>
                          </a:cubicBezTo>
                          <a:cubicBezTo>
                            <a:pt x="3" y="2"/>
                            <a:pt x="2" y="2"/>
                            <a:pt x="2" y="3"/>
                          </a:cubicBezTo>
                          <a:cubicBezTo>
                            <a:pt x="2" y="3"/>
                            <a:pt x="3" y="3"/>
                            <a:pt x="3" y="2"/>
                          </a:cubicBezTo>
                          <a:cubicBezTo>
                            <a:pt x="2" y="2"/>
                            <a:pt x="2" y="3"/>
                            <a:pt x="2" y="2"/>
                          </a:cubicBezTo>
                          <a:cubicBezTo>
                            <a:pt x="3" y="2"/>
                            <a:pt x="3" y="2"/>
                            <a:pt x="3" y="2"/>
                          </a:cubicBezTo>
                          <a:cubicBezTo>
                            <a:pt x="3" y="2"/>
                            <a:pt x="2" y="3"/>
                            <a:pt x="2" y="3"/>
                          </a:cubicBezTo>
                          <a:cubicBezTo>
                            <a:pt x="2" y="3"/>
                            <a:pt x="2" y="3"/>
                            <a:pt x="2" y="3"/>
                          </a:cubicBezTo>
                          <a:cubicBezTo>
                            <a:pt x="2" y="3"/>
                            <a:pt x="2" y="3"/>
                            <a:pt x="1" y="3"/>
                          </a:cubicBezTo>
                          <a:cubicBezTo>
                            <a:pt x="1" y="3"/>
                            <a:pt x="1" y="3"/>
                            <a:pt x="1" y="3"/>
                          </a:cubicBezTo>
                          <a:cubicBezTo>
                            <a:pt x="1" y="3"/>
                            <a:pt x="1" y="3"/>
                            <a:pt x="1" y="3"/>
                          </a:cubicBezTo>
                          <a:cubicBezTo>
                            <a:pt x="1" y="3"/>
                            <a:pt x="1" y="2"/>
                            <a:pt x="0" y="2"/>
                          </a:cubicBezTo>
                          <a:cubicBezTo>
                            <a:pt x="0" y="2"/>
                            <a:pt x="0" y="2"/>
                            <a:pt x="0" y="1"/>
                          </a:cubicBezTo>
                          <a:cubicBezTo>
                            <a:pt x="0" y="1"/>
                            <a:pt x="1" y="1"/>
                            <a:pt x="1" y="0"/>
                          </a:cubicBezTo>
                          <a:cubicBezTo>
                            <a:pt x="1" y="0"/>
                            <a:pt x="1" y="0"/>
                            <a:pt x="2" y="0"/>
                          </a:cubicBezTo>
                          <a:cubicBezTo>
                            <a:pt x="2" y="0"/>
                            <a:pt x="2" y="0"/>
                            <a:pt x="2" y="0"/>
                          </a:cubicBezTo>
                          <a:cubicBezTo>
                            <a:pt x="2" y="0"/>
                            <a:pt x="2" y="0"/>
                            <a:pt x="2" y="0"/>
                          </a:cubicBezTo>
                          <a:cubicBezTo>
                            <a:pt x="3" y="1"/>
                            <a:pt x="3" y="1"/>
                            <a:pt x="3" y="2"/>
                          </a:cubicBezTo>
                          <a:cubicBezTo>
                            <a:pt x="3"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14208"/>
                    <p:cNvSpPr>
                      <a:spLocks/>
                    </p:cNvSpPr>
                    <p:nvPr/>
                  </p:nvSpPr>
                  <p:spPr bwMode="auto">
                    <a:xfrm>
                      <a:off x="2605" y="695"/>
                      <a:ext cx="13" cy="8"/>
                    </a:xfrm>
                    <a:custGeom>
                      <a:avLst/>
                      <a:gdLst>
                        <a:gd name="T0" fmla="*/ 3 w 3"/>
                        <a:gd name="T1" fmla="*/ 2 h 2"/>
                        <a:gd name="T2" fmla="*/ 3 w 3"/>
                        <a:gd name="T3" fmla="*/ 2 h 2"/>
                        <a:gd name="T4" fmla="*/ 2 w 3"/>
                        <a:gd name="T5" fmla="*/ 2 h 2"/>
                        <a:gd name="T6" fmla="*/ 2 w 3"/>
                        <a:gd name="T7" fmla="*/ 2 h 2"/>
                        <a:gd name="T8" fmla="*/ 2 w 3"/>
                        <a:gd name="T9" fmla="*/ 2 h 2"/>
                        <a:gd name="T10" fmla="*/ 2 w 3"/>
                        <a:gd name="T11" fmla="*/ 2 h 2"/>
                        <a:gd name="T12" fmla="*/ 2 w 3"/>
                        <a:gd name="T13" fmla="*/ 2 h 2"/>
                        <a:gd name="T14" fmla="*/ 2 w 3"/>
                        <a:gd name="T15" fmla="*/ 2 h 2"/>
                        <a:gd name="T16" fmla="*/ 1 w 3"/>
                        <a:gd name="T17" fmla="*/ 2 h 2"/>
                        <a:gd name="T18" fmla="*/ 1 w 3"/>
                        <a:gd name="T19" fmla="*/ 2 h 2"/>
                        <a:gd name="T20" fmla="*/ 1 w 3"/>
                        <a:gd name="T21" fmla="*/ 2 h 2"/>
                        <a:gd name="T22" fmla="*/ 1 w 3"/>
                        <a:gd name="T23" fmla="*/ 1 h 2"/>
                        <a:gd name="T24" fmla="*/ 1 w 3"/>
                        <a:gd name="T25" fmla="*/ 0 h 2"/>
                        <a:gd name="T26" fmla="*/ 2 w 3"/>
                        <a:gd name="T27" fmla="*/ 0 h 2"/>
                        <a:gd name="T28" fmla="*/ 3 w 3"/>
                        <a:gd name="T29" fmla="*/ 0 h 2"/>
                        <a:gd name="T30" fmla="*/ 3 w 3"/>
                        <a:gd name="T31" fmla="*/ 0 h 2"/>
                        <a:gd name="T32" fmla="*/ 3 w 3"/>
                        <a:gd name="T33" fmla="*/ 1 h 2"/>
                        <a:gd name="T34" fmla="*/ 3 w 3"/>
                        <a:gd name="T35" fmla="*/ 1 h 2"/>
                        <a:gd name="T36" fmla="*/ 3 w 3"/>
                        <a:gd name="T3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3" y="2"/>
                          </a:moveTo>
                          <a:cubicBezTo>
                            <a:pt x="3" y="2"/>
                            <a:pt x="3" y="2"/>
                            <a:pt x="3"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1" y="2"/>
                          </a:cubicBezTo>
                          <a:cubicBezTo>
                            <a:pt x="1" y="2"/>
                            <a:pt x="1" y="2"/>
                            <a:pt x="1" y="2"/>
                          </a:cubicBezTo>
                          <a:cubicBezTo>
                            <a:pt x="1" y="2"/>
                            <a:pt x="1" y="2"/>
                            <a:pt x="1" y="2"/>
                          </a:cubicBezTo>
                          <a:cubicBezTo>
                            <a:pt x="1" y="1"/>
                            <a:pt x="0" y="1"/>
                            <a:pt x="1" y="1"/>
                          </a:cubicBezTo>
                          <a:cubicBezTo>
                            <a:pt x="1" y="0"/>
                            <a:pt x="1" y="0"/>
                            <a:pt x="1" y="0"/>
                          </a:cubicBezTo>
                          <a:cubicBezTo>
                            <a:pt x="1" y="0"/>
                            <a:pt x="2" y="0"/>
                            <a:pt x="2" y="0"/>
                          </a:cubicBezTo>
                          <a:cubicBezTo>
                            <a:pt x="2" y="0"/>
                            <a:pt x="3" y="0"/>
                            <a:pt x="3" y="0"/>
                          </a:cubicBezTo>
                          <a:cubicBezTo>
                            <a:pt x="3" y="0"/>
                            <a:pt x="3" y="0"/>
                            <a:pt x="3" y="0"/>
                          </a:cubicBezTo>
                          <a:cubicBezTo>
                            <a:pt x="3" y="0"/>
                            <a:pt x="3" y="1"/>
                            <a:pt x="3" y="1"/>
                          </a:cubicBezTo>
                          <a:cubicBezTo>
                            <a:pt x="3" y="1"/>
                            <a:pt x="3" y="1"/>
                            <a:pt x="3" y="1"/>
                          </a:cubicBezTo>
                          <a:cubicBezTo>
                            <a:pt x="3"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14209"/>
                    <p:cNvSpPr>
                      <a:spLocks/>
                    </p:cNvSpPr>
                    <p:nvPr/>
                  </p:nvSpPr>
                  <p:spPr bwMode="auto">
                    <a:xfrm>
                      <a:off x="2605" y="732"/>
                      <a:ext cx="9" cy="8"/>
                    </a:xfrm>
                    <a:custGeom>
                      <a:avLst/>
                      <a:gdLst>
                        <a:gd name="T0" fmla="*/ 0 w 2"/>
                        <a:gd name="T1" fmla="*/ 2 h 2"/>
                        <a:gd name="T2" fmla="*/ 0 w 2"/>
                        <a:gd name="T3" fmla="*/ 2 h 2"/>
                        <a:gd name="T4" fmla="*/ 0 w 2"/>
                        <a:gd name="T5" fmla="*/ 2 h 2"/>
                        <a:gd name="T6" fmla="*/ 0 w 2"/>
                        <a:gd name="T7" fmla="*/ 1 h 2"/>
                        <a:gd name="T8" fmla="*/ 0 w 2"/>
                        <a:gd name="T9" fmla="*/ 0 h 2"/>
                        <a:gd name="T10" fmla="*/ 0 w 2"/>
                        <a:gd name="T11" fmla="*/ 0 h 2"/>
                        <a:gd name="T12" fmla="*/ 0 w 2"/>
                        <a:gd name="T13" fmla="*/ 0 h 2"/>
                        <a:gd name="T14" fmla="*/ 1 w 2"/>
                        <a:gd name="T15" fmla="*/ 0 h 2"/>
                        <a:gd name="T16" fmla="*/ 2 w 2"/>
                        <a:gd name="T17" fmla="*/ 0 h 2"/>
                        <a:gd name="T18" fmla="*/ 2 w 2"/>
                        <a:gd name="T19" fmla="*/ 0 h 2"/>
                        <a:gd name="T20" fmla="*/ 2 w 2"/>
                        <a:gd name="T21" fmla="*/ 1 h 2"/>
                        <a:gd name="T22" fmla="*/ 2 w 2"/>
                        <a:gd name="T23" fmla="*/ 2 h 2"/>
                        <a:gd name="T24" fmla="*/ 2 w 2"/>
                        <a:gd name="T25" fmla="*/ 2 h 2"/>
                        <a:gd name="T26" fmla="*/ 1 w 2"/>
                        <a:gd name="T27" fmla="*/ 2 h 2"/>
                        <a:gd name="T28" fmla="*/ 1 w 2"/>
                        <a:gd name="T29" fmla="*/ 2 h 2"/>
                        <a:gd name="T30" fmla="*/ 1 w 2"/>
                        <a:gd name="T31" fmla="*/ 2 h 2"/>
                        <a:gd name="T32" fmla="*/ 1 w 2"/>
                        <a:gd name="T33" fmla="*/ 2 h 2"/>
                        <a:gd name="T34" fmla="*/ 1 w 2"/>
                        <a:gd name="T35" fmla="*/ 2 h 2"/>
                        <a:gd name="T36" fmla="*/ 1 w 2"/>
                        <a:gd name="T37" fmla="*/ 2 h 2"/>
                        <a:gd name="T38" fmla="*/ 0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0" y="2"/>
                          </a:moveTo>
                          <a:cubicBezTo>
                            <a:pt x="0" y="2"/>
                            <a:pt x="0" y="2"/>
                            <a:pt x="0" y="2"/>
                          </a:cubicBezTo>
                          <a:cubicBezTo>
                            <a:pt x="0" y="2"/>
                            <a:pt x="0" y="2"/>
                            <a:pt x="0" y="2"/>
                          </a:cubicBezTo>
                          <a:cubicBezTo>
                            <a:pt x="0" y="1"/>
                            <a:pt x="0" y="1"/>
                            <a:pt x="0" y="1"/>
                          </a:cubicBezTo>
                          <a:cubicBezTo>
                            <a:pt x="0" y="0"/>
                            <a:pt x="0" y="0"/>
                            <a:pt x="0" y="0"/>
                          </a:cubicBezTo>
                          <a:cubicBezTo>
                            <a:pt x="0" y="0"/>
                            <a:pt x="0" y="0"/>
                            <a:pt x="0" y="0"/>
                          </a:cubicBezTo>
                          <a:cubicBezTo>
                            <a:pt x="0" y="0"/>
                            <a:pt x="0" y="0"/>
                            <a:pt x="0" y="0"/>
                          </a:cubicBezTo>
                          <a:cubicBezTo>
                            <a:pt x="1" y="0"/>
                            <a:pt x="1" y="0"/>
                            <a:pt x="1" y="0"/>
                          </a:cubicBezTo>
                          <a:cubicBezTo>
                            <a:pt x="1" y="0"/>
                            <a:pt x="2" y="0"/>
                            <a:pt x="2" y="0"/>
                          </a:cubicBezTo>
                          <a:cubicBezTo>
                            <a:pt x="2" y="0"/>
                            <a:pt x="2" y="0"/>
                            <a:pt x="2" y="0"/>
                          </a:cubicBezTo>
                          <a:cubicBezTo>
                            <a:pt x="2" y="0"/>
                            <a:pt x="2" y="1"/>
                            <a:pt x="2" y="1"/>
                          </a:cubicBezTo>
                          <a:cubicBezTo>
                            <a:pt x="2" y="1"/>
                            <a:pt x="2" y="2"/>
                            <a:pt x="2" y="2"/>
                          </a:cubicBezTo>
                          <a:cubicBezTo>
                            <a:pt x="2" y="2"/>
                            <a:pt x="2" y="2"/>
                            <a:pt x="2" y="2"/>
                          </a:cubicBezTo>
                          <a:cubicBezTo>
                            <a:pt x="2"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14210"/>
                    <p:cNvSpPr>
                      <a:spLocks/>
                    </p:cNvSpPr>
                    <p:nvPr/>
                  </p:nvSpPr>
                  <p:spPr bwMode="auto">
                    <a:xfrm>
                      <a:off x="2597" y="756"/>
                      <a:ext cx="12" cy="13"/>
                    </a:xfrm>
                    <a:custGeom>
                      <a:avLst/>
                      <a:gdLst>
                        <a:gd name="T0" fmla="*/ 1 w 3"/>
                        <a:gd name="T1" fmla="*/ 1 h 3"/>
                        <a:gd name="T2" fmla="*/ 2 w 3"/>
                        <a:gd name="T3" fmla="*/ 0 h 3"/>
                        <a:gd name="T4" fmla="*/ 2 w 3"/>
                        <a:gd name="T5" fmla="*/ 0 h 3"/>
                        <a:gd name="T6" fmla="*/ 3 w 3"/>
                        <a:gd name="T7" fmla="*/ 1 h 3"/>
                        <a:gd name="T8" fmla="*/ 3 w 3"/>
                        <a:gd name="T9" fmla="*/ 2 h 3"/>
                        <a:gd name="T10" fmla="*/ 3 w 3"/>
                        <a:gd name="T11" fmla="*/ 2 h 3"/>
                        <a:gd name="T12" fmla="*/ 3 w 3"/>
                        <a:gd name="T13" fmla="*/ 2 h 3"/>
                        <a:gd name="T14" fmla="*/ 3 w 3"/>
                        <a:gd name="T15" fmla="*/ 2 h 3"/>
                        <a:gd name="T16" fmla="*/ 3 w 3"/>
                        <a:gd name="T17" fmla="*/ 3 h 3"/>
                        <a:gd name="T18" fmla="*/ 3 w 3"/>
                        <a:gd name="T19" fmla="*/ 3 h 3"/>
                        <a:gd name="T20" fmla="*/ 3 w 3"/>
                        <a:gd name="T21" fmla="*/ 3 h 3"/>
                        <a:gd name="T22" fmla="*/ 3 w 3"/>
                        <a:gd name="T23" fmla="*/ 2 h 3"/>
                        <a:gd name="T24" fmla="*/ 2 w 3"/>
                        <a:gd name="T25" fmla="*/ 3 h 3"/>
                        <a:gd name="T26" fmla="*/ 2 w 3"/>
                        <a:gd name="T27" fmla="*/ 3 h 3"/>
                        <a:gd name="T28" fmla="*/ 1 w 3"/>
                        <a:gd name="T29" fmla="*/ 3 h 3"/>
                        <a:gd name="T30" fmla="*/ 1 w 3"/>
                        <a:gd name="T31" fmla="*/ 2 h 3"/>
                        <a:gd name="T32" fmla="*/ 1 w 3"/>
                        <a:gd name="T33" fmla="*/ 1 h 3"/>
                        <a:gd name="T34" fmla="*/ 1 w 3"/>
                        <a:gd name="T3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 h="3">
                          <a:moveTo>
                            <a:pt x="1" y="1"/>
                          </a:moveTo>
                          <a:cubicBezTo>
                            <a:pt x="1" y="0"/>
                            <a:pt x="2" y="0"/>
                            <a:pt x="2" y="0"/>
                          </a:cubicBezTo>
                          <a:cubicBezTo>
                            <a:pt x="2" y="0"/>
                            <a:pt x="2" y="0"/>
                            <a:pt x="2" y="0"/>
                          </a:cubicBezTo>
                          <a:cubicBezTo>
                            <a:pt x="2" y="0"/>
                            <a:pt x="3" y="1"/>
                            <a:pt x="3" y="1"/>
                          </a:cubicBezTo>
                          <a:cubicBezTo>
                            <a:pt x="3" y="1"/>
                            <a:pt x="3" y="1"/>
                            <a:pt x="3" y="2"/>
                          </a:cubicBezTo>
                          <a:cubicBezTo>
                            <a:pt x="3" y="2"/>
                            <a:pt x="3" y="2"/>
                            <a:pt x="3" y="2"/>
                          </a:cubicBezTo>
                          <a:cubicBezTo>
                            <a:pt x="3" y="2"/>
                            <a:pt x="3" y="2"/>
                            <a:pt x="3" y="2"/>
                          </a:cubicBezTo>
                          <a:cubicBezTo>
                            <a:pt x="3" y="2"/>
                            <a:pt x="3" y="2"/>
                            <a:pt x="3" y="2"/>
                          </a:cubicBezTo>
                          <a:cubicBezTo>
                            <a:pt x="3" y="2"/>
                            <a:pt x="3" y="3"/>
                            <a:pt x="3" y="3"/>
                          </a:cubicBezTo>
                          <a:cubicBezTo>
                            <a:pt x="3" y="3"/>
                            <a:pt x="3" y="3"/>
                            <a:pt x="3" y="3"/>
                          </a:cubicBezTo>
                          <a:cubicBezTo>
                            <a:pt x="3" y="3"/>
                            <a:pt x="3" y="3"/>
                            <a:pt x="3" y="3"/>
                          </a:cubicBezTo>
                          <a:cubicBezTo>
                            <a:pt x="3" y="3"/>
                            <a:pt x="3" y="2"/>
                            <a:pt x="3" y="2"/>
                          </a:cubicBezTo>
                          <a:cubicBezTo>
                            <a:pt x="3" y="3"/>
                            <a:pt x="3" y="3"/>
                            <a:pt x="2" y="3"/>
                          </a:cubicBezTo>
                          <a:cubicBezTo>
                            <a:pt x="2" y="3"/>
                            <a:pt x="2" y="3"/>
                            <a:pt x="2" y="3"/>
                          </a:cubicBezTo>
                          <a:cubicBezTo>
                            <a:pt x="2" y="3"/>
                            <a:pt x="2" y="3"/>
                            <a:pt x="1" y="3"/>
                          </a:cubicBezTo>
                          <a:cubicBezTo>
                            <a:pt x="1" y="3"/>
                            <a:pt x="1" y="3"/>
                            <a:pt x="1" y="2"/>
                          </a:cubicBezTo>
                          <a:cubicBezTo>
                            <a:pt x="0" y="2"/>
                            <a:pt x="0" y="2"/>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14211"/>
                    <p:cNvSpPr>
                      <a:spLocks/>
                    </p:cNvSpPr>
                    <p:nvPr/>
                  </p:nvSpPr>
                  <p:spPr bwMode="auto">
                    <a:xfrm>
                      <a:off x="2564" y="760"/>
                      <a:ext cx="13" cy="9"/>
                    </a:xfrm>
                    <a:custGeom>
                      <a:avLst/>
                      <a:gdLst>
                        <a:gd name="T0" fmla="*/ 1 w 3"/>
                        <a:gd name="T1" fmla="*/ 0 h 2"/>
                        <a:gd name="T2" fmla="*/ 2 w 3"/>
                        <a:gd name="T3" fmla="*/ 0 h 2"/>
                        <a:gd name="T4" fmla="*/ 2 w 3"/>
                        <a:gd name="T5" fmla="*/ 0 h 2"/>
                        <a:gd name="T6" fmla="*/ 3 w 3"/>
                        <a:gd name="T7" fmla="*/ 1 h 2"/>
                        <a:gd name="T8" fmla="*/ 3 w 3"/>
                        <a:gd name="T9" fmla="*/ 1 h 2"/>
                        <a:gd name="T10" fmla="*/ 3 w 3"/>
                        <a:gd name="T11" fmla="*/ 2 h 2"/>
                        <a:gd name="T12" fmla="*/ 2 w 3"/>
                        <a:gd name="T13" fmla="*/ 2 h 2"/>
                        <a:gd name="T14" fmla="*/ 2 w 3"/>
                        <a:gd name="T15" fmla="*/ 2 h 2"/>
                        <a:gd name="T16" fmla="*/ 1 w 3"/>
                        <a:gd name="T17" fmla="*/ 2 h 2"/>
                        <a:gd name="T18" fmla="*/ 2 w 3"/>
                        <a:gd name="T19" fmla="*/ 2 h 2"/>
                        <a:gd name="T20" fmla="*/ 1 w 3"/>
                        <a:gd name="T21" fmla="*/ 2 h 2"/>
                        <a:gd name="T22" fmla="*/ 1 w 3"/>
                        <a:gd name="T23" fmla="*/ 2 h 2"/>
                        <a:gd name="T24" fmla="*/ 1 w 3"/>
                        <a:gd name="T25" fmla="*/ 2 h 2"/>
                        <a:gd name="T26" fmla="*/ 2 w 3"/>
                        <a:gd name="T27" fmla="*/ 2 h 2"/>
                        <a:gd name="T28" fmla="*/ 1 w 3"/>
                        <a:gd name="T29" fmla="*/ 2 h 2"/>
                        <a:gd name="T30" fmla="*/ 1 w 3"/>
                        <a:gd name="T31" fmla="*/ 2 h 2"/>
                        <a:gd name="T32" fmla="*/ 0 w 3"/>
                        <a:gd name="T33" fmla="*/ 2 h 2"/>
                        <a:gd name="T34" fmla="*/ 0 w 3"/>
                        <a:gd name="T35" fmla="*/ 1 h 2"/>
                        <a:gd name="T36" fmla="*/ 1 w 3"/>
                        <a:gd name="T3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1" y="0"/>
                          </a:moveTo>
                          <a:cubicBezTo>
                            <a:pt x="1" y="0"/>
                            <a:pt x="1" y="0"/>
                            <a:pt x="2" y="0"/>
                          </a:cubicBezTo>
                          <a:cubicBezTo>
                            <a:pt x="2" y="0"/>
                            <a:pt x="2" y="0"/>
                            <a:pt x="2" y="0"/>
                          </a:cubicBezTo>
                          <a:cubicBezTo>
                            <a:pt x="2" y="0"/>
                            <a:pt x="2" y="0"/>
                            <a:pt x="3" y="1"/>
                          </a:cubicBezTo>
                          <a:cubicBezTo>
                            <a:pt x="3" y="1"/>
                            <a:pt x="3" y="1"/>
                            <a:pt x="3" y="1"/>
                          </a:cubicBezTo>
                          <a:cubicBezTo>
                            <a:pt x="3" y="1"/>
                            <a:pt x="3" y="1"/>
                            <a:pt x="3" y="2"/>
                          </a:cubicBezTo>
                          <a:cubicBezTo>
                            <a:pt x="2" y="2"/>
                            <a:pt x="2" y="2"/>
                            <a:pt x="2" y="2"/>
                          </a:cubicBezTo>
                          <a:cubicBezTo>
                            <a:pt x="2" y="2"/>
                            <a:pt x="2" y="2"/>
                            <a:pt x="2" y="2"/>
                          </a:cubicBezTo>
                          <a:cubicBezTo>
                            <a:pt x="2" y="2"/>
                            <a:pt x="2" y="2"/>
                            <a:pt x="1" y="2"/>
                          </a:cubicBezTo>
                          <a:cubicBezTo>
                            <a:pt x="1" y="2"/>
                            <a:pt x="2" y="2"/>
                            <a:pt x="2" y="2"/>
                          </a:cubicBezTo>
                          <a:cubicBezTo>
                            <a:pt x="1" y="2"/>
                            <a:pt x="1" y="2"/>
                            <a:pt x="1" y="2"/>
                          </a:cubicBezTo>
                          <a:cubicBezTo>
                            <a:pt x="1" y="2"/>
                            <a:pt x="1" y="2"/>
                            <a:pt x="1" y="2"/>
                          </a:cubicBezTo>
                          <a:cubicBezTo>
                            <a:pt x="1" y="2"/>
                            <a:pt x="1" y="2"/>
                            <a:pt x="1" y="2"/>
                          </a:cubicBezTo>
                          <a:cubicBezTo>
                            <a:pt x="1" y="2"/>
                            <a:pt x="2" y="2"/>
                            <a:pt x="2" y="2"/>
                          </a:cubicBezTo>
                          <a:cubicBezTo>
                            <a:pt x="2" y="2"/>
                            <a:pt x="1" y="2"/>
                            <a:pt x="1" y="2"/>
                          </a:cubicBezTo>
                          <a:cubicBezTo>
                            <a:pt x="1" y="2"/>
                            <a:pt x="1" y="2"/>
                            <a:pt x="1" y="2"/>
                          </a:cubicBezTo>
                          <a:cubicBezTo>
                            <a:pt x="1" y="2"/>
                            <a:pt x="0" y="2"/>
                            <a:pt x="0" y="2"/>
                          </a:cubicBezTo>
                          <a:cubicBezTo>
                            <a:pt x="0" y="2"/>
                            <a:pt x="0"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14212"/>
                    <p:cNvSpPr>
                      <a:spLocks/>
                    </p:cNvSpPr>
                    <p:nvPr/>
                  </p:nvSpPr>
                  <p:spPr bwMode="auto">
                    <a:xfrm>
                      <a:off x="2519" y="752"/>
                      <a:ext cx="13" cy="12"/>
                    </a:xfrm>
                    <a:custGeom>
                      <a:avLst/>
                      <a:gdLst>
                        <a:gd name="T0" fmla="*/ 2 w 3"/>
                        <a:gd name="T1" fmla="*/ 2 h 3"/>
                        <a:gd name="T2" fmla="*/ 2 w 3"/>
                        <a:gd name="T3" fmla="*/ 2 h 3"/>
                        <a:gd name="T4" fmla="*/ 1 w 3"/>
                        <a:gd name="T5" fmla="*/ 2 h 3"/>
                        <a:gd name="T6" fmla="*/ 1 w 3"/>
                        <a:gd name="T7" fmla="*/ 2 h 3"/>
                        <a:gd name="T8" fmla="*/ 1 w 3"/>
                        <a:gd name="T9" fmla="*/ 3 h 3"/>
                        <a:gd name="T10" fmla="*/ 1 w 3"/>
                        <a:gd name="T11" fmla="*/ 3 h 3"/>
                        <a:gd name="T12" fmla="*/ 1 w 3"/>
                        <a:gd name="T13" fmla="*/ 3 h 3"/>
                        <a:gd name="T14" fmla="*/ 2 w 3"/>
                        <a:gd name="T15" fmla="*/ 3 h 3"/>
                        <a:gd name="T16" fmla="*/ 1 w 3"/>
                        <a:gd name="T17" fmla="*/ 2 h 3"/>
                        <a:gd name="T18" fmla="*/ 1 w 3"/>
                        <a:gd name="T19" fmla="*/ 3 h 3"/>
                        <a:gd name="T20" fmla="*/ 0 w 3"/>
                        <a:gd name="T21" fmla="*/ 2 h 3"/>
                        <a:gd name="T22" fmla="*/ 0 w 3"/>
                        <a:gd name="T23" fmla="*/ 1 h 3"/>
                        <a:gd name="T24" fmla="*/ 1 w 3"/>
                        <a:gd name="T25" fmla="*/ 0 h 3"/>
                        <a:gd name="T26" fmla="*/ 2 w 3"/>
                        <a:gd name="T27" fmla="*/ 0 h 3"/>
                        <a:gd name="T28" fmla="*/ 2 w 3"/>
                        <a:gd name="T29" fmla="*/ 0 h 3"/>
                        <a:gd name="T30" fmla="*/ 2 w 3"/>
                        <a:gd name="T31" fmla="*/ 1 h 3"/>
                        <a:gd name="T32" fmla="*/ 3 w 3"/>
                        <a:gd name="T33" fmla="*/ 1 h 3"/>
                        <a:gd name="T34" fmla="*/ 2 w 3"/>
                        <a:gd name="T35" fmla="*/ 2 h 3"/>
                        <a:gd name="T36" fmla="*/ 2 w 3"/>
                        <a:gd name="T3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3">
                          <a:moveTo>
                            <a:pt x="2" y="2"/>
                          </a:moveTo>
                          <a:cubicBezTo>
                            <a:pt x="2" y="2"/>
                            <a:pt x="2" y="2"/>
                            <a:pt x="2" y="2"/>
                          </a:cubicBezTo>
                          <a:cubicBezTo>
                            <a:pt x="2" y="2"/>
                            <a:pt x="2" y="2"/>
                            <a:pt x="1" y="2"/>
                          </a:cubicBezTo>
                          <a:cubicBezTo>
                            <a:pt x="1" y="2"/>
                            <a:pt x="1" y="2"/>
                            <a:pt x="1" y="2"/>
                          </a:cubicBezTo>
                          <a:cubicBezTo>
                            <a:pt x="1" y="3"/>
                            <a:pt x="1" y="2"/>
                            <a:pt x="1" y="3"/>
                          </a:cubicBezTo>
                          <a:cubicBezTo>
                            <a:pt x="1" y="3"/>
                            <a:pt x="1" y="3"/>
                            <a:pt x="1" y="3"/>
                          </a:cubicBezTo>
                          <a:cubicBezTo>
                            <a:pt x="1" y="3"/>
                            <a:pt x="1" y="3"/>
                            <a:pt x="1" y="3"/>
                          </a:cubicBezTo>
                          <a:cubicBezTo>
                            <a:pt x="1" y="3"/>
                            <a:pt x="2" y="3"/>
                            <a:pt x="2" y="3"/>
                          </a:cubicBezTo>
                          <a:cubicBezTo>
                            <a:pt x="1" y="3"/>
                            <a:pt x="1" y="3"/>
                            <a:pt x="1" y="2"/>
                          </a:cubicBezTo>
                          <a:cubicBezTo>
                            <a:pt x="1" y="2"/>
                            <a:pt x="1" y="3"/>
                            <a:pt x="1" y="3"/>
                          </a:cubicBezTo>
                          <a:cubicBezTo>
                            <a:pt x="1" y="3"/>
                            <a:pt x="0" y="2"/>
                            <a:pt x="0" y="2"/>
                          </a:cubicBezTo>
                          <a:cubicBezTo>
                            <a:pt x="0" y="2"/>
                            <a:pt x="0" y="1"/>
                            <a:pt x="0" y="1"/>
                          </a:cubicBezTo>
                          <a:cubicBezTo>
                            <a:pt x="0" y="1"/>
                            <a:pt x="0" y="0"/>
                            <a:pt x="1" y="0"/>
                          </a:cubicBezTo>
                          <a:cubicBezTo>
                            <a:pt x="1" y="0"/>
                            <a:pt x="1" y="0"/>
                            <a:pt x="2" y="0"/>
                          </a:cubicBezTo>
                          <a:cubicBezTo>
                            <a:pt x="2" y="0"/>
                            <a:pt x="2" y="0"/>
                            <a:pt x="2" y="0"/>
                          </a:cubicBezTo>
                          <a:cubicBezTo>
                            <a:pt x="2" y="1"/>
                            <a:pt x="2" y="1"/>
                            <a:pt x="2" y="1"/>
                          </a:cubicBezTo>
                          <a:cubicBezTo>
                            <a:pt x="3" y="1"/>
                            <a:pt x="3" y="1"/>
                            <a:pt x="3" y="1"/>
                          </a:cubicBezTo>
                          <a:cubicBezTo>
                            <a:pt x="3" y="1"/>
                            <a:pt x="3"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14213"/>
                    <p:cNvSpPr>
                      <a:spLocks/>
                    </p:cNvSpPr>
                    <p:nvPr/>
                  </p:nvSpPr>
                  <p:spPr bwMode="auto">
                    <a:xfrm>
                      <a:off x="2482" y="723"/>
                      <a:ext cx="13" cy="13"/>
                    </a:xfrm>
                    <a:custGeom>
                      <a:avLst/>
                      <a:gdLst>
                        <a:gd name="T0" fmla="*/ 1 w 3"/>
                        <a:gd name="T1" fmla="*/ 1 h 3"/>
                        <a:gd name="T2" fmla="*/ 1 w 3"/>
                        <a:gd name="T3" fmla="*/ 0 h 3"/>
                        <a:gd name="T4" fmla="*/ 2 w 3"/>
                        <a:gd name="T5" fmla="*/ 0 h 3"/>
                        <a:gd name="T6" fmla="*/ 2 w 3"/>
                        <a:gd name="T7" fmla="*/ 0 h 3"/>
                        <a:gd name="T8" fmla="*/ 2 w 3"/>
                        <a:gd name="T9" fmla="*/ 0 h 3"/>
                        <a:gd name="T10" fmla="*/ 3 w 3"/>
                        <a:gd name="T11" fmla="*/ 1 h 3"/>
                        <a:gd name="T12" fmla="*/ 3 w 3"/>
                        <a:gd name="T13" fmla="*/ 1 h 3"/>
                        <a:gd name="T14" fmla="*/ 3 w 3"/>
                        <a:gd name="T15" fmla="*/ 2 h 3"/>
                        <a:gd name="T16" fmla="*/ 3 w 3"/>
                        <a:gd name="T17" fmla="*/ 1 h 3"/>
                        <a:gd name="T18" fmla="*/ 3 w 3"/>
                        <a:gd name="T19" fmla="*/ 2 h 3"/>
                        <a:gd name="T20" fmla="*/ 3 w 3"/>
                        <a:gd name="T21" fmla="*/ 2 h 3"/>
                        <a:gd name="T22" fmla="*/ 3 w 3"/>
                        <a:gd name="T23" fmla="*/ 2 h 3"/>
                        <a:gd name="T24" fmla="*/ 3 w 3"/>
                        <a:gd name="T25" fmla="*/ 1 h 3"/>
                        <a:gd name="T26" fmla="*/ 3 w 3"/>
                        <a:gd name="T27" fmla="*/ 2 h 3"/>
                        <a:gd name="T28" fmla="*/ 3 w 3"/>
                        <a:gd name="T29" fmla="*/ 2 h 3"/>
                        <a:gd name="T30" fmla="*/ 3 w 3"/>
                        <a:gd name="T31" fmla="*/ 2 h 3"/>
                        <a:gd name="T32" fmla="*/ 3 w 3"/>
                        <a:gd name="T33" fmla="*/ 3 h 3"/>
                        <a:gd name="T34" fmla="*/ 2 w 3"/>
                        <a:gd name="T35" fmla="*/ 3 h 3"/>
                        <a:gd name="T36" fmla="*/ 1 w 3"/>
                        <a:gd name="T37" fmla="*/ 2 h 3"/>
                        <a:gd name="T38" fmla="*/ 1 w 3"/>
                        <a:gd name="T39" fmla="*/ 1 h 3"/>
                        <a:gd name="T40" fmla="*/ 1 w 3"/>
                        <a:gd name="T41"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3">
                          <a:moveTo>
                            <a:pt x="1" y="1"/>
                          </a:moveTo>
                          <a:cubicBezTo>
                            <a:pt x="1" y="1"/>
                            <a:pt x="1" y="0"/>
                            <a:pt x="1" y="0"/>
                          </a:cubicBezTo>
                          <a:cubicBezTo>
                            <a:pt x="1" y="0"/>
                            <a:pt x="2" y="0"/>
                            <a:pt x="2" y="0"/>
                          </a:cubicBezTo>
                          <a:cubicBezTo>
                            <a:pt x="2" y="0"/>
                            <a:pt x="2" y="0"/>
                            <a:pt x="2" y="0"/>
                          </a:cubicBezTo>
                          <a:cubicBezTo>
                            <a:pt x="2" y="0"/>
                            <a:pt x="2" y="0"/>
                            <a:pt x="2" y="0"/>
                          </a:cubicBezTo>
                          <a:cubicBezTo>
                            <a:pt x="2" y="0"/>
                            <a:pt x="3" y="1"/>
                            <a:pt x="3" y="1"/>
                          </a:cubicBezTo>
                          <a:cubicBezTo>
                            <a:pt x="3" y="1"/>
                            <a:pt x="3" y="1"/>
                            <a:pt x="3" y="1"/>
                          </a:cubicBezTo>
                          <a:cubicBezTo>
                            <a:pt x="3" y="1"/>
                            <a:pt x="3" y="1"/>
                            <a:pt x="3" y="2"/>
                          </a:cubicBezTo>
                          <a:cubicBezTo>
                            <a:pt x="3" y="2"/>
                            <a:pt x="3" y="1"/>
                            <a:pt x="3" y="1"/>
                          </a:cubicBezTo>
                          <a:cubicBezTo>
                            <a:pt x="3" y="2"/>
                            <a:pt x="3" y="2"/>
                            <a:pt x="3" y="2"/>
                          </a:cubicBezTo>
                          <a:cubicBezTo>
                            <a:pt x="3" y="2"/>
                            <a:pt x="3" y="2"/>
                            <a:pt x="3" y="2"/>
                          </a:cubicBezTo>
                          <a:cubicBezTo>
                            <a:pt x="3" y="2"/>
                            <a:pt x="3" y="2"/>
                            <a:pt x="3" y="2"/>
                          </a:cubicBezTo>
                          <a:cubicBezTo>
                            <a:pt x="3" y="2"/>
                            <a:pt x="3" y="1"/>
                            <a:pt x="3" y="1"/>
                          </a:cubicBezTo>
                          <a:cubicBezTo>
                            <a:pt x="3" y="1"/>
                            <a:pt x="3" y="2"/>
                            <a:pt x="3" y="2"/>
                          </a:cubicBezTo>
                          <a:cubicBezTo>
                            <a:pt x="3" y="2"/>
                            <a:pt x="3" y="2"/>
                            <a:pt x="3" y="2"/>
                          </a:cubicBezTo>
                          <a:cubicBezTo>
                            <a:pt x="3" y="2"/>
                            <a:pt x="3" y="2"/>
                            <a:pt x="3" y="2"/>
                          </a:cubicBezTo>
                          <a:cubicBezTo>
                            <a:pt x="3" y="3"/>
                            <a:pt x="3" y="3"/>
                            <a:pt x="3" y="3"/>
                          </a:cubicBezTo>
                          <a:cubicBezTo>
                            <a:pt x="2" y="3"/>
                            <a:pt x="2" y="3"/>
                            <a:pt x="2" y="3"/>
                          </a:cubicBezTo>
                          <a:cubicBezTo>
                            <a:pt x="1" y="3"/>
                            <a:pt x="1" y="3"/>
                            <a:pt x="1" y="2"/>
                          </a:cubicBezTo>
                          <a:cubicBezTo>
                            <a:pt x="1" y="2"/>
                            <a:pt x="0" y="2"/>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14214"/>
                    <p:cNvSpPr>
                      <a:spLocks/>
                    </p:cNvSpPr>
                    <p:nvPr/>
                  </p:nvSpPr>
                  <p:spPr bwMode="auto">
                    <a:xfrm>
                      <a:off x="2589" y="547"/>
                      <a:ext cx="12" cy="13"/>
                    </a:xfrm>
                    <a:custGeom>
                      <a:avLst/>
                      <a:gdLst>
                        <a:gd name="T0" fmla="*/ 1 w 3"/>
                        <a:gd name="T1" fmla="*/ 1 h 3"/>
                        <a:gd name="T2" fmla="*/ 2 w 3"/>
                        <a:gd name="T3" fmla="*/ 2 h 3"/>
                        <a:gd name="T4" fmla="*/ 1 w 3"/>
                        <a:gd name="T5" fmla="*/ 1 h 3"/>
                      </a:gdLst>
                      <a:ahLst/>
                      <a:cxnLst>
                        <a:cxn ang="0">
                          <a:pos x="T0" y="T1"/>
                        </a:cxn>
                        <a:cxn ang="0">
                          <a:pos x="T2" y="T3"/>
                        </a:cxn>
                        <a:cxn ang="0">
                          <a:pos x="T4" y="T5"/>
                        </a:cxn>
                      </a:cxnLst>
                      <a:rect l="0" t="0" r="r" b="b"/>
                      <a:pathLst>
                        <a:path w="3" h="3">
                          <a:moveTo>
                            <a:pt x="1" y="1"/>
                          </a:moveTo>
                          <a:cubicBezTo>
                            <a:pt x="2" y="0"/>
                            <a:pt x="3" y="1"/>
                            <a:pt x="2" y="2"/>
                          </a:cubicBezTo>
                          <a:cubicBezTo>
                            <a:pt x="2" y="3"/>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14215"/>
                    <p:cNvSpPr>
                      <a:spLocks/>
                    </p:cNvSpPr>
                    <p:nvPr/>
                  </p:nvSpPr>
                  <p:spPr bwMode="auto">
                    <a:xfrm>
                      <a:off x="2614" y="531"/>
                      <a:ext cx="20" cy="20"/>
                    </a:xfrm>
                    <a:custGeom>
                      <a:avLst/>
                      <a:gdLst>
                        <a:gd name="T0" fmla="*/ 2 w 5"/>
                        <a:gd name="T1" fmla="*/ 1 h 5"/>
                        <a:gd name="T2" fmla="*/ 4 w 5"/>
                        <a:gd name="T3" fmla="*/ 3 h 5"/>
                        <a:gd name="T4" fmla="*/ 2 w 5"/>
                        <a:gd name="T5" fmla="*/ 1 h 5"/>
                      </a:gdLst>
                      <a:ahLst/>
                      <a:cxnLst>
                        <a:cxn ang="0">
                          <a:pos x="T0" y="T1"/>
                        </a:cxn>
                        <a:cxn ang="0">
                          <a:pos x="T2" y="T3"/>
                        </a:cxn>
                        <a:cxn ang="0">
                          <a:pos x="T4" y="T5"/>
                        </a:cxn>
                      </a:cxnLst>
                      <a:rect l="0" t="0" r="r" b="b"/>
                      <a:pathLst>
                        <a:path w="5" h="5">
                          <a:moveTo>
                            <a:pt x="2" y="1"/>
                          </a:moveTo>
                          <a:cubicBezTo>
                            <a:pt x="3" y="0"/>
                            <a:pt x="5" y="2"/>
                            <a:pt x="4" y="3"/>
                          </a:cubicBezTo>
                          <a:cubicBezTo>
                            <a:pt x="2" y="5"/>
                            <a:pt x="0" y="3"/>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14216"/>
                    <p:cNvSpPr>
                      <a:spLocks/>
                    </p:cNvSpPr>
                    <p:nvPr/>
                  </p:nvSpPr>
                  <p:spPr bwMode="auto">
                    <a:xfrm>
                      <a:off x="2646" y="515"/>
                      <a:ext cx="13" cy="8"/>
                    </a:xfrm>
                    <a:custGeom>
                      <a:avLst/>
                      <a:gdLst>
                        <a:gd name="T0" fmla="*/ 1 w 3"/>
                        <a:gd name="T1" fmla="*/ 2 h 2"/>
                        <a:gd name="T2" fmla="*/ 1 w 3"/>
                        <a:gd name="T3" fmla="*/ 2 h 2"/>
                        <a:gd name="T4" fmla="*/ 1 w 3"/>
                        <a:gd name="T5" fmla="*/ 0 h 2"/>
                        <a:gd name="T6" fmla="*/ 2 w 3"/>
                        <a:gd name="T7" fmla="*/ 0 h 2"/>
                        <a:gd name="T8" fmla="*/ 2 w 3"/>
                        <a:gd name="T9" fmla="*/ 0 h 2"/>
                        <a:gd name="T10" fmla="*/ 2 w 3"/>
                        <a:gd name="T11" fmla="*/ 2 h 2"/>
                        <a:gd name="T12" fmla="*/ 1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2"/>
                          </a:moveTo>
                          <a:cubicBezTo>
                            <a:pt x="1" y="2"/>
                            <a:pt x="1" y="2"/>
                            <a:pt x="1" y="2"/>
                          </a:cubicBezTo>
                          <a:cubicBezTo>
                            <a:pt x="0" y="1"/>
                            <a:pt x="0" y="1"/>
                            <a:pt x="1" y="0"/>
                          </a:cubicBezTo>
                          <a:cubicBezTo>
                            <a:pt x="1" y="0"/>
                            <a:pt x="2" y="0"/>
                            <a:pt x="2" y="0"/>
                          </a:cubicBezTo>
                          <a:cubicBezTo>
                            <a:pt x="2" y="0"/>
                            <a:pt x="2" y="0"/>
                            <a:pt x="2" y="0"/>
                          </a:cubicBezTo>
                          <a:cubicBezTo>
                            <a:pt x="3" y="1"/>
                            <a:pt x="3" y="1"/>
                            <a:pt x="2" y="2"/>
                          </a:cubicBezTo>
                          <a:cubicBezTo>
                            <a:pt x="2"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14217"/>
                    <p:cNvSpPr>
                      <a:spLocks/>
                    </p:cNvSpPr>
                    <p:nvPr/>
                  </p:nvSpPr>
                  <p:spPr bwMode="auto">
                    <a:xfrm>
                      <a:off x="2671" y="494"/>
                      <a:ext cx="12" cy="8"/>
                    </a:xfrm>
                    <a:custGeom>
                      <a:avLst/>
                      <a:gdLst>
                        <a:gd name="T0" fmla="*/ 1 w 3"/>
                        <a:gd name="T1" fmla="*/ 2 h 2"/>
                        <a:gd name="T2" fmla="*/ 1 w 3"/>
                        <a:gd name="T3" fmla="*/ 0 h 2"/>
                        <a:gd name="T4" fmla="*/ 1 w 3"/>
                        <a:gd name="T5" fmla="*/ 0 h 2"/>
                        <a:gd name="T6" fmla="*/ 2 w 3"/>
                        <a:gd name="T7" fmla="*/ 0 h 2"/>
                        <a:gd name="T8" fmla="*/ 2 w 3"/>
                        <a:gd name="T9" fmla="*/ 2 h 2"/>
                        <a:gd name="T10" fmla="*/ 2 w 3"/>
                        <a:gd name="T11" fmla="*/ 2 h 2"/>
                        <a:gd name="T12" fmla="*/ 1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2"/>
                          </a:moveTo>
                          <a:cubicBezTo>
                            <a:pt x="0" y="1"/>
                            <a:pt x="0" y="1"/>
                            <a:pt x="1" y="0"/>
                          </a:cubicBezTo>
                          <a:cubicBezTo>
                            <a:pt x="1" y="0"/>
                            <a:pt x="1" y="0"/>
                            <a:pt x="1" y="0"/>
                          </a:cubicBezTo>
                          <a:cubicBezTo>
                            <a:pt x="1" y="0"/>
                            <a:pt x="2" y="0"/>
                            <a:pt x="2" y="0"/>
                          </a:cubicBezTo>
                          <a:cubicBezTo>
                            <a:pt x="3" y="1"/>
                            <a:pt x="3" y="1"/>
                            <a:pt x="2" y="2"/>
                          </a:cubicBezTo>
                          <a:cubicBezTo>
                            <a:pt x="2" y="2"/>
                            <a:pt x="2" y="2"/>
                            <a:pt x="2" y="2"/>
                          </a:cubicBezTo>
                          <a:cubicBezTo>
                            <a:pt x="2"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14218"/>
                    <p:cNvSpPr>
                      <a:spLocks/>
                    </p:cNvSpPr>
                    <p:nvPr/>
                  </p:nvSpPr>
                  <p:spPr bwMode="auto">
                    <a:xfrm>
                      <a:off x="2474" y="564"/>
                      <a:ext cx="8" cy="8"/>
                    </a:xfrm>
                    <a:custGeom>
                      <a:avLst/>
                      <a:gdLst>
                        <a:gd name="T0" fmla="*/ 1 w 2"/>
                        <a:gd name="T1" fmla="*/ 2 h 2"/>
                        <a:gd name="T2" fmla="*/ 0 w 2"/>
                        <a:gd name="T3" fmla="*/ 2 h 2"/>
                        <a:gd name="T4" fmla="*/ 0 w 2"/>
                        <a:gd name="T5" fmla="*/ 1 h 2"/>
                        <a:gd name="T6" fmla="*/ 2 w 2"/>
                        <a:gd name="T7" fmla="*/ 1 h 2"/>
                        <a:gd name="T8" fmla="*/ 2 w 2"/>
                        <a:gd name="T9" fmla="*/ 2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0" y="2"/>
                            <a:pt x="0" y="2"/>
                            <a:pt x="0" y="2"/>
                          </a:cubicBezTo>
                          <a:cubicBezTo>
                            <a:pt x="0" y="2"/>
                            <a:pt x="0" y="1"/>
                            <a:pt x="0" y="1"/>
                          </a:cubicBezTo>
                          <a:cubicBezTo>
                            <a:pt x="0" y="0"/>
                            <a:pt x="1" y="0"/>
                            <a:pt x="2" y="1"/>
                          </a:cubicBezTo>
                          <a:cubicBezTo>
                            <a:pt x="2" y="1"/>
                            <a:pt x="2" y="2"/>
                            <a:pt x="2"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14219"/>
                    <p:cNvSpPr>
                      <a:spLocks/>
                    </p:cNvSpPr>
                    <p:nvPr/>
                  </p:nvSpPr>
                  <p:spPr bwMode="auto">
                    <a:xfrm>
                      <a:off x="2368" y="482"/>
                      <a:ext cx="8" cy="8"/>
                    </a:xfrm>
                    <a:custGeom>
                      <a:avLst/>
                      <a:gdLst>
                        <a:gd name="T0" fmla="*/ 0 w 2"/>
                        <a:gd name="T1" fmla="*/ 1 h 2"/>
                        <a:gd name="T2" fmla="*/ 2 w 2"/>
                        <a:gd name="T3" fmla="*/ 1 h 2"/>
                        <a:gd name="T4" fmla="*/ 2 w 2"/>
                        <a:gd name="T5" fmla="*/ 2 h 2"/>
                        <a:gd name="T6" fmla="*/ 2 w 2"/>
                        <a:gd name="T7" fmla="*/ 2 h 2"/>
                        <a:gd name="T8" fmla="*/ 0 w 2"/>
                        <a:gd name="T9" fmla="*/ 2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1" y="0"/>
                            <a:pt x="1" y="0"/>
                            <a:pt x="2" y="1"/>
                          </a:cubicBezTo>
                          <a:cubicBezTo>
                            <a:pt x="2" y="1"/>
                            <a:pt x="2" y="2"/>
                            <a:pt x="2" y="2"/>
                          </a:cubicBezTo>
                          <a:cubicBezTo>
                            <a:pt x="2" y="2"/>
                            <a:pt x="2" y="2"/>
                            <a:pt x="2" y="2"/>
                          </a:cubicBezTo>
                          <a:cubicBezTo>
                            <a:pt x="1" y="2"/>
                            <a:pt x="1" y="2"/>
                            <a:pt x="0" y="2"/>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14220"/>
                    <p:cNvSpPr>
                      <a:spLocks/>
                    </p:cNvSpPr>
                    <p:nvPr/>
                  </p:nvSpPr>
                  <p:spPr bwMode="auto">
                    <a:xfrm>
                      <a:off x="2372" y="461"/>
                      <a:ext cx="4" cy="8"/>
                    </a:xfrm>
                    <a:custGeom>
                      <a:avLst/>
                      <a:gdLst>
                        <a:gd name="T0" fmla="*/ 1 w 1"/>
                        <a:gd name="T1" fmla="*/ 1 h 2"/>
                        <a:gd name="T2" fmla="*/ 1 w 1"/>
                        <a:gd name="T3" fmla="*/ 1 h 2"/>
                        <a:gd name="T4" fmla="*/ 0 w 1"/>
                        <a:gd name="T5" fmla="*/ 0 h 2"/>
                        <a:gd name="T6" fmla="*/ 0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1"/>
                          </a:cubicBezTo>
                          <a:cubicBezTo>
                            <a:pt x="0" y="2"/>
                            <a:pt x="0" y="1"/>
                            <a:pt x="0" y="0"/>
                          </a:cubicBezTo>
                          <a:cubicBezTo>
                            <a:pt x="0" y="0"/>
                            <a:pt x="0"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14221"/>
                    <p:cNvSpPr>
                      <a:spLocks/>
                    </p:cNvSpPr>
                    <p:nvPr/>
                  </p:nvSpPr>
                  <p:spPr bwMode="auto">
                    <a:xfrm>
                      <a:off x="2593" y="371"/>
                      <a:ext cx="12" cy="1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3" y="2"/>
                            <a:pt x="2" y="3"/>
                            <a:pt x="1"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14222"/>
                    <p:cNvSpPr>
                      <a:spLocks/>
                    </p:cNvSpPr>
                    <p:nvPr/>
                  </p:nvSpPr>
                  <p:spPr bwMode="auto">
                    <a:xfrm>
                      <a:off x="2618" y="383"/>
                      <a:ext cx="16" cy="17"/>
                    </a:xfrm>
                    <a:custGeom>
                      <a:avLst/>
                      <a:gdLst>
                        <a:gd name="T0" fmla="*/ 3 w 4"/>
                        <a:gd name="T1" fmla="*/ 1 h 4"/>
                        <a:gd name="T2" fmla="*/ 1 w 4"/>
                        <a:gd name="T3" fmla="*/ 3 h 4"/>
                        <a:gd name="T4" fmla="*/ 3 w 4"/>
                        <a:gd name="T5" fmla="*/ 1 h 4"/>
                      </a:gdLst>
                      <a:ahLst/>
                      <a:cxnLst>
                        <a:cxn ang="0">
                          <a:pos x="T0" y="T1"/>
                        </a:cxn>
                        <a:cxn ang="0">
                          <a:pos x="T2" y="T3"/>
                        </a:cxn>
                        <a:cxn ang="0">
                          <a:pos x="T4" y="T5"/>
                        </a:cxn>
                      </a:cxnLst>
                      <a:rect l="0" t="0" r="r" b="b"/>
                      <a:pathLst>
                        <a:path w="4" h="4">
                          <a:moveTo>
                            <a:pt x="3" y="1"/>
                          </a:moveTo>
                          <a:cubicBezTo>
                            <a:pt x="4" y="2"/>
                            <a:pt x="2" y="4"/>
                            <a:pt x="1" y="3"/>
                          </a:cubicBezTo>
                          <a:cubicBezTo>
                            <a:pt x="0" y="2"/>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14223"/>
                    <p:cNvSpPr>
                      <a:spLocks/>
                    </p:cNvSpPr>
                    <p:nvPr/>
                  </p:nvSpPr>
                  <p:spPr bwMode="auto">
                    <a:xfrm>
                      <a:off x="2646" y="404"/>
                      <a:ext cx="8" cy="8"/>
                    </a:xfrm>
                    <a:custGeom>
                      <a:avLst/>
                      <a:gdLst>
                        <a:gd name="T0" fmla="*/ 2 w 2"/>
                        <a:gd name="T1" fmla="*/ 1 h 2"/>
                        <a:gd name="T2" fmla="*/ 2 w 2"/>
                        <a:gd name="T3" fmla="*/ 2 h 2"/>
                        <a:gd name="T4" fmla="*/ 2 w 2"/>
                        <a:gd name="T5" fmla="*/ 2 h 2"/>
                        <a:gd name="T6" fmla="*/ 1 w 2"/>
                        <a:gd name="T7" fmla="*/ 2 h 2"/>
                        <a:gd name="T8" fmla="*/ 1 w 2"/>
                        <a:gd name="T9" fmla="*/ 1 h 2"/>
                        <a:gd name="T10" fmla="*/ 1 w 2"/>
                        <a:gd name="T11" fmla="*/ 1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2"/>
                            <a:pt x="2" y="2"/>
                          </a:cubicBezTo>
                          <a:cubicBezTo>
                            <a:pt x="2" y="2"/>
                            <a:pt x="2" y="2"/>
                            <a:pt x="2" y="2"/>
                          </a:cubicBezTo>
                          <a:cubicBezTo>
                            <a:pt x="2" y="2"/>
                            <a:pt x="1" y="2"/>
                            <a:pt x="1" y="2"/>
                          </a:cubicBezTo>
                          <a:cubicBezTo>
                            <a:pt x="0" y="2"/>
                            <a:pt x="0" y="1"/>
                            <a:pt x="1" y="1"/>
                          </a:cubicBezTo>
                          <a:cubicBezTo>
                            <a:pt x="1" y="1"/>
                            <a:pt x="1" y="1"/>
                            <a:pt x="1" y="1"/>
                          </a:cubicBezTo>
                          <a:cubicBezTo>
                            <a:pt x="1" y="0"/>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14224"/>
                    <p:cNvSpPr>
                      <a:spLocks/>
                    </p:cNvSpPr>
                    <p:nvPr/>
                  </p:nvSpPr>
                  <p:spPr bwMode="auto">
                    <a:xfrm>
                      <a:off x="2671" y="429"/>
                      <a:ext cx="12" cy="12"/>
                    </a:xfrm>
                    <a:custGeom>
                      <a:avLst/>
                      <a:gdLst>
                        <a:gd name="T0" fmla="*/ 2 w 3"/>
                        <a:gd name="T1" fmla="*/ 1 h 3"/>
                        <a:gd name="T2" fmla="*/ 3 w 3"/>
                        <a:gd name="T3" fmla="*/ 1 h 3"/>
                        <a:gd name="T4" fmla="*/ 3 w 3"/>
                        <a:gd name="T5" fmla="*/ 3 h 3"/>
                        <a:gd name="T6" fmla="*/ 1 w 3"/>
                        <a:gd name="T7" fmla="*/ 3 h 3"/>
                        <a:gd name="T8" fmla="*/ 0 w 3"/>
                        <a:gd name="T9" fmla="*/ 3 h 3"/>
                        <a:gd name="T10" fmla="*/ 0 w 3"/>
                        <a:gd name="T11" fmla="*/ 1 h 3"/>
                        <a:gd name="T12" fmla="*/ 2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1"/>
                          </a:moveTo>
                          <a:cubicBezTo>
                            <a:pt x="3" y="1"/>
                            <a:pt x="3" y="1"/>
                            <a:pt x="3" y="1"/>
                          </a:cubicBezTo>
                          <a:cubicBezTo>
                            <a:pt x="3" y="1"/>
                            <a:pt x="3" y="2"/>
                            <a:pt x="3" y="3"/>
                          </a:cubicBezTo>
                          <a:cubicBezTo>
                            <a:pt x="2" y="3"/>
                            <a:pt x="1" y="3"/>
                            <a:pt x="1" y="3"/>
                          </a:cubicBezTo>
                          <a:cubicBezTo>
                            <a:pt x="0" y="3"/>
                            <a:pt x="0" y="3"/>
                            <a:pt x="0" y="3"/>
                          </a:cubicBezTo>
                          <a:cubicBezTo>
                            <a:pt x="0" y="2"/>
                            <a:pt x="0" y="1"/>
                            <a:pt x="0" y="1"/>
                          </a:cubicBezTo>
                          <a:cubicBezTo>
                            <a:pt x="1" y="0"/>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14225"/>
                    <p:cNvSpPr>
                      <a:spLocks/>
                    </p:cNvSpPr>
                    <p:nvPr/>
                  </p:nvSpPr>
                  <p:spPr bwMode="auto">
                    <a:xfrm>
                      <a:off x="2691" y="461"/>
                      <a:ext cx="13" cy="8"/>
                    </a:xfrm>
                    <a:custGeom>
                      <a:avLst/>
                      <a:gdLst>
                        <a:gd name="T0" fmla="*/ 2 w 3"/>
                        <a:gd name="T1" fmla="*/ 2 h 2"/>
                        <a:gd name="T2" fmla="*/ 1 w 3"/>
                        <a:gd name="T3" fmla="*/ 2 h 2"/>
                        <a:gd name="T4" fmla="*/ 1 w 3"/>
                        <a:gd name="T5" fmla="*/ 2 h 2"/>
                        <a:gd name="T6" fmla="*/ 1 w 3"/>
                        <a:gd name="T7" fmla="*/ 2 h 2"/>
                        <a:gd name="T8" fmla="*/ 1 w 3"/>
                        <a:gd name="T9" fmla="*/ 1 h 2"/>
                        <a:gd name="T10" fmla="*/ 1 w 3"/>
                        <a:gd name="T11" fmla="*/ 0 h 2"/>
                        <a:gd name="T12" fmla="*/ 1 w 3"/>
                        <a:gd name="T13" fmla="*/ 0 h 2"/>
                        <a:gd name="T14" fmla="*/ 1 w 3"/>
                        <a:gd name="T15" fmla="*/ 0 h 2"/>
                        <a:gd name="T16" fmla="*/ 2 w 3"/>
                        <a:gd name="T17" fmla="*/ 0 h 2"/>
                        <a:gd name="T18" fmla="*/ 3 w 3"/>
                        <a:gd name="T19" fmla="*/ 1 h 2"/>
                        <a:gd name="T20" fmla="*/ 2 w 3"/>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2">
                          <a:moveTo>
                            <a:pt x="2" y="2"/>
                          </a:moveTo>
                          <a:cubicBezTo>
                            <a:pt x="2" y="2"/>
                            <a:pt x="1" y="2"/>
                            <a:pt x="1" y="2"/>
                          </a:cubicBezTo>
                          <a:cubicBezTo>
                            <a:pt x="1" y="2"/>
                            <a:pt x="1" y="2"/>
                            <a:pt x="1" y="2"/>
                          </a:cubicBezTo>
                          <a:cubicBezTo>
                            <a:pt x="1" y="2"/>
                            <a:pt x="1" y="2"/>
                            <a:pt x="1" y="2"/>
                          </a:cubicBezTo>
                          <a:cubicBezTo>
                            <a:pt x="1" y="2"/>
                            <a:pt x="1" y="1"/>
                            <a:pt x="1" y="1"/>
                          </a:cubicBezTo>
                          <a:cubicBezTo>
                            <a:pt x="0" y="1"/>
                            <a:pt x="1" y="1"/>
                            <a:pt x="1" y="0"/>
                          </a:cubicBezTo>
                          <a:cubicBezTo>
                            <a:pt x="1" y="0"/>
                            <a:pt x="1" y="0"/>
                            <a:pt x="1" y="0"/>
                          </a:cubicBezTo>
                          <a:cubicBezTo>
                            <a:pt x="1" y="0"/>
                            <a:pt x="1" y="0"/>
                            <a:pt x="1" y="0"/>
                          </a:cubicBezTo>
                          <a:cubicBezTo>
                            <a:pt x="1" y="0"/>
                            <a:pt x="2" y="0"/>
                            <a:pt x="2" y="0"/>
                          </a:cubicBezTo>
                          <a:cubicBezTo>
                            <a:pt x="2" y="0"/>
                            <a:pt x="3" y="1"/>
                            <a:pt x="3" y="1"/>
                          </a:cubicBezTo>
                          <a:cubicBezTo>
                            <a:pt x="3" y="1"/>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14226"/>
                    <p:cNvSpPr>
                      <a:spLocks/>
                    </p:cNvSpPr>
                    <p:nvPr/>
                  </p:nvSpPr>
                  <p:spPr bwMode="auto">
                    <a:xfrm>
                      <a:off x="2368" y="437"/>
                      <a:ext cx="8" cy="8"/>
                    </a:xfrm>
                    <a:custGeom>
                      <a:avLst/>
                      <a:gdLst>
                        <a:gd name="T0" fmla="*/ 1 w 2"/>
                        <a:gd name="T1" fmla="*/ 2 h 2"/>
                        <a:gd name="T2" fmla="*/ 1 w 2"/>
                        <a:gd name="T3" fmla="*/ 2 h 2"/>
                        <a:gd name="T4" fmla="*/ 1 w 2"/>
                        <a:gd name="T5" fmla="*/ 1 h 2"/>
                        <a:gd name="T6" fmla="*/ 2 w 2"/>
                        <a:gd name="T7" fmla="*/ 1 h 2"/>
                        <a:gd name="T8" fmla="*/ 2 w 2"/>
                        <a:gd name="T9" fmla="*/ 1 h 2"/>
                        <a:gd name="T10" fmla="*/ 2 w 2"/>
                        <a:gd name="T11" fmla="*/ 2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1" y="2"/>
                            <a:pt x="1" y="2"/>
                          </a:cubicBezTo>
                          <a:cubicBezTo>
                            <a:pt x="0" y="2"/>
                            <a:pt x="0" y="1"/>
                            <a:pt x="1" y="1"/>
                          </a:cubicBezTo>
                          <a:cubicBezTo>
                            <a:pt x="1" y="0"/>
                            <a:pt x="2" y="0"/>
                            <a:pt x="2" y="1"/>
                          </a:cubicBezTo>
                          <a:cubicBezTo>
                            <a:pt x="2" y="1"/>
                            <a:pt x="2" y="1"/>
                            <a:pt x="2" y="1"/>
                          </a:cubicBezTo>
                          <a:cubicBezTo>
                            <a:pt x="2" y="1"/>
                            <a:pt x="2" y="2"/>
                            <a:pt x="2" y="2"/>
                          </a:cubicBezTo>
                          <a:cubicBezTo>
                            <a:pt x="2"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14227"/>
                    <p:cNvSpPr>
                      <a:spLocks noEditPoints="1"/>
                    </p:cNvSpPr>
                    <p:nvPr/>
                  </p:nvSpPr>
                  <p:spPr bwMode="auto">
                    <a:xfrm>
                      <a:off x="2380" y="367"/>
                      <a:ext cx="307" cy="197"/>
                    </a:xfrm>
                    <a:custGeom>
                      <a:avLst/>
                      <a:gdLst>
                        <a:gd name="T0" fmla="*/ 16 w 75"/>
                        <a:gd name="T1" fmla="*/ 42 h 48"/>
                        <a:gd name="T2" fmla="*/ 22 w 75"/>
                        <a:gd name="T3" fmla="*/ 47 h 48"/>
                        <a:gd name="T4" fmla="*/ 27 w 75"/>
                        <a:gd name="T5" fmla="*/ 47 h 48"/>
                        <a:gd name="T6" fmla="*/ 32 w 75"/>
                        <a:gd name="T7" fmla="*/ 48 h 48"/>
                        <a:gd name="T8" fmla="*/ 37 w 75"/>
                        <a:gd name="T9" fmla="*/ 48 h 48"/>
                        <a:gd name="T10" fmla="*/ 39 w 75"/>
                        <a:gd name="T11" fmla="*/ 47 h 48"/>
                        <a:gd name="T12" fmla="*/ 43 w 75"/>
                        <a:gd name="T13" fmla="*/ 46 h 48"/>
                        <a:gd name="T14" fmla="*/ 47 w 75"/>
                        <a:gd name="T15" fmla="*/ 44 h 48"/>
                        <a:gd name="T16" fmla="*/ 51 w 75"/>
                        <a:gd name="T17" fmla="*/ 43 h 48"/>
                        <a:gd name="T18" fmla="*/ 55 w 75"/>
                        <a:gd name="T19" fmla="*/ 41 h 48"/>
                        <a:gd name="T20" fmla="*/ 59 w 75"/>
                        <a:gd name="T21" fmla="*/ 40 h 48"/>
                        <a:gd name="T22" fmla="*/ 60 w 75"/>
                        <a:gd name="T23" fmla="*/ 39 h 48"/>
                        <a:gd name="T24" fmla="*/ 64 w 75"/>
                        <a:gd name="T25" fmla="*/ 36 h 48"/>
                        <a:gd name="T26" fmla="*/ 69 w 75"/>
                        <a:gd name="T27" fmla="*/ 32 h 48"/>
                        <a:gd name="T28" fmla="*/ 72 w 75"/>
                        <a:gd name="T29" fmla="*/ 28 h 48"/>
                        <a:gd name="T30" fmla="*/ 74 w 75"/>
                        <a:gd name="T31" fmla="*/ 25 h 48"/>
                        <a:gd name="T32" fmla="*/ 73 w 75"/>
                        <a:gd name="T33" fmla="*/ 21 h 48"/>
                        <a:gd name="T34" fmla="*/ 71 w 75"/>
                        <a:gd name="T35" fmla="*/ 18 h 48"/>
                        <a:gd name="T36" fmla="*/ 67 w 75"/>
                        <a:gd name="T37" fmla="*/ 15 h 48"/>
                        <a:gd name="T38" fmla="*/ 65 w 75"/>
                        <a:gd name="T39" fmla="*/ 12 h 48"/>
                        <a:gd name="T40" fmla="*/ 63 w 75"/>
                        <a:gd name="T41" fmla="*/ 11 h 48"/>
                        <a:gd name="T42" fmla="*/ 60 w 75"/>
                        <a:gd name="T43" fmla="*/ 9 h 48"/>
                        <a:gd name="T44" fmla="*/ 56 w 75"/>
                        <a:gd name="T45" fmla="*/ 7 h 48"/>
                        <a:gd name="T46" fmla="*/ 55 w 75"/>
                        <a:gd name="T47" fmla="*/ 6 h 48"/>
                        <a:gd name="T48" fmla="*/ 51 w 75"/>
                        <a:gd name="T49" fmla="*/ 4 h 48"/>
                        <a:gd name="T50" fmla="*/ 47 w 75"/>
                        <a:gd name="T51" fmla="*/ 3 h 48"/>
                        <a:gd name="T52" fmla="*/ 43 w 75"/>
                        <a:gd name="T53" fmla="*/ 2 h 48"/>
                        <a:gd name="T54" fmla="*/ 40 w 75"/>
                        <a:gd name="T55" fmla="*/ 0 h 48"/>
                        <a:gd name="T56" fmla="*/ 38 w 75"/>
                        <a:gd name="T57" fmla="*/ 1 h 48"/>
                        <a:gd name="T58" fmla="*/ 34 w 75"/>
                        <a:gd name="T59" fmla="*/ 1 h 48"/>
                        <a:gd name="T60" fmla="*/ 29 w 75"/>
                        <a:gd name="T61" fmla="*/ 1 h 48"/>
                        <a:gd name="T62" fmla="*/ 25 w 75"/>
                        <a:gd name="T63" fmla="*/ 2 h 48"/>
                        <a:gd name="T64" fmla="*/ 20 w 75"/>
                        <a:gd name="T65" fmla="*/ 3 h 48"/>
                        <a:gd name="T66" fmla="*/ 19 w 75"/>
                        <a:gd name="T67" fmla="*/ 3 h 48"/>
                        <a:gd name="T68" fmla="*/ 18 w 75"/>
                        <a:gd name="T69" fmla="*/ 3 h 48"/>
                        <a:gd name="T70" fmla="*/ 13 w 75"/>
                        <a:gd name="T71" fmla="*/ 6 h 48"/>
                        <a:gd name="T72" fmla="*/ 10 w 75"/>
                        <a:gd name="T73" fmla="*/ 8 h 48"/>
                        <a:gd name="T74" fmla="*/ 9 w 75"/>
                        <a:gd name="T75" fmla="*/ 10 h 48"/>
                        <a:gd name="T76" fmla="*/ 4 w 75"/>
                        <a:gd name="T77" fmla="*/ 15 h 48"/>
                        <a:gd name="T78" fmla="*/ 2 w 75"/>
                        <a:gd name="T79" fmla="*/ 18 h 48"/>
                        <a:gd name="T80" fmla="*/ 2 w 75"/>
                        <a:gd name="T81" fmla="*/ 20 h 48"/>
                        <a:gd name="T82" fmla="*/ 4 w 75"/>
                        <a:gd name="T83" fmla="*/ 16 h 48"/>
                        <a:gd name="T84" fmla="*/ 1 w 75"/>
                        <a:gd name="T85" fmla="*/ 24 h 48"/>
                        <a:gd name="T86" fmla="*/ 2 w 75"/>
                        <a:gd name="T87" fmla="*/ 28 h 48"/>
                        <a:gd name="T88" fmla="*/ 10 w 75"/>
                        <a:gd name="T89" fmla="*/ 36 h 48"/>
                        <a:gd name="T90" fmla="*/ 3 w 75"/>
                        <a:gd name="T91" fmla="*/ 23 h 48"/>
                        <a:gd name="T92" fmla="*/ 30 w 75"/>
                        <a:gd name="T93" fmla="*/ 3 h 48"/>
                        <a:gd name="T94" fmla="*/ 40 w 75"/>
                        <a:gd name="T95" fmla="*/ 4 h 48"/>
                        <a:gd name="T96" fmla="*/ 71 w 75"/>
                        <a:gd name="T97" fmla="*/ 23 h 48"/>
                        <a:gd name="T98" fmla="*/ 70 w 75"/>
                        <a:gd name="T99" fmla="*/ 25 h 48"/>
                        <a:gd name="T100" fmla="*/ 58 w 75"/>
                        <a:gd name="T101" fmla="*/ 37 h 48"/>
                        <a:gd name="T102" fmla="*/ 50 w 75"/>
                        <a:gd name="T103" fmla="*/ 41 h 48"/>
                        <a:gd name="T104" fmla="*/ 38 w 75"/>
                        <a:gd name="T105" fmla="*/ 44 h 48"/>
                        <a:gd name="T106" fmla="*/ 33 w 75"/>
                        <a:gd name="T107" fmla="*/ 45 h 48"/>
                        <a:gd name="T108" fmla="*/ 14 w 75"/>
                        <a:gd name="T109" fmla="*/ 39 h 48"/>
                        <a:gd name="T110" fmla="*/ 38 w 75"/>
                        <a:gd name="T111" fmla="*/ 45 h 48"/>
                        <a:gd name="T112" fmla="*/ 46 w 75"/>
                        <a:gd name="T113" fmla="*/ 42 h 48"/>
                        <a:gd name="T114" fmla="*/ 4 w 75"/>
                        <a:gd name="T115" fmla="*/ 15 h 48"/>
                        <a:gd name="T116" fmla="*/ 9 w 75"/>
                        <a:gd name="T117" fmla="*/ 10 h 48"/>
                        <a:gd name="T118" fmla="*/ 9 w 75"/>
                        <a:gd name="T119" fmla="*/ 1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 h="48">
                          <a:moveTo>
                            <a:pt x="4" y="32"/>
                          </a:moveTo>
                          <a:cubicBezTo>
                            <a:pt x="3" y="33"/>
                            <a:pt x="4" y="35"/>
                            <a:pt x="6" y="35"/>
                          </a:cubicBezTo>
                          <a:cubicBezTo>
                            <a:pt x="6" y="36"/>
                            <a:pt x="8" y="38"/>
                            <a:pt x="9" y="38"/>
                          </a:cubicBezTo>
                          <a:cubicBezTo>
                            <a:pt x="9" y="40"/>
                            <a:pt x="11" y="41"/>
                            <a:pt x="13" y="40"/>
                          </a:cubicBezTo>
                          <a:cubicBezTo>
                            <a:pt x="13" y="41"/>
                            <a:pt x="13" y="41"/>
                            <a:pt x="13" y="42"/>
                          </a:cubicBezTo>
                          <a:cubicBezTo>
                            <a:pt x="14" y="42"/>
                            <a:pt x="14" y="42"/>
                            <a:pt x="14" y="42"/>
                          </a:cubicBezTo>
                          <a:cubicBezTo>
                            <a:pt x="14" y="42"/>
                            <a:pt x="15" y="43"/>
                            <a:pt x="15" y="43"/>
                          </a:cubicBezTo>
                          <a:cubicBezTo>
                            <a:pt x="16" y="43"/>
                            <a:pt x="16" y="43"/>
                            <a:pt x="16" y="42"/>
                          </a:cubicBezTo>
                          <a:cubicBezTo>
                            <a:pt x="17" y="42"/>
                            <a:pt x="17" y="43"/>
                            <a:pt x="17" y="43"/>
                          </a:cubicBezTo>
                          <a:cubicBezTo>
                            <a:pt x="17" y="43"/>
                            <a:pt x="17" y="43"/>
                            <a:pt x="17" y="43"/>
                          </a:cubicBezTo>
                          <a:cubicBezTo>
                            <a:pt x="17" y="44"/>
                            <a:pt x="17" y="44"/>
                            <a:pt x="18" y="45"/>
                          </a:cubicBezTo>
                          <a:cubicBezTo>
                            <a:pt x="18" y="45"/>
                            <a:pt x="19" y="45"/>
                            <a:pt x="19" y="45"/>
                          </a:cubicBezTo>
                          <a:cubicBezTo>
                            <a:pt x="20" y="45"/>
                            <a:pt x="20" y="45"/>
                            <a:pt x="21" y="45"/>
                          </a:cubicBezTo>
                          <a:cubicBezTo>
                            <a:pt x="21" y="45"/>
                            <a:pt x="21" y="45"/>
                            <a:pt x="21" y="45"/>
                          </a:cubicBezTo>
                          <a:cubicBezTo>
                            <a:pt x="21" y="45"/>
                            <a:pt x="21" y="45"/>
                            <a:pt x="21" y="46"/>
                          </a:cubicBezTo>
                          <a:cubicBezTo>
                            <a:pt x="21" y="46"/>
                            <a:pt x="22" y="46"/>
                            <a:pt x="22" y="47"/>
                          </a:cubicBezTo>
                          <a:cubicBezTo>
                            <a:pt x="23" y="47"/>
                            <a:pt x="23" y="47"/>
                            <a:pt x="24" y="47"/>
                          </a:cubicBezTo>
                          <a:cubicBezTo>
                            <a:pt x="24" y="47"/>
                            <a:pt x="24" y="47"/>
                            <a:pt x="25" y="46"/>
                          </a:cubicBezTo>
                          <a:cubicBezTo>
                            <a:pt x="25" y="46"/>
                            <a:pt x="25" y="46"/>
                            <a:pt x="25" y="46"/>
                          </a:cubicBezTo>
                          <a:cubicBezTo>
                            <a:pt x="25" y="46"/>
                            <a:pt x="25" y="46"/>
                            <a:pt x="25" y="46"/>
                          </a:cubicBezTo>
                          <a:cubicBezTo>
                            <a:pt x="25" y="46"/>
                            <a:pt x="25" y="46"/>
                            <a:pt x="25" y="46"/>
                          </a:cubicBezTo>
                          <a:cubicBezTo>
                            <a:pt x="25" y="46"/>
                            <a:pt x="25" y="46"/>
                            <a:pt x="25" y="46"/>
                          </a:cubicBezTo>
                          <a:cubicBezTo>
                            <a:pt x="25" y="47"/>
                            <a:pt x="25" y="47"/>
                            <a:pt x="26" y="47"/>
                          </a:cubicBezTo>
                          <a:cubicBezTo>
                            <a:pt x="26" y="47"/>
                            <a:pt x="26" y="47"/>
                            <a:pt x="27" y="47"/>
                          </a:cubicBezTo>
                          <a:cubicBezTo>
                            <a:pt x="27" y="47"/>
                            <a:pt x="27" y="47"/>
                            <a:pt x="28" y="47"/>
                          </a:cubicBezTo>
                          <a:cubicBezTo>
                            <a:pt x="28" y="47"/>
                            <a:pt x="28" y="47"/>
                            <a:pt x="28" y="47"/>
                          </a:cubicBezTo>
                          <a:cubicBezTo>
                            <a:pt x="28" y="47"/>
                            <a:pt x="28" y="47"/>
                            <a:pt x="28" y="47"/>
                          </a:cubicBezTo>
                          <a:cubicBezTo>
                            <a:pt x="29" y="47"/>
                            <a:pt x="29" y="47"/>
                            <a:pt x="29" y="47"/>
                          </a:cubicBezTo>
                          <a:cubicBezTo>
                            <a:pt x="29" y="47"/>
                            <a:pt x="29" y="47"/>
                            <a:pt x="29" y="47"/>
                          </a:cubicBezTo>
                          <a:cubicBezTo>
                            <a:pt x="29" y="48"/>
                            <a:pt x="29" y="48"/>
                            <a:pt x="30" y="48"/>
                          </a:cubicBezTo>
                          <a:cubicBezTo>
                            <a:pt x="30" y="48"/>
                            <a:pt x="30" y="48"/>
                            <a:pt x="31" y="48"/>
                          </a:cubicBezTo>
                          <a:cubicBezTo>
                            <a:pt x="31" y="48"/>
                            <a:pt x="32" y="48"/>
                            <a:pt x="32" y="48"/>
                          </a:cubicBezTo>
                          <a:cubicBezTo>
                            <a:pt x="33" y="48"/>
                            <a:pt x="33" y="48"/>
                            <a:pt x="33" y="47"/>
                          </a:cubicBezTo>
                          <a:cubicBezTo>
                            <a:pt x="33" y="47"/>
                            <a:pt x="33" y="47"/>
                            <a:pt x="33" y="47"/>
                          </a:cubicBezTo>
                          <a:cubicBezTo>
                            <a:pt x="34" y="47"/>
                            <a:pt x="34" y="47"/>
                            <a:pt x="34" y="47"/>
                          </a:cubicBezTo>
                          <a:cubicBezTo>
                            <a:pt x="34" y="47"/>
                            <a:pt x="34" y="48"/>
                            <a:pt x="34" y="48"/>
                          </a:cubicBezTo>
                          <a:cubicBezTo>
                            <a:pt x="34" y="48"/>
                            <a:pt x="34" y="48"/>
                            <a:pt x="34" y="48"/>
                          </a:cubicBezTo>
                          <a:cubicBezTo>
                            <a:pt x="34" y="48"/>
                            <a:pt x="34" y="48"/>
                            <a:pt x="34" y="48"/>
                          </a:cubicBezTo>
                          <a:cubicBezTo>
                            <a:pt x="35" y="48"/>
                            <a:pt x="35" y="48"/>
                            <a:pt x="36" y="48"/>
                          </a:cubicBezTo>
                          <a:cubicBezTo>
                            <a:pt x="36" y="48"/>
                            <a:pt x="36" y="48"/>
                            <a:pt x="37" y="48"/>
                          </a:cubicBezTo>
                          <a:cubicBezTo>
                            <a:pt x="37" y="48"/>
                            <a:pt x="37" y="48"/>
                            <a:pt x="37" y="48"/>
                          </a:cubicBezTo>
                          <a:cubicBezTo>
                            <a:pt x="37" y="48"/>
                            <a:pt x="37" y="47"/>
                            <a:pt x="37" y="47"/>
                          </a:cubicBezTo>
                          <a:cubicBezTo>
                            <a:pt x="38" y="47"/>
                            <a:pt x="38" y="47"/>
                            <a:pt x="38" y="47"/>
                          </a:cubicBezTo>
                          <a:cubicBezTo>
                            <a:pt x="38" y="47"/>
                            <a:pt x="38" y="47"/>
                            <a:pt x="38" y="47"/>
                          </a:cubicBezTo>
                          <a:cubicBezTo>
                            <a:pt x="38" y="47"/>
                            <a:pt x="38" y="47"/>
                            <a:pt x="38" y="47"/>
                          </a:cubicBezTo>
                          <a:cubicBezTo>
                            <a:pt x="38" y="47"/>
                            <a:pt x="38" y="47"/>
                            <a:pt x="38" y="47"/>
                          </a:cubicBezTo>
                          <a:cubicBezTo>
                            <a:pt x="38" y="47"/>
                            <a:pt x="38" y="47"/>
                            <a:pt x="38" y="47"/>
                          </a:cubicBezTo>
                          <a:cubicBezTo>
                            <a:pt x="38" y="47"/>
                            <a:pt x="39" y="47"/>
                            <a:pt x="39" y="47"/>
                          </a:cubicBezTo>
                          <a:cubicBezTo>
                            <a:pt x="39" y="47"/>
                            <a:pt x="40" y="47"/>
                            <a:pt x="40" y="47"/>
                          </a:cubicBezTo>
                          <a:cubicBezTo>
                            <a:pt x="41" y="47"/>
                            <a:pt x="41" y="47"/>
                            <a:pt x="41" y="47"/>
                          </a:cubicBezTo>
                          <a:cubicBezTo>
                            <a:pt x="42" y="47"/>
                            <a:pt x="42" y="47"/>
                            <a:pt x="42" y="47"/>
                          </a:cubicBezTo>
                          <a:cubicBezTo>
                            <a:pt x="42" y="47"/>
                            <a:pt x="42" y="47"/>
                            <a:pt x="42" y="46"/>
                          </a:cubicBezTo>
                          <a:cubicBezTo>
                            <a:pt x="42" y="46"/>
                            <a:pt x="42" y="46"/>
                            <a:pt x="42" y="46"/>
                          </a:cubicBezTo>
                          <a:cubicBezTo>
                            <a:pt x="42" y="46"/>
                            <a:pt x="43" y="46"/>
                            <a:pt x="43" y="46"/>
                          </a:cubicBezTo>
                          <a:cubicBezTo>
                            <a:pt x="43" y="46"/>
                            <a:pt x="43" y="46"/>
                            <a:pt x="43" y="46"/>
                          </a:cubicBezTo>
                          <a:cubicBezTo>
                            <a:pt x="43" y="46"/>
                            <a:pt x="43" y="46"/>
                            <a:pt x="43" y="46"/>
                          </a:cubicBezTo>
                          <a:cubicBezTo>
                            <a:pt x="43" y="46"/>
                            <a:pt x="43" y="46"/>
                            <a:pt x="43" y="46"/>
                          </a:cubicBezTo>
                          <a:cubicBezTo>
                            <a:pt x="43" y="46"/>
                            <a:pt x="43" y="46"/>
                            <a:pt x="43" y="46"/>
                          </a:cubicBezTo>
                          <a:cubicBezTo>
                            <a:pt x="44" y="46"/>
                            <a:pt x="44" y="46"/>
                            <a:pt x="45" y="46"/>
                          </a:cubicBezTo>
                          <a:cubicBezTo>
                            <a:pt x="45" y="46"/>
                            <a:pt x="46" y="46"/>
                            <a:pt x="46" y="45"/>
                          </a:cubicBezTo>
                          <a:cubicBezTo>
                            <a:pt x="46" y="45"/>
                            <a:pt x="46" y="45"/>
                            <a:pt x="46" y="45"/>
                          </a:cubicBezTo>
                          <a:cubicBezTo>
                            <a:pt x="46" y="45"/>
                            <a:pt x="46" y="45"/>
                            <a:pt x="47" y="45"/>
                          </a:cubicBezTo>
                          <a:cubicBezTo>
                            <a:pt x="47" y="45"/>
                            <a:pt x="47" y="45"/>
                            <a:pt x="47" y="44"/>
                          </a:cubicBezTo>
                          <a:cubicBezTo>
                            <a:pt x="47" y="44"/>
                            <a:pt x="47" y="44"/>
                            <a:pt x="47" y="44"/>
                          </a:cubicBezTo>
                          <a:cubicBezTo>
                            <a:pt x="47" y="44"/>
                            <a:pt x="47" y="44"/>
                            <a:pt x="47" y="44"/>
                          </a:cubicBezTo>
                          <a:cubicBezTo>
                            <a:pt x="47" y="45"/>
                            <a:pt x="47" y="45"/>
                            <a:pt x="47" y="45"/>
                          </a:cubicBezTo>
                          <a:cubicBezTo>
                            <a:pt x="48" y="45"/>
                            <a:pt x="49" y="44"/>
                            <a:pt x="49" y="44"/>
                          </a:cubicBezTo>
                          <a:cubicBezTo>
                            <a:pt x="50" y="44"/>
                            <a:pt x="50" y="43"/>
                            <a:pt x="50" y="43"/>
                          </a:cubicBezTo>
                          <a:cubicBezTo>
                            <a:pt x="50" y="43"/>
                            <a:pt x="50" y="43"/>
                            <a:pt x="50" y="43"/>
                          </a:cubicBezTo>
                          <a:cubicBezTo>
                            <a:pt x="50" y="43"/>
                            <a:pt x="50" y="43"/>
                            <a:pt x="50" y="43"/>
                          </a:cubicBezTo>
                          <a:cubicBezTo>
                            <a:pt x="51" y="43"/>
                            <a:pt x="51" y="43"/>
                            <a:pt x="51" y="43"/>
                          </a:cubicBezTo>
                          <a:cubicBezTo>
                            <a:pt x="51" y="43"/>
                            <a:pt x="51" y="43"/>
                            <a:pt x="51" y="43"/>
                          </a:cubicBezTo>
                          <a:cubicBezTo>
                            <a:pt x="51" y="43"/>
                            <a:pt x="51" y="43"/>
                            <a:pt x="51" y="43"/>
                          </a:cubicBezTo>
                          <a:cubicBezTo>
                            <a:pt x="51" y="43"/>
                            <a:pt x="51" y="43"/>
                            <a:pt x="52" y="43"/>
                          </a:cubicBezTo>
                          <a:cubicBezTo>
                            <a:pt x="52" y="43"/>
                            <a:pt x="53" y="43"/>
                            <a:pt x="53" y="43"/>
                          </a:cubicBezTo>
                          <a:cubicBezTo>
                            <a:pt x="53" y="43"/>
                            <a:pt x="53" y="43"/>
                            <a:pt x="53" y="43"/>
                          </a:cubicBezTo>
                          <a:cubicBezTo>
                            <a:pt x="54" y="43"/>
                            <a:pt x="54" y="42"/>
                            <a:pt x="54" y="42"/>
                          </a:cubicBezTo>
                          <a:cubicBezTo>
                            <a:pt x="54" y="42"/>
                            <a:pt x="55" y="42"/>
                            <a:pt x="55" y="42"/>
                          </a:cubicBezTo>
                          <a:cubicBezTo>
                            <a:pt x="55" y="42"/>
                            <a:pt x="55" y="42"/>
                            <a:pt x="55" y="42"/>
                          </a:cubicBezTo>
                          <a:cubicBezTo>
                            <a:pt x="55" y="42"/>
                            <a:pt x="55" y="41"/>
                            <a:pt x="55" y="41"/>
                          </a:cubicBezTo>
                          <a:cubicBezTo>
                            <a:pt x="55" y="41"/>
                            <a:pt x="55" y="41"/>
                            <a:pt x="55" y="41"/>
                          </a:cubicBezTo>
                          <a:cubicBezTo>
                            <a:pt x="55" y="41"/>
                            <a:pt x="55" y="41"/>
                            <a:pt x="55" y="41"/>
                          </a:cubicBezTo>
                          <a:cubicBezTo>
                            <a:pt x="55" y="41"/>
                            <a:pt x="55" y="41"/>
                            <a:pt x="55" y="41"/>
                          </a:cubicBezTo>
                          <a:cubicBezTo>
                            <a:pt x="55" y="41"/>
                            <a:pt x="55" y="41"/>
                            <a:pt x="55" y="41"/>
                          </a:cubicBezTo>
                          <a:cubicBezTo>
                            <a:pt x="55" y="41"/>
                            <a:pt x="56" y="41"/>
                            <a:pt x="56" y="41"/>
                          </a:cubicBezTo>
                          <a:cubicBezTo>
                            <a:pt x="56" y="41"/>
                            <a:pt x="57" y="41"/>
                            <a:pt x="57" y="41"/>
                          </a:cubicBezTo>
                          <a:cubicBezTo>
                            <a:pt x="58" y="41"/>
                            <a:pt x="58" y="40"/>
                            <a:pt x="58" y="40"/>
                          </a:cubicBezTo>
                          <a:cubicBezTo>
                            <a:pt x="58" y="40"/>
                            <a:pt x="58" y="40"/>
                            <a:pt x="59" y="40"/>
                          </a:cubicBezTo>
                          <a:cubicBezTo>
                            <a:pt x="59" y="39"/>
                            <a:pt x="59" y="39"/>
                            <a:pt x="59" y="39"/>
                          </a:cubicBezTo>
                          <a:cubicBezTo>
                            <a:pt x="59" y="39"/>
                            <a:pt x="59" y="39"/>
                            <a:pt x="59" y="39"/>
                          </a:cubicBezTo>
                          <a:cubicBezTo>
                            <a:pt x="59" y="39"/>
                            <a:pt x="59" y="39"/>
                            <a:pt x="59" y="39"/>
                          </a:cubicBezTo>
                          <a:cubicBezTo>
                            <a:pt x="59" y="39"/>
                            <a:pt x="59" y="39"/>
                            <a:pt x="59" y="39"/>
                          </a:cubicBezTo>
                          <a:cubicBezTo>
                            <a:pt x="59" y="39"/>
                            <a:pt x="59" y="39"/>
                            <a:pt x="59" y="39"/>
                          </a:cubicBezTo>
                          <a:cubicBezTo>
                            <a:pt x="59" y="39"/>
                            <a:pt x="59" y="39"/>
                            <a:pt x="59" y="39"/>
                          </a:cubicBezTo>
                          <a:cubicBezTo>
                            <a:pt x="60" y="39"/>
                            <a:pt x="60" y="39"/>
                            <a:pt x="60" y="39"/>
                          </a:cubicBezTo>
                          <a:cubicBezTo>
                            <a:pt x="60" y="39"/>
                            <a:pt x="60" y="39"/>
                            <a:pt x="60" y="39"/>
                          </a:cubicBezTo>
                          <a:cubicBezTo>
                            <a:pt x="61" y="39"/>
                            <a:pt x="61" y="38"/>
                            <a:pt x="62" y="38"/>
                          </a:cubicBezTo>
                          <a:cubicBezTo>
                            <a:pt x="62" y="38"/>
                            <a:pt x="62" y="37"/>
                            <a:pt x="63" y="37"/>
                          </a:cubicBezTo>
                          <a:cubicBezTo>
                            <a:pt x="63" y="37"/>
                            <a:pt x="63" y="37"/>
                            <a:pt x="63" y="36"/>
                          </a:cubicBezTo>
                          <a:cubicBezTo>
                            <a:pt x="63" y="36"/>
                            <a:pt x="63" y="36"/>
                            <a:pt x="63" y="36"/>
                          </a:cubicBezTo>
                          <a:cubicBezTo>
                            <a:pt x="63" y="36"/>
                            <a:pt x="63" y="36"/>
                            <a:pt x="63" y="36"/>
                          </a:cubicBezTo>
                          <a:cubicBezTo>
                            <a:pt x="63" y="36"/>
                            <a:pt x="63" y="36"/>
                            <a:pt x="63" y="36"/>
                          </a:cubicBezTo>
                          <a:cubicBezTo>
                            <a:pt x="63" y="36"/>
                            <a:pt x="63" y="36"/>
                            <a:pt x="63" y="36"/>
                          </a:cubicBezTo>
                          <a:cubicBezTo>
                            <a:pt x="63" y="36"/>
                            <a:pt x="63" y="36"/>
                            <a:pt x="64" y="36"/>
                          </a:cubicBezTo>
                          <a:cubicBezTo>
                            <a:pt x="64" y="36"/>
                            <a:pt x="64" y="36"/>
                            <a:pt x="65" y="36"/>
                          </a:cubicBezTo>
                          <a:cubicBezTo>
                            <a:pt x="65" y="36"/>
                            <a:pt x="66" y="35"/>
                            <a:pt x="66" y="34"/>
                          </a:cubicBezTo>
                          <a:cubicBezTo>
                            <a:pt x="66" y="34"/>
                            <a:pt x="66" y="34"/>
                            <a:pt x="66" y="34"/>
                          </a:cubicBezTo>
                          <a:cubicBezTo>
                            <a:pt x="66" y="33"/>
                            <a:pt x="66" y="33"/>
                            <a:pt x="66" y="33"/>
                          </a:cubicBezTo>
                          <a:cubicBezTo>
                            <a:pt x="66" y="33"/>
                            <a:pt x="66" y="33"/>
                            <a:pt x="66" y="33"/>
                          </a:cubicBezTo>
                          <a:cubicBezTo>
                            <a:pt x="66" y="33"/>
                            <a:pt x="66" y="33"/>
                            <a:pt x="67" y="33"/>
                          </a:cubicBezTo>
                          <a:cubicBezTo>
                            <a:pt x="67" y="33"/>
                            <a:pt x="67" y="33"/>
                            <a:pt x="68" y="33"/>
                          </a:cubicBezTo>
                          <a:cubicBezTo>
                            <a:pt x="68" y="33"/>
                            <a:pt x="68" y="32"/>
                            <a:pt x="69" y="32"/>
                          </a:cubicBezTo>
                          <a:cubicBezTo>
                            <a:pt x="69" y="32"/>
                            <a:pt x="69" y="32"/>
                            <a:pt x="69" y="31"/>
                          </a:cubicBezTo>
                          <a:cubicBezTo>
                            <a:pt x="69" y="31"/>
                            <a:pt x="70" y="31"/>
                            <a:pt x="70" y="31"/>
                          </a:cubicBezTo>
                          <a:cubicBezTo>
                            <a:pt x="70" y="30"/>
                            <a:pt x="70" y="30"/>
                            <a:pt x="70" y="30"/>
                          </a:cubicBezTo>
                          <a:cubicBezTo>
                            <a:pt x="70" y="30"/>
                            <a:pt x="70" y="30"/>
                            <a:pt x="70" y="30"/>
                          </a:cubicBezTo>
                          <a:cubicBezTo>
                            <a:pt x="70" y="30"/>
                            <a:pt x="71" y="30"/>
                            <a:pt x="71" y="30"/>
                          </a:cubicBezTo>
                          <a:cubicBezTo>
                            <a:pt x="71" y="30"/>
                            <a:pt x="71" y="29"/>
                            <a:pt x="72" y="29"/>
                          </a:cubicBezTo>
                          <a:cubicBezTo>
                            <a:pt x="72" y="29"/>
                            <a:pt x="72" y="28"/>
                            <a:pt x="72" y="28"/>
                          </a:cubicBezTo>
                          <a:cubicBezTo>
                            <a:pt x="72" y="28"/>
                            <a:pt x="72" y="28"/>
                            <a:pt x="72" y="28"/>
                          </a:cubicBezTo>
                          <a:cubicBezTo>
                            <a:pt x="72" y="27"/>
                            <a:pt x="72" y="27"/>
                            <a:pt x="72" y="27"/>
                          </a:cubicBezTo>
                          <a:cubicBezTo>
                            <a:pt x="73" y="27"/>
                            <a:pt x="73" y="27"/>
                            <a:pt x="73" y="27"/>
                          </a:cubicBezTo>
                          <a:cubicBezTo>
                            <a:pt x="73" y="27"/>
                            <a:pt x="73" y="27"/>
                            <a:pt x="73" y="27"/>
                          </a:cubicBezTo>
                          <a:cubicBezTo>
                            <a:pt x="73" y="27"/>
                            <a:pt x="73" y="27"/>
                            <a:pt x="74" y="27"/>
                          </a:cubicBezTo>
                          <a:cubicBezTo>
                            <a:pt x="74" y="27"/>
                            <a:pt x="74" y="26"/>
                            <a:pt x="74" y="26"/>
                          </a:cubicBezTo>
                          <a:cubicBezTo>
                            <a:pt x="74" y="26"/>
                            <a:pt x="74" y="25"/>
                            <a:pt x="74" y="25"/>
                          </a:cubicBezTo>
                          <a:cubicBezTo>
                            <a:pt x="74" y="25"/>
                            <a:pt x="74" y="25"/>
                            <a:pt x="74" y="24"/>
                          </a:cubicBezTo>
                          <a:cubicBezTo>
                            <a:pt x="74" y="24"/>
                            <a:pt x="74" y="25"/>
                            <a:pt x="74" y="25"/>
                          </a:cubicBezTo>
                          <a:cubicBezTo>
                            <a:pt x="74" y="24"/>
                            <a:pt x="74" y="24"/>
                            <a:pt x="74" y="24"/>
                          </a:cubicBezTo>
                          <a:cubicBezTo>
                            <a:pt x="74" y="24"/>
                            <a:pt x="74" y="24"/>
                            <a:pt x="74" y="24"/>
                          </a:cubicBezTo>
                          <a:cubicBezTo>
                            <a:pt x="75" y="24"/>
                            <a:pt x="75" y="24"/>
                            <a:pt x="75" y="23"/>
                          </a:cubicBezTo>
                          <a:cubicBezTo>
                            <a:pt x="75" y="23"/>
                            <a:pt x="75" y="23"/>
                            <a:pt x="74" y="22"/>
                          </a:cubicBezTo>
                          <a:cubicBezTo>
                            <a:pt x="74" y="22"/>
                            <a:pt x="74" y="21"/>
                            <a:pt x="73" y="21"/>
                          </a:cubicBezTo>
                          <a:cubicBezTo>
                            <a:pt x="73" y="21"/>
                            <a:pt x="73" y="21"/>
                            <a:pt x="73" y="21"/>
                          </a:cubicBezTo>
                          <a:cubicBezTo>
                            <a:pt x="73" y="21"/>
                            <a:pt x="73" y="21"/>
                            <a:pt x="73" y="21"/>
                          </a:cubicBezTo>
                          <a:cubicBezTo>
                            <a:pt x="73" y="21"/>
                            <a:pt x="73" y="21"/>
                            <a:pt x="73" y="21"/>
                          </a:cubicBezTo>
                          <a:cubicBezTo>
                            <a:pt x="73" y="21"/>
                            <a:pt x="73" y="21"/>
                            <a:pt x="73" y="21"/>
                          </a:cubicBezTo>
                          <a:cubicBezTo>
                            <a:pt x="73" y="21"/>
                            <a:pt x="73" y="21"/>
                            <a:pt x="73" y="21"/>
                          </a:cubicBezTo>
                          <a:cubicBezTo>
                            <a:pt x="73" y="20"/>
                            <a:pt x="73" y="20"/>
                            <a:pt x="73" y="20"/>
                          </a:cubicBezTo>
                          <a:cubicBezTo>
                            <a:pt x="73" y="20"/>
                            <a:pt x="73" y="20"/>
                            <a:pt x="73" y="20"/>
                          </a:cubicBezTo>
                          <a:cubicBezTo>
                            <a:pt x="73" y="20"/>
                            <a:pt x="72" y="19"/>
                            <a:pt x="72" y="19"/>
                          </a:cubicBezTo>
                          <a:cubicBezTo>
                            <a:pt x="72" y="19"/>
                            <a:pt x="72" y="18"/>
                            <a:pt x="71" y="18"/>
                          </a:cubicBezTo>
                          <a:cubicBezTo>
                            <a:pt x="71" y="18"/>
                            <a:pt x="71" y="18"/>
                            <a:pt x="71" y="18"/>
                          </a:cubicBezTo>
                          <a:cubicBezTo>
                            <a:pt x="71" y="18"/>
                            <a:pt x="71" y="18"/>
                            <a:pt x="71" y="18"/>
                          </a:cubicBezTo>
                          <a:cubicBezTo>
                            <a:pt x="71" y="18"/>
                            <a:pt x="70" y="18"/>
                            <a:pt x="70" y="18"/>
                          </a:cubicBezTo>
                          <a:cubicBezTo>
                            <a:pt x="70" y="18"/>
                            <a:pt x="70" y="18"/>
                            <a:pt x="70" y="17"/>
                          </a:cubicBezTo>
                          <a:cubicBezTo>
                            <a:pt x="70" y="17"/>
                            <a:pt x="70" y="17"/>
                            <a:pt x="70" y="17"/>
                          </a:cubicBezTo>
                          <a:cubicBezTo>
                            <a:pt x="70" y="17"/>
                            <a:pt x="70" y="17"/>
                            <a:pt x="70" y="17"/>
                          </a:cubicBezTo>
                          <a:cubicBezTo>
                            <a:pt x="70" y="16"/>
                            <a:pt x="70" y="16"/>
                            <a:pt x="69" y="16"/>
                          </a:cubicBezTo>
                          <a:cubicBezTo>
                            <a:pt x="69" y="15"/>
                            <a:pt x="68" y="15"/>
                            <a:pt x="68" y="15"/>
                          </a:cubicBezTo>
                          <a:cubicBezTo>
                            <a:pt x="68" y="15"/>
                            <a:pt x="67" y="15"/>
                            <a:pt x="67" y="15"/>
                          </a:cubicBezTo>
                          <a:cubicBezTo>
                            <a:pt x="67" y="15"/>
                            <a:pt x="67" y="15"/>
                            <a:pt x="67" y="15"/>
                          </a:cubicBezTo>
                          <a:cubicBezTo>
                            <a:pt x="67" y="15"/>
                            <a:pt x="67" y="15"/>
                            <a:pt x="67" y="15"/>
                          </a:cubicBezTo>
                          <a:cubicBezTo>
                            <a:pt x="67" y="15"/>
                            <a:pt x="67" y="15"/>
                            <a:pt x="67" y="15"/>
                          </a:cubicBezTo>
                          <a:cubicBezTo>
                            <a:pt x="67" y="15"/>
                            <a:pt x="67" y="15"/>
                            <a:pt x="67" y="15"/>
                          </a:cubicBezTo>
                          <a:cubicBezTo>
                            <a:pt x="67" y="15"/>
                            <a:pt x="67" y="15"/>
                            <a:pt x="67" y="15"/>
                          </a:cubicBezTo>
                          <a:cubicBezTo>
                            <a:pt x="67" y="14"/>
                            <a:pt x="67" y="14"/>
                            <a:pt x="67" y="14"/>
                          </a:cubicBezTo>
                          <a:cubicBezTo>
                            <a:pt x="67" y="14"/>
                            <a:pt x="67" y="14"/>
                            <a:pt x="67" y="14"/>
                          </a:cubicBezTo>
                          <a:cubicBezTo>
                            <a:pt x="67" y="13"/>
                            <a:pt x="66" y="13"/>
                            <a:pt x="66" y="13"/>
                          </a:cubicBezTo>
                          <a:cubicBezTo>
                            <a:pt x="66" y="12"/>
                            <a:pt x="65" y="12"/>
                            <a:pt x="65" y="12"/>
                          </a:cubicBezTo>
                          <a:cubicBezTo>
                            <a:pt x="64" y="12"/>
                            <a:pt x="64" y="12"/>
                            <a:pt x="64" y="12"/>
                          </a:cubicBezTo>
                          <a:cubicBezTo>
                            <a:pt x="64" y="12"/>
                            <a:pt x="64" y="12"/>
                            <a:pt x="64" y="12"/>
                          </a:cubicBezTo>
                          <a:cubicBezTo>
                            <a:pt x="64" y="12"/>
                            <a:pt x="64" y="12"/>
                            <a:pt x="64" y="12"/>
                          </a:cubicBezTo>
                          <a:cubicBezTo>
                            <a:pt x="64" y="12"/>
                            <a:pt x="64" y="12"/>
                            <a:pt x="63" y="12"/>
                          </a:cubicBezTo>
                          <a:cubicBezTo>
                            <a:pt x="63" y="12"/>
                            <a:pt x="63" y="12"/>
                            <a:pt x="63" y="12"/>
                          </a:cubicBezTo>
                          <a:cubicBezTo>
                            <a:pt x="63" y="12"/>
                            <a:pt x="63" y="12"/>
                            <a:pt x="63" y="12"/>
                          </a:cubicBezTo>
                          <a:cubicBezTo>
                            <a:pt x="63" y="12"/>
                            <a:pt x="63" y="12"/>
                            <a:pt x="63" y="12"/>
                          </a:cubicBezTo>
                          <a:cubicBezTo>
                            <a:pt x="63" y="11"/>
                            <a:pt x="63" y="11"/>
                            <a:pt x="63" y="11"/>
                          </a:cubicBezTo>
                          <a:cubicBezTo>
                            <a:pt x="63" y="11"/>
                            <a:pt x="63" y="11"/>
                            <a:pt x="63" y="11"/>
                          </a:cubicBezTo>
                          <a:cubicBezTo>
                            <a:pt x="63" y="11"/>
                            <a:pt x="63" y="11"/>
                            <a:pt x="63" y="11"/>
                          </a:cubicBezTo>
                          <a:cubicBezTo>
                            <a:pt x="63" y="11"/>
                            <a:pt x="63" y="10"/>
                            <a:pt x="62" y="10"/>
                          </a:cubicBezTo>
                          <a:cubicBezTo>
                            <a:pt x="62" y="10"/>
                            <a:pt x="62" y="9"/>
                            <a:pt x="61" y="9"/>
                          </a:cubicBezTo>
                          <a:cubicBezTo>
                            <a:pt x="61" y="9"/>
                            <a:pt x="60" y="9"/>
                            <a:pt x="60" y="9"/>
                          </a:cubicBezTo>
                          <a:cubicBezTo>
                            <a:pt x="60" y="9"/>
                            <a:pt x="60" y="9"/>
                            <a:pt x="60" y="9"/>
                          </a:cubicBezTo>
                          <a:cubicBezTo>
                            <a:pt x="60" y="9"/>
                            <a:pt x="60" y="9"/>
                            <a:pt x="60" y="9"/>
                          </a:cubicBezTo>
                          <a:cubicBezTo>
                            <a:pt x="60" y="9"/>
                            <a:pt x="60" y="9"/>
                            <a:pt x="60" y="9"/>
                          </a:cubicBezTo>
                          <a:cubicBezTo>
                            <a:pt x="59" y="9"/>
                            <a:pt x="59" y="9"/>
                            <a:pt x="59" y="9"/>
                          </a:cubicBezTo>
                          <a:cubicBezTo>
                            <a:pt x="59" y="9"/>
                            <a:pt x="59" y="9"/>
                            <a:pt x="59" y="9"/>
                          </a:cubicBezTo>
                          <a:cubicBezTo>
                            <a:pt x="59" y="9"/>
                            <a:pt x="59" y="9"/>
                            <a:pt x="59" y="9"/>
                          </a:cubicBezTo>
                          <a:cubicBezTo>
                            <a:pt x="59" y="9"/>
                            <a:pt x="59" y="9"/>
                            <a:pt x="59" y="9"/>
                          </a:cubicBezTo>
                          <a:cubicBezTo>
                            <a:pt x="59" y="8"/>
                            <a:pt x="59" y="8"/>
                            <a:pt x="59" y="8"/>
                          </a:cubicBezTo>
                          <a:cubicBezTo>
                            <a:pt x="59" y="8"/>
                            <a:pt x="58" y="7"/>
                            <a:pt x="58" y="7"/>
                          </a:cubicBezTo>
                          <a:cubicBezTo>
                            <a:pt x="57" y="7"/>
                            <a:pt x="57" y="7"/>
                            <a:pt x="56" y="7"/>
                          </a:cubicBezTo>
                          <a:cubicBezTo>
                            <a:pt x="56" y="7"/>
                            <a:pt x="56" y="7"/>
                            <a:pt x="56" y="7"/>
                          </a:cubicBezTo>
                          <a:cubicBezTo>
                            <a:pt x="56" y="7"/>
                            <a:pt x="56" y="7"/>
                            <a:pt x="56" y="7"/>
                          </a:cubicBezTo>
                          <a:cubicBezTo>
                            <a:pt x="55" y="7"/>
                            <a:pt x="55" y="7"/>
                            <a:pt x="55" y="7"/>
                          </a:cubicBezTo>
                          <a:cubicBezTo>
                            <a:pt x="55" y="7"/>
                            <a:pt x="55" y="7"/>
                            <a:pt x="55" y="7"/>
                          </a:cubicBezTo>
                          <a:cubicBezTo>
                            <a:pt x="55" y="7"/>
                            <a:pt x="55" y="7"/>
                            <a:pt x="55" y="7"/>
                          </a:cubicBezTo>
                          <a:cubicBezTo>
                            <a:pt x="55" y="7"/>
                            <a:pt x="55" y="7"/>
                            <a:pt x="55" y="7"/>
                          </a:cubicBezTo>
                          <a:cubicBezTo>
                            <a:pt x="55" y="6"/>
                            <a:pt x="55" y="6"/>
                            <a:pt x="55" y="6"/>
                          </a:cubicBezTo>
                          <a:cubicBezTo>
                            <a:pt x="55" y="6"/>
                            <a:pt x="55" y="6"/>
                            <a:pt x="55" y="6"/>
                          </a:cubicBezTo>
                          <a:cubicBezTo>
                            <a:pt x="55" y="6"/>
                            <a:pt x="55" y="6"/>
                            <a:pt x="55" y="6"/>
                          </a:cubicBezTo>
                          <a:cubicBezTo>
                            <a:pt x="55" y="6"/>
                            <a:pt x="54" y="5"/>
                            <a:pt x="54" y="5"/>
                          </a:cubicBezTo>
                          <a:cubicBezTo>
                            <a:pt x="53" y="5"/>
                            <a:pt x="53" y="4"/>
                            <a:pt x="52" y="4"/>
                          </a:cubicBezTo>
                          <a:cubicBezTo>
                            <a:pt x="52" y="4"/>
                            <a:pt x="51" y="5"/>
                            <a:pt x="51" y="5"/>
                          </a:cubicBezTo>
                          <a:cubicBezTo>
                            <a:pt x="51" y="5"/>
                            <a:pt x="51" y="5"/>
                            <a:pt x="51" y="5"/>
                          </a:cubicBezTo>
                          <a:cubicBezTo>
                            <a:pt x="51" y="5"/>
                            <a:pt x="51" y="5"/>
                            <a:pt x="51" y="5"/>
                          </a:cubicBezTo>
                          <a:cubicBezTo>
                            <a:pt x="51" y="5"/>
                            <a:pt x="51" y="5"/>
                            <a:pt x="51" y="5"/>
                          </a:cubicBezTo>
                          <a:cubicBezTo>
                            <a:pt x="51" y="5"/>
                            <a:pt x="51" y="5"/>
                            <a:pt x="51" y="5"/>
                          </a:cubicBezTo>
                          <a:cubicBezTo>
                            <a:pt x="51" y="4"/>
                            <a:pt x="51" y="4"/>
                            <a:pt x="51" y="4"/>
                          </a:cubicBezTo>
                          <a:cubicBezTo>
                            <a:pt x="50" y="4"/>
                            <a:pt x="50" y="3"/>
                            <a:pt x="49" y="3"/>
                          </a:cubicBezTo>
                          <a:cubicBezTo>
                            <a:pt x="49" y="3"/>
                            <a:pt x="48" y="3"/>
                            <a:pt x="48" y="3"/>
                          </a:cubicBezTo>
                          <a:cubicBezTo>
                            <a:pt x="48" y="3"/>
                            <a:pt x="48" y="3"/>
                            <a:pt x="48" y="3"/>
                          </a:cubicBezTo>
                          <a:cubicBezTo>
                            <a:pt x="48" y="3"/>
                            <a:pt x="47" y="3"/>
                            <a:pt x="47" y="3"/>
                          </a:cubicBezTo>
                          <a:cubicBezTo>
                            <a:pt x="47" y="3"/>
                            <a:pt x="47" y="3"/>
                            <a:pt x="47" y="3"/>
                          </a:cubicBezTo>
                          <a:cubicBezTo>
                            <a:pt x="47" y="3"/>
                            <a:pt x="47" y="3"/>
                            <a:pt x="47" y="3"/>
                          </a:cubicBezTo>
                          <a:cubicBezTo>
                            <a:pt x="47" y="3"/>
                            <a:pt x="47" y="3"/>
                            <a:pt x="47" y="3"/>
                          </a:cubicBezTo>
                          <a:cubicBezTo>
                            <a:pt x="47" y="3"/>
                            <a:pt x="47" y="3"/>
                            <a:pt x="47" y="3"/>
                          </a:cubicBezTo>
                          <a:cubicBezTo>
                            <a:pt x="47" y="3"/>
                            <a:pt x="47" y="3"/>
                            <a:pt x="47" y="3"/>
                          </a:cubicBezTo>
                          <a:cubicBezTo>
                            <a:pt x="47" y="3"/>
                            <a:pt x="47" y="3"/>
                            <a:pt x="47" y="3"/>
                          </a:cubicBezTo>
                          <a:cubicBezTo>
                            <a:pt x="47" y="3"/>
                            <a:pt x="47" y="2"/>
                            <a:pt x="46" y="2"/>
                          </a:cubicBezTo>
                          <a:cubicBezTo>
                            <a:pt x="46" y="2"/>
                            <a:pt x="46" y="2"/>
                            <a:pt x="45" y="2"/>
                          </a:cubicBezTo>
                          <a:cubicBezTo>
                            <a:pt x="45" y="2"/>
                            <a:pt x="44" y="2"/>
                            <a:pt x="44" y="2"/>
                          </a:cubicBezTo>
                          <a:cubicBezTo>
                            <a:pt x="43" y="2"/>
                            <a:pt x="43" y="2"/>
                            <a:pt x="43" y="2"/>
                          </a:cubicBezTo>
                          <a:cubicBezTo>
                            <a:pt x="43" y="2"/>
                            <a:pt x="43" y="2"/>
                            <a:pt x="43" y="2"/>
                          </a:cubicBezTo>
                          <a:cubicBezTo>
                            <a:pt x="43" y="2"/>
                            <a:pt x="43" y="2"/>
                            <a:pt x="43" y="2"/>
                          </a:cubicBezTo>
                          <a:cubicBezTo>
                            <a:pt x="43" y="2"/>
                            <a:pt x="43" y="2"/>
                            <a:pt x="43" y="2"/>
                          </a:cubicBezTo>
                          <a:cubicBezTo>
                            <a:pt x="43" y="2"/>
                            <a:pt x="43" y="2"/>
                            <a:pt x="43" y="2"/>
                          </a:cubicBezTo>
                          <a:cubicBezTo>
                            <a:pt x="43" y="2"/>
                            <a:pt x="43" y="2"/>
                            <a:pt x="43" y="2"/>
                          </a:cubicBezTo>
                          <a:cubicBezTo>
                            <a:pt x="43" y="2"/>
                            <a:pt x="43" y="2"/>
                            <a:pt x="43" y="2"/>
                          </a:cubicBezTo>
                          <a:cubicBezTo>
                            <a:pt x="43" y="2"/>
                            <a:pt x="43" y="2"/>
                            <a:pt x="43" y="1"/>
                          </a:cubicBezTo>
                          <a:cubicBezTo>
                            <a:pt x="43" y="1"/>
                            <a:pt x="43" y="1"/>
                            <a:pt x="43" y="1"/>
                          </a:cubicBezTo>
                          <a:cubicBezTo>
                            <a:pt x="42" y="1"/>
                            <a:pt x="42" y="1"/>
                            <a:pt x="42" y="1"/>
                          </a:cubicBezTo>
                          <a:cubicBezTo>
                            <a:pt x="42" y="1"/>
                            <a:pt x="41" y="0"/>
                            <a:pt x="40" y="0"/>
                          </a:cubicBezTo>
                          <a:cubicBezTo>
                            <a:pt x="40" y="0"/>
                            <a:pt x="39" y="1"/>
                            <a:pt x="39" y="1"/>
                          </a:cubicBezTo>
                          <a:cubicBezTo>
                            <a:pt x="39" y="1"/>
                            <a:pt x="39" y="1"/>
                            <a:pt x="39" y="1"/>
                          </a:cubicBezTo>
                          <a:cubicBezTo>
                            <a:pt x="39" y="1"/>
                            <a:pt x="38" y="1"/>
                            <a:pt x="38" y="1"/>
                          </a:cubicBezTo>
                          <a:cubicBezTo>
                            <a:pt x="38" y="1"/>
                            <a:pt x="38" y="1"/>
                            <a:pt x="38" y="1"/>
                          </a:cubicBezTo>
                          <a:cubicBezTo>
                            <a:pt x="38" y="1"/>
                            <a:pt x="38" y="1"/>
                            <a:pt x="38" y="1"/>
                          </a:cubicBezTo>
                          <a:cubicBezTo>
                            <a:pt x="38" y="1"/>
                            <a:pt x="38" y="1"/>
                            <a:pt x="38" y="1"/>
                          </a:cubicBezTo>
                          <a:cubicBezTo>
                            <a:pt x="38" y="1"/>
                            <a:pt x="38" y="1"/>
                            <a:pt x="38" y="1"/>
                          </a:cubicBezTo>
                          <a:cubicBezTo>
                            <a:pt x="38" y="1"/>
                            <a:pt x="38" y="1"/>
                            <a:pt x="38" y="1"/>
                          </a:cubicBezTo>
                          <a:cubicBezTo>
                            <a:pt x="38" y="1"/>
                            <a:pt x="38" y="1"/>
                            <a:pt x="38" y="0"/>
                          </a:cubicBezTo>
                          <a:cubicBezTo>
                            <a:pt x="37" y="0"/>
                            <a:pt x="37" y="0"/>
                            <a:pt x="36" y="0"/>
                          </a:cubicBezTo>
                          <a:cubicBezTo>
                            <a:pt x="35" y="0"/>
                            <a:pt x="35" y="0"/>
                            <a:pt x="34" y="0"/>
                          </a:cubicBezTo>
                          <a:cubicBezTo>
                            <a:pt x="34" y="0"/>
                            <a:pt x="34" y="0"/>
                            <a:pt x="34" y="1"/>
                          </a:cubicBezTo>
                          <a:cubicBezTo>
                            <a:pt x="34" y="1"/>
                            <a:pt x="34" y="1"/>
                            <a:pt x="34" y="1"/>
                          </a:cubicBezTo>
                          <a:cubicBezTo>
                            <a:pt x="34" y="1"/>
                            <a:pt x="34" y="1"/>
                            <a:pt x="34" y="1"/>
                          </a:cubicBezTo>
                          <a:cubicBezTo>
                            <a:pt x="34" y="1"/>
                            <a:pt x="34" y="1"/>
                            <a:pt x="34" y="1"/>
                          </a:cubicBezTo>
                          <a:cubicBezTo>
                            <a:pt x="34" y="1"/>
                            <a:pt x="34" y="1"/>
                            <a:pt x="34" y="1"/>
                          </a:cubicBezTo>
                          <a:cubicBezTo>
                            <a:pt x="34" y="1"/>
                            <a:pt x="34" y="1"/>
                            <a:pt x="34" y="1"/>
                          </a:cubicBezTo>
                          <a:cubicBezTo>
                            <a:pt x="34" y="1"/>
                            <a:pt x="33" y="1"/>
                            <a:pt x="33" y="1"/>
                          </a:cubicBezTo>
                          <a:cubicBezTo>
                            <a:pt x="33" y="0"/>
                            <a:pt x="33" y="0"/>
                            <a:pt x="33" y="0"/>
                          </a:cubicBezTo>
                          <a:cubicBezTo>
                            <a:pt x="33" y="0"/>
                            <a:pt x="33" y="0"/>
                            <a:pt x="33" y="0"/>
                          </a:cubicBezTo>
                          <a:cubicBezTo>
                            <a:pt x="32" y="0"/>
                            <a:pt x="32" y="0"/>
                            <a:pt x="31" y="0"/>
                          </a:cubicBezTo>
                          <a:cubicBezTo>
                            <a:pt x="31" y="0"/>
                            <a:pt x="31" y="0"/>
                            <a:pt x="30" y="0"/>
                          </a:cubicBezTo>
                          <a:cubicBezTo>
                            <a:pt x="30" y="0"/>
                            <a:pt x="30" y="1"/>
                            <a:pt x="30" y="1"/>
                          </a:cubicBezTo>
                          <a:cubicBezTo>
                            <a:pt x="29" y="1"/>
                            <a:pt x="29" y="1"/>
                            <a:pt x="29" y="1"/>
                          </a:cubicBezTo>
                          <a:cubicBezTo>
                            <a:pt x="29" y="1"/>
                            <a:pt x="29" y="1"/>
                            <a:pt x="29" y="1"/>
                          </a:cubicBezTo>
                          <a:cubicBezTo>
                            <a:pt x="29" y="1"/>
                            <a:pt x="29" y="1"/>
                            <a:pt x="28" y="1"/>
                          </a:cubicBezTo>
                          <a:cubicBezTo>
                            <a:pt x="28" y="1"/>
                            <a:pt x="28" y="1"/>
                            <a:pt x="27" y="1"/>
                          </a:cubicBezTo>
                          <a:cubicBezTo>
                            <a:pt x="26" y="1"/>
                            <a:pt x="26" y="1"/>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4" y="1"/>
                          </a:cubicBezTo>
                          <a:cubicBezTo>
                            <a:pt x="24" y="1"/>
                            <a:pt x="24" y="1"/>
                            <a:pt x="23" y="1"/>
                          </a:cubicBezTo>
                          <a:cubicBezTo>
                            <a:pt x="23" y="1"/>
                            <a:pt x="22" y="1"/>
                            <a:pt x="22" y="1"/>
                          </a:cubicBezTo>
                          <a:cubicBezTo>
                            <a:pt x="22" y="2"/>
                            <a:pt x="21" y="2"/>
                            <a:pt x="21" y="2"/>
                          </a:cubicBezTo>
                          <a:cubicBezTo>
                            <a:pt x="21" y="2"/>
                            <a:pt x="21" y="3"/>
                            <a:pt x="21" y="3"/>
                          </a:cubicBezTo>
                          <a:cubicBezTo>
                            <a:pt x="21" y="3"/>
                            <a:pt x="21" y="3"/>
                            <a:pt x="21" y="3"/>
                          </a:cubicBezTo>
                          <a:cubicBezTo>
                            <a:pt x="21" y="3"/>
                            <a:pt x="20" y="3"/>
                            <a:pt x="20" y="3"/>
                          </a:cubicBezTo>
                          <a:cubicBezTo>
                            <a:pt x="20" y="3"/>
                            <a:pt x="20" y="3"/>
                            <a:pt x="20" y="3"/>
                          </a:cubicBezTo>
                          <a:cubicBezTo>
                            <a:pt x="20" y="3"/>
                            <a:pt x="20" y="3"/>
                            <a:pt x="20" y="3"/>
                          </a:cubicBezTo>
                          <a:cubicBezTo>
                            <a:pt x="19" y="3"/>
                            <a:pt x="19" y="3"/>
                            <a:pt x="18" y="3"/>
                          </a:cubicBezTo>
                          <a:cubicBezTo>
                            <a:pt x="18" y="3"/>
                            <a:pt x="17" y="4"/>
                            <a:pt x="17" y="4"/>
                          </a:cubicBezTo>
                          <a:cubicBezTo>
                            <a:pt x="17" y="4"/>
                            <a:pt x="17" y="4"/>
                            <a:pt x="17" y="5"/>
                          </a:cubicBezTo>
                          <a:cubicBezTo>
                            <a:pt x="17" y="5"/>
                            <a:pt x="17" y="5"/>
                            <a:pt x="17" y="5"/>
                          </a:cubicBezTo>
                          <a:cubicBezTo>
                            <a:pt x="17" y="5"/>
                            <a:pt x="17" y="5"/>
                            <a:pt x="17" y="5"/>
                          </a:cubicBezTo>
                          <a:cubicBezTo>
                            <a:pt x="17" y="4"/>
                            <a:pt x="17" y="4"/>
                            <a:pt x="17" y="4"/>
                          </a:cubicBezTo>
                          <a:cubicBezTo>
                            <a:pt x="18" y="3"/>
                            <a:pt x="18" y="3"/>
                            <a:pt x="19" y="3"/>
                          </a:cubicBezTo>
                          <a:cubicBezTo>
                            <a:pt x="19" y="3"/>
                            <a:pt x="20" y="3"/>
                            <a:pt x="20" y="3"/>
                          </a:cubicBezTo>
                          <a:cubicBezTo>
                            <a:pt x="20" y="3"/>
                            <a:pt x="21" y="3"/>
                            <a:pt x="21" y="3"/>
                          </a:cubicBezTo>
                          <a:cubicBezTo>
                            <a:pt x="21" y="3"/>
                            <a:pt x="21" y="3"/>
                            <a:pt x="21" y="3"/>
                          </a:cubicBezTo>
                          <a:cubicBezTo>
                            <a:pt x="21" y="3"/>
                            <a:pt x="21" y="3"/>
                            <a:pt x="21" y="3"/>
                          </a:cubicBezTo>
                          <a:cubicBezTo>
                            <a:pt x="21" y="3"/>
                            <a:pt x="20" y="3"/>
                            <a:pt x="20" y="3"/>
                          </a:cubicBezTo>
                          <a:cubicBezTo>
                            <a:pt x="20" y="3"/>
                            <a:pt x="20" y="3"/>
                            <a:pt x="20" y="3"/>
                          </a:cubicBezTo>
                          <a:cubicBezTo>
                            <a:pt x="20" y="3"/>
                            <a:pt x="20" y="3"/>
                            <a:pt x="20" y="3"/>
                          </a:cubicBezTo>
                          <a:cubicBezTo>
                            <a:pt x="19" y="3"/>
                            <a:pt x="19" y="3"/>
                            <a:pt x="18" y="3"/>
                          </a:cubicBezTo>
                          <a:cubicBezTo>
                            <a:pt x="18" y="4"/>
                            <a:pt x="17" y="4"/>
                            <a:pt x="17" y="4"/>
                          </a:cubicBezTo>
                          <a:cubicBezTo>
                            <a:pt x="17" y="4"/>
                            <a:pt x="17" y="5"/>
                            <a:pt x="17" y="5"/>
                          </a:cubicBezTo>
                          <a:cubicBezTo>
                            <a:pt x="17" y="5"/>
                            <a:pt x="17" y="5"/>
                            <a:pt x="17" y="5"/>
                          </a:cubicBezTo>
                          <a:cubicBezTo>
                            <a:pt x="17" y="5"/>
                            <a:pt x="17" y="5"/>
                            <a:pt x="17" y="5"/>
                          </a:cubicBezTo>
                          <a:cubicBezTo>
                            <a:pt x="17" y="5"/>
                            <a:pt x="16" y="5"/>
                            <a:pt x="16" y="5"/>
                          </a:cubicBezTo>
                          <a:cubicBezTo>
                            <a:pt x="16" y="5"/>
                            <a:pt x="16" y="5"/>
                            <a:pt x="16" y="5"/>
                          </a:cubicBezTo>
                          <a:cubicBezTo>
                            <a:pt x="15" y="5"/>
                            <a:pt x="15" y="5"/>
                            <a:pt x="14" y="5"/>
                          </a:cubicBezTo>
                          <a:cubicBezTo>
                            <a:pt x="14" y="6"/>
                            <a:pt x="14" y="6"/>
                            <a:pt x="13" y="6"/>
                          </a:cubicBezTo>
                          <a:cubicBezTo>
                            <a:pt x="13" y="7"/>
                            <a:pt x="13" y="7"/>
                            <a:pt x="13" y="7"/>
                          </a:cubicBezTo>
                          <a:cubicBezTo>
                            <a:pt x="13" y="7"/>
                            <a:pt x="13" y="7"/>
                            <a:pt x="13" y="7"/>
                          </a:cubicBezTo>
                          <a:cubicBezTo>
                            <a:pt x="13" y="7"/>
                            <a:pt x="13" y="7"/>
                            <a:pt x="13" y="7"/>
                          </a:cubicBezTo>
                          <a:cubicBezTo>
                            <a:pt x="13" y="8"/>
                            <a:pt x="13" y="8"/>
                            <a:pt x="13" y="8"/>
                          </a:cubicBezTo>
                          <a:cubicBezTo>
                            <a:pt x="13" y="8"/>
                            <a:pt x="13" y="8"/>
                            <a:pt x="13" y="8"/>
                          </a:cubicBezTo>
                          <a:cubicBezTo>
                            <a:pt x="13" y="8"/>
                            <a:pt x="13" y="8"/>
                            <a:pt x="13" y="8"/>
                          </a:cubicBezTo>
                          <a:cubicBezTo>
                            <a:pt x="13" y="7"/>
                            <a:pt x="12" y="7"/>
                            <a:pt x="12" y="7"/>
                          </a:cubicBezTo>
                          <a:cubicBezTo>
                            <a:pt x="11" y="7"/>
                            <a:pt x="11" y="8"/>
                            <a:pt x="10" y="8"/>
                          </a:cubicBezTo>
                          <a:cubicBezTo>
                            <a:pt x="10" y="8"/>
                            <a:pt x="10" y="8"/>
                            <a:pt x="9" y="9"/>
                          </a:cubicBezTo>
                          <a:cubicBezTo>
                            <a:pt x="9" y="9"/>
                            <a:pt x="9" y="9"/>
                            <a:pt x="9" y="9"/>
                          </a:cubicBezTo>
                          <a:cubicBezTo>
                            <a:pt x="9" y="9"/>
                            <a:pt x="9" y="9"/>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8" y="10"/>
                            <a:pt x="8" y="10"/>
                            <a:pt x="8" y="10"/>
                          </a:cubicBezTo>
                          <a:cubicBezTo>
                            <a:pt x="8" y="10"/>
                            <a:pt x="7" y="11"/>
                            <a:pt x="7" y="11"/>
                          </a:cubicBezTo>
                          <a:cubicBezTo>
                            <a:pt x="7" y="11"/>
                            <a:pt x="6" y="11"/>
                            <a:pt x="6" y="12"/>
                          </a:cubicBezTo>
                          <a:cubicBezTo>
                            <a:pt x="6" y="12"/>
                            <a:pt x="6" y="13"/>
                            <a:pt x="6" y="13"/>
                          </a:cubicBezTo>
                          <a:cubicBezTo>
                            <a:pt x="6" y="13"/>
                            <a:pt x="5" y="13"/>
                            <a:pt x="5" y="13"/>
                          </a:cubicBezTo>
                          <a:cubicBezTo>
                            <a:pt x="5" y="13"/>
                            <a:pt x="4" y="14"/>
                            <a:pt x="4" y="14"/>
                          </a:cubicBezTo>
                          <a:cubicBezTo>
                            <a:pt x="4" y="14"/>
                            <a:pt x="4" y="15"/>
                            <a:pt x="4" y="15"/>
                          </a:cubicBezTo>
                          <a:cubicBezTo>
                            <a:pt x="4" y="15"/>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6"/>
                            <a:pt x="3" y="16"/>
                            <a:pt x="3" y="16"/>
                          </a:cubicBezTo>
                          <a:cubicBezTo>
                            <a:pt x="3" y="16"/>
                            <a:pt x="3" y="16"/>
                            <a:pt x="3" y="17"/>
                          </a:cubicBezTo>
                          <a:cubicBezTo>
                            <a:pt x="2" y="17"/>
                            <a:pt x="2" y="17"/>
                            <a:pt x="2" y="18"/>
                          </a:cubicBezTo>
                          <a:cubicBezTo>
                            <a:pt x="2" y="18"/>
                            <a:pt x="2" y="18"/>
                            <a:pt x="2" y="19"/>
                          </a:cubicBezTo>
                          <a:cubicBezTo>
                            <a:pt x="2" y="19"/>
                            <a:pt x="2" y="19"/>
                            <a:pt x="2" y="19"/>
                          </a:cubicBezTo>
                          <a:cubicBezTo>
                            <a:pt x="2" y="20"/>
                            <a:pt x="2" y="20"/>
                            <a:pt x="2" y="20"/>
                          </a:cubicBezTo>
                          <a:cubicBezTo>
                            <a:pt x="2" y="20"/>
                            <a:pt x="2" y="20"/>
                            <a:pt x="2" y="20"/>
                          </a:cubicBezTo>
                          <a:cubicBezTo>
                            <a:pt x="2" y="20"/>
                            <a:pt x="2" y="20"/>
                            <a:pt x="2" y="20"/>
                          </a:cubicBezTo>
                          <a:cubicBezTo>
                            <a:pt x="2" y="20"/>
                            <a:pt x="2" y="20"/>
                            <a:pt x="2" y="20"/>
                          </a:cubicBezTo>
                          <a:cubicBezTo>
                            <a:pt x="2" y="20"/>
                            <a:pt x="2" y="20"/>
                            <a:pt x="2" y="20"/>
                          </a:cubicBezTo>
                          <a:cubicBezTo>
                            <a:pt x="2" y="20"/>
                            <a:pt x="2" y="20"/>
                            <a:pt x="2" y="20"/>
                          </a:cubicBezTo>
                          <a:cubicBezTo>
                            <a:pt x="2" y="20"/>
                            <a:pt x="2" y="20"/>
                            <a:pt x="2" y="20"/>
                          </a:cubicBezTo>
                          <a:cubicBezTo>
                            <a:pt x="2" y="20"/>
                            <a:pt x="2" y="20"/>
                            <a:pt x="2" y="20"/>
                          </a:cubicBezTo>
                          <a:cubicBezTo>
                            <a:pt x="2" y="20"/>
                            <a:pt x="2" y="20"/>
                            <a:pt x="2" y="20"/>
                          </a:cubicBezTo>
                          <a:cubicBezTo>
                            <a:pt x="2" y="20"/>
                            <a:pt x="2" y="20"/>
                            <a:pt x="2" y="19"/>
                          </a:cubicBezTo>
                          <a:cubicBezTo>
                            <a:pt x="2" y="19"/>
                            <a:pt x="2" y="19"/>
                            <a:pt x="2" y="19"/>
                          </a:cubicBezTo>
                          <a:cubicBezTo>
                            <a:pt x="2" y="18"/>
                            <a:pt x="2" y="18"/>
                            <a:pt x="2" y="18"/>
                          </a:cubicBezTo>
                          <a:cubicBezTo>
                            <a:pt x="2" y="17"/>
                            <a:pt x="2" y="17"/>
                            <a:pt x="3" y="17"/>
                          </a:cubicBezTo>
                          <a:cubicBezTo>
                            <a:pt x="3" y="16"/>
                            <a:pt x="3" y="16"/>
                            <a:pt x="4" y="16"/>
                          </a:cubicBezTo>
                          <a:cubicBezTo>
                            <a:pt x="4" y="16"/>
                            <a:pt x="4" y="16"/>
                            <a:pt x="4" y="16"/>
                          </a:cubicBezTo>
                          <a:cubicBezTo>
                            <a:pt x="4" y="16"/>
                            <a:pt x="4" y="16"/>
                            <a:pt x="4" y="16"/>
                          </a:cubicBezTo>
                          <a:cubicBezTo>
                            <a:pt x="4" y="16"/>
                            <a:pt x="4" y="16"/>
                            <a:pt x="4" y="16"/>
                          </a:cubicBezTo>
                          <a:cubicBezTo>
                            <a:pt x="4" y="16"/>
                            <a:pt x="4" y="16"/>
                            <a:pt x="4" y="16"/>
                          </a:cubicBezTo>
                          <a:cubicBezTo>
                            <a:pt x="4" y="15"/>
                            <a:pt x="4" y="15"/>
                            <a:pt x="4" y="15"/>
                          </a:cubicBezTo>
                          <a:cubicBezTo>
                            <a:pt x="4" y="15"/>
                            <a:pt x="4" y="16"/>
                            <a:pt x="4" y="16"/>
                          </a:cubicBezTo>
                          <a:cubicBezTo>
                            <a:pt x="2" y="16"/>
                            <a:pt x="1" y="19"/>
                            <a:pt x="2" y="20"/>
                          </a:cubicBezTo>
                          <a:cubicBezTo>
                            <a:pt x="0" y="20"/>
                            <a:pt x="0" y="23"/>
                            <a:pt x="1" y="24"/>
                          </a:cubicBezTo>
                          <a:cubicBezTo>
                            <a:pt x="1" y="24"/>
                            <a:pt x="1" y="24"/>
                            <a:pt x="1" y="24"/>
                          </a:cubicBezTo>
                          <a:cubicBezTo>
                            <a:pt x="1" y="24"/>
                            <a:pt x="1" y="24"/>
                            <a:pt x="1" y="24"/>
                          </a:cubicBezTo>
                          <a:cubicBezTo>
                            <a:pt x="0" y="25"/>
                            <a:pt x="0" y="26"/>
                            <a:pt x="1" y="27"/>
                          </a:cubicBezTo>
                          <a:cubicBezTo>
                            <a:pt x="1" y="27"/>
                            <a:pt x="1" y="27"/>
                            <a:pt x="1" y="27"/>
                          </a:cubicBezTo>
                          <a:cubicBezTo>
                            <a:pt x="1" y="28"/>
                            <a:pt x="1"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1" y="29"/>
                            <a:pt x="2" y="32"/>
                            <a:pt x="4" y="32"/>
                          </a:cubicBezTo>
                          <a:close/>
                          <a:moveTo>
                            <a:pt x="10" y="36"/>
                          </a:moveTo>
                          <a:cubicBezTo>
                            <a:pt x="9" y="35"/>
                            <a:pt x="8" y="34"/>
                            <a:pt x="7" y="33"/>
                          </a:cubicBezTo>
                          <a:cubicBezTo>
                            <a:pt x="6" y="32"/>
                            <a:pt x="5" y="31"/>
                            <a:pt x="5" y="29"/>
                          </a:cubicBezTo>
                          <a:cubicBezTo>
                            <a:pt x="4" y="28"/>
                            <a:pt x="4" y="28"/>
                            <a:pt x="4" y="27"/>
                          </a:cubicBezTo>
                          <a:cubicBezTo>
                            <a:pt x="3" y="26"/>
                            <a:pt x="3" y="26"/>
                            <a:pt x="3" y="25"/>
                          </a:cubicBezTo>
                          <a:cubicBezTo>
                            <a:pt x="3" y="25"/>
                            <a:pt x="3" y="25"/>
                            <a:pt x="3" y="25"/>
                          </a:cubicBezTo>
                          <a:cubicBezTo>
                            <a:pt x="3" y="25"/>
                            <a:pt x="3" y="24"/>
                            <a:pt x="3" y="24"/>
                          </a:cubicBezTo>
                          <a:cubicBezTo>
                            <a:pt x="3" y="24"/>
                            <a:pt x="3" y="24"/>
                            <a:pt x="3" y="24"/>
                          </a:cubicBezTo>
                          <a:cubicBezTo>
                            <a:pt x="3" y="23"/>
                            <a:pt x="3" y="23"/>
                            <a:pt x="3" y="23"/>
                          </a:cubicBezTo>
                          <a:cubicBezTo>
                            <a:pt x="3" y="22"/>
                            <a:pt x="3" y="22"/>
                            <a:pt x="4" y="21"/>
                          </a:cubicBezTo>
                          <a:cubicBezTo>
                            <a:pt x="4" y="20"/>
                            <a:pt x="5" y="19"/>
                            <a:pt x="5" y="18"/>
                          </a:cubicBezTo>
                          <a:cubicBezTo>
                            <a:pt x="6" y="16"/>
                            <a:pt x="8" y="15"/>
                            <a:pt x="10" y="13"/>
                          </a:cubicBezTo>
                          <a:cubicBezTo>
                            <a:pt x="11" y="12"/>
                            <a:pt x="12" y="10"/>
                            <a:pt x="14" y="10"/>
                          </a:cubicBezTo>
                          <a:cubicBezTo>
                            <a:pt x="15" y="8"/>
                            <a:pt x="17" y="8"/>
                            <a:pt x="18" y="7"/>
                          </a:cubicBezTo>
                          <a:cubicBezTo>
                            <a:pt x="18" y="7"/>
                            <a:pt x="18" y="7"/>
                            <a:pt x="18" y="7"/>
                          </a:cubicBezTo>
                          <a:cubicBezTo>
                            <a:pt x="20" y="6"/>
                            <a:pt x="23" y="5"/>
                            <a:pt x="25" y="4"/>
                          </a:cubicBezTo>
                          <a:cubicBezTo>
                            <a:pt x="26" y="4"/>
                            <a:pt x="28" y="3"/>
                            <a:pt x="30" y="3"/>
                          </a:cubicBezTo>
                          <a:cubicBezTo>
                            <a:pt x="31" y="3"/>
                            <a:pt x="32" y="3"/>
                            <a:pt x="34" y="3"/>
                          </a:cubicBezTo>
                          <a:cubicBezTo>
                            <a:pt x="34" y="3"/>
                            <a:pt x="34" y="3"/>
                            <a:pt x="34" y="3"/>
                          </a:cubicBezTo>
                          <a:cubicBezTo>
                            <a:pt x="34" y="3"/>
                            <a:pt x="34" y="3"/>
                            <a:pt x="34" y="3"/>
                          </a:cubicBezTo>
                          <a:cubicBezTo>
                            <a:pt x="34" y="3"/>
                            <a:pt x="35" y="3"/>
                            <a:pt x="35" y="3"/>
                          </a:cubicBezTo>
                          <a:cubicBezTo>
                            <a:pt x="36" y="3"/>
                            <a:pt x="37" y="3"/>
                            <a:pt x="38" y="4"/>
                          </a:cubicBezTo>
                          <a:cubicBezTo>
                            <a:pt x="38" y="4"/>
                            <a:pt x="38" y="4"/>
                            <a:pt x="38" y="4"/>
                          </a:cubicBezTo>
                          <a:cubicBezTo>
                            <a:pt x="38" y="4"/>
                            <a:pt x="38" y="4"/>
                            <a:pt x="38" y="4"/>
                          </a:cubicBezTo>
                          <a:cubicBezTo>
                            <a:pt x="39" y="4"/>
                            <a:pt x="40" y="4"/>
                            <a:pt x="40" y="4"/>
                          </a:cubicBezTo>
                          <a:cubicBezTo>
                            <a:pt x="44" y="5"/>
                            <a:pt x="47" y="6"/>
                            <a:pt x="50" y="8"/>
                          </a:cubicBezTo>
                          <a:cubicBezTo>
                            <a:pt x="53" y="9"/>
                            <a:pt x="56" y="11"/>
                            <a:pt x="59" y="13"/>
                          </a:cubicBezTo>
                          <a:cubicBezTo>
                            <a:pt x="60" y="13"/>
                            <a:pt x="62" y="14"/>
                            <a:pt x="63" y="15"/>
                          </a:cubicBezTo>
                          <a:cubicBezTo>
                            <a:pt x="64" y="16"/>
                            <a:pt x="65" y="17"/>
                            <a:pt x="66" y="18"/>
                          </a:cubicBezTo>
                          <a:cubicBezTo>
                            <a:pt x="66" y="18"/>
                            <a:pt x="67" y="19"/>
                            <a:pt x="68" y="20"/>
                          </a:cubicBezTo>
                          <a:cubicBezTo>
                            <a:pt x="68" y="21"/>
                            <a:pt x="69" y="21"/>
                            <a:pt x="69" y="21"/>
                          </a:cubicBezTo>
                          <a:cubicBezTo>
                            <a:pt x="70" y="22"/>
                            <a:pt x="70" y="22"/>
                            <a:pt x="70" y="23"/>
                          </a:cubicBezTo>
                          <a:cubicBezTo>
                            <a:pt x="70" y="23"/>
                            <a:pt x="71" y="23"/>
                            <a:pt x="71" y="23"/>
                          </a:cubicBezTo>
                          <a:cubicBezTo>
                            <a:pt x="71" y="24"/>
                            <a:pt x="71" y="24"/>
                            <a:pt x="71" y="24"/>
                          </a:cubicBezTo>
                          <a:cubicBezTo>
                            <a:pt x="71" y="24"/>
                            <a:pt x="71" y="24"/>
                            <a:pt x="71" y="24"/>
                          </a:cubicBezTo>
                          <a:cubicBezTo>
                            <a:pt x="71" y="24"/>
                            <a:pt x="71" y="24"/>
                            <a:pt x="71" y="24"/>
                          </a:cubicBezTo>
                          <a:cubicBezTo>
                            <a:pt x="71" y="24"/>
                            <a:pt x="71" y="24"/>
                            <a:pt x="71" y="24"/>
                          </a:cubicBezTo>
                          <a:cubicBezTo>
                            <a:pt x="71" y="24"/>
                            <a:pt x="71" y="24"/>
                            <a:pt x="71" y="24"/>
                          </a:cubicBezTo>
                          <a:cubicBezTo>
                            <a:pt x="71" y="24"/>
                            <a:pt x="71" y="24"/>
                            <a:pt x="71" y="24"/>
                          </a:cubicBezTo>
                          <a:cubicBezTo>
                            <a:pt x="71" y="24"/>
                            <a:pt x="71" y="24"/>
                            <a:pt x="71" y="24"/>
                          </a:cubicBezTo>
                          <a:cubicBezTo>
                            <a:pt x="71" y="25"/>
                            <a:pt x="70" y="25"/>
                            <a:pt x="70" y="25"/>
                          </a:cubicBezTo>
                          <a:cubicBezTo>
                            <a:pt x="70" y="25"/>
                            <a:pt x="70" y="26"/>
                            <a:pt x="70" y="26"/>
                          </a:cubicBezTo>
                          <a:cubicBezTo>
                            <a:pt x="69" y="26"/>
                            <a:pt x="69" y="27"/>
                            <a:pt x="68" y="27"/>
                          </a:cubicBezTo>
                          <a:cubicBezTo>
                            <a:pt x="68" y="28"/>
                            <a:pt x="68" y="29"/>
                            <a:pt x="67" y="29"/>
                          </a:cubicBezTo>
                          <a:cubicBezTo>
                            <a:pt x="66" y="30"/>
                            <a:pt x="65" y="31"/>
                            <a:pt x="64" y="32"/>
                          </a:cubicBezTo>
                          <a:cubicBezTo>
                            <a:pt x="64" y="33"/>
                            <a:pt x="63" y="34"/>
                            <a:pt x="62" y="34"/>
                          </a:cubicBezTo>
                          <a:cubicBezTo>
                            <a:pt x="62" y="34"/>
                            <a:pt x="62" y="34"/>
                            <a:pt x="62" y="34"/>
                          </a:cubicBezTo>
                          <a:cubicBezTo>
                            <a:pt x="62" y="34"/>
                            <a:pt x="62" y="34"/>
                            <a:pt x="62" y="34"/>
                          </a:cubicBezTo>
                          <a:cubicBezTo>
                            <a:pt x="60" y="35"/>
                            <a:pt x="59" y="36"/>
                            <a:pt x="58" y="37"/>
                          </a:cubicBezTo>
                          <a:cubicBezTo>
                            <a:pt x="58" y="37"/>
                            <a:pt x="57" y="37"/>
                            <a:pt x="57" y="37"/>
                          </a:cubicBezTo>
                          <a:cubicBezTo>
                            <a:pt x="56" y="37"/>
                            <a:pt x="55" y="38"/>
                            <a:pt x="54" y="39"/>
                          </a:cubicBezTo>
                          <a:cubicBezTo>
                            <a:pt x="54" y="39"/>
                            <a:pt x="53" y="38"/>
                            <a:pt x="53" y="38"/>
                          </a:cubicBezTo>
                          <a:cubicBezTo>
                            <a:pt x="53" y="39"/>
                            <a:pt x="53" y="39"/>
                            <a:pt x="53" y="39"/>
                          </a:cubicBezTo>
                          <a:cubicBezTo>
                            <a:pt x="53" y="39"/>
                            <a:pt x="52" y="39"/>
                            <a:pt x="52" y="40"/>
                          </a:cubicBezTo>
                          <a:cubicBezTo>
                            <a:pt x="52" y="39"/>
                            <a:pt x="53" y="39"/>
                            <a:pt x="53" y="39"/>
                          </a:cubicBezTo>
                          <a:cubicBezTo>
                            <a:pt x="53" y="39"/>
                            <a:pt x="53" y="39"/>
                            <a:pt x="53" y="39"/>
                          </a:cubicBezTo>
                          <a:cubicBezTo>
                            <a:pt x="52" y="40"/>
                            <a:pt x="51" y="40"/>
                            <a:pt x="50" y="41"/>
                          </a:cubicBezTo>
                          <a:cubicBezTo>
                            <a:pt x="50" y="41"/>
                            <a:pt x="50" y="41"/>
                            <a:pt x="50" y="41"/>
                          </a:cubicBezTo>
                          <a:cubicBezTo>
                            <a:pt x="50" y="41"/>
                            <a:pt x="50" y="41"/>
                            <a:pt x="50" y="41"/>
                          </a:cubicBezTo>
                          <a:cubicBezTo>
                            <a:pt x="48" y="41"/>
                            <a:pt x="46" y="42"/>
                            <a:pt x="45" y="43"/>
                          </a:cubicBezTo>
                          <a:cubicBezTo>
                            <a:pt x="44" y="43"/>
                            <a:pt x="43" y="43"/>
                            <a:pt x="42" y="44"/>
                          </a:cubicBezTo>
                          <a:cubicBezTo>
                            <a:pt x="42" y="44"/>
                            <a:pt x="42" y="44"/>
                            <a:pt x="42" y="44"/>
                          </a:cubicBezTo>
                          <a:cubicBezTo>
                            <a:pt x="42" y="44"/>
                            <a:pt x="42" y="44"/>
                            <a:pt x="42" y="44"/>
                          </a:cubicBezTo>
                          <a:cubicBezTo>
                            <a:pt x="40" y="44"/>
                            <a:pt x="39" y="44"/>
                            <a:pt x="38" y="45"/>
                          </a:cubicBezTo>
                          <a:cubicBezTo>
                            <a:pt x="38" y="45"/>
                            <a:pt x="38" y="44"/>
                            <a:pt x="38" y="44"/>
                          </a:cubicBezTo>
                          <a:cubicBezTo>
                            <a:pt x="38" y="45"/>
                            <a:pt x="38" y="45"/>
                            <a:pt x="38" y="45"/>
                          </a:cubicBezTo>
                          <a:cubicBezTo>
                            <a:pt x="36" y="45"/>
                            <a:pt x="34" y="45"/>
                            <a:pt x="33" y="45"/>
                          </a:cubicBezTo>
                          <a:cubicBezTo>
                            <a:pt x="34" y="45"/>
                            <a:pt x="36" y="45"/>
                            <a:pt x="38" y="45"/>
                          </a:cubicBezTo>
                          <a:cubicBezTo>
                            <a:pt x="38" y="45"/>
                            <a:pt x="38" y="45"/>
                            <a:pt x="38" y="45"/>
                          </a:cubicBezTo>
                          <a:cubicBezTo>
                            <a:pt x="36" y="45"/>
                            <a:pt x="35" y="45"/>
                            <a:pt x="34" y="45"/>
                          </a:cubicBezTo>
                          <a:cubicBezTo>
                            <a:pt x="34" y="45"/>
                            <a:pt x="34" y="45"/>
                            <a:pt x="33" y="45"/>
                          </a:cubicBezTo>
                          <a:cubicBezTo>
                            <a:pt x="33" y="45"/>
                            <a:pt x="33" y="45"/>
                            <a:pt x="33" y="45"/>
                          </a:cubicBezTo>
                          <a:cubicBezTo>
                            <a:pt x="33" y="45"/>
                            <a:pt x="33" y="45"/>
                            <a:pt x="33" y="45"/>
                          </a:cubicBezTo>
                          <a:cubicBezTo>
                            <a:pt x="31" y="45"/>
                            <a:pt x="28" y="45"/>
                            <a:pt x="26" y="44"/>
                          </a:cubicBezTo>
                          <a:cubicBezTo>
                            <a:pt x="26" y="44"/>
                            <a:pt x="26" y="44"/>
                            <a:pt x="25" y="44"/>
                          </a:cubicBezTo>
                          <a:cubicBezTo>
                            <a:pt x="25" y="44"/>
                            <a:pt x="24" y="44"/>
                            <a:pt x="24" y="44"/>
                          </a:cubicBezTo>
                          <a:cubicBezTo>
                            <a:pt x="25" y="44"/>
                            <a:pt x="25" y="44"/>
                            <a:pt x="25" y="44"/>
                          </a:cubicBezTo>
                          <a:cubicBezTo>
                            <a:pt x="21" y="43"/>
                            <a:pt x="18" y="41"/>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8"/>
                          </a:cubicBezTo>
                          <a:cubicBezTo>
                            <a:pt x="14" y="38"/>
                            <a:pt x="14" y="38"/>
                            <a:pt x="13" y="39"/>
                          </a:cubicBezTo>
                          <a:cubicBezTo>
                            <a:pt x="12" y="38"/>
                            <a:pt x="11" y="37"/>
                            <a:pt x="10" y="36"/>
                          </a:cubicBezTo>
                          <a:close/>
                          <a:moveTo>
                            <a:pt x="38" y="45"/>
                          </a:moveTo>
                          <a:cubicBezTo>
                            <a:pt x="38" y="45"/>
                            <a:pt x="38" y="45"/>
                            <a:pt x="38" y="45"/>
                          </a:cubicBezTo>
                          <a:cubicBezTo>
                            <a:pt x="38" y="45"/>
                            <a:pt x="39" y="45"/>
                            <a:pt x="39" y="45"/>
                          </a:cubicBezTo>
                          <a:cubicBezTo>
                            <a:pt x="39" y="45"/>
                            <a:pt x="38" y="45"/>
                            <a:pt x="38" y="45"/>
                          </a:cubicBezTo>
                          <a:close/>
                          <a:moveTo>
                            <a:pt x="54" y="39"/>
                          </a:moveTo>
                          <a:cubicBezTo>
                            <a:pt x="55" y="38"/>
                            <a:pt x="55" y="38"/>
                            <a:pt x="56" y="38"/>
                          </a:cubicBezTo>
                          <a:cubicBezTo>
                            <a:pt x="55" y="38"/>
                            <a:pt x="55" y="38"/>
                            <a:pt x="54" y="39"/>
                          </a:cubicBezTo>
                          <a:cubicBezTo>
                            <a:pt x="54" y="39"/>
                            <a:pt x="54" y="39"/>
                            <a:pt x="54" y="39"/>
                          </a:cubicBezTo>
                          <a:close/>
                          <a:moveTo>
                            <a:pt x="46" y="42"/>
                          </a:moveTo>
                          <a:cubicBezTo>
                            <a:pt x="45" y="43"/>
                            <a:pt x="45" y="43"/>
                            <a:pt x="44" y="43"/>
                          </a:cubicBezTo>
                          <a:cubicBezTo>
                            <a:pt x="44" y="43"/>
                            <a:pt x="43" y="43"/>
                            <a:pt x="43" y="43"/>
                          </a:cubicBezTo>
                          <a:cubicBezTo>
                            <a:pt x="44" y="43"/>
                            <a:pt x="45" y="43"/>
                            <a:pt x="46" y="42"/>
                          </a:cubicBezTo>
                          <a:close/>
                          <a:moveTo>
                            <a:pt x="4" y="15"/>
                          </a:moveTo>
                          <a:cubicBezTo>
                            <a:pt x="4" y="15"/>
                            <a:pt x="4" y="15"/>
                            <a:pt x="4" y="15"/>
                          </a:cubicBezTo>
                          <a:cubicBezTo>
                            <a:pt x="4" y="15"/>
                            <a:pt x="4" y="15"/>
                            <a:pt x="4" y="15"/>
                          </a:cubicBezTo>
                          <a:cubicBezTo>
                            <a:pt x="4" y="15"/>
                            <a:pt x="4" y="15"/>
                            <a:pt x="4" y="15"/>
                          </a:cubicBezTo>
                          <a:close/>
                          <a:moveTo>
                            <a:pt x="4" y="14"/>
                          </a:moveTo>
                          <a:cubicBezTo>
                            <a:pt x="4" y="14"/>
                            <a:pt x="4" y="14"/>
                            <a:pt x="4" y="14"/>
                          </a:cubicBezTo>
                          <a:cubicBezTo>
                            <a:pt x="4" y="14"/>
                            <a:pt x="4" y="14"/>
                            <a:pt x="4" y="14"/>
                          </a:cubicBezTo>
                          <a:close/>
                          <a:moveTo>
                            <a:pt x="4" y="15"/>
                          </a:moveTo>
                          <a:cubicBezTo>
                            <a:pt x="4" y="15"/>
                            <a:pt x="4" y="15"/>
                            <a:pt x="4" y="15"/>
                          </a:cubicBezTo>
                          <a:cubicBezTo>
                            <a:pt x="4" y="15"/>
                            <a:pt x="4" y="15"/>
                            <a:pt x="4" y="15"/>
                          </a:cubicBezTo>
                          <a:close/>
                          <a:moveTo>
                            <a:pt x="10" y="8"/>
                          </a:moveTo>
                          <a:cubicBezTo>
                            <a:pt x="10" y="8"/>
                            <a:pt x="9" y="9"/>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8" y="10"/>
                            <a:pt x="8" y="10"/>
                            <a:pt x="8" y="10"/>
                          </a:cubicBezTo>
                          <a:cubicBezTo>
                            <a:pt x="8" y="10"/>
                            <a:pt x="8" y="10"/>
                            <a:pt x="8" y="10"/>
                          </a:cubicBezTo>
                          <a:cubicBezTo>
                            <a:pt x="8" y="10"/>
                            <a:pt x="9" y="10"/>
                            <a:pt x="9" y="10"/>
                          </a:cubicBezTo>
                          <a:cubicBezTo>
                            <a:pt x="9" y="10"/>
                            <a:pt x="9" y="10"/>
                            <a:pt x="9" y="10"/>
                          </a:cubicBezTo>
                          <a:cubicBezTo>
                            <a:pt x="9" y="10"/>
                            <a:pt x="9" y="10"/>
                            <a:pt x="9" y="10"/>
                          </a:cubicBezTo>
                          <a:cubicBezTo>
                            <a:pt x="9" y="10"/>
                            <a:pt x="9" y="10"/>
                            <a:pt x="9" y="10"/>
                          </a:cubicBezTo>
                          <a:cubicBezTo>
                            <a:pt x="9" y="10"/>
                            <a:pt x="9" y="9"/>
                            <a:pt x="9" y="9"/>
                          </a:cubicBezTo>
                          <a:cubicBezTo>
                            <a:pt x="9" y="9"/>
                            <a:pt x="10" y="9"/>
                            <a:pt x="10" y="8"/>
                          </a:cubicBezTo>
                          <a:cubicBezTo>
                            <a:pt x="10" y="8"/>
                            <a:pt x="10" y="8"/>
                            <a:pt x="1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14228"/>
                    <p:cNvSpPr>
                      <a:spLocks/>
                    </p:cNvSpPr>
                    <p:nvPr/>
                  </p:nvSpPr>
                  <p:spPr bwMode="auto">
                    <a:xfrm>
                      <a:off x="2470" y="539"/>
                      <a:ext cx="49" cy="8"/>
                    </a:xfrm>
                    <a:custGeom>
                      <a:avLst/>
                      <a:gdLst>
                        <a:gd name="T0" fmla="*/ 9 w 12"/>
                        <a:gd name="T1" fmla="*/ 2 h 2"/>
                        <a:gd name="T2" fmla="*/ 11 w 12"/>
                        <a:gd name="T3" fmla="*/ 2 h 2"/>
                        <a:gd name="T4" fmla="*/ 10 w 12"/>
                        <a:gd name="T5" fmla="*/ 2 h 2"/>
                        <a:gd name="T6" fmla="*/ 11 w 12"/>
                        <a:gd name="T7" fmla="*/ 2 h 2"/>
                        <a:gd name="T8" fmla="*/ 12 w 12"/>
                        <a:gd name="T9" fmla="*/ 2 h 2"/>
                        <a:gd name="T10" fmla="*/ 9 w 12"/>
                        <a:gd name="T11" fmla="*/ 2 h 2"/>
                        <a:gd name="T12" fmla="*/ 5 w 12"/>
                        <a:gd name="T13" fmla="*/ 2 h 2"/>
                        <a:gd name="T14" fmla="*/ 1 w 12"/>
                        <a:gd name="T15" fmla="*/ 0 h 2"/>
                        <a:gd name="T16" fmla="*/ 0 w 12"/>
                        <a:gd name="T17" fmla="*/ 0 h 2"/>
                        <a:gd name="T18" fmla="*/ 5 w 12"/>
                        <a:gd name="T19" fmla="*/ 1 h 2"/>
                        <a:gd name="T20" fmla="*/ 9 w 12"/>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
                          <a:moveTo>
                            <a:pt x="9" y="2"/>
                          </a:moveTo>
                          <a:cubicBezTo>
                            <a:pt x="10" y="2"/>
                            <a:pt x="11" y="2"/>
                            <a:pt x="11" y="2"/>
                          </a:cubicBezTo>
                          <a:cubicBezTo>
                            <a:pt x="10" y="2"/>
                            <a:pt x="10" y="2"/>
                            <a:pt x="10" y="2"/>
                          </a:cubicBezTo>
                          <a:cubicBezTo>
                            <a:pt x="10" y="2"/>
                            <a:pt x="11" y="2"/>
                            <a:pt x="11" y="2"/>
                          </a:cubicBezTo>
                          <a:cubicBezTo>
                            <a:pt x="12" y="2"/>
                            <a:pt x="12" y="2"/>
                            <a:pt x="12" y="2"/>
                          </a:cubicBezTo>
                          <a:cubicBezTo>
                            <a:pt x="11" y="2"/>
                            <a:pt x="10" y="2"/>
                            <a:pt x="9" y="2"/>
                          </a:cubicBezTo>
                          <a:cubicBezTo>
                            <a:pt x="8" y="2"/>
                            <a:pt x="6" y="2"/>
                            <a:pt x="5" y="2"/>
                          </a:cubicBezTo>
                          <a:cubicBezTo>
                            <a:pt x="3" y="1"/>
                            <a:pt x="2" y="1"/>
                            <a:pt x="1" y="0"/>
                          </a:cubicBezTo>
                          <a:cubicBezTo>
                            <a:pt x="0" y="0"/>
                            <a:pt x="0" y="0"/>
                            <a:pt x="0" y="0"/>
                          </a:cubicBezTo>
                          <a:cubicBezTo>
                            <a:pt x="0" y="0"/>
                            <a:pt x="3" y="1"/>
                            <a:pt x="5" y="1"/>
                          </a:cubicBezTo>
                          <a:cubicBezTo>
                            <a:pt x="7" y="2"/>
                            <a:pt x="8"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14229"/>
                    <p:cNvSpPr>
                      <a:spLocks/>
                    </p:cNvSpPr>
                    <p:nvPr/>
                  </p:nvSpPr>
                  <p:spPr bwMode="auto">
                    <a:xfrm>
                      <a:off x="2376" y="441"/>
                      <a:ext cx="12" cy="61"/>
                    </a:xfrm>
                    <a:custGeom>
                      <a:avLst/>
                      <a:gdLst>
                        <a:gd name="T0" fmla="*/ 0 w 3"/>
                        <a:gd name="T1" fmla="*/ 6 h 15"/>
                        <a:gd name="T2" fmla="*/ 1 w 3"/>
                        <a:gd name="T3" fmla="*/ 6 h 15"/>
                        <a:gd name="T4" fmla="*/ 1 w 3"/>
                        <a:gd name="T5" fmla="*/ 6 h 15"/>
                        <a:gd name="T6" fmla="*/ 1 w 3"/>
                        <a:gd name="T7" fmla="*/ 6 h 15"/>
                        <a:gd name="T8" fmla="*/ 0 w 3"/>
                        <a:gd name="T9" fmla="*/ 6 h 15"/>
                        <a:gd name="T10" fmla="*/ 1 w 3"/>
                        <a:gd name="T11" fmla="*/ 2 h 15"/>
                        <a:gd name="T12" fmla="*/ 2 w 3"/>
                        <a:gd name="T13" fmla="*/ 1 h 15"/>
                        <a:gd name="T14" fmla="*/ 2 w 3"/>
                        <a:gd name="T15" fmla="*/ 1 h 15"/>
                        <a:gd name="T16" fmla="*/ 2 w 3"/>
                        <a:gd name="T17" fmla="*/ 1 h 15"/>
                        <a:gd name="T18" fmla="*/ 2 w 3"/>
                        <a:gd name="T19" fmla="*/ 1 h 15"/>
                        <a:gd name="T20" fmla="*/ 2 w 3"/>
                        <a:gd name="T21" fmla="*/ 1 h 15"/>
                        <a:gd name="T22" fmla="*/ 2 w 3"/>
                        <a:gd name="T23" fmla="*/ 1 h 15"/>
                        <a:gd name="T24" fmla="*/ 2 w 3"/>
                        <a:gd name="T25" fmla="*/ 1 h 15"/>
                        <a:gd name="T26" fmla="*/ 2 w 3"/>
                        <a:gd name="T27" fmla="*/ 1 h 15"/>
                        <a:gd name="T28" fmla="*/ 1 w 3"/>
                        <a:gd name="T29" fmla="*/ 2 h 15"/>
                        <a:gd name="T30" fmla="*/ 1 w 3"/>
                        <a:gd name="T31" fmla="*/ 5 h 15"/>
                        <a:gd name="T32" fmla="*/ 1 w 3"/>
                        <a:gd name="T33" fmla="*/ 6 h 15"/>
                        <a:gd name="T34" fmla="*/ 1 w 3"/>
                        <a:gd name="T35" fmla="*/ 6 h 15"/>
                        <a:gd name="T36" fmla="*/ 1 w 3"/>
                        <a:gd name="T37" fmla="*/ 6 h 15"/>
                        <a:gd name="T38" fmla="*/ 0 w 3"/>
                        <a:gd name="T39" fmla="*/ 7 h 15"/>
                        <a:gd name="T40" fmla="*/ 2 w 3"/>
                        <a:gd name="T41" fmla="*/ 10 h 15"/>
                        <a:gd name="T42" fmla="*/ 2 w 3"/>
                        <a:gd name="T43" fmla="*/ 10 h 15"/>
                        <a:gd name="T44" fmla="*/ 2 w 3"/>
                        <a:gd name="T45" fmla="*/ 11 h 15"/>
                        <a:gd name="T46" fmla="*/ 2 w 3"/>
                        <a:gd name="T47" fmla="*/ 11 h 15"/>
                        <a:gd name="T48" fmla="*/ 2 w 3"/>
                        <a:gd name="T49" fmla="*/ 11 h 15"/>
                        <a:gd name="T50" fmla="*/ 2 w 3"/>
                        <a:gd name="T51" fmla="*/ 11 h 15"/>
                        <a:gd name="T52" fmla="*/ 2 w 3"/>
                        <a:gd name="T53" fmla="*/ 12 h 15"/>
                        <a:gd name="T54" fmla="*/ 3 w 3"/>
                        <a:gd name="T55" fmla="*/ 14 h 15"/>
                        <a:gd name="T56" fmla="*/ 3 w 3"/>
                        <a:gd name="T57" fmla="*/ 15 h 15"/>
                        <a:gd name="T58" fmla="*/ 3 w 3"/>
                        <a:gd name="T59" fmla="*/ 14 h 15"/>
                        <a:gd name="T60" fmla="*/ 2 w 3"/>
                        <a:gd name="T61" fmla="*/ 14 h 15"/>
                        <a:gd name="T62" fmla="*/ 1 w 3"/>
                        <a:gd name="T63" fmla="*/ 11 h 15"/>
                        <a:gd name="T64" fmla="*/ 1 w 3"/>
                        <a:gd name="T65" fmla="*/ 11 h 15"/>
                        <a:gd name="T66" fmla="*/ 1 w 3"/>
                        <a:gd name="T67" fmla="*/ 11 h 15"/>
                        <a:gd name="T68" fmla="*/ 1 w 3"/>
                        <a:gd name="T69" fmla="*/ 10 h 15"/>
                        <a:gd name="T70" fmla="*/ 0 w 3"/>
                        <a:gd name="T71"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 h="15">
                          <a:moveTo>
                            <a:pt x="0" y="7"/>
                          </a:moveTo>
                          <a:cubicBezTo>
                            <a:pt x="0" y="7"/>
                            <a:pt x="0" y="7"/>
                            <a:pt x="0" y="6"/>
                          </a:cubicBezTo>
                          <a:cubicBezTo>
                            <a:pt x="0" y="6"/>
                            <a:pt x="0" y="6"/>
                            <a:pt x="0" y="6"/>
                          </a:cubicBez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0" y="6"/>
                            <a:pt x="0" y="6"/>
                            <a:pt x="0" y="6"/>
                          </a:cubicBezTo>
                          <a:cubicBezTo>
                            <a:pt x="0" y="5"/>
                            <a:pt x="0" y="4"/>
                            <a:pt x="0" y="4"/>
                          </a:cubicBezTo>
                          <a:cubicBezTo>
                            <a:pt x="0" y="3"/>
                            <a:pt x="1" y="2"/>
                            <a:pt x="1" y="2"/>
                          </a:cubicBezTo>
                          <a:cubicBezTo>
                            <a:pt x="1" y="2"/>
                            <a:pt x="1" y="1"/>
                            <a:pt x="1"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0"/>
                            <a:pt x="2" y="0"/>
                          </a:cubicBezTo>
                          <a:cubicBezTo>
                            <a:pt x="2" y="0"/>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1" y="2"/>
                            <a:pt x="1" y="2"/>
                          </a:cubicBezTo>
                          <a:cubicBezTo>
                            <a:pt x="1" y="2"/>
                            <a:pt x="1" y="3"/>
                            <a:pt x="0" y="3"/>
                          </a:cubicBezTo>
                          <a:cubicBezTo>
                            <a:pt x="0" y="4"/>
                            <a:pt x="0" y="5"/>
                            <a:pt x="1" y="5"/>
                          </a:cubicBezTo>
                          <a:cubicBezTo>
                            <a:pt x="1" y="5"/>
                            <a:pt x="1" y="6"/>
                            <a:pt x="1" y="6"/>
                          </a:cubicBez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7"/>
                            <a:pt x="0" y="7"/>
                            <a:pt x="0" y="7"/>
                          </a:cubicBezTo>
                          <a:cubicBezTo>
                            <a:pt x="0" y="8"/>
                            <a:pt x="0" y="8"/>
                            <a:pt x="1" y="9"/>
                          </a:cubicBezTo>
                          <a:cubicBezTo>
                            <a:pt x="1" y="9"/>
                            <a:pt x="1" y="10"/>
                            <a:pt x="2" y="10"/>
                          </a:cubicBezTo>
                          <a:cubicBezTo>
                            <a:pt x="2" y="10"/>
                            <a:pt x="2" y="10"/>
                            <a:pt x="2" y="10"/>
                          </a:cubicBezTo>
                          <a:cubicBezTo>
                            <a:pt x="2" y="10"/>
                            <a:pt x="2" y="10"/>
                            <a:pt x="2" y="10"/>
                          </a:cubicBezTo>
                          <a:cubicBezTo>
                            <a:pt x="2" y="10"/>
                            <a:pt x="2" y="10"/>
                            <a:pt x="2" y="10"/>
                          </a:cubicBezTo>
                          <a:cubicBezTo>
                            <a:pt x="2" y="10"/>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2"/>
                            <a:pt x="2" y="12"/>
                          </a:cubicBezTo>
                          <a:cubicBezTo>
                            <a:pt x="2" y="13"/>
                            <a:pt x="2" y="13"/>
                            <a:pt x="2" y="14"/>
                          </a:cubicBezTo>
                          <a:cubicBezTo>
                            <a:pt x="3" y="14"/>
                            <a:pt x="3" y="14"/>
                            <a:pt x="3" y="14"/>
                          </a:cubicBezTo>
                          <a:cubicBezTo>
                            <a:pt x="3" y="14"/>
                            <a:pt x="3" y="14"/>
                            <a:pt x="3" y="14"/>
                          </a:cubicBezTo>
                          <a:cubicBezTo>
                            <a:pt x="3" y="14"/>
                            <a:pt x="3" y="14"/>
                            <a:pt x="3" y="15"/>
                          </a:cubicBezTo>
                          <a:cubicBezTo>
                            <a:pt x="3" y="15"/>
                            <a:pt x="3" y="15"/>
                            <a:pt x="3" y="15"/>
                          </a:cubicBezTo>
                          <a:cubicBezTo>
                            <a:pt x="3" y="14"/>
                            <a:pt x="3" y="14"/>
                            <a:pt x="3" y="14"/>
                          </a:cubicBezTo>
                          <a:cubicBezTo>
                            <a:pt x="3" y="14"/>
                            <a:pt x="3" y="14"/>
                            <a:pt x="3" y="14"/>
                          </a:cubicBezTo>
                          <a:cubicBezTo>
                            <a:pt x="3" y="14"/>
                            <a:pt x="2" y="14"/>
                            <a:pt x="2" y="14"/>
                          </a:cubicBezTo>
                          <a:cubicBezTo>
                            <a:pt x="2" y="13"/>
                            <a:pt x="2" y="13"/>
                            <a:pt x="2" y="12"/>
                          </a:cubicBezTo>
                          <a:cubicBezTo>
                            <a:pt x="1" y="12"/>
                            <a:pt x="1" y="11"/>
                            <a:pt x="1" y="11"/>
                          </a:cubicBezTo>
                          <a:cubicBezTo>
                            <a:pt x="1" y="11"/>
                            <a:pt x="1" y="11"/>
                            <a:pt x="1" y="11"/>
                          </a:cubicBezTo>
                          <a:cubicBezTo>
                            <a:pt x="1" y="11"/>
                            <a:pt x="1" y="11"/>
                            <a:pt x="1" y="11"/>
                          </a:cubicBezTo>
                          <a:cubicBezTo>
                            <a:pt x="1" y="11"/>
                            <a:pt x="2" y="11"/>
                            <a:pt x="2" y="11"/>
                          </a:cubicBezTo>
                          <a:cubicBezTo>
                            <a:pt x="1" y="11"/>
                            <a:pt x="1" y="11"/>
                            <a:pt x="1" y="11"/>
                          </a:cubicBezTo>
                          <a:cubicBezTo>
                            <a:pt x="1" y="11"/>
                            <a:pt x="1" y="11"/>
                            <a:pt x="1" y="11"/>
                          </a:cubicBezTo>
                          <a:cubicBezTo>
                            <a:pt x="1" y="11"/>
                            <a:pt x="1" y="10"/>
                            <a:pt x="1" y="10"/>
                          </a:cubicBezTo>
                          <a:cubicBezTo>
                            <a:pt x="1" y="10"/>
                            <a:pt x="1" y="10"/>
                            <a:pt x="1" y="10"/>
                          </a:cubicBezTo>
                          <a:cubicBezTo>
                            <a:pt x="1" y="10"/>
                            <a:pt x="0" y="9"/>
                            <a:pt x="0" y="9"/>
                          </a:cubicBezTo>
                          <a:cubicBezTo>
                            <a:pt x="0" y="8"/>
                            <a:pt x="0" y="8"/>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14230"/>
                    <p:cNvSpPr>
                      <a:spLocks/>
                    </p:cNvSpPr>
                    <p:nvPr/>
                  </p:nvSpPr>
                  <p:spPr bwMode="auto">
                    <a:xfrm>
                      <a:off x="2536" y="5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14231"/>
                    <p:cNvSpPr>
                      <a:spLocks/>
                    </p:cNvSpPr>
                    <p:nvPr/>
                  </p:nvSpPr>
                  <p:spPr bwMode="auto">
                    <a:xfrm>
                      <a:off x="2540" y="572"/>
                      <a:ext cx="4" cy="0"/>
                    </a:xfrm>
                    <a:custGeom>
                      <a:avLst/>
                      <a:gdLst>
                        <a:gd name="T0" fmla="*/ 0 w 1"/>
                        <a:gd name="T1" fmla="*/ 0 w 1"/>
                        <a:gd name="T2" fmla="*/ 0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0"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14232"/>
                    <p:cNvSpPr>
                      <a:spLocks/>
                    </p:cNvSpPr>
                    <p:nvPr/>
                  </p:nvSpPr>
                  <p:spPr bwMode="auto">
                    <a:xfrm>
                      <a:off x="2540" y="57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14233"/>
                    <p:cNvSpPr>
                      <a:spLocks/>
                    </p:cNvSpPr>
                    <p:nvPr/>
                  </p:nvSpPr>
                  <p:spPr bwMode="auto">
                    <a:xfrm>
                      <a:off x="2540" y="5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14234"/>
                    <p:cNvSpPr>
                      <a:spLocks/>
                    </p:cNvSpPr>
                    <p:nvPr/>
                  </p:nvSpPr>
                  <p:spPr bwMode="auto">
                    <a:xfrm>
                      <a:off x="2536" y="57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14235"/>
                    <p:cNvSpPr>
                      <a:spLocks/>
                    </p:cNvSpPr>
                    <p:nvPr/>
                  </p:nvSpPr>
                  <p:spPr bwMode="auto">
                    <a:xfrm>
                      <a:off x="2532" y="338"/>
                      <a:ext cx="217" cy="254"/>
                    </a:xfrm>
                    <a:custGeom>
                      <a:avLst/>
                      <a:gdLst>
                        <a:gd name="T0" fmla="*/ 12 w 53"/>
                        <a:gd name="T1" fmla="*/ 5 h 62"/>
                        <a:gd name="T2" fmla="*/ 8 w 53"/>
                        <a:gd name="T3" fmla="*/ 5 h 62"/>
                        <a:gd name="T4" fmla="*/ 1 w 53"/>
                        <a:gd name="T5" fmla="*/ 4 h 62"/>
                        <a:gd name="T6" fmla="*/ 1 w 53"/>
                        <a:gd name="T7" fmla="*/ 4 h 62"/>
                        <a:gd name="T8" fmla="*/ 5 w 53"/>
                        <a:gd name="T9" fmla="*/ 4 h 62"/>
                        <a:gd name="T10" fmla="*/ 5 w 53"/>
                        <a:gd name="T11" fmla="*/ 4 h 62"/>
                        <a:gd name="T12" fmla="*/ 2 w 53"/>
                        <a:gd name="T13" fmla="*/ 4 h 62"/>
                        <a:gd name="T14" fmla="*/ 3 w 53"/>
                        <a:gd name="T15" fmla="*/ 3 h 62"/>
                        <a:gd name="T16" fmla="*/ 9 w 53"/>
                        <a:gd name="T17" fmla="*/ 4 h 62"/>
                        <a:gd name="T18" fmla="*/ 16 w 53"/>
                        <a:gd name="T19" fmla="*/ 3 h 62"/>
                        <a:gd name="T20" fmla="*/ 22 w 53"/>
                        <a:gd name="T21" fmla="*/ 0 h 62"/>
                        <a:gd name="T22" fmla="*/ 32 w 53"/>
                        <a:gd name="T23" fmla="*/ 10 h 62"/>
                        <a:gd name="T24" fmla="*/ 45 w 53"/>
                        <a:gd name="T25" fmla="*/ 23 h 62"/>
                        <a:gd name="T26" fmla="*/ 45 w 53"/>
                        <a:gd name="T27" fmla="*/ 38 h 62"/>
                        <a:gd name="T28" fmla="*/ 32 w 53"/>
                        <a:gd name="T29" fmla="*/ 52 h 62"/>
                        <a:gd name="T30" fmla="*/ 22 w 53"/>
                        <a:gd name="T31" fmla="*/ 61 h 62"/>
                        <a:gd name="T32" fmla="*/ 12 w 53"/>
                        <a:gd name="T33" fmla="*/ 57 h 62"/>
                        <a:gd name="T34" fmla="*/ 10 w 53"/>
                        <a:gd name="T35" fmla="*/ 58 h 62"/>
                        <a:gd name="T36" fmla="*/ 1 w 53"/>
                        <a:gd name="T37" fmla="*/ 57 h 62"/>
                        <a:gd name="T38" fmla="*/ 2 w 53"/>
                        <a:gd name="T39" fmla="*/ 57 h 62"/>
                        <a:gd name="T40" fmla="*/ 4 w 53"/>
                        <a:gd name="T41" fmla="*/ 57 h 62"/>
                        <a:gd name="T42" fmla="*/ 7 w 53"/>
                        <a:gd name="T43" fmla="*/ 57 h 62"/>
                        <a:gd name="T44" fmla="*/ 4 w 53"/>
                        <a:gd name="T45" fmla="*/ 57 h 62"/>
                        <a:gd name="T46" fmla="*/ 2 w 53"/>
                        <a:gd name="T47" fmla="*/ 57 h 62"/>
                        <a:gd name="T48" fmla="*/ 14 w 53"/>
                        <a:gd name="T49" fmla="*/ 55 h 62"/>
                        <a:gd name="T50" fmla="*/ 23 w 53"/>
                        <a:gd name="T51" fmla="*/ 52 h 62"/>
                        <a:gd name="T52" fmla="*/ 26 w 53"/>
                        <a:gd name="T53" fmla="*/ 50 h 62"/>
                        <a:gd name="T54" fmla="*/ 27 w 53"/>
                        <a:gd name="T55" fmla="*/ 49 h 62"/>
                        <a:gd name="T56" fmla="*/ 29 w 53"/>
                        <a:gd name="T57" fmla="*/ 48 h 62"/>
                        <a:gd name="T58" fmla="*/ 40 w 53"/>
                        <a:gd name="T59" fmla="*/ 35 h 62"/>
                        <a:gd name="T60" fmla="*/ 43 w 53"/>
                        <a:gd name="T61" fmla="*/ 32 h 62"/>
                        <a:gd name="T62" fmla="*/ 44 w 53"/>
                        <a:gd name="T63" fmla="*/ 31 h 62"/>
                        <a:gd name="T64" fmla="*/ 43 w 53"/>
                        <a:gd name="T65" fmla="*/ 30 h 62"/>
                        <a:gd name="T66" fmla="*/ 44 w 53"/>
                        <a:gd name="T67" fmla="*/ 30 h 62"/>
                        <a:gd name="T68" fmla="*/ 43 w 53"/>
                        <a:gd name="T69" fmla="*/ 29 h 62"/>
                        <a:gd name="T70" fmla="*/ 40 w 53"/>
                        <a:gd name="T71" fmla="*/ 26 h 62"/>
                        <a:gd name="T72" fmla="*/ 39 w 53"/>
                        <a:gd name="T73" fmla="*/ 24 h 62"/>
                        <a:gd name="T74" fmla="*/ 41 w 53"/>
                        <a:gd name="T75" fmla="*/ 27 h 62"/>
                        <a:gd name="T76" fmla="*/ 37 w 53"/>
                        <a:gd name="T77" fmla="*/ 22 h 62"/>
                        <a:gd name="T78" fmla="*/ 36 w 53"/>
                        <a:gd name="T79" fmla="*/ 20 h 62"/>
                        <a:gd name="T80" fmla="*/ 31 w 53"/>
                        <a:gd name="T81" fmla="*/ 16 h 62"/>
                        <a:gd name="T82" fmla="*/ 28 w 53"/>
                        <a:gd name="T83" fmla="*/ 14 h 62"/>
                        <a:gd name="T84" fmla="*/ 21 w 53"/>
                        <a:gd name="T85" fmla="*/ 9 h 62"/>
                        <a:gd name="T86" fmla="*/ 18 w 53"/>
                        <a:gd name="T87" fmla="*/ 7 h 62"/>
                        <a:gd name="T88" fmla="*/ 14 w 53"/>
                        <a:gd name="T89" fmla="*/ 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 h="62">
                          <a:moveTo>
                            <a:pt x="14" y="6"/>
                          </a:moveTo>
                          <a:cubicBezTo>
                            <a:pt x="14" y="6"/>
                            <a:pt x="13" y="5"/>
                            <a:pt x="12" y="5"/>
                          </a:cubicBezTo>
                          <a:cubicBezTo>
                            <a:pt x="12" y="5"/>
                            <a:pt x="11" y="5"/>
                            <a:pt x="11" y="5"/>
                          </a:cubicBezTo>
                          <a:cubicBezTo>
                            <a:pt x="10" y="5"/>
                            <a:pt x="9" y="5"/>
                            <a:pt x="8" y="5"/>
                          </a:cubicBezTo>
                          <a:cubicBezTo>
                            <a:pt x="5" y="5"/>
                            <a:pt x="2" y="5"/>
                            <a:pt x="0" y="4"/>
                          </a:cubicBezTo>
                          <a:cubicBezTo>
                            <a:pt x="1" y="4"/>
                            <a:pt x="1" y="4"/>
                            <a:pt x="1" y="4"/>
                          </a:cubicBezTo>
                          <a:cubicBezTo>
                            <a:pt x="1" y="4"/>
                            <a:pt x="1" y="4"/>
                            <a:pt x="1" y="4"/>
                          </a:cubicBezTo>
                          <a:cubicBezTo>
                            <a:pt x="1" y="4"/>
                            <a:pt x="1" y="4"/>
                            <a:pt x="1" y="4"/>
                          </a:cubicBezTo>
                          <a:cubicBezTo>
                            <a:pt x="2" y="4"/>
                            <a:pt x="3" y="4"/>
                            <a:pt x="3" y="4"/>
                          </a:cubicBezTo>
                          <a:cubicBezTo>
                            <a:pt x="4" y="4"/>
                            <a:pt x="4" y="4"/>
                            <a:pt x="5" y="4"/>
                          </a:cubicBezTo>
                          <a:cubicBezTo>
                            <a:pt x="5" y="4"/>
                            <a:pt x="6" y="4"/>
                            <a:pt x="6" y="4"/>
                          </a:cubicBezTo>
                          <a:cubicBezTo>
                            <a:pt x="6" y="4"/>
                            <a:pt x="5" y="4"/>
                            <a:pt x="5" y="4"/>
                          </a:cubicBezTo>
                          <a:cubicBezTo>
                            <a:pt x="4" y="4"/>
                            <a:pt x="4" y="4"/>
                            <a:pt x="4" y="4"/>
                          </a:cubicBezTo>
                          <a:cubicBezTo>
                            <a:pt x="2" y="4"/>
                            <a:pt x="2" y="4"/>
                            <a:pt x="2" y="4"/>
                          </a:cubicBezTo>
                          <a:cubicBezTo>
                            <a:pt x="1" y="4"/>
                            <a:pt x="1" y="4"/>
                            <a:pt x="1" y="4"/>
                          </a:cubicBezTo>
                          <a:cubicBezTo>
                            <a:pt x="1" y="4"/>
                            <a:pt x="2" y="3"/>
                            <a:pt x="3" y="3"/>
                          </a:cubicBezTo>
                          <a:cubicBezTo>
                            <a:pt x="3" y="3"/>
                            <a:pt x="4" y="3"/>
                            <a:pt x="5" y="3"/>
                          </a:cubicBezTo>
                          <a:cubicBezTo>
                            <a:pt x="6" y="3"/>
                            <a:pt x="8" y="4"/>
                            <a:pt x="9" y="4"/>
                          </a:cubicBezTo>
                          <a:cubicBezTo>
                            <a:pt x="9" y="3"/>
                            <a:pt x="9" y="3"/>
                            <a:pt x="10" y="3"/>
                          </a:cubicBezTo>
                          <a:cubicBezTo>
                            <a:pt x="12" y="1"/>
                            <a:pt x="15" y="0"/>
                            <a:pt x="16" y="3"/>
                          </a:cubicBezTo>
                          <a:cubicBezTo>
                            <a:pt x="16" y="3"/>
                            <a:pt x="16" y="3"/>
                            <a:pt x="16" y="3"/>
                          </a:cubicBezTo>
                          <a:cubicBezTo>
                            <a:pt x="17" y="1"/>
                            <a:pt x="20" y="0"/>
                            <a:pt x="22" y="0"/>
                          </a:cubicBezTo>
                          <a:cubicBezTo>
                            <a:pt x="24" y="1"/>
                            <a:pt x="25" y="3"/>
                            <a:pt x="26" y="5"/>
                          </a:cubicBezTo>
                          <a:cubicBezTo>
                            <a:pt x="29" y="3"/>
                            <a:pt x="34" y="6"/>
                            <a:pt x="32" y="10"/>
                          </a:cubicBezTo>
                          <a:cubicBezTo>
                            <a:pt x="37" y="9"/>
                            <a:pt x="41" y="13"/>
                            <a:pt x="39" y="17"/>
                          </a:cubicBezTo>
                          <a:cubicBezTo>
                            <a:pt x="43" y="16"/>
                            <a:pt x="47" y="20"/>
                            <a:pt x="45" y="23"/>
                          </a:cubicBezTo>
                          <a:cubicBezTo>
                            <a:pt x="49" y="24"/>
                            <a:pt x="53" y="28"/>
                            <a:pt x="49" y="31"/>
                          </a:cubicBezTo>
                          <a:cubicBezTo>
                            <a:pt x="53" y="34"/>
                            <a:pt x="49" y="38"/>
                            <a:pt x="45" y="38"/>
                          </a:cubicBezTo>
                          <a:cubicBezTo>
                            <a:pt x="47" y="42"/>
                            <a:pt x="43" y="46"/>
                            <a:pt x="39" y="45"/>
                          </a:cubicBezTo>
                          <a:cubicBezTo>
                            <a:pt x="41" y="49"/>
                            <a:pt x="36" y="53"/>
                            <a:pt x="32" y="52"/>
                          </a:cubicBezTo>
                          <a:cubicBezTo>
                            <a:pt x="33" y="56"/>
                            <a:pt x="29" y="59"/>
                            <a:pt x="25" y="57"/>
                          </a:cubicBezTo>
                          <a:cubicBezTo>
                            <a:pt x="25" y="59"/>
                            <a:pt x="24" y="61"/>
                            <a:pt x="22" y="61"/>
                          </a:cubicBezTo>
                          <a:cubicBezTo>
                            <a:pt x="20" y="62"/>
                            <a:pt x="17" y="61"/>
                            <a:pt x="16" y="60"/>
                          </a:cubicBezTo>
                          <a:cubicBezTo>
                            <a:pt x="15" y="61"/>
                            <a:pt x="12" y="59"/>
                            <a:pt x="12" y="57"/>
                          </a:cubicBezTo>
                          <a:cubicBezTo>
                            <a:pt x="12" y="58"/>
                            <a:pt x="12" y="58"/>
                            <a:pt x="11" y="58"/>
                          </a:cubicBezTo>
                          <a:cubicBezTo>
                            <a:pt x="11" y="58"/>
                            <a:pt x="11" y="58"/>
                            <a:pt x="10" y="58"/>
                          </a:cubicBezTo>
                          <a:cubicBezTo>
                            <a:pt x="10" y="58"/>
                            <a:pt x="10" y="58"/>
                            <a:pt x="9" y="58"/>
                          </a:cubicBezTo>
                          <a:cubicBezTo>
                            <a:pt x="6" y="58"/>
                            <a:pt x="3" y="58"/>
                            <a:pt x="1" y="57"/>
                          </a:cubicBezTo>
                          <a:cubicBezTo>
                            <a:pt x="1" y="57"/>
                            <a:pt x="2" y="57"/>
                            <a:pt x="2" y="57"/>
                          </a:cubicBezTo>
                          <a:cubicBezTo>
                            <a:pt x="2" y="57"/>
                            <a:pt x="2" y="57"/>
                            <a:pt x="2" y="57"/>
                          </a:cubicBezTo>
                          <a:cubicBezTo>
                            <a:pt x="2" y="58"/>
                            <a:pt x="2" y="58"/>
                            <a:pt x="2" y="58"/>
                          </a:cubicBezTo>
                          <a:cubicBezTo>
                            <a:pt x="3" y="58"/>
                            <a:pt x="3" y="58"/>
                            <a:pt x="4" y="57"/>
                          </a:cubicBezTo>
                          <a:cubicBezTo>
                            <a:pt x="4" y="57"/>
                            <a:pt x="5" y="57"/>
                            <a:pt x="5" y="57"/>
                          </a:cubicBezTo>
                          <a:cubicBezTo>
                            <a:pt x="6" y="57"/>
                            <a:pt x="6" y="57"/>
                            <a:pt x="7" y="57"/>
                          </a:cubicBezTo>
                          <a:cubicBezTo>
                            <a:pt x="6" y="57"/>
                            <a:pt x="6" y="57"/>
                            <a:pt x="6" y="57"/>
                          </a:cubicBezTo>
                          <a:cubicBezTo>
                            <a:pt x="4" y="57"/>
                            <a:pt x="4" y="57"/>
                            <a:pt x="4" y="57"/>
                          </a:cubicBezTo>
                          <a:cubicBezTo>
                            <a:pt x="3" y="57"/>
                            <a:pt x="3" y="57"/>
                            <a:pt x="3" y="57"/>
                          </a:cubicBezTo>
                          <a:cubicBezTo>
                            <a:pt x="2" y="57"/>
                            <a:pt x="2" y="57"/>
                            <a:pt x="2" y="57"/>
                          </a:cubicBezTo>
                          <a:cubicBezTo>
                            <a:pt x="3" y="57"/>
                            <a:pt x="4" y="57"/>
                            <a:pt x="6" y="57"/>
                          </a:cubicBezTo>
                          <a:cubicBezTo>
                            <a:pt x="8" y="57"/>
                            <a:pt x="11" y="56"/>
                            <a:pt x="14" y="55"/>
                          </a:cubicBezTo>
                          <a:cubicBezTo>
                            <a:pt x="17" y="55"/>
                            <a:pt x="20" y="53"/>
                            <a:pt x="23" y="52"/>
                          </a:cubicBezTo>
                          <a:cubicBezTo>
                            <a:pt x="23" y="52"/>
                            <a:pt x="23" y="52"/>
                            <a:pt x="23" y="52"/>
                          </a:cubicBezTo>
                          <a:cubicBezTo>
                            <a:pt x="23" y="52"/>
                            <a:pt x="24" y="51"/>
                            <a:pt x="24" y="51"/>
                          </a:cubicBezTo>
                          <a:cubicBezTo>
                            <a:pt x="25" y="51"/>
                            <a:pt x="25" y="50"/>
                            <a:pt x="26" y="50"/>
                          </a:cubicBezTo>
                          <a:cubicBezTo>
                            <a:pt x="26" y="50"/>
                            <a:pt x="26" y="50"/>
                            <a:pt x="26" y="49"/>
                          </a:cubicBezTo>
                          <a:cubicBezTo>
                            <a:pt x="27" y="49"/>
                            <a:pt x="27" y="49"/>
                            <a:pt x="27" y="49"/>
                          </a:cubicBezTo>
                          <a:cubicBezTo>
                            <a:pt x="27" y="49"/>
                            <a:pt x="27" y="49"/>
                            <a:pt x="27" y="49"/>
                          </a:cubicBezTo>
                          <a:cubicBezTo>
                            <a:pt x="28" y="49"/>
                            <a:pt x="28" y="48"/>
                            <a:pt x="29" y="48"/>
                          </a:cubicBezTo>
                          <a:cubicBezTo>
                            <a:pt x="30" y="47"/>
                            <a:pt x="30" y="47"/>
                            <a:pt x="30" y="46"/>
                          </a:cubicBezTo>
                          <a:cubicBezTo>
                            <a:pt x="34" y="43"/>
                            <a:pt x="38" y="39"/>
                            <a:pt x="40" y="35"/>
                          </a:cubicBezTo>
                          <a:cubicBezTo>
                            <a:pt x="41" y="34"/>
                            <a:pt x="42" y="33"/>
                            <a:pt x="43" y="32"/>
                          </a:cubicBezTo>
                          <a:cubicBezTo>
                            <a:pt x="43" y="32"/>
                            <a:pt x="43" y="32"/>
                            <a:pt x="43" y="32"/>
                          </a:cubicBezTo>
                          <a:cubicBezTo>
                            <a:pt x="43" y="32"/>
                            <a:pt x="43" y="32"/>
                            <a:pt x="43" y="32"/>
                          </a:cubicBezTo>
                          <a:cubicBezTo>
                            <a:pt x="43" y="31"/>
                            <a:pt x="44" y="31"/>
                            <a:pt x="44" y="31"/>
                          </a:cubicBezTo>
                          <a:cubicBezTo>
                            <a:pt x="43" y="30"/>
                            <a:pt x="43" y="29"/>
                            <a:pt x="43" y="29"/>
                          </a:cubicBezTo>
                          <a:cubicBezTo>
                            <a:pt x="43" y="30"/>
                            <a:pt x="43" y="30"/>
                            <a:pt x="43" y="30"/>
                          </a:cubicBezTo>
                          <a:cubicBezTo>
                            <a:pt x="43" y="29"/>
                            <a:pt x="43" y="29"/>
                            <a:pt x="43" y="29"/>
                          </a:cubicBezTo>
                          <a:cubicBezTo>
                            <a:pt x="43" y="29"/>
                            <a:pt x="43" y="30"/>
                            <a:pt x="44" y="30"/>
                          </a:cubicBezTo>
                          <a:cubicBezTo>
                            <a:pt x="44" y="30"/>
                            <a:pt x="43" y="30"/>
                            <a:pt x="43" y="29"/>
                          </a:cubicBezTo>
                          <a:cubicBezTo>
                            <a:pt x="43" y="29"/>
                            <a:pt x="43" y="29"/>
                            <a:pt x="43" y="29"/>
                          </a:cubicBezTo>
                          <a:cubicBezTo>
                            <a:pt x="42" y="27"/>
                            <a:pt x="41" y="25"/>
                            <a:pt x="39" y="24"/>
                          </a:cubicBezTo>
                          <a:cubicBezTo>
                            <a:pt x="40" y="24"/>
                            <a:pt x="40" y="25"/>
                            <a:pt x="40" y="26"/>
                          </a:cubicBezTo>
                          <a:cubicBezTo>
                            <a:pt x="40" y="25"/>
                            <a:pt x="39" y="24"/>
                            <a:pt x="39" y="23"/>
                          </a:cubicBezTo>
                          <a:cubicBezTo>
                            <a:pt x="39" y="24"/>
                            <a:pt x="39" y="24"/>
                            <a:pt x="39" y="24"/>
                          </a:cubicBezTo>
                          <a:cubicBezTo>
                            <a:pt x="39" y="24"/>
                            <a:pt x="39" y="24"/>
                            <a:pt x="39" y="24"/>
                          </a:cubicBezTo>
                          <a:cubicBezTo>
                            <a:pt x="40" y="25"/>
                            <a:pt x="41" y="26"/>
                            <a:pt x="41" y="27"/>
                          </a:cubicBezTo>
                          <a:cubicBezTo>
                            <a:pt x="40" y="25"/>
                            <a:pt x="38" y="23"/>
                            <a:pt x="36" y="21"/>
                          </a:cubicBezTo>
                          <a:cubicBezTo>
                            <a:pt x="36" y="21"/>
                            <a:pt x="37" y="22"/>
                            <a:pt x="37" y="22"/>
                          </a:cubicBezTo>
                          <a:cubicBezTo>
                            <a:pt x="37" y="22"/>
                            <a:pt x="36" y="21"/>
                            <a:pt x="36" y="21"/>
                          </a:cubicBezTo>
                          <a:cubicBezTo>
                            <a:pt x="36" y="21"/>
                            <a:pt x="36" y="21"/>
                            <a:pt x="36" y="20"/>
                          </a:cubicBezTo>
                          <a:cubicBezTo>
                            <a:pt x="35" y="19"/>
                            <a:pt x="33" y="18"/>
                            <a:pt x="32" y="17"/>
                          </a:cubicBezTo>
                          <a:cubicBezTo>
                            <a:pt x="31" y="17"/>
                            <a:pt x="31" y="16"/>
                            <a:pt x="31" y="16"/>
                          </a:cubicBezTo>
                          <a:cubicBezTo>
                            <a:pt x="30" y="16"/>
                            <a:pt x="30" y="15"/>
                            <a:pt x="30" y="15"/>
                          </a:cubicBezTo>
                          <a:cubicBezTo>
                            <a:pt x="29" y="15"/>
                            <a:pt x="28" y="14"/>
                            <a:pt x="28" y="14"/>
                          </a:cubicBezTo>
                          <a:cubicBezTo>
                            <a:pt x="28" y="13"/>
                            <a:pt x="27" y="13"/>
                            <a:pt x="27" y="13"/>
                          </a:cubicBezTo>
                          <a:cubicBezTo>
                            <a:pt x="25" y="12"/>
                            <a:pt x="23" y="10"/>
                            <a:pt x="21" y="9"/>
                          </a:cubicBezTo>
                          <a:cubicBezTo>
                            <a:pt x="21" y="9"/>
                            <a:pt x="20" y="8"/>
                            <a:pt x="20" y="8"/>
                          </a:cubicBezTo>
                          <a:cubicBezTo>
                            <a:pt x="19" y="8"/>
                            <a:pt x="18" y="8"/>
                            <a:pt x="18" y="7"/>
                          </a:cubicBezTo>
                          <a:cubicBezTo>
                            <a:pt x="17" y="7"/>
                            <a:pt x="17" y="7"/>
                            <a:pt x="16" y="7"/>
                          </a:cubicBezTo>
                          <a:cubicBezTo>
                            <a:pt x="15" y="7"/>
                            <a:pt x="15"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14236"/>
                    <p:cNvSpPr>
                      <a:spLocks/>
                    </p:cNvSpPr>
                    <p:nvPr/>
                  </p:nvSpPr>
                  <p:spPr bwMode="auto">
                    <a:xfrm>
                      <a:off x="2532" y="35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14237"/>
                    <p:cNvSpPr>
                      <a:spLocks/>
                    </p:cNvSpPr>
                    <p:nvPr/>
                  </p:nvSpPr>
                  <p:spPr bwMode="auto">
                    <a:xfrm>
                      <a:off x="2536" y="351"/>
                      <a:ext cx="4" cy="4"/>
                    </a:xfrm>
                    <a:custGeom>
                      <a:avLst/>
                      <a:gdLst>
                        <a:gd name="T0" fmla="*/ 0 w 1"/>
                        <a:gd name="T1" fmla="*/ 1 h 1"/>
                        <a:gd name="T2" fmla="*/ 0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0"/>
                          </a:cubicBezTo>
                          <a:cubicBezTo>
                            <a:pt x="0" y="0"/>
                            <a:pt x="0" y="0"/>
                            <a:pt x="0"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14238"/>
                    <p:cNvSpPr>
                      <a:spLocks/>
                    </p:cNvSpPr>
                    <p:nvPr/>
                  </p:nvSpPr>
                  <p:spPr bwMode="auto">
                    <a:xfrm>
                      <a:off x="2536" y="355"/>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14239"/>
                    <p:cNvSpPr>
                      <a:spLocks/>
                    </p:cNvSpPr>
                    <p:nvPr/>
                  </p:nvSpPr>
                  <p:spPr bwMode="auto">
                    <a:xfrm>
                      <a:off x="2536" y="35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14240"/>
                    <p:cNvSpPr>
                      <a:spLocks/>
                    </p:cNvSpPr>
                    <p:nvPr/>
                  </p:nvSpPr>
                  <p:spPr bwMode="auto">
                    <a:xfrm>
                      <a:off x="2532" y="355"/>
                      <a:ext cx="4"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0" y="0"/>
                            <a:pt x="0"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14241"/>
                    <p:cNvSpPr>
                      <a:spLocks/>
                    </p:cNvSpPr>
                    <p:nvPr/>
                  </p:nvSpPr>
                  <p:spPr bwMode="auto">
                    <a:xfrm>
                      <a:off x="2695" y="449"/>
                      <a:ext cx="13" cy="16"/>
                    </a:xfrm>
                    <a:custGeom>
                      <a:avLst/>
                      <a:gdLst>
                        <a:gd name="T0" fmla="*/ 0 w 3"/>
                        <a:gd name="T1" fmla="*/ 0 h 4"/>
                        <a:gd name="T2" fmla="*/ 2 w 3"/>
                        <a:gd name="T3" fmla="*/ 2 h 4"/>
                        <a:gd name="T4" fmla="*/ 3 w 3"/>
                        <a:gd name="T5" fmla="*/ 4 h 4"/>
                        <a:gd name="T6" fmla="*/ 2 w 3"/>
                        <a:gd name="T7" fmla="*/ 2 h 4"/>
                        <a:gd name="T8" fmla="*/ 0 w 3"/>
                        <a:gd name="T9" fmla="*/ 1 h 4"/>
                        <a:gd name="T10" fmla="*/ 1 w 3"/>
                        <a:gd name="T11" fmla="*/ 1 h 4"/>
                        <a:gd name="T12" fmla="*/ 0 w 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0" y="0"/>
                          </a:moveTo>
                          <a:cubicBezTo>
                            <a:pt x="1" y="1"/>
                            <a:pt x="1" y="2"/>
                            <a:pt x="2" y="2"/>
                          </a:cubicBezTo>
                          <a:cubicBezTo>
                            <a:pt x="3" y="4"/>
                            <a:pt x="3" y="4"/>
                            <a:pt x="3" y="4"/>
                          </a:cubicBezTo>
                          <a:cubicBezTo>
                            <a:pt x="3" y="4"/>
                            <a:pt x="2" y="3"/>
                            <a:pt x="2" y="2"/>
                          </a:cubicBezTo>
                          <a:cubicBezTo>
                            <a:pt x="1" y="2"/>
                            <a:pt x="0" y="1"/>
                            <a:pt x="0" y="1"/>
                          </a:cubicBezTo>
                          <a:cubicBezTo>
                            <a:pt x="1" y="1"/>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14242"/>
                    <p:cNvSpPr>
                      <a:spLocks/>
                    </p:cNvSpPr>
                    <p:nvPr/>
                  </p:nvSpPr>
                  <p:spPr bwMode="auto">
                    <a:xfrm>
                      <a:off x="2507" y="39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14243"/>
                    <p:cNvSpPr>
                      <a:spLocks noEditPoints="1"/>
                    </p:cNvSpPr>
                    <p:nvPr/>
                  </p:nvSpPr>
                  <p:spPr bwMode="auto">
                    <a:xfrm>
                      <a:off x="2409" y="388"/>
                      <a:ext cx="250" cy="159"/>
                    </a:xfrm>
                    <a:custGeom>
                      <a:avLst/>
                      <a:gdLst>
                        <a:gd name="T0" fmla="*/ 5 w 61"/>
                        <a:gd name="T1" fmla="*/ 29 h 39"/>
                        <a:gd name="T2" fmla="*/ 10 w 61"/>
                        <a:gd name="T3" fmla="*/ 34 h 39"/>
                        <a:gd name="T4" fmla="*/ 12 w 61"/>
                        <a:gd name="T5" fmla="*/ 35 h 39"/>
                        <a:gd name="T6" fmla="*/ 17 w 61"/>
                        <a:gd name="T7" fmla="*/ 36 h 39"/>
                        <a:gd name="T8" fmla="*/ 20 w 61"/>
                        <a:gd name="T9" fmla="*/ 37 h 39"/>
                        <a:gd name="T10" fmla="*/ 24 w 61"/>
                        <a:gd name="T11" fmla="*/ 38 h 39"/>
                        <a:gd name="T12" fmla="*/ 28 w 61"/>
                        <a:gd name="T13" fmla="*/ 38 h 39"/>
                        <a:gd name="T14" fmla="*/ 28 w 61"/>
                        <a:gd name="T15" fmla="*/ 38 h 39"/>
                        <a:gd name="T16" fmla="*/ 32 w 61"/>
                        <a:gd name="T17" fmla="*/ 37 h 39"/>
                        <a:gd name="T18" fmla="*/ 35 w 61"/>
                        <a:gd name="T19" fmla="*/ 37 h 39"/>
                        <a:gd name="T20" fmla="*/ 40 w 61"/>
                        <a:gd name="T21" fmla="*/ 35 h 39"/>
                        <a:gd name="T22" fmla="*/ 40 w 61"/>
                        <a:gd name="T23" fmla="*/ 35 h 39"/>
                        <a:gd name="T24" fmla="*/ 43 w 61"/>
                        <a:gd name="T25" fmla="*/ 34 h 39"/>
                        <a:gd name="T26" fmla="*/ 47 w 61"/>
                        <a:gd name="T27" fmla="*/ 32 h 39"/>
                        <a:gd name="T28" fmla="*/ 50 w 61"/>
                        <a:gd name="T29" fmla="*/ 30 h 39"/>
                        <a:gd name="T30" fmla="*/ 53 w 61"/>
                        <a:gd name="T31" fmla="*/ 28 h 39"/>
                        <a:gd name="T32" fmla="*/ 54 w 61"/>
                        <a:gd name="T33" fmla="*/ 28 h 39"/>
                        <a:gd name="T34" fmla="*/ 57 w 61"/>
                        <a:gd name="T35" fmla="*/ 26 h 39"/>
                        <a:gd name="T36" fmla="*/ 61 w 61"/>
                        <a:gd name="T37" fmla="*/ 20 h 39"/>
                        <a:gd name="T38" fmla="*/ 61 w 61"/>
                        <a:gd name="T39" fmla="*/ 19 h 39"/>
                        <a:gd name="T40" fmla="*/ 58 w 61"/>
                        <a:gd name="T41" fmla="*/ 15 h 39"/>
                        <a:gd name="T42" fmla="*/ 55 w 61"/>
                        <a:gd name="T43" fmla="*/ 12 h 39"/>
                        <a:gd name="T44" fmla="*/ 53 w 61"/>
                        <a:gd name="T45" fmla="*/ 10 h 39"/>
                        <a:gd name="T46" fmla="*/ 51 w 61"/>
                        <a:gd name="T47" fmla="*/ 8 h 39"/>
                        <a:gd name="T48" fmla="*/ 46 w 61"/>
                        <a:gd name="T49" fmla="*/ 6 h 39"/>
                        <a:gd name="T50" fmla="*/ 43 w 61"/>
                        <a:gd name="T51" fmla="*/ 4 h 39"/>
                        <a:gd name="T52" fmla="*/ 40 w 61"/>
                        <a:gd name="T53" fmla="*/ 3 h 39"/>
                        <a:gd name="T54" fmla="*/ 36 w 61"/>
                        <a:gd name="T55" fmla="*/ 2 h 39"/>
                        <a:gd name="T56" fmla="*/ 36 w 61"/>
                        <a:gd name="T57" fmla="*/ 2 h 39"/>
                        <a:gd name="T58" fmla="*/ 39 w 61"/>
                        <a:gd name="T59" fmla="*/ 3 h 39"/>
                        <a:gd name="T60" fmla="*/ 35 w 61"/>
                        <a:gd name="T61" fmla="*/ 2 h 39"/>
                        <a:gd name="T62" fmla="*/ 32 w 61"/>
                        <a:gd name="T63" fmla="*/ 1 h 39"/>
                        <a:gd name="T64" fmla="*/ 28 w 61"/>
                        <a:gd name="T65" fmla="*/ 1 h 39"/>
                        <a:gd name="T66" fmla="*/ 26 w 61"/>
                        <a:gd name="T67" fmla="*/ 0 h 39"/>
                        <a:gd name="T68" fmla="*/ 27 w 61"/>
                        <a:gd name="T69" fmla="*/ 1 h 39"/>
                        <a:gd name="T70" fmla="*/ 28 w 61"/>
                        <a:gd name="T71" fmla="*/ 1 h 39"/>
                        <a:gd name="T72" fmla="*/ 30 w 61"/>
                        <a:gd name="T73" fmla="*/ 1 h 39"/>
                        <a:gd name="T74" fmla="*/ 26 w 61"/>
                        <a:gd name="T75" fmla="*/ 0 h 39"/>
                        <a:gd name="T76" fmla="*/ 24 w 61"/>
                        <a:gd name="T77" fmla="*/ 1 h 39"/>
                        <a:gd name="T78" fmla="*/ 24 w 61"/>
                        <a:gd name="T79" fmla="*/ 2 h 39"/>
                        <a:gd name="T80" fmla="*/ 24 w 61"/>
                        <a:gd name="T81" fmla="*/ 2 h 39"/>
                        <a:gd name="T82" fmla="*/ 24 w 61"/>
                        <a:gd name="T83" fmla="*/ 2 h 39"/>
                        <a:gd name="T84" fmla="*/ 17 w 61"/>
                        <a:gd name="T85" fmla="*/ 3 h 39"/>
                        <a:gd name="T86" fmla="*/ 7 w 61"/>
                        <a:gd name="T87" fmla="*/ 8 h 39"/>
                        <a:gd name="T88" fmla="*/ 3 w 61"/>
                        <a:gd name="T89" fmla="*/ 11 h 39"/>
                        <a:gd name="T90" fmla="*/ 2 w 61"/>
                        <a:gd name="T91" fmla="*/ 12 h 39"/>
                        <a:gd name="T92" fmla="*/ 0 w 61"/>
                        <a:gd name="T93" fmla="*/ 16 h 39"/>
                        <a:gd name="T94" fmla="*/ 0 w 61"/>
                        <a:gd name="T95" fmla="*/ 20 h 39"/>
                        <a:gd name="T96" fmla="*/ 3 w 61"/>
                        <a:gd name="T97" fmla="*/ 26 h 39"/>
                        <a:gd name="T98" fmla="*/ 4 w 61"/>
                        <a:gd name="T99" fmla="*/ 21 h 39"/>
                        <a:gd name="T100" fmla="*/ 4 w 61"/>
                        <a:gd name="T101" fmla="*/ 18 h 39"/>
                        <a:gd name="T102" fmla="*/ 4 w 61"/>
                        <a:gd name="T103" fmla="*/ 16 h 39"/>
                        <a:gd name="T104" fmla="*/ 7 w 61"/>
                        <a:gd name="T105" fmla="*/ 11 h 39"/>
                        <a:gd name="T106" fmla="*/ 18 w 61"/>
                        <a:gd name="T107" fmla="*/ 5 h 39"/>
                        <a:gd name="T108" fmla="*/ 27 w 61"/>
                        <a:gd name="T109" fmla="*/ 4 h 39"/>
                        <a:gd name="T110" fmla="*/ 46 w 61"/>
                        <a:gd name="T111" fmla="*/ 12 h 39"/>
                        <a:gd name="T112" fmla="*/ 55 w 61"/>
                        <a:gd name="T113" fmla="*/ 19 h 39"/>
                        <a:gd name="T114" fmla="*/ 43 w 61"/>
                        <a:gd name="T115" fmla="*/ 28 h 39"/>
                        <a:gd name="T116" fmla="*/ 21 w 61"/>
                        <a:gd name="T117" fmla="*/ 32 h 39"/>
                        <a:gd name="T118" fmla="*/ 47 w 61"/>
                        <a:gd name="T119" fmla="*/ 3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39">
                          <a:moveTo>
                            <a:pt x="3" y="26"/>
                          </a:moveTo>
                          <a:cubicBezTo>
                            <a:pt x="3" y="26"/>
                            <a:pt x="3" y="26"/>
                            <a:pt x="3" y="26"/>
                          </a:cubicBezTo>
                          <a:cubicBezTo>
                            <a:pt x="3" y="26"/>
                            <a:pt x="3" y="26"/>
                            <a:pt x="3" y="26"/>
                          </a:cubicBezTo>
                          <a:cubicBezTo>
                            <a:pt x="3" y="26"/>
                            <a:pt x="3" y="27"/>
                            <a:pt x="3" y="27"/>
                          </a:cubicBezTo>
                          <a:cubicBezTo>
                            <a:pt x="3" y="27"/>
                            <a:pt x="3" y="27"/>
                            <a:pt x="3" y="27"/>
                          </a:cubicBezTo>
                          <a:cubicBezTo>
                            <a:pt x="3" y="28"/>
                            <a:pt x="4" y="28"/>
                            <a:pt x="4" y="29"/>
                          </a:cubicBezTo>
                          <a:cubicBezTo>
                            <a:pt x="4" y="29"/>
                            <a:pt x="5" y="29"/>
                            <a:pt x="5" y="29"/>
                          </a:cubicBezTo>
                          <a:cubicBezTo>
                            <a:pt x="5" y="29"/>
                            <a:pt x="5" y="29"/>
                            <a:pt x="5" y="29"/>
                          </a:cubicBezTo>
                          <a:cubicBezTo>
                            <a:pt x="5" y="29"/>
                            <a:pt x="5" y="29"/>
                            <a:pt x="5" y="29"/>
                          </a:cubicBezTo>
                          <a:cubicBezTo>
                            <a:pt x="5" y="30"/>
                            <a:pt x="5" y="30"/>
                            <a:pt x="5" y="30"/>
                          </a:cubicBezTo>
                          <a:cubicBezTo>
                            <a:pt x="6" y="30"/>
                            <a:pt x="6" y="30"/>
                            <a:pt x="6" y="31"/>
                          </a:cubicBezTo>
                          <a:cubicBezTo>
                            <a:pt x="6" y="31"/>
                            <a:pt x="6" y="31"/>
                            <a:pt x="7" y="32"/>
                          </a:cubicBezTo>
                          <a:cubicBezTo>
                            <a:pt x="7" y="32"/>
                            <a:pt x="7" y="32"/>
                            <a:pt x="7" y="32"/>
                          </a:cubicBezTo>
                          <a:cubicBezTo>
                            <a:pt x="7" y="31"/>
                            <a:pt x="8" y="32"/>
                            <a:pt x="7" y="32"/>
                          </a:cubicBezTo>
                          <a:cubicBezTo>
                            <a:pt x="7" y="32"/>
                            <a:pt x="8" y="32"/>
                            <a:pt x="8" y="33"/>
                          </a:cubicBezTo>
                          <a:cubicBezTo>
                            <a:pt x="8" y="33"/>
                            <a:pt x="9" y="34"/>
                            <a:pt x="10" y="34"/>
                          </a:cubicBezTo>
                          <a:cubicBezTo>
                            <a:pt x="10" y="34"/>
                            <a:pt x="10" y="34"/>
                            <a:pt x="10" y="34"/>
                          </a:cubicBezTo>
                          <a:cubicBezTo>
                            <a:pt x="10" y="34"/>
                            <a:pt x="10" y="34"/>
                            <a:pt x="10" y="34"/>
                          </a:cubicBezTo>
                          <a:cubicBezTo>
                            <a:pt x="10" y="34"/>
                            <a:pt x="11" y="34"/>
                            <a:pt x="11" y="34"/>
                          </a:cubicBezTo>
                          <a:cubicBezTo>
                            <a:pt x="11" y="34"/>
                            <a:pt x="11" y="34"/>
                            <a:pt x="11" y="34"/>
                          </a:cubicBezTo>
                          <a:cubicBezTo>
                            <a:pt x="11" y="34"/>
                            <a:pt x="11" y="34"/>
                            <a:pt x="11" y="34"/>
                          </a:cubicBezTo>
                          <a:cubicBezTo>
                            <a:pt x="11" y="34"/>
                            <a:pt x="11" y="34"/>
                            <a:pt x="11" y="34"/>
                          </a:cubicBezTo>
                          <a:cubicBezTo>
                            <a:pt x="11" y="35"/>
                            <a:pt x="11" y="35"/>
                            <a:pt x="12" y="35"/>
                          </a:cubicBezTo>
                          <a:cubicBezTo>
                            <a:pt x="12" y="35"/>
                            <a:pt x="12" y="35"/>
                            <a:pt x="12" y="35"/>
                          </a:cubicBezTo>
                          <a:cubicBezTo>
                            <a:pt x="13" y="35"/>
                            <a:pt x="13" y="35"/>
                            <a:pt x="13" y="35"/>
                          </a:cubicBezTo>
                          <a:cubicBezTo>
                            <a:pt x="14" y="35"/>
                            <a:pt x="14" y="35"/>
                            <a:pt x="14" y="35"/>
                          </a:cubicBezTo>
                          <a:cubicBezTo>
                            <a:pt x="14" y="35"/>
                            <a:pt x="14" y="35"/>
                            <a:pt x="14" y="35"/>
                          </a:cubicBezTo>
                          <a:cubicBezTo>
                            <a:pt x="14" y="36"/>
                            <a:pt x="14" y="36"/>
                            <a:pt x="14" y="36"/>
                          </a:cubicBezTo>
                          <a:cubicBezTo>
                            <a:pt x="14" y="36"/>
                            <a:pt x="14" y="36"/>
                            <a:pt x="14" y="36"/>
                          </a:cubicBezTo>
                          <a:cubicBezTo>
                            <a:pt x="14" y="36"/>
                            <a:pt x="15" y="36"/>
                            <a:pt x="15" y="36"/>
                          </a:cubicBezTo>
                          <a:cubicBezTo>
                            <a:pt x="15" y="36"/>
                            <a:pt x="16" y="36"/>
                            <a:pt x="17" y="36"/>
                          </a:cubicBezTo>
                          <a:cubicBezTo>
                            <a:pt x="16" y="36"/>
                            <a:pt x="17" y="36"/>
                            <a:pt x="17" y="36"/>
                          </a:cubicBezTo>
                          <a:cubicBezTo>
                            <a:pt x="17" y="36"/>
                            <a:pt x="17" y="36"/>
                            <a:pt x="17" y="36"/>
                          </a:cubicBezTo>
                          <a:cubicBezTo>
                            <a:pt x="17" y="37"/>
                            <a:pt x="18" y="37"/>
                            <a:pt x="19" y="37"/>
                          </a:cubicBezTo>
                          <a:cubicBezTo>
                            <a:pt x="19" y="37"/>
                            <a:pt x="19"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1" y="38"/>
                            <a:pt x="21" y="38"/>
                            <a:pt x="22" y="38"/>
                          </a:cubicBezTo>
                          <a:cubicBezTo>
                            <a:pt x="22" y="38"/>
                            <a:pt x="23" y="38"/>
                            <a:pt x="23" y="38"/>
                          </a:cubicBezTo>
                          <a:cubicBezTo>
                            <a:pt x="24" y="38"/>
                            <a:pt x="24"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24" y="38"/>
                            <a:pt x="25" y="39"/>
                            <a:pt x="25" y="39"/>
                          </a:cubicBezTo>
                          <a:cubicBezTo>
                            <a:pt x="25" y="39"/>
                            <a:pt x="25" y="39"/>
                            <a:pt x="26" y="39"/>
                          </a:cubicBezTo>
                          <a:cubicBezTo>
                            <a:pt x="26" y="39"/>
                            <a:pt x="26" y="39"/>
                            <a:pt x="26" y="39"/>
                          </a:cubicBezTo>
                          <a:cubicBezTo>
                            <a:pt x="26" y="39"/>
                            <a:pt x="27" y="39"/>
                            <a:pt x="27" y="39"/>
                          </a:cubicBezTo>
                          <a:cubicBezTo>
                            <a:pt x="27" y="39"/>
                            <a:pt x="27" y="38"/>
                            <a:pt x="28" y="38"/>
                          </a:cubicBezTo>
                          <a:cubicBezTo>
                            <a:pt x="28" y="38"/>
                            <a:pt x="28" y="38"/>
                            <a:pt x="28" y="38"/>
                          </a:cubicBezTo>
                          <a:cubicBezTo>
                            <a:pt x="28" y="38"/>
                            <a:pt x="28" y="38"/>
                            <a:pt x="28" y="38"/>
                          </a:cubicBezTo>
                          <a:cubicBezTo>
                            <a:pt x="28" y="38"/>
                            <a:pt x="28" y="38"/>
                            <a:pt x="28" y="38"/>
                          </a:cubicBezTo>
                          <a:cubicBezTo>
                            <a:pt x="28" y="38"/>
                            <a:pt x="28" y="38"/>
                            <a:pt x="28" y="38"/>
                          </a:cubicBezTo>
                          <a:cubicBezTo>
                            <a:pt x="28" y="38"/>
                            <a:pt x="28" y="38"/>
                            <a:pt x="28" y="38"/>
                          </a:cubicBezTo>
                          <a:cubicBezTo>
                            <a:pt x="28" y="38"/>
                            <a:pt x="28" y="38"/>
                            <a:pt x="28" y="38"/>
                          </a:cubicBezTo>
                          <a:cubicBezTo>
                            <a:pt x="28" y="38"/>
                            <a:pt x="28" y="38"/>
                            <a:pt x="28" y="38"/>
                          </a:cubicBezTo>
                          <a:cubicBezTo>
                            <a:pt x="28" y="38"/>
                            <a:pt x="28" y="38"/>
                            <a:pt x="28" y="38"/>
                          </a:cubicBezTo>
                          <a:cubicBezTo>
                            <a:pt x="29" y="38"/>
                            <a:pt x="30" y="39"/>
                            <a:pt x="30" y="38"/>
                          </a:cubicBezTo>
                          <a:cubicBezTo>
                            <a:pt x="31" y="38"/>
                            <a:pt x="32" y="38"/>
                            <a:pt x="32" y="38"/>
                          </a:cubicBezTo>
                          <a:cubicBezTo>
                            <a:pt x="32" y="37"/>
                            <a:pt x="32" y="37"/>
                            <a:pt x="32" y="37"/>
                          </a:cubicBezTo>
                          <a:cubicBezTo>
                            <a:pt x="32" y="38"/>
                            <a:pt x="32" y="38"/>
                            <a:pt x="32" y="38"/>
                          </a:cubicBezTo>
                          <a:cubicBezTo>
                            <a:pt x="32" y="37"/>
                            <a:pt x="32" y="37"/>
                            <a:pt x="32" y="37"/>
                          </a:cubicBezTo>
                          <a:cubicBezTo>
                            <a:pt x="32" y="37"/>
                            <a:pt x="32" y="37"/>
                            <a:pt x="32" y="37"/>
                          </a:cubicBezTo>
                          <a:cubicBezTo>
                            <a:pt x="32" y="37"/>
                            <a:pt x="32" y="37"/>
                            <a:pt x="32" y="37"/>
                          </a:cubicBezTo>
                          <a:cubicBezTo>
                            <a:pt x="32" y="37"/>
                            <a:pt x="32" y="37"/>
                            <a:pt x="32" y="37"/>
                          </a:cubicBezTo>
                          <a:cubicBezTo>
                            <a:pt x="32" y="37"/>
                            <a:pt x="32" y="37"/>
                            <a:pt x="32" y="37"/>
                          </a:cubicBezTo>
                          <a:cubicBezTo>
                            <a:pt x="32" y="37"/>
                            <a:pt x="32" y="37"/>
                            <a:pt x="32" y="37"/>
                          </a:cubicBezTo>
                          <a:cubicBezTo>
                            <a:pt x="33" y="38"/>
                            <a:pt x="33" y="38"/>
                            <a:pt x="33" y="38"/>
                          </a:cubicBezTo>
                          <a:cubicBezTo>
                            <a:pt x="34" y="38"/>
                            <a:pt x="34" y="37"/>
                            <a:pt x="34" y="37"/>
                          </a:cubicBezTo>
                          <a:cubicBezTo>
                            <a:pt x="35" y="37"/>
                            <a:pt x="35" y="37"/>
                            <a:pt x="35" y="37"/>
                          </a:cubicBezTo>
                          <a:cubicBezTo>
                            <a:pt x="35" y="37"/>
                            <a:pt x="35" y="37"/>
                            <a:pt x="35" y="37"/>
                          </a:cubicBezTo>
                          <a:cubicBezTo>
                            <a:pt x="36" y="37"/>
                            <a:pt x="36" y="37"/>
                            <a:pt x="36" y="37"/>
                          </a:cubicBezTo>
                          <a:cubicBezTo>
                            <a:pt x="36" y="37"/>
                            <a:pt x="35" y="37"/>
                            <a:pt x="35"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7" y="37"/>
                            <a:pt x="37" y="37"/>
                            <a:pt x="38" y="37"/>
                          </a:cubicBezTo>
                          <a:cubicBezTo>
                            <a:pt x="38" y="36"/>
                            <a:pt x="39" y="36"/>
                            <a:pt x="39" y="35"/>
                          </a:cubicBezTo>
                          <a:cubicBezTo>
                            <a:pt x="39"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0" y="35"/>
                          </a:cubicBezTo>
                          <a:cubicBezTo>
                            <a:pt x="40" y="35"/>
                            <a:pt x="40" y="35"/>
                            <a:pt x="41" y="35"/>
                          </a:cubicBezTo>
                          <a:cubicBezTo>
                            <a:pt x="41" y="35"/>
                            <a:pt x="41" y="35"/>
                            <a:pt x="41" y="35"/>
                          </a:cubicBezTo>
                          <a:cubicBezTo>
                            <a:pt x="42" y="35"/>
                            <a:pt x="42" y="35"/>
                            <a:pt x="42" y="34"/>
                          </a:cubicBezTo>
                          <a:cubicBezTo>
                            <a:pt x="42" y="34"/>
                            <a:pt x="42" y="34"/>
                            <a:pt x="42" y="34"/>
                          </a:cubicBezTo>
                          <a:cubicBezTo>
                            <a:pt x="42" y="34"/>
                            <a:pt x="42"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3" y="34"/>
                            <a:pt x="43" y="34"/>
                            <a:pt x="43" y="34"/>
                          </a:cubicBezTo>
                          <a:cubicBezTo>
                            <a:pt x="44" y="34"/>
                            <a:pt x="44" y="34"/>
                            <a:pt x="45" y="33"/>
                          </a:cubicBezTo>
                          <a:cubicBezTo>
                            <a:pt x="45" y="33"/>
                            <a:pt x="46" y="33"/>
                            <a:pt x="46" y="32"/>
                          </a:cubicBezTo>
                          <a:cubicBezTo>
                            <a:pt x="46"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7" y="32"/>
                            <a:pt x="47" y="32"/>
                            <a:pt x="47" y="32"/>
                          </a:cubicBezTo>
                          <a:cubicBezTo>
                            <a:pt x="48" y="32"/>
                            <a:pt x="48" y="32"/>
                            <a:pt x="48" y="31"/>
                          </a:cubicBezTo>
                          <a:cubicBezTo>
                            <a:pt x="49" y="31"/>
                            <a:pt x="49" y="31"/>
                            <a:pt x="50" y="30"/>
                          </a:cubicBezTo>
                          <a:cubicBezTo>
                            <a:pt x="50" y="30"/>
                            <a:pt x="50" y="30"/>
                            <a:pt x="50" y="30"/>
                          </a:cubicBezTo>
                          <a:cubicBezTo>
                            <a:pt x="50" y="30"/>
                            <a:pt x="50" y="30"/>
                            <a:pt x="50" y="30"/>
                          </a:cubicBezTo>
                          <a:cubicBezTo>
                            <a:pt x="50" y="30"/>
                            <a:pt x="50" y="30"/>
                            <a:pt x="50" y="30"/>
                          </a:cubicBezTo>
                          <a:cubicBezTo>
                            <a:pt x="50" y="30"/>
                            <a:pt x="50" y="30"/>
                            <a:pt x="50" y="30"/>
                          </a:cubicBezTo>
                          <a:cubicBezTo>
                            <a:pt x="50" y="30"/>
                            <a:pt x="50" y="30"/>
                            <a:pt x="50" y="30"/>
                          </a:cubicBezTo>
                          <a:cubicBezTo>
                            <a:pt x="50" y="30"/>
                            <a:pt x="50" y="30"/>
                            <a:pt x="50" y="30"/>
                          </a:cubicBezTo>
                          <a:cubicBezTo>
                            <a:pt x="50" y="30"/>
                            <a:pt x="51" y="30"/>
                            <a:pt x="51" y="30"/>
                          </a:cubicBezTo>
                          <a:cubicBezTo>
                            <a:pt x="52" y="29"/>
                            <a:pt x="52" y="29"/>
                            <a:pt x="53" y="28"/>
                          </a:cubicBezTo>
                          <a:cubicBezTo>
                            <a:pt x="53" y="28"/>
                            <a:pt x="53" y="28"/>
                            <a:pt x="53" y="28"/>
                          </a:cubicBezTo>
                          <a:cubicBezTo>
                            <a:pt x="53" y="28"/>
                            <a:pt x="53" y="28"/>
                            <a:pt x="53" y="28"/>
                          </a:cubicBezTo>
                          <a:cubicBezTo>
                            <a:pt x="53" y="28"/>
                            <a:pt x="53" y="28"/>
                            <a:pt x="53" y="28"/>
                          </a:cubicBezTo>
                          <a:cubicBezTo>
                            <a:pt x="53" y="28"/>
                            <a:pt x="53" y="28"/>
                            <a:pt x="53" y="28"/>
                          </a:cubicBezTo>
                          <a:cubicBezTo>
                            <a:pt x="53" y="28"/>
                            <a:pt x="53" y="28"/>
                            <a:pt x="53" y="28"/>
                          </a:cubicBezTo>
                          <a:cubicBezTo>
                            <a:pt x="53" y="28"/>
                            <a:pt x="53" y="28"/>
                            <a:pt x="53" y="28"/>
                          </a:cubicBezTo>
                          <a:cubicBezTo>
                            <a:pt x="53" y="28"/>
                            <a:pt x="53" y="28"/>
                            <a:pt x="53" y="28"/>
                          </a:cubicBezTo>
                          <a:cubicBezTo>
                            <a:pt x="53" y="28"/>
                            <a:pt x="53" y="28"/>
                            <a:pt x="53" y="28"/>
                          </a:cubicBezTo>
                          <a:cubicBezTo>
                            <a:pt x="53" y="28"/>
                            <a:pt x="53" y="28"/>
                            <a:pt x="53" y="28"/>
                          </a:cubicBezTo>
                          <a:cubicBezTo>
                            <a:pt x="53" y="28"/>
                            <a:pt x="53" y="28"/>
                            <a:pt x="54" y="28"/>
                          </a:cubicBezTo>
                          <a:cubicBezTo>
                            <a:pt x="54" y="28"/>
                            <a:pt x="54" y="27"/>
                            <a:pt x="55" y="27"/>
                          </a:cubicBezTo>
                          <a:cubicBezTo>
                            <a:pt x="55" y="27"/>
                            <a:pt x="55" y="26"/>
                            <a:pt x="55" y="26"/>
                          </a:cubicBezTo>
                          <a:cubicBezTo>
                            <a:pt x="55" y="26"/>
                            <a:pt x="55" y="26"/>
                            <a:pt x="55" y="26"/>
                          </a:cubicBezTo>
                          <a:cubicBezTo>
                            <a:pt x="55" y="26"/>
                            <a:pt x="55" y="26"/>
                            <a:pt x="55" y="26"/>
                          </a:cubicBezTo>
                          <a:cubicBezTo>
                            <a:pt x="55" y="26"/>
                            <a:pt x="55" y="26"/>
                            <a:pt x="55" y="26"/>
                          </a:cubicBezTo>
                          <a:cubicBezTo>
                            <a:pt x="56" y="26"/>
                            <a:pt x="56" y="26"/>
                            <a:pt x="56" y="26"/>
                          </a:cubicBezTo>
                          <a:cubicBezTo>
                            <a:pt x="56" y="26"/>
                            <a:pt x="56" y="26"/>
                            <a:pt x="56" y="26"/>
                          </a:cubicBezTo>
                          <a:cubicBezTo>
                            <a:pt x="56" y="26"/>
                            <a:pt x="56" y="26"/>
                            <a:pt x="57" y="26"/>
                          </a:cubicBezTo>
                          <a:cubicBezTo>
                            <a:pt x="57" y="25"/>
                            <a:pt x="57" y="25"/>
                            <a:pt x="58" y="24"/>
                          </a:cubicBezTo>
                          <a:cubicBezTo>
                            <a:pt x="58" y="24"/>
                            <a:pt x="58" y="24"/>
                            <a:pt x="58" y="23"/>
                          </a:cubicBezTo>
                          <a:cubicBezTo>
                            <a:pt x="58" y="23"/>
                            <a:pt x="58" y="23"/>
                            <a:pt x="58" y="23"/>
                          </a:cubicBezTo>
                          <a:cubicBezTo>
                            <a:pt x="58" y="23"/>
                            <a:pt x="58" y="23"/>
                            <a:pt x="58" y="23"/>
                          </a:cubicBezTo>
                          <a:cubicBezTo>
                            <a:pt x="58" y="23"/>
                            <a:pt x="58" y="23"/>
                            <a:pt x="58" y="23"/>
                          </a:cubicBezTo>
                          <a:cubicBezTo>
                            <a:pt x="58" y="23"/>
                            <a:pt x="59" y="23"/>
                            <a:pt x="59" y="23"/>
                          </a:cubicBezTo>
                          <a:cubicBezTo>
                            <a:pt x="59" y="23"/>
                            <a:pt x="60" y="22"/>
                            <a:pt x="60" y="22"/>
                          </a:cubicBezTo>
                          <a:cubicBezTo>
                            <a:pt x="60" y="22"/>
                            <a:pt x="61" y="21"/>
                            <a:pt x="61" y="20"/>
                          </a:cubicBezTo>
                          <a:cubicBezTo>
                            <a:pt x="61" y="20"/>
                            <a:pt x="61" y="20"/>
                            <a:pt x="61" y="20"/>
                          </a:cubicBezTo>
                          <a:cubicBezTo>
                            <a:pt x="61" y="19"/>
                            <a:pt x="61" y="19"/>
                            <a:pt x="61" y="19"/>
                          </a:cubicBezTo>
                          <a:cubicBezTo>
                            <a:pt x="61" y="19"/>
                            <a:pt x="61" y="19"/>
                            <a:pt x="61" y="19"/>
                          </a:cubicBezTo>
                          <a:cubicBezTo>
                            <a:pt x="61" y="19"/>
                            <a:pt x="61" y="19"/>
                            <a:pt x="61" y="19"/>
                          </a:cubicBezTo>
                          <a:cubicBezTo>
                            <a:pt x="61" y="19"/>
                            <a:pt x="61" y="19"/>
                            <a:pt x="61" y="19"/>
                          </a:cubicBezTo>
                          <a:cubicBezTo>
                            <a:pt x="61" y="19"/>
                            <a:pt x="61" y="19"/>
                            <a:pt x="61" y="19"/>
                          </a:cubicBezTo>
                          <a:cubicBezTo>
                            <a:pt x="61" y="19"/>
                            <a:pt x="61" y="19"/>
                            <a:pt x="61" y="19"/>
                          </a:cubicBezTo>
                          <a:cubicBezTo>
                            <a:pt x="61" y="19"/>
                            <a:pt x="61" y="19"/>
                            <a:pt x="61" y="19"/>
                          </a:cubicBezTo>
                          <a:cubicBezTo>
                            <a:pt x="61" y="19"/>
                            <a:pt x="61" y="18"/>
                            <a:pt x="61" y="19"/>
                          </a:cubicBezTo>
                          <a:cubicBezTo>
                            <a:pt x="61" y="18"/>
                            <a:pt x="61" y="18"/>
                            <a:pt x="61" y="17"/>
                          </a:cubicBezTo>
                          <a:cubicBezTo>
                            <a:pt x="60" y="17"/>
                            <a:pt x="60" y="16"/>
                            <a:pt x="60" y="16"/>
                          </a:cubicBezTo>
                          <a:cubicBezTo>
                            <a:pt x="59" y="15"/>
                            <a:pt x="59" y="15"/>
                            <a:pt x="58" y="15"/>
                          </a:cubicBezTo>
                          <a:cubicBezTo>
                            <a:pt x="58" y="15"/>
                            <a:pt x="58" y="15"/>
                            <a:pt x="58" y="15"/>
                          </a:cubicBezTo>
                          <a:cubicBezTo>
                            <a:pt x="58" y="15"/>
                            <a:pt x="58" y="15"/>
                            <a:pt x="58" y="15"/>
                          </a:cubicBezTo>
                          <a:cubicBezTo>
                            <a:pt x="58" y="15"/>
                            <a:pt x="58" y="15"/>
                            <a:pt x="58" y="15"/>
                          </a:cubicBezTo>
                          <a:cubicBezTo>
                            <a:pt x="58" y="15"/>
                            <a:pt x="58" y="15"/>
                            <a:pt x="58" y="15"/>
                          </a:cubicBezTo>
                          <a:cubicBezTo>
                            <a:pt x="58" y="15"/>
                            <a:pt x="58" y="15"/>
                            <a:pt x="58" y="15"/>
                          </a:cubicBezTo>
                          <a:cubicBezTo>
                            <a:pt x="58" y="15"/>
                            <a:pt x="58" y="15"/>
                            <a:pt x="58" y="15"/>
                          </a:cubicBezTo>
                          <a:cubicBezTo>
                            <a:pt x="58" y="15"/>
                            <a:pt x="58" y="15"/>
                            <a:pt x="58" y="15"/>
                          </a:cubicBezTo>
                          <a:cubicBezTo>
                            <a:pt x="58" y="14"/>
                            <a:pt x="58" y="14"/>
                            <a:pt x="58" y="14"/>
                          </a:cubicBezTo>
                          <a:cubicBezTo>
                            <a:pt x="57" y="13"/>
                            <a:pt x="57" y="13"/>
                            <a:pt x="56" y="13"/>
                          </a:cubicBezTo>
                          <a:cubicBezTo>
                            <a:pt x="56" y="12"/>
                            <a:pt x="56" y="12"/>
                            <a:pt x="56" y="12"/>
                          </a:cubicBezTo>
                          <a:cubicBezTo>
                            <a:pt x="56" y="12"/>
                            <a:pt x="56" y="12"/>
                            <a:pt x="55" y="12"/>
                          </a:cubicBezTo>
                          <a:cubicBezTo>
                            <a:pt x="55" y="12"/>
                            <a:pt x="55" y="12"/>
                            <a:pt x="55" y="12"/>
                          </a:cubicBezTo>
                          <a:cubicBezTo>
                            <a:pt x="55" y="12"/>
                            <a:pt x="55" y="12"/>
                            <a:pt x="55" y="12"/>
                          </a:cubicBezTo>
                          <a:cubicBezTo>
                            <a:pt x="55" y="12"/>
                            <a:pt x="55" y="12"/>
                            <a:pt x="55" y="12"/>
                          </a:cubicBezTo>
                          <a:cubicBezTo>
                            <a:pt x="55" y="12"/>
                            <a:pt x="55" y="12"/>
                            <a:pt x="55" y="12"/>
                          </a:cubicBezTo>
                          <a:cubicBezTo>
                            <a:pt x="55" y="12"/>
                            <a:pt x="55" y="11"/>
                            <a:pt x="54" y="11"/>
                          </a:cubicBezTo>
                          <a:cubicBezTo>
                            <a:pt x="54" y="11"/>
                            <a:pt x="54" y="10"/>
                            <a:pt x="53" y="10"/>
                          </a:cubicBezTo>
                          <a:cubicBezTo>
                            <a:pt x="53" y="10"/>
                            <a:pt x="53" y="10"/>
                            <a:pt x="53" y="10"/>
                          </a:cubicBezTo>
                          <a:cubicBezTo>
                            <a:pt x="53" y="10"/>
                            <a:pt x="53" y="10"/>
                            <a:pt x="53" y="10"/>
                          </a:cubicBezTo>
                          <a:cubicBezTo>
                            <a:pt x="53" y="10"/>
                            <a:pt x="53" y="10"/>
                            <a:pt x="53" y="10"/>
                          </a:cubicBezTo>
                          <a:cubicBezTo>
                            <a:pt x="53" y="10"/>
                            <a:pt x="53" y="10"/>
                            <a:pt x="53" y="10"/>
                          </a:cubicBezTo>
                          <a:cubicBezTo>
                            <a:pt x="53" y="10"/>
                            <a:pt x="53" y="10"/>
                            <a:pt x="53" y="10"/>
                          </a:cubicBezTo>
                          <a:cubicBezTo>
                            <a:pt x="53" y="10"/>
                            <a:pt x="53" y="10"/>
                            <a:pt x="53" y="10"/>
                          </a:cubicBezTo>
                          <a:cubicBezTo>
                            <a:pt x="53" y="10"/>
                            <a:pt x="53" y="10"/>
                            <a:pt x="53" y="10"/>
                          </a:cubicBezTo>
                          <a:cubicBezTo>
                            <a:pt x="53" y="10"/>
                            <a:pt x="53" y="10"/>
                            <a:pt x="53" y="10"/>
                          </a:cubicBezTo>
                          <a:cubicBezTo>
                            <a:pt x="53" y="10"/>
                            <a:pt x="53" y="10"/>
                            <a:pt x="53" y="10"/>
                          </a:cubicBezTo>
                          <a:cubicBezTo>
                            <a:pt x="52" y="10"/>
                            <a:pt x="52" y="10"/>
                            <a:pt x="52" y="10"/>
                          </a:cubicBezTo>
                          <a:cubicBezTo>
                            <a:pt x="52" y="9"/>
                            <a:pt x="52" y="9"/>
                            <a:pt x="51" y="8"/>
                          </a:cubicBezTo>
                          <a:cubicBezTo>
                            <a:pt x="51" y="8"/>
                            <a:pt x="50" y="8"/>
                            <a:pt x="49" y="8"/>
                          </a:cubicBezTo>
                          <a:cubicBezTo>
                            <a:pt x="49" y="8"/>
                            <a:pt x="49" y="8"/>
                            <a:pt x="49" y="8"/>
                          </a:cubicBezTo>
                          <a:cubicBezTo>
                            <a:pt x="49" y="8"/>
                            <a:pt x="49" y="8"/>
                            <a:pt x="49" y="8"/>
                          </a:cubicBezTo>
                          <a:cubicBezTo>
                            <a:pt x="49" y="8"/>
                            <a:pt x="49" y="8"/>
                            <a:pt x="49" y="8"/>
                          </a:cubicBezTo>
                          <a:cubicBezTo>
                            <a:pt x="49" y="7"/>
                            <a:pt x="48" y="7"/>
                            <a:pt x="48" y="7"/>
                          </a:cubicBezTo>
                          <a:cubicBezTo>
                            <a:pt x="48" y="7"/>
                            <a:pt x="47" y="6"/>
                            <a:pt x="47" y="6"/>
                          </a:cubicBezTo>
                          <a:cubicBezTo>
                            <a:pt x="47" y="6"/>
                            <a:pt x="47" y="6"/>
                            <a:pt x="47" y="6"/>
                          </a:cubicBezTo>
                          <a:cubicBezTo>
                            <a:pt x="47" y="6"/>
                            <a:pt x="46" y="6"/>
                            <a:pt x="46" y="6"/>
                          </a:cubicBezTo>
                          <a:cubicBezTo>
                            <a:pt x="46" y="6"/>
                            <a:pt x="46" y="6"/>
                            <a:pt x="46" y="6"/>
                          </a:cubicBezTo>
                          <a:cubicBezTo>
                            <a:pt x="46" y="6"/>
                            <a:pt x="46" y="6"/>
                            <a:pt x="46" y="6"/>
                          </a:cubicBezTo>
                          <a:cubicBezTo>
                            <a:pt x="46" y="6"/>
                            <a:pt x="46" y="6"/>
                            <a:pt x="46" y="6"/>
                          </a:cubicBezTo>
                          <a:cubicBezTo>
                            <a:pt x="46" y="6"/>
                            <a:pt x="46" y="6"/>
                            <a:pt x="46" y="6"/>
                          </a:cubicBezTo>
                          <a:cubicBezTo>
                            <a:pt x="46" y="6"/>
                            <a:pt x="46" y="6"/>
                            <a:pt x="46" y="6"/>
                          </a:cubicBezTo>
                          <a:cubicBezTo>
                            <a:pt x="46" y="5"/>
                            <a:pt x="45" y="5"/>
                            <a:pt x="44" y="5"/>
                          </a:cubicBezTo>
                          <a:cubicBezTo>
                            <a:pt x="44" y="4"/>
                            <a:pt x="43" y="4"/>
                            <a:pt x="43" y="4"/>
                          </a:cubicBezTo>
                          <a:cubicBezTo>
                            <a:pt x="43" y="4"/>
                            <a:pt x="43" y="4"/>
                            <a:pt x="43" y="4"/>
                          </a:cubicBezTo>
                          <a:cubicBezTo>
                            <a:pt x="43" y="4"/>
                            <a:pt x="43" y="4"/>
                            <a:pt x="43" y="4"/>
                          </a:cubicBezTo>
                          <a:cubicBezTo>
                            <a:pt x="43" y="4"/>
                            <a:pt x="43" y="4"/>
                            <a:pt x="42" y="4"/>
                          </a:cubicBezTo>
                          <a:cubicBezTo>
                            <a:pt x="42" y="4"/>
                            <a:pt x="42" y="4"/>
                            <a:pt x="42" y="4"/>
                          </a:cubicBezTo>
                          <a:cubicBezTo>
                            <a:pt x="42" y="4"/>
                            <a:pt x="42" y="4"/>
                            <a:pt x="42" y="4"/>
                          </a:cubicBezTo>
                          <a:cubicBezTo>
                            <a:pt x="42" y="4"/>
                            <a:pt x="42" y="4"/>
                            <a:pt x="41" y="3"/>
                          </a:cubicBezTo>
                          <a:cubicBezTo>
                            <a:pt x="41" y="3"/>
                            <a:pt x="41" y="3"/>
                            <a:pt x="40" y="3"/>
                          </a:cubicBezTo>
                          <a:cubicBezTo>
                            <a:pt x="40" y="3"/>
                            <a:pt x="40" y="3"/>
                            <a:pt x="40" y="3"/>
                          </a:cubicBezTo>
                          <a:cubicBezTo>
                            <a:pt x="40" y="3"/>
                            <a:pt x="40" y="3"/>
                            <a:pt x="40" y="3"/>
                          </a:cubicBezTo>
                          <a:cubicBezTo>
                            <a:pt x="40" y="3"/>
                            <a:pt x="39" y="3"/>
                            <a:pt x="39" y="3"/>
                          </a:cubicBezTo>
                          <a:cubicBezTo>
                            <a:pt x="39" y="3"/>
                            <a:pt x="39" y="3"/>
                            <a:pt x="39" y="3"/>
                          </a:cubicBezTo>
                          <a:cubicBezTo>
                            <a:pt x="39" y="3"/>
                            <a:pt x="39" y="3"/>
                            <a:pt x="39" y="3"/>
                          </a:cubicBezTo>
                          <a:cubicBezTo>
                            <a:pt x="39" y="3"/>
                            <a:pt x="39" y="3"/>
                            <a:pt x="39" y="3"/>
                          </a:cubicBezTo>
                          <a:cubicBezTo>
                            <a:pt x="39" y="3"/>
                            <a:pt x="39" y="3"/>
                            <a:pt x="39" y="3"/>
                          </a:cubicBezTo>
                          <a:cubicBezTo>
                            <a:pt x="39" y="2"/>
                            <a:pt x="38" y="2"/>
                            <a:pt x="37" y="2"/>
                          </a:cubicBezTo>
                          <a:cubicBezTo>
                            <a:pt x="37" y="2"/>
                            <a:pt x="36" y="1"/>
                            <a:pt x="36" y="2"/>
                          </a:cubicBezTo>
                          <a:cubicBezTo>
                            <a:pt x="36" y="2"/>
                            <a:pt x="36" y="2"/>
                            <a:pt x="36" y="2"/>
                          </a:cubicBezTo>
                          <a:cubicBezTo>
                            <a:pt x="36" y="2"/>
                            <a:pt x="36" y="2"/>
                            <a:pt x="36" y="2"/>
                          </a:cubicBezTo>
                          <a:cubicBezTo>
                            <a:pt x="36" y="2"/>
                            <a:pt x="36" y="2"/>
                            <a:pt x="36"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6" y="2"/>
                            <a:pt x="36" y="2"/>
                            <a:pt x="36" y="2"/>
                          </a:cubicBezTo>
                          <a:cubicBezTo>
                            <a:pt x="36" y="2"/>
                            <a:pt x="37" y="2"/>
                            <a:pt x="37" y="2"/>
                          </a:cubicBezTo>
                          <a:cubicBezTo>
                            <a:pt x="38" y="2"/>
                            <a:pt x="38" y="2"/>
                            <a:pt x="39" y="3"/>
                          </a:cubicBezTo>
                          <a:cubicBezTo>
                            <a:pt x="39" y="3"/>
                            <a:pt x="39" y="3"/>
                            <a:pt x="39" y="3"/>
                          </a:cubicBezTo>
                          <a:cubicBezTo>
                            <a:pt x="39" y="3"/>
                            <a:pt x="39" y="3"/>
                            <a:pt x="39" y="3"/>
                          </a:cubicBezTo>
                          <a:cubicBezTo>
                            <a:pt x="39" y="3"/>
                            <a:pt x="39" y="3"/>
                            <a:pt x="39" y="3"/>
                          </a:cubicBezTo>
                          <a:cubicBezTo>
                            <a:pt x="39" y="3"/>
                            <a:pt x="39" y="3"/>
                            <a:pt x="39" y="3"/>
                          </a:cubicBezTo>
                          <a:cubicBezTo>
                            <a:pt x="39" y="3"/>
                            <a:pt x="39" y="3"/>
                            <a:pt x="39" y="3"/>
                          </a:cubicBezTo>
                          <a:cubicBezTo>
                            <a:pt x="39" y="3"/>
                            <a:pt x="39" y="3"/>
                            <a:pt x="39" y="3"/>
                          </a:cubicBezTo>
                          <a:cubicBezTo>
                            <a:pt x="39" y="3"/>
                            <a:pt x="39" y="3"/>
                            <a:pt x="39" y="3"/>
                          </a:cubicBezTo>
                          <a:cubicBezTo>
                            <a:pt x="39" y="3"/>
                            <a:pt x="38" y="3"/>
                            <a:pt x="38" y="3"/>
                          </a:cubicBezTo>
                          <a:cubicBezTo>
                            <a:pt x="38" y="2"/>
                            <a:pt x="37" y="2"/>
                            <a:pt x="37" y="2"/>
                          </a:cubicBezTo>
                          <a:cubicBezTo>
                            <a:pt x="37" y="2"/>
                            <a:pt x="36" y="2"/>
                            <a:pt x="36" y="2"/>
                          </a:cubicBezTo>
                          <a:cubicBezTo>
                            <a:pt x="36" y="2"/>
                            <a:pt x="36" y="2"/>
                            <a:pt x="36" y="2"/>
                          </a:cubicBezTo>
                          <a:cubicBezTo>
                            <a:pt x="36" y="2"/>
                            <a:pt x="36" y="2"/>
                            <a:pt x="36" y="2"/>
                          </a:cubicBezTo>
                          <a:cubicBezTo>
                            <a:pt x="36"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4" y="2"/>
                            <a:pt x="34" y="1"/>
                            <a:pt x="34" y="1"/>
                          </a:cubicBezTo>
                          <a:cubicBezTo>
                            <a:pt x="34" y="1"/>
                            <a:pt x="33" y="1"/>
                            <a:pt x="33" y="1"/>
                          </a:cubicBezTo>
                          <a:cubicBezTo>
                            <a:pt x="33" y="1"/>
                            <a:pt x="33" y="1"/>
                            <a:pt x="32" y="1"/>
                          </a:cubicBezTo>
                          <a:cubicBezTo>
                            <a:pt x="32" y="1"/>
                            <a:pt x="32" y="1"/>
                            <a:pt x="32" y="1"/>
                          </a:cubicBezTo>
                          <a:cubicBezTo>
                            <a:pt x="32" y="1"/>
                            <a:pt x="32" y="1"/>
                            <a:pt x="32" y="1"/>
                          </a:cubicBezTo>
                          <a:cubicBezTo>
                            <a:pt x="32" y="1"/>
                            <a:pt x="32" y="1"/>
                            <a:pt x="32" y="1"/>
                          </a:cubicBezTo>
                          <a:cubicBezTo>
                            <a:pt x="32" y="1"/>
                            <a:pt x="32" y="1"/>
                            <a:pt x="32" y="1"/>
                          </a:cubicBezTo>
                          <a:cubicBezTo>
                            <a:pt x="32" y="1"/>
                            <a:pt x="32" y="1"/>
                            <a:pt x="32" y="1"/>
                          </a:cubicBezTo>
                          <a:cubicBezTo>
                            <a:pt x="32" y="1"/>
                            <a:pt x="32" y="1"/>
                            <a:pt x="31" y="1"/>
                          </a:cubicBezTo>
                          <a:cubicBezTo>
                            <a:pt x="31" y="1"/>
                            <a:pt x="30" y="0"/>
                            <a:pt x="30" y="0"/>
                          </a:cubicBezTo>
                          <a:cubicBezTo>
                            <a:pt x="29" y="0"/>
                            <a:pt x="29" y="0"/>
                            <a:pt x="28" y="0"/>
                          </a:cubicBezTo>
                          <a:cubicBezTo>
                            <a:pt x="28" y="1"/>
                            <a:pt x="28" y="1"/>
                            <a:pt x="28" y="1"/>
                          </a:cubicBezTo>
                          <a:cubicBezTo>
                            <a:pt x="28" y="1"/>
                            <a:pt x="28" y="1"/>
                            <a:pt x="28" y="1"/>
                          </a:cubicBezTo>
                          <a:cubicBezTo>
                            <a:pt x="28" y="1"/>
                            <a:pt x="28" y="1"/>
                            <a:pt x="28" y="1"/>
                          </a:cubicBezTo>
                          <a:cubicBezTo>
                            <a:pt x="28" y="1"/>
                            <a:pt x="28" y="1"/>
                            <a:pt x="28" y="1"/>
                          </a:cubicBezTo>
                          <a:cubicBezTo>
                            <a:pt x="28" y="1"/>
                            <a:pt x="28" y="1"/>
                            <a:pt x="27" y="0"/>
                          </a:cubicBezTo>
                          <a:cubicBezTo>
                            <a:pt x="27" y="0"/>
                            <a:pt x="27" y="0"/>
                            <a:pt x="27" y="0"/>
                          </a:cubicBezTo>
                          <a:cubicBezTo>
                            <a:pt x="27" y="0"/>
                            <a:pt x="27" y="0"/>
                            <a:pt x="27" y="0"/>
                          </a:cubicBezTo>
                          <a:cubicBezTo>
                            <a:pt x="27" y="0"/>
                            <a:pt x="27" y="0"/>
                            <a:pt x="27" y="0"/>
                          </a:cubicBezTo>
                          <a:cubicBezTo>
                            <a:pt x="26" y="0"/>
                            <a:pt x="26" y="0"/>
                            <a:pt x="26" y="0"/>
                          </a:cubicBezTo>
                          <a:cubicBezTo>
                            <a:pt x="26" y="0"/>
                            <a:pt x="25" y="0"/>
                            <a:pt x="25" y="0"/>
                          </a:cubicBezTo>
                          <a:cubicBezTo>
                            <a:pt x="25" y="0"/>
                            <a:pt x="25" y="0"/>
                            <a:pt x="24" y="0"/>
                          </a:cubicBezTo>
                          <a:cubicBezTo>
                            <a:pt x="24" y="0"/>
                            <a:pt x="24" y="1"/>
                            <a:pt x="24" y="1"/>
                          </a:cubicBezTo>
                          <a:cubicBezTo>
                            <a:pt x="24" y="1"/>
                            <a:pt x="24" y="1"/>
                            <a:pt x="24" y="1"/>
                          </a:cubicBezTo>
                          <a:cubicBezTo>
                            <a:pt x="24" y="1"/>
                            <a:pt x="25" y="1"/>
                            <a:pt x="25" y="0"/>
                          </a:cubicBezTo>
                          <a:cubicBezTo>
                            <a:pt x="25" y="0"/>
                            <a:pt x="26" y="0"/>
                            <a:pt x="26" y="0"/>
                          </a:cubicBezTo>
                          <a:cubicBezTo>
                            <a:pt x="26" y="0"/>
                            <a:pt x="27" y="0"/>
                            <a:pt x="27" y="1"/>
                          </a:cubicBezTo>
                          <a:cubicBezTo>
                            <a:pt x="27" y="1"/>
                            <a:pt x="27" y="1"/>
                            <a:pt x="27" y="1"/>
                          </a:cubicBezTo>
                          <a:cubicBezTo>
                            <a:pt x="27" y="1"/>
                            <a:pt x="28" y="1"/>
                            <a:pt x="28" y="1"/>
                          </a:cubicBezTo>
                          <a:cubicBezTo>
                            <a:pt x="28" y="1"/>
                            <a:pt x="28" y="1"/>
                            <a:pt x="27" y="1"/>
                          </a:cubicBezTo>
                          <a:cubicBezTo>
                            <a:pt x="27" y="1"/>
                            <a:pt x="27" y="1"/>
                            <a:pt x="27" y="1"/>
                          </a:cubicBezTo>
                          <a:cubicBezTo>
                            <a:pt x="27" y="1"/>
                            <a:pt x="27" y="0"/>
                            <a:pt x="27" y="0"/>
                          </a:cubicBezTo>
                          <a:cubicBezTo>
                            <a:pt x="27" y="0"/>
                            <a:pt x="27" y="0"/>
                            <a:pt x="27" y="1"/>
                          </a:cubicBezTo>
                          <a:cubicBezTo>
                            <a:pt x="27" y="1"/>
                            <a:pt x="27" y="1"/>
                            <a:pt x="27" y="1"/>
                          </a:cubicBezTo>
                          <a:cubicBezTo>
                            <a:pt x="27" y="1"/>
                            <a:pt x="27" y="1"/>
                            <a:pt x="27" y="1"/>
                          </a:cubicBezTo>
                          <a:cubicBezTo>
                            <a:pt x="27" y="1"/>
                            <a:pt x="28" y="1"/>
                            <a:pt x="28" y="1"/>
                          </a:cubicBezTo>
                          <a:cubicBezTo>
                            <a:pt x="28" y="1"/>
                            <a:pt x="28" y="1"/>
                            <a:pt x="28" y="1"/>
                          </a:cubicBezTo>
                          <a:cubicBezTo>
                            <a:pt x="28" y="1"/>
                            <a:pt x="28" y="1"/>
                            <a:pt x="28" y="1"/>
                          </a:cubicBezTo>
                          <a:cubicBezTo>
                            <a:pt x="28" y="1"/>
                            <a:pt x="28" y="1"/>
                            <a:pt x="28" y="1"/>
                          </a:cubicBezTo>
                          <a:cubicBezTo>
                            <a:pt x="28" y="1"/>
                            <a:pt x="28" y="1"/>
                            <a:pt x="28" y="1"/>
                          </a:cubicBezTo>
                          <a:cubicBezTo>
                            <a:pt x="28" y="1"/>
                            <a:pt x="28" y="1"/>
                            <a:pt x="28" y="1"/>
                          </a:cubicBezTo>
                          <a:cubicBezTo>
                            <a:pt x="29" y="1"/>
                            <a:pt x="29" y="1"/>
                            <a:pt x="29" y="1"/>
                          </a:cubicBezTo>
                          <a:cubicBezTo>
                            <a:pt x="29" y="1"/>
                            <a:pt x="29" y="1"/>
                            <a:pt x="29" y="1"/>
                          </a:cubicBezTo>
                          <a:cubicBezTo>
                            <a:pt x="29" y="1"/>
                            <a:pt x="30" y="1"/>
                            <a:pt x="30" y="1"/>
                          </a:cubicBezTo>
                          <a:cubicBezTo>
                            <a:pt x="30" y="1"/>
                            <a:pt x="29" y="1"/>
                            <a:pt x="29" y="1"/>
                          </a:cubicBezTo>
                          <a:cubicBezTo>
                            <a:pt x="29" y="1"/>
                            <a:pt x="28" y="1"/>
                            <a:pt x="28" y="1"/>
                          </a:cubicBezTo>
                          <a:cubicBezTo>
                            <a:pt x="28" y="1"/>
                            <a:pt x="28" y="1"/>
                            <a:pt x="28" y="2"/>
                          </a:cubicBezTo>
                          <a:cubicBezTo>
                            <a:pt x="28" y="2"/>
                            <a:pt x="28" y="2"/>
                            <a:pt x="28" y="2"/>
                          </a:cubicBezTo>
                          <a:cubicBezTo>
                            <a:pt x="28" y="1"/>
                            <a:pt x="28" y="1"/>
                            <a:pt x="28" y="1"/>
                          </a:cubicBezTo>
                          <a:cubicBezTo>
                            <a:pt x="28" y="1"/>
                            <a:pt x="28" y="1"/>
                            <a:pt x="28" y="1"/>
                          </a:cubicBezTo>
                          <a:cubicBezTo>
                            <a:pt x="27" y="1"/>
                            <a:pt x="27" y="1"/>
                            <a:pt x="27" y="1"/>
                          </a:cubicBezTo>
                          <a:cubicBezTo>
                            <a:pt x="27" y="1"/>
                            <a:pt x="26" y="0"/>
                            <a:pt x="26" y="0"/>
                          </a:cubicBezTo>
                          <a:cubicBezTo>
                            <a:pt x="25" y="0"/>
                            <a:pt x="25"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2"/>
                            <a:pt x="24" y="1"/>
                          </a:cubicBezTo>
                          <a:cubicBezTo>
                            <a:pt x="24" y="2"/>
                            <a:pt x="24" y="2"/>
                            <a:pt x="24" y="2"/>
                          </a:cubicBezTo>
                          <a:cubicBezTo>
                            <a:pt x="23" y="1"/>
                            <a:pt x="23" y="1"/>
                            <a:pt x="23" y="1"/>
                          </a:cubicBezTo>
                          <a:cubicBezTo>
                            <a:pt x="23" y="1"/>
                            <a:pt x="23" y="1"/>
                            <a:pt x="23" y="1"/>
                          </a:cubicBezTo>
                          <a:cubicBezTo>
                            <a:pt x="23" y="1"/>
                            <a:pt x="23" y="1"/>
                            <a:pt x="23" y="1"/>
                          </a:cubicBezTo>
                          <a:cubicBezTo>
                            <a:pt x="23" y="1"/>
                            <a:pt x="23" y="1"/>
                            <a:pt x="23" y="1"/>
                          </a:cubicBezTo>
                          <a:cubicBezTo>
                            <a:pt x="23" y="1"/>
                            <a:pt x="23" y="1"/>
                            <a:pt x="22" y="1"/>
                          </a:cubicBezTo>
                          <a:cubicBezTo>
                            <a:pt x="21" y="1"/>
                            <a:pt x="21" y="2"/>
                            <a:pt x="20" y="2"/>
                          </a:cubicBezTo>
                          <a:cubicBezTo>
                            <a:pt x="20" y="2"/>
                            <a:pt x="19" y="2"/>
                            <a:pt x="19" y="2"/>
                          </a:cubicBezTo>
                          <a:cubicBezTo>
                            <a:pt x="18" y="2"/>
                            <a:pt x="17" y="2"/>
                            <a:pt x="17" y="3"/>
                          </a:cubicBezTo>
                          <a:cubicBezTo>
                            <a:pt x="17" y="3"/>
                            <a:pt x="16" y="3"/>
                            <a:pt x="15" y="3"/>
                          </a:cubicBezTo>
                          <a:cubicBezTo>
                            <a:pt x="15" y="3"/>
                            <a:pt x="14" y="4"/>
                            <a:pt x="14" y="4"/>
                          </a:cubicBezTo>
                          <a:cubicBezTo>
                            <a:pt x="14" y="4"/>
                            <a:pt x="13" y="4"/>
                            <a:pt x="13" y="4"/>
                          </a:cubicBezTo>
                          <a:cubicBezTo>
                            <a:pt x="12" y="4"/>
                            <a:pt x="11" y="5"/>
                            <a:pt x="11" y="6"/>
                          </a:cubicBezTo>
                          <a:cubicBezTo>
                            <a:pt x="11" y="5"/>
                            <a:pt x="10" y="5"/>
                            <a:pt x="9" y="6"/>
                          </a:cubicBezTo>
                          <a:cubicBezTo>
                            <a:pt x="9" y="6"/>
                            <a:pt x="8" y="7"/>
                            <a:pt x="8" y="7"/>
                          </a:cubicBezTo>
                          <a:cubicBezTo>
                            <a:pt x="8" y="7"/>
                            <a:pt x="8" y="7"/>
                            <a:pt x="8" y="7"/>
                          </a:cubicBezTo>
                          <a:cubicBezTo>
                            <a:pt x="7" y="7"/>
                            <a:pt x="7" y="8"/>
                            <a:pt x="7" y="8"/>
                          </a:cubicBezTo>
                          <a:cubicBezTo>
                            <a:pt x="6" y="8"/>
                            <a:pt x="6" y="8"/>
                            <a:pt x="6" y="9"/>
                          </a:cubicBezTo>
                          <a:cubicBezTo>
                            <a:pt x="6" y="9"/>
                            <a:pt x="6" y="9"/>
                            <a:pt x="6" y="9"/>
                          </a:cubicBezTo>
                          <a:cubicBezTo>
                            <a:pt x="6" y="9"/>
                            <a:pt x="6" y="9"/>
                            <a:pt x="6" y="9"/>
                          </a:cubicBezTo>
                          <a:cubicBezTo>
                            <a:pt x="6" y="9"/>
                            <a:pt x="6" y="10"/>
                            <a:pt x="6" y="10"/>
                          </a:cubicBezTo>
                          <a:cubicBezTo>
                            <a:pt x="6" y="10"/>
                            <a:pt x="6" y="9"/>
                            <a:pt x="6" y="9"/>
                          </a:cubicBezTo>
                          <a:cubicBezTo>
                            <a:pt x="5" y="9"/>
                            <a:pt x="5" y="10"/>
                            <a:pt x="4" y="10"/>
                          </a:cubicBezTo>
                          <a:cubicBezTo>
                            <a:pt x="4" y="10"/>
                            <a:pt x="4" y="10"/>
                            <a:pt x="4" y="11"/>
                          </a:cubicBezTo>
                          <a:cubicBezTo>
                            <a:pt x="3" y="11"/>
                            <a:pt x="3" y="11"/>
                            <a:pt x="3" y="11"/>
                          </a:cubicBezTo>
                          <a:cubicBezTo>
                            <a:pt x="3" y="11"/>
                            <a:pt x="3" y="11"/>
                            <a:pt x="3" y="11"/>
                          </a:cubicBezTo>
                          <a:cubicBezTo>
                            <a:pt x="3" y="12"/>
                            <a:pt x="3" y="12"/>
                            <a:pt x="3" y="12"/>
                          </a:cubicBezTo>
                          <a:cubicBezTo>
                            <a:pt x="3" y="12"/>
                            <a:pt x="3" y="12"/>
                            <a:pt x="3" y="12"/>
                          </a:cubicBezTo>
                          <a:cubicBezTo>
                            <a:pt x="3" y="12"/>
                            <a:pt x="3" y="12"/>
                            <a:pt x="3" y="12"/>
                          </a:cubicBezTo>
                          <a:cubicBezTo>
                            <a:pt x="3" y="12"/>
                            <a:pt x="3" y="12"/>
                            <a:pt x="3" y="12"/>
                          </a:cubicBezTo>
                          <a:cubicBezTo>
                            <a:pt x="3" y="12"/>
                            <a:pt x="3" y="12"/>
                            <a:pt x="3" y="12"/>
                          </a:cubicBezTo>
                          <a:cubicBezTo>
                            <a:pt x="3" y="12"/>
                            <a:pt x="3" y="12"/>
                            <a:pt x="3" y="12"/>
                          </a:cubicBezTo>
                          <a:cubicBezTo>
                            <a:pt x="3" y="12"/>
                            <a:pt x="3" y="12"/>
                            <a:pt x="2" y="12"/>
                          </a:cubicBezTo>
                          <a:cubicBezTo>
                            <a:pt x="2" y="12"/>
                            <a:pt x="2" y="13"/>
                            <a:pt x="2" y="13"/>
                          </a:cubicBezTo>
                          <a:cubicBezTo>
                            <a:pt x="1" y="14"/>
                            <a:pt x="1" y="14"/>
                            <a:pt x="1" y="15"/>
                          </a:cubicBezTo>
                          <a:cubicBezTo>
                            <a:pt x="1" y="15"/>
                            <a:pt x="1" y="15"/>
                            <a:pt x="1" y="15"/>
                          </a:cubicBezTo>
                          <a:cubicBezTo>
                            <a:pt x="1" y="15"/>
                            <a:pt x="1" y="15"/>
                            <a:pt x="0" y="15"/>
                          </a:cubicBezTo>
                          <a:cubicBezTo>
                            <a:pt x="0" y="15"/>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7"/>
                            <a:pt x="0" y="17"/>
                          </a:cubicBezTo>
                          <a:cubicBezTo>
                            <a:pt x="0" y="17"/>
                            <a:pt x="0" y="18"/>
                            <a:pt x="0" y="18"/>
                          </a:cubicBezTo>
                          <a:cubicBezTo>
                            <a:pt x="0" y="19"/>
                            <a:pt x="0" y="19"/>
                            <a:pt x="0" y="19"/>
                          </a:cubicBezTo>
                          <a:cubicBezTo>
                            <a:pt x="0" y="19"/>
                            <a:pt x="0" y="19"/>
                            <a:pt x="0" y="19"/>
                          </a:cubicBezTo>
                          <a:cubicBezTo>
                            <a:pt x="0" y="19"/>
                            <a:pt x="0" y="19"/>
                            <a:pt x="0" y="19"/>
                          </a:cubicBezTo>
                          <a:cubicBezTo>
                            <a:pt x="0" y="19"/>
                            <a:pt x="0" y="19"/>
                            <a:pt x="0" y="19"/>
                          </a:cubicBezTo>
                          <a:cubicBezTo>
                            <a:pt x="0" y="19"/>
                            <a:pt x="0" y="20"/>
                            <a:pt x="0" y="20"/>
                          </a:cubicBezTo>
                          <a:cubicBezTo>
                            <a:pt x="0" y="20"/>
                            <a:pt x="0" y="20"/>
                            <a:pt x="0" y="20"/>
                          </a:cubicBezTo>
                          <a:cubicBezTo>
                            <a:pt x="0" y="21"/>
                            <a:pt x="0" y="21"/>
                            <a:pt x="0" y="22"/>
                          </a:cubicBezTo>
                          <a:cubicBezTo>
                            <a:pt x="0" y="22"/>
                            <a:pt x="0" y="22"/>
                            <a:pt x="1" y="23"/>
                          </a:cubicBezTo>
                          <a:cubicBezTo>
                            <a:pt x="1" y="23"/>
                            <a:pt x="1" y="23"/>
                            <a:pt x="1" y="23"/>
                          </a:cubicBezTo>
                          <a:cubicBezTo>
                            <a:pt x="1" y="23"/>
                            <a:pt x="1" y="23"/>
                            <a:pt x="1" y="23"/>
                          </a:cubicBezTo>
                          <a:cubicBezTo>
                            <a:pt x="1" y="23"/>
                            <a:pt x="1" y="24"/>
                            <a:pt x="1" y="25"/>
                          </a:cubicBezTo>
                          <a:cubicBezTo>
                            <a:pt x="2" y="25"/>
                            <a:pt x="2" y="25"/>
                            <a:pt x="2" y="26"/>
                          </a:cubicBezTo>
                          <a:cubicBezTo>
                            <a:pt x="2" y="26"/>
                            <a:pt x="3" y="26"/>
                            <a:pt x="3" y="26"/>
                          </a:cubicBezTo>
                          <a:cubicBezTo>
                            <a:pt x="3" y="26"/>
                            <a:pt x="3" y="26"/>
                            <a:pt x="3" y="26"/>
                          </a:cubicBezTo>
                          <a:cubicBezTo>
                            <a:pt x="3" y="26"/>
                            <a:pt x="3" y="26"/>
                            <a:pt x="3" y="26"/>
                          </a:cubicBezTo>
                          <a:close/>
                          <a:moveTo>
                            <a:pt x="11" y="28"/>
                          </a:moveTo>
                          <a:cubicBezTo>
                            <a:pt x="9" y="27"/>
                            <a:pt x="8" y="26"/>
                            <a:pt x="7" y="24"/>
                          </a:cubicBezTo>
                          <a:cubicBezTo>
                            <a:pt x="7" y="24"/>
                            <a:pt x="6" y="23"/>
                            <a:pt x="6" y="22"/>
                          </a:cubicBezTo>
                          <a:cubicBezTo>
                            <a:pt x="5" y="21"/>
                            <a:pt x="5" y="20"/>
                            <a:pt x="4" y="20"/>
                          </a:cubicBezTo>
                          <a:cubicBezTo>
                            <a:pt x="5" y="21"/>
                            <a:pt x="6" y="22"/>
                            <a:pt x="6" y="23"/>
                          </a:cubicBezTo>
                          <a:cubicBezTo>
                            <a:pt x="5" y="22"/>
                            <a:pt x="5" y="21"/>
                            <a:pt x="4" y="21"/>
                          </a:cubicBezTo>
                          <a:cubicBezTo>
                            <a:pt x="4" y="20"/>
                            <a:pt x="4" y="20"/>
                            <a:pt x="4" y="20"/>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7"/>
                            <a:pt x="4" y="17"/>
                          </a:cubicBezTo>
                          <a:cubicBezTo>
                            <a:pt x="5" y="16"/>
                            <a:pt x="5" y="15"/>
                            <a:pt x="6" y="15"/>
                          </a:cubicBezTo>
                          <a:cubicBezTo>
                            <a:pt x="6" y="13"/>
                            <a:pt x="7" y="12"/>
                            <a:pt x="9" y="11"/>
                          </a:cubicBezTo>
                          <a:cubicBezTo>
                            <a:pt x="10" y="9"/>
                            <a:pt x="11" y="9"/>
                            <a:pt x="12" y="8"/>
                          </a:cubicBezTo>
                          <a:cubicBezTo>
                            <a:pt x="11" y="9"/>
                            <a:pt x="9" y="10"/>
                            <a:pt x="8" y="11"/>
                          </a:cubicBezTo>
                          <a:cubicBezTo>
                            <a:pt x="7" y="12"/>
                            <a:pt x="6" y="13"/>
                            <a:pt x="5" y="14"/>
                          </a:cubicBezTo>
                          <a:cubicBezTo>
                            <a:pt x="5" y="14"/>
                            <a:pt x="6" y="14"/>
                            <a:pt x="6" y="13"/>
                          </a:cubicBezTo>
                          <a:cubicBezTo>
                            <a:pt x="6" y="14"/>
                            <a:pt x="5" y="15"/>
                            <a:pt x="4" y="16"/>
                          </a:cubicBezTo>
                          <a:cubicBezTo>
                            <a:pt x="5" y="15"/>
                            <a:pt x="5" y="14"/>
                            <a:pt x="6" y="13"/>
                          </a:cubicBezTo>
                          <a:cubicBezTo>
                            <a:pt x="6" y="13"/>
                            <a:pt x="6" y="12"/>
                            <a:pt x="7" y="12"/>
                          </a:cubicBezTo>
                          <a:cubicBezTo>
                            <a:pt x="7" y="12"/>
                            <a:pt x="7" y="12"/>
                            <a:pt x="7" y="12"/>
                          </a:cubicBezTo>
                          <a:cubicBezTo>
                            <a:pt x="7" y="12"/>
                            <a:pt x="7" y="12"/>
                            <a:pt x="7" y="12"/>
                          </a:cubicBezTo>
                          <a:cubicBezTo>
                            <a:pt x="7" y="11"/>
                            <a:pt x="8" y="11"/>
                            <a:pt x="8" y="10"/>
                          </a:cubicBezTo>
                          <a:cubicBezTo>
                            <a:pt x="8" y="10"/>
                            <a:pt x="7" y="11"/>
                            <a:pt x="7" y="11"/>
                          </a:cubicBezTo>
                          <a:cubicBezTo>
                            <a:pt x="7" y="11"/>
                            <a:pt x="7" y="11"/>
                            <a:pt x="7" y="11"/>
                          </a:cubicBezTo>
                          <a:cubicBezTo>
                            <a:pt x="7" y="11"/>
                            <a:pt x="7" y="11"/>
                            <a:pt x="7" y="11"/>
                          </a:cubicBezTo>
                          <a:cubicBezTo>
                            <a:pt x="7" y="11"/>
                            <a:pt x="7" y="11"/>
                            <a:pt x="7" y="11"/>
                          </a:cubicBezTo>
                          <a:cubicBezTo>
                            <a:pt x="9" y="9"/>
                            <a:pt x="11" y="8"/>
                            <a:pt x="13" y="7"/>
                          </a:cubicBezTo>
                          <a:cubicBezTo>
                            <a:pt x="14" y="6"/>
                            <a:pt x="14" y="6"/>
                            <a:pt x="15" y="6"/>
                          </a:cubicBezTo>
                          <a:cubicBezTo>
                            <a:pt x="15" y="6"/>
                            <a:pt x="15" y="6"/>
                            <a:pt x="15" y="6"/>
                          </a:cubicBezTo>
                          <a:cubicBezTo>
                            <a:pt x="15" y="6"/>
                            <a:pt x="15" y="6"/>
                            <a:pt x="15" y="6"/>
                          </a:cubicBezTo>
                          <a:cubicBezTo>
                            <a:pt x="16" y="5"/>
                            <a:pt x="16" y="5"/>
                            <a:pt x="17" y="5"/>
                          </a:cubicBezTo>
                          <a:cubicBezTo>
                            <a:pt x="17" y="5"/>
                            <a:pt x="18" y="5"/>
                            <a:pt x="18" y="5"/>
                          </a:cubicBezTo>
                          <a:cubicBezTo>
                            <a:pt x="18" y="5"/>
                            <a:pt x="18" y="5"/>
                            <a:pt x="18" y="5"/>
                          </a:cubicBezTo>
                          <a:cubicBezTo>
                            <a:pt x="19" y="4"/>
                            <a:pt x="19" y="4"/>
                            <a:pt x="20" y="4"/>
                          </a:cubicBezTo>
                          <a:cubicBezTo>
                            <a:pt x="20" y="4"/>
                            <a:pt x="20" y="4"/>
                            <a:pt x="21" y="4"/>
                          </a:cubicBezTo>
                          <a:cubicBezTo>
                            <a:pt x="21" y="4"/>
                            <a:pt x="21" y="4"/>
                            <a:pt x="21" y="4"/>
                          </a:cubicBezTo>
                          <a:cubicBezTo>
                            <a:pt x="21" y="4"/>
                            <a:pt x="21" y="4"/>
                            <a:pt x="21" y="4"/>
                          </a:cubicBezTo>
                          <a:cubicBezTo>
                            <a:pt x="22" y="4"/>
                            <a:pt x="23" y="4"/>
                            <a:pt x="24" y="4"/>
                          </a:cubicBezTo>
                          <a:cubicBezTo>
                            <a:pt x="24" y="4"/>
                            <a:pt x="24" y="4"/>
                            <a:pt x="24" y="4"/>
                          </a:cubicBezTo>
                          <a:cubicBezTo>
                            <a:pt x="24" y="4"/>
                            <a:pt x="24" y="4"/>
                            <a:pt x="24" y="4"/>
                          </a:cubicBezTo>
                          <a:cubicBezTo>
                            <a:pt x="25" y="4"/>
                            <a:pt x="26" y="4"/>
                            <a:pt x="27" y="4"/>
                          </a:cubicBezTo>
                          <a:cubicBezTo>
                            <a:pt x="27" y="4"/>
                            <a:pt x="28" y="5"/>
                            <a:pt x="28" y="5"/>
                          </a:cubicBezTo>
                          <a:cubicBezTo>
                            <a:pt x="28" y="5"/>
                            <a:pt x="28" y="4"/>
                            <a:pt x="28" y="4"/>
                          </a:cubicBezTo>
                          <a:cubicBezTo>
                            <a:pt x="28" y="4"/>
                            <a:pt x="29" y="4"/>
                            <a:pt x="29" y="5"/>
                          </a:cubicBezTo>
                          <a:cubicBezTo>
                            <a:pt x="30" y="5"/>
                            <a:pt x="30" y="5"/>
                            <a:pt x="31" y="5"/>
                          </a:cubicBezTo>
                          <a:cubicBezTo>
                            <a:pt x="31" y="5"/>
                            <a:pt x="31" y="5"/>
                            <a:pt x="31" y="5"/>
                          </a:cubicBezTo>
                          <a:cubicBezTo>
                            <a:pt x="31" y="5"/>
                            <a:pt x="31" y="5"/>
                            <a:pt x="31" y="5"/>
                          </a:cubicBezTo>
                          <a:cubicBezTo>
                            <a:pt x="34" y="6"/>
                            <a:pt x="37" y="7"/>
                            <a:pt x="40" y="8"/>
                          </a:cubicBezTo>
                          <a:cubicBezTo>
                            <a:pt x="42" y="9"/>
                            <a:pt x="44" y="11"/>
                            <a:pt x="46" y="12"/>
                          </a:cubicBezTo>
                          <a:cubicBezTo>
                            <a:pt x="48" y="13"/>
                            <a:pt x="50" y="14"/>
                            <a:pt x="52" y="16"/>
                          </a:cubicBezTo>
                          <a:cubicBezTo>
                            <a:pt x="53" y="17"/>
                            <a:pt x="54" y="17"/>
                            <a:pt x="54" y="18"/>
                          </a:cubicBezTo>
                          <a:cubicBezTo>
                            <a:pt x="55" y="19"/>
                            <a:pt x="55" y="19"/>
                            <a:pt x="55" y="19"/>
                          </a:cubicBezTo>
                          <a:cubicBezTo>
                            <a:pt x="55" y="19"/>
                            <a:pt x="55" y="19"/>
                            <a:pt x="55" y="19"/>
                          </a:cubicBezTo>
                          <a:cubicBezTo>
                            <a:pt x="55" y="19"/>
                            <a:pt x="55" y="19"/>
                            <a:pt x="55" y="19"/>
                          </a:cubicBezTo>
                          <a:cubicBezTo>
                            <a:pt x="55" y="19"/>
                            <a:pt x="55" y="19"/>
                            <a:pt x="55" y="19"/>
                          </a:cubicBezTo>
                          <a:cubicBezTo>
                            <a:pt x="55" y="19"/>
                            <a:pt x="55" y="19"/>
                            <a:pt x="55" y="19"/>
                          </a:cubicBezTo>
                          <a:cubicBezTo>
                            <a:pt x="55" y="19"/>
                            <a:pt x="55" y="19"/>
                            <a:pt x="55" y="19"/>
                          </a:cubicBezTo>
                          <a:cubicBezTo>
                            <a:pt x="55" y="19"/>
                            <a:pt x="55" y="19"/>
                            <a:pt x="55" y="19"/>
                          </a:cubicBezTo>
                          <a:cubicBezTo>
                            <a:pt x="55" y="19"/>
                            <a:pt x="55" y="19"/>
                            <a:pt x="55" y="19"/>
                          </a:cubicBezTo>
                          <a:cubicBezTo>
                            <a:pt x="55" y="19"/>
                            <a:pt x="55" y="19"/>
                            <a:pt x="55" y="19"/>
                          </a:cubicBezTo>
                          <a:cubicBezTo>
                            <a:pt x="55" y="19"/>
                            <a:pt x="55" y="19"/>
                            <a:pt x="55" y="19"/>
                          </a:cubicBezTo>
                          <a:cubicBezTo>
                            <a:pt x="55" y="20"/>
                            <a:pt x="55" y="20"/>
                            <a:pt x="55" y="20"/>
                          </a:cubicBezTo>
                          <a:cubicBezTo>
                            <a:pt x="54" y="20"/>
                            <a:pt x="54" y="20"/>
                            <a:pt x="54" y="20"/>
                          </a:cubicBezTo>
                          <a:cubicBezTo>
                            <a:pt x="52" y="22"/>
                            <a:pt x="49" y="24"/>
                            <a:pt x="47" y="26"/>
                          </a:cubicBezTo>
                          <a:cubicBezTo>
                            <a:pt x="45" y="27"/>
                            <a:pt x="44" y="27"/>
                            <a:pt x="43" y="28"/>
                          </a:cubicBezTo>
                          <a:cubicBezTo>
                            <a:pt x="41" y="29"/>
                            <a:pt x="40" y="29"/>
                            <a:pt x="38" y="30"/>
                          </a:cubicBezTo>
                          <a:cubicBezTo>
                            <a:pt x="36" y="31"/>
                            <a:pt x="33" y="32"/>
                            <a:pt x="30" y="32"/>
                          </a:cubicBezTo>
                          <a:cubicBezTo>
                            <a:pt x="27" y="33"/>
                            <a:pt x="24" y="33"/>
                            <a:pt x="21" y="32"/>
                          </a:cubicBezTo>
                          <a:cubicBezTo>
                            <a:pt x="21" y="32"/>
                            <a:pt x="22" y="32"/>
                            <a:pt x="22" y="32"/>
                          </a:cubicBezTo>
                          <a:cubicBezTo>
                            <a:pt x="22" y="32"/>
                            <a:pt x="21" y="32"/>
                            <a:pt x="21" y="32"/>
                          </a:cubicBezTo>
                          <a:cubicBezTo>
                            <a:pt x="21" y="32"/>
                            <a:pt x="21" y="32"/>
                            <a:pt x="21" y="32"/>
                          </a:cubicBezTo>
                          <a:cubicBezTo>
                            <a:pt x="21" y="32"/>
                            <a:pt x="21" y="32"/>
                            <a:pt x="21" y="32"/>
                          </a:cubicBezTo>
                          <a:cubicBezTo>
                            <a:pt x="21" y="32"/>
                            <a:pt x="21" y="32"/>
                            <a:pt x="21" y="32"/>
                          </a:cubicBezTo>
                          <a:cubicBezTo>
                            <a:pt x="21" y="32"/>
                            <a:pt x="20" y="32"/>
                            <a:pt x="20" y="32"/>
                          </a:cubicBezTo>
                          <a:cubicBezTo>
                            <a:pt x="20" y="32"/>
                            <a:pt x="20" y="32"/>
                            <a:pt x="21" y="32"/>
                          </a:cubicBezTo>
                          <a:cubicBezTo>
                            <a:pt x="19" y="32"/>
                            <a:pt x="17" y="31"/>
                            <a:pt x="15" y="30"/>
                          </a:cubicBezTo>
                          <a:cubicBezTo>
                            <a:pt x="14" y="30"/>
                            <a:pt x="12" y="29"/>
                            <a:pt x="11" y="28"/>
                          </a:cubicBezTo>
                          <a:close/>
                          <a:moveTo>
                            <a:pt x="24" y="2"/>
                          </a:moveTo>
                          <a:cubicBezTo>
                            <a:pt x="24" y="2"/>
                            <a:pt x="24" y="2"/>
                            <a:pt x="24" y="2"/>
                          </a:cubicBezTo>
                          <a:cubicBezTo>
                            <a:pt x="24" y="2"/>
                            <a:pt x="24" y="2"/>
                            <a:pt x="24" y="2"/>
                          </a:cubicBezTo>
                          <a:close/>
                          <a:moveTo>
                            <a:pt x="47" y="32"/>
                          </a:moveTo>
                          <a:cubicBezTo>
                            <a:pt x="47" y="32"/>
                            <a:pt x="47" y="32"/>
                            <a:pt x="47" y="32"/>
                          </a:cubicBezTo>
                          <a:cubicBezTo>
                            <a:pt x="47" y="32"/>
                            <a:pt x="47" y="32"/>
                            <a:pt x="47" y="32"/>
                          </a:cubicBezTo>
                          <a:cubicBezTo>
                            <a:pt x="47" y="32"/>
                            <a:pt x="47" y="32"/>
                            <a:pt x="4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Oval 14244"/>
                    <p:cNvSpPr>
                      <a:spLocks noChangeArrowheads="1"/>
                    </p:cNvSpPr>
                    <p:nvPr/>
                  </p:nvSpPr>
                  <p:spPr bwMode="auto">
                    <a:xfrm>
                      <a:off x="2503" y="392"/>
                      <a:ext cx="4"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14245"/>
                    <p:cNvSpPr>
                      <a:spLocks/>
                    </p:cNvSpPr>
                    <p:nvPr/>
                  </p:nvSpPr>
                  <p:spPr bwMode="auto">
                    <a:xfrm>
                      <a:off x="2478" y="388"/>
                      <a:ext cx="29" cy="8"/>
                    </a:xfrm>
                    <a:custGeom>
                      <a:avLst/>
                      <a:gdLst>
                        <a:gd name="T0" fmla="*/ 6 w 7"/>
                        <a:gd name="T1" fmla="*/ 1 h 2"/>
                        <a:gd name="T2" fmla="*/ 5 w 7"/>
                        <a:gd name="T3" fmla="*/ 1 h 2"/>
                        <a:gd name="T4" fmla="*/ 4 w 7"/>
                        <a:gd name="T5" fmla="*/ 1 h 2"/>
                        <a:gd name="T6" fmla="*/ 3 w 7"/>
                        <a:gd name="T7" fmla="*/ 1 h 2"/>
                        <a:gd name="T8" fmla="*/ 3 w 7"/>
                        <a:gd name="T9" fmla="*/ 2 h 2"/>
                        <a:gd name="T10" fmla="*/ 3 w 7"/>
                        <a:gd name="T11" fmla="*/ 2 h 2"/>
                        <a:gd name="T12" fmla="*/ 3 w 7"/>
                        <a:gd name="T13" fmla="*/ 2 h 2"/>
                        <a:gd name="T14" fmla="*/ 3 w 7"/>
                        <a:gd name="T15" fmla="*/ 1 h 2"/>
                        <a:gd name="T16" fmla="*/ 2 w 7"/>
                        <a:gd name="T17" fmla="*/ 1 h 2"/>
                        <a:gd name="T18" fmla="*/ 2 w 7"/>
                        <a:gd name="T19" fmla="*/ 1 h 2"/>
                        <a:gd name="T20" fmla="*/ 0 w 7"/>
                        <a:gd name="T21" fmla="*/ 2 h 2"/>
                        <a:gd name="T22" fmla="*/ 0 w 7"/>
                        <a:gd name="T23" fmla="*/ 2 h 2"/>
                        <a:gd name="T24" fmla="*/ 0 w 7"/>
                        <a:gd name="T25" fmla="*/ 2 h 2"/>
                        <a:gd name="T26" fmla="*/ 0 w 7"/>
                        <a:gd name="T27" fmla="*/ 2 h 2"/>
                        <a:gd name="T28" fmla="*/ 0 w 7"/>
                        <a:gd name="T29" fmla="*/ 2 h 2"/>
                        <a:gd name="T30" fmla="*/ 0 w 7"/>
                        <a:gd name="T31" fmla="*/ 2 h 2"/>
                        <a:gd name="T32" fmla="*/ 0 w 7"/>
                        <a:gd name="T33" fmla="*/ 2 h 2"/>
                        <a:gd name="T34" fmla="*/ 2 w 7"/>
                        <a:gd name="T35" fmla="*/ 1 h 2"/>
                        <a:gd name="T36" fmla="*/ 3 w 7"/>
                        <a:gd name="T37" fmla="*/ 1 h 2"/>
                        <a:gd name="T38" fmla="*/ 3 w 7"/>
                        <a:gd name="T39" fmla="*/ 2 h 2"/>
                        <a:gd name="T40" fmla="*/ 3 w 7"/>
                        <a:gd name="T41" fmla="*/ 1 h 2"/>
                        <a:gd name="T42" fmla="*/ 4 w 7"/>
                        <a:gd name="T43" fmla="*/ 1 h 2"/>
                        <a:gd name="T44" fmla="*/ 5 w 7"/>
                        <a:gd name="T45" fmla="*/ 1 h 2"/>
                        <a:gd name="T46" fmla="*/ 6 w 7"/>
                        <a:gd name="T47" fmla="*/ 1 h 2"/>
                        <a:gd name="T48" fmla="*/ 7 w 7"/>
                        <a:gd name="T49" fmla="*/ 1 h 2"/>
                        <a:gd name="T50" fmla="*/ 6 w 7"/>
                        <a:gd name="T51" fmla="*/ 1 h 2"/>
                        <a:gd name="T52" fmla="*/ 6 w 7"/>
                        <a:gd name="T5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 h="2">
                          <a:moveTo>
                            <a:pt x="6" y="1"/>
                          </a:moveTo>
                          <a:cubicBezTo>
                            <a:pt x="6" y="1"/>
                            <a:pt x="6" y="1"/>
                            <a:pt x="5" y="1"/>
                          </a:cubicBezTo>
                          <a:cubicBezTo>
                            <a:pt x="5" y="1"/>
                            <a:pt x="4" y="1"/>
                            <a:pt x="4" y="1"/>
                          </a:cubicBezTo>
                          <a:cubicBezTo>
                            <a:pt x="4" y="1"/>
                            <a:pt x="4" y="1"/>
                            <a:pt x="3" y="1"/>
                          </a:cubicBezTo>
                          <a:cubicBezTo>
                            <a:pt x="3" y="2"/>
                            <a:pt x="3" y="2"/>
                            <a:pt x="3" y="2"/>
                          </a:cubicBezTo>
                          <a:cubicBezTo>
                            <a:pt x="3" y="2"/>
                            <a:pt x="3" y="2"/>
                            <a:pt x="3" y="2"/>
                          </a:cubicBezTo>
                          <a:cubicBezTo>
                            <a:pt x="3" y="2"/>
                            <a:pt x="3" y="2"/>
                            <a:pt x="3" y="2"/>
                          </a:cubicBezTo>
                          <a:cubicBezTo>
                            <a:pt x="3" y="2"/>
                            <a:pt x="3" y="2"/>
                            <a:pt x="3" y="1"/>
                          </a:cubicBezTo>
                          <a:cubicBezTo>
                            <a:pt x="3" y="1"/>
                            <a:pt x="2" y="1"/>
                            <a:pt x="2" y="1"/>
                          </a:cubicBezTo>
                          <a:cubicBezTo>
                            <a:pt x="2" y="1"/>
                            <a:pt x="2" y="1"/>
                            <a:pt x="2" y="1"/>
                          </a:cubicBezTo>
                          <a:cubicBezTo>
                            <a:pt x="1" y="1"/>
                            <a:pt x="1" y="1"/>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1" y="1"/>
                            <a:pt x="1" y="1"/>
                            <a:pt x="2" y="1"/>
                          </a:cubicBezTo>
                          <a:cubicBezTo>
                            <a:pt x="2" y="1"/>
                            <a:pt x="2" y="1"/>
                            <a:pt x="3" y="1"/>
                          </a:cubicBezTo>
                          <a:cubicBezTo>
                            <a:pt x="3" y="1"/>
                            <a:pt x="3" y="1"/>
                            <a:pt x="3" y="2"/>
                          </a:cubicBezTo>
                          <a:cubicBezTo>
                            <a:pt x="3" y="2"/>
                            <a:pt x="3" y="1"/>
                            <a:pt x="3" y="1"/>
                          </a:cubicBezTo>
                          <a:cubicBezTo>
                            <a:pt x="3" y="1"/>
                            <a:pt x="3" y="1"/>
                            <a:pt x="4" y="1"/>
                          </a:cubicBezTo>
                          <a:cubicBezTo>
                            <a:pt x="4" y="1"/>
                            <a:pt x="4" y="1"/>
                            <a:pt x="5" y="1"/>
                          </a:cubicBezTo>
                          <a:cubicBezTo>
                            <a:pt x="5" y="0"/>
                            <a:pt x="6" y="0"/>
                            <a:pt x="6" y="1"/>
                          </a:cubicBezTo>
                          <a:cubicBezTo>
                            <a:pt x="6" y="1"/>
                            <a:pt x="7" y="1"/>
                            <a:pt x="7" y="1"/>
                          </a:cubicBezTo>
                          <a:cubicBezTo>
                            <a:pt x="7" y="1"/>
                            <a:pt x="7" y="1"/>
                            <a:pt x="6" y="1"/>
                          </a:cubicBezTo>
                          <a:cubicBezTo>
                            <a:pt x="6" y="1"/>
                            <a:pt x="6"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14246"/>
                    <p:cNvSpPr>
                      <a:spLocks/>
                    </p:cNvSpPr>
                    <p:nvPr/>
                  </p:nvSpPr>
                  <p:spPr bwMode="auto">
                    <a:xfrm>
                      <a:off x="2507" y="39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14247"/>
                    <p:cNvSpPr>
                      <a:spLocks/>
                    </p:cNvSpPr>
                    <p:nvPr/>
                  </p:nvSpPr>
                  <p:spPr bwMode="auto">
                    <a:xfrm>
                      <a:off x="2499" y="392"/>
                      <a:ext cx="4"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4248"/>
                    <p:cNvSpPr>
                      <a:spLocks/>
                    </p:cNvSpPr>
                    <p:nvPr/>
                  </p:nvSpPr>
                  <p:spPr bwMode="auto">
                    <a:xfrm>
                      <a:off x="2507" y="39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4249"/>
                    <p:cNvSpPr>
                      <a:spLocks/>
                    </p:cNvSpPr>
                    <p:nvPr/>
                  </p:nvSpPr>
                  <p:spPr bwMode="auto">
                    <a:xfrm>
                      <a:off x="2507" y="39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14250"/>
                    <p:cNvSpPr>
                      <a:spLocks/>
                    </p:cNvSpPr>
                    <p:nvPr/>
                  </p:nvSpPr>
                  <p:spPr bwMode="auto">
                    <a:xfrm>
                      <a:off x="2507" y="39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14251"/>
                    <p:cNvSpPr>
                      <a:spLocks/>
                    </p:cNvSpPr>
                    <p:nvPr/>
                  </p:nvSpPr>
                  <p:spPr bwMode="auto">
                    <a:xfrm>
                      <a:off x="2507" y="392"/>
                      <a:ext cx="0" cy="4"/>
                    </a:xfrm>
                    <a:custGeom>
                      <a:avLst/>
                      <a:gdLst>
                        <a:gd name="T0" fmla="*/ 0 h 1"/>
                        <a:gd name="T1" fmla="*/ 0 h 1"/>
                        <a:gd name="T2" fmla="*/ 0 h 1"/>
                        <a:gd name="T3" fmla="*/ 0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0"/>
                          </a:cubicBez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14252"/>
                    <p:cNvSpPr>
                      <a:spLocks/>
                    </p:cNvSpPr>
                    <p:nvPr/>
                  </p:nvSpPr>
                  <p:spPr bwMode="auto">
                    <a:xfrm>
                      <a:off x="2503" y="392"/>
                      <a:ext cx="4" cy="0"/>
                    </a:xfrm>
                    <a:custGeom>
                      <a:avLst/>
                      <a:gdLst>
                        <a:gd name="T0" fmla="*/ 1 w 1"/>
                        <a:gd name="T1" fmla="*/ 1 w 1"/>
                        <a:gd name="T2" fmla="*/ 0 w 1"/>
                        <a:gd name="T3" fmla="*/ 0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0"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14253"/>
                    <p:cNvSpPr>
                      <a:spLocks/>
                    </p:cNvSpPr>
                    <p:nvPr/>
                  </p:nvSpPr>
                  <p:spPr bwMode="auto">
                    <a:xfrm>
                      <a:off x="2495" y="469"/>
                      <a:ext cx="12" cy="9"/>
                    </a:xfrm>
                    <a:custGeom>
                      <a:avLst/>
                      <a:gdLst>
                        <a:gd name="T0" fmla="*/ 0 w 3"/>
                        <a:gd name="T1" fmla="*/ 0 h 2"/>
                        <a:gd name="T2" fmla="*/ 0 w 3"/>
                        <a:gd name="T3" fmla="*/ 0 h 2"/>
                        <a:gd name="T4" fmla="*/ 0 w 3"/>
                        <a:gd name="T5" fmla="*/ 0 h 2"/>
                        <a:gd name="T6" fmla="*/ 0 w 3"/>
                        <a:gd name="T7" fmla="*/ 0 h 2"/>
                        <a:gd name="T8" fmla="*/ 1 w 3"/>
                        <a:gd name="T9" fmla="*/ 1 h 2"/>
                        <a:gd name="T10" fmla="*/ 2 w 3"/>
                        <a:gd name="T11" fmla="*/ 1 h 2"/>
                        <a:gd name="T12" fmla="*/ 2 w 3"/>
                        <a:gd name="T13" fmla="*/ 2 h 2"/>
                        <a:gd name="T14" fmla="*/ 2 w 3"/>
                        <a:gd name="T15" fmla="*/ 1 h 2"/>
                        <a:gd name="T16" fmla="*/ 3 w 3"/>
                        <a:gd name="T17" fmla="*/ 2 h 2"/>
                        <a:gd name="T18" fmla="*/ 2 w 3"/>
                        <a:gd name="T19" fmla="*/ 1 h 2"/>
                        <a:gd name="T20" fmla="*/ 1 w 3"/>
                        <a:gd name="T21" fmla="*/ 1 h 2"/>
                        <a:gd name="T22" fmla="*/ 0 w 3"/>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2">
                          <a:moveTo>
                            <a:pt x="0" y="0"/>
                          </a:moveTo>
                          <a:cubicBezTo>
                            <a:pt x="0" y="0"/>
                            <a:pt x="0" y="0"/>
                            <a:pt x="0" y="0"/>
                          </a:cubicBezTo>
                          <a:cubicBezTo>
                            <a:pt x="0" y="0"/>
                            <a:pt x="0" y="0"/>
                            <a:pt x="0" y="0"/>
                          </a:cubicBezTo>
                          <a:cubicBezTo>
                            <a:pt x="0" y="0"/>
                            <a:pt x="0" y="0"/>
                            <a:pt x="0" y="0"/>
                          </a:cubicBezTo>
                          <a:cubicBezTo>
                            <a:pt x="1" y="0"/>
                            <a:pt x="1" y="0"/>
                            <a:pt x="1" y="1"/>
                          </a:cubicBezTo>
                          <a:cubicBezTo>
                            <a:pt x="1" y="1"/>
                            <a:pt x="2" y="1"/>
                            <a:pt x="2" y="1"/>
                          </a:cubicBezTo>
                          <a:cubicBezTo>
                            <a:pt x="2" y="2"/>
                            <a:pt x="2" y="2"/>
                            <a:pt x="2" y="2"/>
                          </a:cubicBezTo>
                          <a:cubicBezTo>
                            <a:pt x="2" y="1"/>
                            <a:pt x="2" y="1"/>
                            <a:pt x="2" y="1"/>
                          </a:cubicBezTo>
                          <a:cubicBezTo>
                            <a:pt x="3" y="2"/>
                            <a:pt x="3" y="2"/>
                            <a:pt x="3" y="2"/>
                          </a:cubicBezTo>
                          <a:cubicBezTo>
                            <a:pt x="2" y="2"/>
                            <a:pt x="2" y="2"/>
                            <a:pt x="2" y="1"/>
                          </a:cubicBezTo>
                          <a:cubicBezTo>
                            <a:pt x="1" y="1"/>
                            <a:pt x="1" y="1"/>
                            <a:pt x="1"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14254"/>
                    <p:cNvSpPr>
                      <a:spLocks noEditPoints="1"/>
                    </p:cNvSpPr>
                    <p:nvPr/>
                  </p:nvSpPr>
                  <p:spPr bwMode="auto">
                    <a:xfrm>
                      <a:off x="2470" y="433"/>
                      <a:ext cx="107" cy="65"/>
                    </a:xfrm>
                    <a:custGeom>
                      <a:avLst/>
                      <a:gdLst>
                        <a:gd name="T0" fmla="*/ 0 w 26"/>
                        <a:gd name="T1" fmla="*/ 7 h 16"/>
                        <a:gd name="T2" fmla="*/ 1 w 26"/>
                        <a:gd name="T3" fmla="*/ 9 h 16"/>
                        <a:gd name="T4" fmla="*/ 3 w 26"/>
                        <a:gd name="T5" fmla="*/ 11 h 16"/>
                        <a:gd name="T6" fmla="*/ 8 w 26"/>
                        <a:gd name="T7" fmla="*/ 15 h 16"/>
                        <a:gd name="T8" fmla="*/ 8 w 26"/>
                        <a:gd name="T9" fmla="*/ 15 h 16"/>
                        <a:gd name="T10" fmla="*/ 8 w 26"/>
                        <a:gd name="T11" fmla="*/ 15 h 16"/>
                        <a:gd name="T12" fmla="*/ 8 w 26"/>
                        <a:gd name="T13" fmla="*/ 15 h 16"/>
                        <a:gd name="T14" fmla="*/ 14 w 26"/>
                        <a:gd name="T15" fmla="*/ 16 h 16"/>
                        <a:gd name="T16" fmla="*/ 18 w 26"/>
                        <a:gd name="T17" fmla="*/ 15 h 16"/>
                        <a:gd name="T18" fmla="*/ 21 w 26"/>
                        <a:gd name="T19" fmla="*/ 14 h 16"/>
                        <a:gd name="T20" fmla="*/ 25 w 26"/>
                        <a:gd name="T21" fmla="*/ 10 h 16"/>
                        <a:gd name="T22" fmla="*/ 26 w 26"/>
                        <a:gd name="T23" fmla="*/ 9 h 16"/>
                        <a:gd name="T24" fmla="*/ 26 w 26"/>
                        <a:gd name="T25" fmla="*/ 8 h 16"/>
                        <a:gd name="T26" fmla="*/ 26 w 26"/>
                        <a:gd name="T27" fmla="*/ 8 h 16"/>
                        <a:gd name="T28" fmla="*/ 26 w 26"/>
                        <a:gd name="T29" fmla="*/ 8 h 16"/>
                        <a:gd name="T30" fmla="*/ 26 w 26"/>
                        <a:gd name="T31" fmla="*/ 9 h 16"/>
                        <a:gd name="T32" fmla="*/ 26 w 26"/>
                        <a:gd name="T33" fmla="*/ 8 h 16"/>
                        <a:gd name="T34" fmla="*/ 26 w 26"/>
                        <a:gd name="T35" fmla="*/ 7 h 16"/>
                        <a:gd name="T36" fmla="*/ 25 w 26"/>
                        <a:gd name="T37" fmla="*/ 6 h 16"/>
                        <a:gd name="T38" fmla="*/ 21 w 26"/>
                        <a:gd name="T39" fmla="*/ 2 h 16"/>
                        <a:gd name="T40" fmla="*/ 18 w 26"/>
                        <a:gd name="T41" fmla="*/ 1 h 16"/>
                        <a:gd name="T42" fmla="*/ 18 w 26"/>
                        <a:gd name="T43" fmla="*/ 1 h 16"/>
                        <a:gd name="T44" fmla="*/ 14 w 26"/>
                        <a:gd name="T45" fmla="*/ 0 h 16"/>
                        <a:gd name="T46" fmla="*/ 9 w 26"/>
                        <a:gd name="T47" fmla="*/ 0 h 16"/>
                        <a:gd name="T48" fmla="*/ 3 w 26"/>
                        <a:gd name="T49" fmla="*/ 4 h 16"/>
                        <a:gd name="T50" fmla="*/ 1 w 26"/>
                        <a:gd name="T51" fmla="*/ 6 h 16"/>
                        <a:gd name="T52" fmla="*/ 0 w 26"/>
                        <a:gd name="T53" fmla="*/ 7 h 16"/>
                        <a:gd name="T54" fmla="*/ 10 w 26"/>
                        <a:gd name="T55" fmla="*/ 13 h 16"/>
                        <a:gd name="T56" fmla="*/ 11 w 26"/>
                        <a:gd name="T57" fmla="*/ 13 h 16"/>
                        <a:gd name="T58" fmla="*/ 10 w 26"/>
                        <a:gd name="T59" fmla="*/ 13 h 16"/>
                        <a:gd name="T60" fmla="*/ 9 w 26"/>
                        <a:gd name="T61" fmla="*/ 13 h 16"/>
                        <a:gd name="T62" fmla="*/ 6 w 26"/>
                        <a:gd name="T63" fmla="*/ 10 h 16"/>
                        <a:gd name="T64" fmla="*/ 4 w 26"/>
                        <a:gd name="T65" fmla="*/ 7 h 16"/>
                        <a:gd name="T66" fmla="*/ 5 w 26"/>
                        <a:gd name="T67" fmla="*/ 6 h 16"/>
                        <a:gd name="T68" fmla="*/ 9 w 26"/>
                        <a:gd name="T69" fmla="*/ 3 h 16"/>
                        <a:gd name="T70" fmla="*/ 11 w 26"/>
                        <a:gd name="T71" fmla="*/ 2 h 16"/>
                        <a:gd name="T72" fmla="*/ 12 w 26"/>
                        <a:gd name="T73" fmla="*/ 2 h 16"/>
                        <a:gd name="T74" fmla="*/ 14 w 26"/>
                        <a:gd name="T75" fmla="*/ 2 h 16"/>
                        <a:gd name="T76" fmla="*/ 16 w 26"/>
                        <a:gd name="T77" fmla="*/ 2 h 16"/>
                        <a:gd name="T78" fmla="*/ 17 w 26"/>
                        <a:gd name="T79" fmla="*/ 3 h 16"/>
                        <a:gd name="T80" fmla="*/ 19 w 26"/>
                        <a:gd name="T81" fmla="*/ 5 h 16"/>
                        <a:gd name="T82" fmla="*/ 22 w 26"/>
                        <a:gd name="T83" fmla="*/ 8 h 16"/>
                        <a:gd name="T84" fmla="*/ 22 w 26"/>
                        <a:gd name="T85" fmla="*/ 8 h 16"/>
                        <a:gd name="T86" fmla="*/ 22 w 26"/>
                        <a:gd name="T87" fmla="*/ 8 h 16"/>
                        <a:gd name="T88" fmla="*/ 22 w 26"/>
                        <a:gd name="T89" fmla="*/ 9 h 16"/>
                        <a:gd name="T90" fmla="*/ 20 w 26"/>
                        <a:gd name="T91" fmla="*/ 10 h 16"/>
                        <a:gd name="T92" fmla="*/ 18 w 26"/>
                        <a:gd name="T93" fmla="*/ 12 h 16"/>
                        <a:gd name="T94" fmla="*/ 17 w 26"/>
                        <a:gd name="T95" fmla="*/ 13 h 16"/>
                        <a:gd name="T96" fmla="*/ 14 w 26"/>
                        <a:gd name="T97" fmla="*/ 13 h 16"/>
                        <a:gd name="T98" fmla="*/ 13 w 26"/>
                        <a:gd name="T99" fmla="*/ 13 h 16"/>
                        <a:gd name="T100" fmla="*/ 14 w 26"/>
                        <a:gd name="T101" fmla="*/ 13 h 16"/>
                        <a:gd name="T102" fmla="*/ 8 w 26"/>
                        <a:gd name="T103" fmla="*/ 11 h 16"/>
                        <a:gd name="T104" fmla="*/ 24 w 26"/>
                        <a:gd name="T105" fmla="*/ 5 h 16"/>
                        <a:gd name="T106" fmla="*/ 24 w 26"/>
                        <a:gd name="T107"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 h="16">
                          <a:moveTo>
                            <a:pt x="0" y="7"/>
                          </a:moveTo>
                          <a:cubicBezTo>
                            <a:pt x="0" y="7"/>
                            <a:pt x="0" y="7"/>
                            <a:pt x="0" y="7"/>
                          </a:cubicBezTo>
                          <a:cubicBezTo>
                            <a:pt x="0" y="8"/>
                            <a:pt x="1" y="8"/>
                            <a:pt x="1" y="8"/>
                          </a:cubicBezTo>
                          <a:cubicBezTo>
                            <a:pt x="1" y="8"/>
                            <a:pt x="1" y="8"/>
                            <a:pt x="1" y="9"/>
                          </a:cubicBezTo>
                          <a:cubicBezTo>
                            <a:pt x="1" y="9"/>
                            <a:pt x="2" y="9"/>
                            <a:pt x="2" y="10"/>
                          </a:cubicBezTo>
                          <a:cubicBezTo>
                            <a:pt x="2" y="10"/>
                            <a:pt x="3" y="11"/>
                            <a:pt x="3" y="11"/>
                          </a:cubicBezTo>
                          <a:cubicBezTo>
                            <a:pt x="4" y="12"/>
                            <a:pt x="5" y="13"/>
                            <a:pt x="6" y="14"/>
                          </a:cubicBezTo>
                          <a:cubicBezTo>
                            <a:pt x="7" y="14"/>
                            <a:pt x="7" y="15"/>
                            <a:pt x="8" y="15"/>
                          </a:cubicBezTo>
                          <a:cubicBezTo>
                            <a:pt x="8" y="15"/>
                            <a:pt x="8" y="15"/>
                            <a:pt x="8" y="15"/>
                          </a:cubicBezTo>
                          <a:cubicBezTo>
                            <a:pt x="8" y="15"/>
                            <a:pt x="8" y="15"/>
                            <a:pt x="8" y="15"/>
                          </a:cubicBezTo>
                          <a:cubicBezTo>
                            <a:pt x="8" y="15"/>
                            <a:pt x="8" y="15"/>
                            <a:pt x="8" y="15"/>
                          </a:cubicBezTo>
                          <a:cubicBezTo>
                            <a:pt x="8" y="15"/>
                            <a:pt x="8" y="15"/>
                            <a:pt x="8" y="15"/>
                          </a:cubicBezTo>
                          <a:cubicBezTo>
                            <a:pt x="8" y="15"/>
                            <a:pt x="8" y="15"/>
                            <a:pt x="8" y="15"/>
                          </a:cubicBezTo>
                          <a:cubicBezTo>
                            <a:pt x="8" y="15"/>
                            <a:pt x="8" y="15"/>
                            <a:pt x="8" y="15"/>
                          </a:cubicBezTo>
                          <a:cubicBezTo>
                            <a:pt x="9" y="15"/>
                            <a:pt x="10" y="16"/>
                            <a:pt x="11" y="16"/>
                          </a:cubicBezTo>
                          <a:cubicBezTo>
                            <a:pt x="12" y="16"/>
                            <a:pt x="13" y="16"/>
                            <a:pt x="14" y="16"/>
                          </a:cubicBezTo>
                          <a:cubicBezTo>
                            <a:pt x="14" y="16"/>
                            <a:pt x="15" y="16"/>
                            <a:pt x="16" y="16"/>
                          </a:cubicBezTo>
                          <a:cubicBezTo>
                            <a:pt x="16" y="16"/>
                            <a:pt x="17" y="16"/>
                            <a:pt x="18" y="15"/>
                          </a:cubicBezTo>
                          <a:cubicBezTo>
                            <a:pt x="18" y="15"/>
                            <a:pt x="19" y="15"/>
                            <a:pt x="19" y="15"/>
                          </a:cubicBezTo>
                          <a:cubicBezTo>
                            <a:pt x="20" y="15"/>
                            <a:pt x="20" y="14"/>
                            <a:pt x="21" y="14"/>
                          </a:cubicBezTo>
                          <a:cubicBezTo>
                            <a:pt x="22" y="13"/>
                            <a:pt x="22" y="13"/>
                            <a:pt x="23" y="12"/>
                          </a:cubicBezTo>
                          <a:cubicBezTo>
                            <a:pt x="24" y="11"/>
                            <a:pt x="24" y="10"/>
                            <a:pt x="25" y="10"/>
                          </a:cubicBezTo>
                          <a:cubicBezTo>
                            <a:pt x="25" y="10"/>
                            <a:pt x="25" y="10"/>
                            <a:pt x="25" y="10"/>
                          </a:cubicBezTo>
                          <a:cubicBezTo>
                            <a:pt x="26" y="9"/>
                            <a:pt x="26" y="9"/>
                            <a:pt x="26" y="9"/>
                          </a:cubicBezTo>
                          <a:cubicBezTo>
                            <a:pt x="26" y="8"/>
                            <a:pt x="26" y="8"/>
                            <a:pt x="26" y="8"/>
                          </a:cubicBezTo>
                          <a:cubicBezTo>
                            <a:pt x="26" y="8"/>
                            <a:pt x="26" y="8"/>
                            <a:pt x="26" y="8"/>
                          </a:cubicBezTo>
                          <a:cubicBezTo>
                            <a:pt x="26" y="8"/>
                            <a:pt x="26" y="8"/>
                            <a:pt x="26" y="7"/>
                          </a:cubicBezTo>
                          <a:cubicBezTo>
                            <a:pt x="26" y="7"/>
                            <a:pt x="26" y="8"/>
                            <a:pt x="26" y="8"/>
                          </a:cubicBezTo>
                          <a:cubicBezTo>
                            <a:pt x="26" y="8"/>
                            <a:pt x="26" y="8"/>
                            <a:pt x="26" y="8"/>
                          </a:cubicBezTo>
                          <a:cubicBezTo>
                            <a:pt x="26" y="8"/>
                            <a:pt x="26" y="8"/>
                            <a:pt x="26" y="8"/>
                          </a:cubicBezTo>
                          <a:cubicBezTo>
                            <a:pt x="26" y="8"/>
                            <a:pt x="26" y="8"/>
                            <a:pt x="26" y="9"/>
                          </a:cubicBezTo>
                          <a:cubicBezTo>
                            <a:pt x="26" y="9"/>
                            <a:pt x="26" y="9"/>
                            <a:pt x="26" y="9"/>
                          </a:cubicBezTo>
                          <a:cubicBezTo>
                            <a:pt x="26" y="9"/>
                            <a:pt x="26" y="9"/>
                            <a:pt x="25" y="9"/>
                          </a:cubicBezTo>
                          <a:cubicBezTo>
                            <a:pt x="26" y="9"/>
                            <a:pt x="26" y="8"/>
                            <a:pt x="26" y="8"/>
                          </a:cubicBezTo>
                          <a:cubicBezTo>
                            <a:pt x="26" y="8"/>
                            <a:pt x="26" y="8"/>
                            <a:pt x="26" y="8"/>
                          </a:cubicBezTo>
                          <a:cubicBezTo>
                            <a:pt x="26" y="8"/>
                            <a:pt x="26" y="8"/>
                            <a:pt x="26" y="7"/>
                          </a:cubicBezTo>
                          <a:cubicBezTo>
                            <a:pt x="26" y="7"/>
                            <a:pt x="25" y="7"/>
                            <a:pt x="25" y="7"/>
                          </a:cubicBezTo>
                          <a:cubicBezTo>
                            <a:pt x="25" y="6"/>
                            <a:pt x="25" y="6"/>
                            <a:pt x="25" y="6"/>
                          </a:cubicBezTo>
                          <a:cubicBezTo>
                            <a:pt x="24" y="5"/>
                            <a:pt x="24" y="5"/>
                            <a:pt x="24" y="4"/>
                          </a:cubicBezTo>
                          <a:cubicBezTo>
                            <a:pt x="23" y="3"/>
                            <a:pt x="22" y="3"/>
                            <a:pt x="21" y="2"/>
                          </a:cubicBezTo>
                          <a:cubicBezTo>
                            <a:pt x="21" y="2"/>
                            <a:pt x="22" y="3"/>
                            <a:pt x="22" y="3"/>
                          </a:cubicBezTo>
                          <a:cubicBezTo>
                            <a:pt x="21" y="2"/>
                            <a:pt x="20" y="2"/>
                            <a:pt x="18" y="1"/>
                          </a:cubicBezTo>
                          <a:cubicBezTo>
                            <a:pt x="18" y="1"/>
                            <a:pt x="18" y="1"/>
                            <a:pt x="18" y="1"/>
                          </a:cubicBezTo>
                          <a:cubicBezTo>
                            <a:pt x="18" y="1"/>
                            <a:pt x="18" y="1"/>
                            <a:pt x="18" y="1"/>
                          </a:cubicBezTo>
                          <a:cubicBezTo>
                            <a:pt x="18" y="1"/>
                            <a:pt x="18" y="1"/>
                            <a:pt x="18" y="1"/>
                          </a:cubicBezTo>
                          <a:cubicBezTo>
                            <a:pt x="17" y="0"/>
                            <a:pt x="15" y="0"/>
                            <a:pt x="14" y="0"/>
                          </a:cubicBezTo>
                          <a:cubicBezTo>
                            <a:pt x="13" y="0"/>
                            <a:pt x="13" y="0"/>
                            <a:pt x="12" y="0"/>
                          </a:cubicBezTo>
                          <a:cubicBezTo>
                            <a:pt x="11" y="0"/>
                            <a:pt x="10" y="0"/>
                            <a:pt x="9" y="0"/>
                          </a:cubicBezTo>
                          <a:cubicBezTo>
                            <a:pt x="8" y="0"/>
                            <a:pt x="6" y="1"/>
                            <a:pt x="5" y="2"/>
                          </a:cubicBezTo>
                          <a:cubicBezTo>
                            <a:pt x="4" y="3"/>
                            <a:pt x="3" y="3"/>
                            <a:pt x="3" y="4"/>
                          </a:cubicBezTo>
                          <a:cubicBezTo>
                            <a:pt x="2" y="4"/>
                            <a:pt x="2" y="5"/>
                            <a:pt x="2" y="6"/>
                          </a:cubicBezTo>
                          <a:cubicBezTo>
                            <a:pt x="1" y="6"/>
                            <a:pt x="1" y="6"/>
                            <a:pt x="1" y="6"/>
                          </a:cubicBezTo>
                          <a:cubicBezTo>
                            <a:pt x="1" y="6"/>
                            <a:pt x="1" y="7"/>
                            <a:pt x="1" y="7"/>
                          </a:cubicBezTo>
                          <a:cubicBezTo>
                            <a:pt x="1" y="7"/>
                            <a:pt x="0" y="7"/>
                            <a:pt x="0" y="7"/>
                          </a:cubicBezTo>
                          <a:cubicBezTo>
                            <a:pt x="0" y="7"/>
                            <a:pt x="0" y="7"/>
                            <a:pt x="0" y="7"/>
                          </a:cubicBezTo>
                          <a:close/>
                          <a:moveTo>
                            <a:pt x="10" y="13"/>
                          </a:moveTo>
                          <a:cubicBezTo>
                            <a:pt x="10" y="13"/>
                            <a:pt x="10" y="13"/>
                            <a:pt x="11" y="13"/>
                          </a:cubicBezTo>
                          <a:cubicBezTo>
                            <a:pt x="11" y="13"/>
                            <a:pt x="11" y="13"/>
                            <a:pt x="11" y="13"/>
                          </a:cubicBezTo>
                          <a:cubicBezTo>
                            <a:pt x="11" y="13"/>
                            <a:pt x="11" y="13"/>
                            <a:pt x="10" y="13"/>
                          </a:cubicBezTo>
                          <a:cubicBezTo>
                            <a:pt x="10" y="13"/>
                            <a:pt x="10" y="13"/>
                            <a:pt x="10" y="13"/>
                          </a:cubicBezTo>
                          <a:close/>
                          <a:moveTo>
                            <a:pt x="8" y="11"/>
                          </a:moveTo>
                          <a:cubicBezTo>
                            <a:pt x="8" y="12"/>
                            <a:pt x="8" y="12"/>
                            <a:pt x="9" y="13"/>
                          </a:cubicBezTo>
                          <a:cubicBezTo>
                            <a:pt x="8" y="12"/>
                            <a:pt x="7" y="11"/>
                            <a:pt x="6" y="10"/>
                          </a:cubicBezTo>
                          <a:cubicBezTo>
                            <a:pt x="6" y="10"/>
                            <a:pt x="6" y="10"/>
                            <a:pt x="6" y="10"/>
                          </a:cubicBezTo>
                          <a:cubicBezTo>
                            <a:pt x="6" y="10"/>
                            <a:pt x="6" y="10"/>
                            <a:pt x="6" y="10"/>
                          </a:cubicBezTo>
                          <a:cubicBezTo>
                            <a:pt x="5" y="9"/>
                            <a:pt x="5" y="9"/>
                            <a:pt x="4" y="7"/>
                          </a:cubicBezTo>
                          <a:cubicBezTo>
                            <a:pt x="4" y="7"/>
                            <a:pt x="4" y="7"/>
                            <a:pt x="5" y="6"/>
                          </a:cubicBezTo>
                          <a:cubicBezTo>
                            <a:pt x="5" y="6"/>
                            <a:pt x="5" y="6"/>
                            <a:pt x="5" y="6"/>
                          </a:cubicBezTo>
                          <a:cubicBezTo>
                            <a:pt x="5" y="6"/>
                            <a:pt x="6" y="5"/>
                            <a:pt x="6" y="5"/>
                          </a:cubicBezTo>
                          <a:cubicBezTo>
                            <a:pt x="7" y="4"/>
                            <a:pt x="8" y="3"/>
                            <a:pt x="9" y="3"/>
                          </a:cubicBezTo>
                          <a:cubicBezTo>
                            <a:pt x="10" y="3"/>
                            <a:pt x="10" y="3"/>
                            <a:pt x="10" y="2"/>
                          </a:cubicBezTo>
                          <a:cubicBezTo>
                            <a:pt x="10" y="2"/>
                            <a:pt x="11" y="2"/>
                            <a:pt x="11" y="2"/>
                          </a:cubicBezTo>
                          <a:cubicBezTo>
                            <a:pt x="11" y="2"/>
                            <a:pt x="11" y="2"/>
                            <a:pt x="12" y="2"/>
                          </a:cubicBezTo>
                          <a:cubicBezTo>
                            <a:pt x="12" y="2"/>
                            <a:pt x="12" y="2"/>
                            <a:pt x="12" y="2"/>
                          </a:cubicBezTo>
                          <a:cubicBezTo>
                            <a:pt x="13" y="2"/>
                            <a:pt x="13" y="2"/>
                            <a:pt x="14" y="2"/>
                          </a:cubicBezTo>
                          <a:cubicBezTo>
                            <a:pt x="14" y="2"/>
                            <a:pt x="14" y="2"/>
                            <a:pt x="14" y="2"/>
                          </a:cubicBezTo>
                          <a:cubicBezTo>
                            <a:pt x="14" y="2"/>
                            <a:pt x="15" y="2"/>
                            <a:pt x="15" y="2"/>
                          </a:cubicBezTo>
                          <a:cubicBezTo>
                            <a:pt x="15" y="2"/>
                            <a:pt x="15" y="2"/>
                            <a:pt x="16" y="2"/>
                          </a:cubicBezTo>
                          <a:cubicBezTo>
                            <a:pt x="16" y="2"/>
                            <a:pt x="16" y="2"/>
                            <a:pt x="16" y="2"/>
                          </a:cubicBezTo>
                          <a:cubicBezTo>
                            <a:pt x="17" y="2"/>
                            <a:pt x="17" y="3"/>
                            <a:pt x="17" y="3"/>
                          </a:cubicBezTo>
                          <a:cubicBezTo>
                            <a:pt x="18" y="3"/>
                            <a:pt x="18" y="3"/>
                            <a:pt x="18" y="3"/>
                          </a:cubicBezTo>
                          <a:cubicBezTo>
                            <a:pt x="19" y="4"/>
                            <a:pt x="19" y="4"/>
                            <a:pt x="19" y="5"/>
                          </a:cubicBezTo>
                          <a:cubicBezTo>
                            <a:pt x="20" y="5"/>
                            <a:pt x="21" y="6"/>
                            <a:pt x="21" y="7"/>
                          </a:cubicBezTo>
                          <a:cubicBezTo>
                            <a:pt x="21" y="7"/>
                            <a:pt x="22" y="7"/>
                            <a:pt x="22" y="8"/>
                          </a:cubicBezTo>
                          <a:cubicBezTo>
                            <a:pt x="22" y="8"/>
                            <a:pt x="22" y="8"/>
                            <a:pt x="22" y="8"/>
                          </a:cubicBezTo>
                          <a:cubicBezTo>
                            <a:pt x="22" y="8"/>
                            <a:pt x="22" y="8"/>
                            <a:pt x="22" y="8"/>
                          </a:cubicBezTo>
                          <a:cubicBezTo>
                            <a:pt x="22" y="8"/>
                            <a:pt x="22" y="8"/>
                            <a:pt x="22" y="8"/>
                          </a:cubicBezTo>
                          <a:cubicBezTo>
                            <a:pt x="22" y="8"/>
                            <a:pt x="22" y="8"/>
                            <a:pt x="22" y="8"/>
                          </a:cubicBezTo>
                          <a:cubicBezTo>
                            <a:pt x="22" y="8"/>
                            <a:pt x="22" y="8"/>
                            <a:pt x="22" y="8"/>
                          </a:cubicBezTo>
                          <a:cubicBezTo>
                            <a:pt x="22" y="8"/>
                            <a:pt x="22" y="9"/>
                            <a:pt x="22" y="9"/>
                          </a:cubicBezTo>
                          <a:cubicBezTo>
                            <a:pt x="22" y="9"/>
                            <a:pt x="22" y="9"/>
                            <a:pt x="21" y="9"/>
                          </a:cubicBezTo>
                          <a:cubicBezTo>
                            <a:pt x="21" y="10"/>
                            <a:pt x="21" y="10"/>
                            <a:pt x="20" y="10"/>
                          </a:cubicBezTo>
                          <a:cubicBezTo>
                            <a:pt x="20" y="11"/>
                            <a:pt x="20" y="11"/>
                            <a:pt x="19" y="11"/>
                          </a:cubicBezTo>
                          <a:cubicBezTo>
                            <a:pt x="19" y="11"/>
                            <a:pt x="19" y="12"/>
                            <a:pt x="18" y="12"/>
                          </a:cubicBezTo>
                          <a:cubicBezTo>
                            <a:pt x="18" y="12"/>
                            <a:pt x="18" y="12"/>
                            <a:pt x="18" y="13"/>
                          </a:cubicBezTo>
                          <a:cubicBezTo>
                            <a:pt x="17" y="13"/>
                            <a:pt x="17" y="13"/>
                            <a:pt x="17" y="13"/>
                          </a:cubicBezTo>
                          <a:cubicBezTo>
                            <a:pt x="17" y="13"/>
                            <a:pt x="17" y="13"/>
                            <a:pt x="17" y="13"/>
                          </a:cubicBezTo>
                          <a:cubicBezTo>
                            <a:pt x="16" y="13"/>
                            <a:pt x="15" y="14"/>
                            <a:pt x="14" y="13"/>
                          </a:cubicBezTo>
                          <a:cubicBezTo>
                            <a:pt x="14" y="13"/>
                            <a:pt x="14" y="13"/>
                            <a:pt x="14" y="13"/>
                          </a:cubicBezTo>
                          <a:cubicBezTo>
                            <a:pt x="14" y="13"/>
                            <a:pt x="13" y="13"/>
                            <a:pt x="13" y="13"/>
                          </a:cubicBezTo>
                          <a:cubicBezTo>
                            <a:pt x="13" y="13"/>
                            <a:pt x="13" y="13"/>
                            <a:pt x="13" y="13"/>
                          </a:cubicBezTo>
                          <a:cubicBezTo>
                            <a:pt x="14" y="13"/>
                            <a:pt x="14" y="13"/>
                            <a:pt x="14" y="13"/>
                          </a:cubicBezTo>
                          <a:cubicBezTo>
                            <a:pt x="13" y="13"/>
                            <a:pt x="12" y="13"/>
                            <a:pt x="11" y="13"/>
                          </a:cubicBezTo>
                          <a:cubicBezTo>
                            <a:pt x="9" y="13"/>
                            <a:pt x="8" y="12"/>
                            <a:pt x="8" y="11"/>
                          </a:cubicBezTo>
                          <a:close/>
                          <a:moveTo>
                            <a:pt x="24" y="5"/>
                          </a:moveTo>
                          <a:cubicBezTo>
                            <a:pt x="24" y="5"/>
                            <a:pt x="24" y="5"/>
                            <a:pt x="24" y="5"/>
                          </a:cubicBezTo>
                          <a:cubicBezTo>
                            <a:pt x="24" y="5"/>
                            <a:pt x="24" y="5"/>
                            <a:pt x="23" y="5"/>
                          </a:cubicBezTo>
                          <a:cubicBezTo>
                            <a:pt x="24" y="5"/>
                            <a:pt x="24" y="5"/>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14255"/>
                    <p:cNvSpPr>
                      <a:spLocks/>
                    </p:cNvSpPr>
                    <p:nvPr/>
                  </p:nvSpPr>
                  <p:spPr bwMode="auto">
                    <a:xfrm>
                      <a:off x="2503" y="445"/>
                      <a:ext cx="45" cy="37"/>
                    </a:xfrm>
                    <a:custGeom>
                      <a:avLst/>
                      <a:gdLst>
                        <a:gd name="T0" fmla="*/ 1 w 11"/>
                        <a:gd name="T1" fmla="*/ 2 h 9"/>
                        <a:gd name="T2" fmla="*/ 7 w 11"/>
                        <a:gd name="T3" fmla="*/ 0 h 9"/>
                        <a:gd name="T4" fmla="*/ 11 w 11"/>
                        <a:gd name="T5" fmla="*/ 5 h 9"/>
                        <a:gd name="T6" fmla="*/ 11 w 11"/>
                        <a:gd name="T7" fmla="*/ 5 h 9"/>
                        <a:gd name="T8" fmla="*/ 11 w 11"/>
                        <a:gd name="T9" fmla="*/ 5 h 9"/>
                        <a:gd name="T10" fmla="*/ 10 w 11"/>
                        <a:gd name="T11" fmla="*/ 4 h 9"/>
                        <a:gd name="T12" fmla="*/ 10 w 11"/>
                        <a:gd name="T13" fmla="*/ 3 h 9"/>
                        <a:gd name="T14" fmla="*/ 5 w 11"/>
                        <a:gd name="T15" fmla="*/ 1 h 9"/>
                        <a:gd name="T16" fmla="*/ 1 w 11"/>
                        <a:gd name="T17" fmla="*/ 5 h 9"/>
                        <a:gd name="T18" fmla="*/ 3 w 11"/>
                        <a:gd name="T19" fmla="*/ 7 h 9"/>
                        <a:gd name="T20" fmla="*/ 3 w 11"/>
                        <a:gd name="T21" fmla="*/ 7 h 9"/>
                        <a:gd name="T22" fmla="*/ 6 w 11"/>
                        <a:gd name="T23" fmla="*/ 7 h 9"/>
                        <a:gd name="T24" fmla="*/ 6 w 11"/>
                        <a:gd name="T25" fmla="*/ 5 h 9"/>
                        <a:gd name="T26" fmla="*/ 5 w 11"/>
                        <a:gd name="T27" fmla="*/ 6 h 9"/>
                        <a:gd name="T28" fmla="*/ 5 w 11"/>
                        <a:gd name="T29" fmla="*/ 6 h 9"/>
                        <a:gd name="T30" fmla="*/ 3 w 11"/>
                        <a:gd name="T31" fmla="*/ 4 h 9"/>
                        <a:gd name="T32" fmla="*/ 7 w 11"/>
                        <a:gd name="T33" fmla="*/ 8 h 9"/>
                        <a:gd name="T34" fmla="*/ 2 w 11"/>
                        <a:gd name="T35" fmla="*/ 8 h 9"/>
                        <a:gd name="T36" fmla="*/ 1 w 11"/>
                        <a:gd name="T3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9">
                          <a:moveTo>
                            <a:pt x="1" y="2"/>
                          </a:moveTo>
                          <a:cubicBezTo>
                            <a:pt x="2" y="0"/>
                            <a:pt x="5" y="0"/>
                            <a:pt x="7" y="0"/>
                          </a:cubicBezTo>
                          <a:cubicBezTo>
                            <a:pt x="9" y="1"/>
                            <a:pt x="11" y="3"/>
                            <a:pt x="11" y="5"/>
                          </a:cubicBezTo>
                          <a:cubicBezTo>
                            <a:pt x="11" y="5"/>
                            <a:pt x="11" y="5"/>
                            <a:pt x="11" y="5"/>
                          </a:cubicBezTo>
                          <a:cubicBezTo>
                            <a:pt x="11" y="5"/>
                            <a:pt x="11" y="5"/>
                            <a:pt x="11" y="5"/>
                          </a:cubicBezTo>
                          <a:cubicBezTo>
                            <a:pt x="10" y="5"/>
                            <a:pt x="10" y="5"/>
                            <a:pt x="10" y="4"/>
                          </a:cubicBezTo>
                          <a:cubicBezTo>
                            <a:pt x="10" y="4"/>
                            <a:pt x="10" y="4"/>
                            <a:pt x="10" y="3"/>
                          </a:cubicBezTo>
                          <a:cubicBezTo>
                            <a:pt x="9" y="2"/>
                            <a:pt x="7" y="1"/>
                            <a:pt x="5" y="1"/>
                          </a:cubicBezTo>
                          <a:cubicBezTo>
                            <a:pt x="3" y="1"/>
                            <a:pt x="1" y="3"/>
                            <a:pt x="1" y="5"/>
                          </a:cubicBezTo>
                          <a:cubicBezTo>
                            <a:pt x="1" y="5"/>
                            <a:pt x="1" y="6"/>
                            <a:pt x="3" y="7"/>
                          </a:cubicBezTo>
                          <a:cubicBezTo>
                            <a:pt x="3" y="7"/>
                            <a:pt x="3" y="7"/>
                            <a:pt x="3" y="7"/>
                          </a:cubicBezTo>
                          <a:cubicBezTo>
                            <a:pt x="3" y="7"/>
                            <a:pt x="5" y="8"/>
                            <a:pt x="6" y="7"/>
                          </a:cubicBezTo>
                          <a:cubicBezTo>
                            <a:pt x="6" y="6"/>
                            <a:pt x="6" y="6"/>
                            <a:pt x="6" y="5"/>
                          </a:cubicBezTo>
                          <a:cubicBezTo>
                            <a:pt x="6" y="5"/>
                            <a:pt x="5" y="5"/>
                            <a:pt x="5" y="6"/>
                          </a:cubicBezTo>
                          <a:cubicBezTo>
                            <a:pt x="5" y="6"/>
                            <a:pt x="5" y="6"/>
                            <a:pt x="5" y="6"/>
                          </a:cubicBezTo>
                          <a:cubicBezTo>
                            <a:pt x="3" y="7"/>
                            <a:pt x="2" y="5"/>
                            <a:pt x="3" y="4"/>
                          </a:cubicBezTo>
                          <a:cubicBezTo>
                            <a:pt x="5" y="1"/>
                            <a:pt x="11" y="5"/>
                            <a:pt x="7" y="8"/>
                          </a:cubicBezTo>
                          <a:cubicBezTo>
                            <a:pt x="6" y="9"/>
                            <a:pt x="4" y="9"/>
                            <a:pt x="2" y="8"/>
                          </a:cubicBezTo>
                          <a:cubicBezTo>
                            <a:pt x="0" y="6"/>
                            <a:pt x="0" y="4"/>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14256"/>
                    <p:cNvSpPr>
                      <a:spLocks/>
                    </p:cNvSpPr>
                    <p:nvPr/>
                  </p:nvSpPr>
                  <p:spPr bwMode="auto">
                    <a:xfrm>
                      <a:off x="2491" y="457"/>
                      <a:ext cx="4" cy="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0"/>
                            <a:pt x="1" y="1"/>
                          </a:cubicBezTo>
                          <a:cubicBezTo>
                            <a:pt x="1"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14257"/>
                    <p:cNvSpPr>
                      <a:spLocks/>
                    </p:cNvSpPr>
                    <p:nvPr/>
                  </p:nvSpPr>
                  <p:spPr bwMode="auto">
                    <a:xfrm>
                      <a:off x="2552" y="461"/>
                      <a:ext cx="4" cy="8"/>
                    </a:xfrm>
                    <a:custGeom>
                      <a:avLst/>
                      <a:gdLst>
                        <a:gd name="T0" fmla="*/ 1 w 1"/>
                        <a:gd name="T1" fmla="*/ 1 h 2"/>
                        <a:gd name="T2" fmla="*/ 1 w 1"/>
                        <a:gd name="T3" fmla="*/ 1 h 2"/>
                        <a:gd name="T4" fmla="*/ 0 w 1"/>
                        <a:gd name="T5" fmla="*/ 1 h 2"/>
                        <a:gd name="T6" fmla="*/ 0 w 1"/>
                        <a:gd name="T7" fmla="*/ 1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1"/>
                          </a:cubicBezTo>
                          <a:cubicBezTo>
                            <a:pt x="1" y="2"/>
                            <a:pt x="0" y="2"/>
                            <a:pt x="0" y="1"/>
                          </a:cubicBezTo>
                          <a:cubicBezTo>
                            <a:pt x="0" y="1"/>
                            <a:pt x="0" y="1"/>
                            <a:pt x="0" y="1"/>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14258"/>
                    <p:cNvSpPr>
                      <a:spLocks/>
                    </p:cNvSpPr>
                    <p:nvPr/>
                  </p:nvSpPr>
                  <p:spPr bwMode="auto">
                    <a:xfrm>
                      <a:off x="2556" y="490"/>
                      <a:ext cx="17" cy="16"/>
                    </a:xfrm>
                    <a:custGeom>
                      <a:avLst/>
                      <a:gdLst>
                        <a:gd name="T0" fmla="*/ 0 w 4"/>
                        <a:gd name="T1" fmla="*/ 1 h 4"/>
                        <a:gd name="T2" fmla="*/ 2 w 4"/>
                        <a:gd name="T3" fmla="*/ 0 h 4"/>
                        <a:gd name="T4" fmla="*/ 2 w 4"/>
                        <a:gd name="T5" fmla="*/ 0 h 4"/>
                        <a:gd name="T6" fmla="*/ 3 w 4"/>
                        <a:gd name="T7" fmla="*/ 0 h 4"/>
                        <a:gd name="T8" fmla="*/ 4 w 4"/>
                        <a:gd name="T9" fmla="*/ 2 h 4"/>
                        <a:gd name="T10" fmla="*/ 4 w 4"/>
                        <a:gd name="T11" fmla="*/ 2 h 4"/>
                        <a:gd name="T12" fmla="*/ 4 w 4"/>
                        <a:gd name="T13" fmla="*/ 3 h 4"/>
                        <a:gd name="T14" fmla="*/ 2 w 4"/>
                        <a:gd name="T15" fmla="*/ 4 h 4"/>
                        <a:gd name="T16" fmla="*/ 1 w 4"/>
                        <a:gd name="T17" fmla="*/ 4 h 4"/>
                        <a:gd name="T18" fmla="*/ 1 w 4"/>
                        <a:gd name="T19" fmla="*/ 3 h 4"/>
                        <a:gd name="T20" fmla="*/ 0 w 4"/>
                        <a:gd name="T21" fmla="*/ 3 h 4"/>
                        <a:gd name="T22" fmla="*/ 0 w 4"/>
                        <a:gd name="T23" fmla="*/ 2 h 4"/>
                        <a:gd name="T24" fmla="*/ 0 w 4"/>
                        <a:gd name="T2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4">
                          <a:moveTo>
                            <a:pt x="0" y="1"/>
                          </a:moveTo>
                          <a:cubicBezTo>
                            <a:pt x="1" y="1"/>
                            <a:pt x="1" y="0"/>
                            <a:pt x="2" y="0"/>
                          </a:cubicBezTo>
                          <a:cubicBezTo>
                            <a:pt x="2" y="0"/>
                            <a:pt x="2" y="0"/>
                            <a:pt x="2" y="0"/>
                          </a:cubicBezTo>
                          <a:cubicBezTo>
                            <a:pt x="3" y="0"/>
                            <a:pt x="3" y="0"/>
                            <a:pt x="3" y="0"/>
                          </a:cubicBezTo>
                          <a:cubicBezTo>
                            <a:pt x="3" y="0"/>
                            <a:pt x="4" y="1"/>
                            <a:pt x="4" y="2"/>
                          </a:cubicBezTo>
                          <a:cubicBezTo>
                            <a:pt x="4" y="2"/>
                            <a:pt x="4" y="2"/>
                            <a:pt x="4" y="2"/>
                          </a:cubicBezTo>
                          <a:cubicBezTo>
                            <a:pt x="4" y="2"/>
                            <a:pt x="4" y="3"/>
                            <a:pt x="4" y="3"/>
                          </a:cubicBezTo>
                          <a:cubicBezTo>
                            <a:pt x="3" y="4"/>
                            <a:pt x="3" y="4"/>
                            <a:pt x="2" y="4"/>
                          </a:cubicBezTo>
                          <a:cubicBezTo>
                            <a:pt x="2" y="4"/>
                            <a:pt x="2" y="4"/>
                            <a:pt x="1" y="4"/>
                          </a:cubicBezTo>
                          <a:cubicBezTo>
                            <a:pt x="1" y="4"/>
                            <a:pt x="1" y="4"/>
                            <a:pt x="1" y="3"/>
                          </a:cubicBezTo>
                          <a:cubicBezTo>
                            <a:pt x="0" y="3"/>
                            <a:pt x="0" y="3"/>
                            <a:pt x="0" y="3"/>
                          </a:cubicBezTo>
                          <a:cubicBezTo>
                            <a:pt x="0" y="3"/>
                            <a:pt x="0" y="2"/>
                            <a:pt x="0" y="2"/>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14259"/>
                    <p:cNvSpPr>
                      <a:spLocks/>
                    </p:cNvSpPr>
                    <p:nvPr/>
                  </p:nvSpPr>
                  <p:spPr bwMode="auto">
                    <a:xfrm>
                      <a:off x="2470" y="490"/>
                      <a:ext cx="17" cy="12"/>
                    </a:xfrm>
                    <a:custGeom>
                      <a:avLst/>
                      <a:gdLst>
                        <a:gd name="T0" fmla="*/ 2 w 4"/>
                        <a:gd name="T1" fmla="*/ 0 h 3"/>
                        <a:gd name="T2" fmla="*/ 2 w 4"/>
                        <a:gd name="T3" fmla="*/ 0 h 3"/>
                        <a:gd name="T4" fmla="*/ 4 w 4"/>
                        <a:gd name="T5" fmla="*/ 1 h 3"/>
                        <a:gd name="T6" fmla="*/ 2 w 4"/>
                        <a:gd name="T7" fmla="*/ 3 h 3"/>
                        <a:gd name="T8" fmla="*/ 2 w 4"/>
                        <a:gd name="T9" fmla="*/ 3 h 3"/>
                        <a:gd name="T10" fmla="*/ 0 w 4"/>
                        <a:gd name="T11" fmla="*/ 1 h 3"/>
                        <a:gd name="T12" fmla="*/ 2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2" y="0"/>
                          </a:moveTo>
                          <a:cubicBezTo>
                            <a:pt x="2" y="0"/>
                            <a:pt x="2" y="0"/>
                            <a:pt x="2" y="0"/>
                          </a:cubicBezTo>
                          <a:cubicBezTo>
                            <a:pt x="3" y="0"/>
                            <a:pt x="4" y="0"/>
                            <a:pt x="4" y="1"/>
                          </a:cubicBezTo>
                          <a:cubicBezTo>
                            <a:pt x="4" y="2"/>
                            <a:pt x="3" y="3"/>
                            <a:pt x="2" y="3"/>
                          </a:cubicBezTo>
                          <a:cubicBezTo>
                            <a:pt x="2" y="3"/>
                            <a:pt x="2" y="3"/>
                            <a:pt x="2" y="3"/>
                          </a:cubicBezTo>
                          <a:cubicBezTo>
                            <a:pt x="1" y="3"/>
                            <a:pt x="0" y="2"/>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14260"/>
                    <p:cNvSpPr>
                      <a:spLocks/>
                    </p:cNvSpPr>
                    <p:nvPr/>
                  </p:nvSpPr>
                  <p:spPr bwMode="auto">
                    <a:xfrm>
                      <a:off x="2470" y="424"/>
                      <a:ext cx="17" cy="17"/>
                    </a:xfrm>
                    <a:custGeom>
                      <a:avLst/>
                      <a:gdLst>
                        <a:gd name="T0" fmla="*/ 2 w 4"/>
                        <a:gd name="T1" fmla="*/ 0 h 4"/>
                        <a:gd name="T2" fmla="*/ 2 w 4"/>
                        <a:gd name="T3" fmla="*/ 0 h 4"/>
                        <a:gd name="T4" fmla="*/ 4 w 4"/>
                        <a:gd name="T5" fmla="*/ 2 h 4"/>
                        <a:gd name="T6" fmla="*/ 2 w 4"/>
                        <a:gd name="T7" fmla="*/ 4 h 4"/>
                        <a:gd name="T8" fmla="*/ 2 w 4"/>
                        <a:gd name="T9" fmla="*/ 4 h 4"/>
                        <a:gd name="T10" fmla="*/ 0 w 4"/>
                        <a:gd name="T11" fmla="*/ 2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cubicBezTo>
                            <a:pt x="2" y="0"/>
                            <a:pt x="2" y="0"/>
                            <a:pt x="2" y="0"/>
                          </a:cubicBezTo>
                          <a:cubicBezTo>
                            <a:pt x="3" y="0"/>
                            <a:pt x="4" y="1"/>
                            <a:pt x="4" y="2"/>
                          </a:cubicBezTo>
                          <a:cubicBezTo>
                            <a:pt x="3" y="3"/>
                            <a:pt x="3" y="4"/>
                            <a:pt x="2" y="4"/>
                          </a:cubicBezTo>
                          <a:cubicBezTo>
                            <a:pt x="2" y="4"/>
                            <a:pt x="2" y="4"/>
                            <a:pt x="2" y="4"/>
                          </a:cubicBezTo>
                          <a:cubicBezTo>
                            <a:pt x="0" y="4"/>
                            <a:pt x="0" y="3"/>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14261"/>
                    <p:cNvSpPr>
                      <a:spLocks/>
                    </p:cNvSpPr>
                    <p:nvPr/>
                  </p:nvSpPr>
                  <p:spPr bwMode="auto">
                    <a:xfrm>
                      <a:off x="2540" y="420"/>
                      <a:ext cx="28" cy="21"/>
                    </a:xfrm>
                    <a:custGeom>
                      <a:avLst/>
                      <a:gdLst>
                        <a:gd name="T0" fmla="*/ 5 w 7"/>
                        <a:gd name="T1" fmla="*/ 5 h 5"/>
                        <a:gd name="T2" fmla="*/ 5 w 7"/>
                        <a:gd name="T3" fmla="*/ 4 h 5"/>
                        <a:gd name="T4" fmla="*/ 5 w 7"/>
                        <a:gd name="T5" fmla="*/ 5 h 5"/>
                        <a:gd name="T6" fmla="*/ 4 w 7"/>
                        <a:gd name="T7" fmla="*/ 4 h 5"/>
                        <a:gd name="T8" fmla="*/ 4 w 7"/>
                        <a:gd name="T9" fmla="*/ 4 h 5"/>
                        <a:gd name="T10" fmla="*/ 2 w 7"/>
                        <a:gd name="T11" fmla="*/ 3 h 5"/>
                        <a:gd name="T12" fmla="*/ 0 w 7"/>
                        <a:gd name="T13" fmla="*/ 2 h 5"/>
                        <a:gd name="T14" fmla="*/ 2 w 7"/>
                        <a:gd name="T15" fmla="*/ 3 h 5"/>
                        <a:gd name="T16" fmla="*/ 4 w 7"/>
                        <a:gd name="T17" fmla="*/ 4 h 5"/>
                        <a:gd name="T18" fmla="*/ 3 w 7"/>
                        <a:gd name="T19" fmla="*/ 3 h 5"/>
                        <a:gd name="T20" fmla="*/ 5 w 7"/>
                        <a:gd name="T21" fmla="*/ 0 h 5"/>
                        <a:gd name="T22" fmla="*/ 7 w 7"/>
                        <a:gd name="T23" fmla="*/ 3 h 5"/>
                        <a:gd name="T24" fmla="*/ 5 w 7"/>
                        <a:gd name="T2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5">
                          <a:moveTo>
                            <a:pt x="5" y="5"/>
                          </a:moveTo>
                          <a:cubicBezTo>
                            <a:pt x="5" y="5"/>
                            <a:pt x="5" y="4"/>
                            <a:pt x="5" y="4"/>
                          </a:cubicBezTo>
                          <a:cubicBezTo>
                            <a:pt x="5" y="4"/>
                            <a:pt x="5" y="5"/>
                            <a:pt x="5" y="5"/>
                          </a:cubicBezTo>
                          <a:cubicBezTo>
                            <a:pt x="5" y="4"/>
                            <a:pt x="5" y="4"/>
                            <a:pt x="4" y="4"/>
                          </a:cubicBezTo>
                          <a:cubicBezTo>
                            <a:pt x="4" y="4"/>
                            <a:pt x="4" y="4"/>
                            <a:pt x="4" y="4"/>
                          </a:cubicBezTo>
                          <a:cubicBezTo>
                            <a:pt x="3" y="4"/>
                            <a:pt x="3" y="4"/>
                            <a:pt x="2" y="3"/>
                          </a:cubicBezTo>
                          <a:cubicBezTo>
                            <a:pt x="0" y="3"/>
                            <a:pt x="0" y="3"/>
                            <a:pt x="0" y="2"/>
                          </a:cubicBezTo>
                          <a:cubicBezTo>
                            <a:pt x="0" y="2"/>
                            <a:pt x="1" y="3"/>
                            <a:pt x="2" y="3"/>
                          </a:cubicBezTo>
                          <a:cubicBezTo>
                            <a:pt x="3" y="3"/>
                            <a:pt x="3" y="4"/>
                            <a:pt x="4" y="4"/>
                          </a:cubicBezTo>
                          <a:cubicBezTo>
                            <a:pt x="3" y="3"/>
                            <a:pt x="3" y="3"/>
                            <a:pt x="3" y="3"/>
                          </a:cubicBezTo>
                          <a:cubicBezTo>
                            <a:pt x="3" y="1"/>
                            <a:pt x="4" y="0"/>
                            <a:pt x="5" y="0"/>
                          </a:cubicBezTo>
                          <a:cubicBezTo>
                            <a:pt x="7" y="0"/>
                            <a:pt x="7" y="1"/>
                            <a:pt x="7" y="3"/>
                          </a:cubicBezTo>
                          <a:cubicBezTo>
                            <a:pt x="7" y="4"/>
                            <a:pt x="6"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14262"/>
                    <p:cNvSpPr>
                      <a:spLocks/>
                    </p:cNvSpPr>
                    <p:nvPr/>
                  </p:nvSpPr>
                  <p:spPr bwMode="auto">
                    <a:xfrm>
                      <a:off x="2437" y="453"/>
                      <a:ext cx="21" cy="21"/>
                    </a:xfrm>
                    <a:custGeom>
                      <a:avLst/>
                      <a:gdLst>
                        <a:gd name="T0" fmla="*/ 0 w 5"/>
                        <a:gd name="T1" fmla="*/ 3 h 5"/>
                        <a:gd name="T2" fmla="*/ 0 w 5"/>
                        <a:gd name="T3" fmla="*/ 3 h 5"/>
                        <a:gd name="T4" fmla="*/ 1 w 5"/>
                        <a:gd name="T5" fmla="*/ 0 h 5"/>
                        <a:gd name="T6" fmla="*/ 1 w 5"/>
                        <a:gd name="T7" fmla="*/ 0 h 5"/>
                        <a:gd name="T8" fmla="*/ 2 w 5"/>
                        <a:gd name="T9" fmla="*/ 0 h 5"/>
                        <a:gd name="T10" fmla="*/ 2 w 5"/>
                        <a:gd name="T11" fmla="*/ 0 h 5"/>
                        <a:gd name="T12" fmla="*/ 2 w 5"/>
                        <a:gd name="T13" fmla="*/ 0 h 5"/>
                        <a:gd name="T14" fmla="*/ 5 w 5"/>
                        <a:gd name="T15" fmla="*/ 3 h 5"/>
                        <a:gd name="T16" fmla="*/ 5 w 5"/>
                        <a:gd name="T17" fmla="*/ 3 h 5"/>
                        <a:gd name="T18" fmla="*/ 2 w 5"/>
                        <a:gd name="T19" fmla="*/ 5 h 5"/>
                        <a:gd name="T20" fmla="*/ 0 w 5"/>
                        <a:gd name="T21"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0" y="3"/>
                          </a:moveTo>
                          <a:cubicBezTo>
                            <a:pt x="0" y="3"/>
                            <a:pt x="0" y="3"/>
                            <a:pt x="0" y="3"/>
                          </a:cubicBezTo>
                          <a:cubicBezTo>
                            <a:pt x="0" y="2"/>
                            <a:pt x="0" y="1"/>
                            <a:pt x="1" y="0"/>
                          </a:cubicBezTo>
                          <a:cubicBezTo>
                            <a:pt x="1" y="0"/>
                            <a:pt x="1" y="0"/>
                            <a:pt x="1" y="0"/>
                          </a:cubicBezTo>
                          <a:cubicBezTo>
                            <a:pt x="1" y="0"/>
                            <a:pt x="1" y="0"/>
                            <a:pt x="2" y="0"/>
                          </a:cubicBezTo>
                          <a:cubicBezTo>
                            <a:pt x="2" y="0"/>
                            <a:pt x="2" y="0"/>
                            <a:pt x="2" y="0"/>
                          </a:cubicBezTo>
                          <a:cubicBezTo>
                            <a:pt x="2" y="0"/>
                            <a:pt x="2" y="0"/>
                            <a:pt x="2" y="0"/>
                          </a:cubicBezTo>
                          <a:cubicBezTo>
                            <a:pt x="4" y="0"/>
                            <a:pt x="5" y="1"/>
                            <a:pt x="5" y="3"/>
                          </a:cubicBezTo>
                          <a:cubicBezTo>
                            <a:pt x="5" y="3"/>
                            <a:pt x="5" y="3"/>
                            <a:pt x="5" y="3"/>
                          </a:cubicBezTo>
                          <a:cubicBezTo>
                            <a:pt x="5" y="4"/>
                            <a:pt x="4" y="5"/>
                            <a:pt x="2" y="5"/>
                          </a:cubicBezTo>
                          <a:cubicBezTo>
                            <a:pt x="1" y="5"/>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14263"/>
                    <p:cNvSpPr>
                      <a:spLocks/>
                    </p:cNvSpPr>
                    <p:nvPr/>
                  </p:nvSpPr>
                  <p:spPr bwMode="auto">
                    <a:xfrm>
                      <a:off x="2499" y="502"/>
                      <a:ext cx="4" cy="8"/>
                    </a:xfrm>
                    <a:custGeom>
                      <a:avLst/>
                      <a:gdLst>
                        <a:gd name="T0" fmla="*/ 1 w 1"/>
                        <a:gd name="T1" fmla="*/ 1 h 2"/>
                        <a:gd name="T2" fmla="*/ 1 w 1"/>
                        <a:gd name="T3" fmla="*/ 1 h 2"/>
                        <a:gd name="T4" fmla="*/ 0 w 1"/>
                        <a:gd name="T5" fmla="*/ 1 h 2"/>
                        <a:gd name="T6" fmla="*/ 0 w 1"/>
                        <a:gd name="T7" fmla="*/ 1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1"/>
                          </a:cubicBezTo>
                          <a:cubicBezTo>
                            <a:pt x="1" y="2"/>
                            <a:pt x="0" y="2"/>
                            <a:pt x="0" y="1"/>
                          </a:cubicBezTo>
                          <a:cubicBezTo>
                            <a:pt x="0" y="1"/>
                            <a:pt x="0" y="1"/>
                            <a:pt x="0" y="1"/>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14264"/>
                    <p:cNvSpPr>
                      <a:spLocks/>
                    </p:cNvSpPr>
                    <p:nvPr/>
                  </p:nvSpPr>
                  <p:spPr bwMode="auto">
                    <a:xfrm>
                      <a:off x="2515" y="502"/>
                      <a:ext cx="17" cy="17"/>
                    </a:xfrm>
                    <a:custGeom>
                      <a:avLst/>
                      <a:gdLst>
                        <a:gd name="T0" fmla="*/ 2 w 4"/>
                        <a:gd name="T1" fmla="*/ 0 h 4"/>
                        <a:gd name="T2" fmla="*/ 2 w 4"/>
                        <a:gd name="T3" fmla="*/ 0 h 4"/>
                        <a:gd name="T4" fmla="*/ 4 w 4"/>
                        <a:gd name="T5" fmla="*/ 2 h 4"/>
                        <a:gd name="T6" fmla="*/ 2 w 4"/>
                        <a:gd name="T7" fmla="*/ 4 h 4"/>
                        <a:gd name="T8" fmla="*/ 2 w 4"/>
                        <a:gd name="T9" fmla="*/ 4 h 4"/>
                        <a:gd name="T10" fmla="*/ 0 w 4"/>
                        <a:gd name="T11" fmla="*/ 2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cubicBezTo>
                            <a:pt x="2" y="0"/>
                            <a:pt x="2" y="0"/>
                            <a:pt x="2" y="0"/>
                          </a:cubicBezTo>
                          <a:cubicBezTo>
                            <a:pt x="3" y="0"/>
                            <a:pt x="4" y="1"/>
                            <a:pt x="4" y="2"/>
                          </a:cubicBezTo>
                          <a:cubicBezTo>
                            <a:pt x="4" y="3"/>
                            <a:pt x="3" y="4"/>
                            <a:pt x="2" y="4"/>
                          </a:cubicBezTo>
                          <a:cubicBezTo>
                            <a:pt x="2" y="4"/>
                            <a:pt x="2" y="4"/>
                            <a:pt x="2" y="4"/>
                          </a:cubicBezTo>
                          <a:cubicBezTo>
                            <a:pt x="1" y="4"/>
                            <a:pt x="0" y="3"/>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14265"/>
                    <p:cNvSpPr>
                      <a:spLocks/>
                    </p:cNvSpPr>
                    <p:nvPr/>
                  </p:nvSpPr>
                  <p:spPr bwMode="auto">
                    <a:xfrm>
                      <a:off x="2589" y="453"/>
                      <a:ext cx="29" cy="29"/>
                    </a:xfrm>
                    <a:custGeom>
                      <a:avLst/>
                      <a:gdLst>
                        <a:gd name="T0" fmla="*/ 2 w 7"/>
                        <a:gd name="T1" fmla="*/ 1 h 7"/>
                        <a:gd name="T2" fmla="*/ 6 w 7"/>
                        <a:gd name="T3" fmla="*/ 2 h 7"/>
                        <a:gd name="T4" fmla="*/ 6 w 7"/>
                        <a:gd name="T5" fmla="*/ 2 h 7"/>
                        <a:gd name="T6" fmla="*/ 1 w 7"/>
                        <a:gd name="T7" fmla="*/ 4 h 7"/>
                        <a:gd name="T8" fmla="*/ 2 w 7"/>
                        <a:gd name="T9" fmla="*/ 1 h 7"/>
                      </a:gdLst>
                      <a:ahLst/>
                      <a:cxnLst>
                        <a:cxn ang="0">
                          <a:pos x="T0" y="T1"/>
                        </a:cxn>
                        <a:cxn ang="0">
                          <a:pos x="T2" y="T3"/>
                        </a:cxn>
                        <a:cxn ang="0">
                          <a:pos x="T4" y="T5"/>
                        </a:cxn>
                        <a:cxn ang="0">
                          <a:pos x="T6" y="T7"/>
                        </a:cxn>
                        <a:cxn ang="0">
                          <a:pos x="T8" y="T9"/>
                        </a:cxn>
                      </a:cxnLst>
                      <a:rect l="0" t="0" r="r" b="b"/>
                      <a:pathLst>
                        <a:path w="7" h="7">
                          <a:moveTo>
                            <a:pt x="2" y="1"/>
                          </a:moveTo>
                          <a:cubicBezTo>
                            <a:pt x="3" y="0"/>
                            <a:pt x="5" y="1"/>
                            <a:pt x="6" y="2"/>
                          </a:cubicBezTo>
                          <a:cubicBezTo>
                            <a:pt x="6" y="2"/>
                            <a:pt x="6" y="2"/>
                            <a:pt x="6" y="2"/>
                          </a:cubicBezTo>
                          <a:cubicBezTo>
                            <a:pt x="7" y="5"/>
                            <a:pt x="3" y="7"/>
                            <a:pt x="1" y="4"/>
                          </a:cubicBezTo>
                          <a:cubicBezTo>
                            <a:pt x="0" y="3"/>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14266"/>
                    <p:cNvSpPr>
                      <a:spLocks noEditPoints="1"/>
                    </p:cNvSpPr>
                    <p:nvPr/>
                  </p:nvSpPr>
                  <p:spPr bwMode="auto">
                    <a:xfrm>
                      <a:off x="2511" y="408"/>
                      <a:ext cx="16" cy="21"/>
                    </a:xfrm>
                    <a:custGeom>
                      <a:avLst/>
                      <a:gdLst>
                        <a:gd name="T0" fmla="*/ 4 w 4"/>
                        <a:gd name="T1" fmla="*/ 2 h 5"/>
                        <a:gd name="T2" fmla="*/ 0 w 4"/>
                        <a:gd name="T3" fmla="*/ 2 h 5"/>
                        <a:gd name="T4" fmla="*/ 4 w 4"/>
                        <a:gd name="T5" fmla="*/ 2 h 5"/>
                        <a:gd name="T6" fmla="*/ 1 w 4"/>
                        <a:gd name="T7" fmla="*/ 3 h 5"/>
                        <a:gd name="T8" fmla="*/ 2 w 4"/>
                        <a:gd name="T9" fmla="*/ 3 h 5"/>
                        <a:gd name="T10" fmla="*/ 1 w 4"/>
                        <a:gd name="T11" fmla="*/ 3 h 5"/>
                      </a:gdLst>
                      <a:ahLst/>
                      <a:cxnLst>
                        <a:cxn ang="0">
                          <a:pos x="T0" y="T1"/>
                        </a:cxn>
                        <a:cxn ang="0">
                          <a:pos x="T2" y="T3"/>
                        </a:cxn>
                        <a:cxn ang="0">
                          <a:pos x="T4" y="T5"/>
                        </a:cxn>
                        <a:cxn ang="0">
                          <a:pos x="T6" y="T7"/>
                        </a:cxn>
                        <a:cxn ang="0">
                          <a:pos x="T8" y="T9"/>
                        </a:cxn>
                        <a:cxn ang="0">
                          <a:pos x="T10" y="T11"/>
                        </a:cxn>
                      </a:cxnLst>
                      <a:rect l="0" t="0" r="r" b="b"/>
                      <a:pathLst>
                        <a:path w="4" h="5">
                          <a:moveTo>
                            <a:pt x="4" y="2"/>
                          </a:moveTo>
                          <a:cubicBezTo>
                            <a:pt x="4" y="0"/>
                            <a:pt x="0" y="0"/>
                            <a:pt x="0" y="2"/>
                          </a:cubicBezTo>
                          <a:cubicBezTo>
                            <a:pt x="0" y="5"/>
                            <a:pt x="4" y="5"/>
                            <a:pt x="4" y="2"/>
                          </a:cubicBezTo>
                          <a:close/>
                          <a:moveTo>
                            <a:pt x="1" y="3"/>
                          </a:moveTo>
                          <a:cubicBezTo>
                            <a:pt x="1" y="3"/>
                            <a:pt x="2" y="3"/>
                            <a:pt x="2" y="3"/>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14267"/>
                    <p:cNvSpPr>
                      <a:spLocks/>
                    </p:cNvSpPr>
                    <p:nvPr/>
                  </p:nvSpPr>
                  <p:spPr bwMode="auto">
                    <a:xfrm>
                      <a:off x="2540" y="502"/>
                      <a:ext cx="8" cy="8"/>
                    </a:xfrm>
                    <a:custGeom>
                      <a:avLst/>
                      <a:gdLst>
                        <a:gd name="T0" fmla="*/ 1 w 2"/>
                        <a:gd name="T1" fmla="*/ 0 h 2"/>
                        <a:gd name="T2" fmla="*/ 1 w 2"/>
                        <a:gd name="T3" fmla="*/ 0 h 2"/>
                        <a:gd name="T4" fmla="*/ 1 w 2"/>
                        <a:gd name="T5" fmla="*/ 2 h 2"/>
                        <a:gd name="T6" fmla="*/ 1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1" y="0"/>
                            <a:pt x="1" y="0"/>
                          </a:cubicBezTo>
                          <a:cubicBezTo>
                            <a:pt x="2" y="0"/>
                            <a:pt x="2" y="2"/>
                            <a:pt x="1" y="2"/>
                          </a:cubicBezTo>
                          <a:cubicBezTo>
                            <a:pt x="1" y="2"/>
                            <a:pt x="1" y="2"/>
                            <a:pt x="1" y="2"/>
                          </a:cubicBezTo>
                          <a:cubicBezTo>
                            <a:pt x="0" y="2"/>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14268"/>
                    <p:cNvSpPr>
                      <a:spLocks/>
                    </p:cNvSpPr>
                    <p:nvPr/>
                  </p:nvSpPr>
                  <p:spPr bwMode="auto">
                    <a:xfrm>
                      <a:off x="2462" y="482"/>
                      <a:ext cx="8" cy="8"/>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0" y="1"/>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14269"/>
                    <p:cNvSpPr>
                      <a:spLocks/>
                    </p:cNvSpPr>
                    <p:nvPr/>
                  </p:nvSpPr>
                  <p:spPr bwMode="auto">
                    <a:xfrm>
                      <a:off x="2458" y="445"/>
                      <a:ext cx="8" cy="8"/>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0"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14270"/>
                    <p:cNvSpPr>
                      <a:spLocks/>
                    </p:cNvSpPr>
                    <p:nvPr/>
                  </p:nvSpPr>
                  <p:spPr bwMode="auto">
                    <a:xfrm>
                      <a:off x="2491" y="420"/>
                      <a:ext cx="8" cy="9"/>
                    </a:xfrm>
                    <a:custGeom>
                      <a:avLst/>
                      <a:gdLst>
                        <a:gd name="T0" fmla="*/ 0 w 2"/>
                        <a:gd name="T1" fmla="*/ 2 h 2"/>
                        <a:gd name="T2" fmla="*/ 1 w 2"/>
                        <a:gd name="T3" fmla="*/ 0 h 2"/>
                        <a:gd name="T4" fmla="*/ 2 w 2"/>
                        <a:gd name="T5" fmla="*/ 1 h 2"/>
                        <a:gd name="T6" fmla="*/ 0 w 2"/>
                        <a:gd name="T7" fmla="*/ 2 h 2"/>
                      </a:gdLst>
                      <a:ahLst/>
                      <a:cxnLst>
                        <a:cxn ang="0">
                          <a:pos x="T0" y="T1"/>
                        </a:cxn>
                        <a:cxn ang="0">
                          <a:pos x="T2" y="T3"/>
                        </a:cxn>
                        <a:cxn ang="0">
                          <a:pos x="T4" y="T5"/>
                        </a:cxn>
                        <a:cxn ang="0">
                          <a:pos x="T6" y="T7"/>
                        </a:cxn>
                      </a:cxnLst>
                      <a:rect l="0" t="0" r="r" b="b"/>
                      <a:pathLst>
                        <a:path w="2" h="2">
                          <a:moveTo>
                            <a:pt x="0" y="2"/>
                          </a:moveTo>
                          <a:cubicBezTo>
                            <a:pt x="0" y="1"/>
                            <a:pt x="0" y="0"/>
                            <a:pt x="1" y="0"/>
                          </a:cubicBezTo>
                          <a:cubicBezTo>
                            <a:pt x="1" y="0"/>
                            <a:pt x="2" y="1"/>
                            <a:pt x="2" y="1"/>
                          </a:cubicBezTo>
                          <a:cubicBezTo>
                            <a:pt x="2"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14271"/>
                    <p:cNvSpPr>
                      <a:spLocks/>
                    </p:cNvSpPr>
                    <p:nvPr/>
                  </p:nvSpPr>
                  <p:spPr bwMode="auto">
                    <a:xfrm>
                      <a:off x="2532" y="416"/>
                      <a:ext cx="8" cy="8"/>
                    </a:xfrm>
                    <a:custGeom>
                      <a:avLst/>
                      <a:gdLst>
                        <a:gd name="T0" fmla="*/ 0 w 2"/>
                        <a:gd name="T1" fmla="*/ 1 h 2"/>
                        <a:gd name="T2" fmla="*/ 0 w 2"/>
                        <a:gd name="T3" fmla="*/ 1 h 2"/>
                        <a:gd name="T4" fmla="*/ 2 w 2"/>
                        <a:gd name="T5" fmla="*/ 1 h 2"/>
                        <a:gd name="T6" fmla="*/ 2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1"/>
                            <a:pt x="0" y="1"/>
                          </a:cubicBezTo>
                          <a:cubicBezTo>
                            <a:pt x="0" y="0"/>
                            <a:pt x="2" y="0"/>
                            <a:pt x="2" y="1"/>
                          </a:cubicBezTo>
                          <a:cubicBezTo>
                            <a:pt x="2" y="1"/>
                            <a:pt x="2" y="1"/>
                            <a:pt x="2" y="1"/>
                          </a:cubicBezTo>
                          <a:cubicBezTo>
                            <a:pt x="2"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14272"/>
                    <p:cNvSpPr>
                      <a:spLocks/>
                    </p:cNvSpPr>
                    <p:nvPr/>
                  </p:nvSpPr>
                  <p:spPr bwMode="auto">
                    <a:xfrm>
                      <a:off x="2573" y="445"/>
                      <a:ext cx="8" cy="4"/>
                    </a:xfrm>
                    <a:custGeom>
                      <a:avLst/>
                      <a:gdLst>
                        <a:gd name="T0" fmla="*/ 1 w 2"/>
                        <a:gd name="T1" fmla="*/ 1 h 1"/>
                        <a:gd name="T2" fmla="*/ 1 w 2"/>
                        <a:gd name="T3" fmla="*/ 1 h 1"/>
                        <a:gd name="T4" fmla="*/ 1 w 2"/>
                        <a:gd name="T5" fmla="*/ 0 h 1"/>
                        <a:gd name="T6" fmla="*/ 1 w 2"/>
                        <a:gd name="T7" fmla="*/ 0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cubicBezTo>
                            <a:pt x="1" y="1"/>
                            <a:pt x="1" y="1"/>
                            <a:pt x="1" y="1"/>
                          </a:cubicBezTo>
                          <a:cubicBezTo>
                            <a:pt x="0" y="1"/>
                            <a:pt x="0" y="0"/>
                            <a:pt x="1" y="0"/>
                          </a:cubicBezTo>
                          <a:cubicBezTo>
                            <a:pt x="1" y="0"/>
                            <a:pt x="1" y="0"/>
                            <a:pt x="1"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14273"/>
                    <p:cNvSpPr>
                      <a:spLocks/>
                    </p:cNvSpPr>
                    <p:nvPr/>
                  </p:nvSpPr>
                  <p:spPr bwMode="auto">
                    <a:xfrm>
                      <a:off x="2573" y="482"/>
                      <a:ext cx="8" cy="4"/>
                    </a:xfrm>
                    <a:custGeom>
                      <a:avLst/>
                      <a:gdLst>
                        <a:gd name="T0" fmla="*/ 1 w 2"/>
                        <a:gd name="T1" fmla="*/ 0 h 1"/>
                        <a:gd name="T2" fmla="*/ 1 w 2"/>
                        <a:gd name="T3" fmla="*/ 0 h 1"/>
                        <a:gd name="T4" fmla="*/ 1 w 2"/>
                        <a:gd name="T5" fmla="*/ 1 h 1"/>
                        <a:gd name="T6" fmla="*/ 1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1" y="0"/>
                          </a:cubicBezTo>
                          <a:cubicBezTo>
                            <a:pt x="2" y="0"/>
                            <a:pt x="2" y="1"/>
                            <a:pt x="1" y="1"/>
                          </a:cubicBezTo>
                          <a:cubicBezTo>
                            <a:pt x="1" y="1"/>
                            <a:pt x="1" y="1"/>
                            <a:pt x="1"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14274"/>
                    <p:cNvSpPr>
                      <a:spLocks/>
                    </p:cNvSpPr>
                    <p:nvPr/>
                  </p:nvSpPr>
                  <p:spPr bwMode="auto">
                    <a:xfrm>
                      <a:off x="2630" y="588"/>
                      <a:ext cx="45" cy="21"/>
                    </a:xfrm>
                    <a:custGeom>
                      <a:avLst/>
                      <a:gdLst>
                        <a:gd name="T0" fmla="*/ 0 w 11"/>
                        <a:gd name="T1" fmla="*/ 4 h 5"/>
                        <a:gd name="T2" fmla="*/ 0 w 11"/>
                        <a:gd name="T3" fmla="*/ 4 h 5"/>
                        <a:gd name="T4" fmla="*/ 4 w 11"/>
                        <a:gd name="T5" fmla="*/ 1 h 5"/>
                        <a:gd name="T6" fmla="*/ 10 w 11"/>
                        <a:gd name="T7" fmla="*/ 1 h 5"/>
                        <a:gd name="T8" fmla="*/ 10 w 11"/>
                        <a:gd name="T9" fmla="*/ 1 h 5"/>
                        <a:gd name="T10" fmla="*/ 11 w 11"/>
                        <a:gd name="T11" fmla="*/ 1 h 5"/>
                        <a:gd name="T12" fmla="*/ 6 w 11"/>
                        <a:gd name="T13" fmla="*/ 5 h 5"/>
                        <a:gd name="T14" fmla="*/ 3 w 11"/>
                        <a:gd name="T15" fmla="*/ 5 h 5"/>
                        <a:gd name="T16" fmla="*/ 0 w 11"/>
                        <a:gd name="T17" fmla="*/ 5 h 5"/>
                        <a:gd name="T18" fmla="*/ 0 w 11"/>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
                          <a:moveTo>
                            <a:pt x="0" y="4"/>
                          </a:moveTo>
                          <a:cubicBezTo>
                            <a:pt x="0" y="4"/>
                            <a:pt x="0" y="4"/>
                            <a:pt x="0" y="4"/>
                          </a:cubicBezTo>
                          <a:cubicBezTo>
                            <a:pt x="2" y="1"/>
                            <a:pt x="3" y="1"/>
                            <a:pt x="4" y="1"/>
                          </a:cubicBezTo>
                          <a:cubicBezTo>
                            <a:pt x="6" y="0"/>
                            <a:pt x="8" y="0"/>
                            <a:pt x="10" y="1"/>
                          </a:cubicBezTo>
                          <a:cubicBezTo>
                            <a:pt x="10" y="1"/>
                            <a:pt x="10" y="1"/>
                            <a:pt x="10" y="1"/>
                          </a:cubicBezTo>
                          <a:cubicBezTo>
                            <a:pt x="11" y="1"/>
                            <a:pt x="11" y="1"/>
                            <a:pt x="11" y="1"/>
                          </a:cubicBezTo>
                          <a:cubicBezTo>
                            <a:pt x="9" y="3"/>
                            <a:pt x="8" y="4"/>
                            <a:pt x="6" y="5"/>
                          </a:cubicBezTo>
                          <a:cubicBezTo>
                            <a:pt x="5" y="5"/>
                            <a:pt x="4" y="5"/>
                            <a:pt x="3" y="5"/>
                          </a:cubicBezTo>
                          <a:cubicBezTo>
                            <a:pt x="2" y="5"/>
                            <a:pt x="1" y="5"/>
                            <a:pt x="0" y="5"/>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14275"/>
                    <p:cNvSpPr>
                      <a:spLocks/>
                    </p:cNvSpPr>
                    <p:nvPr/>
                  </p:nvSpPr>
                  <p:spPr bwMode="auto">
                    <a:xfrm>
                      <a:off x="2654" y="637"/>
                      <a:ext cx="58" cy="33"/>
                    </a:xfrm>
                    <a:custGeom>
                      <a:avLst/>
                      <a:gdLst>
                        <a:gd name="T0" fmla="*/ 0 w 14"/>
                        <a:gd name="T1" fmla="*/ 2 h 8"/>
                        <a:gd name="T2" fmla="*/ 0 w 14"/>
                        <a:gd name="T3" fmla="*/ 2 h 8"/>
                        <a:gd name="T4" fmla="*/ 0 w 14"/>
                        <a:gd name="T5" fmla="*/ 2 h 8"/>
                        <a:gd name="T6" fmla="*/ 7 w 14"/>
                        <a:gd name="T7" fmla="*/ 2 h 8"/>
                        <a:gd name="T8" fmla="*/ 14 w 14"/>
                        <a:gd name="T9" fmla="*/ 7 h 8"/>
                        <a:gd name="T10" fmla="*/ 14 w 14"/>
                        <a:gd name="T11" fmla="*/ 7 h 8"/>
                        <a:gd name="T12" fmla="*/ 13 w 14"/>
                        <a:gd name="T13" fmla="*/ 8 h 8"/>
                        <a:gd name="T14" fmla="*/ 5 w 14"/>
                        <a:gd name="T15" fmla="*/ 7 h 8"/>
                        <a:gd name="T16" fmla="*/ 2 w 14"/>
                        <a:gd name="T17" fmla="*/ 5 h 8"/>
                        <a:gd name="T18" fmla="*/ 0 w 14"/>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8">
                          <a:moveTo>
                            <a:pt x="0" y="2"/>
                          </a:moveTo>
                          <a:cubicBezTo>
                            <a:pt x="0" y="2"/>
                            <a:pt x="0" y="2"/>
                            <a:pt x="0" y="2"/>
                          </a:cubicBezTo>
                          <a:cubicBezTo>
                            <a:pt x="0" y="2"/>
                            <a:pt x="0" y="2"/>
                            <a:pt x="0" y="2"/>
                          </a:cubicBezTo>
                          <a:cubicBezTo>
                            <a:pt x="4" y="0"/>
                            <a:pt x="5" y="1"/>
                            <a:pt x="7" y="2"/>
                          </a:cubicBezTo>
                          <a:cubicBezTo>
                            <a:pt x="10" y="3"/>
                            <a:pt x="12" y="5"/>
                            <a:pt x="14" y="7"/>
                          </a:cubicBezTo>
                          <a:cubicBezTo>
                            <a:pt x="14" y="7"/>
                            <a:pt x="14" y="7"/>
                            <a:pt x="14" y="7"/>
                          </a:cubicBezTo>
                          <a:cubicBezTo>
                            <a:pt x="14" y="7"/>
                            <a:pt x="14" y="8"/>
                            <a:pt x="13" y="8"/>
                          </a:cubicBezTo>
                          <a:cubicBezTo>
                            <a:pt x="11" y="8"/>
                            <a:pt x="8" y="8"/>
                            <a:pt x="5" y="7"/>
                          </a:cubicBezTo>
                          <a:cubicBezTo>
                            <a:pt x="4" y="7"/>
                            <a:pt x="3" y="6"/>
                            <a:pt x="2" y="5"/>
                          </a:cubicBezTo>
                          <a:cubicBezTo>
                            <a:pt x="1" y="4"/>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14276"/>
                    <p:cNvSpPr>
                      <a:spLocks/>
                    </p:cNvSpPr>
                    <p:nvPr/>
                  </p:nvSpPr>
                  <p:spPr bwMode="auto">
                    <a:xfrm>
                      <a:off x="2474" y="580"/>
                      <a:ext cx="8" cy="16"/>
                    </a:xfrm>
                    <a:custGeom>
                      <a:avLst/>
                      <a:gdLst>
                        <a:gd name="T0" fmla="*/ 2 w 2"/>
                        <a:gd name="T1" fmla="*/ 0 h 4"/>
                        <a:gd name="T2" fmla="*/ 2 w 2"/>
                        <a:gd name="T3" fmla="*/ 0 h 4"/>
                        <a:gd name="T4" fmla="*/ 2 w 2"/>
                        <a:gd name="T5" fmla="*/ 0 h 4"/>
                        <a:gd name="T6" fmla="*/ 1 w 2"/>
                        <a:gd name="T7" fmla="*/ 0 h 4"/>
                        <a:gd name="T8" fmla="*/ 1 w 2"/>
                        <a:gd name="T9" fmla="*/ 0 h 4"/>
                        <a:gd name="T10" fmla="*/ 1 w 2"/>
                        <a:gd name="T11" fmla="*/ 0 h 4"/>
                        <a:gd name="T12" fmla="*/ 0 w 2"/>
                        <a:gd name="T13" fmla="*/ 1 h 4"/>
                        <a:gd name="T14" fmla="*/ 0 w 2"/>
                        <a:gd name="T15" fmla="*/ 2 h 4"/>
                        <a:gd name="T16" fmla="*/ 0 w 2"/>
                        <a:gd name="T17" fmla="*/ 3 h 4"/>
                        <a:gd name="T18" fmla="*/ 1 w 2"/>
                        <a:gd name="T19" fmla="*/ 3 h 4"/>
                        <a:gd name="T20" fmla="*/ 1 w 2"/>
                        <a:gd name="T21" fmla="*/ 3 h 4"/>
                        <a:gd name="T22" fmla="*/ 2 w 2"/>
                        <a:gd name="T23" fmla="*/ 3 h 4"/>
                        <a:gd name="T24" fmla="*/ 2 w 2"/>
                        <a:gd name="T25" fmla="*/ 3 h 4"/>
                        <a:gd name="T26" fmla="*/ 1 w 2"/>
                        <a:gd name="T27" fmla="*/ 3 h 4"/>
                        <a:gd name="T28" fmla="*/ 1 w 2"/>
                        <a:gd name="T29" fmla="*/ 3 h 4"/>
                        <a:gd name="T30" fmla="*/ 0 w 2"/>
                        <a:gd name="T31" fmla="*/ 3 h 4"/>
                        <a:gd name="T32" fmla="*/ 0 w 2"/>
                        <a:gd name="T33" fmla="*/ 2 h 4"/>
                        <a:gd name="T34" fmla="*/ 0 w 2"/>
                        <a:gd name="T35" fmla="*/ 1 h 4"/>
                        <a:gd name="T36" fmla="*/ 1 w 2"/>
                        <a:gd name="T37" fmla="*/ 0 h 4"/>
                        <a:gd name="T38" fmla="*/ 1 w 2"/>
                        <a:gd name="T39" fmla="*/ 0 h 4"/>
                        <a:gd name="T40" fmla="*/ 1 w 2"/>
                        <a:gd name="T41" fmla="*/ 0 h 4"/>
                        <a:gd name="T42" fmla="*/ 2 w 2"/>
                        <a:gd name="T43" fmla="*/ 0 h 4"/>
                        <a:gd name="T44" fmla="*/ 2 w 2"/>
                        <a:gd name="T45" fmla="*/ 0 h 4"/>
                        <a:gd name="T46" fmla="*/ 2 w 2"/>
                        <a:gd name="T4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 h="4">
                          <a:moveTo>
                            <a:pt x="2" y="0"/>
                          </a:moveTo>
                          <a:cubicBezTo>
                            <a:pt x="2" y="0"/>
                            <a:pt x="2" y="0"/>
                            <a:pt x="2" y="0"/>
                          </a:cubicBezTo>
                          <a:cubicBezTo>
                            <a:pt x="2" y="0"/>
                            <a:pt x="2" y="0"/>
                            <a:pt x="2" y="0"/>
                          </a:cubicBezTo>
                          <a:cubicBezTo>
                            <a:pt x="2" y="0"/>
                            <a:pt x="2" y="0"/>
                            <a:pt x="1" y="0"/>
                          </a:cubicBezTo>
                          <a:cubicBezTo>
                            <a:pt x="1" y="0"/>
                            <a:pt x="1" y="0"/>
                            <a:pt x="1" y="0"/>
                          </a:cubicBezTo>
                          <a:cubicBezTo>
                            <a:pt x="1" y="0"/>
                            <a:pt x="1" y="0"/>
                            <a:pt x="1" y="0"/>
                          </a:cubicBezTo>
                          <a:cubicBezTo>
                            <a:pt x="1" y="0"/>
                            <a:pt x="0" y="0"/>
                            <a:pt x="0" y="1"/>
                          </a:cubicBezTo>
                          <a:cubicBezTo>
                            <a:pt x="0" y="1"/>
                            <a:pt x="0" y="1"/>
                            <a:pt x="0" y="2"/>
                          </a:cubicBezTo>
                          <a:cubicBezTo>
                            <a:pt x="0" y="2"/>
                            <a:pt x="0" y="3"/>
                            <a:pt x="0" y="3"/>
                          </a:cubicBezTo>
                          <a:cubicBezTo>
                            <a:pt x="1" y="3"/>
                            <a:pt x="1" y="3"/>
                            <a:pt x="1" y="3"/>
                          </a:cubicBezTo>
                          <a:cubicBezTo>
                            <a:pt x="1" y="3"/>
                            <a:pt x="1" y="3"/>
                            <a:pt x="1" y="3"/>
                          </a:cubicBezTo>
                          <a:cubicBezTo>
                            <a:pt x="2" y="3"/>
                            <a:pt x="2" y="3"/>
                            <a:pt x="2" y="3"/>
                          </a:cubicBezTo>
                          <a:cubicBezTo>
                            <a:pt x="2" y="3"/>
                            <a:pt x="2" y="3"/>
                            <a:pt x="2" y="3"/>
                          </a:cubicBezTo>
                          <a:cubicBezTo>
                            <a:pt x="2" y="3"/>
                            <a:pt x="2" y="4"/>
                            <a:pt x="1" y="3"/>
                          </a:cubicBezTo>
                          <a:cubicBezTo>
                            <a:pt x="1" y="3"/>
                            <a:pt x="1" y="3"/>
                            <a:pt x="1" y="3"/>
                          </a:cubicBezTo>
                          <a:cubicBezTo>
                            <a:pt x="1" y="3"/>
                            <a:pt x="1" y="3"/>
                            <a:pt x="0" y="3"/>
                          </a:cubicBezTo>
                          <a:cubicBezTo>
                            <a:pt x="0" y="3"/>
                            <a:pt x="0" y="2"/>
                            <a:pt x="0" y="2"/>
                          </a:cubicBezTo>
                          <a:cubicBezTo>
                            <a:pt x="0" y="2"/>
                            <a:pt x="0" y="1"/>
                            <a:pt x="0" y="1"/>
                          </a:cubicBezTo>
                          <a:cubicBezTo>
                            <a:pt x="0" y="0"/>
                            <a:pt x="1" y="0"/>
                            <a:pt x="1" y="0"/>
                          </a:cubicBezTo>
                          <a:cubicBezTo>
                            <a:pt x="1" y="0"/>
                            <a:pt x="1" y="0"/>
                            <a:pt x="1" y="0"/>
                          </a:cubicBezTo>
                          <a:cubicBezTo>
                            <a:pt x="1" y="0"/>
                            <a:pt x="1" y="0"/>
                            <a:pt x="1" y="0"/>
                          </a:cubicBezTo>
                          <a:cubicBezTo>
                            <a:pt x="2" y="0"/>
                            <a:pt x="2"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14277"/>
                    <p:cNvSpPr>
                      <a:spLocks/>
                    </p:cNvSpPr>
                    <p:nvPr/>
                  </p:nvSpPr>
                  <p:spPr bwMode="auto">
                    <a:xfrm>
                      <a:off x="2487" y="576"/>
                      <a:ext cx="4" cy="4"/>
                    </a:xfrm>
                    <a:custGeom>
                      <a:avLst/>
                      <a:gdLst>
                        <a:gd name="T0" fmla="*/ 0 w 1"/>
                        <a:gd name="T1" fmla="*/ 1 h 1"/>
                        <a:gd name="T2" fmla="*/ 0 w 1"/>
                        <a:gd name="T3" fmla="*/ 0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0"/>
                          </a:cubicBezTo>
                          <a:cubicBezTo>
                            <a:pt x="0" y="0"/>
                            <a:pt x="0" y="0"/>
                            <a:pt x="0"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14278"/>
                    <p:cNvSpPr>
                      <a:spLocks/>
                    </p:cNvSpPr>
                    <p:nvPr/>
                  </p:nvSpPr>
                  <p:spPr bwMode="auto">
                    <a:xfrm>
                      <a:off x="2491" y="5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14279"/>
                    <p:cNvSpPr>
                      <a:spLocks/>
                    </p:cNvSpPr>
                    <p:nvPr/>
                  </p:nvSpPr>
                  <p:spPr bwMode="auto">
                    <a:xfrm>
                      <a:off x="2487" y="580"/>
                      <a:ext cx="4" cy="4"/>
                    </a:xfrm>
                    <a:custGeom>
                      <a:avLst/>
                      <a:gdLst>
                        <a:gd name="T0" fmla="*/ 0 w 1"/>
                        <a:gd name="T1" fmla="*/ 0 h 1"/>
                        <a:gd name="T2" fmla="*/ 0 w 1"/>
                        <a:gd name="T3" fmla="*/ 0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1" y="0"/>
                            <a:pt x="1" y="0"/>
                            <a:pt x="1" y="0"/>
                          </a:cubicBezTo>
                          <a:cubicBezTo>
                            <a:pt x="1" y="0"/>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14280"/>
                    <p:cNvSpPr>
                      <a:spLocks/>
                    </p:cNvSpPr>
                    <p:nvPr/>
                  </p:nvSpPr>
                  <p:spPr bwMode="auto">
                    <a:xfrm>
                      <a:off x="2482" y="580"/>
                      <a:ext cx="5" cy="4"/>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1"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14281"/>
                    <p:cNvSpPr>
                      <a:spLocks/>
                    </p:cNvSpPr>
                    <p:nvPr/>
                  </p:nvSpPr>
                  <p:spPr bwMode="auto">
                    <a:xfrm>
                      <a:off x="2650" y="711"/>
                      <a:ext cx="4" cy="21"/>
                    </a:xfrm>
                    <a:custGeom>
                      <a:avLst/>
                      <a:gdLst>
                        <a:gd name="T0" fmla="*/ 1 w 1"/>
                        <a:gd name="T1" fmla="*/ 3 h 5"/>
                        <a:gd name="T2" fmla="*/ 0 w 1"/>
                        <a:gd name="T3" fmla="*/ 5 h 5"/>
                        <a:gd name="T4" fmla="*/ 0 w 1"/>
                        <a:gd name="T5" fmla="*/ 3 h 5"/>
                        <a:gd name="T6" fmla="*/ 0 w 1"/>
                        <a:gd name="T7" fmla="*/ 1 h 5"/>
                        <a:gd name="T8" fmla="*/ 0 w 1"/>
                        <a:gd name="T9" fmla="*/ 1 h 5"/>
                        <a:gd name="T10" fmla="*/ 0 w 1"/>
                        <a:gd name="T11" fmla="*/ 0 h 5"/>
                        <a:gd name="T12" fmla="*/ 1 w 1"/>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 h="5">
                          <a:moveTo>
                            <a:pt x="1" y="3"/>
                          </a:moveTo>
                          <a:cubicBezTo>
                            <a:pt x="1" y="5"/>
                            <a:pt x="0" y="5"/>
                            <a:pt x="0" y="5"/>
                          </a:cubicBezTo>
                          <a:cubicBezTo>
                            <a:pt x="0" y="5"/>
                            <a:pt x="0" y="4"/>
                            <a:pt x="0" y="3"/>
                          </a:cubicBezTo>
                          <a:cubicBezTo>
                            <a:pt x="0" y="2"/>
                            <a:pt x="0" y="1"/>
                            <a:pt x="0" y="1"/>
                          </a:cubicBezTo>
                          <a:cubicBezTo>
                            <a:pt x="0" y="1"/>
                            <a:pt x="0" y="1"/>
                            <a:pt x="0" y="1"/>
                          </a:cubicBezTo>
                          <a:cubicBezTo>
                            <a:pt x="0" y="0"/>
                            <a:pt x="0" y="0"/>
                            <a:pt x="0"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14282"/>
                    <p:cNvSpPr>
                      <a:spLocks/>
                    </p:cNvSpPr>
                    <p:nvPr/>
                  </p:nvSpPr>
                  <p:spPr bwMode="auto">
                    <a:xfrm>
                      <a:off x="2659" y="723"/>
                      <a:ext cx="4" cy="21"/>
                    </a:xfrm>
                    <a:custGeom>
                      <a:avLst/>
                      <a:gdLst>
                        <a:gd name="T0" fmla="*/ 1 w 1"/>
                        <a:gd name="T1" fmla="*/ 3 h 5"/>
                        <a:gd name="T2" fmla="*/ 1 w 1"/>
                        <a:gd name="T3" fmla="*/ 0 h 5"/>
                        <a:gd name="T4" fmla="*/ 0 w 1"/>
                        <a:gd name="T5" fmla="*/ 1 h 5"/>
                        <a:gd name="T6" fmla="*/ 1 w 1"/>
                        <a:gd name="T7" fmla="*/ 0 h 5"/>
                        <a:gd name="T8" fmla="*/ 1 w 1"/>
                        <a:gd name="T9" fmla="*/ 3 h 5"/>
                        <a:gd name="T10" fmla="*/ 0 w 1"/>
                        <a:gd name="T11" fmla="*/ 5 h 5"/>
                        <a:gd name="T12" fmla="*/ 0 w 1"/>
                        <a:gd name="T13" fmla="*/ 4 h 5"/>
                        <a:gd name="T14" fmla="*/ 1 w 1"/>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5">
                          <a:moveTo>
                            <a:pt x="1" y="3"/>
                          </a:moveTo>
                          <a:cubicBezTo>
                            <a:pt x="1" y="2"/>
                            <a:pt x="1" y="0"/>
                            <a:pt x="1" y="0"/>
                          </a:cubicBezTo>
                          <a:cubicBezTo>
                            <a:pt x="0" y="1"/>
                            <a:pt x="0" y="1"/>
                            <a:pt x="0" y="1"/>
                          </a:cubicBezTo>
                          <a:cubicBezTo>
                            <a:pt x="1" y="0"/>
                            <a:pt x="1" y="0"/>
                            <a:pt x="1" y="0"/>
                          </a:cubicBezTo>
                          <a:cubicBezTo>
                            <a:pt x="1" y="1"/>
                            <a:pt x="1" y="2"/>
                            <a:pt x="1" y="3"/>
                          </a:cubicBezTo>
                          <a:cubicBezTo>
                            <a:pt x="1" y="5"/>
                            <a:pt x="1" y="5"/>
                            <a:pt x="0" y="5"/>
                          </a:cubicBezTo>
                          <a:cubicBezTo>
                            <a:pt x="0" y="5"/>
                            <a:pt x="0" y="5"/>
                            <a:pt x="0" y="4"/>
                          </a:cubicBezTo>
                          <a:cubicBezTo>
                            <a:pt x="1" y="4"/>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14283"/>
                    <p:cNvSpPr>
                      <a:spLocks noEditPoints="1"/>
                    </p:cNvSpPr>
                    <p:nvPr/>
                  </p:nvSpPr>
                  <p:spPr bwMode="auto">
                    <a:xfrm>
                      <a:off x="2482" y="543"/>
                      <a:ext cx="271" cy="189"/>
                    </a:xfrm>
                    <a:custGeom>
                      <a:avLst/>
                      <a:gdLst>
                        <a:gd name="T0" fmla="*/ 43 w 66"/>
                        <a:gd name="T1" fmla="*/ 41 h 46"/>
                        <a:gd name="T2" fmla="*/ 42 w 66"/>
                        <a:gd name="T3" fmla="*/ 36 h 46"/>
                        <a:gd name="T4" fmla="*/ 45 w 66"/>
                        <a:gd name="T5" fmla="*/ 46 h 46"/>
                        <a:gd name="T6" fmla="*/ 38 w 66"/>
                        <a:gd name="T7" fmla="*/ 22 h 46"/>
                        <a:gd name="T8" fmla="*/ 37 w 66"/>
                        <a:gd name="T9" fmla="*/ 21 h 46"/>
                        <a:gd name="T10" fmla="*/ 57 w 66"/>
                        <a:gd name="T11" fmla="*/ 20 h 46"/>
                        <a:gd name="T12" fmla="*/ 60 w 66"/>
                        <a:gd name="T13" fmla="*/ 19 h 46"/>
                        <a:gd name="T14" fmla="*/ 62 w 66"/>
                        <a:gd name="T15" fmla="*/ 17 h 46"/>
                        <a:gd name="T16" fmla="*/ 64 w 66"/>
                        <a:gd name="T17" fmla="*/ 13 h 46"/>
                        <a:gd name="T18" fmla="*/ 64 w 66"/>
                        <a:gd name="T19" fmla="*/ 3 h 46"/>
                        <a:gd name="T20" fmla="*/ 56 w 66"/>
                        <a:gd name="T21" fmla="*/ 0 h 46"/>
                        <a:gd name="T22" fmla="*/ 52 w 66"/>
                        <a:gd name="T23" fmla="*/ 10 h 46"/>
                        <a:gd name="T24" fmla="*/ 51 w 66"/>
                        <a:gd name="T25" fmla="*/ 10 h 46"/>
                        <a:gd name="T26" fmla="*/ 54 w 66"/>
                        <a:gd name="T27" fmla="*/ 13 h 46"/>
                        <a:gd name="T28" fmla="*/ 56 w 66"/>
                        <a:gd name="T29" fmla="*/ 9 h 46"/>
                        <a:gd name="T30" fmla="*/ 54 w 66"/>
                        <a:gd name="T31" fmla="*/ 8 h 46"/>
                        <a:gd name="T32" fmla="*/ 54 w 66"/>
                        <a:gd name="T33" fmla="*/ 9 h 46"/>
                        <a:gd name="T34" fmla="*/ 53 w 66"/>
                        <a:gd name="T35" fmla="*/ 9 h 46"/>
                        <a:gd name="T36" fmla="*/ 53 w 66"/>
                        <a:gd name="T37" fmla="*/ 8 h 46"/>
                        <a:gd name="T38" fmla="*/ 55 w 66"/>
                        <a:gd name="T39" fmla="*/ 7 h 46"/>
                        <a:gd name="T40" fmla="*/ 56 w 66"/>
                        <a:gd name="T41" fmla="*/ 7 h 46"/>
                        <a:gd name="T42" fmla="*/ 57 w 66"/>
                        <a:gd name="T43" fmla="*/ 7 h 46"/>
                        <a:gd name="T44" fmla="*/ 60 w 66"/>
                        <a:gd name="T45" fmla="*/ 9 h 46"/>
                        <a:gd name="T46" fmla="*/ 61 w 66"/>
                        <a:gd name="T47" fmla="*/ 11 h 46"/>
                        <a:gd name="T48" fmla="*/ 61 w 66"/>
                        <a:gd name="T49" fmla="*/ 12 h 46"/>
                        <a:gd name="T50" fmla="*/ 60 w 66"/>
                        <a:gd name="T51" fmla="*/ 14 h 46"/>
                        <a:gd name="T52" fmla="*/ 60 w 66"/>
                        <a:gd name="T53" fmla="*/ 14 h 46"/>
                        <a:gd name="T54" fmla="*/ 58 w 66"/>
                        <a:gd name="T55" fmla="*/ 16 h 46"/>
                        <a:gd name="T56" fmla="*/ 53 w 66"/>
                        <a:gd name="T57" fmla="*/ 18 h 46"/>
                        <a:gd name="T58" fmla="*/ 46 w 66"/>
                        <a:gd name="T59" fmla="*/ 20 h 46"/>
                        <a:gd name="T60" fmla="*/ 46 w 66"/>
                        <a:gd name="T61" fmla="*/ 20 h 46"/>
                        <a:gd name="T62" fmla="*/ 41 w 66"/>
                        <a:gd name="T63" fmla="*/ 20 h 46"/>
                        <a:gd name="T64" fmla="*/ 39 w 66"/>
                        <a:gd name="T65" fmla="*/ 20 h 46"/>
                        <a:gd name="T66" fmla="*/ 35 w 66"/>
                        <a:gd name="T67" fmla="*/ 19 h 46"/>
                        <a:gd name="T68" fmla="*/ 35 w 66"/>
                        <a:gd name="T69" fmla="*/ 18 h 46"/>
                        <a:gd name="T70" fmla="*/ 34 w 66"/>
                        <a:gd name="T71" fmla="*/ 18 h 46"/>
                        <a:gd name="T72" fmla="*/ 31 w 66"/>
                        <a:gd name="T73" fmla="*/ 16 h 46"/>
                        <a:gd name="T74" fmla="*/ 29 w 66"/>
                        <a:gd name="T75" fmla="*/ 14 h 46"/>
                        <a:gd name="T76" fmla="*/ 6 w 66"/>
                        <a:gd name="T77" fmla="*/ 8 h 46"/>
                        <a:gd name="T78" fmla="*/ 2 w 66"/>
                        <a:gd name="T79" fmla="*/ 10 h 46"/>
                        <a:gd name="T80" fmla="*/ 0 w 66"/>
                        <a:gd name="T81" fmla="*/ 10 h 46"/>
                        <a:gd name="T82" fmla="*/ 15 w 66"/>
                        <a:gd name="T83" fmla="*/ 11 h 46"/>
                        <a:gd name="T84" fmla="*/ 18 w 66"/>
                        <a:gd name="T85" fmla="*/ 13 h 46"/>
                        <a:gd name="T86" fmla="*/ 22 w 66"/>
                        <a:gd name="T87" fmla="*/ 14 h 46"/>
                        <a:gd name="T88" fmla="*/ 25 w 66"/>
                        <a:gd name="T89" fmla="*/ 16 h 46"/>
                        <a:gd name="T90" fmla="*/ 34 w 66"/>
                        <a:gd name="T91" fmla="*/ 23 h 46"/>
                        <a:gd name="T92" fmla="*/ 37 w 66"/>
                        <a:gd name="T93" fmla="*/ 26 h 46"/>
                        <a:gd name="T94" fmla="*/ 41 w 66"/>
                        <a:gd name="T95" fmla="*/ 34 h 46"/>
                        <a:gd name="T96" fmla="*/ 52 w 66"/>
                        <a:gd name="T97" fmla="*/ 8 h 46"/>
                        <a:gd name="T98" fmla="*/ 52 w 66"/>
                        <a:gd name="T99" fmla="*/ 8 h 46"/>
                        <a:gd name="T100" fmla="*/ 53 w 66"/>
                        <a:gd name="T101" fmla="*/ 9 h 46"/>
                        <a:gd name="T102" fmla="*/ 52 w 66"/>
                        <a:gd name="T103" fmla="*/ 3 h 46"/>
                        <a:gd name="T104" fmla="*/ 52 w 66"/>
                        <a:gd name="T105" fmla="*/ 9 h 46"/>
                        <a:gd name="T106" fmla="*/ 52 w 66"/>
                        <a:gd name="T107" fmla="*/ 9 h 46"/>
                        <a:gd name="T108" fmla="*/ 52 w 66"/>
                        <a:gd name="T109" fmla="*/ 9 h 46"/>
                        <a:gd name="T110" fmla="*/ 52 w 66"/>
                        <a:gd name="T111" fmla="*/ 9 h 46"/>
                        <a:gd name="T112" fmla="*/ 51 w 66"/>
                        <a:gd name="T113"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 h="46">
                          <a:moveTo>
                            <a:pt x="41" y="32"/>
                          </a:moveTo>
                          <a:cubicBezTo>
                            <a:pt x="41" y="33"/>
                            <a:pt x="42" y="35"/>
                            <a:pt x="42" y="37"/>
                          </a:cubicBezTo>
                          <a:cubicBezTo>
                            <a:pt x="43" y="38"/>
                            <a:pt x="43" y="40"/>
                            <a:pt x="43" y="41"/>
                          </a:cubicBezTo>
                          <a:cubicBezTo>
                            <a:pt x="43" y="40"/>
                            <a:pt x="43" y="38"/>
                            <a:pt x="43" y="37"/>
                          </a:cubicBezTo>
                          <a:cubicBezTo>
                            <a:pt x="43" y="37"/>
                            <a:pt x="43" y="37"/>
                            <a:pt x="43" y="37"/>
                          </a:cubicBezTo>
                          <a:cubicBezTo>
                            <a:pt x="42" y="37"/>
                            <a:pt x="43" y="36"/>
                            <a:pt x="42" y="36"/>
                          </a:cubicBezTo>
                          <a:cubicBezTo>
                            <a:pt x="43" y="36"/>
                            <a:pt x="43" y="38"/>
                            <a:pt x="43" y="39"/>
                          </a:cubicBezTo>
                          <a:cubicBezTo>
                            <a:pt x="44" y="39"/>
                            <a:pt x="43" y="37"/>
                            <a:pt x="43" y="37"/>
                          </a:cubicBezTo>
                          <a:cubicBezTo>
                            <a:pt x="44" y="39"/>
                            <a:pt x="45" y="43"/>
                            <a:pt x="45" y="46"/>
                          </a:cubicBezTo>
                          <a:cubicBezTo>
                            <a:pt x="45" y="44"/>
                            <a:pt x="45" y="43"/>
                            <a:pt x="45" y="41"/>
                          </a:cubicBezTo>
                          <a:cubicBezTo>
                            <a:pt x="45" y="38"/>
                            <a:pt x="44" y="35"/>
                            <a:pt x="43" y="31"/>
                          </a:cubicBezTo>
                          <a:cubicBezTo>
                            <a:pt x="42" y="28"/>
                            <a:pt x="41" y="25"/>
                            <a:pt x="38" y="22"/>
                          </a:cubicBezTo>
                          <a:cubicBezTo>
                            <a:pt x="38" y="22"/>
                            <a:pt x="37" y="22"/>
                            <a:pt x="37" y="22"/>
                          </a:cubicBezTo>
                          <a:cubicBezTo>
                            <a:pt x="37" y="21"/>
                            <a:pt x="36" y="21"/>
                            <a:pt x="36" y="21"/>
                          </a:cubicBezTo>
                          <a:cubicBezTo>
                            <a:pt x="36" y="21"/>
                            <a:pt x="37" y="21"/>
                            <a:pt x="37" y="21"/>
                          </a:cubicBezTo>
                          <a:cubicBezTo>
                            <a:pt x="39" y="22"/>
                            <a:pt x="42" y="23"/>
                            <a:pt x="45" y="23"/>
                          </a:cubicBezTo>
                          <a:cubicBezTo>
                            <a:pt x="48" y="23"/>
                            <a:pt x="52" y="23"/>
                            <a:pt x="55" y="21"/>
                          </a:cubicBezTo>
                          <a:cubicBezTo>
                            <a:pt x="55" y="20"/>
                            <a:pt x="56" y="20"/>
                            <a:pt x="57" y="20"/>
                          </a:cubicBezTo>
                          <a:cubicBezTo>
                            <a:pt x="57" y="20"/>
                            <a:pt x="58" y="19"/>
                            <a:pt x="58" y="19"/>
                          </a:cubicBezTo>
                          <a:cubicBezTo>
                            <a:pt x="59" y="19"/>
                            <a:pt x="59" y="19"/>
                            <a:pt x="59" y="19"/>
                          </a:cubicBezTo>
                          <a:cubicBezTo>
                            <a:pt x="60" y="19"/>
                            <a:pt x="60" y="19"/>
                            <a:pt x="60" y="19"/>
                          </a:cubicBezTo>
                          <a:cubicBezTo>
                            <a:pt x="60" y="19"/>
                            <a:pt x="60" y="18"/>
                            <a:pt x="61" y="18"/>
                          </a:cubicBezTo>
                          <a:cubicBezTo>
                            <a:pt x="61" y="18"/>
                            <a:pt x="61" y="18"/>
                            <a:pt x="61" y="17"/>
                          </a:cubicBezTo>
                          <a:cubicBezTo>
                            <a:pt x="61" y="17"/>
                            <a:pt x="62" y="17"/>
                            <a:pt x="62" y="17"/>
                          </a:cubicBezTo>
                          <a:cubicBezTo>
                            <a:pt x="62" y="17"/>
                            <a:pt x="62" y="16"/>
                            <a:pt x="63" y="15"/>
                          </a:cubicBezTo>
                          <a:cubicBezTo>
                            <a:pt x="63" y="15"/>
                            <a:pt x="64" y="14"/>
                            <a:pt x="64" y="14"/>
                          </a:cubicBezTo>
                          <a:cubicBezTo>
                            <a:pt x="64" y="13"/>
                            <a:pt x="64" y="13"/>
                            <a:pt x="64" y="13"/>
                          </a:cubicBezTo>
                          <a:cubicBezTo>
                            <a:pt x="65" y="12"/>
                            <a:pt x="66" y="10"/>
                            <a:pt x="66" y="8"/>
                          </a:cubicBezTo>
                          <a:cubicBezTo>
                            <a:pt x="66" y="7"/>
                            <a:pt x="66" y="5"/>
                            <a:pt x="65" y="4"/>
                          </a:cubicBezTo>
                          <a:cubicBezTo>
                            <a:pt x="65" y="4"/>
                            <a:pt x="65" y="3"/>
                            <a:pt x="64" y="3"/>
                          </a:cubicBezTo>
                          <a:cubicBezTo>
                            <a:pt x="64" y="2"/>
                            <a:pt x="63" y="2"/>
                            <a:pt x="63" y="1"/>
                          </a:cubicBezTo>
                          <a:cubicBezTo>
                            <a:pt x="61" y="1"/>
                            <a:pt x="60" y="0"/>
                            <a:pt x="59" y="0"/>
                          </a:cubicBezTo>
                          <a:cubicBezTo>
                            <a:pt x="58" y="0"/>
                            <a:pt x="57" y="0"/>
                            <a:pt x="56" y="0"/>
                          </a:cubicBezTo>
                          <a:cubicBezTo>
                            <a:pt x="54" y="1"/>
                            <a:pt x="52" y="2"/>
                            <a:pt x="51" y="4"/>
                          </a:cubicBezTo>
                          <a:cubicBezTo>
                            <a:pt x="50" y="5"/>
                            <a:pt x="50" y="6"/>
                            <a:pt x="50" y="7"/>
                          </a:cubicBezTo>
                          <a:cubicBezTo>
                            <a:pt x="50" y="8"/>
                            <a:pt x="51" y="9"/>
                            <a:pt x="52" y="10"/>
                          </a:cubicBezTo>
                          <a:cubicBezTo>
                            <a:pt x="52" y="10"/>
                            <a:pt x="52" y="10"/>
                            <a:pt x="52" y="10"/>
                          </a:cubicBezTo>
                          <a:cubicBezTo>
                            <a:pt x="51" y="10"/>
                            <a:pt x="51" y="10"/>
                            <a:pt x="51" y="10"/>
                          </a:cubicBezTo>
                          <a:cubicBezTo>
                            <a:pt x="51" y="10"/>
                            <a:pt x="51" y="10"/>
                            <a:pt x="51" y="10"/>
                          </a:cubicBezTo>
                          <a:cubicBezTo>
                            <a:pt x="51" y="11"/>
                            <a:pt x="51" y="11"/>
                            <a:pt x="52" y="11"/>
                          </a:cubicBezTo>
                          <a:cubicBezTo>
                            <a:pt x="52" y="11"/>
                            <a:pt x="52" y="12"/>
                            <a:pt x="53" y="12"/>
                          </a:cubicBezTo>
                          <a:cubicBezTo>
                            <a:pt x="53" y="13"/>
                            <a:pt x="54" y="13"/>
                            <a:pt x="54" y="13"/>
                          </a:cubicBezTo>
                          <a:cubicBezTo>
                            <a:pt x="55" y="12"/>
                            <a:pt x="55" y="12"/>
                            <a:pt x="55" y="12"/>
                          </a:cubicBezTo>
                          <a:cubicBezTo>
                            <a:pt x="56" y="12"/>
                            <a:pt x="56" y="11"/>
                            <a:pt x="56" y="11"/>
                          </a:cubicBezTo>
                          <a:cubicBezTo>
                            <a:pt x="56" y="10"/>
                            <a:pt x="56" y="10"/>
                            <a:pt x="56" y="9"/>
                          </a:cubicBezTo>
                          <a:cubicBezTo>
                            <a:pt x="56" y="9"/>
                            <a:pt x="55" y="9"/>
                            <a:pt x="55" y="8"/>
                          </a:cubicBezTo>
                          <a:cubicBezTo>
                            <a:pt x="55" y="8"/>
                            <a:pt x="55" y="8"/>
                            <a:pt x="54" y="8"/>
                          </a:cubicBezTo>
                          <a:cubicBezTo>
                            <a:pt x="54" y="8"/>
                            <a:pt x="54" y="8"/>
                            <a:pt x="54" y="8"/>
                          </a:cubicBezTo>
                          <a:cubicBezTo>
                            <a:pt x="54" y="8"/>
                            <a:pt x="55" y="9"/>
                            <a:pt x="55" y="9"/>
                          </a:cubicBezTo>
                          <a:cubicBezTo>
                            <a:pt x="55" y="9"/>
                            <a:pt x="54" y="9"/>
                            <a:pt x="54" y="9"/>
                          </a:cubicBezTo>
                          <a:cubicBezTo>
                            <a:pt x="54" y="9"/>
                            <a:pt x="54" y="9"/>
                            <a:pt x="54" y="9"/>
                          </a:cubicBezTo>
                          <a:cubicBezTo>
                            <a:pt x="54" y="9"/>
                            <a:pt x="54" y="9"/>
                            <a:pt x="54" y="9"/>
                          </a:cubicBezTo>
                          <a:cubicBezTo>
                            <a:pt x="54" y="9"/>
                            <a:pt x="53" y="9"/>
                            <a:pt x="53" y="9"/>
                          </a:cubicBezTo>
                          <a:cubicBezTo>
                            <a:pt x="53" y="9"/>
                            <a:pt x="53" y="9"/>
                            <a:pt x="53" y="9"/>
                          </a:cubicBezTo>
                          <a:cubicBezTo>
                            <a:pt x="53" y="9"/>
                            <a:pt x="53" y="9"/>
                            <a:pt x="53" y="9"/>
                          </a:cubicBezTo>
                          <a:cubicBezTo>
                            <a:pt x="53" y="9"/>
                            <a:pt x="54" y="8"/>
                            <a:pt x="54" y="8"/>
                          </a:cubicBezTo>
                          <a:cubicBezTo>
                            <a:pt x="54" y="8"/>
                            <a:pt x="53" y="8"/>
                            <a:pt x="53" y="8"/>
                          </a:cubicBezTo>
                          <a:cubicBezTo>
                            <a:pt x="53" y="8"/>
                            <a:pt x="54" y="8"/>
                            <a:pt x="54" y="7"/>
                          </a:cubicBezTo>
                          <a:cubicBezTo>
                            <a:pt x="54" y="7"/>
                            <a:pt x="54" y="7"/>
                            <a:pt x="55" y="7"/>
                          </a:cubicBezTo>
                          <a:cubicBezTo>
                            <a:pt x="55" y="7"/>
                            <a:pt x="55" y="7"/>
                            <a:pt x="55" y="7"/>
                          </a:cubicBezTo>
                          <a:cubicBezTo>
                            <a:pt x="55" y="6"/>
                            <a:pt x="55" y="6"/>
                            <a:pt x="55" y="7"/>
                          </a:cubicBezTo>
                          <a:cubicBezTo>
                            <a:pt x="55" y="7"/>
                            <a:pt x="55" y="7"/>
                            <a:pt x="55" y="7"/>
                          </a:cubicBezTo>
                          <a:cubicBezTo>
                            <a:pt x="56" y="7"/>
                            <a:pt x="56" y="7"/>
                            <a:pt x="56" y="7"/>
                          </a:cubicBezTo>
                          <a:cubicBezTo>
                            <a:pt x="56" y="7"/>
                            <a:pt x="56" y="7"/>
                            <a:pt x="57" y="7"/>
                          </a:cubicBezTo>
                          <a:cubicBezTo>
                            <a:pt x="57" y="7"/>
                            <a:pt x="57" y="7"/>
                            <a:pt x="57" y="7"/>
                          </a:cubicBezTo>
                          <a:cubicBezTo>
                            <a:pt x="57" y="7"/>
                            <a:pt x="57" y="7"/>
                            <a:pt x="57" y="7"/>
                          </a:cubicBezTo>
                          <a:cubicBezTo>
                            <a:pt x="58" y="8"/>
                            <a:pt x="58" y="8"/>
                            <a:pt x="59" y="9"/>
                          </a:cubicBezTo>
                          <a:cubicBezTo>
                            <a:pt x="59" y="9"/>
                            <a:pt x="59" y="9"/>
                            <a:pt x="59" y="9"/>
                          </a:cubicBezTo>
                          <a:cubicBezTo>
                            <a:pt x="59" y="9"/>
                            <a:pt x="59" y="9"/>
                            <a:pt x="60" y="9"/>
                          </a:cubicBezTo>
                          <a:cubicBezTo>
                            <a:pt x="60" y="9"/>
                            <a:pt x="60" y="10"/>
                            <a:pt x="60" y="10"/>
                          </a:cubicBezTo>
                          <a:cubicBezTo>
                            <a:pt x="60" y="10"/>
                            <a:pt x="60" y="10"/>
                            <a:pt x="60" y="10"/>
                          </a:cubicBezTo>
                          <a:cubicBezTo>
                            <a:pt x="60" y="10"/>
                            <a:pt x="61" y="11"/>
                            <a:pt x="61" y="11"/>
                          </a:cubicBezTo>
                          <a:cubicBezTo>
                            <a:pt x="61" y="11"/>
                            <a:pt x="61" y="11"/>
                            <a:pt x="61" y="12"/>
                          </a:cubicBezTo>
                          <a:cubicBezTo>
                            <a:pt x="61" y="12"/>
                            <a:pt x="61" y="12"/>
                            <a:pt x="61" y="12"/>
                          </a:cubicBezTo>
                          <a:cubicBezTo>
                            <a:pt x="61" y="12"/>
                            <a:pt x="61" y="12"/>
                            <a:pt x="61" y="12"/>
                          </a:cubicBezTo>
                          <a:cubicBezTo>
                            <a:pt x="61" y="12"/>
                            <a:pt x="61" y="12"/>
                            <a:pt x="61" y="12"/>
                          </a:cubicBezTo>
                          <a:cubicBezTo>
                            <a:pt x="61" y="13"/>
                            <a:pt x="60" y="13"/>
                            <a:pt x="60" y="13"/>
                          </a:cubicBezTo>
                          <a:cubicBezTo>
                            <a:pt x="60" y="13"/>
                            <a:pt x="60" y="14"/>
                            <a:pt x="60" y="14"/>
                          </a:cubicBezTo>
                          <a:cubicBezTo>
                            <a:pt x="60" y="14"/>
                            <a:pt x="60" y="14"/>
                            <a:pt x="60" y="14"/>
                          </a:cubicBezTo>
                          <a:cubicBezTo>
                            <a:pt x="60" y="14"/>
                            <a:pt x="60" y="14"/>
                            <a:pt x="60" y="14"/>
                          </a:cubicBezTo>
                          <a:cubicBezTo>
                            <a:pt x="60" y="14"/>
                            <a:pt x="60" y="14"/>
                            <a:pt x="60" y="14"/>
                          </a:cubicBezTo>
                          <a:cubicBezTo>
                            <a:pt x="60" y="14"/>
                            <a:pt x="59" y="14"/>
                            <a:pt x="59" y="15"/>
                          </a:cubicBezTo>
                          <a:cubicBezTo>
                            <a:pt x="58" y="15"/>
                            <a:pt x="58" y="15"/>
                            <a:pt x="58" y="15"/>
                          </a:cubicBezTo>
                          <a:cubicBezTo>
                            <a:pt x="58" y="15"/>
                            <a:pt x="58" y="16"/>
                            <a:pt x="58" y="16"/>
                          </a:cubicBezTo>
                          <a:cubicBezTo>
                            <a:pt x="58" y="16"/>
                            <a:pt x="57" y="16"/>
                            <a:pt x="56" y="17"/>
                          </a:cubicBezTo>
                          <a:cubicBezTo>
                            <a:pt x="56" y="17"/>
                            <a:pt x="55" y="17"/>
                            <a:pt x="54" y="18"/>
                          </a:cubicBezTo>
                          <a:cubicBezTo>
                            <a:pt x="54" y="18"/>
                            <a:pt x="54" y="18"/>
                            <a:pt x="53" y="18"/>
                          </a:cubicBezTo>
                          <a:cubicBezTo>
                            <a:pt x="53" y="18"/>
                            <a:pt x="52" y="18"/>
                            <a:pt x="52" y="19"/>
                          </a:cubicBezTo>
                          <a:cubicBezTo>
                            <a:pt x="51" y="19"/>
                            <a:pt x="50" y="20"/>
                            <a:pt x="49" y="20"/>
                          </a:cubicBezTo>
                          <a:cubicBezTo>
                            <a:pt x="48" y="20"/>
                            <a:pt x="47" y="20"/>
                            <a:pt x="46" y="20"/>
                          </a:cubicBezTo>
                          <a:cubicBezTo>
                            <a:pt x="46" y="20"/>
                            <a:pt x="46" y="20"/>
                            <a:pt x="46" y="20"/>
                          </a:cubicBezTo>
                          <a:cubicBezTo>
                            <a:pt x="45" y="20"/>
                            <a:pt x="45" y="20"/>
                            <a:pt x="44" y="20"/>
                          </a:cubicBezTo>
                          <a:cubicBezTo>
                            <a:pt x="45" y="20"/>
                            <a:pt x="45" y="20"/>
                            <a:pt x="46" y="20"/>
                          </a:cubicBezTo>
                          <a:cubicBezTo>
                            <a:pt x="44" y="20"/>
                            <a:pt x="43" y="20"/>
                            <a:pt x="41" y="20"/>
                          </a:cubicBezTo>
                          <a:cubicBezTo>
                            <a:pt x="40" y="20"/>
                            <a:pt x="38" y="19"/>
                            <a:pt x="37" y="19"/>
                          </a:cubicBezTo>
                          <a:cubicBezTo>
                            <a:pt x="38" y="20"/>
                            <a:pt x="40" y="20"/>
                            <a:pt x="41" y="20"/>
                          </a:cubicBezTo>
                          <a:cubicBezTo>
                            <a:pt x="41" y="20"/>
                            <a:pt x="41" y="20"/>
                            <a:pt x="40" y="20"/>
                          </a:cubicBezTo>
                          <a:cubicBezTo>
                            <a:pt x="41" y="20"/>
                            <a:pt x="42" y="20"/>
                            <a:pt x="42" y="20"/>
                          </a:cubicBezTo>
                          <a:cubicBezTo>
                            <a:pt x="41" y="21"/>
                            <a:pt x="40" y="20"/>
                            <a:pt x="39" y="20"/>
                          </a:cubicBezTo>
                          <a:cubicBezTo>
                            <a:pt x="39" y="20"/>
                            <a:pt x="40" y="20"/>
                            <a:pt x="41" y="21"/>
                          </a:cubicBezTo>
                          <a:cubicBezTo>
                            <a:pt x="40" y="21"/>
                            <a:pt x="38" y="20"/>
                            <a:pt x="37" y="20"/>
                          </a:cubicBezTo>
                          <a:cubicBezTo>
                            <a:pt x="36" y="20"/>
                            <a:pt x="36" y="20"/>
                            <a:pt x="35" y="19"/>
                          </a:cubicBezTo>
                          <a:cubicBezTo>
                            <a:pt x="35" y="19"/>
                            <a:pt x="35" y="19"/>
                            <a:pt x="34" y="18"/>
                          </a:cubicBezTo>
                          <a:cubicBezTo>
                            <a:pt x="34" y="18"/>
                            <a:pt x="34" y="18"/>
                            <a:pt x="34" y="18"/>
                          </a:cubicBezTo>
                          <a:cubicBezTo>
                            <a:pt x="35" y="18"/>
                            <a:pt x="35" y="18"/>
                            <a:pt x="35" y="18"/>
                          </a:cubicBezTo>
                          <a:cubicBezTo>
                            <a:pt x="35" y="18"/>
                            <a:pt x="35" y="18"/>
                            <a:pt x="34" y="18"/>
                          </a:cubicBezTo>
                          <a:cubicBezTo>
                            <a:pt x="34" y="18"/>
                            <a:pt x="34" y="18"/>
                            <a:pt x="34" y="18"/>
                          </a:cubicBezTo>
                          <a:cubicBezTo>
                            <a:pt x="34" y="18"/>
                            <a:pt x="34" y="18"/>
                            <a:pt x="34" y="18"/>
                          </a:cubicBezTo>
                          <a:cubicBezTo>
                            <a:pt x="34" y="17"/>
                            <a:pt x="33" y="16"/>
                            <a:pt x="33" y="16"/>
                          </a:cubicBezTo>
                          <a:cubicBezTo>
                            <a:pt x="32" y="16"/>
                            <a:pt x="32" y="16"/>
                            <a:pt x="32" y="16"/>
                          </a:cubicBezTo>
                          <a:cubicBezTo>
                            <a:pt x="32" y="16"/>
                            <a:pt x="32" y="16"/>
                            <a:pt x="31" y="16"/>
                          </a:cubicBezTo>
                          <a:cubicBezTo>
                            <a:pt x="31" y="15"/>
                            <a:pt x="31" y="15"/>
                            <a:pt x="31" y="15"/>
                          </a:cubicBezTo>
                          <a:cubicBezTo>
                            <a:pt x="31" y="15"/>
                            <a:pt x="31" y="15"/>
                            <a:pt x="31" y="16"/>
                          </a:cubicBezTo>
                          <a:cubicBezTo>
                            <a:pt x="30" y="15"/>
                            <a:pt x="30" y="15"/>
                            <a:pt x="29" y="14"/>
                          </a:cubicBezTo>
                          <a:cubicBezTo>
                            <a:pt x="29" y="14"/>
                            <a:pt x="29" y="14"/>
                            <a:pt x="29" y="14"/>
                          </a:cubicBezTo>
                          <a:cubicBezTo>
                            <a:pt x="26" y="12"/>
                            <a:pt x="22" y="10"/>
                            <a:pt x="18" y="10"/>
                          </a:cubicBezTo>
                          <a:cubicBezTo>
                            <a:pt x="13" y="9"/>
                            <a:pt x="9" y="8"/>
                            <a:pt x="6" y="8"/>
                          </a:cubicBezTo>
                          <a:cubicBezTo>
                            <a:pt x="4" y="9"/>
                            <a:pt x="3" y="8"/>
                            <a:pt x="1" y="9"/>
                          </a:cubicBezTo>
                          <a:cubicBezTo>
                            <a:pt x="3" y="9"/>
                            <a:pt x="5" y="9"/>
                            <a:pt x="8" y="9"/>
                          </a:cubicBezTo>
                          <a:cubicBezTo>
                            <a:pt x="5" y="9"/>
                            <a:pt x="4" y="10"/>
                            <a:pt x="2" y="10"/>
                          </a:cubicBezTo>
                          <a:cubicBezTo>
                            <a:pt x="1" y="10"/>
                            <a:pt x="1" y="10"/>
                            <a:pt x="1" y="10"/>
                          </a:cubicBezTo>
                          <a:cubicBezTo>
                            <a:pt x="1" y="10"/>
                            <a:pt x="1" y="10"/>
                            <a:pt x="2" y="10"/>
                          </a:cubicBezTo>
                          <a:cubicBezTo>
                            <a:pt x="1" y="10"/>
                            <a:pt x="1" y="10"/>
                            <a:pt x="0" y="10"/>
                          </a:cubicBezTo>
                          <a:cubicBezTo>
                            <a:pt x="3" y="11"/>
                            <a:pt x="6" y="11"/>
                            <a:pt x="10" y="11"/>
                          </a:cubicBezTo>
                          <a:cubicBezTo>
                            <a:pt x="11" y="11"/>
                            <a:pt x="12" y="12"/>
                            <a:pt x="13" y="12"/>
                          </a:cubicBezTo>
                          <a:cubicBezTo>
                            <a:pt x="14" y="12"/>
                            <a:pt x="14" y="11"/>
                            <a:pt x="15" y="11"/>
                          </a:cubicBezTo>
                          <a:cubicBezTo>
                            <a:pt x="16" y="11"/>
                            <a:pt x="16" y="12"/>
                            <a:pt x="17" y="13"/>
                          </a:cubicBezTo>
                          <a:cubicBezTo>
                            <a:pt x="17" y="13"/>
                            <a:pt x="17" y="13"/>
                            <a:pt x="17" y="13"/>
                          </a:cubicBezTo>
                          <a:cubicBezTo>
                            <a:pt x="17" y="13"/>
                            <a:pt x="18" y="13"/>
                            <a:pt x="18" y="13"/>
                          </a:cubicBezTo>
                          <a:cubicBezTo>
                            <a:pt x="19" y="13"/>
                            <a:pt x="19" y="13"/>
                            <a:pt x="19" y="13"/>
                          </a:cubicBezTo>
                          <a:cubicBezTo>
                            <a:pt x="19" y="13"/>
                            <a:pt x="19" y="13"/>
                            <a:pt x="20" y="13"/>
                          </a:cubicBezTo>
                          <a:cubicBezTo>
                            <a:pt x="20" y="13"/>
                            <a:pt x="21" y="13"/>
                            <a:pt x="22" y="14"/>
                          </a:cubicBezTo>
                          <a:cubicBezTo>
                            <a:pt x="22" y="14"/>
                            <a:pt x="23" y="14"/>
                            <a:pt x="24" y="14"/>
                          </a:cubicBezTo>
                          <a:cubicBezTo>
                            <a:pt x="24" y="14"/>
                            <a:pt x="24" y="15"/>
                            <a:pt x="25" y="15"/>
                          </a:cubicBezTo>
                          <a:cubicBezTo>
                            <a:pt x="25" y="15"/>
                            <a:pt x="25" y="15"/>
                            <a:pt x="25" y="16"/>
                          </a:cubicBezTo>
                          <a:cubicBezTo>
                            <a:pt x="28" y="17"/>
                            <a:pt x="30" y="19"/>
                            <a:pt x="32" y="20"/>
                          </a:cubicBezTo>
                          <a:cubicBezTo>
                            <a:pt x="32" y="21"/>
                            <a:pt x="33" y="21"/>
                            <a:pt x="33" y="22"/>
                          </a:cubicBezTo>
                          <a:cubicBezTo>
                            <a:pt x="33" y="22"/>
                            <a:pt x="34" y="22"/>
                            <a:pt x="34" y="23"/>
                          </a:cubicBezTo>
                          <a:cubicBezTo>
                            <a:pt x="35" y="24"/>
                            <a:pt x="35" y="24"/>
                            <a:pt x="35" y="24"/>
                          </a:cubicBezTo>
                          <a:cubicBezTo>
                            <a:pt x="35" y="24"/>
                            <a:pt x="36" y="24"/>
                            <a:pt x="36" y="25"/>
                          </a:cubicBezTo>
                          <a:cubicBezTo>
                            <a:pt x="36" y="25"/>
                            <a:pt x="37" y="26"/>
                            <a:pt x="37" y="26"/>
                          </a:cubicBezTo>
                          <a:cubicBezTo>
                            <a:pt x="39" y="27"/>
                            <a:pt x="40" y="29"/>
                            <a:pt x="40" y="31"/>
                          </a:cubicBezTo>
                          <a:cubicBezTo>
                            <a:pt x="41" y="31"/>
                            <a:pt x="40" y="31"/>
                            <a:pt x="40" y="32"/>
                          </a:cubicBezTo>
                          <a:cubicBezTo>
                            <a:pt x="40" y="32"/>
                            <a:pt x="41" y="33"/>
                            <a:pt x="41" y="34"/>
                          </a:cubicBezTo>
                          <a:cubicBezTo>
                            <a:pt x="41" y="33"/>
                            <a:pt x="41" y="32"/>
                            <a:pt x="41" y="32"/>
                          </a:cubicBezTo>
                          <a:close/>
                          <a:moveTo>
                            <a:pt x="52" y="8"/>
                          </a:moveTo>
                          <a:cubicBezTo>
                            <a:pt x="52" y="8"/>
                            <a:pt x="52" y="8"/>
                            <a:pt x="52" y="8"/>
                          </a:cubicBezTo>
                          <a:cubicBezTo>
                            <a:pt x="53" y="7"/>
                            <a:pt x="53" y="7"/>
                            <a:pt x="53" y="7"/>
                          </a:cubicBezTo>
                          <a:cubicBezTo>
                            <a:pt x="53" y="7"/>
                            <a:pt x="53" y="8"/>
                            <a:pt x="52" y="8"/>
                          </a:cubicBezTo>
                          <a:cubicBezTo>
                            <a:pt x="52" y="8"/>
                            <a:pt x="52" y="8"/>
                            <a:pt x="52" y="8"/>
                          </a:cubicBezTo>
                          <a:close/>
                          <a:moveTo>
                            <a:pt x="53" y="9"/>
                          </a:moveTo>
                          <a:cubicBezTo>
                            <a:pt x="53" y="9"/>
                            <a:pt x="53" y="9"/>
                            <a:pt x="53" y="9"/>
                          </a:cubicBezTo>
                          <a:cubicBezTo>
                            <a:pt x="53" y="9"/>
                            <a:pt x="53" y="9"/>
                            <a:pt x="53" y="9"/>
                          </a:cubicBezTo>
                          <a:cubicBezTo>
                            <a:pt x="53" y="9"/>
                            <a:pt x="53" y="9"/>
                            <a:pt x="53" y="9"/>
                          </a:cubicBezTo>
                          <a:cubicBezTo>
                            <a:pt x="53" y="9"/>
                            <a:pt x="53" y="9"/>
                            <a:pt x="53" y="9"/>
                          </a:cubicBezTo>
                          <a:close/>
                          <a:moveTo>
                            <a:pt x="52" y="3"/>
                          </a:moveTo>
                          <a:cubicBezTo>
                            <a:pt x="51" y="4"/>
                            <a:pt x="51" y="5"/>
                            <a:pt x="51" y="7"/>
                          </a:cubicBezTo>
                          <a:cubicBezTo>
                            <a:pt x="51" y="7"/>
                            <a:pt x="51" y="8"/>
                            <a:pt x="52" y="8"/>
                          </a:cubicBezTo>
                          <a:cubicBezTo>
                            <a:pt x="52" y="8"/>
                            <a:pt x="52" y="9"/>
                            <a:pt x="52" y="9"/>
                          </a:cubicBezTo>
                          <a:cubicBezTo>
                            <a:pt x="52" y="9"/>
                            <a:pt x="52" y="8"/>
                            <a:pt x="52" y="8"/>
                          </a:cubicBezTo>
                          <a:cubicBezTo>
                            <a:pt x="52" y="8"/>
                            <a:pt x="52" y="8"/>
                            <a:pt x="52" y="8"/>
                          </a:cubicBezTo>
                          <a:cubicBezTo>
                            <a:pt x="52" y="8"/>
                            <a:pt x="52" y="9"/>
                            <a:pt x="52" y="9"/>
                          </a:cubicBezTo>
                          <a:cubicBezTo>
                            <a:pt x="52" y="9"/>
                            <a:pt x="52" y="9"/>
                            <a:pt x="52" y="9"/>
                          </a:cubicBezTo>
                          <a:cubicBezTo>
                            <a:pt x="52" y="9"/>
                            <a:pt x="52" y="9"/>
                            <a:pt x="52" y="9"/>
                          </a:cubicBezTo>
                          <a:cubicBezTo>
                            <a:pt x="52" y="9"/>
                            <a:pt x="52" y="9"/>
                            <a:pt x="52" y="9"/>
                          </a:cubicBezTo>
                          <a:cubicBezTo>
                            <a:pt x="52" y="9"/>
                            <a:pt x="52" y="9"/>
                            <a:pt x="52" y="9"/>
                          </a:cubicBezTo>
                          <a:cubicBezTo>
                            <a:pt x="52" y="9"/>
                            <a:pt x="52" y="9"/>
                            <a:pt x="52" y="9"/>
                          </a:cubicBezTo>
                          <a:cubicBezTo>
                            <a:pt x="52" y="9"/>
                            <a:pt x="52" y="9"/>
                            <a:pt x="52" y="9"/>
                          </a:cubicBezTo>
                          <a:cubicBezTo>
                            <a:pt x="52" y="9"/>
                            <a:pt x="52" y="9"/>
                            <a:pt x="52" y="9"/>
                          </a:cubicBezTo>
                          <a:cubicBezTo>
                            <a:pt x="52" y="9"/>
                            <a:pt x="52" y="9"/>
                            <a:pt x="52" y="10"/>
                          </a:cubicBezTo>
                          <a:cubicBezTo>
                            <a:pt x="51" y="9"/>
                            <a:pt x="51" y="9"/>
                            <a:pt x="51" y="8"/>
                          </a:cubicBezTo>
                          <a:cubicBezTo>
                            <a:pt x="50" y="7"/>
                            <a:pt x="50" y="7"/>
                            <a:pt x="51" y="6"/>
                          </a:cubicBezTo>
                          <a:cubicBezTo>
                            <a:pt x="51" y="5"/>
                            <a:pt x="52" y="4"/>
                            <a:pt x="5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14284"/>
                    <p:cNvSpPr>
                      <a:spLocks/>
                    </p:cNvSpPr>
                    <p:nvPr/>
                  </p:nvSpPr>
                  <p:spPr bwMode="auto">
                    <a:xfrm>
                      <a:off x="2691" y="580"/>
                      <a:ext cx="4" cy="0"/>
                    </a:xfrm>
                    <a:custGeom>
                      <a:avLst/>
                      <a:gdLst>
                        <a:gd name="T0" fmla="*/ 1 w 1"/>
                        <a:gd name="T1" fmla="*/ 0 w 1"/>
                        <a:gd name="T2" fmla="*/ 0 w 1"/>
                        <a:gd name="T3" fmla="*/ 0 w 1"/>
                        <a:gd name="T4" fmla="*/ 1 w 1"/>
                        <a:gd name="T5" fmla="*/ 1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cubicBezTo>
                            <a:pt x="1"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14285"/>
                    <p:cNvSpPr>
                      <a:spLocks/>
                    </p:cNvSpPr>
                    <p:nvPr/>
                  </p:nvSpPr>
                  <p:spPr bwMode="auto">
                    <a:xfrm>
                      <a:off x="2622" y="605"/>
                      <a:ext cx="16" cy="8"/>
                    </a:xfrm>
                    <a:custGeom>
                      <a:avLst/>
                      <a:gdLst>
                        <a:gd name="T0" fmla="*/ 1 w 4"/>
                        <a:gd name="T1" fmla="*/ 0 h 2"/>
                        <a:gd name="T2" fmla="*/ 2 w 4"/>
                        <a:gd name="T3" fmla="*/ 1 h 2"/>
                        <a:gd name="T4" fmla="*/ 4 w 4"/>
                        <a:gd name="T5" fmla="*/ 2 h 2"/>
                        <a:gd name="T6" fmla="*/ 4 w 4"/>
                        <a:gd name="T7" fmla="*/ 2 h 2"/>
                        <a:gd name="T8" fmla="*/ 4 w 4"/>
                        <a:gd name="T9" fmla="*/ 2 h 2"/>
                        <a:gd name="T10" fmla="*/ 4 w 4"/>
                        <a:gd name="T11" fmla="*/ 2 h 2"/>
                        <a:gd name="T12" fmla="*/ 1 w 4"/>
                        <a:gd name="T13" fmla="*/ 2 h 2"/>
                        <a:gd name="T14" fmla="*/ 1 w 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1" y="0"/>
                          </a:moveTo>
                          <a:cubicBezTo>
                            <a:pt x="1" y="0"/>
                            <a:pt x="1" y="1"/>
                            <a:pt x="2" y="1"/>
                          </a:cubicBezTo>
                          <a:cubicBezTo>
                            <a:pt x="3" y="2"/>
                            <a:pt x="4" y="2"/>
                            <a:pt x="4" y="2"/>
                          </a:cubicBezTo>
                          <a:cubicBezTo>
                            <a:pt x="4" y="2"/>
                            <a:pt x="4" y="2"/>
                            <a:pt x="4" y="2"/>
                          </a:cubicBezTo>
                          <a:cubicBezTo>
                            <a:pt x="4" y="2"/>
                            <a:pt x="4" y="2"/>
                            <a:pt x="4" y="2"/>
                          </a:cubicBezTo>
                          <a:cubicBezTo>
                            <a:pt x="4" y="2"/>
                            <a:pt x="4" y="2"/>
                            <a:pt x="4" y="2"/>
                          </a:cubicBezTo>
                          <a:cubicBezTo>
                            <a:pt x="3" y="2"/>
                            <a:pt x="3" y="2"/>
                            <a:pt x="1" y="2"/>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14286"/>
                    <p:cNvSpPr>
                      <a:spLocks/>
                    </p:cNvSpPr>
                    <p:nvPr/>
                  </p:nvSpPr>
                  <p:spPr bwMode="auto">
                    <a:xfrm>
                      <a:off x="2679" y="691"/>
                      <a:ext cx="16" cy="16"/>
                    </a:xfrm>
                    <a:custGeom>
                      <a:avLst/>
                      <a:gdLst>
                        <a:gd name="T0" fmla="*/ 1 w 4"/>
                        <a:gd name="T1" fmla="*/ 0 h 4"/>
                        <a:gd name="T2" fmla="*/ 2 w 4"/>
                        <a:gd name="T3" fmla="*/ 0 h 4"/>
                        <a:gd name="T4" fmla="*/ 1 w 4"/>
                        <a:gd name="T5" fmla="*/ 1 h 4"/>
                        <a:gd name="T6" fmla="*/ 1 w 4"/>
                        <a:gd name="T7" fmla="*/ 1 h 4"/>
                        <a:gd name="T8" fmla="*/ 1 w 4"/>
                        <a:gd name="T9" fmla="*/ 1 h 4"/>
                        <a:gd name="T10" fmla="*/ 1 w 4"/>
                        <a:gd name="T11" fmla="*/ 1 h 4"/>
                        <a:gd name="T12" fmla="*/ 2 w 4"/>
                        <a:gd name="T13" fmla="*/ 1 h 4"/>
                        <a:gd name="T14" fmla="*/ 2 w 4"/>
                        <a:gd name="T15" fmla="*/ 1 h 4"/>
                        <a:gd name="T16" fmla="*/ 2 w 4"/>
                        <a:gd name="T17" fmla="*/ 1 h 4"/>
                        <a:gd name="T18" fmla="*/ 3 w 4"/>
                        <a:gd name="T19" fmla="*/ 1 h 4"/>
                        <a:gd name="T20" fmla="*/ 2 w 4"/>
                        <a:gd name="T21" fmla="*/ 0 h 4"/>
                        <a:gd name="T22" fmla="*/ 3 w 4"/>
                        <a:gd name="T23" fmla="*/ 0 h 4"/>
                        <a:gd name="T24" fmla="*/ 3 w 4"/>
                        <a:gd name="T25" fmla="*/ 0 h 4"/>
                        <a:gd name="T26" fmla="*/ 4 w 4"/>
                        <a:gd name="T27" fmla="*/ 1 h 4"/>
                        <a:gd name="T28" fmla="*/ 4 w 4"/>
                        <a:gd name="T29" fmla="*/ 2 h 4"/>
                        <a:gd name="T30" fmla="*/ 4 w 4"/>
                        <a:gd name="T31" fmla="*/ 4 h 4"/>
                        <a:gd name="T32" fmla="*/ 3 w 4"/>
                        <a:gd name="T33" fmla="*/ 4 h 4"/>
                        <a:gd name="T34" fmla="*/ 1 w 4"/>
                        <a:gd name="T35" fmla="*/ 4 h 4"/>
                        <a:gd name="T36" fmla="*/ 0 w 4"/>
                        <a:gd name="T37" fmla="*/ 3 h 4"/>
                        <a:gd name="T38" fmla="*/ 0 w 4"/>
                        <a:gd name="T39" fmla="*/ 1 h 4"/>
                        <a:gd name="T40" fmla="*/ 1 w 4"/>
                        <a:gd name="T4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 h="4">
                          <a:moveTo>
                            <a:pt x="1" y="0"/>
                          </a:moveTo>
                          <a:cubicBezTo>
                            <a:pt x="1" y="0"/>
                            <a:pt x="2" y="0"/>
                            <a:pt x="2" y="0"/>
                          </a:cubicBezTo>
                          <a:cubicBezTo>
                            <a:pt x="2" y="0"/>
                            <a:pt x="1" y="0"/>
                            <a:pt x="1" y="1"/>
                          </a:cubicBezTo>
                          <a:cubicBezTo>
                            <a:pt x="1" y="1"/>
                            <a:pt x="1" y="1"/>
                            <a:pt x="1" y="1"/>
                          </a:cubicBezTo>
                          <a:cubicBezTo>
                            <a:pt x="1" y="1"/>
                            <a:pt x="1" y="1"/>
                            <a:pt x="1" y="1"/>
                          </a:cubicBezTo>
                          <a:cubicBezTo>
                            <a:pt x="1" y="1"/>
                            <a:pt x="1" y="1"/>
                            <a:pt x="1" y="1"/>
                          </a:cubicBezTo>
                          <a:cubicBezTo>
                            <a:pt x="1" y="1"/>
                            <a:pt x="2" y="1"/>
                            <a:pt x="2" y="1"/>
                          </a:cubicBezTo>
                          <a:cubicBezTo>
                            <a:pt x="2" y="1"/>
                            <a:pt x="2" y="1"/>
                            <a:pt x="2" y="1"/>
                          </a:cubicBezTo>
                          <a:cubicBezTo>
                            <a:pt x="2" y="1"/>
                            <a:pt x="2" y="1"/>
                            <a:pt x="2" y="1"/>
                          </a:cubicBezTo>
                          <a:cubicBezTo>
                            <a:pt x="2" y="0"/>
                            <a:pt x="3" y="0"/>
                            <a:pt x="3" y="1"/>
                          </a:cubicBezTo>
                          <a:cubicBezTo>
                            <a:pt x="3" y="0"/>
                            <a:pt x="3" y="0"/>
                            <a:pt x="2" y="0"/>
                          </a:cubicBezTo>
                          <a:cubicBezTo>
                            <a:pt x="2" y="0"/>
                            <a:pt x="2" y="0"/>
                            <a:pt x="3" y="0"/>
                          </a:cubicBezTo>
                          <a:cubicBezTo>
                            <a:pt x="3" y="0"/>
                            <a:pt x="3" y="0"/>
                            <a:pt x="3" y="0"/>
                          </a:cubicBezTo>
                          <a:cubicBezTo>
                            <a:pt x="3" y="0"/>
                            <a:pt x="4" y="1"/>
                            <a:pt x="4" y="1"/>
                          </a:cubicBezTo>
                          <a:cubicBezTo>
                            <a:pt x="4" y="1"/>
                            <a:pt x="4" y="2"/>
                            <a:pt x="4" y="2"/>
                          </a:cubicBezTo>
                          <a:cubicBezTo>
                            <a:pt x="4" y="3"/>
                            <a:pt x="4" y="3"/>
                            <a:pt x="4" y="4"/>
                          </a:cubicBezTo>
                          <a:cubicBezTo>
                            <a:pt x="3" y="4"/>
                            <a:pt x="3" y="4"/>
                            <a:pt x="3" y="4"/>
                          </a:cubicBezTo>
                          <a:cubicBezTo>
                            <a:pt x="2" y="4"/>
                            <a:pt x="1" y="4"/>
                            <a:pt x="1" y="4"/>
                          </a:cubicBezTo>
                          <a:cubicBezTo>
                            <a:pt x="0" y="4"/>
                            <a:pt x="0" y="3"/>
                            <a:pt x="0" y="3"/>
                          </a:cubicBezTo>
                          <a:cubicBezTo>
                            <a:pt x="0" y="2"/>
                            <a:pt x="0" y="2"/>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14287"/>
                    <p:cNvSpPr>
                      <a:spLocks/>
                    </p:cNvSpPr>
                    <p:nvPr/>
                  </p:nvSpPr>
                  <p:spPr bwMode="auto">
                    <a:xfrm>
                      <a:off x="2347" y="506"/>
                      <a:ext cx="21" cy="21"/>
                    </a:xfrm>
                    <a:custGeom>
                      <a:avLst/>
                      <a:gdLst>
                        <a:gd name="T0" fmla="*/ 0 w 5"/>
                        <a:gd name="T1" fmla="*/ 1 h 5"/>
                        <a:gd name="T2" fmla="*/ 1 w 5"/>
                        <a:gd name="T3" fmla="*/ 0 h 5"/>
                        <a:gd name="T4" fmla="*/ 2 w 5"/>
                        <a:gd name="T5" fmla="*/ 0 h 5"/>
                        <a:gd name="T6" fmla="*/ 2 w 5"/>
                        <a:gd name="T7" fmla="*/ 1 h 5"/>
                        <a:gd name="T8" fmla="*/ 1 w 5"/>
                        <a:gd name="T9" fmla="*/ 1 h 5"/>
                        <a:gd name="T10" fmla="*/ 1 w 5"/>
                        <a:gd name="T11" fmla="*/ 1 h 5"/>
                        <a:gd name="T12" fmla="*/ 1 w 5"/>
                        <a:gd name="T13" fmla="*/ 1 h 5"/>
                        <a:gd name="T14" fmla="*/ 2 w 5"/>
                        <a:gd name="T15" fmla="*/ 1 h 5"/>
                        <a:gd name="T16" fmla="*/ 2 w 5"/>
                        <a:gd name="T17" fmla="*/ 1 h 5"/>
                        <a:gd name="T18" fmla="*/ 2 w 5"/>
                        <a:gd name="T19" fmla="*/ 1 h 5"/>
                        <a:gd name="T20" fmla="*/ 4 w 5"/>
                        <a:gd name="T21" fmla="*/ 1 h 5"/>
                        <a:gd name="T22" fmla="*/ 3 w 5"/>
                        <a:gd name="T23" fmla="*/ 0 h 5"/>
                        <a:gd name="T24" fmla="*/ 3 w 5"/>
                        <a:gd name="T25" fmla="*/ 0 h 5"/>
                        <a:gd name="T26" fmla="*/ 4 w 5"/>
                        <a:gd name="T27" fmla="*/ 0 h 5"/>
                        <a:gd name="T28" fmla="*/ 4 w 5"/>
                        <a:gd name="T29" fmla="*/ 1 h 5"/>
                        <a:gd name="T30" fmla="*/ 5 w 5"/>
                        <a:gd name="T31" fmla="*/ 3 h 5"/>
                        <a:gd name="T32" fmla="*/ 4 w 5"/>
                        <a:gd name="T33" fmla="*/ 4 h 5"/>
                        <a:gd name="T34" fmla="*/ 3 w 5"/>
                        <a:gd name="T35" fmla="*/ 4 h 5"/>
                        <a:gd name="T36" fmla="*/ 1 w 5"/>
                        <a:gd name="T37" fmla="*/ 4 h 5"/>
                        <a:gd name="T38" fmla="*/ 0 w 5"/>
                        <a:gd name="T39" fmla="*/ 3 h 5"/>
                        <a:gd name="T40" fmla="*/ 0 w 5"/>
                        <a:gd name="T4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5">
                          <a:moveTo>
                            <a:pt x="0" y="1"/>
                          </a:moveTo>
                          <a:cubicBezTo>
                            <a:pt x="1" y="1"/>
                            <a:pt x="1" y="1"/>
                            <a:pt x="1" y="0"/>
                          </a:cubicBezTo>
                          <a:cubicBezTo>
                            <a:pt x="2" y="0"/>
                            <a:pt x="2" y="0"/>
                            <a:pt x="2" y="0"/>
                          </a:cubicBezTo>
                          <a:cubicBezTo>
                            <a:pt x="2" y="0"/>
                            <a:pt x="2" y="1"/>
                            <a:pt x="2" y="1"/>
                          </a:cubicBezTo>
                          <a:cubicBezTo>
                            <a:pt x="2" y="1"/>
                            <a:pt x="2" y="1"/>
                            <a:pt x="1" y="1"/>
                          </a:cubicBezTo>
                          <a:cubicBezTo>
                            <a:pt x="1" y="1"/>
                            <a:pt x="1" y="1"/>
                            <a:pt x="1" y="1"/>
                          </a:cubicBezTo>
                          <a:cubicBezTo>
                            <a:pt x="1" y="1"/>
                            <a:pt x="1" y="1"/>
                            <a:pt x="1" y="1"/>
                          </a:cubicBezTo>
                          <a:cubicBezTo>
                            <a:pt x="2" y="1"/>
                            <a:pt x="2" y="1"/>
                            <a:pt x="2" y="1"/>
                          </a:cubicBezTo>
                          <a:cubicBezTo>
                            <a:pt x="2" y="1"/>
                            <a:pt x="2" y="1"/>
                            <a:pt x="2" y="1"/>
                          </a:cubicBezTo>
                          <a:cubicBezTo>
                            <a:pt x="2" y="1"/>
                            <a:pt x="2" y="1"/>
                            <a:pt x="2" y="1"/>
                          </a:cubicBezTo>
                          <a:cubicBezTo>
                            <a:pt x="3" y="1"/>
                            <a:pt x="3" y="1"/>
                            <a:pt x="4" y="1"/>
                          </a:cubicBezTo>
                          <a:cubicBezTo>
                            <a:pt x="3" y="1"/>
                            <a:pt x="3" y="0"/>
                            <a:pt x="3" y="0"/>
                          </a:cubicBezTo>
                          <a:cubicBezTo>
                            <a:pt x="3" y="0"/>
                            <a:pt x="3" y="0"/>
                            <a:pt x="3" y="0"/>
                          </a:cubicBezTo>
                          <a:cubicBezTo>
                            <a:pt x="3" y="0"/>
                            <a:pt x="3" y="0"/>
                            <a:pt x="4" y="0"/>
                          </a:cubicBezTo>
                          <a:cubicBezTo>
                            <a:pt x="4" y="1"/>
                            <a:pt x="4" y="1"/>
                            <a:pt x="4" y="1"/>
                          </a:cubicBezTo>
                          <a:cubicBezTo>
                            <a:pt x="5" y="2"/>
                            <a:pt x="5" y="2"/>
                            <a:pt x="5" y="3"/>
                          </a:cubicBezTo>
                          <a:cubicBezTo>
                            <a:pt x="5" y="3"/>
                            <a:pt x="4" y="4"/>
                            <a:pt x="4" y="4"/>
                          </a:cubicBezTo>
                          <a:cubicBezTo>
                            <a:pt x="4" y="4"/>
                            <a:pt x="3" y="4"/>
                            <a:pt x="3" y="4"/>
                          </a:cubicBezTo>
                          <a:cubicBezTo>
                            <a:pt x="2" y="5"/>
                            <a:pt x="2" y="5"/>
                            <a:pt x="1" y="4"/>
                          </a:cubicBezTo>
                          <a:cubicBezTo>
                            <a:pt x="1" y="4"/>
                            <a:pt x="0" y="3"/>
                            <a:pt x="0" y="3"/>
                          </a:cubicBezTo>
                          <a:cubicBezTo>
                            <a:pt x="0"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14288"/>
                    <p:cNvSpPr>
                      <a:spLocks/>
                    </p:cNvSpPr>
                    <p:nvPr/>
                  </p:nvSpPr>
                  <p:spPr bwMode="auto">
                    <a:xfrm>
                      <a:off x="2741" y="510"/>
                      <a:ext cx="16" cy="17"/>
                    </a:xfrm>
                    <a:custGeom>
                      <a:avLst/>
                      <a:gdLst>
                        <a:gd name="T0" fmla="*/ 1 w 4"/>
                        <a:gd name="T1" fmla="*/ 4 h 4"/>
                        <a:gd name="T2" fmla="*/ 0 w 4"/>
                        <a:gd name="T3" fmla="*/ 3 h 4"/>
                        <a:gd name="T4" fmla="*/ 0 w 4"/>
                        <a:gd name="T5" fmla="*/ 1 h 4"/>
                        <a:gd name="T6" fmla="*/ 1 w 4"/>
                        <a:gd name="T7" fmla="*/ 0 h 4"/>
                        <a:gd name="T8" fmla="*/ 3 w 4"/>
                        <a:gd name="T9" fmla="*/ 0 h 4"/>
                        <a:gd name="T10" fmla="*/ 4 w 4"/>
                        <a:gd name="T11" fmla="*/ 1 h 4"/>
                        <a:gd name="T12" fmla="*/ 4 w 4"/>
                        <a:gd name="T13" fmla="*/ 2 h 4"/>
                        <a:gd name="T14" fmla="*/ 4 w 4"/>
                        <a:gd name="T15" fmla="*/ 1 h 4"/>
                        <a:gd name="T16" fmla="*/ 3 w 4"/>
                        <a:gd name="T17" fmla="*/ 1 h 4"/>
                        <a:gd name="T18" fmla="*/ 3 w 4"/>
                        <a:gd name="T19" fmla="*/ 1 h 4"/>
                        <a:gd name="T20" fmla="*/ 3 w 4"/>
                        <a:gd name="T21" fmla="*/ 1 h 4"/>
                        <a:gd name="T22" fmla="*/ 4 w 4"/>
                        <a:gd name="T23" fmla="*/ 2 h 4"/>
                        <a:gd name="T24" fmla="*/ 4 w 4"/>
                        <a:gd name="T25" fmla="*/ 2 h 4"/>
                        <a:gd name="T26" fmla="*/ 4 w 4"/>
                        <a:gd name="T27" fmla="*/ 2 h 4"/>
                        <a:gd name="T28" fmla="*/ 4 w 4"/>
                        <a:gd name="T29" fmla="*/ 3 h 4"/>
                        <a:gd name="T30" fmla="*/ 4 w 4"/>
                        <a:gd name="T31" fmla="*/ 2 h 4"/>
                        <a:gd name="T32" fmla="*/ 4 w 4"/>
                        <a:gd name="T33" fmla="*/ 2 h 4"/>
                        <a:gd name="T34" fmla="*/ 4 w 4"/>
                        <a:gd name="T35" fmla="*/ 3 h 4"/>
                        <a:gd name="T36" fmla="*/ 4 w 4"/>
                        <a:gd name="T37" fmla="*/ 4 h 4"/>
                        <a:gd name="T38" fmla="*/ 2 w 4"/>
                        <a:gd name="T39" fmla="*/ 4 h 4"/>
                        <a:gd name="T40" fmla="*/ 1 w 4"/>
                        <a:gd name="T4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 h="4">
                          <a:moveTo>
                            <a:pt x="1" y="4"/>
                          </a:moveTo>
                          <a:cubicBezTo>
                            <a:pt x="1" y="4"/>
                            <a:pt x="0" y="3"/>
                            <a:pt x="0" y="3"/>
                          </a:cubicBezTo>
                          <a:cubicBezTo>
                            <a:pt x="0" y="3"/>
                            <a:pt x="0" y="2"/>
                            <a:pt x="0" y="1"/>
                          </a:cubicBezTo>
                          <a:cubicBezTo>
                            <a:pt x="0" y="1"/>
                            <a:pt x="1" y="0"/>
                            <a:pt x="1" y="0"/>
                          </a:cubicBezTo>
                          <a:cubicBezTo>
                            <a:pt x="2" y="0"/>
                            <a:pt x="2" y="0"/>
                            <a:pt x="3" y="0"/>
                          </a:cubicBezTo>
                          <a:cubicBezTo>
                            <a:pt x="3" y="0"/>
                            <a:pt x="4" y="0"/>
                            <a:pt x="4" y="1"/>
                          </a:cubicBezTo>
                          <a:cubicBezTo>
                            <a:pt x="4" y="1"/>
                            <a:pt x="4" y="1"/>
                            <a:pt x="4" y="2"/>
                          </a:cubicBezTo>
                          <a:cubicBezTo>
                            <a:pt x="4" y="1"/>
                            <a:pt x="4" y="1"/>
                            <a:pt x="4" y="1"/>
                          </a:cubicBezTo>
                          <a:cubicBezTo>
                            <a:pt x="3" y="1"/>
                            <a:pt x="3" y="1"/>
                            <a:pt x="3" y="1"/>
                          </a:cubicBezTo>
                          <a:cubicBezTo>
                            <a:pt x="3" y="1"/>
                            <a:pt x="3" y="1"/>
                            <a:pt x="3" y="1"/>
                          </a:cubicBezTo>
                          <a:cubicBezTo>
                            <a:pt x="3" y="1"/>
                            <a:pt x="3" y="1"/>
                            <a:pt x="3" y="1"/>
                          </a:cubicBezTo>
                          <a:cubicBezTo>
                            <a:pt x="3" y="1"/>
                            <a:pt x="4" y="1"/>
                            <a:pt x="4" y="2"/>
                          </a:cubicBezTo>
                          <a:cubicBezTo>
                            <a:pt x="4" y="2"/>
                            <a:pt x="4" y="2"/>
                            <a:pt x="4" y="2"/>
                          </a:cubicBezTo>
                          <a:cubicBezTo>
                            <a:pt x="4" y="2"/>
                            <a:pt x="4" y="2"/>
                            <a:pt x="4" y="2"/>
                          </a:cubicBezTo>
                          <a:cubicBezTo>
                            <a:pt x="4" y="2"/>
                            <a:pt x="4" y="2"/>
                            <a:pt x="4" y="3"/>
                          </a:cubicBezTo>
                          <a:cubicBezTo>
                            <a:pt x="4" y="3"/>
                            <a:pt x="4" y="2"/>
                            <a:pt x="4" y="2"/>
                          </a:cubicBezTo>
                          <a:cubicBezTo>
                            <a:pt x="4" y="2"/>
                            <a:pt x="4" y="2"/>
                            <a:pt x="4" y="2"/>
                          </a:cubicBezTo>
                          <a:cubicBezTo>
                            <a:pt x="4" y="2"/>
                            <a:pt x="4" y="3"/>
                            <a:pt x="4" y="3"/>
                          </a:cubicBezTo>
                          <a:cubicBezTo>
                            <a:pt x="4" y="3"/>
                            <a:pt x="4" y="4"/>
                            <a:pt x="4" y="4"/>
                          </a:cubicBezTo>
                          <a:cubicBezTo>
                            <a:pt x="3" y="4"/>
                            <a:pt x="3" y="4"/>
                            <a:pt x="2" y="4"/>
                          </a:cubicBezTo>
                          <a:cubicBezTo>
                            <a:pt x="2"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14289"/>
                    <p:cNvSpPr>
                      <a:spLocks/>
                    </p:cNvSpPr>
                    <p:nvPr/>
                  </p:nvSpPr>
                  <p:spPr bwMode="auto">
                    <a:xfrm>
                      <a:off x="2630" y="322"/>
                      <a:ext cx="41" cy="20"/>
                    </a:xfrm>
                    <a:custGeom>
                      <a:avLst/>
                      <a:gdLst>
                        <a:gd name="T0" fmla="*/ 10 w 10"/>
                        <a:gd name="T1" fmla="*/ 4 h 5"/>
                        <a:gd name="T2" fmla="*/ 4 w 10"/>
                        <a:gd name="T3" fmla="*/ 4 h 5"/>
                        <a:gd name="T4" fmla="*/ 0 w 10"/>
                        <a:gd name="T5" fmla="*/ 1 h 5"/>
                        <a:gd name="T6" fmla="*/ 0 w 10"/>
                        <a:gd name="T7" fmla="*/ 0 h 5"/>
                        <a:gd name="T8" fmla="*/ 0 w 10"/>
                        <a:gd name="T9" fmla="*/ 0 h 5"/>
                        <a:gd name="T10" fmla="*/ 2 w 10"/>
                        <a:gd name="T11" fmla="*/ 0 h 5"/>
                        <a:gd name="T12" fmla="*/ 5 w 10"/>
                        <a:gd name="T13" fmla="*/ 0 h 5"/>
                        <a:gd name="T14" fmla="*/ 10 w 10"/>
                        <a:gd name="T15" fmla="*/ 4 h 5"/>
                        <a:gd name="T16" fmla="*/ 10 w 10"/>
                        <a:gd name="T17" fmla="*/ 4 h 5"/>
                        <a:gd name="T18" fmla="*/ 10 w 10"/>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5">
                          <a:moveTo>
                            <a:pt x="10" y="4"/>
                          </a:moveTo>
                          <a:cubicBezTo>
                            <a:pt x="8" y="5"/>
                            <a:pt x="6" y="5"/>
                            <a:pt x="4" y="4"/>
                          </a:cubicBezTo>
                          <a:cubicBezTo>
                            <a:pt x="2" y="3"/>
                            <a:pt x="1" y="3"/>
                            <a:pt x="0" y="1"/>
                          </a:cubicBezTo>
                          <a:cubicBezTo>
                            <a:pt x="0" y="1"/>
                            <a:pt x="0" y="0"/>
                            <a:pt x="0" y="0"/>
                          </a:cubicBezTo>
                          <a:cubicBezTo>
                            <a:pt x="0" y="0"/>
                            <a:pt x="0" y="0"/>
                            <a:pt x="0" y="0"/>
                          </a:cubicBezTo>
                          <a:cubicBezTo>
                            <a:pt x="1" y="0"/>
                            <a:pt x="2" y="0"/>
                            <a:pt x="2" y="0"/>
                          </a:cubicBezTo>
                          <a:cubicBezTo>
                            <a:pt x="3" y="0"/>
                            <a:pt x="5" y="0"/>
                            <a:pt x="5" y="0"/>
                          </a:cubicBezTo>
                          <a:cubicBezTo>
                            <a:pt x="7" y="1"/>
                            <a:pt x="9" y="2"/>
                            <a:pt x="10" y="4"/>
                          </a:cubicBezTo>
                          <a:cubicBezTo>
                            <a:pt x="10" y="4"/>
                            <a:pt x="10" y="4"/>
                            <a:pt x="10" y="4"/>
                          </a:cubicBezTo>
                          <a:cubicBezTo>
                            <a:pt x="10" y="4"/>
                            <a:pt x="10"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14290"/>
                    <p:cNvSpPr>
                      <a:spLocks/>
                    </p:cNvSpPr>
                    <p:nvPr/>
                  </p:nvSpPr>
                  <p:spPr bwMode="auto">
                    <a:xfrm>
                      <a:off x="2654" y="261"/>
                      <a:ext cx="54" cy="32"/>
                    </a:xfrm>
                    <a:custGeom>
                      <a:avLst/>
                      <a:gdLst>
                        <a:gd name="T0" fmla="*/ 13 w 13"/>
                        <a:gd name="T1" fmla="*/ 1 h 8"/>
                        <a:gd name="T2" fmla="*/ 7 w 13"/>
                        <a:gd name="T3" fmla="*/ 6 h 8"/>
                        <a:gd name="T4" fmla="*/ 0 w 13"/>
                        <a:gd name="T5" fmla="*/ 6 h 8"/>
                        <a:gd name="T6" fmla="*/ 0 w 13"/>
                        <a:gd name="T7" fmla="*/ 6 h 8"/>
                        <a:gd name="T8" fmla="*/ 0 w 13"/>
                        <a:gd name="T9" fmla="*/ 6 h 8"/>
                        <a:gd name="T10" fmla="*/ 1 w 13"/>
                        <a:gd name="T11" fmla="*/ 3 h 8"/>
                        <a:gd name="T12" fmla="*/ 5 w 13"/>
                        <a:gd name="T13" fmla="*/ 1 h 8"/>
                        <a:gd name="T14" fmla="*/ 13 w 13"/>
                        <a:gd name="T15" fmla="*/ 0 h 8"/>
                        <a:gd name="T16" fmla="*/ 13 w 13"/>
                        <a:gd name="T17" fmla="*/ 1 h 8"/>
                        <a:gd name="T18" fmla="*/ 13 w 13"/>
                        <a:gd name="T1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13" y="1"/>
                          </a:moveTo>
                          <a:cubicBezTo>
                            <a:pt x="11" y="3"/>
                            <a:pt x="9" y="5"/>
                            <a:pt x="7" y="6"/>
                          </a:cubicBezTo>
                          <a:cubicBezTo>
                            <a:pt x="5" y="7"/>
                            <a:pt x="4" y="8"/>
                            <a:pt x="0" y="6"/>
                          </a:cubicBezTo>
                          <a:cubicBezTo>
                            <a:pt x="0" y="6"/>
                            <a:pt x="0" y="6"/>
                            <a:pt x="0" y="6"/>
                          </a:cubicBezTo>
                          <a:cubicBezTo>
                            <a:pt x="0" y="6"/>
                            <a:pt x="0" y="6"/>
                            <a:pt x="0" y="6"/>
                          </a:cubicBezTo>
                          <a:cubicBezTo>
                            <a:pt x="0" y="5"/>
                            <a:pt x="1" y="4"/>
                            <a:pt x="1" y="3"/>
                          </a:cubicBezTo>
                          <a:cubicBezTo>
                            <a:pt x="2" y="2"/>
                            <a:pt x="4" y="1"/>
                            <a:pt x="5" y="1"/>
                          </a:cubicBezTo>
                          <a:cubicBezTo>
                            <a:pt x="7" y="0"/>
                            <a:pt x="11" y="0"/>
                            <a:pt x="13" y="0"/>
                          </a:cubicBezTo>
                          <a:cubicBezTo>
                            <a:pt x="13" y="0"/>
                            <a:pt x="13" y="1"/>
                            <a:pt x="13" y="1"/>
                          </a:cubicBezTo>
                          <a:cubicBezTo>
                            <a:pt x="13" y="1"/>
                            <a:pt x="13"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14291"/>
                    <p:cNvSpPr>
                      <a:spLocks/>
                    </p:cNvSpPr>
                    <p:nvPr/>
                  </p:nvSpPr>
                  <p:spPr bwMode="auto">
                    <a:xfrm>
                      <a:off x="2482" y="33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Oval 14292"/>
                    <p:cNvSpPr>
                      <a:spLocks noChangeArrowheads="1"/>
                    </p:cNvSpPr>
                    <p:nvPr/>
                  </p:nvSpPr>
                  <p:spPr bwMode="auto">
                    <a:xfrm>
                      <a:off x="2482" y="338"/>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14293"/>
                    <p:cNvSpPr>
                      <a:spLocks/>
                    </p:cNvSpPr>
                    <p:nvPr/>
                  </p:nvSpPr>
                  <p:spPr bwMode="auto">
                    <a:xfrm>
                      <a:off x="2478" y="35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14294"/>
                    <p:cNvSpPr>
                      <a:spLocks/>
                    </p:cNvSpPr>
                    <p:nvPr/>
                  </p:nvSpPr>
                  <p:spPr bwMode="auto">
                    <a:xfrm>
                      <a:off x="2478" y="347"/>
                      <a:ext cx="0" cy="8"/>
                    </a:xfrm>
                    <a:custGeom>
                      <a:avLst/>
                      <a:gdLst>
                        <a:gd name="T0" fmla="*/ 1 h 2"/>
                        <a:gd name="T1" fmla="*/ 1 h 2"/>
                        <a:gd name="T2" fmla="*/ 0 h 2"/>
                        <a:gd name="T3" fmla="*/ 2 h 2"/>
                        <a:gd name="T4" fmla="*/ 2 h 2"/>
                        <a:gd name="T5" fmla="*/ 1 h 2"/>
                      </a:gdLst>
                      <a:ahLst/>
                      <a:cxnLst>
                        <a:cxn ang="0">
                          <a:pos x="0" y="T0"/>
                        </a:cxn>
                        <a:cxn ang="0">
                          <a:pos x="0" y="T1"/>
                        </a:cxn>
                        <a:cxn ang="0">
                          <a:pos x="0" y="T2"/>
                        </a:cxn>
                        <a:cxn ang="0">
                          <a:pos x="0" y="T3"/>
                        </a:cxn>
                        <a:cxn ang="0">
                          <a:pos x="0" y="T4"/>
                        </a:cxn>
                        <a:cxn ang="0">
                          <a:pos x="0" y="T5"/>
                        </a:cxn>
                      </a:cxnLst>
                      <a:rect l="0" t="0" r="r" b="b"/>
                      <a:pathLst>
                        <a:path h="2">
                          <a:moveTo>
                            <a:pt x="0" y="1"/>
                          </a:moveTo>
                          <a:cubicBezTo>
                            <a:pt x="0" y="1"/>
                            <a:pt x="0" y="1"/>
                            <a:pt x="0" y="1"/>
                          </a:cubicBezTo>
                          <a:cubicBezTo>
                            <a:pt x="0" y="1"/>
                            <a:pt x="0" y="0"/>
                            <a:pt x="0" y="0"/>
                          </a:cubicBezTo>
                          <a:cubicBezTo>
                            <a:pt x="0" y="0"/>
                            <a:pt x="0" y="1"/>
                            <a:pt x="0" y="2"/>
                          </a:cubicBezTo>
                          <a:cubicBezTo>
                            <a:pt x="0" y="2"/>
                            <a:pt x="0" y="2"/>
                            <a:pt x="0" y="2"/>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14295"/>
                    <p:cNvSpPr>
                      <a:spLocks/>
                    </p:cNvSpPr>
                    <p:nvPr/>
                  </p:nvSpPr>
                  <p:spPr bwMode="auto">
                    <a:xfrm>
                      <a:off x="2487" y="334"/>
                      <a:ext cx="4" cy="4"/>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0" y="0"/>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14296"/>
                    <p:cNvSpPr>
                      <a:spLocks/>
                    </p:cNvSpPr>
                    <p:nvPr/>
                  </p:nvSpPr>
                  <p:spPr bwMode="auto">
                    <a:xfrm>
                      <a:off x="2487" y="342"/>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14297"/>
                    <p:cNvSpPr>
                      <a:spLocks/>
                    </p:cNvSpPr>
                    <p:nvPr/>
                  </p:nvSpPr>
                  <p:spPr bwMode="auto">
                    <a:xfrm>
                      <a:off x="2487" y="338"/>
                      <a:ext cx="0" cy="4"/>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14298"/>
                    <p:cNvSpPr>
                      <a:spLocks/>
                    </p:cNvSpPr>
                    <p:nvPr/>
                  </p:nvSpPr>
                  <p:spPr bwMode="auto">
                    <a:xfrm>
                      <a:off x="2478" y="338"/>
                      <a:ext cx="9" cy="4"/>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0" y="1"/>
                            <a:pt x="1" y="0"/>
                            <a:pt x="2"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14299"/>
                    <p:cNvSpPr>
                      <a:spLocks/>
                    </p:cNvSpPr>
                    <p:nvPr/>
                  </p:nvSpPr>
                  <p:spPr bwMode="auto">
                    <a:xfrm>
                      <a:off x="2667" y="199"/>
                      <a:ext cx="4" cy="25"/>
                    </a:xfrm>
                    <a:custGeom>
                      <a:avLst/>
                      <a:gdLst>
                        <a:gd name="T0" fmla="*/ 0 w 1"/>
                        <a:gd name="T1" fmla="*/ 6 h 6"/>
                        <a:gd name="T2" fmla="*/ 0 w 1"/>
                        <a:gd name="T3" fmla="*/ 3 h 6"/>
                        <a:gd name="T4" fmla="*/ 0 w 1"/>
                        <a:gd name="T5" fmla="*/ 0 h 6"/>
                        <a:gd name="T6" fmla="*/ 1 w 1"/>
                        <a:gd name="T7" fmla="*/ 3 h 6"/>
                        <a:gd name="T8" fmla="*/ 0 w 1"/>
                        <a:gd name="T9" fmla="*/ 5 h 6"/>
                        <a:gd name="T10" fmla="*/ 1 w 1"/>
                        <a:gd name="T11" fmla="*/ 5 h 6"/>
                        <a:gd name="T12" fmla="*/ 0 w 1"/>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 h="6">
                          <a:moveTo>
                            <a:pt x="0" y="6"/>
                          </a:moveTo>
                          <a:cubicBezTo>
                            <a:pt x="0" y="5"/>
                            <a:pt x="0" y="4"/>
                            <a:pt x="0" y="3"/>
                          </a:cubicBezTo>
                          <a:cubicBezTo>
                            <a:pt x="0" y="1"/>
                            <a:pt x="0" y="1"/>
                            <a:pt x="0" y="0"/>
                          </a:cubicBezTo>
                          <a:cubicBezTo>
                            <a:pt x="0" y="0"/>
                            <a:pt x="1" y="2"/>
                            <a:pt x="1" y="3"/>
                          </a:cubicBezTo>
                          <a:cubicBezTo>
                            <a:pt x="1" y="4"/>
                            <a:pt x="0" y="5"/>
                            <a:pt x="0" y="5"/>
                          </a:cubicBezTo>
                          <a:cubicBezTo>
                            <a:pt x="1" y="5"/>
                            <a:pt x="1" y="5"/>
                            <a:pt x="1" y="5"/>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14300"/>
                    <p:cNvSpPr>
                      <a:spLocks/>
                    </p:cNvSpPr>
                    <p:nvPr/>
                  </p:nvSpPr>
                  <p:spPr bwMode="auto">
                    <a:xfrm>
                      <a:off x="2654" y="187"/>
                      <a:ext cx="5" cy="24"/>
                    </a:xfrm>
                    <a:custGeom>
                      <a:avLst/>
                      <a:gdLst>
                        <a:gd name="T0" fmla="*/ 0 w 1"/>
                        <a:gd name="T1" fmla="*/ 2 h 6"/>
                        <a:gd name="T2" fmla="*/ 1 w 1"/>
                        <a:gd name="T3" fmla="*/ 0 h 6"/>
                        <a:gd name="T4" fmla="*/ 1 w 1"/>
                        <a:gd name="T5" fmla="*/ 1 h 6"/>
                        <a:gd name="T6" fmla="*/ 1 w 1"/>
                        <a:gd name="T7" fmla="*/ 3 h 6"/>
                        <a:gd name="T8" fmla="*/ 1 w 1"/>
                        <a:gd name="T9" fmla="*/ 5 h 6"/>
                        <a:gd name="T10" fmla="*/ 1 w 1"/>
                        <a:gd name="T11" fmla="*/ 5 h 6"/>
                        <a:gd name="T12" fmla="*/ 1 w 1"/>
                        <a:gd name="T13" fmla="*/ 6 h 6"/>
                        <a:gd name="T14" fmla="*/ 0 w 1"/>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6">
                          <a:moveTo>
                            <a:pt x="0" y="2"/>
                          </a:moveTo>
                          <a:cubicBezTo>
                            <a:pt x="0" y="1"/>
                            <a:pt x="1" y="0"/>
                            <a:pt x="1" y="0"/>
                          </a:cubicBezTo>
                          <a:cubicBezTo>
                            <a:pt x="1" y="0"/>
                            <a:pt x="1" y="1"/>
                            <a:pt x="1" y="1"/>
                          </a:cubicBezTo>
                          <a:cubicBezTo>
                            <a:pt x="1" y="1"/>
                            <a:pt x="1" y="2"/>
                            <a:pt x="1" y="3"/>
                          </a:cubicBezTo>
                          <a:cubicBezTo>
                            <a:pt x="1" y="4"/>
                            <a:pt x="1" y="5"/>
                            <a:pt x="1" y="5"/>
                          </a:cubicBezTo>
                          <a:cubicBezTo>
                            <a:pt x="1" y="5"/>
                            <a:pt x="1" y="5"/>
                            <a:pt x="1" y="5"/>
                          </a:cubicBezTo>
                          <a:cubicBezTo>
                            <a:pt x="1" y="6"/>
                            <a:pt x="1" y="6"/>
                            <a:pt x="1" y="6"/>
                          </a:cubicBezTo>
                          <a:cubicBezTo>
                            <a:pt x="1" y="5"/>
                            <a:pt x="1"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14301"/>
                    <p:cNvSpPr>
                      <a:spLocks/>
                    </p:cNvSpPr>
                    <p:nvPr/>
                  </p:nvSpPr>
                  <p:spPr bwMode="auto">
                    <a:xfrm>
                      <a:off x="2478" y="203"/>
                      <a:ext cx="181" cy="152"/>
                    </a:xfrm>
                    <a:custGeom>
                      <a:avLst/>
                      <a:gdLst>
                        <a:gd name="T0" fmla="*/ 43 w 44"/>
                        <a:gd name="T1" fmla="*/ 6 h 37"/>
                        <a:gd name="T2" fmla="*/ 43 w 44"/>
                        <a:gd name="T3" fmla="*/ 8 h 37"/>
                        <a:gd name="T4" fmla="*/ 44 w 44"/>
                        <a:gd name="T5" fmla="*/ 4 h 37"/>
                        <a:gd name="T6" fmla="*/ 42 w 44"/>
                        <a:gd name="T7" fmla="*/ 14 h 37"/>
                        <a:gd name="T8" fmla="*/ 43 w 44"/>
                        <a:gd name="T9" fmla="*/ 15 h 37"/>
                        <a:gd name="T10" fmla="*/ 40 w 44"/>
                        <a:gd name="T11" fmla="*/ 21 h 37"/>
                        <a:gd name="T12" fmla="*/ 38 w 44"/>
                        <a:gd name="T13" fmla="*/ 24 h 37"/>
                        <a:gd name="T14" fmla="*/ 36 w 44"/>
                        <a:gd name="T15" fmla="*/ 26 h 37"/>
                        <a:gd name="T16" fmla="*/ 27 w 44"/>
                        <a:gd name="T17" fmla="*/ 32 h 37"/>
                        <a:gd name="T18" fmla="*/ 25 w 44"/>
                        <a:gd name="T19" fmla="*/ 32 h 37"/>
                        <a:gd name="T20" fmla="*/ 21 w 44"/>
                        <a:gd name="T21" fmla="*/ 34 h 37"/>
                        <a:gd name="T22" fmla="*/ 19 w 44"/>
                        <a:gd name="T23" fmla="*/ 34 h 37"/>
                        <a:gd name="T24" fmla="*/ 18 w 44"/>
                        <a:gd name="T25" fmla="*/ 35 h 37"/>
                        <a:gd name="T26" fmla="*/ 14 w 44"/>
                        <a:gd name="T27" fmla="*/ 35 h 37"/>
                        <a:gd name="T28" fmla="*/ 2 w 44"/>
                        <a:gd name="T29" fmla="*/ 35 h 37"/>
                        <a:gd name="T30" fmla="*/ 2 w 44"/>
                        <a:gd name="T31" fmla="*/ 36 h 37"/>
                        <a:gd name="T32" fmla="*/ 1 w 44"/>
                        <a:gd name="T33" fmla="*/ 37 h 37"/>
                        <a:gd name="T34" fmla="*/ 0 w 44"/>
                        <a:gd name="T35" fmla="*/ 37 h 37"/>
                        <a:gd name="T36" fmla="*/ 0 w 44"/>
                        <a:gd name="T37" fmla="*/ 37 h 37"/>
                        <a:gd name="T38" fmla="*/ 0 w 44"/>
                        <a:gd name="T39" fmla="*/ 37 h 37"/>
                        <a:gd name="T40" fmla="*/ 1 w 44"/>
                        <a:gd name="T41" fmla="*/ 36 h 37"/>
                        <a:gd name="T42" fmla="*/ 2 w 44"/>
                        <a:gd name="T43" fmla="*/ 35 h 37"/>
                        <a:gd name="T44" fmla="*/ 1 w 44"/>
                        <a:gd name="T45" fmla="*/ 34 h 37"/>
                        <a:gd name="T46" fmla="*/ 2 w 44"/>
                        <a:gd name="T47" fmla="*/ 34 h 37"/>
                        <a:gd name="T48" fmla="*/ 2 w 44"/>
                        <a:gd name="T49" fmla="*/ 34 h 37"/>
                        <a:gd name="T50" fmla="*/ 1 w 44"/>
                        <a:gd name="T51" fmla="*/ 33 h 37"/>
                        <a:gd name="T52" fmla="*/ 1 w 44"/>
                        <a:gd name="T53" fmla="*/ 33 h 37"/>
                        <a:gd name="T54" fmla="*/ 1 w 44"/>
                        <a:gd name="T55" fmla="*/ 33 h 37"/>
                        <a:gd name="T56" fmla="*/ 2 w 44"/>
                        <a:gd name="T57" fmla="*/ 34 h 37"/>
                        <a:gd name="T58" fmla="*/ 8 w 44"/>
                        <a:gd name="T59" fmla="*/ 34 h 37"/>
                        <a:gd name="T60" fmla="*/ 6 w 44"/>
                        <a:gd name="T61" fmla="*/ 33 h 37"/>
                        <a:gd name="T62" fmla="*/ 27 w 44"/>
                        <a:gd name="T63" fmla="*/ 28 h 37"/>
                        <a:gd name="T64" fmla="*/ 30 w 44"/>
                        <a:gd name="T65" fmla="*/ 25 h 37"/>
                        <a:gd name="T66" fmla="*/ 32 w 44"/>
                        <a:gd name="T67" fmla="*/ 24 h 37"/>
                        <a:gd name="T68" fmla="*/ 35 w 44"/>
                        <a:gd name="T69" fmla="*/ 22 h 37"/>
                        <a:gd name="T70" fmla="*/ 40 w 44"/>
                        <a:gd name="T71" fmla="*/ 13 h 37"/>
                        <a:gd name="T72" fmla="*/ 43 w 44"/>
                        <a:gd name="T7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 h="37">
                          <a:moveTo>
                            <a:pt x="43" y="8"/>
                          </a:moveTo>
                          <a:cubicBezTo>
                            <a:pt x="43" y="8"/>
                            <a:pt x="43" y="7"/>
                            <a:pt x="43" y="6"/>
                          </a:cubicBezTo>
                          <a:cubicBezTo>
                            <a:pt x="43" y="7"/>
                            <a:pt x="43" y="9"/>
                            <a:pt x="43" y="10"/>
                          </a:cubicBezTo>
                          <a:cubicBezTo>
                            <a:pt x="43" y="9"/>
                            <a:pt x="44" y="9"/>
                            <a:pt x="43" y="8"/>
                          </a:cubicBezTo>
                          <a:cubicBezTo>
                            <a:pt x="43" y="8"/>
                            <a:pt x="43" y="9"/>
                            <a:pt x="43" y="9"/>
                          </a:cubicBezTo>
                          <a:cubicBezTo>
                            <a:pt x="44" y="8"/>
                            <a:pt x="44" y="6"/>
                            <a:pt x="44" y="4"/>
                          </a:cubicBezTo>
                          <a:cubicBezTo>
                            <a:pt x="44" y="6"/>
                            <a:pt x="44" y="7"/>
                            <a:pt x="44" y="9"/>
                          </a:cubicBezTo>
                          <a:cubicBezTo>
                            <a:pt x="43" y="11"/>
                            <a:pt x="43" y="12"/>
                            <a:pt x="42" y="14"/>
                          </a:cubicBezTo>
                          <a:cubicBezTo>
                            <a:pt x="43" y="14"/>
                            <a:pt x="43" y="13"/>
                            <a:pt x="43" y="12"/>
                          </a:cubicBezTo>
                          <a:cubicBezTo>
                            <a:pt x="43" y="13"/>
                            <a:pt x="43" y="14"/>
                            <a:pt x="43" y="15"/>
                          </a:cubicBezTo>
                          <a:cubicBezTo>
                            <a:pt x="42" y="15"/>
                            <a:pt x="42" y="15"/>
                            <a:pt x="42" y="15"/>
                          </a:cubicBezTo>
                          <a:cubicBezTo>
                            <a:pt x="41" y="16"/>
                            <a:pt x="40" y="19"/>
                            <a:pt x="40" y="21"/>
                          </a:cubicBezTo>
                          <a:cubicBezTo>
                            <a:pt x="39" y="21"/>
                            <a:pt x="39" y="22"/>
                            <a:pt x="39" y="22"/>
                          </a:cubicBezTo>
                          <a:cubicBezTo>
                            <a:pt x="38" y="23"/>
                            <a:pt x="38" y="23"/>
                            <a:pt x="38" y="24"/>
                          </a:cubicBezTo>
                          <a:cubicBezTo>
                            <a:pt x="37" y="25"/>
                            <a:pt x="37" y="25"/>
                            <a:pt x="37" y="25"/>
                          </a:cubicBezTo>
                          <a:cubicBezTo>
                            <a:pt x="36" y="25"/>
                            <a:pt x="36" y="25"/>
                            <a:pt x="36" y="26"/>
                          </a:cubicBezTo>
                          <a:cubicBezTo>
                            <a:pt x="35" y="26"/>
                            <a:pt x="35" y="27"/>
                            <a:pt x="34" y="27"/>
                          </a:cubicBezTo>
                          <a:cubicBezTo>
                            <a:pt x="32" y="29"/>
                            <a:pt x="29" y="31"/>
                            <a:pt x="27" y="32"/>
                          </a:cubicBezTo>
                          <a:cubicBezTo>
                            <a:pt x="26" y="32"/>
                            <a:pt x="26" y="32"/>
                            <a:pt x="26" y="32"/>
                          </a:cubicBezTo>
                          <a:cubicBezTo>
                            <a:pt x="25" y="32"/>
                            <a:pt x="25" y="32"/>
                            <a:pt x="25" y="32"/>
                          </a:cubicBezTo>
                          <a:cubicBezTo>
                            <a:pt x="24" y="32"/>
                            <a:pt x="23" y="33"/>
                            <a:pt x="23" y="33"/>
                          </a:cubicBezTo>
                          <a:cubicBezTo>
                            <a:pt x="22" y="33"/>
                            <a:pt x="21" y="33"/>
                            <a:pt x="21" y="34"/>
                          </a:cubicBezTo>
                          <a:cubicBezTo>
                            <a:pt x="20" y="34"/>
                            <a:pt x="20" y="34"/>
                            <a:pt x="20" y="34"/>
                          </a:cubicBezTo>
                          <a:cubicBezTo>
                            <a:pt x="19" y="34"/>
                            <a:pt x="19" y="34"/>
                            <a:pt x="19" y="34"/>
                          </a:cubicBezTo>
                          <a:cubicBezTo>
                            <a:pt x="19" y="34"/>
                            <a:pt x="18" y="34"/>
                            <a:pt x="18" y="35"/>
                          </a:cubicBezTo>
                          <a:cubicBezTo>
                            <a:pt x="18" y="35"/>
                            <a:pt x="18" y="35"/>
                            <a:pt x="18" y="35"/>
                          </a:cubicBezTo>
                          <a:cubicBezTo>
                            <a:pt x="17" y="34"/>
                            <a:pt x="16" y="34"/>
                            <a:pt x="16" y="34"/>
                          </a:cubicBezTo>
                          <a:cubicBezTo>
                            <a:pt x="15" y="34"/>
                            <a:pt x="14" y="35"/>
                            <a:pt x="14" y="35"/>
                          </a:cubicBezTo>
                          <a:cubicBezTo>
                            <a:pt x="13" y="35"/>
                            <a:pt x="12" y="35"/>
                            <a:pt x="11" y="36"/>
                          </a:cubicBezTo>
                          <a:cubicBezTo>
                            <a:pt x="7" y="36"/>
                            <a:pt x="4" y="36"/>
                            <a:pt x="2" y="35"/>
                          </a:cubicBezTo>
                          <a:cubicBezTo>
                            <a:pt x="2" y="35"/>
                            <a:pt x="2" y="35"/>
                            <a:pt x="2" y="35"/>
                          </a:cubicBezTo>
                          <a:cubicBezTo>
                            <a:pt x="2" y="36"/>
                            <a:pt x="2" y="36"/>
                            <a:pt x="2" y="36"/>
                          </a:cubicBezTo>
                          <a:cubicBezTo>
                            <a:pt x="1" y="36"/>
                            <a:pt x="1" y="36"/>
                            <a:pt x="1" y="37"/>
                          </a:cubicBezTo>
                          <a:cubicBezTo>
                            <a:pt x="1" y="37"/>
                            <a:pt x="1" y="37"/>
                            <a:pt x="1" y="37"/>
                          </a:cubicBezTo>
                          <a:cubicBezTo>
                            <a:pt x="0" y="37"/>
                            <a:pt x="0" y="37"/>
                            <a:pt x="0" y="37"/>
                          </a:cubicBezTo>
                          <a:cubicBezTo>
                            <a:pt x="0" y="37"/>
                            <a:pt x="0" y="37"/>
                            <a:pt x="0" y="37"/>
                          </a:cubicBezTo>
                          <a:cubicBezTo>
                            <a:pt x="0" y="37"/>
                            <a:pt x="0" y="37"/>
                            <a:pt x="0" y="37"/>
                          </a:cubicBezTo>
                          <a:cubicBezTo>
                            <a:pt x="0" y="37"/>
                            <a:pt x="0" y="37"/>
                            <a:pt x="0" y="37"/>
                          </a:cubicBezTo>
                          <a:cubicBezTo>
                            <a:pt x="0" y="37"/>
                            <a:pt x="0" y="37"/>
                            <a:pt x="0" y="37"/>
                          </a:cubicBezTo>
                          <a:cubicBezTo>
                            <a:pt x="0" y="37"/>
                            <a:pt x="0" y="37"/>
                            <a:pt x="0" y="37"/>
                          </a:cubicBezTo>
                          <a:cubicBezTo>
                            <a:pt x="0" y="37"/>
                            <a:pt x="0" y="37"/>
                            <a:pt x="1" y="37"/>
                          </a:cubicBezTo>
                          <a:cubicBezTo>
                            <a:pt x="1" y="37"/>
                            <a:pt x="1" y="37"/>
                            <a:pt x="1" y="36"/>
                          </a:cubicBezTo>
                          <a:cubicBezTo>
                            <a:pt x="1" y="36"/>
                            <a:pt x="1" y="36"/>
                            <a:pt x="2" y="36"/>
                          </a:cubicBezTo>
                          <a:cubicBezTo>
                            <a:pt x="2" y="36"/>
                            <a:pt x="2" y="36"/>
                            <a:pt x="2" y="35"/>
                          </a:cubicBezTo>
                          <a:cubicBezTo>
                            <a:pt x="2" y="35"/>
                            <a:pt x="2" y="35"/>
                            <a:pt x="2" y="35"/>
                          </a:cubicBezTo>
                          <a:cubicBezTo>
                            <a:pt x="2" y="35"/>
                            <a:pt x="1" y="34"/>
                            <a:pt x="1" y="34"/>
                          </a:cubicBezTo>
                          <a:cubicBezTo>
                            <a:pt x="1" y="34"/>
                            <a:pt x="2" y="34"/>
                            <a:pt x="2" y="34"/>
                          </a:cubicBezTo>
                          <a:cubicBezTo>
                            <a:pt x="2" y="34"/>
                            <a:pt x="2" y="34"/>
                            <a:pt x="2" y="34"/>
                          </a:cubicBezTo>
                          <a:cubicBezTo>
                            <a:pt x="2" y="34"/>
                            <a:pt x="2" y="34"/>
                            <a:pt x="2" y="34"/>
                          </a:cubicBezTo>
                          <a:cubicBezTo>
                            <a:pt x="2" y="34"/>
                            <a:pt x="2" y="34"/>
                            <a:pt x="2" y="34"/>
                          </a:cubicBezTo>
                          <a:cubicBezTo>
                            <a:pt x="2" y="34"/>
                            <a:pt x="2" y="34"/>
                            <a:pt x="2" y="34"/>
                          </a:cubicBezTo>
                          <a:cubicBezTo>
                            <a:pt x="2" y="33"/>
                            <a:pt x="1" y="33"/>
                            <a:pt x="1" y="33"/>
                          </a:cubicBezTo>
                          <a:cubicBezTo>
                            <a:pt x="1" y="33"/>
                            <a:pt x="1" y="33"/>
                            <a:pt x="1" y="33"/>
                          </a:cubicBezTo>
                          <a:cubicBezTo>
                            <a:pt x="1" y="33"/>
                            <a:pt x="1" y="33"/>
                            <a:pt x="1" y="33"/>
                          </a:cubicBezTo>
                          <a:cubicBezTo>
                            <a:pt x="1" y="33"/>
                            <a:pt x="1" y="33"/>
                            <a:pt x="1" y="33"/>
                          </a:cubicBezTo>
                          <a:cubicBezTo>
                            <a:pt x="1" y="33"/>
                            <a:pt x="1" y="33"/>
                            <a:pt x="1" y="33"/>
                          </a:cubicBezTo>
                          <a:cubicBezTo>
                            <a:pt x="1" y="33"/>
                            <a:pt x="1" y="33"/>
                            <a:pt x="1" y="33"/>
                          </a:cubicBezTo>
                          <a:cubicBezTo>
                            <a:pt x="2" y="33"/>
                            <a:pt x="2" y="33"/>
                            <a:pt x="2" y="34"/>
                          </a:cubicBezTo>
                          <a:cubicBezTo>
                            <a:pt x="2" y="34"/>
                            <a:pt x="2" y="34"/>
                            <a:pt x="2" y="34"/>
                          </a:cubicBezTo>
                          <a:cubicBezTo>
                            <a:pt x="4" y="34"/>
                            <a:pt x="6" y="34"/>
                            <a:pt x="8" y="34"/>
                          </a:cubicBezTo>
                          <a:cubicBezTo>
                            <a:pt x="6" y="34"/>
                            <a:pt x="4" y="34"/>
                            <a:pt x="2" y="33"/>
                          </a:cubicBezTo>
                          <a:cubicBezTo>
                            <a:pt x="3" y="33"/>
                            <a:pt x="4" y="33"/>
                            <a:pt x="6" y="33"/>
                          </a:cubicBezTo>
                          <a:cubicBezTo>
                            <a:pt x="10" y="33"/>
                            <a:pt x="13" y="32"/>
                            <a:pt x="17" y="32"/>
                          </a:cubicBezTo>
                          <a:cubicBezTo>
                            <a:pt x="21" y="31"/>
                            <a:pt x="24" y="29"/>
                            <a:pt x="27" y="28"/>
                          </a:cubicBezTo>
                          <a:cubicBezTo>
                            <a:pt x="27" y="28"/>
                            <a:pt x="27" y="28"/>
                            <a:pt x="27" y="28"/>
                          </a:cubicBezTo>
                          <a:cubicBezTo>
                            <a:pt x="29" y="27"/>
                            <a:pt x="30" y="27"/>
                            <a:pt x="30" y="25"/>
                          </a:cubicBezTo>
                          <a:cubicBezTo>
                            <a:pt x="30" y="25"/>
                            <a:pt x="32" y="24"/>
                            <a:pt x="32" y="24"/>
                          </a:cubicBezTo>
                          <a:cubicBezTo>
                            <a:pt x="32" y="24"/>
                            <a:pt x="32" y="24"/>
                            <a:pt x="32" y="24"/>
                          </a:cubicBezTo>
                          <a:cubicBezTo>
                            <a:pt x="33" y="24"/>
                            <a:pt x="34" y="23"/>
                            <a:pt x="35" y="23"/>
                          </a:cubicBezTo>
                          <a:cubicBezTo>
                            <a:pt x="35" y="23"/>
                            <a:pt x="35" y="22"/>
                            <a:pt x="35" y="22"/>
                          </a:cubicBezTo>
                          <a:cubicBezTo>
                            <a:pt x="36" y="22"/>
                            <a:pt x="36" y="21"/>
                            <a:pt x="36" y="21"/>
                          </a:cubicBezTo>
                          <a:cubicBezTo>
                            <a:pt x="37" y="18"/>
                            <a:pt x="39" y="15"/>
                            <a:pt x="40" y="13"/>
                          </a:cubicBezTo>
                          <a:cubicBezTo>
                            <a:pt x="41" y="10"/>
                            <a:pt x="42" y="7"/>
                            <a:pt x="42" y="4"/>
                          </a:cubicBezTo>
                          <a:cubicBezTo>
                            <a:pt x="42" y="3"/>
                            <a:pt x="43" y="1"/>
                            <a:pt x="43" y="0"/>
                          </a:cubicBezTo>
                          <a:cubicBezTo>
                            <a:pt x="43" y="2"/>
                            <a:pt x="43" y="6"/>
                            <a:pt x="4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14302"/>
                    <p:cNvSpPr>
                      <a:spLocks/>
                    </p:cNvSpPr>
                    <p:nvPr/>
                  </p:nvSpPr>
                  <p:spPr bwMode="auto">
                    <a:xfrm>
                      <a:off x="2609" y="314"/>
                      <a:ext cx="13" cy="12"/>
                    </a:xfrm>
                    <a:custGeom>
                      <a:avLst/>
                      <a:gdLst>
                        <a:gd name="T0" fmla="*/ 3 w 3"/>
                        <a:gd name="T1" fmla="*/ 0 h 3"/>
                        <a:gd name="T2" fmla="*/ 3 w 3"/>
                        <a:gd name="T3" fmla="*/ 0 h 3"/>
                        <a:gd name="T4" fmla="*/ 2 w 3"/>
                        <a:gd name="T5" fmla="*/ 2 h 3"/>
                        <a:gd name="T6" fmla="*/ 1 w 3"/>
                        <a:gd name="T7" fmla="*/ 3 h 3"/>
                        <a:gd name="T8" fmla="*/ 0 w 3"/>
                        <a:gd name="T9" fmla="*/ 3 h 3"/>
                        <a:gd name="T10" fmla="*/ 0 w 3"/>
                        <a:gd name="T11" fmla="*/ 3 h 3"/>
                        <a:gd name="T12" fmla="*/ 0 w 3"/>
                        <a:gd name="T13" fmla="*/ 2 h 3"/>
                        <a:gd name="T14" fmla="*/ 1 w 3"/>
                        <a:gd name="T15" fmla="*/ 2 h 3"/>
                        <a:gd name="T16" fmla="*/ 1 w 3"/>
                        <a:gd name="T17" fmla="*/ 1 h 3"/>
                        <a:gd name="T18" fmla="*/ 3 w 3"/>
                        <a:gd name="T19" fmla="*/ 0 h 3"/>
                        <a:gd name="T20" fmla="*/ 3 w 3"/>
                        <a:gd name="T21" fmla="*/ 0 h 3"/>
                        <a:gd name="T22" fmla="*/ 3 w 3"/>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3" y="0"/>
                          </a:moveTo>
                          <a:cubicBezTo>
                            <a:pt x="3" y="0"/>
                            <a:pt x="3" y="0"/>
                            <a:pt x="3" y="0"/>
                          </a:cubicBezTo>
                          <a:cubicBezTo>
                            <a:pt x="3" y="0"/>
                            <a:pt x="2" y="1"/>
                            <a:pt x="2" y="2"/>
                          </a:cubicBezTo>
                          <a:cubicBezTo>
                            <a:pt x="1" y="2"/>
                            <a:pt x="1" y="2"/>
                            <a:pt x="1" y="3"/>
                          </a:cubicBezTo>
                          <a:cubicBezTo>
                            <a:pt x="1" y="3"/>
                            <a:pt x="0" y="3"/>
                            <a:pt x="0" y="3"/>
                          </a:cubicBezTo>
                          <a:cubicBezTo>
                            <a:pt x="0" y="3"/>
                            <a:pt x="0" y="3"/>
                            <a:pt x="0" y="3"/>
                          </a:cubicBezTo>
                          <a:cubicBezTo>
                            <a:pt x="0" y="3"/>
                            <a:pt x="0" y="3"/>
                            <a:pt x="0" y="2"/>
                          </a:cubicBezTo>
                          <a:cubicBezTo>
                            <a:pt x="0" y="2"/>
                            <a:pt x="0" y="2"/>
                            <a:pt x="1" y="2"/>
                          </a:cubicBezTo>
                          <a:cubicBezTo>
                            <a:pt x="1" y="2"/>
                            <a:pt x="1" y="1"/>
                            <a:pt x="1" y="1"/>
                          </a:cubicBezTo>
                          <a:cubicBezTo>
                            <a:pt x="2" y="1"/>
                            <a:pt x="3" y="0"/>
                            <a:pt x="3" y="0"/>
                          </a:cubicBezTo>
                          <a:cubicBezTo>
                            <a:pt x="3" y="0"/>
                            <a:pt x="3" y="0"/>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14303"/>
                    <p:cNvSpPr>
                      <a:spLocks noEditPoints="1"/>
                    </p:cNvSpPr>
                    <p:nvPr/>
                  </p:nvSpPr>
                  <p:spPr bwMode="auto">
                    <a:xfrm>
                      <a:off x="2618" y="297"/>
                      <a:ext cx="127" cy="86"/>
                    </a:xfrm>
                    <a:custGeom>
                      <a:avLst/>
                      <a:gdLst>
                        <a:gd name="T0" fmla="*/ 29 w 31"/>
                        <a:gd name="T1" fmla="*/ 7 h 21"/>
                        <a:gd name="T2" fmla="*/ 27 w 31"/>
                        <a:gd name="T3" fmla="*/ 5 h 21"/>
                        <a:gd name="T4" fmla="*/ 24 w 31"/>
                        <a:gd name="T5" fmla="*/ 3 h 21"/>
                        <a:gd name="T6" fmla="*/ 21 w 31"/>
                        <a:gd name="T7" fmla="*/ 1 h 21"/>
                        <a:gd name="T8" fmla="*/ 16 w 31"/>
                        <a:gd name="T9" fmla="*/ 1 h 21"/>
                        <a:gd name="T10" fmla="*/ 13 w 31"/>
                        <a:gd name="T11" fmla="*/ 0 h 21"/>
                        <a:gd name="T12" fmla="*/ 12 w 31"/>
                        <a:gd name="T13" fmla="*/ 1 h 21"/>
                        <a:gd name="T14" fmla="*/ 3 w 31"/>
                        <a:gd name="T15" fmla="*/ 3 h 21"/>
                        <a:gd name="T16" fmla="*/ 7 w 31"/>
                        <a:gd name="T17" fmla="*/ 2 h 21"/>
                        <a:gd name="T18" fmla="*/ 5 w 31"/>
                        <a:gd name="T19" fmla="*/ 2 h 21"/>
                        <a:gd name="T20" fmla="*/ 4 w 31"/>
                        <a:gd name="T21" fmla="*/ 4 h 21"/>
                        <a:gd name="T22" fmla="*/ 5 w 31"/>
                        <a:gd name="T23" fmla="*/ 4 h 21"/>
                        <a:gd name="T24" fmla="*/ 20 w 31"/>
                        <a:gd name="T25" fmla="*/ 5 h 21"/>
                        <a:gd name="T26" fmla="*/ 23 w 31"/>
                        <a:gd name="T27" fmla="*/ 6 h 21"/>
                        <a:gd name="T28" fmla="*/ 24 w 31"/>
                        <a:gd name="T29" fmla="*/ 7 h 21"/>
                        <a:gd name="T30" fmla="*/ 25 w 31"/>
                        <a:gd name="T31" fmla="*/ 8 h 21"/>
                        <a:gd name="T32" fmla="*/ 25 w 31"/>
                        <a:gd name="T33" fmla="*/ 8 h 21"/>
                        <a:gd name="T34" fmla="*/ 26 w 31"/>
                        <a:gd name="T35" fmla="*/ 13 h 21"/>
                        <a:gd name="T36" fmla="*/ 26 w 31"/>
                        <a:gd name="T37" fmla="*/ 14 h 21"/>
                        <a:gd name="T38" fmla="*/ 25 w 31"/>
                        <a:gd name="T39" fmla="*/ 14 h 21"/>
                        <a:gd name="T40" fmla="*/ 25 w 31"/>
                        <a:gd name="T41" fmla="*/ 15 h 21"/>
                        <a:gd name="T42" fmla="*/ 23 w 31"/>
                        <a:gd name="T43" fmla="*/ 16 h 21"/>
                        <a:gd name="T44" fmla="*/ 21 w 31"/>
                        <a:gd name="T45" fmla="*/ 15 h 21"/>
                        <a:gd name="T46" fmla="*/ 23 w 31"/>
                        <a:gd name="T47" fmla="*/ 13 h 21"/>
                        <a:gd name="T48" fmla="*/ 22 w 31"/>
                        <a:gd name="T49" fmla="*/ 11 h 21"/>
                        <a:gd name="T50" fmla="*/ 21 w 31"/>
                        <a:gd name="T51" fmla="*/ 11 h 21"/>
                        <a:gd name="T52" fmla="*/ 21 w 31"/>
                        <a:gd name="T53" fmla="*/ 12 h 21"/>
                        <a:gd name="T54" fmla="*/ 21 w 31"/>
                        <a:gd name="T55" fmla="*/ 12 h 21"/>
                        <a:gd name="T56" fmla="*/ 20 w 31"/>
                        <a:gd name="T57" fmla="*/ 12 h 21"/>
                        <a:gd name="T58" fmla="*/ 20 w 31"/>
                        <a:gd name="T59" fmla="*/ 12 h 21"/>
                        <a:gd name="T60" fmla="*/ 20 w 31"/>
                        <a:gd name="T61" fmla="*/ 11 h 21"/>
                        <a:gd name="T62" fmla="*/ 19 w 31"/>
                        <a:gd name="T63" fmla="*/ 14 h 21"/>
                        <a:gd name="T64" fmla="*/ 18 w 31"/>
                        <a:gd name="T65" fmla="*/ 15 h 21"/>
                        <a:gd name="T66" fmla="*/ 22 w 31"/>
                        <a:gd name="T67" fmla="*/ 20 h 21"/>
                        <a:gd name="T68" fmla="*/ 26 w 31"/>
                        <a:gd name="T69" fmla="*/ 20 h 21"/>
                        <a:gd name="T70" fmla="*/ 29 w 31"/>
                        <a:gd name="T71" fmla="*/ 20 h 21"/>
                        <a:gd name="T72" fmla="*/ 31 w 31"/>
                        <a:gd name="T73" fmla="*/ 15 h 21"/>
                        <a:gd name="T74" fmla="*/ 31 w 31"/>
                        <a:gd name="T75" fmla="*/ 11 h 21"/>
                        <a:gd name="T76" fmla="*/ 20 w 31"/>
                        <a:gd name="T77" fmla="*/ 15 h 21"/>
                        <a:gd name="T78" fmla="*/ 21 w 31"/>
                        <a:gd name="T79" fmla="*/ 15 h 21"/>
                        <a:gd name="T80" fmla="*/ 19 w 31"/>
                        <a:gd name="T81" fmla="*/ 15 h 21"/>
                        <a:gd name="T82" fmla="*/ 20 w 31"/>
                        <a:gd name="T83" fmla="*/ 16 h 21"/>
                        <a:gd name="T84" fmla="*/ 19 w 31"/>
                        <a:gd name="T85" fmla="*/ 15 h 21"/>
                        <a:gd name="T86" fmla="*/ 26 w 31"/>
                        <a:gd name="T87" fmla="*/ 8 h 21"/>
                        <a:gd name="T88" fmla="*/ 26 w 31"/>
                        <a:gd name="T89"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1" h="21">
                          <a:moveTo>
                            <a:pt x="31" y="11"/>
                          </a:moveTo>
                          <a:cubicBezTo>
                            <a:pt x="30" y="10"/>
                            <a:pt x="30" y="8"/>
                            <a:pt x="29" y="7"/>
                          </a:cubicBezTo>
                          <a:cubicBezTo>
                            <a:pt x="29" y="7"/>
                            <a:pt x="28" y="6"/>
                            <a:pt x="28" y="6"/>
                          </a:cubicBezTo>
                          <a:cubicBezTo>
                            <a:pt x="27" y="5"/>
                            <a:pt x="27" y="5"/>
                            <a:pt x="27" y="5"/>
                          </a:cubicBezTo>
                          <a:cubicBezTo>
                            <a:pt x="27" y="5"/>
                            <a:pt x="26" y="4"/>
                            <a:pt x="26" y="4"/>
                          </a:cubicBezTo>
                          <a:cubicBezTo>
                            <a:pt x="26" y="4"/>
                            <a:pt x="25" y="3"/>
                            <a:pt x="24" y="3"/>
                          </a:cubicBezTo>
                          <a:cubicBezTo>
                            <a:pt x="24" y="2"/>
                            <a:pt x="23" y="2"/>
                            <a:pt x="22" y="2"/>
                          </a:cubicBezTo>
                          <a:cubicBezTo>
                            <a:pt x="22" y="2"/>
                            <a:pt x="21" y="2"/>
                            <a:pt x="21" y="1"/>
                          </a:cubicBezTo>
                          <a:cubicBezTo>
                            <a:pt x="20" y="1"/>
                            <a:pt x="20" y="1"/>
                            <a:pt x="19" y="1"/>
                          </a:cubicBezTo>
                          <a:cubicBezTo>
                            <a:pt x="18" y="1"/>
                            <a:pt x="17" y="1"/>
                            <a:pt x="16" y="1"/>
                          </a:cubicBezTo>
                          <a:cubicBezTo>
                            <a:pt x="15" y="1"/>
                            <a:pt x="14" y="1"/>
                            <a:pt x="13" y="1"/>
                          </a:cubicBezTo>
                          <a:cubicBezTo>
                            <a:pt x="13" y="1"/>
                            <a:pt x="13" y="1"/>
                            <a:pt x="13" y="0"/>
                          </a:cubicBezTo>
                          <a:cubicBezTo>
                            <a:pt x="12" y="0"/>
                            <a:pt x="11" y="0"/>
                            <a:pt x="11" y="0"/>
                          </a:cubicBezTo>
                          <a:cubicBezTo>
                            <a:pt x="11" y="1"/>
                            <a:pt x="12" y="1"/>
                            <a:pt x="12" y="1"/>
                          </a:cubicBezTo>
                          <a:cubicBezTo>
                            <a:pt x="11" y="1"/>
                            <a:pt x="9" y="1"/>
                            <a:pt x="8" y="1"/>
                          </a:cubicBezTo>
                          <a:cubicBezTo>
                            <a:pt x="6" y="2"/>
                            <a:pt x="5" y="2"/>
                            <a:pt x="3" y="3"/>
                          </a:cubicBezTo>
                          <a:cubicBezTo>
                            <a:pt x="5" y="2"/>
                            <a:pt x="7" y="2"/>
                            <a:pt x="8" y="2"/>
                          </a:cubicBezTo>
                          <a:cubicBezTo>
                            <a:pt x="8" y="2"/>
                            <a:pt x="7" y="2"/>
                            <a:pt x="7" y="2"/>
                          </a:cubicBezTo>
                          <a:cubicBezTo>
                            <a:pt x="7" y="1"/>
                            <a:pt x="8" y="2"/>
                            <a:pt x="9" y="2"/>
                          </a:cubicBezTo>
                          <a:cubicBezTo>
                            <a:pt x="8" y="2"/>
                            <a:pt x="6" y="2"/>
                            <a:pt x="5" y="2"/>
                          </a:cubicBezTo>
                          <a:cubicBezTo>
                            <a:pt x="6" y="3"/>
                            <a:pt x="7" y="2"/>
                            <a:pt x="8" y="2"/>
                          </a:cubicBezTo>
                          <a:cubicBezTo>
                            <a:pt x="6" y="2"/>
                            <a:pt x="5" y="3"/>
                            <a:pt x="4" y="4"/>
                          </a:cubicBezTo>
                          <a:cubicBezTo>
                            <a:pt x="3" y="4"/>
                            <a:pt x="1" y="5"/>
                            <a:pt x="0" y="6"/>
                          </a:cubicBezTo>
                          <a:cubicBezTo>
                            <a:pt x="2" y="5"/>
                            <a:pt x="3" y="5"/>
                            <a:pt x="5" y="4"/>
                          </a:cubicBezTo>
                          <a:cubicBezTo>
                            <a:pt x="7" y="4"/>
                            <a:pt x="9" y="3"/>
                            <a:pt x="12" y="3"/>
                          </a:cubicBezTo>
                          <a:cubicBezTo>
                            <a:pt x="14" y="3"/>
                            <a:pt x="17" y="4"/>
                            <a:pt x="20" y="5"/>
                          </a:cubicBezTo>
                          <a:cubicBezTo>
                            <a:pt x="21" y="4"/>
                            <a:pt x="22" y="4"/>
                            <a:pt x="22" y="5"/>
                          </a:cubicBezTo>
                          <a:cubicBezTo>
                            <a:pt x="22" y="5"/>
                            <a:pt x="23" y="5"/>
                            <a:pt x="23" y="6"/>
                          </a:cubicBezTo>
                          <a:cubicBezTo>
                            <a:pt x="23" y="6"/>
                            <a:pt x="23" y="6"/>
                            <a:pt x="24" y="6"/>
                          </a:cubicBezTo>
                          <a:cubicBezTo>
                            <a:pt x="24" y="7"/>
                            <a:pt x="24" y="7"/>
                            <a:pt x="24" y="7"/>
                          </a:cubicBezTo>
                          <a:cubicBezTo>
                            <a:pt x="24" y="7"/>
                            <a:pt x="24" y="7"/>
                            <a:pt x="24" y="7"/>
                          </a:cubicBezTo>
                          <a:cubicBezTo>
                            <a:pt x="24" y="7"/>
                            <a:pt x="25" y="8"/>
                            <a:pt x="25" y="8"/>
                          </a:cubicBezTo>
                          <a:cubicBezTo>
                            <a:pt x="25" y="8"/>
                            <a:pt x="25" y="8"/>
                            <a:pt x="25" y="8"/>
                          </a:cubicBezTo>
                          <a:cubicBezTo>
                            <a:pt x="25" y="8"/>
                            <a:pt x="25" y="8"/>
                            <a:pt x="25" y="8"/>
                          </a:cubicBezTo>
                          <a:cubicBezTo>
                            <a:pt x="26" y="8"/>
                            <a:pt x="26" y="9"/>
                            <a:pt x="26" y="9"/>
                          </a:cubicBezTo>
                          <a:cubicBezTo>
                            <a:pt x="26" y="10"/>
                            <a:pt x="26" y="12"/>
                            <a:pt x="26" y="13"/>
                          </a:cubicBezTo>
                          <a:cubicBezTo>
                            <a:pt x="26" y="13"/>
                            <a:pt x="26" y="13"/>
                            <a:pt x="26" y="14"/>
                          </a:cubicBezTo>
                          <a:cubicBezTo>
                            <a:pt x="26" y="14"/>
                            <a:pt x="26" y="14"/>
                            <a:pt x="26" y="14"/>
                          </a:cubicBezTo>
                          <a:cubicBezTo>
                            <a:pt x="26" y="14"/>
                            <a:pt x="26" y="14"/>
                            <a:pt x="25" y="14"/>
                          </a:cubicBezTo>
                          <a:cubicBezTo>
                            <a:pt x="25" y="14"/>
                            <a:pt x="25" y="14"/>
                            <a:pt x="25" y="14"/>
                          </a:cubicBezTo>
                          <a:cubicBezTo>
                            <a:pt x="25" y="15"/>
                            <a:pt x="25" y="15"/>
                            <a:pt x="25" y="15"/>
                          </a:cubicBezTo>
                          <a:cubicBezTo>
                            <a:pt x="25" y="15"/>
                            <a:pt x="25" y="15"/>
                            <a:pt x="25" y="15"/>
                          </a:cubicBezTo>
                          <a:cubicBezTo>
                            <a:pt x="24" y="15"/>
                            <a:pt x="24" y="16"/>
                            <a:pt x="24" y="16"/>
                          </a:cubicBezTo>
                          <a:cubicBezTo>
                            <a:pt x="23" y="16"/>
                            <a:pt x="23" y="16"/>
                            <a:pt x="23" y="16"/>
                          </a:cubicBezTo>
                          <a:cubicBezTo>
                            <a:pt x="22" y="16"/>
                            <a:pt x="22" y="16"/>
                            <a:pt x="21" y="15"/>
                          </a:cubicBezTo>
                          <a:cubicBezTo>
                            <a:pt x="21" y="15"/>
                            <a:pt x="21" y="15"/>
                            <a:pt x="21" y="15"/>
                          </a:cubicBezTo>
                          <a:cubicBezTo>
                            <a:pt x="22" y="15"/>
                            <a:pt x="22" y="15"/>
                            <a:pt x="23" y="15"/>
                          </a:cubicBezTo>
                          <a:cubicBezTo>
                            <a:pt x="23" y="14"/>
                            <a:pt x="23" y="14"/>
                            <a:pt x="23" y="13"/>
                          </a:cubicBezTo>
                          <a:cubicBezTo>
                            <a:pt x="23" y="13"/>
                            <a:pt x="23" y="13"/>
                            <a:pt x="23" y="12"/>
                          </a:cubicBezTo>
                          <a:cubicBezTo>
                            <a:pt x="23" y="12"/>
                            <a:pt x="22" y="11"/>
                            <a:pt x="22" y="11"/>
                          </a:cubicBezTo>
                          <a:cubicBezTo>
                            <a:pt x="22" y="11"/>
                            <a:pt x="22" y="11"/>
                            <a:pt x="22" y="11"/>
                          </a:cubicBezTo>
                          <a:cubicBezTo>
                            <a:pt x="21" y="11"/>
                            <a:pt x="21" y="11"/>
                            <a:pt x="21" y="11"/>
                          </a:cubicBezTo>
                          <a:cubicBezTo>
                            <a:pt x="22" y="11"/>
                            <a:pt x="22" y="11"/>
                            <a:pt x="22" y="12"/>
                          </a:cubicBezTo>
                          <a:cubicBezTo>
                            <a:pt x="22" y="11"/>
                            <a:pt x="21" y="12"/>
                            <a:pt x="21" y="12"/>
                          </a:cubicBezTo>
                          <a:cubicBezTo>
                            <a:pt x="21" y="12"/>
                            <a:pt x="21" y="12"/>
                            <a:pt x="21" y="12"/>
                          </a:cubicBezTo>
                          <a:cubicBezTo>
                            <a:pt x="21" y="12"/>
                            <a:pt x="21" y="12"/>
                            <a:pt x="21" y="12"/>
                          </a:cubicBezTo>
                          <a:cubicBezTo>
                            <a:pt x="20" y="12"/>
                            <a:pt x="20" y="12"/>
                            <a:pt x="20" y="12"/>
                          </a:cubicBezTo>
                          <a:cubicBezTo>
                            <a:pt x="20" y="12"/>
                            <a:pt x="20" y="12"/>
                            <a:pt x="20" y="12"/>
                          </a:cubicBezTo>
                          <a:cubicBezTo>
                            <a:pt x="20" y="12"/>
                            <a:pt x="20" y="12"/>
                            <a:pt x="20" y="12"/>
                          </a:cubicBezTo>
                          <a:cubicBezTo>
                            <a:pt x="20" y="12"/>
                            <a:pt x="20" y="12"/>
                            <a:pt x="20" y="12"/>
                          </a:cubicBezTo>
                          <a:cubicBezTo>
                            <a:pt x="20" y="11"/>
                            <a:pt x="21" y="11"/>
                            <a:pt x="21" y="11"/>
                          </a:cubicBezTo>
                          <a:cubicBezTo>
                            <a:pt x="21" y="11"/>
                            <a:pt x="20" y="11"/>
                            <a:pt x="20" y="11"/>
                          </a:cubicBezTo>
                          <a:cubicBezTo>
                            <a:pt x="19" y="11"/>
                            <a:pt x="19" y="12"/>
                            <a:pt x="19" y="12"/>
                          </a:cubicBezTo>
                          <a:cubicBezTo>
                            <a:pt x="19" y="13"/>
                            <a:pt x="19" y="13"/>
                            <a:pt x="19" y="14"/>
                          </a:cubicBezTo>
                          <a:cubicBezTo>
                            <a:pt x="19" y="14"/>
                            <a:pt x="19" y="14"/>
                            <a:pt x="19" y="14"/>
                          </a:cubicBezTo>
                          <a:cubicBezTo>
                            <a:pt x="19" y="14"/>
                            <a:pt x="18" y="14"/>
                            <a:pt x="18" y="15"/>
                          </a:cubicBezTo>
                          <a:cubicBezTo>
                            <a:pt x="18" y="15"/>
                            <a:pt x="18" y="16"/>
                            <a:pt x="18" y="16"/>
                          </a:cubicBezTo>
                          <a:cubicBezTo>
                            <a:pt x="18" y="18"/>
                            <a:pt x="20" y="19"/>
                            <a:pt x="22" y="20"/>
                          </a:cubicBezTo>
                          <a:cubicBezTo>
                            <a:pt x="22" y="21"/>
                            <a:pt x="23" y="21"/>
                            <a:pt x="24" y="21"/>
                          </a:cubicBezTo>
                          <a:cubicBezTo>
                            <a:pt x="25" y="21"/>
                            <a:pt x="26" y="20"/>
                            <a:pt x="26" y="20"/>
                          </a:cubicBezTo>
                          <a:cubicBezTo>
                            <a:pt x="27" y="19"/>
                            <a:pt x="28" y="20"/>
                            <a:pt x="28" y="20"/>
                          </a:cubicBezTo>
                          <a:cubicBezTo>
                            <a:pt x="29" y="20"/>
                            <a:pt x="29" y="20"/>
                            <a:pt x="29" y="20"/>
                          </a:cubicBezTo>
                          <a:cubicBezTo>
                            <a:pt x="29" y="19"/>
                            <a:pt x="30" y="18"/>
                            <a:pt x="30" y="17"/>
                          </a:cubicBezTo>
                          <a:cubicBezTo>
                            <a:pt x="30" y="16"/>
                            <a:pt x="30" y="16"/>
                            <a:pt x="31" y="15"/>
                          </a:cubicBezTo>
                          <a:cubicBezTo>
                            <a:pt x="31" y="14"/>
                            <a:pt x="30" y="14"/>
                            <a:pt x="30" y="13"/>
                          </a:cubicBezTo>
                          <a:cubicBezTo>
                            <a:pt x="30" y="12"/>
                            <a:pt x="30" y="12"/>
                            <a:pt x="31" y="11"/>
                          </a:cubicBezTo>
                          <a:close/>
                          <a:moveTo>
                            <a:pt x="21" y="16"/>
                          </a:moveTo>
                          <a:cubicBezTo>
                            <a:pt x="21" y="16"/>
                            <a:pt x="20" y="16"/>
                            <a:pt x="20" y="15"/>
                          </a:cubicBezTo>
                          <a:cubicBezTo>
                            <a:pt x="20" y="15"/>
                            <a:pt x="20" y="15"/>
                            <a:pt x="20" y="15"/>
                          </a:cubicBezTo>
                          <a:cubicBezTo>
                            <a:pt x="20" y="15"/>
                            <a:pt x="21" y="15"/>
                            <a:pt x="21" y="15"/>
                          </a:cubicBezTo>
                          <a:cubicBezTo>
                            <a:pt x="21" y="16"/>
                            <a:pt x="21" y="16"/>
                            <a:pt x="21" y="16"/>
                          </a:cubicBezTo>
                          <a:close/>
                          <a:moveTo>
                            <a:pt x="19" y="15"/>
                          </a:moveTo>
                          <a:cubicBezTo>
                            <a:pt x="19" y="15"/>
                            <a:pt x="19" y="15"/>
                            <a:pt x="20" y="15"/>
                          </a:cubicBezTo>
                          <a:cubicBezTo>
                            <a:pt x="20" y="15"/>
                            <a:pt x="20" y="16"/>
                            <a:pt x="20" y="16"/>
                          </a:cubicBezTo>
                          <a:cubicBezTo>
                            <a:pt x="20" y="16"/>
                            <a:pt x="20" y="17"/>
                            <a:pt x="21" y="17"/>
                          </a:cubicBezTo>
                          <a:cubicBezTo>
                            <a:pt x="20" y="17"/>
                            <a:pt x="19" y="16"/>
                            <a:pt x="19" y="15"/>
                          </a:cubicBezTo>
                          <a:cubicBezTo>
                            <a:pt x="19" y="15"/>
                            <a:pt x="19" y="15"/>
                            <a:pt x="19" y="15"/>
                          </a:cubicBezTo>
                          <a:close/>
                          <a:moveTo>
                            <a:pt x="26" y="8"/>
                          </a:moveTo>
                          <a:cubicBezTo>
                            <a:pt x="26" y="8"/>
                            <a:pt x="26" y="9"/>
                            <a:pt x="26" y="9"/>
                          </a:cubicBezTo>
                          <a:cubicBezTo>
                            <a:pt x="26" y="9"/>
                            <a:pt x="26" y="8"/>
                            <a:pt x="2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14304"/>
                    <p:cNvSpPr>
                      <a:spLocks/>
                    </p:cNvSpPr>
                    <p:nvPr/>
                  </p:nvSpPr>
                  <p:spPr bwMode="auto">
                    <a:xfrm>
                      <a:off x="2675" y="224"/>
                      <a:ext cx="20" cy="16"/>
                    </a:xfrm>
                    <a:custGeom>
                      <a:avLst/>
                      <a:gdLst>
                        <a:gd name="T0" fmla="*/ 4 w 5"/>
                        <a:gd name="T1" fmla="*/ 3 h 4"/>
                        <a:gd name="T2" fmla="*/ 3 w 5"/>
                        <a:gd name="T3" fmla="*/ 3 h 4"/>
                        <a:gd name="T4" fmla="*/ 3 w 5"/>
                        <a:gd name="T5" fmla="*/ 3 h 4"/>
                        <a:gd name="T6" fmla="*/ 2 w 5"/>
                        <a:gd name="T7" fmla="*/ 3 h 4"/>
                        <a:gd name="T8" fmla="*/ 2 w 5"/>
                        <a:gd name="T9" fmla="*/ 3 h 4"/>
                        <a:gd name="T10" fmla="*/ 1 w 5"/>
                        <a:gd name="T11" fmla="*/ 3 h 4"/>
                        <a:gd name="T12" fmla="*/ 1 w 5"/>
                        <a:gd name="T13" fmla="*/ 3 h 4"/>
                        <a:gd name="T14" fmla="*/ 1 w 5"/>
                        <a:gd name="T15" fmla="*/ 3 h 4"/>
                        <a:gd name="T16" fmla="*/ 2 w 5"/>
                        <a:gd name="T17" fmla="*/ 3 h 4"/>
                        <a:gd name="T18" fmla="*/ 1 w 5"/>
                        <a:gd name="T19" fmla="*/ 2 h 4"/>
                        <a:gd name="T20" fmla="*/ 1 w 5"/>
                        <a:gd name="T21" fmla="*/ 3 h 4"/>
                        <a:gd name="T22" fmla="*/ 0 w 5"/>
                        <a:gd name="T23" fmla="*/ 1 h 4"/>
                        <a:gd name="T24" fmla="*/ 2 w 5"/>
                        <a:gd name="T25" fmla="*/ 0 h 4"/>
                        <a:gd name="T26" fmla="*/ 3 w 5"/>
                        <a:gd name="T27" fmla="*/ 0 h 4"/>
                        <a:gd name="T28" fmla="*/ 5 w 5"/>
                        <a:gd name="T29" fmla="*/ 1 h 4"/>
                        <a:gd name="T30" fmla="*/ 5 w 5"/>
                        <a:gd name="T31" fmla="*/ 2 h 4"/>
                        <a:gd name="T32" fmla="*/ 5 w 5"/>
                        <a:gd name="T33" fmla="*/ 2 h 4"/>
                        <a:gd name="T34" fmla="*/ 4 w 5"/>
                        <a:gd name="T35"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4">
                          <a:moveTo>
                            <a:pt x="4" y="3"/>
                          </a:moveTo>
                          <a:cubicBezTo>
                            <a:pt x="4" y="4"/>
                            <a:pt x="3" y="4"/>
                            <a:pt x="3" y="3"/>
                          </a:cubicBezTo>
                          <a:cubicBezTo>
                            <a:pt x="3" y="3"/>
                            <a:pt x="3" y="3"/>
                            <a:pt x="3" y="3"/>
                          </a:cubicBezTo>
                          <a:cubicBezTo>
                            <a:pt x="2" y="3"/>
                            <a:pt x="2" y="3"/>
                            <a:pt x="2" y="3"/>
                          </a:cubicBezTo>
                          <a:cubicBezTo>
                            <a:pt x="2" y="3"/>
                            <a:pt x="2" y="3"/>
                            <a:pt x="2" y="3"/>
                          </a:cubicBezTo>
                          <a:cubicBezTo>
                            <a:pt x="2" y="3"/>
                            <a:pt x="1" y="3"/>
                            <a:pt x="1" y="3"/>
                          </a:cubicBezTo>
                          <a:cubicBezTo>
                            <a:pt x="1" y="3"/>
                            <a:pt x="1" y="3"/>
                            <a:pt x="1" y="3"/>
                          </a:cubicBezTo>
                          <a:cubicBezTo>
                            <a:pt x="1" y="3"/>
                            <a:pt x="1" y="3"/>
                            <a:pt x="1" y="3"/>
                          </a:cubicBezTo>
                          <a:cubicBezTo>
                            <a:pt x="1" y="3"/>
                            <a:pt x="2" y="3"/>
                            <a:pt x="2" y="3"/>
                          </a:cubicBezTo>
                          <a:cubicBezTo>
                            <a:pt x="1" y="3"/>
                            <a:pt x="1" y="3"/>
                            <a:pt x="1" y="2"/>
                          </a:cubicBezTo>
                          <a:cubicBezTo>
                            <a:pt x="1" y="2"/>
                            <a:pt x="1" y="2"/>
                            <a:pt x="1" y="3"/>
                          </a:cubicBezTo>
                          <a:cubicBezTo>
                            <a:pt x="0" y="2"/>
                            <a:pt x="0" y="2"/>
                            <a:pt x="0" y="1"/>
                          </a:cubicBezTo>
                          <a:cubicBezTo>
                            <a:pt x="1" y="1"/>
                            <a:pt x="1" y="0"/>
                            <a:pt x="2" y="0"/>
                          </a:cubicBezTo>
                          <a:cubicBezTo>
                            <a:pt x="2" y="0"/>
                            <a:pt x="3" y="0"/>
                            <a:pt x="3" y="0"/>
                          </a:cubicBezTo>
                          <a:cubicBezTo>
                            <a:pt x="4" y="0"/>
                            <a:pt x="4" y="0"/>
                            <a:pt x="5" y="1"/>
                          </a:cubicBezTo>
                          <a:cubicBezTo>
                            <a:pt x="5" y="1"/>
                            <a:pt x="5" y="1"/>
                            <a:pt x="5" y="2"/>
                          </a:cubicBezTo>
                          <a:cubicBezTo>
                            <a:pt x="5" y="2"/>
                            <a:pt x="5" y="2"/>
                            <a:pt x="5" y="2"/>
                          </a:cubicBezTo>
                          <a:cubicBezTo>
                            <a:pt x="5" y="3"/>
                            <a:pt x="4"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14305"/>
                    <p:cNvSpPr>
                      <a:spLocks/>
                    </p:cNvSpPr>
                    <p:nvPr/>
                  </p:nvSpPr>
                  <p:spPr bwMode="auto">
                    <a:xfrm>
                      <a:off x="2741" y="404"/>
                      <a:ext cx="16" cy="16"/>
                    </a:xfrm>
                    <a:custGeom>
                      <a:avLst/>
                      <a:gdLst>
                        <a:gd name="T0" fmla="*/ 4 w 4"/>
                        <a:gd name="T1" fmla="*/ 2 h 4"/>
                        <a:gd name="T2" fmla="*/ 4 w 4"/>
                        <a:gd name="T3" fmla="*/ 2 h 4"/>
                        <a:gd name="T4" fmla="*/ 3 w 4"/>
                        <a:gd name="T5" fmla="*/ 3 h 4"/>
                        <a:gd name="T6" fmla="*/ 3 w 4"/>
                        <a:gd name="T7" fmla="*/ 3 h 4"/>
                        <a:gd name="T8" fmla="*/ 3 w 4"/>
                        <a:gd name="T9" fmla="*/ 3 h 4"/>
                        <a:gd name="T10" fmla="*/ 3 w 4"/>
                        <a:gd name="T11" fmla="*/ 3 h 4"/>
                        <a:gd name="T12" fmla="*/ 3 w 4"/>
                        <a:gd name="T13" fmla="*/ 3 h 4"/>
                        <a:gd name="T14" fmla="*/ 4 w 4"/>
                        <a:gd name="T15" fmla="*/ 3 h 4"/>
                        <a:gd name="T16" fmla="*/ 2 w 4"/>
                        <a:gd name="T17" fmla="*/ 4 h 4"/>
                        <a:gd name="T18" fmla="*/ 3 w 4"/>
                        <a:gd name="T19" fmla="*/ 4 h 4"/>
                        <a:gd name="T20" fmla="*/ 1 w 4"/>
                        <a:gd name="T21" fmla="*/ 4 h 4"/>
                        <a:gd name="T22" fmla="*/ 0 w 4"/>
                        <a:gd name="T23" fmla="*/ 3 h 4"/>
                        <a:gd name="T24" fmla="*/ 0 w 4"/>
                        <a:gd name="T25" fmla="*/ 1 h 4"/>
                        <a:gd name="T26" fmla="*/ 1 w 4"/>
                        <a:gd name="T27" fmla="*/ 0 h 4"/>
                        <a:gd name="T28" fmla="*/ 2 w 4"/>
                        <a:gd name="T29" fmla="*/ 0 h 4"/>
                        <a:gd name="T30" fmla="*/ 3 w 4"/>
                        <a:gd name="T31" fmla="*/ 0 h 4"/>
                        <a:gd name="T32" fmla="*/ 4 w 4"/>
                        <a:gd name="T33" fmla="*/ 1 h 4"/>
                        <a:gd name="T34" fmla="*/ 4 w 4"/>
                        <a:gd name="T3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4">
                          <a:moveTo>
                            <a:pt x="4" y="2"/>
                          </a:moveTo>
                          <a:cubicBezTo>
                            <a:pt x="4" y="2"/>
                            <a:pt x="4" y="2"/>
                            <a:pt x="4" y="2"/>
                          </a:cubicBezTo>
                          <a:cubicBezTo>
                            <a:pt x="4" y="3"/>
                            <a:pt x="3" y="3"/>
                            <a:pt x="3" y="3"/>
                          </a:cubicBezTo>
                          <a:cubicBezTo>
                            <a:pt x="3" y="3"/>
                            <a:pt x="3" y="3"/>
                            <a:pt x="3" y="3"/>
                          </a:cubicBezTo>
                          <a:cubicBezTo>
                            <a:pt x="3" y="3"/>
                            <a:pt x="3" y="3"/>
                            <a:pt x="3" y="3"/>
                          </a:cubicBezTo>
                          <a:cubicBezTo>
                            <a:pt x="3" y="3"/>
                            <a:pt x="3" y="4"/>
                            <a:pt x="3" y="3"/>
                          </a:cubicBezTo>
                          <a:cubicBezTo>
                            <a:pt x="3" y="3"/>
                            <a:pt x="3" y="3"/>
                            <a:pt x="3" y="3"/>
                          </a:cubicBezTo>
                          <a:cubicBezTo>
                            <a:pt x="3" y="3"/>
                            <a:pt x="3" y="3"/>
                            <a:pt x="4" y="3"/>
                          </a:cubicBezTo>
                          <a:cubicBezTo>
                            <a:pt x="3" y="3"/>
                            <a:pt x="3" y="4"/>
                            <a:pt x="2" y="4"/>
                          </a:cubicBezTo>
                          <a:cubicBezTo>
                            <a:pt x="2" y="4"/>
                            <a:pt x="2" y="4"/>
                            <a:pt x="3" y="4"/>
                          </a:cubicBezTo>
                          <a:cubicBezTo>
                            <a:pt x="2" y="4"/>
                            <a:pt x="1" y="4"/>
                            <a:pt x="1" y="4"/>
                          </a:cubicBezTo>
                          <a:cubicBezTo>
                            <a:pt x="1" y="4"/>
                            <a:pt x="0" y="3"/>
                            <a:pt x="0" y="3"/>
                          </a:cubicBezTo>
                          <a:cubicBezTo>
                            <a:pt x="0" y="2"/>
                            <a:pt x="0" y="1"/>
                            <a:pt x="0" y="1"/>
                          </a:cubicBezTo>
                          <a:cubicBezTo>
                            <a:pt x="1" y="0"/>
                            <a:pt x="1" y="0"/>
                            <a:pt x="1" y="0"/>
                          </a:cubicBezTo>
                          <a:cubicBezTo>
                            <a:pt x="2" y="0"/>
                            <a:pt x="2" y="0"/>
                            <a:pt x="2" y="0"/>
                          </a:cubicBezTo>
                          <a:cubicBezTo>
                            <a:pt x="3" y="0"/>
                            <a:pt x="3" y="0"/>
                            <a:pt x="3" y="0"/>
                          </a:cubicBezTo>
                          <a:cubicBezTo>
                            <a:pt x="3" y="0"/>
                            <a:pt x="4" y="0"/>
                            <a:pt x="4" y="1"/>
                          </a:cubicBezTo>
                          <a:cubicBezTo>
                            <a:pt x="4" y="1"/>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14306"/>
                    <p:cNvSpPr>
                      <a:spLocks/>
                    </p:cNvSpPr>
                    <p:nvPr/>
                  </p:nvSpPr>
                  <p:spPr bwMode="auto">
                    <a:xfrm>
                      <a:off x="2691" y="576"/>
                      <a:ext cx="4" cy="4"/>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0" y="1"/>
                            <a:pt x="0" y="1"/>
                          </a:cubicBezTo>
                          <a:cubicBezTo>
                            <a:pt x="0" y="1"/>
                            <a:pt x="0" y="0"/>
                            <a:pt x="0"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14307"/>
                    <p:cNvSpPr>
                      <a:spLocks/>
                    </p:cNvSpPr>
                    <p:nvPr/>
                  </p:nvSpPr>
                  <p:spPr bwMode="auto">
                    <a:xfrm>
                      <a:off x="2695" y="5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14308"/>
                    <p:cNvSpPr>
                      <a:spLocks/>
                    </p:cNvSpPr>
                    <p:nvPr/>
                  </p:nvSpPr>
                  <p:spPr bwMode="auto">
                    <a:xfrm>
                      <a:off x="2695" y="58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14309"/>
                    <p:cNvSpPr>
                      <a:spLocks/>
                    </p:cNvSpPr>
                    <p:nvPr/>
                  </p:nvSpPr>
                  <p:spPr bwMode="auto">
                    <a:xfrm>
                      <a:off x="2146" y="71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14310"/>
                    <p:cNvSpPr>
                      <a:spLocks/>
                    </p:cNvSpPr>
                    <p:nvPr/>
                  </p:nvSpPr>
                  <p:spPr bwMode="auto">
                    <a:xfrm>
                      <a:off x="2146" y="71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14311"/>
                    <p:cNvSpPr>
                      <a:spLocks/>
                    </p:cNvSpPr>
                    <p:nvPr/>
                  </p:nvSpPr>
                  <p:spPr bwMode="auto">
                    <a:xfrm>
                      <a:off x="2146" y="68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14312"/>
                    <p:cNvSpPr>
                      <a:spLocks/>
                    </p:cNvSpPr>
                    <p:nvPr/>
                  </p:nvSpPr>
                  <p:spPr bwMode="auto">
                    <a:xfrm>
                      <a:off x="2146" y="68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14313"/>
                    <p:cNvSpPr>
                      <a:spLocks/>
                    </p:cNvSpPr>
                    <p:nvPr/>
                  </p:nvSpPr>
                  <p:spPr bwMode="auto">
                    <a:xfrm>
                      <a:off x="2142" y="65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14314"/>
                    <p:cNvSpPr>
                      <a:spLocks/>
                    </p:cNvSpPr>
                    <p:nvPr/>
                  </p:nvSpPr>
                  <p:spPr bwMode="auto">
                    <a:xfrm>
                      <a:off x="2138" y="654"/>
                      <a:ext cx="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14315"/>
                    <p:cNvSpPr>
                      <a:spLocks/>
                    </p:cNvSpPr>
                    <p:nvPr/>
                  </p:nvSpPr>
                  <p:spPr bwMode="auto">
                    <a:xfrm>
                      <a:off x="2142" y="6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14316"/>
                    <p:cNvSpPr>
                      <a:spLocks/>
                    </p:cNvSpPr>
                    <p:nvPr/>
                  </p:nvSpPr>
                  <p:spPr bwMode="auto">
                    <a:xfrm>
                      <a:off x="2142" y="633"/>
                      <a:ext cx="0" cy="4"/>
                    </a:xfrm>
                    <a:custGeom>
                      <a:avLst/>
                      <a:gdLst>
                        <a:gd name="T0" fmla="*/ 1 h 1"/>
                        <a:gd name="T1" fmla="*/ 1 h 1"/>
                        <a:gd name="T2" fmla="*/ 1 h 1"/>
                        <a:gd name="T3" fmla="*/ 0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1"/>
                            <a:pt x="0" y="1"/>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14317"/>
                    <p:cNvSpPr>
                      <a:spLocks/>
                    </p:cNvSpPr>
                    <p:nvPr/>
                  </p:nvSpPr>
                  <p:spPr bwMode="auto">
                    <a:xfrm>
                      <a:off x="2069" y="625"/>
                      <a:ext cx="36" cy="4"/>
                    </a:xfrm>
                    <a:custGeom>
                      <a:avLst/>
                      <a:gdLst>
                        <a:gd name="T0" fmla="*/ 6 w 9"/>
                        <a:gd name="T1" fmla="*/ 0 h 1"/>
                        <a:gd name="T2" fmla="*/ 5 w 9"/>
                        <a:gd name="T3" fmla="*/ 0 h 1"/>
                        <a:gd name="T4" fmla="*/ 1 w 9"/>
                        <a:gd name="T5" fmla="*/ 0 h 1"/>
                        <a:gd name="T6" fmla="*/ 1 w 9"/>
                        <a:gd name="T7" fmla="*/ 0 h 1"/>
                        <a:gd name="T8" fmla="*/ 0 w 9"/>
                        <a:gd name="T9" fmla="*/ 1 h 1"/>
                        <a:gd name="T10" fmla="*/ 0 w 9"/>
                        <a:gd name="T11" fmla="*/ 1 h 1"/>
                        <a:gd name="T12" fmla="*/ 1 w 9"/>
                        <a:gd name="T13" fmla="*/ 0 h 1"/>
                        <a:gd name="T14" fmla="*/ 2 w 9"/>
                        <a:gd name="T15" fmla="*/ 0 h 1"/>
                        <a:gd name="T16" fmla="*/ 4 w 9"/>
                        <a:gd name="T17" fmla="*/ 0 h 1"/>
                        <a:gd name="T18" fmla="*/ 4 w 9"/>
                        <a:gd name="T19" fmla="*/ 0 h 1"/>
                        <a:gd name="T20" fmla="*/ 5 w 9"/>
                        <a:gd name="T21" fmla="*/ 0 h 1"/>
                        <a:gd name="T22" fmla="*/ 7 w 9"/>
                        <a:gd name="T23" fmla="*/ 0 h 1"/>
                        <a:gd name="T24" fmla="*/ 8 w 9"/>
                        <a:gd name="T25" fmla="*/ 0 h 1"/>
                        <a:gd name="T26" fmla="*/ 9 w 9"/>
                        <a:gd name="T27" fmla="*/ 0 h 1"/>
                        <a:gd name="T28" fmla="*/ 7 w 9"/>
                        <a:gd name="T29" fmla="*/ 0 h 1"/>
                        <a:gd name="T30" fmla="*/ 6 w 9"/>
                        <a:gd name="T3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
                          <a:moveTo>
                            <a:pt x="6" y="0"/>
                          </a:moveTo>
                          <a:cubicBezTo>
                            <a:pt x="6" y="0"/>
                            <a:pt x="5" y="0"/>
                            <a:pt x="5" y="0"/>
                          </a:cubicBezTo>
                          <a:cubicBezTo>
                            <a:pt x="3" y="0"/>
                            <a:pt x="1" y="0"/>
                            <a:pt x="1" y="0"/>
                          </a:cubicBezTo>
                          <a:cubicBezTo>
                            <a:pt x="1" y="0"/>
                            <a:pt x="1" y="0"/>
                            <a:pt x="1" y="0"/>
                          </a:cubicBezTo>
                          <a:cubicBezTo>
                            <a:pt x="1" y="0"/>
                            <a:pt x="1" y="1"/>
                            <a:pt x="0" y="1"/>
                          </a:cubicBezTo>
                          <a:cubicBezTo>
                            <a:pt x="0" y="1"/>
                            <a:pt x="0" y="1"/>
                            <a:pt x="0" y="1"/>
                          </a:cubicBezTo>
                          <a:cubicBezTo>
                            <a:pt x="0" y="1"/>
                            <a:pt x="0" y="0"/>
                            <a:pt x="1" y="0"/>
                          </a:cubicBezTo>
                          <a:cubicBezTo>
                            <a:pt x="1" y="0"/>
                            <a:pt x="2" y="0"/>
                            <a:pt x="2" y="0"/>
                          </a:cubicBezTo>
                          <a:cubicBezTo>
                            <a:pt x="3" y="0"/>
                            <a:pt x="3" y="0"/>
                            <a:pt x="4" y="0"/>
                          </a:cubicBezTo>
                          <a:cubicBezTo>
                            <a:pt x="4" y="0"/>
                            <a:pt x="4" y="0"/>
                            <a:pt x="4" y="0"/>
                          </a:cubicBezTo>
                          <a:cubicBezTo>
                            <a:pt x="5" y="0"/>
                            <a:pt x="5" y="0"/>
                            <a:pt x="5" y="0"/>
                          </a:cubicBezTo>
                          <a:cubicBezTo>
                            <a:pt x="6" y="0"/>
                            <a:pt x="7" y="0"/>
                            <a:pt x="7" y="0"/>
                          </a:cubicBezTo>
                          <a:cubicBezTo>
                            <a:pt x="7" y="0"/>
                            <a:pt x="8" y="0"/>
                            <a:pt x="8" y="0"/>
                          </a:cubicBezTo>
                          <a:cubicBezTo>
                            <a:pt x="8" y="0"/>
                            <a:pt x="9" y="0"/>
                            <a:pt x="9" y="0"/>
                          </a:cubicBezTo>
                          <a:cubicBezTo>
                            <a:pt x="9" y="0"/>
                            <a:pt x="8" y="0"/>
                            <a:pt x="7" y="0"/>
                          </a:cubicBezTo>
                          <a:cubicBezTo>
                            <a:pt x="7" y="0"/>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14318"/>
                    <p:cNvSpPr>
                      <a:spLocks/>
                    </p:cNvSpPr>
                    <p:nvPr/>
                  </p:nvSpPr>
                  <p:spPr bwMode="auto">
                    <a:xfrm>
                      <a:off x="2114" y="61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14319"/>
                    <p:cNvSpPr>
                      <a:spLocks/>
                    </p:cNvSpPr>
                    <p:nvPr/>
                  </p:nvSpPr>
                  <p:spPr bwMode="auto">
                    <a:xfrm>
                      <a:off x="1987" y="68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14320"/>
                    <p:cNvSpPr>
                      <a:spLocks/>
                    </p:cNvSpPr>
                    <p:nvPr/>
                  </p:nvSpPr>
                  <p:spPr bwMode="auto">
                    <a:xfrm>
                      <a:off x="1987" y="682"/>
                      <a:ext cx="0" cy="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14321"/>
                    <p:cNvSpPr>
                      <a:spLocks/>
                    </p:cNvSpPr>
                    <p:nvPr/>
                  </p:nvSpPr>
                  <p:spPr bwMode="auto">
                    <a:xfrm>
                      <a:off x="1987" y="682"/>
                      <a:ext cx="0" cy="5"/>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Oval 14322"/>
                    <p:cNvSpPr>
                      <a:spLocks noChangeArrowheads="1"/>
                    </p:cNvSpPr>
                    <p:nvPr/>
                  </p:nvSpPr>
                  <p:spPr bwMode="auto">
                    <a:xfrm>
                      <a:off x="2110" y="769"/>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14323"/>
                    <p:cNvSpPr>
                      <a:spLocks/>
                    </p:cNvSpPr>
                    <p:nvPr/>
                  </p:nvSpPr>
                  <p:spPr bwMode="auto">
                    <a:xfrm>
                      <a:off x="2052" y="785"/>
                      <a:ext cx="41" cy="16"/>
                    </a:xfrm>
                    <a:custGeom>
                      <a:avLst/>
                      <a:gdLst>
                        <a:gd name="T0" fmla="*/ 1 w 10"/>
                        <a:gd name="T1" fmla="*/ 2 h 4"/>
                        <a:gd name="T2" fmla="*/ 1 w 10"/>
                        <a:gd name="T3" fmla="*/ 3 h 4"/>
                        <a:gd name="T4" fmla="*/ 3 w 10"/>
                        <a:gd name="T5" fmla="*/ 4 h 4"/>
                        <a:gd name="T6" fmla="*/ 5 w 10"/>
                        <a:gd name="T7" fmla="*/ 4 h 4"/>
                        <a:gd name="T8" fmla="*/ 7 w 10"/>
                        <a:gd name="T9" fmla="*/ 2 h 4"/>
                        <a:gd name="T10" fmla="*/ 8 w 10"/>
                        <a:gd name="T11" fmla="*/ 1 h 4"/>
                        <a:gd name="T12" fmla="*/ 9 w 10"/>
                        <a:gd name="T13" fmla="*/ 1 h 4"/>
                        <a:gd name="T14" fmla="*/ 9 w 10"/>
                        <a:gd name="T15" fmla="*/ 0 h 4"/>
                        <a:gd name="T16" fmla="*/ 9 w 10"/>
                        <a:gd name="T17" fmla="*/ 0 h 4"/>
                        <a:gd name="T18" fmla="*/ 9 w 10"/>
                        <a:gd name="T19" fmla="*/ 0 h 4"/>
                        <a:gd name="T20" fmla="*/ 9 w 10"/>
                        <a:gd name="T21" fmla="*/ 0 h 4"/>
                        <a:gd name="T22" fmla="*/ 9 w 10"/>
                        <a:gd name="T23" fmla="*/ 0 h 4"/>
                        <a:gd name="T24" fmla="*/ 9 w 10"/>
                        <a:gd name="T25" fmla="*/ 0 h 4"/>
                        <a:gd name="T26" fmla="*/ 9 w 10"/>
                        <a:gd name="T27" fmla="*/ 0 h 4"/>
                        <a:gd name="T28" fmla="*/ 9 w 10"/>
                        <a:gd name="T29" fmla="*/ 0 h 4"/>
                        <a:gd name="T30" fmla="*/ 9 w 10"/>
                        <a:gd name="T31" fmla="*/ 0 h 4"/>
                        <a:gd name="T32" fmla="*/ 10 w 10"/>
                        <a:gd name="T33" fmla="*/ 1 h 4"/>
                        <a:gd name="T34" fmla="*/ 9 w 10"/>
                        <a:gd name="T35" fmla="*/ 1 h 4"/>
                        <a:gd name="T36" fmla="*/ 9 w 10"/>
                        <a:gd name="T37" fmla="*/ 0 h 4"/>
                        <a:gd name="T38" fmla="*/ 9 w 10"/>
                        <a:gd name="T39" fmla="*/ 0 h 4"/>
                        <a:gd name="T40" fmla="*/ 9 w 10"/>
                        <a:gd name="T41" fmla="*/ 1 h 4"/>
                        <a:gd name="T42" fmla="*/ 9 w 10"/>
                        <a:gd name="T43" fmla="*/ 1 h 4"/>
                        <a:gd name="T44" fmla="*/ 9 w 10"/>
                        <a:gd name="T45" fmla="*/ 1 h 4"/>
                        <a:gd name="T46" fmla="*/ 8 w 10"/>
                        <a:gd name="T47" fmla="*/ 2 h 4"/>
                        <a:gd name="T48" fmla="*/ 6 w 10"/>
                        <a:gd name="T49" fmla="*/ 4 h 4"/>
                        <a:gd name="T50" fmla="*/ 5 w 10"/>
                        <a:gd name="T51" fmla="*/ 4 h 4"/>
                        <a:gd name="T52" fmla="*/ 4 w 10"/>
                        <a:gd name="T53" fmla="*/ 4 h 4"/>
                        <a:gd name="T54" fmla="*/ 2 w 10"/>
                        <a:gd name="T55" fmla="*/ 4 h 4"/>
                        <a:gd name="T56" fmla="*/ 1 w 10"/>
                        <a:gd name="T57" fmla="*/ 3 h 4"/>
                        <a:gd name="T58" fmla="*/ 0 w 10"/>
                        <a:gd name="T59" fmla="*/ 2 h 4"/>
                        <a:gd name="T60" fmla="*/ 0 w 10"/>
                        <a:gd name="T61" fmla="*/ 2 h 4"/>
                        <a:gd name="T62" fmla="*/ 0 w 10"/>
                        <a:gd name="T63" fmla="*/ 2 h 4"/>
                        <a:gd name="T64" fmla="*/ 0 w 10"/>
                        <a:gd name="T65" fmla="*/ 2 h 4"/>
                        <a:gd name="T66" fmla="*/ 0 w 10"/>
                        <a:gd name="T67" fmla="*/ 3 h 4"/>
                        <a:gd name="T68" fmla="*/ 0 w 10"/>
                        <a:gd name="T69" fmla="*/ 2 h 4"/>
                        <a:gd name="T70" fmla="*/ 0 w 10"/>
                        <a:gd name="T71" fmla="*/ 2 h 4"/>
                        <a:gd name="T72" fmla="*/ 1 w 10"/>
                        <a:gd name="T7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4">
                          <a:moveTo>
                            <a:pt x="1" y="2"/>
                          </a:moveTo>
                          <a:cubicBezTo>
                            <a:pt x="1" y="2"/>
                            <a:pt x="1" y="2"/>
                            <a:pt x="1" y="3"/>
                          </a:cubicBezTo>
                          <a:cubicBezTo>
                            <a:pt x="1" y="3"/>
                            <a:pt x="2" y="4"/>
                            <a:pt x="3" y="4"/>
                          </a:cubicBezTo>
                          <a:cubicBezTo>
                            <a:pt x="3" y="4"/>
                            <a:pt x="4" y="4"/>
                            <a:pt x="5" y="4"/>
                          </a:cubicBezTo>
                          <a:cubicBezTo>
                            <a:pt x="6" y="4"/>
                            <a:pt x="7" y="3"/>
                            <a:pt x="7" y="2"/>
                          </a:cubicBezTo>
                          <a:cubicBezTo>
                            <a:pt x="8" y="2"/>
                            <a:pt x="8" y="2"/>
                            <a:pt x="8" y="1"/>
                          </a:cubicBezTo>
                          <a:cubicBezTo>
                            <a:pt x="8" y="1"/>
                            <a:pt x="8" y="1"/>
                            <a:pt x="9" y="1"/>
                          </a:cubicBezTo>
                          <a:cubicBezTo>
                            <a:pt x="9" y="1"/>
                            <a:pt x="9" y="1"/>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9" y="0"/>
                            <a:pt x="9" y="0"/>
                            <a:pt x="9" y="0"/>
                          </a:cubicBezTo>
                          <a:cubicBezTo>
                            <a:pt x="10" y="1"/>
                            <a:pt x="10" y="1"/>
                            <a:pt x="10" y="1"/>
                          </a:cubicBezTo>
                          <a:cubicBezTo>
                            <a:pt x="10" y="1"/>
                            <a:pt x="9" y="1"/>
                            <a:pt x="9" y="1"/>
                          </a:cubicBezTo>
                          <a:cubicBezTo>
                            <a:pt x="9" y="0"/>
                            <a:pt x="9" y="0"/>
                            <a:pt x="9" y="0"/>
                          </a:cubicBezTo>
                          <a:cubicBezTo>
                            <a:pt x="9" y="0"/>
                            <a:pt x="9" y="0"/>
                            <a:pt x="9" y="0"/>
                          </a:cubicBezTo>
                          <a:cubicBezTo>
                            <a:pt x="9" y="0"/>
                            <a:pt x="9" y="1"/>
                            <a:pt x="9" y="1"/>
                          </a:cubicBezTo>
                          <a:cubicBezTo>
                            <a:pt x="9" y="1"/>
                            <a:pt x="9" y="1"/>
                            <a:pt x="9" y="1"/>
                          </a:cubicBezTo>
                          <a:cubicBezTo>
                            <a:pt x="9" y="1"/>
                            <a:pt x="9" y="1"/>
                            <a:pt x="9" y="1"/>
                          </a:cubicBezTo>
                          <a:cubicBezTo>
                            <a:pt x="9" y="1"/>
                            <a:pt x="9" y="1"/>
                            <a:pt x="8" y="2"/>
                          </a:cubicBezTo>
                          <a:cubicBezTo>
                            <a:pt x="8" y="3"/>
                            <a:pt x="7" y="3"/>
                            <a:pt x="6" y="4"/>
                          </a:cubicBezTo>
                          <a:cubicBezTo>
                            <a:pt x="5" y="4"/>
                            <a:pt x="5" y="4"/>
                            <a:pt x="5" y="4"/>
                          </a:cubicBezTo>
                          <a:cubicBezTo>
                            <a:pt x="5" y="4"/>
                            <a:pt x="4" y="4"/>
                            <a:pt x="4" y="4"/>
                          </a:cubicBezTo>
                          <a:cubicBezTo>
                            <a:pt x="3" y="4"/>
                            <a:pt x="3" y="4"/>
                            <a:pt x="2" y="4"/>
                          </a:cubicBezTo>
                          <a:cubicBezTo>
                            <a:pt x="1" y="3"/>
                            <a:pt x="1" y="3"/>
                            <a:pt x="1" y="3"/>
                          </a:cubicBezTo>
                          <a:cubicBezTo>
                            <a:pt x="0" y="2"/>
                            <a:pt x="0" y="2"/>
                            <a:pt x="0" y="2"/>
                          </a:cubicBezTo>
                          <a:cubicBezTo>
                            <a:pt x="0" y="2"/>
                            <a:pt x="0" y="2"/>
                            <a:pt x="0" y="2"/>
                          </a:cubicBezTo>
                          <a:cubicBezTo>
                            <a:pt x="0" y="2"/>
                            <a:pt x="0" y="2"/>
                            <a:pt x="0" y="2"/>
                          </a:cubicBezTo>
                          <a:cubicBezTo>
                            <a:pt x="0" y="2"/>
                            <a:pt x="0" y="2"/>
                            <a:pt x="0" y="2"/>
                          </a:cubicBezTo>
                          <a:cubicBezTo>
                            <a:pt x="0" y="2"/>
                            <a:pt x="0" y="2"/>
                            <a:pt x="0" y="3"/>
                          </a:cubicBezTo>
                          <a:cubicBezTo>
                            <a:pt x="0" y="2"/>
                            <a:pt x="0" y="2"/>
                            <a:pt x="0" y="2"/>
                          </a:cubicBezTo>
                          <a:cubicBezTo>
                            <a:pt x="0" y="2"/>
                            <a:pt x="0" y="2"/>
                            <a:pt x="0"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14324"/>
                    <p:cNvSpPr>
                      <a:spLocks noEditPoints="1"/>
                    </p:cNvSpPr>
                    <p:nvPr/>
                  </p:nvSpPr>
                  <p:spPr bwMode="auto">
                    <a:xfrm>
                      <a:off x="1962" y="601"/>
                      <a:ext cx="201" cy="200"/>
                    </a:xfrm>
                    <a:custGeom>
                      <a:avLst/>
                      <a:gdLst>
                        <a:gd name="T0" fmla="*/ 6 w 49"/>
                        <a:gd name="T1" fmla="*/ 43 h 49"/>
                        <a:gd name="T2" fmla="*/ 11 w 49"/>
                        <a:gd name="T3" fmla="*/ 47 h 49"/>
                        <a:gd name="T4" fmla="*/ 23 w 49"/>
                        <a:gd name="T5" fmla="*/ 46 h 49"/>
                        <a:gd name="T6" fmla="*/ 38 w 49"/>
                        <a:gd name="T7" fmla="*/ 40 h 49"/>
                        <a:gd name="T8" fmla="*/ 46 w 49"/>
                        <a:gd name="T9" fmla="*/ 26 h 49"/>
                        <a:gd name="T10" fmla="*/ 45 w 49"/>
                        <a:gd name="T11" fmla="*/ 12 h 49"/>
                        <a:gd name="T12" fmla="*/ 36 w 49"/>
                        <a:gd name="T13" fmla="*/ 3 h 49"/>
                        <a:gd name="T14" fmla="*/ 21 w 49"/>
                        <a:gd name="T15" fmla="*/ 4 h 49"/>
                        <a:gd name="T16" fmla="*/ 8 w 49"/>
                        <a:gd name="T17" fmla="*/ 13 h 49"/>
                        <a:gd name="T18" fmla="*/ 2 w 49"/>
                        <a:gd name="T19" fmla="*/ 21 h 49"/>
                        <a:gd name="T20" fmla="*/ 5 w 49"/>
                        <a:gd name="T21" fmla="*/ 22 h 49"/>
                        <a:gd name="T22" fmla="*/ 2 w 49"/>
                        <a:gd name="T23" fmla="*/ 26 h 49"/>
                        <a:gd name="T24" fmla="*/ 4 w 49"/>
                        <a:gd name="T25" fmla="*/ 28 h 49"/>
                        <a:gd name="T26" fmla="*/ 10 w 49"/>
                        <a:gd name="T27" fmla="*/ 14 h 49"/>
                        <a:gd name="T28" fmla="*/ 10 w 49"/>
                        <a:gd name="T29" fmla="*/ 14 h 49"/>
                        <a:gd name="T30" fmla="*/ 15 w 49"/>
                        <a:gd name="T31" fmla="*/ 8 h 49"/>
                        <a:gd name="T32" fmla="*/ 19 w 49"/>
                        <a:gd name="T33" fmla="*/ 4 h 49"/>
                        <a:gd name="T34" fmla="*/ 27 w 49"/>
                        <a:gd name="T35" fmla="*/ 3 h 49"/>
                        <a:gd name="T36" fmla="*/ 25 w 49"/>
                        <a:gd name="T37" fmla="*/ 2 h 49"/>
                        <a:gd name="T38" fmla="*/ 30 w 49"/>
                        <a:gd name="T39" fmla="*/ 3 h 49"/>
                        <a:gd name="T40" fmla="*/ 31 w 49"/>
                        <a:gd name="T41" fmla="*/ 2 h 49"/>
                        <a:gd name="T42" fmla="*/ 37 w 49"/>
                        <a:gd name="T43" fmla="*/ 4 h 49"/>
                        <a:gd name="T44" fmla="*/ 40 w 49"/>
                        <a:gd name="T45" fmla="*/ 5 h 49"/>
                        <a:gd name="T46" fmla="*/ 41 w 49"/>
                        <a:gd name="T47" fmla="*/ 5 h 49"/>
                        <a:gd name="T48" fmla="*/ 44 w 49"/>
                        <a:gd name="T49" fmla="*/ 10 h 49"/>
                        <a:gd name="T50" fmla="*/ 42 w 49"/>
                        <a:gd name="T51" fmla="*/ 7 h 49"/>
                        <a:gd name="T52" fmla="*/ 46 w 49"/>
                        <a:gd name="T53" fmla="*/ 17 h 49"/>
                        <a:gd name="T54" fmla="*/ 45 w 49"/>
                        <a:gd name="T55" fmla="*/ 14 h 49"/>
                        <a:gd name="T56" fmla="*/ 46 w 49"/>
                        <a:gd name="T57" fmla="*/ 14 h 49"/>
                        <a:gd name="T58" fmla="*/ 45 w 49"/>
                        <a:gd name="T59" fmla="*/ 25 h 49"/>
                        <a:gd name="T60" fmla="*/ 45 w 49"/>
                        <a:gd name="T61" fmla="*/ 20 h 49"/>
                        <a:gd name="T62" fmla="*/ 45 w 49"/>
                        <a:gd name="T63" fmla="*/ 20 h 49"/>
                        <a:gd name="T64" fmla="*/ 47 w 49"/>
                        <a:gd name="T65" fmla="*/ 23 h 49"/>
                        <a:gd name="T66" fmla="*/ 46 w 49"/>
                        <a:gd name="T67" fmla="*/ 29 h 49"/>
                        <a:gd name="T68" fmla="*/ 45 w 49"/>
                        <a:gd name="T69" fmla="*/ 28 h 49"/>
                        <a:gd name="T70" fmla="*/ 39 w 49"/>
                        <a:gd name="T71" fmla="*/ 38 h 49"/>
                        <a:gd name="T72" fmla="*/ 41 w 49"/>
                        <a:gd name="T73" fmla="*/ 34 h 49"/>
                        <a:gd name="T74" fmla="*/ 42 w 49"/>
                        <a:gd name="T75" fmla="*/ 35 h 49"/>
                        <a:gd name="T76" fmla="*/ 37 w 49"/>
                        <a:gd name="T77" fmla="*/ 39 h 49"/>
                        <a:gd name="T78" fmla="*/ 32 w 49"/>
                        <a:gd name="T79" fmla="*/ 42 h 49"/>
                        <a:gd name="T80" fmla="*/ 36 w 49"/>
                        <a:gd name="T81" fmla="*/ 41 h 49"/>
                        <a:gd name="T82" fmla="*/ 36 w 49"/>
                        <a:gd name="T83" fmla="*/ 43 h 49"/>
                        <a:gd name="T84" fmla="*/ 24 w 49"/>
                        <a:gd name="T85" fmla="*/ 45 h 49"/>
                        <a:gd name="T86" fmla="*/ 29 w 49"/>
                        <a:gd name="T87" fmla="*/ 43 h 49"/>
                        <a:gd name="T88" fmla="*/ 19 w 49"/>
                        <a:gd name="T89" fmla="*/ 49 h 49"/>
                        <a:gd name="T90" fmla="*/ 14 w 49"/>
                        <a:gd name="T91" fmla="*/ 45 h 49"/>
                        <a:gd name="T92" fmla="*/ 21 w 49"/>
                        <a:gd name="T93" fmla="*/ 45 h 49"/>
                        <a:gd name="T94" fmla="*/ 21 w 49"/>
                        <a:gd name="T95" fmla="*/ 45 h 49"/>
                        <a:gd name="T96" fmla="*/ 12 w 49"/>
                        <a:gd name="T97" fmla="*/ 44 h 49"/>
                        <a:gd name="T98" fmla="*/ 8 w 49"/>
                        <a:gd name="T99" fmla="*/ 45 h 49"/>
                        <a:gd name="T100" fmla="*/ 8 w 49"/>
                        <a:gd name="T101" fmla="*/ 45 h 49"/>
                        <a:gd name="T102" fmla="*/ 10 w 49"/>
                        <a:gd name="T103" fmla="*/ 16 h 49"/>
                        <a:gd name="T104" fmla="*/ 21 w 49"/>
                        <a:gd name="T105" fmla="*/ 7 h 49"/>
                        <a:gd name="T106" fmla="*/ 32 w 49"/>
                        <a:gd name="T107" fmla="*/ 5 h 49"/>
                        <a:gd name="T108" fmla="*/ 43 w 49"/>
                        <a:gd name="T109" fmla="*/ 28 h 49"/>
                        <a:gd name="T110" fmla="*/ 22 w 49"/>
                        <a:gd name="T111" fmla="*/ 43 h 49"/>
                        <a:gd name="T112" fmla="*/ 4 w 49"/>
                        <a:gd name="T113" fmla="*/ 19 h 49"/>
                        <a:gd name="T114" fmla="*/ 5 w 49"/>
                        <a:gd name="T115" fmla="*/ 19 h 49"/>
                        <a:gd name="T116" fmla="*/ 5 w 49"/>
                        <a:gd name="T117" fmla="*/ 37 h 49"/>
                        <a:gd name="T118" fmla="*/ 5 w 49"/>
                        <a:gd name="T119" fmla="*/ 41 h 49"/>
                        <a:gd name="T120" fmla="*/ 3 w 49"/>
                        <a:gd name="T121" fmla="*/ 39 h 49"/>
                        <a:gd name="T122" fmla="*/ 4 w 49"/>
                        <a:gd name="T123" fmla="*/ 35 h 49"/>
                        <a:gd name="T124" fmla="*/ 2 w 49"/>
                        <a:gd name="T125" fmla="*/ 3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 h="49">
                          <a:moveTo>
                            <a:pt x="4" y="36"/>
                          </a:moveTo>
                          <a:cubicBezTo>
                            <a:pt x="3" y="36"/>
                            <a:pt x="3" y="37"/>
                            <a:pt x="3" y="37"/>
                          </a:cubicBezTo>
                          <a:cubicBezTo>
                            <a:pt x="3" y="37"/>
                            <a:pt x="3" y="37"/>
                            <a:pt x="3" y="37"/>
                          </a:cubicBezTo>
                          <a:cubicBezTo>
                            <a:pt x="3" y="37"/>
                            <a:pt x="3" y="37"/>
                            <a:pt x="2" y="37"/>
                          </a:cubicBezTo>
                          <a:cubicBezTo>
                            <a:pt x="2" y="37"/>
                            <a:pt x="2" y="38"/>
                            <a:pt x="2" y="38"/>
                          </a:cubicBezTo>
                          <a:cubicBezTo>
                            <a:pt x="2" y="38"/>
                            <a:pt x="2" y="38"/>
                            <a:pt x="2" y="38"/>
                          </a:cubicBezTo>
                          <a:cubicBezTo>
                            <a:pt x="2" y="38"/>
                            <a:pt x="2" y="38"/>
                            <a:pt x="2" y="38"/>
                          </a:cubicBezTo>
                          <a:cubicBezTo>
                            <a:pt x="2" y="38"/>
                            <a:pt x="1" y="39"/>
                            <a:pt x="1" y="39"/>
                          </a:cubicBezTo>
                          <a:cubicBezTo>
                            <a:pt x="1" y="40"/>
                            <a:pt x="1" y="40"/>
                            <a:pt x="1" y="40"/>
                          </a:cubicBezTo>
                          <a:cubicBezTo>
                            <a:pt x="1" y="41"/>
                            <a:pt x="2" y="41"/>
                            <a:pt x="2" y="42"/>
                          </a:cubicBezTo>
                          <a:cubicBezTo>
                            <a:pt x="2" y="42"/>
                            <a:pt x="3" y="42"/>
                            <a:pt x="3" y="42"/>
                          </a:cubicBezTo>
                          <a:cubicBezTo>
                            <a:pt x="4" y="43"/>
                            <a:pt x="4" y="43"/>
                            <a:pt x="5" y="43"/>
                          </a:cubicBezTo>
                          <a:cubicBezTo>
                            <a:pt x="5" y="43"/>
                            <a:pt x="5" y="43"/>
                            <a:pt x="5" y="43"/>
                          </a:cubicBezTo>
                          <a:cubicBezTo>
                            <a:pt x="5" y="43"/>
                            <a:pt x="5" y="43"/>
                            <a:pt x="5" y="43"/>
                          </a:cubicBezTo>
                          <a:cubicBezTo>
                            <a:pt x="5" y="43"/>
                            <a:pt x="5" y="43"/>
                            <a:pt x="5" y="43"/>
                          </a:cubicBezTo>
                          <a:cubicBezTo>
                            <a:pt x="5" y="43"/>
                            <a:pt x="6" y="43"/>
                            <a:pt x="6" y="43"/>
                          </a:cubicBezTo>
                          <a:cubicBezTo>
                            <a:pt x="6" y="43"/>
                            <a:pt x="6" y="43"/>
                            <a:pt x="6" y="43"/>
                          </a:cubicBezTo>
                          <a:cubicBezTo>
                            <a:pt x="5" y="43"/>
                            <a:pt x="5" y="43"/>
                            <a:pt x="5" y="43"/>
                          </a:cubicBezTo>
                          <a:cubicBezTo>
                            <a:pt x="5" y="44"/>
                            <a:pt x="5" y="44"/>
                            <a:pt x="6" y="44"/>
                          </a:cubicBezTo>
                          <a:cubicBezTo>
                            <a:pt x="5" y="44"/>
                            <a:pt x="5" y="44"/>
                            <a:pt x="6" y="43"/>
                          </a:cubicBezTo>
                          <a:cubicBezTo>
                            <a:pt x="6" y="43"/>
                            <a:pt x="6" y="43"/>
                            <a:pt x="6" y="43"/>
                          </a:cubicBezTo>
                          <a:cubicBezTo>
                            <a:pt x="6" y="43"/>
                            <a:pt x="6" y="43"/>
                            <a:pt x="5" y="43"/>
                          </a:cubicBezTo>
                          <a:cubicBezTo>
                            <a:pt x="5" y="43"/>
                            <a:pt x="5" y="43"/>
                            <a:pt x="5" y="43"/>
                          </a:cubicBezTo>
                          <a:cubicBezTo>
                            <a:pt x="5" y="43"/>
                            <a:pt x="5" y="43"/>
                            <a:pt x="5" y="43"/>
                          </a:cubicBezTo>
                          <a:cubicBezTo>
                            <a:pt x="5" y="43"/>
                            <a:pt x="5" y="43"/>
                            <a:pt x="5" y="43"/>
                          </a:cubicBezTo>
                          <a:cubicBezTo>
                            <a:pt x="5" y="43"/>
                            <a:pt x="5" y="43"/>
                            <a:pt x="5" y="43"/>
                          </a:cubicBezTo>
                          <a:cubicBezTo>
                            <a:pt x="5" y="43"/>
                            <a:pt x="5" y="43"/>
                            <a:pt x="5" y="43"/>
                          </a:cubicBezTo>
                          <a:cubicBezTo>
                            <a:pt x="4" y="43"/>
                            <a:pt x="4" y="43"/>
                            <a:pt x="4" y="43"/>
                          </a:cubicBezTo>
                          <a:cubicBezTo>
                            <a:pt x="3" y="42"/>
                            <a:pt x="3" y="42"/>
                            <a:pt x="3" y="42"/>
                          </a:cubicBezTo>
                          <a:cubicBezTo>
                            <a:pt x="3" y="42"/>
                            <a:pt x="4" y="42"/>
                            <a:pt x="4" y="42"/>
                          </a:cubicBezTo>
                          <a:cubicBezTo>
                            <a:pt x="5" y="43"/>
                            <a:pt x="5" y="43"/>
                            <a:pt x="5" y="43"/>
                          </a:cubicBezTo>
                          <a:cubicBezTo>
                            <a:pt x="5" y="43"/>
                            <a:pt x="5" y="43"/>
                            <a:pt x="5" y="43"/>
                          </a:cubicBezTo>
                          <a:cubicBezTo>
                            <a:pt x="5" y="43"/>
                            <a:pt x="5" y="43"/>
                            <a:pt x="6" y="43"/>
                          </a:cubicBezTo>
                          <a:cubicBezTo>
                            <a:pt x="6" y="43"/>
                            <a:pt x="6" y="43"/>
                            <a:pt x="6" y="43"/>
                          </a:cubicBezTo>
                          <a:cubicBezTo>
                            <a:pt x="6" y="43"/>
                            <a:pt x="6" y="43"/>
                            <a:pt x="6" y="43"/>
                          </a:cubicBezTo>
                          <a:cubicBezTo>
                            <a:pt x="6" y="43"/>
                            <a:pt x="6" y="43"/>
                            <a:pt x="6" y="43"/>
                          </a:cubicBezTo>
                          <a:cubicBezTo>
                            <a:pt x="6" y="43"/>
                            <a:pt x="6" y="43"/>
                            <a:pt x="6" y="43"/>
                          </a:cubicBezTo>
                          <a:cubicBezTo>
                            <a:pt x="6" y="45"/>
                            <a:pt x="7" y="47"/>
                            <a:pt x="8" y="47"/>
                          </a:cubicBezTo>
                          <a:cubicBezTo>
                            <a:pt x="9" y="47"/>
                            <a:pt x="9" y="47"/>
                            <a:pt x="9" y="47"/>
                          </a:cubicBezTo>
                          <a:cubicBezTo>
                            <a:pt x="9" y="47"/>
                            <a:pt x="9" y="47"/>
                            <a:pt x="9" y="47"/>
                          </a:cubicBezTo>
                          <a:cubicBezTo>
                            <a:pt x="9" y="47"/>
                            <a:pt x="9" y="47"/>
                            <a:pt x="9" y="47"/>
                          </a:cubicBezTo>
                          <a:cubicBezTo>
                            <a:pt x="10" y="47"/>
                            <a:pt x="10" y="47"/>
                            <a:pt x="11" y="47"/>
                          </a:cubicBezTo>
                          <a:cubicBezTo>
                            <a:pt x="11" y="47"/>
                            <a:pt x="11" y="47"/>
                            <a:pt x="11"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3" y="45"/>
                          </a:cubicBezTo>
                          <a:cubicBezTo>
                            <a:pt x="13" y="45"/>
                            <a:pt x="13" y="45"/>
                            <a:pt x="13" y="45"/>
                          </a:cubicBezTo>
                          <a:cubicBezTo>
                            <a:pt x="13" y="46"/>
                            <a:pt x="13" y="46"/>
                            <a:pt x="13" y="46"/>
                          </a:cubicBezTo>
                          <a:cubicBezTo>
                            <a:pt x="13" y="46"/>
                            <a:pt x="13" y="46"/>
                            <a:pt x="13" y="46"/>
                          </a:cubicBezTo>
                          <a:cubicBezTo>
                            <a:pt x="13" y="47"/>
                            <a:pt x="13" y="47"/>
                            <a:pt x="13" y="47"/>
                          </a:cubicBezTo>
                          <a:cubicBezTo>
                            <a:pt x="14" y="47"/>
                            <a:pt x="14" y="48"/>
                            <a:pt x="14" y="48"/>
                          </a:cubicBezTo>
                          <a:cubicBezTo>
                            <a:pt x="15" y="48"/>
                            <a:pt x="15" y="49"/>
                            <a:pt x="16" y="49"/>
                          </a:cubicBezTo>
                          <a:cubicBezTo>
                            <a:pt x="16" y="49"/>
                            <a:pt x="17" y="49"/>
                            <a:pt x="17" y="49"/>
                          </a:cubicBezTo>
                          <a:cubicBezTo>
                            <a:pt x="18" y="49"/>
                            <a:pt x="18" y="49"/>
                            <a:pt x="18" y="49"/>
                          </a:cubicBezTo>
                          <a:cubicBezTo>
                            <a:pt x="18" y="49"/>
                            <a:pt x="18" y="49"/>
                            <a:pt x="18" y="49"/>
                          </a:cubicBezTo>
                          <a:cubicBezTo>
                            <a:pt x="18" y="49"/>
                            <a:pt x="18" y="49"/>
                            <a:pt x="18" y="49"/>
                          </a:cubicBezTo>
                          <a:cubicBezTo>
                            <a:pt x="19" y="49"/>
                            <a:pt x="20" y="48"/>
                            <a:pt x="21" y="48"/>
                          </a:cubicBezTo>
                          <a:cubicBezTo>
                            <a:pt x="21" y="47"/>
                            <a:pt x="21" y="47"/>
                            <a:pt x="22" y="47"/>
                          </a:cubicBezTo>
                          <a:cubicBezTo>
                            <a:pt x="22" y="46"/>
                            <a:pt x="22" y="46"/>
                            <a:pt x="22" y="46"/>
                          </a:cubicBezTo>
                          <a:cubicBezTo>
                            <a:pt x="22" y="46"/>
                            <a:pt x="22" y="46"/>
                            <a:pt x="23" y="46"/>
                          </a:cubicBezTo>
                          <a:cubicBezTo>
                            <a:pt x="23" y="46"/>
                            <a:pt x="23" y="46"/>
                            <a:pt x="23" y="46"/>
                          </a:cubicBezTo>
                          <a:cubicBezTo>
                            <a:pt x="23" y="46"/>
                            <a:pt x="23" y="46"/>
                            <a:pt x="23" y="47"/>
                          </a:cubicBezTo>
                          <a:cubicBezTo>
                            <a:pt x="23" y="47"/>
                            <a:pt x="24" y="47"/>
                            <a:pt x="24" y="47"/>
                          </a:cubicBezTo>
                          <a:cubicBezTo>
                            <a:pt x="25" y="48"/>
                            <a:pt x="25" y="48"/>
                            <a:pt x="26" y="48"/>
                          </a:cubicBezTo>
                          <a:cubicBezTo>
                            <a:pt x="26" y="48"/>
                            <a:pt x="26" y="48"/>
                            <a:pt x="26" y="48"/>
                          </a:cubicBezTo>
                          <a:cubicBezTo>
                            <a:pt x="26" y="48"/>
                            <a:pt x="26" y="48"/>
                            <a:pt x="26" y="48"/>
                          </a:cubicBezTo>
                          <a:cubicBezTo>
                            <a:pt x="26" y="48"/>
                            <a:pt x="26" y="48"/>
                            <a:pt x="27" y="48"/>
                          </a:cubicBezTo>
                          <a:cubicBezTo>
                            <a:pt x="28" y="48"/>
                            <a:pt x="28" y="47"/>
                            <a:pt x="29" y="47"/>
                          </a:cubicBezTo>
                          <a:cubicBezTo>
                            <a:pt x="29" y="47"/>
                            <a:pt x="29" y="46"/>
                            <a:pt x="29" y="46"/>
                          </a:cubicBezTo>
                          <a:cubicBezTo>
                            <a:pt x="29" y="46"/>
                            <a:pt x="29" y="46"/>
                            <a:pt x="29" y="46"/>
                          </a:cubicBezTo>
                          <a:cubicBezTo>
                            <a:pt x="30" y="45"/>
                            <a:pt x="30" y="45"/>
                            <a:pt x="31" y="44"/>
                          </a:cubicBezTo>
                          <a:cubicBezTo>
                            <a:pt x="31" y="44"/>
                            <a:pt x="31" y="45"/>
                            <a:pt x="32" y="45"/>
                          </a:cubicBezTo>
                          <a:cubicBezTo>
                            <a:pt x="32" y="45"/>
                            <a:pt x="32" y="45"/>
                            <a:pt x="33" y="45"/>
                          </a:cubicBezTo>
                          <a:cubicBezTo>
                            <a:pt x="34" y="45"/>
                            <a:pt x="35" y="45"/>
                            <a:pt x="36" y="44"/>
                          </a:cubicBezTo>
                          <a:cubicBezTo>
                            <a:pt x="36" y="44"/>
                            <a:pt x="36" y="44"/>
                            <a:pt x="36" y="44"/>
                          </a:cubicBezTo>
                          <a:cubicBezTo>
                            <a:pt x="36" y="44"/>
                            <a:pt x="36" y="44"/>
                            <a:pt x="36" y="44"/>
                          </a:cubicBezTo>
                          <a:cubicBezTo>
                            <a:pt x="36" y="44"/>
                            <a:pt x="36" y="44"/>
                            <a:pt x="36" y="44"/>
                          </a:cubicBezTo>
                          <a:cubicBezTo>
                            <a:pt x="37" y="43"/>
                            <a:pt x="38" y="42"/>
                            <a:pt x="38" y="41"/>
                          </a:cubicBezTo>
                          <a:cubicBezTo>
                            <a:pt x="38" y="41"/>
                            <a:pt x="38" y="41"/>
                            <a:pt x="38" y="41"/>
                          </a:cubicBezTo>
                          <a:cubicBezTo>
                            <a:pt x="38" y="41"/>
                            <a:pt x="38" y="41"/>
                            <a:pt x="38" y="40"/>
                          </a:cubicBezTo>
                          <a:cubicBezTo>
                            <a:pt x="38" y="40"/>
                            <a:pt x="38" y="40"/>
                            <a:pt x="38" y="40"/>
                          </a:cubicBezTo>
                          <a:cubicBezTo>
                            <a:pt x="38" y="40"/>
                            <a:pt x="38" y="40"/>
                            <a:pt x="38" y="40"/>
                          </a:cubicBezTo>
                          <a:cubicBezTo>
                            <a:pt x="38" y="40"/>
                            <a:pt x="39" y="40"/>
                            <a:pt x="39" y="40"/>
                          </a:cubicBezTo>
                          <a:cubicBezTo>
                            <a:pt x="39" y="40"/>
                            <a:pt x="39" y="40"/>
                            <a:pt x="39" y="40"/>
                          </a:cubicBezTo>
                          <a:cubicBezTo>
                            <a:pt x="40" y="40"/>
                            <a:pt x="40" y="40"/>
                            <a:pt x="40" y="40"/>
                          </a:cubicBezTo>
                          <a:cubicBezTo>
                            <a:pt x="40" y="40"/>
                            <a:pt x="40" y="40"/>
                            <a:pt x="40" y="40"/>
                          </a:cubicBezTo>
                          <a:cubicBezTo>
                            <a:pt x="41" y="40"/>
                            <a:pt x="42" y="40"/>
                            <a:pt x="43" y="39"/>
                          </a:cubicBezTo>
                          <a:cubicBezTo>
                            <a:pt x="43" y="39"/>
                            <a:pt x="43" y="39"/>
                            <a:pt x="43" y="39"/>
                          </a:cubicBezTo>
                          <a:cubicBezTo>
                            <a:pt x="44" y="38"/>
                            <a:pt x="44" y="37"/>
                            <a:pt x="44" y="36"/>
                          </a:cubicBezTo>
                          <a:cubicBezTo>
                            <a:pt x="44" y="36"/>
                            <a:pt x="44" y="35"/>
                            <a:pt x="44" y="35"/>
                          </a:cubicBezTo>
                          <a:cubicBezTo>
                            <a:pt x="44" y="34"/>
                            <a:pt x="44" y="34"/>
                            <a:pt x="43" y="34"/>
                          </a:cubicBezTo>
                          <a:cubicBezTo>
                            <a:pt x="43" y="34"/>
                            <a:pt x="43" y="34"/>
                            <a:pt x="43" y="34"/>
                          </a:cubicBezTo>
                          <a:cubicBezTo>
                            <a:pt x="43" y="34"/>
                            <a:pt x="43" y="34"/>
                            <a:pt x="43" y="34"/>
                          </a:cubicBezTo>
                          <a:cubicBezTo>
                            <a:pt x="44" y="34"/>
                            <a:pt x="44" y="34"/>
                            <a:pt x="44" y="34"/>
                          </a:cubicBezTo>
                          <a:cubicBezTo>
                            <a:pt x="44" y="34"/>
                            <a:pt x="44" y="34"/>
                            <a:pt x="44" y="34"/>
                          </a:cubicBezTo>
                          <a:cubicBezTo>
                            <a:pt x="44" y="34"/>
                            <a:pt x="44" y="33"/>
                            <a:pt x="45" y="33"/>
                          </a:cubicBezTo>
                          <a:cubicBezTo>
                            <a:pt x="45" y="33"/>
                            <a:pt x="45" y="33"/>
                            <a:pt x="45" y="33"/>
                          </a:cubicBezTo>
                          <a:cubicBezTo>
                            <a:pt x="46" y="33"/>
                            <a:pt x="47" y="32"/>
                            <a:pt x="47" y="31"/>
                          </a:cubicBezTo>
                          <a:cubicBezTo>
                            <a:pt x="47" y="30"/>
                            <a:pt x="47" y="29"/>
                            <a:pt x="47" y="28"/>
                          </a:cubicBezTo>
                          <a:cubicBezTo>
                            <a:pt x="47" y="28"/>
                            <a:pt x="47" y="28"/>
                            <a:pt x="47" y="28"/>
                          </a:cubicBezTo>
                          <a:cubicBezTo>
                            <a:pt x="47" y="27"/>
                            <a:pt x="46" y="27"/>
                            <a:pt x="46" y="27"/>
                          </a:cubicBezTo>
                          <a:cubicBezTo>
                            <a:pt x="46" y="27"/>
                            <a:pt x="46" y="27"/>
                            <a:pt x="46" y="27"/>
                          </a:cubicBezTo>
                          <a:cubicBezTo>
                            <a:pt x="46" y="26"/>
                            <a:pt x="46" y="26"/>
                            <a:pt x="46" y="26"/>
                          </a:cubicBezTo>
                          <a:cubicBezTo>
                            <a:pt x="46" y="26"/>
                            <a:pt x="46" y="26"/>
                            <a:pt x="46" y="26"/>
                          </a:cubicBezTo>
                          <a:cubicBezTo>
                            <a:pt x="46" y="26"/>
                            <a:pt x="46" y="26"/>
                            <a:pt x="46" y="26"/>
                          </a:cubicBezTo>
                          <a:cubicBezTo>
                            <a:pt x="46" y="26"/>
                            <a:pt x="46" y="26"/>
                            <a:pt x="46" y="26"/>
                          </a:cubicBezTo>
                          <a:cubicBezTo>
                            <a:pt x="47" y="26"/>
                            <a:pt x="47" y="26"/>
                            <a:pt x="47" y="26"/>
                          </a:cubicBezTo>
                          <a:cubicBezTo>
                            <a:pt x="47" y="26"/>
                            <a:pt x="47" y="26"/>
                            <a:pt x="47" y="26"/>
                          </a:cubicBezTo>
                          <a:cubicBezTo>
                            <a:pt x="47" y="25"/>
                            <a:pt x="48" y="25"/>
                            <a:pt x="48" y="24"/>
                          </a:cubicBezTo>
                          <a:cubicBezTo>
                            <a:pt x="49" y="24"/>
                            <a:pt x="49" y="23"/>
                            <a:pt x="49" y="22"/>
                          </a:cubicBezTo>
                          <a:cubicBezTo>
                            <a:pt x="49" y="21"/>
                            <a:pt x="48" y="21"/>
                            <a:pt x="48" y="20"/>
                          </a:cubicBezTo>
                          <a:cubicBezTo>
                            <a:pt x="48" y="20"/>
                            <a:pt x="48" y="20"/>
                            <a:pt x="48" y="20"/>
                          </a:cubicBezTo>
                          <a:cubicBezTo>
                            <a:pt x="48" y="19"/>
                            <a:pt x="47" y="19"/>
                            <a:pt x="47" y="19"/>
                          </a:cubicBezTo>
                          <a:cubicBezTo>
                            <a:pt x="47" y="19"/>
                            <a:pt x="47" y="19"/>
                            <a:pt x="47" y="19"/>
                          </a:cubicBezTo>
                          <a:cubicBezTo>
                            <a:pt x="47" y="19"/>
                            <a:pt x="47" y="19"/>
                            <a:pt x="47" y="19"/>
                          </a:cubicBezTo>
                          <a:cubicBezTo>
                            <a:pt x="47" y="19"/>
                            <a:pt x="47" y="18"/>
                            <a:pt x="47" y="18"/>
                          </a:cubicBezTo>
                          <a:cubicBezTo>
                            <a:pt x="48" y="18"/>
                            <a:pt x="48" y="17"/>
                            <a:pt x="48" y="17"/>
                          </a:cubicBezTo>
                          <a:cubicBezTo>
                            <a:pt x="48" y="16"/>
                            <a:pt x="48" y="16"/>
                            <a:pt x="48" y="15"/>
                          </a:cubicBezTo>
                          <a:cubicBezTo>
                            <a:pt x="48" y="15"/>
                            <a:pt x="48" y="14"/>
                            <a:pt x="48" y="14"/>
                          </a:cubicBezTo>
                          <a:cubicBezTo>
                            <a:pt x="47" y="13"/>
                            <a:pt x="47" y="13"/>
                            <a:pt x="46" y="12"/>
                          </a:cubicBezTo>
                          <a:cubicBezTo>
                            <a:pt x="46" y="12"/>
                            <a:pt x="46" y="12"/>
                            <a:pt x="46" y="12"/>
                          </a:cubicBezTo>
                          <a:cubicBezTo>
                            <a:pt x="46" y="12"/>
                            <a:pt x="46" y="12"/>
                            <a:pt x="45" y="12"/>
                          </a:cubicBezTo>
                          <a:cubicBezTo>
                            <a:pt x="45" y="12"/>
                            <a:pt x="45" y="12"/>
                            <a:pt x="45" y="12"/>
                          </a:cubicBezTo>
                          <a:cubicBezTo>
                            <a:pt x="45" y="12"/>
                            <a:pt x="45" y="12"/>
                            <a:pt x="45" y="12"/>
                          </a:cubicBezTo>
                          <a:cubicBezTo>
                            <a:pt x="45" y="12"/>
                            <a:pt x="45" y="11"/>
                            <a:pt x="45" y="11"/>
                          </a:cubicBezTo>
                          <a:cubicBezTo>
                            <a:pt x="45" y="11"/>
                            <a:pt x="45" y="11"/>
                            <a:pt x="45" y="11"/>
                          </a:cubicBezTo>
                          <a:cubicBezTo>
                            <a:pt x="46" y="11"/>
                            <a:pt x="46" y="9"/>
                            <a:pt x="46" y="8"/>
                          </a:cubicBezTo>
                          <a:cubicBezTo>
                            <a:pt x="46" y="8"/>
                            <a:pt x="45" y="7"/>
                            <a:pt x="45" y="7"/>
                          </a:cubicBezTo>
                          <a:cubicBezTo>
                            <a:pt x="45" y="7"/>
                            <a:pt x="45" y="6"/>
                            <a:pt x="44" y="6"/>
                          </a:cubicBezTo>
                          <a:cubicBezTo>
                            <a:pt x="44" y="6"/>
                            <a:pt x="44" y="5"/>
                            <a:pt x="44" y="5"/>
                          </a:cubicBezTo>
                          <a:cubicBezTo>
                            <a:pt x="44" y="5"/>
                            <a:pt x="43" y="5"/>
                            <a:pt x="43" y="5"/>
                          </a:cubicBezTo>
                          <a:cubicBezTo>
                            <a:pt x="43" y="5"/>
                            <a:pt x="43" y="5"/>
                            <a:pt x="43" y="5"/>
                          </a:cubicBezTo>
                          <a:cubicBezTo>
                            <a:pt x="43" y="5"/>
                            <a:pt x="43" y="5"/>
                            <a:pt x="43" y="5"/>
                          </a:cubicBezTo>
                          <a:cubicBezTo>
                            <a:pt x="43" y="5"/>
                            <a:pt x="43" y="5"/>
                            <a:pt x="43" y="5"/>
                          </a:cubicBezTo>
                          <a:cubicBezTo>
                            <a:pt x="43" y="5"/>
                            <a:pt x="43" y="5"/>
                            <a:pt x="43" y="5"/>
                          </a:cubicBezTo>
                          <a:cubicBezTo>
                            <a:pt x="43" y="5"/>
                            <a:pt x="43" y="5"/>
                            <a:pt x="42" y="5"/>
                          </a:cubicBezTo>
                          <a:cubicBezTo>
                            <a:pt x="42" y="5"/>
                            <a:pt x="42" y="5"/>
                            <a:pt x="42" y="4"/>
                          </a:cubicBezTo>
                          <a:cubicBezTo>
                            <a:pt x="42" y="4"/>
                            <a:pt x="42" y="4"/>
                            <a:pt x="42" y="3"/>
                          </a:cubicBezTo>
                          <a:cubicBezTo>
                            <a:pt x="42" y="3"/>
                            <a:pt x="41" y="2"/>
                            <a:pt x="41" y="2"/>
                          </a:cubicBezTo>
                          <a:cubicBezTo>
                            <a:pt x="40" y="2"/>
                            <a:pt x="39" y="1"/>
                            <a:pt x="39" y="1"/>
                          </a:cubicBezTo>
                          <a:cubicBezTo>
                            <a:pt x="38" y="1"/>
                            <a:pt x="37" y="1"/>
                            <a:pt x="37" y="2"/>
                          </a:cubicBezTo>
                          <a:cubicBezTo>
                            <a:pt x="36" y="2"/>
                            <a:pt x="36" y="2"/>
                            <a:pt x="36" y="3"/>
                          </a:cubicBezTo>
                          <a:cubicBezTo>
                            <a:pt x="36" y="3"/>
                            <a:pt x="36" y="3"/>
                            <a:pt x="36" y="3"/>
                          </a:cubicBezTo>
                          <a:cubicBezTo>
                            <a:pt x="36" y="3"/>
                            <a:pt x="36" y="3"/>
                            <a:pt x="36" y="3"/>
                          </a:cubicBezTo>
                          <a:cubicBezTo>
                            <a:pt x="36" y="3"/>
                            <a:pt x="36" y="3"/>
                            <a:pt x="36" y="3"/>
                          </a:cubicBezTo>
                          <a:cubicBezTo>
                            <a:pt x="36" y="2"/>
                            <a:pt x="36" y="2"/>
                            <a:pt x="36" y="2"/>
                          </a:cubicBezTo>
                          <a:cubicBezTo>
                            <a:pt x="36" y="2"/>
                            <a:pt x="35" y="2"/>
                            <a:pt x="35" y="2"/>
                          </a:cubicBezTo>
                          <a:cubicBezTo>
                            <a:pt x="35" y="2"/>
                            <a:pt x="35" y="1"/>
                            <a:pt x="35" y="1"/>
                          </a:cubicBezTo>
                          <a:cubicBezTo>
                            <a:pt x="35" y="1"/>
                            <a:pt x="35" y="0"/>
                            <a:pt x="34" y="0"/>
                          </a:cubicBezTo>
                          <a:cubicBezTo>
                            <a:pt x="34" y="0"/>
                            <a:pt x="33" y="0"/>
                            <a:pt x="33" y="0"/>
                          </a:cubicBezTo>
                          <a:cubicBezTo>
                            <a:pt x="32" y="0"/>
                            <a:pt x="31" y="0"/>
                            <a:pt x="30" y="1"/>
                          </a:cubicBezTo>
                          <a:cubicBezTo>
                            <a:pt x="30" y="1"/>
                            <a:pt x="30" y="1"/>
                            <a:pt x="30" y="1"/>
                          </a:cubicBezTo>
                          <a:cubicBezTo>
                            <a:pt x="30" y="1"/>
                            <a:pt x="30" y="1"/>
                            <a:pt x="30"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8" y="2"/>
                            <a:pt x="28" y="2"/>
                          </a:cubicBezTo>
                          <a:cubicBezTo>
                            <a:pt x="28" y="1"/>
                            <a:pt x="27" y="1"/>
                            <a:pt x="26" y="1"/>
                          </a:cubicBezTo>
                          <a:cubicBezTo>
                            <a:pt x="25" y="0"/>
                            <a:pt x="24" y="1"/>
                            <a:pt x="23" y="1"/>
                          </a:cubicBezTo>
                          <a:cubicBezTo>
                            <a:pt x="22" y="1"/>
                            <a:pt x="22" y="2"/>
                            <a:pt x="21" y="3"/>
                          </a:cubicBezTo>
                          <a:cubicBezTo>
                            <a:pt x="21" y="3"/>
                            <a:pt x="21" y="3"/>
                            <a:pt x="21" y="3"/>
                          </a:cubicBezTo>
                          <a:cubicBezTo>
                            <a:pt x="21" y="3"/>
                            <a:pt x="21" y="3"/>
                            <a:pt x="21" y="3"/>
                          </a:cubicBezTo>
                          <a:cubicBezTo>
                            <a:pt x="21" y="3"/>
                            <a:pt x="21" y="3"/>
                            <a:pt x="21" y="4"/>
                          </a:cubicBezTo>
                          <a:cubicBezTo>
                            <a:pt x="21" y="4"/>
                            <a:pt x="21" y="4"/>
                            <a:pt x="21" y="4"/>
                          </a:cubicBezTo>
                          <a:cubicBezTo>
                            <a:pt x="21" y="4"/>
                            <a:pt x="21" y="4"/>
                            <a:pt x="21" y="4"/>
                          </a:cubicBezTo>
                          <a:cubicBezTo>
                            <a:pt x="21" y="4"/>
                            <a:pt x="21" y="4"/>
                            <a:pt x="21" y="4"/>
                          </a:cubicBezTo>
                          <a:cubicBezTo>
                            <a:pt x="21" y="3"/>
                            <a:pt x="21" y="3"/>
                            <a:pt x="21" y="3"/>
                          </a:cubicBezTo>
                          <a:cubicBezTo>
                            <a:pt x="20" y="3"/>
                            <a:pt x="20" y="3"/>
                            <a:pt x="20" y="3"/>
                          </a:cubicBezTo>
                          <a:cubicBezTo>
                            <a:pt x="20" y="3"/>
                            <a:pt x="20" y="3"/>
                            <a:pt x="20" y="3"/>
                          </a:cubicBezTo>
                          <a:cubicBezTo>
                            <a:pt x="20" y="3"/>
                            <a:pt x="19" y="3"/>
                            <a:pt x="19" y="3"/>
                          </a:cubicBezTo>
                          <a:cubicBezTo>
                            <a:pt x="19" y="2"/>
                            <a:pt x="18" y="2"/>
                            <a:pt x="17" y="2"/>
                          </a:cubicBezTo>
                          <a:cubicBezTo>
                            <a:pt x="17" y="2"/>
                            <a:pt x="16" y="3"/>
                            <a:pt x="16" y="3"/>
                          </a:cubicBezTo>
                          <a:cubicBezTo>
                            <a:pt x="15" y="4"/>
                            <a:pt x="14" y="4"/>
                            <a:pt x="13" y="6"/>
                          </a:cubicBezTo>
                          <a:cubicBezTo>
                            <a:pt x="13" y="6"/>
                            <a:pt x="13" y="7"/>
                            <a:pt x="13" y="7"/>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2" y="8"/>
                            <a:pt x="12" y="8"/>
                            <a:pt x="12" y="8"/>
                          </a:cubicBezTo>
                          <a:cubicBezTo>
                            <a:pt x="12" y="8"/>
                            <a:pt x="11" y="8"/>
                            <a:pt x="10" y="8"/>
                          </a:cubicBezTo>
                          <a:cubicBezTo>
                            <a:pt x="9" y="8"/>
                            <a:pt x="9" y="9"/>
                            <a:pt x="8" y="9"/>
                          </a:cubicBezTo>
                          <a:cubicBezTo>
                            <a:pt x="8" y="10"/>
                            <a:pt x="7" y="10"/>
                            <a:pt x="7" y="11"/>
                          </a:cubicBezTo>
                          <a:cubicBezTo>
                            <a:pt x="7" y="12"/>
                            <a:pt x="7" y="12"/>
                            <a:pt x="7" y="12"/>
                          </a:cubicBezTo>
                          <a:cubicBezTo>
                            <a:pt x="7" y="12"/>
                            <a:pt x="8" y="12"/>
                            <a:pt x="8" y="13"/>
                          </a:cubicBezTo>
                          <a:cubicBezTo>
                            <a:pt x="8" y="13"/>
                            <a:pt x="8" y="13"/>
                            <a:pt x="8" y="13"/>
                          </a:cubicBezTo>
                          <a:cubicBezTo>
                            <a:pt x="8" y="13"/>
                            <a:pt x="8" y="13"/>
                            <a:pt x="8" y="13"/>
                          </a:cubicBezTo>
                          <a:cubicBezTo>
                            <a:pt x="8" y="13"/>
                            <a:pt x="8" y="13"/>
                            <a:pt x="8" y="13"/>
                          </a:cubicBezTo>
                          <a:cubicBezTo>
                            <a:pt x="8" y="13"/>
                            <a:pt x="8" y="13"/>
                            <a:pt x="8" y="13"/>
                          </a:cubicBezTo>
                          <a:cubicBezTo>
                            <a:pt x="8" y="13"/>
                            <a:pt x="8" y="13"/>
                            <a:pt x="8" y="13"/>
                          </a:cubicBezTo>
                          <a:cubicBezTo>
                            <a:pt x="8" y="13"/>
                            <a:pt x="8" y="13"/>
                            <a:pt x="7" y="13"/>
                          </a:cubicBezTo>
                          <a:cubicBezTo>
                            <a:pt x="7" y="13"/>
                            <a:pt x="7" y="13"/>
                            <a:pt x="7" y="13"/>
                          </a:cubicBezTo>
                          <a:cubicBezTo>
                            <a:pt x="7" y="13"/>
                            <a:pt x="7" y="13"/>
                            <a:pt x="7" y="13"/>
                          </a:cubicBezTo>
                          <a:cubicBezTo>
                            <a:pt x="7" y="13"/>
                            <a:pt x="7" y="13"/>
                            <a:pt x="7" y="13"/>
                          </a:cubicBezTo>
                          <a:cubicBezTo>
                            <a:pt x="7" y="13"/>
                            <a:pt x="6" y="13"/>
                            <a:pt x="6" y="14"/>
                          </a:cubicBezTo>
                          <a:cubicBezTo>
                            <a:pt x="5" y="14"/>
                            <a:pt x="3" y="15"/>
                            <a:pt x="3" y="16"/>
                          </a:cubicBezTo>
                          <a:cubicBezTo>
                            <a:pt x="2" y="16"/>
                            <a:pt x="2" y="17"/>
                            <a:pt x="2" y="17"/>
                          </a:cubicBezTo>
                          <a:cubicBezTo>
                            <a:pt x="2" y="17"/>
                            <a:pt x="2" y="18"/>
                            <a:pt x="2" y="18"/>
                          </a:cubicBezTo>
                          <a:cubicBezTo>
                            <a:pt x="2" y="19"/>
                            <a:pt x="3" y="20"/>
                            <a:pt x="3" y="20"/>
                          </a:cubicBezTo>
                          <a:cubicBezTo>
                            <a:pt x="4" y="21"/>
                            <a:pt x="4" y="21"/>
                            <a:pt x="4" y="21"/>
                          </a:cubicBezTo>
                          <a:cubicBezTo>
                            <a:pt x="4" y="21"/>
                            <a:pt x="4" y="21"/>
                            <a:pt x="4" y="21"/>
                          </a:cubicBezTo>
                          <a:cubicBezTo>
                            <a:pt x="4" y="21"/>
                            <a:pt x="4" y="21"/>
                            <a:pt x="4" y="21"/>
                          </a:cubicBezTo>
                          <a:cubicBezTo>
                            <a:pt x="4" y="21"/>
                            <a:pt x="4" y="21"/>
                            <a:pt x="4" y="21"/>
                          </a:cubicBezTo>
                          <a:cubicBezTo>
                            <a:pt x="4" y="21"/>
                            <a:pt x="4" y="21"/>
                            <a:pt x="4" y="21"/>
                          </a:cubicBezTo>
                          <a:cubicBezTo>
                            <a:pt x="4" y="21"/>
                            <a:pt x="3" y="21"/>
                            <a:pt x="3" y="21"/>
                          </a:cubicBezTo>
                          <a:cubicBezTo>
                            <a:pt x="3" y="21"/>
                            <a:pt x="3" y="21"/>
                            <a:pt x="2" y="21"/>
                          </a:cubicBezTo>
                          <a:cubicBezTo>
                            <a:pt x="2" y="22"/>
                            <a:pt x="2" y="22"/>
                            <a:pt x="2" y="22"/>
                          </a:cubicBezTo>
                          <a:cubicBezTo>
                            <a:pt x="2" y="22"/>
                            <a:pt x="1" y="22"/>
                            <a:pt x="1" y="23"/>
                          </a:cubicBezTo>
                          <a:cubicBezTo>
                            <a:pt x="1" y="23"/>
                            <a:pt x="1" y="24"/>
                            <a:pt x="0" y="24"/>
                          </a:cubicBezTo>
                          <a:cubicBezTo>
                            <a:pt x="0" y="24"/>
                            <a:pt x="0" y="25"/>
                            <a:pt x="0" y="25"/>
                          </a:cubicBezTo>
                          <a:cubicBezTo>
                            <a:pt x="0" y="25"/>
                            <a:pt x="0" y="25"/>
                            <a:pt x="0" y="26"/>
                          </a:cubicBezTo>
                          <a:cubicBezTo>
                            <a:pt x="0" y="27"/>
                            <a:pt x="1" y="27"/>
                            <a:pt x="1" y="28"/>
                          </a:cubicBezTo>
                          <a:cubicBezTo>
                            <a:pt x="2" y="28"/>
                            <a:pt x="2" y="28"/>
                            <a:pt x="2" y="29"/>
                          </a:cubicBezTo>
                          <a:cubicBezTo>
                            <a:pt x="2" y="29"/>
                            <a:pt x="2" y="29"/>
                            <a:pt x="2" y="29"/>
                          </a:cubicBezTo>
                          <a:cubicBezTo>
                            <a:pt x="2" y="29"/>
                            <a:pt x="3" y="29"/>
                            <a:pt x="3" y="29"/>
                          </a:cubicBezTo>
                          <a:cubicBezTo>
                            <a:pt x="3" y="29"/>
                            <a:pt x="3" y="29"/>
                            <a:pt x="3" y="29"/>
                          </a:cubicBezTo>
                          <a:cubicBezTo>
                            <a:pt x="3" y="29"/>
                            <a:pt x="3" y="29"/>
                            <a:pt x="3" y="29"/>
                          </a:cubicBezTo>
                          <a:cubicBezTo>
                            <a:pt x="3" y="29"/>
                            <a:pt x="3" y="29"/>
                            <a:pt x="3" y="29"/>
                          </a:cubicBezTo>
                          <a:cubicBezTo>
                            <a:pt x="3" y="29"/>
                            <a:pt x="3" y="29"/>
                            <a:pt x="3" y="29"/>
                          </a:cubicBezTo>
                          <a:cubicBezTo>
                            <a:pt x="3" y="29"/>
                            <a:pt x="3" y="29"/>
                            <a:pt x="2" y="30"/>
                          </a:cubicBezTo>
                          <a:cubicBezTo>
                            <a:pt x="2" y="30"/>
                            <a:pt x="2" y="30"/>
                            <a:pt x="2" y="30"/>
                          </a:cubicBezTo>
                          <a:cubicBezTo>
                            <a:pt x="2" y="30"/>
                            <a:pt x="2" y="30"/>
                            <a:pt x="2" y="30"/>
                          </a:cubicBezTo>
                          <a:cubicBezTo>
                            <a:pt x="1" y="31"/>
                            <a:pt x="1" y="32"/>
                            <a:pt x="1" y="33"/>
                          </a:cubicBezTo>
                          <a:cubicBezTo>
                            <a:pt x="1" y="34"/>
                            <a:pt x="1" y="34"/>
                            <a:pt x="2" y="35"/>
                          </a:cubicBezTo>
                          <a:cubicBezTo>
                            <a:pt x="2" y="36"/>
                            <a:pt x="3" y="36"/>
                            <a:pt x="4" y="36"/>
                          </a:cubicBezTo>
                          <a:close/>
                          <a:moveTo>
                            <a:pt x="5" y="23"/>
                          </a:moveTo>
                          <a:cubicBezTo>
                            <a:pt x="5" y="23"/>
                            <a:pt x="5" y="23"/>
                            <a:pt x="5" y="22"/>
                          </a:cubicBezTo>
                          <a:cubicBezTo>
                            <a:pt x="5" y="22"/>
                            <a:pt x="5" y="22"/>
                            <a:pt x="5" y="22"/>
                          </a:cubicBezTo>
                          <a:cubicBezTo>
                            <a:pt x="5" y="22"/>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4" y="23"/>
                            <a:pt x="4" y="23"/>
                            <a:pt x="4" y="23"/>
                          </a:cubicBezTo>
                          <a:cubicBezTo>
                            <a:pt x="4" y="23"/>
                            <a:pt x="3" y="24"/>
                            <a:pt x="3" y="24"/>
                          </a:cubicBezTo>
                          <a:cubicBezTo>
                            <a:pt x="3" y="24"/>
                            <a:pt x="3" y="25"/>
                            <a:pt x="3" y="25"/>
                          </a:cubicBezTo>
                          <a:cubicBezTo>
                            <a:pt x="3" y="26"/>
                            <a:pt x="3" y="26"/>
                            <a:pt x="3" y="26"/>
                          </a:cubicBezTo>
                          <a:cubicBezTo>
                            <a:pt x="3" y="26"/>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2" y="27"/>
                          </a:cubicBezTo>
                          <a:cubicBezTo>
                            <a:pt x="2" y="27"/>
                            <a:pt x="2" y="27"/>
                            <a:pt x="2" y="27"/>
                          </a:cubicBezTo>
                          <a:cubicBezTo>
                            <a:pt x="2" y="27"/>
                            <a:pt x="2" y="26"/>
                            <a:pt x="2" y="26"/>
                          </a:cubicBezTo>
                          <a:cubicBezTo>
                            <a:pt x="2" y="26"/>
                            <a:pt x="2" y="26"/>
                            <a:pt x="2" y="26"/>
                          </a:cubicBezTo>
                          <a:cubicBezTo>
                            <a:pt x="2" y="26"/>
                            <a:pt x="2" y="26"/>
                            <a:pt x="2" y="26"/>
                          </a:cubicBezTo>
                          <a:cubicBezTo>
                            <a:pt x="2" y="26"/>
                            <a:pt x="2" y="26"/>
                            <a:pt x="2" y="26"/>
                          </a:cubicBezTo>
                          <a:cubicBezTo>
                            <a:pt x="2" y="26"/>
                            <a:pt x="2" y="25"/>
                            <a:pt x="2" y="25"/>
                          </a:cubicBezTo>
                          <a:cubicBezTo>
                            <a:pt x="2" y="24"/>
                            <a:pt x="2" y="24"/>
                            <a:pt x="2" y="24"/>
                          </a:cubicBezTo>
                          <a:cubicBezTo>
                            <a:pt x="2" y="24"/>
                            <a:pt x="2" y="24"/>
                            <a:pt x="2" y="24"/>
                          </a:cubicBezTo>
                          <a:cubicBezTo>
                            <a:pt x="2" y="24"/>
                            <a:pt x="2" y="24"/>
                            <a:pt x="2" y="24"/>
                          </a:cubicBezTo>
                          <a:cubicBezTo>
                            <a:pt x="3" y="24"/>
                            <a:pt x="3" y="24"/>
                            <a:pt x="3" y="24"/>
                          </a:cubicBezTo>
                          <a:cubicBezTo>
                            <a:pt x="3" y="23"/>
                            <a:pt x="4" y="23"/>
                            <a:pt x="4" y="23"/>
                          </a:cubicBezTo>
                          <a:cubicBezTo>
                            <a:pt x="4" y="23"/>
                            <a:pt x="5" y="23"/>
                            <a:pt x="5" y="23"/>
                          </a:cubicBezTo>
                          <a:close/>
                          <a:moveTo>
                            <a:pt x="4" y="28"/>
                          </a:moveTo>
                          <a:cubicBezTo>
                            <a:pt x="4" y="28"/>
                            <a:pt x="5" y="28"/>
                            <a:pt x="5" y="28"/>
                          </a:cubicBezTo>
                          <a:cubicBezTo>
                            <a:pt x="4" y="28"/>
                            <a:pt x="4" y="28"/>
                            <a:pt x="4" y="28"/>
                          </a:cubicBezTo>
                          <a:cubicBezTo>
                            <a:pt x="4" y="28"/>
                            <a:pt x="4" y="28"/>
                            <a:pt x="4" y="28"/>
                          </a:cubicBezTo>
                          <a:cubicBezTo>
                            <a:pt x="4" y="28"/>
                            <a:pt x="4" y="28"/>
                            <a:pt x="4" y="28"/>
                          </a:cubicBezTo>
                          <a:cubicBezTo>
                            <a:pt x="5" y="28"/>
                            <a:pt x="5" y="28"/>
                            <a:pt x="5" y="28"/>
                          </a:cubicBezTo>
                          <a:cubicBezTo>
                            <a:pt x="5" y="28"/>
                            <a:pt x="5" y="28"/>
                            <a:pt x="5" y="28"/>
                          </a:cubicBezTo>
                          <a:cubicBezTo>
                            <a:pt x="5" y="28"/>
                            <a:pt x="5" y="28"/>
                            <a:pt x="5" y="28"/>
                          </a:cubicBezTo>
                          <a:cubicBezTo>
                            <a:pt x="5" y="28"/>
                            <a:pt x="5" y="28"/>
                            <a:pt x="5" y="28"/>
                          </a:cubicBezTo>
                          <a:cubicBezTo>
                            <a:pt x="5" y="28"/>
                            <a:pt x="5" y="28"/>
                            <a:pt x="5" y="28"/>
                          </a:cubicBezTo>
                          <a:cubicBezTo>
                            <a:pt x="5" y="28"/>
                            <a:pt x="5" y="28"/>
                            <a:pt x="5" y="28"/>
                          </a:cubicBezTo>
                          <a:cubicBezTo>
                            <a:pt x="5" y="28"/>
                            <a:pt x="4" y="28"/>
                            <a:pt x="4" y="28"/>
                          </a:cubicBezTo>
                          <a:close/>
                          <a:moveTo>
                            <a:pt x="5" y="30"/>
                          </a:moveTo>
                          <a:cubicBezTo>
                            <a:pt x="5" y="30"/>
                            <a:pt x="5" y="30"/>
                            <a:pt x="5" y="30"/>
                          </a:cubicBezTo>
                          <a:cubicBezTo>
                            <a:pt x="5" y="30"/>
                            <a:pt x="5" y="30"/>
                            <a:pt x="5" y="30"/>
                          </a:cubicBezTo>
                          <a:cubicBezTo>
                            <a:pt x="5" y="30"/>
                            <a:pt x="5" y="30"/>
                            <a:pt x="5" y="30"/>
                          </a:cubicBezTo>
                          <a:cubicBezTo>
                            <a:pt x="5" y="30"/>
                            <a:pt x="5" y="30"/>
                            <a:pt x="5" y="30"/>
                          </a:cubicBezTo>
                          <a:close/>
                          <a:moveTo>
                            <a:pt x="14" y="10"/>
                          </a:moveTo>
                          <a:cubicBezTo>
                            <a:pt x="14" y="10"/>
                            <a:pt x="14" y="10"/>
                            <a:pt x="14" y="10"/>
                          </a:cubicBezTo>
                          <a:cubicBezTo>
                            <a:pt x="14" y="10"/>
                            <a:pt x="13" y="10"/>
                            <a:pt x="13" y="10"/>
                          </a:cubicBezTo>
                          <a:cubicBezTo>
                            <a:pt x="13" y="10"/>
                            <a:pt x="13" y="10"/>
                            <a:pt x="13" y="10"/>
                          </a:cubicBezTo>
                          <a:cubicBezTo>
                            <a:pt x="13" y="10"/>
                            <a:pt x="13" y="10"/>
                            <a:pt x="13" y="10"/>
                          </a:cubicBezTo>
                          <a:cubicBezTo>
                            <a:pt x="13" y="10"/>
                            <a:pt x="13" y="10"/>
                            <a:pt x="12" y="10"/>
                          </a:cubicBezTo>
                          <a:cubicBezTo>
                            <a:pt x="12" y="10"/>
                            <a:pt x="12" y="10"/>
                            <a:pt x="12" y="10"/>
                          </a:cubicBezTo>
                          <a:cubicBezTo>
                            <a:pt x="11" y="10"/>
                            <a:pt x="11" y="11"/>
                            <a:pt x="10" y="11"/>
                          </a:cubicBezTo>
                          <a:cubicBezTo>
                            <a:pt x="10" y="11"/>
                            <a:pt x="10" y="11"/>
                            <a:pt x="10" y="11"/>
                          </a:cubicBezTo>
                          <a:cubicBezTo>
                            <a:pt x="10" y="11"/>
                            <a:pt x="10" y="11"/>
                            <a:pt x="10" y="11"/>
                          </a:cubicBezTo>
                          <a:cubicBezTo>
                            <a:pt x="10" y="11"/>
                            <a:pt x="10" y="11"/>
                            <a:pt x="10" y="11"/>
                          </a:cubicBezTo>
                          <a:cubicBezTo>
                            <a:pt x="10" y="12"/>
                            <a:pt x="9" y="12"/>
                            <a:pt x="9" y="12"/>
                          </a:cubicBezTo>
                          <a:cubicBezTo>
                            <a:pt x="9" y="12"/>
                            <a:pt x="9" y="12"/>
                            <a:pt x="9" y="12"/>
                          </a:cubicBezTo>
                          <a:cubicBezTo>
                            <a:pt x="9" y="13"/>
                            <a:pt x="10" y="13"/>
                            <a:pt x="10" y="13"/>
                          </a:cubicBezTo>
                          <a:cubicBezTo>
                            <a:pt x="10" y="13"/>
                            <a:pt x="10" y="13"/>
                            <a:pt x="10" y="13"/>
                          </a:cubicBezTo>
                          <a:cubicBezTo>
                            <a:pt x="10" y="13"/>
                            <a:pt x="10" y="13"/>
                            <a:pt x="10" y="14"/>
                          </a:cubicBezTo>
                          <a:cubicBezTo>
                            <a:pt x="10" y="14"/>
                            <a:pt x="10" y="14"/>
                            <a:pt x="10" y="14"/>
                          </a:cubicBezTo>
                          <a:cubicBezTo>
                            <a:pt x="10" y="14"/>
                            <a:pt x="10" y="14"/>
                            <a:pt x="10" y="14"/>
                          </a:cubicBezTo>
                          <a:cubicBezTo>
                            <a:pt x="10" y="14"/>
                            <a:pt x="10" y="13"/>
                            <a:pt x="10" y="13"/>
                          </a:cubicBezTo>
                          <a:cubicBezTo>
                            <a:pt x="9" y="13"/>
                            <a:pt x="9" y="13"/>
                            <a:pt x="9" y="12"/>
                          </a:cubicBezTo>
                          <a:cubicBezTo>
                            <a:pt x="9" y="12"/>
                            <a:pt x="9" y="12"/>
                            <a:pt x="9" y="12"/>
                          </a:cubicBezTo>
                          <a:cubicBezTo>
                            <a:pt x="9" y="12"/>
                            <a:pt x="9" y="12"/>
                            <a:pt x="9" y="11"/>
                          </a:cubicBezTo>
                          <a:cubicBezTo>
                            <a:pt x="9" y="11"/>
                            <a:pt x="9" y="11"/>
                            <a:pt x="9" y="12"/>
                          </a:cubicBezTo>
                          <a:cubicBezTo>
                            <a:pt x="9" y="11"/>
                            <a:pt x="9" y="11"/>
                            <a:pt x="9" y="11"/>
                          </a:cubicBezTo>
                          <a:cubicBezTo>
                            <a:pt x="9" y="11"/>
                            <a:pt x="9" y="11"/>
                            <a:pt x="9" y="11"/>
                          </a:cubicBezTo>
                          <a:cubicBezTo>
                            <a:pt x="9" y="11"/>
                            <a:pt x="9" y="11"/>
                            <a:pt x="9" y="11"/>
                          </a:cubicBezTo>
                          <a:cubicBezTo>
                            <a:pt x="9" y="11"/>
                            <a:pt x="9" y="11"/>
                            <a:pt x="9" y="11"/>
                          </a:cubicBezTo>
                          <a:cubicBezTo>
                            <a:pt x="9" y="10"/>
                            <a:pt x="10" y="10"/>
                            <a:pt x="10" y="10"/>
                          </a:cubicBezTo>
                          <a:cubicBezTo>
                            <a:pt x="10" y="10"/>
                            <a:pt x="10" y="10"/>
                            <a:pt x="11" y="10"/>
                          </a:cubicBezTo>
                          <a:cubicBezTo>
                            <a:pt x="11" y="10"/>
                            <a:pt x="12" y="10"/>
                            <a:pt x="13" y="10"/>
                          </a:cubicBezTo>
                          <a:cubicBezTo>
                            <a:pt x="13" y="10"/>
                            <a:pt x="13" y="10"/>
                            <a:pt x="13" y="10"/>
                          </a:cubicBezTo>
                          <a:cubicBezTo>
                            <a:pt x="13" y="10"/>
                            <a:pt x="13" y="10"/>
                            <a:pt x="14" y="10"/>
                          </a:cubicBezTo>
                          <a:cubicBezTo>
                            <a:pt x="14" y="10"/>
                            <a:pt x="14" y="10"/>
                            <a:pt x="14" y="10"/>
                          </a:cubicBezTo>
                          <a:cubicBezTo>
                            <a:pt x="14" y="10"/>
                            <a:pt x="14" y="10"/>
                            <a:pt x="14" y="10"/>
                          </a:cubicBezTo>
                          <a:close/>
                          <a:moveTo>
                            <a:pt x="10" y="14"/>
                          </a:moveTo>
                          <a:cubicBezTo>
                            <a:pt x="10" y="14"/>
                            <a:pt x="10" y="14"/>
                            <a:pt x="10" y="14"/>
                          </a:cubicBezTo>
                          <a:cubicBezTo>
                            <a:pt x="10" y="14"/>
                            <a:pt x="10" y="14"/>
                            <a:pt x="10" y="14"/>
                          </a:cubicBezTo>
                          <a:cubicBezTo>
                            <a:pt x="10" y="14"/>
                            <a:pt x="10" y="14"/>
                            <a:pt x="10" y="14"/>
                          </a:cubicBezTo>
                          <a:close/>
                          <a:moveTo>
                            <a:pt x="15" y="7"/>
                          </a:moveTo>
                          <a:cubicBezTo>
                            <a:pt x="15" y="6"/>
                            <a:pt x="15" y="6"/>
                            <a:pt x="15" y="6"/>
                          </a:cubicBezTo>
                          <a:cubicBezTo>
                            <a:pt x="15" y="6"/>
                            <a:pt x="15" y="6"/>
                            <a:pt x="15" y="6"/>
                          </a:cubicBezTo>
                          <a:cubicBezTo>
                            <a:pt x="15" y="6"/>
                            <a:pt x="15" y="6"/>
                            <a:pt x="15" y="7"/>
                          </a:cubicBezTo>
                          <a:close/>
                          <a:moveTo>
                            <a:pt x="21" y="6"/>
                          </a:moveTo>
                          <a:cubicBezTo>
                            <a:pt x="21" y="6"/>
                            <a:pt x="21" y="6"/>
                            <a:pt x="21"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19" y="6"/>
                            <a:pt x="19" y="5"/>
                            <a:pt x="19" y="5"/>
                          </a:cubicBezTo>
                          <a:cubicBezTo>
                            <a:pt x="19" y="5"/>
                            <a:pt x="19" y="5"/>
                            <a:pt x="18" y="5"/>
                          </a:cubicBezTo>
                          <a:cubicBezTo>
                            <a:pt x="18" y="5"/>
                            <a:pt x="18" y="5"/>
                            <a:pt x="18" y="5"/>
                          </a:cubicBezTo>
                          <a:cubicBezTo>
                            <a:pt x="17" y="5"/>
                            <a:pt x="17" y="5"/>
                            <a:pt x="17" y="5"/>
                          </a:cubicBezTo>
                          <a:cubicBezTo>
                            <a:pt x="17" y="5"/>
                            <a:pt x="16" y="5"/>
                            <a:pt x="16" y="5"/>
                          </a:cubicBezTo>
                          <a:cubicBezTo>
                            <a:pt x="16" y="6"/>
                            <a:pt x="15" y="6"/>
                            <a:pt x="15" y="7"/>
                          </a:cubicBezTo>
                          <a:cubicBezTo>
                            <a:pt x="15" y="7"/>
                            <a:pt x="15" y="7"/>
                            <a:pt x="15" y="8"/>
                          </a:cubicBezTo>
                          <a:cubicBezTo>
                            <a:pt x="15" y="8"/>
                            <a:pt x="15" y="8"/>
                            <a:pt x="15" y="8"/>
                          </a:cubicBezTo>
                          <a:cubicBezTo>
                            <a:pt x="15" y="8"/>
                            <a:pt x="15" y="8"/>
                            <a:pt x="15" y="8"/>
                          </a:cubicBezTo>
                          <a:cubicBezTo>
                            <a:pt x="16" y="8"/>
                            <a:pt x="16" y="8"/>
                            <a:pt x="15" y="8"/>
                          </a:cubicBezTo>
                          <a:cubicBezTo>
                            <a:pt x="15" y="8"/>
                            <a:pt x="15" y="8"/>
                            <a:pt x="15" y="8"/>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8"/>
                            <a:pt x="15" y="8"/>
                          </a:cubicBezTo>
                          <a:cubicBezTo>
                            <a:pt x="15" y="8"/>
                            <a:pt x="15" y="8"/>
                            <a:pt x="15" y="8"/>
                          </a:cubicBezTo>
                          <a:cubicBezTo>
                            <a:pt x="15" y="8"/>
                            <a:pt x="15" y="8"/>
                            <a:pt x="15" y="7"/>
                          </a:cubicBezTo>
                          <a:cubicBezTo>
                            <a:pt x="15" y="8"/>
                            <a:pt x="15" y="8"/>
                            <a:pt x="15" y="8"/>
                          </a:cubicBezTo>
                          <a:cubicBezTo>
                            <a:pt x="15" y="7"/>
                            <a:pt x="15" y="6"/>
                            <a:pt x="16" y="5"/>
                          </a:cubicBezTo>
                          <a:cubicBezTo>
                            <a:pt x="16" y="5"/>
                            <a:pt x="15" y="5"/>
                            <a:pt x="15" y="6"/>
                          </a:cubicBezTo>
                          <a:cubicBezTo>
                            <a:pt x="16" y="5"/>
                            <a:pt x="16" y="5"/>
                            <a:pt x="16" y="5"/>
                          </a:cubicBezTo>
                          <a:cubicBezTo>
                            <a:pt x="16" y="4"/>
                            <a:pt x="17" y="4"/>
                            <a:pt x="17" y="4"/>
                          </a:cubicBezTo>
                          <a:cubicBezTo>
                            <a:pt x="17" y="4"/>
                            <a:pt x="16" y="4"/>
                            <a:pt x="16" y="4"/>
                          </a:cubicBezTo>
                          <a:cubicBezTo>
                            <a:pt x="17" y="4"/>
                            <a:pt x="17" y="4"/>
                            <a:pt x="18" y="4"/>
                          </a:cubicBezTo>
                          <a:cubicBezTo>
                            <a:pt x="18" y="4"/>
                            <a:pt x="18" y="4"/>
                            <a:pt x="18" y="4"/>
                          </a:cubicBezTo>
                          <a:cubicBezTo>
                            <a:pt x="18" y="4"/>
                            <a:pt x="19" y="4"/>
                            <a:pt x="19" y="4"/>
                          </a:cubicBezTo>
                          <a:cubicBezTo>
                            <a:pt x="19" y="4"/>
                            <a:pt x="19" y="4"/>
                            <a:pt x="19" y="4"/>
                          </a:cubicBezTo>
                          <a:cubicBezTo>
                            <a:pt x="19" y="5"/>
                            <a:pt x="20" y="5"/>
                            <a:pt x="21" y="6"/>
                          </a:cubicBezTo>
                          <a:cubicBezTo>
                            <a:pt x="21" y="6"/>
                            <a:pt x="21" y="6"/>
                            <a:pt x="21" y="6"/>
                          </a:cubicBezTo>
                          <a:close/>
                          <a:moveTo>
                            <a:pt x="18" y="8"/>
                          </a:moveTo>
                          <a:cubicBezTo>
                            <a:pt x="19" y="8"/>
                            <a:pt x="19" y="8"/>
                            <a:pt x="19" y="8"/>
                          </a:cubicBezTo>
                          <a:cubicBezTo>
                            <a:pt x="19" y="8"/>
                            <a:pt x="18" y="8"/>
                            <a:pt x="18" y="8"/>
                          </a:cubicBezTo>
                          <a:cubicBezTo>
                            <a:pt x="18" y="9"/>
                            <a:pt x="17" y="9"/>
                            <a:pt x="17" y="9"/>
                          </a:cubicBezTo>
                          <a:cubicBezTo>
                            <a:pt x="17" y="9"/>
                            <a:pt x="17" y="9"/>
                            <a:pt x="17" y="9"/>
                          </a:cubicBezTo>
                          <a:cubicBezTo>
                            <a:pt x="17" y="9"/>
                            <a:pt x="17" y="9"/>
                            <a:pt x="17" y="9"/>
                          </a:cubicBezTo>
                          <a:cubicBezTo>
                            <a:pt x="18" y="9"/>
                            <a:pt x="18" y="8"/>
                            <a:pt x="18" y="8"/>
                          </a:cubicBezTo>
                          <a:close/>
                          <a:moveTo>
                            <a:pt x="21" y="6"/>
                          </a:moveTo>
                          <a:cubicBezTo>
                            <a:pt x="21" y="6"/>
                            <a:pt x="21" y="6"/>
                            <a:pt x="21" y="6"/>
                          </a:cubicBezTo>
                          <a:cubicBezTo>
                            <a:pt x="21" y="6"/>
                            <a:pt x="21" y="6"/>
                            <a:pt x="21" y="6"/>
                          </a:cubicBezTo>
                          <a:cubicBezTo>
                            <a:pt x="21" y="6"/>
                            <a:pt x="21" y="6"/>
                            <a:pt x="21" y="6"/>
                          </a:cubicBezTo>
                          <a:close/>
                          <a:moveTo>
                            <a:pt x="29" y="4"/>
                          </a:moveTo>
                          <a:cubicBezTo>
                            <a:pt x="29" y="4"/>
                            <a:pt x="29" y="4"/>
                            <a:pt x="29" y="4"/>
                          </a:cubicBezTo>
                          <a:cubicBezTo>
                            <a:pt x="28" y="4"/>
                            <a:pt x="28" y="4"/>
                            <a:pt x="28" y="4"/>
                          </a:cubicBezTo>
                          <a:cubicBezTo>
                            <a:pt x="28" y="4"/>
                            <a:pt x="28" y="4"/>
                            <a:pt x="28" y="4"/>
                          </a:cubicBezTo>
                          <a:cubicBezTo>
                            <a:pt x="28" y="4"/>
                            <a:pt x="28" y="4"/>
                            <a:pt x="28" y="4"/>
                          </a:cubicBezTo>
                          <a:cubicBezTo>
                            <a:pt x="28" y="4"/>
                            <a:pt x="28" y="4"/>
                            <a:pt x="28" y="4"/>
                          </a:cubicBezTo>
                          <a:cubicBezTo>
                            <a:pt x="28" y="4"/>
                            <a:pt x="28" y="3"/>
                            <a:pt x="28" y="3"/>
                          </a:cubicBezTo>
                          <a:cubicBezTo>
                            <a:pt x="27" y="4"/>
                            <a:pt x="27" y="3"/>
                            <a:pt x="27" y="3"/>
                          </a:cubicBezTo>
                          <a:cubicBezTo>
                            <a:pt x="26" y="3"/>
                            <a:pt x="26" y="3"/>
                            <a:pt x="26" y="3"/>
                          </a:cubicBezTo>
                          <a:cubicBezTo>
                            <a:pt x="26" y="3"/>
                            <a:pt x="26" y="3"/>
                            <a:pt x="26" y="3"/>
                          </a:cubicBezTo>
                          <a:cubicBezTo>
                            <a:pt x="26" y="3"/>
                            <a:pt x="25" y="3"/>
                            <a:pt x="25" y="3"/>
                          </a:cubicBezTo>
                          <a:cubicBezTo>
                            <a:pt x="25" y="3"/>
                            <a:pt x="26" y="3"/>
                            <a:pt x="26" y="3"/>
                          </a:cubicBezTo>
                          <a:cubicBezTo>
                            <a:pt x="25" y="3"/>
                            <a:pt x="25" y="3"/>
                            <a:pt x="24" y="3"/>
                          </a:cubicBezTo>
                          <a:cubicBezTo>
                            <a:pt x="24" y="3"/>
                            <a:pt x="24" y="4"/>
                            <a:pt x="23" y="4"/>
                          </a:cubicBezTo>
                          <a:cubicBezTo>
                            <a:pt x="24" y="4"/>
                            <a:pt x="24" y="4"/>
                            <a:pt x="24" y="4"/>
                          </a:cubicBezTo>
                          <a:cubicBezTo>
                            <a:pt x="24" y="4"/>
                            <a:pt x="23" y="5"/>
                            <a:pt x="23" y="5"/>
                          </a:cubicBezTo>
                          <a:cubicBezTo>
                            <a:pt x="23" y="5"/>
                            <a:pt x="23" y="5"/>
                            <a:pt x="23" y="5"/>
                          </a:cubicBezTo>
                          <a:cubicBezTo>
                            <a:pt x="23" y="5"/>
                            <a:pt x="23" y="5"/>
                            <a:pt x="23" y="5"/>
                          </a:cubicBezTo>
                          <a:cubicBezTo>
                            <a:pt x="23" y="5"/>
                            <a:pt x="23" y="5"/>
                            <a:pt x="23" y="4"/>
                          </a:cubicBezTo>
                          <a:cubicBezTo>
                            <a:pt x="23" y="4"/>
                            <a:pt x="23" y="5"/>
                            <a:pt x="23" y="5"/>
                          </a:cubicBezTo>
                          <a:cubicBezTo>
                            <a:pt x="23" y="5"/>
                            <a:pt x="23" y="5"/>
                            <a:pt x="23" y="5"/>
                          </a:cubicBezTo>
                          <a:cubicBezTo>
                            <a:pt x="23" y="4"/>
                            <a:pt x="23" y="4"/>
                            <a:pt x="23" y="4"/>
                          </a:cubicBezTo>
                          <a:cubicBezTo>
                            <a:pt x="23" y="4"/>
                            <a:pt x="23" y="4"/>
                            <a:pt x="23" y="4"/>
                          </a:cubicBezTo>
                          <a:cubicBezTo>
                            <a:pt x="23" y="4"/>
                            <a:pt x="23" y="4"/>
                            <a:pt x="23" y="3"/>
                          </a:cubicBezTo>
                          <a:cubicBezTo>
                            <a:pt x="24" y="3"/>
                            <a:pt x="24" y="3"/>
                            <a:pt x="24" y="3"/>
                          </a:cubicBezTo>
                          <a:cubicBezTo>
                            <a:pt x="24" y="3"/>
                            <a:pt x="24" y="2"/>
                            <a:pt x="24" y="2"/>
                          </a:cubicBezTo>
                          <a:cubicBezTo>
                            <a:pt x="24" y="2"/>
                            <a:pt x="25" y="2"/>
                            <a:pt x="25" y="3"/>
                          </a:cubicBezTo>
                          <a:cubicBezTo>
                            <a:pt x="25" y="3"/>
                            <a:pt x="25" y="3"/>
                            <a:pt x="25" y="3"/>
                          </a:cubicBezTo>
                          <a:cubicBezTo>
                            <a:pt x="25" y="2"/>
                            <a:pt x="25" y="2"/>
                            <a:pt x="25" y="2"/>
                          </a:cubicBezTo>
                          <a:cubicBezTo>
                            <a:pt x="26" y="2"/>
                            <a:pt x="26" y="2"/>
                            <a:pt x="26" y="2"/>
                          </a:cubicBezTo>
                          <a:cubicBezTo>
                            <a:pt x="26" y="2"/>
                            <a:pt x="26" y="2"/>
                            <a:pt x="27" y="2"/>
                          </a:cubicBezTo>
                          <a:cubicBezTo>
                            <a:pt x="27" y="2"/>
                            <a:pt x="27" y="3"/>
                            <a:pt x="27" y="3"/>
                          </a:cubicBezTo>
                          <a:cubicBezTo>
                            <a:pt x="27" y="3"/>
                            <a:pt x="27" y="3"/>
                            <a:pt x="28" y="4"/>
                          </a:cubicBezTo>
                          <a:cubicBezTo>
                            <a:pt x="28" y="4"/>
                            <a:pt x="28" y="4"/>
                            <a:pt x="28" y="4"/>
                          </a:cubicBezTo>
                          <a:cubicBezTo>
                            <a:pt x="28" y="4"/>
                            <a:pt x="28" y="4"/>
                            <a:pt x="28" y="4"/>
                          </a:cubicBezTo>
                          <a:cubicBezTo>
                            <a:pt x="28" y="4"/>
                            <a:pt x="28" y="4"/>
                            <a:pt x="28" y="3"/>
                          </a:cubicBezTo>
                          <a:cubicBezTo>
                            <a:pt x="28" y="3"/>
                            <a:pt x="28" y="3"/>
                            <a:pt x="28" y="3"/>
                          </a:cubicBezTo>
                          <a:cubicBezTo>
                            <a:pt x="28" y="4"/>
                            <a:pt x="28" y="4"/>
                            <a:pt x="29" y="4"/>
                          </a:cubicBezTo>
                          <a:close/>
                          <a:moveTo>
                            <a:pt x="25" y="3"/>
                          </a:moveTo>
                          <a:cubicBezTo>
                            <a:pt x="24" y="3"/>
                            <a:pt x="24" y="3"/>
                            <a:pt x="24" y="3"/>
                          </a:cubicBezTo>
                          <a:cubicBezTo>
                            <a:pt x="24" y="3"/>
                            <a:pt x="24" y="3"/>
                            <a:pt x="24" y="3"/>
                          </a:cubicBezTo>
                          <a:cubicBezTo>
                            <a:pt x="24" y="3"/>
                            <a:pt x="24" y="3"/>
                            <a:pt x="25" y="3"/>
                          </a:cubicBezTo>
                          <a:close/>
                          <a:moveTo>
                            <a:pt x="30" y="3"/>
                          </a:moveTo>
                          <a:cubicBezTo>
                            <a:pt x="30" y="3"/>
                            <a:pt x="30" y="3"/>
                            <a:pt x="31" y="3"/>
                          </a:cubicBezTo>
                          <a:cubicBezTo>
                            <a:pt x="30" y="3"/>
                            <a:pt x="30" y="3"/>
                            <a:pt x="30" y="3"/>
                          </a:cubicBezTo>
                          <a:cubicBezTo>
                            <a:pt x="30" y="3"/>
                            <a:pt x="30" y="3"/>
                            <a:pt x="30" y="3"/>
                          </a:cubicBezTo>
                          <a:cubicBezTo>
                            <a:pt x="30" y="3"/>
                            <a:pt x="30" y="3"/>
                            <a:pt x="30" y="3"/>
                          </a:cubicBezTo>
                          <a:cubicBezTo>
                            <a:pt x="30" y="3"/>
                            <a:pt x="30" y="3"/>
                            <a:pt x="30" y="3"/>
                          </a:cubicBezTo>
                          <a:cubicBezTo>
                            <a:pt x="30" y="3"/>
                            <a:pt x="30" y="3"/>
                            <a:pt x="30" y="3"/>
                          </a:cubicBezTo>
                          <a:cubicBezTo>
                            <a:pt x="30" y="3"/>
                            <a:pt x="30" y="3"/>
                            <a:pt x="30" y="3"/>
                          </a:cubicBezTo>
                          <a:cubicBezTo>
                            <a:pt x="30" y="3"/>
                            <a:pt x="30" y="3"/>
                            <a:pt x="30" y="3"/>
                          </a:cubicBezTo>
                          <a:cubicBezTo>
                            <a:pt x="30" y="3"/>
                            <a:pt x="30" y="3"/>
                            <a:pt x="30" y="3"/>
                          </a:cubicBezTo>
                          <a:cubicBezTo>
                            <a:pt x="30" y="3"/>
                            <a:pt x="30" y="3"/>
                            <a:pt x="30" y="3"/>
                          </a:cubicBezTo>
                          <a:close/>
                          <a:moveTo>
                            <a:pt x="35" y="4"/>
                          </a:moveTo>
                          <a:cubicBezTo>
                            <a:pt x="35" y="4"/>
                            <a:pt x="35" y="4"/>
                            <a:pt x="35" y="4"/>
                          </a:cubicBezTo>
                          <a:cubicBezTo>
                            <a:pt x="35" y="4"/>
                            <a:pt x="35" y="4"/>
                            <a:pt x="35" y="4"/>
                          </a:cubicBezTo>
                          <a:cubicBezTo>
                            <a:pt x="34" y="4"/>
                            <a:pt x="34" y="4"/>
                            <a:pt x="34" y="4"/>
                          </a:cubicBezTo>
                          <a:cubicBezTo>
                            <a:pt x="34" y="4"/>
                            <a:pt x="34" y="4"/>
                            <a:pt x="34" y="4"/>
                          </a:cubicBezTo>
                          <a:cubicBezTo>
                            <a:pt x="34" y="4"/>
                            <a:pt x="34" y="4"/>
                            <a:pt x="34" y="3"/>
                          </a:cubicBezTo>
                          <a:cubicBezTo>
                            <a:pt x="34" y="3"/>
                            <a:pt x="34" y="3"/>
                            <a:pt x="34" y="3"/>
                          </a:cubicBezTo>
                          <a:cubicBezTo>
                            <a:pt x="34" y="3"/>
                            <a:pt x="34" y="3"/>
                            <a:pt x="34" y="2"/>
                          </a:cubicBezTo>
                          <a:cubicBezTo>
                            <a:pt x="34" y="2"/>
                            <a:pt x="33" y="2"/>
                            <a:pt x="33" y="2"/>
                          </a:cubicBezTo>
                          <a:cubicBezTo>
                            <a:pt x="32" y="2"/>
                            <a:pt x="32" y="2"/>
                            <a:pt x="31" y="2"/>
                          </a:cubicBezTo>
                          <a:cubicBezTo>
                            <a:pt x="31" y="2"/>
                            <a:pt x="31" y="2"/>
                            <a:pt x="31" y="2"/>
                          </a:cubicBezTo>
                          <a:cubicBezTo>
                            <a:pt x="31" y="3"/>
                            <a:pt x="31" y="3"/>
                            <a:pt x="31" y="3"/>
                          </a:cubicBezTo>
                          <a:cubicBezTo>
                            <a:pt x="30" y="3"/>
                            <a:pt x="30" y="3"/>
                            <a:pt x="30" y="3"/>
                          </a:cubicBezTo>
                          <a:cubicBezTo>
                            <a:pt x="30" y="3"/>
                            <a:pt x="30" y="3"/>
                            <a:pt x="30" y="3"/>
                          </a:cubicBezTo>
                          <a:cubicBezTo>
                            <a:pt x="30" y="3"/>
                            <a:pt x="30" y="3"/>
                            <a:pt x="31" y="3"/>
                          </a:cubicBezTo>
                          <a:cubicBezTo>
                            <a:pt x="31" y="2"/>
                            <a:pt x="31" y="2"/>
                            <a:pt x="31" y="2"/>
                          </a:cubicBezTo>
                          <a:cubicBezTo>
                            <a:pt x="31" y="2"/>
                            <a:pt x="31" y="2"/>
                            <a:pt x="31" y="2"/>
                          </a:cubicBezTo>
                          <a:cubicBezTo>
                            <a:pt x="31" y="2"/>
                            <a:pt x="31" y="2"/>
                            <a:pt x="31" y="2"/>
                          </a:cubicBezTo>
                          <a:cubicBezTo>
                            <a:pt x="31" y="2"/>
                            <a:pt x="31" y="2"/>
                            <a:pt x="31" y="2"/>
                          </a:cubicBezTo>
                          <a:cubicBezTo>
                            <a:pt x="31" y="2"/>
                            <a:pt x="32" y="1"/>
                            <a:pt x="32" y="1"/>
                          </a:cubicBezTo>
                          <a:cubicBezTo>
                            <a:pt x="32" y="1"/>
                            <a:pt x="32" y="1"/>
                            <a:pt x="33" y="1"/>
                          </a:cubicBezTo>
                          <a:cubicBezTo>
                            <a:pt x="33" y="1"/>
                            <a:pt x="33" y="1"/>
                            <a:pt x="33" y="1"/>
                          </a:cubicBezTo>
                          <a:cubicBezTo>
                            <a:pt x="33" y="1"/>
                            <a:pt x="33" y="1"/>
                            <a:pt x="33" y="1"/>
                          </a:cubicBezTo>
                          <a:cubicBezTo>
                            <a:pt x="34" y="1"/>
                            <a:pt x="34" y="2"/>
                            <a:pt x="34" y="2"/>
                          </a:cubicBezTo>
                          <a:cubicBezTo>
                            <a:pt x="34" y="2"/>
                            <a:pt x="34" y="3"/>
                            <a:pt x="34" y="3"/>
                          </a:cubicBezTo>
                          <a:cubicBezTo>
                            <a:pt x="34" y="3"/>
                            <a:pt x="35" y="4"/>
                            <a:pt x="35" y="4"/>
                          </a:cubicBezTo>
                          <a:cubicBezTo>
                            <a:pt x="35" y="4"/>
                            <a:pt x="35" y="4"/>
                            <a:pt x="35" y="4"/>
                          </a:cubicBezTo>
                          <a:close/>
                          <a:moveTo>
                            <a:pt x="37" y="4"/>
                          </a:moveTo>
                          <a:cubicBezTo>
                            <a:pt x="37" y="4"/>
                            <a:pt x="37" y="4"/>
                            <a:pt x="37" y="4"/>
                          </a:cubicBezTo>
                          <a:cubicBezTo>
                            <a:pt x="37" y="4"/>
                            <a:pt x="37" y="4"/>
                            <a:pt x="37" y="4"/>
                          </a:cubicBezTo>
                          <a:cubicBezTo>
                            <a:pt x="37" y="4"/>
                            <a:pt x="37" y="4"/>
                            <a:pt x="37" y="4"/>
                          </a:cubicBezTo>
                          <a:cubicBezTo>
                            <a:pt x="37" y="4"/>
                            <a:pt x="37" y="4"/>
                            <a:pt x="37" y="4"/>
                          </a:cubicBezTo>
                          <a:cubicBezTo>
                            <a:pt x="37" y="4"/>
                            <a:pt x="37" y="4"/>
                            <a:pt x="37" y="4"/>
                          </a:cubicBezTo>
                          <a:cubicBezTo>
                            <a:pt x="37" y="4"/>
                            <a:pt x="36" y="4"/>
                            <a:pt x="36" y="4"/>
                          </a:cubicBezTo>
                          <a:cubicBezTo>
                            <a:pt x="36" y="4"/>
                            <a:pt x="36" y="4"/>
                            <a:pt x="36" y="4"/>
                          </a:cubicBezTo>
                          <a:cubicBezTo>
                            <a:pt x="36" y="4"/>
                            <a:pt x="37" y="4"/>
                            <a:pt x="37" y="4"/>
                          </a:cubicBezTo>
                          <a:cubicBezTo>
                            <a:pt x="37" y="4"/>
                            <a:pt x="37" y="4"/>
                            <a:pt x="37" y="4"/>
                          </a:cubicBezTo>
                          <a:cubicBezTo>
                            <a:pt x="37" y="4"/>
                            <a:pt x="37" y="4"/>
                            <a:pt x="37" y="4"/>
                          </a:cubicBezTo>
                          <a:cubicBezTo>
                            <a:pt x="37" y="4"/>
                            <a:pt x="37" y="4"/>
                            <a:pt x="37" y="4"/>
                          </a:cubicBezTo>
                          <a:cubicBezTo>
                            <a:pt x="37" y="4"/>
                            <a:pt x="37" y="4"/>
                            <a:pt x="37" y="4"/>
                          </a:cubicBezTo>
                          <a:close/>
                          <a:moveTo>
                            <a:pt x="41" y="5"/>
                          </a:move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4"/>
                            <a:pt x="40" y="4"/>
                          </a:cubicBezTo>
                          <a:cubicBezTo>
                            <a:pt x="40" y="4"/>
                            <a:pt x="40" y="3"/>
                            <a:pt x="39" y="3"/>
                          </a:cubicBezTo>
                          <a:cubicBezTo>
                            <a:pt x="39" y="3"/>
                            <a:pt x="39" y="3"/>
                            <a:pt x="39" y="3"/>
                          </a:cubicBezTo>
                          <a:cubicBezTo>
                            <a:pt x="39" y="3"/>
                            <a:pt x="39" y="3"/>
                            <a:pt x="38" y="3"/>
                          </a:cubicBezTo>
                          <a:cubicBezTo>
                            <a:pt x="38" y="3"/>
                            <a:pt x="38" y="3"/>
                            <a:pt x="38" y="3"/>
                          </a:cubicBezTo>
                          <a:cubicBezTo>
                            <a:pt x="38" y="3"/>
                            <a:pt x="37" y="3"/>
                            <a:pt x="37" y="3"/>
                          </a:cubicBezTo>
                          <a:cubicBezTo>
                            <a:pt x="37" y="3"/>
                            <a:pt x="37" y="3"/>
                            <a:pt x="37" y="3"/>
                          </a:cubicBezTo>
                          <a:cubicBezTo>
                            <a:pt x="37" y="3"/>
                            <a:pt x="37" y="3"/>
                            <a:pt x="37" y="3"/>
                          </a:cubicBezTo>
                          <a:cubicBezTo>
                            <a:pt x="37" y="3"/>
                            <a:pt x="37" y="3"/>
                            <a:pt x="38" y="3"/>
                          </a:cubicBezTo>
                          <a:cubicBezTo>
                            <a:pt x="38" y="3"/>
                            <a:pt x="38" y="3"/>
                            <a:pt x="38" y="3"/>
                          </a:cubicBezTo>
                          <a:cubicBezTo>
                            <a:pt x="38" y="3"/>
                            <a:pt x="38" y="3"/>
                            <a:pt x="38" y="3"/>
                          </a:cubicBezTo>
                          <a:cubicBezTo>
                            <a:pt x="38" y="3"/>
                            <a:pt x="38" y="3"/>
                            <a:pt x="39" y="3"/>
                          </a:cubicBezTo>
                          <a:cubicBezTo>
                            <a:pt x="39" y="3"/>
                            <a:pt x="39" y="3"/>
                            <a:pt x="39" y="3"/>
                          </a:cubicBezTo>
                          <a:cubicBezTo>
                            <a:pt x="39" y="3"/>
                            <a:pt x="39" y="3"/>
                            <a:pt x="39" y="3"/>
                          </a:cubicBezTo>
                          <a:cubicBezTo>
                            <a:pt x="39" y="3"/>
                            <a:pt x="39" y="3"/>
                            <a:pt x="39" y="3"/>
                          </a:cubicBezTo>
                          <a:cubicBezTo>
                            <a:pt x="40" y="3"/>
                            <a:pt x="40" y="3"/>
                            <a:pt x="40" y="3"/>
                          </a:cubicBezTo>
                          <a:cubicBezTo>
                            <a:pt x="40" y="4"/>
                            <a:pt x="41" y="4"/>
                            <a:pt x="41" y="4"/>
                          </a:cubicBezTo>
                          <a:cubicBezTo>
                            <a:pt x="41" y="4"/>
                            <a:pt x="40" y="5"/>
                            <a:pt x="40" y="5"/>
                          </a:cubicBezTo>
                          <a:cubicBezTo>
                            <a:pt x="40" y="5"/>
                            <a:pt x="40" y="5"/>
                            <a:pt x="40" y="5"/>
                          </a:cubicBezTo>
                          <a:cubicBezTo>
                            <a:pt x="41" y="5"/>
                            <a:pt x="41" y="5"/>
                            <a:pt x="41" y="5"/>
                          </a:cubicBezTo>
                          <a:cubicBezTo>
                            <a:pt x="41" y="5"/>
                            <a:pt x="41" y="5"/>
                            <a:pt x="41" y="5"/>
                          </a:cubicBezTo>
                          <a:close/>
                          <a:moveTo>
                            <a:pt x="41" y="5"/>
                          </a:moveTo>
                          <a:cubicBezTo>
                            <a:pt x="41" y="5"/>
                            <a:pt x="41" y="6"/>
                            <a:pt x="41" y="6"/>
                          </a:cubicBezTo>
                          <a:cubicBezTo>
                            <a:pt x="41" y="6"/>
                            <a:pt x="41" y="5"/>
                            <a:pt x="41" y="5"/>
                          </a:cubicBezTo>
                          <a:cubicBezTo>
                            <a:pt x="41" y="5"/>
                            <a:pt x="41" y="5"/>
                            <a:pt x="41" y="5"/>
                          </a:cubicBezTo>
                          <a:cubicBezTo>
                            <a:pt x="41" y="5"/>
                            <a:pt x="41" y="5"/>
                            <a:pt x="41" y="5"/>
                          </a:cubicBezTo>
                          <a:close/>
                          <a:moveTo>
                            <a:pt x="44" y="8"/>
                          </a:moveTo>
                          <a:cubicBezTo>
                            <a:pt x="44" y="9"/>
                            <a:pt x="44" y="9"/>
                            <a:pt x="44" y="9"/>
                          </a:cubicBezTo>
                          <a:cubicBezTo>
                            <a:pt x="44" y="9"/>
                            <a:pt x="44" y="9"/>
                            <a:pt x="44" y="9"/>
                          </a:cubicBezTo>
                          <a:cubicBezTo>
                            <a:pt x="44" y="9"/>
                            <a:pt x="44" y="9"/>
                            <a:pt x="44" y="9"/>
                          </a:cubicBezTo>
                          <a:cubicBezTo>
                            <a:pt x="44" y="9"/>
                            <a:pt x="44" y="9"/>
                            <a:pt x="44" y="9"/>
                          </a:cubicBezTo>
                          <a:cubicBezTo>
                            <a:pt x="44" y="10"/>
                            <a:pt x="44" y="10"/>
                            <a:pt x="44" y="10"/>
                          </a:cubicBezTo>
                          <a:cubicBezTo>
                            <a:pt x="44" y="10"/>
                            <a:pt x="44" y="10"/>
                            <a:pt x="44" y="10"/>
                          </a:cubicBezTo>
                          <a:cubicBezTo>
                            <a:pt x="44" y="10"/>
                            <a:pt x="44" y="10"/>
                            <a:pt x="44" y="10"/>
                          </a:cubicBezTo>
                          <a:cubicBezTo>
                            <a:pt x="44" y="10"/>
                            <a:pt x="44" y="11"/>
                            <a:pt x="44" y="11"/>
                          </a:cubicBezTo>
                          <a:cubicBezTo>
                            <a:pt x="44" y="11"/>
                            <a:pt x="43" y="11"/>
                            <a:pt x="43" y="11"/>
                          </a:cubicBezTo>
                          <a:cubicBezTo>
                            <a:pt x="43" y="11"/>
                            <a:pt x="43" y="11"/>
                            <a:pt x="43" y="11"/>
                          </a:cubicBezTo>
                          <a:cubicBezTo>
                            <a:pt x="43" y="11"/>
                            <a:pt x="43" y="11"/>
                            <a:pt x="43" y="11"/>
                          </a:cubicBezTo>
                          <a:cubicBezTo>
                            <a:pt x="43" y="11"/>
                            <a:pt x="43" y="11"/>
                            <a:pt x="43" y="11"/>
                          </a:cubicBezTo>
                          <a:cubicBezTo>
                            <a:pt x="43" y="11"/>
                            <a:pt x="43" y="11"/>
                            <a:pt x="43" y="11"/>
                          </a:cubicBezTo>
                          <a:cubicBezTo>
                            <a:pt x="44" y="10"/>
                            <a:pt x="44" y="10"/>
                            <a:pt x="44" y="10"/>
                          </a:cubicBezTo>
                          <a:cubicBezTo>
                            <a:pt x="44" y="10"/>
                            <a:pt x="44" y="10"/>
                            <a:pt x="44" y="10"/>
                          </a:cubicBezTo>
                          <a:cubicBezTo>
                            <a:pt x="44" y="10"/>
                            <a:pt x="44" y="10"/>
                            <a:pt x="44" y="10"/>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9"/>
                            <a:pt x="44" y="9"/>
                          </a:cubicBezTo>
                          <a:cubicBezTo>
                            <a:pt x="44" y="8"/>
                            <a:pt x="44" y="8"/>
                            <a:pt x="44" y="8"/>
                          </a:cubicBezTo>
                          <a:cubicBezTo>
                            <a:pt x="44" y="8"/>
                            <a:pt x="44" y="8"/>
                            <a:pt x="44" y="8"/>
                          </a:cubicBezTo>
                          <a:cubicBezTo>
                            <a:pt x="44" y="8"/>
                            <a:pt x="44" y="8"/>
                            <a:pt x="44" y="8"/>
                          </a:cubicBezTo>
                          <a:cubicBezTo>
                            <a:pt x="44" y="8"/>
                            <a:pt x="44" y="8"/>
                            <a:pt x="44" y="8"/>
                          </a:cubicBezTo>
                          <a:cubicBezTo>
                            <a:pt x="43" y="7"/>
                            <a:pt x="43" y="7"/>
                            <a:pt x="43" y="8"/>
                          </a:cubicBezTo>
                          <a:cubicBezTo>
                            <a:pt x="43" y="7"/>
                            <a:pt x="43" y="8"/>
                            <a:pt x="43" y="8"/>
                          </a:cubicBezTo>
                          <a:cubicBezTo>
                            <a:pt x="43" y="8"/>
                            <a:pt x="43" y="8"/>
                            <a:pt x="43" y="8"/>
                          </a:cubicBezTo>
                          <a:cubicBezTo>
                            <a:pt x="42" y="8"/>
                            <a:pt x="42" y="8"/>
                            <a:pt x="42" y="8"/>
                          </a:cubicBezTo>
                          <a:cubicBezTo>
                            <a:pt x="42" y="8"/>
                            <a:pt x="42" y="8"/>
                            <a:pt x="42" y="8"/>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2" y="7"/>
                          </a:cubicBezTo>
                          <a:cubicBezTo>
                            <a:pt x="42" y="7"/>
                            <a:pt x="42" y="7"/>
                            <a:pt x="42" y="7"/>
                          </a:cubicBezTo>
                          <a:cubicBezTo>
                            <a:pt x="42" y="7"/>
                            <a:pt x="43" y="7"/>
                            <a:pt x="43" y="7"/>
                          </a:cubicBezTo>
                          <a:cubicBezTo>
                            <a:pt x="43" y="7"/>
                            <a:pt x="43" y="7"/>
                            <a:pt x="43" y="7"/>
                          </a:cubicBezTo>
                          <a:cubicBezTo>
                            <a:pt x="43" y="7"/>
                            <a:pt x="43" y="7"/>
                            <a:pt x="43" y="7"/>
                          </a:cubicBezTo>
                          <a:cubicBezTo>
                            <a:pt x="43" y="7"/>
                            <a:pt x="43" y="7"/>
                            <a:pt x="43" y="7"/>
                          </a:cubicBezTo>
                          <a:cubicBezTo>
                            <a:pt x="43" y="7"/>
                            <a:pt x="43" y="7"/>
                            <a:pt x="44" y="7"/>
                          </a:cubicBezTo>
                          <a:cubicBezTo>
                            <a:pt x="44" y="8"/>
                            <a:pt x="44" y="8"/>
                            <a:pt x="44" y="8"/>
                          </a:cubicBezTo>
                          <a:cubicBezTo>
                            <a:pt x="44" y="8"/>
                            <a:pt x="44" y="8"/>
                            <a:pt x="44" y="8"/>
                          </a:cubicBezTo>
                          <a:cubicBezTo>
                            <a:pt x="44" y="8"/>
                            <a:pt x="44" y="8"/>
                            <a:pt x="44" y="8"/>
                          </a:cubicBezTo>
                          <a:cubicBezTo>
                            <a:pt x="44" y="8"/>
                            <a:pt x="44" y="8"/>
                            <a:pt x="44" y="8"/>
                          </a:cubicBezTo>
                          <a:close/>
                          <a:moveTo>
                            <a:pt x="44" y="8"/>
                          </a:moveTo>
                          <a:cubicBezTo>
                            <a:pt x="44" y="8"/>
                            <a:pt x="44" y="8"/>
                            <a:pt x="43" y="8"/>
                          </a:cubicBezTo>
                          <a:cubicBezTo>
                            <a:pt x="43" y="8"/>
                            <a:pt x="43" y="8"/>
                            <a:pt x="43" y="8"/>
                          </a:cubicBezTo>
                          <a:cubicBezTo>
                            <a:pt x="43" y="8"/>
                            <a:pt x="44" y="8"/>
                            <a:pt x="44" y="8"/>
                          </a:cubicBezTo>
                          <a:close/>
                          <a:moveTo>
                            <a:pt x="47" y="16"/>
                          </a:moveTo>
                          <a:cubicBezTo>
                            <a:pt x="47" y="16"/>
                            <a:pt x="47" y="17"/>
                            <a:pt x="46" y="17"/>
                          </a:cubicBezTo>
                          <a:cubicBezTo>
                            <a:pt x="46" y="17"/>
                            <a:pt x="46" y="17"/>
                            <a:pt x="46" y="17"/>
                          </a:cubicBezTo>
                          <a:cubicBezTo>
                            <a:pt x="46" y="17"/>
                            <a:pt x="46" y="17"/>
                            <a:pt x="46" y="17"/>
                          </a:cubicBezTo>
                          <a:cubicBezTo>
                            <a:pt x="46" y="18"/>
                            <a:pt x="46"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8"/>
                            <a:pt x="45" y="18"/>
                            <a:pt x="45" y="18"/>
                          </a:cubicBezTo>
                          <a:cubicBezTo>
                            <a:pt x="45" y="17"/>
                            <a:pt x="46" y="17"/>
                            <a:pt x="46" y="17"/>
                          </a:cubicBezTo>
                          <a:cubicBezTo>
                            <a:pt x="46" y="17"/>
                            <a:pt x="46" y="17"/>
                            <a:pt x="46" y="17"/>
                          </a:cubicBezTo>
                          <a:cubicBezTo>
                            <a:pt x="46" y="17"/>
                            <a:pt x="46" y="17"/>
                            <a:pt x="46" y="16"/>
                          </a:cubicBezTo>
                          <a:cubicBezTo>
                            <a:pt x="47" y="16"/>
                            <a:pt x="47" y="16"/>
                            <a:pt x="47" y="16"/>
                          </a:cubicBezTo>
                          <a:cubicBezTo>
                            <a:pt x="47" y="16"/>
                            <a:pt x="47" y="16"/>
                            <a:pt x="47" y="16"/>
                          </a:cubicBezTo>
                          <a:cubicBezTo>
                            <a:pt x="47" y="15"/>
                            <a:pt x="46" y="15"/>
                            <a:pt x="46" y="15"/>
                          </a:cubicBezTo>
                          <a:cubicBezTo>
                            <a:pt x="46" y="15"/>
                            <a:pt x="46" y="14"/>
                            <a:pt x="45" y="14"/>
                          </a:cubicBezTo>
                          <a:cubicBezTo>
                            <a:pt x="45" y="14"/>
                            <a:pt x="45" y="14"/>
                            <a:pt x="45" y="14"/>
                          </a:cubicBezTo>
                          <a:cubicBezTo>
                            <a:pt x="45" y="14"/>
                            <a:pt x="45" y="14"/>
                            <a:pt x="45" y="14"/>
                          </a:cubicBezTo>
                          <a:cubicBezTo>
                            <a:pt x="45" y="14"/>
                            <a:pt x="45" y="14"/>
                            <a:pt x="45" y="14"/>
                          </a:cubicBezTo>
                          <a:cubicBezTo>
                            <a:pt x="45" y="14"/>
                            <a:pt x="45" y="14"/>
                            <a:pt x="45" y="14"/>
                          </a:cubicBezTo>
                          <a:cubicBezTo>
                            <a:pt x="44" y="14"/>
                            <a:pt x="44" y="14"/>
                            <a:pt x="44" y="14"/>
                          </a:cubicBezTo>
                          <a:cubicBezTo>
                            <a:pt x="44" y="14"/>
                            <a:pt x="44" y="14"/>
                            <a:pt x="44" y="14"/>
                          </a:cubicBezTo>
                          <a:cubicBezTo>
                            <a:pt x="44" y="14"/>
                            <a:pt x="44" y="14"/>
                            <a:pt x="44" y="14"/>
                          </a:cubicBezTo>
                          <a:cubicBezTo>
                            <a:pt x="44" y="13"/>
                            <a:pt x="44" y="13"/>
                            <a:pt x="44" y="13"/>
                          </a:cubicBezTo>
                          <a:cubicBezTo>
                            <a:pt x="44" y="13"/>
                            <a:pt x="44" y="13"/>
                            <a:pt x="44" y="13"/>
                          </a:cubicBezTo>
                          <a:cubicBezTo>
                            <a:pt x="44" y="13"/>
                            <a:pt x="43" y="13"/>
                            <a:pt x="43" y="13"/>
                          </a:cubicBezTo>
                          <a:cubicBezTo>
                            <a:pt x="43" y="13"/>
                            <a:pt x="43" y="13"/>
                            <a:pt x="43" y="13"/>
                          </a:cubicBezTo>
                          <a:cubicBezTo>
                            <a:pt x="43" y="13"/>
                            <a:pt x="43" y="13"/>
                            <a:pt x="43" y="13"/>
                          </a:cubicBezTo>
                          <a:cubicBezTo>
                            <a:pt x="43" y="13"/>
                            <a:pt x="43" y="13"/>
                            <a:pt x="43" y="13"/>
                          </a:cubicBezTo>
                          <a:cubicBezTo>
                            <a:pt x="43" y="13"/>
                            <a:pt x="43" y="13"/>
                            <a:pt x="43" y="13"/>
                          </a:cubicBezTo>
                          <a:cubicBezTo>
                            <a:pt x="44" y="13"/>
                            <a:pt x="44" y="13"/>
                            <a:pt x="44" y="12"/>
                          </a:cubicBezTo>
                          <a:cubicBezTo>
                            <a:pt x="44" y="12"/>
                            <a:pt x="44" y="12"/>
                            <a:pt x="44" y="12"/>
                          </a:cubicBezTo>
                          <a:cubicBezTo>
                            <a:pt x="44" y="13"/>
                            <a:pt x="44" y="13"/>
                            <a:pt x="44" y="13"/>
                          </a:cubicBezTo>
                          <a:cubicBezTo>
                            <a:pt x="44" y="13"/>
                            <a:pt x="45" y="13"/>
                            <a:pt x="46" y="13"/>
                          </a:cubicBezTo>
                          <a:cubicBezTo>
                            <a:pt x="46" y="13"/>
                            <a:pt x="45" y="13"/>
                            <a:pt x="45" y="13"/>
                          </a:cubicBezTo>
                          <a:cubicBezTo>
                            <a:pt x="45" y="13"/>
                            <a:pt x="45" y="13"/>
                            <a:pt x="45" y="13"/>
                          </a:cubicBezTo>
                          <a:cubicBezTo>
                            <a:pt x="46" y="13"/>
                            <a:pt x="46" y="14"/>
                            <a:pt x="46" y="14"/>
                          </a:cubicBezTo>
                          <a:cubicBezTo>
                            <a:pt x="46" y="14"/>
                            <a:pt x="46" y="14"/>
                            <a:pt x="46" y="14"/>
                          </a:cubicBezTo>
                          <a:cubicBezTo>
                            <a:pt x="46" y="14"/>
                            <a:pt x="46" y="14"/>
                            <a:pt x="46" y="14"/>
                          </a:cubicBezTo>
                          <a:cubicBezTo>
                            <a:pt x="46" y="14"/>
                            <a:pt x="46" y="14"/>
                            <a:pt x="46" y="14"/>
                          </a:cubicBezTo>
                          <a:cubicBezTo>
                            <a:pt x="46" y="14"/>
                            <a:pt x="47" y="15"/>
                            <a:pt x="47" y="15"/>
                          </a:cubicBezTo>
                          <a:cubicBezTo>
                            <a:pt x="47" y="15"/>
                            <a:pt x="47" y="15"/>
                            <a:pt x="47" y="15"/>
                          </a:cubicBezTo>
                          <a:cubicBezTo>
                            <a:pt x="47" y="15"/>
                            <a:pt x="47" y="15"/>
                            <a:pt x="47" y="15"/>
                          </a:cubicBezTo>
                          <a:cubicBezTo>
                            <a:pt x="47" y="15"/>
                            <a:pt x="47" y="15"/>
                            <a:pt x="47" y="16"/>
                          </a:cubicBezTo>
                          <a:cubicBezTo>
                            <a:pt x="47" y="16"/>
                            <a:pt x="47" y="16"/>
                            <a:pt x="47" y="16"/>
                          </a:cubicBezTo>
                          <a:close/>
                          <a:moveTo>
                            <a:pt x="45" y="18"/>
                          </a:moveTo>
                          <a:cubicBezTo>
                            <a:pt x="45" y="18"/>
                            <a:pt x="45" y="18"/>
                            <a:pt x="45" y="18"/>
                          </a:cubicBezTo>
                          <a:cubicBezTo>
                            <a:pt x="45" y="18"/>
                            <a:pt x="45" y="18"/>
                            <a:pt x="45" y="18"/>
                          </a:cubicBezTo>
                          <a:cubicBezTo>
                            <a:pt x="45" y="18"/>
                            <a:pt x="45" y="18"/>
                            <a:pt x="45" y="18"/>
                          </a:cubicBezTo>
                          <a:cubicBezTo>
                            <a:pt x="45" y="18"/>
                            <a:pt x="45" y="18"/>
                            <a:pt x="44" y="18"/>
                          </a:cubicBezTo>
                          <a:cubicBezTo>
                            <a:pt x="45" y="18"/>
                            <a:pt x="45" y="18"/>
                            <a:pt x="45" y="18"/>
                          </a:cubicBezTo>
                          <a:close/>
                          <a:moveTo>
                            <a:pt x="46" y="25"/>
                          </a:move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5" y="25"/>
                            <a:pt x="45" y="25"/>
                            <a:pt x="45" y="25"/>
                          </a:cubicBezTo>
                          <a:cubicBezTo>
                            <a:pt x="46" y="25"/>
                            <a:pt x="46" y="24"/>
                            <a:pt x="46" y="24"/>
                          </a:cubicBezTo>
                          <a:cubicBezTo>
                            <a:pt x="46" y="24"/>
                            <a:pt x="46" y="24"/>
                            <a:pt x="46" y="24"/>
                          </a:cubicBezTo>
                          <a:cubicBezTo>
                            <a:pt x="46" y="24"/>
                            <a:pt x="47" y="24"/>
                            <a:pt x="47" y="23"/>
                          </a:cubicBezTo>
                          <a:cubicBezTo>
                            <a:pt x="47" y="23"/>
                            <a:pt x="47" y="23"/>
                            <a:pt x="47" y="23"/>
                          </a:cubicBezTo>
                          <a:cubicBezTo>
                            <a:pt x="47" y="23"/>
                            <a:pt x="47" y="23"/>
                            <a:pt x="47" y="23"/>
                          </a:cubicBezTo>
                          <a:cubicBezTo>
                            <a:pt x="47" y="23"/>
                            <a:pt x="47" y="22"/>
                            <a:pt x="47" y="22"/>
                          </a:cubicBezTo>
                          <a:cubicBezTo>
                            <a:pt x="47" y="21"/>
                            <a:pt x="47" y="21"/>
                            <a:pt x="47" y="21"/>
                          </a:cubicBezTo>
                          <a:cubicBezTo>
                            <a:pt x="47" y="21"/>
                            <a:pt x="47" y="21"/>
                            <a:pt x="47" y="21"/>
                          </a:cubicBezTo>
                          <a:cubicBezTo>
                            <a:pt x="47" y="21"/>
                            <a:pt x="47" y="21"/>
                            <a:pt x="47" y="21"/>
                          </a:cubicBezTo>
                          <a:cubicBezTo>
                            <a:pt x="47" y="21"/>
                            <a:pt x="46" y="20"/>
                            <a:pt x="46" y="20"/>
                          </a:cubicBezTo>
                          <a:cubicBezTo>
                            <a:pt x="46" y="20"/>
                            <a:pt x="46"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5" y="20"/>
                            <a:pt x="45" y="20"/>
                            <a:pt x="45" y="20"/>
                          </a:cubicBezTo>
                          <a:cubicBezTo>
                            <a:pt x="46" y="20"/>
                            <a:pt x="46" y="20"/>
                            <a:pt x="46" y="20"/>
                          </a:cubicBezTo>
                          <a:cubicBezTo>
                            <a:pt x="46" y="20"/>
                            <a:pt x="46" y="20"/>
                            <a:pt x="46" y="20"/>
                          </a:cubicBezTo>
                          <a:cubicBezTo>
                            <a:pt x="46" y="20"/>
                            <a:pt x="46" y="20"/>
                            <a:pt x="46" y="20"/>
                          </a:cubicBezTo>
                          <a:cubicBezTo>
                            <a:pt x="47" y="20"/>
                            <a:pt x="47" y="20"/>
                            <a:pt x="47" y="20"/>
                          </a:cubicBezTo>
                          <a:cubicBezTo>
                            <a:pt x="47" y="20"/>
                            <a:pt x="47" y="20"/>
                            <a:pt x="47" y="20"/>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1"/>
                            <a:pt x="47" y="21"/>
                            <a:pt x="47" y="21"/>
                          </a:cubicBezTo>
                          <a:cubicBezTo>
                            <a:pt x="47" y="22"/>
                            <a:pt x="47" y="22"/>
                            <a:pt x="47" y="22"/>
                          </a:cubicBezTo>
                          <a:cubicBezTo>
                            <a:pt x="47" y="22"/>
                            <a:pt x="47" y="22"/>
                            <a:pt x="47" y="22"/>
                          </a:cubicBezTo>
                          <a:cubicBezTo>
                            <a:pt x="47" y="22"/>
                            <a:pt x="47" y="22"/>
                            <a:pt x="47" y="22"/>
                          </a:cubicBezTo>
                          <a:cubicBezTo>
                            <a:pt x="47" y="22"/>
                            <a:pt x="47" y="22"/>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3"/>
                            <a:pt x="47" y="23"/>
                            <a:pt x="47" y="23"/>
                          </a:cubicBezTo>
                          <a:cubicBezTo>
                            <a:pt x="47" y="24"/>
                            <a:pt x="47" y="24"/>
                            <a:pt x="46" y="24"/>
                          </a:cubicBezTo>
                          <a:cubicBezTo>
                            <a:pt x="46" y="24"/>
                            <a:pt x="46" y="24"/>
                            <a:pt x="46" y="24"/>
                          </a:cubicBezTo>
                          <a:cubicBezTo>
                            <a:pt x="46" y="24"/>
                            <a:pt x="46" y="24"/>
                            <a:pt x="46" y="25"/>
                          </a:cubicBezTo>
                          <a:close/>
                          <a:moveTo>
                            <a:pt x="43" y="32"/>
                          </a:moveTo>
                          <a:cubicBezTo>
                            <a:pt x="43" y="32"/>
                            <a:pt x="43" y="32"/>
                            <a:pt x="43" y="32"/>
                          </a:cubicBezTo>
                          <a:cubicBezTo>
                            <a:pt x="43" y="32"/>
                            <a:pt x="43" y="32"/>
                            <a:pt x="43" y="32"/>
                          </a:cubicBezTo>
                          <a:cubicBezTo>
                            <a:pt x="42" y="32"/>
                            <a:pt x="42" y="32"/>
                            <a:pt x="42" y="32"/>
                          </a:cubicBezTo>
                          <a:cubicBezTo>
                            <a:pt x="42" y="32"/>
                            <a:pt x="42" y="32"/>
                            <a:pt x="42" y="32"/>
                          </a:cubicBezTo>
                          <a:cubicBezTo>
                            <a:pt x="42" y="32"/>
                            <a:pt x="42" y="32"/>
                            <a:pt x="43" y="32"/>
                          </a:cubicBezTo>
                          <a:cubicBezTo>
                            <a:pt x="43" y="32"/>
                            <a:pt x="43" y="32"/>
                            <a:pt x="43" y="32"/>
                          </a:cubicBezTo>
                          <a:cubicBezTo>
                            <a:pt x="43" y="32"/>
                            <a:pt x="43" y="32"/>
                            <a:pt x="43" y="32"/>
                          </a:cubicBezTo>
                          <a:cubicBezTo>
                            <a:pt x="43" y="32"/>
                            <a:pt x="43" y="32"/>
                            <a:pt x="43" y="32"/>
                          </a:cubicBezTo>
                          <a:cubicBezTo>
                            <a:pt x="43" y="32"/>
                            <a:pt x="43" y="32"/>
                            <a:pt x="43" y="32"/>
                          </a:cubicBezTo>
                          <a:cubicBezTo>
                            <a:pt x="44" y="32"/>
                            <a:pt x="44" y="32"/>
                            <a:pt x="44" y="32"/>
                          </a:cubicBezTo>
                          <a:cubicBezTo>
                            <a:pt x="44" y="32"/>
                            <a:pt x="44" y="32"/>
                            <a:pt x="44" y="32"/>
                          </a:cubicBezTo>
                          <a:cubicBezTo>
                            <a:pt x="44" y="32"/>
                            <a:pt x="44" y="32"/>
                            <a:pt x="45" y="32"/>
                          </a:cubicBezTo>
                          <a:cubicBezTo>
                            <a:pt x="45" y="31"/>
                            <a:pt x="45" y="31"/>
                            <a:pt x="45" y="31"/>
                          </a:cubicBezTo>
                          <a:cubicBezTo>
                            <a:pt x="45" y="31"/>
                            <a:pt x="45" y="31"/>
                            <a:pt x="45" y="31"/>
                          </a:cubicBezTo>
                          <a:cubicBezTo>
                            <a:pt x="45" y="30"/>
                            <a:pt x="46" y="30"/>
                            <a:pt x="46" y="30"/>
                          </a:cubicBezTo>
                          <a:cubicBezTo>
                            <a:pt x="45" y="30"/>
                            <a:pt x="45" y="29"/>
                            <a:pt x="46" y="29"/>
                          </a:cubicBezTo>
                          <a:cubicBezTo>
                            <a:pt x="46" y="29"/>
                            <a:pt x="46" y="29"/>
                            <a:pt x="46" y="29"/>
                          </a:cubicBezTo>
                          <a:cubicBezTo>
                            <a:pt x="45" y="28"/>
                            <a:pt x="45" y="28"/>
                            <a:pt x="45" y="28"/>
                          </a:cubicBezTo>
                          <a:cubicBezTo>
                            <a:pt x="45" y="28"/>
                            <a:pt x="45" y="27"/>
                            <a:pt x="45" y="27"/>
                          </a:cubicBezTo>
                          <a:cubicBezTo>
                            <a:pt x="45" y="27"/>
                            <a:pt x="45" y="27"/>
                            <a:pt x="45" y="27"/>
                          </a:cubicBezTo>
                          <a:cubicBezTo>
                            <a:pt x="45" y="27"/>
                            <a:pt x="45" y="27"/>
                            <a:pt x="45" y="27"/>
                          </a:cubicBezTo>
                          <a:cubicBezTo>
                            <a:pt x="45" y="27"/>
                            <a:pt x="45"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4" y="27"/>
                            <a:pt x="44" y="27"/>
                            <a:pt x="44"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8"/>
                            <a:pt x="45" y="28"/>
                          </a:cubicBezTo>
                          <a:cubicBezTo>
                            <a:pt x="45" y="28"/>
                            <a:pt x="45" y="28"/>
                            <a:pt x="45" y="28"/>
                          </a:cubicBezTo>
                          <a:cubicBezTo>
                            <a:pt x="45" y="28"/>
                            <a:pt x="45" y="28"/>
                            <a:pt x="45" y="28"/>
                          </a:cubicBezTo>
                          <a:cubicBezTo>
                            <a:pt x="46" y="28"/>
                            <a:pt x="46" y="28"/>
                            <a:pt x="46" y="28"/>
                          </a:cubicBezTo>
                          <a:cubicBezTo>
                            <a:pt x="46" y="28"/>
                            <a:pt x="46" y="28"/>
                            <a:pt x="46" y="28"/>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5" y="31"/>
                            <a:pt x="45" y="31"/>
                            <a:pt x="45" y="32"/>
                          </a:cubicBezTo>
                          <a:cubicBezTo>
                            <a:pt x="44" y="32"/>
                            <a:pt x="44" y="32"/>
                            <a:pt x="43" y="32"/>
                          </a:cubicBezTo>
                          <a:cubicBezTo>
                            <a:pt x="43" y="32"/>
                            <a:pt x="43" y="33"/>
                            <a:pt x="43" y="33"/>
                          </a:cubicBezTo>
                          <a:cubicBezTo>
                            <a:pt x="43" y="33"/>
                            <a:pt x="43" y="33"/>
                            <a:pt x="43" y="32"/>
                          </a:cubicBezTo>
                          <a:close/>
                          <a:moveTo>
                            <a:pt x="37" y="39"/>
                          </a:moveTo>
                          <a:cubicBezTo>
                            <a:pt x="37" y="39"/>
                            <a:pt x="37" y="39"/>
                            <a:pt x="37" y="39"/>
                          </a:cubicBezTo>
                          <a:cubicBezTo>
                            <a:pt x="37" y="38"/>
                            <a:pt x="38" y="38"/>
                            <a:pt x="38" y="38"/>
                          </a:cubicBezTo>
                          <a:cubicBezTo>
                            <a:pt x="38" y="38"/>
                            <a:pt x="38" y="38"/>
                            <a:pt x="38" y="38"/>
                          </a:cubicBezTo>
                          <a:cubicBezTo>
                            <a:pt x="38" y="38"/>
                            <a:pt x="38" y="38"/>
                            <a:pt x="38" y="38"/>
                          </a:cubicBezTo>
                          <a:cubicBezTo>
                            <a:pt x="38" y="38"/>
                            <a:pt x="38" y="38"/>
                            <a:pt x="38" y="38"/>
                          </a:cubicBezTo>
                          <a:cubicBezTo>
                            <a:pt x="38" y="38"/>
                            <a:pt x="38" y="38"/>
                            <a:pt x="39" y="38"/>
                          </a:cubicBezTo>
                          <a:cubicBezTo>
                            <a:pt x="39" y="38"/>
                            <a:pt x="39" y="38"/>
                            <a:pt x="39" y="38"/>
                          </a:cubicBezTo>
                          <a:cubicBezTo>
                            <a:pt x="39" y="38"/>
                            <a:pt x="39" y="38"/>
                            <a:pt x="40" y="38"/>
                          </a:cubicBezTo>
                          <a:cubicBezTo>
                            <a:pt x="40" y="38"/>
                            <a:pt x="40" y="38"/>
                            <a:pt x="40" y="38"/>
                          </a:cubicBezTo>
                          <a:cubicBezTo>
                            <a:pt x="40" y="38"/>
                            <a:pt x="40" y="38"/>
                            <a:pt x="40" y="38"/>
                          </a:cubicBezTo>
                          <a:cubicBezTo>
                            <a:pt x="40" y="38"/>
                            <a:pt x="40" y="38"/>
                            <a:pt x="40" y="38"/>
                          </a:cubicBezTo>
                          <a:cubicBezTo>
                            <a:pt x="40" y="38"/>
                            <a:pt x="41" y="37"/>
                            <a:pt x="41" y="37"/>
                          </a:cubicBezTo>
                          <a:cubicBezTo>
                            <a:pt x="41" y="36"/>
                            <a:pt x="41" y="36"/>
                            <a:pt x="41" y="35"/>
                          </a:cubicBezTo>
                          <a:cubicBezTo>
                            <a:pt x="41" y="36"/>
                            <a:pt x="41" y="36"/>
                            <a:pt x="41" y="36"/>
                          </a:cubicBezTo>
                          <a:cubicBezTo>
                            <a:pt x="41" y="36"/>
                            <a:pt x="41" y="35"/>
                            <a:pt x="41" y="35"/>
                          </a:cubicBezTo>
                          <a:cubicBezTo>
                            <a:pt x="41" y="35"/>
                            <a:pt x="41" y="35"/>
                            <a:pt x="41" y="35"/>
                          </a:cubicBezTo>
                          <a:cubicBezTo>
                            <a:pt x="41" y="35"/>
                            <a:pt x="41" y="35"/>
                            <a:pt x="41" y="35"/>
                          </a:cubicBezTo>
                          <a:cubicBezTo>
                            <a:pt x="41" y="35"/>
                            <a:pt x="41" y="35"/>
                            <a:pt x="41" y="35"/>
                          </a:cubicBezTo>
                          <a:cubicBezTo>
                            <a:pt x="41" y="35"/>
                            <a:pt x="41" y="35"/>
                            <a:pt x="41" y="35"/>
                          </a:cubicBezTo>
                          <a:cubicBezTo>
                            <a:pt x="41" y="34"/>
                            <a:pt x="41" y="34"/>
                            <a:pt x="41" y="34"/>
                          </a:cubicBezTo>
                          <a:cubicBezTo>
                            <a:pt x="41" y="34"/>
                            <a:pt x="41" y="34"/>
                            <a:pt x="41"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1" y="34"/>
                            <a:pt x="41" y="34"/>
                          </a:cubicBezTo>
                          <a:cubicBezTo>
                            <a:pt x="41" y="34"/>
                            <a:pt x="41" y="34"/>
                            <a:pt x="41"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4"/>
                          </a:cubicBezTo>
                          <a:cubicBezTo>
                            <a:pt x="42" y="34"/>
                            <a:pt x="42" y="34"/>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5"/>
                          </a:cubicBezTo>
                          <a:cubicBezTo>
                            <a:pt x="42" y="35"/>
                            <a:pt x="42" y="35"/>
                            <a:pt x="42" y="36"/>
                          </a:cubicBezTo>
                          <a:cubicBezTo>
                            <a:pt x="42" y="36"/>
                            <a:pt x="43" y="35"/>
                            <a:pt x="43" y="35"/>
                          </a:cubicBezTo>
                          <a:cubicBezTo>
                            <a:pt x="42" y="35"/>
                            <a:pt x="42" y="35"/>
                            <a:pt x="42" y="35"/>
                          </a:cubicBezTo>
                          <a:cubicBezTo>
                            <a:pt x="42" y="35"/>
                            <a:pt x="42" y="35"/>
                            <a:pt x="42" y="35"/>
                          </a:cubicBezTo>
                          <a:cubicBezTo>
                            <a:pt x="42" y="35"/>
                            <a:pt x="42" y="35"/>
                            <a:pt x="42" y="35"/>
                          </a:cubicBezTo>
                          <a:cubicBezTo>
                            <a:pt x="42" y="34"/>
                            <a:pt x="42" y="34"/>
                            <a:pt x="42" y="34"/>
                          </a:cubicBezTo>
                          <a:cubicBezTo>
                            <a:pt x="42" y="34"/>
                            <a:pt x="42" y="34"/>
                            <a:pt x="42" y="34"/>
                          </a:cubicBezTo>
                          <a:cubicBezTo>
                            <a:pt x="42" y="34"/>
                            <a:pt x="42" y="34"/>
                            <a:pt x="42" y="34"/>
                          </a:cubicBezTo>
                          <a:cubicBezTo>
                            <a:pt x="43" y="35"/>
                            <a:pt x="43" y="35"/>
                            <a:pt x="43" y="36"/>
                          </a:cubicBezTo>
                          <a:cubicBezTo>
                            <a:pt x="43" y="36"/>
                            <a:pt x="43" y="36"/>
                            <a:pt x="42" y="36"/>
                          </a:cubicBezTo>
                          <a:cubicBezTo>
                            <a:pt x="43" y="37"/>
                            <a:pt x="43" y="37"/>
                            <a:pt x="43" y="37"/>
                          </a:cubicBezTo>
                          <a:cubicBezTo>
                            <a:pt x="43" y="37"/>
                            <a:pt x="42" y="37"/>
                            <a:pt x="42" y="37"/>
                          </a:cubicBezTo>
                          <a:cubicBezTo>
                            <a:pt x="42" y="37"/>
                            <a:pt x="42" y="37"/>
                            <a:pt x="42" y="37"/>
                          </a:cubicBezTo>
                          <a:cubicBezTo>
                            <a:pt x="42" y="38"/>
                            <a:pt x="42" y="38"/>
                            <a:pt x="42" y="38"/>
                          </a:cubicBezTo>
                          <a:cubicBezTo>
                            <a:pt x="42" y="38"/>
                            <a:pt x="41" y="38"/>
                            <a:pt x="41" y="38"/>
                          </a:cubicBezTo>
                          <a:cubicBezTo>
                            <a:pt x="41" y="39"/>
                            <a:pt x="41" y="39"/>
                            <a:pt x="41" y="39"/>
                          </a:cubicBezTo>
                          <a:cubicBezTo>
                            <a:pt x="41" y="39"/>
                            <a:pt x="40" y="39"/>
                            <a:pt x="40" y="39"/>
                          </a:cubicBezTo>
                          <a:cubicBezTo>
                            <a:pt x="39" y="39"/>
                            <a:pt x="39" y="39"/>
                            <a:pt x="38" y="39"/>
                          </a:cubicBezTo>
                          <a:cubicBezTo>
                            <a:pt x="38" y="39"/>
                            <a:pt x="38" y="39"/>
                            <a:pt x="38" y="38"/>
                          </a:cubicBezTo>
                          <a:cubicBezTo>
                            <a:pt x="38" y="38"/>
                            <a:pt x="38" y="39"/>
                            <a:pt x="38" y="39"/>
                          </a:cubicBezTo>
                          <a:cubicBezTo>
                            <a:pt x="38" y="39"/>
                            <a:pt x="38" y="39"/>
                            <a:pt x="38" y="39"/>
                          </a:cubicBezTo>
                          <a:cubicBezTo>
                            <a:pt x="38" y="39"/>
                            <a:pt x="38" y="39"/>
                            <a:pt x="38" y="39"/>
                          </a:cubicBezTo>
                          <a:cubicBezTo>
                            <a:pt x="38" y="39"/>
                            <a:pt x="38" y="39"/>
                            <a:pt x="37" y="39"/>
                          </a:cubicBezTo>
                          <a:cubicBezTo>
                            <a:pt x="37" y="39"/>
                            <a:pt x="37" y="39"/>
                            <a:pt x="37" y="39"/>
                          </a:cubicBezTo>
                          <a:cubicBezTo>
                            <a:pt x="37" y="39"/>
                            <a:pt x="37" y="39"/>
                            <a:pt x="37" y="39"/>
                          </a:cubicBezTo>
                          <a:cubicBezTo>
                            <a:pt x="37" y="39"/>
                            <a:pt x="37" y="39"/>
                            <a:pt x="37" y="39"/>
                          </a:cubicBezTo>
                          <a:close/>
                          <a:moveTo>
                            <a:pt x="42" y="34"/>
                          </a:moveTo>
                          <a:cubicBezTo>
                            <a:pt x="42" y="34"/>
                            <a:pt x="42" y="34"/>
                            <a:pt x="42" y="34"/>
                          </a:cubicBezTo>
                          <a:cubicBezTo>
                            <a:pt x="42" y="34"/>
                            <a:pt x="42" y="34"/>
                            <a:pt x="42" y="34"/>
                          </a:cubicBezTo>
                          <a:cubicBezTo>
                            <a:pt x="42" y="34"/>
                            <a:pt x="42" y="34"/>
                            <a:pt x="42" y="34"/>
                          </a:cubicBezTo>
                          <a:close/>
                          <a:moveTo>
                            <a:pt x="41" y="37"/>
                          </a:moveTo>
                          <a:cubicBezTo>
                            <a:pt x="41" y="37"/>
                            <a:pt x="41" y="37"/>
                            <a:pt x="41" y="37"/>
                          </a:cubicBezTo>
                          <a:cubicBezTo>
                            <a:pt x="41" y="37"/>
                            <a:pt x="41" y="37"/>
                            <a:pt x="41" y="37"/>
                          </a:cubicBezTo>
                          <a:cubicBezTo>
                            <a:pt x="41" y="37"/>
                            <a:pt x="41" y="37"/>
                            <a:pt x="41" y="37"/>
                          </a:cubicBezTo>
                          <a:close/>
                          <a:moveTo>
                            <a:pt x="41" y="35"/>
                          </a:moveTo>
                          <a:cubicBezTo>
                            <a:pt x="41" y="35"/>
                            <a:pt x="41" y="35"/>
                            <a:pt x="41" y="35"/>
                          </a:cubicBezTo>
                          <a:cubicBezTo>
                            <a:pt x="41" y="35"/>
                            <a:pt x="41" y="35"/>
                            <a:pt x="41" y="35"/>
                          </a:cubicBezTo>
                          <a:close/>
                          <a:moveTo>
                            <a:pt x="31" y="43"/>
                          </a:moveTo>
                          <a:cubicBezTo>
                            <a:pt x="31" y="43"/>
                            <a:pt x="31" y="43"/>
                            <a:pt x="31" y="43"/>
                          </a:cubicBezTo>
                          <a:cubicBezTo>
                            <a:pt x="31" y="43"/>
                            <a:pt x="31" y="43"/>
                            <a:pt x="31" y="43"/>
                          </a:cubicBezTo>
                          <a:cubicBezTo>
                            <a:pt x="31" y="43"/>
                            <a:pt x="31" y="43"/>
                            <a:pt x="31" y="43"/>
                          </a:cubicBezTo>
                          <a:cubicBezTo>
                            <a:pt x="31" y="43"/>
                            <a:pt x="31" y="43"/>
                            <a:pt x="31" y="43"/>
                          </a:cubicBezTo>
                          <a:cubicBezTo>
                            <a:pt x="31" y="42"/>
                            <a:pt x="31" y="42"/>
                            <a:pt x="32" y="42"/>
                          </a:cubicBezTo>
                          <a:cubicBezTo>
                            <a:pt x="32" y="42"/>
                            <a:pt x="32" y="42"/>
                            <a:pt x="32" y="42"/>
                          </a:cubicBezTo>
                          <a:cubicBezTo>
                            <a:pt x="32" y="42"/>
                            <a:pt x="32" y="42"/>
                            <a:pt x="32" y="42"/>
                          </a:cubicBezTo>
                          <a:cubicBezTo>
                            <a:pt x="32" y="42"/>
                            <a:pt x="32" y="42"/>
                            <a:pt x="32" y="42"/>
                          </a:cubicBezTo>
                          <a:cubicBezTo>
                            <a:pt x="32" y="42"/>
                            <a:pt x="32" y="43"/>
                            <a:pt x="32" y="43"/>
                          </a:cubicBezTo>
                          <a:cubicBezTo>
                            <a:pt x="32" y="43"/>
                            <a:pt x="32" y="43"/>
                            <a:pt x="32" y="43"/>
                          </a:cubicBezTo>
                          <a:cubicBezTo>
                            <a:pt x="32" y="43"/>
                            <a:pt x="32" y="43"/>
                            <a:pt x="32" y="43"/>
                          </a:cubicBezTo>
                          <a:cubicBezTo>
                            <a:pt x="32" y="43"/>
                            <a:pt x="32" y="43"/>
                            <a:pt x="32" y="43"/>
                          </a:cubicBezTo>
                          <a:cubicBezTo>
                            <a:pt x="33" y="43"/>
                            <a:pt x="33" y="43"/>
                            <a:pt x="33" y="43"/>
                          </a:cubicBezTo>
                          <a:cubicBezTo>
                            <a:pt x="34" y="43"/>
                            <a:pt x="34" y="43"/>
                            <a:pt x="34" y="43"/>
                          </a:cubicBezTo>
                          <a:cubicBezTo>
                            <a:pt x="35" y="43"/>
                            <a:pt x="35" y="43"/>
                            <a:pt x="35" y="43"/>
                          </a:cubicBezTo>
                          <a:cubicBezTo>
                            <a:pt x="35" y="43"/>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2"/>
                            <a:pt x="36" y="42"/>
                            <a:pt x="36" y="42"/>
                          </a:cubicBezTo>
                          <a:cubicBezTo>
                            <a:pt x="36" y="41"/>
                            <a:pt x="36" y="41"/>
                            <a:pt x="36" y="41"/>
                          </a:cubicBezTo>
                          <a:cubicBezTo>
                            <a:pt x="36" y="41"/>
                            <a:pt x="36" y="41"/>
                            <a:pt x="36" y="41"/>
                          </a:cubicBezTo>
                          <a:cubicBezTo>
                            <a:pt x="36" y="41"/>
                            <a:pt x="36" y="41"/>
                            <a:pt x="36" y="41"/>
                          </a:cubicBezTo>
                          <a:cubicBezTo>
                            <a:pt x="36" y="41"/>
                            <a:pt x="36" y="41"/>
                            <a:pt x="36" y="41"/>
                          </a:cubicBezTo>
                          <a:cubicBezTo>
                            <a:pt x="36" y="41"/>
                            <a:pt x="36" y="41"/>
                            <a:pt x="36" y="41"/>
                          </a:cubicBezTo>
                          <a:cubicBezTo>
                            <a:pt x="36" y="41"/>
                            <a:pt x="36" y="41"/>
                            <a:pt x="36" y="41"/>
                          </a:cubicBezTo>
                          <a:cubicBezTo>
                            <a:pt x="36" y="41"/>
                            <a:pt x="36" y="41"/>
                            <a:pt x="36" y="41"/>
                          </a:cubicBezTo>
                          <a:cubicBezTo>
                            <a:pt x="36" y="41"/>
                            <a:pt x="36" y="41"/>
                            <a:pt x="36" y="41"/>
                          </a:cubicBezTo>
                          <a:cubicBezTo>
                            <a:pt x="36" y="41"/>
                            <a:pt x="36" y="41"/>
                            <a:pt x="36" y="41"/>
                          </a:cubicBezTo>
                          <a:cubicBezTo>
                            <a:pt x="36" y="41"/>
                            <a:pt x="36" y="41"/>
                            <a:pt x="36" y="41"/>
                          </a:cubicBezTo>
                          <a:cubicBezTo>
                            <a:pt x="36" y="41"/>
                            <a:pt x="36" y="41"/>
                            <a:pt x="36" y="41"/>
                          </a:cubicBezTo>
                          <a:cubicBezTo>
                            <a:pt x="36" y="40"/>
                            <a:pt x="36" y="40"/>
                            <a:pt x="36" y="40"/>
                          </a:cubicBezTo>
                          <a:cubicBezTo>
                            <a:pt x="36" y="40"/>
                            <a:pt x="36" y="40"/>
                            <a:pt x="36" y="40"/>
                          </a:cubicBezTo>
                          <a:cubicBezTo>
                            <a:pt x="36" y="40"/>
                            <a:pt x="36" y="40"/>
                            <a:pt x="36" y="40"/>
                          </a:cubicBezTo>
                          <a:cubicBezTo>
                            <a:pt x="36" y="40"/>
                            <a:pt x="36" y="40"/>
                            <a:pt x="36" y="40"/>
                          </a:cubicBezTo>
                          <a:cubicBezTo>
                            <a:pt x="36" y="40"/>
                            <a:pt x="36" y="40"/>
                            <a:pt x="36" y="39"/>
                          </a:cubicBezTo>
                          <a:cubicBezTo>
                            <a:pt x="36" y="39"/>
                            <a:pt x="36" y="39"/>
                            <a:pt x="36" y="39"/>
                          </a:cubicBezTo>
                          <a:cubicBezTo>
                            <a:pt x="36" y="39"/>
                            <a:pt x="36" y="39"/>
                            <a:pt x="36" y="39"/>
                          </a:cubicBezTo>
                          <a:cubicBezTo>
                            <a:pt x="36" y="39"/>
                            <a:pt x="36" y="39"/>
                            <a:pt x="36" y="39"/>
                          </a:cubicBezTo>
                          <a:cubicBezTo>
                            <a:pt x="36" y="40"/>
                            <a:pt x="36" y="40"/>
                            <a:pt x="36" y="40"/>
                          </a:cubicBezTo>
                          <a:cubicBezTo>
                            <a:pt x="36" y="40"/>
                            <a:pt x="36" y="40"/>
                            <a:pt x="36" y="40"/>
                          </a:cubicBezTo>
                          <a:cubicBezTo>
                            <a:pt x="37" y="40"/>
                            <a:pt x="37" y="41"/>
                            <a:pt x="37" y="41"/>
                          </a:cubicBezTo>
                          <a:cubicBezTo>
                            <a:pt x="37" y="41"/>
                            <a:pt x="37" y="41"/>
                            <a:pt x="37" y="41"/>
                          </a:cubicBezTo>
                          <a:cubicBezTo>
                            <a:pt x="37" y="41"/>
                            <a:pt x="37" y="42"/>
                            <a:pt x="37" y="42"/>
                          </a:cubicBezTo>
                          <a:cubicBezTo>
                            <a:pt x="37" y="42"/>
                            <a:pt x="37" y="42"/>
                            <a:pt x="37" y="42"/>
                          </a:cubicBezTo>
                          <a:cubicBezTo>
                            <a:pt x="37" y="42"/>
                            <a:pt x="37" y="42"/>
                            <a:pt x="37" y="42"/>
                          </a:cubicBezTo>
                          <a:cubicBezTo>
                            <a:pt x="37" y="42"/>
                            <a:pt x="37" y="42"/>
                            <a:pt x="37" y="42"/>
                          </a:cubicBezTo>
                          <a:cubicBezTo>
                            <a:pt x="36" y="43"/>
                            <a:pt x="36" y="43"/>
                            <a:pt x="36" y="43"/>
                          </a:cubicBezTo>
                          <a:cubicBezTo>
                            <a:pt x="36" y="43"/>
                            <a:pt x="35" y="43"/>
                            <a:pt x="35" y="43"/>
                          </a:cubicBezTo>
                          <a:cubicBezTo>
                            <a:pt x="34" y="43"/>
                            <a:pt x="34" y="44"/>
                            <a:pt x="33" y="43"/>
                          </a:cubicBezTo>
                          <a:cubicBezTo>
                            <a:pt x="33" y="43"/>
                            <a:pt x="32" y="43"/>
                            <a:pt x="32" y="43"/>
                          </a:cubicBezTo>
                          <a:cubicBezTo>
                            <a:pt x="32" y="43"/>
                            <a:pt x="32" y="44"/>
                            <a:pt x="32" y="43"/>
                          </a:cubicBezTo>
                          <a:cubicBezTo>
                            <a:pt x="31" y="43"/>
                            <a:pt x="31" y="43"/>
                            <a:pt x="31" y="43"/>
                          </a:cubicBezTo>
                          <a:cubicBezTo>
                            <a:pt x="31" y="43"/>
                            <a:pt x="31" y="43"/>
                            <a:pt x="31" y="43"/>
                          </a:cubicBezTo>
                          <a:cubicBezTo>
                            <a:pt x="31" y="43"/>
                            <a:pt x="31" y="43"/>
                            <a:pt x="31" y="43"/>
                          </a:cubicBezTo>
                          <a:cubicBezTo>
                            <a:pt x="31" y="43"/>
                            <a:pt x="31" y="43"/>
                            <a:pt x="31" y="43"/>
                          </a:cubicBezTo>
                          <a:close/>
                          <a:moveTo>
                            <a:pt x="37" y="40"/>
                          </a:moveTo>
                          <a:cubicBezTo>
                            <a:pt x="37" y="40"/>
                            <a:pt x="37" y="40"/>
                            <a:pt x="37" y="40"/>
                          </a:cubicBezTo>
                          <a:cubicBezTo>
                            <a:pt x="37" y="40"/>
                            <a:pt x="37" y="40"/>
                            <a:pt x="37" y="40"/>
                          </a:cubicBezTo>
                          <a:cubicBezTo>
                            <a:pt x="37" y="40"/>
                            <a:pt x="37" y="40"/>
                            <a:pt x="37" y="40"/>
                          </a:cubicBezTo>
                          <a:close/>
                          <a:moveTo>
                            <a:pt x="36" y="42"/>
                          </a:moveTo>
                          <a:cubicBezTo>
                            <a:pt x="36" y="42"/>
                            <a:pt x="36" y="42"/>
                            <a:pt x="36" y="42"/>
                          </a:cubicBezTo>
                          <a:cubicBezTo>
                            <a:pt x="36" y="42"/>
                            <a:pt x="36" y="42"/>
                            <a:pt x="36" y="42"/>
                          </a:cubicBezTo>
                          <a:cubicBezTo>
                            <a:pt x="36" y="42"/>
                            <a:pt x="36" y="42"/>
                            <a:pt x="36" y="42"/>
                          </a:cubicBezTo>
                          <a:close/>
                          <a:moveTo>
                            <a:pt x="29" y="45"/>
                          </a:moveTo>
                          <a:cubicBezTo>
                            <a:pt x="29" y="45"/>
                            <a:pt x="29" y="45"/>
                            <a:pt x="29" y="45"/>
                          </a:cubicBezTo>
                          <a:cubicBezTo>
                            <a:pt x="29" y="45"/>
                            <a:pt x="29" y="45"/>
                            <a:pt x="29" y="45"/>
                          </a:cubicBezTo>
                          <a:close/>
                          <a:moveTo>
                            <a:pt x="24" y="45"/>
                          </a:move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5" y="45"/>
                            <a:pt x="25" y="45"/>
                          </a:cubicBezTo>
                          <a:cubicBezTo>
                            <a:pt x="25" y="45"/>
                            <a:pt x="25" y="45"/>
                            <a:pt x="25" y="46"/>
                          </a:cubicBezTo>
                          <a:cubicBezTo>
                            <a:pt x="26" y="46"/>
                            <a:pt x="27" y="46"/>
                            <a:pt x="28" y="46"/>
                          </a:cubicBezTo>
                          <a:cubicBezTo>
                            <a:pt x="28" y="45"/>
                            <a:pt x="28" y="45"/>
                            <a:pt x="29" y="45"/>
                          </a:cubicBezTo>
                          <a:cubicBezTo>
                            <a:pt x="29" y="45"/>
                            <a:pt x="29" y="45"/>
                            <a:pt x="29" y="44"/>
                          </a:cubicBezTo>
                          <a:cubicBezTo>
                            <a:pt x="29" y="44"/>
                            <a:pt x="29" y="44"/>
                            <a:pt x="29" y="44"/>
                          </a:cubicBezTo>
                          <a:cubicBezTo>
                            <a:pt x="29" y="44"/>
                            <a:pt x="29" y="44"/>
                            <a:pt x="29" y="44"/>
                          </a:cubicBezTo>
                          <a:cubicBezTo>
                            <a:pt x="29" y="44"/>
                            <a:pt x="29" y="44"/>
                            <a:pt x="29" y="44"/>
                          </a:cubicBezTo>
                          <a:cubicBezTo>
                            <a:pt x="29" y="44"/>
                            <a:pt x="29" y="44"/>
                            <a:pt x="29" y="44"/>
                          </a:cubicBezTo>
                          <a:cubicBezTo>
                            <a:pt x="29" y="44"/>
                            <a:pt x="29" y="44"/>
                            <a:pt x="29" y="44"/>
                          </a:cubicBezTo>
                          <a:cubicBezTo>
                            <a:pt x="29" y="44"/>
                            <a:pt x="29" y="44"/>
                            <a:pt x="29" y="44"/>
                          </a:cubicBezTo>
                          <a:cubicBezTo>
                            <a:pt x="29" y="44"/>
                            <a:pt x="29" y="43"/>
                            <a:pt x="29" y="43"/>
                          </a:cubicBezTo>
                          <a:cubicBezTo>
                            <a:pt x="29" y="43"/>
                            <a:pt x="29" y="43"/>
                            <a:pt x="29" y="43"/>
                          </a:cubicBezTo>
                          <a:cubicBezTo>
                            <a:pt x="29" y="43"/>
                            <a:pt x="29" y="43"/>
                            <a:pt x="29" y="43"/>
                          </a:cubicBezTo>
                          <a:cubicBezTo>
                            <a:pt x="29" y="43"/>
                            <a:pt x="29" y="43"/>
                            <a:pt x="30" y="43"/>
                          </a:cubicBezTo>
                          <a:cubicBezTo>
                            <a:pt x="30" y="43"/>
                            <a:pt x="30" y="43"/>
                            <a:pt x="30" y="43"/>
                          </a:cubicBezTo>
                          <a:cubicBezTo>
                            <a:pt x="29" y="43"/>
                            <a:pt x="29" y="43"/>
                            <a:pt x="29" y="43"/>
                          </a:cubicBezTo>
                          <a:cubicBezTo>
                            <a:pt x="29" y="43"/>
                            <a:pt x="29" y="44"/>
                            <a:pt x="29" y="44"/>
                          </a:cubicBezTo>
                          <a:cubicBezTo>
                            <a:pt x="29" y="44"/>
                            <a:pt x="29" y="43"/>
                            <a:pt x="29" y="43"/>
                          </a:cubicBezTo>
                          <a:cubicBezTo>
                            <a:pt x="29" y="44"/>
                            <a:pt x="29" y="45"/>
                            <a:pt x="28" y="46"/>
                          </a:cubicBezTo>
                          <a:cubicBezTo>
                            <a:pt x="28" y="46"/>
                            <a:pt x="29" y="45"/>
                            <a:pt x="29" y="45"/>
                          </a:cubicBezTo>
                          <a:cubicBezTo>
                            <a:pt x="29" y="46"/>
                            <a:pt x="28" y="46"/>
                            <a:pt x="28" y="46"/>
                          </a:cubicBezTo>
                          <a:cubicBezTo>
                            <a:pt x="28" y="46"/>
                            <a:pt x="28" y="46"/>
                            <a:pt x="28" y="46"/>
                          </a:cubicBezTo>
                          <a:cubicBezTo>
                            <a:pt x="28" y="46"/>
                            <a:pt x="28" y="46"/>
                            <a:pt x="28" y="46"/>
                          </a:cubicBezTo>
                          <a:cubicBezTo>
                            <a:pt x="27" y="47"/>
                            <a:pt x="27" y="47"/>
                            <a:pt x="27" y="47"/>
                          </a:cubicBezTo>
                          <a:cubicBezTo>
                            <a:pt x="26" y="47"/>
                            <a:pt x="26" y="47"/>
                            <a:pt x="26" y="47"/>
                          </a:cubicBezTo>
                          <a:cubicBezTo>
                            <a:pt x="25" y="47"/>
                            <a:pt x="25" y="46"/>
                            <a:pt x="24" y="46"/>
                          </a:cubicBezTo>
                          <a:cubicBezTo>
                            <a:pt x="24" y="46"/>
                            <a:pt x="24" y="45"/>
                            <a:pt x="24" y="45"/>
                          </a:cubicBezTo>
                          <a:cubicBezTo>
                            <a:pt x="24" y="45"/>
                            <a:pt x="24" y="45"/>
                            <a:pt x="24" y="45"/>
                          </a:cubicBezTo>
                          <a:cubicBezTo>
                            <a:pt x="24" y="45"/>
                            <a:pt x="24" y="45"/>
                            <a:pt x="24" y="45"/>
                          </a:cubicBezTo>
                          <a:close/>
                          <a:moveTo>
                            <a:pt x="18" y="49"/>
                          </a:moveTo>
                          <a:cubicBezTo>
                            <a:pt x="18"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19" y="49"/>
                            <a:pt x="19" y="49"/>
                          </a:cubicBezTo>
                          <a:cubicBezTo>
                            <a:pt x="19" y="49"/>
                            <a:pt x="20" y="48"/>
                            <a:pt x="21" y="48"/>
                          </a:cubicBezTo>
                          <a:cubicBezTo>
                            <a:pt x="21" y="48"/>
                            <a:pt x="21" y="47"/>
                            <a:pt x="22" y="47"/>
                          </a:cubicBezTo>
                          <a:cubicBezTo>
                            <a:pt x="22" y="47"/>
                            <a:pt x="22" y="46"/>
                            <a:pt x="22" y="46"/>
                          </a:cubicBezTo>
                          <a:cubicBezTo>
                            <a:pt x="22" y="46"/>
                            <a:pt x="22" y="46"/>
                            <a:pt x="22" y="47"/>
                          </a:cubicBezTo>
                          <a:cubicBezTo>
                            <a:pt x="21" y="47"/>
                            <a:pt x="21" y="48"/>
                            <a:pt x="20" y="48"/>
                          </a:cubicBezTo>
                          <a:cubicBezTo>
                            <a:pt x="20" y="48"/>
                            <a:pt x="19" y="49"/>
                            <a:pt x="18" y="49"/>
                          </a:cubicBezTo>
                          <a:cubicBezTo>
                            <a:pt x="18" y="49"/>
                            <a:pt x="18" y="49"/>
                            <a:pt x="18" y="49"/>
                          </a:cubicBezTo>
                          <a:close/>
                          <a:moveTo>
                            <a:pt x="18" y="49"/>
                          </a:moveTo>
                          <a:cubicBezTo>
                            <a:pt x="18" y="49"/>
                            <a:pt x="18" y="49"/>
                            <a:pt x="18" y="49"/>
                          </a:cubicBezTo>
                          <a:cubicBezTo>
                            <a:pt x="18" y="49"/>
                            <a:pt x="18" y="49"/>
                            <a:pt x="18" y="49"/>
                          </a:cubicBezTo>
                          <a:cubicBezTo>
                            <a:pt x="18" y="49"/>
                            <a:pt x="18" y="49"/>
                            <a:pt x="18" y="49"/>
                          </a:cubicBezTo>
                          <a:close/>
                          <a:moveTo>
                            <a:pt x="14" y="45"/>
                          </a:moveTo>
                          <a:cubicBezTo>
                            <a:pt x="14" y="45"/>
                            <a:pt x="14" y="45"/>
                            <a:pt x="14" y="44"/>
                          </a:cubicBezTo>
                          <a:cubicBezTo>
                            <a:pt x="14" y="44"/>
                            <a:pt x="14" y="45"/>
                            <a:pt x="14" y="45"/>
                          </a:cubicBezTo>
                          <a:cubicBezTo>
                            <a:pt x="14" y="45"/>
                            <a:pt x="14" y="45"/>
                            <a:pt x="14" y="45"/>
                          </a:cubicBezTo>
                          <a:cubicBezTo>
                            <a:pt x="14" y="45"/>
                            <a:pt x="14" y="45"/>
                            <a:pt x="14" y="45"/>
                          </a:cubicBezTo>
                          <a:cubicBezTo>
                            <a:pt x="14" y="45"/>
                            <a:pt x="14" y="45"/>
                            <a:pt x="14" y="45"/>
                          </a:cubicBezTo>
                          <a:cubicBezTo>
                            <a:pt x="15" y="45"/>
                            <a:pt x="15" y="45"/>
                            <a:pt x="15" y="45"/>
                          </a:cubicBezTo>
                          <a:cubicBezTo>
                            <a:pt x="15" y="45"/>
                            <a:pt x="15" y="45"/>
                            <a:pt x="15" y="45"/>
                          </a:cubicBezTo>
                          <a:cubicBezTo>
                            <a:pt x="15" y="45"/>
                            <a:pt x="15" y="45"/>
                            <a:pt x="15" y="45"/>
                          </a:cubicBezTo>
                          <a:cubicBezTo>
                            <a:pt x="15" y="46"/>
                            <a:pt x="15" y="46"/>
                            <a:pt x="15" y="46"/>
                          </a:cubicBezTo>
                          <a:cubicBezTo>
                            <a:pt x="15" y="46"/>
                            <a:pt x="15" y="46"/>
                            <a:pt x="15" y="46"/>
                          </a:cubicBezTo>
                          <a:cubicBezTo>
                            <a:pt x="15" y="46"/>
                            <a:pt x="15" y="46"/>
                            <a:pt x="15" y="46"/>
                          </a:cubicBezTo>
                          <a:cubicBezTo>
                            <a:pt x="16" y="47"/>
                            <a:pt x="16" y="47"/>
                            <a:pt x="17" y="47"/>
                          </a:cubicBezTo>
                          <a:cubicBezTo>
                            <a:pt x="17" y="47"/>
                            <a:pt x="17" y="47"/>
                            <a:pt x="17" y="47"/>
                          </a:cubicBezTo>
                          <a:cubicBezTo>
                            <a:pt x="17" y="47"/>
                            <a:pt x="17" y="47"/>
                            <a:pt x="18" y="47"/>
                          </a:cubicBezTo>
                          <a:cubicBezTo>
                            <a:pt x="18" y="47"/>
                            <a:pt x="18" y="47"/>
                            <a:pt x="19" y="47"/>
                          </a:cubicBezTo>
                          <a:cubicBezTo>
                            <a:pt x="19" y="47"/>
                            <a:pt x="19" y="47"/>
                            <a:pt x="19" y="47"/>
                          </a:cubicBezTo>
                          <a:cubicBezTo>
                            <a:pt x="19" y="47"/>
                            <a:pt x="20" y="47"/>
                            <a:pt x="20" y="47"/>
                          </a:cubicBezTo>
                          <a:cubicBezTo>
                            <a:pt x="20" y="46"/>
                            <a:pt x="20" y="46"/>
                            <a:pt x="20" y="46"/>
                          </a:cubicBezTo>
                          <a:cubicBezTo>
                            <a:pt x="20" y="46"/>
                            <a:pt x="20" y="45"/>
                            <a:pt x="20" y="45"/>
                          </a:cubicBezTo>
                          <a:cubicBezTo>
                            <a:pt x="21" y="45"/>
                            <a:pt x="21" y="45"/>
                            <a:pt x="21" y="45"/>
                          </a:cubicBezTo>
                          <a:cubicBezTo>
                            <a:pt x="21" y="45"/>
                            <a:pt x="20" y="45"/>
                            <a:pt x="20" y="45"/>
                          </a:cubicBezTo>
                          <a:cubicBezTo>
                            <a:pt x="20" y="45"/>
                            <a:pt x="20" y="45"/>
                            <a:pt x="20" y="45"/>
                          </a:cubicBezTo>
                          <a:cubicBezTo>
                            <a:pt x="20" y="45"/>
                            <a:pt x="20" y="45"/>
                            <a:pt x="20" y="45"/>
                          </a:cubicBezTo>
                          <a:cubicBezTo>
                            <a:pt x="20" y="45"/>
                            <a:pt x="21" y="45"/>
                            <a:pt x="21" y="45"/>
                          </a:cubicBezTo>
                          <a:cubicBezTo>
                            <a:pt x="21" y="45"/>
                            <a:pt x="21" y="45"/>
                            <a:pt x="21" y="45"/>
                          </a:cubicBezTo>
                          <a:cubicBezTo>
                            <a:pt x="21" y="45"/>
                            <a:pt x="21" y="45"/>
                            <a:pt x="21" y="45"/>
                          </a:cubicBezTo>
                          <a:cubicBezTo>
                            <a:pt x="21" y="45"/>
                            <a:pt x="21" y="45"/>
                            <a:pt x="21" y="45"/>
                          </a:cubicBezTo>
                          <a:cubicBezTo>
                            <a:pt x="21" y="45"/>
                            <a:pt x="21" y="45"/>
                            <a:pt x="21" y="45"/>
                          </a:cubicBezTo>
                          <a:cubicBezTo>
                            <a:pt x="21" y="45"/>
                            <a:pt x="21" y="45"/>
                            <a:pt x="21" y="45"/>
                          </a:cubicBezTo>
                          <a:cubicBezTo>
                            <a:pt x="21" y="45"/>
                            <a:pt x="21" y="45"/>
                            <a:pt x="21"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1" y="45"/>
                            <a:pt x="21" y="45"/>
                          </a:cubicBezTo>
                          <a:cubicBezTo>
                            <a:pt x="21"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1" y="45"/>
                          </a:cubicBezTo>
                          <a:cubicBezTo>
                            <a:pt x="22" y="45"/>
                            <a:pt x="22" y="45"/>
                            <a:pt x="22" y="45"/>
                          </a:cubicBezTo>
                          <a:cubicBezTo>
                            <a:pt x="22" y="45"/>
                            <a:pt x="21" y="45"/>
                            <a:pt x="21" y="45"/>
                          </a:cubicBezTo>
                          <a:cubicBezTo>
                            <a:pt x="21" y="45"/>
                            <a:pt x="21" y="45"/>
                            <a:pt x="21" y="45"/>
                          </a:cubicBezTo>
                          <a:cubicBezTo>
                            <a:pt x="21" y="45"/>
                            <a:pt x="21" y="45"/>
                            <a:pt x="21" y="45"/>
                          </a:cubicBezTo>
                          <a:cubicBezTo>
                            <a:pt x="21" y="46"/>
                            <a:pt x="21" y="46"/>
                            <a:pt x="20" y="46"/>
                          </a:cubicBezTo>
                          <a:cubicBezTo>
                            <a:pt x="21" y="46"/>
                            <a:pt x="21" y="46"/>
                            <a:pt x="21" y="46"/>
                          </a:cubicBezTo>
                          <a:cubicBezTo>
                            <a:pt x="21" y="46"/>
                            <a:pt x="21" y="46"/>
                            <a:pt x="21" y="46"/>
                          </a:cubicBezTo>
                          <a:cubicBezTo>
                            <a:pt x="21" y="46"/>
                            <a:pt x="20" y="47"/>
                            <a:pt x="20" y="47"/>
                          </a:cubicBezTo>
                          <a:cubicBezTo>
                            <a:pt x="20" y="47"/>
                            <a:pt x="20" y="47"/>
                            <a:pt x="20" y="47"/>
                          </a:cubicBezTo>
                          <a:cubicBezTo>
                            <a:pt x="20" y="47"/>
                            <a:pt x="20" y="47"/>
                            <a:pt x="20" y="47"/>
                          </a:cubicBezTo>
                          <a:cubicBezTo>
                            <a:pt x="19" y="47"/>
                            <a:pt x="19" y="48"/>
                            <a:pt x="19" y="48"/>
                          </a:cubicBezTo>
                          <a:cubicBezTo>
                            <a:pt x="18" y="48"/>
                            <a:pt x="18" y="48"/>
                            <a:pt x="18" y="48"/>
                          </a:cubicBezTo>
                          <a:cubicBezTo>
                            <a:pt x="18" y="48"/>
                            <a:pt x="17" y="48"/>
                            <a:pt x="17" y="48"/>
                          </a:cubicBezTo>
                          <a:cubicBezTo>
                            <a:pt x="17" y="48"/>
                            <a:pt x="16" y="47"/>
                            <a:pt x="16" y="47"/>
                          </a:cubicBezTo>
                          <a:cubicBezTo>
                            <a:pt x="15" y="47"/>
                            <a:pt x="15" y="47"/>
                            <a:pt x="15" y="46"/>
                          </a:cubicBezTo>
                          <a:cubicBezTo>
                            <a:pt x="15" y="46"/>
                            <a:pt x="15" y="46"/>
                            <a:pt x="14" y="46"/>
                          </a:cubicBezTo>
                          <a:cubicBezTo>
                            <a:pt x="14" y="46"/>
                            <a:pt x="14" y="46"/>
                            <a:pt x="15" y="45"/>
                          </a:cubicBezTo>
                          <a:cubicBezTo>
                            <a:pt x="15" y="45"/>
                            <a:pt x="15" y="45"/>
                            <a:pt x="15" y="45"/>
                          </a:cubicBezTo>
                          <a:cubicBezTo>
                            <a:pt x="14" y="45"/>
                            <a:pt x="14" y="45"/>
                            <a:pt x="14" y="45"/>
                          </a:cubicBezTo>
                          <a:cubicBezTo>
                            <a:pt x="14" y="45"/>
                            <a:pt x="14" y="45"/>
                            <a:pt x="14" y="45"/>
                          </a:cubicBezTo>
                          <a:cubicBezTo>
                            <a:pt x="14" y="45"/>
                            <a:pt x="14" y="45"/>
                            <a:pt x="14" y="45"/>
                          </a:cubicBezTo>
                          <a:cubicBezTo>
                            <a:pt x="14" y="45"/>
                            <a:pt x="14" y="45"/>
                            <a:pt x="14" y="45"/>
                          </a:cubicBezTo>
                          <a:cubicBezTo>
                            <a:pt x="14" y="45"/>
                            <a:pt x="14" y="45"/>
                            <a:pt x="14" y="45"/>
                          </a:cubicBezTo>
                          <a:close/>
                          <a:moveTo>
                            <a:pt x="12" y="44"/>
                          </a:moveTo>
                          <a:cubicBezTo>
                            <a:pt x="12" y="44"/>
                            <a:pt x="12" y="44"/>
                            <a:pt x="12" y="44"/>
                          </a:cubicBezTo>
                          <a:cubicBezTo>
                            <a:pt x="12" y="44"/>
                            <a:pt x="12" y="44"/>
                            <a:pt x="12" y="44"/>
                          </a:cubicBezTo>
                          <a:cubicBezTo>
                            <a:pt x="12" y="44"/>
                            <a:pt x="12" y="44"/>
                            <a:pt x="12" y="44"/>
                          </a:cubicBezTo>
                          <a:close/>
                          <a:moveTo>
                            <a:pt x="7" y="43"/>
                          </a:moveTo>
                          <a:cubicBezTo>
                            <a:pt x="7" y="43"/>
                            <a:pt x="7" y="43"/>
                            <a:pt x="7" y="43"/>
                          </a:cubicBezTo>
                          <a:cubicBezTo>
                            <a:pt x="7" y="43"/>
                            <a:pt x="7" y="43"/>
                            <a:pt x="7" y="43"/>
                          </a:cubicBezTo>
                          <a:cubicBezTo>
                            <a:pt x="7" y="43"/>
                            <a:pt x="7" y="43"/>
                            <a:pt x="7" y="43"/>
                          </a:cubicBezTo>
                          <a:cubicBezTo>
                            <a:pt x="7" y="43"/>
                            <a:pt x="7" y="43"/>
                            <a:pt x="7" y="43"/>
                          </a:cubicBezTo>
                          <a:cubicBezTo>
                            <a:pt x="7" y="43"/>
                            <a:pt x="7" y="43"/>
                            <a:pt x="7" y="43"/>
                          </a:cubicBezTo>
                          <a:cubicBezTo>
                            <a:pt x="7" y="43"/>
                            <a:pt x="7" y="43"/>
                            <a:pt x="7" y="43"/>
                          </a:cubicBezTo>
                          <a:cubicBezTo>
                            <a:pt x="7" y="43"/>
                            <a:pt x="7" y="43"/>
                            <a:pt x="7" y="43"/>
                          </a:cubicBezTo>
                          <a:cubicBezTo>
                            <a:pt x="7" y="43"/>
                            <a:pt x="7" y="43"/>
                            <a:pt x="7" y="43"/>
                          </a:cubicBezTo>
                          <a:cubicBezTo>
                            <a:pt x="7" y="43"/>
                            <a:pt x="7" y="43"/>
                            <a:pt x="7" y="43"/>
                          </a:cubicBezTo>
                          <a:cubicBezTo>
                            <a:pt x="7" y="43"/>
                            <a:pt x="8" y="43"/>
                            <a:pt x="7" y="44"/>
                          </a:cubicBezTo>
                          <a:cubicBezTo>
                            <a:pt x="7" y="44"/>
                            <a:pt x="7" y="44"/>
                            <a:pt x="7" y="44"/>
                          </a:cubicBezTo>
                          <a:cubicBezTo>
                            <a:pt x="7" y="44"/>
                            <a:pt x="7" y="44"/>
                            <a:pt x="7" y="44"/>
                          </a:cubicBezTo>
                          <a:cubicBezTo>
                            <a:pt x="7" y="44"/>
                            <a:pt x="7" y="44"/>
                            <a:pt x="7" y="44"/>
                          </a:cubicBezTo>
                          <a:cubicBezTo>
                            <a:pt x="7" y="44"/>
                            <a:pt x="7" y="44"/>
                            <a:pt x="7" y="44"/>
                          </a:cubicBezTo>
                          <a:cubicBezTo>
                            <a:pt x="7" y="44"/>
                            <a:pt x="7" y="44"/>
                            <a:pt x="7" y="44"/>
                          </a:cubicBezTo>
                          <a:cubicBezTo>
                            <a:pt x="8" y="44"/>
                            <a:pt x="8" y="44"/>
                            <a:pt x="8"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8" y="45"/>
                          </a:cubicBezTo>
                          <a:cubicBezTo>
                            <a:pt x="8" y="45"/>
                            <a:pt x="9" y="45"/>
                            <a:pt x="9" y="46"/>
                          </a:cubicBezTo>
                          <a:cubicBezTo>
                            <a:pt x="9" y="46"/>
                            <a:pt x="9" y="46"/>
                            <a:pt x="9" y="46"/>
                          </a:cubicBezTo>
                          <a:cubicBezTo>
                            <a:pt x="9" y="46"/>
                            <a:pt x="9" y="46"/>
                            <a:pt x="10" y="46"/>
                          </a:cubicBezTo>
                          <a:cubicBezTo>
                            <a:pt x="10" y="46"/>
                            <a:pt x="10" y="46"/>
                            <a:pt x="10" y="46"/>
                          </a:cubicBezTo>
                          <a:cubicBezTo>
                            <a:pt x="10" y="46"/>
                            <a:pt x="10" y="46"/>
                            <a:pt x="11" y="46"/>
                          </a:cubicBezTo>
                          <a:cubicBezTo>
                            <a:pt x="11" y="45"/>
                            <a:pt x="11" y="44"/>
                            <a:pt x="12" y="44"/>
                          </a:cubicBezTo>
                          <a:cubicBezTo>
                            <a:pt x="12" y="44"/>
                            <a:pt x="12" y="44"/>
                            <a:pt x="12" y="44"/>
                          </a:cubicBezTo>
                          <a:cubicBezTo>
                            <a:pt x="12" y="44"/>
                            <a:pt x="12" y="44"/>
                            <a:pt x="12" y="45"/>
                          </a:cubicBezTo>
                          <a:cubicBezTo>
                            <a:pt x="12" y="45"/>
                            <a:pt x="12" y="45"/>
                            <a:pt x="12" y="45"/>
                          </a:cubicBezTo>
                          <a:cubicBezTo>
                            <a:pt x="11" y="45"/>
                            <a:pt x="11" y="45"/>
                            <a:pt x="11" y="45"/>
                          </a:cubicBezTo>
                          <a:cubicBezTo>
                            <a:pt x="11" y="45"/>
                            <a:pt x="11" y="45"/>
                            <a:pt x="11" y="45"/>
                          </a:cubicBezTo>
                          <a:cubicBezTo>
                            <a:pt x="11" y="45"/>
                            <a:pt x="11" y="45"/>
                            <a:pt x="11" y="45"/>
                          </a:cubicBezTo>
                          <a:cubicBezTo>
                            <a:pt x="11" y="46"/>
                            <a:pt x="11" y="46"/>
                            <a:pt x="10" y="46"/>
                          </a:cubicBezTo>
                          <a:cubicBezTo>
                            <a:pt x="10" y="46"/>
                            <a:pt x="10" y="46"/>
                            <a:pt x="9" y="46"/>
                          </a:cubicBezTo>
                          <a:cubicBezTo>
                            <a:pt x="9" y="46"/>
                            <a:pt x="8" y="46"/>
                            <a:pt x="8" y="45"/>
                          </a:cubicBezTo>
                          <a:cubicBezTo>
                            <a:pt x="8" y="45"/>
                            <a:pt x="8" y="45"/>
                            <a:pt x="8" y="45"/>
                          </a:cubicBezTo>
                          <a:cubicBezTo>
                            <a:pt x="8" y="45"/>
                            <a:pt x="8" y="45"/>
                            <a:pt x="8" y="45"/>
                          </a:cubicBezTo>
                          <a:cubicBezTo>
                            <a:pt x="8" y="45"/>
                            <a:pt x="8" y="45"/>
                            <a:pt x="8" y="45"/>
                          </a:cubicBezTo>
                          <a:cubicBezTo>
                            <a:pt x="7" y="45"/>
                            <a:pt x="7" y="44"/>
                            <a:pt x="7" y="44"/>
                          </a:cubicBezTo>
                          <a:cubicBezTo>
                            <a:pt x="7" y="44"/>
                            <a:pt x="7" y="44"/>
                            <a:pt x="7" y="44"/>
                          </a:cubicBezTo>
                          <a:cubicBezTo>
                            <a:pt x="7" y="44"/>
                            <a:pt x="7" y="44"/>
                            <a:pt x="7" y="44"/>
                          </a:cubicBezTo>
                          <a:cubicBezTo>
                            <a:pt x="7" y="44"/>
                            <a:pt x="7" y="44"/>
                            <a:pt x="7" y="44"/>
                          </a:cubicBezTo>
                          <a:cubicBezTo>
                            <a:pt x="7" y="44"/>
                            <a:pt x="7" y="43"/>
                            <a:pt x="7" y="43"/>
                          </a:cubicBezTo>
                          <a:cubicBezTo>
                            <a:pt x="7" y="43"/>
                            <a:pt x="7" y="43"/>
                            <a:pt x="7" y="43"/>
                          </a:cubicBezTo>
                          <a:cubicBezTo>
                            <a:pt x="7" y="43"/>
                            <a:pt x="7" y="43"/>
                            <a:pt x="7" y="43"/>
                          </a:cubicBezTo>
                          <a:close/>
                          <a:moveTo>
                            <a:pt x="7" y="30"/>
                          </a:moveTo>
                          <a:cubicBezTo>
                            <a:pt x="7" y="29"/>
                            <a:pt x="7" y="29"/>
                            <a:pt x="7" y="29"/>
                          </a:cubicBezTo>
                          <a:cubicBezTo>
                            <a:pt x="7" y="28"/>
                            <a:pt x="7" y="28"/>
                            <a:pt x="7" y="28"/>
                          </a:cubicBezTo>
                          <a:cubicBezTo>
                            <a:pt x="7" y="28"/>
                            <a:pt x="7" y="27"/>
                            <a:pt x="7" y="27"/>
                          </a:cubicBezTo>
                          <a:cubicBezTo>
                            <a:pt x="7" y="25"/>
                            <a:pt x="7" y="24"/>
                            <a:pt x="7" y="22"/>
                          </a:cubicBezTo>
                          <a:cubicBezTo>
                            <a:pt x="8" y="22"/>
                            <a:pt x="8" y="22"/>
                            <a:pt x="8" y="22"/>
                          </a:cubicBezTo>
                          <a:cubicBezTo>
                            <a:pt x="8" y="22"/>
                            <a:pt x="8" y="22"/>
                            <a:pt x="7" y="22"/>
                          </a:cubicBezTo>
                          <a:cubicBezTo>
                            <a:pt x="7" y="21"/>
                            <a:pt x="8" y="21"/>
                            <a:pt x="8" y="20"/>
                          </a:cubicBezTo>
                          <a:cubicBezTo>
                            <a:pt x="8" y="20"/>
                            <a:pt x="8" y="20"/>
                            <a:pt x="8" y="20"/>
                          </a:cubicBezTo>
                          <a:cubicBezTo>
                            <a:pt x="8" y="20"/>
                            <a:pt x="8" y="20"/>
                            <a:pt x="8" y="20"/>
                          </a:cubicBezTo>
                          <a:cubicBezTo>
                            <a:pt x="8" y="19"/>
                            <a:pt x="9" y="18"/>
                            <a:pt x="9" y="18"/>
                          </a:cubicBezTo>
                          <a:cubicBezTo>
                            <a:pt x="9" y="18"/>
                            <a:pt x="9" y="18"/>
                            <a:pt x="9" y="18"/>
                          </a:cubicBezTo>
                          <a:cubicBezTo>
                            <a:pt x="9" y="17"/>
                            <a:pt x="10" y="17"/>
                            <a:pt x="10" y="16"/>
                          </a:cubicBezTo>
                          <a:cubicBezTo>
                            <a:pt x="10" y="16"/>
                            <a:pt x="10" y="16"/>
                            <a:pt x="11" y="16"/>
                          </a:cubicBezTo>
                          <a:cubicBezTo>
                            <a:pt x="11" y="15"/>
                            <a:pt x="11" y="15"/>
                            <a:pt x="11" y="15"/>
                          </a:cubicBezTo>
                          <a:cubicBezTo>
                            <a:pt x="11" y="15"/>
                            <a:pt x="11" y="15"/>
                            <a:pt x="11" y="15"/>
                          </a:cubicBezTo>
                          <a:cubicBezTo>
                            <a:pt x="11" y="15"/>
                            <a:pt x="11" y="15"/>
                            <a:pt x="12" y="14"/>
                          </a:cubicBezTo>
                          <a:cubicBezTo>
                            <a:pt x="12" y="14"/>
                            <a:pt x="12" y="14"/>
                            <a:pt x="12" y="14"/>
                          </a:cubicBezTo>
                          <a:cubicBezTo>
                            <a:pt x="13" y="13"/>
                            <a:pt x="13" y="13"/>
                            <a:pt x="14" y="12"/>
                          </a:cubicBezTo>
                          <a:cubicBezTo>
                            <a:pt x="13" y="12"/>
                            <a:pt x="13" y="13"/>
                            <a:pt x="12" y="13"/>
                          </a:cubicBezTo>
                          <a:cubicBezTo>
                            <a:pt x="12" y="13"/>
                            <a:pt x="12" y="14"/>
                            <a:pt x="12" y="14"/>
                          </a:cubicBezTo>
                          <a:cubicBezTo>
                            <a:pt x="12" y="14"/>
                            <a:pt x="12" y="14"/>
                            <a:pt x="12" y="14"/>
                          </a:cubicBezTo>
                          <a:cubicBezTo>
                            <a:pt x="12" y="13"/>
                            <a:pt x="13" y="12"/>
                            <a:pt x="14" y="12"/>
                          </a:cubicBezTo>
                          <a:cubicBezTo>
                            <a:pt x="14" y="12"/>
                            <a:pt x="14" y="12"/>
                            <a:pt x="14" y="12"/>
                          </a:cubicBezTo>
                          <a:cubicBezTo>
                            <a:pt x="14" y="12"/>
                            <a:pt x="14" y="11"/>
                            <a:pt x="15" y="11"/>
                          </a:cubicBezTo>
                          <a:cubicBezTo>
                            <a:pt x="15" y="11"/>
                            <a:pt x="15" y="11"/>
                            <a:pt x="15" y="11"/>
                          </a:cubicBezTo>
                          <a:cubicBezTo>
                            <a:pt x="16" y="10"/>
                            <a:pt x="16" y="10"/>
                            <a:pt x="16" y="10"/>
                          </a:cubicBezTo>
                          <a:cubicBezTo>
                            <a:pt x="16" y="10"/>
                            <a:pt x="16" y="10"/>
                            <a:pt x="16" y="10"/>
                          </a:cubicBezTo>
                          <a:cubicBezTo>
                            <a:pt x="16" y="10"/>
                            <a:pt x="17" y="9"/>
                            <a:pt x="17" y="9"/>
                          </a:cubicBezTo>
                          <a:cubicBezTo>
                            <a:pt x="17" y="9"/>
                            <a:pt x="17" y="9"/>
                            <a:pt x="17" y="9"/>
                          </a:cubicBezTo>
                          <a:cubicBezTo>
                            <a:pt x="18" y="9"/>
                            <a:pt x="18" y="9"/>
                            <a:pt x="18" y="8"/>
                          </a:cubicBezTo>
                          <a:cubicBezTo>
                            <a:pt x="19" y="8"/>
                            <a:pt x="19" y="8"/>
                            <a:pt x="20" y="7"/>
                          </a:cubicBezTo>
                          <a:cubicBezTo>
                            <a:pt x="20" y="8"/>
                            <a:pt x="20" y="8"/>
                            <a:pt x="20" y="8"/>
                          </a:cubicBezTo>
                          <a:cubicBezTo>
                            <a:pt x="20" y="7"/>
                            <a:pt x="21" y="7"/>
                            <a:pt x="21" y="7"/>
                          </a:cubicBezTo>
                          <a:cubicBezTo>
                            <a:pt x="21" y="7"/>
                            <a:pt x="22" y="7"/>
                            <a:pt x="22" y="7"/>
                          </a:cubicBezTo>
                          <a:cubicBezTo>
                            <a:pt x="22" y="7"/>
                            <a:pt x="22" y="7"/>
                            <a:pt x="22" y="7"/>
                          </a:cubicBezTo>
                          <a:cubicBezTo>
                            <a:pt x="23" y="7"/>
                            <a:pt x="23" y="7"/>
                            <a:pt x="23" y="7"/>
                          </a:cubicBezTo>
                          <a:cubicBezTo>
                            <a:pt x="23" y="7"/>
                            <a:pt x="23" y="7"/>
                            <a:pt x="23" y="6"/>
                          </a:cubicBezTo>
                          <a:cubicBezTo>
                            <a:pt x="23" y="6"/>
                            <a:pt x="23" y="6"/>
                            <a:pt x="23" y="6"/>
                          </a:cubicBezTo>
                          <a:cubicBezTo>
                            <a:pt x="24" y="6"/>
                            <a:pt x="26" y="6"/>
                            <a:pt x="27" y="5"/>
                          </a:cubicBezTo>
                          <a:cubicBezTo>
                            <a:pt x="26" y="5"/>
                            <a:pt x="25" y="6"/>
                            <a:pt x="24" y="6"/>
                          </a:cubicBezTo>
                          <a:cubicBezTo>
                            <a:pt x="24" y="6"/>
                            <a:pt x="24" y="6"/>
                            <a:pt x="24" y="6"/>
                          </a:cubicBezTo>
                          <a:cubicBezTo>
                            <a:pt x="25" y="6"/>
                            <a:pt x="26" y="5"/>
                            <a:pt x="27" y="5"/>
                          </a:cubicBezTo>
                          <a:cubicBezTo>
                            <a:pt x="27" y="5"/>
                            <a:pt x="27" y="5"/>
                            <a:pt x="27" y="5"/>
                          </a:cubicBezTo>
                          <a:cubicBezTo>
                            <a:pt x="27" y="5"/>
                            <a:pt x="28" y="5"/>
                            <a:pt x="28" y="5"/>
                          </a:cubicBezTo>
                          <a:cubicBezTo>
                            <a:pt x="28" y="5"/>
                            <a:pt x="28" y="5"/>
                            <a:pt x="28" y="5"/>
                          </a:cubicBezTo>
                          <a:cubicBezTo>
                            <a:pt x="28" y="5"/>
                            <a:pt x="28" y="5"/>
                            <a:pt x="29" y="5"/>
                          </a:cubicBezTo>
                          <a:cubicBezTo>
                            <a:pt x="29" y="5"/>
                            <a:pt x="29" y="5"/>
                            <a:pt x="29" y="5"/>
                          </a:cubicBezTo>
                          <a:cubicBezTo>
                            <a:pt x="29" y="5"/>
                            <a:pt x="29" y="5"/>
                            <a:pt x="29" y="5"/>
                          </a:cubicBezTo>
                          <a:cubicBezTo>
                            <a:pt x="30" y="5"/>
                            <a:pt x="30" y="5"/>
                            <a:pt x="30" y="5"/>
                          </a:cubicBezTo>
                          <a:cubicBezTo>
                            <a:pt x="30" y="5"/>
                            <a:pt x="30" y="5"/>
                            <a:pt x="30" y="5"/>
                          </a:cubicBezTo>
                          <a:cubicBezTo>
                            <a:pt x="30" y="5"/>
                            <a:pt x="30" y="5"/>
                            <a:pt x="30" y="5"/>
                          </a:cubicBezTo>
                          <a:cubicBezTo>
                            <a:pt x="30" y="5"/>
                            <a:pt x="30" y="5"/>
                            <a:pt x="30" y="5"/>
                          </a:cubicBezTo>
                          <a:cubicBezTo>
                            <a:pt x="30" y="5"/>
                            <a:pt x="30" y="5"/>
                            <a:pt x="30" y="5"/>
                          </a:cubicBezTo>
                          <a:cubicBezTo>
                            <a:pt x="31" y="5"/>
                            <a:pt x="31" y="5"/>
                            <a:pt x="32" y="5"/>
                          </a:cubicBezTo>
                          <a:cubicBezTo>
                            <a:pt x="32" y="5"/>
                            <a:pt x="32" y="5"/>
                            <a:pt x="32" y="5"/>
                          </a:cubicBezTo>
                          <a:cubicBezTo>
                            <a:pt x="32" y="5"/>
                            <a:pt x="32" y="5"/>
                            <a:pt x="32" y="5"/>
                          </a:cubicBezTo>
                          <a:cubicBezTo>
                            <a:pt x="32" y="5"/>
                            <a:pt x="33" y="5"/>
                            <a:pt x="33" y="5"/>
                          </a:cubicBezTo>
                          <a:cubicBezTo>
                            <a:pt x="32" y="5"/>
                            <a:pt x="32" y="5"/>
                            <a:pt x="32" y="5"/>
                          </a:cubicBezTo>
                          <a:cubicBezTo>
                            <a:pt x="33" y="5"/>
                            <a:pt x="34" y="5"/>
                            <a:pt x="35" y="5"/>
                          </a:cubicBezTo>
                          <a:cubicBezTo>
                            <a:pt x="35" y="5"/>
                            <a:pt x="35" y="5"/>
                            <a:pt x="35" y="5"/>
                          </a:cubicBezTo>
                          <a:cubicBezTo>
                            <a:pt x="35" y="5"/>
                            <a:pt x="35" y="5"/>
                            <a:pt x="36" y="5"/>
                          </a:cubicBezTo>
                          <a:cubicBezTo>
                            <a:pt x="36" y="6"/>
                            <a:pt x="36" y="6"/>
                            <a:pt x="36" y="6"/>
                          </a:cubicBezTo>
                          <a:cubicBezTo>
                            <a:pt x="36" y="5"/>
                            <a:pt x="36" y="5"/>
                            <a:pt x="36" y="5"/>
                          </a:cubicBezTo>
                          <a:cubicBezTo>
                            <a:pt x="37" y="6"/>
                            <a:pt x="39" y="6"/>
                            <a:pt x="41" y="7"/>
                          </a:cubicBezTo>
                          <a:cubicBezTo>
                            <a:pt x="41" y="8"/>
                            <a:pt x="41" y="9"/>
                            <a:pt x="42" y="11"/>
                          </a:cubicBezTo>
                          <a:cubicBezTo>
                            <a:pt x="42" y="11"/>
                            <a:pt x="42" y="12"/>
                            <a:pt x="42" y="12"/>
                          </a:cubicBezTo>
                          <a:cubicBezTo>
                            <a:pt x="41" y="13"/>
                            <a:pt x="41" y="13"/>
                            <a:pt x="41" y="13"/>
                          </a:cubicBezTo>
                          <a:cubicBezTo>
                            <a:pt x="42" y="13"/>
                            <a:pt x="42" y="13"/>
                            <a:pt x="42" y="13"/>
                          </a:cubicBezTo>
                          <a:cubicBezTo>
                            <a:pt x="42" y="14"/>
                            <a:pt x="43" y="15"/>
                            <a:pt x="43" y="15"/>
                          </a:cubicBezTo>
                          <a:cubicBezTo>
                            <a:pt x="43" y="17"/>
                            <a:pt x="43" y="19"/>
                            <a:pt x="43" y="20"/>
                          </a:cubicBezTo>
                          <a:cubicBezTo>
                            <a:pt x="43" y="21"/>
                            <a:pt x="44" y="22"/>
                            <a:pt x="43" y="23"/>
                          </a:cubicBezTo>
                          <a:cubicBezTo>
                            <a:pt x="43" y="23"/>
                            <a:pt x="43" y="24"/>
                            <a:pt x="43" y="24"/>
                          </a:cubicBezTo>
                          <a:cubicBezTo>
                            <a:pt x="43" y="25"/>
                            <a:pt x="43" y="25"/>
                            <a:pt x="43" y="26"/>
                          </a:cubicBezTo>
                          <a:cubicBezTo>
                            <a:pt x="43" y="26"/>
                            <a:pt x="43" y="27"/>
                            <a:pt x="43" y="27"/>
                          </a:cubicBezTo>
                          <a:cubicBezTo>
                            <a:pt x="43" y="27"/>
                            <a:pt x="43" y="28"/>
                            <a:pt x="43" y="28"/>
                          </a:cubicBezTo>
                          <a:cubicBezTo>
                            <a:pt x="42" y="29"/>
                            <a:pt x="42" y="29"/>
                            <a:pt x="42" y="29"/>
                          </a:cubicBezTo>
                          <a:cubicBezTo>
                            <a:pt x="42" y="30"/>
                            <a:pt x="42" y="30"/>
                            <a:pt x="42" y="30"/>
                          </a:cubicBezTo>
                          <a:cubicBezTo>
                            <a:pt x="42" y="31"/>
                            <a:pt x="42" y="31"/>
                            <a:pt x="42" y="31"/>
                          </a:cubicBezTo>
                          <a:cubicBezTo>
                            <a:pt x="41" y="31"/>
                            <a:pt x="41" y="31"/>
                            <a:pt x="41" y="31"/>
                          </a:cubicBezTo>
                          <a:cubicBezTo>
                            <a:pt x="41" y="31"/>
                            <a:pt x="41" y="31"/>
                            <a:pt x="41" y="31"/>
                          </a:cubicBezTo>
                          <a:cubicBezTo>
                            <a:pt x="41" y="32"/>
                            <a:pt x="41" y="32"/>
                            <a:pt x="41" y="32"/>
                          </a:cubicBezTo>
                          <a:cubicBezTo>
                            <a:pt x="40" y="34"/>
                            <a:pt x="40" y="34"/>
                            <a:pt x="40" y="34"/>
                          </a:cubicBezTo>
                          <a:cubicBezTo>
                            <a:pt x="40" y="34"/>
                            <a:pt x="40" y="34"/>
                            <a:pt x="40" y="34"/>
                          </a:cubicBezTo>
                          <a:cubicBezTo>
                            <a:pt x="40" y="34"/>
                            <a:pt x="40" y="34"/>
                            <a:pt x="40" y="34"/>
                          </a:cubicBezTo>
                          <a:cubicBezTo>
                            <a:pt x="40" y="35"/>
                            <a:pt x="39" y="35"/>
                            <a:pt x="39" y="36"/>
                          </a:cubicBezTo>
                          <a:cubicBezTo>
                            <a:pt x="38" y="36"/>
                            <a:pt x="38" y="36"/>
                            <a:pt x="37" y="37"/>
                          </a:cubicBezTo>
                          <a:cubicBezTo>
                            <a:pt x="37" y="37"/>
                            <a:pt x="37" y="37"/>
                            <a:pt x="37" y="37"/>
                          </a:cubicBezTo>
                          <a:cubicBezTo>
                            <a:pt x="36" y="37"/>
                            <a:pt x="36" y="38"/>
                            <a:pt x="35" y="38"/>
                          </a:cubicBezTo>
                          <a:cubicBezTo>
                            <a:pt x="35" y="39"/>
                            <a:pt x="35" y="39"/>
                            <a:pt x="34" y="39"/>
                          </a:cubicBezTo>
                          <a:cubicBezTo>
                            <a:pt x="33" y="40"/>
                            <a:pt x="33" y="40"/>
                            <a:pt x="33" y="40"/>
                          </a:cubicBezTo>
                          <a:cubicBezTo>
                            <a:pt x="33" y="40"/>
                            <a:pt x="32" y="41"/>
                            <a:pt x="31" y="41"/>
                          </a:cubicBezTo>
                          <a:cubicBezTo>
                            <a:pt x="31" y="41"/>
                            <a:pt x="31" y="41"/>
                            <a:pt x="31" y="41"/>
                          </a:cubicBezTo>
                          <a:cubicBezTo>
                            <a:pt x="31" y="41"/>
                            <a:pt x="30" y="41"/>
                            <a:pt x="30" y="42"/>
                          </a:cubicBezTo>
                          <a:cubicBezTo>
                            <a:pt x="28" y="42"/>
                            <a:pt x="27" y="43"/>
                            <a:pt x="26" y="43"/>
                          </a:cubicBezTo>
                          <a:cubicBezTo>
                            <a:pt x="25" y="43"/>
                            <a:pt x="25" y="43"/>
                            <a:pt x="24" y="43"/>
                          </a:cubicBezTo>
                          <a:cubicBezTo>
                            <a:pt x="23" y="43"/>
                            <a:pt x="23" y="43"/>
                            <a:pt x="22" y="43"/>
                          </a:cubicBezTo>
                          <a:cubicBezTo>
                            <a:pt x="20" y="43"/>
                            <a:pt x="17" y="43"/>
                            <a:pt x="15" y="43"/>
                          </a:cubicBezTo>
                          <a:cubicBezTo>
                            <a:pt x="13" y="42"/>
                            <a:pt x="12" y="42"/>
                            <a:pt x="11" y="42"/>
                          </a:cubicBezTo>
                          <a:cubicBezTo>
                            <a:pt x="10" y="42"/>
                            <a:pt x="10" y="41"/>
                            <a:pt x="9" y="41"/>
                          </a:cubicBezTo>
                          <a:cubicBezTo>
                            <a:pt x="8" y="41"/>
                            <a:pt x="8" y="41"/>
                            <a:pt x="8" y="41"/>
                          </a:cubicBezTo>
                          <a:cubicBezTo>
                            <a:pt x="8" y="41"/>
                            <a:pt x="8" y="41"/>
                            <a:pt x="8" y="41"/>
                          </a:cubicBezTo>
                          <a:cubicBezTo>
                            <a:pt x="8" y="41"/>
                            <a:pt x="8" y="41"/>
                            <a:pt x="8" y="41"/>
                          </a:cubicBezTo>
                          <a:cubicBezTo>
                            <a:pt x="8" y="41"/>
                            <a:pt x="8" y="40"/>
                            <a:pt x="8" y="40"/>
                          </a:cubicBezTo>
                          <a:cubicBezTo>
                            <a:pt x="8" y="40"/>
                            <a:pt x="8" y="40"/>
                            <a:pt x="8" y="40"/>
                          </a:cubicBezTo>
                          <a:cubicBezTo>
                            <a:pt x="8" y="40"/>
                            <a:pt x="8" y="40"/>
                            <a:pt x="8" y="40"/>
                          </a:cubicBezTo>
                          <a:cubicBezTo>
                            <a:pt x="8" y="40"/>
                            <a:pt x="8" y="40"/>
                            <a:pt x="8" y="40"/>
                          </a:cubicBezTo>
                          <a:cubicBezTo>
                            <a:pt x="8" y="39"/>
                            <a:pt x="8" y="39"/>
                            <a:pt x="8" y="39"/>
                          </a:cubicBezTo>
                          <a:cubicBezTo>
                            <a:pt x="8" y="38"/>
                            <a:pt x="7" y="38"/>
                            <a:pt x="7" y="37"/>
                          </a:cubicBezTo>
                          <a:cubicBezTo>
                            <a:pt x="7" y="36"/>
                            <a:pt x="7" y="34"/>
                            <a:pt x="7" y="32"/>
                          </a:cubicBezTo>
                          <a:cubicBezTo>
                            <a:pt x="6" y="31"/>
                            <a:pt x="6" y="31"/>
                            <a:pt x="7" y="30"/>
                          </a:cubicBezTo>
                          <a:close/>
                          <a:moveTo>
                            <a:pt x="6" y="21"/>
                          </a:moveTo>
                          <a:cubicBezTo>
                            <a:pt x="6" y="21"/>
                            <a:pt x="6" y="21"/>
                            <a:pt x="6" y="21"/>
                          </a:cubicBezTo>
                          <a:cubicBezTo>
                            <a:pt x="6" y="20"/>
                            <a:pt x="5" y="20"/>
                            <a:pt x="5" y="20"/>
                          </a:cubicBezTo>
                          <a:cubicBezTo>
                            <a:pt x="5" y="20"/>
                            <a:pt x="5" y="20"/>
                            <a:pt x="5" y="20"/>
                          </a:cubicBezTo>
                          <a:cubicBezTo>
                            <a:pt x="5" y="20"/>
                            <a:pt x="5" y="20"/>
                            <a:pt x="5" y="20"/>
                          </a:cubicBezTo>
                          <a:cubicBezTo>
                            <a:pt x="5" y="20"/>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7"/>
                            <a:pt x="4" y="17"/>
                            <a:pt x="4" y="17"/>
                          </a:cubicBezTo>
                          <a:cubicBezTo>
                            <a:pt x="5" y="16"/>
                            <a:pt x="5" y="16"/>
                            <a:pt x="6" y="16"/>
                          </a:cubicBezTo>
                          <a:cubicBezTo>
                            <a:pt x="7" y="16"/>
                            <a:pt x="7" y="16"/>
                            <a:pt x="7" y="16"/>
                          </a:cubicBezTo>
                          <a:cubicBezTo>
                            <a:pt x="7" y="15"/>
                            <a:pt x="7" y="15"/>
                            <a:pt x="8" y="15"/>
                          </a:cubicBezTo>
                          <a:cubicBezTo>
                            <a:pt x="8" y="15"/>
                            <a:pt x="8" y="15"/>
                            <a:pt x="8" y="15"/>
                          </a:cubicBezTo>
                          <a:cubicBezTo>
                            <a:pt x="8" y="15"/>
                            <a:pt x="8" y="15"/>
                            <a:pt x="8" y="15"/>
                          </a:cubicBezTo>
                          <a:cubicBezTo>
                            <a:pt x="9" y="15"/>
                            <a:pt x="9" y="15"/>
                            <a:pt x="9" y="15"/>
                          </a:cubicBezTo>
                          <a:cubicBezTo>
                            <a:pt x="9" y="15"/>
                            <a:pt x="9" y="16"/>
                            <a:pt x="9" y="16"/>
                          </a:cubicBezTo>
                          <a:cubicBezTo>
                            <a:pt x="9" y="16"/>
                            <a:pt x="9" y="16"/>
                            <a:pt x="8" y="16"/>
                          </a:cubicBezTo>
                          <a:cubicBezTo>
                            <a:pt x="8" y="16"/>
                            <a:pt x="8" y="16"/>
                            <a:pt x="8" y="16"/>
                          </a:cubicBezTo>
                          <a:cubicBezTo>
                            <a:pt x="8" y="16"/>
                            <a:pt x="8" y="16"/>
                            <a:pt x="8" y="16"/>
                          </a:cubicBezTo>
                          <a:cubicBezTo>
                            <a:pt x="8" y="16"/>
                            <a:pt x="8" y="16"/>
                            <a:pt x="8" y="16"/>
                          </a:cubicBezTo>
                          <a:cubicBezTo>
                            <a:pt x="8" y="16"/>
                            <a:pt x="8" y="16"/>
                            <a:pt x="8" y="16"/>
                          </a:cubicBezTo>
                          <a:cubicBezTo>
                            <a:pt x="7" y="16"/>
                            <a:pt x="7" y="16"/>
                            <a:pt x="6" y="16"/>
                          </a:cubicBezTo>
                          <a:cubicBezTo>
                            <a:pt x="6" y="16"/>
                            <a:pt x="6" y="16"/>
                            <a:pt x="6" y="17"/>
                          </a:cubicBezTo>
                          <a:cubicBezTo>
                            <a:pt x="5" y="17"/>
                            <a:pt x="5" y="17"/>
                            <a:pt x="5" y="17"/>
                          </a:cubicBezTo>
                          <a:cubicBezTo>
                            <a:pt x="5" y="18"/>
                            <a:pt x="5" y="18"/>
                            <a:pt x="5" y="18"/>
                          </a:cubicBezTo>
                          <a:cubicBezTo>
                            <a:pt x="5" y="18"/>
                            <a:pt x="5" y="18"/>
                            <a:pt x="5" y="19"/>
                          </a:cubicBezTo>
                          <a:cubicBezTo>
                            <a:pt x="5" y="19"/>
                            <a:pt x="5" y="19"/>
                            <a:pt x="5" y="19"/>
                          </a:cubicBezTo>
                          <a:cubicBezTo>
                            <a:pt x="5" y="19"/>
                            <a:pt x="5" y="20"/>
                            <a:pt x="6" y="20"/>
                          </a:cubicBezTo>
                          <a:cubicBezTo>
                            <a:pt x="6" y="20"/>
                            <a:pt x="6" y="20"/>
                            <a:pt x="6" y="20"/>
                          </a:cubicBezTo>
                          <a:cubicBezTo>
                            <a:pt x="6" y="20"/>
                            <a:pt x="6" y="20"/>
                            <a:pt x="6" y="20"/>
                          </a:cubicBezTo>
                          <a:cubicBezTo>
                            <a:pt x="6" y="20"/>
                            <a:pt x="6" y="20"/>
                            <a:pt x="6" y="20"/>
                          </a:cubicBezTo>
                          <a:cubicBezTo>
                            <a:pt x="6" y="20"/>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lose/>
                          <a:moveTo>
                            <a:pt x="4" y="41"/>
                          </a:moveTo>
                          <a:cubicBezTo>
                            <a:pt x="4" y="41"/>
                            <a:pt x="4" y="41"/>
                            <a:pt x="4" y="41"/>
                          </a:cubicBezTo>
                          <a:cubicBezTo>
                            <a:pt x="4" y="41"/>
                            <a:pt x="4" y="41"/>
                            <a:pt x="4" y="41"/>
                          </a:cubicBezTo>
                          <a:cubicBezTo>
                            <a:pt x="4" y="41"/>
                            <a:pt x="4" y="41"/>
                            <a:pt x="4" y="41"/>
                          </a:cubicBezTo>
                          <a:cubicBezTo>
                            <a:pt x="4" y="41"/>
                            <a:pt x="4" y="41"/>
                            <a:pt x="4" y="41"/>
                          </a:cubicBezTo>
                          <a:close/>
                          <a:moveTo>
                            <a:pt x="4" y="38"/>
                          </a:moveTo>
                          <a:cubicBezTo>
                            <a:pt x="4" y="38"/>
                            <a:pt x="4" y="37"/>
                            <a:pt x="5" y="37"/>
                          </a:cubicBezTo>
                          <a:cubicBezTo>
                            <a:pt x="5" y="37"/>
                            <a:pt x="5" y="37"/>
                            <a:pt x="5" y="37"/>
                          </a:cubicBezTo>
                          <a:cubicBezTo>
                            <a:pt x="5" y="37"/>
                            <a:pt x="5" y="37"/>
                            <a:pt x="5" y="37"/>
                          </a:cubicBezTo>
                          <a:cubicBezTo>
                            <a:pt x="5" y="37"/>
                            <a:pt x="5" y="37"/>
                            <a:pt x="5" y="37"/>
                          </a:cubicBezTo>
                          <a:cubicBezTo>
                            <a:pt x="5" y="37"/>
                            <a:pt x="5" y="37"/>
                            <a:pt x="5" y="37"/>
                          </a:cubicBezTo>
                          <a:cubicBezTo>
                            <a:pt x="5" y="37"/>
                            <a:pt x="5" y="37"/>
                            <a:pt x="5" y="37"/>
                          </a:cubicBezTo>
                          <a:cubicBezTo>
                            <a:pt x="5" y="37"/>
                            <a:pt x="5" y="37"/>
                            <a:pt x="5" y="37"/>
                          </a:cubicBezTo>
                          <a:cubicBezTo>
                            <a:pt x="5" y="37"/>
                            <a:pt x="5" y="37"/>
                            <a:pt x="5" y="37"/>
                          </a:cubicBezTo>
                          <a:cubicBezTo>
                            <a:pt x="5" y="37"/>
                            <a:pt x="5" y="37"/>
                            <a:pt x="5" y="37"/>
                          </a:cubicBezTo>
                          <a:cubicBezTo>
                            <a:pt x="5" y="37"/>
                            <a:pt x="5" y="37"/>
                            <a:pt x="5" y="37"/>
                          </a:cubicBezTo>
                          <a:cubicBezTo>
                            <a:pt x="5" y="38"/>
                            <a:pt x="5" y="38"/>
                            <a:pt x="5" y="38"/>
                          </a:cubicBezTo>
                          <a:cubicBezTo>
                            <a:pt x="4" y="38"/>
                            <a:pt x="4" y="38"/>
                            <a:pt x="4" y="38"/>
                          </a:cubicBezTo>
                          <a:cubicBezTo>
                            <a:pt x="4" y="38"/>
                            <a:pt x="4" y="38"/>
                            <a:pt x="4" y="38"/>
                          </a:cubicBezTo>
                          <a:cubicBezTo>
                            <a:pt x="3" y="39"/>
                            <a:pt x="3" y="39"/>
                            <a:pt x="3" y="40"/>
                          </a:cubicBezTo>
                          <a:cubicBezTo>
                            <a:pt x="3" y="40"/>
                            <a:pt x="4" y="40"/>
                            <a:pt x="4" y="41"/>
                          </a:cubicBezTo>
                          <a:cubicBezTo>
                            <a:pt x="4" y="41"/>
                            <a:pt x="4" y="41"/>
                            <a:pt x="5" y="41"/>
                          </a:cubicBezTo>
                          <a:cubicBezTo>
                            <a:pt x="5" y="41"/>
                            <a:pt x="5" y="41"/>
                            <a:pt x="5" y="41"/>
                          </a:cubicBezTo>
                          <a:cubicBezTo>
                            <a:pt x="5" y="41"/>
                            <a:pt x="5" y="41"/>
                            <a:pt x="5" y="41"/>
                          </a:cubicBezTo>
                          <a:cubicBezTo>
                            <a:pt x="5" y="41"/>
                            <a:pt x="5" y="41"/>
                            <a:pt x="5" y="41"/>
                          </a:cubicBezTo>
                          <a:cubicBezTo>
                            <a:pt x="5" y="41"/>
                            <a:pt x="5" y="41"/>
                            <a:pt x="5" y="41"/>
                          </a:cubicBezTo>
                          <a:cubicBezTo>
                            <a:pt x="5" y="41"/>
                            <a:pt x="5" y="41"/>
                            <a:pt x="5" y="41"/>
                          </a:cubicBezTo>
                          <a:cubicBezTo>
                            <a:pt x="5" y="41"/>
                            <a:pt x="5" y="41"/>
                            <a:pt x="5" y="41"/>
                          </a:cubicBezTo>
                          <a:cubicBezTo>
                            <a:pt x="5" y="41"/>
                            <a:pt x="5" y="41"/>
                            <a:pt x="5" y="41"/>
                          </a:cubicBezTo>
                          <a:cubicBezTo>
                            <a:pt x="5" y="41"/>
                            <a:pt x="5" y="41"/>
                            <a:pt x="5" y="41"/>
                          </a:cubicBezTo>
                          <a:cubicBezTo>
                            <a:pt x="5" y="41"/>
                            <a:pt x="6" y="41"/>
                            <a:pt x="6" y="41"/>
                          </a:cubicBezTo>
                          <a:cubicBezTo>
                            <a:pt x="6" y="41"/>
                            <a:pt x="6" y="41"/>
                            <a:pt x="6" y="41"/>
                          </a:cubicBezTo>
                          <a:cubicBezTo>
                            <a:pt x="6" y="41"/>
                            <a:pt x="6" y="41"/>
                            <a:pt x="6" y="41"/>
                          </a:cubicBezTo>
                          <a:cubicBezTo>
                            <a:pt x="6" y="41"/>
                            <a:pt x="6" y="41"/>
                            <a:pt x="6" y="41"/>
                          </a:cubicBezTo>
                          <a:cubicBezTo>
                            <a:pt x="5" y="41"/>
                            <a:pt x="5" y="41"/>
                            <a:pt x="5" y="41"/>
                          </a:cubicBezTo>
                          <a:cubicBezTo>
                            <a:pt x="5" y="41"/>
                            <a:pt x="5" y="41"/>
                            <a:pt x="5" y="41"/>
                          </a:cubicBezTo>
                          <a:cubicBezTo>
                            <a:pt x="5" y="41"/>
                            <a:pt x="5" y="41"/>
                            <a:pt x="5" y="41"/>
                          </a:cubicBezTo>
                          <a:cubicBezTo>
                            <a:pt x="5" y="41"/>
                            <a:pt x="5" y="41"/>
                            <a:pt x="5" y="41"/>
                          </a:cubicBezTo>
                          <a:cubicBezTo>
                            <a:pt x="5" y="41"/>
                            <a:pt x="5" y="41"/>
                            <a:pt x="5" y="41"/>
                          </a:cubicBezTo>
                          <a:cubicBezTo>
                            <a:pt x="5" y="41"/>
                            <a:pt x="5" y="41"/>
                            <a:pt x="5" y="41"/>
                          </a:cubicBezTo>
                          <a:cubicBezTo>
                            <a:pt x="5" y="41"/>
                            <a:pt x="5" y="41"/>
                            <a:pt x="5" y="41"/>
                          </a:cubicBezTo>
                          <a:cubicBezTo>
                            <a:pt x="5" y="41"/>
                            <a:pt x="5" y="41"/>
                            <a:pt x="5" y="41"/>
                          </a:cubicBezTo>
                          <a:cubicBezTo>
                            <a:pt x="5" y="41"/>
                            <a:pt x="5" y="41"/>
                            <a:pt x="5" y="41"/>
                          </a:cubicBezTo>
                          <a:cubicBezTo>
                            <a:pt x="4" y="41"/>
                            <a:pt x="3" y="41"/>
                            <a:pt x="3" y="40"/>
                          </a:cubicBezTo>
                          <a:cubicBezTo>
                            <a:pt x="3" y="40"/>
                            <a:pt x="3" y="40"/>
                            <a:pt x="3" y="41"/>
                          </a:cubicBezTo>
                          <a:cubicBezTo>
                            <a:pt x="3" y="41"/>
                            <a:pt x="3" y="41"/>
                            <a:pt x="3" y="40"/>
                          </a:cubicBezTo>
                          <a:cubicBezTo>
                            <a:pt x="3" y="40"/>
                            <a:pt x="3" y="40"/>
                            <a:pt x="3" y="40"/>
                          </a:cubicBezTo>
                          <a:cubicBezTo>
                            <a:pt x="3" y="40"/>
                            <a:pt x="3" y="40"/>
                            <a:pt x="3" y="40"/>
                          </a:cubicBezTo>
                          <a:cubicBezTo>
                            <a:pt x="3" y="39"/>
                            <a:pt x="3" y="39"/>
                            <a:pt x="3" y="39"/>
                          </a:cubicBezTo>
                          <a:cubicBezTo>
                            <a:pt x="3" y="39"/>
                            <a:pt x="3" y="39"/>
                            <a:pt x="3" y="39"/>
                          </a:cubicBezTo>
                          <a:cubicBezTo>
                            <a:pt x="3" y="39"/>
                            <a:pt x="3" y="39"/>
                            <a:pt x="3" y="38"/>
                          </a:cubicBezTo>
                          <a:cubicBezTo>
                            <a:pt x="3" y="38"/>
                            <a:pt x="3" y="38"/>
                            <a:pt x="3" y="38"/>
                          </a:cubicBezTo>
                          <a:cubicBezTo>
                            <a:pt x="3" y="38"/>
                            <a:pt x="3" y="38"/>
                            <a:pt x="3" y="38"/>
                          </a:cubicBezTo>
                          <a:cubicBezTo>
                            <a:pt x="3" y="38"/>
                            <a:pt x="4" y="38"/>
                            <a:pt x="4" y="38"/>
                          </a:cubicBezTo>
                          <a:close/>
                          <a:moveTo>
                            <a:pt x="2" y="33"/>
                          </a:moveTo>
                          <a:cubicBezTo>
                            <a:pt x="2" y="33"/>
                            <a:pt x="2" y="32"/>
                            <a:pt x="2" y="32"/>
                          </a:cubicBezTo>
                          <a:cubicBezTo>
                            <a:pt x="3" y="32"/>
                            <a:pt x="3" y="31"/>
                            <a:pt x="3" y="31"/>
                          </a:cubicBezTo>
                          <a:cubicBezTo>
                            <a:pt x="4" y="31"/>
                            <a:pt x="4" y="31"/>
                            <a:pt x="4" y="31"/>
                          </a:cubicBezTo>
                          <a:cubicBezTo>
                            <a:pt x="4" y="30"/>
                            <a:pt x="4" y="30"/>
                            <a:pt x="4" y="30"/>
                          </a:cubicBezTo>
                          <a:cubicBezTo>
                            <a:pt x="4" y="30"/>
                            <a:pt x="4" y="30"/>
                            <a:pt x="4" y="30"/>
                          </a:cubicBezTo>
                          <a:cubicBezTo>
                            <a:pt x="4" y="30"/>
                            <a:pt x="4" y="30"/>
                            <a:pt x="4" y="30"/>
                          </a:cubicBezTo>
                          <a:cubicBezTo>
                            <a:pt x="4" y="30"/>
                            <a:pt x="4" y="30"/>
                            <a:pt x="4" y="31"/>
                          </a:cubicBezTo>
                          <a:cubicBezTo>
                            <a:pt x="4" y="31"/>
                            <a:pt x="4" y="31"/>
                            <a:pt x="4" y="31"/>
                          </a:cubicBezTo>
                          <a:cubicBezTo>
                            <a:pt x="4" y="31"/>
                            <a:pt x="4" y="31"/>
                            <a:pt x="4" y="31"/>
                          </a:cubicBezTo>
                          <a:cubicBezTo>
                            <a:pt x="4" y="31"/>
                            <a:pt x="4" y="31"/>
                            <a:pt x="3" y="31"/>
                          </a:cubicBezTo>
                          <a:cubicBezTo>
                            <a:pt x="3" y="31"/>
                            <a:pt x="3" y="32"/>
                            <a:pt x="3" y="32"/>
                          </a:cubicBezTo>
                          <a:cubicBezTo>
                            <a:pt x="3" y="32"/>
                            <a:pt x="3" y="33"/>
                            <a:pt x="3" y="33"/>
                          </a:cubicBezTo>
                          <a:cubicBezTo>
                            <a:pt x="3" y="34"/>
                            <a:pt x="3" y="34"/>
                            <a:pt x="3" y="34"/>
                          </a:cubicBezTo>
                          <a:cubicBezTo>
                            <a:pt x="3" y="34"/>
                            <a:pt x="3" y="34"/>
                            <a:pt x="4" y="35"/>
                          </a:cubicBezTo>
                          <a:cubicBezTo>
                            <a:pt x="4" y="35"/>
                            <a:pt x="4" y="35"/>
                            <a:pt x="4" y="35"/>
                          </a:cubicBezTo>
                          <a:cubicBezTo>
                            <a:pt x="4" y="35"/>
                            <a:pt x="4" y="35"/>
                            <a:pt x="4" y="35"/>
                          </a:cubicBezTo>
                          <a:cubicBezTo>
                            <a:pt x="4" y="35"/>
                            <a:pt x="4" y="35"/>
                            <a:pt x="4" y="35"/>
                          </a:cubicBezTo>
                          <a:cubicBezTo>
                            <a:pt x="4" y="35"/>
                            <a:pt x="4" y="35"/>
                            <a:pt x="4" y="35"/>
                          </a:cubicBezTo>
                          <a:cubicBezTo>
                            <a:pt x="4" y="35"/>
                            <a:pt x="4" y="35"/>
                            <a:pt x="4" y="35"/>
                          </a:cubicBezTo>
                          <a:cubicBezTo>
                            <a:pt x="4" y="35"/>
                            <a:pt x="5" y="35"/>
                            <a:pt x="5" y="35"/>
                          </a:cubicBezTo>
                          <a:cubicBezTo>
                            <a:pt x="5" y="35"/>
                            <a:pt x="5" y="35"/>
                            <a:pt x="5" y="35"/>
                          </a:cubicBezTo>
                          <a:cubicBezTo>
                            <a:pt x="5" y="35"/>
                            <a:pt x="5" y="35"/>
                            <a:pt x="5" y="35"/>
                          </a:cubicBezTo>
                          <a:cubicBezTo>
                            <a:pt x="5" y="35"/>
                            <a:pt x="5" y="35"/>
                            <a:pt x="5" y="35"/>
                          </a:cubicBezTo>
                          <a:cubicBezTo>
                            <a:pt x="5" y="35"/>
                            <a:pt x="5" y="35"/>
                            <a:pt x="5" y="35"/>
                          </a:cubicBezTo>
                          <a:cubicBezTo>
                            <a:pt x="5" y="36"/>
                            <a:pt x="5" y="36"/>
                            <a:pt x="5" y="36"/>
                          </a:cubicBezTo>
                          <a:cubicBezTo>
                            <a:pt x="5" y="36"/>
                            <a:pt x="5" y="35"/>
                            <a:pt x="5" y="35"/>
                          </a:cubicBezTo>
                          <a:cubicBezTo>
                            <a:pt x="5" y="35"/>
                            <a:pt x="5" y="35"/>
                            <a:pt x="5" y="35"/>
                          </a:cubicBezTo>
                          <a:cubicBezTo>
                            <a:pt x="5" y="35"/>
                            <a:pt x="5" y="35"/>
                            <a:pt x="5" y="35"/>
                          </a:cubicBezTo>
                          <a:cubicBezTo>
                            <a:pt x="5" y="35"/>
                            <a:pt x="5" y="35"/>
                            <a:pt x="5" y="36"/>
                          </a:cubicBezTo>
                          <a:cubicBezTo>
                            <a:pt x="4" y="35"/>
                            <a:pt x="3" y="35"/>
                            <a:pt x="3" y="34"/>
                          </a:cubicBezTo>
                          <a:cubicBezTo>
                            <a:pt x="3" y="35"/>
                            <a:pt x="3" y="35"/>
                            <a:pt x="3" y="35"/>
                          </a:cubicBezTo>
                          <a:cubicBezTo>
                            <a:pt x="3" y="35"/>
                            <a:pt x="3" y="35"/>
                            <a:pt x="3" y="35"/>
                          </a:cubicBezTo>
                          <a:cubicBezTo>
                            <a:pt x="3" y="35"/>
                            <a:pt x="3" y="35"/>
                            <a:pt x="3" y="34"/>
                          </a:cubicBezTo>
                          <a:cubicBezTo>
                            <a:pt x="3" y="34"/>
                            <a:pt x="3" y="34"/>
                            <a:pt x="2" y="34"/>
                          </a:cubicBezTo>
                          <a:cubicBezTo>
                            <a:pt x="2" y="34"/>
                            <a:pt x="2" y="34"/>
                            <a:pt x="2" y="34"/>
                          </a:cubicBezTo>
                          <a:cubicBezTo>
                            <a:pt x="2" y="34"/>
                            <a:pt x="2" y="34"/>
                            <a:pt x="2" y="34"/>
                          </a:cubicBezTo>
                          <a:cubicBezTo>
                            <a:pt x="2" y="34"/>
                            <a:pt x="2" y="33"/>
                            <a:pt x="2" y="33"/>
                          </a:cubicBezTo>
                          <a:cubicBezTo>
                            <a:pt x="2" y="33"/>
                            <a:pt x="2" y="33"/>
                            <a:pt x="2"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14325"/>
                    <p:cNvSpPr>
                      <a:spLocks noEditPoints="1"/>
                    </p:cNvSpPr>
                    <p:nvPr/>
                  </p:nvSpPr>
                  <p:spPr bwMode="auto">
                    <a:xfrm>
                      <a:off x="2024" y="670"/>
                      <a:ext cx="73" cy="70"/>
                    </a:xfrm>
                    <a:custGeom>
                      <a:avLst/>
                      <a:gdLst>
                        <a:gd name="T0" fmla="*/ 3 w 18"/>
                        <a:gd name="T1" fmla="*/ 14 h 17"/>
                        <a:gd name="T2" fmla="*/ 3 w 18"/>
                        <a:gd name="T3" fmla="*/ 14 h 17"/>
                        <a:gd name="T4" fmla="*/ 3 w 18"/>
                        <a:gd name="T5" fmla="*/ 14 h 17"/>
                        <a:gd name="T6" fmla="*/ 1 w 18"/>
                        <a:gd name="T7" fmla="*/ 11 h 17"/>
                        <a:gd name="T8" fmla="*/ 2 w 18"/>
                        <a:gd name="T9" fmla="*/ 8 h 17"/>
                        <a:gd name="T10" fmla="*/ 2 w 18"/>
                        <a:gd name="T11" fmla="*/ 8 h 17"/>
                        <a:gd name="T12" fmla="*/ 1 w 18"/>
                        <a:gd name="T13" fmla="*/ 8 h 17"/>
                        <a:gd name="T14" fmla="*/ 2 w 18"/>
                        <a:gd name="T15" fmla="*/ 8 h 17"/>
                        <a:gd name="T16" fmla="*/ 2 w 18"/>
                        <a:gd name="T17" fmla="*/ 8 h 17"/>
                        <a:gd name="T18" fmla="*/ 1 w 18"/>
                        <a:gd name="T19" fmla="*/ 8 h 17"/>
                        <a:gd name="T20" fmla="*/ 1 w 18"/>
                        <a:gd name="T21" fmla="*/ 12 h 17"/>
                        <a:gd name="T22" fmla="*/ 10 w 18"/>
                        <a:gd name="T23" fmla="*/ 16 h 17"/>
                        <a:gd name="T24" fmla="*/ 15 w 18"/>
                        <a:gd name="T25" fmla="*/ 14 h 17"/>
                        <a:gd name="T26" fmla="*/ 15 w 18"/>
                        <a:gd name="T27" fmla="*/ 13 h 17"/>
                        <a:gd name="T28" fmla="*/ 16 w 18"/>
                        <a:gd name="T29" fmla="*/ 10 h 17"/>
                        <a:gd name="T30" fmla="*/ 17 w 18"/>
                        <a:gd name="T31" fmla="*/ 7 h 17"/>
                        <a:gd name="T32" fmla="*/ 17 w 18"/>
                        <a:gd name="T33" fmla="*/ 4 h 17"/>
                        <a:gd name="T34" fmla="*/ 16 w 18"/>
                        <a:gd name="T35" fmla="*/ 4 h 17"/>
                        <a:gd name="T36" fmla="*/ 14 w 18"/>
                        <a:gd name="T37" fmla="*/ 2 h 17"/>
                        <a:gd name="T38" fmla="*/ 12 w 18"/>
                        <a:gd name="T39" fmla="*/ 0 h 17"/>
                        <a:gd name="T40" fmla="*/ 11 w 18"/>
                        <a:gd name="T41" fmla="*/ 1 h 17"/>
                        <a:gd name="T42" fmla="*/ 9 w 18"/>
                        <a:gd name="T43" fmla="*/ 1 h 17"/>
                        <a:gd name="T44" fmla="*/ 6 w 18"/>
                        <a:gd name="T45" fmla="*/ 1 h 17"/>
                        <a:gd name="T46" fmla="*/ 5 w 18"/>
                        <a:gd name="T47" fmla="*/ 2 h 17"/>
                        <a:gd name="T48" fmla="*/ 3 w 18"/>
                        <a:gd name="T49" fmla="*/ 6 h 17"/>
                        <a:gd name="T50" fmla="*/ 4 w 18"/>
                        <a:gd name="T51" fmla="*/ 8 h 17"/>
                        <a:gd name="T52" fmla="*/ 6 w 18"/>
                        <a:gd name="T53" fmla="*/ 10 h 17"/>
                        <a:gd name="T54" fmla="*/ 7 w 18"/>
                        <a:gd name="T55" fmla="*/ 12 h 17"/>
                        <a:gd name="T56" fmla="*/ 8 w 18"/>
                        <a:gd name="T57" fmla="*/ 13 h 17"/>
                        <a:gd name="T58" fmla="*/ 11 w 18"/>
                        <a:gd name="T59" fmla="*/ 13 h 17"/>
                        <a:gd name="T60" fmla="*/ 13 w 18"/>
                        <a:gd name="T61" fmla="*/ 12 h 17"/>
                        <a:gd name="T62" fmla="*/ 13 w 18"/>
                        <a:gd name="T63" fmla="*/ 11 h 17"/>
                        <a:gd name="T64" fmla="*/ 14 w 18"/>
                        <a:gd name="T65" fmla="*/ 10 h 17"/>
                        <a:gd name="T66" fmla="*/ 14 w 18"/>
                        <a:gd name="T67" fmla="*/ 7 h 17"/>
                        <a:gd name="T68" fmla="*/ 13 w 18"/>
                        <a:gd name="T69" fmla="*/ 5 h 17"/>
                        <a:gd name="T70" fmla="*/ 12 w 18"/>
                        <a:gd name="T71" fmla="*/ 4 h 17"/>
                        <a:gd name="T72" fmla="*/ 10 w 18"/>
                        <a:gd name="T73" fmla="*/ 3 h 17"/>
                        <a:gd name="T74" fmla="*/ 8 w 18"/>
                        <a:gd name="T75" fmla="*/ 5 h 17"/>
                        <a:gd name="T76" fmla="*/ 7 w 18"/>
                        <a:gd name="T77" fmla="*/ 6 h 17"/>
                        <a:gd name="T78" fmla="*/ 7 w 18"/>
                        <a:gd name="T79" fmla="*/ 9 h 17"/>
                        <a:gd name="T80" fmla="*/ 9 w 18"/>
                        <a:gd name="T81" fmla="*/ 10 h 17"/>
                        <a:gd name="T82" fmla="*/ 11 w 18"/>
                        <a:gd name="T83" fmla="*/ 10 h 17"/>
                        <a:gd name="T84" fmla="*/ 12 w 18"/>
                        <a:gd name="T85" fmla="*/ 9 h 17"/>
                        <a:gd name="T86" fmla="*/ 11 w 18"/>
                        <a:gd name="T87" fmla="*/ 6 h 17"/>
                        <a:gd name="T88" fmla="*/ 9 w 18"/>
                        <a:gd name="T89" fmla="*/ 8 h 17"/>
                        <a:gd name="T90" fmla="*/ 9 w 18"/>
                        <a:gd name="T91" fmla="*/ 8 h 17"/>
                        <a:gd name="T92" fmla="*/ 13 w 18"/>
                        <a:gd name="T93" fmla="*/ 8 h 17"/>
                        <a:gd name="T94" fmla="*/ 6 w 18"/>
                        <a:gd name="T95" fmla="*/ 6 h 17"/>
                        <a:gd name="T96" fmla="*/ 13 w 18"/>
                        <a:gd name="T97" fmla="*/ 13 h 17"/>
                        <a:gd name="T98" fmla="*/ 7 w 18"/>
                        <a:gd name="T99" fmla="*/ 14 h 17"/>
                        <a:gd name="T100" fmla="*/ 2 w 18"/>
                        <a:gd name="T101" fmla="*/ 8 h 17"/>
                        <a:gd name="T102" fmla="*/ 1 w 18"/>
                        <a:gd name="T103" fmla="*/ 8 h 17"/>
                        <a:gd name="T104" fmla="*/ 1 w 18"/>
                        <a:gd name="T105" fmla="*/ 11 h 17"/>
                        <a:gd name="T106" fmla="*/ 3 w 18"/>
                        <a:gd name="T107" fmla="*/ 14 h 17"/>
                        <a:gd name="T108" fmla="*/ 1 w 18"/>
                        <a:gd name="T109" fmla="*/ 11 h 17"/>
                        <a:gd name="T110" fmla="*/ 1 w 18"/>
                        <a:gd name="T111" fmla="*/ 8 h 17"/>
                        <a:gd name="T112" fmla="*/ 1 w 18"/>
                        <a:gd name="T113" fmla="*/ 11 h 17"/>
                        <a:gd name="T114" fmla="*/ 2 w 18"/>
                        <a:gd name="T115"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 h="17">
                          <a:moveTo>
                            <a:pt x="3" y="14"/>
                          </a:moveTo>
                          <a:cubicBezTo>
                            <a:pt x="3" y="14"/>
                            <a:pt x="3" y="14"/>
                            <a:pt x="3" y="14"/>
                          </a:cubicBezTo>
                          <a:cubicBezTo>
                            <a:pt x="3" y="14"/>
                            <a:pt x="3" y="14"/>
                            <a:pt x="3" y="14"/>
                          </a:cubicBezTo>
                          <a:cubicBezTo>
                            <a:pt x="3" y="14"/>
                            <a:pt x="3" y="14"/>
                            <a:pt x="3" y="14"/>
                          </a:cubicBezTo>
                          <a:cubicBezTo>
                            <a:pt x="3" y="14"/>
                            <a:pt x="3" y="14"/>
                            <a:pt x="3" y="14"/>
                          </a:cubicBezTo>
                          <a:cubicBezTo>
                            <a:pt x="3" y="14"/>
                            <a:pt x="3" y="14"/>
                            <a:pt x="3" y="14"/>
                          </a:cubicBezTo>
                          <a:cubicBezTo>
                            <a:pt x="3" y="15"/>
                            <a:pt x="4" y="15"/>
                            <a:pt x="4" y="15"/>
                          </a:cubicBezTo>
                          <a:cubicBezTo>
                            <a:pt x="4" y="16"/>
                            <a:pt x="5" y="16"/>
                            <a:pt x="5" y="16"/>
                          </a:cubicBezTo>
                          <a:cubicBezTo>
                            <a:pt x="5" y="16"/>
                            <a:pt x="4" y="16"/>
                            <a:pt x="4" y="15"/>
                          </a:cubicBezTo>
                          <a:cubicBezTo>
                            <a:pt x="4" y="15"/>
                            <a:pt x="3" y="15"/>
                            <a:pt x="3" y="14"/>
                          </a:cubicBezTo>
                          <a:cubicBezTo>
                            <a:pt x="3" y="14"/>
                            <a:pt x="3" y="14"/>
                            <a:pt x="3" y="14"/>
                          </a:cubicBezTo>
                          <a:cubicBezTo>
                            <a:pt x="3" y="14"/>
                            <a:pt x="3" y="14"/>
                            <a:pt x="3" y="14"/>
                          </a:cubicBezTo>
                          <a:cubicBezTo>
                            <a:pt x="3" y="14"/>
                            <a:pt x="3" y="14"/>
                            <a:pt x="3" y="14"/>
                          </a:cubicBezTo>
                          <a:cubicBezTo>
                            <a:pt x="3" y="14"/>
                            <a:pt x="3" y="14"/>
                            <a:pt x="3" y="14"/>
                          </a:cubicBezTo>
                          <a:cubicBezTo>
                            <a:pt x="3" y="14"/>
                            <a:pt x="3" y="14"/>
                            <a:pt x="3" y="14"/>
                          </a:cubicBezTo>
                          <a:cubicBezTo>
                            <a:pt x="3" y="14"/>
                            <a:pt x="3" y="14"/>
                            <a:pt x="3" y="14"/>
                          </a:cubicBezTo>
                          <a:cubicBezTo>
                            <a:pt x="2" y="14"/>
                            <a:pt x="2" y="13"/>
                            <a:pt x="1" y="13"/>
                          </a:cubicBezTo>
                          <a:cubicBezTo>
                            <a:pt x="1" y="12"/>
                            <a:pt x="1" y="12"/>
                            <a:pt x="1" y="12"/>
                          </a:cubicBezTo>
                          <a:cubicBezTo>
                            <a:pt x="1" y="12"/>
                            <a:pt x="1" y="11"/>
                            <a:pt x="1" y="11"/>
                          </a:cubicBezTo>
                          <a:cubicBezTo>
                            <a:pt x="1" y="11"/>
                            <a:pt x="1" y="11"/>
                            <a:pt x="1" y="11"/>
                          </a:cubicBezTo>
                          <a:cubicBezTo>
                            <a:pt x="1" y="11"/>
                            <a:pt x="1" y="10"/>
                            <a:pt x="1" y="10"/>
                          </a:cubicBezTo>
                          <a:cubicBezTo>
                            <a:pt x="0" y="10"/>
                            <a:pt x="1" y="9"/>
                            <a:pt x="1" y="9"/>
                          </a:cubicBezTo>
                          <a:cubicBezTo>
                            <a:pt x="1" y="9"/>
                            <a:pt x="1" y="8"/>
                            <a:pt x="1" y="8"/>
                          </a:cubicBezTo>
                          <a:cubicBezTo>
                            <a:pt x="1" y="8"/>
                            <a:pt x="2" y="8"/>
                            <a:pt x="2" y="8"/>
                          </a:cubicBezTo>
                          <a:cubicBezTo>
                            <a:pt x="2" y="8"/>
                            <a:pt x="2" y="8"/>
                            <a:pt x="2" y="8"/>
                          </a:cubicBezTo>
                          <a:cubicBezTo>
                            <a:pt x="2" y="8"/>
                            <a:pt x="2" y="8"/>
                            <a:pt x="2" y="8"/>
                          </a:cubicBezTo>
                          <a:cubicBezTo>
                            <a:pt x="2" y="8"/>
                            <a:pt x="2" y="8"/>
                            <a:pt x="2" y="8"/>
                          </a:cubicBezTo>
                          <a:cubicBezTo>
                            <a:pt x="2" y="8"/>
                            <a:pt x="2" y="8"/>
                            <a:pt x="2" y="8"/>
                          </a:cubicBezTo>
                          <a:cubicBezTo>
                            <a:pt x="2" y="8"/>
                            <a:pt x="2" y="8"/>
                            <a:pt x="2" y="8"/>
                          </a:cubicBezTo>
                          <a:cubicBezTo>
                            <a:pt x="2" y="8"/>
                            <a:pt x="2" y="8"/>
                            <a:pt x="2" y="8"/>
                          </a:cubicBezTo>
                          <a:cubicBezTo>
                            <a:pt x="2" y="8"/>
                            <a:pt x="2" y="8"/>
                            <a:pt x="2" y="8"/>
                          </a:cubicBezTo>
                          <a:cubicBezTo>
                            <a:pt x="2" y="8"/>
                            <a:pt x="2" y="8"/>
                            <a:pt x="2" y="8"/>
                          </a:cubicBezTo>
                          <a:cubicBezTo>
                            <a:pt x="2" y="8"/>
                            <a:pt x="2" y="8"/>
                            <a:pt x="2" y="8"/>
                          </a:cubicBezTo>
                          <a:cubicBezTo>
                            <a:pt x="2" y="8"/>
                            <a:pt x="2" y="8"/>
                            <a:pt x="1" y="8"/>
                          </a:cubicBezTo>
                          <a:cubicBezTo>
                            <a:pt x="1" y="8"/>
                            <a:pt x="1" y="8"/>
                            <a:pt x="1" y="8"/>
                          </a:cubicBezTo>
                          <a:cubicBezTo>
                            <a:pt x="1" y="8"/>
                            <a:pt x="2" y="8"/>
                            <a:pt x="2" y="8"/>
                          </a:cubicBezTo>
                          <a:cubicBezTo>
                            <a:pt x="2" y="8"/>
                            <a:pt x="2" y="8"/>
                            <a:pt x="2" y="8"/>
                          </a:cubicBezTo>
                          <a:cubicBezTo>
                            <a:pt x="2" y="8"/>
                            <a:pt x="2" y="8"/>
                            <a:pt x="2" y="8"/>
                          </a:cubicBezTo>
                          <a:cubicBezTo>
                            <a:pt x="2" y="8"/>
                            <a:pt x="2" y="8"/>
                            <a:pt x="2" y="8"/>
                          </a:cubicBezTo>
                          <a:cubicBezTo>
                            <a:pt x="2" y="8"/>
                            <a:pt x="2" y="8"/>
                            <a:pt x="2" y="8"/>
                          </a:cubicBezTo>
                          <a:cubicBezTo>
                            <a:pt x="2" y="8"/>
                            <a:pt x="2" y="8"/>
                            <a:pt x="2" y="8"/>
                          </a:cubicBezTo>
                          <a:cubicBezTo>
                            <a:pt x="2" y="9"/>
                            <a:pt x="2" y="9"/>
                            <a:pt x="2" y="9"/>
                          </a:cubicBezTo>
                          <a:cubicBezTo>
                            <a:pt x="2" y="10"/>
                            <a:pt x="3" y="11"/>
                            <a:pt x="3" y="11"/>
                          </a:cubicBezTo>
                          <a:cubicBezTo>
                            <a:pt x="3" y="11"/>
                            <a:pt x="2" y="10"/>
                            <a:pt x="2" y="9"/>
                          </a:cubicBezTo>
                          <a:cubicBezTo>
                            <a:pt x="2" y="9"/>
                            <a:pt x="2" y="9"/>
                            <a:pt x="2" y="8"/>
                          </a:cubicBezTo>
                          <a:cubicBezTo>
                            <a:pt x="2" y="8"/>
                            <a:pt x="2" y="8"/>
                            <a:pt x="2" y="8"/>
                          </a:cubicBezTo>
                          <a:cubicBezTo>
                            <a:pt x="2" y="8"/>
                            <a:pt x="2" y="8"/>
                            <a:pt x="2" y="8"/>
                          </a:cubicBezTo>
                          <a:cubicBezTo>
                            <a:pt x="2" y="8"/>
                            <a:pt x="2" y="8"/>
                            <a:pt x="2" y="8"/>
                          </a:cubicBezTo>
                          <a:cubicBezTo>
                            <a:pt x="2" y="8"/>
                            <a:pt x="2" y="8"/>
                            <a:pt x="2" y="8"/>
                          </a:cubicBezTo>
                          <a:cubicBezTo>
                            <a:pt x="2" y="8"/>
                            <a:pt x="1" y="8"/>
                            <a:pt x="1" y="8"/>
                          </a:cubicBezTo>
                          <a:cubicBezTo>
                            <a:pt x="1" y="8"/>
                            <a:pt x="1" y="9"/>
                            <a:pt x="1" y="9"/>
                          </a:cubicBezTo>
                          <a:cubicBezTo>
                            <a:pt x="1" y="9"/>
                            <a:pt x="1" y="9"/>
                            <a:pt x="1" y="10"/>
                          </a:cubicBezTo>
                          <a:cubicBezTo>
                            <a:pt x="1" y="10"/>
                            <a:pt x="1" y="10"/>
                            <a:pt x="1" y="11"/>
                          </a:cubicBezTo>
                          <a:cubicBezTo>
                            <a:pt x="1" y="11"/>
                            <a:pt x="1" y="11"/>
                            <a:pt x="2" y="11"/>
                          </a:cubicBezTo>
                          <a:cubicBezTo>
                            <a:pt x="1" y="11"/>
                            <a:pt x="1" y="12"/>
                            <a:pt x="1" y="12"/>
                          </a:cubicBezTo>
                          <a:cubicBezTo>
                            <a:pt x="1" y="12"/>
                            <a:pt x="1" y="12"/>
                            <a:pt x="1" y="12"/>
                          </a:cubicBezTo>
                          <a:cubicBezTo>
                            <a:pt x="1" y="12"/>
                            <a:pt x="1" y="12"/>
                            <a:pt x="1" y="12"/>
                          </a:cubicBezTo>
                          <a:cubicBezTo>
                            <a:pt x="1" y="13"/>
                            <a:pt x="2" y="14"/>
                            <a:pt x="3" y="14"/>
                          </a:cubicBezTo>
                          <a:cubicBezTo>
                            <a:pt x="4" y="16"/>
                            <a:pt x="5" y="16"/>
                            <a:pt x="7" y="16"/>
                          </a:cubicBezTo>
                          <a:cubicBezTo>
                            <a:pt x="7" y="17"/>
                            <a:pt x="9" y="17"/>
                            <a:pt x="10" y="16"/>
                          </a:cubicBezTo>
                          <a:cubicBezTo>
                            <a:pt x="10" y="16"/>
                            <a:pt x="11" y="17"/>
                            <a:pt x="12" y="16"/>
                          </a:cubicBezTo>
                          <a:cubicBezTo>
                            <a:pt x="12" y="16"/>
                            <a:pt x="13" y="15"/>
                            <a:pt x="12" y="15"/>
                          </a:cubicBezTo>
                          <a:cubicBezTo>
                            <a:pt x="13" y="15"/>
                            <a:pt x="14" y="15"/>
                            <a:pt x="15" y="15"/>
                          </a:cubicBezTo>
                          <a:cubicBezTo>
                            <a:pt x="15" y="15"/>
                            <a:pt x="15" y="14"/>
                            <a:pt x="15" y="14"/>
                          </a:cubicBezTo>
                          <a:cubicBezTo>
                            <a:pt x="15" y="14"/>
                            <a:pt x="15" y="14"/>
                            <a:pt x="15" y="14"/>
                          </a:cubicBezTo>
                          <a:cubicBezTo>
                            <a:pt x="15" y="14"/>
                            <a:pt x="15" y="14"/>
                            <a:pt x="15" y="14"/>
                          </a:cubicBezTo>
                          <a:cubicBezTo>
                            <a:pt x="15" y="14"/>
                            <a:pt x="15" y="14"/>
                            <a:pt x="15" y="14"/>
                          </a:cubicBezTo>
                          <a:cubicBezTo>
                            <a:pt x="15" y="14"/>
                            <a:pt x="15" y="14"/>
                            <a:pt x="15" y="14"/>
                          </a:cubicBezTo>
                          <a:cubicBezTo>
                            <a:pt x="15" y="14"/>
                            <a:pt x="15" y="14"/>
                            <a:pt x="15" y="14"/>
                          </a:cubicBezTo>
                          <a:cubicBezTo>
                            <a:pt x="15" y="14"/>
                            <a:pt x="15" y="13"/>
                            <a:pt x="15" y="13"/>
                          </a:cubicBezTo>
                          <a:cubicBezTo>
                            <a:pt x="15" y="13"/>
                            <a:pt x="16" y="13"/>
                            <a:pt x="16" y="12"/>
                          </a:cubicBezTo>
                          <a:cubicBezTo>
                            <a:pt x="16" y="12"/>
                            <a:pt x="16" y="12"/>
                            <a:pt x="16" y="11"/>
                          </a:cubicBezTo>
                          <a:cubicBezTo>
                            <a:pt x="16" y="11"/>
                            <a:pt x="16" y="11"/>
                            <a:pt x="16" y="11"/>
                          </a:cubicBezTo>
                          <a:cubicBezTo>
                            <a:pt x="16" y="11"/>
                            <a:pt x="16" y="11"/>
                            <a:pt x="16" y="11"/>
                          </a:cubicBezTo>
                          <a:cubicBezTo>
                            <a:pt x="16" y="11"/>
                            <a:pt x="16" y="11"/>
                            <a:pt x="16" y="10"/>
                          </a:cubicBezTo>
                          <a:cubicBezTo>
                            <a:pt x="16" y="10"/>
                            <a:pt x="17" y="10"/>
                            <a:pt x="17" y="10"/>
                          </a:cubicBezTo>
                          <a:cubicBezTo>
                            <a:pt x="17" y="10"/>
                            <a:pt x="18" y="10"/>
                            <a:pt x="18" y="9"/>
                          </a:cubicBezTo>
                          <a:cubicBezTo>
                            <a:pt x="18" y="9"/>
                            <a:pt x="18" y="8"/>
                            <a:pt x="17" y="8"/>
                          </a:cubicBezTo>
                          <a:cubicBezTo>
                            <a:pt x="17" y="7"/>
                            <a:pt x="17" y="7"/>
                            <a:pt x="17" y="7"/>
                          </a:cubicBezTo>
                          <a:cubicBezTo>
                            <a:pt x="17" y="7"/>
                            <a:pt x="17" y="7"/>
                            <a:pt x="17" y="7"/>
                          </a:cubicBezTo>
                          <a:cubicBezTo>
                            <a:pt x="17" y="7"/>
                            <a:pt x="17" y="7"/>
                            <a:pt x="17" y="7"/>
                          </a:cubicBezTo>
                          <a:cubicBezTo>
                            <a:pt x="17" y="7"/>
                            <a:pt x="17" y="7"/>
                            <a:pt x="17" y="7"/>
                          </a:cubicBezTo>
                          <a:cubicBezTo>
                            <a:pt x="17" y="7"/>
                            <a:pt x="17" y="6"/>
                            <a:pt x="17" y="6"/>
                          </a:cubicBezTo>
                          <a:cubicBezTo>
                            <a:pt x="17" y="5"/>
                            <a:pt x="17" y="5"/>
                            <a:pt x="17" y="5"/>
                          </a:cubicBezTo>
                          <a:cubicBezTo>
                            <a:pt x="17" y="5"/>
                            <a:pt x="17" y="5"/>
                            <a:pt x="17"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3"/>
                            <a:pt x="16" y="3"/>
                            <a:pt x="16" y="3"/>
                          </a:cubicBezTo>
                          <a:cubicBezTo>
                            <a:pt x="16" y="2"/>
                            <a:pt x="15" y="2"/>
                            <a:pt x="15" y="2"/>
                          </a:cubicBezTo>
                          <a:cubicBezTo>
                            <a:pt x="15" y="2"/>
                            <a:pt x="15" y="2"/>
                            <a:pt x="14" y="2"/>
                          </a:cubicBezTo>
                          <a:cubicBezTo>
                            <a:pt x="14" y="2"/>
                            <a:pt x="14" y="2"/>
                            <a:pt x="14" y="2"/>
                          </a:cubicBezTo>
                          <a:cubicBezTo>
                            <a:pt x="14" y="2"/>
                            <a:pt x="14" y="2"/>
                            <a:pt x="14" y="2"/>
                          </a:cubicBezTo>
                          <a:cubicBezTo>
                            <a:pt x="14" y="2"/>
                            <a:pt x="14" y="2"/>
                            <a:pt x="14" y="2"/>
                          </a:cubicBezTo>
                          <a:cubicBezTo>
                            <a:pt x="14" y="2"/>
                            <a:pt x="14" y="2"/>
                            <a:pt x="14" y="2"/>
                          </a:cubicBezTo>
                          <a:cubicBezTo>
                            <a:pt x="14" y="2"/>
                            <a:pt x="14" y="1"/>
                            <a:pt x="14" y="1"/>
                          </a:cubicBezTo>
                          <a:cubicBezTo>
                            <a:pt x="14" y="1"/>
                            <a:pt x="13" y="1"/>
                            <a:pt x="13" y="0"/>
                          </a:cubicBezTo>
                          <a:cubicBezTo>
                            <a:pt x="13" y="0"/>
                            <a:pt x="12" y="0"/>
                            <a:pt x="12" y="0"/>
                          </a:cubicBezTo>
                          <a:cubicBezTo>
                            <a:pt x="12" y="1"/>
                            <a:pt x="12"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0" y="0"/>
                            <a:pt x="10" y="0"/>
                            <a:pt x="10" y="0"/>
                          </a:cubicBezTo>
                          <a:cubicBezTo>
                            <a:pt x="10" y="0"/>
                            <a:pt x="9" y="0"/>
                            <a:pt x="9" y="0"/>
                          </a:cubicBezTo>
                          <a:cubicBezTo>
                            <a:pt x="9" y="0"/>
                            <a:pt x="9" y="0"/>
                            <a:pt x="9" y="1"/>
                          </a:cubicBezTo>
                          <a:cubicBezTo>
                            <a:pt x="9" y="1"/>
                            <a:pt x="9" y="1"/>
                            <a:pt x="9" y="1"/>
                          </a:cubicBezTo>
                          <a:cubicBezTo>
                            <a:pt x="9" y="1"/>
                            <a:pt x="9" y="1"/>
                            <a:pt x="9" y="1"/>
                          </a:cubicBezTo>
                          <a:cubicBezTo>
                            <a:pt x="9" y="1"/>
                            <a:pt x="8" y="1"/>
                            <a:pt x="8" y="1"/>
                          </a:cubicBezTo>
                          <a:cubicBezTo>
                            <a:pt x="8" y="1"/>
                            <a:pt x="8" y="1"/>
                            <a:pt x="7" y="1"/>
                          </a:cubicBezTo>
                          <a:cubicBezTo>
                            <a:pt x="7" y="1"/>
                            <a:pt x="6" y="1"/>
                            <a:pt x="6" y="1"/>
                          </a:cubicBezTo>
                          <a:cubicBezTo>
                            <a:pt x="6" y="1"/>
                            <a:pt x="6" y="2"/>
                            <a:pt x="6" y="2"/>
                          </a:cubicBezTo>
                          <a:cubicBezTo>
                            <a:pt x="6" y="2"/>
                            <a:pt x="6" y="2"/>
                            <a:pt x="6" y="2"/>
                          </a:cubicBezTo>
                          <a:cubicBezTo>
                            <a:pt x="6" y="2"/>
                            <a:pt x="6" y="2"/>
                            <a:pt x="6" y="2"/>
                          </a:cubicBezTo>
                          <a:cubicBezTo>
                            <a:pt x="6" y="2"/>
                            <a:pt x="6" y="2"/>
                            <a:pt x="6" y="2"/>
                          </a:cubicBezTo>
                          <a:cubicBezTo>
                            <a:pt x="5" y="2"/>
                            <a:pt x="5" y="2"/>
                            <a:pt x="5" y="2"/>
                          </a:cubicBezTo>
                          <a:cubicBezTo>
                            <a:pt x="5" y="2"/>
                            <a:pt x="5" y="3"/>
                            <a:pt x="4" y="3"/>
                          </a:cubicBezTo>
                          <a:cubicBezTo>
                            <a:pt x="4" y="3"/>
                            <a:pt x="4" y="4"/>
                            <a:pt x="4" y="4"/>
                          </a:cubicBezTo>
                          <a:cubicBezTo>
                            <a:pt x="4" y="5"/>
                            <a:pt x="4" y="5"/>
                            <a:pt x="4" y="5"/>
                          </a:cubicBezTo>
                          <a:cubicBezTo>
                            <a:pt x="4" y="5"/>
                            <a:pt x="4" y="5"/>
                            <a:pt x="4" y="5"/>
                          </a:cubicBezTo>
                          <a:cubicBezTo>
                            <a:pt x="3" y="5"/>
                            <a:pt x="3" y="5"/>
                            <a:pt x="3" y="6"/>
                          </a:cubicBezTo>
                          <a:cubicBezTo>
                            <a:pt x="3" y="6"/>
                            <a:pt x="3" y="7"/>
                            <a:pt x="4" y="7"/>
                          </a:cubicBezTo>
                          <a:cubicBezTo>
                            <a:pt x="4" y="7"/>
                            <a:pt x="4" y="8"/>
                            <a:pt x="4" y="8"/>
                          </a:cubicBezTo>
                          <a:cubicBezTo>
                            <a:pt x="4" y="8"/>
                            <a:pt x="4" y="8"/>
                            <a:pt x="4" y="8"/>
                          </a:cubicBezTo>
                          <a:cubicBezTo>
                            <a:pt x="4" y="8"/>
                            <a:pt x="4" y="8"/>
                            <a:pt x="4" y="8"/>
                          </a:cubicBezTo>
                          <a:cubicBezTo>
                            <a:pt x="4" y="8"/>
                            <a:pt x="4" y="8"/>
                            <a:pt x="4" y="8"/>
                          </a:cubicBezTo>
                          <a:cubicBezTo>
                            <a:pt x="4" y="8"/>
                            <a:pt x="4" y="9"/>
                            <a:pt x="4" y="9"/>
                          </a:cubicBezTo>
                          <a:cubicBezTo>
                            <a:pt x="4" y="9"/>
                            <a:pt x="4" y="10"/>
                            <a:pt x="5" y="10"/>
                          </a:cubicBezTo>
                          <a:cubicBezTo>
                            <a:pt x="5" y="10"/>
                            <a:pt x="5" y="10"/>
                            <a:pt x="5" y="10"/>
                          </a:cubicBezTo>
                          <a:cubicBezTo>
                            <a:pt x="5" y="10"/>
                            <a:pt x="5" y="10"/>
                            <a:pt x="5" y="10"/>
                          </a:cubicBezTo>
                          <a:cubicBezTo>
                            <a:pt x="6" y="10"/>
                            <a:pt x="6" y="10"/>
                            <a:pt x="6" y="10"/>
                          </a:cubicBezTo>
                          <a:cubicBezTo>
                            <a:pt x="6" y="11"/>
                            <a:pt x="6" y="11"/>
                            <a:pt x="6" y="11"/>
                          </a:cubicBezTo>
                          <a:cubicBezTo>
                            <a:pt x="6" y="11"/>
                            <a:pt x="6" y="11"/>
                            <a:pt x="6" y="11"/>
                          </a:cubicBezTo>
                          <a:cubicBezTo>
                            <a:pt x="6" y="11"/>
                            <a:pt x="6" y="11"/>
                            <a:pt x="6" y="11"/>
                          </a:cubicBezTo>
                          <a:cubicBezTo>
                            <a:pt x="6" y="12"/>
                            <a:pt x="6" y="12"/>
                            <a:pt x="6" y="12"/>
                          </a:cubicBezTo>
                          <a:cubicBezTo>
                            <a:pt x="7" y="12"/>
                            <a:pt x="7" y="12"/>
                            <a:pt x="7" y="12"/>
                          </a:cubicBezTo>
                          <a:cubicBezTo>
                            <a:pt x="7" y="12"/>
                            <a:pt x="8" y="12"/>
                            <a:pt x="8" y="12"/>
                          </a:cubicBezTo>
                          <a:cubicBezTo>
                            <a:pt x="8" y="12"/>
                            <a:pt x="8" y="12"/>
                            <a:pt x="8" y="12"/>
                          </a:cubicBezTo>
                          <a:cubicBezTo>
                            <a:pt x="8" y="12"/>
                            <a:pt x="8" y="12"/>
                            <a:pt x="8" y="12"/>
                          </a:cubicBezTo>
                          <a:cubicBezTo>
                            <a:pt x="8" y="12"/>
                            <a:pt x="8" y="12"/>
                            <a:pt x="8" y="12"/>
                          </a:cubicBezTo>
                          <a:cubicBezTo>
                            <a:pt x="8" y="12"/>
                            <a:pt x="8" y="12"/>
                            <a:pt x="8" y="13"/>
                          </a:cubicBezTo>
                          <a:cubicBezTo>
                            <a:pt x="8" y="13"/>
                            <a:pt x="9" y="13"/>
                            <a:pt x="9" y="13"/>
                          </a:cubicBezTo>
                          <a:cubicBezTo>
                            <a:pt x="9"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1" y="13"/>
                            <a:pt x="12" y="13"/>
                            <a:pt x="12" y="13"/>
                          </a:cubicBezTo>
                          <a:cubicBezTo>
                            <a:pt x="12" y="13"/>
                            <a:pt x="13" y="12"/>
                            <a:pt x="13" y="12"/>
                          </a:cubicBezTo>
                          <a:cubicBezTo>
                            <a:pt x="13" y="12"/>
                            <a:pt x="13" y="12"/>
                            <a:pt x="13" y="12"/>
                          </a:cubicBezTo>
                          <a:cubicBezTo>
                            <a:pt x="13" y="12"/>
                            <a:pt x="13" y="12"/>
                            <a:pt x="13" y="12"/>
                          </a:cubicBezTo>
                          <a:cubicBezTo>
                            <a:pt x="13" y="12"/>
                            <a:pt x="13" y="12"/>
                            <a:pt x="13" y="12"/>
                          </a:cubicBezTo>
                          <a:cubicBezTo>
                            <a:pt x="13" y="12"/>
                            <a:pt x="13" y="12"/>
                            <a:pt x="13" y="12"/>
                          </a:cubicBezTo>
                          <a:cubicBezTo>
                            <a:pt x="13" y="12"/>
                            <a:pt x="13" y="12"/>
                            <a:pt x="13" y="12"/>
                          </a:cubicBezTo>
                          <a:cubicBezTo>
                            <a:pt x="13" y="12"/>
                            <a:pt x="13" y="11"/>
                            <a:pt x="13" y="11"/>
                          </a:cubicBezTo>
                          <a:cubicBezTo>
                            <a:pt x="13" y="11"/>
                            <a:pt x="13" y="11"/>
                            <a:pt x="14" y="11"/>
                          </a:cubicBezTo>
                          <a:cubicBezTo>
                            <a:pt x="14" y="11"/>
                            <a:pt x="14" y="11"/>
                            <a:pt x="14" y="10"/>
                          </a:cubicBezTo>
                          <a:cubicBezTo>
                            <a:pt x="14" y="10"/>
                            <a:pt x="14" y="10"/>
                            <a:pt x="14" y="10"/>
                          </a:cubicBezTo>
                          <a:cubicBezTo>
                            <a:pt x="14" y="10"/>
                            <a:pt x="14" y="10"/>
                            <a:pt x="14" y="10"/>
                          </a:cubicBezTo>
                          <a:cubicBezTo>
                            <a:pt x="14" y="10"/>
                            <a:pt x="14" y="10"/>
                            <a:pt x="14" y="10"/>
                          </a:cubicBezTo>
                          <a:cubicBezTo>
                            <a:pt x="14" y="9"/>
                            <a:pt x="14" y="9"/>
                            <a:pt x="14" y="9"/>
                          </a:cubicBezTo>
                          <a:cubicBezTo>
                            <a:pt x="15" y="9"/>
                            <a:pt x="15" y="8"/>
                            <a:pt x="14" y="8"/>
                          </a:cubicBezTo>
                          <a:cubicBezTo>
                            <a:pt x="14" y="8"/>
                            <a:pt x="14" y="8"/>
                            <a:pt x="14" y="8"/>
                          </a:cubicBezTo>
                          <a:cubicBezTo>
                            <a:pt x="14" y="8"/>
                            <a:pt x="14" y="8"/>
                            <a:pt x="14" y="8"/>
                          </a:cubicBezTo>
                          <a:cubicBezTo>
                            <a:pt x="14" y="8"/>
                            <a:pt x="14" y="7"/>
                            <a:pt x="14" y="7"/>
                          </a:cubicBezTo>
                          <a:cubicBezTo>
                            <a:pt x="14" y="7"/>
                            <a:pt x="14" y="7"/>
                            <a:pt x="14" y="7"/>
                          </a:cubicBezTo>
                          <a:cubicBezTo>
                            <a:pt x="15" y="7"/>
                            <a:pt x="15" y="7"/>
                            <a:pt x="15" y="6"/>
                          </a:cubicBezTo>
                          <a:cubicBezTo>
                            <a:pt x="15" y="6"/>
                            <a:pt x="14" y="5"/>
                            <a:pt x="14" y="5"/>
                          </a:cubicBezTo>
                          <a:cubicBezTo>
                            <a:pt x="14" y="5"/>
                            <a:pt x="13" y="5"/>
                            <a:pt x="13" y="5"/>
                          </a:cubicBezTo>
                          <a:cubicBezTo>
                            <a:pt x="13" y="5"/>
                            <a:pt x="13" y="5"/>
                            <a:pt x="13" y="5"/>
                          </a:cubicBezTo>
                          <a:cubicBezTo>
                            <a:pt x="13" y="5"/>
                            <a:pt x="13" y="5"/>
                            <a:pt x="13" y="5"/>
                          </a:cubicBezTo>
                          <a:cubicBezTo>
                            <a:pt x="13" y="5"/>
                            <a:pt x="13" y="5"/>
                            <a:pt x="13" y="5"/>
                          </a:cubicBezTo>
                          <a:cubicBezTo>
                            <a:pt x="13" y="5"/>
                            <a:pt x="13" y="5"/>
                            <a:pt x="13" y="5"/>
                          </a:cubicBezTo>
                          <a:cubicBezTo>
                            <a:pt x="13" y="4"/>
                            <a:pt x="13" y="4"/>
                            <a:pt x="13" y="4"/>
                          </a:cubicBezTo>
                          <a:cubicBezTo>
                            <a:pt x="13" y="4"/>
                            <a:pt x="12" y="4"/>
                            <a:pt x="12" y="4"/>
                          </a:cubicBezTo>
                          <a:cubicBezTo>
                            <a:pt x="12" y="4"/>
                            <a:pt x="12" y="4"/>
                            <a:pt x="12" y="4"/>
                          </a:cubicBezTo>
                          <a:cubicBezTo>
                            <a:pt x="12" y="4"/>
                            <a:pt x="12" y="4"/>
                            <a:pt x="12" y="4"/>
                          </a:cubicBezTo>
                          <a:cubicBezTo>
                            <a:pt x="12" y="4"/>
                            <a:pt x="12" y="4"/>
                            <a:pt x="11" y="4"/>
                          </a:cubicBezTo>
                          <a:cubicBezTo>
                            <a:pt x="11" y="4"/>
                            <a:pt x="11" y="3"/>
                            <a:pt x="11" y="3"/>
                          </a:cubicBezTo>
                          <a:cubicBezTo>
                            <a:pt x="11" y="3"/>
                            <a:pt x="11" y="3"/>
                            <a:pt x="10" y="3"/>
                          </a:cubicBezTo>
                          <a:cubicBezTo>
                            <a:pt x="10" y="3"/>
                            <a:pt x="10" y="3"/>
                            <a:pt x="9" y="3"/>
                          </a:cubicBezTo>
                          <a:cubicBezTo>
                            <a:pt x="9" y="3"/>
                            <a:pt x="9" y="3"/>
                            <a:pt x="9" y="4"/>
                          </a:cubicBezTo>
                          <a:cubicBezTo>
                            <a:pt x="9" y="4"/>
                            <a:pt x="9" y="4"/>
                            <a:pt x="9" y="4"/>
                          </a:cubicBezTo>
                          <a:cubicBezTo>
                            <a:pt x="9" y="4"/>
                            <a:pt x="9" y="4"/>
                            <a:pt x="9" y="4"/>
                          </a:cubicBezTo>
                          <a:cubicBezTo>
                            <a:pt x="8" y="4"/>
                            <a:pt x="8" y="4"/>
                            <a:pt x="8" y="5"/>
                          </a:cubicBezTo>
                          <a:cubicBezTo>
                            <a:pt x="8" y="5"/>
                            <a:pt x="7" y="5"/>
                            <a:pt x="7" y="5"/>
                          </a:cubicBezTo>
                          <a:cubicBezTo>
                            <a:pt x="7" y="5"/>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6" y="7"/>
                            <a:pt x="7" y="7"/>
                            <a:pt x="7" y="8"/>
                          </a:cubicBezTo>
                          <a:cubicBezTo>
                            <a:pt x="7" y="8"/>
                            <a:pt x="7" y="8"/>
                            <a:pt x="7" y="8"/>
                          </a:cubicBezTo>
                          <a:cubicBezTo>
                            <a:pt x="7" y="8"/>
                            <a:pt x="7" y="9"/>
                            <a:pt x="7" y="9"/>
                          </a:cubicBezTo>
                          <a:cubicBezTo>
                            <a:pt x="7" y="9"/>
                            <a:pt x="7" y="9"/>
                            <a:pt x="7" y="9"/>
                          </a:cubicBezTo>
                          <a:cubicBezTo>
                            <a:pt x="7" y="9"/>
                            <a:pt x="7" y="9"/>
                            <a:pt x="7" y="9"/>
                          </a:cubicBezTo>
                          <a:cubicBezTo>
                            <a:pt x="8" y="10"/>
                            <a:pt x="8" y="10"/>
                            <a:pt x="9" y="10"/>
                          </a:cubicBezTo>
                          <a:cubicBezTo>
                            <a:pt x="9" y="10"/>
                            <a:pt x="9" y="10"/>
                            <a:pt x="9" y="10"/>
                          </a:cubicBezTo>
                          <a:cubicBezTo>
                            <a:pt x="9" y="10"/>
                            <a:pt x="9" y="10"/>
                            <a:pt x="9" y="10"/>
                          </a:cubicBezTo>
                          <a:cubicBezTo>
                            <a:pt x="9" y="10"/>
                            <a:pt x="9" y="10"/>
                            <a:pt x="9" y="10"/>
                          </a:cubicBezTo>
                          <a:cubicBezTo>
                            <a:pt x="10" y="10"/>
                            <a:pt x="10" y="10"/>
                            <a:pt x="10" y="10"/>
                          </a:cubicBezTo>
                          <a:cubicBezTo>
                            <a:pt x="10" y="10"/>
                            <a:pt x="10" y="10"/>
                            <a:pt x="10" y="10"/>
                          </a:cubicBezTo>
                          <a:cubicBezTo>
                            <a:pt x="10" y="10"/>
                            <a:pt x="10" y="10"/>
                            <a:pt x="10" y="10"/>
                          </a:cubicBezTo>
                          <a:cubicBezTo>
                            <a:pt x="10" y="10"/>
                            <a:pt x="11" y="10"/>
                            <a:pt x="11" y="10"/>
                          </a:cubicBezTo>
                          <a:cubicBezTo>
                            <a:pt x="11" y="10"/>
                            <a:pt x="11" y="10"/>
                            <a:pt x="11" y="10"/>
                          </a:cubicBezTo>
                          <a:cubicBezTo>
                            <a:pt x="11" y="10"/>
                            <a:pt x="11" y="10"/>
                            <a:pt x="11" y="10"/>
                          </a:cubicBezTo>
                          <a:cubicBezTo>
                            <a:pt x="11" y="10"/>
                            <a:pt x="11" y="10"/>
                            <a:pt x="11" y="10"/>
                          </a:cubicBezTo>
                          <a:cubicBezTo>
                            <a:pt x="11" y="9"/>
                            <a:pt x="11" y="9"/>
                            <a:pt x="11" y="9"/>
                          </a:cubicBezTo>
                          <a:cubicBezTo>
                            <a:pt x="12" y="9"/>
                            <a:pt x="12" y="9"/>
                            <a:pt x="12" y="9"/>
                          </a:cubicBezTo>
                          <a:cubicBezTo>
                            <a:pt x="12" y="9"/>
                            <a:pt x="12" y="9"/>
                            <a:pt x="12" y="9"/>
                          </a:cubicBezTo>
                          <a:cubicBezTo>
                            <a:pt x="12" y="9"/>
                            <a:pt x="12" y="8"/>
                            <a:pt x="12" y="8"/>
                          </a:cubicBezTo>
                          <a:cubicBezTo>
                            <a:pt x="12" y="8"/>
                            <a:pt x="12" y="8"/>
                            <a:pt x="12" y="8"/>
                          </a:cubicBezTo>
                          <a:cubicBezTo>
                            <a:pt x="12" y="8"/>
                            <a:pt x="12" y="7"/>
                            <a:pt x="12" y="7"/>
                          </a:cubicBezTo>
                          <a:cubicBezTo>
                            <a:pt x="12" y="7"/>
                            <a:pt x="12" y="7"/>
                            <a:pt x="11" y="6"/>
                          </a:cubicBezTo>
                          <a:cubicBezTo>
                            <a:pt x="11" y="6"/>
                            <a:pt x="11" y="6"/>
                            <a:pt x="10" y="6"/>
                          </a:cubicBezTo>
                          <a:cubicBezTo>
                            <a:pt x="10" y="6"/>
                            <a:pt x="10" y="7"/>
                            <a:pt x="9" y="7"/>
                          </a:cubicBezTo>
                          <a:cubicBezTo>
                            <a:pt x="9" y="7"/>
                            <a:pt x="9" y="7"/>
                            <a:pt x="9" y="7"/>
                          </a:cubicBezTo>
                          <a:cubicBezTo>
                            <a:pt x="9" y="7"/>
                            <a:pt x="9" y="8"/>
                            <a:pt x="9" y="8"/>
                          </a:cubicBezTo>
                          <a:cubicBezTo>
                            <a:pt x="9" y="8"/>
                            <a:pt x="9" y="8"/>
                            <a:pt x="9" y="8"/>
                          </a:cubicBezTo>
                          <a:cubicBezTo>
                            <a:pt x="9" y="8"/>
                            <a:pt x="9" y="8"/>
                            <a:pt x="9" y="8"/>
                          </a:cubicBezTo>
                          <a:cubicBezTo>
                            <a:pt x="9" y="8"/>
                            <a:pt x="9" y="8"/>
                            <a:pt x="9" y="9"/>
                          </a:cubicBezTo>
                          <a:cubicBezTo>
                            <a:pt x="9" y="9"/>
                            <a:pt x="9" y="9"/>
                            <a:pt x="9" y="9"/>
                          </a:cubicBezTo>
                          <a:cubicBezTo>
                            <a:pt x="9" y="9"/>
                            <a:pt x="9" y="8"/>
                            <a:pt x="9" y="8"/>
                          </a:cubicBezTo>
                          <a:cubicBezTo>
                            <a:pt x="9" y="8"/>
                            <a:pt x="9" y="8"/>
                            <a:pt x="9" y="8"/>
                          </a:cubicBezTo>
                          <a:cubicBezTo>
                            <a:pt x="9" y="8"/>
                            <a:pt x="9" y="8"/>
                            <a:pt x="9" y="7"/>
                          </a:cubicBezTo>
                          <a:cubicBezTo>
                            <a:pt x="8" y="7"/>
                            <a:pt x="9" y="6"/>
                            <a:pt x="9" y="6"/>
                          </a:cubicBezTo>
                          <a:cubicBezTo>
                            <a:pt x="10" y="5"/>
                            <a:pt x="11" y="5"/>
                            <a:pt x="12" y="6"/>
                          </a:cubicBezTo>
                          <a:cubicBezTo>
                            <a:pt x="12" y="6"/>
                            <a:pt x="12" y="6"/>
                            <a:pt x="12" y="7"/>
                          </a:cubicBezTo>
                          <a:cubicBezTo>
                            <a:pt x="13" y="7"/>
                            <a:pt x="13" y="8"/>
                            <a:pt x="13" y="8"/>
                          </a:cubicBezTo>
                          <a:cubicBezTo>
                            <a:pt x="13" y="9"/>
                            <a:pt x="12" y="10"/>
                            <a:pt x="11" y="11"/>
                          </a:cubicBezTo>
                          <a:cubicBezTo>
                            <a:pt x="11" y="11"/>
                            <a:pt x="10" y="11"/>
                            <a:pt x="10" y="11"/>
                          </a:cubicBezTo>
                          <a:cubicBezTo>
                            <a:pt x="9" y="11"/>
                            <a:pt x="9" y="11"/>
                            <a:pt x="8" y="11"/>
                          </a:cubicBezTo>
                          <a:cubicBezTo>
                            <a:pt x="7" y="10"/>
                            <a:pt x="7" y="10"/>
                            <a:pt x="6" y="9"/>
                          </a:cubicBezTo>
                          <a:cubicBezTo>
                            <a:pt x="6" y="8"/>
                            <a:pt x="5" y="7"/>
                            <a:pt x="6" y="6"/>
                          </a:cubicBezTo>
                          <a:cubicBezTo>
                            <a:pt x="6" y="5"/>
                            <a:pt x="6" y="4"/>
                            <a:pt x="7" y="3"/>
                          </a:cubicBezTo>
                          <a:cubicBezTo>
                            <a:pt x="9" y="2"/>
                            <a:pt x="11" y="2"/>
                            <a:pt x="13" y="3"/>
                          </a:cubicBezTo>
                          <a:cubicBezTo>
                            <a:pt x="14" y="4"/>
                            <a:pt x="14" y="4"/>
                            <a:pt x="15" y="5"/>
                          </a:cubicBezTo>
                          <a:cubicBezTo>
                            <a:pt x="15" y="6"/>
                            <a:pt x="16" y="7"/>
                            <a:pt x="15" y="8"/>
                          </a:cubicBezTo>
                          <a:cubicBezTo>
                            <a:pt x="15" y="10"/>
                            <a:pt x="14" y="12"/>
                            <a:pt x="13" y="13"/>
                          </a:cubicBezTo>
                          <a:cubicBezTo>
                            <a:pt x="12" y="14"/>
                            <a:pt x="11" y="14"/>
                            <a:pt x="10" y="14"/>
                          </a:cubicBezTo>
                          <a:cubicBezTo>
                            <a:pt x="9" y="15"/>
                            <a:pt x="8" y="15"/>
                            <a:pt x="7" y="14"/>
                          </a:cubicBezTo>
                          <a:cubicBezTo>
                            <a:pt x="8" y="14"/>
                            <a:pt x="8" y="15"/>
                            <a:pt x="9" y="14"/>
                          </a:cubicBezTo>
                          <a:cubicBezTo>
                            <a:pt x="10" y="14"/>
                            <a:pt x="11" y="14"/>
                            <a:pt x="11" y="14"/>
                          </a:cubicBezTo>
                          <a:cubicBezTo>
                            <a:pt x="10" y="15"/>
                            <a:pt x="8" y="15"/>
                            <a:pt x="7" y="14"/>
                          </a:cubicBezTo>
                          <a:cubicBezTo>
                            <a:pt x="5" y="14"/>
                            <a:pt x="4" y="13"/>
                            <a:pt x="3" y="12"/>
                          </a:cubicBezTo>
                          <a:cubicBezTo>
                            <a:pt x="3" y="11"/>
                            <a:pt x="3" y="11"/>
                            <a:pt x="3" y="10"/>
                          </a:cubicBezTo>
                          <a:cubicBezTo>
                            <a:pt x="2" y="9"/>
                            <a:pt x="2" y="9"/>
                            <a:pt x="2" y="9"/>
                          </a:cubicBezTo>
                          <a:cubicBezTo>
                            <a:pt x="2" y="8"/>
                            <a:pt x="2" y="8"/>
                            <a:pt x="2" y="8"/>
                          </a:cubicBezTo>
                          <a:cubicBezTo>
                            <a:pt x="2" y="8"/>
                            <a:pt x="2" y="8"/>
                            <a:pt x="2" y="8"/>
                          </a:cubicBezTo>
                          <a:cubicBezTo>
                            <a:pt x="2" y="8"/>
                            <a:pt x="2" y="8"/>
                            <a:pt x="2" y="8"/>
                          </a:cubicBezTo>
                          <a:cubicBezTo>
                            <a:pt x="2" y="8"/>
                            <a:pt x="2" y="8"/>
                            <a:pt x="2" y="8"/>
                          </a:cubicBezTo>
                          <a:cubicBezTo>
                            <a:pt x="2" y="8"/>
                            <a:pt x="2" y="8"/>
                            <a:pt x="2" y="8"/>
                          </a:cubicBezTo>
                          <a:cubicBezTo>
                            <a:pt x="2" y="8"/>
                            <a:pt x="2" y="8"/>
                            <a:pt x="2" y="8"/>
                          </a:cubicBezTo>
                          <a:cubicBezTo>
                            <a:pt x="1" y="8"/>
                            <a:pt x="1" y="8"/>
                            <a:pt x="1" y="8"/>
                          </a:cubicBezTo>
                          <a:cubicBezTo>
                            <a:pt x="1" y="9"/>
                            <a:pt x="1" y="9"/>
                            <a:pt x="1" y="9"/>
                          </a:cubicBezTo>
                          <a:cubicBezTo>
                            <a:pt x="0" y="10"/>
                            <a:pt x="1" y="10"/>
                            <a:pt x="1" y="11"/>
                          </a:cubicBezTo>
                          <a:cubicBezTo>
                            <a:pt x="1" y="11"/>
                            <a:pt x="1" y="11"/>
                            <a:pt x="1" y="11"/>
                          </a:cubicBezTo>
                          <a:cubicBezTo>
                            <a:pt x="1" y="11"/>
                            <a:pt x="1" y="11"/>
                            <a:pt x="1" y="11"/>
                          </a:cubicBezTo>
                          <a:cubicBezTo>
                            <a:pt x="1" y="11"/>
                            <a:pt x="1" y="11"/>
                            <a:pt x="1" y="11"/>
                          </a:cubicBezTo>
                          <a:cubicBezTo>
                            <a:pt x="1" y="11"/>
                            <a:pt x="1" y="11"/>
                            <a:pt x="1" y="11"/>
                          </a:cubicBezTo>
                          <a:cubicBezTo>
                            <a:pt x="1" y="12"/>
                            <a:pt x="1" y="12"/>
                            <a:pt x="1" y="12"/>
                          </a:cubicBezTo>
                          <a:cubicBezTo>
                            <a:pt x="1" y="12"/>
                            <a:pt x="1" y="12"/>
                            <a:pt x="1" y="12"/>
                          </a:cubicBezTo>
                          <a:cubicBezTo>
                            <a:pt x="1" y="12"/>
                            <a:pt x="1" y="13"/>
                            <a:pt x="2" y="13"/>
                          </a:cubicBezTo>
                          <a:cubicBezTo>
                            <a:pt x="2" y="13"/>
                            <a:pt x="2" y="14"/>
                            <a:pt x="3" y="14"/>
                          </a:cubicBezTo>
                          <a:close/>
                          <a:moveTo>
                            <a:pt x="1" y="9"/>
                          </a:moveTo>
                          <a:cubicBezTo>
                            <a:pt x="1" y="9"/>
                            <a:pt x="1" y="9"/>
                            <a:pt x="1" y="9"/>
                          </a:cubicBezTo>
                          <a:cubicBezTo>
                            <a:pt x="1" y="9"/>
                            <a:pt x="1" y="9"/>
                            <a:pt x="1" y="9"/>
                          </a:cubicBezTo>
                          <a:close/>
                          <a:moveTo>
                            <a:pt x="1" y="11"/>
                          </a:moveTo>
                          <a:cubicBezTo>
                            <a:pt x="1" y="11"/>
                            <a:pt x="1" y="11"/>
                            <a:pt x="1" y="11"/>
                          </a:cubicBezTo>
                          <a:cubicBezTo>
                            <a:pt x="1" y="11"/>
                            <a:pt x="1" y="11"/>
                            <a:pt x="1" y="10"/>
                          </a:cubicBezTo>
                          <a:cubicBezTo>
                            <a:pt x="1" y="11"/>
                            <a:pt x="1" y="11"/>
                            <a:pt x="1" y="11"/>
                          </a:cubicBezTo>
                          <a:close/>
                          <a:moveTo>
                            <a:pt x="1" y="8"/>
                          </a:moveTo>
                          <a:cubicBezTo>
                            <a:pt x="1" y="8"/>
                            <a:pt x="1" y="8"/>
                            <a:pt x="1" y="8"/>
                          </a:cubicBezTo>
                          <a:cubicBezTo>
                            <a:pt x="1" y="8"/>
                            <a:pt x="1" y="8"/>
                            <a:pt x="1" y="8"/>
                          </a:cubicBezTo>
                          <a:cubicBezTo>
                            <a:pt x="1" y="8"/>
                            <a:pt x="1" y="8"/>
                            <a:pt x="1" y="8"/>
                          </a:cubicBezTo>
                          <a:close/>
                          <a:moveTo>
                            <a:pt x="2" y="11"/>
                          </a:moveTo>
                          <a:cubicBezTo>
                            <a:pt x="1" y="11"/>
                            <a:pt x="1" y="11"/>
                            <a:pt x="1" y="12"/>
                          </a:cubicBezTo>
                          <a:cubicBezTo>
                            <a:pt x="1" y="11"/>
                            <a:pt x="1" y="11"/>
                            <a:pt x="2" y="11"/>
                          </a:cubicBezTo>
                          <a:cubicBezTo>
                            <a:pt x="1" y="11"/>
                            <a:pt x="1" y="11"/>
                            <a:pt x="1" y="11"/>
                          </a:cubicBezTo>
                          <a:cubicBezTo>
                            <a:pt x="1" y="11"/>
                            <a:pt x="1" y="11"/>
                            <a:pt x="2" y="11"/>
                          </a:cubicBezTo>
                          <a:close/>
                          <a:moveTo>
                            <a:pt x="2" y="8"/>
                          </a:moveTo>
                          <a:cubicBezTo>
                            <a:pt x="2" y="8"/>
                            <a:pt x="2" y="8"/>
                            <a:pt x="2" y="8"/>
                          </a:cubicBezTo>
                          <a:cubicBezTo>
                            <a:pt x="2" y="8"/>
                            <a:pt x="2" y="8"/>
                            <a:pt x="2" y="8"/>
                          </a:cubicBezTo>
                          <a:cubicBezTo>
                            <a:pt x="2" y="8"/>
                            <a:pt x="2"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14326"/>
                    <p:cNvSpPr>
                      <a:spLocks noEditPoints="1"/>
                    </p:cNvSpPr>
                    <p:nvPr/>
                  </p:nvSpPr>
                  <p:spPr bwMode="auto">
                    <a:xfrm>
                      <a:off x="2085" y="642"/>
                      <a:ext cx="29" cy="32"/>
                    </a:xfrm>
                    <a:custGeom>
                      <a:avLst/>
                      <a:gdLst>
                        <a:gd name="T0" fmla="*/ 2 w 7"/>
                        <a:gd name="T1" fmla="*/ 1 h 8"/>
                        <a:gd name="T2" fmla="*/ 0 w 7"/>
                        <a:gd name="T3" fmla="*/ 5 h 8"/>
                        <a:gd name="T4" fmla="*/ 0 w 7"/>
                        <a:gd name="T5" fmla="*/ 6 h 8"/>
                        <a:gd name="T6" fmla="*/ 1 w 7"/>
                        <a:gd name="T7" fmla="*/ 7 h 8"/>
                        <a:gd name="T8" fmla="*/ 1 w 7"/>
                        <a:gd name="T9" fmla="*/ 7 h 8"/>
                        <a:gd name="T10" fmla="*/ 0 w 7"/>
                        <a:gd name="T11" fmla="*/ 7 h 8"/>
                        <a:gd name="T12" fmla="*/ 0 w 7"/>
                        <a:gd name="T13" fmla="*/ 6 h 8"/>
                        <a:gd name="T14" fmla="*/ 0 w 7"/>
                        <a:gd name="T15" fmla="*/ 7 h 8"/>
                        <a:gd name="T16" fmla="*/ 1 w 7"/>
                        <a:gd name="T17" fmla="*/ 7 h 8"/>
                        <a:gd name="T18" fmla="*/ 2 w 7"/>
                        <a:gd name="T19" fmla="*/ 7 h 8"/>
                        <a:gd name="T20" fmla="*/ 2 w 7"/>
                        <a:gd name="T21" fmla="*/ 7 h 8"/>
                        <a:gd name="T22" fmla="*/ 3 w 7"/>
                        <a:gd name="T23" fmla="*/ 7 h 8"/>
                        <a:gd name="T24" fmla="*/ 7 w 7"/>
                        <a:gd name="T25" fmla="*/ 6 h 8"/>
                        <a:gd name="T26" fmla="*/ 7 w 7"/>
                        <a:gd name="T27" fmla="*/ 3 h 8"/>
                        <a:gd name="T28" fmla="*/ 6 w 7"/>
                        <a:gd name="T29" fmla="*/ 5 h 8"/>
                        <a:gd name="T30" fmla="*/ 4 w 7"/>
                        <a:gd name="T31" fmla="*/ 6 h 8"/>
                        <a:gd name="T32" fmla="*/ 3 w 7"/>
                        <a:gd name="T33" fmla="*/ 6 h 8"/>
                        <a:gd name="T34" fmla="*/ 3 w 7"/>
                        <a:gd name="T35" fmla="*/ 6 h 8"/>
                        <a:gd name="T36" fmla="*/ 3 w 7"/>
                        <a:gd name="T37" fmla="*/ 6 h 8"/>
                        <a:gd name="T38" fmla="*/ 2 w 7"/>
                        <a:gd name="T39" fmla="*/ 5 h 8"/>
                        <a:gd name="T40" fmla="*/ 2 w 7"/>
                        <a:gd name="T41" fmla="*/ 5 h 8"/>
                        <a:gd name="T42" fmla="*/ 2 w 7"/>
                        <a:gd name="T43" fmla="*/ 5 h 8"/>
                        <a:gd name="T44" fmla="*/ 2 w 7"/>
                        <a:gd name="T45" fmla="*/ 5 h 8"/>
                        <a:gd name="T46" fmla="*/ 2 w 7"/>
                        <a:gd name="T47" fmla="*/ 5 h 8"/>
                        <a:gd name="T48" fmla="*/ 2 w 7"/>
                        <a:gd name="T49" fmla="*/ 5 h 8"/>
                        <a:gd name="T50" fmla="*/ 2 w 7"/>
                        <a:gd name="T51" fmla="*/ 5 h 8"/>
                        <a:gd name="T52" fmla="*/ 2 w 7"/>
                        <a:gd name="T53" fmla="*/ 5 h 8"/>
                        <a:gd name="T54" fmla="*/ 2 w 7"/>
                        <a:gd name="T55" fmla="*/ 4 h 8"/>
                        <a:gd name="T56" fmla="*/ 4 w 7"/>
                        <a:gd name="T57" fmla="*/ 2 h 8"/>
                        <a:gd name="T58" fmla="*/ 5 w 7"/>
                        <a:gd name="T59" fmla="*/ 2 h 8"/>
                        <a:gd name="T60" fmla="*/ 6 w 7"/>
                        <a:gd name="T61" fmla="*/ 4 h 8"/>
                        <a:gd name="T62" fmla="*/ 6 w 7"/>
                        <a:gd name="T63" fmla="*/ 3 h 8"/>
                        <a:gd name="T64" fmla="*/ 6 w 7"/>
                        <a:gd name="T65" fmla="*/ 3 h 8"/>
                        <a:gd name="T66" fmla="*/ 6 w 7"/>
                        <a:gd name="T6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 h="8">
                          <a:moveTo>
                            <a:pt x="5" y="1"/>
                          </a:moveTo>
                          <a:cubicBezTo>
                            <a:pt x="4" y="0"/>
                            <a:pt x="3" y="0"/>
                            <a:pt x="2" y="1"/>
                          </a:cubicBezTo>
                          <a:cubicBezTo>
                            <a:pt x="2" y="1"/>
                            <a:pt x="1" y="2"/>
                            <a:pt x="0" y="2"/>
                          </a:cubicBezTo>
                          <a:cubicBezTo>
                            <a:pt x="0" y="3"/>
                            <a:pt x="0" y="4"/>
                            <a:pt x="0" y="5"/>
                          </a:cubicBezTo>
                          <a:cubicBezTo>
                            <a:pt x="0" y="5"/>
                            <a:pt x="0" y="4"/>
                            <a:pt x="0" y="4"/>
                          </a:cubicBezTo>
                          <a:cubicBezTo>
                            <a:pt x="0" y="5"/>
                            <a:pt x="0" y="5"/>
                            <a:pt x="0" y="6"/>
                          </a:cubicBezTo>
                          <a:cubicBezTo>
                            <a:pt x="0" y="6"/>
                            <a:pt x="0" y="7"/>
                            <a:pt x="0" y="7"/>
                          </a:cubicBezTo>
                          <a:cubicBezTo>
                            <a:pt x="0" y="7"/>
                            <a:pt x="1" y="7"/>
                            <a:pt x="1" y="7"/>
                          </a:cubicBezTo>
                          <a:cubicBezTo>
                            <a:pt x="1" y="7"/>
                            <a:pt x="1" y="7"/>
                            <a:pt x="1" y="7"/>
                          </a:cubicBezTo>
                          <a:cubicBezTo>
                            <a:pt x="1" y="7"/>
                            <a:pt x="1" y="7"/>
                            <a:pt x="1" y="7"/>
                          </a:cubicBezTo>
                          <a:cubicBezTo>
                            <a:pt x="1" y="7"/>
                            <a:pt x="1" y="7"/>
                            <a:pt x="1" y="7"/>
                          </a:cubicBezTo>
                          <a:cubicBezTo>
                            <a:pt x="1" y="7"/>
                            <a:pt x="0" y="7"/>
                            <a:pt x="0" y="7"/>
                          </a:cubicBezTo>
                          <a:cubicBezTo>
                            <a:pt x="0" y="6"/>
                            <a:pt x="0" y="6"/>
                            <a:pt x="0" y="6"/>
                          </a:cubicBezTo>
                          <a:cubicBezTo>
                            <a:pt x="0" y="6"/>
                            <a:pt x="0" y="6"/>
                            <a:pt x="0" y="6"/>
                          </a:cubicBezTo>
                          <a:cubicBezTo>
                            <a:pt x="0" y="6"/>
                            <a:pt x="0" y="6"/>
                            <a:pt x="0" y="6"/>
                          </a:cubicBezTo>
                          <a:cubicBezTo>
                            <a:pt x="0" y="6"/>
                            <a:pt x="0" y="6"/>
                            <a:pt x="0" y="7"/>
                          </a:cubicBezTo>
                          <a:cubicBezTo>
                            <a:pt x="0" y="7"/>
                            <a:pt x="0" y="6"/>
                            <a:pt x="0" y="6"/>
                          </a:cubicBezTo>
                          <a:cubicBezTo>
                            <a:pt x="0" y="7"/>
                            <a:pt x="1" y="7"/>
                            <a:pt x="1" y="7"/>
                          </a:cubicBezTo>
                          <a:cubicBezTo>
                            <a:pt x="1" y="7"/>
                            <a:pt x="2" y="7"/>
                            <a:pt x="2" y="7"/>
                          </a:cubicBezTo>
                          <a:cubicBezTo>
                            <a:pt x="2" y="7"/>
                            <a:pt x="2" y="7"/>
                            <a:pt x="2" y="7"/>
                          </a:cubicBezTo>
                          <a:cubicBezTo>
                            <a:pt x="2" y="7"/>
                            <a:pt x="2" y="7"/>
                            <a:pt x="2" y="7"/>
                          </a:cubicBezTo>
                          <a:cubicBezTo>
                            <a:pt x="2" y="7"/>
                            <a:pt x="2" y="7"/>
                            <a:pt x="2" y="7"/>
                          </a:cubicBezTo>
                          <a:cubicBezTo>
                            <a:pt x="2" y="7"/>
                            <a:pt x="2" y="7"/>
                            <a:pt x="3" y="7"/>
                          </a:cubicBezTo>
                          <a:cubicBezTo>
                            <a:pt x="3" y="7"/>
                            <a:pt x="3" y="7"/>
                            <a:pt x="3" y="7"/>
                          </a:cubicBezTo>
                          <a:cubicBezTo>
                            <a:pt x="3" y="8"/>
                            <a:pt x="5" y="8"/>
                            <a:pt x="6" y="7"/>
                          </a:cubicBezTo>
                          <a:cubicBezTo>
                            <a:pt x="6" y="6"/>
                            <a:pt x="6" y="6"/>
                            <a:pt x="7" y="6"/>
                          </a:cubicBezTo>
                          <a:cubicBezTo>
                            <a:pt x="7" y="5"/>
                            <a:pt x="7" y="5"/>
                            <a:pt x="7" y="5"/>
                          </a:cubicBezTo>
                          <a:cubicBezTo>
                            <a:pt x="7" y="4"/>
                            <a:pt x="7" y="3"/>
                            <a:pt x="7" y="3"/>
                          </a:cubicBezTo>
                          <a:cubicBezTo>
                            <a:pt x="7" y="2"/>
                            <a:pt x="6" y="1"/>
                            <a:pt x="5" y="1"/>
                          </a:cubicBezTo>
                          <a:close/>
                          <a:moveTo>
                            <a:pt x="6" y="5"/>
                          </a:moveTo>
                          <a:cubicBezTo>
                            <a:pt x="6" y="5"/>
                            <a:pt x="6" y="5"/>
                            <a:pt x="6" y="5"/>
                          </a:cubicBezTo>
                          <a:cubicBezTo>
                            <a:pt x="5" y="5"/>
                            <a:pt x="5" y="5"/>
                            <a:pt x="4" y="6"/>
                          </a:cubicBezTo>
                          <a:cubicBezTo>
                            <a:pt x="4" y="6"/>
                            <a:pt x="4" y="6"/>
                            <a:pt x="3" y="6"/>
                          </a:cubicBezTo>
                          <a:cubicBezTo>
                            <a:pt x="3" y="6"/>
                            <a:pt x="3" y="6"/>
                            <a:pt x="3" y="6"/>
                          </a:cubicBezTo>
                          <a:cubicBezTo>
                            <a:pt x="3" y="6"/>
                            <a:pt x="3" y="6"/>
                            <a:pt x="3" y="6"/>
                          </a:cubicBezTo>
                          <a:cubicBezTo>
                            <a:pt x="3" y="6"/>
                            <a:pt x="3" y="6"/>
                            <a:pt x="3" y="6"/>
                          </a:cubicBezTo>
                          <a:cubicBezTo>
                            <a:pt x="3" y="6"/>
                            <a:pt x="3" y="6"/>
                            <a:pt x="3" y="6"/>
                          </a:cubicBezTo>
                          <a:cubicBezTo>
                            <a:pt x="3" y="6"/>
                            <a:pt x="3" y="6"/>
                            <a:pt x="3" y="6"/>
                          </a:cubicBezTo>
                          <a:cubicBezTo>
                            <a:pt x="3" y="6"/>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5"/>
                            <a:pt x="2" y="5"/>
                          </a:cubicBezTo>
                          <a:cubicBezTo>
                            <a:pt x="2" y="5"/>
                            <a:pt x="2" y="4"/>
                            <a:pt x="2" y="4"/>
                          </a:cubicBezTo>
                          <a:cubicBezTo>
                            <a:pt x="2" y="4"/>
                            <a:pt x="3" y="3"/>
                            <a:pt x="3" y="3"/>
                          </a:cubicBezTo>
                          <a:cubicBezTo>
                            <a:pt x="3" y="3"/>
                            <a:pt x="4" y="3"/>
                            <a:pt x="4" y="2"/>
                          </a:cubicBezTo>
                          <a:cubicBezTo>
                            <a:pt x="4" y="2"/>
                            <a:pt x="5" y="2"/>
                            <a:pt x="5" y="3"/>
                          </a:cubicBezTo>
                          <a:cubicBezTo>
                            <a:pt x="5" y="3"/>
                            <a:pt x="5" y="2"/>
                            <a:pt x="5" y="2"/>
                          </a:cubicBezTo>
                          <a:cubicBezTo>
                            <a:pt x="5" y="2"/>
                            <a:pt x="5" y="3"/>
                            <a:pt x="6" y="3"/>
                          </a:cubicBezTo>
                          <a:cubicBezTo>
                            <a:pt x="6" y="3"/>
                            <a:pt x="6" y="3"/>
                            <a:pt x="6" y="4"/>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4"/>
                            <a:pt x="6" y="4"/>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14327"/>
                    <p:cNvSpPr>
                      <a:spLocks/>
                    </p:cNvSpPr>
                    <p:nvPr/>
                  </p:nvSpPr>
                  <p:spPr bwMode="auto">
                    <a:xfrm>
                      <a:off x="2093" y="654"/>
                      <a:ext cx="12" cy="8"/>
                    </a:xfrm>
                    <a:custGeom>
                      <a:avLst/>
                      <a:gdLst>
                        <a:gd name="T0" fmla="*/ 1 w 3"/>
                        <a:gd name="T1" fmla="*/ 2 h 2"/>
                        <a:gd name="T2" fmla="*/ 1 w 3"/>
                        <a:gd name="T3" fmla="*/ 1 h 2"/>
                        <a:gd name="T4" fmla="*/ 2 w 3"/>
                        <a:gd name="T5" fmla="*/ 0 h 2"/>
                        <a:gd name="T6" fmla="*/ 2 w 3"/>
                        <a:gd name="T7" fmla="*/ 0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1"/>
                            <a:pt x="1" y="1"/>
                            <a:pt x="1" y="1"/>
                          </a:cubicBezTo>
                          <a:cubicBezTo>
                            <a:pt x="0" y="1"/>
                            <a:pt x="1" y="0"/>
                            <a:pt x="2" y="0"/>
                          </a:cubicBezTo>
                          <a:cubicBezTo>
                            <a:pt x="2" y="0"/>
                            <a:pt x="2" y="0"/>
                            <a:pt x="2" y="0"/>
                          </a:cubicBezTo>
                          <a:cubicBezTo>
                            <a:pt x="3"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14328"/>
                    <p:cNvSpPr>
                      <a:spLocks noEditPoints="1"/>
                    </p:cNvSpPr>
                    <p:nvPr/>
                  </p:nvSpPr>
                  <p:spPr bwMode="auto">
                    <a:xfrm>
                      <a:off x="2044" y="633"/>
                      <a:ext cx="29" cy="33"/>
                    </a:xfrm>
                    <a:custGeom>
                      <a:avLst/>
                      <a:gdLst>
                        <a:gd name="T0" fmla="*/ 6 w 7"/>
                        <a:gd name="T1" fmla="*/ 1 h 8"/>
                        <a:gd name="T2" fmla="*/ 3 w 7"/>
                        <a:gd name="T3" fmla="*/ 0 h 8"/>
                        <a:gd name="T4" fmla="*/ 1 w 7"/>
                        <a:gd name="T5" fmla="*/ 2 h 8"/>
                        <a:gd name="T6" fmla="*/ 1 w 7"/>
                        <a:gd name="T7" fmla="*/ 2 h 8"/>
                        <a:gd name="T8" fmla="*/ 1 w 7"/>
                        <a:gd name="T9" fmla="*/ 2 h 8"/>
                        <a:gd name="T10" fmla="*/ 0 w 7"/>
                        <a:gd name="T11" fmla="*/ 3 h 8"/>
                        <a:gd name="T12" fmla="*/ 1 w 7"/>
                        <a:gd name="T13" fmla="*/ 4 h 8"/>
                        <a:gd name="T14" fmla="*/ 1 w 7"/>
                        <a:gd name="T15" fmla="*/ 4 h 8"/>
                        <a:gd name="T16" fmla="*/ 1 w 7"/>
                        <a:gd name="T17" fmla="*/ 4 h 8"/>
                        <a:gd name="T18" fmla="*/ 1 w 7"/>
                        <a:gd name="T19" fmla="*/ 4 h 8"/>
                        <a:gd name="T20" fmla="*/ 1 w 7"/>
                        <a:gd name="T21" fmla="*/ 4 h 8"/>
                        <a:gd name="T22" fmla="*/ 2 w 7"/>
                        <a:gd name="T23" fmla="*/ 7 h 8"/>
                        <a:gd name="T24" fmla="*/ 1 w 7"/>
                        <a:gd name="T25" fmla="*/ 5 h 8"/>
                        <a:gd name="T26" fmla="*/ 1 w 7"/>
                        <a:gd name="T27" fmla="*/ 5 h 8"/>
                        <a:gd name="T28" fmla="*/ 1 w 7"/>
                        <a:gd name="T29" fmla="*/ 5 h 8"/>
                        <a:gd name="T30" fmla="*/ 2 w 7"/>
                        <a:gd name="T31" fmla="*/ 6 h 8"/>
                        <a:gd name="T32" fmla="*/ 1 w 7"/>
                        <a:gd name="T33" fmla="*/ 6 h 8"/>
                        <a:gd name="T34" fmla="*/ 2 w 7"/>
                        <a:gd name="T35" fmla="*/ 7 h 8"/>
                        <a:gd name="T36" fmla="*/ 2 w 7"/>
                        <a:gd name="T37" fmla="*/ 7 h 8"/>
                        <a:gd name="T38" fmla="*/ 3 w 7"/>
                        <a:gd name="T39" fmla="*/ 8 h 8"/>
                        <a:gd name="T40" fmla="*/ 3 w 7"/>
                        <a:gd name="T41" fmla="*/ 8 h 8"/>
                        <a:gd name="T42" fmla="*/ 3 w 7"/>
                        <a:gd name="T43" fmla="*/ 8 h 8"/>
                        <a:gd name="T44" fmla="*/ 4 w 7"/>
                        <a:gd name="T45" fmla="*/ 8 h 8"/>
                        <a:gd name="T46" fmla="*/ 6 w 7"/>
                        <a:gd name="T47" fmla="*/ 7 h 8"/>
                        <a:gd name="T48" fmla="*/ 6 w 7"/>
                        <a:gd name="T49" fmla="*/ 6 h 8"/>
                        <a:gd name="T50" fmla="*/ 7 w 7"/>
                        <a:gd name="T51" fmla="*/ 5 h 8"/>
                        <a:gd name="T52" fmla="*/ 7 w 7"/>
                        <a:gd name="T53" fmla="*/ 5 h 8"/>
                        <a:gd name="T54" fmla="*/ 7 w 7"/>
                        <a:gd name="T55" fmla="*/ 4 h 8"/>
                        <a:gd name="T56" fmla="*/ 7 w 7"/>
                        <a:gd name="T57" fmla="*/ 3 h 8"/>
                        <a:gd name="T58" fmla="*/ 6 w 7"/>
                        <a:gd name="T59" fmla="*/ 1 h 8"/>
                        <a:gd name="T60" fmla="*/ 5 w 7"/>
                        <a:gd name="T61" fmla="*/ 5 h 8"/>
                        <a:gd name="T62" fmla="*/ 5 w 7"/>
                        <a:gd name="T63" fmla="*/ 5 h 8"/>
                        <a:gd name="T64" fmla="*/ 4 w 7"/>
                        <a:gd name="T65" fmla="*/ 5 h 8"/>
                        <a:gd name="T66" fmla="*/ 4 w 7"/>
                        <a:gd name="T67" fmla="*/ 5 h 8"/>
                        <a:gd name="T68" fmla="*/ 4 w 7"/>
                        <a:gd name="T69" fmla="*/ 5 h 8"/>
                        <a:gd name="T70" fmla="*/ 4 w 7"/>
                        <a:gd name="T71" fmla="*/ 5 h 8"/>
                        <a:gd name="T72" fmla="*/ 3 w 7"/>
                        <a:gd name="T73" fmla="*/ 5 h 8"/>
                        <a:gd name="T74" fmla="*/ 3 w 7"/>
                        <a:gd name="T75" fmla="*/ 5 h 8"/>
                        <a:gd name="T76" fmla="*/ 3 w 7"/>
                        <a:gd name="T77" fmla="*/ 5 h 8"/>
                        <a:gd name="T78" fmla="*/ 3 w 7"/>
                        <a:gd name="T79" fmla="*/ 5 h 8"/>
                        <a:gd name="T80" fmla="*/ 3 w 7"/>
                        <a:gd name="T81" fmla="*/ 5 h 8"/>
                        <a:gd name="T82" fmla="*/ 3 w 7"/>
                        <a:gd name="T83" fmla="*/ 4 h 8"/>
                        <a:gd name="T84" fmla="*/ 3 w 7"/>
                        <a:gd name="T85" fmla="*/ 4 h 8"/>
                        <a:gd name="T86" fmla="*/ 3 w 7"/>
                        <a:gd name="T87" fmla="*/ 4 h 8"/>
                        <a:gd name="T88" fmla="*/ 4 w 7"/>
                        <a:gd name="T89" fmla="*/ 3 h 8"/>
                        <a:gd name="T90" fmla="*/ 3 w 7"/>
                        <a:gd name="T91" fmla="*/ 3 h 8"/>
                        <a:gd name="T92" fmla="*/ 3 w 7"/>
                        <a:gd name="T93" fmla="*/ 2 h 8"/>
                        <a:gd name="T94" fmla="*/ 3 w 7"/>
                        <a:gd name="T95" fmla="*/ 2 h 8"/>
                        <a:gd name="T96" fmla="*/ 3 w 7"/>
                        <a:gd name="T97" fmla="*/ 2 h 8"/>
                        <a:gd name="T98" fmla="*/ 4 w 7"/>
                        <a:gd name="T99" fmla="*/ 2 h 8"/>
                        <a:gd name="T100" fmla="*/ 4 w 7"/>
                        <a:gd name="T101" fmla="*/ 2 h 8"/>
                        <a:gd name="T102" fmla="*/ 4 w 7"/>
                        <a:gd name="T103" fmla="*/ 2 h 8"/>
                        <a:gd name="T104" fmla="*/ 5 w 7"/>
                        <a:gd name="T105" fmla="*/ 3 h 8"/>
                        <a:gd name="T106" fmla="*/ 5 w 7"/>
                        <a:gd name="T107" fmla="*/ 2 h 8"/>
                        <a:gd name="T108" fmla="*/ 5 w 7"/>
                        <a:gd name="T109" fmla="*/ 4 h 8"/>
                        <a:gd name="T110" fmla="*/ 5 w 7"/>
                        <a:gd name="T111" fmla="*/ 3 h 8"/>
                        <a:gd name="T112" fmla="*/ 5 w 7"/>
                        <a:gd name="T113" fmla="*/ 3 h 8"/>
                        <a:gd name="T114" fmla="*/ 5 w 7"/>
                        <a:gd name="T115" fmla="*/ 3 h 8"/>
                        <a:gd name="T116" fmla="*/ 5 w 7"/>
                        <a:gd name="T117" fmla="*/ 4 h 8"/>
                        <a:gd name="T118" fmla="*/ 5 w 7"/>
                        <a:gd name="T119" fmla="*/ 3 h 8"/>
                        <a:gd name="T120" fmla="*/ 5 w 7"/>
                        <a:gd name="T1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 h="8">
                          <a:moveTo>
                            <a:pt x="6" y="1"/>
                          </a:moveTo>
                          <a:cubicBezTo>
                            <a:pt x="5" y="0"/>
                            <a:pt x="4" y="0"/>
                            <a:pt x="3" y="0"/>
                          </a:cubicBezTo>
                          <a:cubicBezTo>
                            <a:pt x="2" y="0"/>
                            <a:pt x="1" y="1"/>
                            <a:pt x="1" y="2"/>
                          </a:cubicBezTo>
                          <a:cubicBezTo>
                            <a:pt x="1" y="2"/>
                            <a:pt x="1" y="2"/>
                            <a:pt x="1" y="2"/>
                          </a:cubicBezTo>
                          <a:cubicBezTo>
                            <a:pt x="1" y="2"/>
                            <a:pt x="1" y="2"/>
                            <a:pt x="1" y="2"/>
                          </a:cubicBezTo>
                          <a:cubicBezTo>
                            <a:pt x="1" y="2"/>
                            <a:pt x="0" y="3"/>
                            <a:pt x="0" y="3"/>
                          </a:cubicBezTo>
                          <a:cubicBezTo>
                            <a:pt x="0" y="3"/>
                            <a:pt x="0" y="3"/>
                            <a:pt x="1" y="4"/>
                          </a:cubicBezTo>
                          <a:cubicBezTo>
                            <a:pt x="1" y="4"/>
                            <a:pt x="1" y="4"/>
                            <a:pt x="1" y="4"/>
                          </a:cubicBezTo>
                          <a:cubicBezTo>
                            <a:pt x="1" y="4"/>
                            <a:pt x="1" y="4"/>
                            <a:pt x="1" y="4"/>
                          </a:cubicBezTo>
                          <a:cubicBezTo>
                            <a:pt x="1" y="4"/>
                            <a:pt x="1" y="4"/>
                            <a:pt x="1" y="4"/>
                          </a:cubicBezTo>
                          <a:cubicBezTo>
                            <a:pt x="1" y="4"/>
                            <a:pt x="1" y="4"/>
                            <a:pt x="1" y="4"/>
                          </a:cubicBezTo>
                          <a:cubicBezTo>
                            <a:pt x="1" y="5"/>
                            <a:pt x="1" y="6"/>
                            <a:pt x="2" y="7"/>
                          </a:cubicBezTo>
                          <a:cubicBezTo>
                            <a:pt x="2" y="6"/>
                            <a:pt x="1" y="5"/>
                            <a:pt x="1" y="5"/>
                          </a:cubicBezTo>
                          <a:cubicBezTo>
                            <a:pt x="1" y="5"/>
                            <a:pt x="1" y="5"/>
                            <a:pt x="1" y="5"/>
                          </a:cubicBezTo>
                          <a:cubicBezTo>
                            <a:pt x="1" y="5"/>
                            <a:pt x="1" y="5"/>
                            <a:pt x="1" y="5"/>
                          </a:cubicBezTo>
                          <a:cubicBezTo>
                            <a:pt x="1" y="5"/>
                            <a:pt x="1" y="6"/>
                            <a:pt x="2" y="6"/>
                          </a:cubicBezTo>
                          <a:cubicBezTo>
                            <a:pt x="2" y="6"/>
                            <a:pt x="2" y="6"/>
                            <a:pt x="1" y="6"/>
                          </a:cubicBezTo>
                          <a:cubicBezTo>
                            <a:pt x="2" y="6"/>
                            <a:pt x="2" y="6"/>
                            <a:pt x="2" y="7"/>
                          </a:cubicBezTo>
                          <a:cubicBezTo>
                            <a:pt x="2" y="7"/>
                            <a:pt x="2" y="7"/>
                            <a:pt x="2" y="7"/>
                          </a:cubicBezTo>
                          <a:cubicBezTo>
                            <a:pt x="2" y="7"/>
                            <a:pt x="3" y="8"/>
                            <a:pt x="3" y="8"/>
                          </a:cubicBezTo>
                          <a:cubicBezTo>
                            <a:pt x="3" y="8"/>
                            <a:pt x="3" y="8"/>
                            <a:pt x="3" y="8"/>
                          </a:cubicBezTo>
                          <a:cubicBezTo>
                            <a:pt x="3" y="8"/>
                            <a:pt x="3" y="8"/>
                            <a:pt x="3" y="8"/>
                          </a:cubicBezTo>
                          <a:cubicBezTo>
                            <a:pt x="3" y="8"/>
                            <a:pt x="4" y="8"/>
                            <a:pt x="4" y="8"/>
                          </a:cubicBezTo>
                          <a:cubicBezTo>
                            <a:pt x="5" y="8"/>
                            <a:pt x="5" y="8"/>
                            <a:pt x="6" y="7"/>
                          </a:cubicBezTo>
                          <a:cubicBezTo>
                            <a:pt x="6" y="7"/>
                            <a:pt x="6" y="6"/>
                            <a:pt x="6" y="6"/>
                          </a:cubicBezTo>
                          <a:cubicBezTo>
                            <a:pt x="6" y="6"/>
                            <a:pt x="7" y="6"/>
                            <a:pt x="7" y="5"/>
                          </a:cubicBezTo>
                          <a:cubicBezTo>
                            <a:pt x="7" y="5"/>
                            <a:pt x="7" y="5"/>
                            <a:pt x="7" y="5"/>
                          </a:cubicBezTo>
                          <a:cubicBezTo>
                            <a:pt x="7" y="5"/>
                            <a:pt x="7" y="4"/>
                            <a:pt x="7" y="4"/>
                          </a:cubicBezTo>
                          <a:cubicBezTo>
                            <a:pt x="7" y="4"/>
                            <a:pt x="7" y="3"/>
                            <a:pt x="7" y="3"/>
                          </a:cubicBezTo>
                          <a:cubicBezTo>
                            <a:pt x="7" y="2"/>
                            <a:pt x="6" y="1"/>
                            <a:pt x="6" y="1"/>
                          </a:cubicBezTo>
                          <a:close/>
                          <a:moveTo>
                            <a:pt x="5" y="5"/>
                          </a:moveTo>
                          <a:cubicBezTo>
                            <a:pt x="5" y="5"/>
                            <a:pt x="5" y="5"/>
                            <a:pt x="5" y="5"/>
                          </a:cubicBezTo>
                          <a:cubicBezTo>
                            <a:pt x="5" y="5"/>
                            <a:pt x="5" y="5"/>
                            <a:pt x="4" y="5"/>
                          </a:cubicBezTo>
                          <a:cubicBezTo>
                            <a:pt x="4" y="5"/>
                            <a:pt x="4" y="5"/>
                            <a:pt x="4" y="5"/>
                          </a:cubicBezTo>
                          <a:cubicBezTo>
                            <a:pt x="4" y="5"/>
                            <a:pt x="4" y="5"/>
                            <a:pt x="4" y="5"/>
                          </a:cubicBezTo>
                          <a:cubicBezTo>
                            <a:pt x="4" y="5"/>
                            <a:pt x="4" y="5"/>
                            <a:pt x="4" y="5"/>
                          </a:cubicBezTo>
                          <a:cubicBezTo>
                            <a:pt x="4" y="5"/>
                            <a:pt x="4"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4"/>
                          </a:cubicBezTo>
                          <a:cubicBezTo>
                            <a:pt x="3" y="4"/>
                            <a:pt x="3" y="4"/>
                            <a:pt x="3" y="4"/>
                          </a:cubicBezTo>
                          <a:cubicBezTo>
                            <a:pt x="3" y="4"/>
                            <a:pt x="3" y="4"/>
                            <a:pt x="3" y="4"/>
                          </a:cubicBezTo>
                          <a:cubicBezTo>
                            <a:pt x="3" y="5"/>
                            <a:pt x="5" y="3"/>
                            <a:pt x="4" y="3"/>
                          </a:cubicBezTo>
                          <a:cubicBezTo>
                            <a:pt x="3" y="2"/>
                            <a:pt x="3" y="3"/>
                            <a:pt x="3" y="3"/>
                          </a:cubicBezTo>
                          <a:cubicBezTo>
                            <a:pt x="3" y="3"/>
                            <a:pt x="3" y="3"/>
                            <a:pt x="3" y="2"/>
                          </a:cubicBezTo>
                          <a:cubicBezTo>
                            <a:pt x="3" y="2"/>
                            <a:pt x="3" y="2"/>
                            <a:pt x="3" y="2"/>
                          </a:cubicBezTo>
                          <a:cubicBezTo>
                            <a:pt x="3" y="2"/>
                            <a:pt x="3" y="2"/>
                            <a:pt x="3" y="2"/>
                          </a:cubicBezTo>
                          <a:cubicBezTo>
                            <a:pt x="3" y="2"/>
                            <a:pt x="4" y="2"/>
                            <a:pt x="4" y="2"/>
                          </a:cubicBezTo>
                          <a:cubicBezTo>
                            <a:pt x="4" y="2"/>
                            <a:pt x="4" y="2"/>
                            <a:pt x="4" y="2"/>
                          </a:cubicBezTo>
                          <a:cubicBezTo>
                            <a:pt x="4" y="2"/>
                            <a:pt x="4" y="2"/>
                            <a:pt x="4" y="2"/>
                          </a:cubicBezTo>
                          <a:cubicBezTo>
                            <a:pt x="4" y="2"/>
                            <a:pt x="4" y="2"/>
                            <a:pt x="5" y="3"/>
                          </a:cubicBezTo>
                          <a:cubicBezTo>
                            <a:pt x="5" y="3"/>
                            <a:pt x="5" y="2"/>
                            <a:pt x="5" y="2"/>
                          </a:cubicBezTo>
                          <a:cubicBezTo>
                            <a:pt x="5" y="3"/>
                            <a:pt x="5" y="4"/>
                            <a:pt x="5" y="4"/>
                          </a:cubicBezTo>
                          <a:cubicBezTo>
                            <a:pt x="5" y="4"/>
                            <a:pt x="5" y="3"/>
                            <a:pt x="5" y="3"/>
                          </a:cubicBezTo>
                          <a:cubicBezTo>
                            <a:pt x="5" y="3"/>
                            <a:pt x="5" y="3"/>
                            <a:pt x="5" y="3"/>
                          </a:cubicBezTo>
                          <a:cubicBezTo>
                            <a:pt x="5" y="3"/>
                            <a:pt x="5" y="3"/>
                            <a:pt x="5" y="3"/>
                          </a:cubicBezTo>
                          <a:cubicBezTo>
                            <a:pt x="5" y="3"/>
                            <a:pt x="5" y="3"/>
                            <a:pt x="5" y="4"/>
                          </a:cubicBezTo>
                          <a:cubicBezTo>
                            <a:pt x="5" y="4"/>
                            <a:pt x="5" y="4"/>
                            <a:pt x="5" y="3"/>
                          </a:cubicBezTo>
                          <a:cubicBezTo>
                            <a:pt x="5" y="4"/>
                            <a:pt x="5"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14329"/>
                    <p:cNvSpPr>
                      <a:spLocks noEditPoints="1"/>
                    </p:cNvSpPr>
                    <p:nvPr/>
                  </p:nvSpPr>
                  <p:spPr bwMode="auto">
                    <a:xfrm>
                      <a:off x="2011" y="654"/>
                      <a:ext cx="29" cy="33"/>
                    </a:xfrm>
                    <a:custGeom>
                      <a:avLst/>
                      <a:gdLst>
                        <a:gd name="T0" fmla="*/ 4 w 7"/>
                        <a:gd name="T1" fmla="*/ 1 h 8"/>
                        <a:gd name="T2" fmla="*/ 1 w 7"/>
                        <a:gd name="T3" fmla="*/ 1 h 8"/>
                        <a:gd name="T4" fmla="*/ 0 w 7"/>
                        <a:gd name="T5" fmla="*/ 2 h 8"/>
                        <a:gd name="T6" fmla="*/ 0 w 7"/>
                        <a:gd name="T7" fmla="*/ 4 h 8"/>
                        <a:gd name="T8" fmla="*/ 1 w 7"/>
                        <a:gd name="T9" fmla="*/ 6 h 8"/>
                        <a:gd name="T10" fmla="*/ 1 w 7"/>
                        <a:gd name="T11" fmla="*/ 5 h 8"/>
                        <a:gd name="T12" fmla="*/ 3 w 7"/>
                        <a:gd name="T13" fmla="*/ 7 h 8"/>
                        <a:gd name="T14" fmla="*/ 2 w 7"/>
                        <a:gd name="T15" fmla="*/ 6 h 8"/>
                        <a:gd name="T16" fmla="*/ 2 w 7"/>
                        <a:gd name="T17" fmla="*/ 6 h 8"/>
                        <a:gd name="T18" fmla="*/ 2 w 7"/>
                        <a:gd name="T19" fmla="*/ 6 h 8"/>
                        <a:gd name="T20" fmla="*/ 2 w 7"/>
                        <a:gd name="T21" fmla="*/ 7 h 8"/>
                        <a:gd name="T22" fmla="*/ 2 w 7"/>
                        <a:gd name="T23" fmla="*/ 6 h 8"/>
                        <a:gd name="T24" fmla="*/ 3 w 7"/>
                        <a:gd name="T25" fmla="*/ 8 h 8"/>
                        <a:gd name="T26" fmla="*/ 4 w 7"/>
                        <a:gd name="T27" fmla="*/ 8 h 8"/>
                        <a:gd name="T28" fmla="*/ 4 w 7"/>
                        <a:gd name="T29" fmla="*/ 8 h 8"/>
                        <a:gd name="T30" fmla="*/ 4 w 7"/>
                        <a:gd name="T31" fmla="*/ 8 h 8"/>
                        <a:gd name="T32" fmla="*/ 4 w 7"/>
                        <a:gd name="T33" fmla="*/ 8 h 8"/>
                        <a:gd name="T34" fmla="*/ 4 w 7"/>
                        <a:gd name="T35" fmla="*/ 8 h 8"/>
                        <a:gd name="T36" fmla="*/ 6 w 7"/>
                        <a:gd name="T37" fmla="*/ 8 h 8"/>
                        <a:gd name="T38" fmla="*/ 6 w 7"/>
                        <a:gd name="T39" fmla="*/ 7 h 8"/>
                        <a:gd name="T40" fmla="*/ 6 w 7"/>
                        <a:gd name="T41" fmla="*/ 7 h 8"/>
                        <a:gd name="T42" fmla="*/ 6 w 7"/>
                        <a:gd name="T43" fmla="*/ 7 h 8"/>
                        <a:gd name="T44" fmla="*/ 6 w 7"/>
                        <a:gd name="T45" fmla="*/ 7 h 8"/>
                        <a:gd name="T46" fmla="*/ 6 w 7"/>
                        <a:gd name="T47" fmla="*/ 6 h 8"/>
                        <a:gd name="T48" fmla="*/ 7 w 7"/>
                        <a:gd name="T49" fmla="*/ 5 h 8"/>
                        <a:gd name="T50" fmla="*/ 6 w 7"/>
                        <a:gd name="T51" fmla="*/ 4 h 8"/>
                        <a:gd name="T52" fmla="*/ 6 w 7"/>
                        <a:gd name="T53" fmla="*/ 2 h 8"/>
                        <a:gd name="T54" fmla="*/ 4 w 7"/>
                        <a:gd name="T55" fmla="*/ 1 h 8"/>
                        <a:gd name="T56" fmla="*/ 4 w 7"/>
                        <a:gd name="T57" fmla="*/ 5 h 8"/>
                        <a:gd name="T58" fmla="*/ 4 w 7"/>
                        <a:gd name="T59" fmla="*/ 5 h 8"/>
                        <a:gd name="T60" fmla="*/ 4 w 7"/>
                        <a:gd name="T61" fmla="*/ 5 h 8"/>
                        <a:gd name="T62" fmla="*/ 4 w 7"/>
                        <a:gd name="T63" fmla="*/ 5 h 8"/>
                        <a:gd name="T64" fmla="*/ 4 w 7"/>
                        <a:gd name="T65" fmla="*/ 5 h 8"/>
                        <a:gd name="T66" fmla="*/ 3 w 7"/>
                        <a:gd name="T67" fmla="*/ 5 h 8"/>
                        <a:gd name="T68" fmla="*/ 3 w 7"/>
                        <a:gd name="T69" fmla="*/ 4 h 8"/>
                        <a:gd name="T70" fmla="*/ 4 w 7"/>
                        <a:gd name="T71" fmla="*/ 4 h 8"/>
                        <a:gd name="T72" fmla="*/ 4 w 7"/>
                        <a:gd name="T73" fmla="*/ 4 h 8"/>
                        <a:gd name="T74" fmla="*/ 4 w 7"/>
                        <a:gd name="T75" fmla="*/ 4 h 8"/>
                        <a:gd name="T76" fmla="*/ 4 w 7"/>
                        <a:gd name="T77" fmla="*/ 3 h 8"/>
                        <a:gd name="T78" fmla="*/ 4 w 7"/>
                        <a:gd name="T79" fmla="*/ 3 h 8"/>
                        <a:gd name="T80" fmla="*/ 2 w 7"/>
                        <a:gd name="T81" fmla="*/ 3 h 8"/>
                        <a:gd name="T82" fmla="*/ 2 w 7"/>
                        <a:gd name="T83" fmla="*/ 3 h 8"/>
                        <a:gd name="T84" fmla="*/ 2 w 7"/>
                        <a:gd name="T85" fmla="*/ 4 h 8"/>
                        <a:gd name="T86" fmla="*/ 2 w 7"/>
                        <a:gd name="T87" fmla="*/ 3 h 8"/>
                        <a:gd name="T88" fmla="*/ 2 w 7"/>
                        <a:gd name="T89" fmla="*/ 3 h 8"/>
                        <a:gd name="T90" fmla="*/ 2 w 7"/>
                        <a:gd name="T91" fmla="*/ 3 h 8"/>
                        <a:gd name="T92" fmla="*/ 3 w 7"/>
                        <a:gd name="T93" fmla="*/ 2 h 8"/>
                        <a:gd name="T94" fmla="*/ 2 w 7"/>
                        <a:gd name="T95" fmla="*/ 2 h 8"/>
                        <a:gd name="T96" fmla="*/ 2 w 7"/>
                        <a:gd name="T97" fmla="*/ 2 h 8"/>
                        <a:gd name="T98" fmla="*/ 2 w 7"/>
                        <a:gd name="T99" fmla="*/ 3 h 8"/>
                        <a:gd name="T100" fmla="*/ 2 w 7"/>
                        <a:gd name="T101" fmla="*/ 2 h 8"/>
                        <a:gd name="T102" fmla="*/ 2 w 7"/>
                        <a:gd name="T103" fmla="*/ 2 h 8"/>
                        <a:gd name="T104" fmla="*/ 2 w 7"/>
                        <a:gd name="T105" fmla="*/ 2 h 8"/>
                        <a:gd name="T106" fmla="*/ 3 w 7"/>
                        <a:gd name="T107" fmla="*/ 2 h 8"/>
                        <a:gd name="T108" fmla="*/ 4 w 7"/>
                        <a:gd name="T109" fmla="*/ 2 h 8"/>
                        <a:gd name="T110" fmla="*/ 4 w 7"/>
                        <a:gd name="T111" fmla="*/ 3 h 8"/>
                        <a:gd name="T112" fmla="*/ 4 w 7"/>
                        <a:gd name="T113" fmla="*/ 4 h 8"/>
                        <a:gd name="T114" fmla="*/ 4 w 7"/>
                        <a:gd name="T115" fmla="*/ 4 h 8"/>
                        <a:gd name="T116" fmla="*/ 4 w 7"/>
                        <a:gd name="T1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 h="8">
                          <a:moveTo>
                            <a:pt x="4" y="1"/>
                          </a:moveTo>
                          <a:cubicBezTo>
                            <a:pt x="3" y="0"/>
                            <a:pt x="2" y="1"/>
                            <a:pt x="1" y="1"/>
                          </a:cubicBezTo>
                          <a:cubicBezTo>
                            <a:pt x="1" y="1"/>
                            <a:pt x="0" y="2"/>
                            <a:pt x="0" y="2"/>
                          </a:cubicBezTo>
                          <a:cubicBezTo>
                            <a:pt x="0" y="3"/>
                            <a:pt x="0" y="3"/>
                            <a:pt x="0" y="4"/>
                          </a:cubicBezTo>
                          <a:cubicBezTo>
                            <a:pt x="0" y="4"/>
                            <a:pt x="0" y="5"/>
                            <a:pt x="1" y="6"/>
                          </a:cubicBezTo>
                          <a:cubicBezTo>
                            <a:pt x="1" y="6"/>
                            <a:pt x="1" y="5"/>
                            <a:pt x="1" y="5"/>
                          </a:cubicBezTo>
                          <a:cubicBezTo>
                            <a:pt x="1" y="6"/>
                            <a:pt x="2" y="7"/>
                            <a:pt x="3" y="7"/>
                          </a:cubicBezTo>
                          <a:cubicBezTo>
                            <a:pt x="2" y="7"/>
                            <a:pt x="2" y="7"/>
                            <a:pt x="2" y="6"/>
                          </a:cubicBezTo>
                          <a:cubicBezTo>
                            <a:pt x="2" y="6"/>
                            <a:pt x="2" y="6"/>
                            <a:pt x="2" y="6"/>
                          </a:cubicBezTo>
                          <a:cubicBezTo>
                            <a:pt x="2" y="6"/>
                            <a:pt x="2" y="6"/>
                            <a:pt x="2" y="6"/>
                          </a:cubicBezTo>
                          <a:cubicBezTo>
                            <a:pt x="2" y="6"/>
                            <a:pt x="2" y="7"/>
                            <a:pt x="2" y="7"/>
                          </a:cubicBezTo>
                          <a:cubicBezTo>
                            <a:pt x="2" y="7"/>
                            <a:pt x="2" y="7"/>
                            <a:pt x="2" y="6"/>
                          </a:cubicBezTo>
                          <a:cubicBezTo>
                            <a:pt x="3" y="7"/>
                            <a:pt x="3" y="7"/>
                            <a:pt x="3"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5" y="8"/>
                            <a:pt x="6" y="8"/>
                          </a:cubicBezTo>
                          <a:cubicBezTo>
                            <a:pt x="6" y="8"/>
                            <a:pt x="6" y="7"/>
                            <a:pt x="6" y="7"/>
                          </a:cubicBezTo>
                          <a:cubicBezTo>
                            <a:pt x="6" y="7"/>
                            <a:pt x="6" y="7"/>
                            <a:pt x="6" y="7"/>
                          </a:cubicBezTo>
                          <a:cubicBezTo>
                            <a:pt x="6" y="7"/>
                            <a:pt x="6" y="7"/>
                            <a:pt x="6" y="7"/>
                          </a:cubicBezTo>
                          <a:cubicBezTo>
                            <a:pt x="6" y="7"/>
                            <a:pt x="6" y="7"/>
                            <a:pt x="6" y="7"/>
                          </a:cubicBezTo>
                          <a:cubicBezTo>
                            <a:pt x="6" y="7"/>
                            <a:pt x="6" y="6"/>
                            <a:pt x="6" y="6"/>
                          </a:cubicBezTo>
                          <a:cubicBezTo>
                            <a:pt x="7" y="6"/>
                            <a:pt x="7" y="5"/>
                            <a:pt x="7" y="5"/>
                          </a:cubicBezTo>
                          <a:cubicBezTo>
                            <a:pt x="7" y="4"/>
                            <a:pt x="6" y="4"/>
                            <a:pt x="6" y="4"/>
                          </a:cubicBezTo>
                          <a:cubicBezTo>
                            <a:pt x="6" y="3"/>
                            <a:pt x="6" y="3"/>
                            <a:pt x="6" y="2"/>
                          </a:cubicBezTo>
                          <a:cubicBezTo>
                            <a:pt x="5" y="2"/>
                            <a:pt x="5" y="1"/>
                            <a:pt x="4" y="1"/>
                          </a:cubicBezTo>
                          <a:close/>
                          <a:moveTo>
                            <a:pt x="4" y="5"/>
                          </a:moveTo>
                          <a:cubicBezTo>
                            <a:pt x="4" y="5"/>
                            <a:pt x="4" y="5"/>
                            <a:pt x="4" y="5"/>
                          </a:cubicBezTo>
                          <a:cubicBezTo>
                            <a:pt x="4" y="5"/>
                            <a:pt x="4" y="5"/>
                            <a:pt x="4" y="5"/>
                          </a:cubicBezTo>
                          <a:cubicBezTo>
                            <a:pt x="4" y="5"/>
                            <a:pt x="4" y="5"/>
                            <a:pt x="4" y="5"/>
                          </a:cubicBezTo>
                          <a:cubicBezTo>
                            <a:pt x="4" y="5"/>
                            <a:pt x="4" y="5"/>
                            <a:pt x="4" y="5"/>
                          </a:cubicBezTo>
                          <a:cubicBezTo>
                            <a:pt x="4" y="5"/>
                            <a:pt x="3" y="5"/>
                            <a:pt x="3" y="5"/>
                          </a:cubicBezTo>
                          <a:cubicBezTo>
                            <a:pt x="3" y="4"/>
                            <a:pt x="3" y="4"/>
                            <a:pt x="3" y="4"/>
                          </a:cubicBezTo>
                          <a:cubicBezTo>
                            <a:pt x="3" y="4"/>
                            <a:pt x="3" y="4"/>
                            <a:pt x="4" y="4"/>
                          </a:cubicBezTo>
                          <a:cubicBezTo>
                            <a:pt x="4" y="4"/>
                            <a:pt x="4" y="4"/>
                            <a:pt x="4" y="4"/>
                          </a:cubicBezTo>
                          <a:cubicBezTo>
                            <a:pt x="4" y="4"/>
                            <a:pt x="4" y="4"/>
                            <a:pt x="4" y="4"/>
                          </a:cubicBezTo>
                          <a:cubicBezTo>
                            <a:pt x="4" y="3"/>
                            <a:pt x="4" y="3"/>
                            <a:pt x="4" y="3"/>
                          </a:cubicBezTo>
                          <a:cubicBezTo>
                            <a:pt x="4" y="3"/>
                            <a:pt x="4" y="3"/>
                            <a:pt x="4" y="3"/>
                          </a:cubicBezTo>
                          <a:cubicBezTo>
                            <a:pt x="3" y="3"/>
                            <a:pt x="3" y="3"/>
                            <a:pt x="2" y="3"/>
                          </a:cubicBezTo>
                          <a:cubicBezTo>
                            <a:pt x="2" y="3"/>
                            <a:pt x="2" y="3"/>
                            <a:pt x="2" y="3"/>
                          </a:cubicBezTo>
                          <a:cubicBezTo>
                            <a:pt x="2" y="3"/>
                            <a:pt x="2" y="3"/>
                            <a:pt x="2" y="4"/>
                          </a:cubicBezTo>
                          <a:cubicBezTo>
                            <a:pt x="2" y="3"/>
                            <a:pt x="2" y="3"/>
                            <a:pt x="2" y="3"/>
                          </a:cubicBezTo>
                          <a:cubicBezTo>
                            <a:pt x="2" y="3"/>
                            <a:pt x="2" y="3"/>
                            <a:pt x="2" y="3"/>
                          </a:cubicBezTo>
                          <a:cubicBezTo>
                            <a:pt x="2" y="3"/>
                            <a:pt x="2" y="3"/>
                            <a:pt x="2" y="3"/>
                          </a:cubicBezTo>
                          <a:cubicBezTo>
                            <a:pt x="2" y="2"/>
                            <a:pt x="2" y="2"/>
                            <a:pt x="3" y="2"/>
                          </a:cubicBezTo>
                          <a:cubicBezTo>
                            <a:pt x="2" y="2"/>
                            <a:pt x="2" y="2"/>
                            <a:pt x="2" y="2"/>
                          </a:cubicBezTo>
                          <a:cubicBezTo>
                            <a:pt x="2" y="2"/>
                            <a:pt x="2" y="2"/>
                            <a:pt x="2" y="2"/>
                          </a:cubicBezTo>
                          <a:cubicBezTo>
                            <a:pt x="2" y="3"/>
                            <a:pt x="2" y="3"/>
                            <a:pt x="2" y="3"/>
                          </a:cubicBezTo>
                          <a:cubicBezTo>
                            <a:pt x="2" y="2"/>
                            <a:pt x="2" y="2"/>
                            <a:pt x="2" y="2"/>
                          </a:cubicBezTo>
                          <a:cubicBezTo>
                            <a:pt x="2" y="2"/>
                            <a:pt x="2" y="2"/>
                            <a:pt x="2" y="2"/>
                          </a:cubicBezTo>
                          <a:cubicBezTo>
                            <a:pt x="2" y="2"/>
                            <a:pt x="2" y="2"/>
                            <a:pt x="2" y="2"/>
                          </a:cubicBezTo>
                          <a:cubicBezTo>
                            <a:pt x="3" y="2"/>
                            <a:pt x="3" y="2"/>
                            <a:pt x="3" y="2"/>
                          </a:cubicBezTo>
                          <a:cubicBezTo>
                            <a:pt x="3" y="2"/>
                            <a:pt x="4" y="2"/>
                            <a:pt x="4" y="2"/>
                          </a:cubicBezTo>
                          <a:cubicBezTo>
                            <a:pt x="4" y="3"/>
                            <a:pt x="4" y="3"/>
                            <a:pt x="4" y="3"/>
                          </a:cubicBezTo>
                          <a:cubicBezTo>
                            <a:pt x="4" y="3"/>
                            <a:pt x="4" y="4"/>
                            <a:pt x="4" y="4"/>
                          </a:cubicBezTo>
                          <a:cubicBezTo>
                            <a:pt x="4" y="4"/>
                            <a:pt x="4" y="4"/>
                            <a:pt x="4" y="4"/>
                          </a:cubicBezTo>
                          <a:cubicBezTo>
                            <a:pt x="4" y="5"/>
                            <a:pt x="4"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14330"/>
                    <p:cNvSpPr>
                      <a:spLocks noEditPoints="1"/>
                    </p:cNvSpPr>
                    <p:nvPr/>
                  </p:nvSpPr>
                  <p:spPr bwMode="auto">
                    <a:xfrm>
                      <a:off x="1995" y="687"/>
                      <a:ext cx="29" cy="24"/>
                    </a:xfrm>
                    <a:custGeom>
                      <a:avLst/>
                      <a:gdLst>
                        <a:gd name="T0" fmla="*/ 0 w 7"/>
                        <a:gd name="T1" fmla="*/ 2 h 6"/>
                        <a:gd name="T2" fmla="*/ 0 w 7"/>
                        <a:gd name="T3" fmla="*/ 3 h 6"/>
                        <a:gd name="T4" fmla="*/ 1 w 7"/>
                        <a:gd name="T5" fmla="*/ 5 h 6"/>
                        <a:gd name="T6" fmla="*/ 1 w 7"/>
                        <a:gd name="T7" fmla="*/ 5 h 6"/>
                        <a:gd name="T8" fmla="*/ 2 w 7"/>
                        <a:gd name="T9" fmla="*/ 6 h 6"/>
                        <a:gd name="T10" fmla="*/ 3 w 7"/>
                        <a:gd name="T11" fmla="*/ 6 h 6"/>
                        <a:gd name="T12" fmla="*/ 2 w 7"/>
                        <a:gd name="T13" fmla="*/ 6 h 6"/>
                        <a:gd name="T14" fmla="*/ 2 w 7"/>
                        <a:gd name="T15" fmla="*/ 6 h 6"/>
                        <a:gd name="T16" fmla="*/ 1 w 7"/>
                        <a:gd name="T17" fmla="*/ 5 h 6"/>
                        <a:gd name="T18" fmla="*/ 2 w 7"/>
                        <a:gd name="T19" fmla="*/ 6 h 6"/>
                        <a:gd name="T20" fmla="*/ 2 w 7"/>
                        <a:gd name="T21" fmla="*/ 6 h 6"/>
                        <a:gd name="T22" fmla="*/ 4 w 7"/>
                        <a:gd name="T23" fmla="*/ 6 h 6"/>
                        <a:gd name="T24" fmla="*/ 4 w 7"/>
                        <a:gd name="T25" fmla="*/ 6 h 6"/>
                        <a:gd name="T26" fmla="*/ 5 w 7"/>
                        <a:gd name="T27" fmla="*/ 6 h 6"/>
                        <a:gd name="T28" fmla="*/ 7 w 7"/>
                        <a:gd name="T29" fmla="*/ 5 h 6"/>
                        <a:gd name="T30" fmla="*/ 7 w 7"/>
                        <a:gd name="T31" fmla="*/ 4 h 6"/>
                        <a:gd name="T32" fmla="*/ 7 w 7"/>
                        <a:gd name="T33" fmla="*/ 2 h 6"/>
                        <a:gd name="T34" fmla="*/ 6 w 7"/>
                        <a:gd name="T35" fmla="*/ 1 h 6"/>
                        <a:gd name="T36" fmla="*/ 4 w 7"/>
                        <a:gd name="T37" fmla="*/ 0 h 6"/>
                        <a:gd name="T38" fmla="*/ 2 w 7"/>
                        <a:gd name="T39" fmla="*/ 0 h 6"/>
                        <a:gd name="T40" fmla="*/ 2 w 7"/>
                        <a:gd name="T41" fmla="*/ 0 h 6"/>
                        <a:gd name="T42" fmla="*/ 2 w 7"/>
                        <a:gd name="T43" fmla="*/ 0 h 6"/>
                        <a:gd name="T44" fmla="*/ 1 w 7"/>
                        <a:gd name="T45" fmla="*/ 1 h 6"/>
                        <a:gd name="T46" fmla="*/ 0 w 7"/>
                        <a:gd name="T47" fmla="*/ 2 h 6"/>
                        <a:gd name="T48" fmla="*/ 2 w 7"/>
                        <a:gd name="T49" fmla="*/ 3 h 6"/>
                        <a:gd name="T50" fmla="*/ 2 w 7"/>
                        <a:gd name="T51" fmla="*/ 3 h 6"/>
                        <a:gd name="T52" fmla="*/ 2 w 7"/>
                        <a:gd name="T53" fmla="*/ 3 h 6"/>
                        <a:gd name="T54" fmla="*/ 2 w 7"/>
                        <a:gd name="T55" fmla="*/ 2 h 6"/>
                        <a:gd name="T56" fmla="*/ 2 w 7"/>
                        <a:gd name="T57" fmla="*/ 2 h 6"/>
                        <a:gd name="T58" fmla="*/ 2 w 7"/>
                        <a:gd name="T59" fmla="*/ 2 h 6"/>
                        <a:gd name="T60" fmla="*/ 2 w 7"/>
                        <a:gd name="T61" fmla="*/ 2 h 6"/>
                        <a:gd name="T62" fmla="*/ 3 w 7"/>
                        <a:gd name="T63" fmla="*/ 2 h 6"/>
                        <a:gd name="T64" fmla="*/ 3 w 7"/>
                        <a:gd name="T65" fmla="*/ 2 h 6"/>
                        <a:gd name="T66" fmla="*/ 3 w 7"/>
                        <a:gd name="T67" fmla="*/ 2 h 6"/>
                        <a:gd name="T68" fmla="*/ 3 w 7"/>
                        <a:gd name="T69" fmla="*/ 2 h 6"/>
                        <a:gd name="T70" fmla="*/ 3 w 7"/>
                        <a:gd name="T71" fmla="*/ 2 h 6"/>
                        <a:gd name="T72" fmla="*/ 3 w 7"/>
                        <a:gd name="T73" fmla="*/ 2 h 6"/>
                        <a:gd name="T74" fmla="*/ 3 w 7"/>
                        <a:gd name="T75" fmla="*/ 2 h 6"/>
                        <a:gd name="T76" fmla="*/ 3 w 7"/>
                        <a:gd name="T77" fmla="*/ 2 h 6"/>
                        <a:gd name="T78" fmla="*/ 4 w 7"/>
                        <a:gd name="T79" fmla="*/ 2 h 6"/>
                        <a:gd name="T80" fmla="*/ 3 w 7"/>
                        <a:gd name="T81" fmla="*/ 2 h 6"/>
                        <a:gd name="T82" fmla="*/ 4 w 7"/>
                        <a:gd name="T83" fmla="*/ 2 h 6"/>
                        <a:gd name="T84" fmla="*/ 3 w 7"/>
                        <a:gd name="T85" fmla="*/ 2 h 6"/>
                        <a:gd name="T86" fmla="*/ 4 w 7"/>
                        <a:gd name="T87" fmla="*/ 2 h 6"/>
                        <a:gd name="T88" fmla="*/ 4 w 7"/>
                        <a:gd name="T89" fmla="*/ 2 h 6"/>
                        <a:gd name="T90" fmla="*/ 5 w 7"/>
                        <a:gd name="T91" fmla="*/ 3 h 6"/>
                        <a:gd name="T92" fmla="*/ 5 w 7"/>
                        <a:gd name="T93" fmla="*/ 3 h 6"/>
                        <a:gd name="T94" fmla="*/ 5 w 7"/>
                        <a:gd name="T95" fmla="*/ 4 h 6"/>
                        <a:gd name="T96" fmla="*/ 4 w 7"/>
                        <a:gd name="T97" fmla="*/ 4 h 6"/>
                        <a:gd name="T98" fmla="*/ 4 w 7"/>
                        <a:gd name="T99" fmla="*/ 4 h 6"/>
                        <a:gd name="T100" fmla="*/ 3 w 7"/>
                        <a:gd name="T101" fmla="*/ 4 h 6"/>
                        <a:gd name="T102" fmla="*/ 2 w 7"/>
                        <a:gd name="T103" fmla="*/ 3 h 6"/>
                        <a:gd name="T104" fmla="*/ 2 w 7"/>
                        <a:gd name="T105"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 h="6">
                          <a:moveTo>
                            <a:pt x="0" y="2"/>
                          </a:moveTo>
                          <a:cubicBezTo>
                            <a:pt x="0" y="2"/>
                            <a:pt x="0" y="3"/>
                            <a:pt x="0" y="3"/>
                          </a:cubicBezTo>
                          <a:cubicBezTo>
                            <a:pt x="0" y="4"/>
                            <a:pt x="0" y="5"/>
                            <a:pt x="1" y="5"/>
                          </a:cubicBezTo>
                          <a:cubicBezTo>
                            <a:pt x="1" y="5"/>
                            <a:pt x="1" y="5"/>
                            <a:pt x="1" y="5"/>
                          </a:cubicBezTo>
                          <a:cubicBezTo>
                            <a:pt x="1" y="5"/>
                            <a:pt x="1" y="5"/>
                            <a:pt x="2" y="6"/>
                          </a:cubicBezTo>
                          <a:cubicBezTo>
                            <a:pt x="2" y="6"/>
                            <a:pt x="2" y="6"/>
                            <a:pt x="3" y="6"/>
                          </a:cubicBezTo>
                          <a:cubicBezTo>
                            <a:pt x="2" y="6"/>
                            <a:pt x="2" y="6"/>
                            <a:pt x="2" y="6"/>
                          </a:cubicBezTo>
                          <a:cubicBezTo>
                            <a:pt x="2" y="6"/>
                            <a:pt x="2" y="6"/>
                            <a:pt x="2" y="6"/>
                          </a:cubicBezTo>
                          <a:cubicBezTo>
                            <a:pt x="2" y="6"/>
                            <a:pt x="1" y="5"/>
                            <a:pt x="1" y="5"/>
                          </a:cubicBezTo>
                          <a:cubicBezTo>
                            <a:pt x="2" y="5"/>
                            <a:pt x="2" y="6"/>
                            <a:pt x="2" y="6"/>
                          </a:cubicBezTo>
                          <a:cubicBezTo>
                            <a:pt x="2" y="6"/>
                            <a:pt x="2" y="6"/>
                            <a:pt x="2" y="6"/>
                          </a:cubicBezTo>
                          <a:cubicBezTo>
                            <a:pt x="3" y="6"/>
                            <a:pt x="3" y="6"/>
                            <a:pt x="4" y="6"/>
                          </a:cubicBezTo>
                          <a:cubicBezTo>
                            <a:pt x="4" y="6"/>
                            <a:pt x="4" y="6"/>
                            <a:pt x="4" y="6"/>
                          </a:cubicBezTo>
                          <a:cubicBezTo>
                            <a:pt x="5" y="6"/>
                            <a:pt x="5" y="6"/>
                            <a:pt x="5" y="6"/>
                          </a:cubicBezTo>
                          <a:cubicBezTo>
                            <a:pt x="6" y="6"/>
                            <a:pt x="6" y="5"/>
                            <a:pt x="7" y="5"/>
                          </a:cubicBezTo>
                          <a:cubicBezTo>
                            <a:pt x="7" y="4"/>
                            <a:pt x="7" y="4"/>
                            <a:pt x="7" y="4"/>
                          </a:cubicBezTo>
                          <a:cubicBezTo>
                            <a:pt x="7" y="3"/>
                            <a:pt x="7" y="3"/>
                            <a:pt x="7" y="2"/>
                          </a:cubicBezTo>
                          <a:cubicBezTo>
                            <a:pt x="6" y="2"/>
                            <a:pt x="6" y="2"/>
                            <a:pt x="6" y="1"/>
                          </a:cubicBezTo>
                          <a:cubicBezTo>
                            <a:pt x="5" y="1"/>
                            <a:pt x="4" y="0"/>
                            <a:pt x="4" y="0"/>
                          </a:cubicBezTo>
                          <a:cubicBezTo>
                            <a:pt x="3" y="0"/>
                            <a:pt x="3" y="0"/>
                            <a:pt x="2" y="0"/>
                          </a:cubicBezTo>
                          <a:cubicBezTo>
                            <a:pt x="2" y="0"/>
                            <a:pt x="2" y="0"/>
                            <a:pt x="2" y="0"/>
                          </a:cubicBezTo>
                          <a:cubicBezTo>
                            <a:pt x="2" y="0"/>
                            <a:pt x="2" y="0"/>
                            <a:pt x="2" y="0"/>
                          </a:cubicBezTo>
                          <a:cubicBezTo>
                            <a:pt x="2" y="0"/>
                            <a:pt x="1" y="1"/>
                            <a:pt x="1" y="1"/>
                          </a:cubicBezTo>
                          <a:cubicBezTo>
                            <a:pt x="1" y="1"/>
                            <a:pt x="0" y="1"/>
                            <a:pt x="0" y="2"/>
                          </a:cubicBezTo>
                          <a:close/>
                          <a:moveTo>
                            <a:pt x="2" y="3"/>
                          </a:moveTo>
                          <a:cubicBezTo>
                            <a:pt x="2" y="3"/>
                            <a:pt x="2" y="3"/>
                            <a:pt x="2" y="3"/>
                          </a:cubicBezTo>
                          <a:cubicBezTo>
                            <a:pt x="2" y="3"/>
                            <a:pt x="2" y="3"/>
                            <a:pt x="2" y="3"/>
                          </a:cubicBezTo>
                          <a:cubicBezTo>
                            <a:pt x="2" y="2"/>
                            <a:pt x="2" y="2"/>
                            <a:pt x="2" y="2"/>
                          </a:cubicBezTo>
                          <a:cubicBezTo>
                            <a:pt x="2" y="2"/>
                            <a:pt x="2" y="2"/>
                            <a:pt x="2" y="2"/>
                          </a:cubicBezTo>
                          <a:cubicBezTo>
                            <a:pt x="2" y="2"/>
                            <a:pt x="2" y="2"/>
                            <a:pt x="2" y="2"/>
                          </a:cubicBezTo>
                          <a:cubicBezTo>
                            <a:pt x="2" y="2"/>
                            <a:pt x="2" y="2"/>
                            <a:pt x="2" y="2"/>
                          </a:cubicBezTo>
                          <a:cubicBezTo>
                            <a:pt x="2" y="2"/>
                            <a:pt x="2"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4" y="2"/>
                            <a:pt x="4" y="2"/>
                            <a:pt x="4" y="2"/>
                          </a:cubicBezTo>
                          <a:cubicBezTo>
                            <a:pt x="4" y="2"/>
                            <a:pt x="4" y="2"/>
                            <a:pt x="3" y="2"/>
                          </a:cubicBezTo>
                          <a:cubicBezTo>
                            <a:pt x="3" y="2"/>
                            <a:pt x="4" y="2"/>
                            <a:pt x="4" y="2"/>
                          </a:cubicBezTo>
                          <a:cubicBezTo>
                            <a:pt x="3" y="2"/>
                            <a:pt x="3" y="2"/>
                            <a:pt x="3" y="2"/>
                          </a:cubicBezTo>
                          <a:cubicBezTo>
                            <a:pt x="3" y="2"/>
                            <a:pt x="4" y="2"/>
                            <a:pt x="4" y="2"/>
                          </a:cubicBezTo>
                          <a:cubicBezTo>
                            <a:pt x="4" y="2"/>
                            <a:pt x="4" y="2"/>
                            <a:pt x="4" y="2"/>
                          </a:cubicBezTo>
                          <a:cubicBezTo>
                            <a:pt x="4" y="2"/>
                            <a:pt x="5" y="2"/>
                            <a:pt x="5" y="3"/>
                          </a:cubicBezTo>
                          <a:cubicBezTo>
                            <a:pt x="5" y="3"/>
                            <a:pt x="5" y="3"/>
                            <a:pt x="5" y="3"/>
                          </a:cubicBezTo>
                          <a:cubicBezTo>
                            <a:pt x="5" y="3"/>
                            <a:pt x="5" y="4"/>
                            <a:pt x="5" y="4"/>
                          </a:cubicBezTo>
                          <a:cubicBezTo>
                            <a:pt x="4" y="4"/>
                            <a:pt x="4" y="4"/>
                            <a:pt x="4" y="4"/>
                          </a:cubicBezTo>
                          <a:cubicBezTo>
                            <a:pt x="4" y="4"/>
                            <a:pt x="4" y="4"/>
                            <a:pt x="4" y="4"/>
                          </a:cubicBezTo>
                          <a:cubicBezTo>
                            <a:pt x="3" y="5"/>
                            <a:pt x="3" y="4"/>
                            <a:pt x="3" y="4"/>
                          </a:cubicBezTo>
                          <a:cubicBezTo>
                            <a:pt x="2" y="4"/>
                            <a:pt x="2" y="4"/>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14331"/>
                    <p:cNvSpPr>
                      <a:spLocks/>
                    </p:cNvSpPr>
                    <p:nvPr/>
                  </p:nvSpPr>
                  <p:spPr bwMode="auto">
                    <a:xfrm>
                      <a:off x="2003" y="695"/>
                      <a:ext cx="12" cy="8"/>
                    </a:xfrm>
                    <a:custGeom>
                      <a:avLst/>
                      <a:gdLst>
                        <a:gd name="T0" fmla="*/ 1 w 3"/>
                        <a:gd name="T1" fmla="*/ 1 h 2"/>
                        <a:gd name="T2" fmla="*/ 2 w 3"/>
                        <a:gd name="T3" fmla="*/ 2 h 2"/>
                        <a:gd name="T4" fmla="*/ 2 w 3"/>
                        <a:gd name="T5" fmla="*/ 2 h 2"/>
                        <a:gd name="T6" fmla="*/ 1 w 3"/>
                        <a:gd name="T7" fmla="*/ 1 h 2"/>
                      </a:gdLst>
                      <a:ahLst/>
                      <a:cxnLst>
                        <a:cxn ang="0">
                          <a:pos x="T0" y="T1"/>
                        </a:cxn>
                        <a:cxn ang="0">
                          <a:pos x="T2" y="T3"/>
                        </a:cxn>
                        <a:cxn ang="0">
                          <a:pos x="T4" y="T5"/>
                        </a:cxn>
                        <a:cxn ang="0">
                          <a:pos x="T6" y="T7"/>
                        </a:cxn>
                      </a:cxnLst>
                      <a:rect l="0" t="0" r="r" b="b"/>
                      <a:pathLst>
                        <a:path w="3" h="2">
                          <a:moveTo>
                            <a:pt x="1" y="1"/>
                          </a:moveTo>
                          <a:cubicBezTo>
                            <a:pt x="2" y="0"/>
                            <a:pt x="3" y="1"/>
                            <a:pt x="2" y="2"/>
                          </a:cubicBezTo>
                          <a:cubicBezTo>
                            <a:pt x="2" y="2"/>
                            <a:pt x="2" y="2"/>
                            <a:pt x="2" y="2"/>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14332"/>
                    <p:cNvSpPr>
                      <a:spLocks noEditPoints="1"/>
                    </p:cNvSpPr>
                    <p:nvPr/>
                  </p:nvSpPr>
                  <p:spPr bwMode="auto">
                    <a:xfrm>
                      <a:off x="2007" y="728"/>
                      <a:ext cx="25" cy="28"/>
                    </a:xfrm>
                    <a:custGeom>
                      <a:avLst/>
                      <a:gdLst>
                        <a:gd name="T0" fmla="*/ 0 w 6"/>
                        <a:gd name="T1" fmla="*/ 6 h 7"/>
                        <a:gd name="T2" fmla="*/ 0 w 6"/>
                        <a:gd name="T3" fmla="*/ 6 h 7"/>
                        <a:gd name="T4" fmla="*/ 0 w 6"/>
                        <a:gd name="T5" fmla="*/ 6 h 7"/>
                        <a:gd name="T6" fmla="*/ 0 w 6"/>
                        <a:gd name="T7" fmla="*/ 6 h 7"/>
                        <a:gd name="T8" fmla="*/ 0 w 6"/>
                        <a:gd name="T9" fmla="*/ 6 h 7"/>
                        <a:gd name="T10" fmla="*/ 1 w 6"/>
                        <a:gd name="T11" fmla="*/ 7 h 7"/>
                        <a:gd name="T12" fmla="*/ 3 w 6"/>
                        <a:gd name="T13" fmla="*/ 7 h 7"/>
                        <a:gd name="T14" fmla="*/ 4 w 6"/>
                        <a:gd name="T15" fmla="*/ 7 h 7"/>
                        <a:gd name="T16" fmla="*/ 5 w 6"/>
                        <a:gd name="T17" fmla="*/ 6 h 7"/>
                        <a:gd name="T18" fmla="*/ 6 w 6"/>
                        <a:gd name="T19" fmla="*/ 5 h 7"/>
                        <a:gd name="T20" fmla="*/ 6 w 6"/>
                        <a:gd name="T21" fmla="*/ 4 h 7"/>
                        <a:gd name="T22" fmla="*/ 6 w 6"/>
                        <a:gd name="T23" fmla="*/ 3 h 7"/>
                        <a:gd name="T24" fmla="*/ 6 w 6"/>
                        <a:gd name="T25" fmla="*/ 1 h 7"/>
                        <a:gd name="T26" fmla="*/ 5 w 6"/>
                        <a:gd name="T27" fmla="*/ 0 h 7"/>
                        <a:gd name="T28" fmla="*/ 2 w 6"/>
                        <a:gd name="T29" fmla="*/ 1 h 7"/>
                        <a:gd name="T30" fmla="*/ 1 w 6"/>
                        <a:gd name="T31" fmla="*/ 2 h 7"/>
                        <a:gd name="T32" fmla="*/ 1 w 6"/>
                        <a:gd name="T33" fmla="*/ 2 h 7"/>
                        <a:gd name="T34" fmla="*/ 0 w 6"/>
                        <a:gd name="T35" fmla="*/ 3 h 7"/>
                        <a:gd name="T36" fmla="*/ 0 w 6"/>
                        <a:gd name="T37" fmla="*/ 5 h 7"/>
                        <a:gd name="T38" fmla="*/ 0 w 6"/>
                        <a:gd name="T39" fmla="*/ 3 h 7"/>
                        <a:gd name="T40" fmla="*/ 0 w 6"/>
                        <a:gd name="T41" fmla="*/ 3 h 7"/>
                        <a:gd name="T42" fmla="*/ 0 w 6"/>
                        <a:gd name="T43" fmla="*/ 3 h 7"/>
                        <a:gd name="T44" fmla="*/ 0 w 6"/>
                        <a:gd name="T45" fmla="*/ 4 h 7"/>
                        <a:gd name="T46" fmla="*/ 0 w 6"/>
                        <a:gd name="T47" fmla="*/ 4 h 7"/>
                        <a:gd name="T48" fmla="*/ 0 w 6"/>
                        <a:gd name="T49" fmla="*/ 5 h 7"/>
                        <a:gd name="T50" fmla="*/ 0 w 6"/>
                        <a:gd name="T51" fmla="*/ 5 h 7"/>
                        <a:gd name="T52" fmla="*/ 0 w 6"/>
                        <a:gd name="T53" fmla="*/ 5 h 7"/>
                        <a:gd name="T54" fmla="*/ 0 w 6"/>
                        <a:gd name="T55" fmla="*/ 6 h 7"/>
                        <a:gd name="T56" fmla="*/ 2 w 6"/>
                        <a:gd name="T57" fmla="*/ 4 h 7"/>
                        <a:gd name="T58" fmla="*/ 1 w 6"/>
                        <a:gd name="T59" fmla="*/ 4 h 7"/>
                        <a:gd name="T60" fmla="*/ 2 w 6"/>
                        <a:gd name="T61" fmla="*/ 4 h 7"/>
                        <a:gd name="T62" fmla="*/ 2 w 6"/>
                        <a:gd name="T63" fmla="*/ 4 h 7"/>
                        <a:gd name="T64" fmla="*/ 2 w 6"/>
                        <a:gd name="T65" fmla="*/ 4 h 7"/>
                        <a:gd name="T66" fmla="*/ 2 w 6"/>
                        <a:gd name="T67" fmla="*/ 4 h 7"/>
                        <a:gd name="T68" fmla="*/ 2 w 6"/>
                        <a:gd name="T69" fmla="*/ 4 h 7"/>
                        <a:gd name="T70" fmla="*/ 2 w 6"/>
                        <a:gd name="T71" fmla="*/ 3 h 7"/>
                        <a:gd name="T72" fmla="*/ 3 w 6"/>
                        <a:gd name="T73" fmla="*/ 3 h 7"/>
                        <a:gd name="T74" fmla="*/ 3 w 6"/>
                        <a:gd name="T75" fmla="*/ 2 h 7"/>
                        <a:gd name="T76" fmla="*/ 4 w 6"/>
                        <a:gd name="T77" fmla="*/ 3 h 7"/>
                        <a:gd name="T78" fmla="*/ 4 w 6"/>
                        <a:gd name="T79" fmla="*/ 3 h 7"/>
                        <a:gd name="T80" fmla="*/ 4 w 6"/>
                        <a:gd name="T81" fmla="*/ 2 h 7"/>
                        <a:gd name="T82" fmla="*/ 4 w 6"/>
                        <a:gd name="T83" fmla="*/ 2 h 7"/>
                        <a:gd name="T84" fmla="*/ 4 w 6"/>
                        <a:gd name="T85" fmla="*/ 2 h 7"/>
                        <a:gd name="T86" fmla="*/ 4 w 6"/>
                        <a:gd name="T87" fmla="*/ 3 h 7"/>
                        <a:gd name="T88" fmla="*/ 4 w 6"/>
                        <a:gd name="T89" fmla="*/ 2 h 7"/>
                        <a:gd name="T90" fmla="*/ 4 w 6"/>
                        <a:gd name="T91" fmla="*/ 4 h 7"/>
                        <a:gd name="T92" fmla="*/ 4 w 6"/>
                        <a:gd name="T93" fmla="*/ 4 h 7"/>
                        <a:gd name="T94" fmla="*/ 3 w 6"/>
                        <a:gd name="T95" fmla="*/ 5 h 7"/>
                        <a:gd name="T96" fmla="*/ 3 w 6"/>
                        <a:gd name="T97" fmla="*/ 5 h 7"/>
                        <a:gd name="T98" fmla="*/ 2 w 6"/>
                        <a:gd name="T99" fmla="*/ 6 h 7"/>
                        <a:gd name="T100" fmla="*/ 2 w 6"/>
                        <a:gd name="T101" fmla="*/ 6 h 7"/>
                        <a:gd name="T102" fmla="*/ 2 w 6"/>
                        <a:gd name="T103" fmla="*/ 5 h 7"/>
                        <a:gd name="T104" fmla="*/ 2 w 6"/>
                        <a:gd name="T105" fmla="*/ 5 h 7"/>
                        <a:gd name="T106" fmla="*/ 2 w 6"/>
                        <a:gd name="T107" fmla="*/ 5 h 7"/>
                        <a:gd name="T108" fmla="*/ 2 w 6"/>
                        <a:gd name="T109" fmla="*/ 4 h 7"/>
                        <a:gd name="T110" fmla="*/ 2 w 6"/>
                        <a:gd name="T111" fmla="*/ 4 h 7"/>
                        <a:gd name="T112" fmla="*/ 2 w 6"/>
                        <a:gd name="T113" fmla="*/ 4 h 7"/>
                        <a:gd name="T114" fmla="*/ 2 w 6"/>
                        <a:gd name="T115"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 h="7">
                          <a:moveTo>
                            <a:pt x="0" y="6"/>
                          </a:moveTo>
                          <a:cubicBezTo>
                            <a:pt x="0" y="6"/>
                            <a:pt x="0" y="6"/>
                            <a:pt x="0" y="6"/>
                          </a:cubicBezTo>
                          <a:cubicBezTo>
                            <a:pt x="0" y="6"/>
                            <a:pt x="0" y="6"/>
                            <a:pt x="0" y="6"/>
                          </a:cubicBezTo>
                          <a:cubicBezTo>
                            <a:pt x="0" y="6"/>
                            <a:pt x="0" y="6"/>
                            <a:pt x="0" y="6"/>
                          </a:cubicBezTo>
                          <a:cubicBezTo>
                            <a:pt x="0" y="6"/>
                            <a:pt x="0" y="6"/>
                            <a:pt x="0" y="6"/>
                          </a:cubicBezTo>
                          <a:cubicBezTo>
                            <a:pt x="0" y="6"/>
                            <a:pt x="0" y="7"/>
                            <a:pt x="1" y="7"/>
                          </a:cubicBezTo>
                          <a:cubicBezTo>
                            <a:pt x="1" y="7"/>
                            <a:pt x="2" y="7"/>
                            <a:pt x="3" y="7"/>
                          </a:cubicBezTo>
                          <a:cubicBezTo>
                            <a:pt x="3" y="7"/>
                            <a:pt x="3" y="7"/>
                            <a:pt x="4" y="7"/>
                          </a:cubicBezTo>
                          <a:cubicBezTo>
                            <a:pt x="4" y="7"/>
                            <a:pt x="4" y="6"/>
                            <a:pt x="5" y="6"/>
                          </a:cubicBezTo>
                          <a:cubicBezTo>
                            <a:pt x="5" y="6"/>
                            <a:pt x="5" y="5"/>
                            <a:pt x="6" y="5"/>
                          </a:cubicBezTo>
                          <a:cubicBezTo>
                            <a:pt x="6" y="5"/>
                            <a:pt x="6" y="4"/>
                            <a:pt x="6" y="4"/>
                          </a:cubicBezTo>
                          <a:cubicBezTo>
                            <a:pt x="6" y="4"/>
                            <a:pt x="6" y="3"/>
                            <a:pt x="6" y="3"/>
                          </a:cubicBezTo>
                          <a:cubicBezTo>
                            <a:pt x="6" y="2"/>
                            <a:pt x="6" y="2"/>
                            <a:pt x="6" y="1"/>
                          </a:cubicBezTo>
                          <a:cubicBezTo>
                            <a:pt x="6" y="1"/>
                            <a:pt x="5" y="1"/>
                            <a:pt x="5" y="0"/>
                          </a:cubicBezTo>
                          <a:cubicBezTo>
                            <a:pt x="4" y="0"/>
                            <a:pt x="3" y="0"/>
                            <a:pt x="2" y="1"/>
                          </a:cubicBezTo>
                          <a:cubicBezTo>
                            <a:pt x="2" y="1"/>
                            <a:pt x="1" y="2"/>
                            <a:pt x="1" y="2"/>
                          </a:cubicBezTo>
                          <a:cubicBezTo>
                            <a:pt x="1" y="2"/>
                            <a:pt x="1" y="2"/>
                            <a:pt x="1" y="2"/>
                          </a:cubicBezTo>
                          <a:cubicBezTo>
                            <a:pt x="1" y="2"/>
                            <a:pt x="0" y="3"/>
                            <a:pt x="0" y="3"/>
                          </a:cubicBezTo>
                          <a:cubicBezTo>
                            <a:pt x="0" y="4"/>
                            <a:pt x="0" y="4"/>
                            <a:pt x="0" y="5"/>
                          </a:cubicBezTo>
                          <a:cubicBezTo>
                            <a:pt x="0" y="4"/>
                            <a:pt x="0" y="3"/>
                            <a:pt x="0" y="3"/>
                          </a:cubicBezTo>
                          <a:cubicBezTo>
                            <a:pt x="0" y="3"/>
                            <a:pt x="0" y="3"/>
                            <a:pt x="0" y="3"/>
                          </a:cubicBezTo>
                          <a:cubicBezTo>
                            <a:pt x="0" y="3"/>
                            <a:pt x="0" y="3"/>
                            <a:pt x="0" y="3"/>
                          </a:cubicBezTo>
                          <a:cubicBezTo>
                            <a:pt x="0" y="3"/>
                            <a:pt x="0" y="4"/>
                            <a:pt x="0" y="4"/>
                          </a:cubicBezTo>
                          <a:cubicBezTo>
                            <a:pt x="0" y="4"/>
                            <a:pt x="0" y="4"/>
                            <a:pt x="0" y="4"/>
                          </a:cubicBezTo>
                          <a:cubicBezTo>
                            <a:pt x="0" y="4"/>
                            <a:pt x="0" y="4"/>
                            <a:pt x="0" y="5"/>
                          </a:cubicBezTo>
                          <a:cubicBezTo>
                            <a:pt x="0" y="5"/>
                            <a:pt x="0" y="5"/>
                            <a:pt x="0" y="5"/>
                          </a:cubicBezTo>
                          <a:cubicBezTo>
                            <a:pt x="0" y="5"/>
                            <a:pt x="0" y="5"/>
                            <a:pt x="0" y="5"/>
                          </a:cubicBezTo>
                          <a:cubicBezTo>
                            <a:pt x="0" y="6"/>
                            <a:pt x="0" y="6"/>
                            <a:pt x="0" y="6"/>
                          </a:cubicBezTo>
                          <a:close/>
                          <a:moveTo>
                            <a:pt x="2" y="4"/>
                          </a:moveTo>
                          <a:cubicBezTo>
                            <a:pt x="1" y="4"/>
                            <a:pt x="1" y="4"/>
                            <a:pt x="1" y="4"/>
                          </a:cubicBezTo>
                          <a:cubicBezTo>
                            <a:pt x="1" y="4"/>
                            <a:pt x="2" y="4"/>
                            <a:pt x="2" y="4"/>
                          </a:cubicBezTo>
                          <a:cubicBezTo>
                            <a:pt x="2" y="4"/>
                            <a:pt x="2" y="4"/>
                            <a:pt x="2" y="4"/>
                          </a:cubicBezTo>
                          <a:cubicBezTo>
                            <a:pt x="2" y="4"/>
                            <a:pt x="2" y="4"/>
                            <a:pt x="2" y="4"/>
                          </a:cubicBezTo>
                          <a:cubicBezTo>
                            <a:pt x="2" y="4"/>
                            <a:pt x="2" y="4"/>
                            <a:pt x="2" y="4"/>
                          </a:cubicBezTo>
                          <a:cubicBezTo>
                            <a:pt x="2" y="4"/>
                            <a:pt x="2" y="4"/>
                            <a:pt x="2" y="4"/>
                          </a:cubicBezTo>
                          <a:cubicBezTo>
                            <a:pt x="2" y="3"/>
                            <a:pt x="2" y="4"/>
                            <a:pt x="2" y="3"/>
                          </a:cubicBezTo>
                          <a:cubicBezTo>
                            <a:pt x="2" y="3"/>
                            <a:pt x="3" y="3"/>
                            <a:pt x="3" y="3"/>
                          </a:cubicBezTo>
                          <a:cubicBezTo>
                            <a:pt x="3" y="3"/>
                            <a:pt x="3" y="3"/>
                            <a:pt x="3" y="2"/>
                          </a:cubicBezTo>
                          <a:cubicBezTo>
                            <a:pt x="3" y="2"/>
                            <a:pt x="3" y="2"/>
                            <a:pt x="4" y="3"/>
                          </a:cubicBezTo>
                          <a:cubicBezTo>
                            <a:pt x="4" y="3"/>
                            <a:pt x="4" y="3"/>
                            <a:pt x="4" y="3"/>
                          </a:cubicBezTo>
                          <a:cubicBezTo>
                            <a:pt x="4" y="3"/>
                            <a:pt x="4" y="2"/>
                            <a:pt x="4" y="2"/>
                          </a:cubicBezTo>
                          <a:cubicBezTo>
                            <a:pt x="4" y="2"/>
                            <a:pt x="4" y="2"/>
                            <a:pt x="4" y="2"/>
                          </a:cubicBezTo>
                          <a:cubicBezTo>
                            <a:pt x="4" y="3"/>
                            <a:pt x="4" y="2"/>
                            <a:pt x="4" y="2"/>
                          </a:cubicBezTo>
                          <a:cubicBezTo>
                            <a:pt x="4" y="2"/>
                            <a:pt x="4" y="2"/>
                            <a:pt x="4" y="3"/>
                          </a:cubicBezTo>
                          <a:cubicBezTo>
                            <a:pt x="4" y="3"/>
                            <a:pt x="4" y="3"/>
                            <a:pt x="4" y="2"/>
                          </a:cubicBezTo>
                          <a:cubicBezTo>
                            <a:pt x="4" y="3"/>
                            <a:pt x="5" y="3"/>
                            <a:pt x="4" y="4"/>
                          </a:cubicBezTo>
                          <a:cubicBezTo>
                            <a:pt x="4" y="4"/>
                            <a:pt x="4" y="4"/>
                            <a:pt x="4" y="4"/>
                          </a:cubicBezTo>
                          <a:cubicBezTo>
                            <a:pt x="4" y="4"/>
                            <a:pt x="4" y="5"/>
                            <a:pt x="3" y="5"/>
                          </a:cubicBezTo>
                          <a:cubicBezTo>
                            <a:pt x="3" y="5"/>
                            <a:pt x="3" y="5"/>
                            <a:pt x="3" y="5"/>
                          </a:cubicBezTo>
                          <a:cubicBezTo>
                            <a:pt x="2" y="5"/>
                            <a:pt x="2" y="6"/>
                            <a:pt x="2" y="6"/>
                          </a:cubicBezTo>
                          <a:cubicBezTo>
                            <a:pt x="2" y="6"/>
                            <a:pt x="2" y="6"/>
                            <a:pt x="2" y="6"/>
                          </a:cubicBezTo>
                          <a:cubicBezTo>
                            <a:pt x="2" y="6"/>
                            <a:pt x="2" y="6"/>
                            <a:pt x="2" y="5"/>
                          </a:cubicBezTo>
                          <a:cubicBezTo>
                            <a:pt x="2" y="5"/>
                            <a:pt x="2" y="5"/>
                            <a:pt x="2" y="5"/>
                          </a:cubicBezTo>
                          <a:cubicBezTo>
                            <a:pt x="2" y="5"/>
                            <a:pt x="2" y="5"/>
                            <a:pt x="2" y="5"/>
                          </a:cubicBezTo>
                          <a:cubicBezTo>
                            <a:pt x="2" y="5"/>
                            <a:pt x="2" y="5"/>
                            <a:pt x="2" y="4"/>
                          </a:cubicBezTo>
                          <a:cubicBezTo>
                            <a:pt x="2" y="4"/>
                            <a:pt x="2" y="4"/>
                            <a:pt x="2" y="4"/>
                          </a:cubicBezTo>
                          <a:cubicBezTo>
                            <a:pt x="2" y="4"/>
                            <a:pt x="2" y="4"/>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14333"/>
                    <p:cNvSpPr>
                      <a:spLocks/>
                    </p:cNvSpPr>
                    <p:nvPr/>
                  </p:nvSpPr>
                  <p:spPr bwMode="auto">
                    <a:xfrm>
                      <a:off x="2015" y="744"/>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14334"/>
                    <p:cNvSpPr>
                      <a:spLocks/>
                    </p:cNvSpPr>
                    <p:nvPr/>
                  </p:nvSpPr>
                  <p:spPr bwMode="auto">
                    <a:xfrm>
                      <a:off x="2011" y="740"/>
                      <a:ext cx="13" cy="1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3" y="2"/>
                            <a:pt x="2" y="3"/>
                            <a:pt x="1"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14335"/>
                    <p:cNvSpPr>
                      <a:spLocks noEditPoints="1"/>
                    </p:cNvSpPr>
                    <p:nvPr/>
                  </p:nvSpPr>
                  <p:spPr bwMode="auto">
                    <a:xfrm>
                      <a:off x="2036" y="744"/>
                      <a:ext cx="24" cy="29"/>
                    </a:xfrm>
                    <a:custGeom>
                      <a:avLst/>
                      <a:gdLst>
                        <a:gd name="T0" fmla="*/ 0 w 6"/>
                        <a:gd name="T1" fmla="*/ 3 h 7"/>
                        <a:gd name="T2" fmla="*/ 1 w 6"/>
                        <a:gd name="T3" fmla="*/ 2 h 7"/>
                        <a:gd name="T4" fmla="*/ 1 w 6"/>
                        <a:gd name="T5" fmla="*/ 5 h 7"/>
                        <a:gd name="T6" fmla="*/ 1 w 6"/>
                        <a:gd name="T7" fmla="*/ 4 h 7"/>
                        <a:gd name="T8" fmla="*/ 1 w 6"/>
                        <a:gd name="T9" fmla="*/ 4 h 7"/>
                        <a:gd name="T10" fmla="*/ 1 w 6"/>
                        <a:gd name="T11" fmla="*/ 4 h 7"/>
                        <a:gd name="T12" fmla="*/ 1 w 6"/>
                        <a:gd name="T13" fmla="*/ 4 h 7"/>
                        <a:gd name="T14" fmla="*/ 1 w 6"/>
                        <a:gd name="T15" fmla="*/ 4 h 7"/>
                        <a:gd name="T16" fmla="*/ 2 w 6"/>
                        <a:gd name="T17" fmla="*/ 6 h 7"/>
                        <a:gd name="T18" fmla="*/ 2 w 6"/>
                        <a:gd name="T19" fmla="*/ 6 h 7"/>
                        <a:gd name="T20" fmla="*/ 2 w 6"/>
                        <a:gd name="T21" fmla="*/ 6 h 7"/>
                        <a:gd name="T22" fmla="*/ 3 w 6"/>
                        <a:gd name="T23" fmla="*/ 7 h 7"/>
                        <a:gd name="T24" fmla="*/ 3 w 6"/>
                        <a:gd name="T25" fmla="*/ 7 h 7"/>
                        <a:gd name="T26" fmla="*/ 3 w 6"/>
                        <a:gd name="T27" fmla="*/ 7 h 7"/>
                        <a:gd name="T28" fmla="*/ 4 w 6"/>
                        <a:gd name="T29" fmla="*/ 7 h 7"/>
                        <a:gd name="T30" fmla="*/ 5 w 6"/>
                        <a:gd name="T31" fmla="*/ 7 h 7"/>
                        <a:gd name="T32" fmla="*/ 5 w 6"/>
                        <a:gd name="T33" fmla="*/ 6 h 7"/>
                        <a:gd name="T34" fmla="*/ 6 w 6"/>
                        <a:gd name="T35" fmla="*/ 5 h 7"/>
                        <a:gd name="T36" fmla="*/ 6 w 6"/>
                        <a:gd name="T37" fmla="*/ 4 h 7"/>
                        <a:gd name="T38" fmla="*/ 6 w 6"/>
                        <a:gd name="T39" fmla="*/ 2 h 7"/>
                        <a:gd name="T40" fmla="*/ 6 w 6"/>
                        <a:gd name="T41" fmla="*/ 1 h 7"/>
                        <a:gd name="T42" fmla="*/ 5 w 6"/>
                        <a:gd name="T43" fmla="*/ 0 h 7"/>
                        <a:gd name="T44" fmla="*/ 4 w 6"/>
                        <a:gd name="T45" fmla="*/ 0 h 7"/>
                        <a:gd name="T46" fmla="*/ 1 w 6"/>
                        <a:gd name="T47" fmla="*/ 1 h 7"/>
                        <a:gd name="T48" fmla="*/ 0 w 6"/>
                        <a:gd name="T49" fmla="*/ 3 h 7"/>
                        <a:gd name="T50" fmla="*/ 2 w 6"/>
                        <a:gd name="T51" fmla="*/ 3 h 7"/>
                        <a:gd name="T52" fmla="*/ 3 w 6"/>
                        <a:gd name="T53" fmla="*/ 3 h 7"/>
                        <a:gd name="T54" fmla="*/ 3 w 6"/>
                        <a:gd name="T55" fmla="*/ 2 h 7"/>
                        <a:gd name="T56" fmla="*/ 3 w 6"/>
                        <a:gd name="T57" fmla="*/ 2 h 7"/>
                        <a:gd name="T58" fmla="*/ 4 w 6"/>
                        <a:gd name="T59" fmla="*/ 2 h 7"/>
                        <a:gd name="T60" fmla="*/ 3 w 6"/>
                        <a:gd name="T61" fmla="*/ 2 h 7"/>
                        <a:gd name="T62" fmla="*/ 3 w 6"/>
                        <a:gd name="T63" fmla="*/ 2 h 7"/>
                        <a:gd name="T64" fmla="*/ 3 w 6"/>
                        <a:gd name="T65" fmla="*/ 2 h 7"/>
                        <a:gd name="T66" fmla="*/ 4 w 6"/>
                        <a:gd name="T67" fmla="*/ 2 h 7"/>
                        <a:gd name="T68" fmla="*/ 4 w 6"/>
                        <a:gd name="T69" fmla="*/ 2 h 7"/>
                        <a:gd name="T70" fmla="*/ 5 w 6"/>
                        <a:gd name="T71" fmla="*/ 3 h 7"/>
                        <a:gd name="T72" fmla="*/ 5 w 6"/>
                        <a:gd name="T73" fmla="*/ 3 h 7"/>
                        <a:gd name="T74" fmla="*/ 4 w 6"/>
                        <a:gd name="T75" fmla="*/ 5 h 7"/>
                        <a:gd name="T76" fmla="*/ 4 w 6"/>
                        <a:gd name="T77" fmla="*/ 5 h 7"/>
                        <a:gd name="T78" fmla="*/ 4 w 6"/>
                        <a:gd name="T79" fmla="*/ 6 h 7"/>
                        <a:gd name="T80" fmla="*/ 4 w 6"/>
                        <a:gd name="T81" fmla="*/ 6 h 7"/>
                        <a:gd name="T82" fmla="*/ 3 w 6"/>
                        <a:gd name="T83" fmla="*/ 6 h 7"/>
                        <a:gd name="T84" fmla="*/ 3 w 6"/>
                        <a:gd name="T85" fmla="*/ 6 h 7"/>
                        <a:gd name="T86" fmla="*/ 3 w 6"/>
                        <a:gd name="T87" fmla="*/ 6 h 7"/>
                        <a:gd name="T88" fmla="*/ 3 w 6"/>
                        <a:gd name="T89" fmla="*/ 6 h 7"/>
                        <a:gd name="T90" fmla="*/ 3 w 6"/>
                        <a:gd name="T91" fmla="*/ 5 h 7"/>
                        <a:gd name="T92" fmla="*/ 3 w 6"/>
                        <a:gd name="T93" fmla="*/ 5 h 7"/>
                        <a:gd name="T94" fmla="*/ 3 w 6"/>
                        <a:gd name="T95" fmla="*/ 4 h 7"/>
                        <a:gd name="T96" fmla="*/ 3 w 6"/>
                        <a:gd name="T97" fmla="*/ 4 h 7"/>
                        <a:gd name="T98" fmla="*/ 3 w 6"/>
                        <a:gd name="T99" fmla="*/ 5 h 7"/>
                        <a:gd name="T100" fmla="*/ 4 w 6"/>
                        <a:gd name="T101" fmla="*/ 3 h 7"/>
                        <a:gd name="T102" fmla="*/ 4 w 6"/>
                        <a:gd name="T103" fmla="*/ 3 h 7"/>
                        <a:gd name="T104" fmla="*/ 3 w 6"/>
                        <a:gd name="T105" fmla="*/ 4 h 7"/>
                        <a:gd name="T106" fmla="*/ 3 w 6"/>
                        <a:gd name="T107" fmla="*/ 4 h 7"/>
                        <a:gd name="T108" fmla="*/ 2 w 6"/>
                        <a:gd name="T109"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 h="7">
                          <a:moveTo>
                            <a:pt x="0" y="3"/>
                          </a:moveTo>
                          <a:cubicBezTo>
                            <a:pt x="0" y="3"/>
                            <a:pt x="1" y="2"/>
                            <a:pt x="1" y="2"/>
                          </a:cubicBezTo>
                          <a:cubicBezTo>
                            <a:pt x="0" y="3"/>
                            <a:pt x="1" y="4"/>
                            <a:pt x="1" y="5"/>
                          </a:cubicBezTo>
                          <a:cubicBezTo>
                            <a:pt x="1" y="5"/>
                            <a:pt x="1" y="4"/>
                            <a:pt x="1" y="4"/>
                          </a:cubicBezTo>
                          <a:cubicBezTo>
                            <a:pt x="1" y="4"/>
                            <a:pt x="1" y="4"/>
                            <a:pt x="1" y="4"/>
                          </a:cubicBezTo>
                          <a:cubicBezTo>
                            <a:pt x="1" y="4"/>
                            <a:pt x="1" y="4"/>
                            <a:pt x="1" y="4"/>
                          </a:cubicBezTo>
                          <a:cubicBezTo>
                            <a:pt x="1" y="4"/>
                            <a:pt x="1" y="4"/>
                            <a:pt x="1" y="4"/>
                          </a:cubicBezTo>
                          <a:cubicBezTo>
                            <a:pt x="1" y="4"/>
                            <a:pt x="1" y="4"/>
                            <a:pt x="1" y="4"/>
                          </a:cubicBezTo>
                          <a:cubicBezTo>
                            <a:pt x="1" y="5"/>
                            <a:pt x="1" y="5"/>
                            <a:pt x="2" y="6"/>
                          </a:cubicBezTo>
                          <a:cubicBezTo>
                            <a:pt x="2" y="6"/>
                            <a:pt x="2" y="6"/>
                            <a:pt x="2" y="6"/>
                          </a:cubicBezTo>
                          <a:cubicBezTo>
                            <a:pt x="2" y="6"/>
                            <a:pt x="2" y="6"/>
                            <a:pt x="2" y="6"/>
                          </a:cubicBezTo>
                          <a:cubicBezTo>
                            <a:pt x="2" y="7"/>
                            <a:pt x="2" y="7"/>
                            <a:pt x="3" y="7"/>
                          </a:cubicBezTo>
                          <a:cubicBezTo>
                            <a:pt x="3" y="7"/>
                            <a:pt x="3" y="7"/>
                            <a:pt x="3" y="7"/>
                          </a:cubicBezTo>
                          <a:cubicBezTo>
                            <a:pt x="3" y="7"/>
                            <a:pt x="3" y="7"/>
                            <a:pt x="3" y="7"/>
                          </a:cubicBezTo>
                          <a:cubicBezTo>
                            <a:pt x="3" y="7"/>
                            <a:pt x="4" y="7"/>
                            <a:pt x="4" y="7"/>
                          </a:cubicBezTo>
                          <a:cubicBezTo>
                            <a:pt x="4" y="7"/>
                            <a:pt x="4" y="7"/>
                            <a:pt x="5" y="7"/>
                          </a:cubicBezTo>
                          <a:cubicBezTo>
                            <a:pt x="5" y="7"/>
                            <a:pt x="5" y="6"/>
                            <a:pt x="5" y="6"/>
                          </a:cubicBezTo>
                          <a:cubicBezTo>
                            <a:pt x="6" y="6"/>
                            <a:pt x="6" y="5"/>
                            <a:pt x="6" y="5"/>
                          </a:cubicBezTo>
                          <a:cubicBezTo>
                            <a:pt x="6" y="5"/>
                            <a:pt x="6" y="4"/>
                            <a:pt x="6" y="4"/>
                          </a:cubicBezTo>
                          <a:cubicBezTo>
                            <a:pt x="6" y="3"/>
                            <a:pt x="6" y="3"/>
                            <a:pt x="6" y="2"/>
                          </a:cubicBezTo>
                          <a:cubicBezTo>
                            <a:pt x="6" y="2"/>
                            <a:pt x="6" y="2"/>
                            <a:pt x="6" y="1"/>
                          </a:cubicBezTo>
                          <a:cubicBezTo>
                            <a:pt x="6" y="1"/>
                            <a:pt x="5" y="0"/>
                            <a:pt x="5" y="0"/>
                          </a:cubicBezTo>
                          <a:cubicBezTo>
                            <a:pt x="5" y="0"/>
                            <a:pt x="4" y="0"/>
                            <a:pt x="4" y="0"/>
                          </a:cubicBezTo>
                          <a:cubicBezTo>
                            <a:pt x="3" y="0"/>
                            <a:pt x="2" y="0"/>
                            <a:pt x="1" y="1"/>
                          </a:cubicBezTo>
                          <a:cubicBezTo>
                            <a:pt x="1" y="1"/>
                            <a:pt x="0" y="2"/>
                            <a:pt x="0" y="3"/>
                          </a:cubicBezTo>
                          <a:close/>
                          <a:moveTo>
                            <a:pt x="2" y="3"/>
                          </a:moveTo>
                          <a:cubicBezTo>
                            <a:pt x="2" y="3"/>
                            <a:pt x="2" y="3"/>
                            <a:pt x="3" y="3"/>
                          </a:cubicBezTo>
                          <a:cubicBezTo>
                            <a:pt x="3" y="3"/>
                            <a:pt x="3" y="3"/>
                            <a:pt x="3" y="2"/>
                          </a:cubicBezTo>
                          <a:cubicBezTo>
                            <a:pt x="3" y="2"/>
                            <a:pt x="3" y="3"/>
                            <a:pt x="3" y="2"/>
                          </a:cubicBezTo>
                          <a:cubicBezTo>
                            <a:pt x="3" y="2"/>
                            <a:pt x="4" y="2"/>
                            <a:pt x="4" y="2"/>
                          </a:cubicBezTo>
                          <a:cubicBezTo>
                            <a:pt x="4" y="2"/>
                            <a:pt x="4" y="2"/>
                            <a:pt x="3" y="2"/>
                          </a:cubicBezTo>
                          <a:cubicBezTo>
                            <a:pt x="3" y="2"/>
                            <a:pt x="3" y="2"/>
                            <a:pt x="3" y="2"/>
                          </a:cubicBezTo>
                          <a:cubicBezTo>
                            <a:pt x="3" y="2"/>
                            <a:pt x="3" y="2"/>
                            <a:pt x="3" y="2"/>
                          </a:cubicBezTo>
                          <a:cubicBezTo>
                            <a:pt x="3" y="2"/>
                            <a:pt x="4" y="2"/>
                            <a:pt x="4" y="2"/>
                          </a:cubicBezTo>
                          <a:cubicBezTo>
                            <a:pt x="4" y="2"/>
                            <a:pt x="4" y="2"/>
                            <a:pt x="4" y="2"/>
                          </a:cubicBezTo>
                          <a:cubicBezTo>
                            <a:pt x="4" y="2"/>
                            <a:pt x="4" y="2"/>
                            <a:pt x="5" y="3"/>
                          </a:cubicBezTo>
                          <a:cubicBezTo>
                            <a:pt x="5" y="3"/>
                            <a:pt x="5" y="3"/>
                            <a:pt x="5" y="3"/>
                          </a:cubicBezTo>
                          <a:cubicBezTo>
                            <a:pt x="4" y="3"/>
                            <a:pt x="4" y="4"/>
                            <a:pt x="4" y="5"/>
                          </a:cubicBezTo>
                          <a:cubicBezTo>
                            <a:pt x="4" y="5"/>
                            <a:pt x="4" y="5"/>
                            <a:pt x="4" y="5"/>
                          </a:cubicBezTo>
                          <a:cubicBezTo>
                            <a:pt x="4" y="5"/>
                            <a:pt x="4" y="5"/>
                            <a:pt x="4" y="6"/>
                          </a:cubicBezTo>
                          <a:cubicBezTo>
                            <a:pt x="4" y="6"/>
                            <a:pt x="4" y="6"/>
                            <a:pt x="4" y="6"/>
                          </a:cubicBezTo>
                          <a:cubicBezTo>
                            <a:pt x="3" y="6"/>
                            <a:pt x="3" y="6"/>
                            <a:pt x="3" y="6"/>
                          </a:cubicBezTo>
                          <a:cubicBezTo>
                            <a:pt x="3" y="6"/>
                            <a:pt x="3" y="6"/>
                            <a:pt x="3" y="6"/>
                          </a:cubicBezTo>
                          <a:cubicBezTo>
                            <a:pt x="3" y="6"/>
                            <a:pt x="3" y="6"/>
                            <a:pt x="3" y="6"/>
                          </a:cubicBezTo>
                          <a:cubicBezTo>
                            <a:pt x="3" y="6"/>
                            <a:pt x="3" y="6"/>
                            <a:pt x="3" y="6"/>
                          </a:cubicBezTo>
                          <a:cubicBezTo>
                            <a:pt x="3" y="6"/>
                            <a:pt x="3" y="5"/>
                            <a:pt x="3" y="5"/>
                          </a:cubicBezTo>
                          <a:cubicBezTo>
                            <a:pt x="3" y="5"/>
                            <a:pt x="3" y="5"/>
                            <a:pt x="3" y="5"/>
                          </a:cubicBezTo>
                          <a:cubicBezTo>
                            <a:pt x="3" y="5"/>
                            <a:pt x="3" y="5"/>
                            <a:pt x="3" y="4"/>
                          </a:cubicBezTo>
                          <a:cubicBezTo>
                            <a:pt x="3" y="4"/>
                            <a:pt x="3" y="4"/>
                            <a:pt x="3" y="4"/>
                          </a:cubicBezTo>
                          <a:cubicBezTo>
                            <a:pt x="3" y="5"/>
                            <a:pt x="3" y="5"/>
                            <a:pt x="3" y="5"/>
                          </a:cubicBezTo>
                          <a:cubicBezTo>
                            <a:pt x="4" y="5"/>
                            <a:pt x="5" y="4"/>
                            <a:pt x="4" y="3"/>
                          </a:cubicBezTo>
                          <a:cubicBezTo>
                            <a:pt x="4" y="3"/>
                            <a:pt x="4" y="3"/>
                            <a:pt x="4" y="3"/>
                          </a:cubicBezTo>
                          <a:cubicBezTo>
                            <a:pt x="3" y="3"/>
                            <a:pt x="2" y="4"/>
                            <a:pt x="3" y="4"/>
                          </a:cubicBezTo>
                          <a:cubicBezTo>
                            <a:pt x="3" y="4"/>
                            <a:pt x="3" y="4"/>
                            <a:pt x="3" y="4"/>
                          </a:cubicBezTo>
                          <a:cubicBezTo>
                            <a:pt x="2" y="4"/>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14336"/>
                    <p:cNvSpPr>
                      <a:spLocks noEditPoints="1"/>
                    </p:cNvSpPr>
                    <p:nvPr/>
                  </p:nvSpPr>
                  <p:spPr bwMode="auto">
                    <a:xfrm>
                      <a:off x="2069" y="736"/>
                      <a:ext cx="24" cy="28"/>
                    </a:xfrm>
                    <a:custGeom>
                      <a:avLst/>
                      <a:gdLst>
                        <a:gd name="T0" fmla="*/ 1 w 6"/>
                        <a:gd name="T1" fmla="*/ 4 h 7"/>
                        <a:gd name="T2" fmla="*/ 2 w 6"/>
                        <a:gd name="T3" fmla="*/ 6 h 7"/>
                        <a:gd name="T4" fmla="*/ 2 w 6"/>
                        <a:gd name="T5" fmla="*/ 6 h 7"/>
                        <a:gd name="T6" fmla="*/ 2 w 6"/>
                        <a:gd name="T7" fmla="*/ 7 h 7"/>
                        <a:gd name="T8" fmla="*/ 4 w 6"/>
                        <a:gd name="T9" fmla="*/ 7 h 7"/>
                        <a:gd name="T10" fmla="*/ 5 w 6"/>
                        <a:gd name="T11" fmla="*/ 7 h 7"/>
                        <a:gd name="T12" fmla="*/ 6 w 6"/>
                        <a:gd name="T13" fmla="*/ 6 h 7"/>
                        <a:gd name="T14" fmla="*/ 6 w 6"/>
                        <a:gd name="T15" fmla="*/ 6 h 7"/>
                        <a:gd name="T16" fmla="*/ 6 w 6"/>
                        <a:gd name="T17" fmla="*/ 5 h 7"/>
                        <a:gd name="T18" fmla="*/ 6 w 6"/>
                        <a:gd name="T19" fmla="*/ 4 h 7"/>
                        <a:gd name="T20" fmla="*/ 6 w 6"/>
                        <a:gd name="T21" fmla="*/ 2 h 7"/>
                        <a:gd name="T22" fmla="*/ 4 w 6"/>
                        <a:gd name="T23" fmla="*/ 1 h 7"/>
                        <a:gd name="T24" fmla="*/ 2 w 6"/>
                        <a:gd name="T25" fmla="*/ 1 h 7"/>
                        <a:gd name="T26" fmla="*/ 1 w 6"/>
                        <a:gd name="T27" fmla="*/ 1 h 7"/>
                        <a:gd name="T28" fmla="*/ 1 w 6"/>
                        <a:gd name="T29" fmla="*/ 1 h 7"/>
                        <a:gd name="T30" fmla="*/ 0 w 6"/>
                        <a:gd name="T31" fmla="*/ 2 h 7"/>
                        <a:gd name="T32" fmla="*/ 0 w 6"/>
                        <a:gd name="T33" fmla="*/ 2 h 7"/>
                        <a:gd name="T34" fmla="*/ 0 w 6"/>
                        <a:gd name="T35" fmla="*/ 2 h 7"/>
                        <a:gd name="T36" fmla="*/ 1 w 6"/>
                        <a:gd name="T37" fmla="*/ 2 h 7"/>
                        <a:gd name="T38" fmla="*/ 0 w 6"/>
                        <a:gd name="T39" fmla="*/ 3 h 7"/>
                        <a:gd name="T40" fmla="*/ 0 w 6"/>
                        <a:gd name="T41" fmla="*/ 4 h 7"/>
                        <a:gd name="T42" fmla="*/ 1 w 6"/>
                        <a:gd name="T43" fmla="*/ 5 h 7"/>
                        <a:gd name="T44" fmla="*/ 0 w 6"/>
                        <a:gd name="T45" fmla="*/ 4 h 7"/>
                        <a:gd name="T46" fmla="*/ 0 w 6"/>
                        <a:gd name="T47" fmla="*/ 3 h 7"/>
                        <a:gd name="T48" fmla="*/ 0 w 6"/>
                        <a:gd name="T49" fmla="*/ 4 h 7"/>
                        <a:gd name="T50" fmla="*/ 0 w 6"/>
                        <a:gd name="T51" fmla="*/ 3 h 7"/>
                        <a:gd name="T52" fmla="*/ 1 w 6"/>
                        <a:gd name="T53" fmla="*/ 4 h 7"/>
                        <a:gd name="T54" fmla="*/ 1 w 6"/>
                        <a:gd name="T55" fmla="*/ 4 h 7"/>
                        <a:gd name="T56" fmla="*/ 1 w 6"/>
                        <a:gd name="T57" fmla="*/ 4 h 7"/>
                        <a:gd name="T58" fmla="*/ 2 w 6"/>
                        <a:gd name="T59" fmla="*/ 4 h 7"/>
                        <a:gd name="T60" fmla="*/ 2 w 6"/>
                        <a:gd name="T61" fmla="*/ 4 h 7"/>
                        <a:gd name="T62" fmla="*/ 3 w 6"/>
                        <a:gd name="T63" fmla="*/ 3 h 7"/>
                        <a:gd name="T64" fmla="*/ 3 w 6"/>
                        <a:gd name="T65" fmla="*/ 3 h 7"/>
                        <a:gd name="T66" fmla="*/ 4 w 6"/>
                        <a:gd name="T67" fmla="*/ 3 h 7"/>
                        <a:gd name="T68" fmla="*/ 4 w 6"/>
                        <a:gd name="T69" fmla="*/ 3 h 7"/>
                        <a:gd name="T70" fmla="*/ 5 w 6"/>
                        <a:gd name="T71" fmla="*/ 5 h 7"/>
                        <a:gd name="T72" fmla="*/ 5 w 6"/>
                        <a:gd name="T73" fmla="*/ 4 h 7"/>
                        <a:gd name="T74" fmla="*/ 5 w 6"/>
                        <a:gd name="T75" fmla="*/ 4 h 7"/>
                        <a:gd name="T76" fmla="*/ 5 w 6"/>
                        <a:gd name="T77" fmla="*/ 4 h 7"/>
                        <a:gd name="T78" fmla="*/ 5 w 6"/>
                        <a:gd name="T79" fmla="*/ 4 h 7"/>
                        <a:gd name="T80" fmla="*/ 5 w 6"/>
                        <a:gd name="T81" fmla="*/ 4 h 7"/>
                        <a:gd name="T82" fmla="*/ 5 w 6"/>
                        <a:gd name="T83" fmla="*/ 5 h 7"/>
                        <a:gd name="T84" fmla="*/ 5 w 6"/>
                        <a:gd name="T85" fmla="*/ 5 h 7"/>
                        <a:gd name="T86" fmla="*/ 5 w 6"/>
                        <a:gd name="T87" fmla="*/ 5 h 7"/>
                        <a:gd name="T88" fmla="*/ 4 w 6"/>
                        <a:gd name="T89" fmla="*/ 6 h 7"/>
                        <a:gd name="T90" fmla="*/ 4 w 6"/>
                        <a:gd name="T91" fmla="*/ 6 h 7"/>
                        <a:gd name="T92" fmla="*/ 3 w 6"/>
                        <a:gd name="T93" fmla="*/ 5 h 7"/>
                        <a:gd name="T94" fmla="*/ 3 w 6"/>
                        <a:gd name="T95" fmla="*/ 5 h 7"/>
                        <a:gd name="T96" fmla="*/ 2 w 6"/>
                        <a:gd name="T97" fmla="*/ 5 h 7"/>
                        <a:gd name="T98" fmla="*/ 2 w 6"/>
                        <a:gd name="T9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 h="7">
                          <a:moveTo>
                            <a:pt x="1" y="4"/>
                          </a:moveTo>
                          <a:cubicBezTo>
                            <a:pt x="1" y="5"/>
                            <a:pt x="1" y="5"/>
                            <a:pt x="2" y="6"/>
                          </a:cubicBezTo>
                          <a:cubicBezTo>
                            <a:pt x="2" y="6"/>
                            <a:pt x="2" y="6"/>
                            <a:pt x="2" y="6"/>
                          </a:cubicBezTo>
                          <a:cubicBezTo>
                            <a:pt x="2" y="6"/>
                            <a:pt x="2" y="6"/>
                            <a:pt x="2" y="7"/>
                          </a:cubicBezTo>
                          <a:cubicBezTo>
                            <a:pt x="3" y="7"/>
                            <a:pt x="3" y="7"/>
                            <a:pt x="4" y="7"/>
                          </a:cubicBezTo>
                          <a:cubicBezTo>
                            <a:pt x="4" y="7"/>
                            <a:pt x="5" y="7"/>
                            <a:pt x="5" y="7"/>
                          </a:cubicBezTo>
                          <a:cubicBezTo>
                            <a:pt x="5" y="7"/>
                            <a:pt x="6" y="6"/>
                            <a:pt x="6" y="6"/>
                          </a:cubicBezTo>
                          <a:cubicBezTo>
                            <a:pt x="6" y="6"/>
                            <a:pt x="6" y="6"/>
                            <a:pt x="6" y="6"/>
                          </a:cubicBezTo>
                          <a:cubicBezTo>
                            <a:pt x="6" y="5"/>
                            <a:pt x="6" y="5"/>
                            <a:pt x="6" y="5"/>
                          </a:cubicBezTo>
                          <a:cubicBezTo>
                            <a:pt x="6" y="5"/>
                            <a:pt x="6" y="5"/>
                            <a:pt x="6" y="4"/>
                          </a:cubicBezTo>
                          <a:cubicBezTo>
                            <a:pt x="6" y="4"/>
                            <a:pt x="6" y="3"/>
                            <a:pt x="6" y="2"/>
                          </a:cubicBezTo>
                          <a:cubicBezTo>
                            <a:pt x="5" y="2"/>
                            <a:pt x="5" y="1"/>
                            <a:pt x="4" y="1"/>
                          </a:cubicBezTo>
                          <a:cubicBezTo>
                            <a:pt x="3" y="0"/>
                            <a:pt x="2" y="0"/>
                            <a:pt x="2" y="1"/>
                          </a:cubicBezTo>
                          <a:cubicBezTo>
                            <a:pt x="1" y="1"/>
                            <a:pt x="1" y="1"/>
                            <a:pt x="1" y="1"/>
                          </a:cubicBezTo>
                          <a:cubicBezTo>
                            <a:pt x="1" y="1"/>
                            <a:pt x="1" y="1"/>
                            <a:pt x="1" y="1"/>
                          </a:cubicBezTo>
                          <a:cubicBezTo>
                            <a:pt x="1" y="2"/>
                            <a:pt x="1" y="2"/>
                            <a:pt x="0" y="2"/>
                          </a:cubicBezTo>
                          <a:cubicBezTo>
                            <a:pt x="0" y="2"/>
                            <a:pt x="0" y="2"/>
                            <a:pt x="0" y="2"/>
                          </a:cubicBezTo>
                          <a:cubicBezTo>
                            <a:pt x="0" y="2"/>
                            <a:pt x="0" y="2"/>
                            <a:pt x="0" y="2"/>
                          </a:cubicBezTo>
                          <a:cubicBezTo>
                            <a:pt x="0" y="2"/>
                            <a:pt x="1" y="2"/>
                            <a:pt x="1" y="2"/>
                          </a:cubicBezTo>
                          <a:cubicBezTo>
                            <a:pt x="0" y="2"/>
                            <a:pt x="0" y="3"/>
                            <a:pt x="0" y="3"/>
                          </a:cubicBezTo>
                          <a:cubicBezTo>
                            <a:pt x="0" y="4"/>
                            <a:pt x="0" y="4"/>
                            <a:pt x="0" y="4"/>
                          </a:cubicBezTo>
                          <a:cubicBezTo>
                            <a:pt x="0" y="4"/>
                            <a:pt x="0" y="5"/>
                            <a:pt x="1" y="5"/>
                          </a:cubicBezTo>
                          <a:cubicBezTo>
                            <a:pt x="1" y="5"/>
                            <a:pt x="0" y="4"/>
                            <a:pt x="0" y="4"/>
                          </a:cubicBezTo>
                          <a:cubicBezTo>
                            <a:pt x="0" y="4"/>
                            <a:pt x="0" y="4"/>
                            <a:pt x="0" y="3"/>
                          </a:cubicBezTo>
                          <a:cubicBezTo>
                            <a:pt x="0" y="3"/>
                            <a:pt x="0" y="4"/>
                            <a:pt x="0" y="4"/>
                          </a:cubicBezTo>
                          <a:cubicBezTo>
                            <a:pt x="0" y="3"/>
                            <a:pt x="0" y="3"/>
                            <a:pt x="0" y="3"/>
                          </a:cubicBezTo>
                          <a:cubicBezTo>
                            <a:pt x="0" y="3"/>
                            <a:pt x="0" y="4"/>
                            <a:pt x="1" y="4"/>
                          </a:cubicBezTo>
                          <a:cubicBezTo>
                            <a:pt x="1" y="4"/>
                            <a:pt x="1" y="4"/>
                            <a:pt x="1" y="4"/>
                          </a:cubicBezTo>
                          <a:cubicBezTo>
                            <a:pt x="1" y="4"/>
                            <a:pt x="1" y="4"/>
                            <a:pt x="1" y="4"/>
                          </a:cubicBezTo>
                          <a:close/>
                          <a:moveTo>
                            <a:pt x="2" y="4"/>
                          </a:moveTo>
                          <a:cubicBezTo>
                            <a:pt x="2" y="4"/>
                            <a:pt x="2" y="4"/>
                            <a:pt x="2" y="4"/>
                          </a:cubicBezTo>
                          <a:cubicBezTo>
                            <a:pt x="2" y="4"/>
                            <a:pt x="2" y="3"/>
                            <a:pt x="3" y="3"/>
                          </a:cubicBezTo>
                          <a:cubicBezTo>
                            <a:pt x="3" y="3"/>
                            <a:pt x="3" y="3"/>
                            <a:pt x="3" y="3"/>
                          </a:cubicBezTo>
                          <a:cubicBezTo>
                            <a:pt x="4" y="3"/>
                            <a:pt x="4" y="3"/>
                            <a:pt x="4" y="3"/>
                          </a:cubicBezTo>
                          <a:cubicBezTo>
                            <a:pt x="4" y="3"/>
                            <a:pt x="4" y="3"/>
                            <a:pt x="4" y="3"/>
                          </a:cubicBezTo>
                          <a:cubicBezTo>
                            <a:pt x="4" y="4"/>
                            <a:pt x="5" y="4"/>
                            <a:pt x="5" y="5"/>
                          </a:cubicBezTo>
                          <a:cubicBezTo>
                            <a:pt x="5" y="4"/>
                            <a:pt x="5" y="4"/>
                            <a:pt x="5" y="4"/>
                          </a:cubicBezTo>
                          <a:cubicBezTo>
                            <a:pt x="5" y="4"/>
                            <a:pt x="5" y="4"/>
                            <a:pt x="5" y="4"/>
                          </a:cubicBezTo>
                          <a:cubicBezTo>
                            <a:pt x="5" y="4"/>
                            <a:pt x="5" y="4"/>
                            <a:pt x="5" y="4"/>
                          </a:cubicBezTo>
                          <a:cubicBezTo>
                            <a:pt x="5" y="4"/>
                            <a:pt x="5" y="4"/>
                            <a:pt x="5" y="4"/>
                          </a:cubicBezTo>
                          <a:cubicBezTo>
                            <a:pt x="5" y="4"/>
                            <a:pt x="5" y="4"/>
                            <a:pt x="5" y="4"/>
                          </a:cubicBezTo>
                          <a:cubicBezTo>
                            <a:pt x="5" y="4"/>
                            <a:pt x="5" y="5"/>
                            <a:pt x="5" y="5"/>
                          </a:cubicBezTo>
                          <a:cubicBezTo>
                            <a:pt x="5" y="5"/>
                            <a:pt x="5" y="5"/>
                            <a:pt x="5" y="5"/>
                          </a:cubicBezTo>
                          <a:cubicBezTo>
                            <a:pt x="5" y="5"/>
                            <a:pt x="5" y="5"/>
                            <a:pt x="5" y="5"/>
                          </a:cubicBezTo>
                          <a:cubicBezTo>
                            <a:pt x="5" y="6"/>
                            <a:pt x="4" y="6"/>
                            <a:pt x="4" y="6"/>
                          </a:cubicBezTo>
                          <a:cubicBezTo>
                            <a:pt x="4" y="6"/>
                            <a:pt x="4" y="6"/>
                            <a:pt x="4" y="6"/>
                          </a:cubicBezTo>
                          <a:cubicBezTo>
                            <a:pt x="4" y="6"/>
                            <a:pt x="4" y="5"/>
                            <a:pt x="3" y="5"/>
                          </a:cubicBezTo>
                          <a:cubicBezTo>
                            <a:pt x="3" y="5"/>
                            <a:pt x="3" y="5"/>
                            <a:pt x="3" y="5"/>
                          </a:cubicBezTo>
                          <a:cubicBezTo>
                            <a:pt x="3" y="5"/>
                            <a:pt x="3" y="5"/>
                            <a:pt x="2" y="5"/>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14337"/>
                    <p:cNvSpPr>
                      <a:spLocks/>
                    </p:cNvSpPr>
                    <p:nvPr/>
                  </p:nvSpPr>
                  <p:spPr bwMode="auto">
                    <a:xfrm>
                      <a:off x="2077" y="748"/>
                      <a:ext cx="12" cy="1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3" y="2"/>
                            <a:pt x="2" y="3"/>
                            <a:pt x="1"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14338"/>
                    <p:cNvSpPr>
                      <a:spLocks noEditPoints="1"/>
                    </p:cNvSpPr>
                    <p:nvPr/>
                  </p:nvSpPr>
                  <p:spPr bwMode="auto">
                    <a:xfrm>
                      <a:off x="2093" y="711"/>
                      <a:ext cx="33" cy="25"/>
                    </a:xfrm>
                    <a:custGeom>
                      <a:avLst/>
                      <a:gdLst>
                        <a:gd name="T0" fmla="*/ 2 w 8"/>
                        <a:gd name="T1" fmla="*/ 5 h 6"/>
                        <a:gd name="T2" fmla="*/ 4 w 8"/>
                        <a:gd name="T3" fmla="*/ 6 h 6"/>
                        <a:gd name="T4" fmla="*/ 4 w 8"/>
                        <a:gd name="T5" fmla="*/ 6 h 6"/>
                        <a:gd name="T6" fmla="*/ 5 w 8"/>
                        <a:gd name="T7" fmla="*/ 6 h 6"/>
                        <a:gd name="T8" fmla="*/ 6 w 8"/>
                        <a:gd name="T9" fmla="*/ 6 h 6"/>
                        <a:gd name="T10" fmla="*/ 7 w 8"/>
                        <a:gd name="T11" fmla="*/ 6 h 6"/>
                        <a:gd name="T12" fmla="*/ 8 w 8"/>
                        <a:gd name="T13" fmla="*/ 5 h 6"/>
                        <a:gd name="T14" fmla="*/ 7 w 8"/>
                        <a:gd name="T15" fmla="*/ 3 h 6"/>
                        <a:gd name="T16" fmla="*/ 7 w 8"/>
                        <a:gd name="T17" fmla="*/ 2 h 6"/>
                        <a:gd name="T18" fmla="*/ 3 w 8"/>
                        <a:gd name="T19" fmla="*/ 0 h 6"/>
                        <a:gd name="T20" fmla="*/ 1 w 8"/>
                        <a:gd name="T21" fmla="*/ 1 h 6"/>
                        <a:gd name="T22" fmla="*/ 0 w 8"/>
                        <a:gd name="T23" fmla="*/ 2 h 6"/>
                        <a:gd name="T24" fmla="*/ 0 w 8"/>
                        <a:gd name="T25" fmla="*/ 2 h 6"/>
                        <a:gd name="T26" fmla="*/ 0 w 8"/>
                        <a:gd name="T27" fmla="*/ 3 h 6"/>
                        <a:gd name="T28" fmla="*/ 0 w 8"/>
                        <a:gd name="T29" fmla="*/ 3 h 6"/>
                        <a:gd name="T30" fmla="*/ 1 w 8"/>
                        <a:gd name="T31" fmla="*/ 4 h 6"/>
                        <a:gd name="T32" fmla="*/ 1 w 8"/>
                        <a:gd name="T33" fmla="*/ 4 h 6"/>
                        <a:gd name="T34" fmla="*/ 3 w 8"/>
                        <a:gd name="T35" fmla="*/ 6 h 6"/>
                        <a:gd name="T36" fmla="*/ 2 w 8"/>
                        <a:gd name="T37" fmla="*/ 5 h 6"/>
                        <a:gd name="T38" fmla="*/ 2 w 8"/>
                        <a:gd name="T39" fmla="*/ 5 h 6"/>
                        <a:gd name="T40" fmla="*/ 1 w 8"/>
                        <a:gd name="T41" fmla="*/ 5 h 6"/>
                        <a:gd name="T42" fmla="*/ 2 w 8"/>
                        <a:gd name="T43" fmla="*/ 5 h 6"/>
                        <a:gd name="T44" fmla="*/ 2 w 8"/>
                        <a:gd name="T45" fmla="*/ 5 h 6"/>
                        <a:gd name="T46" fmla="*/ 3 w 8"/>
                        <a:gd name="T47" fmla="*/ 3 h 6"/>
                        <a:gd name="T48" fmla="*/ 3 w 8"/>
                        <a:gd name="T49" fmla="*/ 3 h 6"/>
                        <a:gd name="T50" fmla="*/ 3 w 8"/>
                        <a:gd name="T51" fmla="*/ 3 h 6"/>
                        <a:gd name="T52" fmla="*/ 3 w 8"/>
                        <a:gd name="T53" fmla="*/ 3 h 6"/>
                        <a:gd name="T54" fmla="*/ 3 w 8"/>
                        <a:gd name="T55" fmla="*/ 3 h 6"/>
                        <a:gd name="T56" fmla="*/ 3 w 8"/>
                        <a:gd name="T57" fmla="*/ 3 h 6"/>
                        <a:gd name="T58" fmla="*/ 3 w 8"/>
                        <a:gd name="T59" fmla="*/ 3 h 6"/>
                        <a:gd name="T60" fmla="*/ 3 w 8"/>
                        <a:gd name="T61" fmla="*/ 3 h 6"/>
                        <a:gd name="T62" fmla="*/ 3 w 8"/>
                        <a:gd name="T63" fmla="*/ 3 h 6"/>
                        <a:gd name="T64" fmla="*/ 4 w 8"/>
                        <a:gd name="T65" fmla="*/ 3 h 6"/>
                        <a:gd name="T66" fmla="*/ 5 w 8"/>
                        <a:gd name="T67" fmla="*/ 3 h 6"/>
                        <a:gd name="T68" fmla="*/ 5 w 8"/>
                        <a:gd name="T69" fmla="*/ 3 h 6"/>
                        <a:gd name="T70" fmla="*/ 6 w 8"/>
                        <a:gd name="T71" fmla="*/ 4 h 6"/>
                        <a:gd name="T72" fmla="*/ 6 w 8"/>
                        <a:gd name="T73" fmla="*/ 3 h 6"/>
                        <a:gd name="T74" fmla="*/ 6 w 8"/>
                        <a:gd name="T75" fmla="*/ 3 h 6"/>
                        <a:gd name="T76" fmla="*/ 6 w 8"/>
                        <a:gd name="T77" fmla="*/ 3 h 6"/>
                        <a:gd name="T78" fmla="*/ 6 w 8"/>
                        <a:gd name="T79" fmla="*/ 4 h 6"/>
                        <a:gd name="T80" fmla="*/ 6 w 8"/>
                        <a:gd name="T81" fmla="*/ 3 h 6"/>
                        <a:gd name="T82" fmla="*/ 6 w 8"/>
                        <a:gd name="T83" fmla="*/ 4 h 6"/>
                        <a:gd name="T84" fmla="*/ 6 w 8"/>
                        <a:gd name="T85" fmla="*/ 4 h 6"/>
                        <a:gd name="T86" fmla="*/ 6 w 8"/>
                        <a:gd name="T87" fmla="*/ 5 h 6"/>
                        <a:gd name="T88" fmla="*/ 6 w 8"/>
                        <a:gd name="T89" fmla="*/ 5 h 6"/>
                        <a:gd name="T90" fmla="*/ 6 w 8"/>
                        <a:gd name="T91" fmla="*/ 5 h 6"/>
                        <a:gd name="T92" fmla="*/ 5 w 8"/>
                        <a:gd name="T93" fmla="*/ 5 h 6"/>
                        <a:gd name="T94" fmla="*/ 5 w 8"/>
                        <a:gd name="T95" fmla="*/ 4 h 6"/>
                        <a:gd name="T96" fmla="*/ 4 w 8"/>
                        <a:gd name="T97" fmla="*/ 4 h 6"/>
                        <a:gd name="T98" fmla="*/ 4 w 8"/>
                        <a:gd name="T99" fmla="*/ 4 h 6"/>
                        <a:gd name="T100" fmla="*/ 3 w 8"/>
                        <a:gd name="T101" fmla="*/ 4 h 6"/>
                        <a:gd name="T102" fmla="*/ 3 w 8"/>
                        <a:gd name="T103" fmla="*/ 3 h 6"/>
                        <a:gd name="T104" fmla="*/ 3 w 8"/>
                        <a:gd name="T105" fmla="*/ 3 h 6"/>
                        <a:gd name="T106" fmla="*/ 3 w 8"/>
                        <a:gd name="T107" fmla="*/ 3 h 6"/>
                        <a:gd name="T108" fmla="*/ 3 w 8"/>
                        <a:gd name="T10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 h="6">
                          <a:moveTo>
                            <a:pt x="2" y="5"/>
                          </a:moveTo>
                          <a:cubicBezTo>
                            <a:pt x="3" y="5"/>
                            <a:pt x="3" y="6"/>
                            <a:pt x="4" y="6"/>
                          </a:cubicBezTo>
                          <a:cubicBezTo>
                            <a:pt x="4" y="6"/>
                            <a:pt x="4" y="6"/>
                            <a:pt x="4" y="6"/>
                          </a:cubicBezTo>
                          <a:cubicBezTo>
                            <a:pt x="4" y="6"/>
                            <a:pt x="5" y="6"/>
                            <a:pt x="5" y="6"/>
                          </a:cubicBezTo>
                          <a:cubicBezTo>
                            <a:pt x="6" y="6"/>
                            <a:pt x="6" y="6"/>
                            <a:pt x="6" y="6"/>
                          </a:cubicBezTo>
                          <a:cubicBezTo>
                            <a:pt x="6" y="6"/>
                            <a:pt x="7" y="6"/>
                            <a:pt x="7" y="6"/>
                          </a:cubicBezTo>
                          <a:cubicBezTo>
                            <a:pt x="7" y="5"/>
                            <a:pt x="8" y="5"/>
                            <a:pt x="8" y="5"/>
                          </a:cubicBezTo>
                          <a:cubicBezTo>
                            <a:pt x="8" y="4"/>
                            <a:pt x="8" y="4"/>
                            <a:pt x="7" y="3"/>
                          </a:cubicBezTo>
                          <a:cubicBezTo>
                            <a:pt x="7" y="3"/>
                            <a:pt x="7" y="2"/>
                            <a:pt x="7" y="2"/>
                          </a:cubicBezTo>
                          <a:cubicBezTo>
                            <a:pt x="6" y="1"/>
                            <a:pt x="4" y="0"/>
                            <a:pt x="3" y="0"/>
                          </a:cubicBezTo>
                          <a:cubicBezTo>
                            <a:pt x="2" y="0"/>
                            <a:pt x="2" y="0"/>
                            <a:pt x="1" y="1"/>
                          </a:cubicBezTo>
                          <a:cubicBezTo>
                            <a:pt x="1" y="1"/>
                            <a:pt x="0" y="1"/>
                            <a:pt x="0" y="2"/>
                          </a:cubicBezTo>
                          <a:cubicBezTo>
                            <a:pt x="0" y="2"/>
                            <a:pt x="0" y="2"/>
                            <a:pt x="0" y="2"/>
                          </a:cubicBezTo>
                          <a:cubicBezTo>
                            <a:pt x="0" y="2"/>
                            <a:pt x="0" y="2"/>
                            <a:pt x="0" y="3"/>
                          </a:cubicBezTo>
                          <a:cubicBezTo>
                            <a:pt x="0" y="3"/>
                            <a:pt x="0" y="3"/>
                            <a:pt x="0" y="3"/>
                          </a:cubicBezTo>
                          <a:cubicBezTo>
                            <a:pt x="0" y="4"/>
                            <a:pt x="0" y="4"/>
                            <a:pt x="1" y="4"/>
                          </a:cubicBezTo>
                          <a:cubicBezTo>
                            <a:pt x="1" y="4"/>
                            <a:pt x="1" y="4"/>
                            <a:pt x="1" y="4"/>
                          </a:cubicBezTo>
                          <a:cubicBezTo>
                            <a:pt x="1" y="5"/>
                            <a:pt x="2" y="5"/>
                            <a:pt x="3" y="6"/>
                          </a:cubicBezTo>
                          <a:cubicBezTo>
                            <a:pt x="2" y="5"/>
                            <a:pt x="2" y="5"/>
                            <a:pt x="2" y="5"/>
                          </a:cubicBezTo>
                          <a:cubicBezTo>
                            <a:pt x="2" y="5"/>
                            <a:pt x="2" y="5"/>
                            <a:pt x="2" y="5"/>
                          </a:cubicBezTo>
                          <a:cubicBezTo>
                            <a:pt x="2" y="5"/>
                            <a:pt x="1" y="5"/>
                            <a:pt x="1" y="5"/>
                          </a:cubicBezTo>
                          <a:cubicBezTo>
                            <a:pt x="2" y="5"/>
                            <a:pt x="2" y="5"/>
                            <a:pt x="2" y="5"/>
                          </a:cubicBezTo>
                          <a:cubicBezTo>
                            <a:pt x="2" y="5"/>
                            <a:pt x="2" y="5"/>
                            <a:pt x="2" y="5"/>
                          </a:cubicBezTo>
                          <a:close/>
                          <a:moveTo>
                            <a:pt x="3" y="3"/>
                          </a:move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4" y="3"/>
                            <a:pt x="4" y="3"/>
                          </a:cubicBezTo>
                          <a:cubicBezTo>
                            <a:pt x="4" y="3"/>
                            <a:pt x="5" y="3"/>
                            <a:pt x="5" y="3"/>
                          </a:cubicBezTo>
                          <a:cubicBezTo>
                            <a:pt x="5" y="3"/>
                            <a:pt x="5" y="3"/>
                            <a:pt x="5" y="3"/>
                          </a:cubicBezTo>
                          <a:cubicBezTo>
                            <a:pt x="5" y="3"/>
                            <a:pt x="6" y="4"/>
                            <a:pt x="6" y="4"/>
                          </a:cubicBezTo>
                          <a:cubicBezTo>
                            <a:pt x="6" y="4"/>
                            <a:pt x="6" y="3"/>
                            <a:pt x="6" y="3"/>
                          </a:cubicBezTo>
                          <a:cubicBezTo>
                            <a:pt x="6" y="3"/>
                            <a:pt x="6" y="3"/>
                            <a:pt x="6" y="3"/>
                          </a:cubicBezTo>
                          <a:cubicBezTo>
                            <a:pt x="6" y="3"/>
                            <a:pt x="6" y="3"/>
                            <a:pt x="6" y="3"/>
                          </a:cubicBezTo>
                          <a:cubicBezTo>
                            <a:pt x="6" y="3"/>
                            <a:pt x="6" y="3"/>
                            <a:pt x="6" y="4"/>
                          </a:cubicBezTo>
                          <a:cubicBezTo>
                            <a:pt x="6" y="4"/>
                            <a:pt x="6" y="4"/>
                            <a:pt x="6" y="3"/>
                          </a:cubicBezTo>
                          <a:cubicBezTo>
                            <a:pt x="6" y="4"/>
                            <a:pt x="6" y="4"/>
                            <a:pt x="6" y="4"/>
                          </a:cubicBezTo>
                          <a:cubicBezTo>
                            <a:pt x="6" y="4"/>
                            <a:pt x="6" y="4"/>
                            <a:pt x="6" y="4"/>
                          </a:cubicBezTo>
                          <a:cubicBezTo>
                            <a:pt x="6" y="4"/>
                            <a:pt x="6" y="5"/>
                            <a:pt x="6" y="5"/>
                          </a:cubicBezTo>
                          <a:cubicBezTo>
                            <a:pt x="6" y="5"/>
                            <a:pt x="6" y="5"/>
                            <a:pt x="6" y="5"/>
                          </a:cubicBezTo>
                          <a:cubicBezTo>
                            <a:pt x="6" y="5"/>
                            <a:pt x="6" y="5"/>
                            <a:pt x="6" y="5"/>
                          </a:cubicBezTo>
                          <a:cubicBezTo>
                            <a:pt x="6" y="5"/>
                            <a:pt x="5" y="5"/>
                            <a:pt x="5" y="5"/>
                          </a:cubicBezTo>
                          <a:cubicBezTo>
                            <a:pt x="6" y="5"/>
                            <a:pt x="6" y="4"/>
                            <a:pt x="5" y="4"/>
                          </a:cubicBezTo>
                          <a:cubicBezTo>
                            <a:pt x="5" y="3"/>
                            <a:pt x="4" y="4"/>
                            <a:pt x="4" y="4"/>
                          </a:cubicBezTo>
                          <a:cubicBezTo>
                            <a:pt x="4" y="4"/>
                            <a:pt x="4" y="4"/>
                            <a:pt x="4" y="4"/>
                          </a:cubicBezTo>
                          <a:cubicBezTo>
                            <a:pt x="3" y="4"/>
                            <a:pt x="3" y="4"/>
                            <a:pt x="3" y="4"/>
                          </a:cubicBezTo>
                          <a:cubicBezTo>
                            <a:pt x="3" y="4"/>
                            <a:pt x="3" y="3"/>
                            <a:pt x="3" y="3"/>
                          </a:cubicBezTo>
                          <a:cubicBezTo>
                            <a:pt x="3" y="3"/>
                            <a:pt x="3" y="3"/>
                            <a:pt x="3" y="3"/>
                          </a:cubicBezTo>
                          <a:cubicBezTo>
                            <a:pt x="3" y="3"/>
                            <a:pt x="3" y="3"/>
                            <a:pt x="3" y="3"/>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14339"/>
                    <p:cNvSpPr>
                      <a:spLocks noEditPoints="1"/>
                    </p:cNvSpPr>
                    <p:nvPr/>
                  </p:nvSpPr>
                  <p:spPr bwMode="auto">
                    <a:xfrm>
                      <a:off x="2097" y="678"/>
                      <a:ext cx="37" cy="25"/>
                    </a:xfrm>
                    <a:custGeom>
                      <a:avLst/>
                      <a:gdLst>
                        <a:gd name="T0" fmla="*/ 9 w 9"/>
                        <a:gd name="T1" fmla="*/ 4 h 6"/>
                        <a:gd name="T2" fmla="*/ 8 w 9"/>
                        <a:gd name="T3" fmla="*/ 2 h 6"/>
                        <a:gd name="T4" fmla="*/ 8 w 9"/>
                        <a:gd name="T5" fmla="*/ 1 h 6"/>
                        <a:gd name="T6" fmla="*/ 6 w 9"/>
                        <a:gd name="T7" fmla="*/ 1 h 6"/>
                        <a:gd name="T8" fmla="*/ 4 w 9"/>
                        <a:gd name="T9" fmla="*/ 1 h 6"/>
                        <a:gd name="T10" fmla="*/ 1 w 9"/>
                        <a:gd name="T11" fmla="*/ 2 h 6"/>
                        <a:gd name="T12" fmla="*/ 0 w 9"/>
                        <a:gd name="T13" fmla="*/ 3 h 6"/>
                        <a:gd name="T14" fmla="*/ 0 w 9"/>
                        <a:gd name="T15" fmla="*/ 4 h 6"/>
                        <a:gd name="T16" fmla="*/ 1 w 9"/>
                        <a:gd name="T17" fmla="*/ 5 h 6"/>
                        <a:gd name="T18" fmla="*/ 1 w 9"/>
                        <a:gd name="T19" fmla="*/ 5 h 6"/>
                        <a:gd name="T20" fmla="*/ 1 w 9"/>
                        <a:gd name="T21" fmla="*/ 6 h 6"/>
                        <a:gd name="T22" fmla="*/ 1 w 9"/>
                        <a:gd name="T23" fmla="*/ 6 h 6"/>
                        <a:gd name="T24" fmla="*/ 2 w 9"/>
                        <a:gd name="T25" fmla="*/ 6 h 6"/>
                        <a:gd name="T26" fmla="*/ 2 w 9"/>
                        <a:gd name="T27" fmla="*/ 6 h 6"/>
                        <a:gd name="T28" fmla="*/ 2 w 9"/>
                        <a:gd name="T29" fmla="*/ 6 h 6"/>
                        <a:gd name="T30" fmla="*/ 5 w 9"/>
                        <a:gd name="T31" fmla="*/ 6 h 6"/>
                        <a:gd name="T32" fmla="*/ 3 w 9"/>
                        <a:gd name="T33" fmla="*/ 6 h 6"/>
                        <a:gd name="T34" fmla="*/ 4 w 9"/>
                        <a:gd name="T35" fmla="*/ 6 h 6"/>
                        <a:gd name="T36" fmla="*/ 3 w 9"/>
                        <a:gd name="T37" fmla="*/ 6 h 6"/>
                        <a:gd name="T38" fmla="*/ 4 w 9"/>
                        <a:gd name="T39" fmla="*/ 6 h 6"/>
                        <a:gd name="T40" fmla="*/ 4 w 9"/>
                        <a:gd name="T41" fmla="*/ 6 h 6"/>
                        <a:gd name="T42" fmla="*/ 6 w 9"/>
                        <a:gd name="T43" fmla="*/ 6 h 6"/>
                        <a:gd name="T44" fmla="*/ 6 w 9"/>
                        <a:gd name="T45" fmla="*/ 6 h 6"/>
                        <a:gd name="T46" fmla="*/ 8 w 9"/>
                        <a:gd name="T47" fmla="*/ 5 h 6"/>
                        <a:gd name="T48" fmla="*/ 9 w 9"/>
                        <a:gd name="T49" fmla="*/ 4 h 6"/>
                        <a:gd name="T50" fmla="*/ 7 w 9"/>
                        <a:gd name="T51" fmla="*/ 3 h 6"/>
                        <a:gd name="T52" fmla="*/ 7 w 9"/>
                        <a:gd name="T53" fmla="*/ 4 h 6"/>
                        <a:gd name="T54" fmla="*/ 7 w 9"/>
                        <a:gd name="T55" fmla="*/ 4 h 6"/>
                        <a:gd name="T56" fmla="*/ 6 w 9"/>
                        <a:gd name="T57" fmla="*/ 4 h 6"/>
                        <a:gd name="T58" fmla="*/ 5 w 9"/>
                        <a:gd name="T59" fmla="*/ 4 h 6"/>
                        <a:gd name="T60" fmla="*/ 4 w 9"/>
                        <a:gd name="T61" fmla="*/ 4 h 6"/>
                        <a:gd name="T62" fmla="*/ 3 w 9"/>
                        <a:gd name="T63" fmla="*/ 4 h 6"/>
                        <a:gd name="T64" fmla="*/ 3 w 9"/>
                        <a:gd name="T65" fmla="*/ 4 h 6"/>
                        <a:gd name="T66" fmla="*/ 3 w 9"/>
                        <a:gd name="T67" fmla="*/ 3 h 6"/>
                        <a:gd name="T68" fmla="*/ 4 w 9"/>
                        <a:gd name="T69" fmla="*/ 3 h 6"/>
                        <a:gd name="T70" fmla="*/ 5 w 9"/>
                        <a:gd name="T71" fmla="*/ 2 h 6"/>
                        <a:gd name="T72" fmla="*/ 5 w 9"/>
                        <a:gd name="T73" fmla="*/ 2 h 6"/>
                        <a:gd name="T74" fmla="*/ 6 w 9"/>
                        <a:gd name="T75" fmla="*/ 2 h 6"/>
                        <a:gd name="T76" fmla="*/ 6 w 9"/>
                        <a:gd name="T77" fmla="*/ 2 h 6"/>
                        <a:gd name="T78" fmla="*/ 6 w 9"/>
                        <a:gd name="T79" fmla="*/ 2 h 6"/>
                        <a:gd name="T80" fmla="*/ 5 w 9"/>
                        <a:gd name="T81" fmla="*/ 2 h 6"/>
                        <a:gd name="T82" fmla="*/ 6 w 9"/>
                        <a:gd name="T83" fmla="*/ 2 h 6"/>
                        <a:gd name="T84" fmla="*/ 6 w 9"/>
                        <a:gd name="T85" fmla="*/ 2 h 6"/>
                        <a:gd name="T86" fmla="*/ 7 w 9"/>
                        <a:gd name="T87" fmla="*/ 3 h 6"/>
                        <a:gd name="T88" fmla="*/ 7 w 9"/>
                        <a:gd name="T8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 h="6">
                          <a:moveTo>
                            <a:pt x="9" y="4"/>
                          </a:moveTo>
                          <a:cubicBezTo>
                            <a:pt x="9" y="3"/>
                            <a:pt x="9" y="3"/>
                            <a:pt x="8" y="2"/>
                          </a:cubicBezTo>
                          <a:cubicBezTo>
                            <a:pt x="8" y="2"/>
                            <a:pt x="8" y="2"/>
                            <a:pt x="8" y="1"/>
                          </a:cubicBezTo>
                          <a:cubicBezTo>
                            <a:pt x="7" y="1"/>
                            <a:pt x="7" y="1"/>
                            <a:pt x="6" y="1"/>
                          </a:cubicBezTo>
                          <a:cubicBezTo>
                            <a:pt x="5" y="0"/>
                            <a:pt x="4" y="0"/>
                            <a:pt x="4" y="1"/>
                          </a:cubicBezTo>
                          <a:cubicBezTo>
                            <a:pt x="3" y="1"/>
                            <a:pt x="2" y="1"/>
                            <a:pt x="1" y="2"/>
                          </a:cubicBezTo>
                          <a:cubicBezTo>
                            <a:pt x="1" y="2"/>
                            <a:pt x="1" y="3"/>
                            <a:pt x="0" y="3"/>
                          </a:cubicBezTo>
                          <a:cubicBezTo>
                            <a:pt x="0" y="3"/>
                            <a:pt x="0" y="4"/>
                            <a:pt x="0" y="4"/>
                          </a:cubicBezTo>
                          <a:cubicBezTo>
                            <a:pt x="0" y="5"/>
                            <a:pt x="1" y="5"/>
                            <a:pt x="1" y="5"/>
                          </a:cubicBezTo>
                          <a:cubicBezTo>
                            <a:pt x="1" y="5"/>
                            <a:pt x="1" y="5"/>
                            <a:pt x="1" y="5"/>
                          </a:cubicBezTo>
                          <a:cubicBezTo>
                            <a:pt x="1" y="6"/>
                            <a:pt x="1" y="6"/>
                            <a:pt x="1" y="6"/>
                          </a:cubicBezTo>
                          <a:cubicBezTo>
                            <a:pt x="1" y="6"/>
                            <a:pt x="1" y="6"/>
                            <a:pt x="1" y="6"/>
                          </a:cubicBezTo>
                          <a:cubicBezTo>
                            <a:pt x="2" y="6"/>
                            <a:pt x="2" y="6"/>
                            <a:pt x="2" y="6"/>
                          </a:cubicBezTo>
                          <a:cubicBezTo>
                            <a:pt x="2" y="6"/>
                            <a:pt x="2" y="6"/>
                            <a:pt x="2" y="6"/>
                          </a:cubicBezTo>
                          <a:cubicBezTo>
                            <a:pt x="2" y="6"/>
                            <a:pt x="2" y="6"/>
                            <a:pt x="2" y="6"/>
                          </a:cubicBezTo>
                          <a:cubicBezTo>
                            <a:pt x="3" y="6"/>
                            <a:pt x="4" y="6"/>
                            <a:pt x="5" y="6"/>
                          </a:cubicBezTo>
                          <a:cubicBezTo>
                            <a:pt x="4" y="6"/>
                            <a:pt x="4" y="6"/>
                            <a:pt x="3" y="6"/>
                          </a:cubicBezTo>
                          <a:cubicBezTo>
                            <a:pt x="3" y="6"/>
                            <a:pt x="4" y="6"/>
                            <a:pt x="4" y="6"/>
                          </a:cubicBezTo>
                          <a:cubicBezTo>
                            <a:pt x="3" y="6"/>
                            <a:pt x="3" y="6"/>
                            <a:pt x="3" y="6"/>
                          </a:cubicBezTo>
                          <a:cubicBezTo>
                            <a:pt x="3" y="6"/>
                            <a:pt x="4" y="6"/>
                            <a:pt x="4" y="6"/>
                          </a:cubicBezTo>
                          <a:cubicBezTo>
                            <a:pt x="4" y="6"/>
                            <a:pt x="4" y="6"/>
                            <a:pt x="4" y="6"/>
                          </a:cubicBezTo>
                          <a:cubicBezTo>
                            <a:pt x="5" y="6"/>
                            <a:pt x="5" y="6"/>
                            <a:pt x="6" y="6"/>
                          </a:cubicBezTo>
                          <a:cubicBezTo>
                            <a:pt x="6" y="6"/>
                            <a:pt x="6" y="6"/>
                            <a:pt x="6" y="6"/>
                          </a:cubicBezTo>
                          <a:cubicBezTo>
                            <a:pt x="7" y="6"/>
                            <a:pt x="7" y="6"/>
                            <a:pt x="8" y="5"/>
                          </a:cubicBezTo>
                          <a:cubicBezTo>
                            <a:pt x="8" y="5"/>
                            <a:pt x="8" y="5"/>
                            <a:pt x="9" y="4"/>
                          </a:cubicBezTo>
                          <a:close/>
                          <a:moveTo>
                            <a:pt x="7" y="3"/>
                          </a:moveTo>
                          <a:cubicBezTo>
                            <a:pt x="7" y="3"/>
                            <a:pt x="7" y="4"/>
                            <a:pt x="7" y="4"/>
                          </a:cubicBezTo>
                          <a:cubicBezTo>
                            <a:pt x="7" y="4"/>
                            <a:pt x="7" y="4"/>
                            <a:pt x="7" y="4"/>
                          </a:cubicBezTo>
                          <a:cubicBezTo>
                            <a:pt x="6" y="4"/>
                            <a:pt x="6" y="4"/>
                            <a:pt x="6" y="4"/>
                          </a:cubicBezTo>
                          <a:cubicBezTo>
                            <a:pt x="6" y="4"/>
                            <a:pt x="6" y="4"/>
                            <a:pt x="5" y="4"/>
                          </a:cubicBezTo>
                          <a:cubicBezTo>
                            <a:pt x="5" y="4"/>
                            <a:pt x="5" y="4"/>
                            <a:pt x="4" y="4"/>
                          </a:cubicBezTo>
                          <a:cubicBezTo>
                            <a:pt x="4" y="4"/>
                            <a:pt x="3" y="4"/>
                            <a:pt x="3" y="4"/>
                          </a:cubicBezTo>
                          <a:cubicBezTo>
                            <a:pt x="3" y="4"/>
                            <a:pt x="3" y="4"/>
                            <a:pt x="3" y="4"/>
                          </a:cubicBezTo>
                          <a:cubicBezTo>
                            <a:pt x="3" y="4"/>
                            <a:pt x="3" y="4"/>
                            <a:pt x="3" y="3"/>
                          </a:cubicBezTo>
                          <a:cubicBezTo>
                            <a:pt x="3" y="3"/>
                            <a:pt x="3" y="3"/>
                            <a:pt x="4" y="3"/>
                          </a:cubicBezTo>
                          <a:cubicBezTo>
                            <a:pt x="4" y="3"/>
                            <a:pt x="5" y="2"/>
                            <a:pt x="5" y="2"/>
                          </a:cubicBezTo>
                          <a:cubicBezTo>
                            <a:pt x="5" y="2"/>
                            <a:pt x="5" y="2"/>
                            <a:pt x="5" y="2"/>
                          </a:cubicBezTo>
                          <a:cubicBezTo>
                            <a:pt x="5" y="2"/>
                            <a:pt x="6" y="2"/>
                            <a:pt x="6" y="2"/>
                          </a:cubicBezTo>
                          <a:cubicBezTo>
                            <a:pt x="6" y="2"/>
                            <a:pt x="6" y="2"/>
                            <a:pt x="6" y="2"/>
                          </a:cubicBezTo>
                          <a:cubicBezTo>
                            <a:pt x="6" y="2"/>
                            <a:pt x="6" y="2"/>
                            <a:pt x="6" y="2"/>
                          </a:cubicBezTo>
                          <a:cubicBezTo>
                            <a:pt x="6" y="2"/>
                            <a:pt x="5" y="2"/>
                            <a:pt x="5" y="2"/>
                          </a:cubicBezTo>
                          <a:cubicBezTo>
                            <a:pt x="6" y="2"/>
                            <a:pt x="6" y="2"/>
                            <a:pt x="6" y="2"/>
                          </a:cubicBezTo>
                          <a:cubicBezTo>
                            <a:pt x="6" y="2"/>
                            <a:pt x="6" y="2"/>
                            <a:pt x="6" y="2"/>
                          </a:cubicBezTo>
                          <a:cubicBezTo>
                            <a:pt x="7" y="2"/>
                            <a:pt x="7" y="2"/>
                            <a:pt x="7" y="3"/>
                          </a:cubicBezTo>
                          <a:cubicBezTo>
                            <a:pt x="7" y="3"/>
                            <a:pt x="7"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14340"/>
                    <p:cNvSpPr>
                      <a:spLocks/>
                    </p:cNvSpPr>
                    <p:nvPr/>
                  </p:nvSpPr>
                  <p:spPr bwMode="auto">
                    <a:xfrm>
                      <a:off x="2114" y="687"/>
                      <a:ext cx="12" cy="12"/>
                    </a:xfrm>
                    <a:custGeom>
                      <a:avLst/>
                      <a:gdLst>
                        <a:gd name="T0" fmla="*/ 1 w 3"/>
                        <a:gd name="T1" fmla="*/ 2 h 3"/>
                        <a:gd name="T2" fmla="*/ 2 w 3"/>
                        <a:gd name="T3" fmla="*/ 1 h 3"/>
                        <a:gd name="T4" fmla="*/ 1 w 3"/>
                        <a:gd name="T5" fmla="*/ 2 h 3"/>
                      </a:gdLst>
                      <a:ahLst/>
                      <a:cxnLst>
                        <a:cxn ang="0">
                          <a:pos x="T0" y="T1"/>
                        </a:cxn>
                        <a:cxn ang="0">
                          <a:pos x="T2" y="T3"/>
                        </a:cxn>
                        <a:cxn ang="0">
                          <a:pos x="T4" y="T5"/>
                        </a:cxn>
                      </a:cxnLst>
                      <a:rect l="0" t="0" r="r" b="b"/>
                      <a:pathLst>
                        <a:path w="3" h="3">
                          <a:moveTo>
                            <a:pt x="1" y="2"/>
                          </a:moveTo>
                          <a:cubicBezTo>
                            <a:pt x="0" y="1"/>
                            <a:pt x="1" y="0"/>
                            <a:pt x="2" y="1"/>
                          </a:cubicBezTo>
                          <a:cubicBezTo>
                            <a:pt x="3" y="2"/>
                            <a:pt x="2"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14341"/>
                    <p:cNvSpPr>
                      <a:spLocks/>
                    </p:cNvSpPr>
                    <p:nvPr/>
                  </p:nvSpPr>
                  <p:spPr bwMode="auto">
                    <a:xfrm>
                      <a:off x="2077" y="629"/>
                      <a:ext cx="12" cy="13"/>
                    </a:xfrm>
                    <a:custGeom>
                      <a:avLst/>
                      <a:gdLst>
                        <a:gd name="T0" fmla="*/ 0 w 3"/>
                        <a:gd name="T1" fmla="*/ 2 h 3"/>
                        <a:gd name="T2" fmla="*/ 0 w 3"/>
                        <a:gd name="T3" fmla="*/ 1 h 3"/>
                        <a:gd name="T4" fmla="*/ 0 w 3"/>
                        <a:gd name="T5" fmla="*/ 1 h 3"/>
                        <a:gd name="T6" fmla="*/ 1 w 3"/>
                        <a:gd name="T7" fmla="*/ 0 h 3"/>
                        <a:gd name="T8" fmla="*/ 2 w 3"/>
                        <a:gd name="T9" fmla="*/ 0 h 3"/>
                        <a:gd name="T10" fmla="*/ 2 w 3"/>
                        <a:gd name="T11" fmla="*/ 1 h 3"/>
                        <a:gd name="T12" fmla="*/ 3 w 3"/>
                        <a:gd name="T13" fmla="*/ 2 h 3"/>
                        <a:gd name="T14" fmla="*/ 2 w 3"/>
                        <a:gd name="T15" fmla="*/ 2 h 3"/>
                        <a:gd name="T16" fmla="*/ 2 w 3"/>
                        <a:gd name="T17" fmla="*/ 3 h 3"/>
                        <a:gd name="T18" fmla="*/ 2 w 3"/>
                        <a:gd name="T19" fmla="*/ 3 h 3"/>
                        <a:gd name="T20" fmla="*/ 1 w 3"/>
                        <a:gd name="T21" fmla="*/ 3 h 3"/>
                        <a:gd name="T22" fmla="*/ 1 w 3"/>
                        <a:gd name="T23" fmla="*/ 2 h 3"/>
                        <a:gd name="T24" fmla="*/ 1 w 3"/>
                        <a:gd name="T25" fmla="*/ 2 h 3"/>
                        <a:gd name="T26" fmla="*/ 0 w 3"/>
                        <a:gd name="T27" fmla="*/ 2 h 3"/>
                        <a:gd name="T28" fmla="*/ 0 w 3"/>
                        <a:gd name="T29" fmla="*/ 2 h 3"/>
                        <a:gd name="T30" fmla="*/ 0 w 3"/>
                        <a:gd name="T31" fmla="*/ 1 h 3"/>
                        <a:gd name="T32" fmla="*/ 0 w 3"/>
                        <a:gd name="T33" fmla="*/ 2 h 3"/>
                        <a:gd name="T34" fmla="*/ 0 w 3"/>
                        <a:gd name="T35" fmla="*/ 1 h 3"/>
                        <a:gd name="T36" fmla="*/ 0 w 3"/>
                        <a:gd name="T3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3">
                          <a:moveTo>
                            <a:pt x="0" y="2"/>
                          </a:moveTo>
                          <a:cubicBezTo>
                            <a:pt x="0" y="2"/>
                            <a:pt x="0" y="1"/>
                            <a:pt x="0" y="1"/>
                          </a:cubicBezTo>
                          <a:cubicBezTo>
                            <a:pt x="0" y="1"/>
                            <a:pt x="0" y="1"/>
                            <a:pt x="0" y="1"/>
                          </a:cubicBezTo>
                          <a:cubicBezTo>
                            <a:pt x="0" y="1"/>
                            <a:pt x="0" y="1"/>
                            <a:pt x="1" y="0"/>
                          </a:cubicBezTo>
                          <a:cubicBezTo>
                            <a:pt x="1" y="0"/>
                            <a:pt x="1" y="0"/>
                            <a:pt x="2" y="0"/>
                          </a:cubicBezTo>
                          <a:cubicBezTo>
                            <a:pt x="2" y="0"/>
                            <a:pt x="2" y="1"/>
                            <a:pt x="2" y="1"/>
                          </a:cubicBezTo>
                          <a:cubicBezTo>
                            <a:pt x="3" y="1"/>
                            <a:pt x="3" y="2"/>
                            <a:pt x="3" y="2"/>
                          </a:cubicBezTo>
                          <a:cubicBezTo>
                            <a:pt x="3" y="2"/>
                            <a:pt x="2" y="2"/>
                            <a:pt x="2" y="2"/>
                          </a:cubicBezTo>
                          <a:cubicBezTo>
                            <a:pt x="2" y="2"/>
                            <a:pt x="2" y="3"/>
                            <a:pt x="2" y="3"/>
                          </a:cubicBezTo>
                          <a:cubicBezTo>
                            <a:pt x="2" y="3"/>
                            <a:pt x="2" y="3"/>
                            <a:pt x="2" y="3"/>
                          </a:cubicBezTo>
                          <a:cubicBezTo>
                            <a:pt x="1" y="3"/>
                            <a:pt x="1" y="3"/>
                            <a:pt x="1" y="3"/>
                          </a:cubicBezTo>
                          <a:cubicBezTo>
                            <a:pt x="1" y="3"/>
                            <a:pt x="1" y="2"/>
                            <a:pt x="1" y="2"/>
                          </a:cubicBezTo>
                          <a:cubicBezTo>
                            <a:pt x="1" y="2"/>
                            <a:pt x="1" y="2"/>
                            <a:pt x="1" y="2"/>
                          </a:cubicBezTo>
                          <a:cubicBezTo>
                            <a:pt x="0" y="2"/>
                            <a:pt x="0" y="2"/>
                            <a:pt x="0" y="2"/>
                          </a:cubicBezTo>
                          <a:cubicBezTo>
                            <a:pt x="0" y="2"/>
                            <a:pt x="0" y="2"/>
                            <a:pt x="0" y="2"/>
                          </a:cubicBezTo>
                          <a:cubicBezTo>
                            <a:pt x="0" y="2"/>
                            <a:pt x="0" y="1"/>
                            <a:pt x="0" y="1"/>
                          </a:cubicBezTo>
                          <a:cubicBezTo>
                            <a:pt x="0" y="1"/>
                            <a:pt x="0" y="1"/>
                            <a:pt x="0" y="2"/>
                          </a:cubicBezTo>
                          <a:cubicBezTo>
                            <a:pt x="0" y="2"/>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14342"/>
                    <p:cNvSpPr>
                      <a:spLocks/>
                    </p:cNvSpPr>
                    <p:nvPr/>
                  </p:nvSpPr>
                  <p:spPr bwMode="auto">
                    <a:xfrm>
                      <a:off x="2110" y="633"/>
                      <a:ext cx="12" cy="13"/>
                    </a:xfrm>
                    <a:custGeom>
                      <a:avLst/>
                      <a:gdLst>
                        <a:gd name="T0" fmla="*/ 3 w 3"/>
                        <a:gd name="T1" fmla="*/ 2 h 3"/>
                        <a:gd name="T2" fmla="*/ 2 w 3"/>
                        <a:gd name="T3" fmla="*/ 2 h 3"/>
                        <a:gd name="T4" fmla="*/ 2 w 3"/>
                        <a:gd name="T5" fmla="*/ 2 h 3"/>
                        <a:gd name="T6" fmla="*/ 1 w 3"/>
                        <a:gd name="T7" fmla="*/ 2 h 3"/>
                        <a:gd name="T8" fmla="*/ 1 w 3"/>
                        <a:gd name="T9" fmla="*/ 2 h 3"/>
                        <a:gd name="T10" fmla="*/ 1 w 3"/>
                        <a:gd name="T11" fmla="*/ 1 h 3"/>
                        <a:gd name="T12" fmla="*/ 1 w 3"/>
                        <a:gd name="T13" fmla="*/ 1 h 3"/>
                        <a:gd name="T14" fmla="*/ 1 w 3"/>
                        <a:gd name="T15" fmla="*/ 1 h 3"/>
                        <a:gd name="T16" fmla="*/ 0 w 3"/>
                        <a:gd name="T17" fmla="*/ 1 h 3"/>
                        <a:gd name="T18" fmla="*/ 1 w 3"/>
                        <a:gd name="T19" fmla="*/ 1 h 3"/>
                        <a:gd name="T20" fmla="*/ 0 w 3"/>
                        <a:gd name="T21" fmla="*/ 2 h 3"/>
                        <a:gd name="T22" fmla="*/ 1 w 3"/>
                        <a:gd name="T23" fmla="*/ 1 h 3"/>
                        <a:gd name="T24" fmla="*/ 0 w 3"/>
                        <a:gd name="T25" fmla="*/ 1 h 3"/>
                        <a:gd name="T26" fmla="*/ 1 w 3"/>
                        <a:gd name="T27" fmla="*/ 0 h 3"/>
                        <a:gd name="T28" fmla="*/ 2 w 3"/>
                        <a:gd name="T29" fmla="*/ 0 h 3"/>
                        <a:gd name="T30" fmla="*/ 2 w 3"/>
                        <a:gd name="T31" fmla="*/ 0 h 3"/>
                        <a:gd name="T32" fmla="*/ 3 w 3"/>
                        <a:gd name="T33" fmla="*/ 0 h 3"/>
                        <a:gd name="T34" fmla="*/ 3 w 3"/>
                        <a:gd name="T35" fmla="*/ 0 h 3"/>
                        <a:gd name="T36" fmla="*/ 3 w 3"/>
                        <a:gd name="T37" fmla="*/ 1 h 3"/>
                        <a:gd name="T38" fmla="*/ 3 w 3"/>
                        <a:gd name="T3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3" y="2"/>
                          </a:moveTo>
                          <a:cubicBezTo>
                            <a:pt x="3" y="2"/>
                            <a:pt x="2" y="2"/>
                            <a:pt x="2" y="2"/>
                          </a:cubicBezTo>
                          <a:cubicBezTo>
                            <a:pt x="2" y="2"/>
                            <a:pt x="2" y="2"/>
                            <a:pt x="2" y="2"/>
                          </a:cubicBezTo>
                          <a:cubicBezTo>
                            <a:pt x="1" y="3"/>
                            <a:pt x="1" y="2"/>
                            <a:pt x="1" y="2"/>
                          </a:cubicBezTo>
                          <a:cubicBezTo>
                            <a:pt x="1" y="2"/>
                            <a:pt x="1" y="2"/>
                            <a:pt x="1" y="2"/>
                          </a:cubicBezTo>
                          <a:cubicBezTo>
                            <a:pt x="1" y="2"/>
                            <a:pt x="1" y="1"/>
                            <a:pt x="1" y="1"/>
                          </a:cubicBezTo>
                          <a:cubicBezTo>
                            <a:pt x="1" y="1"/>
                            <a:pt x="1" y="1"/>
                            <a:pt x="1" y="1"/>
                          </a:cubicBezTo>
                          <a:cubicBezTo>
                            <a:pt x="1" y="1"/>
                            <a:pt x="1" y="1"/>
                            <a:pt x="1" y="1"/>
                          </a:cubicBezTo>
                          <a:cubicBezTo>
                            <a:pt x="1" y="1"/>
                            <a:pt x="0" y="1"/>
                            <a:pt x="0" y="1"/>
                          </a:cubicBezTo>
                          <a:cubicBezTo>
                            <a:pt x="0" y="1"/>
                            <a:pt x="0" y="1"/>
                            <a:pt x="1" y="1"/>
                          </a:cubicBezTo>
                          <a:cubicBezTo>
                            <a:pt x="0" y="1"/>
                            <a:pt x="0" y="1"/>
                            <a:pt x="0" y="2"/>
                          </a:cubicBezTo>
                          <a:cubicBezTo>
                            <a:pt x="0" y="1"/>
                            <a:pt x="0" y="1"/>
                            <a:pt x="1" y="1"/>
                          </a:cubicBezTo>
                          <a:cubicBezTo>
                            <a:pt x="1" y="0"/>
                            <a:pt x="0" y="1"/>
                            <a:pt x="0" y="1"/>
                          </a:cubicBezTo>
                          <a:cubicBezTo>
                            <a:pt x="1" y="0"/>
                            <a:pt x="1" y="0"/>
                            <a:pt x="1" y="0"/>
                          </a:cubicBezTo>
                          <a:cubicBezTo>
                            <a:pt x="1" y="0"/>
                            <a:pt x="2" y="0"/>
                            <a:pt x="2" y="0"/>
                          </a:cubicBezTo>
                          <a:cubicBezTo>
                            <a:pt x="2" y="0"/>
                            <a:pt x="2" y="0"/>
                            <a:pt x="2" y="0"/>
                          </a:cubicBezTo>
                          <a:cubicBezTo>
                            <a:pt x="3" y="0"/>
                            <a:pt x="3" y="0"/>
                            <a:pt x="3" y="0"/>
                          </a:cubicBezTo>
                          <a:cubicBezTo>
                            <a:pt x="3" y="0"/>
                            <a:pt x="3" y="0"/>
                            <a:pt x="3" y="0"/>
                          </a:cubicBezTo>
                          <a:cubicBezTo>
                            <a:pt x="3" y="1"/>
                            <a:pt x="3" y="1"/>
                            <a:pt x="3" y="1"/>
                          </a:cubicBezTo>
                          <a:cubicBezTo>
                            <a:pt x="3"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14343"/>
                    <p:cNvSpPr>
                      <a:spLocks/>
                    </p:cNvSpPr>
                    <p:nvPr/>
                  </p:nvSpPr>
                  <p:spPr bwMode="auto">
                    <a:xfrm>
                      <a:off x="2118" y="662"/>
                      <a:ext cx="12" cy="12"/>
                    </a:xfrm>
                    <a:custGeom>
                      <a:avLst/>
                      <a:gdLst>
                        <a:gd name="T0" fmla="*/ 2 w 3"/>
                        <a:gd name="T1" fmla="*/ 2 h 3"/>
                        <a:gd name="T2" fmla="*/ 2 w 3"/>
                        <a:gd name="T3" fmla="*/ 3 h 3"/>
                        <a:gd name="T4" fmla="*/ 2 w 3"/>
                        <a:gd name="T5" fmla="*/ 3 h 3"/>
                        <a:gd name="T6" fmla="*/ 1 w 3"/>
                        <a:gd name="T7" fmla="*/ 3 h 3"/>
                        <a:gd name="T8" fmla="*/ 1 w 3"/>
                        <a:gd name="T9" fmla="*/ 2 h 3"/>
                        <a:gd name="T10" fmla="*/ 1 w 3"/>
                        <a:gd name="T11" fmla="*/ 2 h 3"/>
                        <a:gd name="T12" fmla="*/ 0 w 3"/>
                        <a:gd name="T13" fmla="*/ 2 h 3"/>
                        <a:gd name="T14" fmla="*/ 0 w 3"/>
                        <a:gd name="T15" fmla="*/ 2 h 3"/>
                        <a:gd name="T16" fmla="*/ 0 w 3"/>
                        <a:gd name="T17" fmla="*/ 1 h 3"/>
                        <a:gd name="T18" fmla="*/ 0 w 3"/>
                        <a:gd name="T19" fmla="*/ 1 h 3"/>
                        <a:gd name="T20" fmla="*/ 0 w 3"/>
                        <a:gd name="T21" fmla="*/ 1 h 3"/>
                        <a:gd name="T22" fmla="*/ 0 w 3"/>
                        <a:gd name="T23" fmla="*/ 2 h 3"/>
                        <a:gd name="T24" fmla="*/ 0 w 3"/>
                        <a:gd name="T25" fmla="*/ 1 h 3"/>
                        <a:gd name="T26" fmla="*/ 0 w 3"/>
                        <a:gd name="T27" fmla="*/ 1 h 3"/>
                        <a:gd name="T28" fmla="*/ 1 w 3"/>
                        <a:gd name="T29" fmla="*/ 0 h 3"/>
                        <a:gd name="T30" fmla="*/ 2 w 3"/>
                        <a:gd name="T31" fmla="*/ 0 h 3"/>
                        <a:gd name="T32" fmla="*/ 2 w 3"/>
                        <a:gd name="T33" fmla="*/ 1 h 3"/>
                        <a:gd name="T34" fmla="*/ 3 w 3"/>
                        <a:gd name="T35" fmla="*/ 2 h 3"/>
                        <a:gd name="T36" fmla="*/ 2 w 3"/>
                        <a:gd name="T3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3">
                          <a:moveTo>
                            <a:pt x="2" y="2"/>
                          </a:moveTo>
                          <a:cubicBezTo>
                            <a:pt x="2" y="2"/>
                            <a:pt x="2" y="3"/>
                            <a:pt x="2" y="3"/>
                          </a:cubicBezTo>
                          <a:cubicBezTo>
                            <a:pt x="2" y="3"/>
                            <a:pt x="2" y="3"/>
                            <a:pt x="2" y="3"/>
                          </a:cubicBezTo>
                          <a:cubicBezTo>
                            <a:pt x="1" y="3"/>
                            <a:pt x="1" y="3"/>
                            <a:pt x="1" y="3"/>
                          </a:cubicBezTo>
                          <a:cubicBezTo>
                            <a:pt x="1" y="3"/>
                            <a:pt x="1" y="2"/>
                            <a:pt x="1" y="2"/>
                          </a:cubicBezTo>
                          <a:cubicBezTo>
                            <a:pt x="1" y="2"/>
                            <a:pt x="1" y="2"/>
                            <a:pt x="1" y="2"/>
                          </a:cubicBezTo>
                          <a:cubicBezTo>
                            <a:pt x="0" y="2"/>
                            <a:pt x="0" y="2"/>
                            <a:pt x="0" y="2"/>
                          </a:cubicBezTo>
                          <a:cubicBezTo>
                            <a:pt x="0" y="2"/>
                            <a:pt x="0" y="2"/>
                            <a:pt x="0" y="2"/>
                          </a:cubicBezTo>
                          <a:cubicBezTo>
                            <a:pt x="0" y="2"/>
                            <a:pt x="0" y="1"/>
                            <a:pt x="0" y="1"/>
                          </a:cubicBezTo>
                          <a:cubicBezTo>
                            <a:pt x="0" y="1"/>
                            <a:pt x="0" y="1"/>
                            <a:pt x="0" y="1"/>
                          </a:cubicBezTo>
                          <a:cubicBezTo>
                            <a:pt x="0" y="1"/>
                            <a:pt x="0" y="1"/>
                            <a:pt x="0" y="1"/>
                          </a:cubicBezTo>
                          <a:cubicBezTo>
                            <a:pt x="0" y="2"/>
                            <a:pt x="0" y="2"/>
                            <a:pt x="0" y="2"/>
                          </a:cubicBezTo>
                          <a:cubicBezTo>
                            <a:pt x="0" y="2"/>
                            <a:pt x="0" y="1"/>
                            <a:pt x="0" y="1"/>
                          </a:cubicBezTo>
                          <a:cubicBezTo>
                            <a:pt x="0" y="1"/>
                            <a:pt x="0" y="1"/>
                            <a:pt x="0" y="1"/>
                          </a:cubicBezTo>
                          <a:cubicBezTo>
                            <a:pt x="0" y="1"/>
                            <a:pt x="0" y="0"/>
                            <a:pt x="1" y="0"/>
                          </a:cubicBezTo>
                          <a:cubicBezTo>
                            <a:pt x="1" y="0"/>
                            <a:pt x="1" y="0"/>
                            <a:pt x="2" y="0"/>
                          </a:cubicBezTo>
                          <a:cubicBezTo>
                            <a:pt x="2" y="0"/>
                            <a:pt x="2" y="0"/>
                            <a:pt x="2" y="1"/>
                          </a:cubicBezTo>
                          <a:cubicBezTo>
                            <a:pt x="3" y="1"/>
                            <a:pt x="3" y="1"/>
                            <a:pt x="3" y="2"/>
                          </a:cubicBezTo>
                          <a:cubicBezTo>
                            <a:pt x="3"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14344"/>
                    <p:cNvSpPr>
                      <a:spLocks/>
                    </p:cNvSpPr>
                    <p:nvPr/>
                  </p:nvSpPr>
                  <p:spPr bwMode="auto">
                    <a:xfrm>
                      <a:off x="2118" y="707"/>
                      <a:ext cx="12" cy="12"/>
                    </a:xfrm>
                    <a:custGeom>
                      <a:avLst/>
                      <a:gdLst>
                        <a:gd name="T0" fmla="*/ 1 w 3"/>
                        <a:gd name="T1" fmla="*/ 2 h 3"/>
                        <a:gd name="T2" fmla="*/ 1 w 3"/>
                        <a:gd name="T3" fmla="*/ 2 h 3"/>
                        <a:gd name="T4" fmla="*/ 1 w 3"/>
                        <a:gd name="T5" fmla="*/ 1 h 3"/>
                        <a:gd name="T6" fmla="*/ 1 w 3"/>
                        <a:gd name="T7" fmla="*/ 1 h 3"/>
                        <a:gd name="T8" fmla="*/ 1 w 3"/>
                        <a:gd name="T9" fmla="*/ 1 h 3"/>
                        <a:gd name="T10" fmla="*/ 0 w 3"/>
                        <a:gd name="T11" fmla="*/ 1 h 3"/>
                        <a:gd name="T12" fmla="*/ 1 w 3"/>
                        <a:gd name="T13" fmla="*/ 1 h 3"/>
                        <a:gd name="T14" fmla="*/ 0 w 3"/>
                        <a:gd name="T15" fmla="*/ 2 h 3"/>
                        <a:gd name="T16" fmla="*/ 1 w 3"/>
                        <a:gd name="T17" fmla="*/ 1 h 3"/>
                        <a:gd name="T18" fmla="*/ 0 w 3"/>
                        <a:gd name="T19" fmla="*/ 1 h 3"/>
                        <a:gd name="T20" fmla="*/ 1 w 3"/>
                        <a:gd name="T21" fmla="*/ 0 h 3"/>
                        <a:gd name="T22" fmla="*/ 2 w 3"/>
                        <a:gd name="T23" fmla="*/ 0 h 3"/>
                        <a:gd name="T24" fmla="*/ 3 w 3"/>
                        <a:gd name="T25" fmla="*/ 1 h 3"/>
                        <a:gd name="T26" fmla="*/ 3 w 3"/>
                        <a:gd name="T27" fmla="*/ 2 h 3"/>
                        <a:gd name="T28" fmla="*/ 3 w 3"/>
                        <a:gd name="T29" fmla="*/ 2 h 3"/>
                        <a:gd name="T30" fmla="*/ 2 w 3"/>
                        <a:gd name="T31" fmla="*/ 2 h 3"/>
                        <a:gd name="T32" fmla="*/ 2 w 3"/>
                        <a:gd name="T33" fmla="*/ 3 h 3"/>
                        <a:gd name="T34" fmla="*/ 1 w 3"/>
                        <a:gd name="T35" fmla="*/ 2 h 3"/>
                        <a:gd name="T36" fmla="*/ 1 w 3"/>
                        <a:gd name="T3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3">
                          <a:moveTo>
                            <a:pt x="1" y="2"/>
                          </a:moveTo>
                          <a:cubicBezTo>
                            <a:pt x="1" y="2"/>
                            <a:pt x="1" y="2"/>
                            <a:pt x="1" y="2"/>
                          </a:cubicBezTo>
                          <a:cubicBezTo>
                            <a:pt x="1" y="2"/>
                            <a:pt x="1" y="2"/>
                            <a:pt x="1" y="1"/>
                          </a:cubicBezTo>
                          <a:cubicBezTo>
                            <a:pt x="1" y="1"/>
                            <a:pt x="1" y="1"/>
                            <a:pt x="1" y="1"/>
                          </a:cubicBezTo>
                          <a:cubicBezTo>
                            <a:pt x="1" y="1"/>
                            <a:pt x="1" y="1"/>
                            <a:pt x="1" y="1"/>
                          </a:cubicBezTo>
                          <a:cubicBezTo>
                            <a:pt x="1" y="1"/>
                            <a:pt x="0" y="1"/>
                            <a:pt x="0" y="1"/>
                          </a:cubicBezTo>
                          <a:cubicBezTo>
                            <a:pt x="0" y="1"/>
                            <a:pt x="0" y="1"/>
                            <a:pt x="1" y="1"/>
                          </a:cubicBezTo>
                          <a:cubicBezTo>
                            <a:pt x="0" y="1"/>
                            <a:pt x="1" y="2"/>
                            <a:pt x="0" y="2"/>
                          </a:cubicBezTo>
                          <a:cubicBezTo>
                            <a:pt x="0" y="1"/>
                            <a:pt x="0" y="1"/>
                            <a:pt x="1" y="1"/>
                          </a:cubicBezTo>
                          <a:cubicBezTo>
                            <a:pt x="1" y="1"/>
                            <a:pt x="0" y="1"/>
                            <a:pt x="0" y="1"/>
                          </a:cubicBezTo>
                          <a:cubicBezTo>
                            <a:pt x="1" y="1"/>
                            <a:pt x="1" y="0"/>
                            <a:pt x="1" y="0"/>
                          </a:cubicBezTo>
                          <a:cubicBezTo>
                            <a:pt x="1" y="0"/>
                            <a:pt x="2" y="0"/>
                            <a:pt x="2" y="0"/>
                          </a:cubicBezTo>
                          <a:cubicBezTo>
                            <a:pt x="2" y="0"/>
                            <a:pt x="3" y="0"/>
                            <a:pt x="3" y="1"/>
                          </a:cubicBezTo>
                          <a:cubicBezTo>
                            <a:pt x="3" y="1"/>
                            <a:pt x="3" y="1"/>
                            <a:pt x="3" y="2"/>
                          </a:cubicBezTo>
                          <a:cubicBezTo>
                            <a:pt x="3" y="2"/>
                            <a:pt x="3" y="2"/>
                            <a:pt x="3" y="2"/>
                          </a:cubicBezTo>
                          <a:cubicBezTo>
                            <a:pt x="3" y="2"/>
                            <a:pt x="2" y="2"/>
                            <a:pt x="2" y="2"/>
                          </a:cubicBezTo>
                          <a:cubicBezTo>
                            <a:pt x="2" y="3"/>
                            <a:pt x="2" y="3"/>
                            <a:pt x="2" y="3"/>
                          </a:cubicBezTo>
                          <a:cubicBezTo>
                            <a:pt x="2" y="3"/>
                            <a:pt x="1" y="3"/>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14345"/>
                    <p:cNvSpPr>
                      <a:spLocks/>
                    </p:cNvSpPr>
                    <p:nvPr/>
                  </p:nvSpPr>
                  <p:spPr bwMode="auto">
                    <a:xfrm>
                      <a:off x="2097" y="740"/>
                      <a:ext cx="8" cy="12"/>
                    </a:xfrm>
                    <a:custGeom>
                      <a:avLst/>
                      <a:gdLst>
                        <a:gd name="T0" fmla="*/ 0 w 2"/>
                        <a:gd name="T1" fmla="*/ 1 h 3"/>
                        <a:gd name="T2" fmla="*/ 0 w 2"/>
                        <a:gd name="T3" fmla="*/ 1 h 3"/>
                        <a:gd name="T4" fmla="*/ 0 w 2"/>
                        <a:gd name="T5" fmla="*/ 0 h 3"/>
                        <a:gd name="T6" fmla="*/ 1 w 2"/>
                        <a:gd name="T7" fmla="*/ 0 h 3"/>
                        <a:gd name="T8" fmla="*/ 2 w 2"/>
                        <a:gd name="T9" fmla="*/ 1 h 3"/>
                        <a:gd name="T10" fmla="*/ 2 w 2"/>
                        <a:gd name="T11" fmla="*/ 2 h 3"/>
                        <a:gd name="T12" fmla="*/ 2 w 2"/>
                        <a:gd name="T13" fmla="*/ 2 h 3"/>
                        <a:gd name="T14" fmla="*/ 2 w 2"/>
                        <a:gd name="T15" fmla="*/ 2 h 3"/>
                        <a:gd name="T16" fmla="*/ 1 w 2"/>
                        <a:gd name="T17" fmla="*/ 3 h 3"/>
                        <a:gd name="T18" fmla="*/ 1 w 2"/>
                        <a:gd name="T19" fmla="*/ 3 h 3"/>
                        <a:gd name="T20" fmla="*/ 0 w 2"/>
                        <a:gd name="T21" fmla="*/ 2 h 3"/>
                        <a:gd name="T22" fmla="*/ 0 w 2"/>
                        <a:gd name="T23" fmla="*/ 3 h 3"/>
                        <a:gd name="T24" fmla="*/ 0 w 2"/>
                        <a:gd name="T25" fmla="*/ 2 h 3"/>
                        <a:gd name="T26" fmla="*/ 0 w 2"/>
                        <a:gd name="T27" fmla="*/ 3 h 3"/>
                        <a:gd name="T28" fmla="*/ 0 w 2"/>
                        <a:gd name="T29" fmla="*/ 2 h 3"/>
                        <a:gd name="T30" fmla="*/ 0 w 2"/>
                        <a:gd name="T31" fmla="*/ 3 h 3"/>
                        <a:gd name="T32" fmla="*/ 0 w 2"/>
                        <a:gd name="T33" fmla="*/ 2 h 3"/>
                        <a:gd name="T34" fmla="*/ 0 w 2"/>
                        <a:gd name="T35" fmla="*/ 2 h 3"/>
                        <a:gd name="T36" fmla="*/ 0 w 2"/>
                        <a:gd name="T37" fmla="*/ 1 h 3"/>
                        <a:gd name="T38" fmla="*/ 0 w 2"/>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0" y="1"/>
                          </a:moveTo>
                          <a:cubicBezTo>
                            <a:pt x="0" y="1"/>
                            <a:pt x="0" y="1"/>
                            <a:pt x="0" y="1"/>
                          </a:cubicBezTo>
                          <a:cubicBezTo>
                            <a:pt x="0" y="1"/>
                            <a:pt x="0" y="1"/>
                            <a:pt x="0" y="0"/>
                          </a:cubicBezTo>
                          <a:cubicBezTo>
                            <a:pt x="1" y="0"/>
                            <a:pt x="1" y="0"/>
                            <a:pt x="1" y="0"/>
                          </a:cubicBezTo>
                          <a:cubicBezTo>
                            <a:pt x="2" y="0"/>
                            <a:pt x="2" y="1"/>
                            <a:pt x="2" y="1"/>
                          </a:cubicBezTo>
                          <a:cubicBezTo>
                            <a:pt x="2" y="1"/>
                            <a:pt x="2" y="1"/>
                            <a:pt x="2" y="2"/>
                          </a:cubicBezTo>
                          <a:cubicBezTo>
                            <a:pt x="2" y="2"/>
                            <a:pt x="2" y="2"/>
                            <a:pt x="2" y="2"/>
                          </a:cubicBezTo>
                          <a:cubicBezTo>
                            <a:pt x="2" y="2"/>
                            <a:pt x="2" y="2"/>
                            <a:pt x="2" y="2"/>
                          </a:cubicBezTo>
                          <a:cubicBezTo>
                            <a:pt x="2" y="3"/>
                            <a:pt x="1" y="3"/>
                            <a:pt x="1" y="3"/>
                          </a:cubicBezTo>
                          <a:cubicBezTo>
                            <a:pt x="1" y="3"/>
                            <a:pt x="1" y="3"/>
                            <a:pt x="1" y="3"/>
                          </a:cubicBezTo>
                          <a:cubicBezTo>
                            <a:pt x="1" y="3"/>
                            <a:pt x="0" y="3"/>
                            <a:pt x="0" y="2"/>
                          </a:cubicBezTo>
                          <a:cubicBezTo>
                            <a:pt x="0" y="3"/>
                            <a:pt x="0" y="3"/>
                            <a:pt x="0" y="3"/>
                          </a:cubicBezTo>
                          <a:cubicBezTo>
                            <a:pt x="0" y="3"/>
                            <a:pt x="0" y="2"/>
                            <a:pt x="0" y="2"/>
                          </a:cubicBezTo>
                          <a:cubicBezTo>
                            <a:pt x="0" y="2"/>
                            <a:pt x="0" y="3"/>
                            <a:pt x="0" y="3"/>
                          </a:cubicBezTo>
                          <a:cubicBezTo>
                            <a:pt x="0" y="2"/>
                            <a:pt x="0" y="2"/>
                            <a:pt x="0" y="2"/>
                          </a:cubicBezTo>
                          <a:cubicBezTo>
                            <a:pt x="0" y="3"/>
                            <a:pt x="0" y="3"/>
                            <a:pt x="0" y="3"/>
                          </a:cubicBezTo>
                          <a:cubicBezTo>
                            <a:pt x="0" y="3"/>
                            <a:pt x="0" y="2"/>
                            <a:pt x="0" y="2"/>
                          </a:cubicBezTo>
                          <a:cubicBezTo>
                            <a:pt x="0" y="2"/>
                            <a:pt x="0" y="2"/>
                            <a:pt x="0" y="2"/>
                          </a:cubicBezTo>
                          <a:cubicBezTo>
                            <a:pt x="0" y="2"/>
                            <a:pt x="0" y="2"/>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14346"/>
                    <p:cNvSpPr>
                      <a:spLocks/>
                    </p:cNvSpPr>
                    <p:nvPr/>
                  </p:nvSpPr>
                  <p:spPr bwMode="auto">
                    <a:xfrm>
                      <a:off x="2060" y="760"/>
                      <a:ext cx="13" cy="13"/>
                    </a:xfrm>
                    <a:custGeom>
                      <a:avLst/>
                      <a:gdLst>
                        <a:gd name="T0" fmla="*/ 1 w 3"/>
                        <a:gd name="T1" fmla="*/ 1 h 3"/>
                        <a:gd name="T2" fmla="*/ 1 w 3"/>
                        <a:gd name="T3" fmla="*/ 1 h 3"/>
                        <a:gd name="T4" fmla="*/ 2 w 3"/>
                        <a:gd name="T5" fmla="*/ 1 h 3"/>
                        <a:gd name="T6" fmla="*/ 3 w 3"/>
                        <a:gd name="T7" fmla="*/ 1 h 3"/>
                        <a:gd name="T8" fmla="*/ 3 w 3"/>
                        <a:gd name="T9" fmla="*/ 2 h 3"/>
                        <a:gd name="T10" fmla="*/ 3 w 3"/>
                        <a:gd name="T11" fmla="*/ 3 h 3"/>
                        <a:gd name="T12" fmla="*/ 2 w 3"/>
                        <a:gd name="T13" fmla="*/ 3 h 3"/>
                        <a:gd name="T14" fmla="*/ 2 w 3"/>
                        <a:gd name="T15" fmla="*/ 3 h 3"/>
                        <a:gd name="T16" fmla="*/ 1 w 3"/>
                        <a:gd name="T17" fmla="*/ 3 h 3"/>
                        <a:gd name="T18" fmla="*/ 1 w 3"/>
                        <a:gd name="T19" fmla="*/ 3 h 3"/>
                        <a:gd name="T20" fmla="*/ 1 w 3"/>
                        <a:gd name="T21" fmla="*/ 3 h 3"/>
                        <a:gd name="T22" fmla="*/ 1 w 3"/>
                        <a:gd name="T23" fmla="*/ 2 h 3"/>
                        <a:gd name="T24" fmla="*/ 1 w 3"/>
                        <a:gd name="T25" fmla="*/ 2 h 3"/>
                        <a:gd name="T26" fmla="*/ 1 w 3"/>
                        <a:gd name="T27" fmla="*/ 2 h 3"/>
                        <a:gd name="T28" fmla="*/ 1 w 3"/>
                        <a:gd name="T29" fmla="*/ 2 h 3"/>
                        <a:gd name="T30" fmla="*/ 1 w 3"/>
                        <a:gd name="T31" fmla="*/ 2 h 3"/>
                        <a:gd name="T32" fmla="*/ 1 w 3"/>
                        <a:gd name="T33" fmla="*/ 2 h 3"/>
                        <a:gd name="T34" fmla="*/ 1 w 3"/>
                        <a:gd name="T35" fmla="*/ 1 h 3"/>
                        <a:gd name="T36" fmla="*/ 1 w 3"/>
                        <a:gd name="T3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3">
                          <a:moveTo>
                            <a:pt x="1" y="1"/>
                          </a:moveTo>
                          <a:cubicBezTo>
                            <a:pt x="1" y="1"/>
                            <a:pt x="1" y="1"/>
                            <a:pt x="1" y="1"/>
                          </a:cubicBezTo>
                          <a:cubicBezTo>
                            <a:pt x="1" y="1"/>
                            <a:pt x="2" y="0"/>
                            <a:pt x="2" y="1"/>
                          </a:cubicBezTo>
                          <a:cubicBezTo>
                            <a:pt x="2" y="1"/>
                            <a:pt x="3" y="1"/>
                            <a:pt x="3" y="1"/>
                          </a:cubicBezTo>
                          <a:cubicBezTo>
                            <a:pt x="3" y="1"/>
                            <a:pt x="3" y="2"/>
                            <a:pt x="3" y="2"/>
                          </a:cubicBezTo>
                          <a:cubicBezTo>
                            <a:pt x="3" y="2"/>
                            <a:pt x="3" y="3"/>
                            <a:pt x="3" y="3"/>
                          </a:cubicBezTo>
                          <a:cubicBezTo>
                            <a:pt x="3" y="3"/>
                            <a:pt x="2" y="3"/>
                            <a:pt x="2" y="3"/>
                          </a:cubicBezTo>
                          <a:cubicBezTo>
                            <a:pt x="2" y="3"/>
                            <a:pt x="2" y="3"/>
                            <a:pt x="2" y="3"/>
                          </a:cubicBezTo>
                          <a:cubicBezTo>
                            <a:pt x="2" y="3"/>
                            <a:pt x="1" y="3"/>
                            <a:pt x="1" y="3"/>
                          </a:cubicBezTo>
                          <a:cubicBezTo>
                            <a:pt x="1" y="3"/>
                            <a:pt x="1" y="3"/>
                            <a:pt x="1" y="3"/>
                          </a:cubicBezTo>
                          <a:cubicBezTo>
                            <a:pt x="1" y="3"/>
                            <a:pt x="1" y="3"/>
                            <a:pt x="1" y="3"/>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0" y="2"/>
                            <a:pt x="0" y="2"/>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14347"/>
                    <p:cNvSpPr>
                      <a:spLocks/>
                    </p:cNvSpPr>
                    <p:nvPr/>
                  </p:nvSpPr>
                  <p:spPr bwMode="auto">
                    <a:xfrm>
                      <a:off x="2024" y="760"/>
                      <a:ext cx="12" cy="9"/>
                    </a:xfrm>
                    <a:custGeom>
                      <a:avLst/>
                      <a:gdLst>
                        <a:gd name="T0" fmla="*/ 0 w 3"/>
                        <a:gd name="T1" fmla="*/ 0 h 2"/>
                        <a:gd name="T2" fmla="*/ 1 w 3"/>
                        <a:gd name="T3" fmla="*/ 0 h 2"/>
                        <a:gd name="T4" fmla="*/ 2 w 3"/>
                        <a:gd name="T5" fmla="*/ 0 h 2"/>
                        <a:gd name="T6" fmla="*/ 2 w 3"/>
                        <a:gd name="T7" fmla="*/ 0 h 2"/>
                        <a:gd name="T8" fmla="*/ 3 w 3"/>
                        <a:gd name="T9" fmla="*/ 0 h 2"/>
                        <a:gd name="T10" fmla="*/ 3 w 3"/>
                        <a:gd name="T11" fmla="*/ 0 h 2"/>
                        <a:gd name="T12" fmla="*/ 3 w 3"/>
                        <a:gd name="T13" fmla="*/ 1 h 2"/>
                        <a:gd name="T14" fmla="*/ 3 w 3"/>
                        <a:gd name="T15" fmla="*/ 2 h 2"/>
                        <a:gd name="T16" fmla="*/ 2 w 3"/>
                        <a:gd name="T17" fmla="*/ 2 h 2"/>
                        <a:gd name="T18" fmla="*/ 2 w 3"/>
                        <a:gd name="T19" fmla="*/ 2 h 2"/>
                        <a:gd name="T20" fmla="*/ 1 w 3"/>
                        <a:gd name="T21" fmla="*/ 2 h 2"/>
                        <a:gd name="T22" fmla="*/ 1 w 3"/>
                        <a:gd name="T23" fmla="*/ 2 h 2"/>
                        <a:gd name="T24" fmla="*/ 1 w 3"/>
                        <a:gd name="T25" fmla="*/ 1 h 2"/>
                        <a:gd name="T26" fmla="*/ 1 w 3"/>
                        <a:gd name="T27" fmla="*/ 1 h 2"/>
                        <a:gd name="T28" fmla="*/ 0 w 3"/>
                        <a:gd name="T29" fmla="*/ 1 h 2"/>
                        <a:gd name="T30" fmla="*/ 0 w 3"/>
                        <a:gd name="T31" fmla="*/ 1 h 2"/>
                        <a:gd name="T32" fmla="*/ 0 w 3"/>
                        <a:gd name="T33" fmla="*/ 1 h 2"/>
                        <a:gd name="T34" fmla="*/ 0 w 3"/>
                        <a:gd name="T35" fmla="*/ 1 h 2"/>
                        <a:gd name="T36" fmla="*/ 1 w 3"/>
                        <a:gd name="T37" fmla="*/ 0 h 2"/>
                        <a:gd name="T38" fmla="*/ 0 w 3"/>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2">
                          <a:moveTo>
                            <a:pt x="0" y="0"/>
                          </a:moveTo>
                          <a:cubicBezTo>
                            <a:pt x="0" y="0"/>
                            <a:pt x="1" y="0"/>
                            <a:pt x="1" y="0"/>
                          </a:cubicBezTo>
                          <a:cubicBezTo>
                            <a:pt x="1" y="0"/>
                            <a:pt x="2" y="0"/>
                            <a:pt x="2" y="0"/>
                          </a:cubicBezTo>
                          <a:cubicBezTo>
                            <a:pt x="2" y="0"/>
                            <a:pt x="2" y="0"/>
                            <a:pt x="2" y="0"/>
                          </a:cubicBezTo>
                          <a:cubicBezTo>
                            <a:pt x="3" y="0"/>
                            <a:pt x="3" y="0"/>
                            <a:pt x="3" y="0"/>
                          </a:cubicBezTo>
                          <a:cubicBezTo>
                            <a:pt x="3" y="0"/>
                            <a:pt x="3" y="0"/>
                            <a:pt x="3" y="0"/>
                          </a:cubicBezTo>
                          <a:cubicBezTo>
                            <a:pt x="3" y="1"/>
                            <a:pt x="3" y="1"/>
                            <a:pt x="3" y="1"/>
                          </a:cubicBezTo>
                          <a:cubicBezTo>
                            <a:pt x="3" y="2"/>
                            <a:pt x="3" y="2"/>
                            <a:pt x="3" y="2"/>
                          </a:cubicBezTo>
                          <a:cubicBezTo>
                            <a:pt x="2" y="2"/>
                            <a:pt x="2" y="2"/>
                            <a:pt x="2" y="2"/>
                          </a:cubicBezTo>
                          <a:cubicBezTo>
                            <a:pt x="2" y="2"/>
                            <a:pt x="2" y="2"/>
                            <a:pt x="2" y="2"/>
                          </a:cubicBezTo>
                          <a:cubicBezTo>
                            <a:pt x="1" y="2"/>
                            <a:pt x="1" y="2"/>
                            <a:pt x="1" y="2"/>
                          </a:cubicBezTo>
                          <a:cubicBezTo>
                            <a:pt x="1" y="2"/>
                            <a:pt x="1" y="2"/>
                            <a:pt x="1" y="2"/>
                          </a:cubicBezTo>
                          <a:cubicBezTo>
                            <a:pt x="1" y="2"/>
                            <a:pt x="1" y="1"/>
                            <a:pt x="1" y="1"/>
                          </a:cubicBezTo>
                          <a:cubicBezTo>
                            <a:pt x="1" y="1"/>
                            <a:pt x="1" y="1"/>
                            <a:pt x="1" y="1"/>
                          </a:cubicBezTo>
                          <a:cubicBezTo>
                            <a:pt x="0" y="1"/>
                            <a:pt x="1" y="1"/>
                            <a:pt x="0" y="1"/>
                          </a:cubicBezTo>
                          <a:cubicBezTo>
                            <a:pt x="0" y="1"/>
                            <a:pt x="0" y="1"/>
                            <a:pt x="0" y="1"/>
                          </a:cubicBezTo>
                          <a:cubicBezTo>
                            <a:pt x="0" y="1"/>
                            <a:pt x="0" y="1"/>
                            <a:pt x="0" y="1"/>
                          </a:cubicBezTo>
                          <a:cubicBezTo>
                            <a:pt x="0" y="1"/>
                            <a:pt x="0" y="1"/>
                            <a:pt x="0" y="1"/>
                          </a:cubicBezTo>
                          <a:cubicBezTo>
                            <a:pt x="0" y="1"/>
                            <a:pt x="0" y="1"/>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14348"/>
                    <p:cNvSpPr>
                      <a:spLocks/>
                    </p:cNvSpPr>
                    <p:nvPr/>
                  </p:nvSpPr>
                  <p:spPr bwMode="auto">
                    <a:xfrm>
                      <a:off x="1995" y="752"/>
                      <a:ext cx="12" cy="12"/>
                    </a:xfrm>
                    <a:custGeom>
                      <a:avLst/>
                      <a:gdLst>
                        <a:gd name="T0" fmla="*/ 1 w 3"/>
                        <a:gd name="T1" fmla="*/ 1 h 3"/>
                        <a:gd name="T2" fmla="*/ 2 w 3"/>
                        <a:gd name="T3" fmla="*/ 1 h 3"/>
                        <a:gd name="T4" fmla="*/ 3 w 3"/>
                        <a:gd name="T5" fmla="*/ 1 h 3"/>
                        <a:gd name="T6" fmla="*/ 3 w 3"/>
                        <a:gd name="T7" fmla="*/ 2 h 3"/>
                        <a:gd name="T8" fmla="*/ 3 w 3"/>
                        <a:gd name="T9" fmla="*/ 2 h 3"/>
                        <a:gd name="T10" fmla="*/ 3 w 3"/>
                        <a:gd name="T11" fmla="*/ 3 h 3"/>
                        <a:gd name="T12" fmla="*/ 2 w 3"/>
                        <a:gd name="T13" fmla="*/ 3 h 3"/>
                        <a:gd name="T14" fmla="*/ 2 w 3"/>
                        <a:gd name="T15" fmla="*/ 3 h 3"/>
                        <a:gd name="T16" fmla="*/ 1 w 3"/>
                        <a:gd name="T17" fmla="*/ 3 h 3"/>
                        <a:gd name="T18" fmla="*/ 1 w 3"/>
                        <a:gd name="T19" fmla="*/ 3 h 3"/>
                        <a:gd name="T20" fmla="*/ 1 w 3"/>
                        <a:gd name="T21" fmla="*/ 3 h 3"/>
                        <a:gd name="T22" fmla="*/ 1 w 3"/>
                        <a:gd name="T23" fmla="*/ 3 h 3"/>
                        <a:gd name="T24" fmla="*/ 1 w 3"/>
                        <a:gd name="T25" fmla="*/ 3 h 3"/>
                        <a:gd name="T26" fmla="*/ 1 w 3"/>
                        <a:gd name="T27" fmla="*/ 3 h 3"/>
                        <a:gd name="T28" fmla="*/ 1 w 3"/>
                        <a:gd name="T29" fmla="*/ 2 h 3"/>
                        <a:gd name="T30" fmla="*/ 1 w 3"/>
                        <a:gd name="T31" fmla="*/ 2 h 3"/>
                        <a:gd name="T32" fmla="*/ 1 w 3"/>
                        <a:gd name="T33" fmla="*/ 1 h 3"/>
                        <a:gd name="T34" fmla="*/ 1 w 3"/>
                        <a:gd name="T3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 h="3">
                          <a:moveTo>
                            <a:pt x="1" y="1"/>
                          </a:moveTo>
                          <a:cubicBezTo>
                            <a:pt x="1" y="0"/>
                            <a:pt x="2" y="0"/>
                            <a:pt x="2" y="1"/>
                          </a:cubicBezTo>
                          <a:cubicBezTo>
                            <a:pt x="3" y="1"/>
                            <a:pt x="3" y="1"/>
                            <a:pt x="3" y="1"/>
                          </a:cubicBezTo>
                          <a:cubicBezTo>
                            <a:pt x="3" y="1"/>
                            <a:pt x="3" y="2"/>
                            <a:pt x="3" y="2"/>
                          </a:cubicBezTo>
                          <a:cubicBezTo>
                            <a:pt x="3" y="2"/>
                            <a:pt x="3" y="2"/>
                            <a:pt x="3" y="2"/>
                          </a:cubicBezTo>
                          <a:cubicBezTo>
                            <a:pt x="3" y="2"/>
                            <a:pt x="3" y="3"/>
                            <a:pt x="3" y="3"/>
                          </a:cubicBezTo>
                          <a:cubicBezTo>
                            <a:pt x="3" y="3"/>
                            <a:pt x="2" y="3"/>
                            <a:pt x="2" y="3"/>
                          </a:cubicBezTo>
                          <a:cubicBezTo>
                            <a:pt x="2" y="3"/>
                            <a:pt x="2" y="3"/>
                            <a:pt x="2" y="3"/>
                          </a:cubicBezTo>
                          <a:cubicBezTo>
                            <a:pt x="2"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2"/>
                          </a:cubicBezTo>
                          <a:cubicBezTo>
                            <a:pt x="1" y="2"/>
                            <a:pt x="1" y="2"/>
                            <a:pt x="1" y="2"/>
                          </a:cubicBezTo>
                          <a:cubicBezTo>
                            <a:pt x="1" y="2"/>
                            <a:pt x="0" y="2"/>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14349"/>
                    <p:cNvSpPr>
                      <a:spLocks/>
                    </p:cNvSpPr>
                    <p:nvPr/>
                  </p:nvSpPr>
                  <p:spPr bwMode="auto">
                    <a:xfrm>
                      <a:off x="1995" y="719"/>
                      <a:ext cx="12" cy="13"/>
                    </a:xfrm>
                    <a:custGeom>
                      <a:avLst/>
                      <a:gdLst>
                        <a:gd name="T0" fmla="*/ 0 w 3"/>
                        <a:gd name="T1" fmla="*/ 1 h 3"/>
                        <a:gd name="T2" fmla="*/ 1 w 3"/>
                        <a:gd name="T3" fmla="*/ 0 h 3"/>
                        <a:gd name="T4" fmla="*/ 2 w 3"/>
                        <a:gd name="T5" fmla="*/ 0 h 3"/>
                        <a:gd name="T6" fmla="*/ 3 w 3"/>
                        <a:gd name="T7" fmla="*/ 1 h 3"/>
                        <a:gd name="T8" fmla="*/ 3 w 3"/>
                        <a:gd name="T9" fmla="*/ 2 h 3"/>
                        <a:gd name="T10" fmla="*/ 2 w 3"/>
                        <a:gd name="T11" fmla="*/ 2 h 3"/>
                        <a:gd name="T12" fmla="*/ 2 w 3"/>
                        <a:gd name="T13" fmla="*/ 3 h 3"/>
                        <a:gd name="T14" fmla="*/ 2 w 3"/>
                        <a:gd name="T15" fmla="*/ 3 h 3"/>
                        <a:gd name="T16" fmla="*/ 1 w 3"/>
                        <a:gd name="T17" fmla="*/ 3 h 3"/>
                        <a:gd name="T18" fmla="*/ 1 w 3"/>
                        <a:gd name="T19" fmla="*/ 2 h 3"/>
                        <a:gd name="T20" fmla="*/ 1 w 3"/>
                        <a:gd name="T21" fmla="*/ 2 h 3"/>
                        <a:gd name="T22" fmla="*/ 0 w 3"/>
                        <a:gd name="T23" fmla="*/ 1 h 3"/>
                        <a:gd name="T24" fmla="*/ 0 w 3"/>
                        <a:gd name="T25" fmla="*/ 2 h 3"/>
                        <a:gd name="T26" fmla="*/ 0 w 3"/>
                        <a:gd name="T27" fmla="*/ 1 h 3"/>
                        <a:gd name="T28" fmla="*/ 0 w 3"/>
                        <a:gd name="T29" fmla="*/ 1 h 3"/>
                        <a:gd name="T30" fmla="*/ 0 w 3"/>
                        <a:gd name="T31" fmla="*/ 1 h 3"/>
                        <a:gd name="T32" fmla="*/ 0 w 3"/>
                        <a:gd name="T33" fmla="*/ 2 h 3"/>
                        <a:gd name="T34" fmla="*/ 0 w 3"/>
                        <a:gd name="T35" fmla="*/ 1 h 3"/>
                        <a:gd name="T36" fmla="*/ 0 w 3"/>
                        <a:gd name="T3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3">
                          <a:moveTo>
                            <a:pt x="0" y="1"/>
                          </a:moveTo>
                          <a:cubicBezTo>
                            <a:pt x="0" y="1"/>
                            <a:pt x="1" y="0"/>
                            <a:pt x="1" y="0"/>
                          </a:cubicBezTo>
                          <a:cubicBezTo>
                            <a:pt x="1" y="0"/>
                            <a:pt x="1" y="0"/>
                            <a:pt x="2" y="0"/>
                          </a:cubicBezTo>
                          <a:cubicBezTo>
                            <a:pt x="2" y="0"/>
                            <a:pt x="2" y="0"/>
                            <a:pt x="3" y="1"/>
                          </a:cubicBezTo>
                          <a:cubicBezTo>
                            <a:pt x="3" y="1"/>
                            <a:pt x="3" y="1"/>
                            <a:pt x="3" y="2"/>
                          </a:cubicBezTo>
                          <a:cubicBezTo>
                            <a:pt x="3" y="2"/>
                            <a:pt x="3" y="2"/>
                            <a:pt x="2" y="2"/>
                          </a:cubicBezTo>
                          <a:cubicBezTo>
                            <a:pt x="2" y="2"/>
                            <a:pt x="2" y="2"/>
                            <a:pt x="2" y="3"/>
                          </a:cubicBezTo>
                          <a:cubicBezTo>
                            <a:pt x="2" y="3"/>
                            <a:pt x="2" y="3"/>
                            <a:pt x="2" y="3"/>
                          </a:cubicBezTo>
                          <a:cubicBezTo>
                            <a:pt x="1" y="3"/>
                            <a:pt x="1" y="3"/>
                            <a:pt x="1" y="3"/>
                          </a:cubicBezTo>
                          <a:cubicBezTo>
                            <a:pt x="1" y="2"/>
                            <a:pt x="1" y="2"/>
                            <a:pt x="1" y="2"/>
                          </a:cubicBezTo>
                          <a:cubicBezTo>
                            <a:pt x="1" y="2"/>
                            <a:pt x="1" y="2"/>
                            <a:pt x="1" y="2"/>
                          </a:cubicBezTo>
                          <a:cubicBezTo>
                            <a:pt x="0" y="2"/>
                            <a:pt x="0" y="2"/>
                            <a:pt x="0" y="1"/>
                          </a:cubicBezTo>
                          <a:cubicBezTo>
                            <a:pt x="0" y="1"/>
                            <a:pt x="0" y="2"/>
                            <a:pt x="0" y="2"/>
                          </a:cubicBezTo>
                          <a:cubicBezTo>
                            <a:pt x="0" y="1"/>
                            <a:pt x="0" y="1"/>
                            <a:pt x="0" y="1"/>
                          </a:cubicBezTo>
                          <a:cubicBezTo>
                            <a:pt x="0" y="1"/>
                            <a:pt x="0" y="1"/>
                            <a:pt x="0" y="1"/>
                          </a:cubicBezTo>
                          <a:cubicBezTo>
                            <a:pt x="0" y="1"/>
                            <a:pt x="0" y="1"/>
                            <a:pt x="0" y="1"/>
                          </a:cubicBezTo>
                          <a:cubicBezTo>
                            <a:pt x="0" y="1"/>
                            <a:pt x="0" y="2"/>
                            <a:pt x="0" y="2"/>
                          </a:cubicBezTo>
                          <a:cubicBezTo>
                            <a:pt x="0" y="2"/>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14350"/>
                    <p:cNvSpPr>
                      <a:spLocks/>
                    </p:cNvSpPr>
                    <p:nvPr/>
                  </p:nvSpPr>
                  <p:spPr bwMode="auto">
                    <a:xfrm>
                      <a:off x="2003" y="674"/>
                      <a:ext cx="12" cy="13"/>
                    </a:xfrm>
                    <a:custGeom>
                      <a:avLst/>
                      <a:gdLst>
                        <a:gd name="T0" fmla="*/ 2 w 3"/>
                        <a:gd name="T1" fmla="*/ 1 h 3"/>
                        <a:gd name="T2" fmla="*/ 2 w 3"/>
                        <a:gd name="T3" fmla="*/ 2 h 3"/>
                        <a:gd name="T4" fmla="*/ 2 w 3"/>
                        <a:gd name="T5" fmla="*/ 2 h 3"/>
                        <a:gd name="T6" fmla="*/ 2 w 3"/>
                        <a:gd name="T7" fmla="*/ 2 h 3"/>
                        <a:gd name="T8" fmla="*/ 1 w 3"/>
                        <a:gd name="T9" fmla="*/ 3 h 3"/>
                        <a:gd name="T10" fmla="*/ 1 w 3"/>
                        <a:gd name="T11" fmla="*/ 2 h 3"/>
                        <a:gd name="T12" fmla="*/ 0 w 3"/>
                        <a:gd name="T13" fmla="*/ 2 h 3"/>
                        <a:gd name="T14" fmla="*/ 0 w 3"/>
                        <a:gd name="T15" fmla="*/ 2 h 3"/>
                        <a:gd name="T16" fmla="*/ 0 w 3"/>
                        <a:gd name="T17" fmla="*/ 1 h 3"/>
                        <a:gd name="T18" fmla="*/ 0 w 3"/>
                        <a:gd name="T19" fmla="*/ 1 h 3"/>
                        <a:gd name="T20" fmla="*/ 0 w 3"/>
                        <a:gd name="T21" fmla="*/ 1 h 3"/>
                        <a:gd name="T22" fmla="*/ 0 w 3"/>
                        <a:gd name="T23" fmla="*/ 1 h 3"/>
                        <a:gd name="T24" fmla="*/ 0 w 3"/>
                        <a:gd name="T25" fmla="*/ 1 h 3"/>
                        <a:gd name="T26" fmla="*/ 0 w 3"/>
                        <a:gd name="T27" fmla="*/ 2 h 3"/>
                        <a:gd name="T28" fmla="*/ 0 w 3"/>
                        <a:gd name="T29" fmla="*/ 1 h 3"/>
                        <a:gd name="T30" fmla="*/ 0 w 3"/>
                        <a:gd name="T31" fmla="*/ 1 h 3"/>
                        <a:gd name="T32" fmla="*/ 1 w 3"/>
                        <a:gd name="T33" fmla="*/ 0 h 3"/>
                        <a:gd name="T34" fmla="*/ 2 w 3"/>
                        <a:gd name="T35" fmla="*/ 0 h 3"/>
                        <a:gd name="T36" fmla="*/ 2 w 3"/>
                        <a:gd name="T3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3">
                          <a:moveTo>
                            <a:pt x="2" y="1"/>
                          </a:moveTo>
                          <a:cubicBezTo>
                            <a:pt x="3" y="1"/>
                            <a:pt x="3" y="1"/>
                            <a:pt x="2" y="2"/>
                          </a:cubicBezTo>
                          <a:cubicBezTo>
                            <a:pt x="2" y="2"/>
                            <a:pt x="2" y="2"/>
                            <a:pt x="2" y="2"/>
                          </a:cubicBezTo>
                          <a:cubicBezTo>
                            <a:pt x="2" y="2"/>
                            <a:pt x="2" y="2"/>
                            <a:pt x="2" y="2"/>
                          </a:cubicBezTo>
                          <a:cubicBezTo>
                            <a:pt x="2" y="3"/>
                            <a:pt x="2" y="3"/>
                            <a:pt x="1" y="3"/>
                          </a:cubicBezTo>
                          <a:cubicBezTo>
                            <a:pt x="1" y="3"/>
                            <a:pt x="1" y="3"/>
                            <a:pt x="1" y="2"/>
                          </a:cubicBezTo>
                          <a:cubicBezTo>
                            <a:pt x="1" y="2"/>
                            <a:pt x="0" y="2"/>
                            <a:pt x="0" y="2"/>
                          </a:cubicBezTo>
                          <a:cubicBezTo>
                            <a:pt x="0" y="2"/>
                            <a:pt x="0" y="2"/>
                            <a:pt x="0" y="2"/>
                          </a:cubicBezTo>
                          <a:cubicBezTo>
                            <a:pt x="0" y="2"/>
                            <a:pt x="0" y="2"/>
                            <a:pt x="0" y="1"/>
                          </a:cubicBezTo>
                          <a:cubicBezTo>
                            <a:pt x="0" y="1"/>
                            <a:pt x="0" y="1"/>
                            <a:pt x="0" y="1"/>
                          </a:cubicBezTo>
                          <a:cubicBezTo>
                            <a:pt x="0" y="1"/>
                            <a:pt x="0" y="1"/>
                            <a:pt x="0" y="1"/>
                          </a:cubicBezTo>
                          <a:cubicBezTo>
                            <a:pt x="0" y="1"/>
                            <a:pt x="0" y="1"/>
                            <a:pt x="0" y="1"/>
                          </a:cubicBezTo>
                          <a:cubicBezTo>
                            <a:pt x="0" y="1"/>
                            <a:pt x="0" y="1"/>
                            <a:pt x="0" y="1"/>
                          </a:cubicBezTo>
                          <a:cubicBezTo>
                            <a:pt x="0" y="1"/>
                            <a:pt x="0" y="2"/>
                            <a:pt x="0" y="2"/>
                          </a:cubicBezTo>
                          <a:cubicBezTo>
                            <a:pt x="0" y="1"/>
                            <a:pt x="0" y="1"/>
                            <a:pt x="0" y="1"/>
                          </a:cubicBezTo>
                          <a:cubicBezTo>
                            <a:pt x="0" y="1"/>
                            <a:pt x="0" y="1"/>
                            <a:pt x="0" y="1"/>
                          </a:cubicBezTo>
                          <a:cubicBezTo>
                            <a:pt x="0" y="1"/>
                            <a:pt x="0" y="0"/>
                            <a:pt x="1" y="0"/>
                          </a:cubicBezTo>
                          <a:cubicBezTo>
                            <a:pt x="1" y="0"/>
                            <a:pt x="1" y="0"/>
                            <a:pt x="2" y="0"/>
                          </a:cubicBezTo>
                          <a:cubicBezTo>
                            <a:pt x="2" y="0"/>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14351"/>
                    <p:cNvSpPr>
                      <a:spLocks/>
                    </p:cNvSpPr>
                    <p:nvPr/>
                  </p:nvSpPr>
                  <p:spPr bwMode="auto">
                    <a:xfrm>
                      <a:off x="2032" y="637"/>
                      <a:ext cx="8" cy="13"/>
                    </a:xfrm>
                    <a:custGeom>
                      <a:avLst/>
                      <a:gdLst>
                        <a:gd name="T0" fmla="*/ 2 w 2"/>
                        <a:gd name="T1" fmla="*/ 2 h 3"/>
                        <a:gd name="T2" fmla="*/ 2 w 2"/>
                        <a:gd name="T3" fmla="*/ 3 h 3"/>
                        <a:gd name="T4" fmla="*/ 2 w 2"/>
                        <a:gd name="T5" fmla="*/ 3 h 3"/>
                        <a:gd name="T6" fmla="*/ 1 w 2"/>
                        <a:gd name="T7" fmla="*/ 3 h 3"/>
                        <a:gd name="T8" fmla="*/ 1 w 2"/>
                        <a:gd name="T9" fmla="*/ 3 h 3"/>
                        <a:gd name="T10" fmla="*/ 1 w 2"/>
                        <a:gd name="T11" fmla="*/ 3 h 3"/>
                        <a:gd name="T12" fmla="*/ 1 w 2"/>
                        <a:gd name="T13" fmla="*/ 3 h 3"/>
                        <a:gd name="T14" fmla="*/ 1 w 2"/>
                        <a:gd name="T15" fmla="*/ 3 h 3"/>
                        <a:gd name="T16" fmla="*/ 1 w 2"/>
                        <a:gd name="T17" fmla="*/ 3 h 3"/>
                        <a:gd name="T18" fmla="*/ 1 w 2"/>
                        <a:gd name="T19" fmla="*/ 3 h 3"/>
                        <a:gd name="T20" fmla="*/ 0 w 2"/>
                        <a:gd name="T21" fmla="*/ 3 h 3"/>
                        <a:gd name="T22" fmla="*/ 0 w 2"/>
                        <a:gd name="T23" fmla="*/ 3 h 3"/>
                        <a:gd name="T24" fmla="*/ 0 w 2"/>
                        <a:gd name="T25" fmla="*/ 3 h 3"/>
                        <a:gd name="T26" fmla="*/ 0 w 2"/>
                        <a:gd name="T27" fmla="*/ 2 h 3"/>
                        <a:gd name="T28" fmla="*/ 0 w 2"/>
                        <a:gd name="T29" fmla="*/ 1 h 3"/>
                        <a:gd name="T30" fmla="*/ 1 w 2"/>
                        <a:gd name="T31" fmla="*/ 1 h 3"/>
                        <a:gd name="T32" fmla="*/ 2 w 2"/>
                        <a:gd name="T33" fmla="*/ 1 h 3"/>
                        <a:gd name="T34" fmla="*/ 2 w 2"/>
                        <a:gd name="T35" fmla="*/ 1 h 3"/>
                        <a:gd name="T36" fmla="*/ 2 w 2"/>
                        <a:gd name="T37" fmla="*/ 2 h 3"/>
                        <a:gd name="T38" fmla="*/ 2 w 2"/>
                        <a:gd name="T39" fmla="*/ 2 h 3"/>
                        <a:gd name="T40" fmla="*/ 2 w 2"/>
                        <a:gd name="T4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3">
                          <a:moveTo>
                            <a:pt x="2" y="2"/>
                          </a:moveTo>
                          <a:cubicBezTo>
                            <a:pt x="2" y="2"/>
                            <a:pt x="2" y="3"/>
                            <a:pt x="2" y="3"/>
                          </a:cubicBezTo>
                          <a:cubicBezTo>
                            <a:pt x="2" y="3"/>
                            <a:pt x="2" y="3"/>
                            <a:pt x="2" y="3"/>
                          </a:cubicBezTo>
                          <a:cubicBezTo>
                            <a:pt x="2"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0" y="3"/>
                            <a:pt x="0" y="3"/>
                          </a:cubicBezTo>
                          <a:cubicBezTo>
                            <a:pt x="0" y="3"/>
                            <a:pt x="0" y="3"/>
                            <a:pt x="0" y="3"/>
                          </a:cubicBezTo>
                          <a:cubicBezTo>
                            <a:pt x="0" y="3"/>
                            <a:pt x="0" y="3"/>
                            <a:pt x="0" y="3"/>
                          </a:cubicBezTo>
                          <a:cubicBezTo>
                            <a:pt x="0" y="2"/>
                            <a:pt x="0" y="2"/>
                            <a:pt x="0" y="2"/>
                          </a:cubicBezTo>
                          <a:cubicBezTo>
                            <a:pt x="0" y="1"/>
                            <a:pt x="0" y="1"/>
                            <a:pt x="0" y="1"/>
                          </a:cubicBezTo>
                          <a:cubicBezTo>
                            <a:pt x="1" y="1"/>
                            <a:pt x="1" y="0"/>
                            <a:pt x="1" y="1"/>
                          </a:cubicBezTo>
                          <a:cubicBezTo>
                            <a:pt x="2" y="1"/>
                            <a:pt x="2" y="1"/>
                            <a:pt x="2" y="1"/>
                          </a:cubicBezTo>
                          <a:cubicBezTo>
                            <a:pt x="2" y="1"/>
                            <a:pt x="2" y="1"/>
                            <a:pt x="2" y="1"/>
                          </a:cubicBezTo>
                          <a:cubicBezTo>
                            <a:pt x="2" y="1"/>
                            <a:pt x="2" y="2"/>
                            <a:pt x="2" y="2"/>
                          </a:cubicBezTo>
                          <a:cubicBezTo>
                            <a:pt x="2"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14352"/>
                    <p:cNvSpPr>
                      <a:spLocks/>
                    </p:cNvSpPr>
                    <p:nvPr/>
                  </p:nvSpPr>
                  <p:spPr bwMode="auto">
                    <a:xfrm>
                      <a:off x="2204" y="744"/>
                      <a:ext cx="16" cy="12"/>
                    </a:xfrm>
                    <a:custGeom>
                      <a:avLst/>
                      <a:gdLst>
                        <a:gd name="T0" fmla="*/ 3 w 4"/>
                        <a:gd name="T1" fmla="*/ 1 h 3"/>
                        <a:gd name="T2" fmla="*/ 1 w 4"/>
                        <a:gd name="T3" fmla="*/ 2 h 3"/>
                        <a:gd name="T4" fmla="*/ 3 w 4"/>
                        <a:gd name="T5" fmla="*/ 1 h 3"/>
                      </a:gdLst>
                      <a:ahLst/>
                      <a:cxnLst>
                        <a:cxn ang="0">
                          <a:pos x="T0" y="T1"/>
                        </a:cxn>
                        <a:cxn ang="0">
                          <a:pos x="T2" y="T3"/>
                        </a:cxn>
                        <a:cxn ang="0">
                          <a:pos x="T4" y="T5"/>
                        </a:cxn>
                      </a:cxnLst>
                      <a:rect l="0" t="0" r="r" b="b"/>
                      <a:pathLst>
                        <a:path w="4" h="3">
                          <a:moveTo>
                            <a:pt x="3" y="1"/>
                          </a:moveTo>
                          <a:cubicBezTo>
                            <a:pt x="4" y="2"/>
                            <a:pt x="2" y="3"/>
                            <a:pt x="1" y="2"/>
                          </a:cubicBezTo>
                          <a:cubicBezTo>
                            <a:pt x="0" y="2"/>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14353"/>
                    <p:cNvSpPr>
                      <a:spLocks/>
                    </p:cNvSpPr>
                    <p:nvPr/>
                  </p:nvSpPr>
                  <p:spPr bwMode="auto">
                    <a:xfrm>
                      <a:off x="2216" y="769"/>
                      <a:ext cx="16" cy="20"/>
                    </a:xfrm>
                    <a:custGeom>
                      <a:avLst/>
                      <a:gdLst>
                        <a:gd name="T0" fmla="*/ 3 w 4"/>
                        <a:gd name="T1" fmla="*/ 2 h 5"/>
                        <a:gd name="T2" fmla="*/ 1 w 4"/>
                        <a:gd name="T3" fmla="*/ 4 h 5"/>
                        <a:gd name="T4" fmla="*/ 3 w 4"/>
                        <a:gd name="T5" fmla="*/ 2 h 5"/>
                      </a:gdLst>
                      <a:ahLst/>
                      <a:cxnLst>
                        <a:cxn ang="0">
                          <a:pos x="T0" y="T1"/>
                        </a:cxn>
                        <a:cxn ang="0">
                          <a:pos x="T2" y="T3"/>
                        </a:cxn>
                        <a:cxn ang="0">
                          <a:pos x="T4" y="T5"/>
                        </a:cxn>
                      </a:cxnLst>
                      <a:rect l="0" t="0" r="r" b="b"/>
                      <a:pathLst>
                        <a:path w="4" h="5">
                          <a:moveTo>
                            <a:pt x="3" y="2"/>
                          </a:moveTo>
                          <a:cubicBezTo>
                            <a:pt x="4" y="3"/>
                            <a:pt x="2" y="5"/>
                            <a:pt x="1" y="4"/>
                          </a:cubicBezTo>
                          <a:cubicBezTo>
                            <a:pt x="0" y="2"/>
                            <a:pt x="2"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14354"/>
                    <p:cNvSpPr>
                      <a:spLocks/>
                    </p:cNvSpPr>
                    <p:nvPr/>
                  </p:nvSpPr>
                  <p:spPr bwMode="auto">
                    <a:xfrm>
                      <a:off x="2245" y="801"/>
                      <a:ext cx="8" cy="13"/>
                    </a:xfrm>
                    <a:custGeom>
                      <a:avLst/>
                      <a:gdLst>
                        <a:gd name="T0" fmla="*/ 1 w 2"/>
                        <a:gd name="T1" fmla="*/ 1 h 3"/>
                        <a:gd name="T2" fmla="*/ 1 w 2"/>
                        <a:gd name="T3" fmla="*/ 2 h 3"/>
                        <a:gd name="T4" fmla="*/ 1 w 2"/>
                        <a:gd name="T5" fmla="*/ 2 h 3"/>
                        <a:gd name="T6" fmla="*/ 0 w 2"/>
                        <a:gd name="T7" fmla="*/ 2 h 3"/>
                        <a:gd name="T8" fmla="*/ 0 w 2"/>
                        <a:gd name="T9" fmla="*/ 1 h 3"/>
                        <a:gd name="T10" fmla="*/ 0 w 2"/>
                        <a:gd name="T11" fmla="*/ 1 h 3"/>
                        <a:gd name="T12" fmla="*/ 1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1"/>
                          </a:moveTo>
                          <a:cubicBezTo>
                            <a:pt x="2" y="1"/>
                            <a:pt x="2" y="2"/>
                            <a:pt x="1" y="2"/>
                          </a:cubicBezTo>
                          <a:cubicBezTo>
                            <a:pt x="1" y="2"/>
                            <a:pt x="1" y="2"/>
                            <a:pt x="1" y="2"/>
                          </a:cubicBezTo>
                          <a:cubicBezTo>
                            <a:pt x="1" y="3"/>
                            <a:pt x="0" y="3"/>
                            <a:pt x="0" y="2"/>
                          </a:cubicBezTo>
                          <a:cubicBezTo>
                            <a:pt x="0" y="2"/>
                            <a:pt x="0" y="1"/>
                            <a:pt x="0" y="1"/>
                          </a:cubicBezTo>
                          <a:cubicBezTo>
                            <a:pt x="0" y="1"/>
                            <a:pt x="0" y="1"/>
                            <a:pt x="0" y="1"/>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14355"/>
                    <p:cNvSpPr>
                      <a:spLocks/>
                    </p:cNvSpPr>
                    <p:nvPr/>
                  </p:nvSpPr>
                  <p:spPr bwMode="auto">
                    <a:xfrm>
                      <a:off x="2192" y="629"/>
                      <a:ext cx="12" cy="8"/>
                    </a:xfrm>
                    <a:custGeom>
                      <a:avLst/>
                      <a:gdLst>
                        <a:gd name="T0" fmla="*/ 1 w 3"/>
                        <a:gd name="T1" fmla="*/ 2 h 2"/>
                        <a:gd name="T2" fmla="*/ 0 w 3"/>
                        <a:gd name="T3" fmla="*/ 1 h 2"/>
                        <a:gd name="T4" fmla="*/ 1 w 3"/>
                        <a:gd name="T5" fmla="*/ 0 h 2"/>
                        <a:gd name="T6" fmla="*/ 2 w 3"/>
                        <a:gd name="T7" fmla="*/ 0 h 2"/>
                        <a:gd name="T8" fmla="*/ 2 w 3"/>
                        <a:gd name="T9" fmla="*/ 2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cubicBezTo>
                            <a:pt x="1" y="1"/>
                            <a:pt x="0" y="1"/>
                            <a:pt x="0" y="1"/>
                          </a:cubicBezTo>
                          <a:cubicBezTo>
                            <a:pt x="0" y="0"/>
                            <a:pt x="1" y="0"/>
                            <a:pt x="1" y="0"/>
                          </a:cubicBezTo>
                          <a:cubicBezTo>
                            <a:pt x="1" y="0"/>
                            <a:pt x="2" y="0"/>
                            <a:pt x="2" y="0"/>
                          </a:cubicBezTo>
                          <a:cubicBezTo>
                            <a:pt x="3" y="0"/>
                            <a:pt x="3" y="1"/>
                            <a:pt x="2" y="2"/>
                          </a:cubicBezTo>
                          <a:cubicBezTo>
                            <a:pt x="2"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14356"/>
                    <p:cNvSpPr>
                      <a:spLocks/>
                    </p:cNvSpPr>
                    <p:nvPr/>
                  </p:nvSpPr>
                  <p:spPr bwMode="auto">
                    <a:xfrm>
                      <a:off x="2273" y="523"/>
                      <a:ext cx="9" cy="8"/>
                    </a:xfrm>
                    <a:custGeom>
                      <a:avLst/>
                      <a:gdLst>
                        <a:gd name="T0" fmla="*/ 1 w 2"/>
                        <a:gd name="T1" fmla="*/ 2 h 2"/>
                        <a:gd name="T2" fmla="*/ 1 w 2"/>
                        <a:gd name="T3" fmla="*/ 2 h 2"/>
                        <a:gd name="T4" fmla="*/ 1 w 2"/>
                        <a:gd name="T5" fmla="*/ 0 h 2"/>
                        <a:gd name="T6" fmla="*/ 2 w 2"/>
                        <a:gd name="T7" fmla="*/ 0 h 2"/>
                        <a:gd name="T8" fmla="*/ 2 w 2"/>
                        <a:gd name="T9" fmla="*/ 0 h 2"/>
                        <a:gd name="T10" fmla="*/ 2 w 2"/>
                        <a:gd name="T11" fmla="*/ 2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1" y="2"/>
                            <a:pt x="1" y="2"/>
                          </a:cubicBezTo>
                          <a:cubicBezTo>
                            <a:pt x="0" y="1"/>
                            <a:pt x="0" y="1"/>
                            <a:pt x="1" y="0"/>
                          </a:cubicBezTo>
                          <a:cubicBezTo>
                            <a:pt x="1" y="0"/>
                            <a:pt x="2" y="0"/>
                            <a:pt x="2" y="0"/>
                          </a:cubicBezTo>
                          <a:cubicBezTo>
                            <a:pt x="2" y="0"/>
                            <a:pt x="2" y="0"/>
                            <a:pt x="2" y="0"/>
                          </a:cubicBezTo>
                          <a:cubicBezTo>
                            <a:pt x="2" y="1"/>
                            <a:pt x="2" y="1"/>
                            <a:pt x="2" y="2"/>
                          </a:cubicBezTo>
                          <a:cubicBezTo>
                            <a:pt x="2"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14357"/>
                    <p:cNvSpPr>
                      <a:spLocks/>
                    </p:cNvSpPr>
                    <p:nvPr/>
                  </p:nvSpPr>
                  <p:spPr bwMode="auto">
                    <a:xfrm>
                      <a:off x="2298" y="527"/>
                      <a:ext cx="8" cy="4"/>
                    </a:xfrm>
                    <a:custGeom>
                      <a:avLst/>
                      <a:gdLst>
                        <a:gd name="T0" fmla="*/ 1 w 2"/>
                        <a:gd name="T1" fmla="*/ 1 h 1"/>
                        <a:gd name="T2" fmla="*/ 0 w 2"/>
                        <a:gd name="T3" fmla="*/ 1 h 1"/>
                        <a:gd name="T4" fmla="*/ 1 w 2"/>
                        <a:gd name="T5" fmla="*/ 0 h 1"/>
                        <a:gd name="T6" fmla="*/ 1 w 2"/>
                        <a:gd name="T7" fmla="*/ 0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cubicBezTo>
                            <a:pt x="0" y="1"/>
                            <a:pt x="0" y="1"/>
                            <a:pt x="0" y="1"/>
                          </a:cubicBezTo>
                          <a:cubicBezTo>
                            <a:pt x="0" y="0"/>
                            <a:pt x="1" y="0"/>
                            <a:pt x="1" y="0"/>
                          </a:cubicBezTo>
                          <a:cubicBezTo>
                            <a:pt x="1" y="0"/>
                            <a:pt x="1" y="0"/>
                            <a:pt x="1" y="0"/>
                          </a:cubicBezTo>
                          <a:cubicBezTo>
                            <a:pt x="2"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14358"/>
                    <p:cNvSpPr>
                      <a:spLocks/>
                    </p:cNvSpPr>
                    <p:nvPr/>
                  </p:nvSpPr>
                  <p:spPr bwMode="auto">
                    <a:xfrm>
                      <a:off x="2380" y="748"/>
                      <a:ext cx="16" cy="12"/>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2" y="3"/>
                            <a:pt x="0" y="2"/>
                            <a:pt x="1" y="1"/>
                          </a:cubicBezTo>
                          <a:cubicBezTo>
                            <a:pt x="2" y="0"/>
                            <a:pt x="4"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Group 14560"/>
                  <p:cNvGrpSpPr>
                    <a:grpSpLocks/>
                  </p:cNvGrpSpPr>
                  <p:nvPr/>
                </p:nvGrpSpPr>
                <p:grpSpPr bwMode="auto">
                  <a:xfrm>
                    <a:off x="2932113" y="192088"/>
                    <a:ext cx="1158875" cy="1255713"/>
                    <a:chOff x="1847" y="121"/>
                    <a:chExt cx="730" cy="791"/>
                  </a:xfrm>
                  <a:grpFill/>
                </p:grpSpPr>
                <p:sp>
                  <p:nvSpPr>
                    <p:cNvPr id="276" name="Freeform 14360"/>
                    <p:cNvSpPr>
                      <a:spLocks/>
                    </p:cNvSpPr>
                    <p:nvPr/>
                  </p:nvSpPr>
                  <p:spPr bwMode="auto">
                    <a:xfrm>
                      <a:off x="2364" y="773"/>
                      <a:ext cx="20" cy="16"/>
                    </a:xfrm>
                    <a:custGeom>
                      <a:avLst/>
                      <a:gdLst>
                        <a:gd name="T0" fmla="*/ 4 w 5"/>
                        <a:gd name="T1" fmla="*/ 3 h 4"/>
                        <a:gd name="T2" fmla="*/ 2 w 5"/>
                        <a:gd name="T3" fmla="*/ 1 h 4"/>
                        <a:gd name="T4" fmla="*/ 4 w 5"/>
                        <a:gd name="T5" fmla="*/ 3 h 4"/>
                      </a:gdLst>
                      <a:ahLst/>
                      <a:cxnLst>
                        <a:cxn ang="0">
                          <a:pos x="T0" y="T1"/>
                        </a:cxn>
                        <a:cxn ang="0">
                          <a:pos x="T2" y="T3"/>
                        </a:cxn>
                        <a:cxn ang="0">
                          <a:pos x="T4" y="T5"/>
                        </a:cxn>
                      </a:cxnLst>
                      <a:rect l="0" t="0" r="r" b="b"/>
                      <a:pathLst>
                        <a:path w="5" h="4">
                          <a:moveTo>
                            <a:pt x="4" y="3"/>
                          </a:moveTo>
                          <a:cubicBezTo>
                            <a:pt x="2" y="4"/>
                            <a:pt x="0" y="2"/>
                            <a:pt x="2" y="1"/>
                          </a:cubicBezTo>
                          <a:cubicBezTo>
                            <a:pt x="3" y="0"/>
                            <a:pt x="5"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14361"/>
                    <p:cNvSpPr>
                      <a:spLocks/>
                    </p:cNvSpPr>
                    <p:nvPr/>
                  </p:nvSpPr>
                  <p:spPr bwMode="auto">
                    <a:xfrm>
                      <a:off x="2351" y="801"/>
                      <a:ext cx="8" cy="8"/>
                    </a:xfrm>
                    <a:custGeom>
                      <a:avLst/>
                      <a:gdLst>
                        <a:gd name="T0" fmla="*/ 2 w 2"/>
                        <a:gd name="T1" fmla="*/ 1 h 2"/>
                        <a:gd name="T2" fmla="*/ 2 w 2"/>
                        <a:gd name="T3" fmla="*/ 1 h 2"/>
                        <a:gd name="T4" fmla="*/ 2 w 2"/>
                        <a:gd name="T5" fmla="*/ 2 h 2"/>
                        <a:gd name="T6" fmla="*/ 1 w 2"/>
                        <a:gd name="T7" fmla="*/ 2 h 2"/>
                        <a:gd name="T8" fmla="*/ 1 w 2"/>
                        <a:gd name="T9" fmla="*/ 2 h 2"/>
                        <a:gd name="T10" fmla="*/ 1 w 2"/>
                        <a:gd name="T11" fmla="*/ 1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2"/>
                            <a:pt x="2" y="2"/>
                          </a:cubicBezTo>
                          <a:cubicBezTo>
                            <a:pt x="2" y="2"/>
                            <a:pt x="1" y="2"/>
                            <a:pt x="1" y="2"/>
                          </a:cubicBezTo>
                          <a:cubicBezTo>
                            <a:pt x="1" y="2"/>
                            <a:pt x="1" y="2"/>
                            <a:pt x="1" y="2"/>
                          </a:cubicBezTo>
                          <a:cubicBezTo>
                            <a:pt x="0" y="2"/>
                            <a:pt x="0" y="1"/>
                            <a:pt x="1" y="1"/>
                          </a:cubicBezTo>
                          <a:cubicBezTo>
                            <a:pt x="1" y="0"/>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14362"/>
                    <p:cNvSpPr>
                      <a:spLocks/>
                    </p:cNvSpPr>
                    <p:nvPr/>
                  </p:nvSpPr>
                  <p:spPr bwMode="auto">
                    <a:xfrm>
                      <a:off x="2323" y="826"/>
                      <a:ext cx="16" cy="12"/>
                    </a:xfrm>
                    <a:custGeom>
                      <a:avLst/>
                      <a:gdLst>
                        <a:gd name="T0" fmla="*/ 1 w 4"/>
                        <a:gd name="T1" fmla="*/ 0 h 3"/>
                        <a:gd name="T2" fmla="*/ 3 w 4"/>
                        <a:gd name="T3" fmla="*/ 0 h 3"/>
                        <a:gd name="T4" fmla="*/ 3 w 4"/>
                        <a:gd name="T5" fmla="*/ 2 h 3"/>
                        <a:gd name="T6" fmla="*/ 3 w 4"/>
                        <a:gd name="T7" fmla="*/ 3 h 3"/>
                        <a:gd name="T8" fmla="*/ 1 w 4"/>
                        <a:gd name="T9" fmla="*/ 3 h 3"/>
                        <a:gd name="T10" fmla="*/ 1 w 4"/>
                        <a:gd name="T11" fmla="*/ 1 h 3"/>
                        <a:gd name="T12" fmla="*/ 1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1" y="0"/>
                          </a:moveTo>
                          <a:cubicBezTo>
                            <a:pt x="2" y="0"/>
                            <a:pt x="3" y="0"/>
                            <a:pt x="3" y="0"/>
                          </a:cubicBezTo>
                          <a:cubicBezTo>
                            <a:pt x="4" y="1"/>
                            <a:pt x="4" y="2"/>
                            <a:pt x="3" y="2"/>
                          </a:cubicBezTo>
                          <a:cubicBezTo>
                            <a:pt x="3" y="3"/>
                            <a:pt x="3" y="3"/>
                            <a:pt x="3" y="3"/>
                          </a:cubicBezTo>
                          <a:cubicBezTo>
                            <a:pt x="2" y="3"/>
                            <a:pt x="2" y="3"/>
                            <a:pt x="1" y="3"/>
                          </a:cubicBezTo>
                          <a:cubicBezTo>
                            <a:pt x="0" y="2"/>
                            <a:pt x="0" y="1"/>
                            <a:pt x="1"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14363"/>
                    <p:cNvSpPr>
                      <a:spLocks/>
                    </p:cNvSpPr>
                    <p:nvPr/>
                  </p:nvSpPr>
                  <p:spPr bwMode="auto">
                    <a:xfrm>
                      <a:off x="2294" y="850"/>
                      <a:ext cx="12" cy="9"/>
                    </a:xfrm>
                    <a:custGeom>
                      <a:avLst/>
                      <a:gdLst>
                        <a:gd name="T0" fmla="*/ 1 w 3"/>
                        <a:gd name="T1" fmla="*/ 0 h 2"/>
                        <a:gd name="T2" fmla="*/ 1 w 3"/>
                        <a:gd name="T3" fmla="*/ 0 h 2"/>
                        <a:gd name="T4" fmla="*/ 1 w 3"/>
                        <a:gd name="T5" fmla="*/ 0 h 2"/>
                        <a:gd name="T6" fmla="*/ 2 w 3"/>
                        <a:gd name="T7" fmla="*/ 0 h 2"/>
                        <a:gd name="T8" fmla="*/ 2 w 3"/>
                        <a:gd name="T9" fmla="*/ 0 h 2"/>
                        <a:gd name="T10" fmla="*/ 2 w 3"/>
                        <a:gd name="T11" fmla="*/ 0 h 2"/>
                        <a:gd name="T12" fmla="*/ 2 w 3"/>
                        <a:gd name="T13" fmla="*/ 0 h 2"/>
                        <a:gd name="T14" fmla="*/ 2 w 3"/>
                        <a:gd name="T15" fmla="*/ 1 h 2"/>
                        <a:gd name="T16" fmla="*/ 2 w 3"/>
                        <a:gd name="T17" fmla="*/ 2 h 2"/>
                        <a:gd name="T18" fmla="*/ 1 w 3"/>
                        <a:gd name="T19" fmla="*/ 1 h 2"/>
                        <a:gd name="T20" fmla="*/ 1 w 3"/>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2">
                          <a:moveTo>
                            <a:pt x="1" y="0"/>
                          </a:moveTo>
                          <a:cubicBezTo>
                            <a:pt x="1" y="0"/>
                            <a:pt x="1" y="0"/>
                            <a:pt x="1" y="0"/>
                          </a:cubicBezTo>
                          <a:cubicBezTo>
                            <a:pt x="1" y="0"/>
                            <a:pt x="1" y="0"/>
                            <a:pt x="1" y="0"/>
                          </a:cubicBezTo>
                          <a:cubicBezTo>
                            <a:pt x="1" y="0"/>
                            <a:pt x="1" y="0"/>
                            <a:pt x="2" y="0"/>
                          </a:cubicBezTo>
                          <a:cubicBezTo>
                            <a:pt x="2" y="0"/>
                            <a:pt x="2" y="0"/>
                            <a:pt x="2" y="0"/>
                          </a:cubicBezTo>
                          <a:cubicBezTo>
                            <a:pt x="2" y="0"/>
                            <a:pt x="2" y="0"/>
                            <a:pt x="2" y="0"/>
                          </a:cubicBezTo>
                          <a:cubicBezTo>
                            <a:pt x="2" y="0"/>
                            <a:pt x="2" y="0"/>
                            <a:pt x="2" y="0"/>
                          </a:cubicBezTo>
                          <a:cubicBezTo>
                            <a:pt x="3" y="0"/>
                            <a:pt x="3" y="1"/>
                            <a:pt x="2" y="1"/>
                          </a:cubicBezTo>
                          <a:cubicBezTo>
                            <a:pt x="2" y="1"/>
                            <a:pt x="2" y="2"/>
                            <a:pt x="2" y="2"/>
                          </a:cubicBezTo>
                          <a:cubicBezTo>
                            <a:pt x="1" y="2"/>
                            <a:pt x="1" y="1"/>
                            <a:pt x="1"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14364"/>
                    <p:cNvSpPr>
                      <a:spLocks/>
                    </p:cNvSpPr>
                    <p:nvPr/>
                  </p:nvSpPr>
                  <p:spPr bwMode="auto">
                    <a:xfrm>
                      <a:off x="2319" y="523"/>
                      <a:ext cx="8" cy="8"/>
                    </a:xfrm>
                    <a:custGeom>
                      <a:avLst/>
                      <a:gdLst>
                        <a:gd name="T0" fmla="*/ 2 w 2"/>
                        <a:gd name="T1" fmla="*/ 2 h 2"/>
                        <a:gd name="T2" fmla="*/ 0 w 2"/>
                        <a:gd name="T3" fmla="*/ 2 h 2"/>
                        <a:gd name="T4" fmla="*/ 0 w 2"/>
                        <a:gd name="T5" fmla="*/ 1 h 2"/>
                        <a:gd name="T6" fmla="*/ 1 w 2"/>
                        <a:gd name="T7" fmla="*/ 1 h 2"/>
                        <a:gd name="T8" fmla="*/ 2 w 2"/>
                        <a:gd name="T9" fmla="*/ 1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cubicBezTo>
                            <a:pt x="1" y="2"/>
                            <a:pt x="1" y="2"/>
                            <a:pt x="0" y="2"/>
                          </a:cubicBezTo>
                          <a:cubicBezTo>
                            <a:pt x="0" y="2"/>
                            <a:pt x="0" y="1"/>
                            <a:pt x="0" y="1"/>
                          </a:cubicBezTo>
                          <a:cubicBezTo>
                            <a:pt x="1" y="1"/>
                            <a:pt x="1" y="1"/>
                            <a:pt x="1" y="1"/>
                          </a:cubicBezTo>
                          <a:cubicBezTo>
                            <a:pt x="1" y="0"/>
                            <a:pt x="2" y="0"/>
                            <a:pt x="2" y="1"/>
                          </a:cubicBezTo>
                          <a:cubicBezTo>
                            <a:pt x="2" y="1"/>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14365"/>
                    <p:cNvSpPr>
                      <a:spLocks/>
                    </p:cNvSpPr>
                    <p:nvPr/>
                  </p:nvSpPr>
                  <p:spPr bwMode="auto">
                    <a:xfrm>
                      <a:off x="2220" y="625"/>
                      <a:ext cx="8" cy="49"/>
                    </a:xfrm>
                    <a:custGeom>
                      <a:avLst/>
                      <a:gdLst>
                        <a:gd name="T0" fmla="*/ 0 w 2"/>
                        <a:gd name="T1" fmla="*/ 9 h 12"/>
                        <a:gd name="T2" fmla="*/ 0 w 2"/>
                        <a:gd name="T3" fmla="*/ 11 h 12"/>
                        <a:gd name="T4" fmla="*/ 0 w 2"/>
                        <a:gd name="T5" fmla="*/ 10 h 12"/>
                        <a:gd name="T6" fmla="*/ 0 w 2"/>
                        <a:gd name="T7" fmla="*/ 11 h 12"/>
                        <a:gd name="T8" fmla="*/ 0 w 2"/>
                        <a:gd name="T9" fmla="*/ 12 h 12"/>
                        <a:gd name="T10" fmla="*/ 0 w 2"/>
                        <a:gd name="T11" fmla="*/ 9 h 12"/>
                        <a:gd name="T12" fmla="*/ 0 w 2"/>
                        <a:gd name="T13" fmla="*/ 5 h 12"/>
                        <a:gd name="T14" fmla="*/ 1 w 2"/>
                        <a:gd name="T15" fmla="*/ 1 h 12"/>
                        <a:gd name="T16" fmla="*/ 2 w 2"/>
                        <a:gd name="T17" fmla="*/ 0 h 12"/>
                        <a:gd name="T18" fmla="*/ 0 w 2"/>
                        <a:gd name="T19" fmla="*/ 5 h 12"/>
                        <a:gd name="T20" fmla="*/ 0 w 2"/>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2">
                          <a:moveTo>
                            <a:pt x="0" y="9"/>
                          </a:moveTo>
                          <a:cubicBezTo>
                            <a:pt x="0" y="10"/>
                            <a:pt x="0" y="11"/>
                            <a:pt x="0" y="11"/>
                          </a:cubicBezTo>
                          <a:cubicBezTo>
                            <a:pt x="0" y="10"/>
                            <a:pt x="0" y="10"/>
                            <a:pt x="0" y="10"/>
                          </a:cubicBezTo>
                          <a:cubicBezTo>
                            <a:pt x="0" y="10"/>
                            <a:pt x="0" y="11"/>
                            <a:pt x="0" y="11"/>
                          </a:cubicBezTo>
                          <a:cubicBezTo>
                            <a:pt x="0" y="12"/>
                            <a:pt x="0" y="12"/>
                            <a:pt x="0" y="12"/>
                          </a:cubicBezTo>
                          <a:cubicBezTo>
                            <a:pt x="0" y="11"/>
                            <a:pt x="0" y="10"/>
                            <a:pt x="0" y="9"/>
                          </a:cubicBezTo>
                          <a:cubicBezTo>
                            <a:pt x="0" y="8"/>
                            <a:pt x="0" y="6"/>
                            <a:pt x="0" y="5"/>
                          </a:cubicBezTo>
                          <a:cubicBezTo>
                            <a:pt x="0" y="3"/>
                            <a:pt x="1" y="2"/>
                            <a:pt x="1" y="1"/>
                          </a:cubicBezTo>
                          <a:cubicBezTo>
                            <a:pt x="2" y="0"/>
                            <a:pt x="2" y="0"/>
                            <a:pt x="2" y="0"/>
                          </a:cubicBezTo>
                          <a:cubicBezTo>
                            <a:pt x="2" y="0"/>
                            <a:pt x="1" y="3"/>
                            <a:pt x="0" y="5"/>
                          </a:cubicBezTo>
                          <a:cubicBezTo>
                            <a:pt x="0" y="7"/>
                            <a:pt x="0" y="8"/>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14366"/>
                    <p:cNvSpPr>
                      <a:spLocks/>
                    </p:cNvSpPr>
                    <p:nvPr/>
                  </p:nvSpPr>
                  <p:spPr bwMode="auto">
                    <a:xfrm>
                      <a:off x="2265" y="531"/>
                      <a:ext cx="62" cy="12"/>
                    </a:xfrm>
                    <a:custGeom>
                      <a:avLst/>
                      <a:gdLst>
                        <a:gd name="T0" fmla="*/ 13 w 15"/>
                        <a:gd name="T1" fmla="*/ 2 h 3"/>
                        <a:gd name="T2" fmla="*/ 13 w 15"/>
                        <a:gd name="T3" fmla="*/ 2 h 3"/>
                        <a:gd name="T4" fmla="*/ 15 w 15"/>
                        <a:gd name="T5" fmla="*/ 2 h 3"/>
                        <a:gd name="T6" fmla="*/ 13 w 15"/>
                        <a:gd name="T7" fmla="*/ 2 h 3"/>
                        <a:gd name="T8" fmla="*/ 13 w 15"/>
                        <a:gd name="T9" fmla="*/ 2 h 3"/>
                        <a:gd name="T10" fmla="*/ 13 w 15"/>
                        <a:gd name="T11" fmla="*/ 2 h 3"/>
                        <a:gd name="T12" fmla="*/ 13 w 15"/>
                        <a:gd name="T13" fmla="*/ 2 h 3"/>
                        <a:gd name="T14" fmla="*/ 11 w 15"/>
                        <a:gd name="T15" fmla="*/ 0 h 3"/>
                        <a:gd name="T16" fmla="*/ 9 w 15"/>
                        <a:gd name="T17" fmla="*/ 1 h 3"/>
                        <a:gd name="T18" fmla="*/ 9 w 15"/>
                        <a:gd name="T19" fmla="*/ 1 h 3"/>
                        <a:gd name="T20" fmla="*/ 9 w 15"/>
                        <a:gd name="T21" fmla="*/ 1 h 3"/>
                        <a:gd name="T22" fmla="*/ 9 w 15"/>
                        <a:gd name="T23" fmla="*/ 1 h 3"/>
                        <a:gd name="T24" fmla="*/ 8 w 15"/>
                        <a:gd name="T25" fmla="*/ 0 h 3"/>
                        <a:gd name="T26" fmla="*/ 4 w 15"/>
                        <a:gd name="T27" fmla="*/ 2 h 3"/>
                        <a:gd name="T28" fmla="*/ 4 w 15"/>
                        <a:gd name="T29" fmla="*/ 2 h 3"/>
                        <a:gd name="T30" fmla="*/ 4 w 15"/>
                        <a:gd name="T31" fmla="*/ 2 h 3"/>
                        <a:gd name="T32" fmla="*/ 4 w 15"/>
                        <a:gd name="T33" fmla="*/ 2 h 3"/>
                        <a:gd name="T34" fmla="*/ 4 w 15"/>
                        <a:gd name="T35" fmla="*/ 2 h 3"/>
                        <a:gd name="T36" fmla="*/ 4 w 15"/>
                        <a:gd name="T37" fmla="*/ 2 h 3"/>
                        <a:gd name="T38" fmla="*/ 3 w 15"/>
                        <a:gd name="T39" fmla="*/ 2 h 3"/>
                        <a:gd name="T40" fmla="*/ 0 w 15"/>
                        <a:gd name="T41" fmla="*/ 3 h 3"/>
                        <a:gd name="T42" fmla="*/ 0 w 15"/>
                        <a:gd name="T43" fmla="*/ 3 h 3"/>
                        <a:gd name="T44" fmla="*/ 0 w 15"/>
                        <a:gd name="T45" fmla="*/ 3 h 3"/>
                        <a:gd name="T46" fmla="*/ 1 w 15"/>
                        <a:gd name="T47" fmla="*/ 2 h 3"/>
                        <a:gd name="T48" fmla="*/ 4 w 15"/>
                        <a:gd name="T49" fmla="*/ 1 h 3"/>
                        <a:gd name="T50" fmla="*/ 4 w 15"/>
                        <a:gd name="T51" fmla="*/ 2 h 3"/>
                        <a:gd name="T52" fmla="*/ 4 w 15"/>
                        <a:gd name="T53" fmla="*/ 1 h 3"/>
                        <a:gd name="T54" fmla="*/ 4 w 15"/>
                        <a:gd name="T55" fmla="*/ 1 h 3"/>
                        <a:gd name="T56" fmla="*/ 7 w 15"/>
                        <a:gd name="T57" fmla="*/ 0 h 3"/>
                        <a:gd name="T58" fmla="*/ 9 w 15"/>
                        <a:gd name="T59" fmla="*/ 0 h 3"/>
                        <a:gd name="T60" fmla="*/ 9 w 15"/>
                        <a:gd name="T61" fmla="*/ 1 h 3"/>
                        <a:gd name="T62" fmla="*/ 9 w 15"/>
                        <a:gd name="T63" fmla="*/ 1 h 3"/>
                        <a:gd name="T64" fmla="*/ 9 w 15"/>
                        <a:gd name="T65" fmla="*/ 1 h 3"/>
                        <a:gd name="T66" fmla="*/ 11 w 15"/>
                        <a:gd name="T67" fmla="*/ 0 h 3"/>
                        <a:gd name="T68" fmla="*/ 13 w 15"/>
                        <a:gd name="T69" fmla="*/ 1 h 3"/>
                        <a:gd name="T70" fmla="*/ 13 w 15"/>
                        <a:gd name="T7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3">
                          <a:moveTo>
                            <a:pt x="13" y="2"/>
                          </a:moveTo>
                          <a:cubicBezTo>
                            <a:pt x="13" y="2"/>
                            <a:pt x="13" y="2"/>
                            <a:pt x="13" y="2"/>
                          </a:cubicBezTo>
                          <a:cubicBezTo>
                            <a:pt x="13" y="2"/>
                            <a:pt x="13" y="2"/>
                            <a:pt x="13" y="2"/>
                          </a:cubicBezTo>
                          <a:cubicBezTo>
                            <a:pt x="13" y="2"/>
                            <a:pt x="13" y="2"/>
                            <a:pt x="13" y="2"/>
                          </a:cubicBezTo>
                          <a:cubicBezTo>
                            <a:pt x="13" y="2"/>
                            <a:pt x="13" y="2"/>
                            <a:pt x="13" y="2"/>
                          </a:cubicBezTo>
                          <a:cubicBezTo>
                            <a:pt x="14" y="2"/>
                            <a:pt x="14" y="2"/>
                            <a:pt x="15" y="2"/>
                          </a:cubicBezTo>
                          <a:cubicBezTo>
                            <a:pt x="14" y="2"/>
                            <a:pt x="14"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1"/>
                            <a:pt x="13" y="1"/>
                          </a:cubicBezTo>
                          <a:cubicBezTo>
                            <a:pt x="13" y="1"/>
                            <a:pt x="12" y="1"/>
                            <a:pt x="11" y="0"/>
                          </a:cubicBezTo>
                          <a:cubicBezTo>
                            <a:pt x="11" y="0"/>
                            <a:pt x="10" y="0"/>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8" y="1"/>
                            <a:pt x="8" y="1"/>
                          </a:cubicBezTo>
                          <a:cubicBezTo>
                            <a:pt x="8" y="1"/>
                            <a:pt x="8" y="0"/>
                            <a:pt x="8" y="0"/>
                          </a:cubicBezTo>
                          <a:cubicBezTo>
                            <a:pt x="7" y="0"/>
                            <a:pt x="6" y="0"/>
                            <a:pt x="6" y="1"/>
                          </a:cubicBezTo>
                          <a:cubicBezTo>
                            <a:pt x="5" y="1"/>
                            <a:pt x="5" y="1"/>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3" y="2"/>
                            <a:pt x="3" y="2"/>
                            <a:pt x="3" y="2"/>
                          </a:cubicBezTo>
                          <a:cubicBezTo>
                            <a:pt x="2" y="2"/>
                            <a:pt x="1" y="2"/>
                            <a:pt x="1" y="2"/>
                          </a:cubicBezTo>
                          <a:cubicBezTo>
                            <a:pt x="1"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1" y="3"/>
                            <a:pt x="1" y="2"/>
                            <a:pt x="1" y="2"/>
                          </a:cubicBezTo>
                          <a:cubicBezTo>
                            <a:pt x="1" y="2"/>
                            <a:pt x="2" y="2"/>
                            <a:pt x="2" y="2"/>
                          </a:cubicBezTo>
                          <a:cubicBezTo>
                            <a:pt x="3" y="1"/>
                            <a:pt x="3" y="1"/>
                            <a:pt x="4" y="1"/>
                          </a:cubicBezTo>
                          <a:cubicBezTo>
                            <a:pt x="4" y="1"/>
                            <a:pt x="4" y="1"/>
                            <a:pt x="4" y="1"/>
                          </a:cubicBezTo>
                          <a:cubicBezTo>
                            <a:pt x="4" y="1"/>
                            <a:pt x="4" y="2"/>
                            <a:pt x="4" y="2"/>
                          </a:cubicBezTo>
                          <a:cubicBezTo>
                            <a:pt x="4" y="1"/>
                            <a:pt x="4" y="1"/>
                            <a:pt x="4" y="1"/>
                          </a:cubicBezTo>
                          <a:cubicBezTo>
                            <a:pt x="4" y="1"/>
                            <a:pt x="4" y="1"/>
                            <a:pt x="4" y="1"/>
                          </a:cubicBezTo>
                          <a:cubicBezTo>
                            <a:pt x="4" y="1"/>
                            <a:pt x="4" y="1"/>
                            <a:pt x="4" y="1"/>
                          </a:cubicBezTo>
                          <a:cubicBezTo>
                            <a:pt x="4" y="1"/>
                            <a:pt x="4" y="1"/>
                            <a:pt x="4" y="1"/>
                          </a:cubicBezTo>
                          <a:cubicBezTo>
                            <a:pt x="5" y="1"/>
                            <a:pt x="5" y="0"/>
                            <a:pt x="6" y="0"/>
                          </a:cubicBezTo>
                          <a:cubicBezTo>
                            <a:pt x="6" y="0"/>
                            <a:pt x="7" y="0"/>
                            <a:pt x="7" y="0"/>
                          </a:cubicBezTo>
                          <a:cubicBezTo>
                            <a:pt x="8" y="0"/>
                            <a:pt x="8" y="0"/>
                            <a:pt x="8" y="0"/>
                          </a:cubicBezTo>
                          <a:cubicBezTo>
                            <a:pt x="8" y="0"/>
                            <a:pt x="9" y="0"/>
                            <a:pt x="9" y="0"/>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0"/>
                            <a:pt x="9" y="0"/>
                            <a:pt x="9" y="0"/>
                          </a:cubicBezTo>
                          <a:cubicBezTo>
                            <a:pt x="10" y="0"/>
                            <a:pt x="10" y="0"/>
                            <a:pt x="11" y="0"/>
                          </a:cubicBezTo>
                          <a:cubicBezTo>
                            <a:pt x="12" y="0"/>
                            <a:pt x="12" y="1"/>
                            <a:pt x="13" y="1"/>
                          </a:cubicBezTo>
                          <a:cubicBezTo>
                            <a:pt x="13" y="1"/>
                            <a:pt x="13" y="1"/>
                            <a:pt x="13" y="1"/>
                          </a:cubicBezTo>
                          <a:cubicBezTo>
                            <a:pt x="13" y="2"/>
                            <a:pt x="13" y="2"/>
                            <a:pt x="13" y="2"/>
                          </a:cubicBezTo>
                          <a:cubicBezTo>
                            <a:pt x="13" y="2"/>
                            <a:pt x="13" y="2"/>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14367"/>
                    <p:cNvSpPr>
                      <a:spLocks noEditPoints="1"/>
                    </p:cNvSpPr>
                    <p:nvPr/>
                  </p:nvSpPr>
                  <p:spPr bwMode="auto">
                    <a:xfrm>
                      <a:off x="2200" y="535"/>
                      <a:ext cx="200" cy="307"/>
                    </a:xfrm>
                    <a:custGeom>
                      <a:avLst/>
                      <a:gdLst>
                        <a:gd name="T0" fmla="*/ 48 w 49"/>
                        <a:gd name="T1" fmla="*/ 30 h 75"/>
                        <a:gd name="T2" fmla="*/ 47 w 49"/>
                        <a:gd name="T3" fmla="*/ 25 h 75"/>
                        <a:gd name="T4" fmla="*/ 46 w 49"/>
                        <a:gd name="T5" fmla="*/ 21 h 75"/>
                        <a:gd name="T6" fmla="*/ 44 w 49"/>
                        <a:gd name="T7" fmla="*/ 17 h 75"/>
                        <a:gd name="T8" fmla="*/ 46 w 49"/>
                        <a:gd name="T9" fmla="*/ 20 h 75"/>
                        <a:gd name="T10" fmla="*/ 43 w 49"/>
                        <a:gd name="T11" fmla="*/ 14 h 75"/>
                        <a:gd name="T12" fmla="*/ 41 w 49"/>
                        <a:gd name="T13" fmla="*/ 12 h 75"/>
                        <a:gd name="T14" fmla="*/ 38 w 49"/>
                        <a:gd name="T15" fmla="*/ 9 h 75"/>
                        <a:gd name="T16" fmla="*/ 35 w 49"/>
                        <a:gd name="T17" fmla="*/ 4 h 75"/>
                        <a:gd name="T18" fmla="*/ 32 w 49"/>
                        <a:gd name="T19" fmla="*/ 3 h 75"/>
                        <a:gd name="T20" fmla="*/ 29 w 49"/>
                        <a:gd name="T21" fmla="*/ 2 h 75"/>
                        <a:gd name="T22" fmla="*/ 32 w 49"/>
                        <a:gd name="T23" fmla="*/ 3 h 75"/>
                        <a:gd name="T24" fmla="*/ 29 w 49"/>
                        <a:gd name="T25" fmla="*/ 2 h 75"/>
                        <a:gd name="T26" fmla="*/ 21 w 49"/>
                        <a:gd name="T27" fmla="*/ 2 h 75"/>
                        <a:gd name="T28" fmla="*/ 17 w 49"/>
                        <a:gd name="T29" fmla="*/ 4 h 75"/>
                        <a:gd name="T30" fmla="*/ 6 w 49"/>
                        <a:gd name="T31" fmla="*/ 17 h 75"/>
                        <a:gd name="T32" fmla="*/ 2 w 49"/>
                        <a:gd name="T33" fmla="*/ 24 h 75"/>
                        <a:gd name="T34" fmla="*/ 1 w 49"/>
                        <a:gd name="T35" fmla="*/ 28 h 75"/>
                        <a:gd name="T36" fmla="*/ 1 w 49"/>
                        <a:gd name="T37" fmla="*/ 33 h 75"/>
                        <a:gd name="T38" fmla="*/ 1 w 49"/>
                        <a:gd name="T39" fmla="*/ 38 h 75"/>
                        <a:gd name="T40" fmla="*/ 1 w 49"/>
                        <a:gd name="T41" fmla="*/ 40 h 75"/>
                        <a:gd name="T42" fmla="*/ 3 w 49"/>
                        <a:gd name="T43" fmla="*/ 43 h 75"/>
                        <a:gd name="T44" fmla="*/ 4 w 49"/>
                        <a:gd name="T45" fmla="*/ 47 h 75"/>
                        <a:gd name="T46" fmla="*/ 6 w 49"/>
                        <a:gd name="T47" fmla="*/ 51 h 75"/>
                        <a:gd name="T48" fmla="*/ 8 w 49"/>
                        <a:gd name="T49" fmla="*/ 55 h 75"/>
                        <a:gd name="T50" fmla="*/ 9 w 49"/>
                        <a:gd name="T51" fmla="*/ 59 h 75"/>
                        <a:gd name="T52" fmla="*/ 10 w 49"/>
                        <a:gd name="T53" fmla="*/ 62 h 75"/>
                        <a:gd name="T54" fmla="*/ 13 w 49"/>
                        <a:gd name="T55" fmla="*/ 65 h 75"/>
                        <a:gd name="T56" fmla="*/ 17 w 49"/>
                        <a:gd name="T57" fmla="*/ 69 h 75"/>
                        <a:gd name="T58" fmla="*/ 21 w 49"/>
                        <a:gd name="T59" fmla="*/ 72 h 75"/>
                        <a:gd name="T60" fmla="*/ 25 w 49"/>
                        <a:gd name="T61" fmla="*/ 74 h 75"/>
                        <a:gd name="T62" fmla="*/ 28 w 49"/>
                        <a:gd name="T63" fmla="*/ 73 h 75"/>
                        <a:gd name="T64" fmla="*/ 31 w 49"/>
                        <a:gd name="T65" fmla="*/ 70 h 75"/>
                        <a:gd name="T66" fmla="*/ 34 w 49"/>
                        <a:gd name="T67" fmla="*/ 67 h 75"/>
                        <a:gd name="T68" fmla="*/ 37 w 49"/>
                        <a:gd name="T69" fmla="*/ 64 h 75"/>
                        <a:gd name="T70" fmla="*/ 37 w 49"/>
                        <a:gd name="T71" fmla="*/ 63 h 75"/>
                        <a:gd name="T72" fmla="*/ 40 w 49"/>
                        <a:gd name="T73" fmla="*/ 59 h 75"/>
                        <a:gd name="T74" fmla="*/ 42 w 49"/>
                        <a:gd name="T75" fmla="*/ 56 h 75"/>
                        <a:gd name="T76" fmla="*/ 44 w 49"/>
                        <a:gd name="T77" fmla="*/ 54 h 75"/>
                        <a:gd name="T78" fmla="*/ 45 w 49"/>
                        <a:gd name="T79" fmla="*/ 49 h 75"/>
                        <a:gd name="T80" fmla="*/ 46 w 49"/>
                        <a:gd name="T81" fmla="*/ 47 h 75"/>
                        <a:gd name="T82" fmla="*/ 47 w 49"/>
                        <a:gd name="T83" fmla="*/ 43 h 75"/>
                        <a:gd name="T84" fmla="*/ 48 w 49"/>
                        <a:gd name="T85" fmla="*/ 39 h 75"/>
                        <a:gd name="T86" fmla="*/ 48 w 49"/>
                        <a:gd name="T87" fmla="*/ 38 h 75"/>
                        <a:gd name="T88" fmla="*/ 11 w 49"/>
                        <a:gd name="T89" fmla="*/ 56 h 75"/>
                        <a:gd name="T90" fmla="*/ 4 w 49"/>
                        <a:gd name="T91" fmla="*/ 39 h 75"/>
                        <a:gd name="T92" fmla="*/ 38 w 49"/>
                        <a:gd name="T93" fmla="*/ 9 h 75"/>
                        <a:gd name="T94" fmla="*/ 38 w 49"/>
                        <a:gd name="T95" fmla="*/ 9 h 75"/>
                        <a:gd name="T96" fmla="*/ 39 w 49"/>
                        <a:gd name="T97" fmla="*/ 9 h 75"/>
                        <a:gd name="T98" fmla="*/ 45 w 49"/>
                        <a:gd name="T99" fmla="*/ 38 h 75"/>
                        <a:gd name="T100" fmla="*/ 26 w 49"/>
                        <a:gd name="T101" fmla="*/ 70 h 75"/>
                        <a:gd name="T102" fmla="*/ 24 w 49"/>
                        <a:gd name="T103" fmla="*/ 71 h 75"/>
                        <a:gd name="T104" fmla="*/ 14 w 49"/>
                        <a:gd name="T105" fmla="*/ 62 h 75"/>
                        <a:gd name="T106" fmla="*/ 9 w 49"/>
                        <a:gd name="T107" fmla="*/ 53 h 75"/>
                        <a:gd name="T108" fmla="*/ 4 w 49"/>
                        <a:gd name="T109" fmla="*/ 38 h 75"/>
                        <a:gd name="T110" fmla="*/ 4 w 49"/>
                        <a:gd name="T111" fmla="*/ 33 h 75"/>
                        <a:gd name="T112" fmla="*/ 10 w 49"/>
                        <a:gd name="T113" fmla="*/ 14 h 75"/>
                        <a:gd name="T114" fmla="*/ 22 w 49"/>
                        <a:gd name="T115" fmla="*/ 4 h 75"/>
                        <a:gd name="T116" fmla="*/ 36 w 49"/>
                        <a:gd name="T117" fmla="*/ 1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 h="75">
                          <a:moveTo>
                            <a:pt x="48" y="34"/>
                          </a:moveTo>
                          <a:cubicBezTo>
                            <a:pt x="48" y="34"/>
                            <a:pt x="48" y="34"/>
                            <a:pt x="48" y="34"/>
                          </a:cubicBezTo>
                          <a:cubicBezTo>
                            <a:pt x="48" y="34"/>
                            <a:pt x="48" y="34"/>
                            <a:pt x="48" y="34"/>
                          </a:cubicBezTo>
                          <a:cubicBezTo>
                            <a:pt x="48" y="34"/>
                            <a:pt x="48" y="33"/>
                            <a:pt x="48" y="33"/>
                          </a:cubicBezTo>
                          <a:cubicBezTo>
                            <a:pt x="48" y="33"/>
                            <a:pt x="48" y="33"/>
                            <a:pt x="48" y="33"/>
                          </a:cubicBezTo>
                          <a:cubicBezTo>
                            <a:pt x="48" y="33"/>
                            <a:pt x="48" y="33"/>
                            <a:pt x="48" y="33"/>
                          </a:cubicBezTo>
                          <a:cubicBezTo>
                            <a:pt x="49" y="32"/>
                            <a:pt x="49" y="32"/>
                            <a:pt x="49" y="31"/>
                          </a:cubicBezTo>
                          <a:cubicBezTo>
                            <a:pt x="49" y="31"/>
                            <a:pt x="49" y="31"/>
                            <a:pt x="48" y="30"/>
                          </a:cubicBezTo>
                          <a:cubicBezTo>
                            <a:pt x="48" y="30"/>
                            <a:pt x="48" y="30"/>
                            <a:pt x="48" y="30"/>
                          </a:cubicBezTo>
                          <a:cubicBezTo>
                            <a:pt x="48" y="29"/>
                            <a:pt x="48" y="29"/>
                            <a:pt x="47" y="29"/>
                          </a:cubicBezTo>
                          <a:cubicBezTo>
                            <a:pt x="47" y="29"/>
                            <a:pt x="48" y="29"/>
                            <a:pt x="48" y="29"/>
                          </a:cubicBezTo>
                          <a:cubicBezTo>
                            <a:pt x="48" y="29"/>
                            <a:pt x="48" y="29"/>
                            <a:pt x="48" y="28"/>
                          </a:cubicBezTo>
                          <a:cubicBezTo>
                            <a:pt x="48" y="28"/>
                            <a:pt x="48" y="28"/>
                            <a:pt x="48" y="27"/>
                          </a:cubicBezTo>
                          <a:cubicBezTo>
                            <a:pt x="48" y="26"/>
                            <a:pt x="47" y="26"/>
                            <a:pt x="47" y="25"/>
                          </a:cubicBezTo>
                          <a:cubicBezTo>
                            <a:pt x="47" y="25"/>
                            <a:pt x="47" y="25"/>
                            <a:pt x="47" y="25"/>
                          </a:cubicBezTo>
                          <a:cubicBezTo>
                            <a:pt x="47" y="25"/>
                            <a:pt x="47" y="25"/>
                            <a:pt x="47" y="25"/>
                          </a:cubicBezTo>
                          <a:cubicBezTo>
                            <a:pt x="47" y="25"/>
                            <a:pt x="47" y="25"/>
                            <a:pt x="47" y="25"/>
                          </a:cubicBezTo>
                          <a:cubicBezTo>
                            <a:pt x="47" y="25"/>
                            <a:pt x="47" y="25"/>
                            <a:pt x="47" y="25"/>
                          </a:cubicBezTo>
                          <a:cubicBezTo>
                            <a:pt x="47" y="25"/>
                            <a:pt x="47" y="25"/>
                            <a:pt x="47" y="24"/>
                          </a:cubicBezTo>
                          <a:cubicBezTo>
                            <a:pt x="47" y="24"/>
                            <a:pt x="47" y="24"/>
                            <a:pt x="47" y="23"/>
                          </a:cubicBezTo>
                          <a:cubicBezTo>
                            <a:pt x="47" y="23"/>
                            <a:pt x="47" y="22"/>
                            <a:pt x="47" y="22"/>
                          </a:cubicBezTo>
                          <a:cubicBezTo>
                            <a:pt x="47" y="22"/>
                            <a:pt x="47" y="21"/>
                            <a:pt x="46" y="21"/>
                          </a:cubicBezTo>
                          <a:cubicBezTo>
                            <a:pt x="46" y="21"/>
                            <a:pt x="46" y="21"/>
                            <a:pt x="46" y="21"/>
                          </a:cubicBezTo>
                          <a:cubicBezTo>
                            <a:pt x="46" y="21"/>
                            <a:pt x="46" y="21"/>
                            <a:pt x="46" y="21"/>
                          </a:cubicBezTo>
                          <a:cubicBezTo>
                            <a:pt x="46" y="21"/>
                            <a:pt x="46" y="20"/>
                            <a:pt x="46" y="20"/>
                          </a:cubicBezTo>
                          <a:cubicBezTo>
                            <a:pt x="46" y="20"/>
                            <a:pt x="46" y="20"/>
                            <a:pt x="46" y="20"/>
                          </a:cubicBezTo>
                          <a:cubicBezTo>
                            <a:pt x="46" y="20"/>
                            <a:pt x="46" y="20"/>
                            <a:pt x="46" y="20"/>
                          </a:cubicBezTo>
                          <a:cubicBezTo>
                            <a:pt x="46" y="19"/>
                            <a:pt x="46" y="19"/>
                            <a:pt x="46" y="18"/>
                          </a:cubicBezTo>
                          <a:cubicBezTo>
                            <a:pt x="45" y="18"/>
                            <a:pt x="45" y="17"/>
                            <a:pt x="45" y="17"/>
                          </a:cubicBezTo>
                          <a:cubicBezTo>
                            <a:pt x="44" y="17"/>
                            <a:pt x="44" y="17"/>
                            <a:pt x="44" y="17"/>
                          </a:cubicBezTo>
                          <a:cubicBezTo>
                            <a:pt x="44" y="17"/>
                            <a:pt x="44" y="17"/>
                            <a:pt x="44" y="17"/>
                          </a:cubicBezTo>
                          <a:cubicBezTo>
                            <a:pt x="44" y="17"/>
                            <a:pt x="44" y="17"/>
                            <a:pt x="44" y="17"/>
                          </a:cubicBezTo>
                          <a:cubicBezTo>
                            <a:pt x="44" y="17"/>
                            <a:pt x="45" y="17"/>
                            <a:pt x="45" y="17"/>
                          </a:cubicBezTo>
                          <a:cubicBezTo>
                            <a:pt x="45" y="18"/>
                            <a:pt x="45" y="18"/>
                            <a:pt x="46" y="19"/>
                          </a:cubicBezTo>
                          <a:cubicBezTo>
                            <a:pt x="46" y="19"/>
                            <a:pt x="46" y="20"/>
                            <a:pt x="46" y="20"/>
                          </a:cubicBezTo>
                          <a:cubicBezTo>
                            <a:pt x="46" y="20"/>
                            <a:pt x="45" y="21"/>
                            <a:pt x="45" y="21"/>
                          </a:cubicBezTo>
                          <a:cubicBezTo>
                            <a:pt x="45" y="21"/>
                            <a:pt x="45" y="21"/>
                            <a:pt x="45" y="21"/>
                          </a:cubicBezTo>
                          <a:cubicBezTo>
                            <a:pt x="45" y="21"/>
                            <a:pt x="45" y="21"/>
                            <a:pt x="45" y="21"/>
                          </a:cubicBezTo>
                          <a:cubicBezTo>
                            <a:pt x="45" y="21"/>
                            <a:pt x="46" y="20"/>
                            <a:pt x="46" y="20"/>
                          </a:cubicBezTo>
                          <a:cubicBezTo>
                            <a:pt x="46" y="20"/>
                            <a:pt x="46" y="20"/>
                            <a:pt x="46" y="20"/>
                          </a:cubicBezTo>
                          <a:cubicBezTo>
                            <a:pt x="46" y="20"/>
                            <a:pt x="46" y="20"/>
                            <a:pt x="46" y="20"/>
                          </a:cubicBezTo>
                          <a:cubicBezTo>
                            <a:pt x="46" y="19"/>
                            <a:pt x="46" y="19"/>
                            <a:pt x="45" y="18"/>
                          </a:cubicBezTo>
                          <a:cubicBezTo>
                            <a:pt x="45" y="18"/>
                            <a:pt x="45" y="17"/>
                            <a:pt x="44" y="17"/>
                          </a:cubicBezTo>
                          <a:cubicBezTo>
                            <a:pt x="44" y="17"/>
                            <a:pt x="44" y="17"/>
                            <a:pt x="44" y="17"/>
                          </a:cubicBezTo>
                          <a:cubicBezTo>
                            <a:pt x="43" y="17"/>
                            <a:pt x="43" y="17"/>
                            <a:pt x="43" y="17"/>
                          </a:cubicBezTo>
                          <a:cubicBezTo>
                            <a:pt x="43" y="17"/>
                            <a:pt x="43" y="16"/>
                            <a:pt x="43" y="16"/>
                          </a:cubicBezTo>
                          <a:cubicBezTo>
                            <a:pt x="43" y="16"/>
                            <a:pt x="43" y="16"/>
                            <a:pt x="43" y="16"/>
                          </a:cubicBezTo>
                          <a:cubicBezTo>
                            <a:pt x="43" y="15"/>
                            <a:pt x="43" y="15"/>
                            <a:pt x="43" y="14"/>
                          </a:cubicBezTo>
                          <a:cubicBezTo>
                            <a:pt x="43" y="14"/>
                            <a:pt x="43" y="14"/>
                            <a:pt x="42" y="13"/>
                          </a:cubicBezTo>
                          <a:cubicBezTo>
                            <a:pt x="42" y="13"/>
                            <a:pt x="42" y="13"/>
                            <a:pt x="42" y="13"/>
                          </a:cubicBezTo>
                          <a:cubicBezTo>
                            <a:pt x="41" y="13"/>
                            <a:pt x="41" y="13"/>
                            <a:pt x="41" y="13"/>
                          </a:cubicBezTo>
                          <a:cubicBezTo>
                            <a:pt x="41" y="13"/>
                            <a:pt x="41" y="13"/>
                            <a:pt x="41" y="13"/>
                          </a:cubicBezTo>
                          <a:cubicBezTo>
                            <a:pt x="41" y="13"/>
                            <a:pt x="41" y="13"/>
                            <a:pt x="41" y="13"/>
                          </a:cubicBezTo>
                          <a:cubicBezTo>
                            <a:pt x="41" y="13"/>
                            <a:pt x="41" y="13"/>
                            <a:pt x="41" y="13"/>
                          </a:cubicBezTo>
                          <a:cubicBezTo>
                            <a:pt x="41" y="13"/>
                            <a:pt x="41" y="13"/>
                            <a:pt x="41" y="13"/>
                          </a:cubicBezTo>
                          <a:cubicBezTo>
                            <a:pt x="41" y="13"/>
                            <a:pt x="41" y="12"/>
                            <a:pt x="41" y="12"/>
                          </a:cubicBezTo>
                          <a:cubicBezTo>
                            <a:pt x="41" y="11"/>
                            <a:pt x="41" y="11"/>
                            <a:pt x="41" y="10"/>
                          </a:cubicBezTo>
                          <a:cubicBezTo>
                            <a:pt x="41" y="10"/>
                            <a:pt x="40" y="10"/>
                            <a:pt x="40" y="9"/>
                          </a:cubicBezTo>
                          <a:cubicBezTo>
                            <a:pt x="40" y="9"/>
                            <a:pt x="39" y="9"/>
                            <a:pt x="39" y="9"/>
                          </a:cubicBezTo>
                          <a:cubicBezTo>
                            <a:pt x="39" y="9"/>
                            <a:pt x="39" y="9"/>
                            <a:pt x="39" y="9"/>
                          </a:cubicBezTo>
                          <a:cubicBezTo>
                            <a:pt x="39" y="9"/>
                            <a:pt x="39" y="9"/>
                            <a:pt x="39" y="9"/>
                          </a:cubicBezTo>
                          <a:cubicBezTo>
                            <a:pt x="39" y="9"/>
                            <a:pt x="39" y="9"/>
                            <a:pt x="39" y="9"/>
                          </a:cubicBezTo>
                          <a:cubicBezTo>
                            <a:pt x="38" y="9"/>
                            <a:pt x="38" y="9"/>
                            <a:pt x="38" y="9"/>
                          </a:cubicBezTo>
                          <a:cubicBezTo>
                            <a:pt x="38" y="9"/>
                            <a:pt x="38" y="9"/>
                            <a:pt x="38" y="9"/>
                          </a:cubicBezTo>
                          <a:cubicBezTo>
                            <a:pt x="38" y="9"/>
                            <a:pt x="38" y="9"/>
                            <a:pt x="38" y="9"/>
                          </a:cubicBezTo>
                          <a:cubicBezTo>
                            <a:pt x="39" y="9"/>
                            <a:pt x="39" y="9"/>
                            <a:pt x="39" y="9"/>
                          </a:cubicBezTo>
                          <a:cubicBezTo>
                            <a:pt x="39" y="8"/>
                            <a:pt x="38" y="8"/>
                            <a:pt x="38" y="8"/>
                          </a:cubicBezTo>
                          <a:cubicBezTo>
                            <a:pt x="38" y="8"/>
                            <a:pt x="38" y="7"/>
                            <a:pt x="38" y="7"/>
                          </a:cubicBezTo>
                          <a:cubicBezTo>
                            <a:pt x="38" y="7"/>
                            <a:pt x="37" y="6"/>
                            <a:pt x="37" y="6"/>
                          </a:cubicBezTo>
                          <a:cubicBezTo>
                            <a:pt x="36" y="6"/>
                            <a:pt x="36" y="6"/>
                            <a:pt x="36" y="6"/>
                          </a:cubicBezTo>
                          <a:cubicBezTo>
                            <a:pt x="36" y="6"/>
                            <a:pt x="36" y="5"/>
                            <a:pt x="35" y="5"/>
                          </a:cubicBezTo>
                          <a:cubicBezTo>
                            <a:pt x="35" y="5"/>
                            <a:pt x="35" y="4"/>
                            <a:pt x="35" y="4"/>
                          </a:cubicBezTo>
                          <a:cubicBezTo>
                            <a:pt x="34" y="4"/>
                            <a:pt x="34" y="4"/>
                            <a:pt x="33" y="4"/>
                          </a:cubicBezTo>
                          <a:cubicBezTo>
                            <a:pt x="33" y="4"/>
                            <a:pt x="33" y="4"/>
                            <a:pt x="33" y="4"/>
                          </a:cubicBezTo>
                          <a:cubicBezTo>
                            <a:pt x="33" y="4"/>
                            <a:pt x="33" y="4"/>
                            <a:pt x="33" y="4"/>
                          </a:cubicBezTo>
                          <a:cubicBezTo>
                            <a:pt x="33" y="4"/>
                            <a:pt x="33" y="4"/>
                            <a:pt x="32" y="4"/>
                          </a:cubicBezTo>
                          <a:cubicBezTo>
                            <a:pt x="32" y="4"/>
                            <a:pt x="32" y="4"/>
                            <a:pt x="32" y="4"/>
                          </a:cubicBezTo>
                          <a:cubicBezTo>
                            <a:pt x="32" y="4"/>
                            <a:pt x="32" y="4"/>
                            <a:pt x="32" y="4"/>
                          </a:cubicBezTo>
                          <a:cubicBezTo>
                            <a:pt x="32" y="4"/>
                            <a:pt x="32" y="3"/>
                            <a:pt x="32" y="3"/>
                          </a:cubicBezTo>
                          <a:cubicBezTo>
                            <a:pt x="32" y="3"/>
                            <a:pt x="32" y="3"/>
                            <a:pt x="32" y="3"/>
                          </a:cubicBezTo>
                          <a:cubicBezTo>
                            <a:pt x="32" y="2"/>
                            <a:pt x="31" y="2"/>
                            <a:pt x="31" y="2"/>
                          </a:cubicBezTo>
                          <a:cubicBezTo>
                            <a:pt x="31" y="2"/>
                            <a:pt x="30" y="2"/>
                            <a:pt x="30"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30" y="2"/>
                            <a:pt x="30" y="2"/>
                          </a:cubicBezTo>
                          <a:cubicBezTo>
                            <a:pt x="30" y="2"/>
                            <a:pt x="31" y="2"/>
                            <a:pt x="31" y="2"/>
                          </a:cubicBezTo>
                          <a:cubicBezTo>
                            <a:pt x="31" y="2"/>
                            <a:pt x="32" y="2"/>
                            <a:pt x="32" y="3"/>
                          </a:cubicBezTo>
                          <a:cubicBezTo>
                            <a:pt x="32" y="3"/>
                            <a:pt x="32" y="3"/>
                            <a:pt x="32" y="4"/>
                          </a:cubicBezTo>
                          <a:cubicBezTo>
                            <a:pt x="32" y="4"/>
                            <a:pt x="32" y="4"/>
                            <a:pt x="32" y="4"/>
                          </a:cubicBezTo>
                          <a:cubicBezTo>
                            <a:pt x="32" y="4"/>
                            <a:pt x="32" y="4"/>
                            <a:pt x="32" y="4"/>
                          </a:cubicBezTo>
                          <a:cubicBezTo>
                            <a:pt x="33" y="4"/>
                            <a:pt x="33" y="4"/>
                            <a:pt x="33" y="4"/>
                          </a:cubicBezTo>
                          <a:cubicBezTo>
                            <a:pt x="33" y="4"/>
                            <a:pt x="33" y="4"/>
                            <a:pt x="33" y="4"/>
                          </a:cubicBezTo>
                          <a:cubicBezTo>
                            <a:pt x="33" y="4"/>
                            <a:pt x="33" y="4"/>
                            <a:pt x="34" y="4"/>
                          </a:cubicBezTo>
                          <a:cubicBezTo>
                            <a:pt x="33" y="4"/>
                            <a:pt x="33" y="4"/>
                            <a:pt x="32" y="4"/>
                          </a:cubicBezTo>
                          <a:cubicBezTo>
                            <a:pt x="32" y="2"/>
                            <a:pt x="30" y="1"/>
                            <a:pt x="29" y="2"/>
                          </a:cubicBezTo>
                          <a:cubicBezTo>
                            <a:pt x="29" y="0"/>
                            <a:pt x="26" y="0"/>
                            <a:pt x="25" y="1"/>
                          </a:cubicBezTo>
                          <a:cubicBezTo>
                            <a:pt x="25" y="1"/>
                            <a:pt x="25" y="1"/>
                            <a:pt x="25" y="1"/>
                          </a:cubicBezTo>
                          <a:cubicBezTo>
                            <a:pt x="25" y="1"/>
                            <a:pt x="25" y="1"/>
                            <a:pt x="25" y="1"/>
                          </a:cubicBezTo>
                          <a:cubicBezTo>
                            <a:pt x="24" y="0"/>
                            <a:pt x="22" y="0"/>
                            <a:pt x="21" y="1"/>
                          </a:cubicBezTo>
                          <a:cubicBezTo>
                            <a:pt x="21" y="1"/>
                            <a:pt x="21" y="1"/>
                            <a:pt x="21" y="1"/>
                          </a:cubicBezTo>
                          <a:cubicBezTo>
                            <a:pt x="21" y="1"/>
                            <a:pt x="21" y="1"/>
                            <a:pt x="21" y="2"/>
                          </a:cubicBezTo>
                          <a:cubicBezTo>
                            <a:pt x="21" y="2"/>
                            <a:pt x="21" y="2"/>
                            <a:pt x="21" y="2"/>
                          </a:cubicBezTo>
                          <a:cubicBezTo>
                            <a:pt x="21" y="2"/>
                            <a:pt x="21" y="2"/>
                            <a:pt x="21" y="2"/>
                          </a:cubicBezTo>
                          <a:cubicBezTo>
                            <a:pt x="21" y="2"/>
                            <a:pt x="21" y="2"/>
                            <a:pt x="20" y="2"/>
                          </a:cubicBezTo>
                          <a:cubicBezTo>
                            <a:pt x="20" y="2"/>
                            <a:pt x="20" y="2"/>
                            <a:pt x="20" y="2"/>
                          </a:cubicBezTo>
                          <a:cubicBezTo>
                            <a:pt x="20" y="2"/>
                            <a:pt x="20" y="2"/>
                            <a:pt x="20" y="2"/>
                          </a:cubicBezTo>
                          <a:cubicBezTo>
                            <a:pt x="21" y="2"/>
                            <a:pt x="21" y="2"/>
                            <a:pt x="21" y="2"/>
                          </a:cubicBezTo>
                          <a:cubicBezTo>
                            <a:pt x="21" y="2"/>
                            <a:pt x="21" y="2"/>
                            <a:pt x="21" y="2"/>
                          </a:cubicBezTo>
                          <a:cubicBezTo>
                            <a:pt x="21" y="2"/>
                            <a:pt x="21" y="2"/>
                            <a:pt x="21" y="2"/>
                          </a:cubicBezTo>
                          <a:cubicBezTo>
                            <a:pt x="21" y="2"/>
                            <a:pt x="21" y="2"/>
                            <a:pt x="21" y="2"/>
                          </a:cubicBezTo>
                          <a:cubicBezTo>
                            <a:pt x="19" y="1"/>
                            <a:pt x="17" y="2"/>
                            <a:pt x="17" y="4"/>
                          </a:cubicBezTo>
                          <a:cubicBezTo>
                            <a:pt x="15" y="3"/>
                            <a:pt x="14" y="4"/>
                            <a:pt x="14" y="6"/>
                          </a:cubicBezTo>
                          <a:cubicBezTo>
                            <a:pt x="12" y="6"/>
                            <a:pt x="11" y="8"/>
                            <a:pt x="11" y="9"/>
                          </a:cubicBezTo>
                          <a:cubicBezTo>
                            <a:pt x="9" y="9"/>
                            <a:pt x="7" y="11"/>
                            <a:pt x="8" y="13"/>
                          </a:cubicBezTo>
                          <a:cubicBezTo>
                            <a:pt x="8" y="13"/>
                            <a:pt x="7" y="13"/>
                            <a:pt x="7" y="13"/>
                          </a:cubicBezTo>
                          <a:cubicBezTo>
                            <a:pt x="7" y="14"/>
                            <a:pt x="7" y="14"/>
                            <a:pt x="6" y="14"/>
                          </a:cubicBezTo>
                          <a:cubicBezTo>
                            <a:pt x="6" y="14"/>
                            <a:pt x="6" y="15"/>
                            <a:pt x="6" y="15"/>
                          </a:cubicBezTo>
                          <a:cubicBezTo>
                            <a:pt x="6" y="16"/>
                            <a:pt x="6" y="16"/>
                            <a:pt x="6" y="16"/>
                          </a:cubicBezTo>
                          <a:cubicBezTo>
                            <a:pt x="6" y="17"/>
                            <a:pt x="6" y="17"/>
                            <a:pt x="6" y="17"/>
                          </a:cubicBezTo>
                          <a:cubicBezTo>
                            <a:pt x="6" y="17"/>
                            <a:pt x="5" y="17"/>
                            <a:pt x="5" y="17"/>
                          </a:cubicBezTo>
                          <a:cubicBezTo>
                            <a:pt x="5" y="17"/>
                            <a:pt x="4" y="17"/>
                            <a:pt x="4" y="18"/>
                          </a:cubicBezTo>
                          <a:cubicBezTo>
                            <a:pt x="4" y="18"/>
                            <a:pt x="4" y="19"/>
                            <a:pt x="4" y="19"/>
                          </a:cubicBezTo>
                          <a:cubicBezTo>
                            <a:pt x="4" y="20"/>
                            <a:pt x="4" y="20"/>
                            <a:pt x="4" y="21"/>
                          </a:cubicBezTo>
                          <a:cubicBezTo>
                            <a:pt x="4" y="21"/>
                            <a:pt x="4" y="21"/>
                            <a:pt x="3" y="21"/>
                          </a:cubicBezTo>
                          <a:cubicBezTo>
                            <a:pt x="3" y="21"/>
                            <a:pt x="3" y="21"/>
                            <a:pt x="3" y="21"/>
                          </a:cubicBezTo>
                          <a:cubicBezTo>
                            <a:pt x="3" y="21"/>
                            <a:pt x="2" y="22"/>
                            <a:pt x="2" y="22"/>
                          </a:cubicBezTo>
                          <a:cubicBezTo>
                            <a:pt x="2" y="23"/>
                            <a:pt x="2" y="23"/>
                            <a:pt x="2" y="24"/>
                          </a:cubicBezTo>
                          <a:cubicBezTo>
                            <a:pt x="2" y="24"/>
                            <a:pt x="2" y="24"/>
                            <a:pt x="2" y="25"/>
                          </a:cubicBezTo>
                          <a:cubicBezTo>
                            <a:pt x="2" y="25"/>
                            <a:pt x="2" y="25"/>
                            <a:pt x="2" y="25"/>
                          </a:cubicBezTo>
                          <a:cubicBezTo>
                            <a:pt x="2" y="25"/>
                            <a:pt x="2" y="25"/>
                            <a:pt x="2" y="25"/>
                          </a:cubicBezTo>
                          <a:cubicBezTo>
                            <a:pt x="2" y="25"/>
                            <a:pt x="3" y="25"/>
                            <a:pt x="2" y="25"/>
                          </a:cubicBezTo>
                          <a:cubicBezTo>
                            <a:pt x="2" y="25"/>
                            <a:pt x="2" y="25"/>
                            <a:pt x="2" y="25"/>
                          </a:cubicBezTo>
                          <a:cubicBezTo>
                            <a:pt x="2" y="25"/>
                            <a:pt x="2" y="25"/>
                            <a:pt x="2" y="26"/>
                          </a:cubicBezTo>
                          <a:cubicBezTo>
                            <a:pt x="2" y="26"/>
                            <a:pt x="1" y="26"/>
                            <a:pt x="1" y="27"/>
                          </a:cubicBezTo>
                          <a:cubicBezTo>
                            <a:pt x="1" y="27"/>
                            <a:pt x="1" y="27"/>
                            <a:pt x="1" y="28"/>
                          </a:cubicBezTo>
                          <a:cubicBezTo>
                            <a:pt x="1" y="28"/>
                            <a:pt x="1" y="28"/>
                            <a:pt x="1" y="28"/>
                          </a:cubicBezTo>
                          <a:cubicBezTo>
                            <a:pt x="1" y="28"/>
                            <a:pt x="1" y="28"/>
                            <a:pt x="1" y="28"/>
                          </a:cubicBezTo>
                          <a:cubicBezTo>
                            <a:pt x="1" y="29"/>
                            <a:pt x="1" y="29"/>
                            <a:pt x="2" y="29"/>
                          </a:cubicBezTo>
                          <a:cubicBezTo>
                            <a:pt x="1" y="29"/>
                            <a:pt x="1" y="29"/>
                            <a:pt x="1" y="29"/>
                          </a:cubicBezTo>
                          <a:cubicBezTo>
                            <a:pt x="1" y="29"/>
                            <a:pt x="1" y="29"/>
                            <a:pt x="1" y="30"/>
                          </a:cubicBezTo>
                          <a:cubicBezTo>
                            <a:pt x="1" y="30"/>
                            <a:pt x="0" y="30"/>
                            <a:pt x="0" y="31"/>
                          </a:cubicBezTo>
                          <a:cubicBezTo>
                            <a:pt x="0" y="31"/>
                            <a:pt x="0" y="32"/>
                            <a:pt x="1" y="32"/>
                          </a:cubicBezTo>
                          <a:cubicBezTo>
                            <a:pt x="1" y="33"/>
                            <a:pt x="1" y="33"/>
                            <a:pt x="1" y="33"/>
                          </a:cubicBezTo>
                          <a:cubicBezTo>
                            <a:pt x="1" y="33"/>
                            <a:pt x="1" y="33"/>
                            <a:pt x="1" y="33"/>
                          </a:cubicBezTo>
                          <a:cubicBezTo>
                            <a:pt x="1" y="34"/>
                            <a:pt x="1" y="34"/>
                            <a:pt x="1" y="34"/>
                          </a:cubicBezTo>
                          <a:cubicBezTo>
                            <a:pt x="1" y="34"/>
                            <a:pt x="1" y="34"/>
                            <a:pt x="1" y="34"/>
                          </a:cubicBezTo>
                          <a:cubicBezTo>
                            <a:pt x="1" y="34"/>
                            <a:pt x="1" y="34"/>
                            <a:pt x="1" y="34"/>
                          </a:cubicBezTo>
                          <a:cubicBezTo>
                            <a:pt x="1" y="34"/>
                            <a:pt x="1" y="34"/>
                            <a:pt x="1" y="34"/>
                          </a:cubicBezTo>
                          <a:cubicBezTo>
                            <a:pt x="0" y="35"/>
                            <a:pt x="0" y="35"/>
                            <a:pt x="0" y="36"/>
                          </a:cubicBezTo>
                          <a:cubicBezTo>
                            <a:pt x="0" y="36"/>
                            <a:pt x="1" y="37"/>
                            <a:pt x="1" y="37"/>
                          </a:cubicBezTo>
                          <a:cubicBezTo>
                            <a:pt x="1" y="37"/>
                            <a:pt x="1" y="37"/>
                            <a:pt x="1" y="38"/>
                          </a:cubicBezTo>
                          <a:cubicBezTo>
                            <a:pt x="1" y="38"/>
                            <a:pt x="1" y="38"/>
                            <a:pt x="2" y="38"/>
                          </a:cubicBezTo>
                          <a:cubicBezTo>
                            <a:pt x="2" y="38"/>
                            <a:pt x="2" y="38"/>
                            <a:pt x="2" y="38"/>
                          </a:cubicBezTo>
                          <a:cubicBezTo>
                            <a:pt x="2" y="38"/>
                            <a:pt x="2" y="38"/>
                            <a:pt x="2" y="38"/>
                          </a:cubicBezTo>
                          <a:cubicBezTo>
                            <a:pt x="2" y="38"/>
                            <a:pt x="2" y="38"/>
                            <a:pt x="2" y="38"/>
                          </a:cubicBezTo>
                          <a:cubicBezTo>
                            <a:pt x="2" y="38"/>
                            <a:pt x="2" y="38"/>
                            <a:pt x="2" y="38"/>
                          </a:cubicBezTo>
                          <a:cubicBezTo>
                            <a:pt x="2" y="38"/>
                            <a:pt x="2" y="38"/>
                            <a:pt x="2" y="38"/>
                          </a:cubicBezTo>
                          <a:cubicBezTo>
                            <a:pt x="2" y="38"/>
                            <a:pt x="2" y="39"/>
                            <a:pt x="1" y="39"/>
                          </a:cubicBezTo>
                          <a:cubicBezTo>
                            <a:pt x="1" y="39"/>
                            <a:pt x="1" y="40"/>
                            <a:pt x="1" y="40"/>
                          </a:cubicBezTo>
                          <a:cubicBezTo>
                            <a:pt x="1" y="41"/>
                            <a:pt x="1" y="41"/>
                            <a:pt x="1" y="41"/>
                          </a:cubicBezTo>
                          <a:cubicBezTo>
                            <a:pt x="2" y="42"/>
                            <a:pt x="2" y="42"/>
                            <a:pt x="2" y="42"/>
                          </a:cubicBezTo>
                          <a:cubicBezTo>
                            <a:pt x="2" y="42"/>
                            <a:pt x="2" y="42"/>
                            <a:pt x="2" y="42"/>
                          </a:cubicBezTo>
                          <a:cubicBezTo>
                            <a:pt x="2" y="42"/>
                            <a:pt x="2" y="42"/>
                            <a:pt x="2" y="42"/>
                          </a:cubicBezTo>
                          <a:cubicBezTo>
                            <a:pt x="2" y="42"/>
                            <a:pt x="3" y="43"/>
                            <a:pt x="3" y="43"/>
                          </a:cubicBezTo>
                          <a:cubicBezTo>
                            <a:pt x="3" y="43"/>
                            <a:pt x="3" y="43"/>
                            <a:pt x="3" y="43"/>
                          </a:cubicBezTo>
                          <a:cubicBezTo>
                            <a:pt x="3" y="43"/>
                            <a:pt x="3" y="43"/>
                            <a:pt x="3" y="43"/>
                          </a:cubicBezTo>
                          <a:cubicBezTo>
                            <a:pt x="3" y="43"/>
                            <a:pt x="3" y="43"/>
                            <a:pt x="3" y="43"/>
                          </a:cubicBezTo>
                          <a:cubicBezTo>
                            <a:pt x="3" y="43"/>
                            <a:pt x="3" y="43"/>
                            <a:pt x="3" y="43"/>
                          </a:cubicBezTo>
                          <a:cubicBezTo>
                            <a:pt x="2" y="44"/>
                            <a:pt x="3" y="44"/>
                            <a:pt x="3" y="45"/>
                          </a:cubicBezTo>
                          <a:cubicBezTo>
                            <a:pt x="3" y="45"/>
                            <a:pt x="3" y="46"/>
                            <a:pt x="3" y="46"/>
                          </a:cubicBezTo>
                          <a:cubicBezTo>
                            <a:pt x="3" y="46"/>
                            <a:pt x="4" y="46"/>
                            <a:pt x="4" y="46"/>
                          </a:cubicBezTo>
                          <a:cubicBezTo>
                            <a:pt x="4" y="46"/>
                            <a:pt x="4" y="46"/>
                            <a:pt x="4" y="47"/>
                          </a:cubicBezTo>
                          <a:cubicBezTo>
                            <a:pt x="4" y="47"/>
                            <a:pt x="4" y="47"/>
                            <a:pt x="4" y="47"/>
                          </a:cubicBezTo>
                          <a:cubicBezTo>
                            <a:pt x="4" y="47"/>
                            <a:pt x="4" y="47"/>
                            <a:pt x="4" y="47"/>
                          </a:cubicBezTo>
                          <a:cubicBezTo>
                            <a:pt x="4" y="47"/>
                            <a:pt x="4" y="47"/>
                            <a:pt x="4" y="47"/>
                          </a:cubicBezTo>
                          <a:cubicBezTo>
                            <a:pt x="4" y="47"/>
                            <a:pt x="4" y="47"/>
                            <a:pt x="4" y="47"/>
                          </a:cubicBezTo>
                          <a:cubicBezTo>
                            <a:pt x="4" y="48"/>
                            <a:pt x="4" y="49"/>
                            <a:pt x="5" y="49"/>
                          </a:cubicBezTo>
                          <a:cubicBezTo>
                            <a:pt x="5" y="50"/>
                            <a:pt x="5" y="50"/>
                            <a:pt x="5" y="50"/>
                          </a:cubicBezTo>
                          <a:cubicBezTo>
                            <a:pt x="5" y="50"/>
                            <a:pt x="6" y="50"/>
                            <a:pt x="6" y="50"/>
                          </a:cubicBezTo>
                          <a:cubicBezTo>
                            <a:pt x="6" y="50"/>
                            <a:pt x="6" y="50"/>
                            <a:pt x="6" y="50"/>
                          </a:cubicBezTo>
                          <a:cubicBezTo>
                            <a:pt x="6" y="51"/>
                            <a:pt x="6" y="51"/>
                            <a:pt x="6" y="51"/>
                          </a:cubicBezTo>
                          <a:cubicBezTo>
                            <a:pt x="6" y="51"/>
                            <a:pt x="6" y="51"/>
                            <a:pt x="6" y="51"/>
                          </a:cubicBezTo>
                          <a:cubicBezTo>
                            <a:pt x="6" y="51"/>
                            <a:pt x="6" y="51"/>
                            <a:pt x="6" y="51"/>
                          </a:cubicBezTo>
                          <a:cubicBezTo>
                            <a:pt x="6" y="51"/>
                            <a:pt x="5" y="51"/>
                            <a:pt x="5" y="52"/>
                          </a:cubicBezTo>
                          <a:cubicBezTo>
                            <a:pt x="5" y="52"/>
                            <a:pt x="5" y="53"/>
                            <a:pt x="5" y="53"/>
                          </a:cubicBezTo>
                          <a:cubicBezTo>
                            <a:pt x="6" y="53"/>
                            <a:pt x="6" y="53"/>
                            <a:pt x="6" y="53"/>
                          </a:cubicBezTo>
                          <a:cubicBezTo>
                            <a:pt x="6" y="54"/>
                            <a:pt x="6" y="54"/>
                            <a:pt x="7" y="54"/>
                          </a:cubicBezTo>
                          <a:cubicBezTo>
                            <a:pt x="7" y="54"/>
                            <a:pt x="7" y="55"/>
                            <a:pt x="7" y="55"/>
                          </a:cubicBezTo>
                          <a:cubicBezTo>
                            <a:pt x="7" y="55"/>
                            <a:pt x="7" y="55"/>
                            <a:pt x="7" y="55"/>
                          </a:cubicBezTo>
                          <a:cubicBezTo>
                            <a:pt x="7" y="55"/>
                            <a:pt x="7" y="55"/>
                            <a:pt x="7" y="55"/>
                          </a:cubicBezTo>
                          <a:cubicBezTo>
                            <a:pt x="7" y="55"/>
                            <a:pt x="8" y="55"/>
                            <a:pt x="8" y="55"/>
                          </a:cubicBezTo>
                          <a:cubicBezTo>
                            <a:pt x="8" y="55"/>
                            <a:pt x="8" y="55"/>
                            <a:pt x="7" y="55"/>
                          </a:cubicBezTo>
                          <a:cubicBezTo>
                            <a:pt x="7" y="55"/>
                            <a:pt x="7" y="55"/>
                            <a:pt x="7" y="55"/>
                          </a:cubicBezTo>
                          <a:cubicBezTo>
                            <a:pt x="7" y="55"/>
                            <a:pt x="7" y="55"/>
                            <a:pt x="7" y="55"/>
                          </a:cubicBezTo>
                          <a:cubicBezTo>
                            <a:pt x="7" y="55"/>
                            <a:pt x="7" y="56"/>
                            <a:pt x="7" y="56"/>
                          </a:cubicBezTo>
                          <a:cubicBezTo>
                            <a:pt x="7" y="56"/>
                            <a:pt x="7" y="57"/>
                            <a:pt x="8" y="57"/>
                          </a:cubicBezTo>
                          <a:cubicBezTo>
                            <a:pt x="8" y="58"/>
                            <a:pt x="8" y="58"/>
                            <a:pt x="9" y="58"/>
                          </a:cubicBezTo>
                          <a:cubicBezTo>
                            <a:pt x="9" y="58"/>
                            <a:pt x="9" y="58"/>
                            <a:pt x="9" y="59"/>
                          </a:cubicBezTo>
                          <a:cubicBezTo>
                            <a:pt x="9" y="59"/>
                            <a:pt x="9" y="59"/>
                            <a:pt x="9" y="59"/>
                          </a:cubicBezTo>
                          <a:cubicBezTo>
                            <a:pt x="10" y="59"/>
                            <a:pt x="10" y="59"/>
                            <a:pt x="10" y="59"/>
                          </a:cubicBezTo>
                          <a:cubicBezTo>
                            <a:pt x="10" y="59"/>
                            <a:pt x="10" y="59"/>
                            <a:pt x="10" y="59"/>
                          </a:cubicBezTo>
                          <a:cubicBezTo>
                            <a:pt x="10" y="59"/>
                            <a:pt x="10" y="59"/>
                            <a:pt x="10" y="59"/>
                          </a:cubicBezTo>
                          <a:cubicBezTo>
                            <a:pt x="10" y="59"/>
                            <a:pt x="10" y="59"/>
                            <a:pt x="10" y="59"/>
                          </a:cubicBezTo>
                          <a:cubicBezTo>
                            <a:pt x="10" y="59"/>
                            <a:pt x="10" y="59"/>
                            <a:pt x="10" y="59"/>
                          </a:cubicBezTo>
                          <a:cubicBezTo>
                            <a:pt x="10" y="60"/>
                            <a:pt x="10" y="60"/>
                            <a:pt x="10" y="60"/>
                          </a:cubicBezTo>
                          <a:cubicBezTo>
                            <a:pt x="10" y="60"/>
                            <a:pt x="10" y="60"/>
                            <a:pt x="10" y="60"/>
                          </a:cubicBezTo>
                          <a:cubicBezTo>
                            <a:pt x="10" y="61"/>
                            <a:pt x="10" y="61"/>
                            <a:pt x="10" y="62"/>
                          </a:cubicBezTo>
                          <a:cubicBezTo>
                            <a:pt x="11" y="62"/>
                            <a:pt x="11" y="62"/>
                            <a:pt x="12" y="63"/>
                          </a:cubicBezTo>
                          <a:cubicBezTo>
                            <a:pt x="12" y="63"/>
                            <a:pt x="12" y="63"/>
                            <a:pt x="12" y="63"/>
                          </a:cubicBezTo>
                          <a:cubicBezTo>
                            <a:pt x="12" y="63"/>
                            <a:pt x="12" y="63"/>
                            <a:pt x="12" y="63"/>
                          </a:cubicBezTo>
                          <a:cubicBezTo>
                            <a:pt x="12" y="63"/>
                            <a:pt x="12" y="63"/>
                            <a:pt x="12" y="63"/>
                          </a:cubicBezTo>
                          <a:cubicBezTo>
                            <a:pt x="13" y="63"/>
                            <a:pt x="13" y="63"/>
                            <a:pt x="13" y="63"/>
                          </a:cubicBezTo>
                          <a:cubicBezTo>
                            <a:pt x="13" y="63"/>
                            <a:pt x="13" y="63"/>
                            <a:pt x="13" y="63"/>
                          </a:cubicBezTo>
                          <a:cubicBezTo>
                            <a:pt x="12" y="63"/>
                            <a:pt x="12" y="63"/>
                            <a:pt x="12" y="64"/>
                          </a:cubicBezTo>
                          <a:cubicBezTo>
                            <a:pt x="12" y="64"/>
                            <a:pt x="13" y="64"/>
                            <a:pt x="13" y="65"/>
                          </a:cubicBezTo>
                          <a:cubicBezTo>
                            <a:pt x="13" y="65"/>
                            <a:pt x="14" y="66"/>
                            <a:pt x="14" y="66"/>
                          </a:cubicBezTo>
                          <a:cubicBezTo>
                            <a:pt x="14" y="66"/>
                            <a:pt x="15" y="66"/>
                            <a:pt x="15" y="66"/>
                          </a:cubicBezTo>
                          <a:cubicBezTo>
                            <a:pt x="15" y="66"/>
                            <a:pt x="15" y="66"/>
                            <a:pt x="15" y="66"/>
                          </a:cubicBezTo>
                          <a:cubicBezTo>
                            <a:pt x="16" y="66"/>
                            <a:pt x="16" y="66"/>
                            <a:pt x="16" y="66"/>
                          </a:cubicBezTo>
                          <a:cubicBezTo>
                            <a:pt x="16" y="66"/>
                            <a:pt x="16" y="66"/>
                            <a:pt x="16" y="67"/>
                          </a:cubicBezTo>
                          <a:cubicBezTo>
                            <a:pt x="16" y="67"/>
                            <a:pt x="16" y="67"/>
                            <a:pt x="16" y="68"/>
                          </a:cubicBezTo>
                          <a:cubicBezTo>
                            <a:pt x="16" y="68"/>
                            <a:pt x="16" y="68"/>
                            <a:pt x="16" y="69"/>
                          </a:cubicBezTo>
                          <a:cubicBezTo>
                            <a:pt x="17" y="69"/>
                            <a:pt x="17" y="69"/>
                            <a:pt x="17" y="69"/>
                          </a:cubicBezTo>
                          <a:cubicBezTo>
                            <a:pt x="18" y="69"/>
                            <a:pt x="18" y="70"/>
                            <a:pt x="18" y="70"/>
                          </a:cubicBezTo>
                          <a:cubicBezTo>
                            <a:pt x="18" y="70"/>
                            <a:pt x="18" y="70"/>
                            <a:pt x="18" y="70"/>
                          </a:cubicBezTo>
                          <a:cubicBezTo>
                            <a:pt x="18" y="70"/>
                            <a:pt x="19" y="70"/>
                            <a:pt x="19" y="70"/>
                          </a:cubicBezTo>
                          <a:cubicBezTo>
                            <a:pt x="19" y="70"/>
                            <a:pt x="19" y="71"/>
                            <a:pt x="19" y="71"/>
                          </a:cubicBezTo>
                          <a:cubicBezTo>
                            <a:pt x="19" y="71"/>
                            <a:pt x="19" y="71"/>
                            <a:pt x="20" y="72"/>
                          </a:cubicBezTo>
                          <a:cubicBezTo>
                            <a:pt x="20" y="72"/>
                            <a:pt x="20" y="72"/>
                            <a:pt x="21" y="72"/>
                          </a:cubicBezTo>
                          <a:cubicBezTo>
                            <a:pt x="21" y="72"/>
                            <a:pt x="21" y="72"/>
                            <a:pt x="21" y="72"/>
                          </a:cubicBezTo>
                          <a:cubicBezTo>
                            <a:pt x="21" y="72"/>
                            <a:pt x="21" y="72"/>
                            <a:pt x="21" y="72"/>
                          </a:cubicBezTo>
                          <a:cubicBezTo>
                            <a:pt x="21" y="73"/>
                            <a:pt x="21" y="73"/>
                            <a:pt x="21" y="73"/>
                          </a:cubicBezTo>
                          <a:cubicBezTo>
                            <a:pt x="21" y="73"/>
                            <a:pt x="21" y="73"/>
                            <a:pt x="21" y="73"/>
                          </a:cubicBezTo>
                          <a:cubicBezTo>
                            <a:pt x="21" y="73"/>
                            <a:pt x="22" y="73"/>
                            <a:pt x="22" y="74"/>
                          </a:cubicBezTo>
                          <a:cubicBezTo>
                            <a:pt x="22" y="74"/>
                            <a:pt x="22" y="74"/>
                            <a:pt x="23" y="74"/>
                          </a:cubicBezTo>
                          <a:cubicBezTo>
                            <a:pt x="23" y="74"/>
                            <a:pt x="23" y="74"/>
                            <a:pt x="24" y="74"/>
                          </a:cubicBezTo>
                          <a:cubicBezTo>
                            <a:pt x="24" y="74"/>
                            <a:pt x="24" y="74"/>
                            <a:pt x="24" y="74"/>
                          </a:cubicBezTo>
                          <a:cubicBezTo>
                            <a:pt x="24" y="74"/>
                            <a:pt x="24" y="74"/>
                            <a:pt x="24" y="74"/>
                          </a:cubicBezTo>
                          <a:cubicBezTo>
                            <a:pt x="25" y="74"/>
                            <a:pt x="25" y="74"/>
                            <a:pt x="25" y="74"/>
                          </a:cubicBezTo>
                          <a:cubicBezTo>
                            <a:pt x="25" y="74"/>
                            <a:pt x="24" y="74"/>
                            <a:pt x="24" y="74"/>
                          </a:cubicBezTo>
                          <a:cubicBezTo>
                            <a:pt x="25" y="75"/>
                            <a:pt x="25" y="75"/>
                            <a:pt x="25" y="75"/>
                          </a:cubicBezTo>
                          <a:cubicBezTo>
                            <a:pt x="26" y="75"/>
                            <a:pt x="26" y="75"/>
                            <a:pt x="26" y="74"/>
                          </a:cubicBezTo>
                          <a:cubicBezTo>
                            <a:pt x="27" y="74"/>
                            <a:pt x="27" y="74"/>
                            <a:pt x="27" y="73"/>
                          </a:cubicBezTo>
                          <a:cubicBezTo>
                            <a:pt x="27" y="73"/>
                            <a:pt x="27" y="73"/>
                            <a:pt x="28" y="73"/>
                          </a:cubicBezTo>
                          <a:cubicBezTo>
                            <a:pt x="28" y="73"/>
                            <a:pt x="28" y="73"/>
                            <a:pt x="28" y="73"/>
                          </a:cubicBezTo>
                          <a:cubicBezTo>
                            <a:pt x="28" y="73"/>
                            <a:pt x="28" y="73"/>
                            <a:pt x="28" y="73"/>
                          </a:cubicBezTo>
                          <a:cubicBezTo>
                            <a:pt x="28" y="73"/>
                            <a:pt x="28" y="73"/>
                            <a:pt x="28" y="73"/>
                          </a:cubicBezTo>
                          <a:cubicBezTo>
                            <a:pt x="28" y="73"/>
                            <a:pt x="28" y="73"/>
                            <a:pt x="28" y="73"/>
                          </a:cubicBezTo>
                          <a:cubicBezTo>
                            <a:pt x="28" y="73"/>
                            <a:pt x="28" y="73"/>
                            <a:pt x="28" y="73"/>
                          </a:cubicBezTo>
                          <a:cubicBezTo>
                            <a:pt x="28" y="73"/>
                            <a:pt x="28" y="73"/>
                            <a:pt x="29" y="73"/>
                          </a:cubicBezTo>
                          <a:cubicBezTo>
                            <a:pt x="29" y="73"/>
                            <a:pt x="29" y="72"/>
                            <a:pt x="30" y="72"/>
                          </a:cubicBezTo>
                          <a:cubicBezTo>
                            <a:pt x="30" y="72"/>
                            <a:pt x="30" y="72"/>
                            <a:pt x="31" y="71"/>
                          </a:cubicBezTo>
                          <a:cubicBezTo>
                            <a:pt x="31" y="71"/>
                            <a:pt x="31" y="71"/>
                            <a:pt x="31" y="71"/>
                          </a:cubicBezTo>
                          <a:cubicBezTo>
                            <a:pt x="31" y="71"/>
                            <a:pt x="31" y="71"/>
                            <a:pt x="31" y="71"/>
                          </a:cubicBezTo>
                          <a:cubicBezTo>
                            <a:pt x="31" y="71"/>
                            <a:pt x="31" y="70"/>
                            <a:pt x="31" y="70"/>
                          </a:cubicBezTo>
                          <a:cubicBezTo>
                            <a:pt x="31" y="70"/>
                            <a:pt x="31" y="70"/>
                            <a:pt x="31" y="70"/>
                          </a:cubicBezTo>
                          <a:cubicBezTo>
                            <a:pt x="31" y="70"/>
                            <a:pt x="31" y="70"/>
                            <a:pt x="31" y="70"/>
                          </a:cubicBezTo>
                          <a:cubicBezTo>
                            <a:pt x="32" y="70"/>
                            <a:pt x="32" y="70"/>
                            <a:pt x="32" y="70"/>
                          </a:cubicBezTo>
                          <a:cubicBezTo>
                            <a:pt x="32" y="70"/>
                            <a:pt x="33" y="70"/>
                            <a:pt x="33" y="69"/>
                          </a:cubicBezTo>
                          <a:cubicBezTo>
                            <a:pt x="33" y="69"/>
                            <a:pt x="34" y="68"/>
                            <a:pt x="34" y="68"/>
                          </a:cubicBezTo>
                          <a:cubicBezTo>
                            <a:pt x="34" y="68"/>
                            <a:pt x="34" y="67"/>
                            <a:pt x="34" y="67"/>
                          </a:cubicBezTo>
                          <a:cubicBezTo>
                            <a:pt x="34" y="67"/>
                            <a:pt x="34" y="67"/>
                            <a:pt x="34" y="67"/>
                          </a:cubicBezTo>
                          <a:cubicBezTo>
                            <a:pt x="34" y="67"/>
                            <a:pt x="34" y="67"/>
                            <a:pt x="34" y="67"/>
                          </a:cubicBezTo>
                          <a:cubicBezTo>
                            <a:pt x="34" y="67"/>
                            <a:pt x="34" y="67"/>
                            <a:pt x="34" y="67"/>
                          </a:cubicBezTo>
                          <a:cubicBezTo>
                            <a:pt x="34" y="67"/>
                            <a:pt x="34" y="67"/>
                            <a:pt x="34" y="67"/>
                          </a:cubicBezTo>
                          <a:cubicBezTo>
                            <a:pt x="34" y="67"/>
                            <a:pt x="34" y="67"/>
                            <a:pt x="34" y="67"/>
                          </a:cubicBezTo>
                          <a:cubicBezTo>
                            <a:pt x="34" y="67"/>
                            <a:pt x="34" y="67"/>
                            <a:pt x="34" y="67"/>
                          </a:cubicBezTo>
                          <a:cubicBezTo>
                            <a:pt x="34" y="67"/>
                            <a:pt x="35" y="67"/>
                            <a:pt x="35" y="67"/>
                          </a:cubicBezTo>
                          <a:cubicBezTo>
                            <a:pt x="35" y="67"/>
                            <a:pt x="36" y="66"/>
                            <a:pt x="36" y="66"/>
                          </a:cubicBezTo>
                          <a:cubicBezTo>
                            <a:pt x="36" y="66"/>
                            <a:pt x="37" y="65"/>
                            <a:pt x="37" y="65"/>
                          </a:cubicBezTo>
                          <a:cubicBezTo>
                            <a:pt x="37" y="64"/>
                            <a:pt x="37" y="64"/>
                            <a:pt x="37" y="64"/>
                          </a:cubicBezTo>
                          <a:cubicBezTo>
                            <a:pt x="37" y="64"/>
                            <a:pt x="37" y="64"/>
                            <a:pt x="37" y="64"/>
                          </a:cubicBezTo>
                          <a:cubicBezTo>
                            <a:pt x="37" y="64"/>
                            <a:pt x="37" y="64"/>
                            <a:pt x="37" y="64"/>
                          </a:cubicBezTo>
                          <a:cubicBezTo>
                            <a:pt x="37" y="64"/>
                            <a:pt x="37" y="64"/>
                            <a:pt x="37" y="63"/>
                          </a:cubicBezTo>
                          <a:cubicBezTo>
                            <a:pt x="37" y="63"/>
                            <a:pt x="37" y="63"/>
                            <a:pt x="37" y="63"/>
                          </a:cubicBezTo>
                          <a:cubicBezTo>
                            <a:pt x="37" y="63"/>
                            <a:pt x="37" y="63"/>
                            <a:pt x="37" y="63"/>
                          </a:cubicBezTo>
                          <a:cubicBezTo>
                            <a:pt x="37" y="63"/>
                            <a:pt x="37" y="63"/>
                            <a:pt x="37" y="63"/>
                          </a:cubicBezTo>
                          <a:cubicBezTo>
                            <a:pt x="37" y="63"/>
                            <a:pt x="37" y="63"/>
                            <a:pt x="37" y="63"/>
                          </a:cubicBezTo>
                          <a:cubicBezTo>
                            <a:pt x="37" y="63"/>
                            <a:pt x="37" y="63"/>
                            <a:pt x="37" y="63"/>
                          </a:cubicBezTo>
                          <a:cubicBezTo>
                            <a:pt x="37" y="63"/>
                            <a:pt x="37" y="63"/>
                            <a:pt x="38" y="63"/>
                          </a:cubicBezTo>
                          <a:cubicBezTo>
                            <a:pt x="38" y="63"/>
                            <a:pt x="38" y="63"/>
                            <a:pt x="39" y="62"/>
                          </a:cubicBezTo>
                          <a:cubicBezTo>
                            <a:pt x="39" y="62"/>
                            <a:pt x="39" y="62"/>
                            <a:pt x="39" y="61"/>
                          </a:cubicBezTo>
                          <a:cubicBezTo>
                            <a:pt x="40" y="61"/>
                            <a:pt x="40" y="60"/>
                            <a:pt x="40" y="60"/>
                          </a:cubicBezTo>
                          <a:cubicBezTo>
                            <a:pt x="40" y="60"/>
                            <a:pt x="40" y="60"/>
                            <a:pt x="40" y="60"/>
                          </a:cubicBezTo>
                          <a:cubicBezTo>
                            <a:pt x="40" y="60"/>
                            <a:pt x="40" y="60"/>
                            <a:pt x="40" y="60"/>
                          </a:cubicBezTo>
                          <a:cubicBezTo>
                            <a:pt x="40" y="60"/>
                            <a:pt x="40" y="60"/>
                            <a:pt x="40" y="60"/>
                          </a:cubicBezTo>
                          <a:cubicBezTo>
                            <a:pt x="40" y="59"/>
                            <a:pt x="39" y="59"/>
                            <a:pt x="40" y="59"/>
                          </a:cubicBezTo>
                          <a:cubicBezTo>
                            <a:pt x="40" y="59"/>
                            <a:pt x="40" y="59"/>
                            <a:pt x="40" y="59"/>
                          </a:cubicBezTo>
                          <a:cubicBezTo>
                            <a:pt x="40" y="59"/>
                            <a:pt x="40" y="59"/>
                            <a:pt x="40" y="59"/>
                          </a:cubicBezTo>
                          <a:cubicBezTo>
                            <a:pt x="40" y="59"/>
                            <a:pt x="40" y="59"/>
                            <a:pt x="40" y="59"/>
                          </a:cubicBezTo>
                          <a:cubicBezTo>
                            <a:pt x="40" y="59"/>
                            <a:pt x="40" y="59"/>
                            <a:pt x="40" y="59"/>
                          </a:cubicBezTo>
                          <a:cubicBezTo>
                            <a:pt x="41" y="59"/>
                            <a:pt x="41" y="58"/>
                            <a:pt x="42" y="58"/>
                          </a:cubicBezTo>
                          <a:cubicBezTo>
                            <a:pt x="42" y="57"/>
                            <a:pt x="42" y="57"/>
                            <a:pt x="42" y="56"/>
                          </a:cubicBezTo>
                          <a:cubicBezTo>
                            <a:pt x="42" y="56"/>
                            <a:pt x="42" y="56"/>
                            <a:pt x="42" y="56"/>
                          </a:cubicBezTo>
                          <a:cubicBezTo>
                            <a:pt x="42" y="56"/>
                            <a:pt x="42" y="56"/>
                            <a:pt x="42" y="56"/>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2" y="55"/>
                            <a:pt x="42" y="55"/>
                            <a:pt x="42" y="55"/>
                          </a:cubicBezTo>
                          <a:cubicBezTo>
                            <a:pt x="43" y="55"/>
                            <a:pt x="43" y="54"/>
                            <a:pt x="44" y="54"/>
                          </a:cubicBezTo>
                          <a:cubicBezTo>
                            <a:pt x="44" y="53"/>
                            <a:pt x="44" y="53"/>
                            <a:pt x="44" y="52"/>
                          </a:cubicBezTo>
                          <a:cubicBezTo>
                            <a:pt x="44" y="52"/>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4" y="51"/>
                            <a:pt x="44" y="51"/>
                            <a:pt x="44" y="51"/>
                          </a:cubicBezTo>
                          <a:cubicBezTo>
                            <a:pt x="45" y="50"/>
                            <a:pt x="45" y="50"/>
                            <a:pt x="45" y="49"/>
                          </a:cubicBezTo>
                          <a:cubicBezTo>
                            <a:pt x="46" y="49"/>
                            <a:pt x="46" y="48"/>
                            <a:pt x="46" y="48"/>
                          </a:cubicBezTo>
                          <a:cubicBezTo>
                            <a:pt x="46" y="48"/>
                            <a:pt x="46" y="48"/>
                            <a:pt x="46" y="48"/>
                          </a:cubicBezTo>
                          <a:cubicBezTo>
                            <a:pt x="46" y="48"/>
                            <a:pt x="46" y="47"/>
                            <a:pt x="46" y="47"/>
                          </a:cubicBezTo>
                          <a:cubicBezTo>
                            <a:pt x="46" y="47"/>
                            <a:pt x="46" y="47"/>
                            <a:pt x="46" y="47"/>
                          </a:cubicBezTo>
                          <a:cubicBezTo>
                            <a:pt x="45" y="47"/>
                            <a:pt x="46" y="47"/>
                            <a:pt x="46" y="47"/>
                          </a:cubicBezTo>
                          <a:cubicBezTo>
                            <a:pt x="46" y="47"/>
                            <a:pt x="46" y="47"/>
                            <a:pt x="46" y="47"/>
                          </a:cubicBezTo>
                          <a:cubicBezTo>
                            <a:pt x="46" y="47"/>
                            <a:pt x="46" y="47"/>
                            <a:pt x="46" y="47"/>
                          </a:cubicBezTo>
                          <a:cubicBezTo>
                            <a:pt x="46" y="47"/>
                            <a:pt x="46" y="47"/>
                            <a:pt x="46" y="47"/>
                          </a:cubicBezTo>
                          <a:cubicBezTo>
                            <a:pt x="46" y="47"/>
                            <a:pt x="46" y="47"/>
                            <a:pt x="46" y="47"/>
                          </a:cubicBezTo>
                          <a:cubicBezTo>
                            <a:pt x="46" y="47"/>
                            <a:pt x="46" y="47"/>
                            <a:pt x="46" y="46"/>
                          </a:cubicBezTo>
                          <a:cubicBezTo>
                            <a:pt x="47" y="46"/>
                            <a:pt x="47" y="46"/>
                            <a:pt x="47" y="45"/>
                          </a:cubicBezTo>
                          <a:cubicBezTo>
                            <a:pt x="47" y="45"/>
                            <a:pt x="47" y="44"/>
                            <a:pt x="47" y="44"/>
                          </a:cubicBezTo>
                          <a:cubicBezTo>
                            <a:pt x="47" y="43"/>
                            <a:pt x="47" y="43"/>
                            <a:pt x="47" y="43"/>
                          </a:cubicBezTo>
                          <a:cubicBezTo>
                            <a:pt x="47" y="43"/>
                            <a:pt x="47" y="43"/>
                            <a:pt x="47" y="43"/>
                          </a:cubicBezTo>
                          <a:cubicBezTo>
                            <a:pt x="47" y="43"/>
                            <a:pt x="47" y="43"/>
                            <a:pt x="47" y="43"/>
                          </a:cubicBezTo>
                          <a:cubicBezTo>
                            <a:pt x="47" y="43"/>
                            <a:pt x="47" y="43"/>
                            <a:pt x="47" y="43"/>
                          </a:cubicBezTo>
                          <a:cubicBezTo>
                            <a:pt x="47" y="43"/>
                            <a:pt x="47" y="43"/>
                            <a:pt x="47" y="43"/>
                          </a:cubicBezTo>
                          <a:cubicBezTo>
                            <a:pt x="47" y="43"/>
                            <a:pt x="47" y="43"/>
                            <a:pt x="47" y="43"/>
                          </a:cubicBezTo>
                          <a:cubicBezTo>
                            <a:pt x="47" y="43"/>
                            <a:pt x="47" y="43"/>
                            <a:pt x="47" y="43"/>
                          </a:cubicBezTo>
                          <a:cubicBezTo>
                            <a:pt x="47" y="43"/>
                            <a:pt x="47" y="43"/>
                            <a:pt x="47" y="43"/>
                          </a:cubicBezTo>
                          <a:cubicBezTo>
                            <a:pt x="47" y="43"/>
                            <a:pt x="47" y="43"/>
                            <a:pt x="47" y="43"/>
                          </a:cubicBezTo>
                          <a:cubicBezTo>
                            <a:pt x="47" y="42"/>
                            <a:pt x="48" y="42"/>
                            <a:pt x="48" y="42"/>
                          </a:cubicBezTo>
                          <a:cubicBezTo>
                            <a:pt x="48" y="42"/>
                            <a:pt x="48" y="41"/>
                            <a:pt x="48" y="40"/>
                          </a:cubicBezTo>
                          <a:cubicBezTo>
                            <a:pt x="48" y="40"/>
                            <a:pt x="48" y="39"/>
                            <a:pt x="48" y="39"/>
                          </a:cubicBezTo>
                          <a:cubicBezTo>
                            <a:pt x="48" y="39"/>
                            <a:pt x="48" y="39"/>
                            <a:pt x="48" y="39"/>
                          </a:cubicBezTo>
                          <a:cubicBezTo>
                            <a:pt x="48" y="39"/>
                            <a:pt x="47" y="38"/>
                            <a:pt x="47" y="38"/>
                          </a:cubicBezTo>
                          <a:cubicBezTo>
                            <a:pt x="47" y="38"/>
                            <a:pt x="47" y="38"/>
                            <a:pt x="47" y="38"/>
                          </a:cubicBezTo>
                          <a:cubicBezTo>
                            <a:pt x="47" y="38"/>
                            <a:pt x="47" y="38"/>
                            <a:pt x="47" y="38"/>
                          </a:cubicBezTo>
                          <a:cubicBezTo>
                            <a:pt x="48" y="38"/>
                            <a:pt x="48" y="38"/>
                            <a:pt x="48" y="38"/>
                          </a:cubicBezTo>
                          <a:cubicBezTo>
                            <a:pt x="48" y="38"/>
                            <a:pt x="48" y="38"/>
                            <a:pt x="48" y="38"/>
                          </a:cubicBezTo>
                          <a:cubicBezTo>
                            <a:pt x="48" y="38"/>
                            <a:pt x="48" y="38"/>
                            <a:pt x="48" y="38"/>
                          </a:cubicBezTo>
                          <a:cubicBezTo>
                            <a:pt x="48" y="38"/>
                            <a:pt x="48" y="38"/>
                            <a:pt x="48" y="38"/>
                          </a:cubicBezTo>
                          <a:cubicBezTo>
                            <a:pt x="49" y="37"/>
                            <a:pt x="49" y="37"/>
                            <a:pt x="49" y="36"/>
                          </a:cubicBezTo>
                          <a:cubicBezTo>
                            <a:pt x="49" y="35"/>
                            <a:pt x="49" y="35"/>
                            <a:pt x="48" y="34"/>
                          </a:cubicBezTo>
                          <a:cubicBezTo>
                            <a:pt x="48" y="34"/>
                            <a:pt x="48" y="34"/>
                            <a:pt x="48" y="34"/>
                          </a:cubicBezTo>
                          <a:cubicBezTo>
                            <a:pt x="48" y="34"/>
                            <a:pt x="48" y="34"/>
                            <a:pt x="48" y="34"/>
                          </a:cubicBezTo>
                          <a:cubicBezTo>
                            <a:pt x="48" y="34"/>
                            <a:pt x="48" y="34"/>
                            <a:pt x="48" y="34"/>
                          </a:cubicBezTo>
                          <a:close/>
                          <a:moveTo>
                            <a:pt x="10" y="54"/>
                          </a:moveTo>
                          <a:cubicBezTo>
                            <a:pt x="10" y="54"/>
                            <a:pt x="10" y="54"/>
                            <a:pt x="10" y="54"/>
                          </a:cubicBezTo>
                          <a:cubicBezTo>
                            <a:pt x="10" y="55"/>
                            <a:pt x="11" y="56"/>
                            <a:pt x="11" y="56"/>
                          </a:cubicBezTo>
                          <a:cubicBezTo>
                            <a:pt x="10" y="55"/>
                            <a:pt x="10" y="55"/>
                            <a:pt x="10" y="54"/>
                          </a:cubicBezTo>
                          <a:close/>
                          <a:moveTo>
                            <a:pt x="5" y="43"/>
                          </a:moveTo>
                          <a:cubicBezTo>
                            <a:pt x="5" y="44"/>
                            <a:pt x="6" y="45"/>
                            <a:pt x="6" y="46"/>
                          </a:cubicBezTo>
                          <a:cubicBezTo>
                            <a:pt x="6" y="45"/>
                            <a:pt x="6" y="45"/>
                            <a:pt x="5" y="44"/>
                          </a:cubicBezTo>
                          <a:cubicBezTo>
                            <a:pt x="5" y="44"/>
                            <a:pt x="5" y="43"/>
                            <a:pt x="5" y="43"/>
                          </a:cubicBezTo>
                          <a:close/>
                          <a:moveTo>
                            <a:pt x="4" y="38"/>
                          </a:moveTo>
                          <a:cubicBezTo>
                            <a:pt x="4" y="38"/>
                            <a:pt x="4" y="38"/>
                            <a:pt x="4" y="38"/>
                          </a:cubicBezTo>
                          <a:cubicBezTo>
                            <a:pt x="4" y="38"/>
                            <a:pt x="4" y="39"/>
                            <a:pt x="4" y="39"/>
                          </a:cubicBezTo>
                          <a:cubicBezTo>
                            <a:pt x="4" y="39"/>
                            <a:pt x="4" y="38"/>
                            <a:pt x="4" y="38"/>
                          </a:cubicBezTo>
                          <a:close/>
                          <a:moveTo>
                            <a:pt x="34" y="4"/>
                          </a:moveTo>
                          <a:cubicBezTo>
                            <a:pt x="34" y="4"/>
                            <a:pt x="34" y="4"/>
                            <a:pt x="34" y="4"/>
                          </a:cubicBezTo>
                          <a:cubicBezTo>
                            <a:pt x="34" y="4"/>
                            <a:pt x="34" y="4"/>
                            <a:pt x="34" y="4"/>
                          </a:cubicBezTo>
                          <a:cubicBezTo>
                            <a:pt x="34" y="4"/>
                            <a:pt x="34" y="4"/>
                            <a:pt x="34" y="4"/>
                          </a:cubicBezTo>
                          <a:close/>
                          <a:moveTo>
                            <a:pt x="41" y="10"/>
                          </a:moveTo>
                          <a:cubicBezTo>
                            <a:pt x="40" y="10"/>
                            <a:pt x="39" y="9"/>
                            <a:pt x="39" y="9"/>
                          </a:cubicBezTo>
                          <a:cubicBezTo>
                            <a:pt x="39" y="9"/>
                            <a:pt x="39" y="9"/>
                            <a:pt x="38" y="9"/>
                          </a:cubicBezTo>
                          <a:cubicBezTo>
                            <a:pt x="38" y="9"/>
                            <a:pt x="38" y="9"/>
                            <a:pt x="38" y="9"/>
                          </a:cubicBezTo>
                          <a:cubicBezTo>
                            <a:pt x="38" y="9"/>
                            <a:pt x="38" y="9"/>
                            <a:pt x="38" y="9"/>
                          </a:cubicBezTo>
                          <a:cubicBezTo>
                            <a:pt x="38" y="9"/>
                            <a:pt x="38" y="9"/>
                            <a:pt x="38" y="9"/>
                          </a:cubicBezTo>
                          <a:cubicBezTo>
                            <a:pt x="38" y="9"/>
                            <a:pt x="38" y="9"/>
                            <a:pt x="38" y="9"/>
                          </a:cubicBezTo>
                          <a:cubicBezTo>
                            <a:pt x="38" y="9"/>
                            <a:pt x="38" y="9"/>
                            <a:pt x="38" y="9"/>
                          </a:cubicBezTo>
                          <a:cubicBezTo>
                            <a:pt x="38" y="9"/>
                            <a:pt x="38" y="9"/>
                            <a:pt x="38" y="9"/>
                          </a:cubicBezTo>
                          <a:cubicBezTo>
                            <a:pt x="38" y="9"/>
                            <a:pt x="38" y="9"/>
                            <a:pt x="38" y="9"/>
                          </a:cubicBezTo>
                          <a:cubicBezTo>
                            <a:pt x="38" y="9"/>
                            <a:pt x="38" y="9"/>
                            <a:pt x="38" y="9"/>
                          </a:cubicBezTo>
                          <a:cubicBezTo>
                            <a:pt x="38" y="9"/>
                            <a:pt x="38" y="9"/>
                            <a:pt x="38" y="9"/>
                          </a:cubicBezTo>
                          <a:cubicBezTo>
                            <a:pt x="38" y="8"/>
                            <a:pt x="38" y="8"/>
                            <a:pt x="38" y="8"/>
                          </a:cubicBezTo>
                          <a:cubicBezTo>
                            <a:pt x="38" y="8"/>
                            <a:pt x="38" y="8"/>
                            <a:pt x="38" y="8"/>
                          </a:cubicBezTo>
                          <a:cubicBezTo>
                            <a:pt x="38" y="8"/>
                            <a:pt x="38" y="9"/>
                            <a:pt x="38" y="9"/>
                          </a:cubicBezTo>
                          <a:cubicBezTo>
                            <a:pt x="38" y="9"/>
                            <a:pt x="38" y="9"/>
                            <a:pt x="38" y="9"/>
                          </a:cubicBezTo>
                          <a:cubicBezTo>
                            <a:pt x="38" y="9"/>
                            <a:pt x="38" y="9"/>
                            <a:pt x="39" y="9"/>
                          </a:cubicBezTo>
                          <a:cubicBezTo>
                            <a:pt x="39" y="9"/>
                            <a:pt x="39" y="9"/>
                            <a:pt x="39" y="9"/>
                          </a:cubicBezTo>
                          <a:cubicBezTo>
                            <a:pt x="39" y="9"/>
                            <a:pt x="39" y="9"/>
                            <a:pt x="39" y="9"/>
                          </a:cubicBezTo>
                          <a:cubicBezTo>
                            <a:pt x="40" y="9"/>
                            <a:pt x="40" y="10"/>
                            <a:pt x="40" y="10"/>
                          </a:cubicBezTo>
                          <a:cubicBezTo>
                            <a:pt x="40" y="10"/>
                            <a:pt x="41" y="10"/>
                            <a:pt x="41" y="10"/>
                          </a:cubicBezTo>
                          <a:close/>
                          <a:moveTo>
                            <a:pt x="45" y="34"/>
                          </a:moveTo>
                          <a:cubicBezTo>
                            <a:pt x="45" y="34"/>
                            <a:pt x="45" y="34"/>
                            <a:pt x="45" y="34"/>
                          </a:cubicBezTo>
                          <a:cubicBezTo>
                            <a:pt x="45" y="34"/>
                            <a:pt x="45" y="35"/>
                            <a:pt x="45" y="35"/>
                          </a:cubicBezTo>
                          <a:cubicBezTo>
                            <a:pt x="45" y="36"/>
                            <a:pt x="45" y="37"/>
                            <a:pt x="45" y="38"/>
                          </a:cubicBezTo>
                          <a:cubicBezTo>
                            <a:pt x="45" y="38"/>
                            <a:pt x="45" y="38"/>
                            <a:pt x="45" y="38"/>
                          </a:cubicBezTo>
                          <a:cubicBezTo>
                            <a:pt x="45" y="38"/>
                            <a:pt x="45" y="38"/>
                            <a:pt x="45" y="38"/>
                          </a:cubicBezTo>
                          <a:cubicBezTo>
                            <a:pt x="45" y="39"/>
                            <a:pt x="44" y="40"/>
                            <a:pt x="44" y="40"/>
                          </a:cubicBezTo>
                          <a:cubicBezTo>
                            <a:pt x="43" y="44"/>
                            <a:pt x="42" y="47"/>
                            <a:pt x="41" y="50"/>
                          </a:cubicBezTo>
                          <a:cubicBezTo>
                            <a:pt x="39" y="53"/>
                            <a:pt x="38" y="56"/>
                            <a:pt x="36" y="59"/>
                          </a:cubicBezTo>
                          <a:cubicBezTo>
                            <a:pt x="35" y="60"/>
                            <a:pt x="34" y="62"/>
                            <a:pt x="33" y="63"/>
                          </a:cubicBezTo>
                          <a:cubicBezTo>
                            <a:pt x="32" y="64"/>
                            <a:pt x="32" y="65"/>
                            <a:pt x="31" y="66"/>
                          </a:cubicBezTo>
                          <a:cubicBezTo>
                            <a:pt x="30" y="66"/>
                            <a:pt x="29" y="67"/>
                            <a:pt x="28" y="68"/>
                          </a:cubicBezTo>
                          <a:cubicBezTo>
                            <a:pt x="28" y="68"/>
                            <a:pt x="28" y="69"/>
                            <a:pt x="27" y="69"/>
                          </a:cubicBezTo>
                          <a:cubicBezTo>
                            <a:pt x="27" y="70"/>
                            <a:pt x="26" y="70"/>
                            <a:pt x="26" y="70"/>
                          </a:cubicBezTo>
                          <a:cubicBezTo>
                            <a:pt x="26" y="70"/>
                            <a:pt x="25" y="71"/>
                            <a:pt x="25" y="71"/>
                          </a:cubicBezTo>
                          <a:cubicBezTo>
                            <a:pt x="25" y="71"/>
                            <a:pt x="25" y="71"/>
                            <a:pt x="25" y="71"/>
                          </a:cubicBezTo>
                          <a:cubicBezTo>
                            <a:pt x="25" y="71"/>
                            <a:pt x="25" y="71"/>
                            <a:pt x="25" y="71"/>
                          </a:cubicBezTo>
                          <a:cubicBezTo>
                            <a:pt x="25" y="71"/>
                            <a:pt x="25" y="71"/>
                            <a:pt x="25" y="71"/>
                          </a:cubicBezTo>
                          <a:cubicBezTo>
                            <a:pt x="25" y="71"/>
                            <a:pt x="25" y="71"/>
                            <a:pt x="25" y="71"/>
                          </a:cubicBezTo>
                          <a:cubicBezTo>
                            <a:pt x="25" y="71"/>
                            <a:pt x="25" y="71"/>
                            <a:pt x="25" y="71"/>
                          </a:cubicBezTo>
                          <a:cubicBezTo>
                            <a:pt x="25" y="71"/>
                            <a:pt x="25" y="71"/>
                            <a:pt x="24" y="71"/>
                          </a:cubicBezTo>
                          <a:cubicBezTo>
                            <a:pt x="24" y="71"/>
                            <a:pt x="24" y="71"/>
                            <a:pt x="24" y="71"/>
                          </a:cubicBezTo>
                          <a:cubicBezTo>
                            <a:pt x="24" y="71"/>
                            <a:pt x="24" y="70"/>
                            <a:pt x="24" y="70"/>
                          </a:cubicBezTo>
                          <a:cubicBezTo>
                            <a:pt x="23" y="70"/>
                            <a:pt x="23" y="70"/>
                            <a:pt x="23" y="70"/>
                          </a:cubicBezTo>
                          <a:cubicBezTo>
                            <a:pt x="22" y="69"/>
                            <a:pt x="22" y="69"/>
                            <a:pt x="21" y="68"/>
                          </a:cubicBezTo>
                          <a:cubicBezTo>
                            <a:pt x="21" y="68"/>
                            <a:pt x="20" y="68"/>
                            <a:pt x="20" y="67"/>
                          </a:cubicBezTo>
                          <a:cubicBezTo>
                            <a:pt x="18" y="66"/>
                            <a:pt x="18" y="65"/>
                            <a:pt x="17" y="64"/>
                          </a:cubicBezTo>
                          <a:cubicBezTo>
                            <a:pt x="16" y="64"/>
                            <a:pt x="15" y="63"/>
                            <a:pt x="14" y="62"/>
                          </a:cubicBezTo>
                          <a:cubicBezTo>
                            <a:pt x="14" y="62"/>
                            <a:pt x="14" y="62"/>
                            <a:pt x="14" y="62"/>
                          </a:cubicBezTo>
                          <a:cubicBezTo>
                            <a:pt x="14" y="62"/>
                            <a:pt x="14" y="62"/>
                            <a:pt x="14" y="62"/>
                          </a:cubicBezTo>
                          <a:cubicBezTo>
                            <a:pt x="13" y="60"/>
                            <a:pt x="13" y="59"/>
                            <a:pt x="12" y="58"/>
                          </a:cubicBezTo>
                          <a:cubicBezTo>
                            <a:pt x="12" y="58"/>
                            <a:pt x="12" y="57"/>
                            <a:pt x="12" y="57"/>
                          </a:cubicBezTo>
                          <a:cubicBezTo>
                            <a:pt x="11" y="56"/>
                            <a:pt x="11" y="55"/>
                            <a:pt x="10" y="54"/>
                          </a:cubicBezTo>
                          <a:cubicBezTo>
                            <a:pt x="10" y="54"/>
                            <a:pt x="10" y="53"/>
                            <a:pt x="10" y="53"/>
                          </a:cubicBezTo>
                          <a:cubicBezTo>
                            <a:pt x="10" y="53"/>
                            <a:pt x="10" y="53"/>
                            <a:pt x="10" y="53"/>
                          </a:cubicBezTo>
                          <a:cubicBezTo>
                            <a:pt x="9" y="53"/>
                            <a:pt x="9" y="52"/>
                            <a:pt x="9" y="52"/>
                          </a:cubicBezTo>
                          <a:cubicBezTo>
                            <a:pt x="9" y="52"/>
                            <a:pt x="9" y="53"/>
                            <a:pt x="10" y="53"/>
                          </a:cubicBezTo>
                          <a:cubicBezTo>
                            <a:pt x="10" y="53"/>
                            <a:pt x="9" y="53"/>
                            <a:pt x="9" y="53"/>
                          </a:cubicBezTo>
                          <a:cubicBezTo>
                            <a:pt x="9" y="52"/>
                            <a:pt x="8" y="51"/>
                            <a:pt x="8" y="50"/>
                          </a:cubicBezTo>
                          <a:cubicBezTo>
                            <a:pt x="8" y="50"/>
                            <a:pt x="8" y="50"/>
                            <a:pt x="8" y="50"/>
                          </a:cubicBezTo>
                          <a:cubicBezTo>
                            <a:pt x="8" y="50"/>
                            <a:pt x="8" y="50"/>
                            <a:pt x="8" y="50"/>
                          </a:cubicBezTo>
                          <a:cubicBezTo>
                            <a:pt x="7" y="48"/>
                            <a:pt x="6" y="46"/>
                            <a:pt x="6" y="45"/>
                          </a:cubicBezTo>
                          <a:cubicBezTo>
                            <a:pt x="5" y="44"/>
                            <a:pt x="5" y="43"/>
                            <a:pt x="5" y="42"/>
                          </a:cubicBezTo>
                          <a:cubicBezTo>
                            <a:pt x="5" y="42"/>
                            <a:pt x="5" y="42"/>
                            <a:pt x="5" y="42"/>
                          </a:cubicBezTo>
                          <a:cubicBezTo>
                            <a:pt x="5" y="42"/>
                            <a:pt x="5" y="42"/>
                            <a:pt x="5" y="42"/>
                          </a:cubicBezTo>
                          <a:cubicBezTo>
                            <a:pt x="5" y="40"/>
                            <a:pt x="4" y="39"/>
                            <a:pt x="4" y="38"/>
                          </a:cubicBezTo>
                          <a:cubicBezTo>
                            <a:pt x="4" y="38"/>
                            <a:pt x="4" y="38"/>
                            <a:pt x="4" y="38"/>
                          </a:cubicBezTo>
                          <a:cubicBezTo>
                            <a:pt x="4" y="38"/>
                            <a:pt x="4" y="38"/>
                            <a:pt x="4" y="38"/>
                          </a:cubicBezTo>
                          <a:cubicBezTo>
                            <a:pt x="4" y="36"/>
                            <a:pt x="4" y="34"/>
                            <a:pt x="4" y="33"/>
                          </a:cubicBezTo>
                          <a:cubicBezTo>
                            <a:pt x="4" y="34"/>
                            <a:pt x="4" y="36"/>
                            <a:pt x="4" y="38"/>
                          </a:cubicBezTo>
                          <a:cubicBezTo>
                            <a:pt x="4" y="38"/>
                            <a:pt x="4" y="38"/>
                            <a:pt x="4" y="38"/>
                          </a:cubicBezTo>
                          <a:cubicBezTo>
                            <a:pt x="4" y="36"/>
                            <a:pt x="4" y="35"/>
                            <a:pt x="4" y="34"/>
                          </a:cubicBezTo>
                          <a:cubicBezTo>
                            <a:pt x="3" y="34"/>
                            <a:pt x="3" y="34"/>
                            <a:pt x="3" y="33"/>
                          </a:cubicBezTo>
                          <a:cubicBezTo>
                            <a:pt x="4" y="33"/>
                            <a:pt x="4" y="33"/>
                            <a:pt x="4" y="33"/>
                          </a:cubicBezTo>
                          <a:cubicBezTo>
                            <a:pt x="4" y="33"/>
                            <a:pt x="3" y="33"/>
                            <a:pt x="3" y="33"/>
                          </a:cubicBezTo>
                          <a:cubicBezTo>
                            <a:pt x="3" y="31"/>
                            <a:pt x="4" y="28"/>
                            <a:pt x="4" y="26"/>
                          </a:cubicBezTo>
                          <a:cubicBezTo>
                            <a:pt x="4" y="26"/>
                            <a:pt x="4" y="26"/>
                            <a:pt x="4" y="25"/>
                          </a:cubicBezTo>
                          <a:cubicBezTo>
                            <a:pt x="5" y="25"/>
                            <a:pt x="5" y="24"/>
                            <a:pt x="5" y="24"/>
                          </a:cubicBezTo>
                          <a:cubicBezTo>
                            <a:pt x="5" y="25"/>
                            <a:pt x="5" y="25"/>
                            <a:pt x="5" y="25"/>
                          </a:cubicBezTo>
                          <a:cubicBezTo>
                            <a:pt x="6" y="21"/>
                            <a:pt x="7" y="18"/>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3"/>
                          </a:cubicBezTo>
                          <a:cubicBezTo>
                            <a:pt x="11" y="12"/>
                            <a:pt x="12" y="11"/>
                            <a:pt x="13" y="10"/>
                          </a:cubicBezTo>
                          <a:cubicBezTo>
                            <a:pt x="13" y="9"/>
                            <a:pt x="14" y="8"/>
                            <a:pt x="15" y="7"/>
                          </a:cubicBezTo>
                          <a:cubicBezTo>
                            <a:pt x="17" y="6"/>
                            <a:pt x="18" y="5"/>
                            <a:pt x="20" y="5"/>
                          </a:cubicBezTo>
                          <a:cubicBezTo>
                            <a:pt x="20" y="4"/>
                            <a:pt x="21" y="4"/>
                            <a:pt x="22" y="4"/>
                          </a:cubicBezTo>
                          <a:cubicBezTo>
                            <a:pt x="22" y="3"/>
                            <a:pt x="23" y="3"/>
                            <a:pt x="23" y="3"/>
                          </a:cubicBezTo>
                          <a:cubicBezTo>
                            <a:pt x="23" y="3"/>
                            <a:pt x="24" y="3"/>
                            <a:pt x="24" y="3"/>
                          </a:cubicBezTo>
                          <a:cubicBezTo>
                            <a:pt x="24" y="3"/>
                            <a:pt x="24" y="3"/>
                            <a:pt x="24" y="3"/>
                          </a:cubicBezTo>
                          <a:cubicBezTo>
                            <a:pt x="25" y="3"/>
                            <a:pt x="25" y="3"/>
                            <a:pt x="25" y="3"/>
                          </a:cubicBezTo>
                          <a:cubicBezTo>
                            <a:pt x="25" y="3"/>
                            <a:pt x="25" y="3"/>
                            <a:pt x="26" y="3"/>
                          </a:cubicBezTo>
                          <a:cubicBezTo>
                            <a:pt x="26" y="3"/>
                            <a:pt x="27" y="3"/>
                            <a:pt x="27" y="4"/>
                          </a:cubicBezTo>
                          <a:cubicBezTo>
                            <a:pt x="28" y="4"/>
                            <a:pt x="29" y="5"/>
                            <a:pt x="30" y="5"/>
                          </a:cubicBezTo>
                          <a:cubicBezTo>
                            <a:pt x="32" y="6"/>
                            <a:pt x="34" y="8"/>
                            <a:pt x="36" y="10"/>
                          </a:cubicBezTo>
                          <a:cubicBezTo>
                            <a:pt x="37" y="11"/>
                            <a:pt x="38" y="12"/>
                            <a:pt x="39" y="14"/>
                          </a:cubicBezTo>
                          <a:cubicBezTo>
                            <a:pt x="40" y="15"/>
                            <a:pt x="41" y="17"/>
                            <a:pt x="41" y="18"/>
                          </a:cubicBezTo>
                          <a:cubicBezTo>
                            <a:pt x="41" y="18"/>
                            <a:pt x="41" y="18"/>
                            <a:pt x="41" y="18"/>
                          </a:cubicBezTo>
                          <a:cubicBezTo>
                            <a:pt x="43" y="20"/>
                            <a:pt x="43" y="23"/>
                            <a:pt x="44" y="25"/>
                          </a:cubicBezTo>
                          <a:cubicBezTo>
                            <a:pt x="45" y="27"/>
                            <a:pt x="45" y="28"/>
                            <a:pt x="45" y="30"/>
                          </a:cubicBezTo>
                          <a:cubicBezTo>
                            <a:pt x="45" y="31"/>
                            <a:pt x="45" y="32"/>
                            <a:pt x="45" y="34"/>
                          </a:cubicBezTo>
                          <a:cubicBezTo>
                            <a:pt x="45" y="34"/>
                            <a:pt x="45" y="34"/>
                            <a:pt x="4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14368"/>
                    <p:cNvSpPr>
                      <a:spLocks/>
                    </p:cNvSpPr>
                    <p:nvPr/>
                  </p:nvSpPr>
                  <p:spPr bwMode="auto">
                    <a:xfrm>
                      <a:off x="2196" y="687"/>
                      <a:ext cx="0" cy="4"/>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14369"/>
                    <p:cNvSpPr>
                      <a:spLocks/>
                    </p:cNvSpPr>
                    <p:nvPr/>
                  </p:nvSpPr>
                  <p:spPr bwMode="auto">
                    <a:xfrm>
                      <a:off x="2196" y="691"/>
                      <a:ext cx="0" cy="4"/>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0"/>
                          </a:cubicBez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14370"/>
                    <p:cNvSpPr>
                      <a:spLocks/>
                    </p:cNvSpPr>
                    <p:nvPr/>
                  </p:nvSpPr>
                  <p:spPr bwMode="auto">
                    <a:xfrm>
                      <a:off x="2192" y="6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14371"/>
                    <p:cNvSpPr>
                      <a:spLocks/>
                    </p:cNvSpPr>
                    <p:nvPr/>
                  </p:nvSpPr>
                  <p:spPr bwMode="auto">
                    <a:xfrm>
                      <a:off x="2192" y="691"/>
                      <a:ext cx="0" cy="4"/>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14372"/>
                    <p:cNvSpPr>
                      <a:spLocks/>
                    </p:cNvSpPr>
                    <p:nvPr/>
                  </p:nvSpPr>
                  <p:spPr bwMode="auto">
                    <a:xfrm>
                      <a:off x="2192" y="687"/>
                      <a:ext cx="4" cy="4"/>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0"/>
                            <a:pt x="1" y="0"/>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14373"/>
                    <p:cNvSpPr>
                      <a:spLocks/>
                    </p:cNvSpPr>
                    <p:nvPr/>
                  </p:nvSpPr>
                  <p:spPr bwMode="auto">
                    <a:xfrm>
                      <a:off x="2175" y="682"/>
                      <a:ext cx="250" cy="222"/>
                    </a:xfrm>
                    <a:custGeom>
                      <a:avLst/>
                      <a:gdLst>
                        <a:gd name="T0" fmla="*/ 5 w 61"/>
                        <a:gd name="T1" fmla="*/ 26 h 54"/>
                        <a:gd name="T2" fmla="*/ 2 w 61"/>
                        <a:gd name="T3" fmla="*/ 17 h 54"/>
                        <a:gd name="T4" fmla="*/ 4 w 61"/>
                        <a:gd name="T5" fmla="*/ 12 h 54"/>
                        <a:gd name="T6" fmla="*/ 3 w 61"/>
                        <a:gd name="T7" fmla="*/ 9 h 54"/>
                        <a:gd name="T8" fmla="*/ 4 w 61"/>
                        <a:gd name="T9" fmla="*/ 2 h 54"/>
                        <a:gd name="T10" fmla="*/ 4 w 61"/>
                        <a:gd name="T11" fmla="*/ 3 h 54"/>
                        <a:gd name="T12" fmla="*/ 4 w 61"/>
                        <a:gd name="T13" fmla="*/ 6 h 54"/>
                        <a:gd name="T14" fmla="*/ 4 w 61"/>
                        <a:gd name="T15" fmla="*/ 6 h 54"/>
                        <a:gd name="T16" fmla="*/ 4 w 61"/>
                        <a:gd name="T17" fmla="*/ 3 h 54"/>
                        <a:gd name="T18" fmla="*/ 4 w 61"/>
                        <a:gd name="T19" fmla="*/ 6 h 54"/>
                        <a:gd name="T20" fmla="*/ 10 w 61"/>
                        <a:gd name="T21" fmla="*/ 23 h 54"/>
                        <a:gd name="T22" fmla="*/ 10 w 61"/>
                        <a:gd name="T23" fmla="*/ 25 h 54"/>
                        <a:gd name="T24" fmla="*/ 12 w 61"/>
                        <a:gd name="T25" fmla="*/ 27 h 54"/>
                        <a:gd name="T26" fmla="*/ 12 w 61"/>
                        <a:gd name="T27" fmla="*/ 27 h 54"/>
                        <a:gd name="T28" fmla="*/ 15 w 61"/>
                        <a:gd name="T29" fmla="*/ 31 h 54"/>
                        <a:gd name="T30" fmla="*/ 22 w 61"/>
                        <a:gd name="T31" fmla="*/ 36 h 54"/>
                        <a:gd name="T32" fmla="*/ 24 w 61"/>
                        <a:gd name="T33" fmla="*/ 36 h 54"/>
                        <a:gd name="T34" fmla="*/ 22 w 61"/>
                        <a:gd name="T35" fmla="*/ 38 h 54"/>
                        <a:gd name="T36" fmla="*/ 30 w 61"/>
                        <a:gd name="T37" fmla="*/ 43 h 54"/>
                        <a:gd name="T38" fmla="*/ 30 w 61"/>
                        <a:gd name="T39" fmla="*/ 43 h 54"/>
                        <a:gd name="T40" fmla="*/ 32 w 61"/>
                        <a:gd name="T41" fmla="*/ 43 h 54"/>
                        <a:gd name="T42" fmla="*/ 33 w 61"/>
                        <a:gd name="T43" fmla="*/ 43 h 54"/>
                        <a:gd name="T44" fmla="*/ 32 w 61"/>
                        <a:gd name="T45" fmla="*/ 44 h 54"/>
                        <a:gd name="T46" fmla="*/ 37 w 61"/>
                        <a:gd name="T47" fmla="*/ 40 h 54"/>
                        <a:gd name="T48" fmla="*/ 38 w 61"/>
                        <a:gd name="T49" fmla="*/ 39 h 54"/>
                        <a:gd name="T50" fmla="*/ 37 w 61"/>
                        <a:gd name="T51" fmla="*/ 39 h 54"/>
                        <a:gd name="T52" fmla="*/ 40 w 61"/>
                        <a:gd name="T53" fmla="*/ 37 h 54"/>
                        <a:gd name="T54" fmla="*/ 41 w 61"/>
                        <a:gd name="T55" fmla="*/ 36 h 54"/>
                        <a:gd name="T56" fmla="*/ 44 w 61"/>
                        <a:gd name="T57" fmla="*/ 32 h 54"/>
                        <a:gd name="T58" fmla="*/ 46 w 61"/>
                        <a:gd name="T59" fmla="*/ 30 h 54"/>
                        <a:gd name="T60" fmla="*/ 49 w 61"/>
                        <a:gd name="T61" fmla="*/ 27 h 54"/>
                        <a:gd name="T62" fmla="*/ 53 w 61"/>
                        <a:gd name="T63" fmla="*/ 20 h 54"/>
                        <a:gd name="T64" fmla="*/ 55 w 61"/>
                        <a:gd name="T65" fmla="*/ 17 h 54"/>
                        <a:gd name="T66" fmla="*/ 55 w 61"/>
                        <a:gd name="T67" fmla="*/ 14 h 54"/>
                        <a:gd name="T68" fmla="*/ 56 w 61"/>
                        <a:gd name="T69" fmla="*/ 11 h 54"/>
                        <a:gd name="T70" fmla="*/ 57 w 61"/>
                        <a:gd name="T71" fmla="*/ 0 h 54"/>
                        <a:gd name="T72" fmla="*/ 57 w 61"/>
                        <a:gd name="T73" fmla="*/ 1 h 54"/>
                        <a:gd name="T74" fmla="*/ 57 w 61"/>
                        <a:gd name="T75" fmla="*/ 4 h 54"/>
                        <a:gd name="T76" fmla="*/ 58 w 61"/>
                        <a:gd name="T77" fmla="*/ 7 h 54"/>
                        <a:gd name="T78" fmla="*/ 58 w 61"/>
                        <a:gd name="T79" fmla="*/ 4 h 54"/>
                        <a:gd name="T80" fmla="*/ 58 w 61"/>
                        <a:gd name="T81" fmla="*/ 1 h 54"/>
                        <a:gd name="T82" fmla="*/ 58 w 61"/>
                        <a:gd name="T83" fmla="*/ 5 h 54"/>
                        <a:gd name="T84" fmla="*/ 59 w 61"/>
                        <a:gd name="T85" fmla="*/ 10 h 54"/>
                        <a:gd name="T86" fmla="*/ 59 w 61"/>
                        <a:gd name="T87" fmla="*/ 17 h 54"/>
                        <a:gd name="T88" fmla="*/ 56 w 61"/>
                        <a:gd name="T89" fmla="*/ 26 h 54"/>
                        <a:gd name="T90" fmla="*/ 45 w 61"/>
                        <a:gd name="T91" fmla="*/ 39 h 54"/>
                        <a:gd name="T92" fmla="*/ 30 w 61"/>
                        <a:gd name="T93" fmla="*/ 50 h 54"/>
                        <a:gd name="T94" fmla="*/ 16 w 61"/>
                        <a:gd name="T95" fmla="*/ 3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1" h="54">
                          <a:moveTo>
                            <a:pt x="10" y="32"/>
                          </a:moveTo>
                          <a:cubicBezTo>
                            <a:pt x="5" y="34"/>
                            <a:pt x="2" y="29"/>
                            <a:pt x="5" y="26"/>
                          </a:cubicBezTo>
                          <a:cubicBezTo>
                            <a:pt x="3" y="25"/>
                            <a:pt x="0" y="24"/>
                            <a:pt x="0" y="22"/>
                          </a:cubicBezTo>
                          <a:cubicBezTo>
                            <a:pt x="0" y="20"/>
                            <a:pt x="0" y="18"/>
                            <a:pt x="2" y="17"/>
                          </a:cubicBezTo>
                          <a:cubicBezTo>
                            <a:pt x="0" y="15"/>
                            <a:pt x="2" y="13"/>
                            <a:pt x="4" y="12"/>
                          </a:cubicBezTo>
                          <a:cubicBezTo>
                            <a:pt x="4" y="12"/>
                            <a:pt x="4" y="12"/>
                            <a:pt x="4" y="12"/>
                          </a:cubicBezTo>
                          <a:cubicBezTo>
                            <a:pt x="4" y="11"/>
                            <a:pt x="3" y="11"/>
                            <a:pt x="3" y="11"/>
                          </a:cubicBezTo>
                          <a:cubicBezTo>
                            <a:pt x="3" y="10"/>
                            <a:pt x="3" y="10"/>
                            <a:pt x="3" y="9"/>
                          </a:cubicBezTo>
                          <a:cubicBezTo>
                            <a:pt x="3" y="6"/>
                            <a:pt x="3" y="3"/>
                            <a:pt x="4" y="1"/>
                          </a:cubicBezTo>
                          <a:cubicBezTo>
                            <a:pt x="4" y="2"/>
                            <a:pt x="4" y="2"/>
                            <a:pt x="4" y="2"/>
                          </a:cubicBezTo>
                          <a:cubicBezTo>
                            <a:pt x="4" y="2"/>
                            <a:pt x="4" y="2"/>
                            <a:pt x="4" y="2"/>
                          </a:cubicBezTo>
                          <a:cubicBezTo>
                            <a:pt x="4" y="3"/>
                            <a:pt x="4" y="3"/>
                            <a:pt x="4" y="3"/>
                          </a:cubicBezTo>
                          <a:cubicBezTo>
                            <a:pt x="4" y="3"/>
                            <a:pt x="4" y="4"/>
                            <a:pt x="4" y="4"/>
                          </a:cubicBezTo>
                          <a:cubicBezTo>
                            <a:pt x="4" y="5"/>
                            <a:pt x="4" y="5"/>
                            <a:pt x="4" y="6"/>
                          </a:cubicBezTo>
                          <a:cubicBezTo>
                            <a:pt x="4" y="6"/>
                            <a:pt x="4" y="7"/>
                            <a:pt x="4" y="7"/>
                          </a:cubicBezTo>
                          <a:cubicBezTo>
                            <a:pt x="4" y="7"/>
                            <a:pt x="4" y="6"/>
                            <a:pt x="4" y="6"/>
                          </a:cubicBezTo>
                          <a:cubicBezTo>
                            <a:pt x="4" y="5"/>
                            <a:pt x="4" y="5"/>
                            <a:pt x="4" y="5"/>
                          </a:cubicBezTo>
                          <a:cubicBezTo>
                            <a:pt x="4" y="3"/>
                            <a:pt x="4" y="3"/>
                            <a:pt x="4" y="3"/>
                          </a:cubicBezTo>
                          <a:cubicBezTo>
                            <a:pt x="4" y="2"/>
                            <a:pt x="4" y="2"/>
                            <a:pt x="4" y="2"/>
                          </a:cubicBezTo>
                          <a:cubicBezTo>
                            <a:pt x="4" y="3"/>
                            <a:pt x="4" y="4"/>
                            <a:pt x="4" y="6"/>
                          </a:cubicBezTo>
                          <a:cubicBezTo>
                            <a:pt x="5" y="9"/>
                            <a:pt x="5" y="12"/>
                            <a:pt x="6" y="15"/>
                          </a:cubicBezTo>
                          <a:cubicBezTo>
                            <a:pt x="7" y="18"/>
                            <a:pt x="8" y="21"/>
                            <a:pt x="10" y="23"/>
                          </a:cubicBezTo>
                          <a:cubicBezTo>
                            <a:pt x="10" y="23"/>
                            <a:pt x="10" y="23"/>
                            <a:pt x="10" y="23"/>
                          </a:cubicBezTo>
                          <a:cubicBezTo>
                            <a:pt x="10" y="24"/>
                            <a:pt x="10" y="24"/>
                            <a:pt x="10" y="25"/>
                          </a:cubicBezTo>
                          <a:cubicBezTo>
                            <a:pt x="11" y="25"/>
                            <a:pt x="11" y="25"/>
                            <a:pt x="11" y="26"/>
                          </a:cubicBezTo>
                          <a:cubicBezTo>
                            <a:pt x="11" y="26"/>
                            <a:pt x="12" y="26"/>
                            <a:pt x="12" y="27"/>
                          </a:cubicBezTo>
                          <a:cubicBezTo>
                            <a:pt x="12" y="27"/>
                            <a:pt x="12" y="27"/>
                            <a:pt x="12" y="27"/>
                          </a:cubicBezTo>
                          <a:cubicBezTo>
                            <a:pt x="12" y="27"/>
                            <a:pt x="12" y="27"/>
                            <a:pt x="12" y="27"/>
                          </a:cubicBezTo>
                          <a:cubicBezTo>
                            <a:pt x="13" y="28"/>
                            <a:pt x="13" y="29"/>
                            <a:pt x="14" y="29"/>
                          </a:cubicBezTo>
                          <a:cubicBezTo>
                            <a:pt x="14" y="30"/>
                            <a:pt x="14" y="30"/>
                            <a:pt x="15" y="31"/>
                          </a:cubicBezTo>
                          <a:cubicBezTo>
                            <a:pt x="17" y="33"/>
                            <a:pt x="19" y="35"/>
                            <a:pt x="22" y="37"/>
                          </a:cubicBezTo>
                          <a:cubicBezTo>
                            <a:pt x="21" y="37"/>
                            <a:pt x="21" y="36"/>
                            <a:pt x="22" y="36"/>
                          </a:cubicBezTo>
                          <a:cubicBezTo>
                            <a:pt x="22" y="35"/>
                            <a:pt x="23" y="35"/>
                            <a:pt x="23" y="36"/>
                          </a:cubicBezTo>
                          <a:cubicBezTo>
                            <a:pt x="24" y="36"/>
                            <a:pt x="24" y="36"/>
                            <a:pt x="24" y="36"/>
                          </a:cubicBezTo>
                          <a:cubicBezTo>
                            <a:pt x="24" y="36"/>
                            <a:pt x="24" y="37"/>
                            <a:pt x="24" y="37"/>
                          </a:cubicBezTo>
                          <a:cubicBezTo>
                            <a:pt x="23" y="38"/>
                            <a:pt x="23" y="38"/>
                            <a:pt x="22" y="38"/>
                          </a:cubicBezTo>
                          <a:cubicBezTo>
                            <a:pt x="24" y="39"/>
                            <a:pt x="25" y="40"/>
                            <a:pt x="26" y="41"/>
                          </a:cubicBezTo>
                          <a:cubicBezTo>
                            <a:pt x="28" y="42"/>
                            <a:pt x="29" y="43"/>
                            <a:pt x="30" y="43"/>
                          </a:cubicBezTo>
                          <a:cubicBezTo>
                            <a:pt x="29" y="43"/>
                            <a:pt x="29" y="43"/>
                            <a:pt x="29" y="43"/>
                          </a:cubicBezTo>
                          <a:cubicBezTo>
                            <a:pt x="29" y="43"/>
                            <a:pt x="29" y="43"/>
                            <a:pt x="30" y="43"/>
                          </a:cubicBezTo>
                          <a:cubicBezTo>
                            <a:pt x="30" y="44"/>
                            <a:pt x="30" y="44"/>
                            <a:pt x="31" y="44"/>
                          </a:cubicBezTo>
                          <a:cubicBezTo>
                            <a:pt x="31" y="44"/>
                            <a:pt x="32" y="43"/>
                            <a:pt x="32" y="43"/>
                          </a:cubicBezTo>
                          <a:cubicBezTo>
                            <a:pt x="32" y="43"/>
                            <a:pt x="32" y="43"/>
                            <a:pt x="32" y="43"/>
                          </a:cubicBezTo>
                          <a:cubicBezTo>
                            <a:pt x="33" y="43"/>
                            <a:pt x="33" y="43"/>
                            <a:pt x="33" y="43"/>
                          </a:cubicBezTo>
                          <a:cubicBezTo>
                            <a:pt x="32" y="43"/>
                            <a:pt x="32" y="44"/>
                            <a:pt x="31" y="44"/>
                          </a:cubicBezTo>
                          <a:cubicBezTo>
                            <a:pt x="32" y="44"/>
                            <a:pt x="32" y="44"/>
                            <a:pt x="32" y="44"/>
                          </a:cubicBezTo>
                          <a:cubicBezTo>
                            <a:pt x="32" y="44"/>
                            <a:pt x="32" y="44"/>
                            <a:pt x="32" y="44"/>
                          </a:cubicBezTo>
                          <a:cubicBezTo>
                            <a:pt x="34" y="42"/>
                            <a:pt x="36" y="41"/>
                            <a:pt x="37" y="40"/>
                          </a:cubicBezTo>
                          <a:cubicBezTo>
                            <a:pt x="37" y="40"/>
                            <a:pt x="36" y="41"/>
                            <a:pt x="36" y="41"/>
                          </a:cubicBezTo>
                          <a:cubicBezTo>
                            <a:pt x="37" y="40"/>
                            <a:pt x="38" y="39"/>
                            <a:pt x="38" y="39"/>
                          </a:cubicBezTo>
                          <a:cubicBezTo>
                            <a:pt x="38" y="39"/>
                            <a:pt x="37" y="39"/>
                            <a:pt x="37" y="40"/>
                          </a:cubicBezTo>
                          <a:cubicBezTo>
                            <a:pt x="37" y="40"/>
                            <a:pt x="37" y="39"/>
                            <a:pt x="37" y="39"/>
                          </a:cubicBezTo>
                          <a:cubicBezTo>
                            <a:pt x="37" y="40"/>
                            <a:pt x="35" y="41"/>
                            <a:pt x="34" y="42"/>
                          </a:cubicBezTo>
                          <a:cubicBezTo>
                            <a:pt x="36" y="40"/>
                            <a:pt x="39" y="38"/>
                            <a:pt x="40" y="37"/>
                          </a:cubicBezTo>
                          <a:cubicBezTo>
                            <a:pt x="40" y="37"/>
                            <a:pt x="40" y="37"/>
                            <a:pt x="39" y="37"/>
                          </a:cubicBezTo>
                          <a:cubicBezTo>
                            <a:pt x="40" y="37"/>
                            <a:pt x="40" y="36"/>
                            <a:pt x="41" y="36"/>
                          </a:cubicBezTo>
                          <a:cubicBezTo>
                            <a:pt x="41" y="36"/>
                            <a:pt x="41" y="36"/>
                            <a:pt x="41" y="36"/>
                          </a:cubicBezTo>
                          <a:cubicBezTo>
                            <a:pt x="43" y="35"/>
                            <a:pt x="44" y="33"/>
                            <a:pt x="44" y="32"/>
                          </a:cubicBezTo>
                          <a:cubicBezTo>
                            <a:pt x="45" y="32"/>
                            <a:pt x="45" y="31"/>
                            <a:pt x="45" y="31"/>
                          </a:cubicBezTo>
                          <a:cubicBezTo>
                            <a:pt x="46" y="31"/>
                            <a:pt x="46" y="30"/>
                            <a:pt x="46" y="30"/>
                          </a:cubicBezTo>
                          <a:cubicBezTo>
                            <a:pt x="47" y="29"/>
                            <a:pt x="47" y="29"/>
                            <a:pt x="48" y="28"/>
                          </a:cubicBezTo>
                          <a:cubicBezTo>
                            <a:pt x="48" y="28"/>
                            <a:pt x="48" y="27"/>
                            <a:pt x="49" y="27"/>
                          </a:cubicBezTo>
                          <a:cubicBezTo>
                            <a:pt x="50" y="25"/>
                            <a:pt x="51" y="23"/>
                            <a:pt x="52" y="21"/>
                          </a:cubicBezTo>
                          <a:cubicBezTo>
                            <a:pt x="53" y="21"/>
                            <a:pt x="53" y="20"/>
                            <a:pt x="53" y="20"/>
                          </a:cubicBezTo>
                          <a:cubicBezTo>
                            <a:pt x="54" y="19"/>
                            <a:pt x="54" y="19"/>
                            <a:pt x="54" y="18"/>
                          </a:cubicBezTo>
                          <a:cubicBezTo>
                            <a:pt x="54" y="18"/>
                            <a:pt x="54" y="17"/>
                            <a:pt x="55" y="17"/>
                          </a:cubicBezTo>
                          <a:cubicBezTo>
                            <a:pt x="55" y="16"/>
                            <a:pt x="55" y="15"/>
                            <a:pt x="55" y="14"/>
                          </a:cubicBezTo>
                          <a:cubicBezTo>
                            <a:pt x="55" y="14"/>
                            <a:pt x="55" y="14"/>
                            <a:pt x="55" y="14"/>
                          </a:cubicBezTo>
                          <a:cubicBezTo>
                            <a:pt x="56" y="14"/>
                            <a:pt x="56" y="13"/>
                            <a:pt x="56" y="13"/>
                          </a:cubicBezTo>
                          <a:cubicBezTo>
                            <a:pt x="56" y="12"/>
                            <a:pt x="56" y="12"/>
                            <a:pt x="56" y="11"/>
                          </a:cubicBezTo>
                          <a:cubicBezTo>
                            <a:pt x="56" y="10"/>
                            <a:pt x="56" y="9"/>
                            <a:pt x="56" y="9"/>
                          </a:cubicBezTo>
                          <a:cubicBezTo>
                            <a:pt x="57" y="5"/>
                            <a:pt x="57" y="2"/>
                            <a:pt x="57" y="0"/>
                          </a:cubicBezTo>
                          <a:cubicBezTo>
                            <a:pt x="57" y="1"/>
                            <a:pt x="57" y="1"/>
                            <a:pt x="57" y="2"/>
                          </a:cubicBezTo>
                          <a:cubicBezTo>
                            <a:pt x="57" y="1"/>
                            <a:pt x="57" y="1"/>
                            <a:pt x="57" y="1"/>
                          </a:cubicBezTo>
                          <a:cubicBezTo>
                            <a:pt x="57" y="2"/>
                            <a:pt x="57" y="2"/>
                            <a:pt x="57" y="2"/>
                          </a:cubicBezTo>
                          <a:cubicBezTo>
                            <a:pt x="57" y="2"/>
                            <a:pt x="57" y="3"/>
                            <a:pt x="57" y="4"/>
                          </a:cubicBezTo>
                          <a:cubicBezTo>
                            <a:pt x="57" y="4"/>
                            <a:pt x="58" y="4"/>
                            <a:pt x="58" y="5"/>
                          </a:cubicBezTo>
                          <a:cubicBezTo>
                            <a:pt x="58" y="5"/>
                            <a:pt x="58" y="6"/>
                            <a:pt x="58" y="7"/>
                          </a:cubicBezTo>
                          <a:cubicBezTo>
                            <a:pt x="58" y="6"/>
                            <a:pt x="58" y="6"/>
                            <a:pt x="58" y="5"/>
                          </a:cubicBezTo>
                          <a:cubicBezTo>
                            <a:pt x="58" y="4"/>
                            <a:pt x="58" y="4"/>
                            <a:pt x="58" y="4"/>
                          </a:cubicBezTo>
                          <a:cubicBezTo>
                            <a:pt x="58" y="3"/>
                            <a:pt x="58" y="3"/>
                            <a:pt x="58" y="3"/>
                          </a:cubicBezTo>
                          <a:cubicBezTo>
                            <a:pt x="58" y="1"/>
                            <a:pt x="58" y="1"/>
                            <a:pt x="58" y="1"/>
                          </a:cubicBezTo>
                          <a:cubicBezTo>
                            <a:pt x="58" y="2"/>
                            <a:pt x="58" y="2"/>
                            <a:pt x="58" y="3"/>
                          </a:cubicBezTo>
                          <a:cubicBezTo>
                            <a:pt x="58" y="4"/>
                            <a:pt x="58" y="4"/>
                            <a:pt x="58" y="5"/>
                          </a:cubicBezTo>
                          <a:cubicBezTo>
                            <a:pt x="58" y="7"/>
                            <a:pt x="58" y="8"/>
                            <a:pt x="58" y="10"/>
                          </a:cubicBezTo>
                          <a:cubicBezTo>
                            <a:pt x="58" y="9"/>
                            <a:pt x="59" y="10"/>
                            <a:pt x="59" y="10"/>
                          </a:cubicBezTo>
                          <a:cubicBezTo>
                            <a:pt x="60" y="12"/>
                            <a:pt x="61" y="15"/>
                            <a:pt x="59" y="17"/>
                          </a:cubicBezTo>
                          <a:cubicBezTo>
                            <a:pt x="59" y="17"/>
                            <a:pt x="59" y="17"/>
                            <a:pt x="59" y="17"/>
                          </a:cubicBezTo>
                          <a:cubicBezTo>
                            <a:pt x="61" y="18"/>
                            <a:pt x="61" y="20"/>
                            <a:pt x="61" y="22"/>
                          </a:cubicBezTo>
                          <a:cubicBezTo>
                            <a:pt x="61" y="24"/>
                            <a:pt x="58" y="26"/>
                            <a:pt x="56" y="26"/>
                          </a:cubicBezTo>
                          <a:cubicBezTo>
                            <a:pt x="59" y="29"/>
                            <a:pt x="56" y="34"/>
                            <a:pt x="51" y="33"/>
                          </a:cubicBezTo>
                          <a:cubicBezTo>
                            <a:pt x="53" y="37"/>
                            <a:pt x="49" y="42"/>
                            <a:pt x="45" y="39"/>
                          </a:cubicBezTo>
                          <a:cubicBezTo>
                            <a:pt x="46" y="43"/>
                            <a:pt x="42" y="47"/>
                            <a:pt x="38" y="46"/>
                          </a:cubicBezTo>
                          <a:cubicBezTo>
                            <a:pt x="38" y="50"/>
                            <a:pt x="33" y="54"/>
                            <a:pt x="30" y="50"/>
                          </a:cubicBezTo>
                          <a:cubicBezTo>
                            <a:pt x="27" y="53"/>
                            <a:pt x="23" y="49"/>
                            <a:pt x="23" y="45"/>
                          </a:cubicBezTo>
                          <a:cubicBezTo>
                            <a:pt x="19" y="47"/>
                            <a:pt x="15" y="43"/>
                            <a:pt x="16" y="39"/>
                          </a:cubicBezTo>
                          <a:cubicBezTo>
                            <a:pt x="12" y="41"/>
                            <a:pt x="8" y="37"/>
                            <a:pt x="1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14374"/>
                    <p:cNvSpPr>
                      <a:spLocks/>
                    </p:cNvSpPr>
                    <p:nvPr/>
                  </p:nvSpPr>
                  <p:spPr bwMode="auto">
                    <a:xfrm>
                      <a:off x="2413" y="682"/>
                      <a:ext cx="0" cy="5"/>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14375"/>
                    <p:cNvSpPr>
                      <a:spLocks/>
                    </p:cNvSpPr>
                    <p:nvPr/>
                  </p:nvSpPr>
                  <p:spPr bwMode="auto">
                    <a:xfrm>
                      <a:off x="2413" y="687"/>
                      <a:ext cx="0" cy="4"/>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4376"/>
                    <p:cNvSpPr>
                      <a:spLocks/>
                    </p:cNvSpPr>
                    <p:nvPr/>
                  </p:nvSpPr>
                  <p:spPr bwMode="auto">
                    <a:xfrm>
                      <a:off x="2413" y="6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14377"/>
                    <p:cNvSpPr>
                      <a:spLocks/>
                    </p:cNvSpPr>
                    <p:nvPr/>
                  </p:nvSpPr>
                  <p:spPr bwMode="auto">
                    <a:xfrm>
                      <a:off x="2409" y="687"/>
                      <a:ext cx="4" cy="4"/>
                    </a:xfrm>
                    <a:custGeom>
                      <a:avLst/>
                      <a:gdLst>
                        <a:gd name="T0" fmla="*/ 1 w 1"/>
                        <a:gd name="T1" fmla="*/ 1 h 1"/>
                        <a:gd name="T2" fmla="*/ 1 w 1"/>
                        <a:gd name="T3" fmla="*/ 0 h 1"/>
                        <a:gd name="T4" fmla="*/ 1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1" y="0"/>
                            <a:pt x="1" y="0"/>
                          </a:cubicBezTo>
                          <a:cubicBezTo>
                            <a:pt x="1" y="1"/>
                            <a:pt x="1" y="1"/>
                            <a:pt x="1"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14378"/>
                    <p:cNvSpPr>
                      <a:spLocks/>
                    </p:cNvSpPr>
                    <p:nvPr/>
                  </p:nvSpPr>
                  <p:spPr bwMode="auto">
                    <a:xfrm>
                      <a:off x="2409" y="682"/>
                      <a:ext cx="4" cy="5"/>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0"/>
                            <a:pt x="1" y="0"/>
                            <a:pt x="1"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14379"/>
                    <p:cNvSpPr>
                      <a:spLocks/>
                    </p:cNvSpPr>
                    <p:nvPr/>
                  </p:nvSpPr>
                  <p:spPr bwMode="auto">
                    <a:xfrm>
                      <a:off x="2298" y="846"/>
                      <a:ext cx="16" cy="13"/>
                    </a:xfrm>
                    <a:custGeom>
                      <a:avLst/>
                      <a:gdLst>
                        <a:gd name="T0" fmla="*/ 4 w 4"/>
                        <a:gd name="T1" fmla="*/ 0 h 3"/>
                        <a:gd name="T2" fmla="*/ 2 w 4"/>
                        <a:gd name="T3" fmla="*/ 2 h 3"/>
                        <a:gd name="T4" fmla="*/ 0 w 4"/>
                        <a:gd name="T5" fmla="*/ 3 h 3"/>
                        <a:gd name="T6" fmla="*/ 2 w 4"/>
                        <a:gd name="T7" fmla="*/ 2 h 3"/>
                        <a:gd name="T8" fmla="*/ 4 w 4"/>
                        <a:gd name="T9" fmla="*/ 1 h 3"/>
                        <a:gd name="T10" fmla="*/ 3 w 4"/>
                        <a:gd name="T11" fmla="*/ 1 h 3"/>
                        <a:gd name="T12" fmla="*/ 4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4" y="0"/>
                          </a:moveTo>
                          <a:cubicBezTo>
                            <a:pt x="3" y="1"/>
                            <a:pt x="3" y="1"/>
                            <a:pt x="2" y="2"/>
                          </a:cubicBezTo>
                          <a:cubicBezTo>
                            <a:pt x="1" y="3"/>
                            <a:pt x="1" y="3"/>
                            <a:pt x="0" y="3"/>
                          </a:cubicBezTo>
                          <a:cubicBezTo>
                            <a:pt x="0" y="3"/>
                            <a:pt x="1" y="2"/>
                            <a:pt x="2" y="2"/>
                          </a:cubicBezTo>
                          <a:cubicBezTo>
                            <a:pt x="3" y="1"/>
                            <a:pt x="4" y="1"/>
                            <a:pt x="4" y="1"/>
                          </a:cubicBezTo>
                          <a:cubicBezTo>
                            <a:pt x="3" y="1"/>
                            <a:pt x="3" y="1"/>
                            <a:pt x="3" y="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Oval 14380"/>
                    <p:cNvSpPr>
                      <a:spLocks noChangeArrowheads="1"/>
                    </p:cNvSpPr>
                    <p:nvPr/>
                  </p:nvSpPr>
                  <p:spPr bwMode="auto">
                    <a:xfrm>
                      <a:off x="2372" y="658"/>
                      <a:ext cx="1" cy="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4381"/>
                    <p:cNvSpPr>
                      <a:spLocks/>
                    </p:cNvSpPr>
                    <p:nvPr/>
                  </p:nvSpPr>
                  <p:spPr bwMode="auto">
                    <a:xfrm>
                      <a:off x="2372" y="66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4382"/>
                    <p:cNvSpPr>
                      <a:spLocks/>
                    </p:cNvSpPr>
                    <p:nvPr/>
                  </p:nvSpPr>
                  <p:spPr bwMode="auto">
                    <a:xfrm>
                      <a:off x="2372" y="66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4383"/>
                    <p:cNvSpPr>
                      <a:spLocks/>
                    </p:cNvSpPr>
                    <p:nvPr/>
                  </p:nvSpPr>
                  <p:spPr bwMode="auto">
                    <a:xfrm>
                      <a:off x="2372" y="658"/>
                      <a:ext cx="4" cy="4"/>
                    </a:xfrm>
                    <a:custGeom>
                      <a:avLst/>
                      <a:gdLst>
                        <a:gd name="T0" fmla="*/ 0 w 1"/>
                        <a:gd name="T1" fmla="*/ 1 h 1"/>
                        <a:gd name="T2" fmla="*/ 0 w 1"/>
                        <a:gd name="T3" fmla="*/ 1 h 1"/>
                        <a:gd name="T4" fmla="*/ 0 w 1"/>
                        <a:gd name="T5" fmla="*/ 0 h 1"/>
                        <a:gd name="T6" fmla="*/ 1 w 1"/>
                        <a:gd name="T7" fmla="*/ 0 h 1"/>
                        <a:gd name="T8" fmla="*/ 0 w 1"/>
                        <a:gd name="T9" fmla="*/ 1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0" y="1"/>
                            <a:pt x="0" y="1"/>
                          </a:cubicBezTo>
                          <a:cubicBezTo>
                            <a:pt x="0" y="0"/>
                            <a:pt x="0" y="0"/>
                            <a:pt x="0" y="0"/>
                          </a:cubicBezTo>
                          <a:cubicBezTo>
                            <a:pt x="0" y="0"/>
                            <a:pt x="1" y="0"/>
                            <a:pt x="1" y="0"/>
                          </a:cubicBezTo>
                          <a:cubicBezTo>
                            <a:pt x="1"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4384"/>
                    <p:cNvSpPr>
                      <a:spLocks/>
                    </p:cNvSpPr>
                    <p:nvPr/>
                  </p:nvSpPr>
                  <p:spPr bwMode="auto">
                    <a:xfrm>
                      <a:off x="2372" y="66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14385"/>
                    <p:cNvSpPr>
                      <a:spLocks/>
                    </p:cNvSpPr>
                    <p:nvPr/>
                  </p:nvSpPr>
                  <p:spPr bwMode="auto">
                    <a:xfrm>
                      <a:off x="2368" y="633"/>
                      <a:ext cx="8" cy="29"/>
                    </a:xfrm>
                    <a:custGeom>
                      <a:avLst/>
                      <a:gdLst>
                        <a:gd name="T0" fmla="*/ 2 w 2"/>
                        <a:gd name="T1" fmla="*/ 6 h 7"/>
                        <a:gd name="T2" fmla="*/ 2 w 2"/>
                        <a:gd name="T3" fmla="*/ 5 h 7"/>
                        <a:gd name="T4" fmla="*/ 1 w 2"/>
                        <a:gd name="T5" fmla="*/ 4 h 7"/>
                        <a:gd name="T6" fmla="*/ 1 w 2"/>
                        <a:gd name="T7" fmla="*/ 3 h 7"/>
                        <a:gd name="T8" fmla="*/ 1 w 2"/>
                        <a:gd name="T9" fmla="*/ 3 h 7"/>
                        <a:gd name="T10" fmla="*/ 1 w 2"/>
                        <a:gd name="T11" fmla="*/ 3 h 7"/>
                        <a:gd name="T12" fmla="*/ 1 w 2"/>
                        <a:gd name="T13" fmla="*/ 3 h 7"/>
                        <a:gd name="T14" fmla="*/ 1 w 2"/>
                        <a:gd name="T15" fmla="*/ 3 h 7"/>
                        <a:gd name="T16" fmla="*/ 1 w 2"/>
                        <a:gd name="T17" fmla="*/ 2 h 7"/>
                        <a:gd name="T18" fmla="*/ 1 w 2"/>
                        <a:gd name="T19" fmla="*/ 2 h 7"/>
                        <a:gd name="T20" fmla="*/ 1 w 2"/>
                        <a:gd name="T21" fmla="*/ 0 h 7"/>
                        <a:gd name="T22" fmla="*/ 1 w 2"/>
                        <a:gd name="T23" fmla="*/ 0 h 7"/>
                        <a:gd name="T24" fmla="*/ 1 w 2"/>
                        <a:gd name="T25" fmla="*/ 0 h 7"/>
                        <a:gd name="T26" fmla="*/ 0 w 2"/>
                        <a:gd name="T27" fmla="*/ 0 h 7"/>
                        <a:gd name="T28" fmla="*/ 1 w 2"/>
                        <a:gd name="T29" fmla="*/ 0 h 7"/>
                        <a:gd name="T30" fmla="*/ 1 w 2"/>
                        <a:gd name="T31" fmla="*/ 0 h 7"/>
                        <a:gd name="T32" fmla="*/ 1 w 2"/>
                        <a:gd name="T33" fmla="*/ 0 h 7"/>
                        <a:gd name="T34" fmla="*/ 1 w 2"/>
                        <a:gd name="T35" fmla="*/ 2 h 7"/>
                        <a:gd name="T36" fmla="*/ 1 w 2"/>
                        <a:gd name="T37" fmla="*/ 3 h 7"/>
                        <a:gd name="T38" fmla="*/ 1 w 2"/>
                        <a:gd name="T39" fmla="*/ 3 h 7"/>
                        <a:gd name="T40" fmla="*/ 1 w 2"/>
                        <a:gd name="T41" fmla="*/ 3 h 7"/>
                        <a:gd name="T42" fmla="*/ 2 w 2"/>
                        <a:gd name="T43" fmla="*/ 4 h 7"/>
                        <a:gd name="T44" fmla="*/ 2 w 2"/>
                        <a:gd name="T45" fmla="*/ 5 h 7"/>
                        <a:gd name="T46" fmla="*/ 2 w 2"/>
                        <a:gd name="T47" fmla="*/ 6 h 7"/>
                        <a:gd name="T48" fmla="*/ 2 w 2"/>
                        <a:gd name="T49" fmla="*/ 7 h 7"/>
                        <a:gd name="T50" fmla="*/ 2 w 2"/>
                        <a:gd name="T51" fmla="*/ 6 h 7"/>
                        <a:gd name="T52" fmla="*/ 2 w 2"/>
                        <a:gd name="T53"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 h="7">
                          <a:moveTo>
                            <a:pt x="2" y="6"/>
                          </a:moveTo>
                          <a:cubicBezTo>
                            <a:pt x="2" y="6"/>
                            <a:pt x="2" y="6"/>
                            <a:pt x="2" y="5"/>
                          </a:cubicBezTo>
                          <a:cubicBezTo>
                            <a:pt x="2" y="5"/>
                            <a:pt x="2" y="4"/>
                            <a:pt x="1" y="4"/>
                          </a:cubicBezTo>
                          <a:cubicBezTo>
                            <a:pt x="1" y="4"/>
                            <a:pt x="1" y="4"/>
                            <a:pt x="1" y="3"/>
                          </a:cubicBezTo>
                          <a:cubicBezTo>
                            <a:pt x="1" y="3"/>
                            <a:pt x="1" y="3"/>
                            <a:pt x="1" y="3"/>
                          </a:cubicBezTo>
                          <a:cubicBezTo>
                            <a:pt x="1" y="3"/>
                            <a:pt x="1" y="3"/>
                            <a:pt x="1" y="3"/>
                          </a:cubicBezTo>
                          <a:cubicBezTo>
                            <a:pt x="1" y="3"/>
                            <a:pt x="1" y="3"/>
                            <a:pt x="1" y="3"/>
                          </a:cubicBezTo>
                          <a:cubicBezTo>
                            <a:pt x="1" y="3"/>
                            <a:pt x="1" y="3"/>
                            <a:pt x="1" y="3"/>
                          </a:cubicBezTo>
                          <a:cubicBezTo>
                            <a:pt x="1" y="3"/>
                            <a:pt x="1" y="2"/>
                            <a:pt x="1" y="2"/>
                          </a:cubicBezTo>
                          <a:cubicBezTo>
                            <a:pt x="1" y="2"/>
                            <a:pt x="1" y="2"/>
                            <a:pt x="1" y="2"/>
                          </a:cubicBezTo>
                          <a:cubicBezTo>
                            <a:pt x="1" y="1"/>
                            <a:pt x="1" y="1"/>
                            <a:pt x="1" y="0"/>
                          </a:cubicBezTo>
                          <a:cubicBezTo>
                            <a:pt x="1" y="0"/>
                            <a:pt x="1" y="0"/>
                            <a:pt x="1" y="0"/>
                          </a:cubicBezTo>
                          <a:cubicBezTo>
                            <a:pt x="1" y="0"/>
                            <a:pt x="1" y="0"/>
                            <a:pt x="1" y="0"/>
                          </a:cubicBezTo>
                          <a:cubicBezTo>
                            <a:pt x="1" y="0"/>
                            <a:pt x="0" y="0"/>
                            <a:pt x="0" y="0"/>
                          </a:cubicBezTo>
                          <a:cubicBezTo>
                            <a:pt x="0" y="0"/>
                            <a:pt x="1" y="0"/>
                            <a:pt x="1" y="0"/>
                          </a:cubicBezTo>
                          <a:cubicBezTo>
                            <a:pt x="1" y="0"/>
                            <a:pt x="1" y="0"/>
                            <a:pt x="1" y="0"/>
                          </a:cubicBezTo>
                          <a:cubicBezTo>
                            <a:pt x="1" y="0"/>
                            <a:pt x="1" y="0"/>
                            <a:pt x="1" y="0"/>
                          </a:cubicBezTo>
                          <a:cubicBezTo>
                            <a:pt x="1" y="1"/>
                            <a:pt x="1" y="1"/>
                            <a:pt x="1" y="2"/>
                          </a:cubicBezTo>
                          <a:cubicBezTo>
                            <a:pt x="1" y="2"/>
                            <a:pt x="1" y="2"/>
                            <a:pt x="1" y="3"/>
                          </a:cubicBezTo>
                          <a:cubicBezTo>
                            <a:pt x="1" y="3"/>
                            <a:pt x="1" y="3"/>
                            <a:pt x="1" y="3"/>
                          </a:cubicBezTo>
                          <a:cubicBezTo>
                            <a:pt x="1" y="3"/>
                            <a:pt x="1" y="3"/>
                            <a:pt x="1" y="3"/>
                          </a:cubicBezTo>
                          <a:cubicBezTo>
                            <a:pt x="1" y="3"/>
                            <a:pt x="1" y="3"/>
                            <a:pt x="2" y="4"/>
                          </a:cubicBezTo>
                          <a:cubicBezTo>
                            <a:pt x="2" y="4"/>
                            <a:pt x="2" y="4"/>
                            <a:pt x="2" y="5"/>
                          </a:cubicBezTo>
                          <a:cubicBezTo>
                            <a:pt x="2" y="5"/>
                            <a:pt x="2" y="6"/>
                            <a:pt x="2" y="6"/>
                          </a:cubicBezTo>
                          <a:cubicBezTo>
                            <a:pt x="2" y="6"/>
                            <a:pt x="2" y="7"/>
                            <a:pt x="2" y="7"/>
                          </a:cubicBezTo>
                          <a:cubicBezTo>
                            <a:pt x="2" y="7"/>
                            <a:pt x="2" y="7"/>
                            <a:pt x="2" y="6"/>
                          </a:cubicBezTo>
                          <a:cubicBezTo>
                            <a:pt x="2" y="6"/>
                            <a:pt x="2"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14386"/>
                    <p:cNvSpPr>
                      <a:spLocks/>
                    </p:cNvSpPr>
                    <p:nvPr/>
                  </p:nvSpPr>
                  <p:spPr bwMode="auto">
                    <a:xfrm>
                      <a:off x="2372" y="662"/>
                      <a:ext cx="4" cy="0"/>
                    </a:xfrm>
                    <a:custGeom>
                      <a:avLst/>
                      <a:gdLst>
                        <a:gd name="T0" fmla="*/ 0 w 1"/>
                        <a:gd name="T1" fmla="*/ 1 w 1"/>
                        <a:gd name="T2" fmla="*/ 0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4387"/>
                    <p:cNvSpPr>
                      <a:spLocks/>
                    </p:cNvSpPr>
                    <p:nvPr/>
                  </p:nvSpPr>
                  <p:spPr bwMode="auto">
                    <a:xfrm>
                      <a:off x="2372" y="66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4388"/>
                    <p:cNvSpPr>
                      <a:spLocks/>
                    </p:cNvSpPr>
                    <p:nvPr/>
                  </p:nvSpPr>
                  <p:spPr bwMode="auto">
                    <a:xfrm>
                      <a:off x="2372" y="654"/>
                      <a:ext cx="4" cy="4"/>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0" y="1"/>
                          </a:cubicBezTo>
                          <a:cubicBezTo>
                            <a:pt x="0" y="1"/>
                            <a:pt x="0"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4389"/>
                    <p:cNvSpPr>
                      <a:spLocks/>
                    </p:cNvSpPr>
                    <p:nvPr/>
                  </p:nvSpPr>
                  <p:spPr bwMode="auto">
                    <a:xfrm>
                      <a:off x="2372" y="66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4390"/>
                    <p:cNvSpPr>
                      <a:spLocks noEditPoints="1"/>
                    </p:cNvSpPr>
                    <p:nvPr/>
                  </p:nvSpPr>
                  <p:spPr bwMode="auto">
                    <a:xfrm>
                      <a:off x="2220" y="564"/>
                      <a:ext cx="160" cy="250"/>
                    </a:xfrm>
                    <a:custGeom>
                      <a:avLst/>
                      <a:gdLst>
                        <a:gd name="T0" fmla="*/ 38 w 39"/>
                        <a:gd name="T1" fmla="*/ 26 h 61"/>
                        <a:gd name="T2" fmla="*/ 38 w 39"/>
                        <a:gd name="T3" fmla="*/ 27 h 61"/>
                        <a:gd name="T4" fmla="*/ 38 w 39"/>
                        <a:gd name="T5" fmla="*/ 29 h 61"/>
                        <a:gd name="T6" fmla="*/ 37 w 39"/>
                        <a:gd name="T7" fmla="*/ 28 h 61"/>
                        <a:gd name="T8" fmla="*/ 37 w 39"/>
                        <a:gd name="T9" fmla="*/ 24 h 61"/>
                        <a:gd name="T10" fmla="*/ 37 w 39"/>
                        <a:gd name="T11" fmla="*/ 24 h 61"/>
                        <a:gd name="T12" fmla="*/ 37 w 39"/>
                        <a:gd name="T13" fmla="*/ 24 h 61"/>
                        <a:gd name="T14" fmla="*/ 37 w 39"/>
                        <a:gd name="T15" fmla="*/ 24 h 61"/>
                        <a:gd name="T16" fmla="*/ 36 w 39"/>
                        <a:gd name="T17" fmla="*/ 20 h 61"/>
                        <a:gd name="T18" fmla="*/ 31 w 39"/>
                        <a:gd name="T19" fmla="*/ 8 h 61"/>
                        <a:gd name="T20" fmla="*/ 29 w 39"/>
                        <a:gd name="T21" fmla="*/ 4 h 61"/>
                        <a:gd name="T22" fmla="*/ 27 w 39"/>
                        <a:gd name="T23" fmla="*/ 3 h 61"/>
                        <a:gd name="T24" fmla="*/ 23 w 39"/>
                        <a:gd name="T25" fmla="*/ 0 h 61"/>
                        <a:gd name="T26" fmla="*/ 20 w 39"/>
                        <a:gd name="T27" fmla="*/ 0 h 61"/>
                        <a:gd name="T28" fmla="*/ 14 w 39"/>
                        <a:gd name="T29" fmla="*/ 1 h 61"/>
                        <a:gd name="T30" fmla="*/ 12 w 39"/>
                        <a:gd name="T31" fmla="*/ 3 h 61"/>
                        <a:gd name="T32" fmla="*/ 7 w 39"/>
                        <a:gd name="T33" fmla="*/ 7 h 61"/>
                        <a:gd name="T34" fmla="*/ 4 w 39"/>
                        <a:gd name="T35" fmla="*/ 11 h 61"/>
                        <a:gd name="T36" fmla="*/ 3 w 39"/>
                        <a:gd name="T37" fmla="*/ 14 h 61"/>
                        <a:gd name="T38" fmla="*/ 1 w 39"/>
                        <a:gd name="T39" fmla="*/ 20 h 61"/>
                        <a:gd name="T40" fmla="*/ 1 w 39"/>
                        <a:gd name="T41" fmla="*/ 24 h 61"/>
                        <a:gd name="T42" fmla="*/ 0 w 39"/>
                        <a:gd name="T43" fmla="*/ 26 h 61"/>
                        <a:gd name="T44" fmla="*/ 0 w 39"/>
                        <a:gd name="T45" fmla="*/ 28 h 61"/>
                        <a:gd name="T46" fmla="*/ 1 w 39"/>
                        <a:gd name="T47" fmla="*/ 32 h 61"/>
                        <a:gd name="T48" fmla="*/ 2 w 39"/>
                        <a:gd name="T49" fmla="*/ 35 h 61"/>
                        <a:gd name="T50" fmla="*/ 2 w 39"/>
                        <a:gd name="T51" fmla="*/ 36 h 61"/>
                        <a:gd name="T52" fmla="*/ 3 w 39"/>
                        <a:gd name="T53" fmla="*/ 40 h 61"/>
                        <a:gd name="T54" fmla="*/ 5 w 39"/>
                        <a:gd name="T55" fmla="*/ 42 h 61"/>
                        <a:gd name="T56" fmla="*/ 5 w 39"/>
                        <a:gd name="T57" fmla="*/ 45 h 61"/>
                        <a:gd name="T58" fmla="*/ 7 w 39"/>
                        <a:gd name="T59" fmla="*/ 48 h 61"/>
                        <a:gd name="T60" fmla="*/ 9 w 39"/>
                        <a:gd name="T61" fmla="*/ 51 h 61"/>
                        <a:gd name="T62" fmla="*/ 11 w 39"/>
                        <a:gd name="T63" fmla="*/ 53 h 61"/>
                        <a:gd name="T64" fmla="*/ 13 w 39"/>
                        <a:gd name="T65" fmla="*/ 56 h 61"/>
                        <a:gd name="T66" fmla="*/ 16 w 39"/>
                        <a:gd name="T67" fmla="*/ 59 h 61"/>
                        <a:gd name="T68" fmla="*/ 19 w 39"/>
                        <a:gd name="T69" fmla="*/ 61 h 61"/>
                        <a:gd name="T70" fmla="*/ 20 w 39"/>
                        <a:gd name="T71" fmla="*/ 61 h 61"/>
                        <a:gd name="T72" fmla="*/ 24 w 39"/>
                        <a:gd name="T73" fmla="*/ 58 h 61"/>
                        <a:gd name="T74" fmla="*/ 25 w 39"/>
                        <a:gd name="T75" fmla="*/ 58 h 61"/>
                        <a:gd name="T76" fmla="*/ 28 w 39"/>
                        <a:gd name="T77" fmla="*/ 54 h 61"/>
                        <a:gd name="T78" fmla="*/ 29 w 39"/>
                        <a:gd name="T79" fmla="*/ 53 h 61"/>
                        <a:gd name="T80" fmla="*/ 31 w 39"/>
                        <a:gd name="T81" fmla="*/ 49 h 61"/>
                        <a:gd name="T82" fmla="*/ 33 w 39"/>
                        <a:gd name="T83" fmla="*/ 46 h 61"/>
                        <a:gd name="T84" fmla="*/ 34 w 39"/>
                        <a:gd name="T85" fmla="*/ 42 h 61"/>
                        <a:gd name="T86" fmla="*/ 36 w 39"/>
                        <a:gd name="T87" fmla="*/ 39 h 61"/>
                        <a:gd name="T88" fmla="*/ 37 w 39"/>
                        <a:gd name="T89" fmla="*/ 35 h 61"/>
                        <a:gd name="T90" fmla="*/ 35 w 39"/>
                        <a:gd name="T91" fmla="*/ 39 h 61"/>
                        <a:gd name="T92" fmla="*/ 37 w 39"/>
                        <a:gd name="T93" fmla="*/ 36 h 61"/>
                        <a:gd name="T94" fmla="*/ 37 w 39"/>
                        <a:gd name="T95" fmla="*/ 35 h 61"/>
                        <a:gd name="T96" fmla="*/ 38 w 39"/>
                        <a:gd name="T97" fmla="*/ 32 h 61"/>
                        <a:gd name="T98" fmla="*/ 38 w 39"/>
                        <a:gd name="T99" fmla="*/ 27 h 61"/>
                        <a:gd name="T100" fmla="*/ 34 w 39"/>
                        <a:gd name="T101" fmla="*/ 28 h 61"/>
                        <a:gd name="T102" fmla="*/ 23 w 39"/>
                        <a:gd name="T103" fmla="*/ 52 h 61"/>
                        <a:gd name="T104" fmla="*/ 19 w 39"/>
                        <a:gd name="T105" fmla="*/ 55 h 61"/>
                        <a:gd name="T106" fmla="*/ 9 w 39"/>
                        <a:gd name="T107" fmla="*/ 38 h 61"/>
                        <a:gd name="T108" fmla="*/ 7 w 39"/>
                        <a:gd name="T109" fmla="*/ 20 h 61"/>
                        <a:gd name="T110" fmla="*/ 18 w 39"/>
                        <a:gd name="T111" fmla="*/ 4 h 61"/>
                        <a:gd name="T112" fmla="*/ 28 w 39"/>
                        <a:gd name="T113" fmla="*/ 8 h 61"/>
                        <a:gd name="T114" fmla="*/ 28 w 39"/>
                        <a:gd name="T115" fmla="*/ 7 h 61"/>
                        <a:gd name="T116" fmla="*/ 34 w 39"/>
                        <a:gd name="T117"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 h="61">
                          <a:moveTo>
                            <a:pt x="39" y="27"/>
                          </a:moveTo>
                          <a:cubicBezTo>
                            <a:pt x="39" y="26"/>
                            <a:pt x="39" y="26"/>
                            <a:pt x="39" y="26"/>
                          </a:cubicBezTo>
                          <a:cubicBezTo>
                            <a:pt x="39" y="26"/>
                            <a:pt x="39" y="25"/>
                            <a:pt x="39" y="25"/>
                          </a:cubicBezTo>
                          <a:cubicBezTo>
                            <a:pt x="39" y="25"/>
                            <a:pt x="38" y="25"/>
                            <a:pt x="38" y="24"/>
                          </a:cubicBezTo>
                          <a:cubicBezTo>
                            <a:pt x="38" y="24"/>
                            <a:pt x="38" y="24"/>
                            <a:pt x="38" y="24"/>
                          </a:cubicBezTo>
                          <a:cubicBezTo>
                            <a:pt x="38" y="24"/>
                            <a:pt x="38" y="24"/>
                            <a:pt x="38" y="24"/>
                          </a:cubicBezTo>
                          <a:cubicBezTo>
                            <a:pt x="38" y="24"/>
                            <a:pt x="38" y="25"/>
                            <a:pt x="38" y="25"/>
                          </a:cubicBezTo>
                          <a:cubicBezTo>
                            <a:pt x="38" y="25"/>
                            <a:pt x="38" y="26"/>
                            <a:pt x="38" y="26"/>
                          </a:cubicBezTo>
                          <a:cubicBezTo>
                            <a:pt x="38" y="26"/>
                            <a:pt x="38" y="27"/>
                            <a:pt x="38" y="27"/>
                          </a:cubicBezTo>
                          <a:cubicBezTo>
                            <a:pt x="38" y="27"/>
                            <a:pt x="38" y="27"/>
                            <a:pt x="38" y="27"/>
                          </a:cubicBezTo>
                          <a:cubicBezTo>
                            <a:pt x="38" y="27"/>
                            <a:pt x="37" y="28"/>
                            <a:pt x="37" y="28"/>
                          </a:cubicBezTo>
                          <a:cubicBezTo>
                            <a:pt x="37" y="28"/>
                            <a:pt x="38" y="28"/>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7"/>
                            <a:pt x="38" y="27"/>
                          </a:cubicBezTo>
                          <a:cubicBezTo>
                            <a:pt x="38" y="27"/>
                            <a:pt x="38" y="28"/>
                            <a:pt x="38" y="28"/>
                          </a:cubicBezTo>
                          <a:cubicBezTo>
                            <a:pt x="38" y="28"/>
                            <a:pt x="38" y="28"/>
                            <a:pt x="37" y="28"/>
                          </a:cubicBezTo>
                          <a:cubicBezTo>
                            <a:pt x="37" y="28"/>
                            <a:pt x="37" y="28"/>
                            <a:pt x="37" y="28"/>
                          </a:cubicBezTo>
                          <a:cubicBezTo>
                            <a:pt x="37" y="28"/>
                            <a:pt x="37" y="28"/>
                            <a:pt x="37" y="28"/>
                          </a:cubicBezTo>
                          <a:cubicBezTo>
                            <a:pt x="37" y="28"/>
                            <a:pt x="38" y="28"/>
                            <a:pt x="38" y="28"/>
                          </a:cubicBezTo>
                          <a:cubicBezTo>
                            <a:pt x="38" y="28"/>
                            <a:pt x="38" y="28"/>
                            <a:pt x="38" y="28"/>
                          </a:cubicBezTo>
                          <a:cubicBezTo>
                            <a:pt x="38" y="29"/>
                            <a:pt x="38" y="29"/>
                            <a:pt x="38" y="29"/>
                          </a:cubicBezTo>
                          <a:cubicBezTo>
                            <a:pt x="38" y="29"/>
                            <a:pt x="38" y="29"/>
                            <a:pt x="38" y="29"/>
                          </a:cubicBezTo>
                          <a:cubicBezTo>
                            <a:pt x="38" y="29"/>
                            <a:pt x="38" y="30"/>
                            <a:pt x="38" y="30"/>
                          </a:cubicBezTo>
                          <a:cubicBezTo>
                            <a:pt x="38" y="30"/>
                            <a:pt x="38" y="29"/>
                            <a:pt x="38" y="29"/>
                          </a:cubicBezTo>
                          <a:cubicBezTo>
                            <a:pt x="38" y="29"/>
                            <a:pt x="38" y="28"/>
                            <a:pt x="37" y="28"/>
                          </a:cubicBezTo>
                          <a:cubicBezTo>
                            <a:pt x="37" y="28"/>
                            <a:pt x="37" y="28"/>
                            <a:pt x="37" y="28"/>
                          </a:cubicBezTo>
                          <a:cubicBezTo>
                            <a:pt x="37" y="28"/>
                            <a:pt x="37" y="28"/>
                            <a:pt x="37" y="28"/>
                          </a:cubicBezTo>
                          <a:cubicBezTo>
                            <a:pt x="37" y="28"/>
                            <a:pt x="37" y="28"/>
                            <a:pt x="37" y="28"/>
                          </a:cubicBezTo>
                          <a:cubicBezTo>
                            <a:pt x="37" y="28"/>
                            <a:pt x="37" y="28"/>
                            <a:pt x="37" y="28"/>
                          </a:cubicBezTo>
                          <a:cubicBezTo>
                            <a:pt x="37" y="27"/>
                            <a:pt x="38" y="27"/>
                            <a:pt x="38" y="27"/>
                          </a:cubicBezTo>
                          <a:cubicBezTo>
                            <a:pt x="38" y="27"/>
                            <a:pt x="38" y="26"/>
                            <a:pt x="38" y="26"/>
                          </a:cubicBezTo>
                          <a:cubicBezTo>
                            <a:pt x="38" y="25"/>
                            <a:pt x="38" y="25"/>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3"/>
                            <a:pt x="37" y="23"/>
                            <a:pt x="37" y="23"/>
                          </a:cubicBezTo>
                          <a:cubicBezTo>
                            <a:pt x="37" y="23"/>
                            <a:pt x="37" y="23"/>
                            <a:pt x="37" y="23"/>
                          </a:cubicBezTo>
                          <a:cubicBezTo>
                            <a:pt x="37" y="23"/>
                            <a:pt x="37" y="23"/>
                            <a:pt x="37" y="23"/>
                          </a:cubicBezTo>
                          <a:cubicBezTo>
                            <a:pt x="37" y="23"/>
                            <a:pt x="37" y="23"/>
                            <a:pt x="37" y="23"/>
                          </a:cubicBezTo>
                          <a:cubicBezTo>
                            <a:pt x="37" y="23"/>
                            <a:pt x="37" y="23"/>
                            <a:pt x="37" y="22"/>
                          </a:cubicBezTo>
                          <a:cubicBezTo>
                            <a:pt x="37" y="21"/>
                            <a:pt x="37" y="21"/>
                            <a:pt x="36" y="20"/>
                          </a:cubicBezTo>
                          <a:cubicBezTo>
                            <a:pt x="37" y="20"/>
                            <a:pt x="37" y="19"/>
                            <a:pt x="37" y="19"/>
                          </a:cubicBezTo>
                          <a:cubicBezTo>
                            <a:pt x="37" y="18"/>
                            <a:pt x="36" y="17"/>
                            <a:pt x="35" y="17"/>
                          </a:cubicBezTo>
                          <a:cubicBezTo>
                            <a:pt x="36" y="17"/>
                            <a:pt x="36" y="16"/>
                            <a:pt x="36" y="15"/>
                          </a:cubicBezTo>
                          <a:cubicBezTo>
                            <a:pt x="35" y="15"/>
                            <a:pt x="35" y="14"/>
                            <a:pt x="34" y="14"/>
                          </a:cubicBezTo>
                          <a:cubicBezTo>
                            <a:pt x="35" y="14"/>
                            <a:pt x="35" y="13"/>
                            <a:pt x="35" y="13"/>
                          </a:cubicBezTo>
                          <a:cubicBezTo>
                            <a:pt x="34" y="12"/>
                            <a:pt x="34" y="11"/>
                            <a:pt x="33" y="11"/>
                          </a:cubicBezTo>
                          <a:cubicBezTo>
                            <a:pt x="33" y="11"/>
                            <a:pt x="33" y="10"/>
                            <a:pt x="33" y="9"/>
                          </a:cubicBezTo>
                          <a:cubicBezTo>
                            <a:pt x="32" y="9"/>
                            <a:pt x="32" y="8"/>
                            <a:pt x="31" y="8"/>
                          </a:cubicBezTo>
                          <a:cubicBezTo>
                            <a:pt x="31" y="8"/>
                            <a:pt x="31" y="8"/>
                            <a:pt x="31" y="8"/>
                          </a:cubicBezTo>
                          <a:cubicBezTo>
                            <a:pt x="31" y="7"/>
                            <a:pt x="31" y="7"/>
                            <a:pt x="31" y="7"/>
                          </a:cubicBezTo>
                          <a:cubicBezTo>
                            <a:pt x="31" y="6"/>
                            <a:pt x="30" y="6"/>
                            <a:pt x="30" y="6"/>
                          </a:cubicBezTo>
                          <a:cubicBezTo>
                            <a:pt x="30" y="6"/>
                            <a:pt x="30" y="6"/>
                            <a:pt x="29" y="6"/>
                          </a:cubicBezTo>
                          <a:cubicBezTo>
                            <a:pt x="29" y="6"/>
                            <a:pt x="29" y="6"/>
                            <a:pt x="29" y="6"/>
                          </a:cubicBezTo>
                          <a:cubicBezTo>
                            <a:pt x="29" y="6"/>
                            <a:pt x="29" y="6"/>
                            <a:pt x="29" y="6"/>
                          </a:cubicBezTo>
                          <a:cubicBezTo>
                            <a:pt x="29" y="6"/>
                            <a:pt x="29" y="6"/>
                            <a:pt x="29" y="6"/>
                          </a:cubicBezTo>
                          <a:cubicBezTo>
                            <a:pt x="29" y="5"/>
                            <a:pt x="29" y="5"/>
                            <a:pt x="29" y="4"/>
                          </a:cubicBezTo>
                          <a:cubicBezTo>
                            <a:pt x="29" y="4"/>
                            <a:pt x="28" y="4"/>
                            <a:pt x="28" y="4"/>
                          </a:cubicBezTo>
                          <a:cubicBezTo>
                            <a:pt x="28" y="3"/>
                            <a:pt x="28"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6" y="3"/>
                            <a:pt x="26" y="3"/>
                            <a:pt x="26" y="2"/>
                          </a:cubicBezTo>
                          <a:cubicBezTo>
                            <a:pt x="26" y="2"/>
                            <a:pt x="26" y="2"/>
                            <a:pt x="25" y="2"/>
                          </a:cubicBezTo>
                          <a:cubicBezTo>
                            <a:pt x="25" y="1"/>
                            <a:pt x="24" y="1"/>
                            <a:pt x="24" y="1"/>
                          </a:cubicBezTo>
                          <a:cubicBezTo>
                            <a:pt x="24" y="1"/>
                            <a:pt x="23" y="1"/>
                            <a:pt x="24" y="1"/>
                          </a:cubicBezTo>
                          <a:cubicBezTo>
                            <a:pt x="24" y="1"/>
                            <a:pt x="23" y="1"/>
                            <a:pt x="23"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3" y="0"/>
                          </a:cubicBezTo>
                          <a:cubicBezTo>
                            <a:pt x="22" y="0"/>
                            <a:pt x="22" y="0"/>
                            <a:pt x="22" y="0"/>
                          </a:cubicBezTo>
                          <a:cubicBezTo>
                            <a:pt x="21" y="0"/>
                            <a:pt x="21" y="0"/>
                            <a:pt x="20" y="0"/>
                          </a:cubicBezTo>
                          <a:cubicBezTo>
                            <a:pt x="20" y="0"/>
                            <a:pt x="20" y="0"/>
                            <a:pt x="20" y="0"/>
                          </a:cubicBezTo>
                          <a:cubicBezTo>
                            <a:pt x="20" y="0"/>
                            <a:pt x="20" y="0"/>
                            <a:pt x="20" y="0"/>
                          </a:cubicBezTo>
                          <a:cubicBezTo>
                            <a:pt x="20" y="0"/>
                            <a:pt x="20" y="0"/>
                            <a:pt x="20" y="0"/>
                          </a:cubicBezTo>
                          <a:cubicBezTo>
                            <a:pt x="19" y="0"/>
                            <a:pt x="19" y="0"/>
                            <a:pt x="19" y="0"/>
                          </a:cubicBezTo>
                          <a:cubicBezTo>
                            <a:pt x="19" y="0"/>
                            <a:pt x="19" y="0"/>
                            <a:pt x="19" y="0"/>
                          </a:cubicBezTo>
                          <a:cubicBezTo>
                            <a:pt x="19" y="0"/>
                            <a:pt x="18" y="0"/>
                            <a:pt x="18" y="0"/>
                          </a:cubicBezTo>
                          <a:cubicBezTo>
                            <a:pt x="18" y="0"/>
                            <a:pt x="17" y="0"/>
                            <a:pt x="17" y="0"/>
                          </a:cubicBezTo>
                          <a:cubicBezTo>
                            <a:pt x="17" y="0"/>
                            <a:pt x="16" y="0"/>
                            <a:pt x="16" y="1"/>
                          </a:cubicBezTo>
                          <a:cubicBezTo>
                            <a:pt x="16" y="1"/>
                            <a:pt x="16" y="1"/>
                            <a:pt x="16" y="1"/>
                          </a:cubicBezTo>
                          <a:cubicBezTo>
                            <a:pt x="16" y="1"/>
                            <a:pt x="15" y="1"/>
                            <a:pt x="16" y="1"/>
                          </a:cubicBezTo>
                          <a:cubicBezTo>
                            <a:pt x="15" y="1"/>
                            <a:pt x="15" y="1"/>
                            <a:pt x="14" y="1"/>
                          </a:cubicBezTo>
                          <a:cubicBezTo>
                            <a:pt x="14" y="2"/>
                            <a:pt x="13" y="2"/>
                            <a:pt x="13" y="2"/>
                          </a:cubicBezTo>
                          <a:cubicBezTo>
                            <a:pt x="13" y="2"/>
                            <a:pt x="13" y="3"/>
                            <a:pt x="13" y="3"/>
                          </a:cubicBezTo>
                          <a:cubicBezTo>
                            <a:pt x="13" y="3"/>
                            <a:pt x="13" y="3"/>
                            <a:pt x="13" y="3"/>
                          </a:cubicBezTo>
                          <a:cubicBezTo>
                            <a:pt x="13" y="3"/>
                            <a:pt x="13" y="3"/>
                            <a:pt x="13" y="3"/>
                          </a:cubicBezTo>
                          <a:cubicBezTo>
                            <a:pt x="13" y="3"/>
                            <a:pt x="12" y="3"/>
                            <a:pt x="12" y="3"/>
                          </a:cubicBezTo>
                          <a:cubicBezTo>
                            <a:pt x="12" y="3"/>
                            <a:pt x="12" y="3"/>
                            <a:pt x="12" y="3"/>
                          </a:cubicBezTo>
                          <a:cubicBezTo>
                            <a:pt x="12" y="3"/>
                            <a:pt x="12" y="3"/>
                            <a:pt x="12" y="3"/>
                          </a:cubicBezTo>
                          <a:cubicBezTo>
                            <a:pt x="12" y="3"/>
                            <a:pt x="12" y="3"/>
                            <a:pt x="12" y="3"/>
                          </a:cubicBezTo>
                          <a:cubicBezTo>
                            <a:pt x="11" y="3"/>
                            <a:pt x="10" y="4"/>
                            <a:pt x="10" y="4"/>
                          </a:cubicBezTo>
                          <a:cubicBezTo>
                            <a:pt x="10" y="4"/>
                            <a:pt x="10" y="5"/>
                            <a:pt x="9" y="5"/>
                          </a:cubicBezTo>
                          <a:cubicBezTo>
                            <a:pt x="10" y="5"/>
                            <a:pt x="9" y="5"/>
                            <a:pt x="9" y="5"/>
                          </a:cubicBezTo>
                          <a:cubicBezTo>
                            <a:pt x="9" y="5"/>
                            <a:pt x="9" y="5"/>
                            <a:pt x="9" y="5"/>
                          </a:cubicBezTo>
                          <a:cubicBezTo>
                            <a:pt x="9" y="5"/>
                            <a:pt x="9" y="5"/>
                            <a:pt x="9" y="5"/>
                          </a:cubicBezTo>
                          <a:cubicBezTo>
                            <a:pt x="8" y="6"/>
                            <a:pt x="8" y="6"/>
                            <a:pt x="8" y="6"/>
                          </a:cubicBezTo>
                          <a:cubicBezTo>
                            <a:pt x="8" y="6"/>
                            <a:pt x="7" y="6"/>
                            <a:pt x="7" y="7"/>
                          </a:cubicBezTo>
                          <a:cubicBezTo>
                            <a:pt x="7" y="7"/>
                            <a:pt x="7" y="7"/>
                            <a:pt x="7" y="7"/>
                          </a:cubicBezTo>
                          <a:cubicBezTo>
                            <a:pt x="7" y="7"/>
                            <a:pt x="7" y="8"/>
                            <a:pt x="7" y="7"/>
                          </a:cubicBezTo>
                          <a:cubicBezTo>
                            <a:pt x="7" y="7"/>
                            <a:pt x="6" y="8"/>
                            <a:pt x="6" y="8"/>
                          </a:cubicBezTo>
                          <a:cubicBezTo>
                            <a:pt x="5" y="8"/>
                            <a:pt x="5" y="9"/>
                            <a:pt x="5" y="10"/>
                          </a:cubicBezTo>
                          <a:cubicBezTo>
                            <a:pt x="5" y="10"/>
                            <a:pt x="5" y="10"/>
                            <a:pt x="5" y="10"/>
                          </a:cubicBezTo>
                          <a:cubicBezTo>
                            <a:pt x="5" y="10"/>
                            <a:pt x="5" y="10"/>
                            <a:pt x="5" y="10"/>
                          </a:cubicBezTo>
                          <a:cubicBezTo>
                            <a:pt x="5" y="10"/>
                            <a:pt x="5" y="11"/>
                            <a:pt x="5" y="11"/>
                          </a:cubicBezTo>
                          <a:cubicBezTo>
                            <a:pt x="5" y="11"/>
                            <a:pt x="5" y="11"/>
                            <a:pt x="5" y="11"/>
                          </a:cubicBezTo>
                          <a:cubicBezTo>
                            <a:pt x="4" y="11"/>
                            <a:pt x="4" y="11"/>
                            <a:pt x="4" y="11"/>
                          </a:cubicBezTo>
                          <a:cubicBezTo>
                            <a:pt x="4" y="11"/>
                            <a:pt x="4" y="11"/>
                            <a:pt x="4" y="11"/>
                          </a:cubicBezTo>
                          <a:cubicBezTo>
                            <a:pt x="4" y="11"/>
                            <a:pt x="4" y="11"/>
                            <a:pt x="4" y="12"/>
                          </a:cubicBezTo>
                          <a:cubicBezTo>
                            <a:pt x="3" y="12"/>
                            <a:pt x="3" y="12"/>
                            <a:pt x="3" y="12"/>
                          </a:cubicBezTo>
                          <a:cubicBezTo>
                            <a:pt x="3" y="13"/>
                            <a:pt x="3" y="13"/>
                            <a:pt x="3" y="13"/>
                          </a:cubicBezTo>
                          <a:cubicBezTo>
                            <a:pt x="3" y="14"/>
                            <a:pt x="3" y="14"/>
                            <a:pt x="3" y="14"/>
                          </a:cubicBezTo>
                          <a:cubicBezTo>
                            <a:pt x="3" y="14"/>
                            <a:pt x="3" y="14"/>
                            <a:pt x="3" y="14"/>
                          </a:cubicBezTo>
                          <a:cubicBezTo>
                            <a:pt x="3" y="14"/>
                            <a:pt x="3" y="14"/>
                            <a:pt x="3" y="14"/>
                          </a:cubicBezTo>
                          <a:cubicBezTo>
                            <a:pt x="3" y="14"/>
                            <a:pt x="3" y="14"/>
                            <a:pt x="3" y="14"/>
                          </a:cubicBezTo>
                          <a:cubicBezTo>
                            <a:pt x="3" y="14"/>
                            <a:pt x="3" y="15"/>
                            <a:pt x="2" y="15"/>
                          </a:cubicBezTo>
                          <a:cubicBezTo>
                            <a:pt x="2" y="15"/>
                            <a:pt x="2" y="16"/>
                            <a:pt x="2" y="17"/>
                          </a:cubicBezTo>
                          <a:cubicBezTo>
                            <a:pt x="3" y="16"/>
                            <a:pt x="2" y="17"/>
                            <a:pt x="2" y="17"/>
                          </a:cubicBezTo>
                          <a:cubicBezTo>
                            <a:pt x="2" y="17"/>
                            <a:pt x="2" y="17"/>
                            <a:pt x="2" y="17"/>
                          </a:cubicBezTo>
                          <a:cubicBezTo>
                            <a:pt x="2" y="17"/>
                            <a:pt x="1" y="18"/>
                            <a:pt x="1" y="19"/>
                          </a:cubicBezTo>
                          <a:cubicBezTo>
                            <a:pt x="1" y="19"/>
                            <a:pt x="1" y="19"/>
                            <a:pt x="1" y="20"/>
                          </a:cubicBezTo>
                          <a:cubicBezTo>
                            <a:pt x="1" y="20"/>
                            <a:pt x="1" y="20"/>
                            <a:pt x="1" y="20"/>
                          </a:cubicBezTo>
                          <a:cubicBezTo>
                            <a:pt x="1" y="20"/>
                            <a:pt x="1" y="20"/>
                            <a:pt x="1" y="20"/>
                          </a:cubicBezTo>
                          <a:cubicBezTo>
                            <a:pt x="1" y="20"/>
                            <a:pt x="1" y="20"/>
                            <a:pt x="1" y="20"/>
                          </a:cubicBezTo>
                          <a:cubicBezTo>
                            <a:pt x="1" y="20"/>
                            <a:pt x="1" y="20"/>
                            <a:pt x="1" y="20"/>
                          </a:cubicBezTo>
                          <a:cubicBezTo>
                            <a:pt x="1" y="20"/>
                            <a:pt x="1" y="20"/>
                            <a:pt x="1" y="20"/>
                          </a:cubicBezTo>
                          <a:cubicBezTo>
                            <a:pt x="1" y="20"/>
                            <a:pt x="1" y="20"/>
                            <a:pt x="1" y="20"/>
                          </a:cubicBezTo>
                          <a:cubicBezTo>
                            <a:pt x="1" y="21"/>
                            <a:pt x="1" y="21"/>
                            <a:pt x="1" y="22"/>
                          </a:cubicBezTo>
                          <a:cubicBezTo>
                            <a:pt x="0" y="22"/>
                            <a:pt x="0" y="23"/>
                            <a:pt x="1" y="23"/>
                          </a:cubicBezTo>
                          <a:cubicBezTo>
                            <a:pt x="1" y="24"/>
                            <a:pt x="1" y="24"/>
                            <a:pt x="1" y="24"/>
                          </a:cubicBezTo>
                          <a:cubicBezTo>
                            <a:pt x="1" y="24"/>
                            <a:pt x="1" y="24"/>
                            <a:pt x="1" y="24"/>
                          </a:cubicBezTo>
                          <a:cubicBezTo>
                            <a:pt x="1" y="24"/>
                            <a:pt x="1" y="24"/>
                            <a:pt x="1" y="24"/>
                          </a:cubicBezTo>
                          <a:cubicBezTo>
                            <a:pt x="1" y="24"/>
                            <a:pt x="1" y="24"/>
                            <a:pt x="1" y="24"/>
                          </a:cubicBezTo>
                          <a:cubicBezTo>
                            <a:pt x="1" y="24"/>
                            <a:pt x="1" y="24"/>
                            <a:pt x="1" y="24"/>
                          </a:cubicBezTo>
                          <a:cubicBezTo>
                            <a:pt x="1" y="24"/>
                            <a:pt x="0" y="24"/>
                            <a:pt x="0" y="24"/>
                          </a:cubicBezTo>
                          <a:cubicBezTo>
                            <a:pt x="0" y="24"/>
                            <a:pt x="0" y="24"/>
                            <a:pt x="0" y="24"/>
                          </a:cubicBezTo>
                          <a:cubicBezTo>
                            <a:pt x="0" y="24"/>
                            <a:pt x="0" y="24"/>
                            <a:pt x="0" y="24"/>
                          </a:cubicBezTo>
                          <a:cubicBezTo>
                            <a:pt x="0" y="24"/>
                            <a:pt x="0" y="25"/>
                            <a:pt x="0" y="25"/>
                          </a:cubicBezTo>
                          <a:cubicBezTo>
                            <a:pt x="0" y="25"/>
                            <a:pt x="0" y="25"/>
                            <a:pt x="0" y="26"/>
                          </a:cubicBezTo>
                          <a:cubicBezTo>
                            <a:pt x="0" y="26"/>
                            <a:pt x="0" y="26"/>
                            <a:pt x="0" y="26"/>
                          </a:cubicBezTo>
                          <a:cubicBezTo>
                            <a:pt x="0" y="26"/>
                            <a:pt x="0" y="27"/>
                            <a:pt x="0" y="27"/>
                          </a:cubicBezTo>
                          <a:cubicBezTo>
                            <a:pt x="0" y="27"/>
                            <a:pt x="0" y="27"/>
                            <a:pt x="0" y="28"/>
                          </a:cubicBezTo>
                          <a:cubicBezTo>
                            <a:pt x="0" y="28"/>
                            <a:pt x="0" y="28"/>
                            <a:pt x="0" y="28"/>
                          </a:cubicBezTo>
                          <a:cubicBezTo>
                            <a:pt x="0" y="28"/>
                            <a:pt x="0" y="28"/>
                            <a:pt x="0" y="28"/>
                          </a:cubicBezTo>
                          <a:cubicBezTo>
                            <a:pt x="0" y="28"/>
                            <a:pt x="1" y="28"/>
                            <a:pt x="1" y="28"/>
                          </a:cubicBezTo>
                          <a:cubicBezTo>
                            <a:pt x="1" y="28"/>
                            <a:pt x="1" y="28"/>
                            <a:pt x="1" y="28"/>
                          </a:cubicBezTo>
                          <a:cubicBezTo>
                            <a:pt x="0" y="28"/>
                            <a:pt x="0" y="28"/>
                            <a:pt x="0" y="28"/>
                          </a:cubicBezTo>
                          <a:cubicBezTo>
                            <a:pt x="0" y="28"/>
                            <a:pt x="0" y="28"/>
                            <a:pt x="0" y="28"/>
                          </a:cubicBezTo>
                          <a:cubicBezTo>
                            <a:pt x="0" y="28"/>
                            <a:pt x="0" y="28"/>
                            <a:pt x="0" y="28"/>
                          </a:cubicBezTo>
                          <a:cubicBezTo>
                            <a:pt x="0" y="28"/>
                            <a:pt x="0" y="28"/>
                            <a:pt x="0" y="28"/>
                          </a:cubicBezTo>
                          <a:cubicBezTo>
                            <a:pt x="0" y="29"/>
                            <a:pt x="0" y="30"/>
                            <a:pt x="0" y="30"/>
                          </a:cubicBezTo>
                          <a:cubicBezTo>
                            <a:pt x="0" y="31"/>
                            <a:pt x="1" y="32"/>
                            <a:pt x="1" y="32"/>
                          </a:cubicBezTo>
                          <a:cubicBezTo>
                            <a:pt x="1" y="32"/>
                            <a:pt x="1" y="32"/>
                            <a:pt x="1" y="32"/>
                          </a:cubicBezTo>
                          <a:cubicBezTo>
                            <a:pt x="1" y="32"/>
                            <a:pt x="1" y="32"/>
                            <a:pt x="1" y="32"/>
                          </a:cubicBezTo>
                          <a:cubicBezTo>
                            <a:pt x="1" y="32"/>
                            <a:pt x="1" y="32"/>
                            <a:pt x="1" y="32"/>
                          </a:cubicBezTo>
                          <a:cubicBezTo>
                            <a:pt x="1" y="32"/>
                            <a:pt x="1" y="32"/>
                            <a:pt x="1" y="32"/>
                          </a:cubicBezTo>
                          <a:cubicBezTo>
                            <a:pt x="1" y="32"/>
                            <a:pt x="1" y="32"/>
                            <a:pt x="1" y="32"/>
                          </a:cubicBezTo>
                          <a:cubicBezTo>
                            <a:pt x="1" y="32"/>
                            <a:pt x="1" y="32"/>
                            <a:pt x="1" y="32"/>
                          </a:cubicBezTo>
                          <a:cubicBezTo>
                            <a:pt x="1" y="32"/>
                            <a:pt x="1" y="32"/>
                            <a:pt x="1" y="32"/>
                          </a:cubicBezTo>
                          <a:cubicBezTo>
                            <a:pt x="1" y="32"/>
                            <a:pt x="1" y="32"/>
                            <a:pt x="1" y="32"/>
                          </a:cubicBezTo>
                          <a:cubicBezTo>
                            <a:pt x="1" y="33"/>
                            <a:pt x="1" y="33"/>
                            <a:pt x="1" y="33"/>
                          </a:cubicBezTo>
                          <a:cubicBezTo>
                            <a:pt x="1" y="34"/>
                            <a:pt x="1" y="34"/>
                            <a:pt x="1" y="34"/>
                          </a:cubicBezTo>
                          <a:cubicBezTo>
                            <a:pt x="1" y="35"/>
                            <a:pt x="1" y="35"/>
                            <a:pt x="2" y="35"/>
                          </a:cubicBezTo>
                          <a:cubicBezTo>
                            <a:pt x="2" y="35"/>
                            <a:pt x="2" y="35"/>
                            <a:pt x="2" y="35"/>
                          </a:cubicBezTo>
                          <a:cubicBezTo>
                            <a:pt x="2" y="36"/>
                            <a:pt x="2" y="36"/>
                            <a:pt x="2" y="36"/>
                          </a:cubicBezTo>
                          <a:cubicBezTo>
                            <a:pt x="2" y="36"/>
                            <a:pt x="2" y="35"/>
                            <a:pt x="2" y="36"/>
                          </a:cubicBezTo>
                          <a:cubicBezTo>
                            <a:pt x="2" y="36"/>
                            <a:pt x="2" y="36"/>
                            <a:pt x="2" y="36"/>
                          </a:cubicBezTo>
                          <a:cubicBezTo>
                            <a:pt x="2" y="36"/>
                            <a:pt x="2" y="36"/>
                            <a:pt x="2" y="36"/>
                          </a:cubicBezTo>
                          <a:cubicBezTo>
                            <a:pt x="2" y="36"/>
                            <a:pt x="2" y="36"/>
                            <a:pt x="2" y="36"/>
                          </a:cubicBezTo>
                          <a:cubicBezTo>
                            <a:pt x="2" y="36"/>
                            <a:pt x="2" y="36"/>
                            <a:pt x="2" y="36"/>
                          </a:cubicBezTo>
                          <a:cubicBezTo>
                            <a:pt x="2" y="36"/>
                            <a:pt x="2" y="36"/>
                            <a:pt x="2" y="36"/>
                          </a:cubicBezTo>
                          <a:cubicBezTo>
                            <a:pt x="2" y="37"/>
                            <a:pt x="2" y="37"/>
                            <a:pt x="2" y="38"/>
                          </a:cubicBezTo>
                          <a:cubicBezTo>
                            <a:pt x="2" y="38"/>
                            <a:pt x="3" y="39"/>
                            <a:pt x="3" y="39"/>
                          </a:cubicBezTo>
                          <a:cubicBezTo>
                            <a:pt x="3" y="39"/>
                            <a:pt x="3" y="40"/>
                            <a:pt x="3" y="40"/>
                          </a:cubicBezTo>
                          <a:cubicBezTo>
                            <a:pt x="3" y="40"/>
                            <a:pt x="3" y="40"/>
                            <a:pt x="3" y="40"/>
                          </a:cubicBezTo>
                          <a:cubicBezTo>
                            <a:pt x="3" y="40"/>
                            <a:pt x="3" y="40"/>
                            <a:pt x="3" y="40"/>
                          </a:cubicBezTo>
                          <a:cubicBezTo>
                            <a:pt x="3" y="40"/>
                            <a:pt x="3" y="40"/>
                            <a:pt x="3" y="40"/>
                          </a:cubicBezTo>
                          <a:cubicBezTo>
                            <a:pt x="3" y="40"/>
                            <a:pt x="3" y="40"/>
                            <a:pt x="3" y="40"/>
                          </a:cubicBezTo>
                          <a:cubicBezTo>
                            <a:pt x="3" y="40"/>
                            <a:pt x="3" y="40"/>
                            <a:pt x="3" y="40"/>
                          </a:cubicBezTo>
                          <a:cubicBezTo>
                            <a:pt x="3" y="40"/>
                            <a:pt x="3" y="40"/>
                            <a:pt x="3" y="40"/>
                          </a:cubicBezTo>
                          <a:cubicBezTo>
                            <a:pt x="3" y="40"/>
                            <a:pt x="3" y="40"/>
                            <a:pt x="3" y="40"/>
                          </a:cubicBezTo>
                          <a:cubicBezTo>
                            <a:pt x="3" y="40"/>
                            <a:pt x="3" y="40"/>
                            <a:pt x="3" y="40"/>
                          </a:cubicBezTo>
                          <a:cubicBezTo>
                            <a:pt x="3" y="40"/>
                            <a:pt x="3" y="40"/>
                            <a:pt x="3" y="40"/>
                          </a:cubicBezTo>
                          <a:cubicBezTo>
                            <a:pt x="3" y="40"/>
                            <a:pt x="3" y="40"/>
                            <a:pt x="3" y="41"/>
                          </a:cubicBezTo>
                          <a:cubicBezTo>
                            <a:pt x="4" y="41"/>
                            <a:pt x="4" y="41"/>
                            <a:pt x="4" y="41"/>
                          </a:cubicBezTo>
                          <a:cubicBezTo>
                            <a:pt x="4" y="42"/>
                            <a:pt x="4" y="42"/>
                            <a:pt x="4" y="42"/>
                          </a:cubicBezTo>
                          <a:cubicBezTo>
                            <a:pt x="4" y="42"/>
                            <a:pt x="4" y="42"/>
                            <a:pt x="5" y="42"/>
                          </a:cubicBezTo>
                          <a:cubicBezTo>
                            <a:pt x="5" y="42"/>
                            <a:pt x="5" y="42"/>
                            <a:pt x="5" y="43"/>
                          </a:cubicBezTo>
                          <a:cubicBezTo>
                            <a:pt x="5" y="43"/>
                            <a:pt x="5" y="43"/>
                            <a:pt x="5" y="43"/>
                          </a:cubicBezTo>
                          <a:cubicBezTo>
                            <a:pt x="5" y="43"/>
                            <a:pt x="5" y="43"/>
                            <a:pt x="5" y="43"/>
                          </a:cubicBezTo>
                          <a:cubicBezTo>
                            <a:pt x="5" y="43"/>
                            <a:pt x="5" y="43"/>
                            <a:pt x="5" y="43"/>
                          </a:cubicBezTo>
                          <a:cubicBezTo>
                            <a:pt x="5" y="43"/>
                            <a:pt x="5" y="43"/>
                            <a:pt x="5" y="43"/>
                          </a:cubicBezTo>
                          <a:cubicBezTo>
                            <a:pt x="5" y="43"/>
                            <a:pt x="5" y="43"/>
                            <a:pt x="5" y="43"/>
                          </a:cubicBezTo>
                          <a:cubicBezTo>
                            <a:pt x="5" y="43"/>
                            <a:pt x="5" y="43"/>
                            <a:pt x="5" y="43"/>
                          </a:cubicBezTo>
                          <a:cubicBezTo>
                            <a:pt x="5" y="44"/>
                            <a:pt x="5" y="44"/>
                            <a:pt x="5" y="45"/>
                          </a:cubicBezTo>
                          <a:cubicBezTo>
                            <a:pt x="5" y="45"/>
                            <a:pt x="6" y="46"/>
                            <a:pt x="6" y="46"/>
                          </a:cubicBezTo>
                          <a:cubicBezTo>
                            <a:pt x="7" y="47"/>
                            <a:pt x="7" y="47"/>
                            <a:pt x="7" y="47"/>
                          </a:cubicBezTo>
                          <a:cubicBezTo>
                            <a:pt x="7" y="47"/>
                            <a:pt x="7" y="47"/>
                            <a:pt x="7" y="47"/>
                          </a:cubicBezTo>
                          <a:cubicBezTo>
                            <a:pt x="7" y="47"/>
                            <a:pt x="7" y="47"/>
                            <a:pt x="7" y="47"/>
                          </a:cubicBezTo>
                          <a:cubicBezTo>
                            <a:pt x="7" y="47"/>
                            <a:pt x="7" y="47"/>
                            <a:pt x="7" y="47"/>
                          </a:cubicBezTo>
                          <a:cubicBezTo>
                            <a:pt x="7" y="47"/>
                            <a:pt x="7" y="47"/>
                            <a:pt x="7" y="47"/>
                          </a:cubicBezTo>
                          <a:cubicBezTo>
                            <a:pt x="7" y="47"/>
                            <a:pt x="7" y="47"/>
                            <a:pt x="7" y="47"/>
                          </a:cubicBezTo>
                          <a:cubicBezTo>
                            <a:pt x="7" y="48"/>
                            <a:pt x="7" y="48"/>
                            <a:pt x="7" y="48"/>
                          </a:cubicBezTo>
                          <a:cubicBezTo>
                            <a:pt x="7" y="49"/>
                            <a:pt x="8" y="49"/>
                            <a:pt x="8" y="50"/>
                          </a:cubicBezTo>
                          <a:cubicBezTo>
                            <a:pt x="8" y="50"/>
                            <a:pt x="8" y="50"/>
                            <a:pt x="8" y="50"/>
                          </a:cubicBezTo>
                          <a:cubicBezTo>
                            <a:pt x="8" y="50"/>
                            <a:pt x="8" y="50"/>
                            <a:pt x="8" y="50"/>
                          </a:cubicBezTo>
                          <a:cubicBezTo>
                            <a:pt x="8" y="50"/>
                            <a:pt x="8" y="50"/>
                            <a:pt x="8" y="50"/>
                          </a:cubicBezTo>
                          <a:cubicBezTo>
                            <a:pt x="8" y="50"/>
                            <a:pt x="8" y="50"/>
                            <a:pt x="8" y="50"/>
                          </a:cubicBezTo>
                          <a:cubicBezTo>
                            <a:pt x="8" y="50"/>
                            <a:pt x="8" y="50"/>
                            <a:pt x="8" y="50"/>
                          </a:cubicBezTo>
                          <a:cubicBezTo>
                            <a:pt x="8" y="50"/>
                            <a:pt x="8" y="50"/>
                            <a:pt x="8" y="50"/>
                          </a:cubicBezTo>
                          <a:cubicBezTo>
                            <a:pt x="8" y="50"/>
                            <a:pt x="9" y="51"/>
                            <a:pt x="9" y="51"/>
                          </a:cubicBezTo>
                          <a:cubicBezTo>
                            <a:pt x="9" y="52"/>
                            <a:pt x="10" y="52"/>
                            <a:pt x="10" y="53"/>
                          </a:cubicBezTo>
                          <a:cubicBezTo>
                            <a:pt x="10" y="53"/>
                            <a:pt x="10" y="53"/>
                            <a:pt x="10" y="53"/>
                          </a:cubicBezTo>
                          <a:cubicBezTo>
                            <a:pt x="10" y="53"/>
                            <a:pt x="10" y="53"/>
                            <a:pt x="10" y="53"/>
                          </a:cubicBezTo>
                          <a:cubicBezTo>
                            <a:pt x="11" y="53"/>
                            <a:pt x="11" y="53"/>
                            <a:pt x="11" y="53"/>
                          </a:cubicBezTo>
                          <a:cubicBezTo>
                            <a:pt x="11" y="53"/>
                            <a:pt x="11" y="53"/>
                            <a:pt x="11" y="53"/>
                          </a:cubicBezTo>
                          <a:cubicBezTo>
                            <a:pt x="11" y="53"/>
                            <a:pt x="11" y="53"/>
                            <a:pt x="11" y="53"/>
                          </a:cubicBezTo>
                          <a:cubicBezTo>
                            <a:pt x="11" y="53"/>
                            <a:pt x="11" y="53"/>
                            <a:pt x="11" y="53"/>
                          </a:cubicBezTo>
                          <a:cubicBezTo>
                            <a:pt x="11" y="53"/>
                            <a:pt x="11" y="53"/>
                            <a:pt x="11" y="53"/>
                          </a:cubicBezTo>
                          <a:cubicBezTo>
                            <a:pt x="11" y="53"/>
                            <a:pt x="11" y="53"/>
                            <a:pt x="11" y="53"/>
                          </a:cubicBezTo>
                          <a:cubicBezTo>
                            <a:pt x="11" y="53"/>
                            <a:pt x="11" y="53"/>
                            <a:pt x="11" y="54"/>
                          </a:cubicBezTo>
                          <a:cubicBezTo>
                            <a:pt x="11" y="54"/>
                            <a:pt x="11" y="54"/>
                            <a:pt x="12" y="55"/>
                          </a:cubicBezTo>
                          <a:cubicBezTo>
                            <a:pt x="12" y="55"/>
                            <a:pt x="12" y="55"/>
                            <a:pt x="12" y="55"/>
                          </a:cubicBezTo>
                          <a:cubicBezTo>
                            <a:pt x="12" y="55"/>
                            <a:pt x="12" y="55"/>
                            <a:pt x="12" y="55"/>
                          </a:cubicBezTo>
                          <a:cubicBezTo>
                            <a:pt x="12" y="55"/>
                            <a:pt x="12" y="55"/>
                            <a:pt x="12" y="55"/>
                          </a:cubicBezTo>
                          <a:cubicBezTo>
                            <a:pt x="13" y="55"/>
                            <a:pt x="13" y="55"/>
                            <a:pt x="13" y="55"/>
                          </a:cubicBezTo>
                          <a:cubicBezTo>
                            <a:pt x="13" y="56"/>
                            <a:pt x="13" y="56"/>
                            <a:pt x="13" y="56"/>
                          </a:cubicBezTo>
                          <a:cubicBezTo>
                            <a:pt x="13" y="56"/>
                            <a:pt x="13" y="56"/>
                            <a:pt x="13" y="56"/>
                          </a:cubicBezTo>
                          <a:cubicBezTo>
                            <a:pt x="13" y="56"/>
                            <a:pt x="13" y="56"/>
                            <a:pt x="13" y="57"/>
                          </a:cubicBezTo>
                          <a:cubicBezTo>
                            <a:pt x="13" y="57"/>
                            <a:pt x="14" y="57"/>
                            <a:pt x="14" y="58"/>
                          </a:cubicBezTo>
                          <a:cubicBezTo>
                            <a:pt x="15" y="58"/>
                            <a:pt x="15" y="58"/>
                            <a:pt x="15" y="58"/>
                          </a:cubicBezTo>
                          <a:cubicBezTo>
                            <a:pt x="15" y="58"/>
                            <a:pt x="15" y="58"/>
                            <a:pt x="15" y="58"/>
                          </a:cubicBezTo>
                          <a:cubicBezTo>
                            <a:pt x="15" y="58"/>
                            <a:pt x="15" y="58"/>
                            <a:pt x="15" y="58"/>
                          </a:cubicBezTo>
                          <a:cubicBezTo>
                            <a:pt x="15" y="58"/>
                            <a:pt x="15" y="58"/>
                            <a:pt x="15" y="58"/>
                          </a:cubicBezTo>
                          <a:cubicBezTo>
                            <a:pt x="15" y="58"/>
                            <a:pt x="15" y="59"/>
                            <a:pt x="16" y="59"/>
                          </a:cubicBezTo>
                          <a:cubicBezTo>
                            <a:pt x="16" y="59"/>
                            <a:pt x="16" y="60"/>
                            <a:pt x="17" y="60"/>
                          </a:cubicBezTo>
                          <a:cubicBezTo>
                            <a:pt x="17" y="60"/>
                            <a:pt x="18" y="61"/>
                            <a:pt x="18" y="61"/>
                          </a:cubicBezTo>
                          <a:cubicBezTo>
                            <a:pt x="19" y="61"/>
                            <a:pt x="19" y="61"/>
                            <a:pt x="19" y="61"/>
                          </a:cubicBezTo>
                          <a:cubicBezTo>
                            <a:pt x="19" y="61"/>
                            <a:pt x="19" y="61"/>
                            <a:pt x="19" y="61"/>
                          </a:cubicBezTo>
                          <a:cubicBezTo>
                            <a:pt x="19" y="61"/>
                            <a:pt x="19" y="61"/>
                            <a:pt x="19" y="61"/>
                          </a:cubicBezTo>
                          <a:cubicBezTo>
                            <a:pt x="19" y="61"/>
                            <a:pt x="19" y="61"/>
                            <a:pt x="19" y="61"/>
                          </a:cubicBezTo>
                          <a:cubicBezTo>
                            <a:pt x="19" y="61"/>
                            <a:pt x="19" y="61"/>
                            <a:pt x="19" y="61"/>
                          </a:cubicBezTo>
                          <a:cubicBezTo>
                            <a:pt x="19" y="61"/>
                            <a:pt x="19" y="61"/>
                            <a:pt x="19" y="61"/>
                          </a:cubicBezTo>
                          <a:cubicBezTo>
                            <a:pt x="20" y="61"/>
                            <a:pt x="20" y="61"/>
                            <a:pt x="20" y="61"/>
                          </a:cubicBezTo>
                          <a:cubicBezTo>
                            <a:pt x="20" y="61"/>
                            <a:pt x="20" y="61"/>
                            <a:pt x="20" y="61"/>
                          </a:cubicBezTo>
                          <a:cubicBezTo>
                            <a:pt x="20" y="61"/>
                            <a:pt x="20" y="61"/>
                            <a:pt x="20" y="61"/>
                          </a:cubicBezTo>
                          <a:cubicBezTo>
                            <a:pt x="20" y="61"/>
                            <a:pt x="20" y="61"/>
                            <a:pt x="20" y="61"/>
                          </a:cubicBezTo>
                          <a:cubicBezTo>
                            <a:pt x="20" y="61"/>
                            <a:pt x="20" y="61"/>
                            <a:pt x="20" y="61"/>
                          </a:cubicBezTo>
                          <a:cubicBezTo>
                            <a:pt x="20" y="61"/>
                            <a:pt x="20" y="61"/>
                            <a:pt x="20" y="61"/>
                          </a:cubicBezTo>
                          <a:cubicBezTo>
                            <a:pt x="20" y="61"/>
                            <a:pt x="20" y="61"/>
                            <a:pt x="20" y="61"/>
                          </a:cubicBezTo>
                          <a:cubicBezTo>
                            <a:pt x="20" y="61"/>
                            <a:pt x="20" y="61"/>
                            <a:pt x="20" y="61"/>
                          </a:cubicBezTo>
                          <a:cubicBezTo>
                            <a:pt x="19" y="61"/>
                            <a:pt x="19" y="61"/>
                            <a:pt x="19" y="61"/>
                          </a:cubicBezTo>
                          <a:cubicBezTo>
                            <a:pt x="19" y="61"/>
                            <a:pt x="19" y="61"/>
                            <a:pt x="19" y="61"/>
                          </a:cubicBezTo>
                          <a:cubicBezTo>
                            <a:pt x="19" y="61"/>
                            <a:pt x="20" y="61"/>
                            <a:pt x="20" y="61"/>
                          </a:cubicBezTo>
                          <a:cubicBezTo>
                            <a:pt x="20" y="61"/>
                            <a:pt x="20" y="61"/>
                            <a:pt x="20" y="61"/>
                          </a:cubicBezTo>
                          <a:cubicBezTo>
                            <a:pt x="20" y="61"/>
                            <a:pt x="20" y="61"/>
                            <a:pt x="20" y="61"/>
                          </a:cubicBezTo>
                          <a:cubicBezTo>
                            <a:pt x="21" y="61"/>
                            <a:pt x="21" y="61"/>
                            <a:pt x="21" y="61"/>
                          </a:cubicBezTo>
                          <a:cubicBezTo>
                            <a:pt x="22" y="60"/>
                            <a:pt x="23" y="60"/>
                            <a:pt x="23" y="60"/>
                          </a:cubicBezTo>
                          <a:cubicBezTo>
                            <a:pt x="23" y="59"/>
                            <a:pt x="23" y="59"/>
                            <a:pt x="24" y="58"/>
                          </a:cubicBezTo>
                          <a:cubicBezTo>
                            <a:pt x="24" y="58"/>
                            <a:pt x="24" y="58"/>
                            <a:pt x="24" y="58"/>
                          </a:cubicBezTo>
                          <a:cubicBezTo>
                            <a:pt x="24" y="58"/>
                            <a:pt x="24" y="58"/>
                            <a:pt x="24" y="58"/>
                          </a:cubicBezTo>
                          <a:cubicBezTo>
                            <a:pt x="24" y="58"/>
                            <a:pt x="24" y="58"/>
                            <a:pt x="24" y="58"/>
                          </a:cubicBezTo>
                          <a:cubicBezTo>
                            <a:pt x="24" y="58"/>
                            <a:pt x="24" y="58"/>
                            <a:pt x="24" y="58"/>
                          </a:cubicBezTo>
                          <a:cubicBezTo>
                            <a:pt x="24" y="58"/>
                            <a:pt x="24" y="58"/>
                            <a:pt x="24" y="58"/>
                          </a:cubicBezTo>
                          <a:cubicBezTo>
                            <a:pt x="24" y="58"/>
                            <a:pt x="24" y="58"/>
                            <a:pt x="24" y="58"/>
                          </a:cubicBezTo>
                          <a:cubicBezTo>
                            <a:pt x="24" y="58"/>
                            <a:pt x="24" y="58"/>
                            <a:pt x="24" y="58"/>
                          </a:cubicBezTo>
                          <a:cubicBezTo>
                            <a:pt x="24" y="58"/>
                            <a:pt x="25" y="58"/>
                            <a:pt x="25" y="58"/>
                          </a:cubicBezTo>
                          <a:cubicBezTo>
                            <a:pt x="25" y="57"/>
                            <a:pt x="26" y="57"/>
                            <a:pt x="26" y="56"/>
                          </a:cubicBezTo>
                          <a:cubicBezTo>
                            <a:pt x="26" y="56"/>
                            <a:pt x="26" y="56"/>
                            <a:pt x="26" y="56"/>
                          </a:cubicBezTo>
                          <a:cubicBezTo>
                            <a:pt x="26" y="56"/>
                            <a:pt x="27" y="56"/>
                            <a:pt x="27" y="55"/>
                          </a:cubicBezTo>
                          <a:cubicBezTo>
                            <a:pt x="27" y="55"/>
                            <a:pt x="27" y="55"/>
                            <a:pt x="27" y="55"/>
                          </a:cubicBezTo>
                          <a:cubicBezTo>
                            <a:pt x="27" y="55"/>
                            <a:pt x="27" y="55"/>
                            <a:pt x="27" y="55"/>
                          </a:cubicBezTo>
                          <a:cubicBezTo>
                            <a:pt x="27" y="55"/>
                            <a:pt x="27" y="55"/>
                            <a:pt x="27" y="55"/>
                          </a:cubicBezTo>
                          <a:cubicBezTo>
                            <a:pt x="27" y="55"/>
                            <a:pt x="27" y="55"/>
                            <a:pt x="27" y="55"/>
                          </a:cubicBezTo>
                          <a:cubicBezTo>
                            <a:pt x="27" y="55"/>
                            <a:pt x="27" y="55"/>
                            <a:pt x="28" y="54"/>
                          </a:cubicBezTo>
                          <a:cubicBezTo>
                            <a:pt x="28" y="54"/>
                            <a:pt x="28" y="54"/>
                            <a:pt x="28" y="53"/>
                          </a:cubicBezTo>
                          <a:cubicBezTo>
                            <a:pt x="28" y="53"/>
                            <a:pt x="28" y="53"/>
                            <a:pt x="29" y="53"/>
                          </a:cubicBezTo>
                          <a:cubicBezTo>
                            <a:pt x="29" y="53"/>
                            <a:pt x="29" y="53"/>
                            <a:pt x="29" y="53"/>
                          </a:cubicBezTo>
                          <a:cubicBezTo>
                            <a:pt x="29" y="53"/>
                            <a:pt x="29" y="53"/>
                            <a:pt x="29" y="53"/>
                          </a:cubicBezTo>
                          <a:cubicBezTo>
                            <a:pt x="29" y="53"/>
                            <a:pt x="29" y="53"/>
                            <a:pt x="29" y="53"/>
                          </a:cubicBezTo>
                          <a:cubicBezTo>
                            <a:pt x="29" y="53"/>
                            <a:pt x="29" y="53"/>
                            <a:pt x="29" y="53"/>
                          </a:cubicBezTo>
                          <a:cubicBezTo>
                            <a:pt x="29" y="53"/>
                            <a:pt x="29" y="53"/>
                            <a:pt x="29" y="53"/>
                          </a:cubicBezTo>
                          <a:cubicBezTo>
                            <a:pt x="29" y="53"/>
                            <a:pt x="29" y="53"/>
                            <a:pt x="29" y="53"/>
                          </a:cubicBezTo>
                          <a:cubicBezTo>
                            <a:pt x="29" y="53"/>
                            <a:pt x="29" y="53"/>
                            <a:pt x="29" y="53"/>
                          </a:cubicBezTo>
                          <a:cubicBezTo>
                            <a:pt x="29" y="53"/>
                            <a:pt x="29" y="53"/>
                            <a:pt x="29" y="53"/>
                          </a:cubicBezTo>
                          <a:cubicBezTo>
                            <a:pt x="29" y="52"/>
                            <a:pt x="29" y="52"/>
                            <a:pt x="29" y="52"/>
                          </a:cubicBezTo>
                          <a:cubicBezTo>
                            <a:pt x="29" y="52"/>
                            <a:pt x="30" y="52"/>
                            <a:pt x="30" y="51"/>
                          </a:cubicBezTo>
                          <a:cubicBezTo>
                            <a:pt x="30" y="51"/>
                            <a:pt x="31" y="50"/>
                            <a:pt x="31" y="49"/>
                          </a:cubicBezTo>
                          <a:cubicBezTo>
                            <a:pt x="31" y="49"/>
                            <a:pt x="31" y="49"/>
                            <a:pt x="31" y="49"/>
                          </a:cubicBezTo>
                          <a:cubicBezTo>
                            <a:pt x="31" y="49"/>
                            <a:pt x="31" y="49"/>
                            <a:pt x="31" y="49"/>
                          </a:cubicBezTo>
                          <a:cubicBezTo>
                            <a:pt x="31" y="49"/>
                            <a:pt x="31" y="49"/>
                            <a:pt x="31" y="49"/>
                          </a:cubicBezTo>
                          <a:cubicBezTo>
                            <a:pt x="31" y="49"/>
                            <a:pt x="32" y="48"/>
                            <a:pt x="32" y="48"/>
                          </a:cubicBezTo>
                          <a:cubicBezTo>
                            <a:pt x="32" y="48"/>
                            <a:pt x="32" y="47"/>
                            <a:pt x="32" y="47"/>
                          </a:cubicBezTo>
                          <a:cubicBezTo>
                            <a:pt x="32" y="47"/>
                            <a:pt x="32" y="47"/>
                            <a:pt x="32" y="47"/>
                          </a:cubicBezTo>
                          <a:cubicBezTo>
                            <a:pt x="32" y="47"/>
                            <a:pt x="32" y="46"/>
                            <a:pt x="32" y="46"/>
                          </a:cubicBezTo>
                          <a:cubicBezTo>
                            <a:pt x="32" y="46"/>
                            <a:pt x="32" y="46"/>
                            <a:pt x="32" y="46"/>
                          </a:cubicBezTo>
                          <a:cubicBezTo>
                            <a:pt x="32" y="46"/>
                            <a:pt x="32" y="46"/>
                            <a:pt x="32" y="46"/>
                          </a:cubicBezTo>
                          <a:cubicBezTo>
                            <a:pt x="33" y="46"/>
                            <a:pt x="33" y="46"/>
                            <a:pt x="33" y="46"/>
                          </a:cubicBezTo>
                          <a:cubicBezTo>
                            <a:pt x="33" y="46"/>
                            <a:pt x="33" y="46"/>
                            <a:pt x="33" y="46"/>
                          </a:cubicBezTo>
                          <a:cubicBezTo>
                            <a:pt x="33" y="46"/>
                            <a:pt x="33" y="46"/>
                            <a:pt x="33" y="46"/>
                          </a:cubicBezTo>
                          <a:cubicBezTo>
                            <a:pt x="33" y="46"/>
                            <a:pt x="34" y="45"/>
                            <a:pt x="34" y="44"/>
                          </a:cubicBezTo>
                          <a:cubicBezTo>
                            <a:pt x="34" y="44"/>
                            <a:pt x="34" y="43"/>
                            <a:pt x="34" y="43"/>
                          </a:cubicBezTo>
                          <a:cubicBezTo>
                            <a:pt x="34" y="43"/>
                            <a:pt x="34" y="43"/>
                            <a:pt x="34" y="43"/>
                          </a:cubicBezTo>
                          <a:cubicBezTo>
                            <a:pt x="34" y="43"/>
                            <a:pt x="34" y="43"/>
                            <a:pt x="34" y="43"/>
                          </a:cubicBezTo>
                          <a:cubicBezTo>
                            <a:pt x="34" y="43"/>
                            <a:pt x="34" y="43"/>
                            <a:pt x="34" y="42"/>
                          </a:cubicBezTo>
                          <a:cubicBezTo>
                            <a:pt x="34" y="42"/>
                            <a:pt x="34" y="42"/>
                            <a:pt x="34" y="42"/>
                          </a:cubicBezTo>
                          <a:cubicBezTo>
                            <a:pt x="34" y="42"/>
                            <a:pt x="34" y="42"/>
                            <a:pt x="34" y="42"/>
                          </a:cubicBezTo>
                          <a:cubicBezTo>
                            <a:pt x="35" y="42"/>
                            <a:pt x="35" y="42"/>
                            <a:pt x="35" y="41"/>
                          </a:cubicBezTo>
                          <a:cubicBezTo>
                            <a:pt x="35" y="41"/>
                            <a:pt x="35" y="41"/>
                            <a:pt x="36" y="40"/>
                          </a:cubicBezTo>
                          <a:cubicBezTo>
                            <a:pt x="36" y="40"/>
                            <a:pt x="36" y="40"/>
                            <a:pt x="36" y="40"/>
                          </a:cubicBezTo>
                          <a:cubicBezTo>
                            <a:pt x="36" y="40"/>
                            <a:pt x="36" y="40"/>
                            <a:pt x="36" y="40"/>
                          </a:cubicBezTo>
                          <a:cubicBezTo>
                            <a:pt x="36" y="40"/>
                            <a:pt x="36" y="39"/>
                            <a:pt x="36" y="39"/>
                          </a:cubicBezTo>
                          <a:cubicBezTo>
                            <a:pt x="36" y="39"/>
                            <a:pt x="36" y="39"/>
                            <a:pt x="36" y="39"/>
                          </a:cubicBezTo>
                          <a:cubicBezTo>
                            <a:pt x="36" y="39"/>
                            <a:pt x="36" y="39"/>
                            <a:pt x="36" y="39"/>
                          </a:cubicBezTo>
                          <a:cubicBezTo>
                            <a:pt x="36" y="39"/>
                            <a:pt x="36" y="39"/>
                            <a:pt x="36" y="39"/>
                          </a:cubicBezTo>
                          <a:cubicBezTo>
                            <a:pt x="36" y="39"/>
                            <a:pt x="36" y="39"/>
                            <a:pt x="36" y="39"/>
                          </a:cubicBezTo>
                          <a:cubicBezTo>
                            <a:pt x="36" y="39"/>
                            <a:pt x="37" y="38"/>
                            <a:pt x="37" y="37"/>
                          </a:cubicBezTo>
                          <a:cubicBezTo>
                            <a:pt x="37" y="37"/>
                            <a:pt x="37" y="36"/>
                            <a:pt x="37" y="36"/>
                          </a:cubicBezTo>
                          <a:cubicBezTo>
                            <a:pt x="37" y="36"/>
                            <a:pt x="37" y="36"/>
                            <a:pt x="37" y="36"/>
                          </a:cubicBezTo>
                          <a:cubicBezTo>
                            <a:pt x="37" y="36"/>
                            <a:pt x="37" y="36"/>
                            <a:pt x="37" y="36"/>
                          </a:cubicBezTo>
                          <a:cubicBezTo>
                            <a:pt x="37" y="36"/>
                            <a:pt x="37" y="36"/>
                            <a:pt x="37" y="36"/>
                          </a:cubicBezTo>
                          <a:cubicBezTo>
                            <a:pt x="37" y="35"/>
                            <a:pt x="37" y="35"/>
                            <a:pt x="37" y="35"/>
                          </a:cubicBezTo>
                          <a:cubicBezTo>
                            <a:pt x="37" y="35"/>
                            <a:pt x="37" y="35"/>
                            <a:pt x="37" y="35"/>
                          </a:cubicBezTo>
                          <a:cubicBezTo>
                            <a:pt x="37" y="35"/>
                            <a:pt x="37" y="35"/>
                            <a:pt x="37" y="35"/>
                          </a:cubicBezTo>
                          <a:cubicBezTo>
                            <a:pt x="37" y="35"/>
                            <a:pt x="37" y="35"/>
                            <a:pt x="37" y="35"/>
                          </a:cubicBezTo>
                          <a:cubicBezTo>
                            <a:pt x="37" y="35"/>
                            <a:pt x="37" y="35"/>
                            <a:pt x="37" y="35"/>
                          </a:cubicBezTo>
                          <a:cubicBezTo>
                            <a:pt x="37" y="36"/>
                            <a:pt x="37" y="36"/>
                            <a:pt x="37" y="36"/>
                          </a:cubicBezTo>
                          <a:cubicBezTo>
                            <a:pt x="37" y="36"/>
                            <a:pt x="37" y="37"/>
                            <a:pt x="37" y="37"/>
                          </a:cubicBezTo>
                          <a:cubicBezTo>
                            <a:pt x="36" y="38"/>
                            <a:pt x="36" y="38"/>
                            <a:pt x="36" y="39"/>
                          </a:cubicBezTo>
                          <a:cubicBezTo>
                            <a:pt x="36" y="39"/>
                            <a:pt x="36" y="39"/>
                            <a:pt x="36" y="39"/>
                          </a:cubicBezTo>
                          <a:cubicBezTo>
                            <a:pt x="36" y="39"/>
                            <a:pt x="35" y="39"/>
                            <a:pt x="35" y="39"/>
                          </a:cubicBezTo>
                          <a:cubicBezTo>
                            <a:pt x="35" y="39"/>
                            <a:pt x="35" y="39"/>
                            <a:pt x="35" y="39"/>
                          </a:cubicBezTo>
                          <a:cubicBezTo>
                            <a:pt x="35" y="39"/>
                            <a:pt x="35" y="39"/>
                            <a:pt x="35" y="39"/>
                          </a:cubicBezTo>
                          <a:cubicBezTo>
                            <a:pt x="35" y="39"/>
                            <a:pt x="35" y="39"/>
                            <a:pt x="35" y="39"/>
                          </a:cubicBezTo>
                          <a:cubicBezTo>
                            <a:pt x="35" y="39"/>
                            <a:pt x="35" y="39"/>
                            <a:pt x="35" y="39"/>
                          </a:cubicBezTo>
                          <a:cubicBezTo>
                            <a:pt x="35" y="39"/>
                            <a:pt x="35" y="39"/>
                            <a:pt x="36" y="39"/>
                          </a:cubicBezTo>
                          <a:cubicBezTo>
                            <a:pt x="36" y="39"/>
                            <a:pt x="36" y="38"/>
                            <a:pt x="36" y="38"/>
                          </a:cubicBezTo>
                          <a:cubicBezTo>
                            <a:pt x="36" y="38"/>
                            <a:pt x="36" y="37"/>
                            <a:pt x="37" y="37"/>
                          </a:cubicBezTo>
                          <a:cubicBezTo>
                            <a:pt x="37" y="37"/>
                            <a:pt x="37" y="36"/>
                            <a:pt x="37" y="36"/>
                          </a:cubicBezTo>
                          <a:cubicBezTo>
                            <a:pt x="37" y="36"/>
                            <a:pt x="37" y="36"/>
                            <a:pt x="37" y="36"/>
                          </a:cubicBezTo>
                          <a:cubicBezTo>
                            <a:pt x="37" y="36"/>
                            <a:pt x="37" y="36"/>
                            <a:pt x="37" y="36"/>
                          </a:cubicBezTo>
                          <a:cubicBezTo>
                            <a:pt x="37" y="36"/>
                            <a:pt x="37" y="35"/>
                            <a:pt x="37" y="35"/>
                          </a:cubicBezTo>
                          <a:cubicBezTo>
                            <a:pt x="36" y="35"/>
                            <a:pt x="36" y="35"/>
                            <a:pt x="36" y="35"/>
                          </a:cubicBezTo>
                          <a:cubicBezTo>
                            <a:pt x="36" y="35"/>
                            <a:pt x="37" y="35"/>
                            <a:pt x="37" y="35"/>
                          </a:cubicBezTo>
                          <a:cubicBezTo>
                            <a:pt x="37" y="35"/>
                            <a:pt x="37" y="35"/>
                            <a:pt x="37" y="35"/>
                          </a:cubicBezTo>
                          <a:cubicBezTo>
                            <a:pt x="37" y="35"/>
                            <a:pt x="37" y="35"/>
                            <a:pt x="37" y="35"/>
                          </a:cubicBezTo>
                          <a:cubicBezTo>
                            <a:pt x="37" y="35"/>
                            <a:pt x="37" y="35"/>
                            <a:pt x="37" y="35"/>
                          </a:cubicBezTo>
                          <a:cubicBezTo>
                            <a:pt x="37" y="34"/>
                            <a:pt x="37" y="34"/>
                            <a:pt x="37" y="34"/>
                          </a:cubicBezTo>
                          <a:cubicBezTo>
                            <a:pt x="37" y="34"/>
                            <a:pt x="37" y="33"/>
                            <a:pt x="37" y="33"/>
                          </a:cubicBezTo>
                          <a:cubicBezTo>
                            <a:pt x="37" y="33"/>
                            <a:pt x="37" y="33"/>
                            <a:pt x="37" y="32"/>
                          </a:cubicBezTo>
                          <a:cubicBezTo>
                            <a:pt x="37" y="32"/>
                            <a:pt x="37" y="32"/>
                            <a:pt x="37" y="32"/>
                          </a:cubicBezTo>
                          <a:cubicBezTo>
                            <a:pt x="37" y="32"/>
                            <a:pt x="37" y="32"/>
                            <a:pt x="37" y="32"/>
                          </a:cubicBezTo>
                          <a:cubicBezTo>
                            <a:pt x="37" y="32"/>
                            <a:pt x="37" y="32"/>
                            <a:pt x="37" y="32"/>
                          </a:cubicBezTo>
                          <a:cubicBezTo>
                            <a:pt x="37" y="32"/>
                            <a:pt x="37" y="32"/>
                            <a:pt x="37" y="32"/>
                          </a:cubicBezTo>
                          <a:cubicBezTo>
                            <a:pt x="37" y="32"/>
                            <a:pt x="38" y="32"/>
                            <a:pt x="38" y="32"/>
                          </a:cubicBezTo>
                          <a:cubicBezTo>
                            <a:pt x="38" y="32"/>
                            <a:pt x="38" y="32"/>
                            <a:pt x="38" y="31"/>
                          </a:cubicBezTo>
                          <a:cubicBezTo>
                            <a:pt x="38" y="31"/>
                            <a:pt x="38" y="30"/>
                            <a:pt x="38" y="30"/>
                          </a:cubicBezTo>
                          <a:cubicBezTo>
                            <a:pt x="38" y="29"/>
                            <a:pt x="38" y="29"/>
                            <a:pt x="38" y="28"/>
                          </a:cubicBezTo>
                          <a:cubicBezTo>
                            <a:pt x="38" y="28"/>
                            <a:pt x="38" y="28"/>
                            <a:pt x="38" y="28"/>
                          </a:cubicBezTo>
                          <a:cubicBezTo>
                            <a:pt x="38" y="28"/>
                            <a:pt x="38" y="28"/>
                            <a:pt x="38" y="28"/>
                          </a:cubicBezTo>
                          <a:cubicBezTo>
                            <a:pt x="38" y="28"/>
                            <a:pt x="38" y="28"/>
                            <a:pt x="38" y="28"/>
                          </a:cubicBezTo>
                          <a:cubicBezTo>
                            <a:pt x="38" y="28"/>
                            <a:pt x="38" y="28"/>
                            <a:pt x="38" y="27"/>
                          </a:cubicBezTo>
                          <a:cubicBezTo>
                            <a:pt x="38" y="27"/>
                            <a:pt x="38" y="27"/>
                            <a:pt x="38" y="27"/>
                          </a:cubicBezTo>
                          <a:cubicBezTo>
                            <a:pt x="38" y="27"/>
                            <a:pt x="38" y="27"/>
                            <a:pt x="38" y="27"/>
                          </a:cubicBezTo>
                          <a:cubicBezTo>
                            <a:pt x="38" y="27"/>
                            <a:pt x="38" y="27"/>
                            <a:pt x="39" y="27"/>
                          </a:cubicBezTo>
                          <a:close/>
                          <a:moveTo>
                            <a:pt x="35" y="21"/>
                          </a:moveTo>
                          <a:cubicBezTo>
                            <a:pt x="35" y="22"/>
                            <a:pt x="35" y="23"/>
                            <a:pt x="35" y="24"/>
                          </a:cubicBezTo>
                          <a:cubicBezTo>
                            <a:pt x="34" y="24"/>
                            <a:pt x="34" y="24"/>
                            <a:pt x="34" y="24"/>
                          </a:cubicBezTo>
                          <a:cubicBezTo>
                            <a:pt x="35" y="24"/>
                            <a:pt x="35" y="24"/>
                            <a:pt x="35" y="24"/>
                          </a:cubicBezTo>
                          <a:cubicBezTo>
                            <a:pt x="35" y="25"/>
                            <a:pt x="34" y="26"/>
                            <a:pt x="34" y="27"/>
                          </a:cubicBezTo>
                          <a:cubicBezTo>
                            <a:pt x="34" y="27"/>
                            <a:pt x="34" y="28"/>
                            <a:pt x="34" y="28"/>
                          </a:cubicBezTo>
                          <a:cubicBezTo>
                            <a:pt x="34" y="28"/>
                            <a:pt x="34" y="28"/>
                            <a:pt x="34" y="28"/>
                          </a:cubicBezTo>
                          <a:cubicBezTo>
                            <a:pt x="34" y="28"/>
                            <a:pt x="34" y="29"/>
                            <a:pt x="34" y="29"/>
                          </a:cubicBezTo>
                          <a:cubicBezTo>
                            <a:pt x="34" y="30"/>
                            <a:pt x="34" y="30"/>
                            <a:pt x="34" y="31"/>
                          </a:cubicBezTo>
                          <a:cubicBezTo>
                            <a:pt x="34" y="31"/>
                            <a:pt x="34" y="31"/>
                            <a:pt x="34" y="31"/>
                          </a:cubicBezTo>
                          <a:cubicBezTo>
                            <a:pt x="34" y="31"/>
                            <a:pt x="34" y="31"/>
                            <a:pt x="34" y="31"/>
                          </a:cubicBezTo>
                          <a:cubicBezTo>
                            <a:pt x="33" y="34"/>
                            <a:pt x="32" y="37"/>
                            <a:pt x="30" y="40"/>
                          </a:cubicBezTo>
                          <a:cubicBezTo>
                            <a:pt x="29" y="42"/>
                            <a:pt x="28" y="44"/>
                            <a:pt x="27" y="46"/>
                          </a:cubicBezTo>
                          <a:cubicBezTo>
                            <a:pt x="26" y="48"/>
                            <a:pt x="24" y="50"/>
                            <a:pt x="23" y="52"/>
                          </a:cubicBezTo>
                          <a:cubicBezTo>
                            <a:pt x="22" y="53"/>
                            <a:pt x="21" y="54"/>
                            <a:pt x="21" y="54"/>
                          </a:cubicBezTo>
                          <a:cubicBezTo>
                            <a:pt x="20" y="55"/>
                            <a:pt x="20" y="55"/>
                            <a:pt x="20" y="55"/>
                          </a:cubicBezTo>
                          <a:cubicBezTo>
                            <a:pt x="20" y="55"/>
                            <a:pt x="20" y="55"/>
                            <a:pt x="20" y="55"/>
                          </a:cubicBezTo>
                          <a:cubicBezTo>
                            <a:pt x="20" y="55"/>
                            <a:pt x="20" y="55"/>
                            <a:pt x="20" y="55"/>
                          </a:cubicBezTo>
                          <a:cubicBezTo>
                            <a:pt x="20" y="55"/>
                            <a:pt x="20"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9" y="55"/>
                            <a:pt x="19" y="55"/>
                            <a:pt x="19" y="55"/>
                          </a:cubicBezTo>
                          <a:cubicBezTo>
                            <a:pt x="19" y="55"/>
                            <a:pt x="19" y="55"/>
                            <a:pt x="19" y="55"/>
                          </a:cubicBezTo>
                          <a:cubicBezTo>
                            <a:pt x="18" y="54"/>
                            <a:pt x="18" y="54"/>
                            <a:pt x="18" y="54"/>
                          </a:cubicBezTo>
                          <a:cubicBezTo>
                            <a:pt x="16" y="52"/>
                            <a:pt x="14" y="49"/>
                            <a:pt x="13" y="47"/>
                          </a:cubicBezTo>
                          <a:cubicBezTo>
                            <a:pt x="12" y="45"/>
                            <a:pt x="11" y="44"/>
                            <a:pt x="11" y="43"/>
                          </a:cubicBezTo>
                          <a:cubicBezTo>
                            <a:pt x="10" y="41"/>
                            <a:pt x="9" y="40"/>
                            <a:pt x="9" y="38"/>
                          </a:cubicBezTo>
                          <a:cubicBezTo>
                            <a:pt x="8" y="36"/>
                            <a:pt x="7" y="33"/>
                            <a:pt x="6" y="30"/>
                          </a:cubicBezTo>
                          <a:cubicBezTo>
                            <a:pt x="6" y="27"/>
                            <a:pt x="6" y="24"/>
                            <a:pt x="6" y="21"/>
                          </a:cubicBezTo>
                          <a:cubicBezTo>
                            <a:pt x="6" y="21"/>
                            <a:pt x="6" y="22"/>
                            <a:pt x="6" y="22"/>
                          </a:cubicBezTo>
                          <a:cubicBezTo>
                            <a:pt x="6" y="22"/>
                            <a:pt x="6" y="21"/>
                            <a:pt x="6" y="21"/>
                          </a:cubicBezTo>
                          <a:cubicBezTo>
                            <a:pt x="6" y="21"/>
                            <a:pt x="6" y="21"/>
                            <a:pt x="6" y="21"/>
                          </a:cubicBezTo>
                          <a:cubicBezTo>
                            <a:pt x="7" y="21"/>
                            <a:pt x="7" y="21"/>
                            <a:pt x="7" y="21"/>
                          </a:cubicBezTo>
                          <a:cubicBezTo>
                            <a:pt x="7" y="21"/>
                            <a:pt x="7" y="21"/>
                            <a:pt x="7" y="21"/>
                          </a:cubicBezTo>
                          <a:cubicBezTo>
                            <a:pt x="7" y="21"/>
                            <a:pt x="7" y="20"/>
                            <a:pt x="7" y="20"/>
                          </a:cubicBezTo>
                          <a:cubicBezTo>
                            <a:pt x="7" y="20"/>
                            <a:pt x="7" y="20"/>
                            <a:pt x="7" y="21"/>
                          </a:cubicBezTo>
                          <a:cubicBezTo>
                            <a:pt x="7" y="19"/>
                            <a:pt x="8" y="17"/>
                            <a:pt x="8" y="15"/>
                          </a:cubicBezTo>
                          <a:cubicBezTo>
                            <a:pt x="9" y="14"/>
                            <a:pt x="10" y="12"/>
                            <a:pt x="11" y="11"/>
                          </a:cubicBezTo>
                          <a:cubicBezTo>
                            <a:pt x="12" y="9"/>
                            <a:pt x="13" y="8"/>
                            <a:pt x="14" y="7"/>
                          </a:cubicBezTo>
                          <a:cubicBezTo>
                            <a:pt x="15" y="7"/>
                            <a:pt x="16" y="6"/>
                            <a:pt x="17" y="6"/>
                          </a:cubicBezTo>
                          <a:cubicBezTo>
                            <a:pt x="17" y="5"/>
                            <a:pt x="18" y="5"/>
                            <a:pt x="19" y="4"/>
                          </a:cubicBezTo>
                          <a:cubicBezTo>
                            <a:pt x="18" y="5"/>
                            <a:pt x="16" y="6"/>
                            <a:pt x="16" y="6"/>
                          </a:cubicBezTo>
                          <a:cubicBezTo>
                            <a:pt x="17" y="5"/>
                            <a:pt x="17" y="5"/>
                            <a:pt x="18" y="4"/>
                          </a:cubicBezTo>
                          <a:cubicBezTo>
                            <a:pt x="19" y="4"/>
                            <a:pt x="20" y="4"/>
                            <a:pt x="20" y="4"/>
                          </a:cubicBezTo>
                          <a:cubicBezTo>
                            <a:pt x="20" y="4"/>
                            <a:pt x="20" y="4"/>
                            <a:pt x="20" y="4"/>
                          </a:cubicBezTo>
                          <a:cubicBezTo>
                            <a:pt x="21" y="4"/>
                            <a:pt x="21" y="4"/>
                            <a:pt x="21" y="4"/>
                          </a:cubicBezTo>
                          <a:cubicBezTo>
                            <a:pt x="21" y="4"/>
                            <a:pt x="21" y="4"/>
                            <a:pt x="21" y="4"/>
                          </a:cubicBezTo>
                          <a:cubicBezTo>
                            <a:pt x="22" y="4"/>
                            <a:pt x="23" y="5"/>
                            <a:pt x="23" y="5"/>
                          </a:cubicBezTo>
                          <a:cubicBezTo>
                            <a:pt x="24" y="6"/>
                            <a:pt x="25" y="6"/>
                            <a:pt x="26" y="7"/>
                          </a:cubicBezTo>
                          <a:cubicBezTo>
                            <a:pt x="28" y="8"/>
                            <a:pt x="30" y="10"/>
                            <a:pt x="31" y="12"/>
                          </a:cubicBezTo>
                          <a:cubicBezTo>
                            <a:pt x="30" y="11"/>
                            <a:pt x="29" y="9"/>
                            <a:pt x="28" y="8"/>
                          </a:cubicBezTo>
                          <a:cubicBezTo>
                            <a:pt x="27" y="7"/>
                            <a:pt x="25" y="6"/>
                            <a:pt x="24" y="5"/>
                          </a:cubicBezTo>
                          <a:cubicBezTo>
                            <a:pt x="24" y="5"/>
                            <a:pt x="25" y="6"/>
                            <a:pt x="25" y="6"/>
                          </a:cubicBezTo>
                          <a:cubicBezTo>
                            <a:pt x="25" y="6"/>
                            <a:pt x="23" y="5"/>
                            <a:pt x="23" y="4"/>
                          </a:cubicBezTo>
                          <a:cubicBezTo>
                            <a:pt x="23" y="5"/>
                            <a:pt x="24" y="5"/>
                            <a:pt x="26" y="6"/>
                          </a:cubicBezTo>
                          <a:cubicBezTo>
                            <a:pt x="27" y="6"/>
                            <a:pt x="28" y="7"/>
                            <a:pt x="29" y="8"/>
                          </a:cubicBezTo>
                          <a:cubicBezTo>
                            <a:pt x="28" y="8"/>
                            <a:pt x="28" y="7"/>
                            <a:pt x="27" y="7"/>
                          </a:cubicBezTo>
                          <a:cubicBezTo>
                            <a:pt x="27" y="7"/>
                            <a:pt x="27" y="7"/>
                            <a:pt x="27" y="7"/>
                          </a:cubicBezTo>
                          <a:cubicBezTo>
                            <a:pt x="27" y="7"/>
                            <a:pt x="27" y="7"/>
                            <a:pt x="28" y="7"/>
                          </a:cubicBezTo>
                          <a:cubicBezTo>
                            <a:pt x="28" y="7"/>
                            <a:pt x="28" y="7"/>
                            <a:pt x="28" y="7"/>
                          </a:cubicBezTo>
                          <a:cubicBezTo>
                            <a:pt x="29" y="9"/>
                            <a:pt x="31" y="11"/>
                            <a:pt x="32" y="13"/>
                          </a:cubicBezTo>
                          <a:cubicBezTo>
                            <a:pt x="32" y="14"/>
                            <a:pt x="32" y="14"/>
                            <a:pt x="33" y="15"/>
                          </a:cubicBezTo>
                          <a:cubicBezTo>
                            <a:pt x="33" y="15"/>
                            <a:pt x="33" y="15"/>
                            <a:pt x="33" y="15"/>
                          </a:cubicBezTo>
                          <a:cubicBezTo>
                            <a:pt x="33" y="15"/>
                            <a:pt x="33" y="15"/>
                            <a:pt x="33" y="15"/>
                          </a:cubicBezTo>
                          <a:cubicBezTo>
                            <a:pt x="33" y="16"/>
                            <a:pt x="33" y="16"/>
                            <a:pt x="34" y="17"/>
                          </a:cubicBezTo>
                          <a:cubicBezTo>
                            <a:pt x="34" y="17"/>
                            <a:pt x="34" y="18"/>
                            <a:pt x="34" y="18"/>
                          </a:cubicBezTo>
                          <a:cubicBezTo>
                            <a:pt x="34" y="18"/>
                            <a:pt x="34" y="18"/>
                            <a:pt x="34" y="18"/>
                          </a:cubicBezTo>
                          <a:cubicBezTo>
                            <a:pt x="34" y="19"/>
                            <a:pt x="34" y="19"/>
                            <a:pt x="34" y="20"/>
                          </a:cubicBezTo>
                          <a:cubicBezTo>
                            <a:pt x="34" y="20"/>
                            <a:pt x="34" y="20"/>
                            <a:pt x="34" y="21"/>
                          </a:cubicBezTo>
                          <a:cubicBezTo>
                            <a:pt x="34" y="21"/>
                            <a:pt x="34" y="21"/>
                            <a:pt x="35" y="21"/>
                          </a:cubicBezTo>
                          <a:cubicBezTo>
                            <a:pt x="35" y="21"/>
                            <a:pt x="35" y="21"/>
                            <a:pt x="35" y="21"/>
                          </a:cubicBezTo>
                          <a:close/>
                          <a:moveTo>
                            <a:pt x="37" y="24"/>
                          </a:moveTo>
                          <a:cubicBezTo>
                            <a:pt x="37" y="24"/>
                            <a:pt x="37" y="24"/>
                            <a:pt x="37" y="24"/>
                          </a:cubicBezTo>
                          <a:cubicBezTo>
                            <a:pt x="37" y="24"/>
                            <a:pt x="37" y="24"/>
                            <a:pt x="3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4391"/>
                    <p:cNvSpPr>
                      <a:spLocks/>
                    </p:cNvSpPr>
                    <p:nvPr/>
                  </p:nvSpPr>
                  <p:spPr bwMode="auto">
                    <a:xfrm>
                      <a:off x="2290" y="650"/>
                      <a:ext cx="8" cy="12"/>
                    </a:xfrm>
                    <a:custGeom>
                      <a:avLst/>
                      <a:gdLst>
                        <a:gd name="T0" fmla="*/ 2 w 2"/>
                        <a:gd name="T1" fmla="*/ 0 h 3"/>
                        <a:gd name="T2" fmla="*/ 1 w 2"/>
                        <a:gd name="T3" fmla="*/ 1 h 3"/>
                        <a:gd name="T4" fmla="*/ 0 w 2"/>
                        <a:gd name="T5" fmla="*/ 2 h 3"/>
                        <a:gd name="T6" fmla="*/ 0 w 2"/>
                        <a:gd name="T7" fmla="*/ 2 h 3"/>
                        <a:gd name="T8" fmla="*/ 0 w 2"/>
                        <a:gd name="T9" fmla="*/ 2 h 3"/>
                        <a:gd name="T10" fmla="*/ 0 w 2"/>
                        <a:gd name="T11" fmla="*/ 3 h 3"/>
                        <a:gd name="T12" fmla="*/ 0 w 2"/>
                        <a:gd name="T13" fmla="*/ 2 h 3"/>
                        <a:gd name="T14" fmla="*/ 1 w 2"/>
                        <a:gd name="T15" fmla="*/ 1 h 3"/>
                        <a:gd name="T16" fmla="*/ 2 w 2"/>
                        <a:gd name="T17" fmla="*/ 0 h 3"/>
                        <a:gd name="T18" fmla="*/ 2 w 2"/>
                        <a:gd name="T19" fmla="*/ 0 h 3"/>
                        <a:gd name="T20" fmla="*/ 2 w 2"/>
                        <a:gd name="T21" fmla="*/ 0 h 3"/>
                        <a:gd name="T22" fmla="*/ 2 w 2"/>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3">
                          <a:moveTo>
                            <a:pt x="2" y="0"/>
                          </a:moveTo>
                          <a:cubicBezTo>
                            <a:pt x="1" y="1"/>
                            <a:pt x="1" y="1"/>
                            <a:pt x="1" y="1"/>
                          </a:cubicBezTo>
                          <a:cubicBezTo>
                            <a:pt x="1" y="1"/>
                            <a:pt x="0" y="2"/>
                            <a:pt x="0" y="2"/>
                          </a:cubicBezTo>
                          <a:cubicBezTo>
                            <a:pt x="0" y="2"/>
                            <a:pt x="0" y="2"/>
                            <a:pt x="0" y="2"/>
                          </a:cubicBezTo>
                          <a:cubicBezTo>
                            <a:pt x="0" y="2"/>
                            <a:pt x="0" y="2"/>
                            <a:pt x="0" y="2"/>
                          </a:cubicBezTo>
                          <a:cubicBezTo>
                            <a:pt x="0" y="3"/>
                            <a:pt x="0" y="3"/>
                            <a:pt x="0" y="3"/>
                          </a:cubicBezTo>
                          <a:cubicBezTo>
                            <a:pt x="0" y="2"/>
                            <a:pt x="0" y="2"/>
                            <a:pt x="0" y="2"/>
                          </a:cubicBezTo>
                          <a:cubicBezTo>
                            <a:pt x="0" y="1"/>
                            <a:pt x="0" y="1"/>
                            <a:pt x="1" y="1"/>
                          </a:cubicBezTo>
                          <a:cubicBezTo>
                            <a:pt x="1" y="0"/>
                            <a:pt x="1" y="0"/>
                            <a:pt x="2" y="0"/>
                          </a:cubicBezTo>
                          <a:cubicBezTo>
                            <a:pt x="2" y="0"/>
                            <a:pt x="2"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4392"/>
                    <p:cNvSpPr>
                      <a:spLocks/>
                    </p:cNvSpPr>
                    <p:nvPr/>
                  </p:nvSpPr>
                  <p:spPr bwMode="auto">
                    <a:xfrm>
                      <a:off x="2327" y="695"/>
                      <a:ext cx="20" cy="28"/>
                    </a:xfrm>
                    <a:custGeom>
                      <a:avLst/>
                      <a:gdLst>
                        <a:gd name="T0" fmla="*/ 0 w 5"/>
                        <a:gd name="T1" fmla="*/ 5 h 7"/>
                        <a:gd name="T2" fmla="*/ 0 w 5"/>
                        <a:gd name="T3" fmla="*/ 4 h 7"/>
                        <a:gd name="T4" fmla="*/ 0 w 5"/>
                        <a:gd name="T5" fmla="*/ 4 h 7"/>
                        <a:gd name="T6" fmla="*/ 1 w 5"/>
                        <a:gd name="T7" fmla="*/ 2 h 7"/>
                        <a:gd name="T8" fmla="*/ 2 w 5"/>
                        <a:gd name="T9" fmla="*/ 0 h 7"/>
                        <a:gd name="T10" fmla="*/ 1 w 5"/>
                        <a:gd name="T11" fmla="*/ 2 h 7"/>
                        <a:gd name="T12" fmla="*/ 1 w 5"/>
                        <a:gd name="T13" fmla="*/ 4 h 7"/>
                        <a:gd name="T14" fmla="*/ 2 w 5"/>
                        <a:gd name="T15" fmla="*/ 3 h 7"/>
                        <a:gd name="T16" fmla="*/ 5 w 5"/>
                        <a:gd name="T17" fmla="*/ 5 h 7"/>
                        <a:gd name="T18" fmla="*/ 2 w 5"/>
                        <a:gd name="T19" fmla="*/ 7 h 7"/>
                        <a:gd name="T20" fmla="*/ 0 w 5"/>
                        <a:gd name="T21" fmla="*/ 5 h 7"/>
                        <a:gd name="T22" fmla="*/ 0 w 5"/>
                        <a:gd name="T23" fmla="*/ 5 h 7"/>
                        <a:gd name="T24" fmla="*/ 0 w 5"/>
                        <a:gd name="T2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7">
                          <a:moveTo>
                            <a:pt x="0" y="5"/>
                          </a:moveTo>
                          <a:cubicBezTo>
                            <a:pt x="0" y="5"/>
                            <a:pt x="0" y="5"/>
                            <a:pt x="0" y="4"/>
                          </a:cubicBezTo>
                          <a:cubicBezTo>
                            <a:pt x="0" y="4"/>
                            <a:pt x="0" y="4"/>
                            <a:pt x="0" y="4"/>
                          </a:cubicBezTo>
                          <a:cubicBezTo>
                            <a:pt x="1" y="3"/>
                            <a:pt x="1" y="3"/>
                            <a:pt x="1" y="2"/>
                          </a:cubicBezTo>
                          <a:cubicBezTo>
                            <a:pt x="2" y="0"/>
                            <a:pt x="2" y="0"/>
                            <a:pt x="2" y="0"/>
                          </a:cubicBezTo>
                          <a:cubicBezTo>
                            <a:pt x="2" y="0"/>
                            <a:pt x="2" y="1"/>
                            <a:pt x="1" y="2"/>
                          </a:cubicBezTo>
                          <a:cubicBezTo>
                            <a:pt x="1" y="3"/>
                            <a:pt x="1" y="3"/>
                            <a:pt x="1" y="4"/>
                          </a:cubicBezTo>
                          <a:cubicBezTo>
                            <a:pt x="1" y="3"/>
                            <a:pt x="2" y="3"/>
                            <a:pt x="2" y="3"/>
                          </a:cubicBezTo>
                          <a:cubicBezTo>
                            <a:pt x="3" y="3"/>
                            <a:pt x="5" y="4"/>
                            <a:pt x="5" y="5"/>
                          </a:cubicBezTo>
                          <a:cubicBezTo>
                            <a:pt x="4" y="7"/>
                            <a:pt x="3" y="7"/>
                            <a:pt x="2" y="7"/>
                          </a:cubicBezTo>
                          <a:cubicBezTo>
                            <a:pt x="1" y="7"/>
                            <a:pt x="0" y="6"/>
                            <a:pt x="0" y="5"/>
                          </a:cubicBezTo>
                          <a:cubicBezTo>
                            <a:pt x="0" y="5"/>
                            <a:pt x="0" y="5"/>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4393"/>
                    <p:cNvSpPr>
                      <a:spLocks noEditPoints="1"/>
                    </p:cNvSpPr>
                    <p:nvPr/>
                  </p:nvSpPr>
                  <p:spPr bwMode="auto">
                    <a:xfrm>
                      <a:off x="2265" y="625"/>
                      <a:ext cx="70" cy="107"/>
                    </a:xfrm>
                    <a:custGeom>
                      <a:avLst/>
                      <a:gdLst>
                        <a:gd name="T0" fmla="*/ 15 w 17"/>
                        <a:gd name="T1" fmla="*/ 5 h 26"/>
                        <a:gd name="T2" fmla="*/ 11 w 17"/>
                        <a:gd name="T3" fmla="*/ 2 h 26"/>
                        <a:gd name="T4" fmla="*/ 10 w 17"/>
                        <a:gd name="T5" fmla="*/ 1 h 26"/>
                        <a:gd name="T6" fmla="*/ 9 w 17"/>
                        <a:gd name="T7" fmla="*/ 0 h 26"/>
                        <a:gd name="T8" fmla="*/ 9 w 17"/>
                        <a:gd name="T9" fmla="*/ 1 h 26"/>
                        <a:gd name="T10" fmla="*/ 7 w 17"/>
                        <a:gd name="T11" fmla="*/ 2 h 26"/>
                        <a:gd name="T12" fmla="*/ 3 w 17"/>
                        <a:gd name="T13" fmla="*/ 6 h 26"/>
                        <a:gd name="T14" fmla="*/ 2 w 17"/>
                        <a:gd name="T15" fmla="*/ 8 h 26"/>
                        <a:gd name="T16" fmla="*/ 2 w 17"/>
                        <a:gd name="T17" fmla="*/ 8 h 26"/>
                        <a:gd name="T18" fmla="*/ 1 w 17"/>
                        <a:gd name="T19" fmla="*/ 8 h 26"/>
                        <a:gd name="T20" fmla="*/ 1 w 17"/>
                        <a:gd name="T21" fmla="*/ 11 h 26"/>
                        <a:gd name="T22" fmla="*/ 1 w 17"/>
                        <a:gd name="T23" fmla="*/ 16 h 26"/>
                        <a:gd name="T24" fmla="*/ 2 w 17"/>
                        <a:gd name="T25" fmla="*/ 19 h 26"/>
                        <a:gd name="T26" fmla="*/ 5 w 17"/>
                        <a:gd name="T27" fmla="*/ 23 h 26"/>
                        <a:gd name="T28" fmla="*/ 7 w 17"/>
                        <a:gd name="T29" fmla="*/ 25 h 26"/>
                        <a:gd name="T30" fmla="*/ 8 w 17"/>
                        <a:gd name="T31" fmla="*/ 26 h 26"/>
                        <a:gd name="T32" fmla="*/ 9 w 17"/>
                        <a:gd name="T33" fmla="*/ 26 h 26"/>
                        <a:gd name="T34" fmla="*/ 9 w 17"/>
                        <a:gd name="T35" fmla="*/ 26 h 26"/>
                        <a:gd name="T36" fmla="*/ 8 w 17"/>
                        <a:gd name="T37" fmla="*/ 26 h 26"/>
                        <a:gd name="T38" fmla="*/ 8 w 17"/>
                        <a:gd name="T39" fmla="*/ 25 h 26"/>
                        <a:gd name="T40" fmla="*/ 9 w 17"/>
                        <a:gd name="T41" fmla="*/ 26 h 26"/>
                        <a:gd name="T42" fmla="*/ 10 w 17"/>
                        <a:gd name="T43" fmla="*/ 25 h 26"/>
                        <a:gd name="T44" fmla="*/ 12 w 17"/>
                        <a:gd name="T45" fmla="*/ 24 h 26"/>
                        <a:gd name="T46" fmla="*/ 13 w 17"/>
                        <a:gd name="T47" fmla="*/ 22 h 26"/>
                        <a:gd name="T48" fmla="*/ 16 w 17"/>
                        <a:gd name="T49" fmla="*/ 18 h 26"/>
                        <a:gd name="T50" fmla="*/ 16 w 17"/>
                        <a:gd name="T51" fmla="*/ 18 h 26"/>
                        <a:gd name="T52" fmla="*/ 17 w 17"/>
                        <a:gd name="T53" fmla="*/ 12 h 26"/>
                        <a:gd name="T54" fmla="*/ 11 w 17"/>
                        <a:gd name="T55" fmla="*/ 24 h 26"/>
                        <a:gd name="T56" fmla="*/ 12 w 17"/>
                        <a:gd name="T57" fmla="*/ 23 h 26"/>
                        <a:gd name="T58" fmla="*/ 4 w 17"/>
                        <a:gd name="T59" fmla="*/ 10 h 26"/>
                        <a:gd name="T60" fmla="*/ 3 w 17"/>
                        <a:gd name="T61" fmla="*/ 11 h 26"/>
                        <a:gd name="T62" fmla="*/ 4 w 17"/>
                        <a:gd name="T63" fmla="*/ 10 h 26"/>
                        <a:gd name="T64" fmla="*/ 15 w 17"/>
                        <a:gd name="T65" fmla="*/ 14 h 26"/>
                        <a:gd name="T66" fmla="*/ 14 w 17"/>
                        <a:gd name="T67" fmla="*/ 16 h 26"/>
                        <a:gd name="T68" fmla="*/ 14 w 17"/>
                        <a:gd name="T69" fmla="*/ 17 h 26"/>
                        <a:gd name="T70" fmla="*/ 12 w 17"/>
                        <a:gd name="T71" fmla="*/ 19 h 26"/>
                        <a:gd name="T72" fmla="*/ 9 w 17"/>
                        <a:gd name="T73" fmla="*/ 22 h 26"/>
                        <a:gd name="T74" fmla="*/ 9 w 17"/>
                        <a:gd name="T75" fmla="*/ 22 h 26"/>
                        <a:gd name="T76" fmla="*/ 8 w 17"/>
                        <a:gd name="T77" fmla="*/ 22 h 26"/>
                        <a:gd name="T78" fmla="*/ 8 w 17"/>
                        <a:gd name="T79" fmla="*/ 22 h 26"/>
                        <a:gd name="T80" fmla="*/ 6 w 17"/>
                        <a:gd name="T81" fmla="*/ 20 h 26"/>
                        <a:gd name="T82" fmla="*/ 5 w 17"/>
                        <a:gd name="T83" fmla="*/ 18 h 26"/>
                        <a:gd name="T84" fmla="*/ 4 w 17"/>
                        <a:gd name="T85" fmla="*/ 17 h 26"/>
                        <a:gd name="T86" fmla="*/ 3 w 17"/>
                        <a:gd name="T87" fmla="*/ 15 h 26"/>
                        <a:gd name="T88" fmla="*/ 3 w 17"/>
                        <a:gd name="T89" fmla="*/ 13 h 26"/>
                        <a:gd name="T90" fmla="*/ 3 w 17"/>
                        <a:gd name="T91" fmla="*/ 14 h 26"/>
                        <a:gd name="T92" fmla="*/ 5 w 17"/>
                        <a:gd name="T93" fmla="*/ 8 h 26"/>
                        <a:gd name="T94" fmla="*/ 6 w 17"/>
                        <a:gd name="T95" fmla="*/ 6 h 26"/>
                        <a:gd name="T96" fmla="*/ 6 w 17"/>
                        <a:gd name="T97" fmla="*/ 6 h 26"/>
                        <a:gd name="T98" fmla="*/ 10 w 17"/>
                        <a:gd name="T99" fmla="*/ 5 h 26"/>
                        <a:gd name="T100" fmla="*/ 12 w 17"/>
                        <a:gd name="T101" fmla="*/ 6 h 26"/>
                        <a:gd name="T102" fmla="*/ 14 w 17"/>
                        <a:gd name="T103" fmla="*/ 10 h 26"/>
                        <a:gd name="T104" fmla="*/ 15 w 17"/>
                        <a:gd name="T105" fmla="*/ 12 h 26"/>
                        <a:gd name="T106" fmla="*/ 15 w 17"/>
                        <a:gd name="T107"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26">
                          <a:moveTo>
                            <a:pt x="17" y="9"/>
                          </a:moveTo>
                          <a:cubicBezTo>
                            <a:pt x="16" y="8"/>
                            <a:pt x="16" y="6"/>
                            <a:pt x="15" y="5"/>
                          </a:cubicBezTo>
                          <a:cubicBezTo>
                            <a:pt x="14" y="4"/>
                            <a:pt x="13" y="3"/>
                            <a:pt x="13" y="3"/>
                          </a:cubicBezTo>
                          <a:cubicBezTo>
                            <a:pt x="12" y="2"/>
                            <a:pt x="12" y="2"/>
                            <a:pt x="11" y="2"/>
                          </a:cubicBezTo>
                          <a:cubicBezTo>
                            <a:pt x="11" y="1"/>
                            <a:pt x="10" y="1"/>
                            <a:pt x="10" y="1"/>
                          </a:cubicBezTo>
                          <a:cubicBezTo>
                            <a:pt x="10" y="1"/>
                            <a:pt x="10" y="1"/>
                            <a:pt x="10" y="1"/>
                          </a:cubicBezTo>
                          <a:cubicBezTo>
                            <a:pt x="10" y="1"/>
                            <a:pt x="10" y="0"/>
                            <a:pt x="10" y="0"/>
                          </a:cubicBezTo>
                          <a:cubicBezTo>
                            <a:pt x="9" y="0"/>
                            <a:pt x="9" y="0"/>
                            <a:pt x="9" y="0"/>
                          </a:cubicBezTo>
                          <a:cubicBezTo>
                            <a:pt x="9" y="0"/>
                            <a:pt x="9" y="0"/>
                            <a:pt x="9" y="0"/>
                          </a:cubicBezTo>
                          <a:cubicBezTo>
                            <a:pt x="9" y="0"/>
                            <a:pt x="9" y="1"/>
                            <a:pt x="9" y="1"/>
                          </a:cubicBezTo>
                          <a:cubicBezTo>
                            <a:pt x="8" y="1"/>
                            <a:pt x="8" y="1"/>
                            <a:pt x="8" y="1"/>
                          </a:cubicBezTo>
                          <a:cubicBezTo>
                            <a:pt x="8" y="1"/>
                            <a:pt x="7" y="2"/>
                            <a:pt x="7" y="2"/>
                          </a:cubicBezTo>
                          <a:cubicBezTo>
                            <a:pt x="6" y="2"/>
                            <a:pt x="6" y="3"/>
                            <a:pt x="5" y="3"/>
                          </a:cubicBezTo>
                          <a:cubicBezTo>
                            <a:pt x="4" y="4"/>
                            <a:pt x="4" y="5"/>
                            <a:pt x="3" y="6"/>
                          </a:cubicBezTo>
                          <a:cubicBezTo>
                            <a:pt x="2" y="7"/>
                            <a:pt x="2" y="7"/>
                            <a:pt x="2" y="8"/>
                          </a:cubicBezTo>
                          <a:cubicBezTo>
                            <a:pt x="2" y="8"/>
                            <a:pt x="2" y="8"/>
                            <a:pt x="2" y="8"/>
                          </a:cubicBezTo>
                          <a:cubicBezTo>
                            <a:pt x="2" y="8"/>
                            <a:pt x="2" y="8"/>
                            <a:pt x="2" y="8"/>
                          </a:cubicBezTo>
                          <a:cubicBezTo>
                            <a:pt x="2" y="8"/>
                            <a:pt x="2" y="8"/>
                            <a:pt x="2" y="8"/>
                          </a:cubicBezTo>
                          <a:cubicBezTo>
                            <a:pt x="2" y="8"/>
                            <a:pt x="2" y="8"/>
                            <a:pt x="2" y="8"/>
                          </a:cubicBezTo>
                          <a:cubicBezTo>
                            <a:pt x="2" y="8"/>
                            <a:pt x="2" y="8"/>
                            <a:pt x="1" y="8"/>
                          </a:cubicBezTo>
                          <a:cubicBezTo>
                            <a:pt x="1" y="8"/>
                            <a:pt x="1" y="8"/>
                            <a:pt x="2" y="8"/>
                          </a:cubicBezTo>
                          <a:cubicBezTo>
                            <a:pt x="1" y="9"/>
                            <a:pt x="1" y="10"/>
                            <a:pt x="1" y="11"/>
                          </a:cubicBezTo>
                          <a:cubicBezTo>
                            <a:pt x="0" y="12"/>
                            <a:pt x="0" y="13"/>
                            <a:pt x="0" y="14"/>
                          </a:cubicBezTo>
                          <a:cubicBezTo>
                            <a:pt x="1" y="14"/>
                            <a:pt x="1" y="15"/>
                            <a:pt x="1" y="16"/>
                          </a:cubicBezTo>
                          <a:cubicBezTo>
                            <a:pt x="1" y="16"/>
                            <a:pt x="1" y="17"/>
                            <a:pt x="1" y="18"/>
                          </a:cubicBezTo>
                          <a:cubicBezTo>
                            <a:pt x="1" y="18"/>
                            <a:pt x="2" y="19"/>
                            <a:pt x="2" y="19"/>
                          </a:cubicBezTo>
                          <a:cubicBezTo>
                            <a:pt x="2" y="20"/>
                            <a:pt x="2" y="20"/>
                            <a:pt x="2" y="21"/>
                          </a:cubicBezTo>
                          <a:cubicBezTo>
                            <a:pt x="3" y="22"/>
                            <a:pt x="4" y="22"/>
                            <a:pt x="5" y="23"/>
                          </a:cubicBezTo>
                          <a:cubicBezTo>
                            <a:pt x="5" y="24"/>
                            <a:pt x="6" y="24"/>
                            <a:pt x="7" y="25"/>
                          </a:cubicBezTo>
                          <a:cubicBezTo>
                            <a:pt x="7" y="25"/>
                            <a:pt x="7" y="25"/>
                            <a:pt x="7" y="25"/>
                          </a:cubicBezTo>
                          <a:cubicBezTo>
                            <a:pt x="7" y="26"/>
                            <a:pt x="8" y="26"/>
                            <a:pt x="8" y="26"/>
                          </a:cubicBezTo>
                          <a:cubicBezTo>
                            <a:pt x="8" y="26"/>
                            <a:pt x="8" y="26"/>
                            <a:pt x="8" y="26"/>
                          </a:cubicBezTo>
                          <a:cubicBezTo>
                            <a:pt x="8" y="26"/>
                            <a:pt x="9" y="26"/>
                            <a:pt x="9" y="26"/>
                          </a:cubicBezTo>
                          <a:cubicBezTo>
                            <a:pt x="9" y="26"/>
                            <a:pt x="9" y="26"/>
                            <a:pt x="9" y="26"/>
                          </a:cubicBezTo>
                          <a:cubicBezTo>
                            <a:pt x="9" y="26"/>
                            <a:pt x="9" y="26"/>
                            <a:pt x="9" y="26"/>
                          </a:cubicBezTo>
                          <a:cubicBezTo>
                            <a:pt x="9" y="26"/>
                            <a:pt x="9" y="26"/>
                            <a:pt x="9" y="26"/>
                          </a:cubicBezTo>
                          <a:cubicBezTo>
                            <a:pt x="8" y="26"/>
                            <a:pt x="8" y="26"/>
                            <a:pt x="8" y="26"/>
                          </a:cubicBezTo>
                          <a:cubicBezTo>
                            <a:pt x="8" y="26"/>
                            <a:pt x="8" y="26"/>
                            <a:pt x="8" y="26"/>
                          </a:cubicBezTo>
                          <a:cubicBezTo>
                            <a:pt x="8" y="26"/>
                            <a:pt x="8" y="26"/>
                            <a:pt x="8" y="26"/>
                          </a:cubicBezTo>
                          <a:cubicBezTo>
                            <a:pt x="8" y="26"/>
                            <a:pt x="8" y="26"/>
                            <a:pt x="8" y="25"/>
                          </a:cubicBezTo>
                          <a:cubicBezTo>
                            <a:pt x="8" y="26"/>
                            <a:pt x="8" y="26"/>
                            <a:pt x="8" y="26"/>
                          </a:cubicBezTo>
                          <a:cubicBezTo>
                            <a:pt x="9" y="26"/>
                            <a:pt x="9" y="26"/>
                            <a:pt x="9" y="26"/>
                          </a:cubicBezTo>
                          <a:cubicBezTo>
                            <a:pt x="9" y="26"/>
                            <a:pt x="9" y="26"/>
                            <a:pt x="9" y="26"/>
                          </a:cubicBezTo>
                          <a:cubicBezTo>
                            <a:pt x="10" y="26"/>
                            <a:pt x="10" y="25"/>
                            <a:pt x="10" y="25"/>
                          </a:cubicBezTo>
                          <a:cubicBezTo>
                            <a:pt x="10" y="25"/>
                            <a:pt x="11" y="25"/>
                            <a:pt x="11" y="25"/>
                          </a:cubicBezTo>
                          <a:cubicBezTo>
                            <a:pt x="11" y="24"/>
                            <a:pt x="12" y="24"/>
                            <a:pt x="12" y="24"/>
                          </a:cubicBezTo>
                          <a:cubicBezTo>
                            <a:pt x="13" y="23"/>
                            <a:pt x="14" y="22"/>
                            <a:pt x="15" y="21"/>
                          </a:cubicBezTo>
                          <a:cubicBezTo>
                            <a:pt x="14" y="21"/>
                            <a:pt x="14" y="22"/>
                            <a:pt x="13" y="22"/>
                          </a:cubicBezTo>
                          <a:cubicBezTo>
                            <a:pt x="14" y="21"/>
                            <a:pt x="15" y="20"/>
                            <a:pt x="16" y="18"/>
                          </a:cubicBezTo>
                          <a:cubicBezTo>
                            <a:pt x="16" y="18"/>
                            <a:pt x="16" y="18"/>
                            <a:pt x="16" y="18"/>
                          </a:cubicBezTo>
                          <a:cubicBezTo>
                            <a:pt x="16" y="18"/>
                            <a:pt x="16" y="18"/>
                            <a:pt x="16" y="18"/>
                          </a:cubicBezTo>
                          <a:cubicBezTo>
                            <a:pt x="16" y="18"/>
                            <a:pt x="16" y="18"/>
                            <a:pt x="16" y="18"/>
                          </a:cubicBezTo>
                          <a:cubicBezTo>
                            <a:pt x="16" y="17"/>
                            <a:pt x="17" y="15"/>
                            <a:pt x="17" y="14"/>
                          </a:cubicBezTo>
                          <a:cubicBezTo>
                            <a:pt x="17" y="13"/>
                            <a:pt x="17" y="13"/>
                            <a:pt x="17" y="12"/>
                          </a:cubicBezTo>
                          <a:cubicBezTo>
                            <a:pt x="17" y="11"/>
                            <a:pt x="17" y="10"/>
                            <a:pt x="17" y="9"/>
                          </a:cubicBezTo>
                          <a:close/>
                          <a:moveTo>
                            <a:pt x="11" y="24"/>
                          </a:moveTo>
                          <a:cubicBezTo>
                            <a:pt x="11" y="24"/>
                            <a:pt x="12" y="24"/>
                            <a:pt x="12" y="24"/>
                          </a:cubicBezTo>
                          <a:cubicBezTo>
                            <a:pt x="12" y="24"/>
                            <a:pt x="12" y="24"/>
                            <a:pt x="12" y="23"/>
                          </a:cubicBezTo>
                          <a:cubicBezTo>
                            <a:pt x="12" y="24"/>
                            <a:pt x="11" y="24"/>
                            <a:pt x="11" y="24"/>
                          </a:cubicBezTo>
                          <a:close/>
                          <a:moveTo>
                            <a:pt x="4" y="10"/>
                          </a:moveTo>
                          <a:cubicBezTo>
                            <a:pt x="4" y="10"/>
                            <a:pt x="4" y="10"/>
                            <a:pt x="3" y="11"/>
                          </a:cubicBezTo>
                          <a:cubicBezTo>
                            <a:pt x="3" y="11"/>
                            <a:pt x="3" y="11"/>
                            <a:pt x="3" y="11"/>
                          </a:cubicBezTo>
                          <a:cubicBezTo>
                            <a:pt x="3" y="11"/>
                            <a:pt x="3" y="11"/>
                            <a:pt x="3" y="10"/>
                          </a:cubicBezTo>
                          <a:cubicBezTo>
                            <a:pt x="4" y="10"/>
                            <a:pt x="4" y="10"/>
                            <a:pt x="4" y="10"/>
                          </a:cubicBezTo>
                          <a:close/>
                          <a:moveTo>
                            <a:pt x="15" y="14"/>
                          </a:moveTo>
                          <a:cubicBezTo>
                            <a:pt x="15" y="14"/>
                            <a:pt x="15" y="14"/>
                            <a:pt x="15" y="14"/>
                          </a:cubicBezTo>
                          <a:cubicBezTo>
                            <a:pt x="15" y="14"/>
                            <a:pt x="15" y="15"/>
                            <a:pt x="15" y="15"/>
                          </a:cubicBezTo>
                          <a:cubicBezTo>
                            <a:pt x="14" y="15"/>
                            <a:pt x="14" y="15"/>
                            <a:pt x="14" y="16"/>
                          </a:cubicBezTo>
                          <a:cubicBezTo>
                            <a:pt x="14" y="16"/>
                            <a:pt x="14" y="16"/>
                            <a:pt x="14" y="17"/>
                          </a:cubicBezTo>
                          <a:cubicBezTo>
                            <a:pt x="14" y="17"/>
                            <a:pt x="14" y="17"/>
                            <a:pt x="14" y="17"/>
                          </a:cubicBezTo>
                          <a:cubicBezTo>
                            <a:pt x="14" y="18"/>
                            <a:pt x="14" y="18"/>
                            <a:pt x="13" y="18"/>
                          </a:cubicBezTo>
                          <a:cubicBezTo>
                            <a:pt x="13" y="19"/>
                            <a:pt x="13" y="19"/>
                            <a:pt x="12" y="19"/>
                          </a:cubicBezTo>
                          <a:cubicBezTo>
                            <a:pt x="11" y="20"/>
                            <a:pt x="11" y="21"/>
                            <a:pt x="10" y="21"/>
                          </a:cubicBezTo>
                          <a:cubicBezTo>
                            <a:pt x="10" y="21"/>
                            <a:pt x="9" y="22"/>
                            <a:pt x="9" y="22"/>
                          </a:cubicBezTo>
                          <a:cubicBezTo>
                            <a:pt x="9" y="22"/>
                            <a:pt x="9" y="22"/>
                            <a:pt x="9" y="22"/>
                          </a:cubicBezTo>
                          <a:cubicBezTo>
                            <a:pt x="9" y="22"/>
                            <a:pt x="9" y="22"/>
                            <a:pt x="9" y="22"/>
                          </a:cubicBezTo>
                          <a:cubicBezTo>
                            <a:pt x="8" y="22"/>
                            <a:pt x="8" y="22"/>
                            <a:pt x="8" y="22"/>
                          </a:cubicBezTo>
                          <a:cubicBezTo>
                            <a:pt x="8" y="22"/>
                            <a:pt x="8" y="22"/>
                            <a:pt x="8" y="22"/>
                          </a:cubicBezTo>
                          <a:cubicBezTo>
                            <a:pt x="8" y="22"/>
                            <a:pt x="8" y="22"/>
                            <a:pt x="8" y="22"/>
                          </a:cubicBezTo>
                          <a:cubicBezTo>
                            <a:pt x="8" y="22"/>
                            <a:pt x="8" y="22"/>
                            <a:pt x="8" y="22"/>
                          </a:cubicBezTo>
                          <a:cubicBezTo>
                            <a:pt x="8" y="22"/>
                            <a:pt x="8" y="22"/>
                            <a:pt x="7" y="21"/>
                          </a:cubicBezTo>
                          <a:cubicBezTo>
                            <a:pt x="7" y="21"/>
                            <a:pt x="7" y="21"/>
                            <a:pt x="6" y="20"/>
                          </a:cubicBezTo>
                          <a:cubicBezTo>
                            <a:pt x="6" y="20"/>
                            <a:pt x="6" y="20"/>
                            <a:pt x="5" y="19"/>
                          </a:cubicBezTo>
                          <a:cubicBezTo>
                            <a:pt x="5" y="19"/>
                            <a:pt x="5" y="19"/>
                            <a:pt x="5" y="18"/>
                          </a:cubicBezTo>
                          <a:cubicBezTo>
                            <a:pt x="5" y="18"/>
                            <a:pt x="4" y="18"/>
                            <a:pt x="4" y="18"/>
                          </a:cubicBezTo>
                          <a:cubicBezTo>
                            <a:pt x="4" y="17"/>
                            <a:pt x="4" y="17"/>
                            <a:pt x="4" y="17"/>
                          </a:cubicBezTo>
                          <a:cubicBezTo>
                            <a:pt x="4" y="17"/>
                            <a:pt x="4" y="17"/>
                            <a:pt x="3" y="17"/>
                          </a:cubicBezTo>
                          <a:cubicBezTo>
                            <a:pt x="3" y="16"/>
                            <a:pt x="3" y="15"/>
                            <a:pt x="3" y="15"/>
                          </a:cubicBezTo>
                          <a:cubicBezTo>
                            <a:pt x="3" y="14"/>
                            <a:pt x="3" y="14"/>
                            <a:pt x="3" y="14"/>
                          </a:cubicBezTo>
                          <a:cubicBezTo>
                            <a:pt x="3" y="14"/>
                            <a:pt x="3" y="13"/>
                            <a:pt x="3" y="13"/>
                          </a:cubicBezTo>
                          <a:cubicBezTo>
                            <a:pt x="3" y="13"/>
                            <a:pt x="3" y="13"/>
                            <a:pt x="3" y="13"/>
                          </a:cubicBezTo>
                          <a:cubicBezTo>
                            <a:pt x="3" y="14"/>
                            <a:pt x="3" y="14"/>
                            <a:pt x="3" y="14"/>
                          </a:cubicBezTo>
                          <a:cubicBezTo>
                            <a:pt x="3" y="13"/>
                            <a:pt x="3" y="12"/>
                            <a:pt x="4" y="11"/>
                          </a:cubicBezTo>
                          <a:cubicBezTo>
                            <a:pt x="4" y="9"/>
                            <a:pt x="5" y="8"/>
                            <a:pt x="5" y="8"/>
                          </a:cubicBezTo>
                          <a:cubicBezTo>
                            <a:pt x="5" y="8"/>
                            <a:pt x="4" y="8"/>
                            <a:pt x="4" y="9"/>
                          </a:cubicBezTo>
                          <a:cubicBezTo>
                            <a:pt x="5" y="8"/>
                            <a:pt x="5" y="7"/>
                            <a:pt x="6" y="6"/>
                          </a:cubicBezTo>
                          <a:cubicBezTo>
                            <a:pt x="7" y="6"/>
                            <a:pt x="7" y="6"/>
                            <a:pt x="7" y="6"/>
                          </a:cubicBezTo>
                          <a:cubicBezTo>
                            <a:pt x="6" y="6"/>
                            <a:pt x="6" y="6"/>
                            <a:pt x="6" y="6"/>
                          </a:cubicBezTo>
                          <a:cubicBezTo>
                            <a:pt x="7" y="5"/>
                            <a:pt x="8" y="5"/>
                            <a:pt x="9" y="4"/>
                          </a:cubicBezTo>
                          <a:cubicBezTo>
                            <a:pt x="10" y="4"/>
                            <a:pt x="10" y="4"/>
                            <a:pt x="10" y="5"/>
                          </a:cubicBezTo>
                          <a:cubicBezTo>
                            <a:pt x="11" y="5"/>
                            <a:pt x="11" y="5"/>
                            <a:pt x="11" y="5"/>
                          </a:cubicBezTo>
                          <a:cubicBezTo>
                            <a:pt x="11" y="5"/>
                            <a:pt x="11" y="6"/>
                            <a:pt x="12" y="6"/>
                          </a:cubicBezTo>
                          <a:cubicBezTo>
                            <a:pt x="13" y="7"/>
                            <a:pt x="13" y="8"/>
                            <a:pt x="14" y="9"/>
                          </a:cubicBezTo>
                          <a:cubicBezTo>
                            <a:pt x="14" y="10"/>
                            <a:pt x="14" y="10"/>
                            <a:pt x="14" y="10"/>
                          </a:cubicBezTo>
                          <a:cubicBezTo>
                            <a:pt x="14" y="10"/>
                            <a:pt x="14" y="11"/>
                            <a:pt x="14" y="11"/>
                          </a:cubicBezTo>
                          <a:cubicBezTo>
                            <a:pt x="14" y="11"/>
                            <a:pt x="15" y="11"/>
                            <a:pt x="15" y="12"/>
                          </a:cubicBezTo>
                          <a:cubicBezTo>
                            <a:pt x="15" y="12"/>
                            <a:pt x="15" y="12"/>
                            <a:pt x="15" y="12"/>
                          </a:cubicBezTo>
                          <a:cubicBezTo>
                            <a:pt x="15" y="13"/>
                            <a:pt x="15" y="13"/>
                            <a:pt x="1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4394"/>
                    <p:cNvSpPr>
                      <a:spLocks/>
                    </p:cNvSpPr>
                    <p:nvPr/>
                  </p:nvSpPr>
                  <p:spPr bwMode="auto">
                    <a:xfrm>
                      <a:off x="2282" y="658"/>
                      <a:ext cx="41" cy="45"/>
                    </a:xfrm>
                    <a:custGeom>
                      <a:avLst/>
                      <a:gdLst>
                        <a:gd name="T0" fmla="*/ 4 w 10"/>
                        <a:gd name="T1" fmla="*/ 11 h 11"/>
                        <a:gd name="T2" fmla="*/ 4 w 10"/>
                        <a:gd name="T3" fmla="*/ 11 h 11"/>
                        <a:gd name="T4" fmla="*/ 4 w 10"/>
                        <a:gd name="T5" fmla="*/ 11 h 11"/>
                        <a:gd name="T6" fmla="*/ 5 w 10"/>
                        <a:gd name="T7" fmla="*/ 10 h 11"/>
                        <a:gd name="T8" fmla="*/ 6 w 10"/>
                        <a:gd name="T9" fmla="*/ 10 h 11"/>
                        <a:gd name="T10" fmla="*/ 9 w 10"/>
                        <a:gd name="T11" fmla="*/ 5 h 11"/>
                        <a:gd name="T12" fmla="*/ 5 w 10"/>
                        <a:gd name="T13" fmla="*/ 1 h 11"/>
                        <a:gd name="T14" fmla="*/ 3 w 10"/>
                        <a:gd name="T15" fmla="*/ 3 h 11"/>
                        <a:gd name="T16" fmla="*/ 2 w 10"/>
                        <a:gd name="T17" fmla="*/ 3 h 11"/>
                        <a:gd name="T18" fmla="*/ 3 w 10"/>
                        <a:gd name="T19" fmla="*/ 6 h 11"/>
                        <a:gd name="T20" fmla="*/ 4 w 10"/>
                        <a:gd name="T21" fmla="*/ 6 h 11"/>
                        <a:gd name="T22" fmla="*/ 4 w 10"/>
                        <a:gd name="T23" fmla="*/ 5 h 11"/>
                        <a:gd name="T24" fmla="*/ 4 w 10"/>
                        <a:gd name="T25" fmla="*/ 5 h 11"/>
                        <a:gd name="T26" fmla="*/ 6 w 10"/>
                        <a:gd name="T27" fmla="*/ 3 h 11"/>
                        <a:gd name="T28" fmla="*/ 2 w 10"/>
                        <a:gd name="T29" fmla="*/ 7 h 11"/>
                        <a:gd name="T30" fmla="*/ 2 w 10"/>
                        <a:gd name="T31" fmla="*/ 2 h 11"/>
                        <a:gd name="T32" fmla="*/ 8 w 10"/>
                        <a:gd name="T33" fmla="*/ 1 h 11"/>
                        <a:gd name="T34" fmla="*/ 9 w 10"/>
                        <a:gd name="T35" fmla="*/ 7 h 11"/>
                        <a:gd name="T36" fmla="*/ 4 w 10"/>
                        <a:gd name="T3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1">
                          <a:moveTo>
                            <a:pt x="4" y="11"/>
                          </a:moveTo>
                          <a:cubicBezTo>
                            <a:pt x="4" y="11"/>
                            <a:pt x="4" y="11"/>
                            <a:pt x="4" y="11"/>
                          </a:cubicBezTo>
                          <a:cubicBezTo>
                            <a:pt x="4" y="11"/>
                            <a:pt x="4" y="11"/>
                            <a:pt x="4" y="11"/>
                          </a:cubicBezTo>
                          <a:cubicBezTo>
                            <a:pt x="5" y="10"/>
                            <a:pt x="5" y="10"/>
                            <a:pt x="5" y="10"/>
                          </a:cubicBezTo>
                          <a:cubicBezTo>
                            <a:pt x="6" y="10"/>
                            <a:pt x="6" y="10"/>
                            <a:pt x="6" y="10"/>
                          </a:cubicBezTo>
                          <a:cubicBezTo>
                            <a:pt x="8" y="9"/>
                            <a:pt x="9" y="7"/>
                            <a:pt x="9" y="5"/>
                          </a:cubicBezTo>
                          <a:cubicBezTo>
                            <a:pt x="9" y="3"/>
                            <a:pt x="7" y="1"/>
                            <a:pt x="5" y="1"/>
                          </a:cubicBezTo>
                          <a:cubicBezTo>
                            <a:pt x="4" y="1"/>
                            <a:pt x="3" y="1"/>
                            <a:pt x="3" y="3"/>
                          </a:cubicBezTo>
                          <a:cubicBezTo>
                            <a:pt x="3" y="3"/>
                            <a:pt x="3" y="3"/>
                            <a:pt x="2" y="3"/>
                          </a:cubicBezTo>
                          <a:cubicBezTo>
                            <a:pt x="2" y="3"/>
                            <a:pt x="2" y="5"/>
                            <a:pt x="3" y="6"/>
                          </a:cubicBezTo>
                          <a:cubicBezTo>
                            <a:pt x="3" y="6"/>
                            <a:pt x="4" y="6"/>
                            <a:pt x="4" y="6"/>
                          </a:cubicBezTo>
                          <a:cubicBezTo>
                            <a:pt x="4" y="6"/>
                            <a:pt x="4" y="5"/>
                            <a:pt x="4" y="5"/>
                          </a:cubicBezTo>
                          <a:cubicBezTo>
                            <a:pt x="4" y="5"/>
                            <a:pt x="4" y="5"/>
                            <a:pt x="4" y="5"/>
                          </a:cubicBezTo>
                          <a:cubicBezTo>
                            <a:pt x="3" y="3"/>
                            <a:pt x="4" y="2"/>
                            <a:pt x="6" y="3"/>
                          </a:cubicBezTo>
                          <a:cubicBezTo>
                            <a:pt x="9" y="5"/>
                            <a:pt x="4" y="11"/>
                            <a:pt x="2" y="7"/>
                          </a:cubicBezTo>
                          <a:cubicBezTo>
                            <a:pt x="0" y="6"/>
                            <a:pt x="0" y="4"/>
                            <a:pt x="2" y="2"/>
                          </a:cubicBezTo>
                          <a:cubicBezTo>
                            <a:pt x="3" y="0"/>
                            <a:pt x="6" y="0"/>
                            <a:pt x="8" y="1"/>
                          </a:cubicBezTo>
                          <a:cubicBezTo>
                            <a:pt x="10" y="2"/>
                            <a:pt x="10" y="5"/>
                            <a:pt x="9" y="7"/>
                          </a:cubicBezTo>
                          <a:cubicBezTo>
                            <a:pt x="8" y="9"/>
                            <a:pt x="6" y="11"/>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4395"/>
                    <p:cNvSpPr>
                      <a:spLocks/>
                    </p:cNvSpPr>
                    <p:nvPr/>
                  </p:nvSpPr>
                  <p:spPr bwMode="auto">
                    <a:xfrm>
                      <a:off x="2302" y="646"/>
                      <a:ext cx="8" cy="4"/>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0" y="1"/>
                            <a:pt x="0" y="0"/>
                            <a:pt x="1"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4396"/>
                    <p:cNvSpPr>
                      <a:spLocks/>
                    </p:cNvSpPr>
                    <p:nvPr/>
                  </p:nvSpPr>
                  <p:spPr bwMode="auto">
                    <a:xfrm>
                      <a:off x="2298" y="707"/>
                      <a:ext cx="8" cy="4"/>
                    </a:xfrm>
                    <a:custGeom>
                      <a:avLst/>
                      <a:gdLst>
                        <a:gd name="T0" fmla="*/ 1 w 2"/>
                        <a:gd name="T1" fmla="*/ 0 h 1"/>
                        <a:gd name="T2" fmla="*/ 1 w 2"/>
                        <a:gd name="T3" fmla="*/ 0 h 1"/>
                        <a:gd name="T4" fmla="*/ 1 w 2"/>
                        <a:gd name="T5" fmla="*/ 1 h 1"/>
                        <a:gd name="T6" fmla="*/ 1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1" y="0"/>
                          </a:cubicBezTo>
                          <a:cubicBezTo>
                            <a:pt x="2" y="0"/>
                            <a:pt x="2" y="1"/>
                            <a:pt x="1" y="1"/>
                          </a:cubicBezTo>
                          <a:cubicBezTo>
                            <a:pt x="1" y="1"/>
                            <a:pt x="1" y="1"/>
                            <a:pt x="1"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14397"/>
                    <p:cNvSpPr>
                      <a:spLocks/>
                    </p:cNvSpPr>
                    <p:nvPr/>
                  </p:nvSpPr>
                  <p:spPr bwMode="auto">
                    <a:xfrm>
                      <a:off x="2257" y="711"/>
                      <a:ext cx="16" cy="17"/>
                    </a:xfrm>
                    <a:custGeom>
                      <a:avLst/>
                      <a:gdLst>
                        <a:gd name="T0" fmla="*/ 1 w 4"/>
                        <a:gd name="T1" fmla="*/ 1 h 4"/>
                        <a:gd name="T2" fmla="*/ 2 w 4"/>
                        <a:gd name="T3" fmla="*/ 0 h 4"/>
                        <a:gd name="T4" fmla="*/ 3 w 4"/>
                        <a:gd name="T5" fmla="*/ 0 h 4"/>
                        <a:gd name="T6" fmla="*/ 4 w 4"/>
                        <a:gd name="T7" fmla="*/ 0 h 4"/>
                        <a:gd name="T8" fmla="*/ 4 w 4"/>
                        <a:gd name="T9" fmla="*/ 2 h 4"/>
                        <a:gd name="T10" fmla="*/ 4 w 4"/>
                        <a:gd name="T11" fmla="*/ 2 h 4"/>
                        <a:gd name="T12" fmla="*/ 4 w 4"/>
                        <a:gd name="T13" fmla="*/ 3 h 4"/>
                        <a:gd name="T14" fmla="*/ 3 w 4"/>
                        <a:gd name="T15" fmla="*/ 4 h 4"/>
                        <a:gd name="T16" fmla="*/ 3 w 4"/>
                        <a:gd name="T17" fmla="*/ 4 h 4"/>
                        <a:gd name="T18" fmla="*/ 1 w 4"/>
                        <a:gd name="T19" fmla="*/ 4 h 4"/>
                        <a:gd name="T20" fmla="*/ 1 w 4"/>
                        <a:gd name="T21" fmla="*/ 3 h 4"/>
                        <a:gd name="T22" fmla="*/ 1 w 4"/>
                        <a:gd name="T23" fmla="*/ 1 h 4"/>
                        <a:gd name="T24" fmla="*/ 1 w 4"/>
                        <a:gd name="T2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4">
                          <a:moveTo>
                            <a:pt x="1" y="1"/>
                          </a:moveTo>
                          <a:cubicBezTo>
                            <a:pt x="1" y="0"/>
                            <a:pt x="1" y="0"/>
                            <a:pt x="2" y="0"/>
                          </a:cubicBezTo>
                          <a:cubicBezTo>
                            <a:pt x="2" y="0"/>
                            <a:pt x="2" y="0"/>
                            <a:pt x="3" y="0"/>
                          </a:cubicBezTo>
                          <a:cubicBezTo>
                            <a:pt x="3" y="0"/>
                            <a:pt x="3" y="0"/>
                            <a:pt x="4" y="0"/>
                          </a:cubicBezTo>
                          <a:cubicBezTo>
                            <a:pt x="4" y="1"/>
                            <a:pt x="4" y="1"/>
                            <a:pt x="4" y="2"/>
                          </a:cubicBezTo>
                          <a:cubicBezTo>
                            <a:pt x="4" y="2"/>
                            <a:pt x="4" y="2"/>
                            <a:pt x="4" y="2"/>
                          </a:cubicBezTo>
                          <a:cubicBezTo>
                            <a:pt x="4" y="3"/>
                            <a:pt x="4" y="3"/>
                            <a:pt x="4" y="3"/>
                          </a:cubicBezTo>
                          <a:cubicBezTo>
                            <a:pt x="4" y="3"/>
                            <a:pt x="3" y="4"/>
                            <a:pt x="3" y="4"/>
                          </a:cubicBezTo>
                          <a:cubicBezTo>
                            <a:pt x="3" y="4"/>
                            <a:pt x="3" y="4"/>
                            <a:pt x="3" y="4"/>
                          </a:cubicBezTo>
                          <a:cubicBezTo>
                            <a:pt x="2" y="4"/>
                            <a:pt x="2" y="4"/>
                            <a:pt x="1" y="4"/>
                          </a:cubicBezTo>
                          <a:cubicBezTo>
                            <a:pt x="1" y="3"/>
                            <a:pt x="1" y="3"/>
                            <a:pt x="1" y="3"/>
                          </a:cubicBezTo>
                          <a:cubicBezTo>
                            <a:pt x="0" y="2"/>
                            <a:pt x="1" y="2"/>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4398"/>
                    <p:cNvSpPr>
                      <a:spLocks/>
                    </p:cNvSpPr>
                    <p:nvPr/>
                  </p:nvSpPr>
                  <p:spPr bwMode="auto">
                    <a:xfrm>
                      <a:off x="2261" y="625"/>
                      <a:ext cx="17" cy="17"/>
                    </a:xfrm>
                    <a:custGeom>
                      <a:avLst/>
                      <a:gdLst>
                        <a:gd name="T0" fmla="*/ 2 w 4"/>
                        <a:gd name="T1" fmla="*/ 4 h 4"/>
                        <a:gd name="T2" fmla="*/ 0 w 4"/>
                        <a:gd name="T3" fmla="*/ 2 h 4"/>
                        <a:gd name="T4" fmla="*/ 0 w 4"/>
                        <a:gd name="T5" fmla="*/ 2 h 4"/>
                        <a:gd name="T6" fmla="*/ 2 w 4"/>
                        <a:gd name="T7" fmla="*/ 0 h 4"/>
                        <a:gd name="T8" fmla="*/ 4 w 4"/>
                        <a:gd name="T9" fmla="*/ 2 h 4"/>
                        <a:gd name="T10" fmla="*/ 4 w 4"/>
                        <a:gd name="T11" fmla="*/ 2 h 4"/>
                        <a:gd name="T12" fmla="*/ 2 w 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4"/>
                          </a:moveTo>
                          <a:cubicBezTo>
                            <a:pt x="1" y="4"/>
                            <a:pt x="0" y="3"/>
                            <a:pt x="0" y="2"/>
                          </a:cubicBezTo>
                          <a:cubicBezTo>
                            <a:pt x="0" y="2"/>
                            <a:pt x="0" y="2"/>
                            <a:pt x="0" y="2"/>
                          </a:cubicBezTo>
                          <a:cubicBezTo>
                            <a:pt x="0" y="1"/>
                            <a:pt x="1" y="0"/>
                            <a:pt x="2" y="0"/>
                          </a:cubicBezTo>
                          <a:cubicBezTo>
                            <a:pt x="3" y="0"/>
                            <a:pt x="4" y="1"/>
                            <a:pt x="4" y="2"/>
                          </a:cubicBezTo>
                          <a:cubicBezTo>
                            <a:pt x="4" y="2"/>
                            <a:pt x="4" y="2"/>
                            <a:pt x="4" y="2"/>
                          </a:cubicBezTo>
                          <a:cubicBezTo>
                            <a:pt x="4" y="3"/>
                            <a:pt x="3"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14399"/>
                    <p:cNvSpPr>
                      <a:spLocks/>
                    </p:cNvSpPr>
                    <p:nvPr/>
                  </p:nvSpPr>
                  <p:spPr bwMode="auto">
                    <a:xfrm>
                      <a:off x="2327" y="625"/>
                      <a:ext cx="12" cy="17"/>
                    </a:xfrm>
                    <a:custGeom>
                      <a:avLst/>
                      <a:gdLst>
                        <a:gd name="T0" fmla="*/ 2 w 3"/>
                        <a:gd name="T1" fmla="*/ 4 h 4"/>
                        <a:gd name="T2" fmla="*/ 0 w 3"/>
                        <a:gd name="T3" fmla="*/ 2 h 4"/>
                        <a:gd name="T4" fmla="*/ 0 w 3"/>
                        <a:gd name="T5" fmla="*/ 2 h 4"/>
                        <a:gd name="T6" fmla="*/ 2 w 3"/>
                        <a:gd name="T7" fmla="*/ 0 h 4"/>
                        <a:gd name="T8" fmla="*/ 3 w 3"/>
                        <a:gd name="T9" fmla="*/ 2 h 4"/>
                        <a:gd name="T10" fmla="*/ 3 w 3"/>
                        <a:gd name="T11" fmla="*/ 2 h 4"/>
                        <a:gd name="T12" fmla="*/ 2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2" y="4"/>
                          </a:moveTo>
                          <a:cubicBezTo>
                            <a:pt x="1" y="3"/>
                            <a:pt x="0" y="3"/>
                            <a:pt x="0" y="2"/>
                          </a:cubicBezTo>
                          <a:cubicBezTo>
                            <a:pt x="0" y="2"/>
                            <a:pt x="0" y="2"/>
                            <a:pt x="0" y="2"/>
                          </a:cubicBezTo>
                          <a:cubicBezTo>
                            <a:pt x="0" y="0"/>
                            <a:pt x="1" y="0"/>
                            <a:pt x="2" y="0"/>
                          </a:cubicBezTo>
                          <a:cubicBezTo>
                            <a:pt x="3" y="0"/>
                            <a:pt x="3" y="1"/>
                            <a:pt x="3" y="2"/>
                          </a:cubicBezTo>
                          <a:cubicBezTo>
                            <a:pt x="3" y="2"/>
                            <a:pt x="3" y="2"/>
                            <a:pt x="3" y="2"/>
                          </a:cubicBezTo>
                          <a:cubicBezTo>
                            <a:pt x="3" y="3"/>
                            <a:pt x="3"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4400"/>
                    <p:cNvSpPr>
                      <a:spLocks/>
                    </p:cNvSpPr>
                    <p:nvPr/>
                  </p:nvSpPr>
                  <p:spPr bwMode="auto">
                    <a:xfrm>
                      <a:off x="2294" y="596"/>
                      <a:ext cx="20" cy="17"/>
                    </a:xfrm>
                    <a:custGeom>
                      <a:avLst/>
                      <a:gdLst>
                        <a:gd name="T0" fmla="*/ 2 w 5"/>
                        <a:gd name="T1" fmla="*/ 4 h 4"/>
                        <a:gd name="T2" fmla="*/ 2 w 5"/>
                        <a:gd name="T3" fmla="*/ 4 h 4"/>
                        <a:gd name="T4" fmla="*/ 0 w 5"/>
                        <a:gd name="T5" fmla="*/ 2 h 4"/>
                        <a:gd name="T6" fmla="*/ 2 w 5"/>
                        <a:gd name="T7" fmla="*/ 0 h 4"/>
                        <a:gd name="T8" fmla="*/ 2 w 5"/>
                        <a:gd name="T9" fmla="*/ 0 h 4"/>
                        <a:gd name="T10" fmla="*/ 4 w 5"/>
                        <a:gd name="T11" fmla="*/ 1 h 4"/>
                        <a:gd name="T12" fmla="*/ 4 w 5"/>
                        <a:gd name="T13" fmla="*/ 1 h 4"/>
                        <a:gd name="T14" fmla="*/ 4 w 5"/>
                        <a:gd name="T15" fmla="*/ 1 h 4"/>
                        <a:gd name="T16" fmla="*/ 5 w 5"/>
                        <a:gd name="T17" fmla="*/ 2 h 4"/>
                        <a:gd name="T18" fmla="*/ 5 w 5"/>
                        <a:gd name="T19" fmla="*/ 2 h 4"/>
                        <a:gd name="T20" fmla="*/ 2 w 5"/>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2" y="4"/>
                          </a:moveTo>
                          <a:cubicBezTo>
                            <a:pt x="2" y="4"/>
                            <a:pt x="2" y="4"/>
                            <a:pt x="2" y="4"/>
                          </a:cubicBezTo>
                          <a:cubicBezTo>
                            <a:pt x="1" y="4"/>
                            <a:pt x="0" y="3"/>
                            <a:pt x="0" y="2"/>
                          </a:cubicBezTo>
                          <a:cubicBezTo>
                            <a:pt x="0" y="1"/>
                            <a:pt x="1" y="0"/>
                            <a:pt x="2" y="0"/>
                          </a:cubicBezTo>
                          <a:cubicBezTo>
                            <a:pt x="2" y="0"/>
                            <a:pt x="2" y="0"/>
                            <a:pt x="2" y="0"/>
                          </a:cubicBezTo>
                          <a:cubicBezTo>
                            <a:pt x="3" y="0"/>
                            <a:pt x="4" y="0"/>
                            <a:pt x="4" y="1"/>
                          </a:cubicBezTo>
                          <a:cubicBezTo>
                            <a:pt x="4" y="1"/>
                            <a:pt x="4" y="1"/>
                            <a:pt x="4" y="1"/>
                          </a:cubicBezTo>
                          <a:cubicBezTo>
                            <a:pt x="4" y="1"/>
                            <a:pt x="4" y="1"/>
                            <a:pt x="4" y="1"/>
                          </a:cubicBezTo>
                          <a:cubicBezTo>
                            <a:pt x="5" y="1"/>
                            <a:pt x="5" y="2"/>
                            <a:pt x="5" y="2"/>
                          </a:cubicBezTo>
                          <a:cubicBezTo>
                            <a:pt x="5" y="2"/>
                            <a:pt x="5" y="2"/>
                            <a:pt x="5" y="2"/>
                          </a:cubicBezTo>
                          <a:cubicBezTo>
                            <a:pt x="5" y="3"/>
                            <a:pt x="4"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4401"/>
                    <p:cNvSpPr>
                      <a:spLocks/>
                    </p:cNvSpPr>
                    <p:nvPr/>
                  </p:nvSpPr>
                  <p:spPr bwMode="auto">
                    <a:xfrm>
                      <a:off x="2257" y="654"/>
                      <a:ext cx="8" cy="4"/>
                    </a:xfrm>
                    <a:custGeom>
                      <a:avLst/>
                      <a:gdLst>
                        <a:gd name="T0" fmla="*/ 1 w 2"/>
                        <a:gd name="T1" fmla="*/ 1 h 1"/>
                        <a:gd name="T2" fmla="*/ 1 w 2"/>
                        <a:gd name="T3" fmla="*/ 1 h 1"/>
                        <a:gd name="T4" fmla="*/ 1 w 2"/>
                        <a:gd name="T5" fmla="*/ 0 h 1"/>
                        <a:gd name="T6" fmla="*/ 1 w 2"/>
                        <a:gd name="T7" fmla="*/ 0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cubicBezTo>
                            <a:pt x="1" y="1"/>
                            <a:pt x="1" y="1"/>
                            <a:pt x="1" y="1"/>
                          </a:cubicBezTo>
                          <a:cubicBezTo>
                            <a:pt x="0" y="1"/>
                            <a:pt x="0" y="0"/>
                            <a:pt x="1" y="0"/>
                          </a:cubicBezTo>
                          <a:cubicBezTo>
                            <a:pt x="1" y="0"/>
                            <a:pt x="1" y="0"/>
                            <a:pt x="1"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4402"/>
                    <p:cNvSpPr>
                      <a:spLocks/>
                    </p:cNvSpPr>
                    <p:nvPr/>
                  </p:nvSpPr>
                  <p:spPr bwMode="auto">
                    <a:xfrm>
                      <a:off x="2245" y="670"/>
                      <a:ext cx="16" cy="17"/>
                    </a:xfrm>
                    <a:custGeom>
                      <a:avLst/>
                      <a:gdLst>
                        <a:gd name="T0" fmla="*/ 4 w 4"/>
                        <a:gd name="T1" fmla="*/ 2 h 4"/>
                        <a:gd name="T2" fmla="*/ 4 w 4"/>
                        <a:gd name="T3" fmla="*/ 2 h 4"/>
                        <a:gd name="T4" fmla="*/ 2 w 4"/>
                        <a:gd name="T5" fmla="*/ 4 h 4"/>
                        <a:gd name="T6" fmla="*/ 0 w 4"/>
                        <a:gd name="T7" fmla="*/ 2 h 4"/>
                        <a:gd name="T8" fmla="*/ 0 w 4"/>
                        <a:gd name="T9" fmla="*/ 2 h 4"/>
                        <a:gd name="T10" fmla="*/ 2 w 4"/>
                        <a:gd name="T11" fmla="*/ 0 h 4"/>
                        <a:gd name="T12" fmla="*/ 4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2"/>
                          </a:moveTo>
                          <a:cubicBezTo>
                            <a:pt x="4" y="2"/>
                            <a:pt x="4" y="2"/>
                            <a:pt x="4" y="2"/>
                          </a:cubicBezTo>
                          <a:cubicBezTo>
                            <a:pt x="4" y="3"/>
                            <a:pt x="3" y="4"/>
                            <a:pt x="2" y="4"/>
                          </a:cubicBezTo>
                          <a:cubicBezTo>
                            <a:pt x="1" y="4"/>
                            <a:pt x="0" y="3"/>
                            <a:pt x="0" y="2"/>
                          </a:cubicBezTo>
                          <a:cubicBezTo>
                            <a:pt x="0" y="2"/>
                            <a:pt x="0" y="2"/>
                            <a:pt x="0" y="2"/>
                          </a:cubicBezTo>
                          <a:cubicBezTo>
                            <a:pt x="1" y="1"/>
                            <a:pt x="1" y="0"/>
                            <a:pt x="2" y="0"/>
                          </a:cubicBezTo>
                          <a:cubicBezTo>
                            <a:pt x="3" y="0"/>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14403"/>
                    <p:cNvSpPr>
                      <a:spLocks/>
                    </p:cNvSpPr>
                    <p:nvPr/>
                  </p:nvSpPr>
                  <p:spPr bwMode="auto">
                    <a:xfrm>
                      <a:off x="2286" y="744"/>
                      <a:ext cx="28" cy="25"/>
                    </a:xfrm>
                    <a:custGeom>
                      <a:avLst/>
                      <a:gdLst>
                        <a:gd name="T0" fmla="*/ 2 w 7"/>
                        <a:gd name="T1" fmla="*/ 1 h 6"/>
                        <a:gd name="T2" fmla="*/ 6 w 7"/>
                        <a:gd name="T3" fmla="*/ 1 h 6"/>
                        <a:gd name="T4" fmla="*/ 5 w 7"/>
                        <a:gd name="T5" fmla="*/ 5 h 6"/>
                        <a:gd name="T6" fmla="*/ 4 w 7"/>
                        <a:gd name="T7" fmla="*/ 5 h 6"/>
                        <a:gd name="T8" fmla="*/ 2 w 7"/>
                        <a:gd name="T9" fmla="*/ 1 h 6"/>
                      </a:gdLst>
                      <a:ahLst/>
                      <a:cxnLst>
                        <a:cxn ang="0">
                          <a:pos x="T0" y="T1"/>
                        </a:cxn>
                        <a:cxn ang="0">
                          <a:pos x="T2" y="T3"/>
                        </a:cxn>
                        <a:cxn ang="0">
                          <a:pos x="T4" y="T5"/>
                        </a:cxn>
                        <a:cxn ang="0">
                          <a:pos x="T6" y="T7"/>
                        </a:cxn>
                        <a:cxn ang="0">
                          <a:pos x="T8" y="T9"/>
                        </a:cxn>
                      </a:cxnLst>
                      <a:rect l="0" t="0" r="r" b="b"/>
                      <a:pathLst>
                        <a:path w="7" h="6">
                          <a:moveTo>
                            <a:pt x="2" y="1"/>
                          </a:moveTo>
                          <a:cubicBezTo>
                            <a:pt x="4" y="0"/>
                            <a:pt x="5" y="0"/>
                            <a:pt x="6" y="1"/>
                          </a:cubicBezTo>
                          <a:cubicBezTo>
                            <a:pt x="7" y="2"/>
                            <a:pt x="6" y="4"/>
                            <a:pt x="5" y="5"/>
                          </a:cubicBezTo>
                          <a:cubicBezTo>
                            <a:pt x="5" y="5"/>
                            <a:pt x="4" y="5"/>
                            <a:pt x="4" y="5"/>
                          </a:cubicBezTo>
                          <a:cubicBezTo>
                            <a:pt x="2" y="6"/>
                            <a:pt x="0"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4404"/>
                    <p:cNvSpPr>
                      <a:spLocks noEditPoints="1"/>
                    </p:cNvSpPr>
                    <p:nvPr/>
                  </p:nvSpPr>
                  <p:spPr bwMode="auto">
                    <a:xfrm>
                      <a:off x="2339" y="666"/>
                      <a:ext cx="20" cy="16"/>
                    </a:xfrm>
                    <a:custGeom>
                      <a:avLst/>
                      <a:gdLst>
                        <a:gd name="T0" fmla="*/ 2 w 5"/>
                        <a:gd name="T1" fmla="*/ 0 h 4"/>
                        <a:gd name="T2" fmla="*/ 2 w 5"/>
                        <a:gd name="T3" fmla="*/ 4 h 4"/>
                        <a:gd name="T4" fmla="*/ 2 w 5"/>
                        <a:gd name="T5" fmla="*/ 0 h 4"/>
                        <a:gd name="T6" fmla="*/ 2 w 5"/>
                        <a:gd name="T7" fmla="*/ 1 h 4"/>
                        <a:gd name="T8" fmla="*/ 2 w 5"/>
                        <a:gd name="T9" fmla="*/ 2 h 4"/>
                        <a:gd name="T10" fmla="*/ 2 w 5"/>
                        <a:gd name="T11" fmla="*/ 1 h 4"/>
                      </a:gdLst>
                      <a:ahLst/>
                      <a:cxnLst>
                        <a:cxn ang="0">
                          <a:pos x="T0" y="T1"/>
                        </a:cxn>
                        <a:cxn ang="0">
                          <a:pos x="T2" y="T3"/>
                        </a:cxn>
                        <a:cxn ang="0">
                          <a:pos x="T4" y="T5"/>
                        </a:cxn>
                        <a:cxn ang="0">
                          <a:pos x="T6" y="T7"/>
                        </a:cxn>
                        <a:cxn ang="0">
                          <a:pos x="T8" y="T9"/>
                        </a:cxn>
                        <a:cxn ang="0">
                          <a:pos x="T10" y="T11"/>
                        </a:cxn>
                      </a:cxnLst>
                      <a:rect l="0" t="0" r="r" b="b"/>
                      <a:pathLst>
                        <a:path w="5" h="4">
                          <a:moveTo>
                            <a:pt x="2" y="0"/>
                          </a:moveTo>
                          <a:cubicBezTo>
                            <a:pt x="0" y="0"/>
                            <a:pt x="0" y="4"/>
                            <a:pt x="2" y="4"/>
                          </a:cubicBezTo>
                          <a:cubicBezTo>
                            <a:pt x="5" y="4"/>
                            <a:pt x="5" y="0"/>
                            <a:pt x="2" y="0"/>
                          </a:cubicBezTo>
                          <a:close/>
                          <a:moveTo>
                            <a:pt x="2" y="1"/>
                          </a:moveTo>
                          <a:cubicBezTo>
                            <a:pt x="2" y="1"/>
                            <a:pt x="2" y="2"/>
                            <a:pt x="2" y="2"/>
                          </a:cubicBezTo>
                          <a:cubicBezTo>
                            <a:pt x="1" y="2"/>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4405"/>
                    <p:cNvSpPr>
                      <a:spLocks/>
                    </p:cNvSpPr>
                    <p:nvPr/>
                  </p:nvSpPr>
                  <p:spPr bwMode="auto">
                    <a:xfrm>
                      <a:off x="2257" y="695"/>
                      <a:ext cx="4" cy="8"/>
                    </a:xfrm>
                    <a:custGeom>
                      <a:avLst/>
                      <a:gdLst>
                        <a:gd name="T0" fmla="*/ 1 w 1"/>
                        <a:gd name="T1" fmla="*/ 1 h 2"/>
                        <a:gd name="T2" fmla="*/ 1 w 1"/>
                        <a:gd name="T3" fmla="*/ 1 h 2"/>
                        <a:gd name="T4" fmla="*/ 0 w 1"/>
                        <a:gd name="T5" fmla="*/ 1 h 2"/>
                        <a:gd name="T6" fmla="*/ 0 w 1"/>
                        <a:gd name="T7" fmla="*/ 1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1"/>
                          </a:cubicBezTo>
                          <a:cubicBezTo>
                            <a:pt x="1" y="2"/>
                            <a:pt x="0" y="2"/>
                            <a:pt x="0" y="1"/>
                          </a:cubicBezTo>
                          <a:cubicBezTo>
                            <a:pt x="0" y="1"/>
                            <a:pt x="0" y="1"/>
                            <a:pt x="0" y="1"/>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4406"/>
                    <p:cNvSpPr>
                      <a:spLocks/>
                    </p:cNvSpPr>
                    <p:nvPr/>
                  </p:nvSpPr>
                  <p:spPr bwMode="auto">
                    <a:xfrm>
                      <a:off x="2278" y="617"/>
                      <a:ext cx="8" cy="8"/>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4407"/>
                    <p:cNvSpPr>
                      <a:spLocks/>
                    </p:cNvSpPr>
                    <p:nvPr/>
                  </p:nvSpPr>
                  <p:spPr bwMode="auto">
                    <a:xfrm>
                      <a:off x="2314" y="613"/>
                      <a:ext cx="9" cy="8"/>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4408"/>
                    <p:cNvSpPr>
                      <a:spLocks/>
                    </p:cNvSpPr>
                    <p:nvPr/>
                  </p:nvSpPr>
                  <p:spPr bwMode="auto">
                    <a:xfrm>
                      <a:off x="2339" y="646"/>
                      <a:ext cx="4" cy="8"/>
                    </a:xfrm>
                    <a:custGeom>
                      <a:avLst/>
                      <a:gdLst>
                        <a:gd name="T0" fmla="*/ 1 w 1"/>
                        <a:gd name="T1" fmla="*/ 2 h 2"/>
                        <a:gd name="T2" fmla="*/ 0 w 1"/>
                        <a:gd name="T3" fmla="*/ 0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0" y="2"/>
                            <a:pt x="0" y="1"/>
                            <a:pt x="0" y="0"/>
                          </a:cubicBezTo>
                          <a:cubicBezTo>
                            <a:pt x="0" y="0"/>
                            <a:pt x="1" y="0"/>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14409"/>
                    <p:cNvSpPr>
                      <a:spLocks/>
                    </p:cNvSpPr>
                    <p:nvPr/>
                  </p:nvSpPr>
                  <p:spPr bwMode="auto">
                    <a:xfrm>
                      <a:off x="2339" y="687"/>
                      <a:ext cx="8" cy="8"/>
                    </a:xfrm>
                    <a:custGeom>
                      <a:avLst/>
                      <a:gdLst>
                        <a:gd name="T0" fmla="*/ 1 w 2"/>
                        <a:gd name="T1" fmla="*/ 2 h 2"/>
                        <a:gd name="T2" fmla="*/ 1 w 2"/>
                        <a:gd name="T3" fmla="*/ 0 h 2"/>
                        <a:gd name="T4" fmla="*/ 1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0" y="2"/>
                            <a:pt x="0" y="0"/>
                            <a:pt x="1" y="0"/>
                          </a:cubicBezTo>
                          <a:cubicBezTo>
                            <a:pt x="1" y="0"/>
                            <a:pt x="1" y="0"/>
                            <a:pt x="1" y="0"/>
                          </a:cubicBezTo>
                          <a:cubicBezTo>
                            <a:pt x="2"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4410"/>
                    <p:cNvSpPr>
                      <a:spLocks/>
                    </p:cNvSpPr>
                    <p:nvPr/>
                  </p:nvSpPr>
                  <p:spPr bwMode="auto">
                    <a:xfrm>
                      <a:off x="2314" y="728"/>
                      <a:ext cx="9" cy="8"/>
                    </a:xfrm>
                    <a:custGeom>
                      <a:avLst/>
                      <a:gdLst>
                        <a:gd name="T0" fmla="*/ 2 w 2"/>
                        <a:gd name="T1" fmla="*/ 1 h 2"/>
                        <a:gd name="T2" fmla="*/ 2 w 2"/>
                        <a:gd name="T3" fmla="*/ 1 h 2"/>
                        <a:gd name="T4" fmla="*/ 0 w 2"/>
                        <a:gd name="T5" fmla="*/ 1 h 2"/>
                        <a:gd name="T6" fmla="*/ 0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2" y="1"/>
                            <a:pt x="2" y="1"/>
                          </a:cubicBezTo>
                          <a:cubicBezTo>
                            <a:pt x="2" y="2"/>
                            <a:pt x="0" y="2"/>
                            <a:pt x="0" y="1"/>
                          </a:cubicBezTo>
                          <a:cubicBezTo>
                            <a:pt x="0" y="1"/>
                            <a:pt x="0" y="1"/>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14411"/>
                    <p:cNvSpPr>
                      <a:spLocks/>
                    </p:cNvSpPr>
                    <p:nvPr/>
                  </p:nvSpPr>
                  <p:spPr bwMode="auto">
                    <a:xfrm>
                      <a:off x="2278" y="728"/>
                      <a:ext cx="8" cy="8"/>
                    </a:xfrm>
                    <a:custGeom>
                      <a:avLst/>
                      <a:gdLst>
                        <a:gd name="T0" fmla="*/ 2 w 2"/>
                        <a:gd name="T1" fmla="*/ 1 h 2"/>
                        <a:gd name="T2" fmla="*/ 2 w 2"/>
                        <a:gd name="T3" fmla="*/ 1 h 2"/>
                        <a:gd name="T4" fmla="*/ 0 w 2"/>
                        <a:gd name="T5" fmla="*/ 1 h 2"/>
                        <a:gd name="T6" fmla="*/ 0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2" y="1"/>
                            <a:pt x="2" y="1"/>
                          </a:cubicBezTo>
                          <a:cubicBezTo>
                            <a:pt x="2" y="2"/>
                            <a:pt x="0" y="2"/>
                            <a:pt x="0" y="1"/>
                          </a:cubicBezTo>
                          <a:cubicBezTo>
                            <a:pt x="0" y="1"/>
                            <a:pt x="0" y="1"/>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4412"/>
                    <p:cNvSpPr>
                      <a:spLocks/>
                    </p:cNvSpPr>
                    <p:nvPr/>
                  </p:nvSpPr>
                  <p:spPr bwMode="auto">
                    <a:xfrm>
                      <a:off x="2155" y="785"/>
                      <a:ext cx="20" cy="45"/>
                    </a:xfrm>
                    <a:custGeom>
                      <a:avLst/>
                      <a:gdLst>
                        <a:gd name="T0" fmla="*/ 5 w 5"/>
                        <a:gd name="T1" fmla="*/ 4 h 11"/>
                        <a:gd name="T2" fmla="*/ 5 w 5"/>
                        <a:gd name="T3" fmla="*/ 10 h 11"/>
                        <a:gd name="T4" fmla="*/ 5 w 5"/>
                        <a:gd name="T5" fmla="*/ 10 h 11"/>
                        <a:gd name="T6" fmla="*/ 5 w 5"/>
                        <a:gd name="T7" fmla="*/ 11 h 11"/>
                        <a:gd name="T8" fmla="*/ 1 w 5"/>
                        <a:gd name="T9" fmla="*/ 6 h 11"/>
                        <a:gd name="T10" fmla="*/ 0 w 5"/>
                        <a:gd name="T11" fmla="*/ 3 h 11"/>
                        <a:gd name="T12" fmla="*/ 1 w 5"/>
                        <a:gd name="T13" fmla="*/ 0 h 11"/>
                        <a:gd name="T14" fmla="*/ 1 w 5"/>
                        <a:gd name="T15" fmla="*/ 0 h 11"/>
                        <a:gd name="T16" fmla="*/ 1 w 5"/>
                        <a:gd name="T17" fmla="*/ 0 h 11"/>
                        <a:gd name="T18" fmla="*/ 5 w 5"/>
                        <a:gd name="T19"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1">
                          <a:moveTo>
                            <a:pt x="5" y="4"/>
                          </a:moveTo>
                          <a:cubicBezTo>
                            <a:pt x="5" y="6"/>
                            <a:pt x="5" y="8"/>
                            <a:pt x="5" y="10"/>
                          </a:cubicBezTo>
                          <a:cubicBezTo>
                            <a:pt x="5" y="10"/>
                            <a:pt x="5" y="10"/>
                            <a:pt x="5" y="10"/>
                          </a:cubicBezTo>
                          <a:cubicBezTo>
                            <a:pt x="5" y="11"/>
                            <a:pt x="5" y="11"/>
                            <a:pt x="5" y="11"/>
                          </a:cubicBezTo>
                          <a:cubicBezTo>
                            <a:pt x="3" y="9"/>
                            <a:pt x="1" y="8"/>
                            <a:pt x="1" y="6"/>
                          </a:cubicBezTo>
                          <a:cubicBezTo>
                            <a:pt x="0" y="5"/>
                            <a:pt x="0" y="4"/>
                            <a:pt x="0" y="3"/>
                          </a:cubicBezTo>
                          <a:cubicBezTo>
                            <a:pt x="0" y="2"/>
                            <a:pt x="1" y="1"/>
                            <a:pt x="1" y="0"/>
                          </a:cubicBezTo>
                          <a:cubicBezTo>
                            <a:pt x="1" y="0"/>
                            <a:pt x="1" y="0"/>
                            <a:pt x="1" y="0"/>
                          </a:cubicBezTo>
                          <a:cubicBezTo>
                            <a:pt x="1" y="0"/>
                            <a:pt x="1" y="0"/>
                            <a:pt x="1" y="0"/>
                          </a:cubicBezTo>
                          <a:cubicBezTo>
                            <a:pt x="4" y="2"/>
                            <a:pt x="4" y="3"/>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14413"/>
                    <p:cNvSpPr>
                      <a:spLocks/>
                    </p:cNvSpPr>
                    <p:nvPr/>
                  </p:nvSpPr>
                  <p:spPr bwMode="auto">
                    <a:xfrm>
                      <a:off x="2097" y="814"/>
                      <a:ext cx="33" cy="57"/>
                    </a:xfrm>
                    <a:custGeom>
                      <a:avLst/>
                      <a:gdLst>
                        <a:gd name="T0" fmla="*/ 3 w 8"/>
                        <a:gd name="T1" fmla="*/ 2 h 14"/>
                        <a:gd name="T2" fmla="*/ 6 w 8"/>
                        <a:gd name="T3" fmla="*/ 0 h 14"/>
                        <a:gd name="T4" fmla="*/ 6 w 8"/>
                        <a:gd name="T5" fmla="*/ 0 h 14"/>
                        <a:gd name="T6" fmla="*/ 7 w 8"/>
                        <a:gd name="T7" fmla="*/ 0 h 14"/>
                        <a:gd name="T8" fmla="*/ 6 w 8"/>
                        <a:gd name="T9" fmla="*/ 7 h 14"/>
                        <a:gd name="T10" fmla="*/ 1 w 8"/>
                        <a:gd name="T11" fmla="*/ 14 h 14"/>
                        <a:gd name="T12" fmla="*/ 1 w 8"/>
                        <a:gd name="T13" fmla="*/ 14 h 14"/>
                        <a:gd name="T14" fmla="*/ 1 w 8"/>
                        <a:gd name="T15" fmla="*/ 14 h 14"/>
                        <a:gd name="T16" fmla="*/ 1 w 8"/>
                        <a:gd name="T17" fmla="*/ 6 h 14"/>
                        <a:gd name="T18" fmla="*/ 3 w 8"/>
                        <a:gd name="T19"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4">
                          <a:moveTo>
                            <a:pt x="3" y="2"/>
                          </a:moveTo>
                          <a:cubicBezTo>
                            <a:pt x="4" y="1"/>
                            <a:pt x="5" y="1"/>
                            <a:pt x="6" y="0"/>
                          </a:cubicBezTo>
                          <a:cubicBezTo>
                            <a:pt x="6" y="0"/>
                            <a:pt x="6" y="0"/>
                            <a:pt x="6" y="0"/>
                          </a:cubicBezTo>
                          <a:cubicBezTo>
                            <a:pt x="6" y="0"/>
                            <a:pt x="6" y="0"/>
                            <a:pt x="7" y="0"/>
                          </a:cubicBezTo>
                          <a:cubicBezTo>
                            <a:pt x="8" y="4"/>
                            <a:pt x="7" y="5"/>
                            <a:pt x="6" y="7"/>
                          </a:cubicBezTo>
                          <a:cubicBezTo>
                            <a:pt x="5" y="10"/>
                            <a:pt x="3" y="12"/>
                            <a:pt x="1" y="14"/>
                          </a:cubicBezTo>
                          <a:cubicBezTo>
                            <a:pt x="1" y="14"/>
                            <a:pt x="1" y="14"/>
                            <a:pt x="1" y="14"/>
                          </a:cubicBezTo>
                          <a:cubicBezTo>
                            <a:pt x="1" y="14"/>
                            <a:pt x="1" y="14"/>
                            <a:pt x="1" y="14"/>
                          </a:cubicBezTo>
                          <a:cubicBezTo>
                            <a:pt x="0" y="11"/>
                            <a:pt x="0" y="8"/>
                            <a:pt x="1" y="6"/>
                          </a:cubicBezTo>
                          <a:cubicBezTo>
                            <a:pt x="1" y="4"/>
                            <a:pt x="2" y="3"/>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Oval 14414"/>
                    <p:cNvSpPr>
                      <a:spLocks noChangeArrowheads="1"/>
                    </p:cNvSpPr>
                    <p:nvPr/>
                  </p:nvSpPr>
                  <p:spPr bwMode="auto">
                    <a:xfrm>
                      <a:off x="2187" y="642"/>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14415"/>
                    <p:cNvSpPr>
                      <a:spLocks/>
                    </p:cNvSpPr>
                    <p:nvPr/>
                  </p:nvSpPr>
                  <p:spPr bwMode="auto">
                    <a:xfrm>
                      <a:off x="2179" y="642"/>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4416"/>
                    <p:cNvSpPr>
                      <a:spLocks/>
                    </p:cNvSpPr>
                    <p:nvPr/>
                  </p:nvSpPr>
                  <p:spPr bwMode="auto">
                    <a:xfrm>
                      <a:off x="2187" y="642"/>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14417"/>
                    <p:cNvSpPr>
                      <a:spLocks/>
                    </p:cNvSpPr>
                    <p:nvPr/>
                  </p:nvSpPr>
                  <p:spPr bwMode="auto">
                    <a:xfrm>
                      <a:off x="2179" y="646"/>
                      <a:ext cx="0" cy="4"/>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4418"/>
                    <p:cNvSpPr>
                      <a:spLocks/>
                    </p:cNvSpPr>
                    <p:nvPr/>
                  </p:nvSpPr>
                  <p:spPr bwMode="auto">
                    <a:xfrm>
                      <a:off x="2179" y="6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14419"/>
                    <p:cNvSpPr>
                      <a:spLocks/>
                    </p:cNvSpPr>
                    <p:nvPr/>
                  </p:nvSpPr>
                  <p:spPr bwMode="auto">
                    <a:xfrm>
                      <a:off x="2187" y="646"/>
                      <a:ext cx="5" cy="4"/>
                    </a:xfrm>
                    <a:custGeom>
                      <a:avLst/>
                      <a:gdLst>
                        <a:gd name="T0" fmla="*/ 0 w 1"/>
                        <a:gd name="T1" fmla="*/ 1 h 1"/>
                        <a:gd name="T2" fmla="*/ 0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0"/>
                          </a:cubicBezTo>
                          <a:cubicBezTo>
                            <a:pt x="0" y="0"/>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4420"/>
                    <p:cNvSpPr>
                      <a:spLocks/>
                    </p:cNvSpPr>
                    <p:nvPr/>
                  </p:nvSpPr>
                  <p:spPr bwMode="auto">
                    <a:xfrm>
                      <a:off x="2183" y="650"/>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14421"/>
                    <p:cNvSpPr>
                      <a:spLocks/>
                    </p:cNvSpPr>
                    <p:nvPr/>
                  </p:nvSpPr>
                  <p:spPr bwMode="auto">
                    <a:xfrm>
                      <a:off x="2183" y="646"/>
                      <a:ext cx="4" cy="4"/>
                    </a:xfrm>
                    <a:custGeom>
                      <a:avLst/>
                      <a:gdLst>
                        <a:gd name="T0" fmla="*/ 1 w 1"/>
                        <a:gd name="T1" fmla="*/ 0 h 1"/>
                        <a:gd name="T2" fmla="*/ 1 w 1"/>
                        <a:gd name="T3" fmla="*/ 1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1"/>
                          </a:cubicBezTo>
                          <a:cubicBezTo>
                            <a:pt x="1" y="1"/>
                            <a:pt x="0" y="1"/>
                            <a:pt x="0" y="1"/>
                          </a:cubicBezTo>
                          <a:cubicBezTo>
                            <a:pt x="0" y="1"/>
                            <a:pt x="0" y="1"/>
                            <a:pt x="1"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4422"/>
                    <p:cNvSpPr>
                      <a:spLocks/>
                    </p:cNvSpPr>
                    <p:nvPr/>
                  </p:nvSpPr>
                  <p:spPr bwMode="auto">
                    <a:xfrm>
                      <a:off x="2183" y="642"/>
                      <a:ext cx="4" cy="4"/>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0"/>
                            <a:pt x="1" y="0"/>
                            <a:pt x="1"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14423"/>
                    <p:cNvSpPr>
                      <a:spLocks/>
                    </p:cNvSpPr>
                    <p:nvPr/>
                  </p:nvSpPr>
                  <p:spPr bwMode="auto">
                    <a:xfrm>
                      <a:off x="2036" y="809"/>
                      <a:ext cx="20" cy="5"/>
                    </a:xfrm>
                    <a:custGeom>
                      <a:avLst/>
                      <a:gdLst>
                        <a:gd name="T0" fmla="*/ 5 w 5"/>
                        <a:gd name="T1" fmla="*/ 0 h 1"/>
                        <a:gd name="T2" fmla="*/ 2 w 5"/>
                        <a:gd name="T3" fmla="*/ 1 h 1"/>
                        <a:gd name="T4" fmla="*/ 0 w 5"/>
                        <a:gd name="T5" fmla="*/ 0 h 1"/>
                        <a:gd name="T6" fmla="*/ 2 w 5"/>
                        <a:gd name="T7" fmla="*/ 0 h 1"/>
                        <a:gd name="T8" fmla="*/ 4 w 5"/>
                        <a:gd name="T9" fmla="*/ 0 h 1"/>
                        <a:gd name="T10" fmla="*/ 4 w 5"/>
                        <a:gd name="T11" fmla="*/ 0 h 1"/>
                        <a:gd name="T12" fmla="*/ 5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5" y="0"/>
                          </a:moveTo>
                          <a:cubicBezTo>
                            <a:pt x="4" y="0"/>
                            <a:pt x="3" y="1"/>
                            <a:pt x="2" y="1"/>
                          </a:cubicBezTo>
                          <a:cubicBezTo>
                            <a:pt x="0" y="1"/>
                            <a:pt x="0" y="1"/>
                            <a:pt x="0" y="0"/>
                          </a:cubicBezTo>
                          <a:cubicBezTo>
                            <a:pt x="0" y="0"/>
                            <a:pt x="1" y="0"/>
                            <a:pt x="2" y="0"/>
                          </a:cubicBezTo>
                          <a:cubicBezTo>
                            <a:pt x="3" y="0"/>
                            <a:pt x="4" y="0"/>
                            <a:pt x="4" y="0"/>
                          </a:cubicBezTo>
                          <a:cubicBezTo>
                            <a:pt x="4" y="0"/>
                            <a:pt x="4" y="0"/>
                            <a:pt x="4" y="0"/>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14424"/>
                    <p:cNvSpPr>
                      <a:spLocks/>
                    </p:cNvSpPr>
                    <p:nvPr/>
                  </p:nvSpPr>
                  <p:spPr bwMode="auto">
                    <a:xfrm>
                      <a:off x="2019" y="822"/>
                      <a:ext cx="25" cy="4"/>
                    </a:xfrm>
                    <a:custGeom>
                      <a:avLst/>
                      <a:gdLst>
                        <a:gd name="T0" fmla="*/ 3 w 6"/>
                        <a:gd name="T1" fmla="*/ 0 h 1"/>
                        <a:gd name="T2" fmla="*/ 5 w 6"/>
                        <a:gd name="T3" fmla="*/ 0 h 1"/>
                        <a:gd name="T4" fmla="*/ 5 w 6"/>
                        <a:gd name="T5" fmla="*/ 0 h 1"/>
                        <a:gd name="T6" fmla="*/ 6 w 6"/>
                        <a:gd name="T7" fmla="*/ 0 h 1"/>
                        <a:gd name="T8" fmla="*/ 2 w 6"/>
                        <a:gd name="T9" fmla="*/ 1 h 1"/>
                        <a:gd name="T10" fmla="*/ 0 w 6"/>
                        <a:gd name="T11" fmla="*/ 0 h 1"/>
                        <a:gd name="T12" fmla="*/ 1 w 6"/>
                        <a:gd name="T13" fmla="*/ 0 h 1"/>
                        <a:gd name="T14" fmla="*/ 3 w 6"/>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
                          <a:moveTo>
                            <a:pt x="3" y="0"/>
                          </a:moveTo>
                          <a:cubicBezTo>
                            <a:pt x="4" y="0"/>
                            <a:pt x="5" y="0"/>
                            <a:pt x="5" y="0"/>
                          </a:cubicBezTo>
                          <a:cubicBezTo>
                            <a:pt x="5" y="0"/>
                            <a:pt x="5" y="0"/>
                            <a:pt x="5" y="0"/>
                          </a:cubicBezTo>
                          <a:cubicBezTo>
                            <a:pt x="6" y="0"/>
                            <a:pt x="6" y="0"/>
                            <a:pt x="6" y="0"/>
                          </a:cubicBezTo>
                          <a:cubicBezTo>
                            <a:pt x="5" y="0"/>
                            <a:pt x="4" y="0"/>
                            <a:pt x="2" y="1"/>
                          </a:cubicBezTo>
                          <a:cubicBezTo>
                            <a:pt x="1" y="0"/>
                            <a:pt x="0" y="0"/>
                            <a:pt x="0" y="0"/>
                          </a:cubicBezTo>
                          <a:cubicBezTo>
                            <a:pt x="0" y="0"/>
                            <a:pt x="1" y="0"/>
                            <a:pt x="1" y="0"/>
                          </a:cubicBezTo>
                          <a:cubicBezTo>
                            <a:pt x="2"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14425"/>
                    <p:cNvSpPr>
                      <a:spLocks noEditPoints="1"/>
                    </p:cNvSpPr>
                    <p:nvPr/>
                  </p:nvSpPr>
                  <p:spPr bwMode="auto">
                    <a:xfrm>
                      <a:off x="2036" y="642"/>
                      <a:ext cx="188" cy="266"/>
                    </a:xfrm>
                    <a:custGeom>
                      <a:avLst/>
                      <a:gdLst>
                        <a:gd name="T0" fmla="*/ 14 w 46"/>
                        <a:gd name="T1" fmla="*/ 44 h 65"/>
                        <a:gd name="T2" fmla="*/ 25 w 46"/>
                        <a:gd name="T3" fmla="*/ 36 h 65"/>
                        <a:gd name="T4" fmla="*/ 27 w 46"/>
                        <a:gd name="T5" fmla="*/ 57 h 65"/>
                        <a:gd name="T6" fmla="*/ 29 w 46"/>
                        <a:gd name="T7" fmla="*/ 60 h 65"/>
                        <a:gd name="T8" fmla="*/ 33 w 46"/>
                        <a:gd name="T9" fmla="*/ 63 h 65"/>
                        <a:gd name="T10" fmla="*/ 45 w 46"/>
                        <a:gd name="T11" fmla="*/ 62 h 65"/>
                        <a:gd name="T12" fmla="*/ 39 w 46"/>
                        <a:gd name="T13" fmla="*/ 49 h 65"/>
                        <a:gd name="T14" fmla="*/ 36 w 46"/>
                        <a:gd name="T15" fmla="*/ 51 h 65"/>
                        <a:gd name="T16" fmla="*/ 33 w 46"/>
                        <a:gd name="T17" fmla="*/ 52 h 65"/>
                        <a:gd name="T18" fmla="*/ 36 w 46"/>
                        <a:gd name="T19" fmla="*/ 55 h 65"/>
                        <a:gd name="T20" fmla="*/ 37 w 46"/>
                        <a:gd name="T21" fmla="*/ 54 h 65"/>
                        <a:gd name="T22" fmla="*/ 38 w 46"/>
                        <a:gd name="T23" fmla="*/ 56 h 65"/>
                        <a:gd name="T24" fmla="*/ 36 w 46"/>
                        <a:gd name="T25" fmla="*/ 58 h 65"/>
                        <a:gd name="T26" fmla="*/ 34 w 46"/>
                        <a:gd name="T27" fmla="*/ 60 h 65"/>
                        <a:gd name="T28" fmla="*/ 32 w 46"/>
                        <a:gd name="T29" fmla="*/ 58 h 65"/>
                        <a:gd name="T30" fmla="*/ 29 w 46"/>
                        <a:gd name="T31" fmla="*/ 53 h 65"/>
                        <a:gd name="T32" fmla="*/ 26 w 46"/>
                        <a:gd name="T33" fmla="*/ 45 h 65"/>
                        <a:gd name="T34" fmla="*/ 26 w 46"/>
                        <a:gd name="T35" fmla="*/ 40 h 65"/>
                        <a:gd name="T36" fmla="*/ 26 w 46"/>
                        <a:gd name="T37" fmla="*/ 41 h 65"/>
                        <a:gd name="T38" fmla="*/ 26 w 46"/>
                        <a:gd name="T39" fmla="*/ 35 h 65"/>
                        <a:gd name="T40" fmla="*/ 30 w 46"/>
                        <a:gd name="T41" fmla="*/ 31 h 65"/>
                        <a:gd name="T42" fmla="*/ 32 w 46"/>
                        <a:gd name="T43" fmla="*/ 29 h 65"/>
                        <a:gd name="T44" fmla="*/ 37 w 46"/>
                        <a:gd name="T45" fmla="*/ 1 h 65"/>
                        <a:gd name="T46" fmla="*/ 36 w 46"/>
                        <a:gd name="T47" fmla="*/ 2 h 65"/>
                        <a:gd name="T48" fmla="*/ 37 w 46"/>
                        <a:gd name="T49" fmla="*/ 0 h 65"/>
                        <a:gd name="T50" fmla="*/ 36 w 46"/>
                        <a:gd name="T51" fmla="*/ 1 h 65"/>
                        <a:gd name="T52" fmla="*/ 35 w 46"/>
                        <a:gd name="T53" fmla="*/ 2 h 65"/>
                        <a:gd name="T54" fmla="*/ 35 w 46"/>
                        <a:gd name="T55" fmla="*/ 2 h 65"/>
                        <a:gd name="T56" fmla="*/ 35 w 46"/>
                        <a:gd name="T57" fmla="*/ 2 h 65"/>
                        <a:gd name="T58" fmla="*/ 35 w 46"/>
                        <a:gd name="T59" fmla="*/ 2 h 65"/>
                        <a:gd name="T60" fmla="*/ 34 w 46"/>
                        <a:gd name="T61" fmla="*/ 13 h 65"/>
                        <a:gd name="T62" fmla="*/ 33 w 46"/>
                        <a:gd name="T63" fmla="*/ 19 h 65"/>
                        <a:gd name="T64" fmla="*/ 31 w 46"/>
                        <a:gd name="T65" fmla="*/ 24 h 65"/>
                        <a:gd name="T66" fmla="*/ 24 w 46"/>
                        <a:gd name="T67" fmla="*/ 33 h 65"/>
                        <a:gd name="T68" fmla="*/ 20 w 46"/>
                        <a:gd name="T69" fmla="*/ 37 h 65"/>
                        <a:gd name="T70" fmla="*/ 14 w 46"/>
                        <a:gd name="T71" fmla="*/ 41 h 65"/>
                        <a:gd name="T72" fmla="*/ 8 w 46"/>
                        <a:gd name="T73" fmla="*/ 43 h 65"/>
                        <a:gd name="T74" fmla="*/ 36 w 46"/>
                        <a:gd name="T75" fmla="*/ 2 h 65"/>
                        <a:gd name="T76" fmla="*/ 37 w 46"/>
                        <a:gd name="T77" fmla="*/ 52 h 65"/>
                        <a:gd name="T78" fmla="*/ 37 w 46"/>
                        <a:gd name="T79" fmla="*/ 52 h 65"/>
                        <a:gd name="T80" fmla="*/ 37 w 46"/>
                        <a:gd name="T81" fmla="*/ 51 h 65"/>
                        <a:gd name="T82" fmla="*/ 37 w 46"/>
                        <a:gd name="T83" fmla="*/ 52 h 65"/>
                        <a:gd name="T84" fmla="*/ 37 w 46"/>
                        <a:gd name="T85" fmla="*/ 53 h 65"/>
                        <a:gd name="T86" fmla="*/ 37 w 46"/>
                        <a:gd name="T87" fmla="*/ 53 h 65"/>
                        <a:gd name="T88" fmla="*/ 36 w 46"/>
                        <a:gd name="T89" fmla="*/ 52 h 65"/>
                        <a:gd name="T90" fmla="*/ 36 w 46"/>
                        <a:gd name="T91" fmla="*/ 52 h 65"/>
                        <a:gd name="T92" fmla="*/ 38 w 46"/>
                        <a:gd name="T93" fmla="*/ 51 h 65"/>
                        <a:gd name="T94" fmla="*/ 37 w 46"/>
                        <a:gd name="T95" fmla="*/ 51 h 65"/>
                        <a:gd name="T96" fmla="*/ 36 w 46"/>
                        <a:gd name="T97" fmla="*/ 5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 h="65">
                          <a:moveTo>
                            <a:pt x="9" y="43"/>
                          </a:moveTo>
                          <a:cubicBezTo>
                            <a:pt x="6" y="44"/>
                            <a:pt x="3" y="45"/>
                            <a:pt x="0" y="45"/>
                          </a:cubicBezTo>
                          <a:cubicBezTo>
                            <a:pt x="1" y="45"/>
                            <a:pt x="3" y="45"/>
                            <a:pt x="5" y="45"/>
                          </a:cubicBezTo>
                          <a:cubicBezTo>
                            <a:pt x="8" y="45"/>
                            <a:pt x="11" y="45"/>
                            <a:pt x="14" y="44"/>
                          </a:cubicBezTo>
                          <a:cubicBezTo>
                            <a:pt x="17" y="43"/>
                            <a:pt x="21" y="41"/>
                            <a:pt x="23" y="39"/>
                          </a:cubicBezTo>
                          <a:cubicBezTo>
                            <a:pt x="24" y="38"/>
                            <a:pt x="24" y="38"/>
                            <a:pt x="24" y="37"/>
                          </a:cubicBezTo>
                          <a:cubicBezTo>
                            <a:pt x="24" y="37"/>
                            <a:pt x="25" y="37"/>
                            <a:pt x="25" y="36"/>
                          </a:cubicBezTo>
                          <a:cubicBezTo>
                            <a:pt x="25" y="36"/>
                            <a:pt x="25" y="36"/>
                            <a:pt x="25" y="36"/>
                          </a:cubicBezTo>
                          <a:cubicBezTo>
                            <a:pt x="24" y="39"/>
                            <a:pt x="24" y="41"/>
                            <a:pt x="23" y="44"/>
                          </a:cubicBezTo>
                          <a:cubicBezTo>
                            <a:pt x="23" y="47"/>
                            <a:pt x="24" y="51"/>
                            <a:pt x="25" y="54"/>
                          </a:cubicBezTo>
                          <a:cubicBezTo>
                            <a:pt x="26" y="54"/>
                            <a:pt x="26" y="55"/>
                            <a:pt x="27" y="56"/>
                          </a:cubicBezTo>
                          <a:cubicBezTo>
                            <a:pt x="27" y="56"/>
                            <a:pt x="27" y="57"/>
                            <a:pt x="27" y="57"/>
                          </a:cubicBezTo>
                          <a:cubicBezTo>
                            <a:pt x="27" y="58"/>
                            <a:pt x="27" y="58"/>
                            <a:pt x="27" y="58"/>
                          </a:cubicBezTo>
                          <a:cubicBezTo>
                            <a:pt x="28" y="59"/>
                            <a:pt x="28" y="59"/>
                            <a:pt x="27" y="59"/>
                          </a:cubicBezTo>
                          <a:cubicBezTo>
                            <a:pt x="27" y="59"/>
                            <a:pt x="28" y="59"/>
                            <a:pt x="28" y="60"/>
                          </a:cubicBezTo>
                          <a:cubicBezTo>
                            <a:pt x="28" y="60"/>
                            <a:pt x="29" y="60"/>
                            <a:pt x="29" y="60"/>
                          </a:cubicBezTo>
                          <a:cubicBezTo>
                            <a:pt x="29" y="60"/>
                            <a:pt x="29" y="61"/>
                            <a:pt x="29" y="61"/>
                          </a:cubicBezTo>
                          <a:cubicBezTo>
                            <a:pt x="30" y="61"/>
                            <a:pt x="30" y="61"/>
                            <a:pt x="31" y="62"/>
                          </a:cubicBezTo>
                          <a:cubicBezTo>
                            <a:pt x="31" y="62"/>
                            <a:pt x="32" y="63"/>
                            <a:pt x="33" y="63"/>
                          </a:cubicBezTo>
                          <a:cubicBezTo>
                            <a:pt x="33" y="63"/>
                            <a:pt x="33" y="63"/>
                            <a:pt x="33" y="63"/>
                          </a:cubicBezTo>
                          <a:cubicBezTo>
                            <a:pt x="34" y="64"/>
                            <a:pt x="36" y="65"/>
                            <a:pt x="38" y="65"/>
                          </a:cubicBezTo>
                          <a:cubicBezTo>
                            <a:pt x="40" y="65"/>
                            <a:pt x="41" y="65"/>
                            <a:pt x="42" y="64"/>
                          </a:cubicBezTo>
                          <a:cubicBezTo>
                            <a:pt x="43" y="64"/>
                            <a:pt x="43" y="64"/>
                            <a:pt x="44" y="63"/>
                          </a:cubicBezTo>
                          <a:cubicBezTo>
                            <a:pt x="44" y="63"/>
                            <a:pt x="45" y="62"/>
                            <a:pt x="45" y="62"/>
                          </a:cubicBezTo>
                          <a:cubicBezTo>
                            <a:pt x="46" y="61"/>
                            <a:pt x="46" y="59"/>
                            <a:pt x="46" y="58"/>
                          </a:cubicBezTo>
                          <a:cubicBezTo>
                            <a:pt x="46" y="57"/>
                            <a:pt x="46" y="56"/>
                            <a:pt x="46" y="55"/>
                          </a:cubicBezTo>
                          <a:cubicBezTo>
                            <a:pt x="46" y="53"/>
                            <a:pt x="44" y="51"/>
                            <a:pt x="42" y="50"/>
                          </a:cubicBezTo>
                          <a:cubicBezTo>
                            <a:pt x="41" y="49"/>
                            <a:pt x="40" y="49"/>
                            <a:pt x="39" y="49"/>
                          </a:cubicBezTo>
                          <a:cubicBezTo>
                            <a:pt x="38" y="49"/>
                            <a:pt x="37" y="50"/>
                            <a:pt x="36" y="51"/>
                          </a:cubicBezTo>
                          <a:cubicBezTo>
                            <a:pt x="36" y="51"/>
                            <a:pt x="36" y="51"/>
                            <a:pt x="36" y="51"/>
                          </a:cubicBezTo>
                          <a:cubicBezTo>
                            <a:pt x="36" y="51"/>
                            <a:pt x="36" y="51"/>
                            <a:pt x="36" y="51"/>
                          </a:cubicBezTo>
                          <a:cubicBezTo>
                            <a:pt x="36" y="51"/>
                            <a:pt x="36" y="51"/>
                            <a:pt x="36" y="51"/>
                          </a:cubicBezTo>
                          <a:cubicBezTo>
                            <a:pt x="37" y="50"/>
                            <a:pt x="37" y="50"/>
                            <a:pt x="36" y="50"/>
                          </a:cubicBezTo>
                          <a:cubicBezTo>
                            <a:pt x="36" y="50"/>
                            <a:pt x="36" y="50"/>
                            <a:pt x="36" y="51"/>
                          </a:cubicBezTo>
                          <a:cubicBezTo>
                            <a:pt x="35" y="50"/>
                            <a:pt x="35" y="50"/>
                            <a:pt x="35" y="51"/>
                          </a:cubicBezTo>
                          <a:cubicBezTo>
                            <a:pt x="34" y="51"/>
                            <a:pt x="34" y="51"/>
                            <a:pt x="33" y="52"/>
                          </a:cubicBezTo>
                          <a:cubicBezTo>
                            <a:pt x="33" y="52"/>
                            <a:pt x="33" y="53"/>
                            <a:pt x="33" y="53"/>
                          </a:cubicBezTo>
                          <a:cubicBezTo>
                            <a:pt x="33" y="54"/>
                            <a:pt x="33" y="54"/>
                            <a:pt x="34" y="54"/>
                          </a:cubicBezTo>
                          <a:cubicBezTo>
                            <a:pt x="34" y="55"/>
                            <a:pt x="35" y="55"/>
                            <a:pt x="35" y="55"/>
                          </a:cubicBezTo>
                          <a:cubicBezTo>
                            <a:pt x="35" y="55"/>
                            <a:pt x="36" y="55"/>
                            <a:pt x="36" y="55"/>
                          </a:cubicBezTo>
                          <a:cubicBezTo>
                            <a:pt x="37" y="55"/>
                            <a:pt x="37" y="54"/>
                            <a:pt x="37" y="54"/>
                          </a:cubicBezTo>
                          <a:cubicBezTo>
                            <a:pt x="37" y="54"/>
                            <a:pt x="37" y="54"/>
                            <a:pt x="37" y="53"/>
                          </a:cubicBezTo>
                          <a:cubicBezTo>
                            <a:pt x="37" y="54"/>
                            <a:pt x="37" y="54"/>
                            <a:pt x="37" y="54"/>
                          </a:cubicBezTo>
                          <a:cubicBezTo>
                            <a:pt x="37" y="54"/>
                            <a:pt x="38" y="54"/>
                            <a:pt x="37" y="54"/>
                          </a:cubicBezTo>
                          <a:cubicBezTo>
                            <a:pt x="38" y="54"/>
                            <a:pt x="38" y="54"/>
                            <a:pt x="38" y="55"/>
                          </a:cubicBezTo>
                          <a:cubicBezTo>
                            <a:pt x="38" y="55"/>
                            <a:pt x="38" y="55"/>
                            <a:pt x="38" y="55"/>
                          </a:cubicBezTo>
                          <a:cubicBezTo>
                            <a:pt x="38" y="55"/>
                            <a:pt x="38" y="55"/>
                            <a:pt x="38" y="55"/>
                          </a:cubicBezTo>
                          <a:cubicBezTo>
                            <a:pt x="38" y="55"/>
                            <a:pt x="38" y="55"/>
                            <a:pt x="38" y="56"/>
                          </a:cubicBezTo>
                          <a:cubicBezTo>
                            <a:pt x="38" y="56"/>
                            <a:pt x="38" y="56"/>
                            <a:pt x="38" y="56"/>
                          </a:cubicBezTo>
                          <a:cubicBezTo>
                            <a:pt x="37" y="56"/>
                            <a:pt x="38" y="57"/>
                            <a:pt x="37" y="57"/>
                          </a:cubicBezTo>
                          <a:cubicBezTo>
                            <a:pt x="37" y="57"/>
                            <a:pt x="36" y="58"/>
                            <a:pt x="36" y="58"/>
                          </a:cubicBezTo>
                          <a:cubicBezTo>
                            <a:pt x="36" y="58"/>
                            <a:pt x="36" y="58"/>
                            <a:pt x="36" y="58"/>
                          </a:cubicBezTo>
                          <a:cubicBezTo>
                            <a:pt x="36" y="58"/>
                            <a:pt x="36" y="59"/>
                            <a:pt x="35" y="59"/>
                          </a:cubicBezTo>
                          <a:cubicBezTo>
                            <a:pt x="35" y="59"/>
                            <a:pt x="35" y="59"/>
                            <a:pt x="35" y="59"/>
                          </a:cubicBezTo>
                          <a:cubicBezTo>
                            <a:pt x="35" y="59"/>
                            <a:pt x="35" y="59"/>
                            <a:pt x="35" y="59"/>
                          </a:cubicBezTo>
                          <a:cubicBezTo>
                            <a:pt x="35" y="59"/>
                            <a:pt x="34" y="60"/>
                            <a:pt x="34" y="60"/>
                          </a:cubicBezTo>
                          <a:cubicBezTo>
                            <a:pt x="34" y="60"/>
                            <a:pt x="34" y="60"/>
                            <a:pt x="34" y="59"/>
                          </a:cubicBezTo>
                          <a:cubicBezTo>
                            <a:pt x="34" y="59"/>
                            <a:pt x="34" y="59"/>
                            <a:pt x="33" y="59"/>
                          </a:cubicBezTo>
                          <a:cubicBezTo>
                            <a:pt x="33" y="59"/>
                            <a:pt x="33" y="59"/>
                            <a:pt x="33" y="59"/>
                          </a:cubicBezTo>
                          <a:cubicBezTo>
                            <a:pt x="32" y="59"/>
                            <a:pt x="32" y="59"/>
                            <a:pt x="32" y="58"/>
                          </a:cubicBezTo>
                          <a:cubicBezTo>
                            <a:pt x="31" y="57"/>
                            <a:pt x="31" y="57"/>
                            <a:pt x="31" y="57"/>
                          </a:cubicBezTo>
                          <a:cubicBezTo>
                            <a:pt x="31" y="57"/>
                            <a:pt x="31" y="57"/>
                            <a:pt x="31" y="57"/>
                          </a:cubicBezTo>
                          <a:cubicBezTo>
                            <a:pt x="30" y="57"/>
                            <a:pt x="30" y="56"/>
                            <a:pt x="30" y="55"/>
                          </a:cubicBezTo>
                          <a:cubicBezTo>
                            <a:pt x="29" y="55"/>
                            <a:pt x="29" y="54"/>
                            <a:pt x="29" y="53"/>
                          </a:cubicBezTo>
                          <a:cubicBezTo>
                            <a:pt x="28" y="53"/>
                            <a:pt x="28" y="53"/>
                            <a:pt x="28" y="52"/>
                          </a:cubicBezTo>
                          <a:cubicBezTo>
                            <a:pt x="28" y="52"/>
                            <a:pt x="28" y="51"/>
                            <a:pt x="28" y="51"/>
                          </a:cubicBezTo>
                          <a:cubicBezTo>
                            <a:pt x="27" y="50"/>
                            <a:pt x="27" y="49"/>
                            <a:pt x="26" y="48"/>
                          </a:cubicBezTo>
                          <a:cubicBezTo>
                            <a:pt x="26" y="47"/>
                            <a:pt x="26" y="46"/>
                            <a:pt x="26" y="45"/>
                          </a:cubicBezTo>
                          <a:cubicBezTo>
                            <a:pt x="26" y="45"/>
                            <a:pt x="26" y="45"/>
                            <a:pt x="27" y="45"/>
                          </a:cubicBezTo>
                          <a:cubicBezTo>
                            <a:pt x="27" y="44"/>
                            <a:pt x="26" y="44"/>
                            <a:pt x="26" y="43"/>
                          </a:cubicBezTo>
                          <a:cubicBezTo>
                            <a:pt x="26" y="44"/>
                            <a:pt x="26" y="44"/>
                            <a:pt x="26" y="45"/>
                          </a:cubicBezTo>
                          <a:cubicBezTo>
                            <a:pt x="26" y="43"/>
                            <a:pt x="26" y="42"/>
                            <a:pt x="26" y="40"/>
                          </a:cubicBezTo>
                          <a:cubicBezTo>
                            <a:pt x="27" y="39"/>
                            <a:pt x="27" y="37"/>
                            <a:pt x="27" y="36"/>
                          </a:cubicBezTo>
                          <a:cubicBezTo>
                            <a:pt x="27" y="37"/>
                            <a:pt x="26" y="39"/>
                            <a:pt x="26" y="40"/>
                          </a:cubicBezTo>
                          <a:cubicBezTo>
                            <a:pt x="26" y="40"/>
                            <a:pt x="26" y="40"/>
                            <a:pt x="26" y="39"/>
                          </a:cubicBezTo>
                          <a:cubicBezTo>
                            <a:pt x="26" y="40"/>
                            <a:pt x="26" y="41"/>
                            <a:pt x="26" y="41"/>
                          </a:cubicBezTo>
                          <a:cubicBezTo>
                            <a:pt x="26" y="40"/>
                            <a:pt x="26" y="39"/>
                            <a:pt x="26" y="38"/>
                          </a:cubicBezTo>
                          <a:cubicBezTo>
                            <a:pt x="26" y="38"/>
                            <a:pt x="26" y="39"/>
                            <a:pt x="26" y="40"/>
                          </a:cubicBezTo>
                          <a:cubicBezTo>
                            <a:pt x="26" y="39"/>
                            <a:pt x="26" y="37"/>
                            <a:pt x="26" y="36"/>
                          </a:cubicBezTo>
                          <a:cubicBezTo>
                            <a:pt x="26" y="36"/>
                            <a:pt x="26" y="35"/>
                            <a:pt x="26" y="35"/>
                          </a:cubicBezTo>
                          <a:cubicBezTo>
                            <a:pt x="27" y="35"/>
                            <a:pt x="27" y="35"/>
                            <a:pt x="27" y="35"/>
                          </a:cubicBezTo>
                          <a:cubicBezTo>
                            <a:pt x="27" y="35"/>
                            <a:pt x="28" y="35"/>
                            <a:pt x="28" y="35"/>
                          </a:cubicBezTo>
                          <a:cubicBezTo>
                            <a:pt x="28" y="35"/>
                            <a:pt x="29" y="33"/>
                            <a:pt x="29" y="33"/>
                          </a:cubicBezTo>
                          <a:cubicBezTo>
                            <a:pt x="29" y="32"/>
                            <a:pt x="30" y="31"/>
                            <a:pt x="30" y="31"/>
                          </a:cubicBezTo>
                          <a:cubicBezTo>
                            <a:pt x="30" y="31"/>
                            <a:pt x="30" y="30"/>
                            <a:pt x="31" y="30"/>
                          </a:cubicBezTo>
                          <a:cubicBezTo>
                            <a:pt x="31" y="30"/>
                            <a:pt x="31" y="30"/>
                            <a:pt x="31" y="30"/>
                          </a:cubicBezTo>
                          <a:cubicBezTo>
                            <a:pt x="31" y="30"/>
                            <a:pt x="31" y="30"/>
                            <a:pt x="31" y="30"/>
                          </a:cubicBezTo>
                          <a:cubicBezTo>
                            <a:pt x="31" y="30"/>
                            <a:pt x="31" y="29"/>
                            <a:pt x="32" y="29"/>
                          </a:cubicBezTo>
                          <a:cubicBezTo>
                            <a:pt x="32" y="29"/>
                            <a:pt x="32" y="29"/>
                            <a:pt x="32" y="29"/>
                          </a:cubicBezTo>
                          <a:cubicBezTo>
                            <a:pt x="34" y="26"/>
                            <a:pt x="35" y="22"/>
                            <a:pt x="36" y="18"/>
                          </a:cubicBezTo>
                          <a:cubicBezTo>
                            <a:pt x="37" y="14"/>
                            <a:pt x="37" y="10"/>
                            <a:pt x="37" y="6"/>
                          </a:cubicBezTo>
                          <a:cubicBezTo>
                            <a:pt x="37" y="4"/>
                            <a:pt x="37" y="3"/>
                            <a:pt x="37" y="1"/>
                          </a:cubicBezTo>
                          <a:cubicBezTo>
                            <a:pt x="37" y="3"/>
                            <a:pt x="37" y="6"/>
                            <a:pt x="36" y="8"/>
                          </a:cubicBezTo>
                          <a:cubicBezTo>
                            <a:pt x="36" y="6"/>
                            <a:pt x="36" y="4"/>
                            <a:pt x="36" y="2"/>
                          </a:cubicBezTo>
                          <a:cubicBezTo>
                            <a:pt x="36" y="2"/>
                            <a:pt x="36" y="2"/>
                            <a:pt x="36" y="2"/>
                          </a:cubicBezTo>
                          <a:cubicBezTo>
                            <a:pt x="36" y="2"/>
                            <a:pt x="36" y="2"/>
                            <a:pt x="36" y="2"/>
                          </a:cubicBezTo>
                          <a:cubicBezTo>
                            <a:pt x="36" y="1"/>
                            <a:pt x="37" y="1"/>
                            <a:pt x="37" y="1"/>
                          </a:cubicBezTo>
                          <a:cubicBezTo>
                            <a:pt x="37" y="1"/>
                            <a:pt x="37" y="0"/>
                            <a:pt x="37" y="0"/>
                          </a:cubicBezTo>
                          <a:cubicBezTo>
                            <a:pt x="37" y="0"/>
                            <a:pt x="37" y="0"/>
                            <a:pt x="37" y="0"/>
                          </a:cubicBezTo>
                          <a:cubicBezTo>
                            <a:pt x="37" y="0"/>
                            <a:pt x="37" y="0"/>
                            <a:pt x="37" y="0"/>
                          </a:cubicBezTo>
                          <a:cubicBezTo>
                            <a:pt x="37" y="0"/>
                            <a:pt x="37" y="0"/>
                            <a:pt x="37" y="1"/>
                          </a:cubicBezTo>
                          <a:cubicBezTo>
                            <a:pt x="37" y="1"/>
                            <a:pt x="36" y="1"/>
                            <a:pt x="36" y="2"/>
                          </a:cubicBezTo>
                          <a:cubicBezTo>
                            <a:pt x="36" y="2"/>
                            <a:pt x="36" y="2"/>
                            <a:pt x="36" y="2"/>
                          </a:cubicBezTo>
                          <a:cubicBezTo>
                            <a:pt x="36" y="1"/>
                            <a:pt x="36" y="1"/>
                            <a:pt x="36" y="1"/>
                          </a:cubicBezTo>
                          <a:cubicBezTo>
                            <a:pt x="36" y="1"/>
                            <a:pt x="36" y="1"/>
                            <a:pt x="36" y="2"/>
                          </a:cubicBezTo>
                          <a:cubicBezTo>
                            <a:pt x="36" y="2"/>
                            <a:pt x="36" y="2"/>
                            <a:pt x="36" y="2"/>
                          </a:cubicBezTo>
                          <a:cubicBezTo>
                            <a:pt x="36" y="1"/>
                            <a:pt x="36" y="1"/>
                            <a:pt x="36" y="0"/>
                          </a:cubicBezTo>
                          <a:cubicBezTo>
                            <a:pt x="35" y="1"/>
                            <a:pt x="35" y="1"/>
                            <a:pt x="35"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5" y="1"/>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5" y="4"/>
                            <a:pt x="35" y="7"/>
                            <a:pt x="34" y="10"/>
                          </a:cubicBezTo>
                          <a:cubicBezTo>
                            <a:pt x="34" y="11"/>
                            <a:pt x="34" y="12"/>
                            <a:pt x="34" y="13"/>
                          </a:cubicBezTo>
                          <a:cubicBezTo>
                            <a:pt x="34" y="14"/>
                            <a:pt x="34" y="15"/>
                            <a:pt x="34" y="15"/>
                          </a:cubicBezTo>
                          <a:cubicBezTo>
                            <a:pt x="34" y="16"/>
                            <a:pt x="34" y="17"/>
                            <a:pt x="33" y="17"/>
                          </a:cubicBezTo>
                          <a:cubicBezTo>
                            <a:pt x="33" y="17"/>
                            <a:pt x="33" y="17"/>
                            <a:pt x="33" y="17"/>
                          </a:cubicBezTo>
                          <a:cubicBezTo>
                            <a:pt x="33" y="18"/>
                            <a:pt x="33" y="18"/>
                            <a:pt x="33" y="19"/>
                          </a:cubicBezTo>
                          <a:cubicBezTo>
                            <a:pt x="33" y="19"/>
                            <a:pt x="33" y="19"/>
                            <a:pt x="33" y="19"/>
                          </a:cubicBezTo>
                          <a:cubicBezTo>
                            <a:pt x="33" y="19"/>
                            <a:pt x="33" y="20"/>
                            <a:pt x="32" y="20"/>
                          </a:cubicBezTo>
                          <a:cubicBezTo>
                            <a:pt x="32" y="21"/>
                            <a:pt x="32" y="21"/>
                            <a:pt x="32" y="22"/>
                          </a:cubicBezTo>
                          <a:cubicBezTo>
                            <a:pt x="32" y="23"/>
                            <a:pt x="32" y="23"/>
                            <a:pt x="31" y="24"/>
                          </a:cubicBezTo>
                          <a:cubicBezTo>
                            <a:pt x="31" y="24"/>
                            <a:pt x="31" y="25"/>
                            <a:pt x="31" y="25"/>
                          </a:cubicBezTo>
                          <a:cubicBezTo>
                            <a:pt x="30" y="25"/>
                            <a:pt x="30" y="25"/>
                            <a:pt x="30" y="25"/>
                          </a:cubicBezTo>
                          <a:cubicBezTo>
                            <a:pt x="29" y="28"/>
                            <a:pt x="27" y="30"/>
                            <a:pt x="25" y="32"/>
                          </a:cubicBezTo>
                          <a:cubicBezTo>
                            <a:pt x="25" y="33"/>
                            <a:pt x="24" y="33"/>
                            <a:pt x="24" y="33"/>
                          </a:cubicBezTo>
                          <a:cubicBezTo>
                            <a:pt x="24" y="34"/>
                            <a:pt x="23" y="34"/>
                            <a:pt x="23" y="34"/>
                          </a:cubicBezTo>
                          <a:cubicBezTo>
                            <a:pt x="22" y="35"/>
                            <a:pt x="22" y="35"/>
                            <a:pt x="22" y="35"/>
                          </a:cubicBezTo>
                          <a:cubicBezTo>
                            <a:pt x="22" y="36"/>
                            <a:pt x="21" y="36"/>
                            <a:pt x="21" y="36"/>
                          </a:cubicBezTo>
                          <a:cubicBezTo>
                            <a:pt x="20" y="36"/>
                            <a:pt x="20" y="37"/>
                            <a:pt x="20" y="37"/>
                          </a:cubicBezTo>
                          <a:cubicBezTo>
                            <a:pt x="18" y="39"/>
                            <a:pt x="17" y="41"/>
                            <a:pt x="14" y="41"/>
                          </a:cubicBezTo>
                          <a:cubicBezTo>
                            <a:pt x="14" y="41"/>
                            <a:pt x="14" y="41"/>
                            <a:pt x="14" y="40"/>
                          </a:cubicBezTo>
                          <a:cubicBezTo>
                            <a:pt x="13" y="41"/>
                            <a:pt x="13" y="41"/>
                            <a:pt x="12" y="41"/>
                          </a:cubicBezTo>
                          <a:cubicBezTo>
                            <a:pt x="12" y="41"/>
                            <a:pt x="13" y="41"/>
                            <a:pt x="14" y="41"/>
                          </a:cubicBezTo>
                          <a:cubicBezTo>
                            <a:pt x="12" y="42"/>
                            <a:pt x="11" y="42"/>
                            <a:pt x="9" y="43"/>
                          </a:cubicBezTo>
                          <a:cubicBezTo>
                            <a:pt x="7" y="43"/>
                            <a:pt x="6" y="43"/>
                            <a:pt x="4" y="43"/>
                          </a:cubicBezTo>
                          <a:cubicBezTo>
                            <a:pt x="6" y="44"/>
                            <a:pt x="8" y="43"/>
                            <a:pt x="9" y="43"/>
                          </a:cubicBezTo>
                          <a:cubicBezTo>
                            <a:pt x="9" y="43"/>
                            <a:pt x="9" y="43"/>
                            <a:pt x="8" y="43"/>
                          </a:cubicBezTo>
                          <a:cubicBezTo>
                            <a:pt x="9" y="43"/>
                            <a:pt x="10" y="43"/>
                            <a:pt x="10" y="43"/>
                          </a:cubicBezTo>
                          <a:cubicBezTo>
                            <a:pt x="9" y="43"/>
                            <a:pt x="8" y="43"/>
                            <a:pt x="7" y="44"/>
                          </a:cubicBezTo>
                          <a:cubicBezTo>
                            <a:pt x="7" y="44"/>
                            <a:pt x="8" y="43"/>
                            <a:pt x="9" y="43"/>
                          </a:cubicBezTo>
                          <a:close/>
                          <a:moveTo>
                            <a:pt x="36" y="2"/>
                          </a:moveTo>
                          <a:cubicBezTo>
                            <a:pt x="36" y="2"/>
                            <a:pt x="36" y="2"/>
                            <a:pt x="36" y="2"/>
                          </a:cubicBezTo>
                          <a:cubicBezTo>
                            <a:pt x="36" y="2"/>
                            <a:pt x="36" y="2"/>
                            <a:pt x="36" y="2"/>
                          </a:cubicBezTo>
                          <a:cubicBezTo>
                            <a:pt x="36" y="2"/>
                            <a:pt x="36" y="2"/>
                            <a:pt x="36" y="2"/>
                          </a:cubicBezTo>
                          <a:close/>
                          <a:moveTo>
                            <a:pt x="37" y="52"/>
                          </a:moveTo>
                          <a:cubicBezTo>
                            <a:pt x="37" y="52"/>
                            <a:pt x="37" y="52"/>
                            <a:pt x="37" y="52"/>
                          </a:cubicBezTo>
                          <a:cubicBezTo>
                            <a:pt x="37" y="52"/>
                            <a:pt x="37" y="52"/>
                            <a:pt x="38" y="52"/>
                          </a:cubicBezTo>
                          <a:cubicBezTo>
                            <a:pt x="38" y="52"/>
                            <a:pt x="38" y="52"/>
                            <a:pt x="38" y="53"/>
                          </a:cubicBezTo>
                          <a:cubicBezTo>
                            <a:pt x="38" y="52"/>
                            <a:pt x="38" y="52"/>
                            <a:pt x="37" y="52"/>
                          </a:cubicBezTo>
                          <a:close/>
                          <a:moveTo>
                            <a:pt x="37" y="51"/>
                          </a:moveTo>
                          <a:cubicBezTo>
                            <a:pt x="37" y="51"/>
                            <a:pt x="37" y="51"/>
                            <a:pt x="37" y="51"/>
                          </a:cubicBezTo>
                          <a:cubicBezTo>
                            <a:pt x="37" y="51"/>
                            <a:pt x="37" y="51"/>
                            <a:pt x="37" y="51"/>
                          </a:cubicBezTo>
                          <a:cubicBezTo>
                            <a:pt x="37" y="51"/>
                            <a:pt x="37" y="51"/>
                            <a:pt x="37" y="51"/>
                          </a:cubicBezTo>
                          <a:cubicBezTo>
                            <a:pt x="37" y="51"/>
                            <a:pt x="37" y="51"/>
                            <a:pt x="37" y="51"/>
                          </a:cubicBezTo>
                          <a:close/>
                          <a:moveTo>
                            <a:pt x="37" y="52"/>
                          </a:moveTo>
                          <a:cubicBezTo>
                            <a:pt x="37" y="52"/>
                            <a:pt x="37" y="52"/>
                            <a:pt x="37" y="52"/>
                          </a:cubicBezTo>
                          <a:cubicBezTo>
                            <a:pt x="37" y="52"/>
                            <a:pt x="37" y="52"/>
                            <a:pt x="37" y="52"/>
                          </a:cubicBezTo>
                          <a:cubicBezTo>
                            <a:pt x="37" y="52"/>
                            <a:pt x="37" y="52"/>
                            <a:pt x="37" y="52"/>
                          </a:cubicBezTo>
                          <a:close/>
                          <a:moveTo>
                            <a:pt x="37" y="54"/>
                          </a:moveTo>
                          <a:cubicBezTo>
                            <a:pt x="37" y="54"/>
                            <a:pt x="37" y="53"/>
                            <a:pt x="37" y="53"/>
                          </a:cubicBezTo>
                          <a:cubicBezTo>
                            <a:pt x="37" y="53"/>
                            <a:pt x="37" y="53"/>
                            <a:pt x="37" y="53"/>
                          </a:cubicBezTo>
                          <a:cubicBezTo>
                            <a:pt x="37" y="53"/>
                            <a:pt x="37" y="53"/>
                            <a:pt x="37" y="53"/>
                          </a:cubicBezTo>
                          <a:cubicBezTo>
                            <a:pt x="37" y="53"/>
                            <a:pt x="37" y="53"/>
                            <a:pt x="37" y="52"/>
                          </a:cubicBezTo>
                          <a:cubicBezTo>
                            <a:pt x="37" y="52"/>
                            <a:pt x="37" y="52"/>
                            <a:pt x="37" y="52"/>
                          </a:cubicBezTo>
                          <a:cubicBezTo>
                            <a:pt x="37" y="53"/>
                            <a:pt x="37" y="53"/>
                            <a:pt x="37" y="53"/>
                          </a:cubicBezTo>
                          <a:cubicBezTo>
                            <a:pt x="37" y="54"/>
                            <a:pt x="37" y="54"/>
                            <a:pt x="37" y="54"/>
                          </a:cubicBezTo>
                          <a:close/>
                          <a:moveTo>
                            <a:pt x="37" y="52"/>
                          </a:moveTo>
                          <a:cubicBezTo>
                            <a:pt x="37" y="52"/>
                            <a:pt x="37" y="52"/>
                            <a:pt x="37" y="52"/>
                          </a:cubicBezTo>
                          <a:cubicBezTo>
                            <a:pt x="37" y="52"/>
                            <a:pt x="37" y="52"/>
                            <a:pt x="36" y="52"/>
                          </a:cubicBezTo>
                          <a:cubicBezTo>
                            <a:pt x="37" y="52"/>
                            <a:pt x="37" y="52"/>
                            <a:pt x="37" y="52"/>
                          </a:cubicBezTo>
                          <a:cubicBezTo>
                            <a:pt x="37" y="52"/>
                            <a:pt x="37" y="52"/>
                            <a:pt x="37" y="52"/>
                          </a:cubicBezTo>
                          <a:cubicBezTo>
                            <a:pt x="37" y="52"/>
                            <a:pt x="37" y="52"/>
                            <a:pt x="36" y="52"/>
                          </a:cubicBezTo>
                          <a:cubicBezTo>
                            <a:pt x="36" y="52"/>
                            <a:pt x="36" y="52"/>
                            <a:pt x="36" y="52"/>
                          </a:cubicBezTo>
                          <a:cubicBezTo>
                            <a:pt x="36" y="52"/>
                            <a:pt x="36" y="52"/>
                            <a:pt x="37" y="52"/>
                          </a:cubicBezTo>
                          <a:close/>
                          <a:moveTo>
                            <a:pt x="43" y="51"/>
                          </a:moveTo>
                          <a:cubicBezTo>
                            <a:pt x="42" y="50"/>
                            <a:pt x="41" y="50"/>
                            <a:pt x="40" y="50"/>
                          </a:cubicBezTo>
                          <a:cubicBezTo>
                            <a:pt x="39" y="50"/>
                            <a:pt x="38" y="50"/>
                            <a:pt x="38" y="51"/>
                          </a:cubicBezTo>
                          <a:cubicBezTo>
                            <a:pt x="38" y="51"/>
                            <a:pt x="38" y="51"/>
                            <a:pt x="37" y="51"/>
                          </a:cubicBezTo>
                          <a:cubicBezTo>
                            <a:pt x="37" y="51"/>
                            <a:pt x="37" y="51"/>
                            <a:pt x="37" y="51"/>
                          </a:cubicBezTo>
                          <a:cubicBezTo>
                            <a:pt x="37" y="51"/>
                            <a:pt x="37" y="51"/>
                            <a:pt x="37" y="51"/>
                          </a:cubicBezTo>
                          <a:cubicBezTo>
                            <a:pt x="37" y="51"/>
                            <a:pt x="37" y="51"/>
                            <a:pt x="37" y="51"/>
                          </a:cubicBezTo>
                          <a:cubicBezTo>
                            <a:pt x="37" y="51"/>
                            <a:pt x="37" y="51"/>
                            <a:pt x="37" y="51"/>
                          </a:cubicBezTo>
                          <a:cubicBezTo>
                            <a:pt x="37" y="51"/>
                            <a:pt x="37" y="51"/>
                            <a:pt x="37" y="51"/>
                          </a:cubicBezTo>
                          <a:cubicBezTo>
                            <a:pt x="37" y="51"/>
                            <a:pt x="37" y="51"/>
                            <a:pt x="37" y="51"/>
                          </a:cubicBezTo>
                          <a:cubicBezTo>
                            <a:pt x="37" y="51"/>
                            <a:pt x="37" y="51"/>
                            <a:pt x="36" y="51"/>
                          </a:cubicBezTo>
                          <a:cubicBezTo>
                            <a:pt x="37" y="50"/>
                            <a:pt x="37" y="50"/>
                            <a:pt x="38" y="50"/>
                          </a:cubicBezTo>
                          <a:cubicBezTo>
                            <a:pt x="39" y="49"/>
                            <a:pt x="40" y="49"/>
                            <a:pt x="40" y="50"/>
                          </a:cubicBezTo>
                          <a:cubicBezTo>
                            <a:pt x="42" y="50"/>
                            <a:pt x="43" y="51"/>
                            <a:pt x="43"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4426"/>
                    <p:cNvSpPr>
                      <a:spLocks/>
                    </p:cNvSpPr>
                    <p:nvPr/>
                  </p:nvSpPr>
                  <p:spPr bwMode="auto">
                    <a:xfrm>
                      <a:off x="2187" y="846"/>
                      <a:ext cx="0" cy="4"/>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14427"/>
                    <p:cNvSpPr>
                      <a:spLocks/>
                    </p:cNvSpPr>
                    <p:nvPr/>
                  </p:nvSpPr>
                  <p:spPr bwMode="auto">
                    <a:xfrm>
                      <a:off x="2155" y="777"/>
                      <a:ext cx="8" cy="16"/>
                    </a:xfrm>
                    <a:custGeom>
                      <a:avLst/>
                      <a:gdLst>
                        <a:gd name="T0" fmla="*/ 0 w 2"/>
                        <a:gd name="T1" fmla="*/ 4 h 4"/>
                        <a:gd name="T2" fmla="*/ 0 w 2"/>
                        <a:gd name="T3" fmla="*/ 4 h 4"/>
                        <a:gd name="T4" fmla="*/ 0 w 2"/>
                        <a:gd name="T5" fmla="*/ 1 h 4"/>
                        <a:gd name="T6" fmla="*/ 2 w 2"/>
                        <a:gd name="T7" fmla="*/ 1 h 4"/>
                        <a:gd name="T8" fmla="*/ 1 w 2"/>
                        <a:gd name="T9" fmla="*/ 2 h 4"/>
                        <a:gd name="T10" fmla="*/ 0 w 2"/>
                        <a:gd name="T11" fmla="*/ 4 h 4"/>
                        <a:gd name="T12" fmla="*/ 1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4"/>
                          </a:cubicBezTo>
                          <a:cubicBezTo>
                            <a:pt x="0" y="3"/>
                            <a:pt x="0" y="3"/>
                            <a:pt x="0" y="1"/>
                          </a:cubicBezTo>
                          <a:cubicBezTo>
                            <a:pt x="1" y="0"/>
                            <a:pt x="2" y="0"/>
                            <a:pt x="2" y="1"/>
                          </a:cubicBezTo>
                          <a:cubicBezTo>
                            <a:pt x="2" y="1"/>
                            <a:pt x="1" y="1"/>
                            <a:pt x="1" y="2"/>
                          </a:cubicBezTo>
                          <a:cubicBezTo>
                            <a:pt x="1" y="3"/>
                            <a:pt x="0" y="4"/>
                            <a:pt x="0" y="4"/>
                          </a:cubicBezTo>
                          <a:cubicBezTo>
                            <a:pt x="1" y="4"/>
                            <a:pt x="1" y="4"/>
                            <a:pt x="1" y="4"/>
                          </a:cubicBezTo>
                          <a:cubicBezTo>
                            <a:pt x="1"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4428"/>
                    <p:cNvSpPr>
                      <a:spLocks/>
                    </p:cNvSpPr>
                    <p:nvPr/>
                  </p:nvSpPr>
                  <p:spPr bwMode="auto">
                    <a:xfrm>
                      <a:off x="2056" y="834"/>
                      <a:ext cx="21" cy="16"/>
                    </a:xfrm>
                    <a:custGeom>
                      <a:avLst/>
                      <a:gdLst>
                        <a:gd name="T0" fmla="*/ 2 w 5"/>
                        <a:gd name="T1" fmla="*/ 0 h 4"/>
                        <a:gd name="T2" fmla="*/ 4 w 5"/>
                        <a:gd name="T3" fmla="*/ 0 h 4"/>
                        <a:gd name="T4" fmla="*/ 4 w 5"/>
                        <a:gd name="T5" fmla="*/ 1 h 4"/>
                        <a:gd name="T6" fmla="*/ 4 w 5"/>
                        <a:gd name="T7" fmla="*/ 2 h 4"/>
                        <a:gd name="T8" fmla="*/ 4 w 5"/>
                        <a:gd name="T9" fmla="*/ 1 h 4"/>
                        <a:gd name="T10" fmla="*/ 4 w 5"/>
                        <a:gd name="T11" fmla="*/ 1 h 4"/>
                        <a:gd name="T12" fmla="*/ 4 w 5"/>
                        <a:gd name="T13" fmla="*/ 1 h 4"/>
                        <a:gd name="T14" fmla="*/ 4 w 5"/>
                        <a:gd name="T15" fmla="*/ 1 h 4"/>
                        <a:gd name="T16" fmla="*/ 4 w 5"/>
                        <a:gd name="T17" fmla="*/ 2 h 4"/>
                        <a:gd name="T18" fmla="*/ 4 w 5"/>
                        <a:gd name="T19" fmla="*/ 2 h 4"/>
                        <a:gd name="T20" fmla="*/ 4 w 5"/>
                        <a:gd name="T21" fmla="*/ 2 h 4"/>
                        <a:gd name="T22" fmla="*/ 4 w 5"/>
                        <a:gd name="T23" fmla="*/ 3 h 4"/>
                        <a:gd name="T24" fmla="*/ 5 w 5"/>
                        <a:gd name="T25" fmla="*/ 2 h 4"/>
                        <a:gd name="T26" fmla="*/ 5 w 5"/>
                        <a:gd name="T27" fmla="*/ 3 h 4"/>
                        <a:gd name="T28" fmla="*/ 4 w 5"/>
                        <a:gd name="T29" fmla="*/ 3 h 4"/>
                        <a:gd name="T30" fmla="*/ 4 w 5"/>
                        <a:gd name="T31" fmla="*/ 4 h 4"/>
                        <a:gd name="T32" fmla="*/ 2 w 5"/>
                        <a:gd name="T33" fmla="*/ 4 h 4"/>
                        <a:gd name="T34" fmla="*/ 1 w 5"/>
                        <a:gd name="T35" fmla="*/ 4 h 4"/>
                        <a:gd name="T36" fmla="*/ 0 w 5"/>
                        <a:gd name="T37" fmla="*/ 3 h 4"/>
                        <a:gd name="T38" fmla="*/ 1 w 5"/>
                        <a:gd name="T39" fmla="*/ 1 h 4"/>
                        <a:gd name="T40" fmla="*/ 2 w 5"/>
                        <a:gd name="T4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4">
                          <a:moveTo>
                            <a:pt x="2" y="0"/>
                          </a:moveTo>
                          <a:cubicBezTo>
                            <a:pt x="2" y="0"/>
                            <a:pt x="3" y="0"/>
                            <a:pt x="4" y="0"/>
                          </a:cubicBezTo>
                          <a:cubicBezTo>
                            <a:pt x="4" y="0"/>
                            <a:pt x="4" y="1"/>
                            <a:pt x="4" y="1"/>
                          </a:cubicBezTo>
                          <a:cubicBezTo>
                            <a:pt x="5" y="1"/>
                            <a:pt x="5" y="2"/>
                            <a:pt x="4" y="2"/>
                          </a:cubicBezTo>
                          <a:cubicBezTo>
                            <a:pt x="4" y="2"/>
                            <a:pt x="4" y="1"/>
                            <a:pt x="4" y="1"/>
                          </a:cubicBezTo>
                          <a:cubicBezTo>
                            <a:pt x="4" y="1"/>
                            <a:pt x="4" y="1"/>
                            <a:pt x="4" y="1"/>
                          </a:cubicBezTo>
                          <a:cubicBezTo>
                            <a:pt x="4" y="1"/>
                            <a:pt x="4" y="1"/>
                            <a:pt x="4" y="1"/>
                          </a:cubicBezTo>
                          <a:cubicBezTo>
                            <a:pt x="4" y="1"/>
                            <a:pt x="4" y="1"/>
                            <a:pt x="4" y="1"/>
                          </a:cubicBezTo>
                          <a:cubicBezTo>
                            <a:pt x="4" y="1"/>
                            <a:pt x="4" y="2"/>
                            <a:pt x="4" y="2"/>
                          </a:cubicBezTo>
                          <a:cubicBezTo>
                            <a:pt x="4" y="2"/>
                            <a:pt x="4" y="2"/>
                            <a:pt x="4" y="2"/>
                          </a:cubicBezTo>
                          <a:cubicBezTo>
                            <a:pt x="4" y="2"/>
                            <a:pt x="4" y="2"/>
                            <a:pt x="4" y="2"/>
                          </a:cubicBezTo>
                          <a:cubicBezTo>
                            <a:pt x="4" y="2"/>
                            <a:pt x="4" y="3"/>
                            <a:pt x="4" y="3"/>
                          </a:cubicBezTo>
                          <a:cubicBezTo>
                            <a:pt x="4" y="3"/>
                            <a:pt x="5" y="3"/>
                            <a:pt x="5" y="2"/>
                          </a:cubicBezTo>
                          <a:cubicBezTo>
                            <a:pt x="5" y="2"/>
                            <a:pt x="5" y="2"/>
                            <a:pt x="5" y="3"/>
                          </a:cubicBezTo>
                          <a:cubicBezTo>
                            <a:pt x="5" y="3"/>
                            <a:pt x="5" y="3"/>
                            <a:pt x="4" y="3"/>
                          </a:cubicBezTo>
                          <a:cubicBezTo>
                            <a:pt x="4" y="3"/>
                            <a:pt x="4" y="4"/>
                            <a:pt x="4" y="4"/>
                          </a:cubicBezTo>
                          <a:cubicBezTo>
                            <a:pt x="3" y="4"/>
                            <a:pt x="3" y="4"/>
                            <a:pt x="2" y="4"/>
                          </a:cubicBezTo>
                          <a:cubicBezTo>
                            <a:pt x="2" y="4"/>
                            <a:pt x="1" y="4"/>
                            <a:pt x="1" y="4"/>
                          </a:cubicBezTo>
                          <a:cubicBezTo>
                            <a:pt x="1" y="3"/>
                            <a:pt x="0" y="3"/>
                            <a:pt x="0" y="3"/>
                          </a:cubicBezTo>
                          <a:cubicBezTo>
                            <a:pt x="0" y="2"/>
                            <a:pt x="0" y="1"/>
                            <a:pt x="1"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14429"/>
                    <p:cNvSpPr>
                      <a:spLocks/>
                    </p:cNvSpPr>
                    <p:nvPr/>
                  </p:nvSpPr>
                  <p:spPr bwMode="auto">
                    <a:xfrm>
                      <a:off x="2237" y="510"/>
                      <a:ext cx="20" cy="21"/>
                    </a:xfrm>
                    <a:custGeom>
                      <a:avLst/>
                      <a:gdLst>
                        <a:gd name="T0" fmla="*/ 5 w 5"/>
                        <a:gd name="T1" fmla="*/ 3 h 5"/>
                        <a:gd name="T2" fmla="*/ 4 w 5"/>
                        <a:gd name="T3" fmla="*/ 4 h 5"/>
                        <a:gd name="T4" fmla="*/ 2 w 5"/>
                        <a:gd name="T5" fmla="*/ 5 h 5"/>
                        <a:gd name="T6" fmla="*/ 1 w 5"/>
                        <a:gd name="T7" fmla="*/ 4 h 5"/>
                        <a:gd name="T8" fmla="*/ 0 w 5"/>
                        <a:gd name="T9" fmla="*/ 3 h 5"/>
                        <a:gd name="T10" fmla="*/ 1 w 5"/>
                        <a:gd name="T11" fmla="*/ 1 h 5"/>
                        <a:gd name="T12" fmla="*/ 2 w 5"/>
                        <a:gd name="T13" fmla="*/ 0 h 5"/>
                        <a:gd name="T14" fmla="*/ 4 w 5"/>
                        <a:gd name="T15" fmla="*/ 0 h 5"/>
                        <a:gd name="T16" fmla="*/ 5 w 5"/>
                        <a:gd name="T17" fmla="*/ 1 h 5"/>
                        <a:gd name="T18" fmla="*/ 5 w 5"/>
                        <a:gd name="T19" fmla="*/ 2 h 5"/>
                        <a:gd name="T20" fmla="*/ 4 w 5"/>
                        <a:gd name="T21" fmla="*/ 2 h 5"/>
                        <a:gd name="T22" fmla="*/ 4 w 5"/>
                        <a:gd name="T23" fmla="*/ 1 h 5"/>
                        <a:gd name="T24" fmla="*/ 4 w 5"/>
                        <a:gd name="T25" fmla="*/ 1 h 5"/>
                        <a:gd name="T26" fmla="*/ 4 w 5"/>
                        <a:gd name="T27" fmla="*/ 1 h 5"/>
                        <a:gd name="T28" fmla="*/ 4 w 5"/>
                        <a:gd name="T29" fmla="*/ 2 h 5"/>
                        <a:gd name="T30" fmla="*/ 4 w 5"/>
                        <a:gd name="T31" fmla="*/ 2 h 5"/>
                        <a:gd name="T32" fmla="*/ 4 w 5"/>
                        <a:gd name="T33" fmla="*/ 2 h 5"/>
                        <a:gd name="T34" fmla="*/ 4 w 5"/>
                        <a:gd name="T35" fmla="*/ 3 h 5"/>
                        <a:gd name="T36" fmla="*/ 5 w 5"/>
                        <a:gd name="T37" fmla="*/ 2 h 5"/>
                        <a:gd name="T38" fmla="*/ 5 w 5"/>
                        <a:gd name="T39" fmla="*/ 3 h 5"/>
                        <a:gd name="T40" fmla="*/ 5 w 5"/>
                        <a:gd name="T41"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5">
                          <a:moveTo>
                            <a:pt x="5" y="3"/>
                          </a:moveTo>
                          <a:cubicBezTo>
                            <a:pt x="4" y="4"/>
                            <a:pt x="4" y="4"/>
                            <a:pt x="4" y="4"/>
                          </a:cubicBezTo>
                          <a:cubicBezTo>
                            <a:pt x="3" y="4"/>
                            <a:pt x="3" y="5"/>
                            <a:pt x="2" y="5"/>
                          </a:cubicBezTo>
                          <a:cubicBezTo>
                            <a:pt x="2" y="4"/>
                            <a:pt x="1" y="4"/>
                            <a:pt x="1" y="4"/>
                          </a:cubicBezTo>
                          <a:cubicBezTo>
                            <a:pt x="1" y="4"/>
                            <a:pt x="1" y="3"/>
                            <a:pt x="0" y="3"/>
                          </a:cubicBezTo>
                          <a:cubicBezTo>
                            <a:pt x="0" y="2"/>
                            <a:pt x="0" y="2"/>
                            <a:pt x="1" y="1"/>
                          </a:cubicBezTo>
                          <a:cubicBezTo>
                            <a:pt x="1" y="1"/>
                            <a:pt x="2" y="0"/>
                            <a:pt x="2" y="0"/>
                          </a:cubicBezTo>
                          <a:cubicBezTo>
                            <a:pt x="3" y="0"/>
                            <a:pt x="3" y="0"/>
                            <a:pt x="4" y="0"/>
                          </a:cubicBezTo>
                          <a:cubicBezTo>
                            <a:pt x="4" y="0"/>
                            <a:pt x="4" y="1"/>
                            <a:pt x="5" y="1"/>
                          </a:cubicBezTo>
                          <a:cubicBezTo>
                            <a:pt x="5" y="2"/>
                            <a:pt x="5" y="2"/>
                            <a:pt x="5" y="2"/>
                          </a:cubicBezTo>
                          <a:cubicBezTo>
                            <a:pt x="4" y="2"/>
                            <a:pt x="4" y="2"/>
                            <a:pt x="4" y="2"/>
                          </a:cubicBezTo>
                          <a:cubicBezTo>
                            <a:pt x="4" y="1"/>
                            <a:pt x="4" y="1"/>
                            <a:pt x="4" y="1"/>
                          </a:cubicBezTo>
                          <a:cubicBezTo>
                            <a:pt x="4" y="1"/>
                            <a:pt x="4" y="1"/>
                            <a:pt x="4" y="1"/>
                          </a:cubicBezTo>
                          <a:cubicBezTo>
                            <a:pt x="4" y="1"/>
                            <a:pt x="4" y="1"/>
                            <a:pt x="4" y="1"/>
                          </a:cubicBezTo>
                          <a:cubicBezTo>
                            <a:pt x="4" y="1"/>
                            <a:pt x="4" y="2"/>
                            <a:pt x="4" y="2"/>
                          </a:cubicBezTo>
                          <a:cubicBezTo>
                            <a:pt x="4" y="2"/>
                            <a:pt x="4" y="2"/>
                            <a:pt x="4" y="2"/>
                          </a:cubicBezTo>
                          <a:cubicBezTo>
                            <a:pt x="4" y="2"/>
                            <a:pt x="4" y="2"/>
                            <a:pt x="4" y="2"/>
                          </a:cubicBezTo>
                          <a:cubicBezTo>
                            <a:pt x="4" y="3"/>
                            <a:pt x="4" y="3"/>
                            <a:pt x="4" y="3"/>
                          </a:cubicBezTo>
                          <a:cubicBezTo>
                            <a:pt x="4" y="3"/>
                            <a:pt x="5" y="3"/>
                            <a:pt x="5" y="2"/>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14430"/>
                    <p:cNvSpPr>
                      <a:spLocks/>
                    </p:cNvSpPr>
                    <p:nvPr/>
                  </p:nvSpPr>
                  <p:spPr bwMode="auto">
                    <a:xfrm>
                      <a:off x="2237" y="896"/>
                      <a:ext cx="20" cy="16"/>
                    </a:xfrm>
                    <a:custGeom>
                      <a:avLst/>
                      <a:gdLst>
                        <a:gd name="T0" fmla="*/ 1 w 5"/>
                        <a:gd name="T1" fmla="*/ 0 h 4"/>
                        <a:gd name="T2" fmla="*/ 3 w 5"/>
                        <a:gd name="T3" fmla="*/ 0 h 4"/>
                        <a:gd name="T4" fmla="*/ 5 w 5"/>
                        <a:gd name="T5" fmla="*/ 1 h 4"/>
                        <a:gd name="T6" fmla="*/ 5 w 5"/>
                        <a:gd name="T7" fmla="*/ 3 h 4"/>
                        <a:gd name="T8" fmla="*/ 4 w 5"/>
                        <a:gd name="T9" fmla="*/ 4 h 4"/>
                        <a:gd name="T10" fmla="*/ 3 w 5"/>
                        <a:gd name="T11" fmla="*/ 4 h 4"/>
                        <a:gd name="T12" fmla="*/ 4 w 5"/>
                        <a:gd name="T13" fmla="*/ 4 h 4"/>
                        <a:gd name="T14" fmla="*/ 4 w 5"/>
                        <a:gd name="T15" fmla="*/ 3 h 4"/>
                        <a:gd name="T16" fmla="*/ 4 w 5"/>
                        <a:gd name="T17" fmla="*/ 3 h 4"/>
                        <a:gd name="T18" fmla="*/ 4 w 5"/>
                        <a:gd name="T19" fmla="*/ 3 h 4"/>
                        <a:gd name="T20" fmla="*/ 3 w 5"/>
                        <a:gd name="T21" fmla="*/ 4 h 4"/>
                        <a:gd name="T22" fmla="*/ 3 w 5"/>
                        <a:gd name="T23" fmla="*/ 4 h 4"/>
                        <a:gd name="T24" fmla="*/ 3 w 5"/>
                        <a:gd name="T25" fmla="*/ 4 h 4"/>
                        <a:gd name="T26" fmla="*/ 2 w 5"/>
                        <a:gd name="T27" fmla="*/ 4 h 4"/>
                        <a:gd name="T28" fmla="*/ 3 w 5"/>
                        <a:gd name="T29" fmla="*/ 4 h 4"/>
                        <a:gd name="T30" fmla="*/ 2 w 5"/>
                        <a:gd name="T31" fmla="*/ 4 h 4"/>
                        <a:gd name="T32" fmla="*/ 2 w 5"/>
                        <a:gd name="T33" fmla="*/ 4 h 4"/>
                        <a:gd name="T34" fmla="*/ 1 w 5"/>
                        <a:gd name="T35" fmla="*/ 4 h 4"/>
                        <a:gd name="T36" fmla="*/ 0 w 5"/>
                        <a:gd name="T37" fmla="*/ 2 h 4"/>
                        <a:gd name="T38" fmla="*/ 1 w 5"/>
                        <a:gd name="T39" fmla="*/ 1 h 4"/>
                        <a:gd name="T40" fmla="*/ 1 w 5"/>
                        <a:gd name="T4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4">
                          <a:moveTo>
                            <a:pt x="1" y="0"/>
                          </a:moveTo>
                          <a:cubicBezTo>
                            <a:pt x="2" y="0"/>
                            <a:pt x="3" y="0"/>
                            <a:pt x="3" y="0"/>
                          </a:cubicBezTo>
                          <a:cubicBezTo>
                            <a:pt x="4" y="0"/>
                            <a:pt x="4" y="1"/>
                            <a:pt x="5" y="1"/>
                          </a:cubicBezTo>
                          <a:cubicBezTo>
                            <a:pt x="5" y="2"/>
                            <a:pt x="5" y="2"/>
                            <a:pt x="5" y="3"/>
                          </a:cubicBezTo>
                          <a:cubicBezTo>
                            <a:pt x="5" y="3"/>
                            <a:pt x="4" y="4"/>
                            <a:pt x="4" y="4"/>
                          </a:cubicBezTo>
                          <a:cubicBezTo>
                            <a:pt x="4" y="4"/>
                            <a:pt x="3" y="4"/>
                            <a:pt x="3" y="4"/>
                          </a:cubicBezTo>
                          <a:cubicBezTo>
                            <a:pt x="3" y="4"/>
                            <a:pt x="3" y="4"/>
                            <a:pt x="4" y="4"/>
                          </a:cubicBezTo>
                          <a:cubicBezTo>
                            <a:pt x="4" y="3"/>
                            <a:pt x="4" y="3"/>
                            <a:pt x="4" y="3"/>
                          </a:cubicBezTo>
                          <a:cubicBezTo>
                            <a:pt x="4" y="3"/>
                            <a:pt x="4" y="3"/>
                            <a:pt x="4" y="3"/>
                          </a:cubicBezTo>
                          <a:cubicBezTo>
                            <a:pt x="4" y="3"/>
                            <a:pt x="4" y="3"/>
                            <a:pt x="4" y="3"/>
                          </a:cubicBezTo>
                          <a:cubicBezTo>
                            <a:pt x="4" y="3"/>
                            <a:pt x="3" y="4"/>
                            <a:pt x="3" y="4"/>
                          </a:cubicBezTo>
                          <a:cubicBezTo>
                            <a:pt x="3" y="4"/>
                            <a:pt x="3" y="4"/>
                            <a:pt x="3" y="4"/>
                          </a:cubicBezTo>
                          <a:cubicBezTo>
                            <a:pt x="3" y="4"/>
                            <a:pt x="3" y="4"/>
                            <a:pt x="3" y="4"/>
                          </a:cubicBezTo>
                          <a:cubicBezTo>
                            <a:pt x="2" y="4"/>
                            <a:pt x="2" y="4"/>
                            <a:pt x="2" y="4"/>
                          </a:cubicBezTo>
                          <a:cubicBezTo>
                            <a:pt x="2" y="4"/>
                            <a:pt x="2" y="4"/>
                            <a:pt x="3" y="4"/>
                          </a:cubicBezTo>
                          <a:cubicBezTo>
                            <a:pt x="3" y="4"/>
                            <a:pt x="3" y="4"/>
                            <a:pt x="2" y="4"/>
                          </a:cubicBezTo>
                          <a:cubicBezTo>
                            <a:pt x="2" y="4"/>
                            <a:pt x="2" y="4"/>
                            <a:pt x="2" y="4"/>
                          </a:cubicBezTo>
                          <a:cubicBezTo>
                            <a:pt x="1" y="4"/>
                            <a:pt x="1" y="4"/>
                            <a:pt x="1" y="4"/>
                          </a:cubicBezTo>
                          <a:cubicBezTo>
                            <a:pt x="0" y="3"/>
                            <a:pt x="0" y="3"/>
                            <a:pt x="0" y="2"/>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14431"/>
                    <p:cNvSpPr>
                      <a:spLocks/>
                    </p:cNvSpPr>
                    <p:nvPr/>
                  </p:nvSpPr>
                  <p:spPr bwMode="auto">
                    <a:xfrm>
                      <a:off x="2425" y="785"/>
                      <a:ext cx="25" cy="45"/>
                    </a:xfrm>
                    <a:custGeom>
                      <a:avLst/>
                      <a:gdLst>
                        <a:gd name="T0" fmla="*/ 5 w 6"/>
                        <a:gd name="T1" fmla="*/ 0 h 11"/>
                        <a:gd name="T2" fmla="*/ 5 w 6"/>
                        <a:gd name="T3" fmla="*/ 0 h 11"/>
                        <a:gd name="T4" fmla="*/ 5 w 6"/>
                        <a:gd name="T5" fmla="*/ 1 h 11"/>
                        <a:gd name="T6" fmla="*/ 6 w 6"/>
                        <a:gd name="T7" fmla="*/ 3 h 11"/>
                        <a:gd name="T8" fmla="*/ 5 w 6"/>
                        <a:gd name="T9" fmla="*/ 6 h 11"/>
                        <a:gd name="T10" fmla="*/ 1 w 6"/>
                        <a:gd name="T11" fmla="*/ 11 h 11"/>
                        <a:gd name="T12" fmla="*/ 1 w 6"/>
                        <a:gd name="T13" fmla="*/ 11 h 11"/>
                        <a:gd name="T14" fmla="*/ 1 w 6"/>
                        <a:gd name="T15" fmla="*/ 11 h 11"/>
                        <a:gd name="T16" fmla="*/ 1 w 6"/>
                        <a:gd name="T17" fmla="*/ 4 h 11"/>
                        <a:gd name="T18" fmla="*/ 5 w 6"/>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1">
                          <a:moveTo>
                            <a:pt x="5" y="0"/>
                          </a:moveTo>
                          <a:cubicBezTo>
                            <a:pt x="5" y="0"/>
                            <a:pt x="5" y="0"/>
                            <a:pt x="5" y="0"/>
                          </a:cubicBezTo>
                          <a:cubicBezTo>
                            <a:pt x="5" y="0"/>
                            <a:pt x="5" y="0"/>
                            <a:pt x="5" y="1"/>
                          </a:cubicBezTo>
                          <a:cubicBezTo>
                            <a:pt x="5" y="1"/>
                            <a:pt x="6" y="2"/>
                            <a:pt x="6" y="3"/>
                          </a:cubicBezTo>
                          <a:cubicBezTo>
                            <a:pt x="6" y="4"/>
                            <a:pt x="6" y="5"/>
                            <a:pt x="5" y="6"/>
                          </a:cubicBezTo>
                          <a:cubicBezTo>
                            <a:pt x="4" y="8"/>
                            <a:pt x="3" y="10"/>
                            <a:pt x="1" y="11"/>
                          </a:cubicBezTo>
                          <a:cubicBezTo>
                            <a:pt x="1" y="11"/>
                            <a:pt x="1" y="11"/>
                            <a:pt x="1" y="11"/>
                          </a:cubicBezTo>
                          <a:cubicBezTo>
                            <a:pt x="1" y="11"/>
                            <a:pt x="1" y="11"/>
                            <a:pt x="1" y="11"/>
                          </a:cubicBezTo>
                          <a:cubicBezTo>
                            <a:pt x="1" y="8"/>
                            <a:pt x="0" y="6"/>
                            <a:pt x="1" y="4"/>
                          </a:cubicBezTo>
                          <a:cubicBezTo>
                            <a:pt x="2" y="3"/>
                            <a:pt x="2"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14432"/>
                    <p:cNvSpPr>
                      <a:spLocks/>
                    </p:cNvSpPr>
                    <p:nvPr/>
                  </p:nvSpPr>
                  <p:spPr bwMode="auto">
                    <a:xfrm>
                      <a:off x="2478" y="809"/>
                      <a:ext cx="29" cy="58"/>
                    </a:xfrm>
                    <a:custGeom>
                      <a:avLst/>
                      <a:gdLst>
                        <a:gd name="T0" fmla="*/ 1 w 7"/>
                        <a:gd name="T1" fmla="*/ 0 h 14"/>
                        <a:gd name="T2" fmla="*/ 2 w 7"/>
                        <a:gd name="T3" fmla="*/ 0 h 14"/>
                        <a:gd name="T4" fmla="*/ 4 w 7"/>
                        <a:gd name="T5" fmla="*/ 2 h 14"/>
                        <a:gd name="T6" fmla="*/ 7 w 7"/>
                        <a:gd name="T7" fmla="*/ 6 h 14"/>
                        <a:gd name="T8" fmla="*/ 7 w 7"/>
                        <a:gd name="T9" fmla="*/ 14 h 14"/>
                        <a:gd name="T10" fmla="*/ 6 w 7"/>
                        <a:gd name="T11" fmla="*/ 14 h 14"/>
                        <a:gd name="T12" fmla="*/ 6 w 7"/>
                        <a:gd name="T13" fmla="*/ 14 h 14"/>
                        <a:gd name="T14" fmla="*/ 1 w 7"/>
                        <a:gd name="T15" fmla="*/ 7 h 14"/>
                        <a:gd name="T16" fmla="*/ 1 w 7"/>
                        <a:gd name="T17" fmla="*/ 0 h 14"/>
                        <a:gd name="T18" fmla="*/ 1 w 7"/>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4">
                          <a:moveTo>
                            <a:pt x="1" y="0"/>
                          </a:moveTo>
                          <a:cubicBezTo>
                            <a:pt x="1" y="0"/>
                            <a:pt x="1" y="0"/>
                            <a:pt x="2" y="0"/>
                          </a:cubicBezTo>
                          <a:cubicBezTo>
                            <a:pt x="3" y="1"/>
                            <a:pt x="4" y="1"/>
                            <a:pt x="4" y="2"/>
                          </a:cubicBezTo>
                          <a:cubicBezTo>
                            <a:pt x="5" y="3"/>
                            <a:pt x="6" y="4"/>
                            <a:pt x="7" y="6"/>
                          </a:cubicBezTo>
                          <a:cubicBezTo>
                            <a:pt x="7" y="8"/>
                            <a:pt x="7" y="11"/>
                            <a:pt x="7" y="14"/>
                          </a:cubicBezTo>
                          <a:cubicBezTo>
                            <a:pt x="7" y="14"/>
                            <a:pt x="6" y="14"/>
                            <a:pt x="6" y="14"/>
                          </a:cubicBezTo>
                          <a:cubicBezTo>
                            <a:pt x="6" y="14"/>
                            <a:pt x="6" y="14"/>
                            <a:pt x="6" y="14"/>
                          </a:cubicBezTo>
                          <a:cubicBezTo>
                            <a:pt x="4" y="12"/>
                            <a:pt x="2" y="10"/>
                            <a:pt x="1" y="7"/>
                          </a:cubicBezTo>
                          <a:cubicBezTo>
                            <a:pt x="1" y="5"/>
                            <a:pt x="0" y="4"/>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14433"/>
                    <p:cNvSpPr>
                      <a:spLocks/>
                    </p:cNvSpPr>
                    <p:nvPr/>
                  </p:nvSpPr>
                  <p:spPr bwMode="auto">
                    <a:xfrm>
                      <a:off x="2425" y="637"/>
                      <a:ext cx="0" cy="5"/>
                    </a:xfrm>
                    <a:custGeom>
                      <a:avLst/>
                      <a:gdLst>
                        <a:gd name="T0" fmla="*/ 0 h 1"/>
                        <a:gd name="T1" fmla="*/ 0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14434"/>
                    <p:cNvSpPr>
                      <a:spLocks/>
                    </p:cNvSpPr>
                    <p:nvPr/>
                  </p:nvSpPr>
                  <p:spPr bwMode="auto">
                    <a:xfrm>
                      <a:off x="2425" y="642"/>
                      <a:ext cx="4" cy="4"/>
                    </a:xfrm>
                    <a:custGeom>
                      <a:avLst/>
                      <a:gdLst>
                        <a:gd name="T0" fmla="*/ 0 w 1"/>
                        <a:gd name="T1" fmla="*/ 1 h 1"/>
                        <a:gd name="T2" fmla="*/ 0 w 1"/>
                        <a:gd name="T3" fmla="*/ 0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0"/>
                          </a:cubicBezTo>
                          <a:cubicBezTo>
                            <a:pt x="0" y="0"/>
                            <a:pt x="0" y="1"/>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14435"/>
                    <p:cNvSpPr>
                      <a:spLocks/>
                    </p:cNvSpPr>
                    <p:nvPr/>
                  </p:nvSpPr>
                  <p:spPr bwMode="auto">
                    <a:xfrm>
                      <a:off x="2421" y="64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14436"/>
                    <p:cNvSpPr>
                      <a:spLocks/>
                    </p:cNvSpPr>
                    <p:nvPr/>
                  </p:nvSpPr>
                  <p:spPr bwMode="auto">
                    <a:xfrm>
                      <a:off x="2421" y="642"/>
                      <a:ext cx="4" cy="4"/>
                    </a:xfrm>
                    <a:custGeom>
                      <a:avLst/>
                      <a:gdLst>
                        <a:gd name="T0" fmla="*/ 0 w 1"/>
                        <a:gd name="T1" fmla="*/ 1 h 1"/>
                        <a:gd name="T2" fmla="*/ 0 w 1"/>
                        <a:gd name="T3" fmla="*/ 1 h 1"/>
                        <a:gd name="T4" fmla="*/ 1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0" y="1"/>
                            <a:pt x="0" y="1"/>
                            <a:pt x="1" y="0"/>
                          </a:cubicBezTo>
                          <a:cubicBezTo>
                            <a:pt x="1" y="0"/>
                            <a:pt x="1" y="1"/>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14437"/>
                    <p:cNvSpPr>
                      <a:spLocks/>
                    </p:cNvSpPr>
                    <p:nvPr/>
                  </p:nvSpPr>
                  <p:spPr bwMode="auto">
                    <a:xfrm>
                      <a:off x="2421" y="637"/>
                      <a:ext cx="4" cy="5"/>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0"/>
                            <a:pt x="1" y="0"/>
                            <a:pt x="1"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4438"/>
                    <p:cNvSpPr>
                      <a:spLocks/>
                    </p:cNvSpPr>
                    <p:nvPr/>
                  </p:nvSpPr>
                  <p:spPr bwMode="auto">
                    <a:xfrm>
                      <a:off x="2540" y="822"/>
                      <a:ext cx="24" cy="4"/>
                    </a:xfrm>
                    <a:custGeom>
                      <a:avLst/>
                      <a:gdLst>
                        <a:gd name="T0" fmla="*/ 1 w 6"/>
                        <a:gd name="T1" fmla="*/ 1 h 1"/>
                        <a:gd name="T2" fmla="*/ 0 w 6"/>
                        <a:gd name="T3" fmla="*/ 1 h 1"/>
                        <a:gd name="T4" fmla="*/ 3 w 6"/>
                        <a:gd name="T5" fmla="*/ 0 h 1"/>
                        <a:gd name="T6" fmla="*/ 6 w 6"/>
                        <a:gd name="T7" fmla="*/ 1 h 1"/>
                        <a:gd name="T8" fmla="*/ 3 w 6"/>
                        <a:gd name="T9" fmla="*/ 1 h 1"/>
                        <a:gd name="T10" fmla="*/ 1 w 6"/>
                        <a:gd name="T11" fmla="*/ 1 h 1"/>
                      </a:gdLst>
                      <a:ahLst/>
                      <a:cxnLst>
                        <a:cxn ang="0">
                          <a:pos x="T0" y="T1"/>
                        </a:cxn>
                        <a:cxn ang="0">
                          <a:pos x="T2" y="T3"/>
                        </a:cxn>
                        <a:cxn ang="0">
                          <a:pos x="T4" y="T5"/>
                        </a:cxn>
                        <a:cxn ang="0">
                          <a:pos x="T6" y="T7"/>
                        </a:cxn>
                        <a:cxn ang="0">
                          <a:pos x="T8" y="T9"/>
                        </a:cxn>
                        <a:cxn ang="0">
                          <a:pos x="T10" y="T11"/>
                        </a:cxn>
                      </a:cxnLst>
                      <a:rect l="0" t="0" r="r" b="b"/>
                      <a:pathLst>
                        <a:path w="6" h="1">
                          <a:moveTo>
                            <a:pt x="1" y="1"/>
                          </a:moveTo>
                          <a:cubicBezTo>
                            <a:pt x="0" y="1"/>
                            <a:pt x="0" y="1"/>
                            <a:pt x="0" y="1"/>
                          </a:cubicBezTo>
                          <a:cubicBezTo>
                            <a:pt x="1" y="1"/>
                            <a:pt x="2" y="1"/>
                            <a:pt x="3" y="0"/>
                          </a:cubicBezTo>
                          <a:cubicBezTo>
                            <a:pt x="5" y="1"/>
                            <a:pt x="5" y="1"/>
                            <a:pt x="6" y="1"/>
                          </a:cubicBezTo>
                          <a:cubicBezTo>
                            <a:pt x="6" y="1"/>
                            <a:pt x="4" y="1"/>
                            <a:pt x="3" y="1"/>
                          </a:cubicBezTo>
                          <a:cubicBezTo>
                            <a:pt x="2"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4439"/>
                    <p:cNvSpPr>
                      <a:spLocks/>
                    </p:cNvSpPr>
                    <p:nvPr/>
                  </p:nvSpPr>
                  <p:spPr bwMode="auto">
                    <a:xfrm>
                      <a:off x="2552" y="814"/>
                      <a:ext cx="25" cy="4"/>
                    </a:xfrm>
                    <a:custGeom>
                      <a:avLst/>
                      <a:gdLst>
                        <a:gd name="T0" fmla="*/ 1 w 6"/>
                        <a:gd name="T1" fmla="*/ 1 h 1"/>
                        <a:gd name="T2" fmla="*/ 0 w 6"/>
                        <a:gd name="T3" fmla="*/ 1 h 1"/>
                        <a:gd name="T4" fmla="*/ 4 w 6"/>
                        <a:gd name="T5" fmla="*/ 0 h 1"/>
                        <a:gd name="T6" fmla="*/ 6 w 6"/>
                        <a:gd name="T7" fmla="*/ 0 h 1"/>
                        <a:gd name="T8" fmla="*/ 5 w 6"/>
                        <a:gd name="T9" fmla="*/ 1 h 1"/>
                        <a:gd name="T10" fmla="*/ 3 w 6"/>
                        <a:gd name="T11" fmla="*/ 1 h 1"/>
                        <a:gd name="T12" fmla="*/ 1 w 6"/>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6" h="1">
                          <a:moveTo>
                            <a:pt x="1" y="1"/>
                          </a:moveTo>
                          <a:cubicBezTo>
                            <a:pt x="0" y="1"/>
                            <a:pt x="0" y="1"/>
                            <a:pt x="0" y="1"/>
                          </a:cubicBezTo>
                          <a:cubicBezTo>
                            <a:pt x="1" y="1"/>
                            <a:pt x="2" y="0"/>
                            <a:pt x="4" y="0"/>
                          </a:cubicBezTo>
                          <a:cubicBezTo>
                            <a:pt x="5" y="0"/>
                            <a:pt x="6" y="0"/>
                            <a:pt x="6" y="0"/>
                          </a:cubicBezTo>
                          <a:cubicBezTo>
                            <a:pt x="6" y="0"/>
                            <a:pt x="5" y="1"/>
                            <a:pt x="5" y="1"/>
                          </a:cubicBezTo>
                          <a:cubicBezTo>
                            <a:pt x="5" y="1"/>
                            <a:pt x="4" y="1"/>
                            <a:pt x="3" y="1"/>
                          </a:cubicBezTo>
                          <a:cubicBezTo>
                            <a:pt x="2"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14440"/>
                    <p:cNvSpPr>
                      <a:spLocks/>
                    </p:cNvSpPr>
                    <p:nvPr/>
                  </p:nvSpPr>
                  <p:spPr bwMode="auto">
                    <a:xfrm>
                      <a:off x="2413" y="637"/>
                      <a:ext cx="147" cy="181"/>
                    </a:xfrm>
                    <a:custGeom>
                      <a:avLst/>
                      <a:gdLst>
                        <a:gd name="T0" fmla="*/ 12 w 36"/>
                        <a:gd name="T1" fmla="*/ 37 h 44"/>
                        <a:gd name="T2" fmla="*/ 11 w 36"/>
                        <a:gd name="T3" fmla="*/ 36 h 44"/>
                        <a:gd name="T4" fmla="*/ 10 w 36"/>
                        <a:gd name="T5" fmla="*/ 35 h 44"/>
                        <a:gd name="T6" fmla="*/ 9 w 36"/>
                        <a:gd name="T7" fmla="*/ 34 h 44"/>
                        <a:gd name="T8" fmla="*/ 9 w 36"/>
                        <a:gd name="T9" fmla="*/ 33 h 44"/>
                        <a:gd name="T10" fmla="*/ 8 w 36"/>
                        <a:gd name="T11" fmla="*/ 33 h 44"/>
                        <a:gd name="T12" fmla="*/ 8 w 36"/>
                        <a:gd name="T13" fmla="*/ 32 h 44"/>
                        <a:gd name="T14" fmla="*/ 8 w 36"/>
                        <a:gd name="T15" fmla="*/ 32 h 44"/>
                        <a:gd name="T16" fmla="*/ 4 w 36"/>
                        <a:gd name="T17" fmla="*/ 27 h 44"/>
                        <a:gd name="T18" fmla="*/ 4 w 36"/>
                        <a:gd name="T19" fmla="*/ 25 h 44"/>
                        <a:gd name="T20" fmla="*/ 4 w 36"/>
                        <a:gd name="T21" fmla="*/ 24 h 44"/>
                        <a:gd name="T22" fmla="*/ 3 w 36"/>
                        <a:gd name="T23" fmla="*/ 22 h 44"/>
                        <a:gd name="T24" fmla="*/ 2 w 36"/>
                        <a:gd name="T25" fmla="*/ 20 h 44"/>
                        <a:gd name="T26" fmla="*/ 2 w 36"/>
                        <a:gd name="T27" fmla="*/ 20 h 44"/>
                        <a:gd name="T28" fmla="*/ 2 w 36"/>
                        <a:gd name="T29" fmla="*/ 19 h 44"/>
                        <a:gd name="T30" fmla="*/ 1 w 36"/>
                        <a:gd name="T31" fmla="*/ 18 h 44"/>
                        <a:gd name="T32" fmla="*/ 1 w 36"/>
                        <a:gd name="T33" fmla="*/ 17 h 44"/>
                        <a:gd name="T34" fmla="*/ 2 w 36"/>
                        <a:gd name="T35" fmla="*/ 15 h 44"/>
                        <a:gd name="T36" fmla="*/ 1 w 36"/>
                        <a:gd name="T37" fmla="*/ 13 h 44"/>
                        <a:gd name="T38" fmla="*/ 0 w 36"/>
                        <a:gd name="T39" fmla="*/ 10 h 44"/>
                        <a:gd name="T40" fmla="*/ 2 w 36"/>
                        <a:gd name="T41" fmla="*/ 0 h 44"/>
                        <a:gd name="T42" fmla="*/ 2 w 36"/>
                        <a:gd name="T43" fmla="*/ 2 h 44"/>
                        <a:gd name="T44" fmla="*/ 2 w 36"/>
                        <a:gd name="T45" fmla="*/ 1 h 44"/>
                        <a:gd name="T46" fmla="*/ 2 w 36"/>
                        <a:gd name="T47" fmla="*/ 2 h 44"/>
                        <a:gd name="T48" fmla="*/ 2 w 36"/>
                        <a:gd name="T49" fmla="*/ 8 h 44"/>
                        <a:gd name="T50" fmla="*/ 3 w 36"/>
                        <a:gd name="T51" fmla="*/ 1 h 44"/>
                        <a:gd name="T52" fmla="*/ 3 w 36"/>
                        <a:gd name="T53" fmla="*/ 6 h 44"/>
                        <a:gd name="T54" fmla="*/ 4 w 36"/>
                        <a:gd name="T55" fmla="*/ 17 h 44"/>
                        <a:gd name="T56" fmla="*/ 8 w 36"/>
                        <a:gd name="T57" fmla="*/ 27 h 44"/>
                        <a:gd name="T58" fmla="*/ 8 w 36"/>
                        <a:gd name="T59" fmla="*/ 27 h 44"/>
                        <a:gd name="T60" fmla="*/ 11 w 36"/>
                        <a:gd name="T61" fmla="*/ 30 h 44"/>
                        <a:gd name="T62" fmla="*/ 12 w 36"/>
                        <a:gd name="T63" fmla="*/ 32 h 44"/>
                        <a:gd name="T64" fmla="*/ 12 w 36"/>
                        <a:gd name="T65" fmla="*/ 32 h 44"/>
                        <a:gd name="T66" fmla="*/ 13 w 36"/>
                        <a:gd name="T67" fmla="*/ 34 h 44"/>
                        <a:gd name="T68" fmla="*/ 14 w 36"/>
                        <a:gd name="T69" fmla="*/ 35 h 44"/>
                        <a:gd name="T70" fmla="*/ 15 w 36"/>
                        <a:gd name="T71" fmla="*/ 35 h 44"/>
                        <a:gd name="T72" fmla="*/ 23 w 36"/>
                        <a:gd name="T73" fmla="*/ 40 h 44"/>
                        <a:gd name="T74" fmla="*/ 32 w 36"/>
                        <a:gd name="T75" fmla="*/ 42 h 44"/>
                        <a:gd name="T76" fmla="*/ 36 w 36"/>
                        <a:gd name="T77" fmla="*/ 43 h 44"/>
                        <a:gd name="T78" fmla="*/ 28 w 36"/>
                        <a:gd name="T79" fmla="*/ 42 h 44"/>
                        <a:gd name="T80" fmla="*/ 30 w 36"/>
                        <a:gd name="T81" fmla="*/ 43 h 44"/>
                        <a:gd name="T82" fmla="*/ 26 w 36"/>
                        <a:gd name="T83" fmla="*/ 43 h 44"/>
                        <a:gd name="T84" fmla="*/ 28 w 36"/>
                        <a:gd name="T85" fmla="*/ 43 h 44"/>
                        <a:gd name="T86" fmla="*/ 27 w 36"/>
                        <a:gd name="T87" fmla="*/ 43 h 44"/>
                        <a:gd name="T88" fmla="*/ 32 w 36"/>
                        <a:gd name="T89" fmla="*/ 44 h 44"/>
                        <a:gd name="T90" fmla="*/ 27 w 36"/>
                        <a:gd name="T91" fmla="*/ 43 h 44"/>
                        <a:gd name="T92" fmla="*/ 22 w 36"/>
                        <a:gd name="T93" fmla="*/ 42 h 44"/>
                        <a:gd name="T94" fmla="*/ 24 w 36"/>
                        <a:gd name="T95" fmla="*/ 43 h 44"/>
                        <a:gd name="T96" fmla="*/ 21 w 36"/>
                        <a:gd name="T97" fmla="*/ 42 h 44"/>
                        <a:gd name="T98" fmla="*/ 21 w 36"/>
                        <a:gd name="T99" fmla="*/ 42 h 44"/>
                        <a:gd name="T100" fmla="*/ 15 w 36"/>
                        <a:gd name="T101" fmla="*/ 39 h 44"/>
                        <a:gd name="T102" fmla="*/ 14 w 36"/>
                        <a:gd name="T103" fmla="*/ 38 h 44"/>
                        <a:gd name="T104" fmla="*/ 12 w 36"/>
                        <a:gd name="T105"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 h="44">
                          <a:moveTo>
                            <a:pt x="12" y="37"/>
                          </a:moveTo>
                          <a:cubicBezTo>
                            <a:pt x="11" y="36"/>
                            <a:pt x="11" y="36"/>
                            <a:pt x="11" y="36"/>
                          </a:cubicBezTo>
                          <a:cubicBezTo>
                            <a:pt x="11" y="36"/>
                            <a:pt x="11" y="36"/>
                            <a:pt x="10" y="35"/>
                          </a:cubicBezTo>
                          <a:cubicBezTo>
                            <a:pt x="10" y="35"/>
                            <a:pt x="9" y="34"/>
                            <a:pt x="9" y="34"/>
                          </a:cubicBezTo>
                          <a:cubicBezTo>
                            <a:pt x="9" y="34"/>
                            <a:pt x="9" y="34"/>
                            <a:pt x="9" y="33"/>
                          </a:cubicBezTo>
                          <a:cubicBezTo>
                            <a:pt x="8" y="33"/>
                            <a:pt x="8" y="33"/>
                            <a:pt x="8" y="33"/>
                          </a:cubicBezTo>
                          <a:cubicBezTo>
                            <a:pt x="8" y="33"/>
                            <a:pt x="8" y="33"/>
                            <a:pt x="8" y="32"/>
                          </a:cubicBezTo>
                          <a:cubicBezTo>
                            <a:pt x="8" y="32"/>
                            <a:pt x="8" y="32"/>
                            <a:pt x="8" y="32"/>
                          </a:cubicBezTo>
                          <a:cubicBezTo>
                            <a:pt x="6" y="30"/>
                            <a:pt x="5" y="28"/>
                            <a:pt x="4" y="27"/>
                          </a:cubicBezTo>
                          <a:cubicBezTo>
                            <a:pt x="4" y="26"/>
                            <a:pt x="4" y="26"/>
                            <a:pt x="4" y="25"/>
                          </a:cubicBezTo>
                          <a:cubicBezTo>
                            <a:pt x="4" y="25"/>
                            <a:pt x="4" y="25"/>
                            <a:pt x="4" y="24"/>
                          </a:cubicBezTo>
                          <a:cubicBezTo>
                            <a:pt x="4" y="24"/>
                            <a:pt x="3" y="23"/>
                            <a:pt x="3" y="22"/>
                          </a:cubicBezTo>
                          <a:cubicBezTo>
                            <a:pt x="3" y="22"/>
                            <a:pt x="3" y="21"/>
                            <a:pt x="2" y="20"/>
                          </a:cubicBezTo>
                          <a:cubicBezTo>
                            <a:pt x="2" y="20"/>
                            <a:pt x="2" y="20"/>
                            <a:pt x="2" y="20"/>
                          </a:cubicBezTo>
                          <a:cubicBezTo>
                            <a:pt x="2" y="19"/>
                            <a:pt x="2" y="19"/>
                            <a:pt x="2" y="19"/>
                          </a:cubicBezTo>
                          <a:cubicBezTo>
                            <a:pt x="2" y="18"/>
                            <a:pt x="2" y="18"/>
                            <a:pt x="1" y="18"/>
                          </a:cubicBezTo>
                          <a:cubicBezTo>
                            <a:pt x="1" y="17"/>
                            <a:pt x="1" y="17"/>
                            <a:pt x="1" y="17"/>
                          </a:cubicBezTo>
                          <a:cubicBezTo>
                            <a:pt x="2" y="17"/>
                            <a:pt x="2" y="16"/>
                            <a:pt x="2" y="15"/>
                          </a:cubicBezTo>
                          <a:cubicBezTo>
                            <a:pt x="2" y="15"/>
                            <a:pt x="1" y="14"/>
                            <a:pt x="1" y="13"/>
                          </a:cubicBezTo>
                          <a:cubicBezTo>
                            <a:pt x="1" y="12"/>
                            <a:pt x="1" y="11"/>
                            <a:pt x="0" y="10"/>
                          </a:cubicBezTo>
                          <a:cubicBezTo>
                            <a:pt x="0" y="6"/>
                            <a:pt x="1" y="3"/>
                            <a:pt x="2" y="0"/>
                          </a:cubicBezTo>
                          <a:cubicBezTo>
                            <a:pt x="2" y="1"/>
                            <a:pt x="2" y="1"/>
                            <a:pt x="2" y="2"/>
                          </a:cubicBezTo>
                          <a:cubicBezTo>
                            <a:pt x="2" y="2"/>
                            <a:pt x="2" y="1"/>
                            <a:pt x="2" y="1"/>
                          </a:cubicBezTo>
                          <a:cubicBezTo>
                            <a:pt x="2" y="1"/>
                            <a:pt x="2" y="2"/>
                            <a:pt x="2" y="2"/>
                          </a:cubicBezTo>
                          <a:cubicBezTo>
                            <a:pt x="2" y="4"/>
                            <a:pt x="2" y="5"/>
                            <a:pt x="2" y="8"/>
                          </a:cubicBezTo>
                          <a:cubicBezTo>
                            <a:pt x="2" y="5"/>
                            <a:pt x="2" y="3"/>
                            <a:pt x="3" y="1"/>
                          </a:cubicBezTo>
                          <a:cubicBezTo>
                            <a:pt x="3" y="3"/>
                            <a:pt x="3" y="4"/>
                            <a:pt x="3" y="6"/>
                          </a:cubicBezTo>
                          <a:cubicBezTo>
                            <a:pt x="3" y="9"/>
                            <a:pt x="4" y="13"/>
                            <a:pt x="4" y="17"/>
                          </a:cubicBezTo>
                          <a:cubicBezTo>
                            <a:pt x="5" y="20"/>
                            <a:pt x="7" y="24"/>
                            <a:pt x="8" y="27"/>
                          </a:cubicBezTo>
                          <a:cubicBezTo>
                            <a:pt x="8" y="27"/>
                            <a:pt x="8" y="27"/>
                            <a:pt x="8" y="27"/>
                          </a:cubicBezTo>
                          <a:cubicBezTo>
                            <a:pt x="9" y="28"/>
                            <a:pt x="9" y="29"/>
                            <a:pt x="11" y="30"/>
                          </a:cubicBezTo>
                          <a:cubicBezTo>
                            <a:pt x="11" y="30"/>
                            <a:pt x="12" y="32"/>
                            <a:pt x="12" y="32"/>
                          </a:cubicBezTo>
                          <a:cubicBezTo>
                            <a:pt x="12" y="32"/>
                            <a:pt x="12" y="32"/>
                            <a:pt x="12" y="32"/>
                          </a:cubicBezTo>
                          <a:cubicBezTo>
                            <a:pt x="12" y="33"/>
                            <a:pt x="13" y="33"/>
                            <a:pt x="13" y="34"/>
                          </a:cubicBezTo>
                          <a:cubicBezTo>
                            <a:pt x="13" y="34"/>
                            <a:pt x="14" y="35"/>
                            <a:pt x="14" y="35"/>
                          </a:cubicBezTo>
                          <a:cubicBezTo>
                            <a:pt x="14" y="35"/>
                            <a:pt x="15" y="35"/>
                            <a:pt x="15" y="35"/>
                          </a:cubicBezTo>
                          <a:cubicBezTo>
                            <a:pt x="18" y="37"/>
                            <a:pt x="21" y="39"/>
                            <a:pt x="23" y="40"/>
                          </a:cubicBezTo>
                          <a:cubicBezTo>
                            <a:pt x="26" y="41"/>
                            <a:pt x="29" y="41"/>
                            <a:pt x="32" y="42"/>
                          </a:cubicBezTo>
                          <a:cubicBezTo>
                            <a:pt x="33" y="42"/>
                            <a:pt x="35" y="42"/>
                            <a:pt x="36" y="43"/>
                          </a:cubicBezTo>
                          <a:cubicBezTo>
                            <a:pt x="34" y="43"/>
                            <a:pt x="30" y="43"/>
                            <a:pt x="28" y="42"/>
                          </a:cubicBezTo>
                          <a:cubicBezTo>
                            <a:pt x="28" y="43"/>
                            <a:pt x="29" y="43"/>
                            <a:pt x="30" y="43"/>
                          </a:cubicBezTo>
                          <a:cubicBezTo>
                            <a:pt x="29" y="43"/>
                            <a:pt x="27" y="43"/>
                            <a:pt x="26" y="43"/>
                          </a:cubicBezTo>
                          <a:cubicBezTo>
                            <a:pt x="27" y="43"/>
                            <a:pt x="27" y="43"/>
                            <a:pt x="28" y="43"/>
                          </a:cubicBezTo>
                          <a:cubicBezTo>
                            <a:pt x="28" y="43"/>
                            <a:pt x="27" y="43"/>
                            <a:pt x="27" y="43"/>
                          </a:cubicBezTo>
                          <a:cubicBezTo>
                            <a:pt x="28" y="43"/>
                            <a:pt x="30" y="43"/>
                            <a:pt x="32" y="44"/>
                          </a:cubicBezTo>
                          <a:cubicBezTo>
                            <a:pt x="30" y="44"/>
                            <a:pt x="29" y="44"/>
                            <a:pt x="27" y="43"/>
                          </a:cubicBezTo>
                          <a:cubicBezTo>
                            <a:pt x="25" y="43"/>
                            <a:pt x="24" y="42"/>
                            <a:pt x="22" y="42"/>
                          </a:cubicBezTo>
                          <a:cubicBezTo>
                            <a:pt x="22" y="42"/>
                            <a:pt x="23" y="43"/>
                            <a:pt x="24" y="43"/>
                          </a:cubicBezTo>
                          <a:cubicBezTo>
                            <a:pt x="23" y="43"/>
                            <a:pt x="22" y="42"/>
                            <a:pt x="21" y="42"/>
                          </a:cubicBezTo>
                          <a:cubicBezTo>
                            <a:pt x="21" y="42"/>
                            <a:pt x="21" y="42"/>
                            <a:pt x="21" y="42"/>
                          </a:cubicBezTo>
                          <a:cubicBezTo>
                            <a:pt x="20" y="40"/>
                            <a:pt x="17" y="40"/>
                            <a:pt x="15" y="39"/>
                          </a:cubicBezTo>
                          <a:cubicBezTo>
                            <a:pt x="15" y="39"/>
                            <a:pt x="14" y="39"/>
                            <a:pt x="14" y="38"/>
                          </a:cubicBezTo>
                          <a:cubicBezTo>
                            <a:pt x="13" y="38"/>
                            <a:pt x="13" y="37"/>
                            <a:pt x="1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4441"/>
                    <p:cNvSpPr>
                      <a:spLocks noEditPoints="1"/>
                    </p:cNvSpPr>
                    <p:nvPr/>
                  </p:nvSpPr>
                  <p:spPr bwMode="auto">
                    <a:xfrm>
                      <a:off x="2384" y="777"/>
                      <a:ext cx="86" cy="123"/>
                    </a:xfrm>
                    <a:custGeom>
                      <a:avLst/>
                      <a:gdLst>
                        <a:gd name="T0" fmla="*/ 0 w 21"/>
                        <a:gd name="T1" fmla="*/ 24 h 30"/>
                        <a:gd name="T2" fmla="*/ 1 w 21"/>
                        <a:gd name="T3" fmla="*/ 28 h 30"/>
                        <a:gd name="T4" fmla="*/ 4 w 21"/>
                        <a:gd name="T5" fmla="*/ 30 h 30"/>
                        <a:gd name="T6" fmla="*/ 8 w 21"/>
                        <a:gd name="T7" fmla="*/ 30 h 30"/>
                        <a:gd name="T8" fmla="*/ 14 w 21"/>
                        <a:gd name="T9" fmla="*/ 29 h 30"/>
                        <a:gd name="T10" fmla="*/ 16 w 21"/>
                        <a:gd name="T11" fmla="*/ 27 h 30"/>
                        <a:gd name="T12" fmla="*/ 18 w 21"/>
                        <a:gd name="T13" fmla="*/ 24 h 30"/>
                        <a:gd name="T14" fmla="*/ 20 w 21"/>
                        <a:gd name="T15" fmla="*/ 20 h 30"/>
                        <a:gd name="T16" fmla="*/ 20 w 21"/>
                        <a:gd name="T17" fmla="*/ 16 h 30"/>
                        <a:gd name="T18" fmla="*/ 21 w 21"/>
                        <a:gd name="T19" fmla="*/ 12 h 30"/>
                        <a:gd name="T20" fmla="*/ 20 w 21"/>
                        <a:gd name="T21" fmla="*/ 12 h 30"/>
                        <a:gd name="T22" fmla="*/ 19 w 21"/>
                        <a:gd name="T23" fmla="*/ 3 h 30"/>
                        <a:gd name="T24" fmla="*/ 19 w 21"/>
                        <a:gd name="T25" fmla="*/ 7 h 30"/>
                        <a:gd name="T26" fmla="*/ 19 w 21"/>
                        <a:gd name="T27" fmla="*/ 5 h 30"/>
                        <a:gd name="T28" fmla="*/ 18 w 21"/>
                        <a:gd name="T29" fmla="*/ 3 h 30"/>
                        <a:gd name="T30" fmla="*/ 17 w 21"/>
                        <a:gd name="T31" fmla="*/ 4 h 30"/>
                        <a:gd name="T32" fmla="*/ 16 w 21"/>
                        <a:gd name="T33" fmla="*/ 19 h 30"/>
                        <a:gd name="T34" fmla="*/ 16 w 21"/>
                        <a:gd name="T35" fmla="*/ 22 h 30"/>
                        <a:gd name="T36" fmla="*/ 11 w 21"/>
                        <a:gd name="T37" fmla="*/ 25 h 30"/>
                        <a:gd name="T38" fmla="*/ 10 w 21"/>
                        <a:gd name="T39" fmla="*/ 25 h 30"/>
                        <a:gd name="T40" fmla="*/ 10 w 21"/>
                        <a:gd name="T41" fmla="*/ 25 h 30"/>
                        <a:gd name="T42" fmla="*/ 9 w 21"/>
                        <a:gd name="T43" fmla="*/ 25 h 30"/>
                        <a:gd name="T44" fmla="*/ 7 w 21"/>
                        <a:gd name="T45" fmla="*/ 24 h 30"/>
                        <a:gd name="T46" fmla="*/ 6 w 21"/>
                        <a:gd name="T47" fmla="*/ 22 h 30"/>
                        <a:gd name="T48" fmla="*/ 6 w 21"/>
                        <a:gd name="T49" fmla="*/ 21 h 30"/>
                        <a:gd name="T50" fmla="*/ 8 w 21"/>
                        <a:gd name="T51" fmla="*/ 22 h 30"/>
                        <a:gd name="T52" fmla="*/ 10 w 21"/>
                        <a:gd name="T53" fmla="*/ 21 h 30"/>
                        <a:gd name="T54" fmla="*/ 10 w 21"/>
                        <a:gd name="T55" fmla="*/ 20 h 30"/>
                        <a:gd name="T56" fmla="*/ 10 w 21"/>
                        <a:gd name="T57" fmla="*/ 20 h 30"/>
                        <a:gd name="T58" fmla="*/ 10 w 21"/>
                        <a:gd name="T59" fmla="*/ 20 h 30"/>
                        <a:gd name="T60" fmla="*/ 9 w 21"/>
                        <a:gd name="T61" fmla="*/ 19 h 30"/>
                        <a:gd name="T62" fmla="*/ 10 w 21"/>
                        <a:gd name="T63" fmla="*/ 19 h 30"/>
                        <a:gd name="T64" fmla="*/ 10 w 21"/>
                        <a:gd name="T65" fmla="*/ 19 h 30"/>
                        <a:gd name="T66" fmla="*/ 7 w 21"/>
                        <a:gd name="T67" fmla="*/ 18 h 30"/>
                        <a:gd name="T68" fmla="*/ 6 w 21"/>
                        <a:gd name="T69" fmla="*/ 18 h 30"/>
                        <a:gd name="T70" fmla="*/ 1 w 21"/>
                        <a:gd name="T71" fmla="*/ 21 h 30"/>
                        <a:gd name="T72" fmla="*/ 6 w 21"/>
                        <a:gd name="T73" fmla="*/ 20 h 30"/>
                        <a:gd name="T74" fmla="*/ 4 w 21"/>
                        <a:gd name="T75" fmla="*/ 20 h 30"/>
                        <a:gd name="T76" fmla="*/ 6 w 21"/>
                        <a:gd name="T77"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 h="30">
                          <a:moveTo>
                            <a:pt x="1" y="21"/>
                          </a:moveTo>
                          <a:cubicBezTo>
                            <a:pt x="1" y="22"/>
                            <a:pt x="0" y="23"/>
                            <a:pt x="0" y="24"/>
                          </a:cubicBezTo>
                          <a:cubicBezTo>
                            <a:pt x="1" y="25"/>
                            <a:pt x="1" y="25"/>
                            <a:pt x="1" y="26"/>
                          </a:cubicBezTo>
                          <a:cubicBezTo>
                            <a:pt x="2" y="26"/>
                            <a:pt x="2" y="27"/>
                            <a:pt x="1" y="28"/>
                          </a:cubicBezTo>
                          <a:cubicBezTo>
                            <a:pt x="2" y="28"/>
                            <a:pt x="2" y="28"/>
                            <a:pt x="2" y="28"/>
                          </a:cubicBezTo>
                          <a:cubicBezTo>
                            <a:pt x="2" y="29"/>
                            <a:pt x="3" y="29"/>
                            <a:pt x="4" y="30"/>
                          </a:cubicBezTo>
                          <a:cubicBezTo>
                            <a:pt x="5" y="30"/>
                            <a:pt x="5" y="30"/>
                            <a:pt x="6" y="30"/>
                          </a:cubicBezTo>
                          <a:cubicBezTo>
                            <a:pt x="7" y="30"/>
                            <a:pt x="8" y="30"/>
                            <a:pt x="8" y="30"/>
                          </a:cubicBezTo>
                          <a:cubicBezTo>
                            <a:pt x="9" y="30"/>
                            <a:pt x="9" y="30"/>
                            <a:pt x="10" y="30"/>
                          </a:cubicBezTo>
                          <a:cubicBezTo>
                            <a:pt x="12" y="30"/>
                            <a:pt x="13" y="29"/>
                            <a:pt x="14" y="29"/>
                          </a:cubicBezTo>
                          <a:cubicBezTo>
                            <a:pt x="15" y="28"/>
                            <a:pt x="15" y="28"/>
                            <a:pt x="16" y="27"/>
                          </a:cubicBezTo>
                          <a:cubicBezTo>
                            <a:pt x="16" y="27"/>
                            <a:pt x="16" y="27"/>
                            <a:pt x="16" y="27"/>
                          </a:cubicBezTo>
                          <a:cubicBezTo>
                            <a:pt x="17" y="26"/>
                            <a:pt x="17" y="26"/>
                            <a:pt x="17" y="26"/>
                          </a:cubicBezTo>
                          <a:cubicBezTo>
                            <a:pt x="17" y="25"/>
                            <a:pt x="18" y="25"/>
                            <a:pt x="18" y="24"/>
                          </a:cubicBezTo>
                          <a:cubicBezTo>
                            <a:pt x="19" y="23"/>
                            <a:pt x="19" y="23"/>
                            <a:pt x="19" y="22"/>
                          </a:cubicBezTo>
                          <a:cubicBezTo>
                            <a:pt x="19" y="21"/>
                            <a:pt x="19" y="21"/>
                            <a:pt x="20" y="20"/>
                          </a:cubicBezTo>
                          <a:cubicBezTo>
                            <a:pt x="20" y="20"/>
                            <a:pt x="20" y="19"/>
                            <a:pt x="20" y="19"/>
                          </a:cubicBezTo>
                          <a:cubicBezTo>
                            <a:pt x="20" y="18"/>
                            <a:pt x="20" y="17"/>
                            <a:pt x="20" y="16"/>
                          </a:cubicBezTo>
                          <a:cubicBezTo>
                            <a:pt x="20" y="15"/>
                            <a:pt x="20" y="14"/>
                            <a:pt x="20" y="13"/>
                          </a:cubicBezTo>
                          <a:cubicBezTo>
                            <a:pt x="20" y="13"/>
                            <a:pt x="21" y="12"/>
                            <a:pt x="21" y="12"/>
                          </a:cubicBezTo>
                          <a:cubicBezTo>
                            <a:pt x="21" y="12"/>
                            <a:pt x="21" y="11"/>
                            <a:pt x="21" y="10"/>
                          </a:cubicBezTo>
                          <a:cubicBezTo>
                            <a:pt x="21" y="11"/>
                            <a:pt x="21" y="11"/>
                            <a:pt x="20" y="12"/>
                          </a:cubicBezTo>
                          <a:cubicBezTo>
                            <a:pt x="20" y="10"/>
                            <a:pt x="20" y="9"/>
                            <a:pt x="20" y="7"/>
                          </a:cubicBezTo>
                          <a:cubicBezTo>
                            <a:pt x="20" y="6"/>
                            <a:pt x="19" y="4"/>
                            <a:pt x="19" y="3"/>
                          </a:cubicBezTo>
                          <a:cubicBezTo>
                            <a:pt x="19" y="4"/>
                            <a:pt x="19" y="6"/>
                            <a:pt x="19" y="7"/>
                          </a:cubicBezTo>
                          <a:cubicBezTo>
                            <a:pt x="20" y="7"/>
                            <a:pt x="19" y="7"/>
                            <a:pt x="19" y="7"/>
                          </a:cubicBezTo>
                          <a:cubicBezTo>
                            <a:pt x="20" y="7"/>
                            <a:pt x="20" y="8"/>
                            <a:pt x="20" y="8"/>
                          </a:cubicBezTo>
                          <a:cubicBezTo>
                            <a:pt x="19" y="7"/>
                            <a:pt x="19" y="6"/>
                            <a:pt x="19" y="5"/>
                          </a:cubicBezTo>
                          <a:cubicBezTo>
                            <a:pt x="19" y="5"/>
                            <a:pt x="19" y="7"/>
                            <a:pt x="19" y="7"/>
                          </a:cubicBezTo>
                          <a:cubicBezTo>
                            <a:pt x="19" y="6"/>
                            <a:pt x="18" y="5"/>
                            <a:pt x="18" y="3"/>
                          </a:cubicBezTo>
                          <a:cubicBezTo>
                            <a:pt x="17" y="2"/>
                            <a:pt x="16" y="1"/>
                            <a:pt x="16" y="0"/>
                          </a:cubicBezTo>
                          <a:cubicBezTo>
                            <a:pt x="16" y="1"/>
                            <a:pt x="16" y="3"/>
                            <a:pt x="17" y="4"/>
                          </a:cubicBezTo>
                          <a:cubicBezTo>
                            <a:pt x="17" y="6"/>
                            <a:pt x="18" y="9"/>
                            <a:pt x="18" y="11"/>
                          </a:cubicBezTo>
                          <a:cubicBezTo>
                            <a:pt x="18" y="14"/>
                            <a:pt x="17" y="17"/>
                            <a:pt x="16" y="19"/>
                          </a:cubicBezTo>
                          <a:cubicBezTo>
                            <a:pt x="17" y="20"/>
                            <a:pt x="17" y="21"/>
                            <a:pt x="16" y="22"/>
                          </a:cubicBezTo>
                          <a:cubicBezTo>
                            <a:pt x="16" y="22"/>
                            <a:pt x="16" y="22"/>
                            <a:pt x="16" y="22"/>
                          </a:cubicBezTo>
                          <a:cubicBezTo>
                            <a:pt x="15" y="23"/>
                            <a:pt x="15" y="23"/>
                            <a:pt x="15" y="23"/>
                          </a:cubicBezTo>
                          <a:cubicBezTo>
                            <a:pt x="14" y="24"/>
                            <a:pt x="13" y="25"/>
                            <a:pt x="11" y="25"/>
                          </a:cubicBezTo>
                          <a:cubicBezTo>
                            <a:pt x="11" y="25"/>
                            <a:pt x="11" y="25"/>
                            <a:pt x="11" y="25"/>
                          </a:cubicBezTo>
                          <a:cubicBezTo>
                            <a:pt x="11" y="25"/>
                            <a:pt x="10" y="25"/>
                            <a:pt x="10" y="25"/>
                          </a:cubicBezTo>
                          <a:cubicBezTo>
                            <a:pt x="10" y="25"/>
                            <a:pt x="10" y="25"/>
                            <a:pt x="10" y="25"/>
                          </a:cubicBezTo>
                          <a:cubicBezTo>
                            <a:pt x="10" y="25"/>
                            <a:pt x="10" y="25"/>
                            <a:pt x="10" y="25"/>
                          </a:cubicBezTo>
                          <a:cubicBezTo>
                            <a:pt x="10" y="25"/>
                            <a:pt x="10" y="25"/>
                            <a:pt x="10" y="25"/>
                          </a:cubicBezTo>
                          <a:cubicBezTo>
                            <a:pt x="9" y="25"/>
                            <a:pt x="9" y="25"/>
                            <a:pt x="9" y="25"/>
                          </a:cubicBezTo>
                          <a:cubicBezTo>
                            <a:pt x="9" y="25"/>
                            <a:pt x="9" y="25"/>
                            <a:pt x="9" y="25"/>
                          </a:cubicBezTo>
                          <a:cubicBezTo>
                            <a:pt x="8" y="25"/>
                            <a:pt x="7" y="24"/>
                            <a:pt x="7" y="24"/>
                          </a:cubicBezTo>
                          <a:cubicBezTo>
                            <a:pt x="6" y="23"/>
                            <a:pt x="6" y="23"/>
                            <a:pt x="6" y="23"/>
                          </a:cubicBezTo>
                          <a:cubicBezTo>
                            <a:pt x="6" y="22"/>
                            <a:pt x="6" y="22"/>
                            <a:pt x="6" y="22"/>
                          </a:cubicBezTo>
                          <a:cubicBezTo>
                            <a:pt x="6" y="22"/>
                            <a:pt x="6" y="21"/>
                            <a:pt x="6" y="21"/>
                          </a:cubicBezTo>
                          <a:cubicBezTo>
                            <a:pt x="6" y="21"/>
                            <a:pt x="6" y="21"/>
                            <a:pt x="6" y="21"/>
                          </a:cubicBezTo>
                          <a:cubicBezTo>
                            <a:pt x="6" y="21"/>
                            <a:pt x="6" y="21"/>
                            <a:pt x="6" y="22"/>
                          </a:cubicBezTo>
                          <a:cubicBezTo>
                            <a:pt x="7" y="22"/>
                            <a:pt x="7" y="22"/>
                            <a:pt x="8" y="22"/>
                          </a:cubicBezTo>
                          <a:cubicBezTo>
                            <a:pt x="8" y="22"/>
                            <a:pt x="9" y="22"/>
                            <a:pt x="9" y="22"/>
                          </a:cubicBezTo>
                          <a:cubicBezTo>
                            <a:pt x="9" y="22"/>
                            <a:pt x="10" y="21"/>
                            <a:pt x="10" y="21"/>
                          </a:cubicBezTo>
                          <a:cubicBezTo>
                            <a:pt x="10" y="21"/>
                            <a:pt x="10" y="21"/>
                            <a:pt x="10" y="21"/>
                          </a:cubicBezTo>
                          <a:cubicBezTo>
                            <a:pt x="10" y="20"/>
                            <a:pt x="10" y="20"/>
                            <a:pt x="10" y="20"/>
                          </a:cubicBezTo>
                          <a:cubicBezTo>
                            <a:pt x="10" y="21"/>
                            <a:pt x="10" y="21"/>
                            <a:pt x="9" y="21"/>
                          </a:cubicBezTo>
                          <a:cubicBezTo>
                            <a:pt x="10" y="21"/>
                            <a:pt x="10" y="20"/>
                            <a:pt x="10" y="20"/>
                          </a:cubicBezTo>
                          <a:cubicBezTo>
                            <a:pt x="10" y="20"/>
                            <a:pt x="10" y="20"/>
                            <a:pt x="10" y="20"/>
                          </a:cubicBezTo>
                          <a:cubicBezTo>
                            <a:pt x="10" y="20"/>
                            <a:pt x="10" y="20"/>
                            <a:pt x="10" y="20"/>
                          </a:cubicBezTo>
                          <a:cubicBezTo>
                            <a:pt x="10" y="19"/>
                            <a:pt x="9" y="19"/>
                            <a:pt x="9" y="19"/>
                          </a:cubicBezTo>
                          <a:cubicBezTo>
                            <a:pt x="9" y="19"/>
                            <a:pt x="9" y="19"/>
                            <a:pt x="9" y="19"/>
                          </a:cubicBezTo>
                          <a:cubicBezTo>
                            <a:pt x="9" y="19"/>
                            <a:pt x="9" y="19"/>
                            <a:pt x="9" y="19"/>
                          </a:cubicBezTo>
                          <a:cubicBezTo>
                            <a:pt x="9" y="19"/>
                            <a:pt x="10" y="19"/>
                            <a:pt x="10" y="19"/>
                          </a:cubicBezTo>
                          <a:cubicBezTo>
                            <a:pt x="10" y="19"/>
                            <a:pt x="10" y="20"/>
                            <a:pt x="10" y="20"/>
                          </a:cubicBezTo>
                          <a:cubicBezTo>
                            <a:pt x="10" y="20"/>
                            <a:pt x="10" y="19"/>
                            <a:pt x="10" y="19"/>
                          </a:cubicBezTo>
                          <a:cubicBezTo>
                            <a:pt x="10" y="18"/>
                            <a:pt x="10" y="18"/>
                            <a:pt x="9" y="18"/>
                          </a:cubicBezTo>
                          <a:cubicBezTo>
                            <a:pt x="9" y="18"/>
                            <a:pt x="8" y="18"/>
                            <a:pt x="7" y="18"/>
                          </a:cubicBezTo>
                          <a:cubicBezTo>
                            <a:pt x="7" y="18"/>
                            <a:pt x="7" y="18"/>
                            <a:pt x="7" y="18"/>
                          </a:cubicBezTo>
                          <a:cubicBezTo>
                            <a:pt x="7" y="18"/>
                            <a:pt x="7" y="18"/>
                            <a:pt x="6" y="18"/>
                          </a:cubicBezTo>
                          <a:cubicBezTo>
                            <a:pt x="6" y="18"/>
                            <a:pt x="6" y="18"/>
                            <a:pt x="5" y="18"/>
                          </a:cubicBezTo>
                          <a:cubicBezTo>
                            <a:pt x="4" y="18"/>
                            <a:pt x="2" y="19"/>
                            <a:pt x="1" y="21"/>
                          </a:cubicBezTo>
                          <a:close/>
                          <a:moveTo>
                            <a:pt x="6" y="19"/>
                          </a:moveTo>
                          <a:cubicBezTo>
                            <a:pt x="6" y="19"/>
                            <a:pt x="6" y="19"/>
                            <a:pt x="6" y="20"/>
                          </a:cubicBezTo>
                          <a:cubicBezTo>
                            <a:pt x="6" y="20"/>
                            <a:pt x="6" y="20"/>
                            <a:pt x="6" y="20"/>
                          </a:cubicBezTo>
                          <a:cubicBezTo>
                            <a:pt x="5" y="20"/>
                            <a:pt x="4" y="20"/>
                            <a:pt x="4" y="20"/>
                          </a:cubicBezTo>
                          <a:cubicBezTo>
                            <a:pt x="4" y="20"/>
                            <a:pt x="5" y="19"/>
                            <a:pt x="6" y="19"/>
                          </a:cubicBezTo>
                          <a:cubicBezTo>
                            <a:pt x="6" y="19"/>
                            <a:pt x="6" y="19"/>
                            <a:pt x="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4442"/>
                    <p:cNvSpPr>
                      <a:spLocks/>
                    </p:cNvSpPr>
                    <p:nvPr/>
                  </p:nvSpPr>
                  <p:spPr bwMode="auto">
                    <a:xfrm>
                      <a:off x="2527" y="834"/>
                      <a:ext cx="21" cy="16"/>
                    </a:xfrm>
                    <a:custGeom>
                      <a:avLst/>
                      <a:gdLst>
                        <a:gd name="T0" fmla="*/ 1 w 5"/>
                        <a:gd name="T1" fmla="*/ 2 h 4"/>
                        <a:gd name="T2" fmla="*/ 1 w 5"/>
                        <a:gd name="T3" fmla="*/ 1 h 4"/>
                        <a:gd name="T4" fmla="*/ 1 w 5"/>
                        <a:gd name="T5" fmla="*/ 1 h 4"/>
                        <a:gd name="T6" fmla="*/ 1 w 5"/>
                        <a:gd name="T7" fmla="*/ 1 h 4"/>
                        <a:gd name="T8" fmla="*/ 1 w 5"/>
                        <a:gd name="T9" fmla="*/ 1 h 4"/>
                        <a:gd name="T10" fmla="*/ 1 w 5"/>
                        <a:gd name="T11" fmla="*/ 1 h 4"/>
                        <a:gd name="T12" fmla="*/ 1 w 5"/>
                        <a:gd name="T13" fmla="*/ 1 h 4"/>
                        <a:gd name="T14" fmla="*/ 2 w 5"/>
                        <a:gd name="T15" fmla="*/ 0 h 4"/>
                        <a:gd name="T16" fmla="*/ 2 w 5"/>
                        <a:gd name="T17" fmla="*/ 0 h 4"/>
                        <a:gd name="T18" fmla="*/ 3 w 5"/>
                        <a:gd name="T19" fmla="*/ 0 h 4"/>
                        <a:gd name="T20" fmla="*/ 4 w 5"/>
                        <a:gd name="T21" fmla="*/ 1 h 4"/>
                        <a:gd name="T22" fmla="*/ 5 w 5"/>
                        <a:gd name="T23" fmla="*/ 3 h 4"/>
                        <a:gd name="T24" fmla="*/ 4 w 5"/>
                        <a:gd name="T25" fmla="*/ 4 h 4"/>
                        <a:gd name="T26" fmla="*/ 3 w 5"/>
                        <a:gd name="T27" fmla="*/ 4 h 4"/>
                        <a:gd name="T28" fmla="*/ 2 w 5"/>
                        <a:gd name="T29" fmla="*/ 4 h 4"/>
                        <a:gd name="T30" fmla="*/ 1 w 5"/>
                        <a:gd name="T31" fmla="*/ 4 h 4"/>
                        <a:gd name="T32" fmla="*/ 1 w 5"/>
                        <a:gd name="T33" fmla="*/ 2 h 4"/>
                        <a:gd name="T34" fmla="*/ 1 w 5"/>
                        <a:gd name="T3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4">
                          <a:moveTo>
                            <a:pt x="1" y="2"/>
                          </a:moveTo>
                          <a:cubicBezTo>
                            <a:pt x="1" y="2"/>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0"/>
                            <a:pt x="2" y="0"/>
                          </a:cubicBezTo>
                          <a:cubicBezTo>
                            <a:pt x="2" y="0"/>
                            <a:pt x="2" y="0"/>
                            <a:pt x="2" y="0"/>
                          </a:cubicBezTo>
                          <a:cubicBezTo>
                            <a:pt x="2" y="0"/>
                            <a:pt x="3" y="0"/>
                            <a:pt x="3" y="0"/>
                          </a:cubicBezTo>
                          <a:cubicBezTo>
                            <a:pt x="4" y="0"/>
                            <a:pt x="4" y="1"/>
                            <a:pt x="4" y="1"/>
                          </a:cubicBezTo>
                          <a:cubicBezTo>
                            <a:pt x="5" y="2"/>
                            <a:pt x="5" y="2"/>
                            <a:pt x="5" y="3"/>
                          </a:cubicBezTo>
                          <a:cubicBezTo>
                            <a:pt x="4" y="3"/>
                            <a:pt x="4" y="4"/>
                            <a:pt x="4" y="4"/>
                          </a:cubicBezTo>
                          <a:cubicBezTo>
                            <a:pt x="3" y="4"/>
                            <a:pt x="3" y="4"/>
                            <a:pt x="3" y="4"/>
                          </a:cubicBezTo>
                          <a:cubicBezTo>
                            <a:pt x="2" y="4"/>
                            <a:pt x="2" y="4"/>
                            <a:pt x="2" y="4"/>
                          </a:cubicBezTo>
                          <a:cubicBezTo>
                            <a:pt x="2" y="4"/>
                            <a:pt x="1" y="4"/>
                            <a:pt x="1" y="4"/>
                          </a:cubicBezTo>
                          <a:cubicBezTo>
                            <a:pt x="1" y="3"/>
                            <a:pt x="0" y="3"/>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4443"/>
                    <p:cNvSpPr>
                      <a:spLocks/>
                    </p:cNvSpPr>
                    <p:nvPr/>
                  </p:nvSpPr>
                  <p:spPr bwMode="auto">
                    <a:xfrm>
                      <a:off x="2343" y="896"/>
                      <a:ext cx="21" cy="16"/>
                    </a:xfrm>
                    <a:custGeom>
                      <a:avLst/>
                      <a:gdLst>
                        <a:gd name="T0" fmla="*/ 2 w 5"/>
                        <a:gd name="T1" fmla="*/ 0 h 4"/>
                        <a:gd name="T2" fmla="*/ 4 w 5"/>
                        <a:gd name="T3" fmla="*/ 0 h 4"/>
                        <a:gd name="T4" fmla="*/ 5 w 5"/>
                        <a:gd name="T5" fmla="*/ 1 h 4"/>
                        <a:gd name="T6" fmla="*/ 5 w 5"/>
                        <a:gd name="T7" fmla="*/ 3 h 4"/>
                        <a:gd name="T8" fmla="*/ 5 w 5"/>
                        <a:gd name="T9" fmla="*/ 3 h 4"/>
                        <a:gd name="T10" fmla="*/ 4 w 5"/>
                        <a:gd name="T11" fmla="*/ 4 h 4"/>
                        <a:gd name="T12" fmla="*/ 2 w 5"/>
                        <a:gd name="T13" fmla="*/ 4 h 4"/>
                        <a:gd name="T14" fmla="*/ 2 w 5"/>
                        <a:gd name="T15" fmla="*/ 4 h 4"/>
                        <a:gd name="T16" fmla="*/ 1 w 5"/>
                        <a:gd name="T17" fmla="*/ 3 h 4"/>
                        <a:gd name="T18" fmla="*/ 2 w 5"/>
                        <a:gd name="T19" fmla="*/ 3 h 4"/>
                        <a:gd name="T20" fmla="*/ 1 w 5"/>
                        <a:gd name="T21" fmla="*/ 3 h 4"/>
                        <a:gd name="T22" fmla="*/ 1 w 5"/>
                        <a:gd name="T23" fmla="*/ 3 h 4"/>
                        <a:gd name="T24" fmla="*/ 1 w 5"/>
                        <a:gd name="T25" fmla="*/ 3 h 4"/>
                        <a:gd name="T26" fmla="*/ 2 w 5"/>
                        <a:gd name="T27" fmla="*/ 4 h 4"/>
                        <a:gd name="T28" fmla="*/ 1 w 5"/>
                        <a:gd name="T29" fmla="*/ 2 h 4"/>
                        <a:gd name="T30" fmla="*/ 1 w 5"/>
                        <a:gd name="T31" fmla="*/ 3 h 4"/>
                        <a:gd name="T32" fmla="*/ 1 w 5"/>
                        <a:gd name="T33" fmla="*/ 1 h 4"/>
                        <a:gd name="T34" fmla="*/ 2 w 5"/>
                        <a:gd name="T3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4">
                          <a:moveTo>
                            <a:pt x="2" y="0"/>
                          </a:moveTo>
                          <a:cubicBezTo>
                            <a:pt x="3" y="0"/>
                            <a:pt x="3" y="0"/>
                            <a:pt x="4" y="0"/>
                          </a:cubicBezTo>
                          <a:cubicBezTo>
                            <a:pt x="4" y="1"/>
                            <a:pt x="5" y="1"/>
                            <a:pt x="5" y="1"/>
                          </a:cubicBezTo>
                          <a:cubicBezTo>
                            <a:pt x="5" y="2"/>
                            <a:pt x="5" y="2"/>
                            <a:pt x="5" y="3"/>
                          </a:cubicBezTo>
                          <a:cubicBezTo>
                            <a:pt x="5" y="3"/>
                            <a:pt x="5" y="3"/>
                            <a:pt x="5" y="3"/>
                          </a:cubicBezTo>
                          <a:cubicBezTo>
                            <a:pt x="4" y="3"/>
                            <a:pt x="4" y="4"/>
                            <a:pt x="4" y="4"/>
                          </a:cubicBezTo>
                          <a:cubicBezTo>
                            <a:pt x="3" y="4"/>
                            <a:pt x="3" y="4"/>
                            <a:pt x="2" y="4"/>
                          </a:cubicBezTo>
                          <a:cubicBezTo>
                            <a:pt x="2" y="4"/>
                            <a:pt x="2" y="4"/>
                            <a:pt x="2" y="4"/>
                          </a:cubicBezTo>
                          <a:cubicBezTo>
                            <a:pt x="2" y="4"/>
                            <a:pt x="2" y="3"/>
                            <a:pt x="1" y="3"/>
                          </a:cubicBezTo>
                          <a:cubicBezTo>
                            <a:pt x="1" y="3"/>
                            <a:pt x="2" y="3"/>
                            <a:pt x="2" y="3"/>
                          </a:cubicBezTo>
                          <a:cubicBezTo>
                            <a:pt x="1" y="3"/>
                            <a:pt x="1" y="3"/>
                            <a:pt x="1" y="3"/>
                          </a:cubicBezTo>
                          <a:cubicBezTo>
                            <a:pt x="1" y="3"/>
                            <a:pt x="1" y="3"/>
                            <a:pt x="1" y="3"/>
                          </a:cubicBezTo>
                          <a:cubicBezTo>
                            <a:pt x="1" y="3"/>
                            <a:pt x="1" y="3"/>
                            <a:pt x="1" y="3"/>
                          </a:cubicBezTo>
                          <a:cubicBezTo>
                            <a:pt x="1" y="3"/>
                            <a:pt x="1" y="3"/>
                            <a:pt x="2" y="4"/>
                          </a:cubicBezTo>
                          <a:cubicBezTo>
                            <a:pt x="1" y="3"/>
                            <a:pt x="1" y="3"/>
                            <a:pt x="1" y="2"/>
                          </a:cubicBezTo>
                          <a:cubicBezTo>
                            <a:pt x="1" y="2"/>
                            <a:pt x="1" y="2"/>
                            <a:pt x="1" y="3"/>
                          </a:cubicBezTo>
                          <a:cubicBezTo>
                            <a:pt x="0" y="2"/>
                            <a:pt x="1" y="1"/>
                            <a:pt x="1"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14444"/>
                    <p:cNvSpPr>
                      <a:spLocks/>
                    </p:cNvSpPr>
                    <p:nvPr/>
                  </p:nvSpPr>
                  <p:spPr bwMode="auto">
                    <a:xfrm>
                      <a:off x="2409" y="8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4445"/>
                    <p:cNvSpPr>
                      <a:spLocks/>
                    </p:cNvSpPr>
                    <p:nvPr/>
                  </p:nvSpPr>
                  <p:spPr bwMode="auto">
                    <a:xfrm>
                      <a:off x="2187" y="8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4446"/>
                    <p:cNvSpPr>
                      <a:spLocks/>
                    </p:cNvSpPr>
                    <p:nvPr/>
                  </p:nvSpPr>
                  <p:spPr bwMode="auto">
                    <a:xfrm>
                      <a:off x="2044" y="30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4447"/>
                    <p:cNvSpPr>
                      <a:spLocks/>
                    </p:cNvSpPr>
                    <p:nvPr/>
                  </p:nvSpPr>
                  <p:spPr bwMode="auto">
                    <a:xfrm>
                      <a:off x="2044" y="30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14448"/>
                    <p:cNvSpPr>
                      <a:spLocks/>
                    </p:cNvSpPr>
                    <p:nvPr/>
                  </p:nvSpPr>
                  <p:spPr bwMode="auto">
                    <a:xfrm>
                      <a:off x="2073" y="30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14449"/>
                    <p:cNvSpPr>
                      <a:spLocks/>
                    </p:cNvSpPr>
                    <p:nvPr/>
                  </p:nvSpPr>
                  <p:spPr bwMode="auto">
                    <a:xfrm>
                      <a:off x="2073" y="30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4450"/>
                    <p:cNvSpPr>
                      <a:spLocks/>
                    </p:cNvSpPr>
                    <p:nvPr/>
                  </p:nvSpPr>
                  <p:spPr bwMode="auto">
                    <a:xfrm>
                      <a:off x="2101" y="3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Oval 14451"/>
                    <p:cNvSpPr>
                      <a:spLocks noChangeArrowheads="1"/>
                    </p:cNvSpPr>
                    <p:nvPr/>
                  </p:nvSpPr>
                  <p:spPr bwMode="auto">
                    <a:xfrm>
                      <a:off x="2101" y="302"/>
                      <a:ext cx="4"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4452"/>
                    <p:cNvSpPr>
                      <a:spLocks/>
                    </p:cNvSpPr>
                    <p:nvPr/>
                  </p:nvSpPr>
                  <p:spPr bwMode="auto">
                    <a:xfrm>
                      <a:off x="2118" y="302"/>
                      <a:ext cx="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14453"/>
                    <p:cNvSpPr>
                      <a:spLocks/>
                    </p:cNvSpPr>
                    <p:nvPr/>
                  </p:nvSpPr>
                  <p:spPr bwMode="auto">
                    <a:xfrm>
                      <a:off x="2122" y="3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14454"/>
                    <p:cNvSpPr>
                      <a:spLocks/>
                    </p:cNvSpPr>
                    <p:nvPr/>
                  </p:nvSpPr>
                  <p:spPr bwMode="auto">
                    <a:xfrm>
                      <a:off x="2126" y="228"/>
                      <a:ext cx="4" cy="37"/>
                    </a:xfrm>
                    <a:custGeom>
                      <a:avLst/>
                      <a:gdLst>
                        <a:gd name="T0" fmla="*/ 1 w 1"/>
                        <a:gd name="T1" fmla="*/ 2 h 9"/>
                        <a:gd name="T2" fmla="*/ 1 w 1"/>
                        <a:gd name="T3" fmla="*/ 4 h 9"/>
                        <a:gd name="T4" fmla="*/ 1 w 1"/>
                        <a:gd name="T5" fmla="*/ 4 h 9"/>
                        <a:gd name="T6" fmla="*/ 1 w 1"/>
                        <a:gd name="T7" fmla="*/ 5 h 9"/>
                        <a:gd name="T8" fmla="*/ 1 w 1"/>
                        <a:gd name="T9" fmla="*/ 7 h 9"/>
                        <a:gd name="T10" fmla="*/ 1 w 1"/>
                        <a:gd name="T11" fmla="*/ 8 h 9"/>
                        <a:gd name="T12" fmla="*/ 1 w 1"/>
                        <a:gd name="T13" fmla="*/ 9 h 9"/>
                        <a:gd name="T14" fmla="*/ 1 w 1"/>
                        <a:gd name="T15" fmla="*/ 8 h 9"/>
                        <a:gd name="T16" fmla="*/ 1 w 1"/>
                        <a:gd name="T17" fmla="*/ 6 h 9"/>
                        <a:gd name="T18" fmla="*/ 1 w 1"/>
                        <a:gd name="T19" fmla="*/ 5 h 9"/>
                        <a:gd name="T20" fmla="*/ 1 w 1"/>
                        <a:gd name="T21" fmla="*/ 1 h 9"/>
                        <a:gd name="T22" fmla="*/ 1 w 1"/>
                        <a:gd name="T23" fmla="*/ 1 h 9"/>
                        <a:gd name="T24" fmla="*/ 1 w 1"/>
                        <a:gd name="T25" fmla="*/ 0 h 9"/>
                        <a:gd name="T26" fmla="*/ 0 w 1"/>
                        <a:gd name="T27" fmla="*/ 0 h 9"/>
                        <a:gd name="T28" fmla="*/ 1 w 1"/>
                        <a:gd name="T29" fmla="*/ 1 h 9"/>
                        <a:gd name="T30" fmla="*/ 1 w 1"/>
                        <a:gd name="T31"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 h="9">
                          <a:moveTo>
                            <a:pt x="1" y="2"/>
                          </a:moveTo>
                          <a:cubicBezTo>
                            <a:pt x="1" y="3"/>
                            <a:pt x="1" y="3"/>
                            <a:pt x="1" y="4"/>
                          </a:cubicBezTo>
                          <a:cubicBezTo>
                            <a:pt x="1" y="4"/>
                            <a:pt x="1" y="4"/>
                            <a:pt x="1" y="4"/>
                          </a:cubicBezTo>
                          <a:cubicBezTo>
                            <a:pt x="1" y="5"/>
                            <a:pt x="1" y="5"/>
                            <a:pt x="1" y="5"/>
                          </a:cubicBezTo>
                          <a:cubicBezTo>
                            <a:pt x="1" y="6"/>
                            <a:pt x="1" y="7"/>
                            <a:pt x="1" y="7"/>
                          </a:cubicBezTo>
                          <a:cubicBezTo>
                            <a:pt x="1" y="8"/>
                            <a:pt x="1" y="8"/>
                            <a:pt x="1" y="8"/>
                          </a:cubicBezTo>
                          <a:cubicBezTo>
                            <a:pt x="1" y="9"/>
                            <a:pt x="1" y="9"/>
                            <a:pt x="1" y="9"/>
                          </a:cubicBezTo>
                          <a:cubicBezTo>
                            <a:pt x="1" y="9"/>
                            <a:pt x="1" y="8"/>
                            <a:pt x="1" y="8"/>
                          </a:cubicBezTo>
                          <a:cubicBezTo>
                            <a:pt x="1" y="7"/>
                            <a:pt x="1" y="7"/>
                            <a:pt x="1" y="6"/>
                          </a:cubicBezTo>
                          <a:cubicBezTo>
                            <a:pt x="1" y="6"/>
                            <a:pt x="1" y="5"/>
                            <a:pt x="1" y="5"/>
                          </a:cubicBezTo>
                          <a:cubicBezTo>
                            <a:pt x="1" y="3"/>
                            <a:pt x="1" y="1"/>
                            <a:pt x="1" y="1"/>
                          </a:cubicBezTo>
                          <a:cubicBezTo>
                            <a:pt x="1" y="1"/>
                            <a:pt x="1" y="1"/>
                            <a:pt x="1" y="1"/>
                          </a:cubicBezTo>
                          <a:cubicBezTo>
                            <a:pt x="1" y="1"/>
                            <a:pt x="1" y="1"/>
                            <a:pt x="1" y="0"/>
                          </a:cubicBezTo>
                          <a:cubicBezTo>
                            <a:pt x="1" y="0"/>
                            <a:pt x="0" y="0"/>
                            <a:pt x="0" y="0"/>
                          </a:cubicBezTo>
                          <a:cubicBezTo>
                            <a:pt x="1"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14455"/>
                    <p:cNvSpPr>
                      <a:spLocks/>
                    </p:cNvSpPr>
                    <p:nvPr/>
                  </p:nvSpPr>
                  <p:spPr bwMode="auto">
                    <a:xfrm>
                      <a:off x="2138" y="2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14456"/>
                    <p:cNvSpPr>
                      <a:spLocks/>
                    </p:cNvSpPr>
                    <p:nvPr/>
                  </p:nvSpPr>
                  <p:spPr bwMode="auto">
                    <a:xfrm>
                      <a:off x="2069" y="146"/>
                      <a:ext cx="4" cy="0"/>
                    </a:xfrm>
                    <a:custGeom>
                      <a:avLst/>
                      <a:gdLst>
                        <a:gd name="T0" fmla="*/ 1 w 1"/>
                        <a:gd name="T1" fmla="*/ 0 w 1"/>
                        <a:gd name="T2" fmla="*/ 1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Oval 14457"/>
                    <p:cNvSpPr>
                      <a:spLocks noChangeArrowheads="1"/>
                    </p:cNvSpPr>
                    <p:nvPr/>
                  </p:nvSpPr>
                  <p:spPr bwMode="auto">
                    <a:xfrm>
                      <a:off x="2073" y="146"/>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14458"/>
                    <p:cNvSpPr>
                      <a:spLocks/>
                    </p:cNvSpPr>
                    <p:nvPr/>
                  </p:nvSpPr>
                  <p:spPr bwMode="auto">
                    <a:xfrm>
                      <a:off x="2073" y="14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Oval 14459"/>
                    <p:cNvSpPr>
                      <a:spLocks noChangeArrowheads="1"/>
                    </p:cNvSpPr>
                    <p:nvPr/>
                  </p:nvSpPr>
                  <p:spPr bwMode="auto">
                    <a:xfrm>
                      <a:off x="1987" y="269"/>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14460"/>
                    <p:cNvSpPr>
                      <a:spLocks/>
                    </p:cNvSpPr>
                    <p:nvPr/>
                  </p:nvSpPr>
                  <p:spPr bwMode="auto">
                    <a:xfrm>
                      <a:off x="1954" y="216"/>
                      <a:ext cx="16" cy="36"/>
                    </a:xfrm>
                    <a:custGeom>
                      <a:avLst/>
                      <a:gdLst>
                        <a:gd name="T0" fmla="*/ 2 w 4"/>
                        <a:gd name="T1" fmla="*/ 6 h 9"/>
                        <a:gd name="T2" fmla="*/ 3 w 4"/>
                        <a:gd name="T3" fmla="*/ 7 h 9"/>
                        <a:gd name="T4" fmla="*/ 3 w 4"/>
                        <a:gd name="T5" fmla="*/ 8 h 9"/>
                        <a:gd name="T6" fmla="*/ 4 w 4"/>
                        <a:gd name="T7" fmla="*/ 8 h 9"/>
                        <a:gd name="T8" fmla="*/ 4 w 4"/>
                        <a:gd name="T9" fmla="*/ 8 h 9"/>
                        <a:gd name="T10" fmla="*/ 4 w 4"/>
                        <a:gd name="T11" fmla="*/ 8 h 9"/>
                        <a:gd name="T12" fmla="*/ 4 w 4"/>
                        <a:gd name="T13" fmla="*/ 8 h 9"/>
                        <a:gd name="T14" fmla="*/ 4 w 4"/>
                        <a:gd name="T15" fmla="*/ 8 h 9"/>
                        <a:gd name="T16" fmla="*/ 4 w 4"/>
                        <a:gd name="T17" fmla="*/ 8 h 9"/>
                        <a:gd name="T18" fmla="*/ 4 w 4"/>
                        <a:gd name="T19" fmla="*/ 8 h 9"/>
                        <a:gd name="T20" fmla="*/ 4 w 4"/>
                        <a:gd name="T21" fmla="*/ 8 h 9"/>
                        <a:gd name="T22" fmla="*/ 4 w 4"/>
                        <a:gd name="T23" fmla="*/ 8 h 9"/>
                        <a:gd name="T24" fmla="*/ 3 w 4"/>
                        <a:gd name="T25" fmla="*/ 9 h 9"/>
                        <a:gd name="T26" fmla="*/ 4 w 4"/>
                        <a:gd name="T27" fmla="*/ 8 h 9"/>
                        <a:gd name="T28" fmla="*/ 4 w 4"/>
                        <a:gd name="T29" fmla="*/ 8 h 9"/>
                        <a:gd name="T30" fmla="*/ 4 w 4"/>
                        <a:gd name="T31" fmla="*/ 8 h 9"/>
                        <a:gd name="T32" fmla="*/ 4 w 4"/>
                        <a:gd name="T33" fmla="*/ 8 h 9"/>
                        <a:gd name="T34" fmla="*/ 4 w 4"/>
                        <a:gd name="T35" fmla="*/ 8 h 9"/>
                        <a:gd name="T36" fmla="*/ 3 w 4"/>
                        <a:gd name="T37" fmla="*/ 8 h 9"/>
                        <a:gd name="T38" fmla="*/ 2 w 4"/>
                        <a:gd name="T39" fmla="*/ 8 h 9"/>
                        <a:gd name="T40" fmla="*/ 0 w 4"/>
                        <a:gd name="T41" fmla="*/ 5 h 9"/>
                        <a:gd name="T42" fmla="*/ 0 w 4"/>
                        <a:gd name="T43" fmla="*/ 4 h 9"/>
                        <a:gd name="T44" fmla="*/ 0 w 4"/>
                        <a:gd name="T45" fmla="*/ 3 h 9"/>
                        <a:gd name="T46" fmla="*/ 0 w 4"/>
                        <a:gd name="T47" fmla="*/ 1 h 9"/>
                        <a:gd name="T48" fmla="*/ 2 w 4"/>
                        <a:gd name="T49" fmla="*/ 0 h 9"/>
                        <a:gd name="T50" fmla="*/ 2 w 4"/>
                        <a:gd name="T51" fmla="*/ 0 h 9"/>
                        <a:gd name="T52" fmla="*/ 2 w 4"/>
                        <a:gd name="T53" fmla="*/ 0 h 9"/>
                        <a:gd name="T54" fmla="*/ 2 w 4"/>
                        <a:gd name="T55" fmla="*/ 0 h 9"/>
                        <a:gd name="T56" fmla="*/ 2 w 4"/>
                        <a:gd name="T57" fmla="*/ 0 h 9"/>
                        <a:gd name="T58" fmla="*/ 2 w 4"/>
                        <a:gd name="T59" fmla="*/ 0 h 9"/>
                        <a:gd name="T60" fmla="*/ 2 w 4"/>
                        <a:gd name="T61" fmla="*/ 0 h 9"/>
                        <a:gd name="T62" fmla="*/ 2 w 4"/>
                        <a:gd name="T63" fmla="*/ 0 h 9"/>
                        <a:gd name="T64" fmla="*/ 2 w 4"/>
                        <a:gd name="T65" fmla="*/ 0 h 9"/>
                        <a:gd name="T66" fmla="*/ 1 w 4"/>
                        <a:gd name="T67" fmla="*/ 0 h 9"/>
                        <a:gd name="T68" fmla="*/ 0 w 4"/>
                        <a:gd name="T69" fmla="*/ 2 h 9"/>
                        <a:gd name="T70" fmla="*/ 0 w 4"/>
                        <a:gd name="T71" fmla="*/ 4 h 9"/>
                        <a:gd name="T72" fmla="*/ 2 w 4"/>
                        <a:gd name="T7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 h="9">
                          <a:moveTo>
                            <a:pt x="2" y="6"/>
                          </a:moveTo>
                          <a:cubicBezTo>
                            <a:pt x="2" y="7"/>
                            <a:pt x="2" y="7"/>
                            <a:pt x="3" y="7"/>
                          </a:cubicBezTo>
                          <a:cubicBezTo>
                            <a:pt x="3" y="7"/>
                            <a:pt x="3" y="8"/>
                            <a:pt x="3" y="8"/>
                          </a:cubicBezTo>
                          <a:cubicBezTo>
                            <a:pt x="3"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9"/>
                            <a:pt x="3" y="9"/>
                            <a:pt x="3" y="9"/>
                          </a:cubicBezTo>
                          <a:cubicBezTo>
                            <a:pt x="3" y="9"/>
                            <a:pt x="4" y="9"/>
                            <a:pt x="4" y="8"/>
                          </a:cubicBezTo>
                          <a:cubicBezTo>
                            <a:pt x="4" y="8"/>
                            <a:pt x="4" y="8"/>
                            <a:pt x="4" y="8"/>
                          </a:cubicBezTo>
                          <a:cubicBezTo>
                            <a:pt x="4" y="8"/>
                            <a:pt x="4" y="8"/>
                            <a:pt x="4" y="8"/>
                          </a:cubicBezTo>
                          <a:cubicBezTo>
                            <a:pt x="4" y="8"/>
                            <a:pt x="4" y="8"/>
                            <a:pt x="4" y="8"/>
                          </a:cubicBezTo>
                          <a:cubicBezTo>
                            <a:pt x="4" y="8"/>
                            <a:pt x="4" y="8"/>
                            <a:pt x="4" y="8"/>
                          </a:cubicBezTo>
                          <a:cubicBezTo>
                            <a:pt x="3" y="8"/>
                            <a:pt x="3" y="8"/>
                            <a:pt x="3" y="8"/>
                          </a:cubicBezTo>
                          <a:cubicBezTo>
                            <a:pt x="3" y="8"/>
                            <a:pt x="3" y="8"/>
                            <a:pt x="2" y="8"/>
                          </a:cubicBezTo>
                          <a:cubicBezTo>
                            <a:pt x="2" y="7"/>
                            <a:pt x="1" y="6"/>
                            <a:pt x="0" y="5"/>
                          </a:cubicBezTo>
                          <a:cubicBezTo>
                            <a:pt x="0" y="5"/>
                            <a:pt x="0" y="4"/>
                            <a:pt x="0" y="4"/>
                          </a:cubicBezTo>
                          <a:cubicBezTo>
                            <a:pt x="0" y="4"/>
                            <a:pt x="0" y="3"/>
                            <a:pt x="0" y="3"/>
                          </a:cubicBezTo>
                          <a:cubicBezTo>
                            <a:pt x="0" y="2"/>
                            <a:pt x="0" y="2"/>
                            <a:pt x="0" y="1"/>
                          </a:cubicBezTo>
                          <a:cubicBezTo>
                            <a:pt x="1" y="1"/>
                            <a:pt x="1"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1" y="0"/>
                          </a:cubicBezTo>
                          <a:cubicBezTo>
                            <a:pt x="1" y="0"/>
                            <a:pt x="1" y="1"/>
                            <a:pt x="0" y="2"/>
                          </a:cubicBezTo>
                          <a:cubicBezTo>
                            <a:pt x="0" y="3"/>
                            <a:pt x="0" y="3"/>
                            <a:pt x="0" y="4"/>
                          </a:cubicBezTo>
                          <a:cubicBezTo>
                            <a:pt x="1" y="5"/>
                            <a:pt x="1"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14461"/>
                    <p:cNvSpPr>
                      <a:spLocks noEditPoints="1"/>
                    </p:cNvSpPr>
                    <p:nvPr/>
                  </p:nvSpPr>
                  <p:spPr bwMode="auto">
                    <a:xfrm>
                      <a:off x="1954" y="121"/>
                      <a:ext cx="201" cy="201"/>
                    </a:xfrm>
                    <a:custGeom>
                      <a:avLst/>
                      <a:gdLst>
                        <a:gd name="T0" fmla="*/ 46 w 49"/>
                        <a:gd name="T1" fmla="*/ 21 h 49"/>
                        <a:gd name="T2" fmla="*/ 36 w 49"/>
                        <a:gd name="T3" fmla="*/ 8 h 49"/>
                        <a:gd name="T4" fmla="*/ 25 w 49"/>
                        <a:gd name="T5" fmla="*/ 1 h 49"/>
                        <a:gd name="T6" fmla="*/ 12 w 49"/>
                        <a:gd name="T7" fmla="*/ 2 h 49"/>
                        <a:gd name="T8" fmla="*/ 7 w 49"/>
                        <a:gd name="T9" fmla="*/ 5 h 49"/>
                        <a:gd name="T10" fmla="*/ 4 w 49"/>
                        <a:gd name="T11" fmla="*/ 13 h 49"/>
                        <a:gd name="T12" fmla="*/ 1 w 49"/>
                        <a:gd name="T13" fmla="*/ 27 h 49"/>
                        <a:gd name="T14" fmla="*/ 11 w 49"/>
                        <a:gd name="T15" fmla="*/ 43 h 49"/>
                        <a:gd name="T16" fmla="*/ 25 w 49"/>
                        <a:gd name="T17" fmla="*/ 48 h 49"/>
                        <a:gd name="T18" fmla="*/ 44 w 49"/>
                        <a:gd name="T19" fmla="*/ 44 h 49"/>
                        <a:gd name="T20" fmla="*/ 0 w 49"/>
                        <a:gd name="T21" fmla="*/ 18 h 49"/>
                        <a:gd name="T22" fmla="*/ 6 w 49"/>
                        <a:gd name="T23" fmla="*/ 32 h 49"/>
                        <a:gd name="T24" fmla="*/ 8 w 49"/>
                        <a:gd name="T25" fmla="*/ 36 h 49"/>
                        <a:gd name="T26" fmla="*/ 46 w 49"/>
                        <a:gd name="T27" fmla="*/ 31 h 49"/>
                        <a:gd name="T28" fmla="*/ 44 w 49"/>
                        <a:gd name="T29" fmla="*/ 21 h 49"/>
                        <a:gd name="T30" fmla="*/ 40 w 49"/>
                        <a:gd name="T31" fmla="*/ 15 h 49"/>
                        <a:gd name="T32" fmla="*/ 38 w 49"/>
                        <a:gd name="T33" fmla="*/ 10 h 49"/>
                        <a:gd name="T34" fmla="*/ 32 w 49"/>
                        <a:gd name="T35" fmla="*/ 4 h 49"/>
                        <a:gd name="T36" fmla="*/ 29 w 49"/>
                        <a:gd name="T37" fmla="*/ 6 h 49"/>
                        <a:gd name="T38" fmla="*/ 27 w 49"/>
                        <a:gd name="T39" fmla="*/ 6 h 49"/>
                        <a:gd name="T40" fmla="*/ 23 w 49"/>
                        <a:gd name="T41" fmla="*/ 2 h 49"/>
                        <a:gd name="T42" fmla="*/ 14 w 49"/>
                        <a:gd name="T43" fmla="*/ 5 h 49"/>
                        <a:gd name="T44" fmla="*/ 14 w 49"/>
                        <a:gd name="T45" fmla="*/ 5 h 49"/>
                        <a:gd name="T46" fmla="*/ 12 w 49"/>
                        <a:gd name="T47" fmla="*/ 5 h 49"/>
                        <a:gd name="T48" fmla="*/ 8 w 49"/>
                        <a:gd name="T49" fmla="*/ 5 h 49"/>
                        <a:gd name="T50" fmla="*/ 12 w 49"/>
                        <a:gd name="T51" fmla="*/ 5 h 49"/>
                        <a:gd name="T52" fmla="*/ 5 w 49"/>
                        <a:gd name="T53" fmla="*/ 8 h 49"/>
                        <a:gd name="T54" fmla="*/ 3 w 49"/>
                        <a:gd name="T55" fmla="*/ 11 h 49"/>
                        <a:gd name="T56" fmla="*/ 4 w 49"/>
                        <a:gd name="T57" fmla="*/ 14 h 49"/>
                        <a:gd name="T58" fmla="*/ 3 w 49"/>
                        <a:gd name="T59" fmla="*/ 20 h 49"/>
                        <a:gd name="T60" fmla="*/ 4 w 49"/>
                        <a:gd name="T61" fmla="*/ 22 h 49"/>
                        <a:gd name="T62" fmla="*/ 13 w 49"/>
                        <a:gd name="T63" fmla="*/ 41 h 49"/>
                        <a:gd name="T64" fmla="*/ 29 w 49"/>
                        <a:gd name="T65" fmla="*/ 46 h 49"/>
                        <a:gd name="T66" fmla="*/ 30 w 49"/>
                        <a:gd name="T67" fmla="*/ 45 h 49"/>
                        <a:gd name="T68" fmla="*/ 28 w 49"/>
                        <a:gd name="T69" fmla="*/ 47 h 49"/>
                        <a:gd name="T70" fmla="*/ 39 w 49"/>
                        <a:gd name="T71" fmla="*/ 44 h 49"/>
                        <a:gd name="T72" fmla="*/ 42 w 49"/>
                        <a:gd name="T73" fmla="*/ 42 h 49"/>
                        <a:gd name="T74" fmla="*/ 39 w 49"/>
                        <a:gd name="T75" fmla="*/ 44 h 49"/>
                        <a:gd name="T76" fmla="*/ 45 w 49"/>
                        <a:gd name="T77" fmla="*/ 41 h 49"/>
                        <a:gd name="T78" fmla="*/ 45 w 49"/>
                        <a:gd name="T79" fmla="*/ 35 h 49"/>
                        <a:gd name="T80" fmla="*/ 48 w 49"/>
                        <a:gd name="T81" fmla="*/ 32 h 49"/>
                        <a:gd name="T82" fmla="*/ 18 w 49"/>
                        <a:gd name="T83" fmla="*/ 45 h 49"/>
                        <a:gd name="T84" fmla="*/ 21 w 49"/>
                        <a:gd name="T85" fmla="*/ 45 h 49"/>
                        <a:gd name="T86" fmla="*/ 21 w 49"/>
                        <a:gd name="T87" fmla="*/ 46 h 49"/>
                        <a:gd name="T88" fmla="*/ 37 w 49"/>
                        <a:gd name="T89" fmla="*/ 14 h 49"/>
                        <a:gd name="T90" fmla="*/ 44 w 49"/>
                        <a:gd name="T91" fmla="*/ 27 h 49"/>
                        <a:gd name="T92" fmla="*/ 44 w 49"/>
                        <a:gd name="T93" fmla="*/ 36 h 49"/>
                        <a:gd name="T94" fmla="*/ 17 w 49"/>
                        <a:gd name="T95" fmla="*/ 41 h 49"/>
                        <a:gd name="T96" fmla="*/ 9 w 49"/>
                        <a:gd name="T97" fmla="*/ 8 h 49"/>
                        <a:gd name="T98" fmla="*/ 42 w 49"/>
                        <a:gd name="T99" fmla="*/ 19 h 49"/>
                        <a:gd name="T100" fmla="*/ 30 w 49"/>
                        <a:gd name="T101" fmla="*/ 45 h 49"/>
                        <a:gd name="T102" fmla="*/ 31 w 49"/>
                        <a:gd name="T103" fmla="*/ 45 h 49"/>
                        <a:gd name="T104" fmla="*/ 5 w 49"/>
                        <a:gd name="T105" fmla="*/ 24 h 49"/>
                        <a:gd name="T106" fmla="*/ 6 w 49"/>
                        <a:gd name="T107" fmla="*/ 29 h 49"/>
                        <a:gd name="T108" fmla="*/ 21 w 49"/>
                        <a:gd name="T109" fmla="*/ 4 h 49"/>
                        <a:gd name="T110" fmla="*/ 45 w 49"/>
                        <a:gd name="T111" fmla="*/ 29 h 49"/>
                        <a:gd name="T112" fmla="*/ 45 w 49"/>
                        <a:gd name="T113" fmla="*/ 23 h 49"/>
                        <a:gd name="T114" fmla="*/ 32 w 49"/>
                        <a:gd name="T115" fmla="*/ 45 h 49"/>
                        <a:gd name="T116" fmla="*/ 37 w 49"/>
                        <a:gd name="T117" fmla="*/ 44 h 49"/>
                        <a:gd name="T118" fmla="*/ 11 w 49"/>
                        <a:gd name="T119" fmla="*/ 38 h 49"/>
                        <a:gd name="T120" fmla="*/ 15 w 49"/>
                        <a:gd name="T121" fmla="*/ 42 h 49"/>
                        <a:gd name="T122" fmla="*/ 14 w 49"/>
                        <a:gd name="T123" fmla="*/ 43 h 49"/>
                        <a:gd name="T124" fmla="*/ 10 w 49"/>
                        <a:gd name="T125"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 h="49">
                          <a:moveTo>
                            <a:pt x="49" y="34"/>
                          </a:moveTo>
                          <a:cubicBezTo>
                            <a:pt x="49" y="34"/>
                            <a:pt x="49" y="34"/>
                            <a:pt x="49" y="33"/>
                          </a:cubicBezTo>
                          <a:cubicBezTo>
                            <a:pt x="49" y="32"/>
                            <a:pt x="49" y="31"/>
                            <a:pt x="49" y="31"/>
                          </a:cubicBezTo>
                          <a:cubicBezTo>
                            <a:pt x="48" y="30"/>
                            <a:pt x="48" y="30"/>
                            <a:pt x="48" y="30"/>
                          </a:cubicBezTo>
                          <a:cubicBezTo>
                            <a:pt x="48" y="30"/>
                            <a:pt x="48" y="30"/>
                            <a:pt x="48" y="30"/>
                          </a:cubicBezTo>
                          <a:cubicBezTo>
                            <a:pt x="47" y="30"/>
                            <a:pt x="47" y="30"/>
                            <a:pt x="47" y="29"/>
                          </a:cubicBezTo>
                          <a:cubicBezTo>
                            <a:pt x="47" y="29"/>
                            <a:pt x="47" y="29"/>
                            <a:pt x="47" y="29"/>
                          </a:cubicBezTo>
                          <a:cubicBezTo>
                            <a:pt x="47" y="29"/>
                            <a:pt x="47" y="29"/>
                            <a:pt x="47" y="29"/>
                          </a:cubicBezTo>
                          <a:cubicBezTo>
                            <a:pt x="47" y="29"/>
                            <a:pt x="47" y="29"/>
                            <a:pt x="47" y="29"/>
                          </a:cubicBezTo>
                          <a:cubicBezTo>
                            <a:pt x="47" y="29"/>
                            <a:pt x="47" y="29"/>
                            <a:pt x="47" y="29"/>
                          </a:cubicBezTo>
                          <a:cubicBezTo>
                            <a:pt x="47" y="29"/>
                            <a:pt x="47" y="29"/>
                            <a:pt x="48" y="28"/>
                          </a:cubicBezTo>
                          <a:cubicBezTo>
                            <a:pt x="48" y="28"/>
                            <a:pt x="48" y="27"/>
                            <a:pt x="48" y="27"/>
                          </a:cubicBezTo>
                          <a:cubicBezTo>
                            <a:pt x="49" y="25"/>
                            <a:pt x="49" y="24"/>
                            <a:pt x="48" y="23"/>
                          </a:cubicBezTo>
                          <a:cubicBezTo>
                            <a:pt x="48" y="22"/>
                            <a:pt x="47" y="22"/>
                            <a:pt x="47" y="22"/>
                          </a:cubicBezTo>
                          <a:cubicBezTo>
                            <a:pt x="46" y="22"/>
                            <a:pt x="46" y="21"/>
                            <a:pt x="46" y="21"/>
                          </a:cubicBezTo>
                          <a:cubicBezTo>
                            <a:pt x="46" y="21"/>
                            <a:pt x="46" y="21"/>
                            <a:pt x="46" y="21"/>
                          </a:cubicBezTo>
                          <a:cubicBezTo>
                            <a:pt x="46" y="21"/>
                            <a:pt x="46" y="21"/>
                            <a:pt x="46" y="21"/>
                          </a:cubicBezTo>
                          <a:cubicBezTo>
                            <a:pt x="46" y="21"/>
                            <a:pt x="45" y="21"/>
                            <a:pt x="46" y="21"/>
                          </a:cubicBezTo>
                          <a:cubicBezTo>
                            <a:pt x="46" y="21"/>
                            <a:pt x="46" y="21"/>
                            <a:pt x="46" y="21"/>
                          </a:cubicBezTo>
                          <a:cubicBezTo>
                            <a:pt x="46" y="21"/>
                            <a:pt x="46" y="21"/>
                            <a:pt x="46" y="21"/>
                          </a:cubicBezTo>
                          <a:cubicBezTo>
                            <a:pt x="46" y="21"/>
                            <a:pt x="46" y="21"/>
                            <a:pt x="46" y="21"/>
                          </a:cubicBezTo>
                          <a:cubicBezTo>
                            <a:pt x="46" y="20"/>
                            <a:pt x="46" y="20"/>
                            <a:pt x="46" y="20"/>
                          </a:cubicBezTo>
                          <a:cubicBezTo>
                            <a:pt x="46" y="20"/>
                            <a:pt x="46" y="20"/>
                            <a:pt x="46" y="20"/>
                          </a:cubicBezTo>
                          <a:cubicBezTo>
                            <a:pt x="46" y="20"/>
                            <a:pt x="46" y="20"/>
                            <a:pt x="46" y="19"/>
                          </a:cubicBezTo>
                          <a:cubicBezTo>
                            <a:pt x="47" y="19"/>
                            <a:pt x="47" y="18"/>
                            <a:pt x="47" y="18"/>
                          </a:cubicBezTo>
                          <a:cubicBezTo>
                            <a:pt x="47" y="17"/>
                            <a:pt x="47" y="16"/>
                            <a:pt x="46" y="16"/>
                          </a:cubicBezTo>
                          <a:cubicBezTo>
                            <a:pt x="46" y="15"/>
                            <a:pt x="45" y="14"/>
                            <a:pt x="44" y="14"/>
                          </a:cubicBezTo>
                          <a:cubicBezTo>
                            <a:pt x="43" y="13"/>
                            <a:pt x="42" y="13"/>
                            <a:pt x="42" y="13"/>
                          </a:cubicBezTo>
                          <a:cubicBezTo>
                            <a:pt x="42" y="13"/>
                            <a:pt x="41" y="13"/>
                            <a:pt x="41" y="13"/>
                          </a:cubicBezTo>
                          <a:cubicBezTo>
                            <a:pt x="41" y="13"/>
                            <a:pt x="41" y="13"/>
                            <a:pt x="41" y="13"/>
                          </a:cubicBezTo>
                          <a:cubicBezTo>
                            <a:pt x="41" y="13"/>
                            <a:pt x="41" y="13"/>
                            <a:pt x="41" y="13"/>
                          </a:cubicBezTo>
                          <a:cubicBezTo>
                            <a:pt x="41" y="13"/>
                            <a:pt x="41" y="13"/>
                            <a:pt x="41" y="13"/>
                          </a:cubicBezTo>
                          <a:cubicBezTo>
                            <a:pt x="41" y="13"/>
                            <a:pt x="41" y="13"/>
                            <a:pt x="41" y="13"/>
                          </a:cubicBezTo>
                          <a:cubicBezTo>
                            <a:pt x="41" y="13"/>
                            <a:pt x="41" y="13"/>
                            <a:pt x="41" y="12"/>
                          </a:cubicBezTo>
                          <a:cubicBezTo>
                            <a:pt x="41" y="12"/>
                            <a:pt x="41" y="11"/>
                            <a:pt x="41" y="10"/>
                          </a:cubicBezTo>
                          <a:cubicBezTo>
                            <a:pt x="41" y="10"/>
                            <a:pt x="41" y="9"/>
                            <a:pt x="40" y="8"/>
                          </a:cubicBezTo>
                          <a:cubicBezTo>
                            <a:pt x="40" y="8"/>
                            <a:pt x="39" y="7"/>
                            <a:pt x="38" y="7"/>
                          </a:cubicBezTo>
                          <a:cubicBezTo>
                            <a:pt x="38" y="7"/>
                            <a:pt x="37" y="7"/>
                            <a:pt x="37" y="8"/>
                          </a:cubicBezTo>
                          <a:cubicBezTo>
                            <a:pt x="37" y="8"/>
                            <a:pt x="37" y="8"/>
                            <a:pt x="37" y="8"/>
                          </a:cubicBezTo>
                          <a:cubicBezTo>
                            <a:pt x="36" y="8"/>
                            <a:pt x="36" y="8"/>
                            <a:pt x="36" y="8"/>
                          </a:cubicBezTo>
                          <a:cubicBezTo>
                            <a:pt x="36" y="8"/>
                            <a:pt x="36" y="8"/>
                            <a:pt x="36" y="8"/>
                          </a:cubicBezTo>
                          <a:cubicBezTo>
                            <a:pt x="36" y="8"/>
                            <a:pt x="36" y="8"/>
                            <a:pt x="36" y="8"/>
                          </a:cubicBezTo>
                          <a:cubicBezTo>
                            <a:pt x="36" y="8"/>
                            <a:pt x="36" y="8"/>
                            <a:pt x="36" y="8"/>
                          </a:cubicBezTo>
                          <a:cubicBezTo>
                            <a:pt x="36" y="8"/>
                            <a:pt x="36" y="8"/>
                            <a:pt x="36" y="8"/>
                          </a:cubicBezTo>
                          <a:cubicBezTo>
                            <a:pt x="36" y="8"/>
                            <a:pt x="36" y="8"/>
                            <a:pt x="36" y="7"/>
                          </a:cubicBezTo>
                          <a:cubicBezTo>
                            <a:pt x="36" y="7"/>
                            <a:pt x="36" y="7"/>
                            <a:pt x="36" y="7"/>
                          </a:cubicBezTo>
                          <a:cubicBezTo>
                            <a:pt x="36" y="7"/>
                            <a:pt x="36" y="7"/>
                            <a:pt x="36" y="7"/>
                          </a:cubicBezTo>
                          <a:cubicBezTo>
                            <a:pt x="36" y="7"/>
                            <a:pt x="36" y="7"/>
                            <a:pt x="36" y="7"/>
                          </a:cubicBezTo>
                          <a:cubicBezTo>
                            <a:pt x="36" y="7"/>
                            <a:pt x="36" y="7"/>
                            <a:pt x="36" y="6"/>
                          </a:cubicBezTo>
                          <a:cubicBezTo>
                            <a:pt x="35" y="5"/>
                            <a:pt x="35" y="4"/>
                            <a:pt x="33" y="3"/>
                          </a:cubicBezTo>
                          <a:cubicBezTo>
                            <a:pt x="33" y="3"/>
                            <a:pt x="33" y="2"/>
                            <a:pt x="32" y="2"/>
                          </a:cubicBezTo>
                          <a:cubicBezTo>
                            <a:pt x="32" y="2"/>
                            <a:pt x="31" y="2"/>
                            <a:pt x="31" y="2"/>
                          </a:cubicBezTo>
                          <a:cubicBezTo>
                            <a:pt x="30" y="2"/>
                            <a:pt x="29" y="3"/>
                            <a:pt x="29" y="3"/>
                          </a:cubicBezTo>
                          <a:cubicBezTo>
                            <a:pt x="29" y="4"/>
                            <a:pt x="29" y="4"/>
                            <a:pt x="29" y="4"/>
                          </a:cubicBezTo>
                          <a:cubicBezTo>
                            <a:pt x="28" y="4"/>
                            <a:pt x="28" y="4"/>
                            <a:pt x="28" y="4"/>
                          </a:cubicBezTo>
                          <a:cubicBezTo>
                            <a:pt x="28" y="4"/>
                            <a:pt x="28" y="4"/>
                            <a:pt x="28" y="4"/>
                          </a:cubicBezTo>
                          <a:cubicBezTo>
                            <a:pt x="28" y="4"/>
                            <a:pt x="28" y="4"/>
                            <a:pt x="28" y="4"/>
                          </a:cubicBezTo>
                          <a:cubicBezTo>
                            <a:pt x="28" y="4"/>
                            <a:pt x="28" y="4"/>
                            <a:pt x="28" y="4"/>
                          </a:cubicBezTo>
                          <a:cubicBezTo>
                            <a:pt x="28" y="4"/>
                            <a:pt x="28" y="4"/>
                            <a:pt x="28" y="3"/>
                          </a:cubicBezTo>
                          <a:cubicBezTo>
                            <a:pt x="28" y="3"/>
                            <a:pt x="28" y="3"/>
                            <a:pt x="28" y="3"/>
                          </a:cubicBezTo>
                          <a:cubicBezTo>
                            <a:pt x="28" y="2"/>
                            <a:pt x="27" y="2"/>
                            <a:pt x="27" y="2"/>
                          </a:cubicBezTo>
                          <a:cubicBezTo>
                            <a:pt x="27" y="2"/>
                            <a:pt x="27" y="1"/>
                            <a:pt x="26" y="1"/>
                          </a:cubicBezTo>
                          <a:cubicBezTo>
                            <a:pt x="26" y="1"/>
                            <a:pt x="25" y="1"/>
                            <a:pt x="25" y="1"/>
                          </a:cubicBezTo>
                          <a:cubicBezTo>
                            <a:pt x="25" y="0"/>
                            <a:pt x="25" y="0"/>
                            <a:pt x="24" y="0"/>
                          </a:cubicBezTo>
                          <a:cubicBezTo>
                            <a:pt x="24" y="0"/>
                            <a:pt x="24" y="0"/>
                            <a:pt x="24" y="0"/>
                          </a:cubicBezTo>
                          <a:cubicBezTo>
                            <a:pt x="23" y="0"/>
                            <a:pt x="22" y="1"/>
                            <a:pt x="21" y="2"/>
                          </a:cubicBezTo>
                          <a:cubicBezTo>
                            <a:pt x="21" y="2"/>
                            <a:pt x="21" y="2"/>
                            <a:pt x="21" y="2"/>
                          </a:cubicBezTo>
                          <a:cubicBezTo>
                            <a:pt x="21" y="2"/>
                            <a:pt x="20" y="2"/>
                            <a:pt x="20" y="2"/>
                          </a:cubicBezTo>
                          <a:cubicBezTo>
                            <a:pt x="20" y="3"/>
                            <a:pt x="20" y="3"/>
                            <a:pt x="20" y="3"/>
                          </a:cubicBezTo>
                          <a:cubicBezTo>
                            <a:pt x="20" y="3"/>
                            <a:pt x="20" y="3"/>
                            <a:pt x="20" y="3"/>
                          </a:cubicBezTo>
                          <a:cubicBezTo>
                            <a:pt x="20" y="3"/>
                            <a:pt x="20" y="3"/>
                            <a:pt x="20" y="3"/>
                          </a:cubicBezTo>
                          <a:cubicBezTo>
                            <a:pt x="20" y="3"/>
                            <a:pt x="20" y="3"/>
                            <a:pt x="20" y="3"/>
                          </a:cubicBezTo>
                          <a:cubicBezTo>
                            <a:pt x="20" y="3"/>
                            <a:pt x="20" y="3"/>
                            <a:pt x="20" y="3"/>
                          </a:cubicBezTo>
                          <a:cubicBezTo>
                            <a:pt x="20" y="3"/>
                            <a:pt x="20" y="3"/>
                            <a:pt x="20" y="3"/>
                          </a:cubicBezTo>
                          <a:cubicBezTo>
                            <a:pt x="19" y="2"/>
                            <a:pt x="19" y="2"/>
                            <a:pt x="19" y="2"/>
                          </a:cubicBezTo>
                          <a:cubicBezTo>
                            <a:pt x="19" y="2"/>
                            <a:pt x="19" y="2"/>
                            <a:pt x="19" y="2"/>
                          </a:cubicBezTo>
                          <a:cubicBezTo>
                            <a:pt x="18" y="1"/>
                            <a:pt x="17" y="1"/>
                            <a:pt x="16" y="1"/>
                          </a:cubicBezTo>
                          <a:cubicBezTo>
                            <a:pt x="16" y="1"/>
                            <a:pt x="15" y="1"/>
                            <a:pt x="14" y="2"/>
                          </a:cubicBezTo>
                          <a:cubicBezTo>
                            <a:pt x="13" y="2"/>
                            <a:pt x="13" y="3"/>
                            <a:pt x="13" y="4"/>
                          </a:cubicBezTo>
                          <a:cubicBezTo>
                            <a:pt x="13" y="4"/>
                            <a:pt x="13" y="3"/>
                            <a:pt x="12" y="3"/>
                          </a:cubicBezTo>
                          <a:cubicBezTo>
                            <a:pt x="12" y="3"/>
                            <a:pt x="12" y="3"/>
                            <a:pt x="12" y="3"/>
                          </a:cubicBezTo>
                          <a:cubicBezTo>
                            <a:pt x="12" y="3"/>
                            <a:pt x="12" y="3"/>
                            <a:pt x="12" y="3"/>
                          </a:cubicBezTo>
                          <a:cubicBezTo>
                            <a:pt x="12" y="2"/>
                            <a:pt x="12" y="2"/>
                            <a:pt x="12" y="2"/>
                          </a:cubicBezTo>
                          <a:cubicBezTo>
                            <a:pt x="12" y="2"/>
                            <a:pt x="12" y="2"/>
                            <a:pt x="12" y="2"/>
                          </a:cubicBezTo>
                          <a:cubicBezTo>
                            <a:pt x="12" y="2"/>
                            <a:pt x="11" y="2"/>
                            <a:pt x="11" y="2"/>
                          </a:cubicBezTo>
                          <a:cubicBezTo>
                            <a:pt x="11" y="2"/>
                            <a:pt x="11" y="2"/>
                            <a:pt x="10" y="2"/>
                          </a:cubicBezTo>
                          <a:cubicBezTo>
                            <a:pt x="10" y="2"/>
                            <a:pt x="9" y="1"/>
                            <a:pt x="9" y="1"/>
                          </a:cubicBezTo>
                          <a:cubicBezTo>
                            <a:pt x="8" y="2"/>
                            <a:pt x="8" y="2"/>
                            <a:pt x="8" y="2"/>
                          </a:cubicBezTo>
                          <a:cubicBezTo>
                            <a:pt x="7" y="3"/>
                            <a:pt x="7" y="3"/>
                            <a:pt x="7" y="4"/>
                          </a:cubicBezTo>
                          <a:cubicBezTo>
                            <a:pt x="7" y="4"/>
                            <a:pt x="6" y="4"/>
                            <a:pt x="6" y="5"/>
                          </a:cubicBezTo>
                          <a:cubicBezTo>
                            <a:pt x="6" y="5"/>
                            <a:pt x="6" y="5"/>
                            <a:pt x="6" y="5"/>
                          </a:cubicBezTo>
                          <a:cubicBezTo>
                            <a:pt x="6" y="5"/>
                            <a:pt x="6" y="6"/>
                            <a:pt x="6" y="6"/>
                          </a:cubicBezTo>
                          <a:cubicBezTo>
                            <a:pt x="6" y="6"/>
                            <a:pt x="6" y="6"/>
                            <a:pt x="6" y="6"/>
                          </a:cubicBezTo>
                          <a:cubicBezTo>
                            <a:pt x="6" y="6"/>
                            <a:pt x="6" y="6"/>
                            <a:pt x="6" y="6"/>
                          </a:cubicBezTo>
                          <a:cubicBezTo>
                            <a:pt x="6" y="6"/>
                            <a:pt x="6" y="6"/>
                            <a:pt x="6" y="6"/>
                          </a:cubicBezTo>
                          <a:cubicBezTo>
                            <a:pt x="6" y="6"/>
                            <a:pt x="6" y="6"/>
                            <a:pt x="6" y="6"/>
                          </a:cubicBezTo>
                          <a:cubicBezTo>
                            <a:pt x="6" y="6"/>
                            <a:pt x="5" y="6"/>
                            <a:pt x="5" y="6"/>
                          </a:cubicBezTo>
                          <a:cubicBezTo>
                            <a:pt x="5" y="6"/>
                            <a:pt x="6" y="6"/>
                            <a:pt x="6" y="6"/>
                          </a:cubicBezTo>
                          <a:cubicBezTo>
                            <a:pt x="6" y="6"/>
                            <a:pt x="6" y="6"/>
                            <a:pt x="6" y="6"/>
                          </a:cubicBezTo>
                          <a:cubicBezTo>
                            <a:pt x="6" y="6"/>
                            <a:pt x="6" y="6"/>
                            <a:pt x="6" y="6"/>
                          </a:cubicBezTo>
                          <a:cubicBezTo>
                            <a:pt x="6" y="6"/>
                            <a:pt x="6" y="6"/>
                            <a:pt x="6" y="6"/>
                          </a:cubicBezTo>
                          <a:cubicBezTo>
                            <a:pt x="6" y="6"/>
                            <a:pt x="6" y="6"/>
                            <a:pt x="6" y="6"/>
                          </a:cubicBezTo>
                          <a:cubicBezTo>
                            <a:pt x="6" y="5"/>
                            <a:pt x="6" y="5"/>
                            <a:pt x="6" y="5"/>
                          </a:cubicBezTo>
                          <a:cubicBezTo>
                            <a:pt x="6" y="5"/>
                            <a:pt x="6" y="5"/>
                            <a:pt x="6" y="5"/>
                          </a:cubicBezTo>
                          <a:cubicBezTo>
                            <a:pt x="7" y="5"/>
                            <a:pt x="7" y="5"/>
                            <a:pt x="7" y="5"/>
                          </a:cubicBezTo>
                          <a:cubicBezTo>
                            <a:pt x="7" y="5"/>
                            <a:pt x="7" y="4"/>
                            <a:pt x="7" y="4"/>
                          </a:cubicBezTo>
                          <a:cubicBezTo>
                            <a:pt x="7" y="4"/>
                            <a:pt x="7" y="3"/>
                            <a:pt x="7" y="3"/>
                          </a:cubicBezTo>
                          <a:cubicBezTo>
                            <a:pt x="7" y="3"/>
                            <a:pt x="7" y="4"/>
                            <a:pt x="7" y="5"/>
                          </a:cubicBezTo>
                          <a:cubicBezTo>
                            <a:pt x="7" y="5"/>
                            <a:pt x="7" y="5"/>
                            <a:pt x="7" y="5"/>
                          </a:cubicBezTo>
                          <a:cubicBezTo>
                            <a:pt x="7" y="5"/>
                            <a:pt x="7" y="5"/>
                            <a:pt x="7" y="5"/>
                          </a:cubicBezTo>
                          <a:cubicBezTo>
                            <a:pt x="7" y="5"/>
                            <a:pt x="7" y="6"/>
                            <a:pt x="6" y="6"/>
                          </a:cubicBezTo>
                          <a:cubicBezTo>
                            <a:pt x="6" y="6"/>
                            <a:pt x="6" y="6"/>
                            <a:pt x="6" y="6"/>
                          </a:cubicBezTo>
                          <a:cubicBezTo>
                            <a:pt x="6" y="6"/>
                            <a:pt x="6" y="6"/>
                            <a:pt x="6" y="6"/>
                          </a:cubicBezTo>
                          <a:cubicBezTo>
                            <a:pt x="6" y="6"/>
                            <a:pt x="6" y="6"/>
                            <a:pt x="6" y="6"/>
                          </a:cubicBezTo>
                          <a:cubicBezTo>
                            <a:pt x="6" y="6"/>
                            <a:pt x="6" y="6"/>
                            <a:pt x="6" y="6"/>
                          </a:cubicBezTo>
                          <a:cubicBezTo>
                            <a:pt x="4" y="6"/>
                            <a:pt x="2" y="7"/>
                            <a:pt x="2" y="9"/>
                          </a:cubicBezTo>
                          <a:cubicBezTo>
                            <a:pt x="2" y="9"/>
                            <a:pt x="2" y="9"/>
                            <a:pt x="2" y="9"/>
                          </a:cubicBezTo>
                          <a:cubicBezTo>
                            <a:pt x="2" y="9"/>
                            <a:pt x="2" y="9"/>
                            <a:pt x="2" y="10"/>
                          </a:cubicBezTo>
                          <a:cubicBezTo>
                            <a:pt x="2" y="9"/>
                            <a:pt x="2" y="10"/>
                            <a:pt x="2" y="10"/>
                          </a:cubicBezTo>
                          <a:cubicBezTo>
                            <a:pt x="2" y="10"/>
                            <a:pt x="2" y="11"/>
                            <a:pt x="2" y="11"/>
                          </a:cubicBezTo>
                          <a:cubicBezTo>
                            <a:pt x="2" y="11"/>
                            <a:pt x="3" y="11"/>
                            <a:pt x="3" y="12"/>
                          </a:cubicBezTo>
                          <a:cubicBezTo>
                            <a:pt x="3" y="12"/>
                            <a:pt x="3" y="12"/>
                            <a:pt x="3" y="12"/>
                          </a:cubicBezTo>
                          <a:cubicBezTo>
                            <a:pt x="3" y="12"/>
                            <a:pt x="3" y="12"/>
                            <a:pt x="3" y="12"/>
                          </a:cubicBezTo>
                          <a:cubicBezTo>
                            <a:pt x="3" y="12"/>
                            <a:pt x="3" y="12"/>
                            <a:pt x="3" y="12"/>
                          </a:cubicBezTo>
                          <a:cubicBezTo>
                            <a:pt x="3" y="12"/>
                            <a:pt x="3" y="12"/>
                            <a:pt x="3" y="12"/>
                          </a:cubicBezTo>
                          <a:cubicBezTo>
                            <a:pt x="3" y="12"/>
                            <a:pt x="4" y="13"/>
                            <a:pt x="4" y="13"/>
                          </a:cubicBezTo>
                          <a:cubicBezTo>
                            <a:pt x="4" y="13"/>
                            <a:pt x="4" y="13"/>
                            <a:pt x="4" y="13"/>
                          </a:cubicBezTo>
                          <a:cubicBezTo>
                            <a:pt x="4" y="13"/>
                            <a:pt x="4" y="13"/>
                            <a:pt x="4" y="13"/>
                          </a:cubicBezTo>
                          <a:cubicBezTo>
                            <a:pt x="3" y="13"/>
                            <a:pt x="3" y="13"/>
                            <a:pt x="3" y="13"/>
                          </a:cubicBezTo>
                          <a:cubicBezTo>
                            <a:pt x="3" y="13"/>
                            <a:pt x="3" y="13"/>
                            <a:pt x="3" y="13"/>
                          </a:cubicBezTo>
                          <a:cubicBezTo>
                            <a:pt x="2" y="14"/>
                            <a:pt x="2" y="14"/>
                            <a:pt x="1" y="14"/>
                          </a:cubicBezTo>
                          <a:cubicBezTo>
                            <a:pt x="1" y="15"/>
                            <a:pt x="0" y="15"/>
                            <a:pt x="0" y="16"/>
                          </a:cubicBezTo>
                          <a:cubicBezTo>
                            <a:pt x="0" y="16"/>
                            <a:pt x="0" y="17"/>
                            <a:pt x="0" y="18"/>
                          </a:cubicBezTo>
                          <a:cubicBezTo>
                            <a:pt x="0" y="18"/>
                            <a:pt x="0" y="18"/>
                            <a:pt x="0" y="18"/>
                          </a:cubicBezTo>
                          <a:cubicBezTo>
                            <a:pt x="0" y="18"/>
                            <a:pt x="0" y="18"/>
                            <a:pt x="0" y="18"/>
                          </a:cubicBezTo>
                          <a:cubicBezTo>
                            <a:pt x="0" y="18"/>
                            <a:pt x="0" y="18"/>
                            <a:pt x="0" y="18"/>
                          </a:cubicBezTo>
                          <a:cubicBezTo>
                            <a:pt x="0" y="19"/>
                            <a:pt x="1" y="20"/>
                            <a:pt x="1" y="21"/>
                          </a:cubicBezTo>
                          <a:cubicBezTo>
                            <a:pt x="2" y="21"/>
                            <a:pt x="2" y="22"/>
                            <a:pt x="3" y="22"/>
                          </a:cubicBezTo>
                          <a:cubicBezTo>
                            <a:pt x="3" y="22"/>
                            <a:pt x="3" y="22"/>
                            <a:pt x="3" y="22"/>
                          </a:cubicBezTo>
                          <a:cubicBezTo>
                            <a:pt x="3" y="23"/>
                            <a:pt x="3" y="23"/>
                            <a:pt x="3" y="23"/>
                          </a:cubicBezTo>
                          <a:cubicBezTo>
                            <a:pt x="3" y="23"/>
                            <a:pt x="3" y="23"/>
                            <a:pt x="3" y="23"/>
                          </a:cubicBezTo>
                          <a:cubicBezTo>
                            <a:pt x="3" y="23"/>
                            <a:pt x="3" y="23"/>
                            <a:pt x="3" y="23"/>
                          </a:cubicBezTo>
                          <a:cubicBezTo>
                            <a:pt x="2" y="24"/>
                            <a:pt x="2" y="24"/>
                            <a:pt x="2" y="24"/>
                          </a:cubicBezTo>
                          <a:cubicBezTo>
                            <a:pt x="1" y="25"/>
                            <a:pt x="1" y="25"/>
                            <a:pt x="1" y="26"/>
                          </a:cubicBezTo>
                          <a:cubicBezTo>
                            <a:pt x="1" y="26"/>
                            <a:pt x="1" y="26"/>
                            <a:pt x="1" y="26"/>
                          </a:cubicBezTo>
                          <a:cubicBezTo>
                            <a:pt x="1" y="26"/>
                            <a:pt x="1" y="26"/>
                            <a:pt x="1" y="27"/>
                          </a:cubicBezTo>
                          <a:cubicBezTo>
                            <a:pt x="1" y="27"/>
                            <a:pt x="1" y="27"/>
                            <a:pt x="1" y="27"/>
                          </a:cubicBezTo>
                          <a:cubicBezTo>
                            <a:pt x="1" y="28"/>
                            <a:pt x="2" y="28"/>
                            <a:pt x="2" y="29"/>
                          </a:cubicBezTo>
                          <a:cubicBezTo>
                            <a:pt x="3" y="29"/>
                            <a:pt x="3" y="29"/>
                            <a:pt x="3" y="30"/>
                          </a:cubicBezTo>
                          <a:cubicBezTo>
                            <a:pt x="3" y="30"/>
                            <a:pt x="3" y="30"/>
                            <a:pt x="3" y="30"/>
                          </a:cubicBezTo>
                          <a:cubicBezTo>
                            <a:pt x="4" y="30"/>
                            <a:pt x="4" y="30"/>
                            <a:pt x="5" y="31"/>
                          </a:cubicBezTo>
                          <a:cubicBezTo>
                            <a:pt x="5" y="31"/>
                            <a:pt x="5" y="32"/>
                            <a:pt x="4" y="32"/>
                          </a:cubicBezTo>
                          <a:cubicBezTo>
                            <a:pt x="4" y="32"/>
                            <a:pt x="4" y="33"/>
                            <a:pt x="4" y="33"/>
                          </a:cubicBezTo>
                          <a:cubicBezTo>
                            <a:pt x="4" y="34"/>
                            <a:pt x="4" y="35"/>
                            <a:pt x="5" y="36"/>
                          </a:cubicBezTo>
                          <a:cubicBezTo>
                            <a:pt x="5" y="36"/>
                            <a:pt x="5" y="36"/>
                            <a:pt x="5" y="36"/>
                          </a:cubicBezTo>
                          <a:cubicBezTo>
                            <a:pt x="5" y="36"/>
                            <a:pt x="5" y="36"/>
                            <a:pt x="5" y="36"/>
                          </a:cubicBezTo>
                          <a:cubicBezTo>
                            <a:pt x="5" y="36"/>
                            <a:pt x="5" y="36"/>
                            <a:pt x="5" y="36"/>
                          </a:cubicBezTo>
                          <a:cubicBezTo>
                            <a:pt x="6" y="37"/>
                            <a:pt x="7" y="38"/>
                            <a:pt x="8" y="38"/>
                          </a:cubicBezTo>
                          <a:cubicBezTo>
                            <a:pt x="8" y="38"/>
                            <a:pt x="8" y="38"/>
                            <a:pt x="8" y="38"/>
                          </a:cubicBezTo>
                          <a:cubicBezTo>
                            <a:pt x="8" y="38"/>
                            <a:pt x="9" y="38"/>
                            <a:pt x="9" y="38"/>
                          </a:cubicBezTo>
                          <a:cubicBezTo>
                            <a:pt x="9" y="38"/>
                            <a:pt x="9" y="38"/>
                            <a:pt x="9" y="38"/>
                          </a:cubicBezTo>
                          <a:cubicBezTo>
                            <a:pt x="9" y="38"/>
                            <a:pt x="9" y="38"/>
                            <a:pt x="9" y="38"/>
                          </a:cubicBezTo>
                          <a:cubicBezTo>
                            <a:pt x="9" y="39"/>
                            <a:pt x="9" y="39"/>
                            <a:pt x="9" y="39"/>
                          </a:cubicBezTo>
                          <a:cubicBezTo>
                            <a:pt x="9" y="39"/>
                            <a:pt x="9" y="39"/>
                            <a:pt x="9" y="40"/>
                          </a:cubicBezTo>
                          <a:cubicBezTo>
                            <a:pt x="9" y="40"/>
                            <a:pt x="9" y="40"/>
                            <a:pt x="9" y="40"/>
                          </a:cubicBezTo>
                          <a:cubicBezTo>
                            <a:pt x="9" y="40"/>
                            <a:pt x="9" y="40"/>
                            <a:pt x="9" y="40"/>
                          </a:cubicBezTo>
                          <a:cubicBezTo>
                            <a:pt x="9" y="41"/>
                            <a:pt x="10" y="42"/>
                            <a:pt x="10" y="43"/>
                          </a:cubicBezTo>
                          <a:cubicBezTo>
                            <a:pt x="10" y="43"/>
                            <a:pt x="10" y="43"/>
                            <a:pt x="11" y="43"/>
                          </a:cubicBezTo>
                          <a:cubicBezTo>
                            <a:pt x="11" y="44"/>
                            <a:pt x="12" y="44"/>
                            <a:pt x="13" y="44"/>
                          </a:cubicBezTo>
                          <a:cubicBezTo>
                            <a:pt x="13" y="44"/>
                            <a:pt x="14" y="44"/>
                            <a:pt x="14" y="44"/>
                          </a:cubicBezTo>
                          <a:cubicBezTo>
                            <a:pt x="15" y="44"/>
                            <a:pt x="15" y="44"/>
                            <a:pt x="15" y="44"/>
                          </a:cubicBezTo>
                          <a:cubicBezTo>
                            <a:pt x="15" y="44"/>
                            <a:pt x="15" y="43"/>
                            <a:pt x="15" y="43"/>
                          </a:cubicBezTo>
                          <a:cubicBezTo>
                            <a:pt x="15" y="43"/>
                            <a:pt x="16" y="44"/>
                            <a:pt x="16" y="44"/>
                          </a:cubicBezTo>
                          <a:cubicBezTo>
                            <a:pt x="16" y="44"/>
                            <a:pt x="16" y="44"/>
                            <a:pt x="16" y="44"/>
                          </a:cubicBezTo>
                          <a:cubicBezTo>
                            <a:pt x="16" y="44"/>
                            <a:pt x="16" y="44"/>
                            <a:pt x="16" y="44"/>
                          </a:cubicBezTo>
                          <a:cubicBezTo>
                            <a:pt x="16" y="44"/>
                            <a:pt x="16" y="45"/>
                            <a:pt x="16" y="45"/>
                          </a:cubicBezTo>
                          <a:cubicBezTo>
                            <a:pt x="16" y="45"/>
                            <a:pt x="16" y="45"/>
                            <a:pt x="16" y="45"/>
                          </a:cubicBezTo>
                          <a:cubicBezTo>
                            <a:pt x="16" y="46"/>
                            <a:pt x="17" y="47"/>
                            <a:pt x="18" y="47"/>
                          </a:cubicBezTo>
                          <a:cubicBezTo>
                            <a:pt x="19" y="48"/>
                            <a:pt x="20" y="48"/>
                            <a:pt x="21" y="47"/>
                          </a:cubicBezTo>
                          <a:cubicBezTo>
                            <a:pt x="21" y="47"/>
                            <a:pt x="21" y="47"/>
                            <a:pt x="22" y="47"/>
                          </a:cubicBezTo>
                          <a:cubicBezTo>
                            <a:pt x="22" y="47"/>
                            <a:pt x="22" y="47"/>
                            <a:pt x="22" y="47"/>
                          </a:cubicBezTo>
                          <a:cubicBezTo>
                            <a:pt x="22" y="46"/>
                            <a:pt x="22" y="46"/>
                            <a:pt x="23" y="46"/>
                          </a:cubicBezTo>
                          <a:cubicBezTo>
                            <a:pt x="23" y="46"/>
                            <a:pt x="23" y="46"/>
                            <a:pt x="23" y="46"/>
                          </a:cubicBezTo>
                          <a:cubicBezTo>
                            <a:pt x="23" y="46"/>
                            <a:pt x="23" y="46"/>
                            <a:pt x="23" y="46"/>
                          </a:cubicBezTo>
                          <a:cubicBezTo>
                            <a:pt x="23" y="46"/>
                            <a:pt x="23" y="46"/>
                            <a:pt x="23" y="46"/>
                          </a:cubicBezTo>
                          <a:cubicBezTo>
                            <a:pt x="23" y="46"/>
                            <a:pt x="23" y="46"/>
                            <a:pt x="23" y="47"/>
                          </a:cubicBezTo>
                          <a:cubicBezTo>
                            <a:pt x="23" y="47"/>
                            <a:pt x="23" y="47"/>
                            <a:pt x="23" y="47"/>
                          </a:cubicBezTo>
                          <a:cubicBezTo>
                            <a:pt x="23" y="47"/>
                            <a:pt x="23" y="47"/>
                            <a:pt x="24" y="47"/>
                          </a:cubicBezTo>
                          <a:cubicBezTo>
                            <a:pt x="24" y="48"/>
                            <a:pt x="24" y="48"/>
                            <a:pt x="25" y="48"/>
                          </a:cubicBezTo>
                          <a:cubicBezTo>
                            <a:pt x="26" y="49"/>
                            <a:pt x="26" y="49"/>
                            <a:pt x="27" y="49"/>
                          </a:cubicBezTo>
                          <a:cubicBezTo>
                            <a:pt x="28" y="49"/>
                            <a:pt x="28" y="49"/>
                            <a:pt x="29" y="48"/>
                          </a:cubicBezTo>
                          <a:cubicBezTo>
                            <a:pt x="29" y="48"/>
                            <a:pt x="29" y="48"/>
                            <a:pt x="30" y="48"/>
                          </a:cubicBezTo>
                          <a:cubicBezTo>
                            <a:pt x="30" y="48"/>
                            <a:pt x="30" y="48"/>
                            <a:pt x="30" y="48"/>
                          </a:cubicBezTo>
                          <a:cubicBezTo>
                            <a:pt x="30" y="47"/>
                            <a:pt x="30" y="47"/>
                            <a:pt x="30" y="47"/>
                          </a:cubicBezTo>
                          <a:cubicBezTo>
                            <a:pt x="30" y="47"/>
                            <a:pt x="30" y="47"/>
                            <a:pt x="30" y="47"/>
                          </a:cubicBezTo>
                          <a:cubicBezTo>
                            <a:pt x="30" y="47"/>
                            <a:pt x="31" y="47"/>
                            <a:pt x="31" y="47"/>
                          </a:cubicBezTo>
                          <a:cubicBezTo>
                            <a:pt x="31" y="48"/>
                            <a:pt x="32" y="48"/>
                            <a:pt x="32" y="48"/>
                          </a:cubicBezTo>
                          <a:cubicBezTo>
                            <a:pt x="33" y="48"/>
                            <a:pt x="33" y="49"/>
                            <a:pt x="34" y="48"/>
                          </a:cubicBezTo>
                          <a:cubicBezTo>
                            <a:pt x="34" y="48"/>
                            <a:pt x="35" y="48"/>
                            <a:pt x="35" y="48"/>
                          </a:cubicBezTo>
                          <a:cubicBezTo>
                            <a:pt x="36" y="48"/>
                            <a:pt x="37" y="47"/>
                            <a:pt x="37" y="46"/>
                          </a:cubicBezTo>
                          <a:cubicBezTo>
                            <a:pt x="37" y="46"/>
                            <a:pt x="37" y="46"/>
                            <a:pt x="37" y="46"/>
                          </a:cubicBezTo>
                          <a:cubicBezTo>
                            <a:pt x="37" y="46"/>
                            <a:pt x="37" y="46"/>
                            <a:pt x="37" y="46"/>
                          </a:cubicBezTo>
                          <a:cubicBezTo>
                            <a:pt x="37" y="45"/>
                            <a:pt x="37" y="45"/>
                            <a:pt x="38" y="45"/>
                          </a:cubicBezTo>
                          <a:cubicBezTo>
                            <a:pt x="38" y="45"/>
                            <a:pt x="38" y="45"/>
                            <a:pt x="38" y="45"/>
                          </a:cubicBezTo>
                          <a:cubicBezTo>
                            <a:pt x="38" y="45"/>
                            <a:pt x="38" y="45"/>
                            <a:pt x="38" y="45"/>
                          </a:cubicBezTo>
                          <a:cubicBezTo>
                            <a:pt x="38" y="45"/>
                            <a:pt x="38" y="45"/>
                            <a:pt x="38" y="45"/>
                          </a:cubicBezTo>
                          <a:cubicBezTo>
                            <a:pt x="39" y="46"/>
                            <a:pt x="40" y="46"/>
                            <a:pt x="41" y="46"/>
                          </a:cubicBezTo>
                          <a:cubicBezTo>
                            <a:pt x="41" y="46"/>
                            <a:pt x="42" y="46"/>
                            <a:pt x="42" y="45"/>
                          </a:cubicBezTo>
                          <a:cubicBezTo>
                            <a:pt x="43" y="45"/>
                            <a:pt x="43" y="45"/>
                            <a:pt x="43" y="44"/>
                          </a:cubicBezTo>
                          <a:cubicBezTo>
                            <a:pt x="44" y="44"/>
                            <a:pt x="44" y="44"/>
                            <a:pt x="44" y="44"/>
                          </a:cubicBezTo>
                          <a:cubicBezTo>
                            <a:pt x="44" y="44"/>
                            <a:pt x="44" y="44"/>
                            <a:pt x="44" y="43"/>
                          </a:cubicBezTo>
                          <a:cubicBezTo>
                            <a:pt x="44" y="43"/>
                            <a:pt x="44" y="43"/>
                            <a:pt x="44" y="43"/>
                          </a:cubicBezTo>
                          <a:cubicBezTo>
                            <a:pt x="44" y="43"/>
                            <a:pt x="44" y="43"/>
                            <a:pt x="44" y="43"/>
                          </a:cubicBezTo>
                          <a:cubicBezTo>
                            <a:pt x="44" y="43"/>
                            <a:pt x="44" y="43"/>
                            <a:pt x="44" y="43"/>
                          </a:cubicBezTo>
                          <a:cubicBezTo>
                            <a:pt x="44" y="43"/>
                            <a:pt x="44" y="43"/>
                            <a:pt x="44" y="43"/>
                          </a:cubicBezTo>
                          <a:cubicBezTo>
                            <a:pt x="44" y="43"/>
                            <a:pt x="44" y="43"/>
                            <a:pt x="44" y="43"/>
                          </a:cubicBezTo>
                          <a:cubicBezTo>
                            <a:pt x="44" y="43"/>
                            <a:pt x="45" y="43"/>
                            <a:pt x="45" y="42"/>
                          </a:cubicBezTo>
                          <a:cubicBezTo>
                            <a:pt x="45" y="42"/>
                            <a:pt x="45" y="42"/>
                            <a:pt x="46" y="42"/>
                          </a:cubicBezTo>
                          <a:cubicBezTo>
                            <a:pt x="46" y="42"/>
                            <a:pt x="47" y="41"/>
                            <a:pt x="47" y="41"/>
                          </a:cubicBezTo>
                          <a:cubicBezTo>
                            <a:pt x="48" y="40"/>
                            <a:pt x="48" y="40"/>
                            <a:pt x="48" y="39"/>
                          </a:cubicBezTo>
                          <a:cubicBezTo>
                            <a:pt x="48" y="38"/>
                            <a:pt x="48" y="37"/>
                            <a:pt x="47" y="37"/>
                          </a:cubicBezTo>
                          <a:cubicBezTo>
                            <a:pt x="47" y="37"/>
                            <a:pt x="47" y="36"/>
                            <a:pt x="46" y="36"/>
                          </a:cubicBezTo>
                          <a:cubicBezTo>
                            <a:pt x="46" y="36"/>
                            <a:pt x="46" y="36"/>
                            <a:pt x="46" y="36"/>
                          </a:cubicBezTo>
                          <a:cubicBezTo>
                            <a:pt x="46" y="36"/>
                            <a:pt x="46" y="36"/>
                            <a:pt x="46" y="36"/>
                          </a:cubicBezTo>
                          <a:cubicBezTo>
                            <a:pt x="47" y="36"/>
                            <a:pt x="47" y="36"/>
                            <a:pt x="47" y="36"/>
                          </a:cubicBezTo>
                          <a:cubicBezTo>
                            <a:pt x="47" y="36"/>
                            <a:pt x="47" y="36"/>
                            <a:pt x="47" y="36"/>
                          </a:cubicBezTo>
                          <a:cubicBezTo>
                            <a:pt x="47" y="36"/>
                            <a:pt x="47" y="36"/>
                            <a:pt x="47" y="36"/>
                          </a:cubicBezTo>
                          <a:cubicBezTo>
                            <a:pt x="48" y="35"/>
                            <a:pt x="48" y="35"/>
                            <a:pt x="48" y="35"/>
                          </a:cubicBezTo>
                          <a:cubicBezTo>
                            <a:pt x="48" y="35"/>
                            <a:pt x="49" y="35"/>
                            <a:pt x="49" y="34"/>
                          </a:cubicBezTo>
                          <a:close/>
                          <a:moveTo>
                            <a:pt x="0" y="18"/>
                          </a:moveTo>
                          <a:cubicBezTo>
                            <a:pt x="0" y="18"/>
                            <a:pt x="0" y="18"/>
                            <a:pt x="0" y="18"/>
                          </a:cubicBezTo>
                          <a:cubicBezTo>
                            <a:pt x="0" y="18"/>
                            <a:pt x="0" y="18"/>
                            <a:pt x="0" y="18"/>
                          </a:cubicBezTo>
                          <a:cubicBezTo>
                            <a:pt x="0" y="18"/>
                            <a:pt x="0" y="18"/>
                            <a:pt x="0" y="18"/>
                          </a:cubicBezTo>
                          <a:close/>
                          <a:moveTo>
                            <a:pt x="6" y="35"/>
                          </a:moveTo>
                          <a:cubicBezTo>
                            <a:pt x="6" y="35"/>
                            <a:pt x="6" y="34"/>
                            <a:pt x="6" y="33"/>
                          </a:cubicBezTo>
                          <a:cubicBezTo>
                            <a:pt x="6" y="33"/>
                            <a:pt x="6" y="33"/>
                            <a:pt x="6" y="32"/>
                          </a:cubicBezTo>
                          <a:cubicBezTo>
                            <a:pt x="6" y="32"/>
                            <a:pt x="6" y="32"/>
                            <a:pt x="6" y="32"/>
                          </a:cubicBezTo>
                          <a:cubicBezTo>
                            <a:pt x="6" y="32"/>
                            <a:pt x="6" y="31"/>
                            <a:pt x="6" y="32"/>
                          </a:cubicBezTo>
                          <a:cubicBezTo>
                            <a:pt x="6" y="32"/>
                            <a:pt x="6" y="32"/>
                            <a:pt x="6" y="32"/>
                          </a:cubicBezTo>
                          <a:cubicBezTo>
                            <a:pt x="6" y="31"/>
                            <a:pt x="6" y="31"/>
                            <a:pt x="7" y="31"/>
                          </a:cubicBezTo>
                          <a:cubicBezTo>
                            <a:pt x="7" y="31"/>
                            <a:pt x="7" y="31"/>
                            <a:pt x="7" y="31"/>
                          </a:cubicBezTo>
                          <a:cubicBezTo>
                            <a:pt x="7" y="31"/>
                            <a:pt x="7" y="31"/>
                            <a:pt x="7" y="31"/>
                          </a:cubicBezTo>
                          <a:cubicBezTo>
                            <a:pt x="7" y="31"/>
                            <a:pt x="7" y="31"/>
                            <a:pt x="7" y="31"/>
                          </a:cubicBezTo>
                          <a:cubicBezTo>
                            <a:pt x="7" y="31"/>
                            <a:pt x="7" y="31"/>
                            <a:pt x="7" y="31"/>
                          </a:cubicBezTo>
                          <a:cubicBezTo>
                            <a:pt x="7" y="31"/>
                            <a:pt x="7" y="31"/>
                            <a:pt x="7" y="31"/>
                          </a:cubicBezTo>
                          <a:cubicBezTo>
                            <a:pt x="7" y="32"/>
                            <a:pt x="7" y="32"/>
                            <a:pt x="7" y="32"/>
                          </a:cubicBezTo>
                          <a:cubicBezTo>
                            <a:pt x="7" y="32"/>
                            <a:pt x="7" y="32"/>
                            <a:pt x="7" y="32"/>
                          </a:cubicBezTo>
                          <a:cubicBezTo>
                            <a:pt x="7" y="32"/>
                            <a:pt x="7" y="32"/>
                            <a:pt x="7" y="32"/>
                          </a:cubicBezTo>
                          <a:cubicBezTo>
                            <a:pt x="7" y="32"/>
                            <a:pt x="7" y="32"/>
                            <a:pt x="7" y="32"/>
                          </a:cubicBezTo>
                          <a:cubicBezTo>
                            <a:pt x="7" y="32"/>
                            <a:pt x="7" y="32"/>
                            <a:pt x="7" y="32"/>
                          </a:cubicBezTo>
                          <a:cubicBezTo>
                            <a:pt x="6" y="32"/>
                            <a:pt x="6" y="32"/>
                            <a:pt x="6" y="32"/>
                          </a:cubicBezTo>
                          <a:cubicBezTo>
                            <a:pt x="6" y="32"/>
                            <a:pt x="6" y="32"/>
                            <a:pt x="6" y="32"/>
                          </a:cubicBezTo>
                          <a:cubicBezTo>
                            <a:pt x="6" y="32"/>
                            <a:pt x="6" y="32"/>
                            <a:pt x="6" y="32"/>
                          </a:cubicBezTo>
                          <a:cubicBezTo>
                            <a:pt x="6" y="33"/>
                            <a:pt x="6" y="33"/>
                            <a:pt x="6" y="33"/>
                          </a:cubicBezTo>
                          <a:cubicBezTo>
                            <a:pt x="6" y="34"/>
                            <a:pt x="6" y="34"/>
                            <a:pt x="6" y="35"/>
                          </a:cubicBezTo>
                          <a:cubicBezTo>
                            <a:pt x="6" y="35"/>
                            <a:pt x="6" y="35"/>
                            <a:pt x="6" y="35"/>
                          </a:cubicBezTo>
                          <a:cubicBezTo>
                            <a:pt x="7" y="36"/>
                            <a:pt x="7" y="36"/>
                            <a:pt x="7" y="36"/>
                          </a:cubicBezTo>
                          <a:cubicBezTo>
                            <a:pt x="7" y="36"/>
                            <a:pt x="7" y="36"/>
                            <a:pt x="7" y="36"/>
                          </a:cubicBezTo>
                          <a:cubicBezTo>
                            <a:pt x="7" y="36"/>
                            <a:pt x="7" y="36"/>
                            <a:pt x="7" y="36"/>
                          </a:cubicBezTo>
                          <a:cubicBezTo>
                            <a:pt x="7" y="36"/>
                            <a:pt x="7" y="36"/>
                            <a:pt x="7" y="36"/>
                          </a:cubicBezTo>
                          <a:cubicBezTo>
                            <a:pt x="7" y="36"/>
                            <a:pt x="7" y="36"/>
                            <a:pt x="7" y="36"/>
                          </a:cubicBezTo>
                          <a:cubicBezTo>
                            <a:pt x="7" y="36"/>
                            <a:pt x="7" y="36"/>
                            <a:pt x="7" y="36"/>
                          </a:cubicBezTo>
                          <a:cubicBezTo>
                            <a:pt x="7" y="36"/>
                            <a:pt x="7" y="36"/>
                            <a:pt x="7" y="36"/>
                          </a:cubicBezTo>
                          <a:cubicBezTo>
                            <a:pt x="8" y="36"/>
                            <a:pt x="8" y="37"/>
                            <a:pt x="8" y="36"/>
                          </a:cubicBezTo>
                          <a:cubicBezTo>
                            <a:pt x="8" y="36"/>
                            <a:pt x="8" y="36"/>
                            <a:pt x="8" y="36"/>
                          </a:cubicBezTo>
                          <a:cubicBezTo>
                            <a:pt x="8" y="36"/>
                            <a:pt x="8" y="36"/>
                            <a:pt x="8" y="36"/>
                          </a:cubicBezTo>
                          <a:cubicBezTo>
                            <a:pt x="8" y="36"/>
                            <a:pt x="8" y="36"/>
                            <a:pt x="8" y="36"/>
                          </a:cubicBezTo>
                          <a:cubicBezTo>
                            <a:pt x="8" y="36"/>
                            <a:pt x="8" y="36"/>
                            <a:pt x="8" y="36"/>
                          </a:cubicBezTo>
                          <a:cubicBezTo>
                            <a:pt x="8" y="36"/>
                            <a:pt x="8" y="36"/>
                            <a:pt x="8" y="36"/>
                          </a:cubicBezTo>
                          <a:cubicBezTo>
                            <a:pt x="8" y="36"/>
                            <a:pt x="8" y="36"/>
                            <a:pt x="8" y="36"/>
                          </a:cubicBezTo>
                          <a:cubicBezTo>
                            <a:pt x="8" y="36"/>
                            <a:pt x="8" y="36"/>
                            <a:pt x="8" y="36"/>
                          </a:cubicBezTo>
                          <a:cubicBezTo>
                            <a:pt x="8" y="36"/>
                            <a:pt x="8" y="36"/>
                            <a:pt x="8" y="36"/>
                          </a:cubicBezTo>
                          <a:cubicBezTo>
                            <a:pt x="8" y="36"/>
                            <a:pt x="8" y="36"/>
                            <a:pt x="8" y="36"/>
                          </a:cubicBezTo>
                          <a:cubicBezTo>
                            <a:pt x="8" y="36"/>
                            <a:pt x="8" y="36"/>
                            <a:pt x="8" y="36"/>
                          </a:cubicBezTo>
                          <a:cubicBezTo>
                            <a:pt x="9" y="36"/>
                            <a:pt x="9" y="36"/>
                            <a:pt x="9" y="36"/>
                          </a:cubicBezTo>
                          <a:cubicBezTo>
                            <a:pt x="9" y="36"/>
                            <a:pt x="9" y="36"/>
                            <a:pt x="9" y="36"/>
                          </a:cubicBezTo>
                          <a:cubicBezTo>
                            <a:pt x="9" y="36"/>
                            <a:pt x="10" y="36"/>
                            <a:pt x="10" y="36"/>
                          </a:cubicBezTo>
                          <a:cubicBezTo>
                            <a:pt x="10" y="36"/>
                            <a:pt x="10" y="36"/>
                            <a:pt x="10" y="36"/>
                          </a:cubicBezTo>
                          <a:cubicBezTo>
                            <a:pt x="10" y="36"/>
                            <a:pt x="10" y="36"/>
                            <a:pt x="10" y="36"/>
                          </a:cubicBezTo>
                          <a:cubicBezTo>
                            <a:pt x="10" y="36"/>
                            <a:pt x="10" y="37"/>
                            <a:pt x="10" y="37"/>
                          </a:cubicBezTo>
                          <a:cubicBezTo>
                            <a:pt x="10" y="37"/>
                            <a:pt x="10" y="37"/>
                            <a:pt x="10" y="37"/>
                          </a:cubicBezTo>
                          <a:cubicBezTo>
                            <a:pt x="10" y="37"/>
                            <a:pt x="10" y="37"/>
                            <a:pt x="10" y="37"/>
                          </a:cubicBezTo>
                          <a:cubicBezTo>
                            <a:pt x="10" y="36"/>
                            <a:pt x="10" y="36"/>
                            <a:pt x="10" y="36"/>
                          </a:cubicBezTo>
                          <a:cubicBezTo>
                            <a:pt x="10" y="36"/>
                            <a:pt x="10" y="36"/>
                            <a:pt x="10" y="36"/>
                          </a:cubicBezTo>
                          <a:cubicBezTo>
                            <a:pt x="9" y="37"/>
                            <a:pt x="8" y="37"/>
                            <a:pt x="8" y="37"/>
                          </a:cubicBezTo>
                          <a:cubicBezTo>
                            <a:pt x="8" y="37"/>
                            <a:pt x="8" y="37"/>
                            <a:pt x="8" y="37"/>
                          </a:cubicBezTo>
                          <a:cubicBezTo>
                            <a:pt x="8" y="37"/>
                            <a:pt x="8" y="37"/>
                            <a:pt x="7" y="37"/>
                          </a:cubicBezTo>
                          <a:cubicBezTo>
                            <a:pt x="7" y="37"/>
                            <a:pt x="7" y="37"/>
                            <a:pt x="7" y="37"/>
                          </a:cubicBezTo>
                          <a:cubicBezTo>
                            <a:pt x="7" y="37"/>
                            <a:pt x="7" y="37"/>
                            <a:pt x="7" y="37"/>
                          </a:cubicBezTo>
                          <a:cubicBezTo>
                            <a:pt x="7" y="37"/>
                            <a:pt x="7" y="37"/>
                            <a:pt x="7" y="37"/>
                          </a:cubicBezTo>
                          <a:cubicBezTo>
                            <a:pt x="7" y="37"/>
                            <a:pt x="6" y="36"/>
                            <a:pt x="6" y="36"/>
                          </a:cubicBezTo>
                          <a:cubicBezTo>
                            <a:pt x="6" y="36"/>
                            <a:pt x="6" y="36"/>
                            <a:pt x="6" y="35"/>
                          </a:cubicBezTo>
                          <a:close/>
                          <a:moveTo>
                            <a:pt x="46" y="31"/>
                          </a:moveTo>
                          <a:cubicBezTo>
                            <a:pt x="46" y="31"/>
                            <a:pt x="46" y="31"/>
                            <a:pt x="46" y="31"/>
                          </a:cubicBezTo>
                          <a:cubicBezTo>
                            <a:pt x="46" y="31"/>
                            <a:pt x="46" y="31"/>
                            <a:pt x="46" y="31"/>
                          </a:cubicBezTo>
                          <a:cubicBezTo>
                            <a:pt x="46" y="31"/>
                            <a:pt x="46" y="31"/>
                            <a:pt x="46" y="31"/>
                          </a:cubicBezTo>
                          <a:cubicBezTo>
                            <a:pt x="46" y="31"/>
                            <a:pt x="46" y="31"/>
                            <a:pt x="46" y="31"/>
                          </a:cubicBezTo>
                          <a:cubicBezTo>
                            <a:pt x="46" y="31"/>
                            <a:pt x="46" y="31"/>
                            <a:pt x="46" y="31"/>
                          </a:cubicBezTo>
                          <a:cubicBezTo>
                            <a:pt x="46" y="31"/>
                            <a:pt x="46" y="30"/>
                            <a:pt x="46" y="30"/>
                          </a:cubicBezTo>
                          <a:cubicBezTo>
                            <a:pt x="46" y="30"/>
                            <a:pt x="46" y="30"/>
                            <a:pt x="46" y="30"/>
                          </a:cubicBezTo>
                          <a:cubicBezTo>
                            <a:pt x="46" y="30"/>
                            <a:pt x="46" y="30"/>
                            <a:pt x="46" y="30"/>
                          </a:cubicBezTo>
                          <a:cubicBezTo>
                            <a:pt x="46" y="31"/>
                            <a:pt x="46" y="31"/>
                            <a:pt x="46" y="31"/>
                          </a:cubicBezTo>
                          <a:cubicBezTo>
                            <a:pt x="46" y="31"/>
                            <a:pt x="46" y="31"/>
                            <a:pt x="46" y="31"/>
                          </a:cubicBezTo>
                          <a:close/>
                          <a:moveTo>
                            <a:pt x="42" y="15"/>
                          </a:moveTo>
                          <a:cubicBezTo>
                            <a:pt x="42" y="15"/>
                            <a:pt x="41" y="15"/>
                            <a:pt x="41" y="15"/>
                          </a:cubicBezTo>
                          <a:cubicBezTo>
                            <a:pt x="42" y="15"/>
                            <a:pt x="43" y="15"/>
                            <a:pt x="44" y="16"/>
                          </a:cubicBezTo>
                          <a:cubicBezTo>
                            <a:pt x="44" y="16"/>
                            <a:pt x="44" y="16"/>
                            <a:pt x="43" y="15"/>
                          </a:cubicBezTo>
                          <a:cubicBezTo>
                            <a:pt x="44" y="16"/>
                            <a:pt x="44" y="16"/>
                            <a:pt x="45" y="17"/>
                          </a:cubicBezTo>
                          <a:cubicBezTo>
                            <a:pt x="45" y="17"/>
                            <a:pt x="45" y="17"/>
                            <a:pt x="45" y="17"/>
                          </a:cubicBezTo>
                          <a:cubicBezTo>
                            <a:pt x="45" y="17"/>
                            <a:pt x="45" y="17"/>
                            <a:pt x="45" y="17"/>
                          </a:cubicBezTo>
                          <a:cubicBezTo>
                            <a:pt x="45" y="17"/>
                            <a:pt x="45" y="17"/>
                            <a:pt x="45" y="18"/>
                          </a:cubicBezTo>
                          <a:cubicBezTo>
                            <a:pt x="45" y="18"/>
                            <a:pt x="45" y="18"/>
                            <a:pt x="45" y="18"/>
                          </a:cubicBezTo>
                          <a:cubicBezTo>
                            <a:pt x="45" y="19"/>
                            <a:pt x="45" y="19"/>
                            <a:pt x="45" y="19"/>
                          </a:cubicBezTo>
                          <a:cubicBezTo>
                            <a:pt x="45" y="19"/>
                            <a:pt x="45" y="19"/>
                            <a:pt x="45" y="19"/>
                          </a:cubicBezTo>
                          <a:cubicBezTo>
                            <a:pt x="44" y="19"/>
                            <a:pt x="44" y="20"/>
                            <a:pt x="44" y="21"/>
                          </a:cubicBezTo>
                          <a:cubicBezTo>
                            <a:pt x="43" y="21"/>
                            <a:pt x="43" y="21"/>
                            <a:pt x="43" y="21"/>
                          </a:cubicBezTo>
                          <a:cubicBezTo>
                            <a:pt x="43" y="21"/>
                            <a:pt x="43" y="21"/>
                            <a:pt x="43" y="21"/>
                          </a:cubicBezTo>
                          <a:cubicBezTo>
                            <a:pt x="43" y="21"/>
                            <a:pt x="43" y="21"/>
                            <a:pt x="43" y="20"/>
                          </a:cubicBezTo>
                          <a:cubicBezTo>
                            <a:pt x="43" y="20"/>
                            <a:pt x="43" y="20"/>
                            <a:pt x="43" y="20"/>
                          </a:cubicBezTo>
                          <a:cubicBezTo>
                            <a:pt x="43" y="20"/>
                            <a:pt x="43" y="20"/>
                            <a:pt x="43" y="20"/>
                          </a:cubicBezTo>
                          <a:cubicBezTo>
                            <a:pt x="43" y="20"/>
                            <a:pt x="43" y="20"/>
                            <a:pt x="43" y="20"/>
                          </a:cubicBezTo>
                          <a:cubicBezTo>
                            <a:pt x="44" y="20"/>
                            <a:pt x="44" y="20"/>
                            <a:pt x="44" y="20"/>
                          </a:cubicBezTo>
                          <a:cubicBezTo>
                            <a:pt x="44" y="20"/>
                            <a:pt x="44" y="19"/>
                            <a:pt x="44" y="19"/>
                          </a:cubicBezTo>
                          <a:cubicBezTo>
                            <a:pt x="44" y="19"/>
                            <a:pt x="44" y="19"/>
                            <a:pt x="44" y="19"/>
                          </a:cubicBezTo>
                          <a:cubicBezTo>
                            <a:pt x="44" y="18"/>
                            <a:pt x="44" y="18"/>
                            <a:pt x="45" y="18"/>
                          </a:cubicBezTo>
                          <a:cubicBezTo>
                            <a:pt x="44" y="18"/>
                            <a:pt x="44" y="17"/>
                            <a:pt x="44" y="17"/>
                          </a:cubicBezTo>
                          <a:cubicBezTo>
                            <a:pt x="44" y="17"/>
                            <a:pt x="44" y="16"/>
                            <a:pt x="44" y="16"/>
                          </a:cubicBezTo>
                          <a:cubicBezTo>
                            <a:pt x="43" y="16"/>
                            <a:pt x="43" y="16"/>
                            <a:pt x="42" y="16"/>
                          </a:cubicBezTo>
                          <a:cubicBezTo>
                            <a:pt x="42" y="16"/>
                            <a:pt x="42" y="15"/>
                            <a:pt x="42" y="15"/>
                          </a:cubicBezTo>
                          <a:cubicBezTo>
                            <a:pt x="41" y="15"/>
                            <a:pt x="41" y="15"/>
                            <a:pt x="41" y="16"/>
                          </a:cubicBezTo>
                          <a:cubicBezTo>
                            <a:pt x="41" y="16"/>
                            <a:pt x="41" y="16"/>
                            <a:pt x="41" y="16"/>
                          </a:cubicBezTo>
                          <a:cubicBezTo>
                            <a:pt x="41" y="16"/>
                            <a:pt x="41" y="16"/>
                            <a:pt x="41" y="16"/>
                          </a:cubicBezTo>
                          <a:cubicBezTo>
                            <a:pt x="41" y="16"/>
                            <a:pt x="41" y="16"/>
                            <a:pt x="41" y="15"/>
                          </a:cubicBezTo>
                          <a:cubicBezTo>
                            <a:pt x="41" y="15"/>
                            <a:pt x="41" y="15"/>
                            <a:pt x="41" y="15"/>
                          </a:cubicBezTo>
                          <a:cubicBezTo>
                            <a:pt x="41" y="15"/>
                            <a:pt x="40" y="15"/>
                            <a:pt x="40" y="15"/>
                          </a:cubicBezTo>
                          <a:cubicBezTo>
                            <a:pt x="40" y="15"/>
                            <a:pt x="40" y="15"/>
                            <a:pt x="40" y="15"/>
                          </a:cubicBezTo>
                          <a:cubicBezTo>
                            <a:pt x="40" y="15"/>
                            <a:pt x="40" y="15"/>
                            <a:pt x="40" y="15"/>
                          </a:cubicBezTo>
                          <a:cubicBezTo>
                            <a:pt x="40" y="15"/>
                            <a:pt x="40" y="15"/>
                            <a:pt x="40" y="15"/>
                          </a:cubicBezTo>
                          <a:cubicBezTo>
                            <a:pt x="40" y="15"/>
                            <a:pt x="40" y="15"/>
                            <a:pt x="40" y="15"/>
                          </a:cubicBezTo>
                          <a:cubicBezTo>
                            <a:pt x="41" y="15"/>
                            <a:pt x="41" y="15"/>
                            <a:pt x="41" y="15"/>
                          </a:cubicBezTo>
                          <a:cubicBezTo>
                            <a:pt x="41" y="15"/>
                            <a:pt x="41" y="15"/>
                            <a:pt x="41" y="15"/>
                          </a:cubicBezTo>
                          <a:cubicBezTo>
                            <a:pt x="41" y="15"/>
                            <a:pt x="42" y="15"/>
                            <a:pt x="42" y="15"/>
                          </a:cubicBezTo>
                          <a:close/>
                          <a:moveTo>
                            <a:pt x="39" y="10"/>
                          </a:moveTo>
                          <a:cubicBezTo>
                            <a:pt x="39" y="10"/>
                            <a:pt x="39" y="11"/>
                            <a:pt x="40" y="11"/>
                          </a:cubicBezTo>
                          <a:cubicBezTo>
                            <a:pt x="39" y="12"/>
                            <a:pt x="39" y="12"/>
                            <a:pt x="39" y="13"/>
                          </a:cubicBezTo>
                          <a:cubicBezTo>
                            <a:pt x="39" y="13"/>
                            <a:pt x="39" y="13"/>
                            <a:pt x="39" y="13"/>
                          </a:cubicBezTo>
                          <a:cubicBezTo>
                            <a:pt x="39" y="14"/>
                            <a:pt x="39" y="14"/>
                            <a:pt x="39" y="14"/>
                          </a:cubicBezTo>
                          <a:cubicBezTo>
                            <a:pt x="39" y="14"/>
                            <a:pt x="39" y="14"/>
                            <a:pt x="39" y="14"/>
                          </a:cubicBezTo>
                          <a:cubicBezTo>
                            <a:pt x="39" y="14"/>
                            <a:pt x="39" y="14"/>
                            <a:pt x="39" y="14"/>
                          </a:cubicBezTo>
                          <a:cubicBezTo>
                            <a:pt x="39" y="14"/>
                            <a:pt x="39" y="14"/>
                            <a:pt x="39" y="14"/>
                          </a:cubicBezTo>
                          <a:cubicBezTo>
                            <a:pt x="39" y="14"/>
                            <a:pt x="39" y="14"/>
                            <a:pt x="39" y="14"/>
                          </a:cubicBezTo>
                          <a:cubicBezTo>
                            <a:pt x="39" y="14"/>
                            <a:pt x="39" y="14"/>
                            <a:pt x="39" y="14"/>
                          </a:cubicBezTo>
                          <a:cubicBezTo>
                            <a:pt x="39" y="13"/>
                            <a:pt x="39" y="13"/>
                            <a:pt x="39" y="13"/>
                          </a:cubicBezTo>
                          <a:cubicBezTo>
                            <a:pt x="39" y="13"/>
                            <a:pt x="39" y="13"/>
                            <a:pt x="39" y="13"/>
                          </a:cubicBezTo>
                          <a:cubicBezTo>
                            <a:pt x="39" y="12"/>
                            <a:pt x="39" y="12"/>
                            <a:pt x="39" y="12"/>
                          </a:cubicBezTo>
                          <a:cubicBezTo>
                            <a:pt x="39" y="11"/>
                            <a:pt x="39" y="11"/>
                            <a:pt x="38" y="10"/>
                          </a:cubicBezTo>
                          <a:cubicBezTo>
                            <a:pt x="38" y="10"/>
                            <a:pt x="38" y="10"/>
                            <a:pt x="38" y="10"/>
                          </a:cubicBezTo>
                          <a:cubicBezTo>
                            <a:pt x="38" y="10"/>
                            <a:pt x="38" y="10"/>
                            <a:pt x="38" y="10"/>
                          </a:cubicBezTo>
                          <a:cubicBezTo>
                            <a:pt x="38" y="10"/>
                            <a:pt x="38" y="10"/>
                            <a:pt x="38" y="10"/>
                          </a:cubicBezTo>
                          <a:cubicBezTo>
                            <a:pt x="37" y="10"/>
                            <a:pt x="37" y="10"/>
                            <a:pt x="37" y="10"/>
                          </a:cubicBezTo>
                          <a:cubicBezTo>
                            <a:pt x="37" y="10"/>
                            <a:pt x="37" y="9"/>
                            <a:pt x="37" y="9"/>
                          </a:cubicBezTo>
                          <a:cubicBezTo>
                            <a:pt x="36" y="10"/>
                            <a:pt x="36" y="10"/>
                            <a:pt x="36" y="10"/>
                          </a:cubicBezTo>
                          <a:cubicBezTo>
                            <a:pt x="36" y="10"/>
                            <a:pt x="36" y="10"/>
                            <a:pt x="36" y="10"/>
                          </a:cubicBezTo>
                          <a:cubicBezTo>
                            <a:pt x="36" y="10"/>
                            <a:pt x="36" y="10"/>
                            <a:pt x="36" y="10"/>
                          </a:cubicBezTo>
                          <a:cubicBezTo>
                            <a:pt x="36" y="10"/>
                            <a:pt x="35" y="10"/>
                            <a:pt x="35" y="10"/>
                          </a:cubicBezTo>
                          <a:cubicBezTo>
                            <a:pt x="35" y="10"/>
                            <a:pt x="35" y="10"/>
                            <a:pt x="35" y="10"/>
                          </a:cubicBezTo>
                          <a:cubicBezTo>
                            <a:pt x="36" y="10"/>
                            <a:pt x="36" y="10"/>
                            <a:pt x="36" y="10"/>
                          </a:cubicBezTo>
                          <a:cubicBezTo>
                            <a:pt x="36" y="10"/>
                            <a:pt x="37" y="10"/>
                            <a:pt x="37" y="9"/>
                          </a:cubicBezTo>
                          <a:cubicBezTo>
                            <a:pt x="37" y="9"/>
                            <a:pt x="37" y="9"/>
                            <a:pt x="37" y="9"/>
                          </a:cubicBezTo>
                          <a:cubicBezTo>
                            <a:pt x="37" y="9"/>
                            <a:pt x="38" y="9"/>
                            <a:pt x="38" y="9"/>
                          </a:cubicBezTo>
                          <a:cubicBezTo>
                            <a:pt x="38" y="9"/>
                            <a:pt x="38" y="9"/>
                            <a:pt x="38" y="9"/>
                          </a:cubicBezTo>
                          <a:cubicBezTo>
                            <a:pt x="38" y="9"/>
                            <a:pt x="38" y="9"/>
                            <a:pt x="38" y="9"/>
                          </a:cubicBezTo>
                          <a:cubicBezTo>
                            <a:pt x="38" y="9"/>
                            <a:pt x="38" y="9"/>
                            <a:pt x="39" y="9"/>
                          </a:cubicBezTo>
                          <a:cubicBezTo>
                            <a:pt x="39" y="10"/>
                            <a:pt x="39" y="10"/>
                            <a:pt x="39" y="10"/>
                          </a:cubicBezTo>
                          <a:cubicBezTo>
                            <a:pt x="39" y="10"/>
                            <a:pt x="39" y="10"/>
                            <a:pt x="39" y="10"/>
                          </a:cubicBezTo>
                          <a:cubicBezTo>
                            <a:pt x="39" y="10"/>
                            <a:pt x="39" y="10"/>
                            <a:pt x="39" y="10"/>
                          </a:cubicBezTo>
                          <a:close/>
                          <a:moveTo>
                            <a:pt x="32" y="4"/>
                          </a:moveTo>
                          <a:cubicBezTo>
                            <a:pt x="32" y="4"/>
                            <a:pt x="32" y="4"/>
                            <a:pt x="32" y="4"/>
                          </a:cubicBezTo>
                          <a:cubicBezTo>
                            <a:pt x="33" y="5"/>
                            <a:pt x="33" y="6"/>
                            <a:pt x="33" y="6"/>
                          </a:cubicBezTo>
                          <a:cubicBezTo>
                            <a:pt x="34" y="7"/>
                            <a:pt x="34" y="7"/>
                            <a:pt x="34" y="7"/>
                          </a:cubicBezTo>
                          <a:cubicBezTo>
                            <a:pt x="34" y="7"/>
                            <a:pt x="34" y="8"/>
                            <a:pt x="34" y="8"/>
                          </a:cubicBezTo>
                          <a:cubicBezTo>
                            <a:pt x="34" y="8"/>
                            <a:pt x="34" y="8"/>
                            <a:pt x="34" y="8"/>
                          </a:cubicBezTo>
                          <a:cubicBezTo>
                            <a:pt x="34" y="8"/>
                            <a:pt x="34" y="8"/>
                            <a:pt x="34" y="8"/>
                          </a:cubicBezTo>
                          <a:cubicBezTo>
                            <a:pt x="34" y="9"/>
                            <a:pt x="34" y="9"/>
                            <a:pt x="34" y="9"/>
                          </a:cubicBezTo>
                          <a:cubicBezTo>
                            <a:pt x="34" y="9"/>
                            <a:pt x="34" y="9"/>
                            <a:pt x="33" y="9"/>
                          </a:cubicBezTo>
                          <a:cubicBezTo>
                            <a:pt x="33" y="9"/>
                            <a:pt x="33" y="9"/>
                            <a:pt x="33" y="9"/>
                          </a:cubicBezTo>
                          <a:cubicBezTo>
                            <a:pt x="33" y="9"/>
                            <a:pt x="33" y="9"/>
                            <a:pt x="33" y="8"/>
                          </a:cubicBezTo>
                          <a:cubicBezTo>
                            <a:pt x="33" y="8"/>
                            <a:pt x="33" y="8"/>
                            <a:pt x="33" y="8"/>
                          </a:cubicBezTo>
                          <a:cubicBezTo>
                            <a:pt x="33" y="8"/>
                            <a:pt x="33" y="8"/>
                            <a:pt x="33" y="8"/>
                          </a:cubicBezTo>
                          <a:cubicBezTo>
                            <a:pt x="33" y="8"/>
                            <a:pt x="33" y="8"/>
                            <a:pt x="33" y="8"/>
                          </a:cubicBezTo>
                          <a:cubicBezTo>
                            <a:pt x="33" y="7"/>
                            <a:pt x="33" y="7"/>
                            <a:pt x="33" y="7"/>
                          </a:cubicBezTo>
                          <a:cubicBezTo>
                            <a:pt x="33" y="6"/>
                            <a:pt x="33" y="6"/>
                            <a:pt x="33" y="6"/>
                          </a:cubicBezTo>
                          <a:cubicBezTo>
                            <a:pt x="32" y="6"/>
                            <a:pt x="32" y="5"/>
                            <a:pt x="32" y="5"/>
                          </a:cubicBezTo>
                          <a:cubicBezTo>
                            <a:pt x="32" y="5"/>
                            <a:pt x="31" y="5"/>
                            <a:pt x="31" y="5"/>
                          </a:cubicBezTo>
                          <a:cubicBezTo>
                            <a:pt x="31" y="5"/>
                            <a:pt x="31" y="5"/>
                            <a:pt x="30" y="5"/>
                          </a:cubicBezTo>
                          <a:cubicBezTo>
                            <a:pt x="30" y="5"/>
                            <a:pt x="30" y="5"/>
                            <a:pt x="30" y="5"/>
                          </a:cubicBezTo>
                          <a:cubicBezTo>
                            <a:pt x="30" y="5"/>
                            <a:pt x="30" y="6"/>
                            <a:pt x="30" y="6"/>
                          </a:cubicBezTo>
                          <a:cubicBezTo>
                            <a:pt x="29" y="6"/>
                            <a:pt x="29" y="6"/>
                            <a:pt x="29" y="6"/>
                          </a:cubicBezTo>
                          <a:cubicBezTo>
                            <a:pt x="29" y="6"/>
                            <a:pt x="29" y="6"/>
                            <a:pt x="29" y="6"/>
                          </a:cubicBezTo>
                          <a:cubicBezTo>
                            <a:pt x="29" y="6"/>
                            <a:pt x="29" y="6"/>
                            <a:pt x="29" y="7"/>
                          </a:cubicBezTo>
                          <a:cubicBezTo>
                            <a:pt x="29" y="6"/>
                            <a:pt x="29" y="6"/>
                            <a:pt x="29" y="6"/>
                          </a:cubicBezTo>
                          <a:cubicBezTo>
                            <a:pt x="29" y="6"/>
                            <a:pt x="29" y="6"/>
                            <a:pt x="29" y="6"/>
                          </a:cubicBezTo>
                          <a:cubicBezTo>
                            <a:pt x="29" y="6"/>
                            <a:pt x="29" y="6"/>
                            <a:pt x="29"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9" y="6"/>
                          </a:cubicBezTo>
                          <a:cubicBezTo>
                            <a:pt x="29" y="6"/>
                            <a:pt x="29" y="5"/>
                            <a:pt x="30" y="5"/>
                          </a:cubicBezTo>
                          <a:cubicBezTo>
                            <a:pt x="29" y="5"/>
                            <a:pt x="29" y="5"/>
                            <a:pt x="29" y="5"/>
                          </a:cubicBezTo>
                          <a:cubicBezTo>
                            <a:pt x="29" y="5"/>
                            <a:pt x="29" y="5"/>
                            <a:pt x="29" y="5"/>
                          </a:cubicBezTo>
                          <a:cubicBezTo>
                            <a:pt x="30" y="5"/>
                            <a:pt x="30" y="4"/>
                            <a:pt x="30" y="4"/>
                          </a:cubicBezTo>
                          <a:cubicBezTo>
                            <a:pt x="30" y="4"/>
                            <a:pt x="30" y="4"/>
                            <a:pt x="30" y="4"/>
                          </a:cubicBezTo>
                          <a:cubicBezTo>
                            <a:pt x="30" y="4"/>
                            <a:pt x="30" y="4"/>
                            <a:pt x="30" y="4"/>
                          </a:cubicBezTo>
                          <a:cubicBezTo>
                            <a:pt x="30" y="4"/>
                            <a:pt x="30" y="4"/>
                            <a:pt x="30" y="4"/>
                          </a:cubicBezTo>
                          <a:cubicBezTo>
                            <a:pt x="31" y="4"/>
                            <a:pt x="31" y="4"/>
                            <a:pt x="32" y="4"/>
                          </a:cubicBezTo>
                          <a:close/>
                          <a:moveTo>
                            <a:pt x="27" y="5"/>
                          </a:moveTo>
                          <a:cubicBezTo>
                            <a:pt x="27" y="5"/>
                            <a:pt x="27" y="5"/>
                            <a:pt x="27" y="6"/>
                          </a:cubicBezTo>
                          <a:cubicBezTo>
                            <a:pt x="27" y="6"/>
                            <a:pt x="27" y="6"/>
                            <a:pt x="27" y="6"/>
                          </a:cubicBezTo>
                          <a:cubicBezTo>
                            <a:pt x="26" y="6"/>
                            <a:pt x="26" y="6"/>
                            <a:pt x="26" y="6"/>
                          </a:cubicBezTo>
                          <a:cubicBezTo>
                            <a:pt x="26" y="5"/>
                            <a:pt x="26" y="5"/>
                            <a:pt x="26" y="5"/>
                          </a:cubicBezTo>
                          <a:cubicBezTo>
                            <a:pt x="26" y="5"/>
                            <a:pt x="26" y="5"/>
                            <a:pt x="26" y="5"/>
                          </a:cubicBezTo>
                          <a:cubicBezTo>
                            <a:pt x="26" y="5"/>
                            <a:pt x="26" y="5"/>
                            <a:pt x="26" y="5"/>
                          </a:cubicBezTo>
                          <a:cubicBezTo>
                            <a:pt x="26" y="5"/>
                            <a:pt x="26" y="4"/>
                            <a:pt x="26" y="4"/>
                          </a:cubicBezTo>
                          <a:cubicBezTo>
                            <a:pt x="26" y="4"/>
                            <a:pt x="26" y="3"/>
                            <a:pt x="25" y="3"/>
                          </a:cubicBezTo>
                          <a:cubicBezTo>
                            <a:pt x="25" y="3"/>
                            <a:pt x="24" y="3"/>
                            <a:pt x="24" y="3"/>
                          </a:cubicBezTo>
                          <a:cubicBezTo>
                            <a:pt x="24" y="3"/>
                            <a:pt x="23" y="3"/>
                            <a:pt x="23" y="3"/>
                          </a:cubicBezTo>
                          <a:cubicBezTo>
                            <a:pt x="23" y="3"/>
                            <a:pt x="22" y="3"/>
                            <a:pt x="22" y="3"/>
                          </a:cubicBezTo>
                          <a:cubicBezTo>
                            <a:pt x="22" y="3"/>
                            <a:pt x="22" y="3"/>
                            <a:pt x="22" y="3"/>
                          </a:cubicBezTo>
                          <a:cubicBezTo>
                            <a:pt x="22" y="3"/>
                            <a:pt x="22" y="3"/>
                            <a:pt x="22" y="3"/>
                          </a:cubicBezTo>
                          <a:cubicBezTo>
                            <a:pt x="22" y="3"/>
                            <a:pt x="22" y="3"/>
                            <a:pt x="22" y="3"/>
                          </a:cubicBezTo>
                          <a:cubicBezTo>
                            <a:pt x="22" y="3"/>
                            <a:pt x="22" y="3"/>
                            <a:pt x="22" y="3"/>
                          </a:cubicBezTo>
                          <a:cubicBezTo>
                            <a:pt x="22" y="3"/>
                            <a:pt x="22" y="3"/>
                            <a:pt x="22" y="3"/>
                          </a:cubicBezTo>
                          <a:cubicBezTo>
                            <a:pt x="22" y="3"/>
                            <a:pt x="22" y="3"/>
                            <a:pt x="22" y="3"/>
                          </a:cubicBezTo>
                          <a:cubicBezTo>
                            <a:pt x="22" y="3"/>
                            <a:pt x="22" y="3"/>
                            <a:pt x="22" y="3"/>
                          </a:cubicBezTo>
                          <a:cubicBezTo>
                            <a:pt x="22" y="3"/>
                            <a:pt x="22" y="3"/>
                            <a:pt x="22" y="3"/>
                          </a:cubicBezTo>
                          <a:cubicBezTo>
                            <a:pt x="23" y="2"/>
                            <a:pt x="23" y="2"/>
                            <a:pt x="23" y="2"/>
                          </a:cubicBezTo>
                          <a:cubicBezTo>
                            <a:pt x="23" y="2"/>
                            <a:pt x="23" y="2"/>
                            <a:pt x="23" y="2"/>
                          </a:cubicBezTo>
                          <a:cubicBezTo>
                            <a:pt x="23" y="2"/>
                            <a:pt x="23" y="2"/>
                            <a:pt x="23" y="2"/>
                          </a:cubicBezTo>
                          <a:cubicBezTo>
                            <a:pt x="23" y="2"/>
                            <a:pt x="23" y="2"/>
                            <a:pt x="23" y="2"/>
                          </a:cubicBezTo>
                          <a:cubicBezTo>
                            <a:pt x="24" y="2"/>
                            <a:pt x="24" y="2"/>
                            <a:pt x="24" y="2"/>
                          </a:cubicBezTo>
                          <a:cubicBezTo>
                            <a:pt x="25" y="2"/>
                            <a:pt x="25" y="2"/>
                            <a:pt x="25" y="2"/>
                          </a:cubicBezTo>
                          <a:cubicBezTo>
                            <a:pt x="25" y="2"/>
                            <a:pt x="25" y="2"/>
                            <a:pt x="25" y="2"/>
                          </a:cubicBezTo>
                          <a:cubicBezTo>
                            <a:pt x="25" y="2"/>
                            <a:pt x="25" y="2"/>
                            <a:pt x="25" y="3"/>
                          </a:cubicBezTo>
                          <a:cubicBezTo>
                            <a:pt x="25" y="3"/>
                            <a:pt x="25" y="3"/>
                            <a:pt x="26" y="3"/>
                          </a:cubicBezTo>
                          <a:cubicBezTo>
                            <a:pt x="26" y="3"/>
                            <a:pt x="26" y="4"/>
                            <a:pt x="26" y="4"/>
                          </a:cubicBezTo>
                          <a:cubicBezTo>
                            <a:pt x="26" y="4"/>
                            <a:pt x="26" y="5"/>
                            <a:pt x="26" y="5"/>
                          </a:cubicBezTo>
                          <a:cubicBezTo>
                            <a:pt x="26" y="5"/>
                            <a:pt x="27" y="5"/>
                            <a:pt x="27" y="5"/>
                          </a:cubicBezTo>
                          <a:close/>
                          <a:moveTo>
                            <a:pt x="19" y="4"/>
                          </a:moveTo>
                          <a:cubicBezTo>
                            <a:pt x="19" y="4"/>
                            <a:pt x="19" y="4"/>
                            <a:pt x="19" y="5"/>
                          </a:cubicBezTo>
                          <a:cubicBezTo>
                            <a:pt x="19" y="5"/>
                            <a:pt x="19" y="5"/>
                            <a:pt x="19" y="5"/>
                          </a:cubicBezTo>
                          <a:cubicBezTo>
                            <a:pt x="19" y="5"/>
                            <a:pt x="19" y="5"/>
                            <a:pt x="19" y="5"/>
                          </a:cubicBezTo>
                          <a:cubicBezTo>
                            <a:pt x="19" y="5"/>
                            <a:pt x="19" y="5"/>
                            <a:pt x="19" y="5"/>
                          </a:cubicBezTo>
                          <a:cubicBezTo>
                            <a:pt x="19" y="4"/>
                            <a:pt x="18" y="4"/>
                            <a:pt x="18" y="4"/>
                          </a:cubicBezTo>
                          <a:cubicBezTo>
                            <a:pt x="18" y="4"/>
                            <a:pt x="18" y="4"/>
                            <a:pt x="18" y="4"/>
                          </a:cubicBezTo>
                          <a:cubicBezTo>
                            <a:pt x="18" y="3"/>
                            <a:pt x="18" y="3"/>
                            <a:pt x="17" y="3"/>
                          </a:cubicBezTo>
                          <a:cubicBezTo>
                            <a:pt x="17" y="3"/>
                            <a:pt x="16" y="3"/>
                            <a:pt x="16" y="3"/>
                          </a:cubicBezTo>
                          <a:cubicBezTo>
                            <a:pt x="16" y="3"/>
                            <a:pt x="15" y="3"/>
                            <a:pt x="15" y="3"/>
                          </a:cubicBezTo>
                          <a:cubicBezTo>
                            <a:pt x="15" y="3"/>
                            <a:pt x="15" y="4"/>
                            <a:pt x="14" y="4"/>
                          </a:cubicBezTo>
                          <a:cubicBezTo>
                            <a:pt x="15" y="4"/>
                            <a:pt x="14" y="4"/>
                            <a:pt x="14" y="4"/>
                          </a:cubicBezTo>
                          <a:cubicBezTo>
                            <a:pt x="14" y="4"/>
                            <a:pt x="14" y="4"/>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5"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3" y="5"/>
                          </a:cubicBezTo>
                          <a:cubicBezTo>
                            <a:pt x="13" y="5"/>
                            <a:pt x="13" y="5"/>
                            <a:pt x="13" y="5"/>
                          </a:cubicBezTo>
                          <a:cubicBezTo>
                            <a:pt x="13"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4"/>
                            <a:pt x="14" y="4"/>
                            <a:pt x="15" y="3"/>
                          </a:cubicBezTo>
                          <a:cubicBezTo>
                            <a:pt x="15" y="3"/>
                            <a:pt x="15" y="3"/>
                            <a:pt x="14" y="3"/>
                          </a:cubicBezTo>
                          <a:cubicBezTo>
                            <a:pt x="15" y="3"/>
                            <a:pt x="15" y="3"/>
                            <a:pt x="15" y="3"/>
                          </a:cubicBezTo>
                          <a:cubicBezTo>
                            <a:pt x="15" y="3"/>
                            <a:pt x="15" y="3"/>
                            <a:pt x="15" y="3"/>
                          </a:cubicBezTo>
                          <a:cubicBezTo>
                            <a:pt x="15" y="3"/>
                            <a:pt x="15" y="3"/>
                            <a:pt x="15" y="3"/>
                          </a:cubicBezTo>
                          <a:cubicBezTo>
                            <a:pt x="15" y="3"/>
                            <a:pt x="15" y="3"/>
                            <a:pt x="15" y="3"/>
                          </a:cubicBezTo>
                          <a:cubicBezTo>
                            <a:pt x="15" y="3"/>
                            <a:pt x="15" y="3"/>
                            <a:pt x="15" y="3"/>
                          </a:cubicBezTo>
                          <a:cubicBezTo>
                            <a:pt x="16" y="3"/>
                            <a:pt x="16" y="2"/>
                            <a:pt x="16" y="2"/>
                          </a:cubicBezTo>
                          <a:cubicBezTo>
                            <a:pt x="16" y="2"/>
                            <a:pt x="16" y="2"/>
                            <a:pt x="16" y="2"/>
                          </a:cubicBezTo>
                          <a:cubicBezTo>
                            <a:pt x="17" y="2"/>
                            <a:pt x="17" y="2"/>
                            <a:pt x="17" y="2"/>
                          </a:cubicBezTo>
                          <a:cubicBezTo>
                            <a:pt x="17" y="3"/>
                            <a:pt x="18" y="3"/>
                            <a:pt x="18" y="4"/>
                          </a:cubicBezTo>
                          <a:cubicBezTo>
                            <a:pt x="18" y="4"/>
                            <a:pt x="19" y="4"/>
                            <a:pt x="19" y="4"/>
                          </a:cubicBezTo>
                          <a:cubicBezTo>
                            <a:pt x="19" y="4"/>
                            <a:pt x="19" y="4"/>
                            <a:pt x="19" y="4"/>
                          </a:cubicBezTo>
                          <a:close/>
                          <a:moveTo>
                            <a:pt x="12" y="5"/>
                          </a:moveTo>
                          <a:cubicBezTo>
                            <a:pt x="12" y="5"/>
                            <a:pt x="12" y="5"/>
                            <a:pt x="12" y="5"/>
                          </a:cubicBezTo>
                          <a:cubicBezTo>
                            <a:pt x="12" y="5"/>
                            <a:pt x="12" y="5"/>
                            <a:pt x="12" y="5"/>
                          </a:cubicBezTo>
                          <a:cubicBezTo>
                            <a:pt x="12" y="5"/>
                            <a:pt x="12" y="5"/>
                            <a:pt x="12" y="5"/>
                          </a:cubicBezTo>
                          <a:cubicBezTo>
                            <a:pt x="12" y="5"/>
                            <a:pt x="12" y="5"/>
                            <a:pt x="12" y="5"/>
                          </a:cubicBezTo>
                          <a:cubicBezTo>
                            <a:pt x="12" y="5"/>
                            <a:pt x="12" y="5"/>
                            <a:pt x="12" y="5"/>
                          </a:cubicBezTo>
                          <a:cubicBezTo>
                            <a:pt x="12" y="5"/>
                            <a:pt x="12" y="5"/>
                            <a:pt x="12" y="5"/>
                          </a:cubicBezTo>
                          <a:cubicBezTo>
                            <a:pt x="12" y="5"/>
                            <a:pt x="12" y="5"/>
                            <a:pt x="12" y="5"/>
                          </a:cubicBezTo>
                          <a:cubicBezTo>
                            <a:pt x="12" y="5"/>
                            <a:pt x="11" y="5"/>
                            <a:pt x="11" y="5"/>
                          </a:cubicBezTo>
                          <a:cubicBezTo>
                            <a:pt x="11" y="5"/>
                            <a:pt x="11" y="5"/>
                            <a:pt x="11" y="4"/>
                          </a:cubicBezTo>
                          <a:cubicBezTo>
                            <a:pt x="11" y="4"/>
                            <a:pt x="11" y="4"/>
                            <a:pt x="11" y="4"/>
                          </a:cubicBezTo>
                          <a:cubicBezTo>
                            <a:pt x="10" y="4"/>
                            <a:pt x="10" y="3"/>
                            <a:pt x="10" y="4"/>
                          </a:cubicBezTo>
                          <a:cubicBezTo>
                            <a:pt x="9" y="4"/>
                            <a:pt x="9" y="4"/>
                            <a:pt x="8" y="4"/>
                          </a:cubicBezTo>
                          <a:cubicBezTo>
                            <a:pt x="8" y="4"/>
                            <a:pt x="8" y="5"/>
                            <a:pt x="8" y="5"/>
                          </a:cubicBezTo>
                          <a:cubicBezTo>
                            <a:pt x="8" y="5"/>
                            <a:pt x="8" y="5"/>
                            <a:pt x="8" y="5"/>
                          </a:cubicBezTo>
                          <a:cubicBezTo>
                            <a:pt x="8" y="5"/>
                            <a:pt x="8" y="5"/>
                            <a:pt x="8" y="5"/>
                          </a:cubicBezTo>
                          <a:cubicBezTo>
                            <a:pt x="8" y="5"/>
                            <a:pt x="8" y="5"/>
                            <a:pt x="8" y="5"/>
                          </a:cubicBezTo>
                          <a:cubicBezTo>
                            <a:pt x="8" y="5"/>
                            <a:pt x="8" y="5"/>
                            <a:pt x="8" y="5"/>
                          </a:cubicBezTo>
                          <a:cubicBezTo>
                            <a:pt x="8" y="5"/>
                            <a:pt x="8" y="5"/>
                            <a:pt x="8" y="5"/>
                          </a:cubicBezTo>
                          <a:cubicBezTo>
                            <a:pt x="8" y="5"/>
                            <a:pt x="8" y="5"/>
                            <a:pt x="8" y="5"/>
                          </a:cubicBezTo>
                          <a:cubicBezTo>
                            <a:pt x="8" y="5"/>
                            <a:pt x="8" y="5"/>
                            <a:pt x="8" y="5"/>
                          </a:cubicBezTo>
                          <a:cubicBezTo>
                            <a:pt x="8" y="5"/>
                            <a:pt x="8" y="5"/>
                            <a:pt x="8" y="5"/>
                          </a:cubicBezTo>
                          <a:cubicBezTo>
                            <a:pt x="8" y="6"/>
                            <a:pt x="8" y="6"/>
                            <a:pt x="8" y="6"/>
                          </a:cubicBezTo>
                          <a:cubicBezTo>
                            <a:pt x="8" y="6"/>
                            <a:pt x="8" y="6"/>
                            <a:pt x="8" y="6"/>
                          </a:cubicBezTo>
                          <a:cubicBezTo>
                            <a:pt x="8" y="6"/>
                            <a:pt x="8" y="6"/>
                            <a:pt x="8" y="6"/>
                          </a:cubicBezTo>
                          <a:cubicBezTo>
                            <a:pt x="8" y="6"/>
                            <a:pt x="8" y="6"/>
                            <a:pt x="8" y="6"/>
                          </a:cubicBezTo>
                          <a:cubicBezTo>
                            <a:pt x="8" y="6"/>
                            <a:pt x="8" y="5"/>
                            <a:pt x="8" y="5"/>
                          </a:cubicBezTo>
                          <a:cubicBezTo>
                            <a:pt x="8" y="5"/>
                            <a:pt x="8" y="5"/>
                            <a:pt x="8" y="5"/>
                          </a:cubicBezTo>
                          <a:cubicBezTo>
                            <a:pt x="8" y="5"/>
                            <a:pt x="8" y="5"/>
                            <a:pt x="8" y="5"/>
                          </a:cubicBezTo>
                          <a:cubicBezTo>
                            <a:pt x="8" y="5"/>
                            <a:pt x="8" y="5"/>
                            <a:pt x="8" y="5"/>
                          </a:cubicBezTo>
                          <a:cubicBezTo>
                            <a:pt x="8" y="5"/>
                            <a:pt x="8" y="5"/>
                            <a:pt x="8" y="5"/>
                          </a:cubicBezTo>
                          <a:cubicBezTo>
                            <a:pt x="8" y="5"/>
                            <a:pt x="8" y="5"/>
                            <a:pt x="8" y="5"/>
                          </a:cubicBezTo>
                          <a:cubicBezTo>
                            <a:pt x="8" y="5"/>
                            <a:pt x="8" y="5"/>
                            <a:pt x="8" y="5"/>
                          </a:cubicBezTo>
                          <a:cubicBezTo>
                            <a:pt x="8" y="5"/>
                            <a:pt x="8" y="5"/>
                            <a:pt x="8" y="5"/>
                          </a:cubicBezTo>
                          <a:cubicBezTo>
                            <a:pt x="8" y="5"/>
                            <a:pt x="8" y="5"/>
                            <a:pt x="8" y="5"/>
                          </a:cubicBezTo>
                          <a:cubicBezTo>
                            <a:pt x="8" y="4"/>
                            <a:pt x="9" y="4"/>
                            <a:pt x="9" y="3"/>
                          </a:cubicBezTo>
                          <a:cubicBezTo>
                            <a:pt x="9" y="3"/>
                            <a:pt x="9" y="3"/>
                            <a:pt x="9" y="3"/>
                          </a:cubicBezTo>
                          <a:cubicBezTo>
                            <a:pt x="9" y="3"/>
                            <a:pt x="9" y="3"/>
                            <a:pt x="9" y="3"/>
                          </a:cubicBezTo>
                          <a:cubicBezTo>
                            <a:pt x="9" y="3"/>
                            <a:pt x="9" y="3"/>
                            <a:pt x="9" y="3"/>
                          </a:cubicBezTo>
                          <a:cubicBezTo>
                            <a:pt x="9" y="3"/>
                            <a:pt x="9" y="3"/>
                            <a:pt x="10" y="3"/>
                          </a:cubicBezTo>
                          <a:cubicBezTo>
                            <a:pt x="10" y="3"/>
                            <a:pt x="10" y="3"/>
                            <a:pt x="10" y="3"/>
                          </a:cubicBezTo>
                          <a:cubicBezTo>
                            <a:pt x="10" y="3"/>
                            <a:pt x="10" y="3"/>
                            <a:pt x="10" y="3"/>
                          </a:cubicBezTo>
                          <a:cubicBezTo>
                            <a:pt x="10" y="3"/>
                            <a:pt x="11" y="3"/>
                            <a:pt x="11" y="3"/>
                          </a:cubicBezTo>
                          <a:cubicBezTo>
                            <a:pt x="11" y="3"/>
                            <a:pt x="11" y="3"/>
                            <a:pt x="11" y="3"/>
                          </a:cubicBezTo>
                          <a:cubicBezTo>
                            <a:pt x="11" y="4"/>
                            <a:pt x="11" y="4"/>
                            <a:pt x="11" y="4"/>
                          </a:cubicBezTo>
                          <a:cubicBezTo>
                            <a:pt x="11" y="4"/>
                            <a:pt x="11" y="4"/>
                            <a:pt x="11" y="4"/>
                          </a:cubicBezTo>
                          <a:cubicBezTo>
                            <a:pt x="11" y="4"/>
                            <a:pt x="12" y="4"/>
                            <a:pt x="12" y="5"/>
                          </a:cubicBezTo>
                          <a:cubicBezTo>
                            <a:pt x="12" y="5"/>
                            <a:pt x="12" y="5"/>
                            <a:pt x="12" y="5"/>
                          </a:cubicBezTo>
                          <a:cubicBezTo>
                            <a:pt x="12" y="5"/>
                            <a:pt x="12" y="5"/>
                            <a:pt x="12" y="5"/>
                          </a:cubicBezTo>
                          <a:close/>
                          <a:moveTo>
                            <a:pt x="8" y="4"/>
                          </a:moveTo>
                          <a:cubicBezTo>
                            <a:pt x="8" y="4"/>
                            <a:pt x="8" y="4"/>
                            <a:pt x="8" y="4"/>
                          </a:cubicBezTo>
                          <a:cubicBezTo>
                            <a:pt x="8" y="4"/>
                            <a:pt x="8" y="4"/>
                            <a:pt x="8" y="4"/>
                          </a:cubicBezTo>
                          <a:cubicBezTo>
                            <a:pt x="8" y="4"/>
                            <a:pt x="8" y="4"/>
                            <a:pt x="8" y="4"/>
                          </a:cubicBezTo>
                          <a:cubicBezTo>
                            <a:pt x="8" y="4"/>
                            <a:pt x="8" y="4"/>
                            <a:pt x="8" y="4"/>
                          </a:cubicBezTo>
                          <a:close/>
                          <a:moveTo>
                            <a:pt x="6" y="7"/>
                          </a:moveTo>
                          <a:cubicBezTo>
                            <a:pt x="6" y="7"/>
                            <a:pt x="6" y="7"/>
                            <a:pt x="6" y="7"/>
                          </a:cubicBezTo>
                          <a:cubicBezTo>
                            <a:pt x="6" y="7"/>
                            <a:pt x="6" y="7"/>
                            <a:pt x="6" y="7"/>
                          </a:cubicBezTo>
                          <a:cubicBezTo>
                            <a:pt x="6" y="7"/>
                            <a:pt x="6" y="7"/>
                            <a:pt x="6" y="7"/>
                          </a:cubicBezTo>
                          <a:cubicBezTo>
                            <a:pt x="6" y="7"/>
                            <a:pt x="6" y="7"/>
                            <a:pt x="6" y="7"/>
                          </a:cubicBezTo>
                          <a:cubicBezTo>
                            <a:pt x="6" y="7"/>
                            <a:pt x="6" y="7"/>
                            <a:pt x="6" y="7"/>
                          </a:cubicBezTo>
                          <a:cubicBezTo>
                            <a:pt x="6" y="7"/>
                            <a:pt x="6" y="7"/>
                            <a:pt x="6" y="7"/>
                          </a:cubicBezTo>
                          <a:cubicBezTo>
                            <a:pt x="6" y="7"/>
                            <a:pt x="6" y="7"/>
                            <a:pt x="6" y="7"/>
                          </a:cubicBezTo>
                          <a:cubicBezTo>
                            <a:pt x="6" y="7"/>
                            <a:pt x="6" y="7"/>
                            <a:pt x="6" y="7"/>
                          </a:cubicBezTo>
                          <a:cubicBezTo>
                            <a:pt x="6" y="7"/>
                            <a:pt x="6" y="7"/>
                            <a:pt x="6" y="7"/>
                          </a:cubicBezTo>
                          <a:cubicBezTo>
                            <a:pt x="6" y="7"/>
                            <a:pt x="6" y="7"/>
                            <a:pt x="6" y="8"/>
                          </a:cubicBezTo>
                          <a:cubicBezTo>
                            <a:pt x="6" y="8"/>
                            <a:pt x="6" y="8"/>
                            <a:pt x="6" y="8"/>
                          </a:cubicBezTo>
                          <a:cubicBezTo>
                            <a:pt x="6" y="8"/>
                            <a:pt x="6"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4" y="8"/>
                            <a:pt x="4" y="8"/>
                            <a:pt x="4" y="8"/>
                          </a:cubicBezTo>
                          <a:cubicBezTo>
                            <a:pt x="4" y="8"/>
                            <a:pt x="4" y="8"/>
                            <a:pt x="4" y="8"/>
                          </a:cubicBezTo>
                          <a:cubicBezTo>
                            <a:pt x="4" y="8"/>
                            <a:pt x="4" y="8"/>
                            <a:pt x="4" y="8"/>
                          </a:cubicBezTo>
                          <a:cubicBezTo>
                            <a:pt x="4" y="9"/>
                            <a:pt x="4" y="9"/>
                            <a:pt x="4" y="9"/>
                          </a:cubicBezTo>
                          <a:cubicBezTo>
                            <a:pt x="4" y="9"/>
                            <a:pt x="4" y="9"/>
                            <a:pt x="3" y="9"/>
                          </a:cubicBezTo>
                          <a:cubicBezTo>
                            <a:pt x="3" y="10"/>
                            <a:pt x="3" y="10"/>
                            <a:pt x="3" y="10"/>
                          </a:cubicBezTo>
                          <a:cubicBezTo>
                            <a:pt x="4" y="10"/>
                            <a:pt x="4" y="10"/>
                            <a:pt x="4" y="10"/>
                          </a:cubicBezTo>
                          <a:cubicBezTo>
                            <a:pt x="4" y="10"/>
                            <a:pt x="4" y="11"/>
                            <a:pt x="4" y="11"/>
                          </a:cubicBezTo>
                          <a:cubicBezTo>
                            <a:pt x="4" y="11"/>
                            <a:pt x="5" y="11"/>
                            <a:pt x="5" y="12"/>
                          </a:cubicBezTo>
                          <a:cubicBezTo>
                            <a:pt x="5" y="12"/>
                            <a:pt x="5" y="12"/>
                            <a:pt x="5" y="12"/>
                          </a:cubicBezTo>
                          <a:cubicBezTo>
                            <a:pt x="5" y="12"/>
                            <a:pt x="5" y="12"/>
                            <a:pt x="5" y="12"/>
                          </a:cubicBezTo>
                          <a:cubicBezTo>
                            <a:pt x="5" y="12"/>
                            <a:pt x="4" y="12"/>
                            <a:pt x="4" y="12"/>
                          </a:cubicBezTo>
                          <a:cubicBezTo>
                            <a:pt x="4" y="11"/>
                            <a:pt x="4" y="11"/>
                            <a:pt x="4" y="11"/>
                          </a:cubicBezTo>
                          <a:cubicBezTo>
                            <a:pt x="4" y="11"/>
                            <a:pt x="4" y="11"/>
                            <a:pt x="4" y="11"/>
                          </a:cubicBezTo>
                          <a:cubicBezTo>
                            <a:pt x="4" y="11"/>
                            <a:pt x="4" y="11"/>
                            <a:pt x="4" y="11"/>
                          </a:cubicBezTo>
                          <a:cubicBezTo>
                            <a:pt x="4" y="11"/>
                            <a:pt x="4" y="11"/>
                            <a:pt x="3" y="11"/>
                          </a:cubicBezTo>
                          <a:cubicBezTo>
                            <a:pt x="3" y="10"/>
                            <a:pt x="3" y="10"/>
                            <a:pt x="3" y="9"/>
                          </a:cubicBezTo>
                          <a:cubicBezTo>
                            <a:pt x="3" y="9"/>
                            <a:pt x="4" y="8"/>
                            <a:pt x="4" y="8"/>
                          </a:cubicBezTo>
                          <a:cubicBezTo>
                            <a:pt x="4" y="8"/>
                            <a:pt x="4" y="8"/>
                            <a:pt x="4" y="8"/>
                          </a:cubicBezTo>
                          <a:cubicBezTo>
                            <a:pt x="4" y="8"/>
                            <a:pt x="4" y="8"/>
                            <a:pt x="4" y="8"/>
                          </a:cubicBezTo>
                          <a:cubicBezTo>
                            <a:pt x="5" y="8"/>
                            <a:pt x="5" y="8"/>
                            <a:pt x="5" y="8"/>
                          </a:cubicBezTo>
                          <a:cubicBezTo>
                            <a:pt x="5" y="8"/>
                            <a:pt x="5" y="7"/>
                            <a:pt x="5" y="7"/>
                          </a:cubicBezTo>
                          <a:cubicBezTo>
                            <a:pt x="5" y="7"/>
                            <a:pt x="5" y="7"/>
                            <a:pt x="5" y="8"/>
                          </a:cubicBezTo>
                          <a:cubicBezTo>
                            <a:pt x="5" y="8"/>
                            <a:pt x="5" y="8"/>
                            <a:pt x="5" y="8"/>
                          </a:cubicBezTo>
                          <a:cubicBezTo>
                            <a:pt x="5" y="8"/>
                            <a:pt x="5" y="8"/>
                            <a:pt x="5" y="8"/>
                          </a:cubicBezTo>
                          <a:cubicBezTo>
                            <a:pt x="6" y="8"/>
                            <a:pt x="6" y="7"/>
                            <a:pt x="6" y="7"/>
                          </a:cubicBezTo>
                          <a:cubicBezTo>
                            <a:pt x="6" y="7"/>
                            <a:pt x="6" y="7"/>
                            <a:pt x="6" y="7"/>
                          </a:cubicBezTo>
                          <a:close/>
                          <a:moveTo>
                            <a:pt x="1" y="19"/>
                          </a:moveTo>
                          <a:cubicBezTo>
                            <a:pt x="1" y="18"/>
                            <a:pt x="1" y="18"/>
                            <a:pt x="1" y="18"/>
                          </a:cubicBezTo>
                          <a:cubicBezTo>
                            <a:pt x="1" y="18"/>
                            <a:pt x="1" y="17"/>
                            <a:pt x="1" y="17"/>
                          </a:cubicBezTo>
                          <a:cubicBezTo>
                            <a:pt x="1" y="17"/>
                            <a:pt x="2" y="16"/>
                            <a:pt x="2" y="16"/>
                          </a:cubicBezTo>
                          <a:cubicBezTo>
                            <a:pt x="2" y="16"/>
                            <a:pt x="3" y="15"/>
                            <a:pt x="3" y="15"/>
                          </a:cubicBezTo>
                          <a:cubicBezTo>
                            <a:pt x="3" y="15"/>
                            <a:pt x="3" y="15"/>
                            <a:pt x="3" y="15"/>
                          </a:cubicBezTo>
                          <a:cubicBezTo>
                            <a:pt x="3" y="14"/>
                            <a:pt x="4" y="14"/>
                            <a:pt x="4" y="15"/>
                          </a:cubicBezTo>
                          <a:cubicBezTo>
                            <a:pt x="4" y="15"/>
                            <a:pt x="4" y="15"/>
                            <a:pt x="4" y="15"/>
                          </a:cubicBezTo>
                          <a:cubicBezTo>
                            <a:pt x="4" y="15"/>
                            <a:pt x="4" y="14"/>
                            <a:pt x="4" y="14"/>
                          </a:cubicBezTo>
                          <a:cubicBezTo>
                            <a:pt x="4" y="14"/>
                            <a:pt x="4" y="14"/>
                            <a:pt x="4" y="14"/>
                          </a:cubicBezTo>
                          <a:cubicBezTo>
                            <a:pt x="4" y="14"/>
                            <a:pt x="4" y="14"/>
                            <a:pt x="4" y="14"/>
                          </a:cubicBezTo>
                          <a:cubicBezTo>
                            <a:pt x="4" y="14"/>
                            <a:pt x="4" y="14"/>
                            <a:pt x="4" y="14"/>
                          </a:cubicBezTo>
                          <a:cubicBezTo>
                            <a:pt x="4" y="14"/>
                            <a:pt x="5" y="14"/>
                            <a:pt x="5" y="14"/>
                          </a:cubicBezTo>
                          <a:cubicBezTo>
                            <a:pt x="5" y="14"/>
                            <a:pt x="5" y="14"/>
                            <a:pt x="5" y="14"/>
                          </a:cubicBezTo>
                          <a:cubicBezTo>
                            <a:pt x="5" y="14"/>
                            <a:pt x="5" y="14"/>
                            <a:pt x="5" y="14"/>
                          </a:cubicBezTo>
                          <a:cubicBezTo>
                            <a:pt x="5" y="14"/>
                            <a:pt x="5" y="14"/>
                            <a:pt x="5" y="14"/>
                          </a:cubicBezTo>
                          <a:cubicBezTo>
                            <a:pt x="5" y="14"/>
                            <a:pt x="4" y="14"/>
                            <a:pt x="4" y="14"/>
                          </a:cubicBezTo>
                          <a:cubicBezTo>
                            <a:pt x="4" y="14"/>
                            <a:pt x="4" y="15"/>
                            <a:pt x="4" y="15"/>
                          </a:cubicBezTo>
                          <a:cubicBezTo>
                            <a:pt x="4" y="15"/>
                            <a:pt x="4" y="15"/>
                            <a:pt x="4" y="15"/>
                          </a:cubicBezTo>
                          <a:cubicBezTo>
                            <a:pt x="4" y="15"/>
                            <a:pt x="4" y="15"/>
                            <a:pt x="4" y="15"/>
                          </a:cubicBezTo>
                          <a:cubicBezTo>
                            <a:pt x="4" y="15"/>
                            <a:pt x="4" y="15"/>
                            <a:pt x="4" y="15"/>
                          </a:cubicBezTo>
                          <a:cubicBezTo>
                            <a:pt x="4" y="15"/>
                            <a:pt x="4" y="15"/>
                            <a:pt x="4" y="15"/>
                          </a:cubicBezTo>
                          <a:cubicBezTo>
                            <a:pt x="4" y="15"/>
                            <a:pt x="3" y="15"/>
                            <a:pt x="3" y="15"/>
                          </a:cubicBezTo>
                          <a:cubicBezTo>
                            <a:pt x="3" y="15"/>
                            <a:pt x="3" y="15"/>
                            <a:pt x="3" y="16"/>
                          </a:cubicBezTo>
                          <a:cubicBezTo>
                            <a:pt x="2" y="16"/>
                            <a:pt x="2" y="16"/>
                            <a:pt x="2" y="17"/>
                          </a:cubicBezTo>
                          <a:cubicBezTo>
                            <a:pt x="2" y="17"/>
                            <a:pt x="2" y="17"/>
                            <a:pt x="2" y="17"/>
                          </a:cubicBezTo>
                          <a:cubicBezTo>
                            <a:pt x="2" y="18"/>
                            <a:pt x="2" y="18"/>
                            <a:pt x="2" y="18"/>
                          </a:cubicBezTo>
                          <a:cubicBezTo>
                            <a:pt x="2" y="18"/>
                            <a:pt x="2" y="18"/>
                            <a:pt x="2" y="19"/>
                          </a:cubicBezTo>
                          <a:cubicBezTo>
                            <a:pt x="2" y="19"/>
                            <a:pt x="2" y="19"/>
                            <a:pt x="2" y="19"/>
                          </a:cubicBezTo>
                          <a:cubicBezTo>
                            <a:pt x="2" y="20"/>
                            <a:pt x="2" y="20"/>
                            <a:pt x="3" y="20"/>
                          </a:cubicBezTo>
                          <a:cubicBezTo>
                            <a:pt x="3" y="20"/>
                            <a:pt x="3" y="20"/>
                            <a:pt x="3" y="20"/>
                          </a:cubicBezTo>
                          <a:cubicBezTo>
                            <a:pt x="4" y="20"/>
                            <a:pt x="4" y="21"/>
                            <a:pt x="4" y="21"/>
                          </a:cubicBezTo>
                          <a:cubicBezTo>
                            <a:pt x="4" y="21"/>
                            <a:pt x="4" y="21"/>
                            <a:pt x="4" y="21"/>
                          </a:cubicBezTo>
                          <a:cubicBezTo>
                            <a:pt x="4" y="21"/>
                            <a:pt x="4" y="21"/>
                            <a:pt x="4" y="21"/>
                          </a:cubicBezTo>
                          <a:cubicBezTo>
                            <a:pt x="4" y="21"/>
                            <a:pt x="4" y="21"/>
                            <a:pt x="4" y="21"/>
                          </a:cubicBezTo>
                          <a:cubicBezTo>
                            <a:pt x="4" y="21"/>
                            <a:pt x="4" y="21"/>
                            <a:pt x="4" y="21"/>
                          </a:cubicBezTo>
                          <a:cubicBezTo>
                            <a:pt x="4" y="21"/>
                            <a:pt x="4" y="21"/>
                            <a:pt x="4" y="21"/>
                          </a:cubicBezTo>
                          <a:cubicBezTo>
                            <a:pt x="4" y="21"/>
                            <a:pt x="4" y="21"/>
                            <a:pt x="4" y="21"/>
                          </a:cubicBezTo>
                          <a:cubicBezTo>
                            <a:pt x="4" y="21"/>
                            <a:pt x="4" y="21"/>
                            <a:pt x="4" y="21"/>
                          </a:cubicBezTo>
                          <a:cubicBezTo>
                            <a:pt x="4" y="21"/>
                            <a:pt x="4" y="21"/>
                            <a:pt x="4" y="21"/>
                          </a:cubicBezTo>
                          <a:cubicBezTo>
                            <a:pt x="4" y="21"/>
                            <a:pt x="4" y="21"/>
                            <a:pt x="4" y="21"/>
                          </a:cubicBezTo>
                          <a:cubicBezTo>
                            <a:pt x="4" y="22"/>
                            <a:pt x="4" y="22"/>
                            <a:pt x="4" y="22"/>
                          </a:cubicBezTo>
                          <a:cubicBezTo>
                            <a:pt x="4" y="21"/>
                            <a:pt x="4" y="21"/>
                            <a:pt x="4" y="21"/>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1"/>
                          </a:cubicBezTo>
                          <a:cubicBezTo>
                            <a:pt x="4" y="21"/>
                            <a:pt x="3" y="21"/>
                            <a:pt x="3" y="21"/>
                          </a:cubicBezTo>
                          <a:cubicBezTo>
                            <a:pt x="3" y="21"/>
                            <a:pt x="3" y="21"/>
                            <a:pt x="3" y="21"/>
                          </a:cubicBezTo>
                          <a:cubicBezTo>
                            <a:pt x="3" y="21"/>
                            <a:pt x="3" y="21"/>
                            <a:pt x="3" y="21"/>
                          </a:cubicBezTo>
                          <a:cubicBezTo>
                            <a:pt x="3" y="21"/>
                            <a:pt x="2" y="20"/>
                            <a:pt x="2" y="20"/>
                          </a:cubicBezTo>
                          <a:cubicBezTo>
                            <a:pt x="2" y="20"/>
                            <a:pt x="2" y="20"/>
                            <a:pt x="2" y="20"/>
                          </a:cubicBezTo>
                          <a:cubicBezTo>
                            <a:pt x="2" y="20"/>
                            <a:pt x="2" y="20"/>
                            <a:pt x="2" y="20"/>
                          </a:cubicBezTo>
                          <a:cubicBezTo>
                            <a:pt x="2" y="20"/>
                            <a:pt x="2" y="19"/>
                            <a:pt x="1" y="19"/>
                          </a:cubicBezTo>
                          <a:close/>
                          <a:moveTo>
                            <a:pt x="7" y="36"/>
                          </a:moveTo>
                          <a:cubicBezTo>
                            <a:pt x="7" y="36"/>
                            <a:pt x="7" y="36"/>
                            <a:pt x="7" y="36"/>
                          </a:cubicBezTo>
                          <a:cubicBezTo>
                            <a:pt x="7" y="36"/>
                            <a:pt x="7" y="36"/>
                            <a:pt x="7" y="36"/>
                          </a:cubicBezTo>
                          <a:cubicBezTo>
                            <a:pt x="7" y="36"/>
                            <a:pt x="7" y="36"/>
                            <a:pt x="7" y="36"/>
                          </a:cubicBezTo>
                          <a:close/>
                          <a:moveTo>
                            <a:pt x="13" y="41"/>
                          </a:moveTo>
                          <a:cubicBezTo>
                            <a:pt x="12" y="41"/>
                            <a:pt x="12" y="41"/>
                            <a:pt x="12" y="41"/>
                          </a:cubicBezTo>
                          <a:cubicBezTo>
                            <a:pt x="12" y="41"/>
                            <a:pt x="12" y="41"/>
                            <a:pt x="12" y="41"/>
                          </a:cubicBezTo>
                          <a:cubicBezTo>
                            <a:pt x="12" y="41"/>
                            <a:pt x="13" y="41"/>
                            <a:pt x="13" y="41"/>
                          </a:cubicBezTo>
                          <a:close/>
                          <a:moveTo>
                            <a:pt x="24" y="45"/>
                          </a:move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4" y="45"/>
                          </a:cubicBezTo>
                          <a:cubicBezTo>
                            <a:pt x="24" y="45"/>
                            <a:pt x="24" y="45"/>
                            <a:pt x="25" y="46"/>
                          </a:cubicBezTo>
                          <a:cubicBezTo>
                            <a:pt x="25" y="46"/>
                            <a:pt x="25" y="46"/>
                            <a:pt x="25" y="46"/>
                          </a:cubicBezTo>
                          <a:cubicBezTo>
                            <a:pt x="25" y="46"/>
                            <a:pt x="25" y="46"/>
                            <a:pt x="25" y="46"/>
                          </a:cubicBezTo>
                          <a:cubicBezTo>
                            <a:pt x="25" y="47"/>
                            <a:pt x="26" y="47"/>
                            <a:pt x="26" y="47"/>
                          </a:cubicBezTo>
                          <a:cubicBezTo>
                            <a:pt x="26" y="47"/>
                            <a:pt x="26" y="47"/>
                            <a:pt x="26" y="47"/>
                          </a:cubicBezTo>
                          <a:cubicBezTo>
                            <a:pt x="27" y="47"/>
                            <a:pt x="27" y="47"/>
                            <a:pt x="28" y="47"/>
                          </a:cubicBezTo>
                          <a:cubicBezTo>
                            <a:pt x="28" y="47"/>
                            <a:pt x="28" y="47"/>
                            <a:pt x="28" y="47"/>
                          </a:cubicBezTo>
                          <a:cubicBezTo>
                            <a:pt x="28" y="47"/>
                            <a:pt x="28" y="47"/>
                            <a:pt x="28" y="47"/>
                          </a:cubicBezTo>
                          <a:cubicBezTo>
                            <a:pt x="28" y="47"/>
                            <a:pt x="28" y="47"/>
                            <a:pt x="28" y="47"/>
                          </a:cubicBezTo>
                          <a:cubicBezTo>
                            <a:pt x="28" y="47"/>
                            <a:pt x="29" y="47"/>
                            <a:pt x="29" y="46"/>
                          </a:cubicBezTo>
                          <a:cubicBezTo>
                            <a:pt x="29" y="46"/>
                            <a:pt x="29" y="46"/>
                            <a:pt x="29" y="46"/>
                          </a:cubicBezTo>
                          <a:cubicBezTo>
                            <a:pt x="29" y="46"/>
                            <a:pt x="29" y="46"/>
                            <a:pt x="29" y="46"/>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30" y="45"/>
                            <a:pt x="30" y="45"/>
                            <a:pt x="30" y="45"/>
                          </a:cubicBezTo>
                          <a:cubicBezTo>
                            <a:pt x="30" y="45"/>
                            <a:pt x="30" y="45"/>
                            <a:pt x="30" y="45"/>
                          </a:cubicBezTo>
                          <a:cubicBezTo>
                            <a:pt x="30" y="45"/>
                            <a:pt x="30" y="45"/>
                            <a:pt x="30" y="45"/>
                          </a:cubicBezTo>
                          <a:cubicBezTo>
                            <a:pt x="30" y="45"/>
                            <a:pt x="30" y="45"/>
                            <a:pt x="30" y="45"/>
                          </a:cubicBezTo>
                          <a:cubicBezTo>
                            <a:pt x="30" y="45"/>
                            <a:pt x="30" y="45"/>
                            <a:pt x="30" y="45"/>
                          </a:cubicBezTo>
                          <a:cubicBezTo>
                            <a:pt x="30" y="45"/>
                            <a:pt x="29" y="45"/>
                            <a:pt x="29" y="45"/>
                          </a:cubicBezTo>
                          <a:cubicBezTo>
                            <a:pt x="30" y="45"/>
                            <a:pt x="30" y="45"/>
                            <a:pt x="30"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6"/>
                          </a:cubicBezTo>
                          <a:cubicBezTo>
                            <a:pt x="29" y="45"/>
                            <a:pt x="29" y="45"/>
                            <a:pt x="29" y="45"/>
                          </a:cubicBezTo>
                          <a:cubicBezTo>
                            <a:pt x="29" y="46"/>
                            <a:pt x="29" y="46"/>
                            <a:pt x="29" y="46"/>
                          </a:cubicBezTo>
                          <a:cubicBezTo>
                            <a:pt x="29" y="46"/>
                            <a:pt x="29" y="46"/>
                            <a:pt x="29" y="47"/>
                          </a:cubicBezTo>
                          <a:cubicBezTo>
                            <a:pt x="29" y="47"/>
                            <a:pt x="29" y="47"/>
                            <a:pt x="29" y="47"/>
                          </a:cubicBezTo>
                          <a:cubicBezTo>
                            <a:pt x="29" y="47"/>
                            <a:pt x="29" y="47"/>
                            <a:pt x="29" y="47"/>
                          </a:cubicBezTo>
                          <a:cubicBezTo>
                            <a:pt x="29" y="47"/>
                            <a:pt x="29" y="47"/>
                            <a:pt x="29" y="47"/>
                          </a:cubicBezTo>
                          <a:cubicBezTo>
                            <a:pt x="29" y="47"/>
                            <a:pt x="28" y="47"/>
                            <a:pt x="28" y="47"/>
                          </a:cubicBezTo>
                          <a:cubicBezTo>
                            <a:pt x="28" y="47"/>
                            <a:pt x="28" y="47"/>
                            <a:pt x="29" y="47"/>
                          </a:cubicBezTo>
                          <a:cubicBezTo>
                            <a:pt x="29" y="47"/>
                            <a:pt x="28" y="47"/>
                            <a:pt x="28" y="47"/>
                          </a:cubicBezTo>
                          <a:cubicBezTo>
                            <a:pt x="28" y="47"/>
                            <a:pt x="28" y="47"/>
                            <a:pt x="28" y="47"/>
                          </a:cubicBezTo>
                          <a:cubicBezTo>
                            <a:pt x="28" y="47"/>
                            <a:pt x="28" y="47"/>
                            <a:pt x="28" y="47"/>
                          </a:cubicBezTo>
                          <a:cubicBezTo>
                            <a:pt x="28" y="47"/>
                            <a:pt x="28" y="47"/>
                            <a:pt x="28" y="47"/>
                          </a:cubicBezTo>
                          <a:cubicBezTo>
                            <a:pt x="28" y="47"/>
                            <a:pt x="28" y="47"/>
                            <a:pt x="28" y="47"/>
                          </a:cubicBezTo>
                          <a:cubicBezTo>
                            <a:pt x="28" y="47"/>
                            <a:pt x="27" y="47"/>
                            <a:pt x="27" y="47"/>
                          </a:cubicBezTo>
                          <a:cubicBezTo>
                            <a:pt x="28" y="47"/>
                            <a:pt x="28" y="47"/>
                            <a:pt x="28" y="47"/>
                          </a:cubicBezTo>
                          <a:cubicBezTo>
                            <a:pt x="27" y="47"/>
                            <a:pt x="27" y="48"/>
                            <a:pt x="26" y="47"/>
                          </a:cubicBezTo>
                          <a:cubicBezTo>
                            <a:pt x="26" y="47"/>
                            <a:pt x="26" y="47"/>
                            <a:pt x="26" y="47"/>
                          </a:cubicBezTo>
                          <a:cubicBezTo>
                            <a:pt x="26" y="47"/>
                            <a:pt x="26" y="47"/>
                            <a:pt x="26" y="47"/>
                          </a:cubicBezTo>
                          <a:cubicBezTo>
                            <a:pt x="26" y="47"/>
                            <a:pt x="25" y="47"/>
                            <a:pt x="25" y="47"/>
                          </a:cubicBezTo>
                          <a:cubicBezTo>
                            <a:pt x="25" y="47"/>
                            <a:pt x="25" y="46"/>
                            <a:pt x="25" y="46"/>
                          </a:cubicBezTo>
                          <a:cubicBezTo>
                            <a:pt x="25" y="46"/>
                            <a:pt x="25" y="46"/>
                            <a:pt x="25" y="46"/>
                          </a:cubicBezTo>
                          <a:cubicBezTo>
                            <a:pt x="24" y="46"/>
                            <a:pt x="24" y="45"/>
                            <a:pt x="24" y="45"/>
                          </a:cubicBezTo>
                          <a:cubicBezTo>
                            <a:pt x="24" y="45"/>
                            <a:pt x="24" y="45"/>
                            <a:pt x="24" y="45"/>
                          </a:cubicBezTo>
                          <a:cubicBezTo>
                            <a:pt x="24" y="45"/>
                            <a:pt x="24" y="45"/>
                            <a:pt x="24" y="45"/>
                          </a:cubicBezTo>
                          <a:cubicBezTo>
                            <a:pt x="24" y="45"/>
                            <a:pt x="24" y="45"/>
                            <a:pt x="24" y="45"/>
                          </a:cubicBezTo>
                          <a:close/>
                          <a:moveTo>
                            <a:pt x="39" y="44"/>
                          </a:moveTo>
                          <a:cubicBezTo>
                            <a:pt x="39" y="44"/>
                            <a:pt x="39" y="44"/>
                            <a:pt x="39" y="44"/>
                          </a:cubicBezTo>
                          <a:cubicBezTo>
                            <a:pt x="38" y="44"/>
                            <a:pt x="38" y="44"/>
                            <a:pt x="38" y="43"/>
                          </a:cubicBezTo>
                          <a:cubicBezTo>
                            <a:pt x="38" y="43"/>
                            <a:pt x="38" y="43"/>
                            <a:pt x="38" y="43"/>
                          </a:cubicBezTo>
                          <a:cubicBezTo>
                            <a:pt x="38" y="43"/>
                            <a:pt x="38" y="43"/>
                            <a:pt x="38" y="43"/>
                          </a:cubicBezTo>
                          <a:cubicBezTo>
                            <a:pt x="38" y="43"/>
                            <a:pt x="38" y="43"/>
                            <a:pt x="38" y="43"/>
                          </a:cubicBezTo>
                          <a:cubicBezTo>
                            <a:pt x="38" y="43"/>
                            <a:pt x="38" y="43"/>
                            <a:pt x="39" y="44"/>
                          </a:cubicBezTo>
                          <a:cubicBezTo>
                            <a:pt x="39" y="44"/>
                            <a:pt x="39" y="44"/>
                            <a:pt x="39" y="44"/>
                          </a:cubicBezTo>
                          <a:cubicBezTo>
                            <a:pt x="39" y="44"/>
                            <a:pt x="39" y="44"/>
                            <a:pt x="39" y="44"/>
                          </a:cubicBezTo>
                          <a:cubicBezTo>
                            <a:pt x="39" y="44"/>
                            <a:pt x="39" y="44"/>
                            <a:pt x="39" y="44"/>
                          </a:cubicBezTo>
                          <a:cubicBezTo>
                            <a:pt x="40" y="44"/>
                            <a:pt x="40" y="44"/>
                            <a:pt x="40" y="44"/>
                          </a:cubicBezTo>
                          <a:cubicBezTo>
                            <a:pt x="40" y="44"/>
                            <a:pt x="40" y="44"/>
                            <a:pt x="40" y="44"/>
                          </a:cubicBezTo>
                          <a:cubicBezTo>
                            <a:pt x="40" y="44"/>
                            <a:pt x="40" y="44"/>
                            <a:pt x="40" y="44"/>
                          </a:cubicBezTo>
                          <a:cubicBezTo>
                            <a:pt x="40" y="44"/>
                            <a:pt x="40" y="44"/>
                            <a:pt x="40" y="44"/>
                          </a:cubicBezTo>
                          <a:cubicBezTo>
                            <a:pt x="40" y="44"/>
                            <a:pt x="40" y="44"/>
                            <a:pt x="40"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1" y="44"/>
                            <a:pt x="41" y="44"/>
                            <a:pt x="41" y="44"/>
                          </a:cubicBezTo>
                          <a:cubicBezTo>
                            <a:pt x="42" y="43"/>
                            <a:pt x="42" y="43"/>
                            <a:pt x="42" y="43"/>
                          </a:cubicBezTo>
                          <a:cubicBezTo>
                            <a:pt x="42" y="43"/>
                            <a:pt x="42" y="43"/>
                            <a:pt x="42" y="43"/>
                          </a:cubicBezTo>
                          <a:cubicBezTo>
                            <a:pt x="42" y="43"/>
                            <a:pt x="42" y="43"/>
                            <a:pt x="42" y="43"/>
                          </a:cubicBezTo>
                          <a:cubicBezTo>
                            <a:pt x="42" y="43"/>
                            <a:pt x="42" y="42"/>
                            <a:pt x="42" y="42"/>
                          </a:cubicBezTo>
                          <a:cubicBezTo>
                            <a:pt x="42" y="42"/>
                            <a:pt x="42" y="42"/>
                            <a:pt x="42" y="42"/>
                          </a:cubicBezTo>
                          <a:cubicBezTo>
                            <a:pt x="42" y="42"/>
                            <a:pt x="42" y="42"/>
                            <a:pt x="42" y="42"/>
                          </a:cubicBezTo>
                          <a:cubicBezTo>
                            <a:pt x="42" y="42"/>
                            <a:pt x="42" y="42"/>
                            <a:pt x="42" y="42"/>
                          </a:cubicBezTo>
                          <a:cubicBezTo>
                            <a:pt x="42" y="42"/>
                            <a:pt x="42" y="42"/>
                            <a:pt x="42" y="42"/>
                          </a:cubicBezTo>
                          <a:cubicBezTo>
                            <a:pt x="42" y="42"/>
                            <a:pt x="42" y="42"/>
                            <a:pt x="42" y="42"/>
                          </a:cubicBezTo>
                          <a:cubicBezTo>
                            <a:pt x="42" y="42"/>
                            <a:pt x="42" y="42"/>
                            <a:pt x="42" y="42"/>
                          </a:cubicBezTo>
                          <a:cubicBezTo>
                            <a:pt x="42" y="42"/>
                            <a:pt x="42" y="42"/>
                            <a:pt x="42" y="42"/>
                          </a:cubicBezTo>
                          <a:cubicBezTo>
                            <a:pt x="42" y="43"/>
                            <a:pt x="42" y="43"/>
                            <a:pt x="42" y="43"/>
                          </a:cubicBezTo>
                          <a:cubicBezTo>
                            <a:pt x="43" y="43"/>
                            <a:pt x="43" y="43"/>
                            <a:pt x="43" y="43"/>
                          </a:cubicBezTo>
                          <a:cubicBezTo>
                            <a:pt x="43" y="43"/>
                            <a:pt x="43" y="43"/>
                            <a:pt x="42" y="43"/>
                          </a:cubicBezTo>
                          <a:cubicBezTo>
                            <a:pt x="42" y="43"/>
                            <a:pt x="42" y="43"/>
                            <a:pt x="42" y="43"/>
                          </a:cubicBezTo>
                          <a:cubicBezTo>
                            <a:pt x="42" y="43"/>
                            <a:pt x="42" y="43"/>
                            <a:pt x="42" y="43"/>
                          </a:cubicBezTo>
                          <a:cubicBezTo>
                            <a:pt x="42" y="43"/>
                            <a:pt x="42" y="43"/>
                            <a:pt x="42" y="43"/>
                          </a:cubicBezTo>
                          <a:cubicBezTo>
                            <a:pt x="42" y="43"/>
                            <a:pt x="42" y="43"/>
                            <a:pt x="42" y="44"/>
                          </a:cubicBezTo>
                          <a:cubicBezTo>
                            <a:pt x="42" y="44"/>
                            <a:pt x="41" y="44"/>
                            <a:pt x="41" y="44"/>
                          </a:cubicBezTo>
                          <a:cubicBezTo>
                            <a:pt x="41" y="44"/>
                            <a:pt x="41" y="44"/>
                            <a:pt x="41" y="44"/>
                          </a:cubicBezTo>
                          <a:cubicBezTo>
                            <a:pt x="41" y="44"/>
                            <a:pt x="41" y="44"/>
                            <a:pt x="41" y="44"/>
                          </a:cubicBezTo>
                          <a:cubicBezTo>
                            <a:pt x="41" y="45"/>
                            <a:pt x="41" y="45"/>
                            <a:pt x="41" y="44"/>
                          </a:cubicBezTo>
                          <a:cubicBezTo>
                            <a:pt x="41" y="45"/>
                            <a:pt x="40" y="45"/>
                            <a:pt x="40" y="45"/>
                          </a:cubicBezTo>
                          <a:cubicBezTo>
                            <a:pt x="40" y="45"/>
                            <a:pt x="40" y="45"/>
                            <a:pt x="40" y="44"/>
                          </a:cubicBezTo>
                          <a:cubicBezTo>
                            <a:pt x="40" y="44"/>
                            <a:pt x="40" y="44"/>
                            <a:pt x="40" y="44"/>
                          </a:cubicBezTo>
                          <a:cubicBezTo>
                            <a:pt x="40" y="45"/>
                            <a:pt x="40" y="45"/>
                            <a:pt x="40" y="45"/>
                          </a:cubicBezTo>
                          <a:cubicBezTo>
                            <a:pt x="40" y="45"/>
                            <a:pt x="39" y="45"/>
                            <a:pt x="39" y="45"/>
                          </a:cubicBezTo>
                          <a:cubicBezTo>
                            <a:pt x="39" y="45"/>
                            <a:pt x="39" y="44"/>
                            <a:pt x="39" y="44"/>
                          </a:cubicBezTo>
                          <a:cubicBezTo>
                            <a:pt x="39" y="44"/>
                            <a:pt x="39" y="44"/>
                            <a:pt x="39" y="44"/>
                          </a:cubicBezTo>
                          <a:close/>
                          <a:moveTo>
                            <a:pt x="44" y="41"/>
                          </a:move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4" y="41"/>
                          </a:cubicBezTo>
                          <a:cubicBezTo>
                            <a:pt x="44" y="41"/>
                            <a:pt x="44" y="41"/>
                            <a:pt x="45" y="41"/>
                          </a:cubicBezTo>
                          <a:cubicBezTo>
                            <a:pt x="45" y="41"/>
                            <a:pt x="45" y="41"/>
                            <a:pt x="45" y="41"/>
                          </a:cubicBezTo>
                          <a:cubicBezTo>
                            <a:pt x="45" y="40"/>
                            <a:pt x="46" y="40"/>
                            <a:pt x="46" y="40"/>
                          </a:cubicBezTo>
                          <a:cubicBezTo>
                            <a:pt x="46" y="39"/>
                            <a:pt x="46" y="39"/>
                            <a:pt x="46" y="39"/>
                          </a:cubicBezTo>
                          <a:cubicBezTo>
                            <a:pt x="46" y="39"/>
                            <a:pt x="46" y="39"/>
                            <a:pt x="46" y="38"/>
                          </a:cubicBezTo>
                          <a:cubicBezTo>
                            <a:pt x="46" y="38"/>
                            <a:pt x="46" y="38"/>
                            <a:pt x="46" y="38"/>
                          </a:cubicBezTo>
                          <a:cubicBezTo>
                            <a:pt x="46" y="38"/>
                            <a:pt x="46" y="38"/>
                            <a:pt x="46" y="37"/>
                          </a:cubicBezTo>
                          <a:cubicBezTo>
                            <a:pt x="46" y="37"/>
                            <a:pt x="46" y="37"/>
                            <a:pt x="46" y="37"/>
                          </a:cubicBezTo>
                          <a:cubicBezTo>
                            <a:pt x="46" y="37"/>
                            <a:pt x="46" y="37"/>
                            <a:pt x="46" y="37"/>
                          </a:cubicBezTo>
                          <a:cubicBezTo>
                            <a:pt x="46" y="37"/>
                            <a:pt x="46" y="38"/>
                            <a:pt x="46" y="38"/>
                          </a:cubicBezTo>
                          <a:cubicBezTo>
                            <a:pt x="46" y="38"/>
                            <a:pt x="46" y="38"/>
                            <a:pt x="46" y="38"/>
                          </a:cubicBezTo>
                          <a:cubicBezTo>
                            <a:pt x="46" y="38"/>
                            <a:pt x="46" y="38"/>
                            <a:pt x="46" y="38"/>
                          </a:cubicBezTo>
                          <a:cubicBezTo>
                            <a:pt x="46" y="38"/>
                            <a:pt x="46" y="39"/>
                            <a:pt x="46" y="39"/>
                          </a:cubicBezTo>
                          <a:cubicBezTo>
                            <a:pt x="46" y="39"/>
                            <a:pt x="46" y="39"/>
                            <a:pt x="46" y="39"/>
                          </a:cubicBezTo>
                          <a:cubicBezTo>
                            <a:pt x="46" y="39"/>
                            <a:pt x="46" y="39"/>
                            <a:pt x="46" y="40"/>
                          </a:cubicBezTo>
                          <a:cubicBezTo>
                            <a:pt x="46" y="40"/>
                            <a:pt x="46" y="40"/>
                            <a:pt x="46" y="40"/>
                          </a:cubicBezTo>
                          <a:cubicBezTo>
                            <a:pt x="46" y="40"/>
                            <a:pt x="46" y="40"/>
                            <a:pt x="46" y="40"/>
                          </a:cubicBezTo>
                          <a:cubicBezTo>
                            <a:pt x="45" y="40"/>
                            <a:pt x="45" y="41"/>
                            <a:pt x="45" y="41"/>
                          </a:cubicBezTo>
                          <a:cubicBezTo>
                            <a:pt x="45" y="41"/>
                            <a:pt x="45" y="41"/>
                            <a:pt x="45" y="41"/>
                          </a:cubicBezTo>
                          <a:cubicBezTo>
                            <a:pt x="44" y="41"/>
                            <a:pt x="44" y="41"/>
                            <a:pt x="44" y="41"/>
                          </a:cubicBezTo>
                          <a:cubicBezTo>
                            <a:pt x="44" y="41"/>
                            <a:pt x="44" y="41"/>
                            <a:pt x="44" y="41"/>
                          </a:cubicBezTo>
                          <a:close/>
                          <a:moveTo>
                            <a:pt x="45" y="35"/>
                          </a:moveTo>
                          <a:cubicBezTo>
                            <a:pt x="45" y="35"/>
                            <a:pt x="46" y="35"/>
                            <a:pt x="46" y="35"/>
                          </a:cubicBezTo>
                          <a:cubicBezTo>
                            <a:pt x="45" y="35"/>
                            <a:pt x="45" y="35"/>
                            <a:pt x="45" y="35"/>
                          </a:cubicBezTo>
                          <a:cubicBezTo>
                            <a:pt x="45" y="35"/>
                            <a:pt x="45" y="35"/>
                            <a:pt x="45" y="35"/>
                          </a:cubicBezTo>
                          <a:cubicBezTo>
                            <a:pt x="45" y="35"/>
                            <a:pt x="45" y="35"/>
                            <a:pt x="45" y="35"/>
                          </a:cubicBezTo>
                          <a:cubicBezTo>
                            <a:pt x="45" y="35"/>
                            <a:pt x="45" y="35"/>
                            <a:pt x="45" y="35"/>
                          </a:cubicBezTo>
                          <a:cubicBezTo>
                            <a:pt x="45" y="35"/>
                            <a:pt x="45" y="35"/>
                            <a:pt x="45" y="35"/>
                          </a:cubicBezTo>
                          <a:cubicBezTo>
                            <a:pt x="46" y="34"/>
                            <a:pt x="46" y="34"/>
                            <a:pt x="46" y="34"/>
                          </a:cubicBezTo>
                          <a:cubicBezTo>
                            <a:pt x="46" y="34"/>
                            <a:pt x="46" y="34"/>
                            <a:pt x="46" y="34"/>
                          </a:cubicBezTo>
                          <a:cubicBezTo>
                            <a:pt x="46" y="34"/>
                            <a:pt x="47" y="34"/>
                            <a:pt x="47" y="34"/>
                          </a:cubicBezTo>
                          <a:cubicBezTo>
                            <a:pt x="47" y="34"/>
                            <a:pt x="47" y="33"/>
                            <a:pt x="48" y="33"/>
                          </a:cubicBezTo>
                          <a:cubicBezTo>
                            <a:pt x="48" y="32"/>
                            <a:pt x="47" y="32"/>
                            <a:pt x="47" y="31"/>
                          </a:cubicBezTo>
                          <a:cubicBezTo>
                            <a:pt x="47" y="31"/>
                            <a:pt x="47" y="31"/>
                            <a:pt x="47" y="31"/>
                          </a:cubicBezTo>
                          <a:cubicBezTo>
                            <a:pt x="47" y="31"/>
                            <a:pt x="47" y="31"/>
                            <a:pt x="46" y="31"/>
                          </a:cubicBezTo>
                          <a:cubicBezTo>
                            <a:pt x="46" y="31"/>
                            <a:pt x="46" y="31"/>
                            <a:pt x="46" y="31"/>
                          </a:cubicBezTo>
                          <a:cubicBezTo>
                            <a:pt x="46" y="31"/>
                            <a:pt x="46" y="31"/>
                            <a:pt x="46" y="31"/>
                          </a:cubicBezTo>
                          <a:cubicBezTo>
                            <a:pt x="46" y="31"/>
                            <a:pt x="46" y="31"/>
                            <a:pt x="46" y="31"/>
                          </a:cubicBezTo>
                          <a:cubicBezTo>
                            <a:pt x="47" y="31"/>
                            <a:pt x="47" y="31"/>
                            <a:pt x="47" y="31"/>
                          </a:cubicBezTo>
                          <a:cubicBezTo>
                            <a:pt x="47" y="31"/>
                            <a:pt x="47" y="31"/>
                            <a:pt x="47" y="31"/>
                          </a:cubicBezTo>
                          <a:cubicBezTo>
                            <a:pt x="47" y="31"/>
                            <a:pt x="47" y="31"/>
                            <a:pt x="47" y="31"/>
                          </a:cubicBezTo>
                          <a:cubicBezTo>
                            <a:pt x="47" y="31"/>
                            <a:pt x="47" y="31"/>
                            <a:pt x="47" y="31"/>
                          </a:cubicBezTo>
                          <a:cubicBezTo>
                            <a:pt x="48" y="32"/>
                            <a:pt x="48" y="32"/>
                            <a:pt x="48" y="32"/>
                          </a:cubicBezTo>
                          <a:cubicBezTo>
                            <a:pt x="48" y="32"/>
                            <a:pt x="48" y="33"/>
                            <a:pt x="48" y="33"/>
                          </a:cubicBezTo>
                          <a:cubicBezTo>
                            <a:pt x="48" y="33"/>
                            <a:pt x="48" y="33"/>
                            <a:pt x="48" y="33"/>
                          </a:cubicBezTo>
                          <a:cubicBezTo>
                            <a:pt x="48" y="33"/>
                            <a:pt x="48" y="34"/>
                            <a:pt x="48" y="34"/>
                          </a:cubicBezTo>
                          <a:cubicBezTo>
                            <a:pt x="48" y="34"/>
                            <a:pt x="48" y="34"/>
                            <a:pt x="47" y="34"/>
                          </a:cubicBezTo>
                          <a:cubicBezTo>
                            <a:pt x="47" y="34"/>
                            <a:pt x="47" y="34"/>
                            <a:pt x="46" y="35"/>
                          </a:cubicBezTo>
                          <a:cubicBezTo>
                            <a:pt x="46" y="35"/>
                            <a:pt x="46" y="35"/>
                            <a:pt x="45" y="35"/>
                          </a:cubicBezTo>
                          <a:close/>
                          <a:moveTo>
                            <a:pt x="46" y="25"/>
                          </a:moveTo>
                          <a:cubicBezTo>
                            <a:pt x="46" y="25"/>
                            <a:pt x="46" y="25"/>
                            <a:pt x="46" y="24"/>
                          </a:cubicBezTo>
                          <a:cubicBezTo>
                            <a:pt x="46" y="24"/>
                            <a:pt x="46" y="24"/>
                            <a:pt x="46" y="24"/>
                          </a:cubicBezTo>
                          <a:cubicBezTo>
                            <a:pt x="46" y="24"/>
                            <a:pt x="46" y="25"/>
                            <a:pt x="46" y="25"/>
                          </a:cubicBezTo>
                          <a:close/>
                          <a:moveTo>
                            <a:pt x="36" y="10"/>
                          </a:moveTo>
                          <a:cubicBezTo>
                            <a:pt x="36" y="10"/>
                            <a:pt x="35" y="10"/>
                            <a:pt x="35" y="10"/>
                          </a:cubicBezTo>
                          <a:cubicBezTo>
                            <a:pt x="36" y="10"/>
                            <a:pt x="36" y="10"/>
                            <a:pt x="36" y="10"/>
                          </a:cubicBezTo>
                          <a:close/>
                          <a:moveTo>
                            <a:pt x="5" y="12"/>
                          </a:moveTo>
                          <a:cubicBezTo>
                            <a:pt x="5" y="12"/>
                            <a:pt x="5" y="12"/>
                            <a:pt x="5" y="12"/>
                          </a:cubicBezTo>
                          <a:cubicBezTo>
                            <a:pt x="5" y="12"/>
                            <a:pt x="5" y="12"/>
                            <a:pt x="5" y="12"/>
                          </a:cubicBezTo>
                          <a:close/>
                          <a:moveTo>
                            <a:pt x="4" y="29"/>
                          </a:moveTo>
                          <a:cubicBezTo>
                            <a:pt x="4" y="29"/>
                            <a:pt x="4" y="29"/>
                            <a:pt x="5" y="29"/>
                          </a:cubicBezTo>
                          <a:cubicBezTo>
                            <a:pt x="4" y="29"/>
                            <a:pt x="4" y="29"/>
                            <a:pt x="4" y="29"/>
                          </a:cubicBezTo>
                          <a:close/>
                          <a:moveTo>
                            <a:pt x="19" y="46"/>
                          </a:moveTo>
                          <a:cubicBezTo>
                            <a:pt x="18" y="46"/>
                            <a:pt x="18" y="45"/>
                            <a:pt x="18" y="45"/>
                          </a:cubicBezTo>
                          <a:cubicBezTo>
                            <a:pt x="17" y="44"/>
                            <a:pt x="17" y="44"/>
                            <a:pt x="17" y="44"/>
                          </a:cubicBezTo>
                          <a:cubicBezTo>
                            <a:pt x="17" y="44"/>
                            <a:pt x="17" y="44"/>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3"/>
                          </a:cubicBezTo>
                          <a:cubicBezTo>
                            <a:pt x="17" y="43"/>
                            <a:pt x="17" y="43"/>
                            <a:pt x="17" y="44"/>
                          </a:cubicBezTo>
                          <a:cubicBezTo>
                            <a:pt x="17" y="44"/>
                            <a:pt x="17" y="44"/>
                            <a:pt x="17" y="44"/>
                          </a:cubicBezTo>
                          <a:cubicBezTo>
                            <a:pt x="17" y="44"/>
                            <a:pt x="17" y="44"/>
                            <a:pt x="17" y="44"/>
                          </a:cubicBezTo>
                          <a:cubicBezTo>
                            <a:pt x="17" y="45"/>
                            <a:pt x="18" y="45"/>
                            <a:pt x="18" y="45"/>
                          </a:cubicBezTo>
                          <a:cubicBezTo>
                            <a:pt x="18" y="45"/>
                            <a:pt x="18" y="45"/>
                            <a:pt x="18" y="45"/>
                          </a:cubicBezTo>
                          <a:cubicBezTo>
                            <a:pt x="18" y="45"/>
                            <a:pt x="18" y="45"/>
                            <a:pt x="19" y="45"/>
                          </a:cubicBezTo>
                          <a:cubicBezTo>
                            <a:pt x="19" y="46"/>
                            <a:pt x="19" y="46"/>
                            <a:pt x="19" y="46"/>
                          </a:cubicBezTo>
                          <a:cubicBezTo>
                            <a:pt x="20" y="46"/>
                            <a:pt x="20" y="46"/>
                            <a:pt x="20" y="46"/>
                          </a:cubicBezTo>
                          <a:cubicBezTo>
                            <a:pt x="20" y="46"/>
                            <a:pt x="20" y="46"/>
                            <a:pt x="20" y="46"/>
                          </a:cubicBezTo>
                          <a:cubicBezTo>
                            <a:pt x="21" y="46"/>
                            <a:pt x="21" y="45"/>
                            <a:pt x="21"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2" y="45"/>
                            <a:pt x="22" y="45"/>
                          </a:cubicBezTo>
                          <a:cubicBezTo>
                            <a:pt x="22" y="45"/>
                            <a:pt x="21" y="45"/>
                            <a:pt x="21" y="46"/>
                          </a:cubicBezTo>
                          <a:cubicBezTo>
                            <a:pt x="21" y="46"/>
                            <a:pt x="21" y="46"/>
                            <a:pt x="21" y="46"/>
                          </a:cubicBezTo>
                          <a:cubicBezTo>
                            <a:pt x="21" y="46"/>
                            <a:pt x="21" y="46"/>
                            <a:pt x="21" y="46"/>
                          </a:cubicBezTo>
                          <a:cubicBezTo>
                            <a:pt x="21" y="46"/>
                            <a:pt x="21" y="46"/>
                            <a:pt x="21" y="46"/>
                          </a:cubicBezTo>
                          <a:cubicBezTo>
                            <a:pt x="21" y="46"/>
                            <a:pt x="21" y="46"/>
                            <a:pt x="21" y="46"/>
                          </a:cubicBezTo>
                          <a:cubicBezTo>
                            <a:pt x="21" y="46"/>
                            <a:pt x="21" y="46"/>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0" y="46"/>
                            <a:pt x="20" y="46"/>
                            <a:pt x="19" y="46"/>
                          </a:cubicBezTo>
                          <a:cubicBezTo>
                            <a:pt x="19" y="46"/>
                            <a:pt x="19" y="46"/>
                            <a:pt x="19" y="46"/>
                          </a:cubicBezTo>
                          <a:close/>
                          <a:moveTo>
                            <a:pt x="27" y="8"/>
                          </a:moveTo>
                          <a:cubicBezTo>
                            <a:pt x="28" y="8"/>
                            <a:pt x="28" y="8"/>
                            <a:pt x="29" y="8"/>
                          </a:cubicBezTo>
                          <a:cubicBezTo>
                            <a:pt x="29" y="8"/>
                            <a:pt x="29" y="8"/>
                            <a:pt x="29" y="8"/>
                          </a:cubicBezTo>
                          <a:cubicBezTo>
                            <a:pt x="29" y="8"/>
                            <a:pt x="29" y="8"/>
                            <a:pt x="29" y="8"/>
                          </a:cubicBezTo>
                          <a:cubicBezTo>
                            <a:pt x="30" y="8"/>
                            <a:pt x="31" y="9"/>
                            <a:pt x="31" y="9"/>
                          </a:cubicBezTo>
                          <a:cubicBezTo>
                            <a:pt x="31" y="9"/>
                            <a:pt x="31" y="9"/>
                            <a:pt x="31" y="9"/>
                          </a:cubicBezTo>
                          <a:cubicBezTo>
                            <a:pt x="32" y="10"/>
                            <a:pt x="32" y="10"/>
                            <a:pt x="33" y="10"/>
                          </a:cubicBezTo>
                          <a:cubicBezTo>
                            <a:pt x="33" y="10"/>
                            <a:pt x="33" y="11"/>
                            <a:pt x="33" y="11"/>
                          </a:cubicBezTo>
                          <a:cubicBezTo>
                            <a:pt x="34" y="11"/>
                            <a:pt x="34" y="11"/>
                            <a:pt x="34" y="11"/>
                          </a:cubicBezTo>
                          <a:cubicBezTo>
                            <a:pt x="34" y="11"/>
                            <a:pt x="34" y="11"/>
                            <a:pt x="34" y="11"/>
                          </a:cubicBezTo>
                          <a:cubicBezTo>
                            <a:pt x="34" y="11"/>
                            <a:pt x="34" y="11"/>
                            <a:pt x="35" y="12"/>
                          </a:cubicBezTo>
                          <a:cubicBezTo>
                            <a:pt x="36" y="12"/>
                            <a:pt x="36" y="12"/>
                            <a:pt x="36" y="12"/>
                          </a:cubicBezTo>
                          <a:cubicBezTo>
                            <a:pt x="36" y="13"/>
                            <a:pt x="37" y="13"/>
                            <a:pt x="37" y="14"/>
                          </a:cubicBezTo>
                          <a:cubicBezTo>
                            <a:pt x="37" y="13"/>
                            <a:pt x="36" y="13"/>
                            <a:pt x="36" y="13"/>
                          </a:cubicBezTo>
                          <a:cubicBezTo>
                            <a:pt x="36" y="12"/>
                            <a:pt x="36" y="12"/>
                            <a:pt x="35" y="12"/>
                          </a:cubicBezTo>
                          <a:cubicBezTo>
                            <a:pt x="36" y="12"/>
                            <a:pt x="36" y="12"/>
                            <a:pt x="36" y="12"/>
                          </a:cubicBezTo>
                          <a:cubicBezTo>
                            <a:pt x="36" y="13"/>
                            <a:pt x="37" y="13"/>
                            <a:pt x="37" y="14"/>
                          </a:cubicBezTo>
                          <a:cubicBezTo>
                            <a:pt x="37" y="14"/>
                            <a:pt x="37" y="14"/>
                            <a:pt x="37" y="14"/>
                          </a:cubicBezTo>
                          <a:cubicBezTo>
                            <a:pt x="38" y="14"/>
                            <a:pt x="38" y="15"/>
                            <a:pt x="38" y="15"/>
                          </a:cubicBezTo>
                          <a:cubicBezTo>
                            <a:pt x="38" y="15"/>
                            <a:pt x="38" y="15"/>
                            <a:pt x="38" y="15"/>
                          </a:cubicBezTo>
                          <a:cubicBezTo>
                            <a:pt x="39" y="16"/>
                            <a:pt x="39" y="16"/>
                            <a:pt x="39" y="16"/>
                          </a:cubicBezTo>
                          <a:cubicBezTo>
                            <a:pt x="39" y="16"/>
                            <a:pt x="39" y="16"/>
                            <a:pt x="39" y="16"/>
                          </a:cubicBezTo>
                          <a:cubicBezTo>
                            <a:pt x="39" y="17"/>
                            <a:pt x="40" y="17"/>
                            <a:pt x="40" y="17"/>
                          </a:cubicBezTo>
                          <a:cubicBezTo>
                            <a:pt x="40" y="17"/>
                            <a:pt x="40" y="17"/>
                            <a:pt x="40" y="17"/>
                          </a:cubicBezTo>
                          <a:cubicBezTo>
                            <a:pt x="40" y="18"/>
                            <a:pt x="41" y="18"/>
                            <a:pt x="41" y="18"/>
                          </a:cubicBezTo>
                          <a:cubicBezTo>
                            <a:pt x="41" y="19"/>
                            <a:pt x="41" y="20"/>
                            <a:pt x="42" y="20"/>
                          </a:cubicBezTo>
                          <a:cubicBezTo>
                            <a:pt x="42" y="20"/>
                            <a:pt x="42" y="20"/>
                            <a:pt x="42" y="20"/>
                          </a:cubicBezTo>
                          <a:cubicBezTo>
                            <a:pt x="42" y="21"/>
                            <a:pt x="42" y="21"/>
                            <a:pt x="42" y="21"/>
                          </a:cubicBezTo>
                          <a:cubicBezTo>
                            <a:pt x="42" y="22"/>
                            <a:pt x="42" y="22"/>
                            <a:pt x="42" y="22"/>
                          </a:cubicBezTo>
                          <a:cubicBezTo>
                            <a:pt x="43" y="23"/>
                            <a:pt x="43" y="23"/>
                            <a:pt x="43" y="23"/>
                          </a:cubicBezTo>
                          <a:cubicBezTo>
                            <a:pt x="42" y="23"/>
                            <a:pt x="42" y="23"/>
                            <a:pt x="42" y="23"/>
                          </a:cubicBezTo>
                          <a:cubicBezTo>
                            <a:pt x="43" y="23"/>
                            <a:pt x="43" y="23"/>
                            <a:pt x="43" y="23"/>
                          </a:cubicBezTo>
                          <a:cubicBezTo>
                            <a:pt x="43" y="23"/>
                            <a:pt x="43" y="23"/>
                            <a:pt x="43" y="23"/>
                          </a:cubicBezTo>
                          <a:cubicBezTo>
                            <a:pt x="43" y="25"/>
                            <a:pt x="44" y="26"/>
                            <a:pt x="44" y="27"/>
                          </a:cubicBezTo>
                          <a:cubicBezTo>
                            <a:pt x="44" y="26"/>
                            <a:pt x="43" y="25"/>
                            <a:pt x="43" y="24"/>
                          </a:cubicBezTo>
                          <a:cubicBezTo>
                            <a:pt x="43" y="24"/>
                            <a:pt x="43" y="24"/>
                            <a:pt x="43" y="24"/>
                          </a:cubicBezTo>
                          <a:cubicBezTo>
                            <a:pt x="44" y="25"/>
                            <a:pt x="44" y="26"/>
                            <a:pt x="44" y="27"/>
                          </a:cubicBezTo>
                          <a:cubicBezTo>
                            <a:pt x="44" y="27"/>
                            <a:pt x="44" y="27"/>
                            <a:pt x="44" y="27"/>
                          </a:cubicBezTo>
                          <a:cubicBezTo>
                            <a:pt x="44" y="27"/>
                            <a:pt x="44" y="28"/>
                            <a:pt x="44" y="28"/>
                          </a:cubicBezTo>
                          <a:cubicBezTo>
                            <a:pt x="44" y="28"/>
                            <a:pt x="44" y="28"/>
                            <a:pt x="44" y="28"/>
                          </a:cubicBezTo>
                          <a:cubicBezTo>
                            <a:pt x="44" y="28"/>
                            <a:pt x="44" y="29"/>
                            <a:pt x="44" y="29"/>
                          </a:cubicBezTo>
                          <a:cubicBezTo>
                            <a:pt x="44" y="29"/>
                            <a:pt x="44" y="29"/>
                            <a:pt x="44" y="29"/>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0"/>
                            <a:pt x="44" y="30"/>
                            <a:pt x="44" y="30"/>
                          </a:cubicBezTo>
                          <a:cubicBezTo>
                            <a:pt x="44" y="31"/>
                            <a:pt x="44" y="31"/>
                            <a:pt x="44" y="32"/>
                          </a:cubicBezTo>
                          <a:cubicBezTo>
                            <a:pt x="44" y="32"/>
                            <a:pt x="44" y="32"/>
                            <a:pt x="44" y="32"/>
                          </a:cubicBezTo>
                          <a:cubicBezTo>
                            <a:pt x="44" y="32"/>
                            <a:pt x="44" y="32"/>
                            <a:pt x="44" y="32"/>
                          </a:cubicBezTo>
                          <a:cubicBezTo>
                            <a:pt x="44" y="33"/>
                            <a:pt x="44" y="33"/>
                            <a:pt x="44" y="33"/>
                          </a:cubicBezTo>
                          <a:cubicBezTo>
                            <a:pt x="44" y="33"/>
                            <a:pt x="44" y="33"/>
                            <a:pt x="44" y="33"/>
                          </a:cubicBezTo>
                          <a:cubicBezTo>
                            <a:pt x="44" y="33"/>
                            <a:pt x="44" y="34"/>
                            <a:pt x="44" y="35"/>
                          </a:cubicBezTo>
                          <a:cubicBezTo>
                            <a:pt x="44" y="35"/>
                            <a:pt x="44" y="35"/>
                            <a:pt x="44" y="36"/>
                          </a:cubicBezTo>
                          <a:cubicBezTo>
                            <a:pt x="44" y="36"/>
                            <a:pt x="44" y="36"/>
                            <a:pt x="44" y="36"/>
                          </a:cubicBezTo>
                          <a:cubicBezTo>
                            <a:pt x="44" y="36"/>
                            <a:pt x="44" y="36"/>
                            <a:pt x="44" y="36"/>
                          </a:cubicBezTo>
                          <a:cubicBezTo>
                            <a:pt x="44" y="36"/>
                            <a:pt x="44" y="36"/>
                            <a:pt x="44" y="36"/>
                          </a:cubicBezTo>
                          <a:cubicBezTo>
                            <a:pt x="43" y="38"/>
                            <a:pt x="43" y="39"/>
                            <a:pt x="42" y="41"/>
                          </a:cubicBezTo>
                          <a:cubicBezTo>
                            <a:pt x="41" y="41"/>
                            <a:pt x="40" y="41"/>
                            <a:pt x="39" y="42"/>
                          </a:cubicBezTo>
                          <a:cubicBezTo>
                            <a:pt x="38" y="42"/>
                            <a:pt x="38" y="42"/>
                            <a:pt x="37" y="42"/>
                          </a:cubicBezTo>
                          <a:cubicBezTo>
                            <a:pt x="35" y="41"/>
                            <a:pt x="35" y="41"/>
                            <a:pt x="35" y="41"/>
                          </a:cubicBezTo>
                          <a:cubicBezTo>
                            <a:pt x="36" y="42"/>
                            <a:pt x="36" y="42"/>
                            <a:pt x="36" y="42"/>
                          </a:cubicBezTo>
                          <a:cubicBezTo>
                            <a:pt x="35" y="43"/>
                            <a:pt x="34" y="43"/>
                            <a:pt x="34" y="43"/>
                          </a:cubicBezTo>
                          <a:cubicBezTo>
                            <a:pt x="32" y="43"/>
                            <a:pt x="31" y="43"/>
                            <a:pt x="29" y="44"/>
                          </a:cubicBezTo>
                          <a:cubicBezTo>
                            <a:pt x="28" y="44"/>
                            <a:pt x="27" y="44"/>
                            <a:pt x="26" y="44"/>
                          </a:cubicBezTo>
                          <a:cubicBezTo>
                            <a:pt x="26" y="44"/>
                            <a:pt x="25" y="44"/>
                            <a:pt x="25" y="44"/>
                          </a:cubicBezTo>
                          <a:cubicBezTo>
                            <a:pt x="24" y="43"/>
                            <a:pt x="24" y="43"/>
                            <a:pt x="23" y="43"/>
                          </a:cubicBezTo>
                          <a:cubicBezTo>
                            <a:pt x="23" y="43"/>
                            <a:pt x="23" y="43"/>
                            <a:pt x="22" y="43"/>
                          </a:cubicBezTo>
                          <a:cubicBezTo>
                            <a:pt x="22" y="43"/>
                            <a:pt x="21" y="43"/>
                            <a:pt x="21" y="43"/>
                          </a:cubicBezTo>
                          <a:cubicBezTo>
                            <a:pt x="21" y="43"/>
                            <a:pt x="20" y="42"/>
                            <a:pt x="20" y="42"/>
                          </a:cubicBezTo>
                          <a:cubicBezTo>
                            <a:pt x="19" y="42"/>
                            <a:pt x="19" y="42"/>
                            <a:pt x="19" y="42"/>
                          </a:cubicBezTo>
                          <a:cubicBezTo>
                            <a:pt x="19" y="42"/>
                            <a:pt x="19" y="42"/>
                            <a:pt x="19" y="42"/>
                          </a:cubicBezTo>
                          <a:cubicBezTo>
                            <a:pt x="18" y="42"/>
                            <a:pt x="18" y="42"/>
                            <a:pt x="18" y="41"/>
                          </a:cubicBezTo>
                          <a:cubicBezTo>
                            <a:pt x="18" y="41"/>
                            <a:pt x="18" y="41"/>
                            <a:pt x="18" y="41"/>
                          </a:cubicBezTo>
                          <a:cubicBezTo>
                            <a:pt x="18" y="41"/>
                            <a:pt x="17" y="41"/>
                            <a:pt x="17" y="41"/>
                          </a:cubicBezTo>
                          <a:cubicBezTo>
                            <a:pt x="16" y="40"/>
                            <a:pt x="16" y="40"/>
                            <a:pt x="16" y="40"/>
                          </a:cubicBezTo>
                          <a:cubicBezTo>
                            <a:pt x="16" y="40"/>
                            <a:pt x="16" y="40"/>
                            <a:pt x="16" y="40"/>
                          </a:cubicBezTo>
                          <a:cubicBezTo>
                            <a:pt x="15" y="40"/>
                            <a:pt x="15" y="40"/>
                            <a:pt x="15" y="40"/>
                          </a:cubicBezTo>
                          <a:cubicBezTo>
                            <a:pt x="15" y="40"/>
                            <a:pt x="14" y="39"/>
                            <a:pt x="14" y="39"/>
                          </a:cubicBezTo>
                          <a:cubicBezTo>
                            <a:pt x="13" y="38"/>
                            <a:pt x="13" y="38"/>
                            <a:pt x="13" y="37"/>
                          </a:cubicBezTo>
                          <a:cubicBezTo>
                            <a:pt x="12" y="37"/>
                            <a:pt x="12" y="37"/>
                            <a:pt x="12" y="37"/>
                          </a:cubicBezTo>
                          <a:cubicBezTo>
                            <a:pt x="12" y="37"/>
                            <a:pt x="11" y="36"/>
                            <a:pt x="11" y="35"/>
                          </a:cubicBezTo>
                          <a:cubicBezTo>
                            <a:pt x="10" y="35"/>
                            <a:pt x="10" y="35"/>
                            <a:pt x="10" y="34"/>
                          </a:cubicBezTo>
                          <a:cubicBezTo>
                            <a:pt x="9" y="33"/>
                            <a:pt x="9" y="33"/>
                            <a:pt x="9" y="33"/>
                          </a:cubicBezTo>
                          <a:cubicBezTo>
                            <a:pt x="9" y="33"/>
                            <a:pt x="9" y="32"/>
                            <a:pt x="8" y="32"/>
                          </a:cubicBezTo>
                          <a:cubicBezTo>
                            <a:pt x="8" y="32"/>
                            <a:pt x="8" y="32"/>
                            <a:pt x="8" y="32"/>
                          </a:cubicBezTo>
                          <a:cubicBezTo>
                            <a:pt x="8" y="31"/>
                            <a:pt x="8" y="30"/>
                            <a:pt x="7" y="30"/>
                          </a:cubicBezTo>
                          <a:cubicBezTo>
                            <a:pt x="7" y="29"/>
                            <a:pt x="7" y="27"/>
                            <a:pt x="6" y="26"/>
                          </a:cubicBezTo>
                          <a:cubicBezTo>
                            <a:pt x="6" y="25"/>
                            <a:pt x="6" y="25"/>
                            <a:pt x="6" y="24"/>
                          </a:cubicBezTo>
                          <a:cubicBezTo>
                            <a:pt x="6" y="24"/>
                            <a:pt x="6" y="23"/>
                            <a:pt x="6" y="22"/>
                          </a:cubicBezTo>
                          <a:cubicBezTo>
                            <a:pt x="6" y="20"/>
                            <a:pt x="6" y="17"/>
                            <a:pt x="7" y="15"/>
                          </a:cubicBezTo>
                          <a:cubicBezTo>
                            <a:pt x="7" y="14"/>
                            <a:pt x="7" y="12"/>
                            <a:pt x="7" y="11"/>
                          </a:cubicBezTo>
                          <a:cubicBezTo>
                            <a:pt x="8" y="11"/>
                            <a:pt x="8" y="10"/>
                            <a:pt x="8" y="9"/>
                          </a:cubicBezTo>
                          <a:cubicBezTo>
                            <a:pt x="8" y="9"/>
                            <a:pt x="8" y="9"/>
                            <a:pt x="8" y="9"/>
                          </a:cubicBezTo>
                          <a:cubicBezTo>
                            <a:pt x="8" y="8"/>
                            <a:pt x="8" y="8"/>
                            <a:pt x="8"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10" y="8"/>
                            <a:pt x="10" y="8"/>
                            <a:pt x="10" y="8"/>
                          </a:cubicBezTo>
                          <a:cubicBezTo>
                            <a:pt x="11" y="8"/>
                            <a:pt x="11" y="8"/>
                            <a:pt x="12" y="8"/>
                          </a:cubicBezTo>
                          <a:cubicBezTo>
                            <a:pt x="14" y="7"/>
                            <a:pt x="15" y="7"/>
                            <a:pt x="17" y="7"/>
                          </a:cubicBezTo>
                          <a:cubicBezTo>
                            <a:pt x="18" y="7"/>
                            <a:pt x="19" y="7"/>
                            <a:pt x="20" y="7"/>
                          </a:cubicBezTo>
                          <a:cubicBezTo>
                            <a:pt x="20" y="7"/>
                            <a:pt x="20" y="7"/>
                            <a:pt x="20" y="7"/>
                          </a:cubicBezTo>
                          <a:cubicBezTo>
                            <a:pt x="21" y="7"/>
                            <a:pt x="21" y="7"/>
                            <a:pt x="21" y="7"/>
                          </a:cubicBezTo>
                          <a:cubicBezTo>
                            <a:pt x="22" y="7"/>
                            <a:pt x="22" y="7"/>
                            <a:pt x="23" y="7"/>
                          </a:cubicBezTo>
                          <a:cubicBezTo>
                            <a:pt x="24" y="7"/>
                            <a:pt x="26" y="7"/>
                            <a:pt x="27" y="7"/>
                          </a:cubicBezTo>
                          <a:cubicBezTo>
                            <a:pt x="27" y="8"/>
                            <a:pt x="27" y="8"/>
                            <a:pt x="27" y="8"/>
                          </a:cubicBezTo>
                          <a:cubicBezTo>
                            <a:pt x="27" y="8"/>
                            <a:pt x="27" y="8"/>
                            <a:pt x="27" y="8"/>
                          </a:cubicBezTo>
                          <a:close/>
                          <a:moveTo>
                            <a:pt x="42" y="19"/>
                          </a:moveTo>
                          <a:cubicBezTo>
                            <a:pt x="41" y="19"/>
                            <a:pt x="41" y="19"/>
                            <a:pt x="41" y="18"/>
                          </a:cubicBezTo>
                          <a:cubicBezTo>
                            <a:pt x="41" y="18"/>
                            <a:pt x="40" y="18"/>
                            <a:pt x="40" y="17"/>
                          </a:cubicBezTo>
                          <a:cubicBezTo>
                            <a:pt x="40" y="17"/>
                            <a:pt x="40" y="17"/>
                            <a:pt x="40" y="17"/>
                          </a:cubicBezTo>
                          <a:cubicBezTo>
                            <a:pt x="40" y="17"/>
                            <a:pt x="40" y="17"/>
                            <a:pt x="40" y="17"/>
                          </a:cubicBezTo>
                          <a:cubicBezTo>
                            <a:pt x="41" y="18"/>
                            <a:pt x="41" y="18"/>
                            <a:pt x="41" y="19"/>
                          </a:cubicBezTo>
                          <a:cubicBezTo>
                            <a:pt x="41" y="19"/>
                            <a:pt x="41" y="19"/>
                            <a:pt x="42" y="19"/>
                          </a:cubicBezTo>
                          <a:close/>
                          <a:moveTo>
                            <a:pt x="45" y="37"/>
                          </a:move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ubicBezTo>
                            <a:pt x="45" y="37"/>
                            <a:pt x="45" y="37"/>
                            <a:pt x="45" y="37"/>
                          </a:cubicBezTo>
                          <a:close/>
                          <a:moveTo>
                            <a:pt x="41" y="44"/>
                          </a:moveTo>
                          <a:cubicBezTo>
                            <a:pt x="41" y="44"/>
                            <a:pt x="41" y="44"/>
                            <a:pt x="41" y="44"/>
                          </a:cubicBezTo>
                          <a:cubicBezTo>
                            <a:pt x="41" y="44"/>
                            <a:pt x="41" y="44"/>
                            <a:pt x="41" y="44"/>
                          </a:cubicBezTo>
                          <a:cubicBezTo>
                            <a:pt x="41" y="44"/>
                            <a:pt x="41" y="44"/>
                            <a:pt x="41" y="44"/>
                          </a:cubicBezTo>
                          <a:close/>
                          <a:moveTo>
                            <a:pt x="30" y="45"/>
                          </a:moveTo>
                          <a:cubicBezTo>
                            <a:pt x="30" y="45"/>
                            <a:pt x="30" y="45"/>
                            <a:pt x="30" y="45"/>
                          </a:cubicBezTo>
                          <a:cubicBezTo>
                            <a:pt x="30" y="45"/>
                            <a:pt x="30" y="45"/>
                            <a:pt x="30" y="45"/>
                          </a:cubicBezTo>
                          <a:cubicBezTo>
                            <a:pt x="30" y="45"/>
                            <a:pt x="30" y="45"/>
                            <a:pt x="30" y="45"/>
                          </a:cubicBezTo>
                          <a:close/>
                          <a:moveTo>
                            <a:pt x="43" y="21"/>
                          </a:moveTo>
                          <a:cubicBezTo>
                            <a:pt x="43" y="21"/>
                            <a:pt x="43" y="21"/>
                            <a:pt x="43" y="21"/>
                          </a:cubicBezTo>
                          <a:cubicBezTo>
                            <a:pt x="43" y="21"/>
                            <a:pt x="43" y="21"/>
                            <a:pt x="43" y="21"/>
                          </a:cubicBezTo>
                          <a:cubicBezTo>
                            <a:pt x="43" y="21"/>
                            <a:pt x="43" y="21"/>
                            <a:pt x="43" y="21"/>
                          </a:cubicBezTo>
                          <a:close/>
                          <a:moveTo>
                            <a:pt x="44" y="41"/>
                          </a:moveTo>
                          <a:cubicBezTo>
                            <a:pt x="44" y="41"/>
                            <a:pt x="44" y="41"/>
                            <a:pt x="44" y="41"/>
                          </a:cubicBezTo>
                          <a:cubicBezTo>
                            <a:pt x="44" y="41"/>
                            <a:pt x="44" y="41"/>
                            <a:pt x="44" y="41"/>
                          </a:cubicBezTo>
                          <a:cubicBezTo>
                            <a:pt x="44" y="41"/>
                            <a:pt x="44" y="41"/>
                            <a:pt x="44" y="41"/>
                          </a:cubicBezTo>
                          <a:cubicBezTo>
                            <a:pt x="44" y="41"/>
                            <a:pt x="44" y="41"/>
                            <a:pt x="44" y="41"/>
                          </a:cubicBezTo>
                          <a:close/>
                          <a:moveTo>
                            <a:pt x="31" y="45"/>
                          </a:moveTo>
                          <a:cubicBezTo>
                            <a:pt x="31" y="45"/>
                            <a:pt x="31" y="45"/>
                            <a:pt x="31" y="45"/>
                          </a:cubicBezTo>
                          <a:cubicBezTo>
                            <a:pt x="31" y="45"/>
                            <a:pt x="31" y="45"/>
                            <a:pt x="31" y="45"/>
                          </a:cubicBezTo>
                          <a:cubicBezTo>
                            <a:pt x="31" y="45"/>
                            <a:pt x="31" y="45"/>
                            <a:pt x="31" y="45"/>
                          </a:cubicBezTo>
                          <a:cubicBezTo>
                            <a:pt x="31" y="45"/>
                            <a:pt x="31" y="45"/>
                            <a:pt x="31" y="45"/>
                          </a:cubicBezTo>
                          <a:cubicBezTo>
                            <a:pt x="31" y="45"/>
                            <a:pt x="31" y="45"/>
                            <a:pt x="31" y="45"/>
                          </a:cubicBezTo>
                          <a:cubicBezTo>
                            <a:pt x="31" y="45"/>
                            <a:pt x="31" y="45"/>
                            <a:pt x="31" y="45"/>
                          </a:cubicBezTo>
                          <a:cubicBezTo>
                            <a:pt x="31" y="45"/>
                            <a:pt x="31" y="45"/>
                            <a:pt x="31" y="45"/>
                          </a:cubicBezTo>
                          <a:cubicBezTo>
                            <a:pt x="31" y="45"/>
                            <a:pt x="31" y="45"/>
                            <a:pt x="31" y="45"/>
                          </a:cubicBezTo>
                          <a:cubicBezTo>
                            <a:pt x="31" y="45"/>
                            <a:pt x="31" y="45"/>
                            <a:pt x="31" y="45"/>
                          </a:cubicBezTo>
                          <a:cubicBezTo>
                            <a:pt x="31" y="45"/>
                            <a:pt x="31" y="45"/>
                            <a:pt x="31" y="45"/>
                          </a:cubicBezTo>
                          <a:cubicBezTo>
                            <a:pt x="31" y="45"/>
                            <a:pt x="31" y="45"/>
                            <a:pt x="31" y="45"/>
                          </a:cubicBezTo>
                          <a:cubicBezTo>
                            <a:pt x="31" y="45"/>
                            <a:pt x="31" y="45"/>
                            <a:pt x="31" y="45"/>
                          </a:cubicBezTo>
                          <a:cubicBezTo>
                            <a:pt x="31" y="45"/>
                            <a:pt x="31" y="45"/>
                            <a:pt x="31" y="45"/>
                          </a:cubicBezTo>
                          <a:cubicBezTo>
                            <a:pt x="31" y="45"/>
                            <a:pt x="31" y="45"/>
                            <a:pt x="31" y="45"/>
                          </a:cubicBezTo>
                          <a:close/>
                          <a:moveTo>
                            <a:pt x="15" y="42"/>
                          </a:moveTo>
                          <a:cubicBezTo>
                            <a:pt x="15" y="42"/>
                            <a:pt x="15" y="42"/>
                            <a:pt x="15" y="42"/>
                          </a:cubicBezTo>
                          <a:cubicBezTo>
                            <a:pt x="15" y="42"/>
                            <a:pt x="15" y="42"/>
                            <a:pt x="15" y="42"/>
                          </a:cubicBezTo>
                          <a:cubicBezTo>
                            <a:pt x="15" y="42"/>
                            <a:pt x="15" y="42"/>
                            <a:pt x="15" y="42"/>
                          </a:cubicBezTo>
                          <a:close/>
                          <a:moveTo>
                            <a:pt x="15" y="41"/>
                          </a:moveTo>
                          <a:cubicBezTo>
                            <a:pt x="15" y="41"/>
                            <a:pt x="15" y="41"/>
                            <a:pt x="15" y="41"/>
                          </a:cubicBezTo>
                          <a:cubicBezTo>
                            <a:pt x="15" y="41"/>
                            <a:pt x="15" y="41"/>
                            <a:pt x="15" y="41"/>
                          </a:cubicBezTo>
                          <a:close/>
                          <a:moveTo>
                            <a:pt x="2" y="26"/>
                          </a:moveTo>
                          <a:cubicBezTo>
                            <a:pt x="2" y="26"/>
                            <a:pt x="3" y="25"/>
                            <a:pt x="3" y="25"/>
                          </a:cubicBezTo>
                          <a:cubicBezTo>
                            <a:pt x="3" y="24"/>
                            <a:pt x="4" y="24"/>
                            <a:pt x="4" y="24"/>
                          </a:cubicBezTo>
                          <a:cubicBezTo>
                            <a:pt x="4" y="24"/>
                            <a:pt x="4" y="24"/>
                            <a:pt x="4" y="24"/>
                          </a:cubicBezTo>
                          <a:cubicBezTo>
                            <a:pt x="4" y="24"/>
                            <a:pt x="4" y="24"/>
                            <a:pt x="4" y="24"/>
                          </a:cubicBezTo>
                          <a:cubicBezTo>
                            <a:pt x="4" y="24"/>
                            <a:pt x="4" y="24"/>
                            <a:pt x="4" y="24"/>
                          </a:cubicBezTo>
                          <a:cubicBezTo>
                            <a:pt x="4" y="24"/>
                            <a:pt x="4" y="24"/>
                            <a:pt x="4" y="24"/>
                          </a:cubicBezTo>
                          <a:cubicBezTo>
                            <a:pt x="4" y="24"/>
                            <a:pt x="4" y="24"/>
                            <a:pt x="4" y="24"/>
                          </a:cubicBezTo>
                          <a:cubicBezTo>
                            <a:pt x="4" y="24"/>
                            <a:pt x="4" y="24"/>
                            <a:pt x="4" y="24"/>
                          </a:cubicBezTo>
                          <a:cubicBezTo>
                            <a:pt x="4" y="24"/>
                            <a:pt x="4" y="24"/>
                            <a:pt x="4" y="24"/>
                          </a:cubicBezTo>
                          <a:cubicBezTo>
                            <a:pt x="4" y="24"/>
                            <a:pt x="5" y="24"/>
                            <a:pt x="5" y="24"/>
                          </a:cubicBezTo>
                          <a:cubicBezTo>
                            <a:pt x="5" y="24"/>
                            <a:pt x="4" y="24"/>
                            <a:pt x="4" y="24"/>
                          </a:cubicBezTo>
                          <a:cubicBezTo>
                            <a:pt x="4" y="24"/>
                            <a:pt x="4" y="24"/>
                            <a:pt x="4" y="24"/>
                          </a:cubicBezTo>
                          <a:cubicBezTo>
                            <a:pt x="4" y="24"/>
                            <a:pt x="4" y="24"/>
                            <a:pt x="4" y="24"/>
                          </a:cubicBezTo>
                          <a:cubicBezTo>
                            <a:pt x="4" y="24"/>
                            <a:pt x="4" y="24"/>
                            <a:pt x="4" y="24"/>
                          </a:cubicBezTo>
                          <a:cubicBezTo>
                            <a:pt x="4" y="25"/>
                            <a:pt x="4" y="25"/>
                            <a:pt x="4" y="25"/>
                          </a:cubicBezTo>
                          <a:cubicBezTo>
                            <a:pt x="4" y="25"/>
                            <a:pt x="4" y="25"/>
                            <a:pt x="3" y="25"/>
                          </a:cubicBezTo>
                          <a:cubicBezTo>
                            <a:pt x="3" y="26"/>
                            <a:pt x="3" y="27"/>
                            <a:pt x="4" y="28"/>
                          </a:cubicBezTo>
                          <a:cubicBezTo>
                            <a:pt x="4" y="28"/>
                            <a:pt x="4" y="28"/>
                            <a:pt x="4" y="29"/>
                          </a:cubicBezTo>
                          <a:cubicBezTo>
                            <a:pt x="4" y="29"/>
                            <a:pt x="4" y="29"/>
                            <a:pt x="5" y="29"/>
                          </a:cubicBezTo>
                          <a:cubicBezTo>
                            <a:pt x="5" y="29"/>
                            <a:pt x="5" y="29"/>
                            <a:pt x="5" y="29"/>
                          </a:cubicBezTo>
                          <a:cubicBezTo>
                            <a:pt x="5" y="29"/>
                            <a:pt x="5" y="29"/>
                            <a:pt x="5" y="29"/>
                          </a:cubicBezTo>
                          <a:cubicBezTo>
                            <a:pt x="5" y="29"/>
                            <a:pt x="5" y="29"/>
                            <a:pt x="5" y="29"/>
                          </a:cubicBezTo>
                          <a:cubicBezTo>
                            <a:pt x="5" y="29"/>
                            <a:pt x="5" y="29"/>
                            <a:pt x="5" y="29"/>
                          </a:cubicBezTo>
                          <a:cubicBezTo>
                            <a:pt x="5" y="29"/>
                            <a:pt x="5" y="29"/>
                            <a:pt x="6" y="29"/>
                          </a:cubicBezTo>
                          <a:cubicBezTo>
                            <a:pt x="5" y="29"/>
                            <a:pt x="5" y="29"/>
                            <a:pt x="5"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29"/>
                          </a:cubicBezTo>
                          <a:cubicBezTo>
                            <a:pt x="6" y="29"/>
                            <a:pt x="6" y="29"/>
                            <a:pt x="6" y="29"/>
                          </a:cubicBezTo>
                          <a:cubicBezTo>
                            <a:pt x="6" y="29"/>
                            <a:pt x="6" y="29"/>
                            <a:pt x="6" y="30"/>
                          </a:cubicBezTo>
                          <a:cubicBezTo>
                            <a:pt x="5" y="29"/>
                            <a:pt x="4" y="29"/>
                            <a:pt x="3" y="28"/>
                          </a:cubicBezTo>
                          <a:cubicBezTo>
                            <a:pt x="3" y="29"/>
                            <a:pt x="4" y="29"/>
                            <a:pt x="4" y="29"/>
                          </a:cubicBezTo>
                          <a:cubicBezTo>
                            <a:pt x="3" y="29"/>
                            <a:pt x="3" y="28"/>
                            <a:pt x="3" y="28"/>
                          </a:cubicBezTo>
                          <a:cubicBezTo>
                            <a:pt x="3" y="28"/>
                            <a:pt x="3" y="28"/>
                            <a:pt x="3" y="28"/>
                          </a:cubicBezTo>
                          <a:cubicBezTo>
                            <a:pt x="3" y="28"/>
                            <a:pt x="3" y="28"/>
                            <a:pt x="3" y="28"/>
                          </a:cubicBezTo>
                          <a:cubicBezTo>
                            <a:pt x="3" y="28"/>
                            <a:pt x="2" y="27"/>
                            <a:pt x="2" y="27"/>
                          </a:cubicBezTo>
                          <a:cubicBezTo>
                            <a:pt x="2" y="27"/>
                            <a:pt x="2" y="26"/>
                            <a:pt x="2" y="26"/>
                          </a:cubicBezTo>
                          <a:close/>
                          <a:moveTo>
                            <a:pt x="19" y="5"/>
                          </a:moveTo>
                          <a:cubicBezTo>
                            <a:pt x="19" y="5"/>
                            <a:pt x="19" y="5"/>
                            <a:pt x="19" y="5"/>
                          </a:cubicBezTo>
                          <a:cubicBezTo>
                            <a:pt x="19" y="5"/>
                            <a:pt x="19" y="5"/>
                            <a:pt x="19" y="5"/>
                          </a:cubicBezTo>
                          <a:cubicBezTo>
                            <a:pt x="19" y="5"/>
                            <a:pt x="19" y="5"/>
                            <a:pt x="19" y="5"/>
                          </a:cubicBezTo>
                          <a:cubicBezTo>
                            <a:pt x="19" y="5"/>
                            <a:pt x="19" y="5"/>
                            <a:pt x="19" y="5"/>
                          </a:cubicBezTo>
                          <a:close/>
                          <a:moveTo>
                            <a:pt x="21" y="5"/>
                          </a:moveTo>
                          <a:cubicBezTo>
                            <a:pt x="21" y="5"/>
                            <a:pt x="21" y="5"/>
                            <a:pt x="21" y="5"/>
                          </a:cubicBezTo>
                          <a:cubicBezTo>
                            <a:pt x="21" y="5"/>
                            <a:pt x="21" y="5"/>
                            <a:pt x="21" y="4"/>
                          </a:cubicBezTo>
                          <a:cubicBezTo>
                            <a:pt x="21" y="5"/>
                            <a:pt x="21" y="5"/>
                            <a:pt x="21" y="5"/>
                          </a:cubicBezTo>
                          <a:cubicBezTo>
                            <a:pt x="21" y="5"/>
                            <a:pt x="21" y="4"/>
                            <a:pt x="21" y="4"/>
                          </a:cubicBezTo>
                          <a:cubicBezTo>
                            <a:pt x="21" y="4"/>
                            <a:pt x="21" y="4"/>
                            <a:pt x="21" y="4"/>
                          </a:cubicBezTo>
                          <a:cubicBezTo>
                            <a:pt x="21" y="4"/>
                            <a:pt x="21" y="4"/>
                            <a:pt x="21" y="4"/>
                          </a:cubicBezTo>
                          <a:cubicBezTo>
                            <a:pt x="22" y="5"/>
                            <a:pt x="21" y="5"/>
                            <a:pt x="21" y="5"/>
                          </a:cubicBezTo>
                          <a:cubicBezTo>
                            <a:pt x="21" y="5"/>
                            <a:pt x="21" y="5"/>
                            <a:pt x="21" y="5"/>
                          </a:cubicBezTo>
                          <a:cubicBezTo>
                            <a:pt x="21" y="5"/>
                            <a:pt x="21" y="5"/>
                            <a:pt x="21" y="5"/>
                          </a:cubicBezTo>
                          <a:cubicBezTo>
                            <a:pt x="21" y="5"/>
                            <a:pt x="21" y="5"/>
                            <a:pt x="21" y="5"/>
                          </a:cubicBezTo>
                          <a:cubicBezTo>
                            <a:pt x="21" y="5"/>
                            <a:pt x="21" y="5"/>
                            <a:pt x="21" y="5"/>
                          </a:cubicBezTo>
                          <a:close/>
                          <a:moveTo>
                            <a:pt x="43" y="15"/>
                          </a:moveTo>
                          <a:cubicBezTo>
                            <a:pt x="43" y="15"/>
                            <a:pt x="43" y="15"/>
                            <a:pt x="43" y="15"/>
                          </a:cubicBezTo>
                          <a:cubicBezTo>
                            <a:pt x="43" y="15"/>
                            <a:pt x="43" y="15"/>
                            <a:pt x="43" y="15"/>
                          </a:cubicBezTo>
                          <a:cubicBezTo>
                            <a:pt x="43" y="15"/>
                            <a:pt x="43" y="15"/>
                            <a:pt x="43" y="15"/>
                          </a:cubicBezTo>
                          <a:close/>
                          <a:moveTo>
                            <a:pt x="47" y="25"/>
                          </a:moveTo>
                          <a:cubicBezTo>
                            <a:pt x="47" y="25"/>
                            <a:pt x="47" y="25"/>
                            <a:pt x="47" y="25"/>
                          </a:cubicBezTo>
                          <a:cubicBezTo>
                            <a:pt x="47" y="25"/>
                            <a:pt x="47" y="25"/>
                            <a:pt x="47" y="26"/>
                          </a:cubicBezTo>
                          <a:cubicBezTo>
                            <a:pt x="47" y="26"/>
                            <a:pt x="47" y="26"/>
                            <a:pt x="47" y="26"/>
                          </a:cubicBezTo>
                          <a:cubicBezTo>
                            <a:pt x="47" y="26"/>
                            <a:pt x="47" y="27"/>
                            <a:pt x="47" y="27"/>
                          </a:cubicBezTo>
                          <a:cubicBezTo>
                            <a:pt x="47" y="27"/>
                            <a:pt x="47" y="27"/>
                            <a:pt x="46" y="27"/>
                          </a:cubicBezTo>
                          <a:cubicBezTo>
                            <a:pt x="46" y="27"/>
                            <a:pt x="46" y="28"/>
                            <a:pt x="46" y="28"/>
                          </a:cubicBezTo>
                          <a:cubicBezTo>
                            <a:pt x="46" y="28"/>
                            <a:pt x="46" y="28"/>
                            <a:pt x="46" y="28"/>
                          </a:cubicBezTo>
                          <a:cubicBezTo>
                            <a:pt x="46" y="28"/>
                            <a:pt x="46" y="28"/>
                            <a:pt x="46" y="28"/>
                          </a:cubicBezTo>
                          <a:cubicBezTo>
                            <a:pt x="46" y="28"/>
                            <a:pt x="46" y="28"/>
                            <a:pt x="46" y="28"/>
                          </a:cubicBezTo>
                          <a:cubicBezTo>
                            <a:pt x="46" y="28"/>
                            <a:pt x="46" y="28"/>
                            <a:pt x="46" y="28"/>
                          </a:cubicBezTo>
                          <a:cubicBezTo>
                            <a:pt x="46" y="29"/>
                            <a:pt x="45" y="29"/>
                            <a:pt x="45" y="29"/>
                          </a:cubicBezTo>
                          <a:cubicBezTo>
                            <a:pt x="45" y="29"/>
                            <a:pt x="45" y="29"/>
                            <a:pt x="45" y="29"/>
                          </a:cubicBezTo>
                          <a:cubicBezTo>
                            <a:pt x="45" y="29"/>
                            <a:pt x="45" y="28"/>
                            <a:pt x="45" y="28"/>
                          </a:cubicBezTo>
                          <a:cubicBezTo>
                            <a:pt x="45" y="28"/>
                            <a:pt x="45" y="28"/>
                            <a:pt x="45" y="28"/>
                          </a:cubicBezTo>
                          <a:cubicBezTo>
                            <a:pt x="45" y="28"/>
                            <a:pt x="45" y="28"/>
                            <a:pt x="46" y="28"/>
                          </a:cubicBezTo>
                          <a:cubicBezTo>
                            <a:pt x="46" y="28"/>
                            <a:pt x="46" y="28"/>
                            <a:pt x="46" y="28"/>
                          </a:cubicBezTo>
                          <a:cubicBezTo>
                            <a:pt x="46" y="28"/>
                            <a:pt x="46" y="28"/>
                            <a:pt x="46" y="28"/>
                          </a:cubicBezTo>
                          <a:cubicBezTo>
                            <a:pt x="46" y="28"/>
                            <a:pt x="46" y="27"/>
                            <a:pt x="46" y="27"/>
                          </a:cubicBezTo>
                          <a:cubicBezTo>
                            <a:pt x="46" y="27"/>
                            <a:pt x="46" y="26"/>
                            <a:pt x="46" y="26"/>
                          </a:cubicBezTo>
                          <a:cubicBezTo>
                            <a:pt x="46" y="26"/>
                            <a:pt x="46" y="26"/>
                            <a:pt x="46" y="26"/>
                          </a:cubicBezTo>
                          <a:cubicBezTo>
                            <a:pt x="46" y="26"/>
                            <a:pt x="46" y="26"/>
                            <a:pt x="46" y="25"/>
                          </a:cubicBezTo>
                          <a:cubicBezTo>
                            <a:pt x="46" y="26"/>
                            <a:pt x="46" y="26"/>
                            <a:pt x="46" y="26"/>
                          </a:cubicBezTo>
                          <a:cubicBezTo>
                            <a:pt x="46" y="25"/>
                            <a:pt x="46" y="25"/>
                            <a:pt x="46" y="24"/>
                          </a:cubicBezTo>
                          <a:cubicBezTo>
                            <a:pt x="46" y="24"/>
                            <a:pt x="45" y="24"/>
                            <a:pt x="45" y="24"/>
                          </a:cubicBezTo>
                          <a:cubicBezTo>
                            <a:pt x="45" y="24"/>
                            <a:pt x="45" y="24"/>
                            <a:pt x="45" y="24"/>
                          </a:cubicBezTo>
                          <a:cubicBezTo>
                            <a:pt x="45" y="24"/>
                            <a:pt x="45" y="24"/>
                            <a:pt x="44" y="24"/>
                          </a:cubicBezTo>
                          <a:cubicBezTo>
                            <a:pt x="44" y="23"/>
                            <a:pt x="44" y="23"/>
                            <a:pt x="44" y="23"/>
                          </a:cubicBezTo>
                          <a:cubicBezTo>
                            <a:pt x="44" y="23"/>
                            <a:pt x="44" y="23"/>
                            <a:pt x="44" y="23"/>
                          </a:cubicBezTo>
                          <a:cubicBezTo>
                            <a:pt x="44" y="23"/>
                            <a:pt x="44" y="23"/>
                            <a:pt x="45" y="23"/>
                          </a:cubicBezTo>
                          <a:cubicBezTo>
                            <a:pt x="45" y="23"/>
                            <a:pt x="45" y="23"/>
                            <a:pt x="45" y="23"/>
                          </a:cubicBezTo>
                          <a:cubicBezTo>
                            <a:pt x="45" y="23"/>
                            <a:pt x="45" y="23"/>
                            <a:pt x="45" y="23"/>
                          </a:cubicBezTo>
                          <a:cubicBezTo>
                            <a:pt x="45" y="23"/>
                            <a:pt x="45" y="23"/>
                            <a:pt x="45" y="23"/>
                          </a:cubicBezTo>
                          <a:cubicBezTo>
                            <a:pt x="45" y="23"/>
                            <a:pt x="45" y="23"/>
                            <a:pt x="45" y="23"/>
                          </a:cubicBezTo>
                          <a:cubicBezTo>
                            <a:pt x="45" y="23"/>
                            <a:pt x="46" y="23"/>
                            <a:pt x="46" y="24"/>
                          </a:cubicBezTo>
                          <a:cubicBezTo>
                            <a:pt x="46" y="24"/>
                            <a:pt x="46" y="24"/>
                            <a:pt x="46" y="24"/>
                          </a:cubicBezTo>
                          <a:cubicBezTo>
                            <a:pt x="46" y="24"/>
                            <a:pt x="47" y="24"/>
                            <a:pt x="47" y="24"/>
                          </a:cubicBezTo>
                          <a:cubicBezTo>
                            <a:pt x="47" y="25"/>
                            <a:pt x="47" y="25"/>
                            <a:pt x="47" y="25"/>
                          </a:cubicBezTo>
                          <a:close/>
                          <a:moveTo>
                            <a:pt x="34" y="47"/>
                          </a:moveTo>
                          <a:cubicBezTo>
                            <a:pt x="34" y="47"/>
                            <a:pt x="34" y="47"/>
                            <a:pt x="34" y="47"/>
                          </a:cubicBezTo>
                          <a:cubicBezTo>
                            <a:pt x="33" y="47"/>
                            <a:pt x="33" y="47"/>
                            <a:pt x="33" y="47"/>
                          </a:cubicBezTo>
                          <a:cubicBezTo>
                            <a:pt x="33" y="47"/>
                            <a:pt x="33" y="47"/>
                            <a:pt x="32" y="47"/>
                          </a:cubicBezTo>
                          <a:cubicBezTo>
                            <a:pt x="32" y="46"/>
                            <a:pt x="32" y="46"/>
                            <a:pt x="32" y="46"/>
                          </a:cubicBezTo>
                          <a:cubicBezTo>
                            <a:pt x="32" y="46"/>
                            <a:pt x="32" y="46"/>
                            <a:pt x="32" y="46"/>
                          </a:cubicBezTo>
                          <a:cubicBezTo>
                            <a:pt x="32" y="46"/>
                            <a:pt x="32" y="46"/>
                            <a:pt x="31" y="46"/>
                          </a:cubicBezTo>
                          <a:cubicBezTo>
                            <a:pt x="31" y="46"/>
                            <a:pt x="31" y="46"/>
                            <a:pt x="31" y="46"/>
                          </a:cubicBezTo>
                          <a:cubicBezTo>
                            <a:pt x="31" y="45"/>
                            <a:pt x="31" y="45"/>
                            <a:pt x="31" y="45"/>
                          </a:cubicBezTo>
                          <a:cubicBezTo>
                            <a:pt x="31" y="45"/>
                            <a:pt x="31" y="45"/>
                            <a:pt x="31" y="45"/>
                          </a:cubicBezTo>
                          <a:cubicBezTo>
                            <a:pt x="31" y="45"/>
                            <a:pt x="31" y="45"/>
                            <a:pt x="31" y="45"/>
                          </a:cubicBezTo>
                          <a:cubicBezTo>
                            <a:pt x="31" y="45"/>
                            <a:pt x="31" y="45"/>
                            <a:pt x="31" y="45"/>
                          </a:cubicBezTo>
                          <a:cubicBezTo>
                            <a:pt x="31" y="45"/>
                            <a:pt x="31" y="45"/>
                            <a:pt x="31" y="45"/>
                          </a:cubicBezTo>
                          <a:cubicBezTo>
                            <a:pt x="31" y="45"/>
                            <a:pt x="31" y="45"/>
                            <a:pt x="31" y="45"/>
                          </a:cubicBezTo>
                          <a:cubicBezTo>
                            <a:pt x="31" y="45"/>
                            <a:pt x="31" y="45"/>
                            <a:pt x="31" y="45"/>
                          </a:cubicBezTo>
                          <a:cubicBezTo>
                            <a:pt x="31" y="45"/>
                            <a:pt x="31" y="45"/>
                            <a:pt x="32" y="45"/>
                          </a:cubicBezTo>
                          <a:cubicBezTo>
                            <a:pt x="32" y="46"/>
                            <a:pt x="32" y="46"/>
                            <a:pt x="32" y="46"/>
                          </a:cubicBezTo>
                          <a:cubicBezTo>
                            <a:pt x="32" y="46"/>
                            <a:pt x="32" y="46"/>
                            <a:pt x="32" y="46"/>
                          </a:cubicBezTo>
                          <a:cubicBezTo>
                            <a:pt x="32" y="46"/>
                            <a:pt x="33" y="46"/>
                            <a:pt x="33" y="47"/>
                          </a:cubicBezTo>
                          <a:cubicBezTo>
                            <a:pt x="33" y="47"/>
                            <a:pt x="33" y="47"/>
                            <a:pt x="33" y="47"/>
                          </a:cubicBezTo>
                          <a:cubicBezTo>
                            <a:pt x="33" y="47"/>
                            <a:pt x="33" y="47"/>
                            <a:pt x="33" y="47"/>
                          </a:cubicBezTo>
                          <a:cubicBezTo>
                            <a:pt x="34" y="47"/>
                            <a:pt x="34" y="46"/>
                            <a:pt x="35" y="46"/>
                          </a:cubicBezTo>
                          <a:cubicBezTo>
                            <a:pt x="35" y="46"/>
                            <a:pt x="35" y="46"/>
                            <a:pt x="35" y="46"/>
                          </a:cubicBezTo>
                          <a:cubicBezTo>
                            <a:pt x="35" y="45"/>
                            <a:pt x="35" y="45"/>
                            <a:pt x="35" y="45"/>
                          </a:cubicBezTo>
                          <a:cubicBezTo>
                            <a:pt x="35" y="45"/>
                            <a:pt x="35" y="45"/>
                            <a:pt x="35" y="45"/>
                          </a:cubicBezTo>
                          <a:cubicBezTo>
                            <a:pt x="35" y="45"/>
                            <a:pt x="35" y="45"/>
                            <a:pt x="35" y="45"/>
                          </a:cubicBezTo>
                          <a:cubicBezTo>
                            <a:pt x="35" y="45"/>
                            <a:pt x="35" y="45"/>
                            <a:pt x="35" y="45"/>
                          </a:cubicBezTo>
                          <a:cubicBezTo>
                            <a:pt x="35" y="45"/>
                            <a:pt x="35" y="45"/>
                            <a:pt x="35" y="45"/>
                          </a:cubicBezTo>
                          <a:cubicBezTo>
                            <a:pt x="35" y="45"/>
                            <a:pt x="36" y="45"/>
                            <a:pt x="36" y="45"/>
                          </a:cubicBezTo>
                          <a:cubicBezTo>
                            <a:pt x="36" y="44"/>
                            <a:pt x="36" y="44"/>
                            <a:pt x="36" y="44"/>
                          </a:cubicBezTo>
                          <a:cubicBezTo>
                            <a:pt x="36" y="44"/>
                            <a:pt x="36" y="44"/>
                            <a:pt x="36" y="44"/>
                          </a:cubicBezTo>
                          <a:cubicBezTo>
                            <a:pt x="36" y="44"/>
                            <a:pt x="36" y="44"/>
                            <a:pt x="36" y="44"/>
                          </a:cubicBezTo>
                          <a:cubicBezTo>
                            <a:pt x="36" y="44"/>
                            <a:pt x="36" y="44"/>
                            <a:pt x="36" y="44"/>
                          </a:cubicBezTo>
                          <a:cubicBezTo>
                            <a:pt x="36" y="44"/>
                            <a:pt x="36"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6" y="44"/>
                            <a:pt x="36" y="45"/>
                            <a:pt x="36" y="46"/>
                          </a:cubicBezTo>
                          <a:cubicBezTo>
                            <a:pt x="36" y="46"/>
                            <a:pt x="36" y="46"/>
                            <a:pt x="36" y="46"/>
                          </a:cubicBezTo>
                          <a:cubicBezTo>
                            <a:pt x="36" y="46"/>
                            <a:pt x="36" y="46"/>
                            <a:pt x="36" y="46"/>
                          </a:cubicBezTo>
                          <a:cubicBezTo>
                            <a:pt x="36" y="46"/>
                            <a:pt x="36" y="46"/>
                            <a:pt x="36" y="46"/>
                          </a:cubicBezTo>
                          <a:cubicBezTo>
                            <a:pt x="35" y="46"/>
                            <a:pt x="35" y="46"/>
                            <a:pt x="35" y="46"/>
                          </a:cubicBezTo>
                          <a:cubicBezTo>
                            <a:pt x="35" y="46"/>
                            <a:pt x="35" y="46"/>
                            <a:pt x="35" y="46"/>
                          </a:cubicBezTo>
                          <a:cubicBezTo>
                            <a:pt x="35" y="46"/>
                            <a:pt x="35" y="46"/>
                            <a:pt x="35" y="46"/>
                          </a:cubicBezTo>
                          <a:cubicBezTo>
                            <a:pt x="35" y="47"/>
                            <a:pt x="35" y="47"/>
                            <a:pt x="34" y="47"/>
                          </a:cubicBezTo>
                          <a:cubicBezTo>
                            <a:pt x="34" y="47"/>
                            <a:pt x="34" y="47"/>
                            <a:pt x="34" y="47"/>
                          </a:cubicBezTo>
                          <a:cubicBezTo>
                            <a:pt x="34" y="47"/>
                            <a:pt x="34" y="47"/>
                            <a:pt x="34" y="47"/>
                          </a:cubicBezTo>
                          <a:close/>
                          <a:moveTo>
                            <a:pt x="10" y="38"/>
                          </a:moveTo>
                          <a:cubicBezTo>
                            <a:pt x="10" y="38"/>
                            <a:pt x="10" y="38"/>
                            <a:pt x="10" y="38"/>
                          </a:cubicBezTo>
                          <a:cubicBezTo>
                            <a:pt x="10" y="38"/>
                            <a:pt x="10" y="38"/>
                            <a:pt x="10" y="38"/>
                          </a:cubicBezTo>
                          <a:cubicBezTo>
                            <a:pt x="10" y="38"/>
                            <a:pt x="10" y="37"/>
                            <a:pt x="10" y="37"/>
                          </a:cubicBezTo>
                          <a:cubicBezTo>
                            <a:pt x="11" y="37"/>
                            <a:pt x="11" y="37"/>
                            <a:pt x="11" y="37"/>
                          </a:cubicBezTo>
                          <a:cubicBezTo>
                            <a:pt x="11" y="38"/>
                            <a:pt x="11" y="38"/>
                            <a:pt x="11" y="38"/>
                          </a:cubicBezTo>
                          <a:cubicBezTo>
                            <a:pt x="11" y="38"/>
                            <a:pt x="11" y="38"/>
                            <a:pt x="11" y="38"/>
                          </a:cubicBezTo>
                          <a:cubicBezTo>
                            <a:pt x="11" y="38"/>
                            <a:pt x="11" y="38"/>
                            <a:pt x="11" y="38"/>
                          </a:cubicBezTo>
                          <a:cubicBezTo>
                            <a:pt x="11" y="38"/>
                            <a:pt x="11" y="38"/>
                            <a:pt x="11" y="38"/>
                          </a:cubicBezTo>
                          <a:cubicBezTo>
                            <a:pt x="11" y="38"/>
                            <a:pt x="11" y="39"/>
                            <a:pt x="11" y="39"/>
                          </a:cubicBezTo>
                          <a:cubicBezTo>
                            <a:pt x="11" y="39"/>
                            <a:pt x="11" y="39"/>
                            <a:pt x="11" y="39"/>
                          </a:cubicBezTo>
                          <a:cubicBezTo>
                            <a:pt x="11" y="39"/>
                            <a:pt x="11" y="40"/>
                            <a:pt x="11" y="40"/>
                          </a:cubicBezTo>
                          <a:cubicBezTo>
                            <a:pt x="11" y="40"/>
                            <a:pt x="11" y="40"/>
                            <a:pt x="11" y="40"/>
                          </a:cubicBezTo>
                          <a:cubicBezTo>
                            <a:pt x="11" y="40"/>
                            <a:pt x="11" y="40"/>
                            <a:pt x="11" y="41"/>
                          </a:cubicBezTo>
                          <a:cubicBezTo>
                            <a:pt x="11" y="40"/>
                            <a:pt x="11" y="40"/>
                            <a:pt x="11" y="40"/>
                          </a:cubicBezTo>
                          <a:cubicBezTo>
                            <a:pt x="12" y="40"/>
                            <a:pt x="12" y="41"/>
                            <a:pt x="12" y="41"/>
                          </a:cubicBezTo>
                          <a:cubicBezTo>
                            <a:pt x="13" y="41"/>
                            <a:pt x="13" y="42"/>
                            <a:pt x="14" y="42"/>
                          </a:cubicBezTo>
                          <a:cubicBezTo>
                            <a:pt x="14" y="41"/>
                            <a:pt x="13" y="41"/>
                            <a:pt x="13" y="41"/>
                          </a:cubicBezTo>
                          <a:cubicBezTo>
                            <a:pt x="13" y="41"/>
                            <a:pt x="14" y="41"/>
                            <a:pt x="14" y="41"/>
                          </a:cubicBezTo>
                          <a:cubicBezTo>
                            <a:pt x="14" y="41"/>
                            <a:pt x="14" y="41"/>
                            <a:pt x="15" y="41"/>
                          </a:cubicBezTo>
                          <a:cubicBezTo>
                            <a:pt x="15" y="41"/>
                            <a:pt x="15" y="41"/>
                            <a:pt x="15" y="41"/>
                          </a:cubicBezTo>
                          <a:cubicBezTo>
                            <a:pt x="15" y="41"/>
                            <a:pt x="15" y="41"/>
                            <a:pt x="15" y="41"/>
                          </a:cubicBezTo>
                          <a:cubicBezTo>
                            <a:pt x="15" y="41"/>
                            <a:pt x="15" y="41"/>
                            <a:pt x="15" y="41"/>
                          </a:cubicBezTo>
                          <a:cubicBezTo>
                            <a:pt x="15" y="41"/>
                            <a:pt x="15" y="41"/>
                            <a:pt x="15" y="41"/>
                          </a:cubicBezTo>
                          <a:cubicBezTo>
                            <a:pt x="15" y="41"/>
                            <a:pt x="15" y="41"/>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5" y="42"/>
                            <a:pt x="15" y="42"/>
                            <a:pt x="15" y="42"/>
                          </a:cubicBezTo>
                          <a:cubicBezTo>
                            <a:pt x="14" y="42"/>
                            <a:pt x="14" y="42"/>
                            <a:pt x="14" y="42"/>
                          </a:cubicBezTo>
                          <a:cubicBezTo>
                            <a:pt x="14" y="42"/>
                            <a:pt x="14" y="42"/>
                            <a:pt x="14" y="42"/>
                          </a:cubicBezTo>
                          <a:cubicBezTo>
                            <a:pt x="14" y="42"/>
                            <a:pt x="14" y="42"/>
                            <a:pt x="14" y="42"/>
                          </a:cubicBezTo>
                          <a:cubicBezTo>
                            <a:pt x="14" y="43"/>
                            <a:pt x="14" y="43"/>
                            <a:pt x="13" y="43"/>
                          </a:cubicBezTo>
                          <a:cubicBezTo>
                            <a:pt x="13" y="43"/>
                            <a:pt x="14" y="43"/>
                            <a:pt x="14" y="43"/>
                          </a:cubicBezTo>
                          <a:cubicBezTo>
                            <a:pt x="14" y="43"/>
                            <a:pt x="14" y="43"/>
                            <a:pt x="14" y="43"/>
                          </a:cubicBezTo>
                          <a:cubicBezTo>
                            <a:pt x="14" y="43"/>
                            <a:pt x="14" y="43"/>
                            <a:pt x="14" y="43"/>
                          </a:cubicBezTo>
                          <a:cubicBezTo>
                            <a:pt x="15" y="43"/>
                            <a:pt x="15" y="43"/>
                            <a:pt x="15" y="43"/>
                          </a:cubicBezTo>
                          <a:cubicBezTo>
                            <a:pt x="15" y="42"/>
                            <a:pt x="15" y="42"/>
                            <a:pt x="15" y="42"/>
                          </a:cubicBezTo>
                          <a:cubicBezTo>
                            <a:pt x="15" y="42"/>
                            <a:pt x="15" y="42"/>
                            <a:pt x="15" y="42"/>
                          </a:cubicBezTo>
                          <a:cubicBezTo>
                            <a:pt x="15" y="42"/>
                            <a:pt x="15" y="42"/>
                            <a:pt x="15" y="42"/>
                          </a:cubicBezTo>
                          <a:cubicBezTo>
                            <a:pt x="14" y="43"/>
                            <a:pt x="14" y="43"/>
                            <a:pt x="13" y="43"/>
                          </a:cubicBezTo>
                          <a:cubicBezTo>
                            <a:pt x="13" y="43"/>
                            <a:pt x="13" y="43"/>
                            <a:pt x="13" y="43"/>
                          </a:cubicBezTo>
                          <a:cubicBezTo>
                            <a:pt x="13" y="43"/>
                            <a:pt x="12" y="43"/>
                            <a:pt x="12" y="43"/>
                          </a:cubicBezTo>
                          <a:cubicBezTo>
                            <a:pt x="12" y="43"/>
                            <a:pt x="12" y="43"/>
                            <a:pt x="12" y="42"/>
                          </a:cubicBezTo>
                          <a:cubicBezTo>
                            <a:pt x="12" y="42"/>
                            <a:pt x="12" y="42"/>
                            <a:pt x="12" y="42"/>
                          </a:cubicBezTo>
                          <a:cubicBezTo>
                            <a:pt x="12" y="42"/>
                            <a:pt x="11" y="42"/>
                            <a:pt x="11" y="42"/>
                          </a:cubicBezTo>
                          <a:cubicBezTo>
                            <a:pt x="11" y="42"/>
                            <a:pt x="11" y="42"/>
                            <a:pt x="11" y="41"/>
                          </a:cubicBezTo>
                          <a:cubicBezTo>
                            <a:pt x="11" y="41"/>
                            <a:pt x="10" y="41"/>
                            <a:pt x="10" y="41"/>
                          </a:cubicBezTo>
                          <a:cubicBezTo>
                            <a:pt x="10" y="41"/>
                            <a:pt x="10" y="41"/>
                            <a:pt x="11" y="40"/>
                          </a:cubicBezTo>
                          <a:cubicBezTo>
                            <a:pt x="10" y="40"/>
                            <a:pt x="10" y="39"/>
                            <a:pt x="11" y="38"/>
                          </a:cubicBezTo>
                          <a:cubicBezTo>
                            <a:pt x="11" y="38"/>
                            <a:pt x="11" y="38"/>
                            <a:pt x="11" y="38"/>
                          </a:cubicBezTo>
                          <a:cubicBezTo>
                            <a:pt x="11" y="38"/>
                            <a:pt x="11" y="38"/>
                            <a:pt x="11" y="38"/>
                          </a:cubicBezTo>
                          <a:cubicBezTo>
                            <a:pt x="11" y="38"/>
                            <a:pt x="11" y="38"/>
                            <a:pt x="11" y="38"/>
                          </a:cubicBezTo>
                          <a:cubicBezTo>
                            <a:pt x="11" y="38"/>
                            <a:pt x="11" y="38"/>
                            <a:pt x="10" y="38"/>
                          </a:cubicBezTo>
                          <a:cubicBezTo>
                            <a:pt x="11" y="38"/>
                            <a:pt x="10" y="38"/>
                            <a:pt x="10" y="38"/>
                          </a:cubicBezTo>
                          <a:close/>
                          <a:moveTo>
                            <a:pt x="9" y="37"/>
                          </a:moveTo>
                          <a:cubicBezTo>
                            <a:pt x="9" y="37"/>
                            <a:pt x="9" y="37"/>
                            <a:pt x="9" y="37"/>
                          </a:cubicBezTo>
                          <a:cubicBezTo>
                            <a:pt x="9" y="37"/>
                            <a:pt x="9" y="37"/>
                            <a:pt x="9" y="37"/>
                          </a:cubicBezTo>
                          <a:cubicBezTo>
                            <a:pt x="9" y="37"/>
                            <a:pt x="9" y="37"/>
                            <a:pt x="9" y="37"/>
                          </a:cubicBezTo>
                          <a:close/>
                          <a:moveTo>
                            <a:pt x="1" y="21"/>
                          </a:moveTo>
                          <a:cubicBezTo>
                            <a:pt x="1" y="20"/>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1" y="20"/>
                            <a:pt x="1" y="20"/>
                            <a:pt x="1" y="21"/>
                          </a:cubicBezTo>
                          <a:cubicBezTo>
                            <a:pt x="2" y="21"/>
                            <a:pt x="2" y="21"/>
                            <a:pt x="2" y="22"/>
                          </a:cubicBezTo>
                          <a:cubicBezTo>
                            <a:pt x="3" y="22"/>
                            <a:pt x="3" y="22"/>
                            <a:pt x="3" y="22"/>
                          </a:cubicBezTo>
                          <a:cubicBezTo>
                            <a:pt x="3" y="22"/>
                            <a:pt x="3" y="22"/>
                            <a:pt x="3" y="22"/>
                          </a:cubicBezTo>
                          <a:cubicBezTo>
                            <a:pt x="2" y="21"/>
                            <a:pt x="2" y="21"/>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14462"/>
                    <p:cNvSpPr>
                      <a:spLocks/>
                    </p:cNvSpPr>
                    <p:nvPr/>
                  </p:nvSpPr>
                  <p:spPr bwMode="auto">
                    <a:xfrm>
                      <a:off x="2052" y="1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14463"/>
                    <p:cNvSpPr>
                      <a:spLocks noEditPoints="1"/>
                    </p:cNvSpPr>
                    <p:nvPr/>
                  </p:nvSpPr>
                  <p:spPr bwMode="auto">
                    <a:xfrm>
                      <a:off x="2015" y="187"/>
                      <a:ext cx="70" cy="69"/>
                    </a:xfrm>
                    <a:custGeom>
                      <a:avLst/>
                      <a:gdLst>
                        <a:gd name="T0" fmla="*/ 6 w 17"/>
                        <a:gd name="T1" fmla="*/ 0 h 17"/>
                        <a:gd name="T2" fmla="*/ 3 w 17"/>
                        <a:gd name="T3" fmla="*/ 2 h 17"/>
                        <a:gd name="T4" fmla="*/ 2 w 17"/>
                        <a:gd name="T5" fmla="*/ 3 h 17"/>
                        <a:gd name="T6" fmla="*/ 3 w 17"/>
                        <a:gd name="T7" fmla="*/ 3 h 17"/>
                        <a:gd name="T8" fmla="*/ 6 w 17"/>
                        <a:gd name="T9" fmla="*/ 1 h 17"/>
                        <a:gd name="T10" fmla="*/ 9 w 17"/>
                        <a:gd name="T11" fmla="*/ 1 h 17"/>
                        <a:gd name="T12" fmla="*/ 9 w 17"/>
                        <a:gd name="T13" fmla="*/ 1 h 17"/>
                        <a:gd name="T14" fmla="*/ 9 w 17"/>
                        <a:gd name="T15" fmla="*/ 1 h 17"/>
                        <a:gd name="T16" fmla="*/ 9 w 17"/>
                        <a:gd name="T17" fmla="*/ 1 h 17"/>
                        <a:gd name="T18" fmla="*/ 8 w 17"/>
                        <a:gd name="T19" fmla="*/ 2 h 17"/>
                        <a:gd name="T20" fmla="*/ 9 w 17"/>
                        <a:gd name="T21" fmla="*/ 1 h 17"/>
                        <a:gd name="T22" fmla="*/ 6 w 17"/>
                        <a:gd name="T23" fmla="*/ 1 h 17"/>
                        <a:gd name="T24" fmla="*/ 2 w 17"/>
                        <a:gd name="T25" fmla="*/ 6 h 17"/>
                        <a:gd name="T26" fmla="*/ 3 w 17"/>
                        <a:gd name="T27" fmla="*/ 14 h 17"/>
                        <a:gd name="T28" fmla="*/ 3 w 17"/>
                        <a:gd name="T29" fmla="*/ 14 h 17"/>
                        <a:gd name="T30" fmla="*/ 7 w 17"/>
                        <a:gd name="T31" fmla="*/ 16 h 17"/>
                        <a:gd name="T32" fmla="*/ 10 w 17"/>
                        <a:gd name="T33" fmla="*/ 16 h 17"/>
                        <a:gd name="T34" fmla="*/ 12 w 17"/>
                        <a:gd name="T35" fmla="*/ 16 h 17"/>
                        <a:gd name="T36" fmla="*/ 13 w 17"/>
                        <a:gd name="T37" fmla="*/ 15 h 17"/>
                        <a:gd name="T38" fmla="*/ 15 w 17"/>
                        <a:gd name="T39" fmla="*/ 13 h 17"/>
                        <a:gd name="T40" fmla="*/ 17 w 17"/>
                        <a:gd name="T41" fmla="*/ 12 h 17"/>
                        <a:gd name="T42" fmla="*/ 16 w 17"/>
                        <a:gd name="T43" fmla="*/ 10 h 17"/>
                        <a:gd name="T44" fmla="*/ 17 w 17"/>
                        <a:gd name="T45" fmla="*/ 8 h 17"/>
                        <a:gd name="T46" fmla="*/ 17 w 17"/>
                        <a:gd name="T47" fmla="*/ 6 h 17"/>
                        <a:gd name="T48" fmla="*/ 15 w 17"/>
                        <a:gd name="T49" fmla="*/ 5 h 17"/>
                        <a:gd name="T50" fmla="*/ 12 w 17"/>
                        <a:gd name="T51" fmla="*/ 3 h 17"/>
                        <a:gd name="T52" fmla="*/ 9 w 17"/>
                        <a:gd name="T53" fmla="*/ 3 h 17"/>
                        <a:gd name="T54" fmla="*/ 7 w 17"/>
                        <a:gd name="T55" fmla="*/ 5 h 17"/>
                        <a:gd name="T56" fmla="*/ 5 w 17"/>
                        <a:gd name="T57" fmla="*/ 5 h 17"/>
                        <a:gd name="T58" fmla="*/ 5 w 17"/>
                        <a:gd name="T59" fmla="*/ 7 h 17"/>
                        <a:gd name="T60" fmla="*/ 5 w 17"/>
                        <a:gd name="T61" fmla="*/ 10 h 17"/>
                        <a:gd name="T62" fmla="*/ 5 w 17"/>
                        <a:gd name="T63" fmla="*/ 12 h 17"/>
                        <a:gd name="T64" fmla="*/ 6 w 17"/>
                        <a:gd name="T65" fmla="*/ 12 h 17"/>
                        <a:gd name="T66" fmla="*/ 8 w 17"/>
                        <a:gd name="T67" fmla="*/ 13 h 17"/>
                        <a:gd name="T68" fmla="*/ 10 w 17"/>
                        <a:gd name="T69" fmla="*/ 13 h 17"/>
                        <a:gd name="T70" fmla="*/ 12 w 17"/>
                        <a:gd name="T71" fmla="*/ 13 h 17"/>
                        <a:gd name="T72" fmla="*/ 13 w 17"/>
                        <a:gd name="T73" fmla="*/ 12 h 17"/>
                        <a:gd name="T74" fmla="*/ 14 w 17"/>
                        <a:gd name="T75" fmla="*/ 10 h 17"/>
                        <a:gd name="T76" fmla="*/ 13 w 17"/>
                        <a:gd name="T77" fmla="*/ 8 h 17"/>
                        <a:gd name="T78" fmla="*/ 11 w 17"/>
                        <a:gd name="T79" fmla="*/ 6 h 17"/>
                        <a:gd name="T80" fmla="*/ 9 w 17"/>
                        <a:gd name="T81" fmla="*/ 6 h 17"/>
                        <a:gd name="T82" fmla="*/ 7 w 17"/>
                        <a:gd name="T83" fmla="*/ 8 h 17"/>
                        <a:gd name="T84" fmla="*/ 7 w 17"/>
                        <a:gd name="T85" fmla="*/ 9 h 17"/>
                        <a:gd name="T86" fmla="*/ 8 w 17"/>
                        <a:gd name="T87" fmla="*/ 11 h 17"/>
                        <a:gd name="T88" fmla="*/ 10 w 17"/>
                        <a:gd name="T89" fmla="*/ 11 h 17"/>
                        <a:gd name="T90" fmla="*/ 9 w 17"/>
                        <a:gd name="T91" fmla="*/ 8 h 17"/>
                        <a:gd name="T92" fmla="*/ 9 w 17"/>
                        <a:gd name="T93" fmla="*/ 8 h 17"/>
                        <a:gd name="T94" fmla="*/ 10 w 17"/>
                        <a:gd name="T95" fmla="*/ 12 h 17"/>
                        <a:gd name="T96" fmla="*/ 8 w 17"/>
                        <a:gd name="T97" fmla="*/ 5 h 17"/>
                        <a:gd name="T98" fmla="*/ 9 w 17"/>
                        <a:gd name="T99" fmla="*/ 15 h 17"/>
                        <a:gd name="T100" fmla="*/ 3 w 17"/>
                        <a:gd name="T101" fmla="*/ 10 h 17"/>
                        <a:gd name="T102" fmla="*/ 9 w 17"/>
                        <a:gd name="T103" fmla="*/ 2 h 17"/>
                        <a:gd name="T104" fmla="*/ 9 w 17"/>
                        <a:gd name="T105" fmla="*/ 1 h 17"/>
                        <a:gd name="T106" fmla="*/ 6 w 17"/>
                        <a:gd name="T107" fmla="*/ 0 h 17"/>
                        <a:gd name="T108" fmla="*/ 5 w 17"/>
                        <a:gd name="T109" fmla="*/ 0 h 17"/>
                        <a:gd name="T110" fmla="*/ 6 w 17"/>
                        <a:gd name="T111" fmla="*/ 0 h 17"/>
                        <a:gd name="T112" fmla="*/ 7 w 17"/>
                        <a:gd name="T113" fmla="*/ 0 h 17"/>
                        <a:gd name="T114" fmla="*/ 7 w 17"/>
                        <a:gd name="T115" fmla="*/ 0 h 17"/>
                        <a:gd name="T116" fmla="*/ 8 w 17"/>
                        <a:gd name="T117" fmla="*/ 0 h 17"/>
                        <a:gd name="T118" fmla="*/ 8 w 17"/>
                        <a:gd name="T119" fmla="*/ 0 h 17"/>
                        <a:gd name="T120" fmla="*/ 9 w 17"/>
                        <a:gd name="T121" fmla="*/ 0 h 17"/>
                        <a:gd name="T122" fmla="*/ 9 w 17"/>
                        <a:gd name="T123"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 h="17">
                          <a:moveTo>
                            <a:pt x="7" y="0"/>
                          </a:moveTo>
                          <a:cubicBezTo>
                            <a:pt x="6" y="0"/>
                            <a:pt x="6" y="0"/>
                            <a:pt x="6" y="0"/>
                          </a:cubicBezTo>
                          <a:cubicBezTo>
                            <a:pt x="6" y="0"/>
                            <a:pt x="6" y="0"/>
                            <a:pt x="6" y="0"/>
                          </a:cubicBezTo>
                          <a:cubicBezTo>
                            <a:pt x="6" y="0"/>
                            <a:pt x="6" y="1"/>
                            <a:pt x="6" y="1"/>
                          </a:cubicBezTo>
                          <a:cubicBezTo>
                            <a:pt x="6" y="1"/>
                            <a:pt x="6" y="1"/>
                            <a:pt x="6" y="0"/>
                          </a:cubicBezTo>
                          <a:cubicBezTo>
                            <a:pt x="6" y="0"/>
                            <a:pt x="6" y="0"/>
                            <a:pt x="5" y="0"/>
                          </a:cubicBezTo>
                          <a:cubicBezTo>
                            <a:pt x="5" y="0"/>
                            <a:pt x="5" y="0"/>
                            <a:pt x="5" y="0"/>
                          </a:cubicBezTo>
                          <a:cubicBezTo>
                            <a:pt x="5" y="0"/>
                            <a:pt x="4" y="1"/>
                            <a:pt x="4" y="1"/>
                          </a:cubicBezTo>
                          <a:cubicBezTo>
                            <a:pt x="4" y="1"/>
                            <a:pt x="3" y="2"/>
                            <a:pt x="3" y="2"/>
                          </a:cubicBezTo>
                          <a:cubicBezTo>
                            <a:pt x="3" y="2"/>
                            <a:pt x="3" y="2"/>
                            <a:pt x="3" y="2"/>
                          </a:cubicBezTo>
                          <a:cubicBezTo>
                            <a:pt x="3" y="2"/>
                            <a:pt x="3" y="2"/>
                            <a:pt x="3" y="2"/>
                          </a:cubicBezTo>
                          <a:cubicBezTo>
                            <a:pt x="3" y="2"/>
                            <a:pt x="3" y="2"/>
                            <a:pt x="3" y="2"/>
                          </a:cubicBezTo>
                          <a:cubicBezTo>
                            <a:pt x="3" y="3"/>
                            <a:pt x="3" y="3"/>
                            <a:pt x="3" y="3"/>
                          </a:cubicBezTo>
                          <a:cubicBezTo>
                            <a:pt x="3" y="3"/>
                            <a:pt x="3" y="3"/>
                            <a:pt x="3" y="3"/>
                          </a:cubicBezTo>
                          <a:cubicBezTo>
                            <a:pt x="2" y="3"/>
                            <a:pt x="2" y="3"/>
                            <a:pt x="2" y="3"/>
                          </a:cubicBezTo>
                          <a:cubicBezTo>
                            <a:pt x="1" y="3"/>
                            <a:pt x="1" y="4"/>
                            <a:pt x="1" y="5"/>
                          </a:cubicBezTo>
                          <a:cubicBezTo>
                            <a:pt x="1" y="4"/>
                            <a:pt x="2" y="3"/>
                            <a:pt x="2" y="3"/>
                          </a:cubicBezTo>
                          <a:cubicBezTo>
                            <a:pt x="2" y="3"/>
                            <a:pt x="3" y="3"/>
                            <a:pt x="3" y="3"/>
                          </a:cubicBezTo>
                          <a:cubicBezTo>
                            <a:pt x="3" y="3"/>
                            <a:pt x="3" y="3"/>
                            <a:pt x="3" y="3"/>
                          </a:cubicBezTo>
                          <a:cubicBezTo>
                            <a:pt x="3" y="3"/>
                            <a:pt x="3" y="3"/>
                            <a:pt x="3" y="3"/>
                          </a:cubicBezTo>
                          <a:cubicBezTo>
                            <a:pt x="3" y="2"/>
                            <a:pt x="3" y="2"/>
                            <a:pt x="3" y="2"/>
                          </a:cubicBezTo>
                          <a:cubicBezTo>
                            <a:pt x="3" y="2"/>
                            <a:pt x="3" y="2"/>
                            <a:pt x="3" y="2"/>
                          </a:cubicBezTo>
                          <a:cubicBezTo>
                            <a:pt x="4" y="1"/>
                            <a:pt x="4" y="1"/>
                            <a:pt x="4" y="1"/>
                          </a:cubicBezTo>
                          <a:cubicBezTo>
                            <a:pt x="5" y="0"/>
                            <a:pt x="5" y="0"/>
                            <a:pt x="5" y="0"/>
                          </a:cubicBezTo>
                          <a:cubicBezTo>
                            <a:pt x="5" y="0"/>
                            <a:pt x="6" y="1"/>
                            <a:pt x="6" y="1"/>
                          </a:cubicBezTo>
                          <a:cubicBezTo>
                            <a:pt x="6" y="0"/>
                            <a:pt x="6" y="0"/>
                            <a:pt x="6" y="0"/>
                          </a:cubicBezTo>
                          <a:cubicBezTo>
                            <a:pt x="7" y="0"/>
                            <a:pt x="7" y="0"/>
                            <a:pt x="7" y="0"/>
                          </a:cubicBezTo>
                          <a:cubicBezTo>
                            <a:pt x="8" y="0"/>
                            <a:pt x="8" y="0"/>
                            <a:pt x="8" y="0"/>
                          </a:cubicBezTo>
                          <a:cubicBezTo>
                            <a:pt x="9" y="0"/>
                            <a:pt x="9" y="0"/>
                            <a:pt x="9" y="1"/>
                          </a:cubicBezTo>
                          <a:cubicBezTo>
                            <a:pt x="9" y="1"/>
                            <a:pt x="9" y="1"/>
                            <a:pt x="9" y="1"/>
                          </a:cubicBezTo>
                          <a:cubicBezTo>
                            <a:pt x="9" y="1"/>
                            <a:pt x="9" y="1"/>
                            <a:pt x="9" y="1"/>
                          </a:cubicBezTo>
                          <a:cubicBezTo>
                            <a:pt x="9" y="1"/>
                            <a:pt x="9" y="1"/>
                            <a:pt x="9" y="1"/>
                          </a:cubicBezTo>
                          <a:cubicBezTo>
                            <a:pt x="9" y="2"/>
                            <a:pt x="9" y="2"/>
                            <a:pt x="9" y="2"/>
                          </a:cubicBezTo>
                          <a:cubicBezTo>
                            <a:pt x="9" y="2"/>
                            <a:pt x="9" y="2"/>
                            <a:pt x="9" y="2"/>
                          </a:cubicBezTo>
                          <a:cubicBezTo>
                            <a:pt x="9" y="2"/>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0"/>
                            <a:pt x="9" y="0"/>
                          </a:cubicBezTo>
                          <a:cubicBezTo>
                            <a:pt x="9" y="1"/>
                            <a:pt x="9" y="1"/>
                            <a:pt x="9" y="1"/>
                          </a:cubicBezTo>
                          <a:cubicBezTo>
                            <a:pt x="9" y="1"/>
                            <a:pt x="9" y="1"/>
                            <a:pt x="9" y="1"/>
                          </a:cubicBezTo>
                          <a:cubicBezTo>
                            <a:pt x="9" y="1"/>
                            <a:pt x="9" y="1"/>
                            <a:pt x="9" y="1"/>
                          </a:cubicBezTo>
                          <a:cubicBezTo>
                            <a:pt x="9" y="1"/>
                            <a:pt x="9" y="1"/>
                            <a:pt x="9" y="1"/>
                          </a:cubicBezTo>
                          <a:cubicBezTo>
                            <a:pt x="9" y="1"/>
                            <a:pt x="9" y="2"/>
                            <a:pt x="9" y="2"/>
                          </a:cubicBezTo>
                          <a:cubicBezTo>
                            <a:pt x="9" y="2"/>
                            <a:pt x="9" y="2"/>
                            <a:pt x="9" y="2"/>
                          </a:cubicBezTo>
                          <a:cubicBezTo>
                            <a:pt x="9" y="2"/>
                            <a:pt x="8" y="2"/>
                            <a:pt x="8" y="2"/>
                          </a:cubicBezTo>
                          <a:cubicBezTo>
                            <a:pt x="7" y="2"/>
                            <a:pt x="7" y="2"/>
                            <a:pt x="6" y="2"/>
                          </a:cubicBezTo>
                          <a:cubicBezTo>
                            <a:pt x="7" y="2"/>
                            <a:pt x="7" y="2"/>
                            <a:pt x="8" y="2"/>
                          </a:cubicBezTo>
                          <a:cubicBezTo>
                            <a:pt x="8" y="2"/>
                            <a:pt x="8" y="2"/>
                            <a:pt x="9" y="2"/>
                          </a:cubicBezTo>
                          <a:cubicBezTo>
                            <a:pt x="9" y="2"/>
                            <a:pt x="9" y="2"/>
                            <a:pt x="9" y="2"/>
                          </a:cubicBezTo>
                          <a:cubicBezTo>
                            <a:pt x="9" y="2"/>
                            <a:pt x="9" y="1"/>
                            <a:pt x="9" y="1"/>
                          </a:cubicBezTo>
                          <a:cubicBezTo>
                            <a:pt x="9" y="1"/>
                            <a:pt x="9" y="1"/>
                            <a:pt x="9" y="1"/>
                          </a:cubicBezTo>
                          <a:cubicBezTo>
                            <a:pt x="9" y="1"/>
                            <a:pt x="9" y="1"/>
                            <a:pt x="9" y="1"/>
                          </a:cubicBezTo>
                          <a:cubicBezTo>
                            <a:pt x="9" y="1"/>
                            <a:pt x="9" y="1"/>
                            <a:pt x="9" y="1"/>
                          </a:cubicBezTo>
                          <a:cubicBezTo>
                            <a:pt x="9" y="0"/>
                            <a:pt x="9" y="0"/>
                            <a:pt x="8" y="0"/>
                          </a:cubicBezTo>
                          <a:cubicBezTo>
                            <a:pt x="8" y="0"/>
                            <a:pt x="8" y="0"/>
                            <a:pt x="8" y="0"/>
                          </a:cubicBezTo>
                          <a:cubicBezTo>
                            <a:pt x="7" y="0"/>
                            <a:pt x="7" y="0"/>
                            <a:pt x="6" y="0"/>
                          </a:cubicBezTo>
                          <a:cubicBezTo>
                            <a:pt x="6" y="0"/>
                            <a:pt x="6" y="0"/>
                            <a:pt x="6" y="1"/>
                          </a:cubicBezTo>
                          <a:cubicBezTo>
                            <a:pt x="6" y="1"/>
                            <a:pt x="5" y="0"/>
                            <a:pt x="5" y="0"/>
                          </a:cubicBezTo>
                          <a:cubicBezTo>
                            <a:pt x="5" y="0"/>
                            <a:pt x="5" y="0"/>
                            <a:pt x="5" y="0"/>
                          </a:cubicBezTo>
                          <a:cubicBezTo>
                            <a:pt x="5" y="0"/>
                            <a:pt x="5" y="0"/>
                            <a:pt x="5" y="0"/>
                          </a:cubicBezTo>
                          <a:cubicBezTo>
                            <a:pt x="4" y="0"/>
                            <a:pt x="3" y="1"/>
                            <a:pt x="3" y="3"/>
                          </a:cubicBezTo>
                          <a:cubicBezTo>
                            <a:pt x="2" y="3"/>
                            <a:pt x="1" y="4"/>
                            <a:pt x="2" y="6"/>
                          </a:cubicBezTo>
                          <a:cubicBezTo>
                            <a:pt x="0" y="6"/>
                            <a:pt x="0" y="8"/>
                            <a:pt x="1" y="9"/>
                          </a:cubicBezTo>
                          <a:cubicBezTo>
                            <a:pt x="1" y="10"/>
                            <a:pt x="0" y="10"/>
                            <a:pt x="1" y="11"/>
                          </a:cubicBezTo>
                          <a:cubicBezTo>
                            <a:pt x="1" y="11"/>
                            <a:pt x="2" y="12"/>
                            <a:pt x="2" y="12"/>
                          </a:cubicBezTo>
                          <a:cubicBezTo>
                            <a:pt x="2" y="12"/>
                            <a:pt x="2" y="13"/>
                            <a:pt x="2" y="14"/>
                          </a:cubicBezTo>
                          <a:cubicBezTo>
                            <a:pt x="3" y="14"/>
                            <a:pt x="3" y="14"/>
                            <a:pt x="3" y="14"/>
                          </a:cubicBezTo>
                          <a:cubicBezTo>
                            <a:pt x="3" y="14"/>
                            <a:pt x="3" y="14"/>
                            <a:pt x="3" y="14"/>
                          </a:cubicBezTo>
                          <a:cubicBezTo>
                            <a:pt x="3" y="14"/>
                            <a:pt x="3" y="14"/>
                            <a:pt x="3" y="14"/>
                          </a:cubicBezTo>
                          <a:cubicBezTo>
                            <a:pt x="3" y="14"/>
                            <a:pt x="3" y="14"/>
                            <a:pt x="3" y="14"/>
                          </a:cubicBezTo>
                          <a:cubicBezTo>
                            <a:pt x="3" y="14"/>
                            <a:pt x="3" y="14"/>
                            <a:pt x="3" y="14"/>
                          </a:cubicBezTo>
                          <a:cubicBezTo>
                            <a:pt x="3" y="14"/>
                            <a:pt x="3" y="14"/>
                            <a:pt x="3" y="14"/>
                          </a:cubicBezTo>
                          <a:cubicBezTo>
                            <a:pt x="4" y="14"/>
                            <a:pt x="4" y="14"/>
                            <a:pt x="4" y="14"/>
                          </a:cubicBezTo>
                          <a:cubicBezTo>
                            <a:pt x="4" y="14"/>
                            <a:pt x="5" y="15"/>
                            <a:pt x="5" y="15"/>
                          </a:cubicBezTo>
                          <a:cubicBezTo>
                            <a:pt x="5" y="16"/>
                            <a:pt x="6" y="16"/>
                            <a:pt x="6" y="16"/>
                          </a:cubicBezTo>
                          <a:cubicBezTo>
                            <a:pt x="6" y="16"/>
                            <a:pt x="6" y="16"/>
                            <a:pt x="6" y="16"/>
                          </a:cubicBezTo>
                          <a:cubicBezTo>
                            <a:pt x="6" y="16"/>
                            <a:pt x="6" y="16"/>
                            <a:pt x="7" y="16"/>
                          </a:cubicBezTo>
                          <a:cubicBezTo>
                            <a:pt x="7" y="15"/>
                            <a:pt x="7" y="15"/>
                            <a:pt x="7" y="15"/>
                          </a:cubicBezTo>
                          <a:cubicBezTo>
                            <a:pt x="7" y="16"/>
                            <a:pt x="7" y="16"/>
                            <a:pt x="7" y="16"/>
                          </a:cubicBezTo>
                          <a:cubicBezTo>
                            <a:pt x="7" y="16"/>
                            <a:pt x="7" y="17"/>
                            <a:pt x="8" y="17"/>
                          </a:cubicBezTo>
                          <a:cubicBezTo>
                            <a:pt x="8" y="17"/>
                            <a:pt x="9" y="17"/>
                            <a:pt x="10" y="17"/>
                          </a:cubicBezTo>
                          <a:cubicBezTo>
                            <a:pt x="10" y="16"/>
                            <a:pt x="10" y="16"/>
                            <a:pt x="10" y="16"/>
                          </a:cubicBezTo>
                          <a:cubicBezTo>
                            <a:pt x="10" y="16"/>
                            <a:pt x="10" y="16"/>
                            <a:pt x="10" y="16"/>
                          </a:cubicBezTo>
                          <a:cubicBezTo>
                            <a:pt x="10" y="16"/>
                            <a:pt x="10" y="16"/>
                            <a:pt x="10" y="16"/>
                          </a:cubicBezTo>
                          <a:cubicBezTo>
                            <a:pt x="10" y="16"/>
                            <a:pt x="10" y="16"/>
                            <a:pt x="10" y="16"/>
                          </a:cubicBezTo>
                          <a:cubicBezTo>
                            <a:pt x="11" y="17"/>
                            <a:pt x="11" y="17"/>
                            <a:pt x="11" y="17"/>
                          </a:cubicBezTo>
                          <a:cubicBezTo>
                            <a:pt x="12" y="17"/>
                            <a:pt x="12" y="16"/>
                            <a:pt x="12" y="16"/>
                          </a:cubicBezTo>
                          <a:cubicBezTo>
                            <a:pt x="13" y="16"/>
                            <a:pt x="13" y="16"/>
                            <a:pt x="13" y="16"/>
                          </a:cubicBezTo>
                          <a:cubicBezTo>
                            <a:pt x="13" y="16"/>
                            <a:pt x="13" y="15"/>
                            <a:pt x="13" y="15"/>
                          </a:cubicBezTo>
                          <a:cubicBezTo>
                            <a:pt x="13" y="15"/>
                            <a:pt x="13" y="15"/>
                            <a:pt x="13" y="15"/>
                          </a:cubicBezTo>
                          <a:cubicBezTo>
                            <a:pt x="13" y="15"/>
                            <a:pt x="13" y="15"/>
                            <a:pt x="13" y="15"/>
                          </a:cubicBezTo>
                          <a:cubicBezTo>
                            <a:pt x="13" y="15"/>
                            <a:pt x="13" y="15"/>
                            <a:pt x="13" y="15"/>
                          </a:cubicBezTo>
                          <a:cubicBezTo>
                            <a:pt x="13" y="15"/>
                            <a:pt x="13" y="15"/>
                            <a:pt x="14" y="15"/>
                          </a:cubicBezTo>
                          <a:cubicBezTo>
                            <a:pt x="14" y="15"/>
                            <a:pt x="14" y="15"/>
                            <a:pt x="14" y="15"/>
                          </a:cubicBezTo>
                          <a:cubicBezTo>
                            <a:pt x="15" y="15"/>
                            <a:pt x="15" y="14"/>
                            <a:pt x="15" y="14"/>
                          </a:cubicBezTo>
                          <a:cubicBezTo>
                            <a:pt x="15" y="14"/>
                            <a:pt x="15" y="14"/>
                            <a:pt x="15" y="14"/>
                          </a:cubicBezTo>
                          <a:cubicBezTo>
                            <a:pt x="15" y="13"/>
                            <a:pt x="15" y="13"/>
                            <a:pt x="15" y="13"/>
                          </a:cubicBezTo>
                          <a:cubicBezTo>
                            <a:pt x="15" y="13"/>
                            <a:pt x="15" y="13"/>
                            <a:pt x="15" y="13"/>
                          </a:cubicBezTo>
                          <a:cubicBezTo>
                            <a:pt x="15" y="13"/>
                            <a:pt x="15" y="13"/>
                            <a:pt x="15" y="13"/>
                          </a:cubicBezTo>
                          <a:cubicBezTo>
                            <a:pt x="15" y="13"/>
                            <a:pt x="15" y="13"/>
                            <a:pt x="16" y="13"/>
                          </a:cubicBezTo>
                          <a:cubicBezTo>
                            <a:pt x="16" y="13"/>
                            <a:pt x="16" y="13"/>
                            <a:pt x="16" y="13"/>
                          </a:cubicBezTo>
                          <a:cubicBezTo>
                            <a:pt x="16" y="13"/>
                            <a:pt x="17" y="12"/>
                            <a:pt x="17" y="12"/>
                          </a:cubicBezTo>
                          <a:cubicBezTo>
                            <a:pt x="17" y="12"/>
                            <a:pt x="17" y="11"/>
                            <a:pt x="17" y="11"/>
                          </a:cubicBezTo>
                          <a:cubicBezTo>
                            <a:pt x="17" y="11"/>
                            <a:pt x="17" y="11"/>
                            <a:pt x="16" y="11"/>
                          </a:cubicBezTo>
                          <a:cubicBezTo>
                            <a:pt x="16" y="10"/>
                            <a:pt x="16" y="10"/>
                            <a:pt x="16" y="10"/>
                          </a:cubicBezTo>
                          <a:cubicBezTo>
                            <a:pt x="16" y="10"/>
                            <a:pt x="16" y="10"/>
                            <a:pt x="16" y="10"/>
                          </a:cubicBezTo>
                          <a:cubicBezTo>
                            <a:pt x="16" y="10"/>
                            <a:pt x="16" y="10"/>
                            <a:pt x="16" y="10"/>
                          </a:cubicBezTo>
                          <a:cubicBezTo>
                            <a:pt x="16" y="10"/>
                            <a:pt x="16" y="10"/>
                            <a:pt x="16" y="10"/>
                          </a:cubicBezTo>
                          <a:cubicBezTo>
                            <a:pt x="16" y="10"/>
                            <a:pt x="16" y="10"/>
                            <a:pt x="16" y="10"/>
                          </a:cubicBezTo>
                          <a:cubicBezTo>
                            <a:pt x="16" y="10"/>
                            <a:pt x="17" y="10"/>
                            <a:pt x="17" y="10"/>
                          </a:cubicBezTo>
                          <a:cubicBezTo>
                            <a:pt x="17" y="10"/>
                            <a:pt x="17" y="9"/>
                            <a:pt x="17" y="9"/>
                          </a:cubicBezTo>
                          <a:cubicBezTo>
                            <a:pt x="17" y="9"/>
                            <a:pt x="17" y="9"/>
                            <a:pt x="17" y="8"/>
                          </a:cubicBezTo>
                          <a:cubicBezTo>
                            <a:pt x="17" y="8"/>
                            <a:pt x="17" y="8"/>
                            <a:pt x="17" y="8"/>
                          </a:cubicBezTo>
                          <a:cubicBezTo>
                            <a:pt x="17" y="8"/>
                            <a:pt x="17" y="8"/>
                            <a:pt x="16" y="8"/>
                          </a:cubicBezTo>
                          <a:cubicBezTo>
                            <a:pt x="16" y="8"/>
                            <a:pt x="16" y="8"/>
                            <a:pt x="16" y="8"/>
                          </a:cubicBezTo>
                          <a:cubicBezTo>
                            <a:pt x="16" y="8"/>
                            <a:pt x="17" y="7"/>
                            <a:pt x="17" y="7"/>
                          </a:cubicBezTo>
                          <a:cubicBezTo>
                            <a:pt x="17" y="7"/>
                            <a:pt x="17" y="7"/>
                            <a:pt x="17" y="6"/>
                          </a:cubicBezTo>
                          <a:cubicBezTo>
                            <a:pt x="16" y="6"/>
                            <a:pt x="16" y="6"/>
                            <a:pt x="16" y="5"/>
                          </a:cubicBezTo>
                          <a:cubicBezTo>
                            <a:pt x="16" y="5"/>
                            <a:pt x="16" y="5"/>
                            <a:pt x="15" y="5"/>
                          </a:cubicBezTo>
                          <a:cubicBezTo>
                            <a:pt x="15" y="5"/>
                            <a:pt x="15" y="5"/>
                            <a:pt x="15" y="5"/>
                          </a:cubicBezTo>
                          <a:cubicBezTo>
                            <a:pt x="15" y="5"/>
                            <a:pt x="15" y="5"/>
                            <a:pt x="15" y="5"/>
                          </a:cubicBezTo>
                          <a:cubicBezTo>
                            <a:pt x="15" y="5"/>
                            <a:pt x="15" y="5"/>
                            <a:pt x="15" y="5"/>
                          </a:cubicBezTo>
                          <a:cubicBezTo>
                            <a:pt x="15" y="5"/>
                            <a:pt x="15" y="5"/>
                            <a:pt x="15" y="4"/>
                          </a:cubicBezTo>
                          <a:cubicBezTo>
                            <a:pt x="15" y="4"/>
                            <a:pt x="15" y="4"/>
                            <a:pt x="14" y="4"/>
                          </a:cubicBezTo>
                          <a:cubicBezTo>
                            <a:pt x="14" y="3"/>
                            <a:pt x="13" y="3"/>
                            <a:pt x="13" y="3"/>
                          </a:cubicBezTo>
                          <a:cubicBezTo>
                            <a:pt x="13" y="3"/>
                            <a:pt x="13" y="3"/>
                            <a:pt x="13" y="3"/>
                          </a:cubicBezTo>
                          <a:cubicBezTo>
                            <a:pt x="12" y="3"/>
                            <a:pt x="12" y="3"/>
                            <a:pt x="12" y="3"/>
                          </a:cubicBezTo>
                          <a:cubicBezTo>
                            <a:pt x="12" y="3"/>
                            <a:pt x="12" y="2"/>
                            <a:pt x="11" y="2"/>
                          </a:cubicBezTo>
                          <a:cubicBezTo>
                            <a:pt x="11" y="2"/>
                            <a:pt x="10" y="2"/>
                            <a:pt x="10" y="3"/>
                          </a:cubicBezTo>
                          <a:cubicBezTo>
                            <a:pt x="10" y="3"/>
                            <a:pt x="10" y="3"/>
                            <a:pt x="9" y="3"/>
                          </a:cubicBezTo>
                          <a:cubicBezTo>
                            <a:pt x="9" y="3"/>
                            <a:pt x="9" y="3"/>
                            <a:pt x="9" y="3"/>
                          </a:cubicBezTo>
                          <a:cubicBezTo>
                            <a:pt x="9" y="3"/>
                            <a:pt x="9" y="3"/>
                            <a:pt x="9" y="3"/>
                          </a:cubicBezTo>
                          <a:cubicBezTo>
                            <a:pt x="9" y="3"/>
                            <a:pt x="9" y="3"/>
                            <a:pt x="9" y="3"/>
                          </a:cubicBezTo>
                          <a:cubicBezTo>
                            <a:pt x="9" y="3"/>
                            <a:pt x="9" y="3"/>
                            <a:pt x="8" y="3"/>
                          </a:cubicBezTo>
                          <a:cubicBezTo>
                            <a:pt x="8" y="3"/>
                            <a:pt x="7" y="3"/>
                            <a:pt x="7" y="4"/>
                          </a:cubicBezTo>
                          <a:cubicBezTo>
                            <a:pt x="7" y="4"/>
                            <a:pt x="7" y="4"/>
                            <a:pt x="7" y="4"/>
                          </a:cubicBezTo>
                          <a:cubicBezTo>
                            <a:pt x="7" y="4"/>
                            <a:pt x="7" y="5"/>
                            <a:pt x="7" y="5"/>
                          </a:cubicBezTo>
                          <a:cubicBezTo>
                            <a:pt x="7" y="5"/>
                            <a:pt x="7" y="5"/>
                            <a:pt x="7" y="5"/>
                          </a:cubicBezTo>
                          <a:cubicBezTo>
                            <a:pt x="7" y="5"/>
                            <a:pt x="7" y="5"/>
                            <a:pt x="7" y="5"/>
                          </a:cubicBezTo>
                          <a:cubicBezTo>
                            <a:pt x="7" y="5"/>
                            <a:pt x="6" y="5"/>
                            <a:pt x="6" y="5"/>
                          </a:cubicBezTo>
                          <a:cubicBezTo>
                            <a:pt x="6" y="5"/>
                            <a:pt x="6" y="5"/>
                            <a:pt x="6" y="5"/>
                          </a:cubicBezTo>
                          <a:cubicBezTo>
                            <a:pt x="6" y="5"/>
                            <a:pt x="5" y="5"/>
                            <a:pt x="5" y="5"/>
                          </a:cubicBezTo>
                          <a:cubicBezTo>
                            <a:pt x="5" y="6"/>
                            <a:pt x="5" y="6"/>
                            <a:pt x="5" y="6"/>
                          </a:cubicBezTo>
                          <a:cubicBezTo>
                            <a:pt x="5" y="7"/>
                            <a:pt x="5" y="7"/>
                            <a:pt x="5" y="7"/>
                          </a:cubicBezTo>
                          <a:cubicBezTo>
                            <a:pt x="5" y="7"/>
                            <a:pt x="5" y="7"/>
                            <a:pt x="5" y="7"/>
                          </a:cubicBezTo>
                          <a:cubicBezTo>
                            <a:pt x="5" y="7"/>
                            <a:pt x="5" y="7"/>
                            <a:pt x="5" y="7"/>
                          </a:cubicBezTo>
                          <a:cubicBezTo>
                            <a:pt x="5" y="7"/>
                            <a:pt x="5" y="7"/>
                            <a:pt x="5" y="7"/>
                          </a:cubicBezTo>
                          <a:cubicBezTo>
                            <a:pt x="5" y="7"/>
                            <a:pt x="5" y="7"/>
                            <a:pt x="5" y="7"/>
                          </a:cubicBezTo>
                          <a:cubicBezTo>
                            <a:pt x="4" y="8"/>
                            <a:pt x="4" y="8"/>
                            <a:pt x="4" y="8"/>
                          </a:cubicBezTo>
                          <a:cubicBezTo>
                            <a:pt x="4" y="8"/>
                            <a:pt x="4" y="9"/>
                            <a:pt x="4" y="9"/>
                          </a:cubicBezTo>
                          <a:cubicBezTo>
                            <a:pt x="4" y="9"/>
                            <a:pt x="4" y="9"/>
                            <a:pt x="4" y="9"/>
                          </a:cubicBezTo>
                          <a:cubicBezTo>
                            <a:pt x="4" y="10"/>
                            <a:pt x="5" y="10"/>
                            <a:pt x="5" y="10"/>
                          </a:cubicBezTo>
                          <a:cubicBezTo>
                            <a:pt x="5" y="10"/>
                            <a:pt x="5" y="10"/>
                            <a:pt x="5" y="10"/>
                          </a:cubicBezTo>
                          <a:cubicBezTo>
                            <a:pt x="5" y="10"/>
                            <a:pt x="5" y="10"/>
                            <a:pt x="4" y="10"/>
                          </a:cubicBezTo>
                          <a:cubicBezTo>
                            <a:pt x="4" y="10"/>
                            <a:pt x="4" y="10"/>
                            <a:pt x="4" y="10"/>
                          </a:cubicBezTo>
                          <a:cubicBezTo>
                            <a:pt x="4" y="11"/>
                            <a:pt x="4" y="11"/>
                            <a:pt x="5" y="11"/>
                          </a:cubicBezTo>
                          <a:cubicBezTo>
                            <a:pt x="5" y="11"/>
                            <a:pt x="5" y="12"/>
                            <a:pt x="5" y="12"/>
                          </a:cubicBezTo>
                          <a:cubicBezTo>
                            <a:pt x="5" y="12"/>
                            <a:pt x="5" y="12"/>
                            <a:pt x="5" y="12"/>
                          </a:cubicBezTo>
                          <a:cubicBezTo>
                            <a:pt x="5" y="12"/>
                            <a:pt x="6" y="12"/>
                            <a:pt x="6" y="12"/>
                          </a:cubicBezTo>
                          <a:cubicBezTo>
                            <a:pt x="6" y="12"/>
                            <a:pt x="6" y="12"/>
                            <a:pt x="6" y="12"/>
                          </a:cubicBezTo>
                          <a:cubicBezTo>
                            <a:pt x="6" y="12"/>
                            <a:pt x="6" y="12"/>
                            <a:pt x="6" y="12"/>
                          </a:cubicBezTo>
                          <a:cubicBezTo>
                            <a:pt x="6" y="12"/>
                            <a:pt x="6" y="12"/>
                            <a:pt x="6" y="12"/>
                          </a:cubicBezTo>
                          <a:cubicBezTo>
                            <a:pt x="6" y="12"/>
                            <a:pt x="6" y="12"/>
                            <a:pt x="6" y="12"/>
                          </a:cubicBezTo>
                          <a:cubicBezTo>
                            <a:pt x="6" y="13"/>
                            <a:pt x="6" y="13"/>
                            <a:pt x="6" y="13"/>
                          </a:cubicBezTo>
                          <a:cubicBezTo>
                            <a:pt x="6" y="13"/>
                            <a:pt x="6" y="13"/>
                            <a:pt x="7" y="13"/>
                          </a:cubicBezTo>
                          <a:cubicBezTo>
                            <a:pt x="7" y="13"/>
                            <a:pt x="7" y="13"/>
                            <a:pt x="8" y="13"/>
                          </a:cubicBezTo>
                          <a:cubicBezTo>
                            <a:pt x="8" y="13"/>
                            <a:pt x="8" y="13"/>
                            <a:pt x="8" y="13"/>
                          </a:cubicBezTo>
                          <a:cubicBezTo>
                            <a:pt x="8" y="13"/>
                            <a:pt x="8" y="13"/>
                            <a:pt x="8" y="13"/>
                          </a:cubicBezTo>
                          <a:cubicBezTo>
                            <a:pt x="8" y="13"/>
                            <a:pt x="8" y="13"/>
                            <a:pt x="8" y="13"/>
                          </a:cubicBezTo>
                          <a:cubicBezTo>
                            <a:pt x="8" y="14"/>
                            <a:pt x="9" y="14"/>
                            <a:pt x="10" y="13"/>
                          </a:cubicBezTo>
                          <a:cubicBezTo>
                            <a:pt x="10" y="13"/>
                            <a:pt x="10" y="13"/>
                            <a:pt x="10" y="13"/>
                          </a:cubicBezTo>
                          <a:cubicBezTo>
                            <a:pt x="10" y="13"/>
                            <a:pt x="10" y="13"/>
                            <a:pt x="10" y="13"/>
                          </a:cubicBezTo>
                          <a:cubicBezTo>
                            <a:pt x="10" y="13"/>
                            <a:pt x="10" y="13"/>
                            <a:pt x="10" y="13"/>
                          </a:cubicBezTo>
                          <a:cubicBezTo>
                            <a:pt x="10" y="14"/>
                            <a:pt x="10" y="14"/>
                            <a:pt x="10" y="14"/>
                          </a:cubicBezTo>
                          <a:cubicBezTo>
                            <a:pt x="10" y="14"/>
                            <a:pt x="10" y="14"/>
                            <a:pt x="11" y="14"/>
                          </a:cubicBezTo>
                          <a:cubicBezTo>
                            <a:pt x="11" y="14"/>
                            <a:pt x="12" y="13"/>
                            <a:pt x="12" y="13"/>
                          </a:cubicBezTo>
                          <a:cubicBezTo>
                            <a:pt x="12" y="13"/>
                            <a:pt x="12" y="13"/>
                            <a:pt x="12" y="13"/>
                          </a:cubicBezTo>
                          <a:cubicBezTo>
                            <a:pt x="12" y="12"/>
                            <a:pt x="12" y="12"/>
                            <a:pt x="12" y="12"/>
                          </a:cubicBezTo>
                          <a:cubicBezTo>
                            <a:pt x="12" y="12"/>
                            <a:pt x="12" y="12"/>
                            <a:pt x="12" y="12"/>
                          </a:cubicBezTo>
                          <a:cubicBezTo>
                            <a:pt x="12" y="12"/>
                            <a:pt x="12" y="12"/>
                            <a:pt x="12" y="12"/>
                          </a:cubicBezTo>
                          <a:cubicBezTo>
                            <a:pt x="12" y="12"/>
                            <a:pt x="13" y="12"/>
                            <a:pt x="13" y="12"/>
                          </a:cubicBezTo>
                          <a:cubicBezTo>
                            <a:pt x="13" y="12"/>
                            <a:pt x="13" y="12"/>
                            <a:pt x="13" y="12"/>
                          </a:cubicBezTo>
                          <a:cubicBezTo>
                            <a:pt x="13" y="12"/>
                            <a:pt x="13" y="11"/>
                            <a:pt x="13" y="11"/>
                          </a:cubicBezTo>
                          <a:cubicBezTo>
                            <a:pt x="13" y="11"/>
                            <a:pt x="13" y="11"/>
                            <a:pt x="13" y="11"/>
                          </a:cubicBezTo>
                          <a:cubicBezTo>
                            <a:pt x="13" y="11"/>
                            <a:pt x="13" y="11"/>
                            <a:pt x="13" y="11"/>
                          </a:cubicBezTo>
                          <a:cubicBezTo>
                            <a:pt x="13" y="11"/>
                            <a:pt x="13" y="11"/>
                            <a:pt x="13" y="11"/>
                          </a:cubicBezTo>
                          <a:cubicBezTo>
                            <a:pt x="14" y="11"/>
                            <a:pt x="14" y="10"/>
                            <a:pt x="14" y="10"/>
                          </a:cubicBezTo>
                          <a:cubicBezTo>
                            <a:pt x="14" y="10"/>
                            <a:pt x="14" y="10"/>
                            <a:pt x="14" y="10"/>
                          </a:cubicBezTo>
                          <a:cubicBezTo>
                            <a:pt x="14" y="9"/>
                            <a:pt x="14" y="9"/>
                            <a:pt x="14" y="9"/>
                          </a:cubicBezTo>
                          <a:cubicBezTo>
                            <a:pt x="14" y="8"/>
                            <a:pt x="14" y="8"/>
                            <a:pt x="13" y="8"/>
                          </a:cubicBezTo>
                          <a:cubicBezTo>
                            <a:pt x="13" y="8"/>
                            <a:pt x="13" y="8"/>
                            <a:pt x="13" y="8"/>
                          </a:cubicBezTo>
                          <a:cubicBezTo>
                            <a:pt x="13" y="8"/>
                            <a:pt x="13" y="8"/>
                            <a:pt x="13" y="8"/>
                          </a:cubicBezTo>
                          <a:cubicBezTo>
                            <a:pt x="13" y="8"/>
                            <a:pt x="13" y="7"/>
                            <a:pt x="13" y="7"/>
                          </a:cubicBezTo>
                          <a:cubicBezTo>
                            <a:pt x="12" y="7"/>
                            <a:pt x="12" y="7"/>
                            <a:pt x="12" y="6"/>
                          </a:cubicBezTo>
                          <a:cubicBezTo>
                            <a:pt x="12" y="6"/>
                            <a:pt x="12" y="6"/>
                            <a:pt x="11" y="6"/>
                          </a:cubicBezTo>
                          <a:cubicBezTo>
                            <a:pt x="11" y="6"/>
                            <a:pt x="11" y="6"/>
                            <a:pt x="11" y="6"/>
                          </a:cubicBezTo>
                          <a:cubicBezTo>
                            <a:pt x="11" y="6"/>
                            <a:pt x="11" y="6"/>
                            <a:pt x="11" y="6"/>
                          </a:cubicBezTo>
                          <a:cubicBezTo>
                            <a:pt x="11" y="6"/>
                            <a:pt x="11" y="6"/>
                            <a:pt x="11" y="6"/>
                          </a:cubicBezTo>
                          <a:cubicBezTo>
                            <a:pt x="11" y="6"/>
                            <a:pt x="11" y="6"/>
                            <a:pt x="11" y="6"/>
                          </a:cubicBezTo>
                          <a:cubicBezTo>
                            <a:pt x="11" y="6"/>
                            <a:pt x="11" y="6"/>
                            <a:pt x="11" y="6"/>
                          </a:cubicBezTo>
                          <a:cubicBezTo>
                            <a:pt x="10" y="6"/>
                            <a:pt x="10" y="6"/>
                            <a:pt x="10" y="6"/>
                          </a:cubicBezTo>
                          <a:cubicBezTo>
                            <a:pt x="9" y="6"/>
                            <a:pt x="9" y="6"/>
                            <a:pt x="9" y="6"/>
                          </a:cubicBezTo>
                          <a:cubicBezTo>
                            <a:pt x="9" y="6"/>
                            <a:pt x="9" y="6"/>
                            <a:pt x="9" y="7"/>
                          </a:cubicBezTo>
                          <a:cubicBezTo>
                            <a:pt x="9" y="7"/>
                            <a:pt x="9" y="7"/>
                            <a:pt x="9" y="7"/>
                          </a:cubicBezTo>
                          <a:cubicBezTo>
                            <a:pt x="8" y="7"/>
                            <a:pt x="8" y="7"/>
                            <a:pt x="8" y="7"/>
                          </a:cubicBezTo>
                          <a:cubicBezTo>
                            <a:pt x="7" y="7"/>
                            <a:pt x="7" y="7"/>
                            <a:pt x="7" y="8"/>
                          </a:cubicBezTo>
                          <a:cubicBezTo>
                            <a:pt x="7" y="8"/>
                            <a:pt x="7" y="8"/>
                            <a:pt x="7" y="8"/>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10"/>
                            <a:pt x="7" y="10"/>
                          </a:cubicBezTo>
                          <a:cubicBezTo>
                            <a:pt x="7" y="10"/>
                            <a:pt x="7" y="10"/>
                            <a:pt x="8" y="10"/>
                          </a:cubicBezTo>
                          <a:cubicBezTo>
                            <a:pt x="8" y="10"/>
                            <a:pt x="8" y="10"/>
                            <a:pt x="8" y="10"/>
                          </a:cubicBezTo>
                          <a:cubicBezTo>
                            <a:pt x="8" y="10"/>
                            <a:pt x="8" y="10"/>
                            <a:pt x="8" y="10"/>
                          </a:cubicBezTo>
                          <a:cubicBezTo>
                            <a:pt x="8" y="10"/>
                            <a:pt x="8" y="11"/>
                            <a:pt x="8" y="11"/>
                          </a:cubicBezTo>
                          <a:cubicBezTo>
                            <a:pt x="8" y="11"/>
                            <a:pt x="8" y="11"/>
                            <a:pt x="8" y="11"/>
                          </a:cubicBezTo>
                          <a:cubicBezTo>
                            <a:pt x="8" y="11"/>
                            <a:pt x="8" y="11"/>
                            <a:pt x="8" y="11"/>
                          </a:cubicBezTo>
                          <a:cubicBezTo>
                            <a:pt x="8" y="11"/>
                            <a:pt x="9" y="11"/>
                            <a:pt x="9" y="11"/>
                          </a:cubicBezTo>
                          <a:cubicBezTo>
                            <a:pt x="9" y="11"/>
                            <a:pt x="9" y="11"/>
                            <a:pt x="9" y="11"/>
                          </a:cubicBezTo>
                          <a:cubicBezTo>
                            <a:pt x="10" y="11"/>
                            <a:pt x="10" y="11"/>
                            <a:pt x="10" y="11"/>
                          </a:cubicBezTo>
                          <a:cubicBezTo>
                            <a:pt x="10" y="11"/>
                            <a:pt x="10" y="11"/>
                            <a:pt x="11" y="10"/>
                          </a:cubicBezTo>
                          <a:cubicBezTo>
                            <a:pt x="11" y="10"/>
                            <a:pt x="11" y="10"/>
                            <a:pt x="11" y="9"/>
                          </a:cubicBezTo>
                          <a:cubicBezTo>
                            <a:pt x="11" y="9"/>
                            <a:pt x="11" y="9"/>
                            <a:pt x="10" y="8"/>
                          </a:cubicBezTo>
                          <a:cubicBezTo>
                            <a:pt x="10" y="8"/>
                            <a:pt x="10" y="8"/>
                            <a:pt x="10" y="8"/>
                          </a:cubicBezTo>
                          <a:cubicBezTo>
                            <a:pt x="10" y="8"/>
                            <a:pt x="10"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10" y="8"/>
                            <a:pt x="10" y="8"/>
                          </a:cubicBezTo>
                          <a:cubicBezTo>
                            <a:pt x="10" y="8"/>
                            <a:pt x="11" y="8"/>
                            <a:pt x="11" y="8"/>
                          </a:cubicBezTo>
                          <a:cubicBezTo>
                            <a:pt x="12" y="9"/>
                            <a:pt x="12" y="10"/>
                            <a:pt x="12" y="11"/>
                          </a:cubicBezTo>
                          <a:cubicBezTo>
                            <a:pt x="11" y="11"/>
                            <a:pt x="11" y="11"/>
                            <a:pt x="10" y="12"/>
                          </a:cubicBezTo>
                          <a:cubicBezTo>
                            <a:pt x="10" y="12"/>
                            <a:pt x="9" y="12"/>
                            <a:pt x="9" y="12"/>
                          </a:cubicBezTo>
                          <a:cubicBezTo>
                            <a:pt x="8" y="12"/>
                            <a:pt x="7" y="11"/>
                            <a:pt x="6" y="10"/>
                          </a:cubicBezTo>
                          <a:cubicBezTo>
                            <a:pt x="6" y="10"/>
                            <a:pt x="6" y="10"/>
                            <a:pt x="6" y="9"/>
                          </a:cubicBezTo>
                          <a:cubicBezTo>
                            <a:pt x="6" y="9"/>
                            <a:pt x="6" y="8"/>
                            <a:pt x="6" y="8"/>
                          </a:cubicBezTo>
                          <a:cubicBezTo>
                            <a:pt x="7" y="7"/>
                            <a:pt x="8" y="6"/>
                            <a:pt x="8" y="5"/>
                          </a:cubicBezTo>
                          <a:cubicBezTo>
                            <a:pt x="9" y="5"/>
                            <a:pt x="10" y="5"/>
                            <a:pt x="11" y="5"/>
                          </a:cubicBezTo>
                          <a:cubicBezTo>
                            <a:pt x="12" y="5"/>
                            <a:pt x="13" y="5"/>
                            <a:pt x="14" y="6"/>
                          </a:cubicBezTo>
                          <a:cubicBezTo>
                            <a:pt x="15" y="8"/>
                            <a:pt x="15" y="10"/>
                            <a:pt x="14" y="12"/>
                          </a:cubicBezTo>
                          <a:cubicBezTo>
                            <a:pt x="14" y="13"/>
                            <a:pt x="13" y="14"/>
                            <a:pt x="12" y="14"/>
                          </a:cubicBezTo>
                          <a:cubicBezTo>
                            <a:pt x="11" y="15"/>
                            <a:pt x="10" y="15"/>
                            <a:pt x="9" y="15"/>
                          </a:cubicBezTo>
                          <a:cubicBezTo>
                            <a:pt x="7" y="14"/>
                            <a:pt x="5" y="13"/>
                            <a:pt x="4" y="12"/>
                          </a:cubicBezTo>
                          <a:cubicBezTo>
                            <a:pt x="3" y="11"/>
                            <a:pt x="3" y="10"/>
                            <a:pt x="3" y="9"/>
                          </a:cubicBezTo>
                          <a:cubicBezTo>
                            <a:pt x="3" y="8"/>
                            <a:pt x="3" y="7"/>
                            <a:pt x="3" y="6"/>
                          </a:cubicBezTo>
                          <a:cubicBezTo>
                            <a:pt x="3" y="7"/>
                            <a:pt x="3" y="8"/>
                            <a:pt x="3" y="8"/>
                          </a:cubicBezTo>
                          <a:cubicBezTo>
                            <a:pt x="3" y="9"/>
                            <a:pt x="3" y="10"/>
                            <a:pt x="3" y="10"/>
                          </a:cubicBezTo>
                          <a:cubicBezTo>
                            <a:pt x="3" y="9"/>
                            <a:pt x="2" y="7"/>
                            <a:pt x="3" y="6"/>
                          </a:cubicBezTo>
                          <a:cubicBezTo>
                            <a:pt x="3" y="4"/>
                            <a:pt x="4" y="3"/>
                            <a:pt x="5" y="2"/>
                          </a:cubicBezTo>
                          <a:cubicBezTo>
                            <a:pt x="6" y="2"/>
                            <a:pt x="7" y="2"/>
                            <a:pt x="7" y="2"/>
                          </a:cubicBezTo>
                          <a:cubicBezTo>
                            <a:pt x="8" y="2"/>
                            <a:pt x="8" y="2"/>
                            <a:pt x="8" y="2"/>
                          </a:cubicBezTo>
                          <a:cubicBezTo>
                            <a:pt x="9" y="2"/>
                            <a:pt x="9" y="2"/>
                            <a:pt x="9" y="2"/>
                          </a:cubicBezTo>
                          <a:cubicBezTo>
                            <a:pt x="9" y="2"/>
                            <a:pt x="9" y="2"/>
                            <a:pt x="9" y="1"/>
                          </a:cubicBezTo>
                          <a:cubicBezTo>
                            <a:pt x="9" y="1"/>
                            <a:pt x="9" y="1"/>
                            <a:pt x="9" y="1"/>
                          </a:cubicBezTo>
                          <a:cubicBezTo>
                            <a:pt x="9" y="1"/>
                            <a:pt x="9" y="1"/>
                            <a:pt x="9" y="1"/>
                          </a:cubicBezTo>
                          <a:cubicBezTo>
                            <a:pt x="9" y="1"/>
                            <a:pt x="9" y="1"/>
                            <a:pt x="9" y="1"/>
                          </a:cubicBezTo>
                          <a:cubicBezTo>
                            <a:pt x="9" y="1"/>
                            <a:pt x="9" y="1"/>
                            <a:pt x="9" y="1"/>
                          </a:cubicBezTo>
                          <a:cubicBezTo>
                            <a:pt x="9" y="0"/>
                            <a:pt x="9" y="0"/>
                            <a:pt x="9" y="0"/>
                          </a:cubicBezTo>
                          <a:cubicBezTo>
                            <a:pt x="8" y="0"/>
                            <a:pt x="8" y="0"/>
                            <a:pt x="8" y="0"/>
                          </a:cubicBezTo>
                          <a:cubicBezTo>
                            <a:pt x="7" y="0"/>
                            <a:pt x="7" y="0"/>
                            <a:pt x="7" y="0"/>
                          </a:cubicBezTo>
                          <a:close/>
                          <a:moveTo>
                            <a:pt x="6" y="1"/>
                          </a:moveTo>
                          <a:cubicBezTo>
                            <a:pt x="6" y="1"/>
                            <a:pt x="6" y="0"/>
                            <a:pt x="6" y="0"/>
                          </a:cubicBezTo>
                          <a:cubicBezTo>
                            <a:pt x="6" y="0"/>
                            <a:pt x="6" y="1"/>
                            <a:pt x="6" y="1"/>
                          </a:cubicBezTo>
                          <a:cubicBezTo>
                            <a:pt x="6" y="1"/>
                            <a:pt x="6" y="1"/>
                            <a:pt x="6" y="1"/>
                          </a:cubicBezTo>
                          <a:cubicBezTo>
                            <a:pt x="6" y="1"/>
                            <a:pt x="6" y="1"/>
                            <a:pt x="6" y="1"/>
                          </a:cubicBezTo>
                          <a:close/>
                          <a:moveTo>
                            <a:pt x="6" y="1"/>
                          </a:moveTo>
                          <a:cubicBezTo>
                            <a:pt x="6" y="1"/>
                            <a:pt x="6" y="0"/>
                            <a:pt x="5" y="0"/>
                          </a:cubicBezTo>
                          <a:cubicBezTo>
                            <a:pt x="6" y="0"/>
                            <a:pt x="6" y="1"/>
                            <a:pt x="6" y="1"/>
                          </a:cubicBezTo>
                          <a:close/>
                          <a:moveTo>
                            <a:pt x="6" y="0"/>
                          </a:moveTo>
                          <a:cubicBezTo>
                            <a:pt x="6" y="0"/>
                            <a:pt x="6" y="0"/>
                            <a:pt x="6" y="0"/>
                          </a:cubicBezTo>
                          <a:cubicBezTo>
                            <a:pt x="6" y="0"/>
                            <a:pt x="6" y="0"/>
                            <a:pt x="6" y="0"/>
                          </a:cubicBezTo>
                          <a:close/>
                          <a:moveTo>
                            <a:pt x="6" y="0"/>
                          </a:moveTo>
                          <a:cubicBezTo>
                            <a:pt x="6" y="0"/>
                            <a:pt x="6" y="0"/>
                            <a:pt x="6" y="0"/>
                          </a:cubicBezTo>
                          <a:cubicBezTo>
                            <a:pt x="6" y="0"/>
                            <a:pt x="6" y="0"/>
                            <a:pt x="6" y="0"/>
                          </a:cubicBezTo>
                          <a:close/>
                          <a:moveTo>
                            <a:pt x="7" y="0"/>
                          </a:moveTo>
                          <a:cubicBezTo>
                            <a:pt x="7" y="0"/>
                            <a:pt x="7" y="0"/>
                            <a:pt x="7" y="0"/>
                          </a:cubicBezTo>
                          <a:cubicBezTo>
                            <a:pt x="7" y="0"/>
                            <a:pt x="7" y="0"/>
                            <a:pt x="7" y="0"/>
                          </a:cubicBezTo>
                          <a:cubicBezTo>
                            <a:pt x="7" y="0"/>
                            <a:pt x="7" y="0"/>
                            <a:pt x="7" y="0"/>
                          </a:cubicBezTo>
                          <a:close/>
                          <a:moveTo>
                            <a:pt x="7" y="0"/>
                          </a:moveTo>
                          <a:cubicBezTo>
                            <a:pt x="7" y="0"/>
                            <a:pt x="7" y="0"/>
                            <a:pt x="7" y="0"/>
                          </a:cubicBezTo>
                          <a:cubicBezTo>
                            <a:pt x="7" y="0"/>
                            <a:pt x="7" y="0"/>
                            <a:pt x="7" y="0"/>
                          </a:cubicBezTo>
                          <a:close/>
                          <a:moveTo>
                            <a:pt x="7" y="0"/>
                          </a:moveTo>
                          <a:cubicBezTo>
                            <a:pt x="7" y="0"/>
                            <a:pt x="7" y="0"/>
                            <a:pt x="7" y="0"/>
                          </a:cubicBezTo>
                          <a:cubicBezTo>
                            <a:pt x="7" y="0"/>
                            <a:pt x="7" y="0"/>
                            <a:pt x="7" y="0"/>
                          </a:cubicBezTo>
                          <a:close/>
                          <a:moveTo>
                            <a:pt x="8" y="0"/>
                          </a:moveTo>
                          <a:cubicBezTo>
                            <a:pt x="8" y="0"/>
                            <a:pt x="8" y="0"/>
                            <a:pt x="8" y="0"/>
                          </a:cubicBezTo>
                          <a:cubicBezTo>
                            <a:pt x="8" y="0"/>
                            <a:pt x="8" y="0"/>
                            <a:pt x="8" y="0"/>
                          </a:cubicBezTo>
                          <a:cubicBezTo>
                            <a:pt x="8" y="0"/>
                            <a:pt x="8" y="0"/>
                            <a:pt x="8" y="0"/>
                          </a:cubicBezTo>
                          <a:close/>
                          <a:moveTo>
                            <a:pt x="8" y="0"/>
                          </a:moveTo>
                          <a:cubicBezTo>
                            <a:pt x="8" y="0"/>
                            <a:pt x="8" y="0"/>
                            <a:pt x="8" y="0"/>
                          </a:cubicBezTo>
                          <a:cubicBezTo>
                            <a:pt x="8" y="0"/>
                            <a:pt x="8" y="0"/>
                            <a:pt x="8" y="0"/>
                          </a:cubicBezTo>
                          <a:close/>
                          <a:moveTo>
                            <a:pt x="8" y="0"/>
                          </a:moveTo>
                          <a:cubicBezTo>
                            <a:pt x="8" y="0"/>
                            <a:pt x="8" y="0"/>
                            <a:pt x="8" y="0"/>
                          </a:cubicBezTo>
                          <a:cubicBezTo>
                            <a:pt x="8" y="0"/>
                            <a:pt x="8" y="0"/>
                            <a:pt x="8" y="0"/>
                          </a:cubicBezTo>
                          <a:close/>
                          <a:moveTo>
                            <a:pt x="9" y="0"/>
                          </a:moveTo>
                          <a:cubicBezTo>
                            <a:pt x="9" y="0"/>
                            <a:pt x="9" y="0"/>
                            <a:pt x="9" y="0"/>
                          </a:cubicBezTo>
                          <a:cubicBezTo>
                            <a:pt x="9" y="0"/>
                            <a:pt x="9" y="0"/>
                            <a:pt x="9" y="0"/>
                          </a:cubicBezTo>
                          <a:close/>
                          <a:moveTo>
                            <a:pt x="9" y="1"/>
                          </a:moveTo>
                          <a:cubicBezTo>
                            <a:pt x="9" y="1"/>
                            <a:pt x="9" y="1"/>
                            <a:pt x="9" y="1"/>
                          </a:cubicBezTo>
                          <a:cubicBezTo>
                            <a:pt x="9" y="1"/>
                            <a:pt x="9" y="1"/>
                            <a:pt x="9" y="1"/>
                          </a:cubicBezTo>
                          <a:cubicBezTo>
                            <a:pt x="9" y="1"/>
                            <a:pt x="9" y="1"/>
                            <a:pt x="9" y="1"/>
                          </a:cubicBezTo>
                          <a:close/>
                          <a:moveTo>
                            <a:pt x="9" y="1"/>
                          </a:moveTo>
                          <a:cubicBezTo>
                            <a:pt x="9" y="1"/>
                            <a:pt x="9" y="1"/>
                            <a:pt x="9" y="1"/>
                          </a:cubicBezTo>
                          <a:cubicBezTo>
                            <a:pt x="9" y="1"/>
                            <a:pt x="9" y="1"/>
                            <a:pt x="9" y="1"/>
                          </a:cubicBezTo>
                          <a:cubicBezTo>
                            <a:pt x="9" y="1"/>
                            <a:pt x="9"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14464"/>
                    <p:cNvSpPr>
                      <a:spLocks noEditPoints="1"/>
                    </p:cNvSpPr>
                    <p:nvPr/>
                  </p:nvSpPr>
                  <p:spPr bwMode="auto">
                    <a:xfrm>
                      <a:off x="2081" y="244"/>
                      <a:ext cx="33" cy="33"/>
                    </a:xfrm>
                    <a:custGeom>
                      <a:avLst/>
                      <a:gdLst>
                        <a:gd name="T0" fmla="*/ 4 w 8"/>
                        <a:gd name="T1" fmla="*/ 7 h 8"/>
                        <a:gd name="T2" fmla="*/ 8 w 8"/>
                        <a:gd name="T3" fmla="*/ 5 h 8"/>
                        <a:gd name="T4" fmla="*/ 6 w 8"/>
                        <a:gd name="T5" fmla="*/ 1 h 8"/>
                        <a:gd name="T6" fmla="*/ 4 w 8"/>
                        <a:gd name="T7" fmla="*/ 0 h 8"/>
                        <a:gd name="T8" fmla="*/ 1 w 8"/>
                        <a:gd name="T9" fmla="*/ 0 h 8"/>
                        <a:gd name="T10" fmla="*/ 1 w 8"/>
                        <a:gd name="T11" fmla="*/ 1 h 8"/>
                        <a:gd name="T12" fmla="*/ 1 w 8"/>
                        <a:gd name="T13" fmla="*/ 1 h 8"/>
                        <a:gd name="T14" fmla="*/ 2 w 8"/>
                        <a:gd name="T15" fmla="*/ 0 h 8"/>
                        <a:gd name="T16" fmla="*/ 3 w 8"/>
                        <a:gd name="T17" fmla="*/ 0 h 8"/>
                        <a:gd name="T18" fmla="*/ 2 w 8"/>
                        <a:gd name="T19" fmla="*/ 0 h 8"/>
                        <a:gd name="T20" fmla="*/ 1 w 8"/>
                        <a:gd name="T21" fmla="*/ 2 h 8"/>
                        <a:gd name="T22" fmla="*/ 1 w 8"/>
                        <a:gd name="T23" fmla="*/ 2 h 8"/>
                        <a:gd name="T24" fmla="*/ 1 w 8"/>
                        <a:gd name="T25" fmla="*/ 3 h 8"/>
                        <a:gd name="T26" fmla="*/ 2 w 8"/>
                        <a:gd name="T27" fmla="*/ 6 h 8"/>
                        <a:gd name="T28" fmla="*/ 3 w 8"/>
                        <a:gd name="T29" fmla="*/ 6 h 8"/>
                        <a:gd name="T30" fmla="*/ 3 w 8"/>
                        <a:gd name="T31" fmla="*/ 4 h 8"/>
                        <a:gd name="T32" fmla="*/ 3 w 8"/>
                        <a:gd name="T33" fmla="*/ 3 h 8"/>
                        <a:gd name="T34" fmla="*/ 3 w 8"/>
                        <a:gd name="T35" fmla="*/ 3 h 8"/>
                        <a:gd name="T36" fmla="*/ 3 w 8"/>
                        <a:gd name="T37" fmla="*/ 2 h 8"/>
                        <a:gd name="T38" fmla="*/ 3 w 8"/>
                        <a:gd name="T39" fmla="*/ 2 h 8"/>
                        <a:gd name="T40" fmla="*/ 3 w 8"/>
                        <a:gd name="T41" fmla="*/ 2 h 8"/>
                        <a:gd name="T42" fmla="*/ 3 w 8"/>
                        <a:gd name="T43" fmla="*/ 2 h 8"/>
                        <a:gd name="T44" fmla="*/ 3 w 8"/>
                        <a:gd name="T45" fmla="*/ 2 h 8"/>
                        <a:gd name="T46" fmla="*/ 3 w 8"/>
                        <a:gd name="T47" fmla="*/ 2 h 8"/>
                        <a:gd name="T48" fmla="*/ 3 w 8"/>
                        <a:gd name="T49" fmla="*/ 2 h 8"/>
                        <a:gd name="T50" fmla="*/ 3 w 8"/>
                        <a:gd name="T51" fmla="*/ 2 h 8"/>
                        <a:gd name="T52" fmla="*/ 3 w 8"/>
                        <a:gd name="T53" fmla="*/ 2 h 8"/>
                        <a:gd name="T54" fmla="*/ 4 w 8"/>
                        <a:gd name="T55" fmla="*/ 2 h 8"/>
                        <a:gd name="T56" fmla="*/ 6 w 8"/>
                        <a:gd name="T57" fmla="*/ 4 h 8"/>
                        <a:gd name="T58" fmla="*/ 6 w 8"/>
                        <a:gd name="T59" fmla="*/ 5 h 8"/>
                        <a:gd name="T60" fmla="*/ 4 w 8"/>
                        <a:gd name="T61" fmla="*/ 6 h 8"/>
                        <a:gd name="T62" fmla="*/ 5 w 8"/>
                        <a:gd name="T63" fmla="*/ 6 h 8"/>
                        <a:gd name="T64" fmla="*/ 5 w 8"/>
                        <a:gd name="T65" fmla="*/ 6 h 8"/>
                        <a:gd name="T66" fmla="*/ 3 w 8"/>
                        <a:gd name="T67" fmla="*/ 6 h 8"/>
                        <a:gd name="T68" fmla="*/ 2 w 8"/>
                        <a:gd name="T6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 h="8">
                          <a:moveTo>
                            <a:pt x="2" y="7"/>
                          </a:moveTo>
                          <a:cubicBezTo>
                            <a:pt x="3" y="7"/>
                            <a:pt x="3" y="7"/>
                            <a:pt x="4" y="7"/>
                          </a:cubicBezTo>
                          <a:cubicBezTo>
                            <a:pt x="4" y="8"/>
                            <a:pt x="5" y="8"/>
                            <a:pt x="5" y="7"/>
                          </a:cubicBezTo>
                          <a:cubicBezTo>
                            <a:pt x="6" y="7"/>
                            <a:pt x="7" y="6"/>
                            <a:pt x="8" y="5"/>
                          </a:cubicBezTo>
                          <a:cubicBezTo>
                            <a:pt x="8" y="5"/>
                            <a:pt x="8" y="4"/>
                            <a:pt x="7" y="3"/>
                          </a:cubicBezTo>
                          <a:cubicBezTo>
                            <a:pt x="7" y="2"/>
                            <a:pt x="6" y="1"/>
                            <a:pt x="6" y="1"/>
                          </a:cubicBezTo>
                          <a:cubicBezTo>
                            <a:pt x="5" y="0"/>
                            <a:pt x="4" y="0"/>
                            <a:pt x="3" y="0"/>
                          </a:cubicBezTo>
                          <a:cubicBezTo>
                            <a:pt x="4" y="0"/>
                            <a:pt x="4" y="0"/>
                            <a:pt x="4" y="0"/>
                          </a:cubicBezTo>
                          <a:cubicBezTo>
                            <a:pt x="3" y="0"/>
                            <a:pt x="3" y="0"/>
                            <a:pt x="2" y="0"/>
                          </a:cubicBezTo>
                          <a:cubicBezTo>
                            <a:pt x="2" y="0"/>
                            <a:pt x="2"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0"/>
                          </a:cubicBezTo>
                          <a:cubicBezTo>
                            <a:pt x="2" y="0"/>
                            <a:pt x="2" y="0"/>
                            <a:pt x="2" y="0"/>
                          </a:cubicBezTo>
                          <a:cubicBezTo>
                            <a:pt x="2" y="0"/>
                            <a:pt x="2" y="0"/>
                            <a:pt x="2" y="0"/>
                          </a:cubicBezTo>
                          <a:cubicBezTo>
                            <a:pt x="2" y="0"/>
                            <a:pt x="2" y="0"/>
                            <a:pt x="3" y="0"/>
                          </a:cubicBezTo>
                          <a:cubicBezTo>
                            <a:pt x="2" y="0"/>
                            <a:pt x="2" y="0"/>
                            <a:pt x="1" y="1"/>
                          </a:cubicBezTo>
                          <a:cubicBezTo>
                            <a:pt x="2" y="1"/>
                            <a:pt x="2" y="1"/>
                            <a:pt x="2" y="0"/>
                          </a:cubicBezTo>
                          <a:cubicBezTo>
                            <a:pt x="2" y="1"/>
                            <a:pt x="1" y="1"/>
                            <a:pt x="1" y="1"/>
                          </a:cubicBezTo>
                          <a:cubicBezTo>
                            <a:pt x="1" y="1"/>
                            <a:pt x="1" y="2"/>
                            <a:pt x="1" y="2"/>
                          </a:cubicBezTo>
                          <a:cubicBezTo>
                            <a:pt x="1" y="2"/>
                            <a:pt x="1" y="2"/>
                            <a:pt x="1" y="2"/>
                          </a:cubicBezTo>
                          <a:cubicBezTo>
                            <a:pt x="1" y="2"/>
                            <a:pt x="1" y="2"/>
                            <a:pt x="1" y="2"/>
                          </a:cubicBezTo>
                          <a:cubicBezTo>
                            <a:pt x="1" y="2"/>
                            <a:pt x="1" y="2"/>
                            <a:pt x="1" y="2"/>
                          </a:cubicBezTo>
                          <a:cubicBezTo>
                            <a:pt x="1" y="3"/>
                            <a:pt x="1" y="3"/>
                            <a:pt x="1" y="3"/>
                          </a:cubicBezTo>
                          <a:cubicBezTo>
                            <a:pt x="1" y="3"/>
                            <a:pt x="1" y="3"/>
                            <a:pt x="1" y="3"/>
                          </a:cubicBezTo>
                          <a:cubicBezTo>
                            <a:pt x="0" y="3"/>
                            <a:pt x="1" y="5"/>
                            <a:pt x="2" y="6"/>
                          </a:cubicBezTo>
                          <a:cubicBezTo>
                            <a:pt x="2" y="6"/>
                            <a:pt x="2" y="7"/>
                            <a:pt x="2" y="7"/>
                          </a:cubicBezTo>
                          <a:close/>
                          <a:moveTo>
                            <a:pt x="3" y="6"/>
                          </a:moveTo>
                          <a:cubicBezTo>
                            <a:pt x="3" y="6"/>
                            <a:pt x="3" y="6"/>
                            <a:pt x="3" y="6"/>
                          </a:cubicBezTo>
                          <a:cubicBezTo>
                            <a:pt x="3" y="5"/>
                            <a:pt x="3" y="5"/>
                            <a:pt x="3" y="4"/>
                          </a:cubicBezTo>
                          <a:cubicBezTo>
                            <a:pt x="3" y="4"/>
                            <a:pt x="3" y="4"/>
                            <a:pt x="3" y="4"/>
                          </a:cubicBezTo>
                          <a:cubicBezTo>
                            <a:pt x="3" y="3"/>
                            <a:pt x="3" y="3"/>
                            <a:pt x="3" y="3"/>
                          </a:cubicBezTo>
                          <a:cubicBezTo>
                            <a:pt x="3" y="3"/>
                            <a:pt x="3" y="3"/>
                            <a:pt x="3" y="3"/>
                          </a:cubicBezTo>
                          <a:cubicBezTo>
                            <a:pt x="3" y="3"/>
                            <a:pt x="3" y="3"/>
                            <a:pt x="3" y="3"/>
                          </a:cubicBezTo>
                          <a:cubicBezTo>
                            <a:pt x="3" y="3"/>
                            <a:pt x="3" y="3"/>
                            <a:pt x="3" y="3"/>
                          </a:cubicBezTo>
                          <a:cubicBezTo>
                            <a:pt x="3" y="3"/>
                            <a:pt x="3" y="3"/>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4" y="2"/>
                            <a:pt x="4" y="2"/>
                          </a:cubicBezTo>
                          <a:cubicBezTo>
                            <a:pt x="5" y="3"/>
                            <a:pt x="5" y="3"/>
                            <a:pt x="5" y="3"/>
                          </a:cubicBezTo>
                          <a:cubicBezTo>
                            <a:pt x="5" y="3"/>
                            <a:pt x="6" y="4"/>
                            <a:pt x="6" y="4"/>
                          </a:cubicBezTo>
                          <a:cubicBezTo>
                            <a:pt x="6" y="4"/>
                            <a:pt x="6" y="5"/>
                            <a:pt x="6" y="5"/>
                          </a:cubicBezTo>
                          <a:cubicBezTo>
                            <a:pt x="6" y="5"/>
                            <a:pt x="6" y="5"/>
                            <a:pt x="6" y="5"/>
                          </a:cubicBezTo>
                          <a:cubicBezTo>
                            <a:pt x="6" y="5"/>
                            <a:pt x="6" y="6"/>
                            <a:pt x="5" y="6"/>
                          </a:cubicBezTo>
                          <a:cubicBezTo>
                            <a:pt x="5" y="6"/>
                            <a:pt x="5" y="6"/>
                            <a:pt x="4" y="6"/>
                          </a:cubicBezTo>
                          <a:cubicBezTo>
                            <a:pt x="5" y="6"/>
                            <a:pt x="5" y="6"/>
                            <a:pt x="5" y="6"/>
                          </a:cubicBezTo>
                          <a:cubicBezTo>
                            <a:pt x="5" y="6"/>
                            <a:pt x="5" y="6"/>
                            <a:pt x="5" y="6"/>
                          </a:cubicBezTo>
                          <a:cubicBezTo>
                            <a:pt x="5" y="6"/>
                            <a:pt x="5" y="6"/>
                            <a:pt x="6" y="6"/>
                          </a:cubicBezTo>
                          <a:cubicBezTo>
                            <a:pt x="5" y="6"/>
                            <a:pt x="5" y="6"/>
                            <a:pt x="5" y="6"/>
                          </a:cubicBezTo>
                          <a:cubicBezTo>
                            <a:pt x="5" y="6"/>
                            <a:pt x="5" y="6"/>
                            <a:pt x="5" y="6"/>
                          </a:cubicBezTo>
                          <a:cubicBezTo>
                            <a:pt x="5" y="6"/>
                            <a:pt x="4" y="6"/>
                            <a:pt x="3" y="6"/>
                          </a:cubicBezTo>
                          <a:close/>
                          <a:moveTo>
                            <a:pt x="2" y="0"/>
                          </a:move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4465"/>
                    <p:cNvSpPr>
                      <a:spLocks/>
                    </p:cNvSpPr>
                    <p:nvPr/>
                  </p:nvSpPr>
                  <p:spPr bwMode="auto">
                    <a:xfrm>
                      <a:off x="2093" y="256"/>
                      <a:ext cx="12" cy="9"/>
                    </a:xfrm>
                    <a:custGeom>
                      <a:avLst/>
                      <a:gdLst>
                        <a:gd name="T0" fmla="*/ 1 w 3"/>
                        <a:gd name="T1" fmla="*/ 0 h 2"/>
                        <a:gd name="T2" fmla="*/ 1 w 3"/>
                        <a:gd name="T3" fmla="*/ 0 h 2"/>
                        <a:gd name="T4" fmla="*/ 2 w 3"/>
                        <a:gd name="T5" fmla="*/ 1 h 2"/>
                        <a:gd name="T6" fmla="*/ 2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0"/>
                            <a:pt x="1" y="0"/>
                            <a:pt x="1" y="0"/>
                          </a:cubicBezTo>
                          <a:cubicBezTo>
                            <a:pt x="1" y="0"/>
                            <a:pt x="3" y="1"/>
                            <a:pt x="2" y="1"/>
                          </a:cubicBezTo>
                          <a:cubicBezTo>
                            <a:pt x="2" y="1"/>
                            <a:pt x="2" y="1"/>
                            <a:pt x="2" y="1"/>
                          </a:cubicBezTo>
                          <a:cubicBezTo>
                            <a:pt x="1" y="2"/>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14466"/>
                    <p:cNvSpPr>
                      <a:spLocks noEditPoints="1"/>
                    </p:cNvSpPr>
                    <p:nvPr/>
                  </p:nvSpPr>
                  <p:spPr bwMode="auto">
                    <a:xfrm>
                      <a:off x="2089" y="207"/>
                      <a:ext cx="37" cy="25"/>
                    </a:xfrm>
                    <a:custGeom>
                      <a:avLst/>
                      <a:gdLst>
                        <a:gd name="T0" fmla="*/ 7 w 9"/>
                        <a:gd name="T1" fmla="*/ 5 h 6"/>
                        <a:gd name="T2" fmla="*/ 8 w 9"/>
                        <a:gd name="T3" fmla="*/ 2 h 6"/>
                        <a:gd name="T4" fmla="*/ 7 w 9"/>
                        <a:gd name="T5" fmla="*/ 0 h 6"/>
                        <a:gd name="T6" fmla="*/ 6 w 9"/>
                        <a:gd name="T7" fmla="*/ 0 h 6"/>
                        <a:gd name="T8" fmla="*/ 6 w 9"/>
                        <a:gd name="T9" fmla="*/ 0 h 6"/>
                        <a:gd name="T10" fmla="*/ 5 w 9"/>
                        <a:gd name="T11" fmla="*/ 0 h 6"/>
                        <a:gd name="T12" fmla="*/ 5 w 9"/>
                        <a:gd name="T13" fmla="*/ 0 h 6"/>
                        <a:gd name="T14" fmla="*/ 4 w 9"/>
                        <a:gd name="T15" fmla="*/ 0 h 6"/>
                        <a:gd name="T16" fmla="*/ 4 w 9"/>
                        <a:gd name="T17" fmla="*/ 0 h 6"/>
                        <a:gd name="T18" fmla="*/ 4 w 9"/>
                        <a:gd name="T19" fmla="*/ 0 h 6"/>
                        <a:gd name="T20" fmla="*/ 5 w 9"/>
                        <a:gd name="T21" fmla="*/ 0 h 6"/>
                        <a:gd name="T22" fmla="*/ 2 w 9"/>
                        <a:gd name="T23" fmla="*/ 1 h 6"/>
                        <a:gd name="T24" fmla="*/ 3 w 9"/>
                        <a:gd name="T25" fmla="*/ 0 h 6"/>
                        <a:gd name="T26" fmla="*/ 3 w 9"/>
                        <a:gd name="T27" fmla="*/ 0 h 6"/>
                        <a:gd name="T28" fmla="*/ 3 w 9"/>
                        <a:gd name="T29" fmla="*/ 0 h 6"/>
                        <a:gd name="T30" fmla="*/ 2 w 9"/>
                        <a:gd name="T31" fmla="*/ 1 h 6"/>
                        <a:gd name="T32" fmla="*/ 3 w 9"/>
                        <a:gd name="T33" fmla="*/ 1 h 6"/>
                        <a:gd name="T34" fmla="*/ 2 w 9"/>
                        <a:gd name="T35" fmla="*/ 1 h 6"/>
                        <a:gd name="T36" fmla="*/ 1 w 9"/>
                        <a:gd name="T37" fmla="*/ 1 h 6"/>
                        <a:gd name="T38" fmla="*/ 0 w 9"/>
                        <a:gd name="T39" fmla="*/ 2 h 6"/>
                        <a:gd name="T40" fmla="*/ 0 w 9"/>
                        <a:gd name="T41" fmla="*/ 2 h 6"/>
                        <a:gd name="T42" fmla="*/ 0 w 9"/>
                        <a:gd name="T43" fmla="*/ 2 h 6"/>
                        <a:gd name="T44" fmla="*/ 0 w 9"/>
                        <a:gd name="T45" fmla="*/ 3 h 6"/>
                        <a:gd name="T46" fmla="*/ 1 w 9"/>
                        <a:gd name="T47" fmla="*/ 5 h 6"/>
                        <a:gd name="T48" fmla="*/ 2 w 9"/>
                        <a:gd name="T49" fmla="*/ 6 h 6"/>
                        <a:gd name="T50" fmla="*/ 3 w 9"/>
                        <a:gd name="T51" fmla="*/ 6 h 6"/>
                        <a:gd name="T52" fmla="*/ 3 w 9"/>
                        <a:gd name="T53" fmla="*/ 6 h 6"/>
                        <a:gd name="T54" fmla="*/ 4 w 9"/>
                        <a:gd name="T55" fmla="*/ 6 h 6"/>
                        <a:gd name="T56" fmla="*/ 5 w 9"/>
                        <a:gd name="T57" fmla="*/ 6 h 6"/>
                        <a:gd name="T58" fmla="*/ 7 w 9"/>
                        <a:gd name="T59" fmla="*/ 5 h 6"/>
                        <a:gd name="T60" fmla="*/ 5 w 9"/>
                        <a:gd name="T61" fmla="*/ 2 h 6"/>
                        <a:gd name="T62" fmla="*/ 6 w 9"/>
                        <a:gd name="T63" fmla="*/ 2 h 6"/>
                        <a:gd name="T64" fmla="*/ 6 w 9"/>
                        <a:gd name="T65" fmla="*/ 2 h 6"/>
                        <a:gd name="T66" fmla="*/ 6 w 9"/>
                        <a:gd name="T67" fmla="*/ 3 h 6"/>
                        <a:gd name="T68" fmla="*/ 6 w 9"/>
                        <a:gd name="T69" fmla="*/ 3 h 6"/>
                        <a:gd name="T70" fmla="*/ 6 w 9"/>
                        <a:gd name="T71" fmla="*/ 3 h 6"/>
                        <a:gd name="T72" fmla="*/ 6 w 9"/>
                        <a:gd name="T73" fmla="*/ 3 h 6"/>
                        <a:gd name="T74" fmla="*/ 5 w 9"/>
                        <a:gd name="T75" fmla="*/ 4 h 6"/>
                        <a:gd name="T76" fmla="*/ 6 w 9"/>
                        <a:gd name="T77" fmla="*/ 4 h 6"/>
                        <a:gd name="T78" fmla="*/ 4 w 9"/>
                        <a:gd name="T79" fmla="*/ 4 h 6"/>
                        <a:gd name="T80" fmla="*/ 5 w 9"/>
                        <a:gd name="T81" fmla="*/ 4 h 6"/>
                        <a:gd name="T82" fmla="*/ 5 w 9"/>
                        <a:gd name="T83" fmla="*/ 4 h 6"/>
                        <a:gd name="T84" fmla="*/ 5 w 9"/>
                        <a:gd name="T85" fmla="*/ 4 h 6"/>
                        <a:gd name="T86" fmla="*/ 4 w 9"/>
                        <a:gd name="T87" fmla="*/ 4 h 6"/>
                        <a:gd name="T88" fmla="*/ 5 w 9"/>
                        <a:gd name="T89" fmla="*/ 4 h 6"/>
                        <a:gd name="T90" fmla="*/ 3 w 9"/>
                        <a:gd name="T91" fmla="*/ 4 h 6"/>
                        <a:gd name="T92" fmla="*/ 3 w 9"/>
                        <a:gd name="T93" fmla="*/ 4 h 6"/>
                        <a:gd name="T94" fmla="*/ 3 w 9"/>
                        <a:gd name="T95" fmla="*/ 3 h 6"/>
                        <a:gd name="T96" fmla="*/ 3 w 9"/>
                        <a:gd name="T97" fmla="*/ 3 h 6"/>
                        <a:gd name="T98" fmla="*/ 3 w 9"/>
                        <a:gd name="T99" fmla="*/ 3 h 6"/>
                        <a:gd name="T100" fmla="*/ 3 w 9"/>
                        <a:gd name="T101" fmla="*/ 3 h 6"/>
                        <a:gd name="T102" fmla="*/ 3 w 9"/>
                        <a:gd name="T103" fmla="*/ 3 h 6"/>
                        <a:gd name="T104" fmla="*/ 3 w 9"/>
                        <a:gd name="T105" fmla="*/ 3 h 6"/>
                        <a:gd name="T106" fmla="*/ 3 w 9"/>
                        <a:gd name="T107" fmla="*/ 3 h 6"/>
                        <a:gd name="T108" fmla="*/ 3 w 9"/>
                        <a:gd name="T109" fmla="*/ 2 h 6"/>
                        <a:gd name="T110" fmla="*/ 3 w 9"/>
                        <a:gd name="T111" fmla="*/ 2 h 6"/>
                        <a:gd name="T112" fmla="*/ 4 w 9"/>
                        <a:gd name="T113" fmla="*/ 2 h 6"/>
                        <a:gd name="T114" fmla="*/ 4 w 9"/>
                        <a:gd name="T115" fmla="*/ 2 h 6"/>
                        <a:gd name="T116" fmla="*/ 4 w 9"/>
                        <a:gd name="T117" fmla="*/ 2 h 6"/>
                        <a:gd name="T118" fmla="*/ 5 w 9"/>
                        <a:gd name="T119" fmla="*/ 3 h 6"/>
                        <a:gd name="T120" fmla="*/ 5 w 9"/>
                        <a:gd name="T1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 h="6">
                          <a:moveTo>
                            <a:pt x="7" y="5"/>
                          </a:moveTo>
                          <a:cubicBezTo>
                            <a:pt x="8" y="4"/>
                            <a:pt x="9" y="3"/>
                            <a:pt x="8" y="2"/>
                          </a:cubicBezTo>
                          <a:cubicBezTo>
                            <a:pt x="8" y="1"/>
                            <a:pt x="8" y="0"/>
                            <a:pt x="7" y="0"/>
                          </a:cubicBezTo>
                          <a:cubicBezTo>
                            <a:pt x="6" y="0"/>
                            <a:pt x="6" y="0"/>
                            <a:pt x="6" y="0"/>
                          </a:cubicBezTo>
                          <a:cubicBezTo>
                            <a:pt x="6" y="0"/>
                            <a:pt x="6" y="0"/>
                            <a:pt x="6" y="0"/>
                          </a:cubicBezTo>
                          <a:cubicBezTo>
                            <a:pt x="6" y="0"/>
                            <a:pt x="5" y="0"/>
                            <a:pt x="5" y="0"/>
                          </a:cubicBezTo>
                          <a:cubicBezTo>
                            <a:pt x="5" y="0"/>
                            <a:pt x="5" y="0"/>
                            <a:pt x="5" y="0"/>
                          </a:cubicBezTo>
                          <a:cubicBezTo>
                            <a:pt x="4" y="0"/>
                            <a:pt x="4" y="0"/>
                            <a:pt x="4" y="0"/>
                          </a:cubicBezTo>
                          <a:cubicBezTo>
                            <a:pt x="4" y="0"/>
                            <a:pt x="4" y="0"/>
                            <a:pt x="4" y="0"/>
                          </a:cubicBezTo>
                          <a:cubicBezTo>
                            <a:pt x="4" y="0"/>
                            <a:pt x="4" y="0"/>
                            <a:pt x="4" y="0"/>
                          </a:cubicBezTo>
                          <a:cubicBezTo>
                            <a:pt x="4" y="0"/>
                            <a:pt x="5" y="0"/>
                            <a:pt x="5" y="0"/>
                          </a:cubicBezTo>
                          <a:cubicBezTo>
                            <a:pt x="4" y="0"/>
                            <a:pt x="2" y="0"/>
                            <a:pt x="2" y="1"/>
                          </a:cubicBezTo>
                          <a:cubicBezTo>
                            <a:pt x="2" y="1"/>
                            <a:pt x="3" y="0"/>
                            <a:pt x="3" y="0"/>
                          </a:cubicBezTo>
                          <a:cubicBezTo>
                            <a:pt x="3" y="0"/>
                            <a:pt x="3" y="0"/>
                            <a:pt x="3" y="0"/>
                          </a:cubicBezTo>
                          <a:cubicBezTo>
                            <a:pt x="3" y="0"/>
                            <a:pt x="3" y="0"/>
                            <a:pt x="3" y="0"/>
                          </a:cubicBezTo>
                          <a:cubicBezTo>
                            <a:pt x="3" y="0"/>
                            <a:pt x="3" y="1"/>
                            <a:pt x="2" y="1"/>
                          </a:cubicBezTo>
                          <a:cubicBezTo>
                            <a:pt x="2" y="1"/>
                            <a:pt x="2" y="1"/>
                            <a:pt x="3" y="1"/>
                          </a:cubicBezTo>
                          <a:cubicBezTo>
                            <a:pt x="2" y="1"/>
                            <a:pt x="2" y="1"/>
                            <a:pt x="2" y="1"/>
                          </a:cubicBezTo>
                          <a:cubicBezTo>
                            <a:pt x="1" y="1"/>
                            <a:pt x="1" y="1"/>
                            <a:pt x="1" y="1"/>
                          </a:cubicBezTo>
                          <a:cubicBezTo>
                            <a:pt x="1" y="2"/>
                            <a:pt x="1" y="2"/>
                            <a:pt x="0" y="2"/>
                          </a:cubicBezTo>
                          <a:cubicBezTo>
                            <a:pt x="0" y="2"/>
                            <a:pt x="0" y="2"/>
                            <a:pt x="0" y="2"/>
                          </a:cubicBezTo>
                          <a:cubicBezTo>
                            <a:pt x="0" y="2"/>
                            <a:pt x="0" y="2"/>
                            <a:pt x="0" y="2"/>
                          </a:cubicBezTo>
                          <a:cubicBezTo>
                            <a:pt x="0" y="3"/>
                            <a:pt x="0" y="3"/>
                            <a:pt x="0" y="3"/>
                          </a:cubicBezTo>
                          <a:cubicBezTo>
                            <a:pt x="0" y="4"/>
                            <a:pt x="0" y="4"/>
                            <a:pt x="1" y="5"/>
                          </a:cubicBezTo>
                          <a:cubicBezTo>
                            <a:pt x="1" y="5"/>
                            <a:pt x="2" y="5"/>
                            <a:pt x="2" y="6"/>
                          </a:cubicBezTo>
                          <a:cubicBezTo>
                            <a:pt x="2" y="6"/>
                            <a:pt x="2" y="6"/>
                            <a:pt x="3" y="6"/>
                          </a:cubicBezTo>
                          <a:cubicBezTo>
                            <a:pt x="3" y="6"/>
                            <a:pt x="3" y="6"/>
                            <a:pt x="3" y="6"/>
                          </a:cubicBezTo>
                          <a:cubicBezTo>
                            <a:pt x="4" y="6"/>
                            <a:pt x="4" y="6"/>
                            <a:pt x="4" y="6"/>
                          </a:cubicBezTo>
                          <a:cubicBezTo>
                            <a:pt x="4" y="6"/>
                            <a:pt x="5" y="6"/>
                            <a:pt x="5" y="6"/>
                          </a:cubicBezTo>
                          <a:cubicBezTo>
                            <a:pt x="6" y="6"/>
                            <a:pt x="7" y="5"/>
                            <a:pt x="7" y="5"/>
                          </a:cubicBezTo>
                          <a:close/>
                          <a:moveTo>
                            <a:pt x="5" y="2"/>
                          </a:moveTo>
                          <a:cubicBezTo>
                            <a:pt x="5" y="2"/>
                            <a:pt x="6" y="2"/>
                            <a:pt x="6" y="2"/>
                          </a:cubicBezTo>
                          <a:cubicBezTo>
                            <a:pt x="6" y="2"/>
                            <a:pt x="6" y="2"/>
                            <a:pt x="6" y="2"/>
                          </a:cubicBezTo>
                          <a:cubicBezTo>
                            <a:pt x="6" y="2"/>
                            <a:pt x="6" y="2"/>
                            <a:pt x="6" y="3"/>
                          </a:cubicBezTo>
                          <a:cubicBezTo>
                            <a:pt x="6" y="3"/>
                            <a:pt x="6" y="3"/>
                            <a:pt x="6" y="3"/>
                          </a:cubicBezTo>
                          <a:cubicBezTo>
                            <a:pt x="6" y="3"/>
                            <a:pt x="6" y="3"/>
                            <a:pt x="6" y="3"/>
                          </a:cubicBezTo>
                          <a:cubicBezTo>
                            <a:pt x="6" y="3"/>
                            <a:pt x="6" y="3"/>
                            <a:pt x="6" y="3"/>
                          </a:cubicBezTo>
                          <a:cubicBezTo>
                            <a:pt x="6" y="4"/>
                            <a:pt x="6" y="4"/>
                            <a:pt x="5" y="4"/>
                          </a:cubicBezTo>
                          <a:cubicBezTo>
                            <a:pt x="6" y="4"/>
                            <a:pt x="6" y="4"/>
                            <a:pt x="6" y="4"/>
                          </a:cubicBezTo>
                          <a:cubicBezTo>
                            <a:pt x="5" y="4"/>
                            <a:pt x="5" y="4"/>
                            <a:pt x="4" y="4"/>
                          </a:cubicBezTo>
                          <a:cubicBezTo>
                            <a:pt x="4" y="4"/>
                            <a:pt x="5" y="4"/>
                            <a:pt x="5" y="4"/>
                          </a:cubicBezTo>
                          <a:cubicBezTo>
                            <a:pt x="5" y="4"/>
                            <a:pt x="5" y="4"/>
                            <a:pt x="5" y="4"/>
                          </a:cubicBezTo>
                          <a:cubicBezTo>
                            <a:pt x="5" y="4"/>
                            <a:pt x="5" y="4"/>
                            <a:pt x="5" y="4"/>
                          </a:cubicBezTo>
                          <a:cubicBezTo>
                            <a:pt x="5" y="4"/>
                            <a:pt x="5" y="4"/>
                            <a:pt x="4"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2"/>
                            <a:pt x="3" y="2"/>
                            <a:pt x="3" y="2"/>
                          </a:cubicBezTo>
                          <a:cubicBezTo>
                            <a:pt x="3" y="2"/>
                            <a:pt x="3" y="2"/>
                            <a:pt x="3" y="2"/>
                          </a:cubicBezTo>
                          <a:cubicBezTo>
                            <a:pt x="3" y="2"/>
                            <a:pt x="4" y="2"/>
                            <a:pt x="4" y="2"/>
                          </a:cubicBezTo>
                          <a:cubicBezTo>
                            <a:pt x="4" y="2"/>
                            <a:pt x="4" y="2"/>
                            <a:pt x="4" y="2"/>
                          </a:cubicBezTo>
                          <a:cubicBezTo>
                            <a:pt x="4" y="2"/>
                            <a:pt x="4" y="2"/>
                            <a:pt x="4" y="2"/>
                          </a:cubicBezTo>
                          <a:cubicBezTo>
                            <a:pt x="4" y="3"/>
                            <a:pt x="5" y="4"/>
                            <a:pt x="5" y="3"/>
                          </a:cubicBezTo>
                          <a:cubicBezTo>
                            <a:pt x="6" y="3"/>
                            <a:pt x="6"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14467"/>
                    <p:cNvSpPr>
                      <a:spLocks noEditPoints="1"/>
                    </p:cNvSpPr>
                    <p:nvPr/>
                  </p:nvSpPr>
                  <p:spPr bwMode="auto">
                    <a:xfrm>
                      <a:off x="2069" y="170"/>
                      <a:ext cx="32" cy="29"/>
                    </a:xfrm>
                    <a:custGeom>
                      <a:avLst/>
                      <a:gdLst>
                        <a:gd name="T0" fmla="*/ 0 w 8"/>
                        <a:gd name="T1" fmla="*/ 4 h 7"/>
                        <a:gd name="T2" fmla="*/ 0 w 8"/>
                        <a:gd name="T3" fmla="*/ 4 h 7"/>
                        <a:gd name="T4" fmla="*/ 0 w 8"/>
                        <a:gd name="T5" fmla="*/ 4 h 7"/>
                        <a:gd name="T6" fmla="*/ 0 w 8"/>
                        <a:gd name="T7" fmla="*/ 4 h 7"/>
                        <a:gd name="T8" fmla="*/ 0 w 8"/>
                        <a:gd name="T9" fmla="*/ 4 h 7"/>
                        <a:gd name="T10" fmla="*/ 1 w 8"/>
                        <a:gd name="T11" fmla="*/ 6 h 7"/>
                        <a:gd name="T12" fmla="*/ 1 w 8"/>
                        <a:gd name="T13" fmla="*/ 6 h 7"/>
                        <a:gd name="T14" fmla="*/ 1 w 8"/>
                        <a:gd name="T15" fmla="*/ 6 h 7"/>
                        <a:gd name="T16" fmla="*/ 1 w 8"/>
                        <a:gd name="T17" fmla="*/ 6 h 7"/>
                        <a:gd name="T18" fmla="*/ 1 w 8"/>
                        <a:gd name="T19" fmla="*/ 6 h 7"/>
                        <a:gd name="T20" fmla="*/ 2 w 8"/>
                        <a:gd name="T21" fmla="*/ 7 h 7"/>
                        <a:gd name="T22" fmla="*/ 3 w 8"/>
                        <a:gd name="T23" fmla="*/ 7 h 7"/>
                        <a:gd name="T24" fmla="*/ 5 w 8"/>
                        <a:gd name="T25" fmla="*/ 6 h 7"/>
                        <a:gd name="T26" fmla="*/ 6 w 8"/>
                        <a:gd name="T27" fmla="*/ 6 h 7"/>
                        <a:gd name="T28" fmla="*/ 8 w 8"/>
                        <a:gd name="T29" fmla="*/ 4 h 7"/>
                        <a:gd name="T30" fmla="*/ 7 w 8"/>
                        <a:gd name="T31" fmla="*/ 1 h 7"/>
                        <a:gd name="T32" fmla="*/ 6 w 8"/>
                        <a:gd name="T33" fmla="*/ 0 h 7"/>
                        <a:gd name="T34" fmla="*/ 5 w 8"/>
                        <a:gd name="T35" fmla="*/ 0 h 7"/>
                        <a:gd name="T36" fmla="*/ 2 w 8"/>
                        <a:gd name="T37" fmla="*/ 1 h 7"/>
                        <a:gd name="T38" fmla="*/ 3 w 8"/>
                        <a:gd name="T39" fmla="*/ 1 h 7"/>
                        <a:gd name="T40" fmla="*/ 1 w 8"/>
                        <a:gd name="T41" fmla="*/ 3 h 7"/>
                        <a:gd name="T42" fmla="*/ 2 w 8"/>
                        <a:gd name="T43" fmla="*/ 2 h 7"/>
                        <a:gd name="T44" fmla="*/ 2 w 8"/>
                        <a:gd name="T45" fmla="*/ 2 h 7"/>
                        <a:gd name="T46" fmla="*/ 2 w 8"/>
                        <a:gd name="T47" fmla="*/ 2 h 7"/>
                        <a:gd name="T48" fmla="*/ 1 w 8"/>
                        <a:gd name="T49" fmla="*/ 3 h 7"/>
                        <a:gd name="T50" fmla="*/ 2 w 8"/>
                        <a:gd name="T51" fmla="*/ 2 h 7"/>
                        <a:gd name="T52" fmla="*/ 1 w 8"/>
                        <a:gd name="T53" fmla="*/ 4 h 7"/>
                        <a:gd name="T54" fmla="*/ 0 w 8"/>
                        <a:gd name="T55" fmla="*/ 4 h 7"/>
                        <a:gd name="T56" fmla="*/ 3 w 8"/>
                        <a:gd name="T57" fmla="*/ 4 h 7"/>
                        <a:gd name="T58" fmla="*/ 3 w 8"/>
                        <a:gd name="T59" fmla="*/ 4 h 7"/>
                        <a:gd name="T60" fmla="*/ 3 w 8"/>
                        <a:gd name="T61" fmla="*/ 4 h 7"/>
                        <a:gd name="T62" fmla="*/ 3 w 8"/>
                        <a:gd name="T63" fmla="*/ 4 h 7"/>
                        <a:gd name="T64" fmla="*/ 3 w 8"/>
                        <a:gd name="T65" fmla="*/ 4 h 7"/>
                        <a:gd name="T66" fmla="*/ 4 w 8"/>
                        <a:gd name="T67" fmla="*/ 3 h 7"/>
                        <a:gd name="T68" fmla="*/ 4 w 8"/>
                        <a:gd name="T69" fmla="*/ 3 h 7"/>
                        <a:gd name="T70" fmla="*/ 4 w 8"/>
                        <a:gd name="T71" fmla="*/ 4 h 7"/>
                        <a:gd name="T72" fmla="*/ 5 w 8"/>
                        <a:gd name="T73" fmla="*/ 4 h 7"/>
                        <a:gd name="T74" fmla="*/ 5 w 8"/>
                        <a:gd name="T75" fmla="*/ 4 h 7"/>
                        <a:gd name="T76" fmla="*/ 5 w 8"/>
                        <a:gd name="T77" fmla="*/ 4 h 7"/>
                        <a:gd name="T78" fmla="*/ 5 w 8"/>
                        <a:gd name="T79" fmla="*/ 4 h 7"/>
                        <a:gd name="T80" fmla="*/ 5 w 8"/>
                        <a:gd name="T81" fmla="*/ 3 h 7"/>
                        <a:gd name="T82" fmla="*/ 5 w 8"/>
                        <a:gd name="T83" fmla="*/ 3 h 7"/>
                        <a:gd name="T84" fmla="*/ 5 w 8"/>
                        <a:gd name="T85" fmla="*/ 2 h 7"/>
                        <a:gd name="T86" fmla="*/ 5 w 8"/>
                        <a:gd name="T87" fmla="*/ 2 h 7"/>
                        <a:gd name="T88" fmla="*/ 5 w 8"/>
                        <a:gd name="T89" fmla="*/ 2 h 7"/>
                        <a:gd name="T90" fmla="*/ 6 w 8"/>
                        <a:gd name="T91" fmla="*/ 2 h 7"/>
                        <a:gd name="T92" fmla="*/ 6 w 8"/>
                        <a:gd name="T93" fmla="*/ 3 h 7"/>
                        <a:gd name="T94" fmla="*/ 6 w 8"/>
                        <a:gd name="T95" fmla="*/ 2 h 7"/>
                        <a:gd name="T96" fmla="*/ 6 w 8"/>
                        <a:gd name="T97" fmla="*/ 2 h 7"/>
                        <a:gd name="T98" fmla="*/ 6 w 8"/>
                        <a:gd name="T99" fmla="*/ 2 h 7"/>
                        <a:gd name="T100" fmla="*/ 6 w 8"/>
                        <a:gd name="T101" fmla="*/ 2 h 7"/>
                        <a:gd name="T102" fmla="*/ 6 w 8"/>
                        <a:gd name="T103" fmla="*/ 2 h 7"/>
                        <a:gd name="T104" fmla="*/ 6 w 8"/>
                        <a:gd name="T105" fmla="*/ 3 h 7"/>
                        <a:gd name="T106" fmla="*/ 6 w 8"/>
                        <a:gd name="T107" fmla="*/ 4 h 7"/>
                        <a:gd name="T108" fmla="*/ 6 w 8"/>
                        <a:gd name="T109" fmla="*/ 4 h 7"/>
                        <a:gd name="T110" fmla="*/ 5 w 8"/>
                        <a:gd name="T111" fmla="*/ 4 h 7"/>
                        <a:gd name="T112" fmla="*/ 4 w 8"/>
                        <a:gd name="T113" fmla="*/ 4 h 7"/>
                        <a:gd name="T114" fmla="*/ 4 w 8"/>
                        <a:gd name="T115" fmla="*/ 4 h 7"/>
                        <a:gd name="T116" fmla="*/ 3 w 8"/>
                        <a:gd name="T11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 h="7">
                          <a:moveTo>
                            <a:pt x="0" y="4"/>
                          </a:moveTo>
                          <a:cubicBezTo>
                            <a:pt x="0" y="4"/>
                            <a:pt x="0" y="4"/>
                            <a:pt x="0" y="4"/>
                          </a:cubicBezTo>
                          <a:cubicBezTo>
                            <a:pt x="0" y="4"/>
                            <a:pt x="0" y="4"/>
                            <a:pt x="0" y="4"/>
                          </a:cubicBezTo>
                          <a:cubicBezTo>
                            <a:pt x="0" y="4"/>
                            <a:pt x="0" y="4"/>
                            <a:pt x="0" y="4"/>
                          </a:cubicBezTo>
                          <a:cubicBezTo>
                            <a:pt x="0" y="4"/>
                            <a:pt x="0" y="4"/>
                            <a:pt x="0" y="4"/>
                          </a:cubicBezTo>
                          <a:cubicBezTo>
                            <a:pt x="0" y="5"/>
                            <a:pt x="0" y="5"/>
                            <a:pt x="1" y="6"/>
                          </a:cubicBezTo>
                          <a:cubicBezTo>
                            <a:pt x="1" y="6"/>
                            <a:pt x="1" y="6"/>
                            <a:pt x="1" y="6"/>
                          </a:cubicBezTo>
                          <a:cubicBezTo>
                            <a:pt x="1" y="6"/>
                            <a:pt x="1" y="6"/>
                            <a:pt x="1" y="6"/>
                          </a:cubicBezTo>
                          <a:cubicBezTo>
                            <a:pt x="1" y="6"/>
                            <a:pt x="1" y="6"/>
                            <a:pt x="1" y="6"/>
                          </a:cubicBezTo>
                          <a:cubicBezTo>
                            <a:pt x="1" y="6"/>
                            <a:pt x="1" y="6"/>
                            <a:pt x="1" y="6"/>
                          </a:cubicBezTo>
                          <a:cubicBezTo>
                            <a:pt x="2" y="6"/>
                            <a:pt x="2" y="7"/>
                            <a:pt x="2" y="7"/>
                          </a:cubicBezTo>
                          <a:cubicBezTo>
                            <a:pt x="3" y="7"/>
                            <a:pt x="3" y="7"/>
                            <a:pt x="3" y="7"/>
                          </a:cubicBezTo>
                          <a:cubicBezTo>
                            <a:pt x="4" y="7"/>
                            <a:pt x="4" y="7"/>
                            <a:pt x="5" y="6"/>
                          </a:cubicBezTo>
                          <a:cubicBezTo>
                            <a:pt x="5" y="6"/>
                            <a:pt x="6" y="6"/>
                            <a:pt x="6" y="6"/>
                          </a:cubicBezTo>
                          <a:cubicBezTo>
                            <a:pt x="7" y="6"/>
                            <a:pt x="7" y="5"/>
                            <a:pt x="8" y="4"/>
                          </a:cubicBezTo>
                          <a:cubicBezTo>
                            <a:pt x="8" y="3"/>
                            <a:pt x="8" y="2"/>
                            <a:pt x="7" y="1"/>
                          </a:cubicBezTo>
                          <a:cubicBezTo>
                            <a:pt x="7" y="1"/>
                            <a:pt x="6" y="1"/>
                            <a:pt x="6" y="0"/>
                          </a:cubicBezTo>
                          <a:cubicBezTo>
                            <a:pt x="6" y="0"/>
                            <a:pt x="5" y="0"/>
                            <a:pt x="5" y="0"/>
                          </a:cubicBezTo>
                          <a:cubicBezTo>
                            <a:pt x="4" y="0"/>
                            <a:pt x="3" y="1"/>
                            <a:pt x="2" y="1"/>
                          </a:cubicBezTo>
                          <a:cubicBezTo>
                            <a:pt x="3" y="1"/>
                            <a:pt x="3" y="1"/>
                            <a:pt x="3" y="1"/>
                          </a:cubicBezTo>
                          <a:cubicBezTo>
                            <a:pt x="2" y="1"/>
                            <a:pt x="1" y="2"/>
                            <a:pt x="1" y="3"/>
                          </a:cubicBezTo>
                          <a:cubicBezTo>
                            <a:pt x="1" y="3"/>
                            <a:pt x="2" y="2"/>
                            <a:pt x="2" y="2"/>
                          </a:cubicBezTo>
                          <a:cubicBezTo>
                            <a:pt x="2" y="2"/>
                            <a:pt x="2" y="2"/>
                            <a:pt x="2" y="2"/>
                          </a:cubicBezTo>
                          <a:cubicBezTo>
                            <a:pt x="2" y="2"/>
                            <a:pt x="2" y="2"/>
                            <a:pt x="2" y="2"/>
                          </a:cubicBezTo>
                          <a:cubicBezTo>
                            <a:pt x="2" y="2"/>
                            <a:pt x="2" y="2"/>
                            <a:pt x="1" y="3"/>
                          </a:cubicBezTo>
                          <a:cubicBezTo>
                            <a:pt x="1" y="3"/>
                            <a:pt x="2" y="2"/>
                            <a:pt x="2" y="2"/>
                          </a:cubicBezTo>
                          <a:cubicBezTo>
                            <a:pt x="1" y="3"/>
                            <a:pt x="1" y="3"/>
                            <a:pt x="1" y="4"/>
                          </a:cubicBezTo>
                          <a:cubicBezTo>
                            <a:pt x="1" y="4"/>
                            <a:pt x="1" y="4"/>
                            <a:pt x="0" y="4"/>
                          </a:cubicBezTo>
                          <a:close/>
                          <a:moveTo>
                            <a:pt x="3" y="4"/>
                          </a:moveTo>
                          <a:cubicBezTo>
                            <a:pt x="3" y="4"/>
                            <a:pt x="3" y="4"/>
                            <a:pt x="3" y="4"/>
                          </a:cubicBezTo>
                          <a:cubicBezTo>
                            <a:pt x="3" y="4"/>
                            <a:pt x="3" y="4"/>
                            <a:pt x="3" y="4"/>
                          </a:cubicBezTo>
                          <a:cubicBezTo>
                            <a:pt x="3" y="4"/>
                            <a:pt x="3" y="4"/>
                            <a:pt x="3" y="4"/>
                          </a:cubicBezTo>
                          <a:cubicBezTo>
                            <a:pt x="3" y="4"/>
                            <a:pt x="3" y="4"/>
                            <a:pt x="3" y="4"/>
                          </a:cubicBezTo>
                          <a:cubicBezTo>
                            <a:pt x="3" y="4"/>
                            <a:pt x="3" y="4"/>
                            <a:pt x="4" y="3"/>
                          </a:cubicBezTo>
                          <a:cubicBezTo>
                            <a:pt x="4" y="3"/>
                            <a:pt x="4" y="3"/>
                            <a:pt x="4" y="3"/>
                          </a:cubicBezTo>
                          <a:cubicBezTo>
                            <a:pt x="4" y="3"/>
                            <a:pt x="4" y="4"/>
                            <a:pt x="4" y="4"/>
                          </a:cubicBezTo>
                          <a:cubicBezTo>
                            <a:pt x="4" y="4"/>
                            <a:pt x="4" y="4"/>
                            <a:pt x="5" y="4"/>
                          </a:cubicBezTo>
                          <a:cubicBezTo>
                            <a:pt x="5" y="4"/>
                            <a:pt x="5" y="4"/>
                            <a:pt x="5" y="4"/>
                          </a:cubicBezTo>
                          <a:cubicBezTo>
                            <a:pt x="5" y="4"/>
                            <a:pt x="5" y="4"/>
                            <a:pt x="5" y="4"/>
                          </a:cubicBezTo>
                          <a:cubicBezTo>
                            <a:pt x="5" y="4"/>
                            <a:pt x="5" y="4"/>
                            <a:pt x="5" y="4"/>
                          </a:cubicBezTo>
                          <a:cubicBezTo>
                            <a:pt x="6" y="3"/>
                            <a:pt x="5" y="3"/>
                            <a:pt x="5" y="3"/>
                          </a:cubicBezTo>
                          <a:cubicBezTo>
                            <a:pt x="5" y="3"/>
                            <a:pt x="5" y="3"/>
                            <a:pt x="5" y="3"/>
                          </a:cubicBezTo>
                          <a:cubicBezTo>
                            <a:pt x="5" y="3"/>
                            <a:pt x="5" y="2"/>
                            <a:pt x="5" y="2"/>
                          </a:cubicBezTo>
                          <a:cubicBezTo>
                            <a:pt x="5" y="2"/>
                            <a:pt x="5" y="2"/>
                            <a:pt x="5" y="2"/>
                          </a:cubicBezTo>
                          <a:cubicBezTo>
                            <a:pt x="5" y="2"/>
                            <a:pt x="5" y="2"/>
                            <a:pt x="5" y="2"/>
                          </a:cubicBezTo>
                          <a:cubicBezTo>
                            <a:pt x="5" y="2"/>
                            <a:pt x="5" y="2"/>
                            <a:pt x="6" y="2"/>
                          </a:cubicBezTo>
                          <a:cubicBezTo>
                            <a:pt x="6" y="2"/>
                            <a:pt x="6" y="3"/>
                            <a:pt x="6" y="3"/>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3"/>
                          </a:cubicBezTo>
                          <a:cubicBezTo>
                            <a:pt x="6" y="3"/>
                            <a:pt x="6" y="3"/>
                            <a:pt x="6" y="4"/>
                          </a:cubicBezTo>
                          <a:cubicBezTo>
                            <a:pt x="6" y="4"/>
                            <a:pt x="6" y="4"/>
                            <a:pt x="6" y="4"/>
                          </a:cubicBezTo>
                          <a:cubicBezTo>
                            <a:pt x="5" y="4"/>
                            <a:pt x="5" y="4"/>
                            <a:pt x="5" y="4"/>
                          </a:cubicBezTo>
                          <a:cubicBezTo>
                            <a:pt x="5" y="4"/>
                            <a:pt x="5" y="4"/>
                            <a:pt x="4" y="4"/>
                          </a:cubicBezTo>
                          <a:cubicBezTo>
                            <a:pt x="4" y="4"/>
                            <a:pt x="4" y="4"/>
                            <a:pt x="4" y="4"/>
                          </a:cubicBezTo>
                          <a:cubicBezTo>
                            <a:pt x="4" y="4"/>
                            <a:pt x="3"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14468"/>
                    <p:cNvSpPr>
                      <a:spLocks noEditPoints="1"/>
                    </p:cNvSpPr>
                    <p:nvPr/>
                  </p:nvSpPr>
                  <p:spPr bwMode="auto">
                    <a:xfrm>
                      <a:off x="2044" y="154"/>
                      <a:ext cx="25" cy="29"/>
                    </a:xfrm>
                    <a:custGeom>
                      <a:avLst/>
                      <a:gdLst>
                        <a:gd name="T0" fmla="*/ 6 w 6"/>
                        <a:gd name="T1" fmla="*/ 4 h 7"/>
                        <a:gd name="T2" fmla="*/ 6 w 6"/>
                        <a:gd name="T3" fmla="*/ 3 h 7"/>
                        <a:gd name="T4" fmla="*/ 6 w 6"/>
                        <a:gd name="T5" fmla="*/ 2 h 7"/>
                        <a:gd name="T6" fmla="*/ 6 w 6"/>
                        <a:gd name="T7" fmla="*/ 2 h 7"/>
                        <a:gd name="T8" fmla="*/ 5 w 6"/>
                        <a:gd name="T9" fmla="*/ 1 h 7"/>
                        <a:gd name="T10" fmla="*/ 5 w 6"/>
                        <a:gd name="T11" fmla="*/ 0 h 7"/>
                        <a:gd name="T12" fmla="*/ 3 w 6"/>
                        <a:gd name="T13" fmla="*/ 0 h 7"/>
                        <a:gd name="T14" fmla="*/ 1 w 6"/>
                        <a:gd name="T15" fmla="*/ 1 h 7"/>
                        <a:gd name="T16" fmla="*/ 2 w 6"/>
                        <a:gd name="T17" fmla="*/ 1 h 7"/>
                        <a:gd name="T18" fmla="*/ 0 w 6"/>
                        <a:gd name="T19" fmla="*/ 2 h 7"/>
                        <a:gd name="T20" fmla="*/ 0 w 6"/>
                        <a:gd name="T21" fmla="*/ 3 h 7"/>
                        <a:gd name="T22" fmla="*/ 1 w 6"/>
                        <a:gd name="T23" fmla="*/ 2 h 7"/>
                        <a:gd name="T24" fmla="*/ 0 w 6"/>
                        <a:gd name="T25" fmla="*/ 2 h 7"/>
                        <a:gd name="T26" fmla="*/ 1 w 6"/>
                        <a:gd name="T27" fmla="*/ 2 h 7"/>
                        <a:gd name="T28" fmla="*/ 0 w 6"/>
                        <a:gd name="T29" fmla="*/ 2 h 7"/>
                        <a:gd name="T30" fmla="*/ 0 w 6"/>
                        <a:gd name="T31" fmla="*/ 2 h 7"/>
                        <a:gd name="T32" fmla="*/ 0 w 6"/>
                        <a:gd name="T33" fmla="*/ 4 h 7"/>
                        <a:gd name="T34" fmla="*/ 0 w 6"/>
                        <a:gd name="T35" fmla="*/ 4 h 7"/>
                        <a:gd name="T36" fmla="*/ 0 w 6"/>
                        <a:gd name="T37" fmla="*/ 6 h 7"/>
                        <a:gd name="T38" fmla="*/ 1 w 6"/>
                        <a:gd name="T39" fmla="*/ 7 h 7"/>
                        <a:gd name="T40" fmla="*/ 3 w 6"/>
                        <a:gd name="T41" fmla="*/ 7 h 7"/>
                        <a:gd name="T42" fmla="*/ 4 w 6"/>
                        <a:gd name="T43" fmla="*/ 7 h 7"/>
                        <a:gd name="T44" fmla="*/ 5 w 6"/>
                        <a:gd name="T45" fmla="*/ 6 h 7"/>
                        <a:gd name="T46" fmla="*/ 6 w 6"/>
                        <a:gd name="T47" fmla="*/ 4 h 7"/>
                        <a:gd name="T48" fmla="*/ 3 w 6"/>
                        <a:gd name="T49" fmla="*/ 5 h 7"/>
                        <a:gd name="T50" fmla="*/ 3 w 6"/>
                        <a:gd name="T51" fmla="*/ 5 h 7"/>
                        <a:gd name="T52" fmla="*/ 2 w 6"/>
                        <a:gd name="T53" fmla="*/ 5 h 7"/>
                        <a:gd name="T54" fmla="*/ 2 w 6"/>
                        <a:gd name="T55" fmla="*/ 4 h 7"/>
                        <a:gd name="T56" fmla="*/ 2 w 6"/>
                        <a:gd name="T57" fmla="*/ 4 h 7"/>
                        <a:gd name="T58" fmla="*/ 2 w 6"/>
                        <a:gd name="T59" fmla="*/ 3 h 7"/>
                        <a:gd name="T60" fmla="*/ 3 w 6"/>
                        <a:gd name="T61" fmla="*/ 2 h 7"/>
                        <a:gd name="T62" fmla="*/ 3 w 6"/>
                        <a:gd name="T63" fmla="*/ 2 h 7"/>
                        <a:gd name="T64" fmla="*/ 4 w 6"/>
                        <a:gd name="T65" fmla="*/ 2 h 7"/>
                        <a:gd name="T66" fmla="*/ 4 w 6"/>
                        <a:gd name="T67" fmla="*/ 2 h 7"/>
                        <a:gd name="T68" fmla="*/ 4 w 6"/>
                        <a:gd name="T69" fmla="*/ 2 h 7"/>
                        <a:gd name="T70" fmla="*/ 4 w 6"/>
                        <a:gd name="T71" fmla="*/ 2 h 7"/>
                        <a:gd name="T72" fmla="*/ 4 w 6"/>
                        <a:gd name="T73" fmla="*/ 2 h 7"/>
                        <a:gd name="T74" fmla="*/ 4 w 6"/>
                        <a:gd name="T75" fmla="*/ 3 h 7"/>
                        <a:gd name="T76" fmla="*/ 4 w 6"/>
                        <a:gd name="T77" fmla="*/ 3 h 7"/>
                        <a:gd name="T78" fmla="*/ 4 w 6"/>
                        <a:gd name="T79" fmla="*/ 3 h 7"/>
                        <a:gd name="T80" fmla="*/ 4 w 6"/>
                        <a:gd name="T81" fmla="*/ 3 h 7"/>
                        <a:gd name="T82" fmla="*/ 4 w 6"/>
                        <a:gd name="T83" fmla="*/ 3 h 7"/>
                        <a:gd name="T84" fmla="*/ 4 w 6"/>
                        <a:gd name="T85" fmla="*/ 3 h 7"/>
                        <a:gd name="T86" fmla="*/ 4 w 6"/>
                        <a:gd name="T87" fmla="*/ 3 h 7"/>
                        <a:gd name="T88" fmla="*/ 4 w 6"/>
                        <a:gd name="T89" fmla="*/ 3 h 7"/>
                        <a:gd name="T90" fmla="*/ 4 w 6"/>
                        <a:gd name="T91" fmla="*/ 4 h 7"/>
                        <a:gd name="T92" fmla="*/ 4 w 6"/>
                        <a:gd name="T93" fmla="*/ 4 h 7"/>
                        <a:gd name="T94" fmla="*/ 4 w 6"/>
                        <a:gd name="T95" fmla="*/ 4 h 7"/>
                        <a:gd name="T96" fmla="*/ 4 w 6"/>
                        <a:gd name="T97" fmla="*/ 4 h 7"/>
                        <a:gd name="T98" fmla="*/ 4 w 6"/>
                        <a:gd name="T99" fmla="*/ 3 h 7"/>
                        <a:gd name="T100" fmla="*/ 4 w 6"/>
                        <a:gd name="T101" fmla="*/ 4 h 7"/>
                        <a:gd name="T102" fmla="*/ 4 w 6"/>
                        <a:gd name="T103" fmla="*/ 4 h 7"/>
                        <a:gd name="T104" fmla="*/ 3 w 6"/>
                        <a:gd name="T10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 h="7">
                          <a:moveTo>
                            <a:pt x="6" y="4"/>
                          </a:moveTo>
                          <a:cubicBezTo>
                            <a:pt x="6" y="3"/>
                            <a:pt x="6" y="3"/>
                            <a:pt x="6" y="3"/>
                          </a:cubicBezTo>
                          <a:cubicBezTo>
                            <a:pt x="6" y="2"/>
                            <a:pt x="6" y="2"/>
                            <a:pt x="6" y="2"/>
                          </a:cubicBezTo>
                          <a:cubicBezTo>
                            <a:pt x="6" y="2"/>
                            <a:pt x="6" y="2"/>
                            <a:pt x="6" y="2"/>
                          </a:cubicBezTo>
                          <a:cubicBezTo>
                            <a:pt x="6" y="2"/>
                            <a:pt x="6" y="2"/>
                            <a:pt x="5" y="1"/>
                          </a:cubicBezTo>
                          <a:cubicBezTo>
                            <a:pt x="5" y="1"/>
                            <a:pt x="5" y="1"/>
                            <a:pt x="5" y="0"/>
                          </a:cubicBezTo>
                          <a:cubicBezTo>
                            <a:pt x="4" y="0"/>
                            <a:pt x="4" y="0"/>
                            <a:pt x="3" y="0"/>
                          </a:cubicBezTo>
                          <a:cubicBezTo>
                            <a:pt x="2" y="0"/>
                            <a:pt x="2" y="0"/>
                            <a:pt x="1" y="1"/>
                          </a:cubicBezTo>
                          <a:cubicBezTo>
                            <a:pt x="1" y="1"/>
                            <a:pt x="1" y="1"/>
                            <a:pt x="2" y="1"/>
                          </a:cubicBezTo>
                          <a:cubicBezTo>
                            <a:pt x="1" y="1"/>
                            <a:pt x="1" y="1"/>
                            <a:pt x="0" y="2"/>
                          </a:cubicBezTo>
                          <a:cubicBezTo>
                            <a:pt x="0" y="2"/>
                            <a:pt x="0" y="3"/>
                            <a:pt x="0" y="3"/>
                          </a:cubicBezTo>
                          <a:cubicBezTo>
                            <a:pt x="0" y="3"/>
                            <a:pt x="0" y="2"/>
                            <a:pt x="1" y="2"/>
                          </a:cubicBezTo>
                          <a:cubicBezTo>
                            <a:pt x="1" y="2"/>
                            <a:pt x="0" y="2"/>
                            <a:pt x="0" y="2"/>
                          </a:cubicBezTo>
                          <a:cubicBezTo>
                            <a:pt x="0" y="2"/>
                            <a:pt x="1" y="2"/>
                            <a:pt x="1" y="2"/>
                          </a:cubicBezTo>
                          <a:cubicBezTo>
                            <a:pt x="1" y="2"/>
                            <a:pt x="0" y="2"/>
                            <a:pt x="0" y="2"/>
                          </a:cubicBezTo>
                          <a:cubicBezTo>
                            <a:pt x="0" y="2"/>
                            <a:pt x="0" y="2"/>
                            <a:pt x="0" y="2"/>
                          </a:cubicBezTo>
                          <a:cubicBezTo>
                            <a:pt x="0" y="3"/>
                            <a:pt x="0" y="4"/>
                            <a:pt x="0" y="4"/>
                          </a:cubicBezTo>
                          <a:cubicBezTo>
                            <a:pt x="0" y="4"/>
                            <a:pt x="0" y="4"/>
                            <a:pt x="0" y="4"/>
                          </a:cubicBezTo>
                          <a:cubicBezTo>
                            <a:pt x="0" y="5"/>
                            <a:pt x="0" y="5"/>
                            <a:pt x="0" y="6"/>
                          </a:cubicBezTo>
                          <a:cubicBezTo>
                            <a:pt x="0" y="6"/>
                            <a:pt x="1" y="7"/>
                            <a:pt x="1" y="7"/>
                          </a:cubicBezTo>
                          <a:cubicBezTo>
                            <a:pt x="2" y="7"/>
                            <a:pt x="2" y="7"/>
                            <a:pt x="3" y="7"/>
                          </a:cubicBezTo>
                          <a:cubicBezTo>
                            <a:pt x="3" y="7"/>
                            <a:pt x="3" y="7"/>
                            <a:pt x="4" y="7"/>
                          </a:cubicBezTo>
                          <a:cubicBezTo>
                            <a:pt x="4" y="7"/>
                            <a:pt x="5" y="6"/>
                            <a:pt x="5" y="6"/>
                          </a:cubicBezTo>
                          <a:cubicBezTo>
                            <a:pt x="5" y="5"/>
                            <a:pt x="6" y="5"/>
                            <a:pt x="6" y="4"/>
                          </a:cubicBezTo>
                          <a:close/>
                          <a:moveTo>
                            <a:pt x="3" y="5"/>
                          </a:moveTo>
                          <a:cubicBezTo>
                            <a:pt x="3" y="5"/>
                            <a:pt x="3" y="5"/>
                            <a:pt x="3" y="5"/>
                          </a:cubicBezTo>
                          <a:cubicBezTo>
                            <a:pt x="3" y="5"/>
                            <a:pt x="3" y="5"/>
                            <a:pt x="2" y="5"/>
                          </a:cubicBezTo>
                          <a:cubicBezTo>
                            <a:pt x="2" y="5"/>
                            <a:pt x="2" y="4"/>
                            <a:pt x="2" y="4"/>
                          </a:cubicBezTo>
                          <a:cubicBezTo>
                            <a:pt x="2" y="4"/>
                            <a:pt x="2" y="4"/>
                            <a:pt x="2" y="4"/>
                          </a:cubicBezTo>
                          <a:cubicBezTo>
                            <a:pt x="2" y="3"/>
                            <a:pt x="2" y="3"/>
                            <a:pt x="2" y="3"/>
                          </a:cubicBezTo>
                          <a:cubicBezTo>
                            <a:pt x="2" y="2"/>
                            <a:pt x="2" y="2"/>
                            <a:pt x="3" y="2"/>
                          </a:cubicBezTo>
                          <a:cubicBezTo>
                            <a:pt x="3" y="2"/>
                            <a:pt x="3" y="2"/>
                            <a:pt x="3"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4" y="3"/>
                            <a:pt x="4" y="3"/>
                            <a:pt x="4" y="4"/>
                          </a:cubicBezTo>
                          <a:cubicBezTo>
                            <a:pt x="4" y="4"/>
                            <a:pt x="4" y="4"/>
                            <a:pt x="4" y="4"/>
                          </a:cubicBezTo>
                          <a:cubicBezTo>
                            <a:pt x="4" y="4"/>
                            <a:pt x="4" y="4"/>
                            <a:pt x="4" y="4"/>
                          </a:cubicBezTo>
                          <a:cubicBezTo>
                            <a:pt x="4" y="4"/>
                            <a:pt x="4" y="4"/>
                            <a:pt x="4" y="4"/>
                          </a:cubicBezTo>
                          <a:cubicBezTo>
                            <a:pt x="4" y="4"/>
                            <a:pt x="4" y="4"/>
                            <a:pt x="4" y="3"/>
                          </a:cubicBezTo>
                          <a:cubicBezTo>
                            <a:pt x="4" y="4"/>
                            <a:pt x="4" y="4"/>
                            <a:pt x="4" y="4"/>
                          </a:cubicBezTo>
                          <a:cubicBezTo>
                            <a:pt x="4" y="4"/>
                            <a:pt x="4" y="4"/>
                            <a:pt x="4" y="4"/>
                          </a:cubicBezTo>
                          <a:cubicBezTo>
                            <a:pt x="4" y="4"/>
                            <a:pt x="4"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14469"/>
                    <p:cNvSpPr>
                      <a:spLocks/>
                    </p:cNvSpPr>
                    <p:nvPr/>
                  </p:nvSpPr>
                  <p:spPr bwMode="auto">
                    <a:xfrm>
                      <a:off x="2052" y="162"/>
                      <a:ext cx="8" cy="13"/>
                    </a:xfrm>
                    <a:custGeom>
                      <a:avLst/>
                      <a:gdLst>
                        <a:gd name="T0" fmla="*/ 1 w 2"/>
                        <a:gd name="T1" fmla="*/ 2 h 3"/>
                        <a:gd name="T2" fmla="*/ 0 w 2"/>
                        <a:gd name="T3" fmla="*/ 2 h 3"/>
                        <a:gd name="T4" fmla="*/ 1 w 2"/>
                        <a:gd name="T5" fmla="*/ 1 h 3"/>
                        <a:gd name="T6" fmla="*/ 2 w 2"/>
                        <a:gd name="T7" fmla="*/ 1 h 3"/>
                        <a:gd name="T8" fmla="*/ 1 w 2"/>
                        <a:gd name="T9" fmla="*/ 2 h 3"/>
                      </a:gdLst>
                      <a:ahLst/>
                      <a:cxnLst>
                        <a:cxn ang="0">
                          <a:pos x="T0" y="T1"/>
                        </a:cxn>
                        <a:cxn ang="0">
                          <a:pos x="T2" y="T3"/>
                        </a:cxn>
                        <a:cxn ang="0">
                          <a:pos x="T4" y="T5"/>
                        </a:cxn>
                        <a:cxn ang="0">
                          <a:pos x="T6" y="T7"/>
                        </a:cxn>
                        <a:cxn ang="0">
                          <a:pos x="T8" y="T9"/>
                        </a:cxn>
                      </a:cxnLst>
                      <a:rect l="0" t="0" r="r" b="b"/>
                      <a:pathLst>
                        <a:path w="2" h="3">
                          <a:moveTo>
                            <a:pt x="1" y="2"/>
                          </a:moveTo>
                          <a:cubicBezTo>
                            <a:pt x="0" y="2"/>
                            <a:pt x="0" y="2"/>
                            <a:pt x="0" y="2"/>
                          </a:cubicBezTo>
                          <a:cubicBezTo>
                            <a:pt x="0" y="1"/>
                            <a:pt x="1" y="0"/>
                            <a:pt x="1" y="1"/>
                          </a:cubicBezTo>
                          <a:cubicBezTo>
                            <a:pt x="2" y="1"/>
                            <a:pt x="2" y="1"/>
                            <a:pt x="2" y="1"/>
                          </a:cubicBezTo>
                          <a:cubicBezTo>
                            <a:pt x="2" y="2"/>
                            <a:pt x="1"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14470"/>
                    <p:cNvSpPr>
                      <a:spLocks noEditPoints="1"/>
                    </p:cNvSpPr>
                    <p:nvPr/>
                  </p:nvSpPr>
                  <p:spPr bwMode="auto">
                    <a:xfrm>
                      <a:off x="1999" y="166"/>
                      <a:ext cx="29" cy="29"/>
                    </a:xfrm>
                    <a:custGeom>
                      <a:avLst/>
                      <a:gdLst>
                        <a:gd name="T0" fmla="*/ 5 w 7"/>
                        <a:gd name="T1" fmla="*/ 1 h 7"/>
                        <a:gd name="T2" fmla="*/ 4 w 7"/>
                        <a:gd name="T3" fmla="*/ 0 h 7"/>
                        <a:gd name="T4" fmla="*/ 4 w 7"/>
                        <a:gd name="T5" fmla="*/ 0 h 7"/>
                        <a:gd name="T6" fmla="*/ 4 w 7"/>
                        <a:gd name="T7" fmla="*/ 1 h 7"/>
                        <a:gd name="T8" fmla="*/ 3 w 7"/>
                        <a:gd name="T9" fmla="*/ 0 h 7"/>
                        <a:gd name="T10" fmla="*/ 2 w 7"/>
                        <a:gd name="T11" fmla="*/ 0 h 7"/>
                        <a:gd name="T12" fmla="*/ 1 w 7"/>
                        <a:gd name="T13" fmla="*/ 0 h 7"/>
                        <a:gd name="T14" fmla="*/ 1 w 7"/>
                        <a:gd name="T15" fmla="*/ 0 h 7"/>
                        <a:gd name="T16" fmla="*/ 1 w 7"/>
                        <a:gd name="T17" fmla="*/ 0 h 7"/>
                        <a:gd name="T18" fmla="*/ 0 w 7"/>
                        <a:gd name="T19" fmla="*/ 3 h 7"/>
                        <a:gd name="T20" fmla="*/ 1 w 7"/>
                        <a:gd name="T21" fmla="*/ 5 h 7"/>
                        <a:gd name="T22" fmla="*/ 3 w 7"/>
                        <a:gd name="T23" fmla="*/ 6 h 7"/>
                        <a:gd name="T24" fmla="*/ 6 w 7"/>
                        <a:gd name="T25" fmla="*/ 6 h 7"/>
                        <a:gd name="T26" fmla="*/ 6 w 7"/>
                        <a:gd name="T27" fmla="*/ 2 h 7"/>
                        <a:gd name="T28" fmla="*/ 2 w 7"/>
                        <a:gd name="T29" fmla="*/ 3 h 7"/>
                        <a:gd name="T30" fmla="*/ 1 w 7"/>
                        <a:gd name="T31" fmla="*/ 2 h 7"/>
                        <a:gd name="T32" fmla="*/ 2 w 7"/>
                        <a:gd name="T33" fmla="*/ 2 h 7"/>
                        <a:gd name="T34" fmla="*/ 3 w 7"/>
                        <a:gd name="T35" fmla="*/ 2 h 7"/>
                        <a:gd name="T36" fmla="*/ 3 w 7"/>
                        <a:gd name="T37" fmla="*/ 2 h 7"/>
                        <a:gd name="T38" fmla="*/ 4 w 7"/>
                        <a:gd name="T39" fmla="*/ 2 h 7"/>
                        <a:gd name="T40" fmla="*/ 4 w 7"/>
                        <a:gd name="T41" fmla="*/ 2 h 7"/>
                        <a:gd name="T42" fmla="*/ 4 w 7"/>
                        <a:gd name="T43" fmla="*/ 2 h 7"/>
                        <a:gd name="T44" fmla="*/ 4 w 7"/>
                        <a:gd name="T45" fmla="*/ 2 h 7"/>
                        <a:gd name="T46" fmla="*/ 4 w 7"/>
                        <a:gd name="T47" fmla="*/ 2 h 7"/>
                        <a:gd name="T48" fmla="*/ 4 w 7"/>
                        <a:gd name="T49" fmla="*/ 2 h 7"/>
                        <a:gd name="T50" fmla="*/ 4 w 7"/>
                        <a:gd name="T51" fmla="*/ 2 h 7"/>
                        <a:gd name="T52" fmla="*/ 4 w 7"/>
                        <a:gd name="T53" fmla="*/ 2 h 7"/>
                        <a:gd name="T54" fmla="*/ 4 w 7"/>
                        <a:gd name="T55" fmla="*/ 2 h 7"/>
                        <a:gd name="T56" fmla="*/ 4 w 7"/>
                        <a:gd name="T57" fmla="*/ 3 h 7"/>
                        <a:gd name="T58" fmla="*/ 5 w 7"/>
                        <a:gd name="T59" fmla="*/ 3 h 7"/>
                        <a:gd name="T60" fmla="*/ 4 w 7"/>
                        <a:gd name="T61" fmla="*/ 4 h 7"/>
                        <a:gd name="T62" fmla="*/ 5 w 7"/>
                        <a:gd name="T63" fmla="*/ 4 h 7"/>
                        <a:gd name="T64" fmla="*/ 5 w 7"/>
                        <a:gd name="T65" fmla="*/ 4 h 7"/>
                        <a:gd name="T66" fmla="*/ 3 w 7"/>
                        <a:gd name="T6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 h="7">
                          <a:moveTo>
                            <a:pt x="6" y="2"/>
                          </a:moveTo>
                          <a:cubicBezTo>
                            <a:pt x="6" y="2"/>
                            <a:pt x="6" y="1"/>
                            <a:pt x="5" y="1"/>
                          </a:cubicBezTo>
                          <a:cubicBezTo>
                            <a:pt x="5" y="1"/>
                            <a:pt x="5" y="1"/>
                            <a:pt x="5" y="1"/>
                          </a:cubicBezTo>
                          <a:cubicBezTo>
                            <a:pt x="5" y="1"/>
                            <a:pt x="4" y="1"/>
                            <a:pt x="4" y="0"/>
                          </a:cubicBezTo>
                          <a:cubicBezTo>
                            <a:pt x="4" y="0"/>
                            <a:pt x="3" y="0"/>
                            <a:pt x="3" y="0"/>
                          </a:cubicBezTo>
                          <a:cubicBezTo>
                            <a:pt x="3" y="0"/>
                            <a:pt x="4" y="0"/>
                            <a:pt x="4" y="0"/>
                          </a:cubicBezTo>
                          <a:cubicBezTo>
                            <a:pt x="4" y="0"/>
                            <a:pt x="4" y="0"/>
                            <a:pt x="4" y="0"/>
                          </a:cubicBezTo>
                          <a:cubicBezTo>
                            <a:pt x="4" y="0"/>
                            <a:pt x="4" y="1"/>
                            <a:pt x="4" y="1"/>
                          </a:cubicBezTo>
                          <a:cubicBezTo>
                            <a:pt x="4" y="1"/>
                            <a:pt x="4" y="0"/>
                            <a:pt x="3" y="0"/>
                          </a:cubicBezTo>
                          <a:cubicBezTo>
                            <a:pt x="3" y="0"/>
                            <a:pt x="3" y="0"/>
                            <a:pt x="3" y="0"/>
                          </a:cubicBezTo>
                          <a:cubicBezTo>
                            <a:pt x="3" y="0"/>
                            <a:pt x="3" y="0"/>
                            <a:pt x="2" y="0"/>
                          </a:cubicBezTo>
                          <a:cubicBezTo>
                            <a:pt x="2" y="0"/>
                            <a:pt x="2" y="0"/>
                            <a:pt x="2" y="0"/>
                          </a:cubicBezTo>
                          <a:cubicBezTo>
                            <a:pt x="2" y="0"/>
                            <a:pt x="2" y="0"/>
                            <a:pt x="2" y="0"/>
                          </a:cubicBezTo>
                          <a:cubicBezTo>
                            <a:pt x="2" y="0"/>
                            <a:pt x="2" y="0"/>
                            <a:pt x="1" y="0"/>
                          </a:cubicBezTo>
                          <a:cubicBezTo>
                            <a:pt x="1" y="0"/>
                            <a:pt x="1" y="0"/>
                            <a:pt x="1" y="0"/>
                          </a:cubicBezTo>
                          <a:cubicBezTo>
                            <a:pt x="1" y="0"/>
                            <a:pt x="1" y="0"/>
                            <a:pt x="1" y="0"/>
                          </a:cubicBezTo>
                          <a:cubicBezTo>
                            <a:pt x="1" y="0"/>
                            <a:pt x="1" y="0"/>
                            <a:pt x="1" y="0"/>
                          </a:cubicBezTo>
                          <a:cubicBezTo>
                            <a:pt x="1" y="0"/>
                            <a:pt x="1" y="0"/>
                            <a:pt x="1" y="0"/>
                          </a:cubicBezTo>
                          <a:cubicBezTo>
                            <a:pt x="1" y="0"/>
                            <a:pt x="0" y="1"/>
                            <a:pt x="0" y="1"/>
                          </a:cubicBezTo>
                          <a:cubicBezTo>
                            <a:pt x="0" y="1"/>
                            <a:pt x="0" y="2"/>
                            <a:pt x="0" y="3"/>
                          </a:cubicBezTo>
                          <a:cubicBezTo>
                            <a:pt x="0" y="3"/>
                            <a:pt x="0" y="4"/>
                            <a:pt x="0" y="4"/>
                          </a:cubicBezTo>
                          <a:cubicBezTo>
                            <a:pt x="1" y="4"/>
                            <a:pt x="1" y="4"/>
                            <a:pt x="1" y="5"/>
                          </a:cubicBezTo>
                          <a:cubicBezTo>
                            <a:pt x="2" y="5"/>
                            <a:pt x="2" y="5"/>
                            <a:pt x="2" y="6"/>
                          </a:cubicBezTo>
                          <a:cubicBezTo>
                            <a:pt x="3" y="6"/>
                            <a:pt x="3" y="6"/>
                            <a:pt x="3" y="6"/>
                          </a:cubicBezTo>
                          <a:cubicBezTo>
                            <a:pt x="4" y="6"/>
                            <a:pt x="4" y="7"/>
                            <a:pt x="5" y="7"/>
                          </a:cubicBezTo>
                          <a:cubicBezTo>
                            <a:pt x="5" y="7"/>
                            <a:pt x="5" y="6"/>
                            <a:pt x="6" y="6"/>
                          </a:cubicBezTo>
                          <a:cubicBezTo>
                            <a:pt x="6" y="6"/>
                            <a:pt x="7" y="5"/>
                            <a:pt x="7" y="5"/>
                          </a:cubicBezTo>
                          <a:cubicBezTo>
                            <a:pt x="7" y="4"/>
                            <a:pt x="7" y="3"/>
                            <a:pt x="6" y="2"/>
                          </a:cubicBezTo>
                          <a:close/>
                          <a:moveTo>
                            <a:pt x="3" y="5"/>
                          </a:moveTo>
                          <a:cubicBezTo>
                            <a:pt x="3" y="4"/>
                            <a:pt x="3" y="4"/>
                            <a:pt x="2" y="3"/>
                          </a:cubicBezTo>
                          <a:cubicBezTo>
                            <a:pt x="2" y="3"/>
                            <a:pt x="2" y="3"/>
                            <a:pt x="2" y="3"/>
                          </a:cubicBezTo>
                          <a:cubicBezTo>
                            <a:pt x="2" y="3"/>
                            <a:pt x="2" y="2"/>
                            <a:pt x="1" y="2"/>
                          </a:cubicBezTo>
                          <a:cubicBezTo>
                            <a:pt x="1" y="2"/>
                            <a:pt x="1" y="2"/>
                            <a:pt x="2" y="2"/>
                          </a:cubicBezTo>
                          <a:cubicBezTo>
                            <a:pt x="2" y="2"/>
                            <a:pt x="2" y="2"/>
                            <a:pt x="2" y="2"/>
                          </a:cubicBezTo>
                          <a:cubicBezTo>
                            <a:pt x="2" y="2"/>
                            <a:pt x="2" y="2"/>
                            <a:pt x="2" y="2"/>
                          </a:cubicBezTo>
                          <a:cubicBezTo>
                            <a:pt x="2" y="2"/>
                            <a:pt x="2" y="2"/>
                            <a:pt x="3" y="2"/>
                          </a:cubicBezTo>
                          <a:cubicBezTo>
                            <a:pt x="3" y="2"/>
                            <a:pt x="3" y="2"/>
                            <a:pt x="3" y="2"/>
                          </a:cubicBezTo>
                          <a:cubicBezTo>
                            <a:pt x="3" y="2"/>
                            <a:pt x="3" y="2"/>
                            <a:pt x="3" y="2"/>
                          </a:cubicBezTo>
                          <a:cubicBezTo>
                            <a:pt x="3" y="2"/>
                            <a:pt x="3" y="2"/>
                            <a:pt x="3"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3"/>
                            <a:pt x="4" y="3"/>
                            <a:pt x="4" y="3"/>
                          </a:cubicBezTo>
                          <a:cubicBezTo>
                            <a:pt x="4" y="3"/>
                            <a:pt x="5" y="3"/>
                            <a:pt x="5" y="3"/>
                          </a:cubicBezTo>
                          <a:cubicBezTo>
                            <a:pt x="5" y="3"/>
                            <a:pt x="5" y="3"/>
                            <a:pt x="5" y="3"/>
                          </a:cubicBezTo>
                          <a:cubicBezTo>
                            <a:pt x="5" y="3"/>
                            <a:pt x="5" y="4"/>
                            <a:pt x="5" y="4"/>
                          </a:cubicBezTo>
                          <a:cubicBezTo>
                            <a:pt x="5" y="4"/>
                            <a:pt x="4" y="4"/>
                            <a:pt x="4" y="4"/>
                          </a:cubicBezTo>
                          <a:cubicBezTo>
                            <a:pt x="4" y="4"/>
                            <a:pt x="5" y="4"/>
                            <a:pt x="5" y="4"/>
                          </a:cubicBezTo>
                          <a:cubicBezTo>
                            <a:pt x="5" y="4"/>
                            <a:pt x="5" y="4"/>
                            <a:pt x="5" y="4"/>
                          </a:cubicBezTo>
                          <a:cubicBezTo>
                            <a:pt x="5" y="4"/>
                            <a:pt x="5" y="4"/>
                            <a:pt x="5" y="4"/>
                          </a:cubicBezTo>
                          <a:cubicBezTo>
                            <a:pt x="5" y="4"/>
                            <a:pt x="5" y="4"/>
                            <a:pt x="5" y="4"/>
                          </a:cubicBezTo>
                          <a:cubicBezTo>
                            <a:pt x="5" y="4"/>
                            <a:pt x="5" y="4"/>
                            <a:pt x="5" y="4"/>
                          </a:cubicBezTo>
                          <a:cubicBezTo>
                            <a:pt x="4" y="5"/>
                            <a:pt x="4" y="5"/>
                            <a:pt x="3" y="5"/>
                          </a:cubicBezTo>
                          <a:cubicBezTo>
                            <a:pt x="3" y="5"/>
                            <a:pt x="3"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14471"/>
                    <p:cNvSpPr>
                      <a:spLocks/>
                    </p:cNvSpPr>
                    <p:nvPr/>
                  </p:nvSpPr>
                  <p:spPr bwMode="auto">
                    <a:xfrm>
                      <a:off x="2007" y="170"/>
                      <a:ext cx="8" cy="13"/>
                    </a:xfrm>
                    <a:custGeom>
                      <a:avLst/>
                      <a:gdLst>
                        <a:gd name="T0" fmla="*/ 0 w 2"/>
                        <a:gd name="T1" fmla="*/ 1 h 3"/>
                        <a:gd name="T2" fmla="*/ 1 w 2"/>
                        <a:gd name="T3" fmla="*/ 2 h 3"/>
                        <a:gd name="T4" fmla="*/ 0 w 2"/>
                        <a:gd name="T5" fmla="*/ 1 h 3"/>
                      </a:gdLst>
                      <a:ahLst/>
                      <a:cxnLst>
                        <a:cxn ang="0">
                          <a:pos x="T0" y="T1"/>
                        </a:cxn>
                        <a:cxn ang="0">
                          <a:pos x="T2" y="T3"/>
                        </a:cxn>
                        <a:cxn ang="0">
                          <a:pos x="T4" y="T5"/>
                        </a:cxn>
                      </a:cxnLst>
                      <a:rect l="0" t="0" r="r" b="b"/>
                      <a:pathLst>
                        <a:path w="2" h="3">
                          <a:moveTo>
                            <a:pt x="0" y="1"/>
                          </a:moveTo>
                          <a:cubicBezTo>
                            <a:pt x="1" y="0"/>
                            <a:pt x="2" y="2"/>
                            <a:pt x="1" y="2"/>
                          </a:cubicBezTo>
                          <a:cubicBezTo>
                            <a:pt x="1" y="3"/>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14472"/>
                    <p:cNvSpPr>
                      <a:spLocks noEditPoints="1"/>
                    </p:cNvSpPr>
                    <p:nvPr/>
                  </p:nvSpPr>
                  <p:spPr bwMode="auto">
                    <a:xfrm>
                      <a:off x="1983" y="195"/>
                      <a:ext cx="28" cy="25"/>
                    </a:xfrm>
                    <a:custGeom>
                      <a:avLst/>
                      <a:gdLst>
                        <a:gd name="T0" fmla="*/ 1 w 7"/>
                        <a:gd name="T1" fmla="*/ 2 h 6"/>
                        <a:gd name="T2" fmla="*/ 0 w 7"/>
                        <a:gd name="T3" fmla="*/ 3 h 6"/>
                        <a:gd name="T4" fmla="*/ 0 w 7"/>
                        <a:gd name="T5" fmla="*/ 3 h 6"/>
                        <a:gd name="T6" fmla="*/ 0 w 7"/>
                        <a:gd name="T7" fmla="*/ 3 h 6"/>
                        <a:gd name="T8" fmla="*/ 0 w 7"/>
                        <a:gd name="T9" fmla="*/ 4 h 6"/>
                        <a:gd name="T10" fmla="*/ 0 w 7"/>
                        <a:gd name="T11" fmla="*/ 5 h 6"/>
                        <a:gd name="T12" fmla="*/ 1 w 7"/>
                        <a:gd name="T13" fmla="*/ 6 h 6"/>
                        <a:gd name="T14" fmla="*/ 2 w 7"/>
                        <a:gd name="T15" fmla="*/ 6 h 6"/>
                        <a:gd name="T16" fmla="*/ 4 w 7"/>
                        <a:gd name="T17" fmla="*/ 6 h 6"/>
                        <a:gd name="T18" fmla="*/ 5 w 7"/>
                        <a:gd name="T19" fmla="*/ 6 h 6"/>
                        <a:gd name="T20" fmla="*/ 6 w 7"/>
                        <a:gd name="T21" fmla="*/ 6 h 6"/>
                        <a:gd name="T22" fmla="*/ 7 w 7"/>
                        <a:gd name="T23" fmla="*/ 5 h 6"/>
                        <a:gd name="T24" fmla="*/ 7 w 7"/>
                        <a:gd name="T25" fmla="*/ 4 h 6"/>
                        <a:gd name="T26" fmla="*/ 7 w 7"/>
                        <a:gd name="T27" fmla="*/ 2 h 6"/>
                        <a:gd name="T28" fmla="*/ 4 w 7"/>
                        <a:gd name="T29" fmla="*/ 1 h 6"/>
                        <a:gd name="T30" fmla="*/ 5 w 7"/>
                        <a:gd name="T31" fmla="*/ 1 h 6"/>
                        <a:gd name="T32" fmla="*/ 2 w 7"/>
                        <a:gd name="T33" fmla="*/ 1 h 6"/>
                        <a:gd name="T34" fmla="*/ 3 w 7"/>
                        <a:gd name="T35" fmla="*/ 1 h 6"/>
                        <a:gd name="T36" fmla="*/ 3 w 7"/>
                        <a:gd name="T37" fmla="*/ 1 h 6"/>
                        <a:gd name="T38" fmla="*/ 4 w 7"/>
                        <a:gd name="T39" fmla="*/ 1 h 6"/>
                        <a:gd name="T40" fmla="*/ 3 w 7"/>
                        <a:gd name="T41" fmla="*/ 1 h 6"/>
                        <a:gd name="T42" fmla="*/ 3 w 7"/>
                        <a:gd name="T43" fmla="*/ 1 h 6"/>
                        <a:gd name="T44" fmla="*/ 1 w 7"/>
                        <a:gd name="T45" fmla="*/ 2 h 6"/>
                        <a:gd name="T46" fmla="*/ 1 w 7"/>
                        <a:gd name="T47" fmla="*/ 2 h 6"/>
                        <a:gd name="T48" fmla="*/ 1 w 7"/>
                        <a:gd name="T49" fmla="*/ 2 h 6"/>
                        <a:gd name="T50" fmla="*/ 4 w 7"/>
                        <a:gd name="T51" fmla="*/ 5 h 6"/>
                        <a:gd name="T52" fmla="*/ 4 w 7"/>
                        <a:gd name="T53" fmla="*/ 5 h 6"/>
                        <a:gd name="T54" fmla="*/ 3 w 7"/>
                        <a:gd name="T55" fmla="*/ 4 h 6"/>
                        <a:gd name="T56" fmla="*/ 2 w 7"/>
                        <a:gd name="T57" fmla="*/ 4 h 6"/>
                        <a:gd name="T58" fmla="*/ 2 w 7"/>
                        <a:gd name="T59" fmla="*/ 4 h 6"/>
                        <a:gd name="T60" fmla="*/ 1 w 7"/>
                        <a:gd name="T61" fmla="*/ 4 h 6"/>
                        <a:gd name="T62" fmla="*/ 1 w 7"/>
                        <a:gd name="T63" fmla="*/ 4 h 6"/>
                        <a:gd name="T64" fmla="*/ 1 w 7"/>
                        <a:gd name="T65" fmla="*/ 4 h 6"/>
                        <a:gd name="T66" fmla="*/ 2 w 7"/>
                        <a:gd name="T67" fmla="*/ 4 h 6"/>
                        <a:gd name="T68" fmla="*/ 2 w 7"/>
                        <a:gd name="T69" fmla="*/ 3 h 6"/>
                        <a:gd name="T70" fmla="*/ 2 w 7"/>
                        <a:gd name="T71" fmla="*/ 3 h 6"/>
                        <a:gd name="T72" fmla="*/ 2 w 7"/>
                        <a:gd name="T73" fmla="*/ 3 h 6"/>
                        <a:gd name="T74" fmla="*/ 3 w 7"/>
                        <a:gd name="T75" fmla="*/ 3 h 6"/>
                        <a:gd name="T76" fmla="*/ 3 w 7"/>
                        <a:gd name="T77" fmla="*/ 3 h 6"/>
                        <a:gd name="T78" fmla="*/ 3 w 7"/>
                        <a:gd name="T79" fmla="*/ 3 h 6"/>
                        <a:gd name="T80" fmla="*/ 4 w 7"/>
                        <a:gd name="T81" fmla="*/ 4 h 6"/>
                        <a:gd name="T82" fmla="*/ 4 w 7"/>
                        <a:gd name="T83" fmla="*/ 4 h 6"/>
                        <a:gd name="T84" fmla="*/ 3 w 7"/>
                        <a:gd name="T85" fmla="*/ 3 h 6"/>
                        <a:gd name="T86" fmla="*/ 3 w 7"/>
                        <a:gd name="T87" fmla="*/ 3 h 6"/>
                        <a:gd name="T88" fmla="*/ 4 w 7"/>
                        <a:gd name="T89" fmla="*/ 3 h 6"/>
                        <a:gd name="T90" fmla="*/ 4 w 7"/>
                        <a:gd name="T91" fmla="*/ 3 h 6"/>
                        <a:gd name="T92" fmla="*/ 5 w 7"/>
                        <a:gd name="T93" fmla="*/ 3 h 6"/>
                        <a:gd name="T94" fmla="*/ 5 w 7"/>
                        <a:gd name="T95" fmla="*/ 3 h 6"/>
                        <a:gd name="T96" fmla="*/ 5 w 7"/>
                        <a:gd name="T97" fmla="*/ 4 h 6"/>
                        <a:gd name="T98" fmla="*/ 5 w 7"/>
                        <a:gd name="T99" fmla="*/ 3 h 6"/>
                        <a:gd name="T100" fmla="*/ 5 w 7"/>
                        <a:gd name="T101" fmla="*/ 4 h 6"/>
                        <a:gd name="T102" fmla="*/ 5 w 7"/>
                        <a:gd name="T103" fmla="*/ 3 h 6"/>
                        <a:gd name="T104" fmla="*/ 5 w 7"/>
                        <a:gd name="T105" fmla="*/ 4 h 6"/>
                        <a:gd name="T106" fmla="*/ 5 w 7"/>
                        <a:gd name="T107" fmla="*/ 4 h 6"/>
                        <a:gd name="T108" fmla="*/ 4 w 7"/>
                        <a:gd name="T10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 h="6">
                          <a:moveTo>
                            <a:pt x="1" y="2"/>
                          </a:moveTo>
                          <a:cubicBezTo>
                            <a:pt x="1" y="2"/>
                            <a:pt x="0" y="3"/>
                            <a:pt x="0" y="3"/>
                          </a:cubicBezTo>
                          <a:cubicBezTo>
                            <a:pt x="0" y="3"/>
                            <a:pt x="0" y="3"/>
                            <a:pt x="0" y="3"/>
                          </a:cubicBezTo>
                          <a:cubicBezTo>
                            <a:pt x="0" y="3"/>
                            <a:pt x="0" y="3"/>
                            <a:pt x="0" y="3"/>
                          </a:cubicBezTo>
                          <a:cubicBezTo>
                            <a:pt x="0" y="4"/>
                            <a:pt x="0" y="4"/>
                            <a:pt x="0" y="4"/>
                          </a:cubicBezTo>
                          <a:cubicBezTo>
                            <a:pt x="0" y="4"/>
                            <a:pt x="0" y="5"/>
                            <a:pt x="0" y="5"/>
                          </a:cubicBezTo>
                          <a:cubicBezTo>
                            <a:pt x="1" y="5"/>
                            <a:pt x="1" y="5"/>
                            <a:pt x="1" y="6"/>
                          </a:cubicBezTo>
                          <a:cubicBezTo>
                            <a:pt x="1" y="6"/>
                            <a:pt x="2" y="6"/>
                            <a:pt x="2" y="6"/>
                          </a:cubicBezTo>
                          <a:cubicBezTo>
                            <a:pt x="3" y="6"/>
                            <a:pt x="3" y="6"/>
                            <a:pt x="4" y="6"/>
                          </a:cubicBezTo>
                          <a:cubicBezTo>
                            <a:pt x="4" y="6"/>
                            <a:pt x="4" y="6"/>
                            <a:pt x="5" y="6"/>
                          </a:cubicBezTo>
                          <a:cubicBezTo>
                            <a:pt x="5" y="6"/>
                            <a:pt x="6" y="6"/>
                            <a:pt x="6" y="6"/>
                          </a:cubicBezTo>
                          <a:cubicBezTo>
                            <a:pt x="6" y="6"/>
                            <a:pt x="7" y="6"/>
                            <a:pt x="7" y="5"/>
                          </a:cubicBezTo>
                          <a:cubicBezTo>
                            <a:pt x="7" y="5"/>
                            <a:pt x="7" y="4"/>
                            <a:pt x="7" y="4"/>
                          </a:cubicBezTo>
                          <a:cubicBezTo>
                            <a:pt x="7" y="3"/>
                            <a:pt x="7" y="2"/>
                            <a:pt x="7" y="2"/>
                          </a:cubicBezTo>
                          <a:cubicBezTo>
                            <a:pt x="6" y="1"/>
                            <a:pt x="5" y="0"/>
                            <a:pt x="4" y="1"/>
                          </a:cubicBezTo>
                          <a:cubicBezTo>
                            <a:pt x="4" y="1"/>
                            <a:pt x="5" y="1"/>
                            <a:pt x="5" y="1"/>
                          </a:cubicBezTo>
                          <a:cubicBezTo>
                            <a:pt x="4" y="1"/>
                            <a:pt x="3" y="1"/>
                            <a:pt x="2" y="1"/>
                          </a:cubicBezTo>
                          <a:cubicBezTo>
                            <a:pt x="2" y="1"/>
                            <a:pt x="3" y="1"/>
                            <a:pt x="3" y="1"/>
                          </a:cubicBezTo>
                          <a:cubicBezTo>
                            <a:pt x="3" y="1"/>
                            <a:pt x="3" y="1"/>
                            <a:pt x="3" y="1"/>
                          </a:cubicBezTo>
                          <a:cubicBezTo>
                            <a:pt x="3" y="1"/>
                            <a:pt x="4" y="1"/>
                            <a:pt x="4" y="1"/>
                          </a:cubicBezTo>
                          <a:cubicBezTo>
                            <a:pt x="3" y="1"/>
                            <a:pt x="3" y="1"/>
                            <a:pt x="3" y="1"/>
                          </a:cubicBezTo>
                          <a:cubicBezTo>
                            <a:pt x="3" y="1"/>
                            <a:pt x="3" y="1"/>
                            <a:pt x="3" y="1"/>
                          </a:cubicBezTo>
                          <a:cubicBezTo>
                            <a:pt x="2" y="1"/>
                            <a:pt x="2" y="2"/>
                            <a:pt x="1" y="2"/>
                          </a:cubicBezTo>
                          <a:cubicBezTo>
                            <a:pt x="1" y="2"/>
                            <a:pt x="1" y="2"/>
                            <a:pt x="1" y="2"/>
                          </a:cubicBezTo>
                          <a:cubicBezTo>
                            <a:pt x="1" y="2"/>
                            <a:pt x="1" y="2"/>
                            <a:pt x="1" y="2"/>
                          </a:cubicBezTo>
                          <a:close/>
                          <a:moveTo>
                            <a:pt x="4" y="5"/>
                          </a:moveTo>
                          <a:cubicBezTo>
                            <a:pt x="4" y="5"/>
                            <a:pt x="4" y="5"/>
                            <a:pt x="4" y="5"/>
                          </a:cubicBezTo>
                          <a:cubicBezTo>
                            <a:pt x="4" y="5"/>
                            <a:pt x="3" y="5"/>
                            <a:pt x="3" y="4"/>
                          </a:cubicBezTo>
                          <a:cubicBezTo>
                            <a:pt x="2" y="4"/>
                            <a:pt x="2" y="4"/>
                            <a:pt x="2" y="4"/>
                          </a:cubicBezTo>
                          <a:cubicBezTo>
                            <a:pt x="2" y="4"/>
                            <a:pt x="2" y="4"/>
                            <a:pt x="2" y="4"/>
                          </a:cubicBezTo>
                          <a:cubicBezTo>
                            <a:pt x="2" y="4"/>
                            <a:pt x="2" y="4"/>
                            <a:pt x="1" y="4"/>
                          </a:cubicBezTo>
                          <a:cubicBezTo>
                            <a:pt x="1" y="4"/>
                            <a:pt x="1" y="4"/>
                            <a:pt x="1" y="4"/>
                          </a:cubicBezTo>
                          <a:cubicBezTo>
                            <a:pt x="1" y="4"/>
                            <a:pt x="1" y="4"/>
                            <a:pt x="1" y="4"/>
                          </a:cubicBezTo>
                          <a:cubicBezTo>
                            <a:pt x="1" y="4"/>
                            <a:pt x="1" y="4"/>
                            <a:pt x="2" y="4"/>
                          </a:cubicBezTo>
                          <a:cubicBezTo>
                            <a:pt x="2" y="3"/>
                            <a:pt x="2" y="3"/>
                            <a:pt x="2" y="3"/>
                          </a:cubicBezTo>
                          <a:cubicBezTo>
                            <a:pt x="2" y="3"/>
                            <a:pt x="2" y="3"/>
                            <a:pt x="2" y="3"/>
                          </a:cubicBezTo>
                          <a:cubicBezTo>
                            <a:pt x="2" y="3"/>
                            <a:pt x="2" y="3"/>
                            <a:pt x="2" y="3"/>
                          </a:cubicBezTo>
                          <a:cubicBezTo>
                            <a:pt x="2" y="3"/>
                            <a:pt x="3" y="3"/>
                            <a:pt x="3" y="3"/>
                          </a:cubicBezTo>
                          <a:cubicBezTo>
                            <a:pt x="3" y="3"/>
                            <a:pt x="3" y="3"/>
                            <a:pt x="3" y="3"/>
                          </a:cubicBezTo>
                          <a:cubicBezTo>
                            <a:pt x="3" y="3"/>
                            <a:pt x="3" y="3"/>
                            <a:pt x="3" y="3"/>
                          </a:cubicBezTo>
                          <a:cubicBezTo>
                            <a:pt x="2" y="4"/>
                            <a:pt x="3" y="5"/>
                            <a:pt x="4" y="4"/>
                          </a:cubicBezTo>
                          <a:cubicBezTo>
                            <a:pt x="4" y="4"/>
                            <a:pt x="4" y="4"/>
                            <a:pt x="4" y="4"/>
                          </a:cubicBezTo>
                          <a:cubicBezTo>
                            <a:pt x="4" y="3"/>
                            <a:pt x="4" y="3"/>
                            <a:pt x="3" y="3"/>
                          </a:cubicBezTo>
                          <a:cubicBezTo>
                            <a:pt x="3" y="3"/>
                            <a:pt x="3" y="3"/>
                            <a:pt x="3" y="3"/>
                          </a:cubicBezTo>
                          <a:cubicBezTo>
                            <a:pt x="4" y="3"/>
                            <a:pt x="4" y="3"/>
                            <a:pt x="4" y="3"/>
                          </a:cubicBezTo>
                          <a:cubicBezTo>
                            <a:pt x="4" y="3"/>
                            <a:pt x="4" y="3"/>
                            <a:pt x="4" y="3"/>
                          </a:cubicBezTo>
                          <a:cubicBezTo>
                            <a:pt x="4" y="3"/>
                            <a:pt x="5" y="3"/>
                            <a:pt x="5" y="3"/>
                          </a:cubicBezTo>
                          <a:cubicBezTo>
                            <a:pt x="5" y="3"/>
                            <a:pt x="5" y="3"/>
                            <a:pt x="5" y="3"/>
                          </a:cubicBezTo>
                          <a:cubicBezTo>
                            <a:pt x="5" y="3"/>
                            <a:pt x="5" y="4"/>
                            <a:pt x="5" y="4"/>
                          </a:cubicBezTo>
                          <a:cubicBezTo>
                            <a:pt x="5" y="4"/>
                            <a:pt x="5" y="4"/>
                            <a:pt x="5" y="3"/>
                          </a:cubicBezTo>
                          <a:cubicBezTo>
                            <a:pt x="5" y="4"/>
                            <a:pt x="5" y="4"/>
                            <a:pt x="5" y="4"/>
                          </a:cubicBezTo>
                          <a:cubicBezTo>
                            <a:pt x="5" y="4"/>
                            <a:pt x="5" y="3"/>
                            <a:pt x="5" y="3"/>
                          </a:cubicBezTo>
                          <a:cubicBezTo>
                            <a:pt x="5" y="3"/>
                            <a:pt x="5" y="4"/>
                            <a:pt x="5" y="4"/>
                          </a:cubicBezTo>
                          <a:cubicBezTo>
                            <a:pt x="5" y="4"/>
                            <a:pt x="5" y="4"/>
                            <a:pt x="5" y="4"/>
                          </a:cubicBezTo>
                          <a:cubicBezTo>
                            <a:pt x="5" y="4"/>
                            <a:pt x="5"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14473"/>
                    <p:cNvSpPr>
                      <a:spLocks noEditPoints="1"/>
                    </p:cNvSpPr>
                    <p:nvPr/>
                  </p:nvSpPr>
                  <p:spPr bwMode="auto">
                    <a:xfrm>
                      <a:off x="1991" y="228"/>
                      <a:ext cx="28" cy="28"/>
                    </a:xfrm>
                    <a:custGeom>
                      <a:avLst/>
                      <a:gdLst>
                        <a:gd name="T0" fmla="*/ 1 w 7"/>
                        <a:gd name="T1" fmla="*/ 3 h 7"/>
                        <a:gd name="T2" fmla="*/ 0 w 7"/>
                        <a:gd name="T3" fmla="*/ 4 h 7"/>
                        <a:gd name="T4" fmla="*/ 0 w 7"/>
                        <a:gd name="T5" fmla="*/ 5 h 7"/>
                        <a:gd name="T6" fmla="*/ 1 w 7"/>
                        <a:gd name="T7" fmla="*/ 6 h 7"/>
                        <a:gd name="T8" fmla="*/ 2 w 7"/>
                        <a:gd name="T9" fmla="*/ 6 h 7"/>
                        <a:gd name="T10" fmla="*/ 2 w 7"/>
                        <a:gd name="T11" fmla="*/ 7 h 7"/>
                        <a:gd name="T12" fmla="*/ 3 w 7"/>
                        <a:gd name="T13" fmla="*/ 7 h 7"/>
                        <a:gd name="T14" fmla="*/ 5 w 7"/>
                        <a:gd name="T15" fmla="*/ 6 h 7"/>
                        <a:gd name="T16" fmla="*/ 7 w 7"/>
                        <a:gd name="T17" fmla="*/ 4 h 7"/>
                        <a:gd name="T18" fmla="*/ 7 w 7"/>
                        <a:gd name="T19" fmla="*/ 2 h 7"/>
                        <a:gd name="T20" fmla="*/ 6 w 7"/>
                        <a:gd name="T21" fmla="*/ 1 h 7"/>
                        <a:gd name="T22" fmla="*/ 6 w 7"/>
                        <a:gd name="T23" fmla="*/ 1 h 7"/>
                        <a:gd name="T24" fmla="*/ 5 w 7"/>
                        <a:gd name="T25" fmla="*/ 1 h 7"/>
                        <a:gd name="T26" fmla="*/ 5 w 7"/>
                        <a:gd name="T27" fmla="*/ 0 h 7"/>
                        <a:gd name="T28" fmla="*/ 5 w 7"/>
                        <a:gd name="T29" fmla="*/ 1 h 7"/>
                        <a:gd name="T30" fmla="*/ 5 w 7"/>
                        <a:gd name="T31" fmla="*/ 1 h 7"/>
                        <a:gd name="T32" fmla="*/ 4 w 7"/>
                        <a:gd name="T33" fmla="*/ 0 h 7"/>
                        <a:gd name="T34" fmla="*/ 3 w 7"/>
                        <a:gd name="T35" fmla="*/ 1 h 7"/>
                        <a:gd name="T36" fmla="*/ 2 w 7"/>
                        <a:gd name="T37" fmla="*/ 1 h 7"/>
                        <a:gd name="T38" fmla="*/ 3 w 7"/>
                        <a:gd name="T39" fmla="*/ 1 h 7"/>
                        <a:gd name="T40" fmla="*/ 4 w 7"/>
                        <a:gd name="T41" fmla="*/ 1 h 7"/>
                        <a:gd name="T42" fmla="*/ 4 w 7"/>
                        <a:gd name="T43" fmla="*/ 1 h 7"/>
                        <a:gd name="T44" fmla="*/ 4 w 7"/>
                        <a:gd name="T45" fmla="*/ 1 h 7"/>
                        <a:gd name="T46" fmla="*/ 3 w 7"/>
                        <a:gd name="T47" fmla="*/ 1 h 7"/>
                        <a:gd name="T48" fmla="*/ 3 w 7"/>
                        <a:gd name="T49" fmla="*/ 1 h 7"/>
                        <a:gd name="T50" fmla="*/ 3 w 7"/>
                        <a:gd name="T51" fmla="*/ 1 h 7"/>
                        <a:gd name="T52" fmla="*/ 2 w 7"/>
                        <a:gd name="T53" fmla="*/ 2 h 7"/>
                        <a:gd name="T54" fmla="*/ 2 w 7"/>
                        <a:gd name="T55" fmla="*/ 2 h 7"/>
                        <a:gd name="T56" fmla="*/ 1 w 7"/>
                        <a:gd name="T57" fmla="*/ 3 h 7"/>
                        <a:gd name="T58" fmla="*/ 2 w 7"/>
                        <a:gd name="T59" fmla="*/ 4 h 7"/>
                        <a:gd name="T60" fmla="*/ 2 w 7"/>
                        <a:gd name="T61" fmla="*/ 4 h 7"/>
                        <a:gd name="T62" fmla="*/ 2 w 7"/>
                        <a:gd name="T63" fmla="*/ 3 h 7"/>
                        <a:gd name="T64" fmla="*/ 3 w 7"/>
                        <a:gd name="T65" fmla="*/ 3 h 7"/>
                        <a:gd name="T66" fmla="*/ 3 w 7"/>
                        <a:gd name="T67" fmla="*/ 2 h 7"/>
                        <a:gd name="T68" fmla="*/ 3 w 7"/>
                        <a:gd name="T69" fmla="*/ 2 h 7"/>
                        <a:gd name="T70" fmla="*/ 4 w 7"/>
                        <a:gd name="T71" fmla="*/ 3 h 7"/>
                        <a:gd name="T72" fmla="*/ 4 w 7"/>
                        <a:gd name="T73" fmla="*/ 3 h 7"/>
                        <a:gd name="T74" fmla="*/ 4 w 7"/>
                        <a:gd name="T75" fmla="*/ 4 h 7"/>
                        <a:gd name="T76" fmla="*/ 4 w 7"/>
                        <a:gd name="T77" fmla="*/ 4 h 7"/>
                        <a:gd name="T78" fmla="*/ 3 w 7"/>
                        <a:gd name="T79" fmla="*/ 5 h 7"/>
                        <a:gd name="T80" fmla="*/ 3 w 7"/>
                        <a:gd name="T81" fmla="*/ 5 h 7"/>
                        <a:gd name="T82" fmla="*/ 3 w 7"/>
                        <a:gd name="T83" fmla="*/ 5 h 7"/>
                        <a:gd name="T84" fmla="*/ 4 w 7"/>
                        <a:gd name="T85" fmla="*/ 5 h 7"/>
                        <a:gd name="T86" fmla="*/ 3 w 7"/>
                        <a:gd name="T87" fmla="*/ 5 h 7"/>
                        <a:gd name="T88" fmla="*/ 3 w 7"/>
                        <a:gd name="T89" fmla="*/ 5 h 7"/>
                        <a:gd name="T90" fmla="*/ 2 w 7"/>
                        <a:gd name="T91" fmla="*/ 5 h 7"/>
                        <a:gd name="T92" fmla="*/ 2 w 7"/>
                        <a:gd name="T93" fmla="*/ 5 h 7"/>
                        <a:gd name="T94" fmla="*/ 2 w 7"/>
                        <a:gd name="T95" fmla="*/ 5 h 7"/>
                        <a:gd name="T96" fmla="*/ 2 w 7"/>
                        <a:gd name="T97" fmla="*/ 5 h 7"/>
                        <a:gd name="T98" fmla="*/ 2 w 7"/>
                        <a:gd name="T9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 h="7">
                          <a:moveTo>
                            <a:pt x="1" y="3"/>
                          </a:moveTo>
                          <a:cubicBezTo>
                            <a:pt x="0" y="3"/>
                            <a:pt x="0" y="3"/>
                            <a:pt x="0" y="4"/>
                          </a:cubicBezTo>
                          <a:cubicBezTo>
                            <a:pt x="0" y="5"/>
                            <a:pt x="0" y="5"/>
                            <a:pt x="0" y="5"/>
                          </a:cubicBezTo>
                          <a:cubicBezTo>
                            <a:pt x="0" y="6"/>
                            <a:pt x="1" y="6"/>
                            <a:pt x="1" y="6"/>
                          </a:cubicBezTo>
                          <a:cubicBezTo>
                            <a:pt x="1" y="6"/>
                            <a:pt x="1" y="6"/>
                            <a:pt x="2" y="6"/>
                          </a:cubicBezTo>
                          <a:cubicBezTo>
                            <a:pt x="2" y="6"/>
                            <a:pt x="2" y="7"/>
                            <a:pt x="2" y="7"/>
                          </a:cubicBezTo>
                          <a:cubicBezTo>
                            <a:pt x="2" y="7"/>
                            <a:pt x="2" y="7"/>
                            <a:pt x="3" y="7"/>
                          </a:cubicBezTo>
                          <a:cubicBezTo>
                            <a:pt x="3" y="7"/>
                            <a:pt x="4" y="6"/>
                            <a:pt x="5" y="6"/>
                          </a:cubicBezTo>
                          <a:cubicBezTo>
                            <a:pt x="6" y="6"/>
                            <a:pt x="6" y="5"/>
                            <a:pt x="7" y="4"/>
                          </a:cubicBezTo>
                          <a:cubicBezTo>
                            <a:pt x="7" y="4"/>
                            <a:pt x="7" y="3"/>
                            <a:pt x="7" y="2"/>
                          </a:cubicBezTo>
                          <a:cubicBezTo>
                            <a:pt x="6" y="2"/>
                            <a:pt x="6" y="1"/>
                            <a:pt x="6" y="1"/>
                          </a:cubicBezTo>
                          <a:cubicBezTo>
                            <a:pt x="6" y="1"/>
                            <a:pt x="6" y="1"/>
                            <a:pt x="6" y="1"/>
                          </a:cubicBezTo>
                          <a:cubicBezTo>
                            <a:pt x="6" y="1"/>
                            <a:pt x="5" y="1"/>
                            <a:pt x="5" y="1"/>
                          </a:cubicBezTo>
                          <a:cubicBezTo>
                            <a:pt x="5" y="1"/>
                            <a:pt x="5" y="0"/>
                            <a:pt x="5" y="0"/>
                          </a:cubicBezTo>
                          <a:cubicBezTo>
                            <a:pt x="5" y="0"/>
                            <a:pt x="5" y="1"/>
                            <a:pt x="5" y="1"/>
                          </a:cubicBezTo>
                          <a:cubicBezTo>
                            <a:pt x="5" y="1"/>
                            <a:pt x="5" y="1"/>
                            <a:pt x="5" y="1"/>
                          </a:cubicBezTo>
                          <a:cubicBezTo>
                            <a:pt x="5" y="1"/>
                            <a:pt x="4" y="0"/>
                            <a:pt x="4" y="0"/>
                          </a:cubicBezTo>
                          <a:cubicBezTo>
                            <a:pt x="4" y="0"/>
                            <a:pt x="3" y="0"/>
                            <a:pt x="3" y="1"/>
                          </a:cubicBezTo>
                          <a:cubicBezTo>
                            <a:pt x="3" y="1"/>
                            <a:pt x="3" y="1"/>
                            <a:pt x="2" y="1"/>
                          </a:cubicBezTo>
                          <a:cubicBezTo>
                            <a:pt x="3" y="1"/>
                            <a:pt x="3" y="1"/>
                            <a:pt x="3" y="1"/>
                          </a:cubicBezTo>
                          <a:cubicBezTo>
                            <a:pt x="3" y="1"/>
                            <a:pt x="4" y="1"/>
                            <a:pt x="4" y="1"/>
                          </a:cubicBezTo>
                          <a:cubicBezTo>
                            <a:pt x="4" y="1"/>
                            <a:pt x="4" y="1"/>
                            <a:pt x="4" y="1"/>
                          </a:cubicBezTo>
                          <a:cubicBezTo>
                            <a:pt x="4" y="0"/>
                            <a:pt x="4" y="1"/>
                            <a:pt x="4" y="1"/>
                          </a:cubicBezTo>
                          <a:cubicBezTo>
                            <a:pt x="4" y="1"/>
                            <a:pt x="3" y="1"/>
                            <a:pt x="3" y="1"/>
                          </a:cubicBezTo>
                          <a:cubicBezTo>
                            <a:pt x="3" y="1"/>
                            <a:pt x="3" y="1"/>
                            <a:pt x="3" y="1"/>
                          </a:cubicBezTo>
                          <a:cubicBezTo>
                            <a:pt x="3" y="1"/>
                            <a:pt x="3" y="1"/>
                            <a:pt x="3" y="1"/>
                          </a:cubicBezTo>
                          <a:cubicBezTo>
                            <a:pt x="3" y="1"/>
                            <a:pt x="2" y="1"/>
                            <a:pt x="2" y="2"/>
                          </a:cubicBezTo>
                          <a:cubicBezTo>
                            <a:pt x="2" y="2"/>
                            <a:pt x="2" y="2"/>
                            <a:pt x="2" y="2"/>
                          </a:cubicBezTo>
                          <a:cubicBezTo>
                            <a:pt x="1" y="2"/>
                            <a:pt x="1" y="2"/>
                            <a:pt x="1" y="3"/>
                          </a:cubicBezTo>
                          <a:close/>
                          <a:moveTo>
                            <a:pt x="2" y="4"/>
                          </a:moveTo>
                          <a:cubicBezTo>
                            <a:pt x="2" y="4"/>
                            <a:pt x="2" y="4"/>
                            <a:pt x="2" y="4"/>
                          </a:cubicBezTo>
                          <a:cubicBezTo>
                            <a:pt x="2" y="3"/>
                            <a:pt x="2" y="3"/>
                            <a:pt x="2" y="3"/>
                          </a:cubicBezTo>
                          <a:cubicBezTo>
                            <a:pt x="2" y="3"/>
                            <a:pt x="2" y="3"/>
                            <a:pt x="3" y="3"/>
                          </a:cubicBezTo>
                          <a:cubicBezTo>
                            <a:pt x="3" y="2"/>
                            <a:pt x="3" y="2"/>
                            <a:pt x="3" y="2"/>
                          </a:cubicBezTo>
                          <a:cubicBezTo>
                            <a:pt x="3" y="2"/>
                            <a:pt x="3" y="2"/>
                            <a:pt x="3" y="2"/>
                          </a:cubicBezTo>
                          <a:cubicBezTo>
                            <a:pt x="4" y="3"/>
                            <a:pt x="4" y="3"/>
                            <a:pt x="4" y="3"/>
                          </a:cubicBezTo>
                          <a:cubicBezTo>
                            <a:pt x="4" y="3"/>
                            <a:pt x="4" y="3"/>
                            <a:pt x="4" y="3"/>
                          </a:cubicBezTo>
                          <a:cubicBezTo>
                            <a:pt x="4" y="4"/>
                            <a:pt x="4" y="4"/>
                            <a:pt x="4" y="4"/>
                          </a:cubicBezTo>
                          <a:cubicBezTo>
                            <a:pt x="4" y="4"/>
                            <a:pt x="4" y="4"/>
                            <a:pt x="4" y="4"/>
                          </a:cubicBezTo>
                          <a:cubicBezTo>
                            <a:pt x="4" y="4"/>
                            <a:pt x="3" y="5"/>
                            <a:pt x="3" y="5"/>
                          </a:cubicBezTo>
                          <a:cubicBezTo>
                            <a:pt x="3" y="5"/>
                            <a:pt x="3" y="5"/>
                            <a:pt x="3" y="5"/>
                          </a:cubicBezTo>
                          <a:cubicBezTo>
                            <a:pt x="3" y="5"/>
                            <a:pt x="3" y="5"/>
                            <a:pt x="3" y="5"/>
                          </a:cubicBezTo>
                          <a:cubicBezTo>
                            <a:pt x="3" y="5"/>
                            <a:pt x="4" y="5"/>
                            <a:pt x="4" y="5"/>
                          </a:cubicBezTo>
                          <a:cubicBezTo>
                            <a:pt x="3" y="5"/>
                            <a:pt x="3" y="5"/>
                            <a:pt x="3" y="5"/>
                          </a:cubicBezTo>
                          <a:cubicBezTo>
                            <a:pt x="3" y="5"/>
                            <a:pt x="3" y="5"/>
                            <a:pt x="3" y="5"/>
                          </a:cubicBezTo>
                          <a:cubicBezTo>
                            <a:pt x="3" y="5"/>
                            <a:pt x="2" y="5"/>
                            <a:pt x="2" y="5"/>
                          </a:cubicBezTo>
                          <a:cubicBezTo>
                            <a:pt x="2" y="5"/>
                            <a:pt x="2" y="5"/>
                            <a:pt x="2" y="5"/>
                          </a:cubicBezTo>
                          <a:cubicBezTo>
                            <a:pt x="2" y="5"/>
                            <a:pt x="2" y="5"/>
                            <a:pt x="2" y="5"/>
                          </a:cubicBezTo>
                          <a:cubicBezTo>
                            <a:pt x="2" y="5"/>
                            <a:pt x="2" y="5"/>
                            <a:pt x="2" y="5"/>
                          </a:cubicBezTo>
                          <a:cubicBezTo>
                            <a:pt x="1" y="4"/>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14474"/>
                    <p:cNvSpPr>
                      <a:spLocks/>
                    </p:cNvSpPr>
                    <p:nvPr/>
                  </p:nvSpPr>
                  <p:spPr bwMode="auto">
                    <a:xfrm>
                      <a:off x="1999" y="236"/>
                      <a:ext cx="8" cy="12"/>
                    </a:xfrm>
                    <a:custGeom>
                      <a:avLst/>
                      <a:gdLst>
                        <a:gd name="T0" fmla="*/ 1 w 2"/>
                        <a:gd name="T1" fmla="*/ 2 h 3"/>
                        <a:gd name="T2" fmla="*/ 0 w 2"/>
                        <a:gd name="T3" fmla="*/ 1 h 3"/>
                        <a:gd name="T4" fmla="*/ 1 w 2"/>
                        <a:gd name="T5" fmla="*/ 2 h 3"/>
                      </a:gdLst>
                      <a:ahLst/>
                      <a:cxnLst>
                        <a:cxn ang="0">
                          <a:pos x="T0" y="T1"/>
                        </a:cxn>
                        <a:cxn ang="0">
                          <a:pos x="T2" y="T3"/>
                        </a:cxn>
                        <a:cxn ang="0">
                          <a:pos x="T4" y="T5"/>
                        </a:cxn>
                      </a:cxnLst>
                      <a:rect l="0" t="0" r="r" b="b"/>
                      <a:pathLst>
                        <a:path w="2" h="3">
                          <a:moveTo>
                            <a:pt x="1" y="2"/>
                          </a:moveTo>
                          <a:cubicBezTo>
                            <a:pt x="1" y="3"/>
                            <a:pt x="0" y="2"/>
                            <a:pt x="0" y="1"/>
                          </a:cubicBezTo>
                          <a:cubicBezTo>
                            <a:pt x="1" y="0"/>
                            <a:pt x="2"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14475"/>
                    <p:cNvSpPr>
                      <a:spLocks noEditPoints="1"/>
                    </p:cNvSpPr>
                    <p:nvPr/>
                  </p:nvSpPr>
                  <p:spPr bwMode="auto">
                    <a:xfrm>
                      <a:off x="2019" y="252"/>
                      <a:ext cx="25" cy="33"/>
                    </a:xfrm>
                    <a:custGeom>
                      <a:avLst/>
                      <a:gdLst>
                        <a:gd name="T0" fmla="*/ 0 w 6"/>
                        <a:gd name="T1" fmla="*/ 5 h 8"/>
                        <a:gd name="T2" fmla="*/ 0 w 6"/>
                        <a:gd name="T3" fmla="*/ 6 h 8"/>
                        <a:gd name="T4" fmla="*/ 0 w 6"/>
                        <a:gd name="T5" fmla="*/ 7 h 8"/>
                        <a:gd name="T6" fmla="*/ 2 w 6"/>
                        <a:gd name="T7" fmla="*/ 8 h 8"/>
                        <a:gd name="T8" fmla="*/ 3 w 6"/>
                        <a:gd name="T9" fmla="*/ 8 h 8"/>
                        <a:gd name="T10" fmla="*/ 4 w 6"/>
                        <a:gd name="T11" fmla="*/ 7 h 8"/>
                        <a:gd name="T12" fmla="*/ 6 w 6"/>
                        <a:gd name="T13" fmla="*/ 3 h 8"/>
                        <a:gd name="T14" fmla="*/ 5 w 6"/>
                        <a:gd name="T15" fmla="*/ 1 h 8"/>
                        <a:gd name="T16" fmla="*/ 4 w 6"/>
                        <a:gd name="T17" fmla="*/ 0 h 8"/>
                        <a:gd name="T18" fmla="*/ 4 w 6"/>
                        <a:gd name="T19" fmla="*/ 0 h 8"/>
                        <a:gd name="T20" fmla="*/ 4 w 6"/>
                        <a:gd name="T21" fmla="*/ 0 h 8"/>
                        <a:gd name="T22" fmla="*/ 3 w 6"/>
                        <a:gd name="T23" fmla="*/ 0 h 8"/>
                        <a:gd name="T24" fmla="*/ 2 w 6"/>
                        <a:gd name="T25" fmla="*/ 1 h 8"/>
                        <a:gd name="T26" fmla="*/ 2 w 6"/>
                        <a:gd name="T27" fmla="*/ 1 h 8"/>
                        <a:gd name="T28" fmla="*/ 1 w 6"/>
                        <a:gd name="T29" fmla="*/ 3 h 8"/>
                        <a:gd name="T30" fmla="*/ 1 w 6"/>
                        <a:gd name="T31" fmla="*/ 2 h 8"/>
                        <a:gd name="T32" fmla="*/ 1 w 6"/>
                        <a:gd name="T33" fmla="*/ 2 h 8"/>
                        <a:gd name="T34" fmla="*/ 2 w 6"/>
                        <a:gd name="T35" fmla="*/ 2 h 8"/>
                        <a:gd name="T36" fmla="*/ 1 w 6"/>
                        <a:gd name="T37" fmla="*/ 2 h 8"/>
                        <a:gd name="T38" fmla="*/ 1 w 6"/>
                        <a:gd name="T39" fmla="*/ 2 h 8"/>
                        <a:gd name="T40" fmla="*/ 0 w 6"/>
                        <a:gd name="T41" fmla="*/ 4 h 8"/>
                        <a:gd name="T42" fmla="*/ 0 w 6"/>
                        <a:gd name="T43" fmla="*/ 4 h 8"/>
                        <a:gd name="T44" fmla="*/ 0 w 6"/>
                        <a:gd name="T45" fmla="*/ 5 h 8"/>
                        <a:gd name="T46" fmla="*/ 1 w 6"/>
                        <a:gd name="T47" fmla="*/ 7 h 8"/>
                        <a:gd name="T48" fmla="*/ 1 w 6"/>
                        <a:gd name="T49" fmla="*/ 6 h 8"/>
                        <a:gd name="T50" fmla="*/ 1 w 6"/>
                        <a:gd name="T51" fmla="*/ 6 h 8"/>
                        <a:gd name="T52" fmla="*/ 1 w 6"/>
                        <a:gd name="T53" fmla="*/ 5 h 8"/>
                        <a:gd name="T54" fmla="*/ 3 w 6"/>
                        <a:gd name="T55" fmla="*/ 5 h 8"/>
                        <a:gd name="T56" fmla="*/ 2 w 6"/>
                        <a:gd name="T57" fmla="*/ 4 h 8"/>
                        <a:gd name="T58" fmla="*/ 2 w 6"/>
                        <a:gd name="T59" fmla="*/ 4 h 8"/>
                        <a:gd name="T60" fmla="*/ 2 w 6"/>
                        <a:gd name="T61" fmla="*/ 3 h 8"/>
                        <a:gd name="T62" fmla="*/ 3 w 6"/>
                        <a:gd name="T63" fmla="*/ 3 h 8"/>
                        <a:gd name="T64" fmla="*/ 3 w 6"/>
                        <a:gd name="T65" fmla="*/ 3 h 8"/>
                        <a:gd name="T66" fmla="*/ 3 w 6"/>
                        <a:gd name="T67" fmla="*/ 3 h 8"/>
                        <a:gd name="T68" fmla="*/ 3 w 6"/>
                        <a:gd name="T69" fmla="*/ 3 h 8"/>
                        <a:gd name="T70" fmla="*/ 3 w 6"/>
                        <a:gd name="T71" fmla="*/ 3 h 8"/>
                        <a:gd name="T72" fmla="*/ 3 w 6"/>
                        <a:gd name="T73" fmla="*/ 3 h 8"/>
                        <a:gd name="T74" fmla="*/ 3 w 6"/>
                        <a:gd name="T75" fmla="*/ 3 h 8"/>
                        <a:gd name="T76" fmla="*/ 3 w 6"/>
                        <a:gd name="T77" fmla="*/ 3 h 8"/>
                        <a:gd name="T78" fmla="*/ 3 w 6"/>
                        <a:gd name="T79" fmla="*/ 3 h 8"/>
                        <a:gd name="T80" fmla="*/ 3 w 6"/>
                        <a:gd name="T81" fmla="*/ 3 h 8"/>
                        <a:gd name="T82" fmla="*/ 3 w 6"/>
                        <a:gd name="T83" fmla="*/ 3 h 8"/>
                        <a:gd name="T84" fmla="*/ 3 w 6"/>
                        <a:gd name="T85" fmla="*/ 3 h 8"/>
                        <a:gd name="T86" fmla="*/ 3 w 6"/>
                        <a:gd name="T87" fmla="*/ 4 h 8"/>
                        <a:gd name="T88" fmla="*/ 3 w 6"/>
                        <a:gd name="T89" fmla="*/ 5 h 8"/>
                        <a:gd name="T90" fmla="*/ 3 w 6"/>
                        <a:gd name="T91" fmla="*/ 5 h 8"/>
                        <a:gd name="T92" fmla="*/ 2 w 6"/>
                        <a:gd name="T93" fmla="*/ 6 h 8"/>
                        <a:gd name="T94" fmla="*/ 3 w 6"/>
                        <a:gd name="T95" fmla="*/ 6 h 8"/>
                        <a:gd name="T96" fmla="*/ 3 w 6"/>
                        <a:gd name="T97" fmla="*/ 6 h 8"/>
                        <a:gd name="T98" fmla="*/ 3 w 6"/>
                        <a:gd name="T99" fmla="*/ 6 h 8"/>
                        <a:gd name="T100" fmla="*/ 3 w 6"/>
                        <a:gd name="T101" fmla="*/ 6 h 8"/>
                        <a:gd name="T102" fmla="*/ 3 w 6"/>
                        <a:gd name="T103" fmla="*/ 6 h 8"/>
                        <a:gd name="T104" fmla="*/ 2 w 6"/>
                        <a:gd name="T105" fmla="*/ 6 h 8"/>
                        <a:gd name="T106" fmla="*/ 2 w 6"/>
                        <a:gd name="T107" fmla="*/ 7 h 8"/>
                        <a:gd name="T108" fmla="*/ 1 w 6"/>
                        <a:gd name="T109"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 h="8">
                          <a:moveTo>
                            <a:pt x="0" y="5"/>
                          </a:moveTo>
                          <a:cubicBezTo>
                            <a:pt x="0" y="6"/>
                            <a:pt x="0" y="6"/>
                            <a:pt x="0" y="6"/>
                          </a:cubicBezTo>
                          <a:cubicBezTo>
                            <a:pt x="0" y="7"/>
                            <a:pt x="0" y="7"/>
                            <a:pt x="0" y="7"/>
                          </a:cubicBezTo>
                          <a:cubicBezTo>
                            <a:pt x="1" y="8"/>
                            <a:pt x="1" y="8"/>
                            <a:pt x="2" y="8"/>
                          </a:cubicBezTo>
                          <a:cubicBezTo>
                            <a:pt x="2" y="8"/>
                            <a:pt x="2" y="8"/>
                            <a:pt x="3" y="8"/>
                          </a:cubicBezTo>
                          <a:cubicBezTo>
                            <a:pt x="3" y="7"/>
                            <a:pt x="4" y="7"/>
                            <a:pt x="4" y="7"/>
                          </a:cubicBezTo>
                          <a:cubicBezTo>
                            <a:pt x="5" y="6"/>
                            <a:pt x="6" y="5"/>
                            <a:pt x="6" y="3"/>
                          </a:cubicBezTo>
                          <a:cubicBezTo>
                            <a:pt x="6" y="3"/>
                            <a:pt x="6" y="2"/>
                            <a:pt x="5" y="1"/>
                          </a:cubicBezTo>
                          <a:cubicBezTo>
                            <a:pt x="5" y="1"/>
                            <a:pt x="5" y="1"/>
                            <a:pt x="4" y="0"/>
                          </a:cubicBezTo>
                          <a:cubicBezTo>
                            <a:pt x="4" y="0"/>
                            <a:pt x="4" y="0"/>
                            <a:pt x="4" y="0"/>
                          </a:cubicBezTo>
                          <a:cubicBezTo>
                            <a:pt x="4" y="0"/>
                            <a:pt x="4" y="0"/>
                            <a:pt x="4" y="0"/>
                          </a:cubicBezTo>
                          <a:cubicBezTo>
                            <a:pt x="3" y="0"/>
                            <a:pt x="3" y="0"/>
                            <a:pt x="3" y="0"/>
                          </a:cubicBezTo>
                          <a:cubicBezTo>
                            <a:pt x="3" y="0"/>
                            <a:pt x="2" y="1"/>
                            <a:pt x="2" y="1"/>
                          </a:cubicBezTo>
                          <a:cubicBezTo>
                            <a:pt x="2" y="1"/>
                            <a:pt x="2" y="1"/>
                            <a:pt x="2" y="1"/>
                          </a:cubicBezTo>
                          <a:cubicBezTo>
                            <a:pt x="2" y="1"/>
                            <a:pt x="1" y="2"/>
                            <a:pt x="1" y="3"/>
                          </a:cubicBezTo>
                          <a:cubicBezTo>
                            <a:pt x="1" y="3"/>
                            <a:pt x="1" y="2"/>
                            <a:pt x="1" y="2"/>
                          </a:cubicBezTo>
                          <a:cubicBezTo>
                            <a:pt x="1" y="2"/>
                            <a:pt x="1" y="2"/>
                            <a:pt x="1" y="2"/>
                          </a:cubicBezTo>
                          <a:cubicBezTo>
                            <a:pt x="1" y="2"/>
                            <a:pt x="2" y="2"/>
                            <a:pt x="2" y="2"/>
                          </a:cubicBezTo>
                          <a:cubicBezTo>
                            <a:pt x="1" y="2"/>
                            <a:pt x="1" y="2"/>
                            <a:pt x="1" y="2"/>
                          </a:cubicBezTo>
                          <a:cubicBezTo>
                            <a:pt x="1" y="2"/>
                            <a:pt x="1" y="2"/>
                            <a:pt x="1" y="2"/>
                          </a:cubicBezTo>
                          <a:cubicBezTo>
                            <a:pt x="1" y="3"/>
                            <a:pt x="0" y="4"/>
                            <a:pt x="0" y="4"/>
                          </a:cubicBezTo>
                          <a:cubicBezTo>
                            <a:pt x="0" y="4"/>
                            <a:pt x="0" y="4"/>
                            <a:pt x="0" y="4"/>
                          </a:cubicBezTo>
                          <a:cubicBezTo>
                            <a:pt x="0" y="5"/>
                            <a:pt x="0" y="5"/>
                            <a:pt x="0" y="5"/>
                          </a:cubicBezTo>
                          <a:close/>
                          <a:moveTo>
                            <a:pt x="1" y="7"/>
                          </a:moveTo>
                          <a:cubicBezTo>
                            <a:pt x="1" y="7"/>
                            <a:pt x="1" y="6"/>
                            <a:pt x="1" y="6"/>
                          </a:cubicBezTo>
                          <a:cubicBezTo>
                            <a:pt x="1" y="6"/>
                            <a:pt x="1" y="6"/>
                            <a:pt x="1" y="6"/>
                          </a:cubicBezTo>
                          <a:cubicBezTo>
                            <a:pt x="1" y="6"/>
                            <a:pt x="1" y="5"/>
                            <a:pt x="1" y="5"/>
                          </a:cubicBezTo>
                          <a:cubicBezTo>
                            <a:pt x="2" y="6"/>
                            <a:pt x="2" y="6"/>
                            <a:pt x="3" y="5"/>
                          </a:cubicBezTo>
                          <a:cubicBezTo>
                            <a:pt x="3" y="5"/>
                            <a:pt x="2" y="4"/>
                            <a:pt x="2" y="4"/>
                          </a:cubicBezTo>
                          <a:cubicBezTo>
                            <a:pt x="2" y="4"/>
                            <a:pt x="2" y="4"/>
                            <a:pt x="2" y="4"/>
                          </a:cubicBezTo>
                          <a:cubicBezTo>
                            <a:pt x="2" y="4"/>
                            <a:pt x="2" y="3"/>
                            <a:pt x="2"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4"/>
                            <a:pt x="3" y="4"/>
                          </a:cubicBezTo>
                          <a:cubicBezTo>
                            <a:pt x="3" y="5"/>
                            <a:pt x="3" y="5"/>
                            <a:pt x="3" y="5"/>
                          </a:cubicBezTo>
                          <a:cubicBezTo>
                            <a:pt x="3" y="5"/>
                            <a:pt x="3" y="5"/>
                            <a:pt x="3" y="5"/>
                          </a:cubicBezTo>
                          <a:cubicBezTo>
                            <a:pt x="3" y="6"/>
                            <a:pt x="3" y="6"/>
                            <a:pt x="2" y="6"/>
                          </a:cubicBezTo>
                          <a:cubicBezTo>
                            <a:pt x="2" y="6"/>
                            <a:pt x="3" y="6"/>
                            <a:pt x="3" y="6"/>
                          </a:cubicBezTo>
                          <a:cubicBezTo>
                            <a:pt x="3" y="6"/>
                            <a:pt x="3" y="6"/>
                            <a:pt x="3" y="6"/>
                          </a:cubicBezTo>
                          <a:cubicBezTo>
                            <a:pt x="3" y="6"/>
                            <a:pt x="3" y="6"/>
                            <a:pt x="3" y="6"/>
                          </a:cubicBezTo>
                          <a:cubicBezTo>
                            <a:pt x="3" y="6"/>
                            <a:pt x="3" y="6"/>
                            <a:pt x="3" y="6"/>
                          </a:cubicBezTo>
                          <a:cubicBezTo>
                            <a:pt x="3" y="6"/>
                            <a:pt x="3" y="6"/>
                            <a:pt x="3" y="6"/>
                          </a:cubicBezTo>
                          <a:cubicBezTo>
                            <a:pt x="3" y="6"/>
                            <a:pt x="3" y="6"/>
                            <a:pt x="2" y="6"/>
                          </a:cubicBezTo>
                          <a:cubicBezTo>
                            <a:pt x="2" y="6"/>
                            <a:pt x="2" y="7"/>
                            <a:pt x="2" y="7"/>
                          </a:cubicBezTo>
                          <a:cubicBezTo>
                            <a:pt x="2" y="7"/>
                            <a:pt x="2"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14476"/>
                    <p:cNvSpPr>
                      <a:spLocks noEditPoints="1"/>
                    </p:cNvSpPr>
                    <p:nvPr/>
                  </p:nvSpPr>
                  <p:spPr bwMode="auto">
                    <a:xfrm>
                      <a:off x="2052" y="256"/>
                      <a:ext cx="25" cy="37"/>
                    </a:xfrm>
                    <a:custGeom>
                      <a:avLst/>
                      <a:gdLst>
                        <a:gd name="T0" fmla="*/ 0 w 6"/>
                        <a:gd name="T1" fmla="*/ 2 h 9"/>
                        <a:gd name="T2" fmla="*/ 0 w 6"/>
                        <a:gd name="T3" fmla="*/ 5 h 9"/>
                        <a:gd name="T4" fmla="*/ 0 w 6"/>
                        <a:gd name="T5" fmla="*/ 4 h 9"/>
                        <a:gd name="T6" fmla="*/ 0 w 6"/>
                        <a:gd name="T7" fmla="*/ 4 h 9"/>
                        <a:gd name="T8" fmla="*/ 0 w 6"/>
                        <a:gd name="T9" fmla="*/ 3 h 9"/>
                        <a:gd name="T10" fmla="*/ 0 w 6"/>
                        <a:gd name="T11" fmla="*/ 4 h 9"/>
                        <a:gd name="T12" fmla="*/ 0 w 6"/>
                        <a:gd name="T13" fmla="*/ 4 h 9"/>
                        <a:gd name="T14" fmla="*/ 0 w 6"/>
                        <a:gd name="T15" fmla="*/ 6 h 9"/>
                        <a:gd name="T16" fmla="*/ 0 w 6"/>
                        <a:gd name="T17" fmla="*/ 6 h 9"/>
                        <a:gd name="T18" fmla="*/ 1 w 6"/>
                        <a:gd name="T19" fmla="*/ 8 h 9"/>
                        <a:gd name="T20" fmla="*/ 2 w 6"/>
                        <a:gd name="T21" fmla="*/ 9 h 9"/>
                        <a:gd name="T22" fmla="*/ 4 w 6"/>
                        <a:gd name="T23" fmla="*/ 9 h 9"/>
                        <a:gd name="T24" fmla="*/ 5 w 6"/>
                        <a:gd name="T25" fmla="*/ 8 h 9"/>
                        <a:gd name="T26" fmla="*/ 6 w 6"/>
                        <a:gd name="T27" fmla="*/ 6 h 9"/>
                        <a:gd name="T28" fmla="*/ 6 w 6"/>
                        <a:gd name="T29" fmla="*/ 4 h 9"/>
                        <a:gd name="T30" fmla="*/ 4 w 6"/>
                        <a:gd name="T31" fmla="*/ 1 h 9"/>
                        <a:gd name="T32" fmla="*/ 3 w 6"/>
                        <a:gd name="T33" fmla="*/ 1 h 9"/>
                        <a:gd name="T34" fmla="*/ 2 w 6"/>
                        <a:gd name="T35" fmla="*/ 1 h 9"/>
                        <a:gd name="T36" fmla="*/ 1 w 6"/>
                        <a:gd name="T37" fmla="*/ 1 h 9"/>
                        <a:gd name="T38" fmla="*/ 1 w 6"/>
                        <a:gd name="T39" fmla="*/ 1 h 9"/>
                        <a:gd name="T40" fmla="*/ 0 w 6"/>
                        <a:gd name="T41" fmla="*/ 1 h 9"/>
                        <a:gd name="T42" fmla="*/ 0 w 6"/>
                        <a:gd name="T43" fmla="*/ 2 h 9"/>
                        <a:gd name="T44" fmla="*/ 0 w 6"/>
                        <a:gd name="T45" fmla="*/ 2 h 9"/>
                        <a:gd name="T46" fmla="*/ 0 w 6"/>
                        <a:gd name="T47" fmla="*/ 2 h 9"/>
                        <a:gd name="T48" fmla="*/ 0 w 6"/>
                        <a:gd name="T49" fmla="*/ 2 h 9"/>
                        <a:gd name="T50" fmla="*/ 4 w 6"/>
                        <a:gd name="T51" fmla="*/ 6 h 9"/>
                        <a:gd name="T52" fmla="*/ 4 w 6"/>
                        <a:gd name="T53" fmla="*/ 6 h 9"/>
                        <a:gd name="T54" fmla="*/ 3 w 6"/>
                        <a:gd name="T55" fmla="*/ 7 h 9"/>
                        <a:gd name="T56" fmla="*/ 3 w 6"/>
                        <a:gd name="T57" fmla="*/ 7 h 9"/>
                        <a:gd name="T58" fmla="*/ 2 w 6"/>
                        <a:gd name="T59" fmla="*/ 7 h 9"/>
                        <a:gd name="T60" fmla="*/ 2 w 6"/>
                        <a:gd name="T61" fmla="*/ 7 h 9"/>
                        <a:gd name="T62" fmla="*/ 2 w 6"/>
                        <a:gd name="T63" fmla="*/ 6 h 9"/>
                        <a:gd name="T64" fmla="*/ 2 w 6"/>
                        <a:gd name="T65" fmla="*/ 5 h 9"/>
                        <a:gd name="T66" fmla="*/ 2 w 6"/>
                        <a:gd name="T67" fmla="*/ 5 h 9"/>
                        <a:gd name="T68" fmla="*/ 2 w 6"/>
                        <a:gd name="T69" fmla="*/ 3 h 9"/>
                        <a:gd name="T70" fmla="*/ 2 w 6"/>
                        <a:gd name="T71" fmla="*/ 3 h 9"/>
                        <a:gd name="T72" fmla="*/ 3 w 6"/>
                        <a:gd name="T73" fmla="*/ 3 h 9"/>
                        <a:gd name="T74" fmla="*/ 3 w 6"/>
                        <a:gd name="T75" fmla="*/ 4 h 9"/>
                        <a:gd name="T76" fmla="*/ 4 w 6"/>
                        <a:gd name="T77" fmla="*/ 5 h 9"/>
                        <a:gd name="T78" fmla="*/ 4 w 6"/>
                        <a:gd name="T79" fmla="*/ 5 h 9"/>
                        <a:gd name="T80" fmla="*/ 4 w 6"/>
                        <a:gd name="T81" fmla="*/ 7 h 9"/>
                        <a:gd name="T82" fmla="*/ 4 w 6"/>
                        <a:gd name="T83" fmla="*/ 6 h 9"/>
                        <a:gd name="T84" fmla="*/ 4 w 6"/>
                        <a:gd name="T85" fmla="*/ 6 h 9"/>
                        <a:gd name="T86" fmla="*/ 4 w 6"/>
                        <a:gd name="T87" fmla="*/ 6 h 9"/>
                        <a:gd name="T88" fmla="*/ 4 w 6"/>
                        <a:gd name="T8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 h="9">
                          <a:moveTo>
                            <a:pt x="0" y="2"/>
                          </a:moveTo>
                          <a:cubicBezTo>
                            <a:pt x="0" y="3"/>
                            <a:pt x="0" y="4"/>
                            <a:pt x="0" y="5"/>
                          </a:cubicBezTo>
                          <a:cubicBezTo>
                            <a:pt x="0" y="4"/>
                            <a:pt x="0" y="4"/>
                            <a:pt x="0" y="4"/>
                          </a:cubicBezTo>
                          <a:cubicBezTo>
                            <a:pt x="0" y="4"/>
                            <a:pt x="0" y="4"/>
                            <a:pt x="0" y="4"/>
                          </a:cubicBezTo>
                          <a:cubicBezTo>
                            <a:pt x="0" y="4"/>
                            <a:pt x="0" y="3"/>
                            <a:pt x="0" y="3"/>
                          </a:cubicBezTo>
                          <a:cubicBezTo>
                            <a:pt x="0" y="3"/>
                            <a:pt x="0" y="4"/>
                            <a:pt x="0" y="4"/>
                          </a:cubicBezTo>
                          <a:cubicBezTo>
                            <a:pt x="0" y="4"/>
                            <a:pt x="0" y="4"/>
                            <a:pt x="0" y="4"/>
                          </a:cubicBezTo>
                          <a:cubicBezTo>
                            <a:pt x="0" y="5"/>
                            <a:pt x="0" y="6"/>
                            <a:pt x="0" y="6"/>
                          </a:cubicBezTo>
                          <a:cubicBezTo>
                            <a:pt x="0" y="6"/>
                            <a:pt x="0" y="6"/>
                            <a:pt x="0" y="6"/>
                          </a:cubicBezTo>
                          <a:cubicBezTo>
                            <a:pt x="0" y="7"/>
                            <a:pt x="0" y="7"/>
                            <a:pt x="1" y="8"/>
                          </a:cubicBezTo>
                          <a:cubicBezTo>
                            <a:pt x="1" y="8"/>
                            <a:pt x="2" y="9"/>
                            <a:pt x="2" y="9"/>
                          </a:cubicBezTo>
                          <a:cubicBezTo>
                            <a:pt x="3" y="9"/>
                            <a:pt x="3" y="9"/>
                            <a:pt x="4" y="9"/>
                          </a:cubicBezTo>
                          <a:cubicBezTo>
                            <a:pt x="4" y="8"/>
                            <a:pt x="4" y="8"/>
                            <a:pt x="5" y="8"/>
                          </a:cubicBezTo>
                          <a:cubicBezTo>
                            <a:pt x="5" y="7"/>
                            <a:pt x="5" y="7"/>
                            <a:pt x="6" y="6"/>
                          </a:cubicBezTo>
                          <a:cubicBezTo>
                            <a:pt x="6" y="5"/>
                            <a:pt x="6" y="4"/>
                            <a:pt x="6" y="4"/>
                          </a:cubicBezTo>
                          <a:cubicBezTo>
                            <a:pt x="5" y="3"/>
                            <a:pt x="5" y="2"/>
                            <a:pt x="4" y="1"/>
                          </a:cubicBezTo>
                          <a:cubicBezTo>
                            <a:pt x="4" y="1"/>
                            <a:pt x="4" y="1"/>
                            <a:pt x="3" y="1"/>
                          </a:cubicBezTo>
                          <a:cubicBezTo>
                            <a:pt x="3" y="0"/>
                            <a:pt x="2" y="0"/>
                            <a:pt x="2" y="1"/>
                          </a:cubicBezTo>
                          <a:cubicBezTo>
                            <a:pt x="1" y="1"/>
                            <a:pt x="1" y="1"/>
                            <a:pt x="1" y="1"/>
                          </a:cubicBezTo>
                          <a:cubicBezTo>
                            <a:pt x="1" y="1"/>
                            <a:pt x="1" y="1"/>
                            <a:pt x="1" y="1"/>
                          </a:cubicBezTo>
                          <a:cubicBezTo>
                            <a:pt x="1" y="1"/>
                            <a:pt x="1" y="1"/>
                            <a:pt x="0" y="1"/>
                          </a:cubicBezTo>
                          <a:cubicBezTo>
                            <a:pt x="0" y="2"/>
                            <a:pt x="0" y="2"/>
                            <a:pt x="0" y="2"/>
                          </a:cubicBezTo>
                          <a:cubicBezTo>
                            <a:pt x="0" y="2"/>
                            <a:pt x="0" y="2"/>
                            <a:pt x="0" y="2"/>
                          </a:cubicBezTo>
                          <a:cubicBezTo>
                            <a:pt x="0" y="2"/>
                            <a:pt x="0" y="2"/>
                            <a:pt x="0" y="2"/>
                          </a:cubicBezTo>
                          <a:cubicBezTo>
                            <a:pt x="0" y="2"/>
                            <a:pt x="0" y="2"/>
                            <a:pt x="0" y="2"/>
                          </a:cubicBezTo>
                          <a:close/>
                          <a:moveTo>
                            <a:pt x="4" y="6"/>
                          </a:moveTo>
                          <a:cubicBezTo>
                            <a:pt x="4" y="6"/>
                            <a:pt x="4" y="6"/>
                            <a:pt x="4" y="6"/>
                          </a:cubicBezTo>
                          <a:cubicBezTo>
                            <a:pt x="4" y="7"/>
                            <a:pt x="4" y="7"/>
                            <a:pt x="3" y="7"/>
                          </a:cubicBezTo>
                          <a:cubicBezTo>
                            <a:pt x="3" y="7"/>
                            <a:pt x="3" y="7"/>
                            <a:pt x="3" y="7"/>
                          </a:cubicBezTo>
                          <a:cubicBezTo>
                            <a:pt x="3" y="7"/>
                            <a:pt x="3" y="7"/>
                            <a:pt x="2" y="7"/>
                          </a:cubicBezTo>
                          <a:cubicBezTo>
                            <a:pt x="2" y="7"/>
                            <a:pt x="2" y="7"/>
                            <a:pt x="2" y="7"/>
                          </a:cubicBezTo>
                          <a:cubicBezTo>
                            <a:pt x="2" y="7"/>
                            <a:pt x="2" y="6"/>
                            <a:pt x="2" y="6"/>
                          </a:cubicBezTo>
                          <a:cubicBezTo>
                            <a:pt x="2" y="6"/>
                            <a:pt x="2" y="6"/>
                            <a:pt x="2" y="5"/>
                          </a:cubicBezTo>
                          <a:cubicBezTo>
                            <a:pt x="2" y="5"/>
                            <a:pt x="2" y="5"/>
                            <a:pt x="2" y="5"/>
                          </a:cubicBezTo>
                          <a:cubicBezTo>
                            <a:pt x="2" y="4"/>
                            <a:pt x="2" y="4"/>
                            <a:pt x="2" y="3"/>
                          </a:cubicBezTo>
                          <a:cubicBezTo>
                            <a:pt x="2" y="3"/>
                            <a:pt x="2" y="3"/>
                            <a:pt x="2" y="3"/>
                          </a:cubicBezTo>
                          <a:cubicBezTo>
                            <a:pt x="3" y="3"/>
                            <a:pt x="3" y="3"/>
                            <a:pt x="3" y="3"/>
                          </a:cubicBezTo>
                          <a:cubicBezTo>
                            <a:pt x="3" y="3"/>
                            <a:pt x="3" y="4"/>
                            <a:pt x="3" y="4"/>
                          </a:cubicBezTo>
                          <a:cubicBezTo>
                            <a:pt x="4" y="4"/>
                            <a:pt x="4" y="5"/>
                            <a:pt x="4" y="5"/>
                          </a:cubicBezTo>
                          <a:cubicBezTo>
                            <a:pt x="4" y="5"/>
                            <a:pt x="4" y="5"/>
                            <a:pt x="4" y="5"/>
                          </a:cubicBezTo>
                          <a:cubicBezTo>
                            <a:pt x="4" y="5"/>
                            <a:pt x="4" y="6"/>
                            <a:pt x="4" y="7"/>
                          </a:cubicBezTo>
                          <a:cubicBezTo>
                            <a:pt x="4" y="6"/>
                            <a:pt x="4" y="6"/>
                            <a:pt x="4" y="6"/>
                          </a:cubicBezTo>
                          <a:cubicBezTo>
                            <a:pt x="4" y="6"/>
                            <a:pt x="4" y="6"/>
                            <a:pt x="4" y="6"/>
                          </a:cubicBezTo>
                          <a:cubicBezTo>
                            <a:pt x="4" y="6"/>
                            <a:pt x="4" y="6"/>
                            <a:pt x="4" y="6"/>
                          </a:cubicBezTo>
                          <a:cubicBezTo>
                            <a:pt x="4" y="6"/>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14477"/>
                    <p:cNvSpPr>
                      <a:spLocks/>
                    </p:cNvSpPr>
                    <p:nvPr/>
                  </p:nvSpPr>
                  <p:spPr bwMode="auto">
                    <a:xfrm>
                      <a:off x="2056" y="277"/>
                      <a:ext cx="13" cy="8"/>
                    </a:xfrm>
                    <a:custGeom>
                      <a:avLst/>
                      <a:gdLst>
                        <a:gd name="T0" fmla="*/ 1 w 3"/>
                        <a:gd name="T1" fmla="*/ 0 h 2"/>
                        <a:gd name="T2" fmla="*/ 2 w 3"/>
                        <a:gd name="T3" fmla="*/ 1 h 2"/>
                        <a:gd name="T4" fmla="*/ 1 w 3"/>
                        <a:gd name="T5" fmla="*/ 0 h 2"/>
                      </a:gdLst>
                      <a:ahLst/>
                      <a:cxnLst>
                        <a:cxn ang="0">
                          <a:pos x="T0" y="T1"/>
                        </a:cxn>
                        <a:cxn ang="0">
                          <a:pos x="T2" y="T3"/>
                        </a:cxn>
                        <a:cxn ang="0">
                          <a:pos x="T4" y="T5"/>
                        </a:cxn>
                      </a:cxnLst>
                      <a:rect l="0" t="0" r="r" b="b"/>
                      <a:pathLst>
                        <a:path w="3" h="2">
                          <a:moveTo>
                            <a:pt x="1" y="0"/>
                          </a:moveTo>
                          <a:cubicBezTo>
                            <a:pt x="2" y="0"/>
                            <a:pt x="3" y="1"/>
                            <a:pt x="2" y="1"/>
                          </a:cubicBezTo>
                          <a:cubicBezTo>
                            <a:pt x="1" y="2"/>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14478"/>
                    <p:cNvSpPr>
                      <a:spLocks/>
                    </p:cNvSpPr>
                    <p:nvPr/>
                  </p:nvSpPr>
                  <p:spPr bwMode="auto">
                    <a:xfrm>
                      <a:off x="2114" y="236"/>
                      <a:ext cx="12" cy="12"/>
                    </a:xfrm>
                    <a:custGeom>
                      <a:avLst/>
                      <a:gdLst>
                        <a:gd name="T0" fmla="*/ 1 w 3"/>
                        <a:gd name="T1" fmla="*/ 3 h 3"/>
                        <a:gd name="T2" fmla="*/ 1 w 3"/>
                        <a:gd name="T3" fmla="*/ 2 h 3"/>
                        <a:gd name="T4" fmla="*/ 0 w 3"/>
                        <a:gd name="T5" fmla="*/ 2 h 3"/>
                        <a:gd name="T6" fmla="*/ 0 w 3"/>
                        <a:gd name="T7" fmla="*/ 2 h 3"/>
                        <a:gd name="T8" fmla="*/ 0 w 3"/>
                        <a:gd name="T9" fmla="*/ 1 h 3"/>
                        <a:gd name="T10" fmla="*/ 1 w 3"/>
                        <a:gd name="T11" fmla="*/ 1 h 3"/>
                        <a:gd name="T12" fmla="*/ 1 w 3"/>
                        <a:gd name="T13" fmla="*/ 1 h 3"/>
                        <a:gd name="T14" fmla="*/ 2 w 3"/>
                        <a:gd name="T15" fmla="*/ 0 h 3"/>
                        <a:gd name="T16" fmla="*/ 1 w 3"/>
                        <a:gd name="T17" fmla="*/ 0 h 3"/>
                        <a:gd name="T18" fmla="*/ 2 w 3"/>
                        <a:gd name="T19" fmla="*/ 0 h 3"/>
                        <a:gd name="T20" fmla="*/ 2 w 3"/>
                        <a:gd name="T21" fmla="*/ 0 h 3"/>
                        <a:gd name="T22" fmla="*/ 2 w 3"/>
                        <a:gd name="T23" fmla="*/ 0 h 3"/>
                        <a:gd name="T24" fmla="*/ 1 w 3"/>
                        <a:gd name="T25" fmla="*/ 0 h 3"/>
                        <a:gd name="T26" fmla="*/ 2 w 3"/>
                        <a:gd name="T27" fmla="*/ 0 h 3"/>
                        <a:gd name="T28" fmla="*/ 2 w 3"/>
                        <a:gd name="T29" fmla="*/ 0 h 3"/>
                        <a:gd name="T30" fmla="*/ 3 w 3"/>
                        <a:gd name="T31" fmla="*/ 1 h 3"/>
                        <a:gd name="T32" fmla="*/ 3 w 3"/>
                        <a:gd name="T33" fmla="*/ 2 h 3"/>
                        <a:gd name="T34" fmla="*/ 2 w 3"/>
                        <a:gd name="T35" fmla="*/ 3 h 3"/>
                        <a:gd name="T36" fmla="*/ 1 w 3"/>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3">
                          <a:moveTo>
                            <a:pt x="1" y="3"/>
                          </a:moveTo>
                          <a:cubicBezTo>
                            <a:pt x="1" y="3"/>
                            <a:pt x="1" y="3"/>
                            <a:pt x="1" y="2"/>
                          </a:cubicBezTo>
                          <a:cubicBezTo>
                            <a:pt x="1" y="2"/>
                            <a:pt x="1" y="2"/>
                            <a:pt x="0" y="2"/>
                          </a:cubicBezTo>
                          <a:cubicBezTo>
                            <a:pt x="0" y="2"/>
                            <a:pt x="0" y="2"/>
                            <a:pt x="0" y="2"/>
                          </a:cubicBezTo>
                          <a:cubicBezTo>
                            <a:pt x="0" y="1"/>
                            <a:pt x="0" y="1"/>
                            <a:pt x="0" y="1"/>
                          </a:cubicBezTo>
                          <a:cubicBezTo>
                            <a:pt x="1" y="1"/>
                            <a:pt x="1" y="1"/>
                            <a:pt x="1" y="1"/>
                          </a:cubicBezTo>
                          <a:cubicBezTo>
                            <a:pt x="1" y="1"/>
                            <a:pt x="1" y="1"/>
                            <a:pt x="1" y="1"/>
                          </a:cubicBezTo>
                          <a:cubicBezTo>
                            <a:pt x="1" y="1"/>
                            <a:pt x="1" y="0"/>
                            <a:pt x="2" y="0"/>
                          </a:cubicBezTo>
                          <a:cubicBezTo>
                            <a:pt x="1" y="0"/>
                            <a:pt x="1" y="0"/>
                            <a:pt x="1" y="0"/>
                          </a:cubicBezTo>
                          <a:cubicBezTo>
                            <a:pt x="2" y="0"/>
                            <a:pt x="2" y="0"/>
                            <a:pt x="2" y="0"/>
                          </a:cubicBezTo>
                          <a:cubicBezTo>
                            <a:pt x="2" y="0"/>
                            <a:pt x="2" y="0"/>
                            <a:pt x="2" y="0"/>
                          </a:cubicBezTo>
                          <a:cubicBezTo>
                            <a:pt x="2" y="0"/>
                            <a:pt x="2" y="0"/>
                            <a:pt x="2" y="0"/>
                          </a:cubicBezTo>
                          <a:cubicBezTo>
                            <a:pt x="2" y="0"/>
                            <a:pt x="1" y="0"/>
                            <a:pt x="1" y="0"/>
                          </a:cubicBezTo>
                          <a:cubicBezTo>
                            <a:pt x="1" y="0"/>
                            <a:pt x="2" y="0"/>
                            <a:pt x="2" y="0"/>
                          </a:cubicBezTo>
                          <a:cubicBezTo>
                            <a:pt x="2" y="0"/>
                            <a:pt x="2" y="0"/>
                            <a:pt x="2" y="0"/>
                          </a:cubicBezTo>
                          <a:cubicBezTo>
                            <a:pt x="2" y="0"/>
                            <a:pt x="3" y="1"/>
                            <a:pt x="3" y="1"/>
                          </a:cubicBezTo>
                          <a:cubicBezTo>
                            <a:pt x="3" y="1"/>
                            <a:pt x="3" y="1"/>
                            <a:pt x="3" y="2"/>
                          </a:cubicBezTo>
                          <a:cubicBezTo>
                            <a:pt x="3" y="2"/>
                            <a:pt x="3" y="2"/>
                            <a:pt x="2" y="3"/>
                          </a:cubicBezTo>
                          <a:cubicBezTo>
                            <a:pt x="2" y="3"/>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14479"/>
                    <p:cNvSpPr>
                      <a:spLocks/>
                    </p:cNvSpPr>
                    <p:nvPr/>
                  </p:nvSpPr>
                  <p:spPr bwMode="auto">
                    <a:xfrm>
                      <a:off x="2114" y="269"/>
                      <a:ext cx="8" cy="12"/>
                    </a:xfrm>
                    <a:custGeom>
                      <a:avLst/>
                      <a:gdLst>
                        <a:gd name="T0" fmla="*/ 0 w 2"/>
                        <a:gd name="T1" fmla="*/ 1 h 3"/>
                        <a:gd name="T2" fmla="*/ 0 w 2"/>
                        <a:gd name="T3" fmla="*/ 1 h 3"/>
                        <a:gd name="T4" fmla="*/ 1 w 2"/>
                        <a:gd name="T5" fmla="*/ 1 h 3"/>
                        <a:gd name="T6" fmla="*/ 1 w 2"/>
                        <a:gd name="T7" fmla="*/ 1 h 3"/>
                        <a:gd name="T8" fmla="*/ 1 w 2"/>
                        <a:gd name="T9" fmla="*/ 1 h 3"/>
                        <a:gd name="T10" fmla="*/ 1 w 2"/>
                        <a:gd name="T11" fmla="*/ 1 h 3"/>
                        <a:gd name="T12" fmla="*/ 1 w 2"/>
                        <a:gd name="T13" fmla="*/ 1 h 3"/>
                        <a:gd name="T14" fmla="*/ 1 w 2"/>
                        <a:gd name="T15" fmla="*/ 1 h 3"/>
                        <a:gd name="T16" fmla="*/ 2 w 2"/>
                        <a:gd name="T17" fmla="*/ 1 h 3"/>
                        <a:gd name="T18" fmla="*/ 2 w 2"/>
                        <a:gd name="T19" fmla="*/ 1 h 3"/>
                        <a:gd name="T20" fmla="*/ 2 w 2"/>
                        <a:gd name="T21" fmla="*/ 1 h 3"/>
                        <a:gd name="T22" fmla="*/ 2 w 2"/>
                        <a:gd name="T23" fmla="*/ 2 h 3"/>
                        <a:gd name="T24" fmla="*/ 2 w 2"/>
                        <a:gd name="T25" fmla="*/ 3 h 3"/>
                        <a:gd name="T26" fmla="*/ 2 w 2"/>
                        <a:gd name="T27" fmla="*/ 3 h 3"/>
                        <a:gd name="T28" fmla="*/ 2 w 2"/>
                        <a:gd name="T29" fmla="*/ 3 h 3"/>
                        <a:gd name="T30" fmla="*/ 1 w 2"/>
                        <a:gd name="T31" fmla="*/ 3 h 3"/>
                        <a:gd name="T32" fmla="*/ 0 w 2"/>
                        <a:gd name="T33" fmla="*/ 3 h 3"/>
                        <a:gd name="T34" fmla="*/ 0 w 2"/>
                        <a:gd name="T35" fmla="*/ 2 h 3"/>
                        <a:gd name="T36" fmla="*/ 0 w 2"/>
                        <a:gd name="T37" fmla="*/ 2 h 3"/>
                        <a:gd name="T38" fmla="*/ 0 w 2"/>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0" y="1"/>
                          </a:moveTo>
                          <a:cubicBezTo>
                            <a:pt x="0" y="1"/>
                            <a:pt x="0" y="1"/>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0"/>
                            <a:pt x="1" y="1"/>
                            <a:pt x="2" y="1"/>
                          </a:cubicBezTo>
                          <a:cubicBezTo>
                            <a:pt x="2" y="1"/>
                            <a:pt x="2" y="1"/>
                            <a:pt x="2" y="1"/>
                          </a:cubicBezTo>
                          <a:cubicBezTo>
                            <a:pt x="2" y="1"/>
                            <a:pt x="2" y="1"/>
                            <a:pt x="2" y="1"/>
                          </a:cubicBezTo>
                          <a:cubicBezTo>
                            <a:pt x="2" y="1"/>
                            <a:pt x="2" y="2"/>
                            <a:pt x="2" y="2"/>
                          </a:cubicBezTo>
                          <a:cubicBezTo>
                            <a:pt x="2" y="2"/>
                            <a:pt x="2" y="2"/>
                            <a:pt x="2" y="3"/>
                          </a:cubicBezTo>
                          <a:cubicBezTo>
                            <a:pt x="2" y="3"/>
                            <a:pt x="2" y="3"/>
                            <a:pt x="2" y="3"/>
                          </a:cubicBezTo>
                          <a:cubicBezTo>
                            <a:pt x="2" y="3"/>
                            <a:pt x="2" y="3"/>
                            <a:pt x="2" y="3"/>
                          </a:cubicBezTo>
                          <a:cubicBezTo>
                            <a:pt x="1" y="3"/>
                            <a:pt x="1" y="3"/>
                            <a:pt x="1" y="3"/>
                          </a:cubicBezTo>
                          <a:cubicBezTo>
                            <a:pt x="1" y="3"/>
                            <a:pt x="0" y="3"/>
                            <a:pt x="0" y="3"/>
                          </a:cubicBezTo>
                          <a:cubicBezTo>
                            <a:pt x="0" y="3"/>
                            <a:pt x="0" y="3"/>
                            <a:pt x="0" y="2"/>
                          </a:cubicBezTo>
                          <a:cubicBezTo>
                            <a:pt x="0" y="2"/>
                            <a:pt x="0" y="2"/>
                            <a:pt x="0" y="2"/>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14480"/>
                    <p:cNvSpPr>
                      <a:spLocks/>
                    </p:cNvSpPr>
                    <p:nvPr/>
                  </p:nvSpPr>
                  <p:spPr bwMode="auto">
                    <a:xfrm>
                      <a:off x="2081" y="277"/>
                      <a:ext cx="12" cy="12"/>
                    </a:xfrm>
                    <a:custGeom>
                      <a:avLst/>
                      <a:gdLst>
                        <a:gd name="T0" fmla="*/ 1 w 3"/>
                        <a:gd name="T1" fmla="*/ 1 h 3"/>
                        <a:gd name="T2" fmla="*/ 1 w 3"/>
                        <a:gd name="T3" fmla="*/ 1 h 3"/>
                        <a:gd name="T4" fmla="*/ 2 w 3"/>
                        <a:gd name="T5" fmla="*/ 0 h 3"/>
                        <a:gd name="T6" fmla="*/ 1 w 3"/>
                        <a:gd name="T7" fmla="*/ 0 h 3"/>
                        <a:gd name="T8" fmla="*/ 2 w 3"/>
                        <a:gd name="T9" fmla="*/ 0 h 3"/>
                        <a:gd name="T10" fmla="*/ 2 w 3"/>
                        <a:gd name="T11" fmla="*/ 0 h 3"/>
                        <a:gd name="T12" fmla="*/ 2 w 3"/>
                        <a:gd name="T13" fmla="*/ 0 h 3"/>
                        <a:gd name="T14" fmla="*/ 1 w 3"/>
                        <a:gd name="T15" fmla="*/ 0 h 3"/>
                        <a:gd name="T16" fmla="*/ 2 w 3"/>
                        <a:gd name="T17" fmla="*/ 0 h 3"/>
                        <a:gd name="T18" fmla="*/ 2 w 3"/>
                        <a:gd name="T19" fmla="*/ 0 h 3"/>
                        <a:gd name="T20" fmla="*/ 3 w 3"/>
                        <a:gd name="T21" fmla="*/ 1 h 3"/>
                        <a:gd name="T22" fmla="*/ 3 w 3"/>
                        <a:gd name="T23" fmla="*/ 2 h 3"/>
                        <a:gd name="T24" fmla="*/ 2 w 3"/>
                        <a:gd name="T25" fmla="*/ 3 h 3"/>
                        <a:gd name="T26" fmla="*/ 1 w 3"/>
                        <a:gd name="T27" fmla="*/ 3 h 3"/>
                        <a:gd name="T28" fmla="*/ 1 w 3"/>
                        <a:gd name="T29" fmla="*/ 2 h 3"/>
                        <a:gd name="T30" fmla="*/ 1 w 3"/>
                        <a:gd name="T31" fmla="*/ 2 h 3"/>
                        <a:gd name="T32" fmla="*/ 0 w 3"/>
                        <a:gd name="T33" fmla="*/ 2 h 3"/>
                        <a:gd name="T34" fmla="*/ 1 w 3"/>
                        <a:gd name="T35" fmla="*/ 1 h 3"/>
                        <a:gd name="T36" fmla="*/ 1 w 3"/>
                        <a:gd name="T3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3">
                          <a:moveTo>
                            <a:pt x="1" y="1"/>
                          </a:moveTo>
                          <a:cubicBezTo>
                            <a:pt x="1" y="1"/>
                            <a:pt x="1" y="1"/>
                            <a:pt x="1" y="1"/>
                          </a:cubicBezTo>
                          <a:cubicBezTo>
                            <a:pt x="1" y="1"/>
                            <a:pt x="1" y="0"/>
                            <a:pt x="2" y="0"/>
                          </a:cubicBezTo>
                          <a:cubicBezTo>
                            <a:pt x="2" y="0"/>
                            <a:pt x="2" y="0"/>
                            <a:pt x="1" y="0"/>
                          </a:cubicBezTo>
                          <a:cubicBezTo>
                            <a:pt x="2" y="0"/>
                            <a:pt x="2" y="0"/>
                            <a:pt x="2" y="0"/>
                          </a:cubicBezTo>
                          <a:cubicBezTo>
                            <a:pt x="2" y="0"/>
                            <a:pt x="2" y="0"/>
                            <a:pt x="2" y="0"/>
                          </a:cubicBezTo>
                          <a:cubicBezTo>
                            <a:pt x="2" y="0"/>
                            <a:pt x="2" y="0"/>
                            <a:pt x="2" y="0"/>
                          </a:cubicBezTo>
                          <a:cubicBezTo>
                            <a:pt x="2" y="0"/>
                            <a:pt x="1" y="0"/>
                            <a:pt x="1" y="0"/>
                          </a:cubicBezTo>
                          <a:cubicBezTo>
                            <a:pt x="2" y="0"/>
                            <a:pt x="2" y="0"/>
                            <a:pt x="2" y="0"/>
                          </a:cubicBezTo>
                          <a:cubicBezTo>
                            <a:pt x="2" y="0"/>
                            <a:pt x="2" y="0"/>
                            <a:pt x="2" y="0"/>
                          </a:cubicBezTo>
                          <a:cubicBezTo>
                            <a:pt x="2" y="0"/>
                            <a:pt x="3" y="1"/>
                            <a:pt x="3" y="1"/>
                          </a:cubicBezTo>
                          <a:cubicBezTo>
                            <a:pt x="3" y="1"/>
                            <a:pt x="3" y="1"/>
                            <a:pt x="3" y="2"/>
                          </a:cubicBezTo>
                          <a:cubicBezTo>
                            <a:pt x="3" y="2"/>
                            <a:pt x="3" y="2"/>
                            <a:pt x="2" y="3"/>
                          </a:cubicBezTo>
                          <a:cubicBezTo>
                            <a:pt x="2" y="3"/>
                            <a:pt x="2" y="3"/>
                            <a:pt x="1" y="3"/>
                          </a:cubicBezTo>
                          <a:cubicBezTo>
                            <a:pt x="1" y="3"/>
                            <a:pt x="1" y="3"/>
                            <a:pt x="1" y="2"/>
                          </a:cubicBezTo>
                          <a:cubicBezTo>
                            <a:pt x="1" y="2"/>
                            <a:pt x="1" y="2"/>
                            <a:pt x="1" y="2"/>
                          </a:cubicBezTo>
                          <a:cubicBezTo>
                            <a:pt x="0" y="2"/>
                            <a:pt x="0" y="2"/>
                            <a:pt x="0" y="2"/>
                          </a:cubicBezTo>
                          <a:cubicBezTo>
                            <a:pt x="0" y="1"/>
                            <a:pt x="0"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14481"/>
                    <p:cNvSpPr>
                      <a:spLocks/>
                    </p:cNvSpPr>
                    <p:nvPr/>
                  </p:nvSpPr>
                  <p:spPr bwMode="auto">
                    <a:xfrm>
                      <a:off x="2040" y="281"/>
                      <a:ext cx="8" cy="8"/>
                    </a:xfrm>
                    <a:custGeom>
                      <a:avLst/>
                      <a:gdLst>
                        <a:gd name="T0" fmla="*/ 0 w 2"/>
                        <a:gd name="T1" fmla="*/ 0 h 2"/>
                        <a:gd name="T2" fmla="*/ 0 w 2"/>
                        <a:gd name="T3" fmla="*/ 0 h 2"/>
                        <a:gd name="T4" fmla="*/ 1 w 2"/>
                        <a:gd name="T5" fmla="*/ 0 h 2"/>
                        <a:gd name="T6" fmla="*/ 1 w 2"/>
                        <a:gd name="T7" fmla="*/ 0 h 2"/>
                        <a:gd name="T8" fmla="*/ 1 w 2"/>
                        <a:gd name="T9" fmla="*/ 0 h 2"/>
                        <a:gd name="T10" fmla="*/ 1 w 2"/>
                        <a:gd name="T11" fmla="*/ 0 h 2"/>
                        <a:gd name="T12" fmla="*/ 1 w 2"/>
                        <a:gd name="T13" fmla="*/ 0 h 2"/>
                        <a:gd name="T14" fmla="*/ 0 w 2"/>
                        <a:gd name="T15" fmla="*/ 0 h 2"/>
                        <a:gd name="T16" fmla="*/ 1 w 2"/>
                        <a:gd name="T17" fmla="*/ 0 h 2"/>
                        <a:gd name="T18" fmla="*/ 1 w 2"/>
                        <a:gd name="T19" fmla="*/ 0 h 2"/>
                        <a:gd name="T20" fmla="*/ 2 w 2"/>
                        <a:gd name="T21" fmla="*/ 0 h 2"/>
                        <a:gd name="T22" fmla="*/ 2 w 2"/>
                        <a:gd name="T23" fmla="*/ 1 h 2"/>
                        <a:gd name="T24" fmla="*/ 2 w 2"/>
                        <a:gd name="T25" fmla="*/ 2 h 2"/>
                        <a:gd name="T26" fmla="*/ 1 w 2"/>
                        <a:gd name="T27" fmla="*/ 2 h 2"/>
                        <a:gd name="T28" fmla="*/ 0 w 2"/>
                        <a:gd name="T29" fmla="*/ 2 h 2"/>
                        <a:gd name="T30" fmla="*/ 0 w 2"/>
                        <a:gd name="T31" fmla="*/ 1 h 2"/>
                        <a:gd name="T32" fmla="*/ 0 w 2"/>
                        <a:gd name="T33" fmla="*/ 1 h 2"/>
                        <a:gd name="T34" fmla="*/ 0 w 2"/>
                        <a:gd name="T35" fmla="*/ 0 h 2"/>
                        <a:gd name="T36" fmla="*/ 0 w 2"/>
                        <a:gd name="T3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2">
                          <a:moveTo>
                            <a:pt x="0" y="0"/>
                          </a:move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1" y="0"/>
                            <a:pt x="1" y="0"/>
                            <a:pt x="1" y="0"/>
                          </a:cubicBezTo>
                          <a:cubicBezTo>
                            <a:pt x="1" y="0"/>
                            <a:pt x="1" y="0"/>
                            <a:pt x="1" y="0"/>
                          </a:cubicBezTo>
                          <a:cubicBezTo>
                            <a:pt x="2" y="0"/>
                            <a:pt x="2" y="0"/>
                            <a:pt x="2" y="0"/>
                          </a:cubicBezTo>
                          <a:cubicBezTo>
                            <a:pt x="2" y="0"/>
                            <a:pt x="2" y="1"/>
                            <a:pt x="2" y="1"/>
                          </a:cubicBezTo>
                          <a:cubicBezTo>
                            <a:pt x="2" y="1"/>
                            <a:pt x="2" y="2"/>
                            <a:pt x="2" y="2"/>
                          </a:cubicBezTo>
                          <a:cubicBezTo>
                            <a:pt x="1" y="2"/>
                            <a:pt x="1" y="2"/>
                            <a:pt x="1" y="2"/>
                          </a:cubicBezTo>
                          <a:cubicBezTo>
                            <a:pt x="0" y="2"/>
                            <a:pt x="0" y="2"/>
                            <a:pt x="0" y="2"/>
                          </a:cubicBezTo>
                          <a:cubicBezTo>
                            <a:pt x="0" y="2"/>
                            <a:pt x="0" y="2"/>
                            <a:pt x="0" y="1"/>
                          </a:cubicBez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14482"/>
                    <p:cNvSpPr>
                      <a:spLocks/>
                    </p:cNvSpPr>
                    <p:nvPr/>
                  </p:nvSpPr>
                  <p:spPr bwMode="auto">
                    <a:xfrm>
                      <a:off x="2003" y="256"/>
                      <a:ext cx="12" cy="13"/>
                    </a:xfrm>
                    <a:custGeom>
                      <a:avLst/>
                      <a:gdLst>
                        <a:gd name="T0" fmla="*/ 0 w 3"/>
                        <a:gd name="T1" fmla="*/ 1 h 3"/>
                        <a:gd name="T2" fmla="*/ 1 w 3"/>
                        <a:gd name="T3" fmla="*/ 0 h 3"/>
                        <a:gd name="T4" fmla="*/ 1 w 3"/>
                        <a:gd name="T5" fmla="*/ 0 h 3"/>
                        <a:gd name="T6" fmla="*/ 1 w 3"/>
                        <a:gd name="T7" fmla="*/ 0 h 3"/>
                        <a:gd name="T8" fmla="*/ 1 w 3"/>
                        <a:gd name="T9" fmla="*/ 0 h 3"/>
                        <a:gd name="T10" fmla="*/ 1 w 3"/>
                        <a:gd name="T11" fmla="*/ 0 h 3"/>
                        <a:gd name="T12" fmla="*/ 0 w 3"/>
                        <a:gd name="T13" fmla="*/ 1 h 3"/>
                        <a:gd name="T14" fmla="*/ 1 w 3"/>
                        <a:gd name="T15" fmla="*/ 0 h 3"/>
                        <a:gd name="T16" fmla="*/ 1 w 3"/>
                        <a:gd name="T17" fmla="*/ 0 h 3"/>
                        <a:gd name="T18" fmla="*/ 2 w 3"/>
                        <a:gd name="T19" fmla="*/ 0 h 3"/>
                        <a:gd name="T20" fmla="*/ 2 w 3"/>
                        <a:gd name="T21" fmla="*/ 0 h 3"/>
                        <a:gd name="T22" fmla="*/ 2 w 3"/>
                        <a:gd name="T23" fmla="*/ 0 h 3"/>
                        <a:gd name="T24" fmla="*/ 3 w 3"/>
                        <a:gd name="T25" fmla="*/ 0 h 3"/>
                        <a:gd name="T26" fmla="*/ 3 w 3"/>
                        <a:gd name="T27" fmla="*/ 1 h 3"/>
                        <a:gd name="T28" fmla="*/ 2 w 3"/>
                        <a:gd name="T29" fmla="*/ 2 h 3"/>
                        <a:gd name="T30" fmla="*/ 2 w 3"/>
                        <a:gd name="T31" fmla="*/ 3 h 3"/>
                        <a:gd name="T32" fmla="*/ 1 w 3"/>
                        <a:gd name="T33" fmla="*/ 3 h 3"/>
                        <a:gd name="T34" fmla="*/ 1 w 3"/>
                        <a:gd name="T35" fmla="*/ 2 h 3"/>
                        <a:gd name="T36" fmla="*/ 0 w 3"/>
                        <a:gd name="T37" fmla="*/ 1 h 3"/>
                        <a:gd name="T38" fmla="*/ 0 w 3"/>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0" y="1"/>
                          </a:moveTo>
                          <a:cubicBezTo>
                            <a:pt x="0" y="1"/>
                            <a:pt x="0" y="1"/>
                            <a:pt x="1" y="0"/>
                          </a:cubicBezTo>
                          <a:cubicBezTo>
                            <a:pt x="1" y="0"/>
                            <a:pt x="1" y="0"/>
                            <a:pt x="1" y="0"/>
                          </a:cubicBezTo>
                          <a:cubicBezTo>
                            <a:pt x="1" y="0"/>
                            <a:pt x="1" y="0"/>
                            <a:pt x="1" y="0"/>
                          </a:cubicBezTo>
                          <a:cubicBezTo>
                            <a:pt x="1" y="0"/>
                            <a:pt x="1" y="0"/>
                            <a:pt x="1" y="0"/>
                          </a:cubicBezTo>
                          <a:cubicBezTo>
                            <a:pt x="1" y="0"/>
                            <a:pt x="1" y="0"/>
                            <a:pt x="1" y="0"/>
                          </a:cubicBezTo>
                          <a:cubicBezTo>
                            <a:pt x="1" y="0"/>
                            <a:pt x="0" y="1"/>
                            <a:pt x="0" y="1"/>
                          </a:cubicBezTo>
                          <a:cubicBezTo>
                            <a:pt x="0" y="0"/>
                            <a:pt x="1" y="0"/>
                            <a:pt x="1" y="0"/>
                          </a:cubicBezTo>
                          <a:cubicBezTo>
                            <a:pt x="1" y="0"/>
                            <a:pt x="1" y="0"/>
                            <a:pt x="1" y="0"/>
                          </a:cubicBezTo>
                          <a:cubicBezTo>
                            <a:pt x="1" y="0"/>
                            <a:pt x="2" y="0"/>
                            <a:pt x="2" y="0"/>
                          </a:cubicBezTo>
                          <a:cubicBezTo>
                            <a:pt x="2" y="0"/>
                            <a:pt x="2" y="0"/>
                            <a:pt x="2" y="0"/>
                          </a:cubicBezTo>
                          <a:cubicBezTo>
                            <a:pt x="2" y="0"/>
                            <a:pt x="2" y="0"/>
                            <a:pt x="2" y="0"/>
                          </a:cubicBezTo>
                          <a:cubicBezTo>
                            <a:pt x="2" y="0"/>
                            <a:pt x="3" y="0"/>
                            <a:pt x="3" y="0"/>
                          </a:cubicBezTo>
                          <a:cubicBezTo>
                            <a:pt x="3" y="1"/>
                            <a:pt x="3" y="1"/>
                            <a:pt x="3" y="1"/>
                          </a:cubicBezTo>
                          <a:cubicBezTo>
                            <a:pt x="3" y="2"/>
                            <a:pt x="3" y="2"/>
                            <a:pt x="2" y="2"/>
                          </a:cubicBezTo>
                          <a:cubicBezTo>
                            <a:pt x="2" y="2"/>
                            <a:pt x="2" y="3"/>
                            <a:pt x="2" y="3"/>
                          </a:cubicBezTo>
                          <a:cubicBezTo>
                            <a:pt x="1" y="3"/>
                            <a:pt x="1" y="3"/>
                            <a:pt x="1" y="3"/>
                          </a:cubicBezTo>
                          <a:cubicBezTo>
                            <a:pt x="1" y="2"/>
                            <a:pt x="1" y="2"/>
                            <a:pt x="1" y="2"/>
                          </a:cubicBezTo>
                          <a:cubicBezTo>
                            <a:pt x="0" y="2"/>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14483"/>
                    <p:cNvSpPr>
                      <a:spLocks/>
                    </p:cNvSpPr>
                    <p:nvPr/>
                  </p:nvSpPr>
                  <p:spPr bwMode="auto">
                    <a:xfrm>
                      <a:off x="1983" y="224"/>
                      <a:ext cx="12" cy="8"/>
                    </a:xfrm>
                    <a:custGeom>
                      <a:avLst/>
                      <a:gdLst>
                        <a:gd name="T0" fmla="*/ 1 w 3"/>
                        <a:gd name="T1" fmla="*/ 0 h 2"/>
                        <a:gd name="T2" fmla="*/ 1 w 3"/>
                        <a:gd name="T3" fmla="*/ 0 h 2"/>
                        <a:gd name="T4" fmla="*/ 1 w 3"/>
                        <a:gd name="T5" fmla="*/ 0 h 2"/>
                        <a:gd name="T6" fmla="*/ 1 w 3"/>
                        <a:gd name="T7" fmla="*/ 0 h 2"/>
                        <a:gd name="T8" fmla="*/ 1 w 3"/>
                        <a:gd name="T9" fmla="*/ 0 h 2"/>
                        <a:gd name="T10" fmla="*/ 1 w 3"/>
                        <a:gd name="T11" fmla="*/ 0 h 2"/>
                        <a:gd name="T12" fmla="*/ 1 w 3"/>
                        <a:gd name="T13" fmla="*/ 0 h 2"/>
                        <a:gd name="T14" fmla="*/ 1 w 3"/>
                        <a:gd name="T15" fmla="*/ 0 h 2"/>
                        <a:gd name="T16" fmla="*/ 2 w 3"/>
                        <a:gd name="T17" fmla="*/ 0 h 2"/>
                        <a:gd name="T18" fmla="*/ 2 w 3"/>
                        <a:gd name="T19" fmla="*/ 0 h 2"/>
                        <a:gd name="T20" fmla="*/ 2 w 3"/>
                        <a:gd name="T21" fmla="*/ 0 h 2"/>
                        <a:gd name="T22" fmla="*/ 3 w 3"/>
                        <a:gd name="T23" fmla="*/ 1 h 2"/>
                        <a:gd name="T24" fmla="*/ 2 w 3"/>
                        <a:gd name="T25" fmla="*/ 2 h 2"/>
                        <a:gd name="T26" fmla="*/ 1 w 3"/>
                        <a:gd name="T27" fmla="*/ 2 h 2"/>
                        <a:gd name="T28" fmla="*/ 0 w 3"/>
                        <a:gd name="T29" fmla="*/ 2 h 2"/>
                        <a:gd name="T30" fmla="*/ 0 w 3"/>
                        <a:gd name="T31" fmla="*/ 2 h 2"/>
                        <a:gd name="T32" fmla="*/ 0 w 3"/>
                        <a:gd name="T33" fmla="*/ 1 h 2"/>
                        <a:gd name="T34" fmla="*/ 0 w 3"/>
                        <a:gd name="T35" fmla="*/ 0 h 2"/>
                        <a:gd name="T36" fmla="*/ 1 w 3"/>
                        <a:gd name="T3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1" y="0"/>
                          </a:move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2" y="0"/>
                            <a:pt x="2" y="0"/>
                            <a:pt x="2" y="0"/>
                          </a:cubicBezTo>
                          <a:cubicBezTo>
                            <a:pt x="3" y="0"/>
                            <a:pt x="3" y="1"/>
                            <a:pt x="3" y="1"/>
                          </a:cubicBezTo>
                          <a:cubicBezTo>
                            <a:pt x="2" y="2"/>
                            <a:pt x="2" y="2"/>
                            <a:pt x="2" y="2"/>
                          </a:cubicBezTo>
                          <a:cubicBezTo>
                            <a:pt x="2" y="2"/>
                            <a:pt x="1" y="2"/>
                            <a:pt x="1" y="2"/>
                          </a:cubicBezTo>
                          <a:cubicBezTo>
                            <a:pt x="1" y="2"/>
                            <a:pt x="1" y="2"/>
                            <a:pt x="0" y="2"/>
                          </a:cubicBezTo>
                          <a:cubicBezTo>
                            <a:pt x="0" y="2"/>
                            <a:pt x="0" y="2"/>
                            <a:pt x="0" y="2"/>
                          </a:cubicBezTo>
                          <a:cubicBezTo>
                            <a:pt x="0" y="1"/>
                            <a:pt x="0" y="1"/>
                            <a:pt x="0" y="1"/>
                          </a:cubicBezTo>
                          <a:cubicBezTo>
                            <a:pt x="0" y="1"/>
                            <a:pt x="0" y="1"/>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14484"/>
                    <p:cNvSpPr>
                      <a:spLocks/>
                    </p:cNvSpPr>
                    <p:nvPr/>
                  </p:nvSpPr>
                  <p:spPr bwMode="auto">
                    <a:xfrm>
                      <a:off x="1987" y="183"/>
                      <a:ext cx="12" cy="12"/>
                    </a:xfrm>
                    <a:custGeom>
                      <a:avLst/>
                      <a:gdLst>
                        <a:gd name="T0" fmla="*/ 2 w 3"/>
                        <a:gd name="T1" fmla="*/ 1 h 3"/>
                        <a:gd name="T2" fmla="*/ 2 w 3"/>
                        <a:gd name="T3" fmla="*/ 1 h 3"/>
                        <a:gd name="T4" fmla="*/ 2 w 3"/>
                        <a:gd name="T5" fmla="*/ 1 h 3"/>
                        <a:gd name="T6" fmla="*/ 3 w 3"/>
                        <a:gd name="T7" fmla="*/ 2 h 3"/>
                        <a:gd name="T8" fmla="*/ 2 w 3"/>
                        <a:gd name="T9" fmla="*/ 3 h 3"/>
                        <a:gd name="T10" fmla="*/ 2 w 3"/>
                        <a:gd name="T11" fmla="*/ 3 h 3"/>
                        <a:gd name="T12" fmla="*/ 2 w 3"/>
                        <a:gd name="T13" fmla="*/ 3 h 3"/>
                        <a:gd name="T14" fmla="*/ 1 w 3"/>
                        <a:gd name="T15" fmla="*/ 3 h 3"/>
                        <a:gd name="T16" fmla="*/ 0 w 3"/>
                        <a:gd name="T17" fmla="*/ 3 h 3"/>
                        <a:gd name="T18" fmla="*/ 0 w 3"/>
                        <a:gd name="T19" fmla="*/ 2 h 3"/>
                        <a:gd name="T20" fmla="*/ 0 w 3"/>
                        <a:gd name="T21" fmla="*/ 2 h 3"/>
                        <a:gd name="T22" fmla="*/ 0 w 3"/>
                        <a:gd name="T23" fmla="*/ 1 h 3"/>
                        <a:gd name="T24" fmla="*/ 0 w 3"/>
                        <a:gd name="T25" fmla="*/ 1 h 3"/>
                        <a:gd name="T26" fmla="*/ 1 w 3"/>
                        <a:gd name="T27" fmla="*/ 1 h 3"/>
                        <a:gd name="T28" fmla="*/ 1 w 3"/>
                        <a:gd name="T29" fmla="*/ 1 h 3"/>
                        <a:gd name="T30" fmla="*/ 1 w 3"/>
                        <a:gd name="T31" fmla="*/ 1 h 3"/>
                        <a:gd name="T32" fmla="*/ 1 w 3"/>
                        <a:gd name="T33" fmla="*/ 1 h 3"/>
                        <a:gd name="T34" fmla="*/ 1 w 3"/>
                        <a:gd name="T35" fmla="*/ 1 h 3"/>
                        <a:gd name="T36" fmla="*/ 1 w 3"/>
                        <a:gd name="T37" fmla="*/ 1 h 3"/>
                        <a:gd name="T38" fmla="*/ 2 w 3"/>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2" y="1"/>
                          </a:moveTo>
                          <a:cubicBezTo>
                            <a:pt x="2" y="1"/>
                            <a:pt x="2" y="1"/>
                            <a:pt x="2" y="1"/>
                          </a:cubicBezTo>
                          <a:cubicBezTo>
                            <a:pt x="2" y="1"/>
                            <a:pt x="2" y="1"/>
                            <a:pt x="2" y="1"/>
                          </a:cubicBezTo>
                          <a:cubicBezTo>
                            <a:pt x="3" y="1"/>
                            <a:pt x="3" y="2"/>
                            <a:pt x="3" y="2"/>
                          </a:cubicBezTo>
                          <a:cubicBezTo>
                            <a:pt x="2" y="2"/>
                            <a:pt x="2" y="2"/>
                            <a:pt x="2" y="3"/>
                          </a:cubicBezTo>
                          <a:cubicBezTo>
                            <a:pt x="2" y="3"/>
                            <a:pt x="2" y="3"/>
                            <a:pt x="2" y="3"/>
                          </a:cubicBezTo>
                          <a:cubicBezTo>
                            <a:pt x="2" y="3"/>
                            <a:pt x="2" y="3"/>
                            <a:pt x="2" y="3"/>
                          </a:cubicBezTo>
                          <a:cubicBezTo>
                            <a:pt x="2" y="3"/>
                            <a:pt x="1" y="3"/>
                            <a:pt x="1" y="3"/>
                          </a:cubicBezTo>
                          <a:cubicBezTo>
                            <a:pt x="1" y="3"/>
                            <a:pt x="0" y="3"/>
                            <a:pt x="0" y="3"/>
                          </a:cubicBezTo>
                          <a:cubicBezTo>
                            <a:pt x="0" y="3"/>
                            <a:pt x="0" y="3"/>
                            <a:pt x="0" y="2"/>
                          </a:cubicBezTo>
                          <a:cubicBezTo>
                            <a:pt x="0" y="2"/>
                            <a:pt x="0" y="2"/>
                            <a:pt x="0" y="2"/>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14485"/>
                    <p:cNvSpPr>
                      <a:spLocks/>
                    </p:cNvSpPr>
                    <p:nvPr/>
                  </p:nvSpPr>
                  <p:spPr bwMode="auto">
                    <a:xfrm>
                      <a:off x="1991" y="158"/>
                      <a:ext cx="12" cy="8"/>
                    </a:xfrm>
                    <a:custGeom>
                      <a:avLst/>
                      <a:gdLst>
                        <a:gd name="T0" fmla="*/ 2 w 3"/>
                        <a:gd name="T1" fmla="*/ 2 h 2"/>
                        <a:gd name="T2" fmla="*/ 1 w 3"/>
                        <a:gd name="T3" fmla="*/ 2 h 2"/>
                        <a:gd name="T4" fmla="*/ 1 w 3"/>
                        <a:gd name="T5" fmla="*/ 2 h 2"/>
                        <a:gd name="T6" fmla="*/ 0 w 3"/>
                        <a:gd name="T7" fmla="*/ 2 h 2"/>
                        <a:gd name="T8" fmla="*/ 0 w 3"/>
                        <a:gd name="T9" fmla="*/ 1 h 2"/>
                        <a:gd name="T10" fmla="*/ 0 w 3"/>
                        <a:gd name="T11" fmla="*/ 1 h 2"/>
                        <a:gd name="T12" fmla="*/ 0 w 3"/>
                        <a:gd name="T13" fmla="*/ 0 h 2"/>
                        <a:gd name="T14" fmla="*/ 0 w 3"/>
                        <a:gd name="T15" fmla="*/ 0 h 2"/>
                        <a:gd name="T16" fmla="*/ 1 w 3"/>
                        <a:gd name="T17" fmla="*/ 0 h 2"/>
                        <a:gd name="T18" fmla="*/ 0 w 3"/>
                        <a:gd name="T19" fmla="*/ 0 h 2"/>
                        <a:gd name="T20" fmla="*/ 1 w 3"/>
                        <a:gd name="T21" fmla="*/ 0 h 2"/>
                        <a:gd name="T22" fmla="*/ 0 w 3"/>
                        <a:gd name="T23" fmla="*/ 1 h 2"/>
                        <a:gd name="T24" fmla="*/ 1 w 3"/>
                        <a:gd name="T25" fmla="*/ 0 h 2"/>
                        <a:gd name="T26" fmla="*/ 1 w 3"/>
                        <a:gd name="T27" fmla="*/ 0 h 2"/>
                        <a:gd name="T28" fmla="*/ 2 w 3"/>
                        <a:gd name="T29" fmla="*/ 0 h 2"/>
                        <a:gd name="T30" fmla="*/ 2 w 3"/>
                        <a:gd name="T31" fmla="*/ 0 h 2"/>
                        <a:gd name="T32" fmla="*/ 3 w 3"/>
                        <a:gd name="T33" fmla="*/ 1 h 2"/>
                        <a:gd name="T34" fmla="*/ 2 w 3"/>
                        <a:gd name="T35"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 h="2">
                          <a:moveTo>
                            <a:pt x="2" y="2"/>
                          </a:moveTo>
                          <a:cubicBezTo>
                            <a:pt x="2" y="2"/>
                            <a:pt x="2" y="2"/>
                            <a:pt x="1" y="2"/>
                          </a:cubicBezTo>
                          <a:cubicBezTo>
                            <a:pt x="1" y="2"/>
                            <a:pt x="1" y="2"/>
                            <a:pt x="1" y="2"/>
                          </a:cubicBezTo>
                          <a:cubicBezTo>
                            <a:pt x="1" y="2"/>
                            <a:pt x="1" y="2"/>
                            <a:pt x="0" y="2"/>
                          </a:cubicBezTo>
                          <a:cubicBezTo>
                            <a:pt x="0" y="2"/>
                            <a:pt x="0" y="1"/>
                            <a:pt x="0" y="1"/>
                          </a:cubicBezTo>
                          <a:cubicBezTo>
                            <a:pt x="0" y="1"/>
                            <a:pt x="0" y="1"/>
                            <a:pt x="0" y="1"/>
                          </a:cubicBezTo>
                          <a:cubicBezTo>
                            <a:pt x="0" y="1"/>
                            <a:pt x="0" y="1"/>
                            <a:pt x="0" y="0"/>
                          </a:cubicBezTo>
                          <a:cubicBezTo>
                            <a:pt x="0" y="0"/>
                            <a:pt x="0" y="0"/>
                            <a:pt x="0" y="0"/>
                          </a:cubicBezTo>
                          <a:cubicBezTo>
                            <a:pt x="0" y="0"/>
                            <a:pt x="1" y="0"/>
                            <a:pt x="1" y="0"/>
                          </a:cubicBezTo>
                          <a:cubicBezTo>
                            <a:pt x="1" y="0"/>
                            <a:pt x="0" y="0"/>
                            <a:pt x="0" y="0"/>
                          </a:cubicBezTo>
                          <a:cubicBezTo>
                            <a:pt x="0" y="0"/>
                            <a:pt x="0" y="0"/>
                            <a:pt x="1" y="0"/>
                          </a:cubicBezTo>
                          <a:cubicBezTo>
                            <a:pt x="0" y="0"/>
                            <a:pt x="0" y="0"/>
                            <a:pt x="0" y="1"/>
                          </a:cubicBezTo>
                          <a:cubicBezTo>
                            <a:pt x="0" y="0"/>
                            <a:pt x="1" y="0"/>
                            <a:pt x="1" y="0"/>
                          </a:cubicBezTo>
                          <a:cubicBezTo>
                            <a:pt x="1" y="0"/>
                            <a:pt x="1" y="0"/>
                            <a:pt x="1" y="0"/>
                          </a:cubicBezTo>
                          <a:cubicBezTo>
                            <a:pt x="1" y="0"/>
                            <a:pt x="1" y="0"/>
                            <a:pt x="2" y="0"/>
                          </a:cubicBezTo>
                          <a:cubicBezTo>
                            <a:pt x="2" y="0"/>
                            <a:pt x="2" y="0"/>
                            <a:pt x="2" y="0"/>
                          </a:cubicBezTo>
                          <a:cubicBezTo>
                            <a:pt x="3" y="1"/>
                            <a:pt x="3" y="1"/>
                            <a:pt x="3" y="1"/>
                          </a:cubicBezTo>
                          <a:cubicBezTo>
                            <a:pt x="3"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14486"/>
                    <p:cNvSpPr>
                      <a:spLocks/>
                    </p:cNvSpPr>
                    <p:nvPr/>
                  </p:nvSpPr>
                  <p:spPr bwMode="auto">
                    <a:xfrm>
                      <a:off x="2024" y="154"/>
                      <a:ext cx="12" cy="12"/>
                    </a:xfrm>
                    <a:custGeom>
                      <a:avLst/>
                      <a:gdLst>
                        <a:gd name="T0" fmla="*/ 2 w 3"/>
                        <a:gd name="T1" fmla="*/ 3 h 3"/>
                        <a:gd name="T2" fmla="*/ 1 w 3"/>
                        <a:gd name="T3" fmla="*/ 3 h 3"/>
                        <a:gd name="T4" fmla="*/ 1 w 3"/>
                        <a:gd name="T5" fmla="*/ 3 h 3"/>
                        <a:gd name="T6" fmla="*/ 1 w 3"/>
                        <a:gd name="T7" fmla="*/ 2 h 3"/>
                        <a:gd name="T8" fmla="*/ 1 w 3"/>
                        <a:gd name="T9" fmla="*/ 2 h 3"/>
                        <a:gd name="T10" fmla="*/ 1 w 3"/>
                        <a:gd name="T11" fmla="*/ 1 h 3"/>
                        <a:gd name="T12" fmla="*/ 1 w 3"/>
                        <a:gd name="T13" fmla="*/ 1 h 3"/>
                        <a:gd name="T14" fmla="*/ 1 w 3"/>
                        <a:gd name="T15" fmla="*/ 1 h 3"/>
                        <a:gd name="T16" fmla="*/ 2 w 3"/>
                        <a:gd name="T17" fmla="*/ 1 h 3"/>
                        <a:gd name="T18" fmla="*/ 2 w 3"/>
                        <a:gd name="T19" fmla="*/ 1 h 3"/>
                        <a:gd name="T20" fmla="*/ 2 w 3"/>
                        <a:gd name="T21" fmla="*/ 1 h 3"/>
                        <a:gd name="T22" fmla="*/ 2 w 3"/>
                        <a:gd name="T23" fmla="*/ 0 h 3"/>
                        <a:gd name="T24" fmla="*/ 2 w 3"/>
                        <a:gd name="T25" fmla="*/ 0 h 3"/>
                        <a:gd name="T26" fmla="*/ 1 w 3"/>
                        <a:gd name="T27" fmla="*/ 0 h 3"/>
                        <a:gd name="T28" fmla="*/ 2 w 3"/>
                        <a:gd name="T29" fmla="*/ 1 h 3"/>
                        <a:gd name="T30" fmla="*/ 2 w 3"/>
                        <a:gd name="T31" fmla="*/ 0 h 3"/>
                        <a:gd name="T32" fmla="*/ 3 w 3"/>
                        <a:gd name="T33" fmla="*/ 1 h 3"/>
                        <a:gd name="T34" fmla="*/ 3 w 3"/>
                        <a:gd name="T35" fmla="*/ 2 h 3"/>
                        <a:gd name="T36" fmla="*/ 2 w 3"/>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3">
                          <a:moveTo>
                            <a:pt x="2" y="3"/>
                          </a:moveTo>
                          <a:cubicBezTo>
                            <a:pt x="2" y="3"/>
                            <a:pt x="2" y="3"/>
                            <a:pt x="1" y="3"/>
                          </a:cubicBezTo>
                          <a:cubicBezTo>
                            <a:pt x="1" y="3"/>
                            <a:pt x="1" y="3"/>
                            <a:pt x="1" y="3"/>
                          </a:cubicBezTo>
                          <a:cubicBezTo>
                            <a:pt x="1" y="2"/>
                            <a:pt x="1" y="2"/>
                            <a:pt x="1" y="2"/>
                          </a:cubicBezTo>
                          <a:cubicBezTo>
                            <a:pt x="1" y="2"/>
                            <a:pt x="1" y="2"/>
                            <a:pt x="1" y="2"/>
                          </a:cubicBezTo>
                          <a:cubicBezTo>
                            <a:pt x="0" y="2"/>
                            <a:pt x="1" y="1"/>
                            <a:pt x="1" y="1"/>
                          </a:cubicBezTo>
                          <a:cubicBezTo>
                            <a:pt x="1" y="1"/>
                            <a:pt x="1" y="1"/>
                            <a:pt x="1" y="1"/>
                          </a:cubicBezTo>
                          <a:cubicBezTo>
                            <a:pt x="1" y="1"/>
                            <a:pt x="1" y="1"/>
                            <a:pt x="1" y="1"/>
                          </a:cubicBezTo>
                          <a:cubicBezTo>
                            <a:pt x="1" y="1"/>
                            <a:pt x="1" y="1"/>
                            <a:pt x="2" y="1"/>
                          </a:cubicBezTo>
                          <a:cubicBezTo>
                            <a:pt x="2" y="1"/>
                            <a:pt x="2" y="1"/>
                            <a:pt x="2" y="1"/>
                          </a:cubicBezTo>
                          <a:cubicBezTo>
                            <a:pt x="2" y="1"/>
                            <a:pt x="2" y="1"/>
                            <a:pt x="2" y="1"/>
                          </a:cubicBezTo>
                          <a:cubicBezTo>
                            <a:pt x="2" y="0"/>
                            <a:pt x="2" y="0"/>
                            <a:pt x="2" y="0"/>
                          </a:cubicBezTo>
                          <a:cubicBezTo>
                            <a:pt x="2" y="0"/>
                            <a:pt x="2" y="0"/>
                            <a:pt x="2" y="0"/>
                          </a:cubicBezTo>
                          <a:cubicBezTo>
                            <a:pt x="2" y="0"/>
                            <a:pt x="2" y="0"/>
                            <a:pt x="1" y="0"/>
                          </a:cubicBezTo>
                          <a:cubicBezTo>
                            <a:pt x="2" y="0"/>
                            <a:pt x="2" y="0"/>
                            <a:pt x="2" y="1"/>
                          </a:cubicBezTo>
                          <a:cubicBezTo>
                            <a:pt x="2" y="1"/>
                            <a:pt x="2" y="0"/>
                            <a:pt x="2" y="0"/>
                          </a:cubicBezTo>
                          <a:cubicBezTo>
                            <a:pt x="3" y="0"/>
                            <a:pt x="3" y="1"/>
                            <a:pt x="3" y="1"/>
                          </a:cubicBezTo>
                          <a:cubicBezTo>
                            <a:pt x="3" y="1"/>
                            <a:pt x="3" y="2"/>
                            <a:pt x="3" y="2"/>
                          </a:cubicBezTo>
                          <a:cubicBezTo>
                            <a:pt x="3" y="2"/>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14487"/>
                    <p:cNvSpPr>
                      <a:spLocks/>
                    </p:cNvSpPr>
                    <p:nvPr/>
                  </p:nvSpPr>
                  <p:spPr bwMode="auto">
                    <a:xfrm>
                      <a:off x="2073" y="162"/>
                      <a:ext cx="8" cy="13"/>
                    </a:xfrm>
                    <a:custGeom>
                      <a:avLst/>
                      <a:gdLst>
                        <a:gd name="T0" fmla="*/ 0 w 2"/>
                        <a:gd name="T1" fmla="*/ 1 h 3"/>
                        <a:gd name="T2" fmla="*/ 0 w 2"/>
                        <a:gd name="T3" fmla="*/ 1 h 3"/>
                        <a:gd name="T4" fmla="*/ 1 w 2"/>
                        <a:gd name="T5" fmla="*/ 0 h 3"/>
                        <a:gd name="T6" fmla="*/ 1 w 2"/>
                        <a:gd name="T7" fmla="*/ 0 h 3"/>
                        <a:gd name="T8" fmla="*/ 1 w 2"/>
                        <a:gd name="T9" fmla="*/ 0 h 3"/>
                        <a:gd name="T10" fmla="*/ 1 w 2"/>
                        <a:gd name="T11" fmla="*/ 0 h 3"/>
                        <a:gd name="T12" fmla="*/ 1 w 2"/>
                        <a:gd name="T13" fmla="*/ 0 h 3"/>
                        <a:gd name="T14" fmla="*/ 0 w 2"/>
                        <a:gd name="T15" fmla="*/ 0 h 3"/>
                        <a:gd name="T16" fmla="*/ 1 w 2"/>
                        <a:gd name="T17" fmla="*/ 0 h 3"/>
                        <a:gd name="T18" fmla="*/ 1 w 2"/>
                        <a:gd name="T19" fmla="*/ 0 h 3"/>
                        <a:gd name="T20" fmla="*/ 2 w 2"/>
                        <a:gd name="T21" fmla="*/ 1 h 3"/>
                        <a:gd name="T22" fmla="*/ 2 w 2"/>
                        <a:gd name="T23" fmla="*/ 2 h 3"/>
                        <a:gd name="T24" fmla="*/ 2 w 2"/>
                        <a:gd name="T25" fmla="*/ 2 h 3"/>
                        <a:gd name="T26" fmla="*/ 1 w 2"/>
                        <a:gd name="T27" fmla="*/ 3 h 3"/>
                        <a:gd name="T28" fmla="*/ 0 w 2"/>
                        <a:gd name="T29" fmla="*/ 2 h 3"/>
                        <a:gd name="T30" fmla="*/ 0 w 2"/>
                        <a:gd name="T31" fmla="*/ 2 h 3"/>
                        <a:gd name="T32" fmla="*/ 0 w 2"/>
                        <a:gd name="T33" fmla="*/ 2 h 3"/>
                        <a:gd name="T34" fmla="*/ 0 w 2"/>
                        <a:gd name="T35" fmla="*/ 1 h 3"/>
                        <a:gd name="T36" fmla="*/ 0 w 2"/>
                        <a:gd name="T3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3">
                          <a:moveTo>
                            <a:pt x="0" y="1"/>
                          </a:moveTo>
                          <a:cubicBezTo>
                            <a:pt x="0" y="1"/>
                            <a:pt x="0" y="1"/>
                            <a:pt x="0" y="1"/>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1" y="0"/>
                            <a:pt x="1" y="0"/>
                            <a:pt x="1" y="0"/>
                          </a:cubicBezTo>
                          <a:cubicBezTo>
                            <a:pt x="1" y="0"/>
                            <a:pt x="1" y="0"/>
                            <a:pt x="1" y="0"/>
                          </a:cubicBezTo>
                          <a:cubicBezTo>
                            <a:pt x="2" y="0"/>
                            <a:pt x="2" y="0"/>
                            <a:pt x="2" y="1"/>
                          </a:cubicBezTo>
                          <a:cubicBezTo>
                            <a:pt x="2" y="1"/>
                            <a:pt x="2" y="1"/>
                            <a:pt x="2" y="2"/>
                          </a:cubicBezTo>
                          <a:cubicBezTo>
                            <a:pt x="2" y="2"/>
                            <a:pt x="2" y="2"/>
                            <a:pt x="2" y="2"/>
                          </a:cubicBezTo>
                          <a:cubicBezTo>
                            <a:pt x="1" y="3"/>
                            <a:pt x="1" y="3"/>
                            <a:pt x="1" y="3"/>
                          </a:cubicBezTo>
                          <a:cubicBezTo>
                            <a:pt x="0" y="3"/>
                            <a:pt x="0" y="2"/>
                            <a:pt x="0" y="2"/>
                          </a:cubicBezTo>
                          <a:cubicBezTo>
                            <a:pt x="0" y="2"/>
                            <a:pt x="0" y="2"/>
                            <a:pt x="0" y="2"/>
                          </a:cubicBezTo>
                          <a:cubicBezTo>
                            <a:pt x="0" y="2"/>
                            <a:pt x="0" y="2"/>
                            <a:pt x="0" y="2"/>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14488"/>
                    <p:cNvSpPr>
                      <a:spLocks/>
                    </p:cNvSpPr>
                    <p:nvPr/>
                  </p:nvSpPr>
                  <p:spPr bwMode="auto">
                    <a:xfrm>
                      <a:off x="2105" y="191"/>
                      <a:ext cx="13" cy="8"/>
                    </a:xfrm>
                    <a:custGeom>
                      <a:avLst/>
                      <a:gdLst>
                        <a:gd name="T0" fmla="*/ 2 w 3"/>
                        <a:gd name="T1" fmla="*/ 2 h 2"/>
                        <a:gd name="T2" fmla="*/ 2 w 3"/>
                        <a:gd name="T3" fmla="*/ 2 h 2"/>
                        <a:gd name="T4" fmla="*/ 1 w 3"/>
                        <a:gd name="T5" fmla="*/ 2 h 2"/>
                        <a:gd name="T6" fmla="*/ 1 w 3"/>
                        <a:gd name="T7" fmla="*/ 2 h 2"/>
                        <a:gd name="T8" fmla="*/ 1 w 3"/>
                        <a:gd name="T9" fmla="*/ 2 h 2"/>
                        <a:gd name="T10" fmla="*/ 0 w 3"/>
                        <a:gd name="T11" fmla="*/ 2 h 2"/>
                        <a:gd name="T12" fmla="*/ 0 w 3"/>
                        <a:gd name="T13" fmla="*/ 2 h 2"/>
                        <a:gd name="T14" fmla="*/ 0 w 3"/>
                        <a:gd name="T15" fmla="*/ 1 h 2"/>
                        <a:gd name="T16" fmla="*/ 0 w 3"/>
                        <a:gd name="T17" fmla="*/ 1 h 2"/>
                        <a:gd name="T18" fmla="*/ 0 w 3"/>
                        <a:gd name="T19" fmla="*/ 1 h 2"/>
                        <a:gd name="T20" fmla="*/ 0 w 3"/>
                        <a:gd name="T21" fmla="*/ 1 h 2"/>
                        <a:gd name="T22" fmla="*/ 0 w 3"/>
                        <a:gd name="T23" fmla="*/ 1 h 2"/>
                        <a:gd name="T24" fmla="*/ 0 w 3"/>
                        <a:gd name="T25" fmla="*/ 2 h 2"/>
                        <a:gd name="T26" fmla="*/ 0 w 3"/>
                        <a:gd name="T27" fmla="*/ 1 h 2"/>
                        <a:gd name="T28" fmla="*/ 0 w 3"/>
                        <a:gd name="T29" fmla="*/ 0 h 2"/>
                        <a:gd name="T30" fmla="*/ 0 w 3"/>
                        <a:gd name="T31" fmla="*/ 1 h 2"/>
                        <a:gd name="T32" fmla="*/ 1 w 3"/>
                        <a:gd name="T33" fmla="*/ 0 h 2"/>
                        <a:gd name="T34" fmla="*/ 2 w 3"/>
                        <a:gd name="T35" fmla="*/ 0 h 2"/>
                        <a:gd name="T36" fmla="*/ 2 w 3"/>
                        <a:gd name="T37" fmla="*/ 0 h 2"/>
                        <a:gd name="T38" fmla="*/ 3 w 3"/>
                        <a:gd name="T39" fmla="*/ 1 h 2"/>
                        <a:gd name="T40" fmla="*/ 2 w 3"/>
                        <a:gd name="T4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2">
                          <a:moveTo>
                            <a:pt x="2" y="2"/>
                          </a:moveTo>
                          <a:cubicBezTo>
                            <a:pt x="2" y="2"/>
                            <a:pt x="2" y="2"/>
                            <a:pt x="2" y="2"/>
                          </a:cubicBezTo>
                          <a:cubicBezTo>
                            <a:pt x="2" y="2"/>
                            <a:pt x="2" y="2"/>
                            <a:pt x="1" y="2"/>
                          </a:cubicBezTo>
                          <a:cubicBezTo>
                            <a:pt x="1" y="2"/>
                            <a:pt x="1" y="2"/>
                            <a:pt x="1" y="2"/>
                          </a:cubicBezTo>
                          <a:cubicBezTo>
                            <a:pt x="1" y="2"/>
                            <a:pt x="1" y="2"/>
                            <a:pt x="1" y="2"/>
                          </a:cubicBezTo>
                          <a:cubicBezTo>
                            <a:pt x="1" y="2"/>
                            <a:pt x="0" y="2"/>
                            <a:pt x="0" y="2"/>
                          </a:cubicBezTo>
                          <a:cubicBezTo>
                            <a:pt x="0" y="2"/>
                            <a:pt x="0" y="2"/>
                            <a:pt x="0" y="2"/>
                          </a:cubicBezTo>
                          <a:cubicBezTo>
                            <a:pt x="0" y="2"/>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2"/>
                          </a:cubicBezTo>
                          <a:cubicBezTo>
                            <a:pt x="0" y="1"/>
                            <a:pt x="0" y="1"/>
                            <a:pt x="0" y="1"/>
                          </a:cubicBezTo>
                          <a:cubicBezTo>
                            <a:pt x="0" y="1"/>
                            <a:pt x="0" y="1"/>
                            <a:pt x="0" y="0"/>
                          </a:cubicBezTo>
                          <a:cubicBezTo>
                            <a:pt x="0" y="0"/>
                            <a:pt x="0" y="1"/>
                            <a:pt x="0" y="1"/>
                          </a:cubicBezTo>
                          <a:cubicBezTo>
                            <a:pt x="0" y="0"/>
                            <a:pt x="0" y="0"/>
                            <a:pt x="1" y="0"/>
                          </a:cubicBezTo>
                          <a:cubicBezTo>
                            <a:pt x="1" y="0"/>
                            <a:pt x="1" y="0"/>
                            <a:pt x="2" y="0"/>
                          </a:cubicBezTo>
                          <a:cubicBezTo>
                            <a:pt x="2" y="0"/>
                            <a:pt x="2" y="0"/>
                            <a:pt x="2" y="0"/>
                          </a:cubicBezTo>
                          <a:cubicBezTo>
                            <a:pt x="3" y="1"/>
                            <a:pt x="3" y="1"/>
                            <a:pt x="3" y="1"/>
                          </a:cubicBezTo>
                          <a:cubicBezTo>
                            <a:pt x="3"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14489"/>
                    <p:cNvSpPr>
                      <a:spLocks/>
                    </p:cNvSpPr>
                    <p:nvPr/>
                  </p:nvSpPr>
                  <p:spPr bwMode="auto">
                    <a:xfrm>
                      <a:off x="1999" y="367"/>
                      <a:ext cx="12" cy="12"/>
                    </a:xfrm>
                    <a:custGeom>
                      <a:avLst/>
                      <a:gdLst>
                        <a:gd name="T0" fmla="*/ 2 w 3"/>
                        <a:gd name="T1" fmla="*/ 2 h 3"/>
                        <a:gd name="T2" fmla="*/ 1 w 3"/>
                        <a:gd name="T3" fmla="*/ 1 h 3"/>
                        <a:gd name="T4" fmla="*/ 2 w 3"/>
                        <a:gd name="T5" fmla="*/ 2 h 3"/>
                      </a:gdLst>
                      <a:ahLst/>
                      <a:cxnLst>
                        <a:cxn ang="0">
                          <a:pos x="T0" y="T1"/>
                        </a:cxn>
                        <a:cxn ang="0">
                          <a:pos x="T2" y="T3"/>
                        </a:cxn>
                        <a:cxn ang="0">
                          <a:pos x="T4" y="T5"/>
                        </a:cxn>
                      </a:cxnLst>
                      <a:rect l="0" t="0" r="r" b="b"/>
                      <a:pathLst>
                        <a:path w="3" h="3">
                          <a:moveTo>
                            <a:pt x="2" y="2"/>
                          </a:moveTo>
                          <a:cubicBezTo>
                            <a:pt x="1" y="3"/>
                            <a:pt x="0" y="1"/>
                            <a:pt x="1" y="1"/>
                          </a:cubicBezTo>
                          <a:cubicBezTo>
                            <a:pt x="2" y="0"/>
                            <a:pt x="3"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14490"/>
                    <p:cNvSpPr>
                      <a:spLocks/>
                    </p:cNvSpPr>
                    <p:nvPr/>
                  </p:nvSpPr>
                  <p:spPr bwMode="auto">
                    <a:xfrm>
                      <a:off x="1966" y="375"/>
                      <a:ext cx="21" cy="21"/>
                    </a:xfrm>
                    <a:custGeom>
                      <a:avLst/>
                      <a:gdLst>
                        <a:gd name="T0" fmla="*/ 3 w 5"/>
                        <a:gd name="T1" fmla="*/ 3 h 5"/>
                        <a:gd name="T2" fmla="*/ 1 w 5"/>
                        <a:gd name="T3" fmla="*/ 1 h 5"/>
                        <a:gd name="T4" fmla="*/ 3 w 5"/>
                        <a:gd name="T5" fmla="*/ 3 h 5"/>
                      </a:gdLst>
                      <a:ahLst/>
                      <a:cxnLst>
                        <a:cxn ang="0">
                          <a:pos x="T0" y="T1"/>
                        </a:cxn>
                        <a:cxn ang="0">
                          <a:pos x="T2" y="T3"/>
                        </a:cxn>
                        <a:cxn ang="0">
                          <a:pos x="T4" y="T5"/>
                        </a:cxn>
                      </a:cxnLst>
                      <a:rect l="0" t="0" r="r" b="b"/>
                      <a:pathLst>
                        <a:path w="5" h="5">
                          <a:moveTo>
                            <a:pt x="3" y="3"/>
                          </a:moveTo>
                          <a:cubicBezTo>
                            <a:pt x="2" y="5"/>
                            <a:pt x="0" y="3"/>
                            <a:pt x="1" y="1"/>
                          </a:cubicBezTo>
                          <a:cubicBezTo>
                            <a:pt x="3" y="0"/>
                            <a:pt x="5"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14491"/>
                    <p:cNvSpPr>
                      <a:spLocks/>
                    </p:cNvSpPr>
                    <p:nvPr/>
                  </p:nvSpPr>
                  <p:spPr bwMode="auto">
                    <a:xfrm>
                      <a:off x="1946" y="404"/>
                      <a:ext cx="8" cy="8"/>
                    </a:xfrm>
                    <a:custGeom>
                      <a:avLst/>
                      <a:gdLst>
                        <a:gd name="T0" fmla="*/ 1 w 2"/>
                        <a:gd name="T1" fmla="*/ 0 h 2"/>
                        <a:gd name="T2" fmla="*/ 1 w 2"/>
                        <a:gd name="T3" fmla="*/ 0 h 2"/>
                        <a:gd name="T4" fmla="*/ 1 w 2"/>
                        <a:gd name="T5" fmla="*/ 2 h 2"/>
                        <a:gd name="T6" fmla="*/ 0 w 2"/>
                        <a:gd name="T7" fmla="*/ 2 h 2"/>
                        <a:gd name="T8" fmla="*/ 0 w 2"/>
                        <a:gd name="T9" fmla="*/ 2 h 2"/>
                        <a:gd name="T10" fmla="*/ 0 w 2"/>
                        <a:gd name="T11" fmla="*/ 0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2" y="1"/>
                            <a:pt x="2" y="1"/>
                            <a:pt x="1" y="2"/>
                          </a:cubicBezTo>
                          <a:cubicBezTo>
                            <a:pt x="1" y="2"/>
                            <a:pt x="0" y="2"/>
                            <a:pt x="0" y="2"/>
                          </a:cubicBezTo>
                          <a:cubicBezTo>
                            <a:pt x="0" y="2"/>
                            <a:pt x="0" y="2"/>
                            <a:pt x="0" y="2"/>
                          </a:cubicBezTo>
                          <a:cubicBezTo>
                            <a:pt x="0" y="1"/>
                            <a:pt x="0" y="1"/>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14492"/>
                    <p:cNvSpPr>
                      <a:spLocks/>
                    </p:cNvSpPr>
                    <p:nvPr/>
                  </p:nvSpPr>
                  <p:spPr bwMode="auto">
                    <a:xfrm>
                      <a:off x="2118" y="355"/>
                      <a:ext cx="12" cy="8"/>
                    </a:xfrm>
                    <a:custGeom>
                      <a:avLst/>
                      <a:gdLst>
                        <a:gd name="T0" fmla="*/ 1 w 3"/>
                        <a:gd name="T1" fmla="*/ 0 h 2"/>
                        <a:gd name="T2" fmla="*/ 2 w 3"/>
                        <a:gd name="T3" fmla="*/ 0 h 2"/>
                        <a:gd name="T4" fmla="*/ 2 w 3"/>
                        <a:gd name="T5" fmla="*/ 1 h 2"/>
                        <a:gd name="T6" fmla="*/ 1 w 3"/>
                        <a:gd name="T7" fmla="*/ 1 h 2"/>
                        <a:gd name="T8" fmla="*/ 1 w 3"/>
                        <a:gd name="T9" fmla="*/ 0 h 2"/>
                        <a:gd name="T10" fmla="*/ 1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1" y="0"/>
                          </a:moveTo>
                          <a:cubicBezTo>
                            <a:pt x="2" y="0"/>
                            <a:pt x="2" y="0"/>
                            <a:pt x="2" y="0"/>
                          </a:cubicBezTo>
                          <a:cubicBezTo>
                            <a:pt x="3" y="0"/>
                            <a:pt x="3" y="1"/>
                            <a:pt x="2" y="1"/>
                          </a:cubicBezTo>
                          <a:cubicBezTo>
                            <a:pt x="2" y="2"/>
                            <a:pt x="1" y="2"/>
                            <a:pt x="1" y="1"/>
                          </a:cubicBezTo>
                          <a:cubicBezTo>
                            <a:pt x="0" y="1"/>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14493"/>
                    <p:cNvSpPr>
                      <a:spLocks/>
                    </p:cNvSpPr>
                    <p:nvPr/>
                  </p:nvSpPr>
                  <p:spPr bwMode="auto">
                    <a:xfrm>
                      <a:off x="2224" y="433"/>
                      <a:ext cx="8" cy="12"/>
                    </a:xfrm>
                    <a:custGeom>
                      <a:avLst/>
                      <a:gdLst>
                        <a:gd name="T0" fmla="*/ 2 w 2"/>
                        <a:gd name="T1" fmla="*/ 2 h 3"/>
                        <a:gd name="T2" fmla="*/ 0 w 2"/>
                        <a:gd name="T3" fmla="*/ 2 h 3"/>
                        <a:gd name="T4" fmla="*/ 0 w 2"/>
                        <a:gd name="T5" fmla="*/ 1 h 3"/>
                        <a:gd name="T6" fmla="*/ 0 w 2"/>
                        <a:gd name="T7" fmla="*/ 1 h 3"/>
                        <a:gd name="T8" fmla="*/ 2 w 2"/>
                        <a:gd name="T9" fmla="*/ 1 h 3"/>
                        <a:gd name="T10" fmla="*/ 2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2" y="2"/>
                          </a:moveTo>
                          <a:cubicBezTo>
                            <a:pt x="1" y="3"/>
                            <a:pt x="1" y="3"/>
                            <a:pt x="0" y="2"/>
                          </a:cubicBezTo>
                          <a:cubicBezTo>
                            <a:pt x="0" y="2"/>
                            <a:pt x="0" y="1"/>
                            <a:pt x="0" y="1"/>
                          </a:cubicBezTo>
                          <a:cubicBezTo>
                            <a:pt x="0" y="1"/>
                            <a:pt x="0" y="1"/>
                            <a:pt x="0" y="1"/>
                          </a:cubicBezTo>
                          <a:cubicBezTo>
                            <a:pt x="1" y="0"/>
                            <a:pt x="1" y="0"/>
                            <a:pt x="2" y="1"/>
                          </a:cubicBezTo>
                          <a:cubicBezTo>
                            <a:pt x="2" y="1"/>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14494"/>
                    <p:cNvSpPr>
                      <a:spLocks/>
                    </p:cNvSpPr>
                    <p:nvPr/>
                  </p:nvSpPr>
                  <p:spPr bwMode="auto">
                    <a:xfrm>
                      <a:off x="2224" y="457"/>
                      <a:ext cx="4" cy="8"/>
                    </a:xfrm>
                    <a:custGeom>
                      <a:avLst/>
                      <a:gdLst>
                        <a:gd name="T0" fmla="*/ 1 w 1"/>
                        <a:gd name="T1" fmla="*/ 1 h 2"/>
                        <a:gd name="T2" fmla="*/ 1 w 1"/>
                        <a:gd name="T3" fmla="*/ 1 h 2"/>
                        <a:gd name="T4" fmla="*/ 0 w 1"/>
                        <a:gd name="T5" fmla="*/ 1 h 2"/>
                        <a:gd name="T6" fmla="*/ 0 w 1"/>
                        <a:gd name="T7" fmla="*/ 1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1"/>
                          </a:cubicBezTo>
                          <a:cubicBezTo>
                            <a:pt x="0" y="2"/>
                            <a:pt x="0" y="1"/>
                            <a:pt x="0" y="1"/>
                          </a:cubicBezTo>
                          <a:cubicBezTo>
                            <a:pt x="0" y="1"/>
                            <a:pt x="0" y="1"/>
                            <a:pt x="0" y="1"/>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14495"/>
                    <p:cNvSpPr>
                      <a:spLocks/>
                    </p:cNvSpPr>
                    <p:nvPr/>
                  </p:nvSpPr>
                  <p:spPr bwMode="auto">
                    <a:xfrm>
                      <a:off x="1995" y="543"/>
                      <a:ext cx="12" cy="13"/>
                    </a:xfrm>
                    <a:custGeom>
                      <a:avLst/>
                      <a:gdLst>
                        <a:gd name="T0" fmla="*/ 1 w 3"/>
                        <a:gd name="T1" fmla="*/ 2 h 3"/>
                        <a:gd name="T2" fmla="*/ 2 w 3"/>
                        <a:gd name="T3" fmla="*/ 0 h 3"/>
                        <a:gd name="T4" fmla="*/ 1 w 3"/>
                        <a:gd name="T5" fmla="*/ 2 h 3"/>
                      </a:gdLst>
                      <a:ahLst/>
                      <a:cxnLst>
                        <a:cxn ang="0">
                          <a:pos x="T0" y="T1"/>
                        </a:cxn>
                        <a:cxn ang="0">
                          <a:pos x="T2" y="T3"/>
                        </a:cxn>
                        <a:cxn ang="0">
                          <a:pos x="T4" y="T5"/>
                        </a:cxn>
                      </a:cxnLst>
                      <a:rect l="0" t="0" r="r" b="b"/>
                      <a:pathLst>
                        <a:path w="3" h="3">
                          <a:moveTo>
                            <a:pt x="1" y="2"/>
                          </a:moveTo>
                          <a:cubicBezTo>
                            <a:pt x="0" y="1"/>
                            <a:pt x="2" y="0"/>
                            <a:pt x="2" y="0"/>
                          </a:cubicBezTo>
                          <a:cubicBezTo>
                            <a:pt x="3" y="1"/>
                            <a:pt x="2"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14496"/>
                    <p:cNvSpPr>
                      <a:spLocks/>
                    </p:cNvSpPr>
                    <p:nvPr/>
                  </p:nvSpPr>
                  <p:spPr bwMode="auto">
                    <a:xfrm>
                      <a:off x="1966" y="523"/>
                      <a:ext cx="21" cy="20"/>
                    </a:xfrm>
                    <a:custGeom>
                      <a:avLst/>
                      <a:gdLst>
                        <a:gd name="T0" fmla="*/ 1 w 5"/>
                        <a:gd name="T1" fmla="*/ 4 h 5"/>
                        <a:gd name="T2" fmla="*/ 3 w 5"/>
                        <a:gd name="T3" fmla="*/ 2 h 5"/>
                        <a:gd name="T4" fmla="*/ 1 w 5"/>
                        <a:gd name="T5" fmla="*/ 4 h 5"/>
                      </a:gdLst>
                      <a:ahLst/>
                      <a:cxnLst>
                        <a:cxn ang="0">
                          <a:pos x="T0" y="T1"/>
                        </a:cxn>
                        <a:cxn ang="0">
                          <a:pos x="T2" y="T3"/>
                        </a:cxn>
                        <a:cxn ang="0">
                          <a:pos x="T4" y="T5"/>
                        </a:cxn>
                      </a:cxnLst>
                      <a:rect l="0" t="0" r="r" b="b"/>
                      <a:pathLst>
                        <a:path w="5" h="5">
                          <a:moveTo>
                            <a:pt x="1" y="4"/>
                          </a:moveTo>
                          <a:cubicBezTo>
                            <a:pt x="0" y="2"/>
                            <a:pt x="2" y="0"/>
                            <a:pt x="3" y="2"/>
                          </a:cubicBezTo>
                          <a:cubicBezTo>
                            <a:pt x="5" y="3"/>
                            <a:pt x="2" y="5"/>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14497"/>
                    <p:cNvSpPr>
                      <a:spLocks/>
                    </p:cNvSpPr>
                    <p:nvPr/>
                  </p:nvSpPr>
                  <p:spPr bwMode="auto">
                    <a:xfrm>
                      <a:off x="1946" y="510"/>
                      <a:ext cx="8" cy="13"/>
                    </a:xfrm>
                    <a:custGeom>
                      <a:avLst/>
                      <a:gdLst>
                        <a:gd name="T0" fmla="*/ 0 w 2"/>
                        <a:gd name="T1" fmla="*/ 2 h 3"/>
                        <a:gd name="T2" fmla="*/ 0 w 2"/>
                        <a:gd name="T3" fmla="*/ 1 h 3"/>
                        <a:gd name="T4" fmla="*/ 0 w 2"/>
                        <a:gd name="T5" fmla="*/ 1 h 3"/>
                        <a:gd name="T6" fmla="*/ 2 w 2"/>
                        <a:gd name="T7" fmla="*/ 1 h 3"/>
                        <a:gd name="T8" fmla="*/ 2 w 2"/>
                        <a:gd name="T9" fmla="*/ 2 h 3"/>
                        <a:gd name="T10" fmla="*/ 2 w 2"/>
                        <a:gd name="T11" fmla="*/ 2 h 3"/>
                        <a:gd name="T12" fmla="*/ 0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2"/>
                          </a:moveTo>
                          <a:cubicBezTo>
                            <a:pt x="0" y="2"/>
                            <a:pt x="0" y="1"/>
                            <a:pt x="0" y="1"/>
                          </a:cubicBezTo>
                          <a:cubicBezTo>
                            <a:pt x="0" y="1"/>
                            <a:pt x="0" y="1"/>
                            <a:pt x="0" y="1"/>
                          </a:cubicBezTo>
                          <a:cubicBezTo>
                            <a:pt x="1" y="0"/>
                            <a:pt x="1" y="0"/>
                            <a:pt x="2" y="1"/>
                          </a:cubicBezTo>
                          <a:cubicBezTo>
                            <a:pt x="2" y="1"/>
                            <a:pt x="2" y="2"/>
                            <a:pt x="2" y="2"/>
                          </a:cubicBezTo>
                          <a:cubicBezTo>
                            <a:pt x="2" y="2"/>
                            <a:pt x="2" y="2"/>
                            <a:pt x="2" y="2"/>
                          </a:cubicBezTo>
                          <a:cubicBezTo>
                            <a:pt x="1" y="3"/>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14498"/>
                    <p:cNvSpPr>
                      <a:spLocks/>
                    </p:cNvSpPr>
                    <p:nvPr/>
                  </p:nvSpPr>
                  <p:spPr bwMode="auto">
                    <a:xfrm>
                      <a:off x="1917" y="486"/>
                      <a:ext cx="12" cy="12"/>
                    </a:xfrm>
                    <a:custGeom>
                      <a:avLst/>
                      <a:gdLst>
                        <a:gd name="T0" fmla="*/ 1 w 3"/>
                        <a:gd name="T1" fmla="*/ 2 h 3"/>
                        <a:gd name="T2" fmla="*/ 1 w 3"/>
                        <a:gd name="T3" fmla="*/ 2 h 3"/>
                        <a:gd name="T4" fmla="*/ 1 w 3"/>
                        <a:gd name="T5" fmla="*/ 0 h 3"/>
                        <a:gd name="T6" fmla="*/ 3 w 3"/>
                        <a:gd name="T7" fmla="*/ 0 h 3"/>
                        <a:gd name="T8" fmla="*/ 3 w 3"/>
                        <a:gd name="T9" fmla="*/ 0 h 3"/>
                        <a:gd name="T10" fmla="*/ 3 w 3"/>
                        <a:gd name="T11" fmla="*/ 2 h 3"/>
                        <a:gd name="T12" fmla="*/ 1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2"/>
                          </a:moveTo>
                          <a:cubicBezTo>
                            <a:pt x="1" y="2"/>
                            <a:pt x="1" y="2"/>
                            <a:pt x="1" y="2"/>
                          </a:cubicBezTo>
                          <a:cubicBezTo>
                            <a:pt x="0" y="2"/>
                            <a:pt x="0" y="1"/>
                            <a:pt x="1" y="0"/>
                          </a:cubicBezTo>
                          <a:cubicBezTo>
                            <a:pt x="1" y="0"/>
                            <a:pt x="2" y="0"/>
                            <a:pt x="3" y="0"/>
                          </a:cubicBezTo>
                          <a:cubicBezTo>
                            <a:pt x="3" y="0"/>
                            <a:pt x="3" y="0"/>
                            <a:pt x="3" y="0"/>
                          </a:cubicBezTo>
                          <a:cubicBezTo>
                            <a:pt x="3" y="1"/>
                            <a:pt x="3" y="2"/>
                            <a:pt x="3" y="2"/>
                          </a:cubicBezTo>
                          <a:cubicBezTo>
                            <a:pt x="2" y="3"/>
                            <a:pt x="1"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14499"/>
                    <p:cNvSpPr>
                      <a:spLocks/>
                    </p:cNvSpPr>
                    <p:nvPr/>
                  </p:nvSpPr>
                  <p:spPr bwMode="auto">
                    <a:xfrm>
                      <a:off x="1901" y="457"/>
                      <a:ext cx="8" cy="8"/>
                    </a:xfrm>
                    <a:custGeom>
                      <a:avLst/>
                      <a:gdLst>
                        <a:gd name="T0" fmla="*/ 0 w 2"/>
                        <a:gd name="T1" fmla="*/ 0 h 2"/>
                        <a:gd name="T2" fmla="*/ 1 w 2"/>
                        <a:gd name="T3" fmla="*/ 0 h 2"/>
                        <a:gd name="T4" fmla="*/ 1 w 2"/>
                        <a:gd name="T5" fmla="*/ 0 h 2"/>
                        <a:gd name="T6" fmla="*/ 1 w 2"/>
                        <a:gd name="T7" fmla="*/ 0 h 2"/>
                        <a:gd name="T8" fmla="*/ 2 w 2"/>
                        <a:gd name="T9" fmla="*/ 1 h 2"/>
                        <a:gd name="T10" fmla="*/ 1 w 2"/>
                        <a:gd name="T11" fmla="*/ 1 h 2"/>
                        <a:gd name="T12" fmla="*/ 1 w 2"/>
                        <a:gd name="T13" fmla="*/ 1 h 2"/>
                        <a:gd name="T14" fmla="*/ 1 w 2"/>
                        <a:gd name="T15" fmla="*/ 1 h 2"/>
                        <a:gd name="T16" fmla="*/ 0 w 2"/>
                        <a:gd name="T17" fmla="*/ 1 h 2"/>
                        <a:gd name="T18" fmla="*/ 0 w 2"/>
                        <a:gd name="T19" fmla="*/ 1 h 2"/>
                        <a:gd name="T20" fmla="*/ 0 w 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0" y="0"/>
                          </a:moveTo>
                          <a:cubicBezTo>
                            <a:pt x="0" y="0"/>
                            <a:pt x="1" y="0"/>
                            <a:pt x="1" y="0"/>
                          </a:cubicBezTo>
                          <a:cubicBezTo>
                            <a:pt x="1" y="0"/>
                            <a:pt x="1" y="0"/>
                            <a:pt x="1" y="0"/>
                          </a:cubicBezTo>
                          <a:cubicBezTo>
                            <a:pt x="1" y="0"/>
                            <a:pt x="1" y="0"/>
                            <a:pt x="1" y="0"/>
                          </a:cubicBezTo>
                          <a:cubicBezTo>
                            <a:pt x="1" y="0"/>
                            <a:pt x="2" y="0"/>
                            <a:pt x="2" y="1"/>
                          </a:cubicBezTo>
                          <a:cubicBezTo>
                            <a:pt x="2" y="1"/>
                            <a:pt x="2" y="1"/>
                            <a:pt x="1" y="1"/>
                          </a:cubicBezTo>
                          <a:cubicBezTo>
                            <a:pt x="1" y="1"/>
                            <a:pt x="1" y="1"/>
                            <a:pt x="1" y="1"/>
                          </a:cubicBezTo>
                          <a:cubicBezTo>
                            <a:pt x="1" y="1"/>
                            <a:pt x="1" y="1"/>
                            <a:pt x="1" y="1"/>
                          </a:cubicBezTo>
                          <a:cubicBezTo>
                            <a:pt x="1" y="2"/>
                            <a:pt x="0" y="2"/>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14500"/>
                    <p:cNvSpPr>
                      <a:spLocks/>
                    </p:cNvSpPr>
                    <p:nvPr/>
                  </p:nvSpPr>
                  <p:spPr bwMode="auto">
                    <a:xfrm>
                      <a:off x="2224" y="478"/>
                      <a:ext cx="8" cy="8"/>
                    </a:xfrm>
                    <a:custGeom>
                      <a:avLst/>
                      <a:gdLst>
                        <a:gd name="T0" fmla="*/ 2 w 2"/>
                        <a:gd name="T1" fmla="*/ 1 h 2"/>
                        <a:gd name="T2" fmla="*/ 2 w 2"/>
                        <a:gd name="T3" fmla="*/ 1 h 2"/>
                        <a:gd name="T4" fmla="*/ 2 w 2"/>
                        <a:gd name="T5" fmla="*/ 2 h 2"/>
                        <a:gd name="T6" fmla="*/ 0 w 2"/>
                        <a:gd name="T7" fmla="*/ 2 h 2"/>
                        <a:gd name="T8" fmla="*/ 0 w 2"/>
                        <a:gd name="T9" fmla="*/ 2 h 2"/>
                        <a:gd name="T10" fmla="*/ 0 w 2"/>
                        <a:gd name="T11" fmla="*/ 1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2"/>
                            <a:pt x="2" y="2"/>
                          </a:cubicBezTo>
                          <a:cubicBezTo>
                            <a:pt x="1" y="2"/>
                            <a:pt x="1" y="2"/>
                            <a:pt x="0" y="2"/>
                          </a:cubicBezTo>
                          <a:cubicBezTo>
                            <a:pt x="0" y="2"/>
                            <a:pt x="0" y="2"/>
                            <a:pt x="0" y="2"/>
                          </a:cubicBezTo>
                          <a:cubicBezTo>
                            <a:pt x="0" y="2"/>
                            <a:pt x="0" y="1"/>
                            <a:pt x="0" y="1"/>
                          </a:cubicBezTo>
                          <a:cubicBezTo>
                            <a:pt x="1" y="0"/>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14501"/>
                    <p:cNvSpPr>
                      <a:spLocks/>
                    </p:cNvSpPr>
                    <p:nvPr/>
                  </p:nvSpPr>
                  <p:spPr bwMode="auto">
                    <a:xfrm>
                      <a:off x="2081" y="379"/>
                      <a:ext cx="49" cy="9"/>
                    </a:xfrm>
                    <a:custGeom>
                      <a:avLst/>
                      <a:gdLst>
                        <a:gd name="T0" fmla="*/ 3 w 12"/>
                        <a:gd name="T1" fmla="*/ 0 h 2"/>
                        <a:gd name="T2" fmla="*/ 1 w 12"/>
                        <a:gd name="T3" fmla="*/ 0 h 2"/>
                        <a:gd name="T4" fmla="*/ 2 w 12"/>
                        <a:gd name="T5" fmla="*/ 0 h 2"/>
                        <a:gd name="T6" fmla="*/ 1 w 12"/>
                        <a:gd name="T7" fmla="*/ 0 h 2"/>
                        <a:gd name="T8" fmla="*/ 0 w 12"/>
                        <a:gd name="T9" fmla="*/ 0 h 2"/>
                        <a:gd name="T10" fmla="*/ 3 w 12"/>
                        <a:gd name="T11" fmla="*/ 0 h 2"/>
                        <a:gd name="T12" fmla="*/ 8 w 12"/>
                        <a:gd name="T13" fmla="*/ 0 h 2"/>
                        <a:gd name="T14" fmla="*/ 11 w 12"/>
                        <a:gd name="T15" fmla="*/ 1 h 2"/>
                        <a:gd name="T16" fmla="*/ 12 w 12"/>
                        <a:gd name="T17" fmla="*/ 2 h 2"/>
                        <a:gd name="T18" fmla="*/ 7 w 12"/>
                        <a:gd name="T19" fmla="*/ 0 h 2"/>
                        <a:gd name="T20" fmla="*/ 3 w 1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2">
                          <a:moveTo>
                            <a:pt x="3" y="0"/>
                          </a:moveTo>
                          <a:cubicBezTo>
                            <a:pt x="2" y="0"/>
                            <a:pt x="1" y="0"/>
                            <a:pt x="1" y="0"/>
                          </a:cubicBezTo>
                          <a:cubicBezTo>
                            <a:pt x="2" y="0"/>
                            <a:pt x="2" y="0"/>
                            <a:pt x="2" y="0"/>
                          </a:cubicBezTo>
                          <a:cubicBezTo>
                            <a:pt x="2" y="0"/>
                            <a:pt x="1" y="0"/>
                            <a:pt x="1" y="0"/>
                          </a:cubicBezTo>
                          <a:cubicBezTo>
                            <a:pt x="0" y="0"/>
                            <a:pt x="0" y="0"/>
                            <a:pt x="0" y="0"/>
                          </a:cubicBezTo>
                          <a:cubicBezTo>
                            <a:pt x="1" y="0"/>
                            <a:pt x="2" y="0"/>
                            <a:pt x="3" y="0"/>
                          </a:cubicBezTo>
                          <a:cubicBezTo>
                            <a:pt x="5" y="0"/>
                            <a:pt x="6" y="0"/>
                            <a:pt x="8" y="0"/>
                          </a:cubicBezTo>
                          <a:cubicBezTo>
                            <a:pt x="9" y="1"/>
                            <a:pt x="11" y="1"/>
                            <a:pt x="11" y="1"/>
                          </a:cubicBezTo>
                          <a:cubicBezTo>
                            <a:pt x="12" y="2"/>
                            <a:pt x="12" y="2"/>
                            <a:pt x="12" y="2"/>
                          </a:cubicBezTo>
                          <a:cubicBezTo>
                            <a:pt x="12" y="2"/>
                            <a:pt x="10" y="1"/>
                            <a:pt x="7" y="0"/>
                          </a:cubicBezTo>
                          <a:cubicBezTo>
                            <a:pt x="5"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14502"/>
                    <p:cNvSpPr>
                      <a:spLocks/>
                    </p:cNvSpPr>
                    <p:nvPr/>
                  </p:nvSpPr>
                  <p:spPr bwMode="auto">
                    <a:xfrm>
                      <a:off x="2212" y="424"/>
                      <a:ext cx="12" cy="62"/>
                    </a:xfrm>
                    <a:custGeom>
                      <a:avLst/>
                      <a:gdLst>
                        <a:gd name="T0" fmla="*/ 1 w 3"/>
                        <a:gd name="T1" fmla="*/ 14 h 15"/>
                        <a:gd name="T2" fmla="*/ 1 w 3"/>
                        <a:gd name="T3" fmla="*/ 14 h 15"/>
                        <a:gd name="T4" fmla="*/ 1 w 3"/>
                        <a:gd name="T5" fmla="*/ 13 h 15"/>
                        <a:gd name="T6" fmla="*/ 1 w 3"/>
                        <a:gd name="T7" fmla="*/ 13 h 15"/>
                        <a:gd name="T8" fmla="*/ 3 w 3"/>
                        <a:gd name="T9" fmla="*/ 12 h 15"/>
                        <a:gd name="T10" fmla="*/ 2 w 3"/>
                        <a:gd name="T11" fmla="*/ 9 h 15"/>
                        <a:gd name="T12" fmla="*/ 2 w 3"/>
                        <a:gd name="T13" fmla="*/ 9 h 15"/>
                        <a:gd name="T14" fmla="*/ 2 w 3"/>
                        <a:gd name="T15" fmla="*/ 9 h 15"/>
                        <a:gd name="T16" fmla="*/ 3 w 3"/>
                        <a:gd name="T17" fmla="*/ 8 h 15"/>
                        <a:gd name="T18" fmla="*/ 2 w 3"/>
                        <a:gd name="T19" fmla="*/ 5 h 15"/>
                        <a:gd name="T20" fmla="*/ 1 w 3"/>
                        <a:gd name="T21" fmla="*/ 4 h 15"/>
                        <a:gd name="T22" fmla="*/ 1 w 3"/>
                        <a:gd name="T23" fmla="*/ 4 h 15"/>
                        <a:gd name="T24" fmla="*/ 1 w 3"/>
                        <a:gd name="T25" fmla="*/ 4 h 15"/>
                        <a:gd name="T26" fmla="*/ 1 w 3"/>
                        <a:gd name="T27" fmla="*/ 4 h 15"/>
                        <a:gd name="T28" fmla="*/ 1 w 3"/>
                        <a:gd name="T29" fmla="*/ 4 h 15"/>
                        <a:gd name="T30" fmla="*/ 1 w 3"/>
                        <a:gd name="T31" fmla="*/ 3 h 15"/>
                        <a:gd name="T32" fmla="*/ 0 w 3"/>
                        <a:gd name="T33" fmla="*/ 0 h 15"/>
                        <a:gd name="T34" fmla="*/ 0 w 3"/>
                        <a:gd name="T35" fmla="*/ 0 h 15"/>
                        <a:gd name="T36" fmla="*/ 0 w 3"/>
                        <a:gd name="T37" fmla="*/ 0 h 15"/>
                        <a:gd name="T38" fmla="*/ 1 w 3"/>
                        <a:gd name="T39" fmla="*/ 1 h 15"/>
                        <a:gd name="T40" fmla="*/ 2 w 3"/>
                        <a:gd name="T41" fmla="*/ 4 h 15"/>
                        <a:gd name="T42" fmla="*/ 2 w 3"/>
                        <a:gd name="T43" fmla="*/ 4 h 15"/>
                        <a:gd name="T44" fmla="*/ 2 w 3"/>
                        <a:gd name="T45" fmla="*/ 4 h 15"/>
                        <a:gd name="T46" fmla="*/ 2 w 3"/>
                        <a:gd name="T47" fmla="*/ 4 h 15"/>
                        <a:gd name="T48" fmla="*/ 3 w 3"/>
                        <a:gd name="T49" fmla="*/ 6 h 15"/>
                        <a:gd name="T50" fmla="*/ 3 w 3"/>
                        <a:gd name="T51" fmla="*/ 8 h 15"/>
                        <a:gd name="T52" fmla="*/ 3 w 3"/>
                        <a:gd name="T53" fmla="*/ 9 h 15"/>
                        <a:gd name="T54" fmla="*/ 3 w 3"/>
                        <a:gd name="T55" fmla="*/ 9 h 15"/>
                        <a:gd name="T56" fmla="*/ 3 w 3"/>
                        <a:gd name="T57" fmla="*/ 9 h 15"/>
                        <a:gd name="T58" fmla="*/ 3 w 3"/>
                        <a:gd name="T59" fmla="*/ 9 h 15"/>
                        <a:gd name="T60" fmla="*/ 2 w 3"/>
                        <a:gd name="T61" fmla="*/ 13 h 15"/>
                        <a:gd name="T62" fmla="*/ 2 w 3"/>
                        <a:gd name="T63" fmla="*/ 13 h 15"/>
                        <a:gd name="T64" fmla="*/ 1 w 3"/>
                        <a:gd name="T65" fmla="*/ 14 h 15"/>
                        <a:gd name="T66" fmla="*/ 2 w 3"/>
                        <a:gd name="T67" fmla="*/ 14 h 15"/>
                        <a:gd name="T68" fmla="*/ 2 w 3"/>
                        <a:gd name="T69" fmla="*/ 14 h 15"/>
                        <a:gd name="T70" fmla="*/ 1 w 3"/>
                        <a:gd name="T71"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 h="15">
                          <a:moveTo>
                            <a:pt x="1" y="14"/>
                          </a:moveTo>
                          <a:cubicBezTo>
                            <a:pt x="1" y="14"/>
                            <a:pt x="1" y="14"/>
                            <a:pt x="1" y="14"/>
                          </a:cubicBezTo>
                          <a:cubicBezTo>
                            <a:pt x="1" y="14"/>
                            <a:pt x="1" y="14"/>
                            <a:pt x="1" y="14"/>
                          </a:cubicBezTo>
                          <a:cubicBezTo>
                            <a:pt x="1" y="14"/>
                            <a:pt x="1" y="14"/>
                            <a:pt x="1" y="14"/>
                          </a:cubicBezTo>
                          <a:cubicBezTo>
                            <a:pt x="1" y="14"/>
                            <a:pt x="1" y="14"/>
                            <a:pt x="1" y="14"/>
                          </a:cubicBezTo>
                          <a:cubicBezTo>
                            <a:pt x="1" y="14"/>
                            <a:pt x="1" y="13"/>
                            <a:pt x="1" y="13"/>
                          </a:cubicBezTo>
                          <a:cubicBezTo>
                            <a:pt x="1" y="13"/>
                            <a:pt x="1" y="13"/>
                            <a:pt x="1" y="13"/>
                          </a:cubicBezTo>
                          <a:cubicBezTo>
                            <a:pt x="1" y="13"/>
                            <a:pt x="1" y="13"/>
                            <a:pt x="1" y="13"/>
                          </a:cubicBezTo>
                          <a:cubicBezTo>
                            <a:pt x="2" y="13"/>
                            <a:pt x="2" y="13"/>
                            <a:pt x="2" y="13"/>
                          </a:cubicBezTo>
                          <a:cubicBezTo>
                            <a:pt x="2" y="13"/>
                            <a:pt x="3" y="12"/>
                            <a:pt x="3" y="12"/>
                          </a:cubicBezTo>
                          <a:cubicBezTo>
                            <a:pt x="3" y="11"/>
                            <a:pt x="3" y="10"/>
                            <a:pt x="3" y="10"/>
                          </a:cubicBezTo>
                          <a:cubicBezTo>
                            <a:pt x="3"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3" y="8"/>
                          </a:cubicBezTo>
                          <a:cubicBezTo>
                            <a:pt x="3" y="8"/>
                            <a:pt x="3" y="8"/>
                            <a:pt x="3" y="8"/>
                          </a:cubicBezTo>
                          <a:cubicBezTo>
                            <a:pt x="3" y="7"/>
                            <a:pt x="3" y="6"/>
                            <a:pt x="2" y="6"/>
                          </a:cubicBezTo>
                          <a:cubicBezTo>
                            <a:pt x="2" y="5"/>
                            <a:pt x="2" y="5"/>
                            <a:pt x="2" y="5"/>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3"/>
                            <a:pt x="1" y="3"/>
                          </a:cubicBezTo>
                          <a:cubicBezTo>
                            <a:pt x="1" y="2"/>
                            <a:pt x="1" y="2"/>
                            <a:pt x="1" y="1"/>
                          </a:cubicBezTo>
                          <a:cubicBezTo>
                            <a:pt x="0" y="1"/>
                            <a:pt x="0" y="1"/>
                            <a:pt x="0" y="0"/>
                          </a:cubicBezTo>
                          <a:cubicBezTo>
                            <a:pt x="0" y="0"/>
                            <a:pt x="0" y="0"/>
                            <a:pt x="0" y="0"/>
                          </a:cubicBezTo>
                          <a:cubicBezTo>
                            <a:pt x="0" y="0"/>
                            <a:pt x="0" y="0"/>
                            <a:pt x="0" y="0"/>
                          </a:cubicBezTo>
                          <a:cubicBezTo>
                            <a:pt x="0" y="0"/>
                            <a:pt x="0" y="0"/>
                            <a:pt x="0" y="0"/>
                          </a:cubicBezTo>
                          <a:cubicBezTo>
                            <a:pt x="0" y="0"/>
                            <a:pt x="0" y="0"/>
                            <a:pt x="0" y="0"/>
                          </a:cubicBezTo>
                          <a:cubicBezTo>
                            <a:pt x="0" y="0"/>
                            <a:pt x="0" y="1"/>
                            <a:pt x="0" y="1"/>
                          </a:cubicBezTo>
                          <a:cubicBezTo>
                            <a:pt x="1" y="1"/>
                            <a:pt x="1" y="1"/>
                            <a:pt x="1" y="1"/>
                          </a:cubicBezTo>
                          <a:cubicBezTo>
                            <a:pt x="1" y="2"/>
                            <a:pt x="1" y="2"/>
                            <a:pt x="2" y="3"/>
                          </a:cubicBezTo>
                          <a:cubicBezTo>
                            <a:pt x="2" y="3"/>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2" y="4"/>
                            <a:pt x="2" y="4"/>
                            <a:pt x="2" y="4"/>
                          </a:cubicBezTo>
                          <a:cubicBezTo>
                            <a:pt x="3" y="5"/>
                            <a:pt x="3" y="5"/>
                            <a:pt x="3" y="6"/>
                          </a:cubicBezTo>
                          <a:cubicBezTo>
                            <a:pt x="3" y="6"/>
                            <a:pt x="3" y="7"/>
                            <a:pt x="3" y="8"/>
                          </a:cubicBezTo>
                          <a:cubicBezTo>
                            <a:pt x="3" y="8"/>
                            <a:pt x="3" y="8"/>
                            <a:pt x="3" y="8"/>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10"/>
                            <a:pt x="3" y="11"/>
                            <a:pt x="3" y="11"/>
                          </a:cubicBezTo>
                          <a:cubicBezTo>
                            <a:pt x="3" y="12"/>
                            <a:pt x="3" y="12"/>
                            <a:pt x="2" y="13"/>
                          </a:cubicBezTo>
                          <a:cubicBezTo>
                            <a:pt x="2" y="13"/>
                            <a:pt x="2" y="13"/>
                            <a:pt x="2" y="13"/>
                          </a:cubicBezTo>
                          <a:cubicBezTo>
                            <a:pt x="2" y="13"/>
                            <a:pt x="2" y="13"/>
                            <a:pt x="2" y="13"/>
                          </a:cubicBezTo>
                          <a:cubicBezTo>
                            <a:pt x="2" y="14"/>
                            <a:pt x="1" y="14"/>
                            <a:pt x="1" y="14"/>
                          </a:cubicBezTo>
                          <a:cubicBezTo>
                            <a:pt x="1" y="14"/>
                            <a:pt x="1" y="14"/>
                            <a:pt x="1" y="14"/>
                          </a:cubicBezTo>
                          <a:cubicBezTo>
                            <a:pt x="1" y="14"/>
                            <a:pt x="1" y="14"/>
                            <a:pt x="1" y="14"/>
                          </a:cubicBezTo>
                          <a:cubicBezTo>
                            <a:pt x="2" y="14"/>
                            <a:pt x="2" y="14"/>
                            <a:pt x="2" y="14"/>
                          </a:cubicBezTo>
                          <a:cubicBezTo>
                            <a:pt x="2" y="14"/>
                            <a:pt x="2" y="14"/>
                            <a:pt x="2" y="14"/>
                          </a:cubicBezTo>
                          <a:cubicBezTo>
                            <a:pt x="2" y="14"/>
                            <a:pt x="2" y="14"/>
                            <a:pt x="2" y="14"/>
                          </a:cubicBezTo>
                          <a:cubicBezTo>
                            <a:pt x="2" y="14"/>
                            <a:pt x="2" y="15"/>
                            <a:pt x="1" y="15"/>
                          </a:cubicBezTo>
                          <a:cubicBezTo>
                            <a:pt x="2" y="15"/>
                            <a:pt x="2" y="14"/>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14503"/>
                    <p:cNvSpPr>
                      <a:spLocks noEditPoints="1"/>
                    </p:cNvSpPr>
                    <p:nvPr/>
                  </p:nvSpPr>
                  <p:spPr bwMode="auto">
                    <a:xfrm>
                      <a:off x="1917" y="359"/>
                      <a:ext cx="307" cy="201"/>
                    </a:xfrm>
                    <a:custGeom>
                      <a:avLst/>
                      <a:gdLst>
                        <a:gd name="T0" fmla="*/ 54 w 75"/>
                        <a:gd name="T1" fmla="*/ 46 h 49"/>
                        <a:gd name="T2" fmla="*/ 56 w 75"/>
                        <a:gd name="T3" fmla="*/ 46 h 49"/>
                        <a:gd name="T4" fmla="*/ 56 w 75"/>
                        <a:gd name="T5" fmla="*/ 45 h 49"/>
                        <a:gd name="T6" fmla="*/ 61 w 75"/>
                        <a:gd name="T7" fmla="*/ 42 h 49"/>
                        <a:gd name="T8" fmla="*/ 64 w 75"/>
                        <a:gd name="T9" fmla="*/ 41 h 49"/>
                        <a:gd name="T10" fmla="*/ 65 w 75"/>
                        <a:gd name="T11" fmla="*/ 39 h 49"/>
                        <a:gd name="T12" fmla="*/ 70 w 75"/>
                        <a:gd name="T13" fmla="*/ 34 h 49"/>
                        <a:gd name="T14" fmla="*/ 72 w 75"/>
                        <a:gd name="T15" fmla="*/ 31 h 49"/>
                        <a:gd name="T16" fmla="*/ 72 w 75"/>
                        <a:gd name="T17" fmla="*/ 29 h 49"/>
                        <a:gd name="T18" fmla="*/ 70 w 75"/>
                        <a:gd name="T19" fmla="*/ 32 h 49"/>
                        <a:gd name="T20" fmla="*/ 73 w 75"/>
                        <a:gd name="T21" fmla="*/ 25 h 49"/>
                        <a:gd name="T22" fmla="*/ 72 w 75"/>
                        <a:gd name="T23" fmla="*/ 21 h 49"/>
                        <a:gd name="T24" fmla="*/ 68 w 75"/>
                        <a:gd name="T25" fmla="*/ 14 h 49"/>
                        <a:gd name="T26" fmla="*/ 57 w 75"/>
                        <a:gd name="T27" fmla="*/ 5 h 49"/>
                        <a:gd name="T28" fmla="*/ 50 w 75"/>
                        <a:gd name="T29" fmla="*/ 2 h 49"/>
                        <a:gd name="T30" fmla="*/ 46 w 75"/>
                        <a:gd name="T31" fmla="*/ 1 h 49"/>
                        <a:gd name="T32" fmla="*/ 41 w 75"/>
                        <a:gd name="T33" fmla="*/ 1 h 49"/>
                        <a:gd name="T34" fmla="*/ 36 w 75"/>
                        <a:gd name="T35" fmla="*/ 2 h 49"/>
                        <a:gd name="T36" fmla="*/ 33 w 75"/>
                        <a:gd name="T37" fmla="*/ 2 h 49"/>
                        <a:gd name="T38" fmla="*/ 31 w 75"/>
                        <a:gd name="T39" fmla="*/ 3 h 49"/>
                        <a:gd name="T40" fmla="*/ 27 w 75"/>
                        <a:gd name="T41" fmla="*/ 4 h 49"/>
                        <a:gd name="T42" fmla="*/ 22 w 75"/>
                        <a:gd name="T43" fmla="*/ 5 h 49"/>
                        <a:gd name="T44" fmla="*/ 19 w 75"/>
                        <a:gd name="T45" fmla="*/ 8 h 49"/>
                        <a:gd name="T46" fmla="*/ 15 w 75"/>
                        <a:gd name="T47" fmla="*/ 10 h 49"/>
                        <a:gd name="T48" fmla="*/ 12 w 75"/>
                        <a:gd name="T49" fmla="*/ 12 h 49"/>
                        <a:gd name="T50" fmla="*/ 8 w 75"/>
                        <a:gd name="T51" fmla="*/ 14 h 49"/>
                        <a:gd name="T52" fmla="*/ 5 w 75"/>
                        <a:gd name="T53" fmla="*/ 18 h 49"/>
                        <a:gd name="T54" fmla="*/ 2 w 75"/>
                        <a:gd name="T55" fmla="*/ 22 h 49"/>
                        <a:gd name="T56" fmla="*/ 0 w 75"/>
                        <a:gd name="T57" fmla="*/ 24 h 49"/>
                        <a:gd name="T58" fmla="*/ 1 w 75"/>
                        <a:gd name="T59" fmla="*/ 28 h 49"/>
                        <a:gd name="T60" fmla="*/ 4 w 75"/>
                        <a:gd name="T61" fmla="*/ 31 h 49"/>
                        <a:gd name="T62" fmla="*/ 7 w 75"/>
                        <a:gd name="T63" fmla="*/ 34 h 49"/>
                        <a:gd name="T64" fmla="*/ 10 w 75"/>
                        <a:gd name="T65" fmla="*/ 37 h 49"/>
                        <a:gd name="T66" fmla="*/ 11 w 75"/>
                        <a:gd name="T67" fmla="*/ 38 h 49"/>
                        <a:gd name="T68" fmla="*/ 15 w 75"/>
                        <a:gd name="T69" fmla="*/ 40 h 49"/>
                        <a:gd name="T70" fmla="*/ 19 w 75"/>
                        <a:gd name="T71" fmla="*/ 42 h 49"/>
                        <a:gd name="T72" fmla="*/ 22 w 75"/>
                        <a:gd name="T73" fmla="*/ 44 h 49"/>
                        <a:gd name="T74" fmla="*/ 26 w 75"/>
                        <a:gd name="T75" fmla="*/ 46 h 49"/>
                        <a:gd name="T76" fmla="*/ 27 w 75"/>
                        <a:gd name="T77" fmla="*/ 46 h 49"/>
                        <a:gd name="T78" fmla="*/ 31 w 75"/>
                        <a:gd name="T79" fmla="*/ 47 h 49"/>
                        <a:gd name="T80" fmla="*/ 36 w 75"/>
                        <a:gd name="T81" fmla="*/ 48 h 49"/>
                        <a:gd name="T82" fmla="*/ 38 w 75"/>
                        <a:gd name="T83" fmla="*/ 49 h 49"/>
                        <a:gd name="T84" fmla="*/ 41 w 75"/>
                        <a:gd name="T85" fmla="*/ 48 h 49"/>
                        <a:gd name="T86" fmla="*/ 46 w 75"/>
                        <a:gd name="T87" fmla="*/ 48 h 49"/>
                        <a:gd name="T88" fmla="*/ 64 w 75"/>
                        <a:gd name="T89" fmla="*/ 36 h 49"/>
                        <a:gd name="T90" fmla="*/ 41 w 75"/>
                        <a:gd name="T91" fmla="*/ 46 h 49"/>
                        <a:gd name="T92" fmla="*/ 11 w 75"/>
                        <a:gd name="T93" fmla="*/ 33 h 49"/>
                        <a:gd name="T94" fmla="*/ 3 w 75"/>
                        <a:gd name="T95" fmla="*/ 25 h 49"/>
                        <a:gd name="T96" fmla="*/ 12 w 75"/>
                        <a:gd name="T97" fmla="*/ 14 h 49"/>
                        <a:gd name="T98" fmla="*/ 21 w 75"/>
                        <a:gd name="T99" fmla="*/ 10 h 49"/>
                        <a:gd name="T100" fmla="*/ 33 w 75"/>
                        <a:gd name="T101" fmla="*/ 5 h 49"/>
                        <a:gd name="T102" fmla="*/ 41 w 75"/>
                        <a:gd name="T103" fmla="*/ 4 h 49"/>
                        <a:gd name="T104" fmla="*/ 60 w 75"/>
                        <a:gd name="T105" fmla="*/ 10 h 49"/>
                        <a:gd name="T106" fmla="*/ 70 w 75"/>
                        <a:gd name="T107" fmla="*/ 20 h 49"/>
                        <a:gd name="T108" fmla="*/ 69 w 75"/>
                        <a:gd name="T109" fmla="*/ 30 h 49"/>
                        <a:gd name="T110" fmla="*/ 20 w 75"/>
                        <a:gd name="T111" fmla="*/ 10 h 49"/>
                        <a:gd name="T112" fmla="*/ 70 w 75"/>
                        <a:gd name="T113" fmla="*/ 34 h 49"/>
                        <a:gd name="T114" fmla="*/ 64 w 75"/>
                        <a:gd name="T115" fmla="*/ 41 h 49"/>
                        <a:gd name="T116" fmla="*/ 65 w 75"/>
                        <a:gd name="T117" fmla="*/ 39 h 49"/>
                        <a:gd name="T118" fmla="*/ 65 w 75"/>
                        <a:gd name="T119" fmla="*/ 3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 h="49">
                          <a:moveTo>
                            <a:pt x="50" y="47"/>
                          </a:moveTo>
                          <a:cubicBezTo>
                            <a:pt x="50" y="47"/>
                            <a:pt x="51" y="48"/>
                            <a:pt x="51" y="47"/>
                          </a:cubicBezTo>
                          <a:cubicBezTo>
                            <a:pt x="52" y="47"/>
                            <a:pt x="52" y="47"/>
                            <a:pt x="52" y="47"/>
                          </a:cubicBezTo>
                          <a:cubicBezTo>
                            <a:pt x="53" y="47"/>
                            <a:pt x="53" y="47"/>
                            <a:pt x="53" y="46"/>
                          </a:cubicBezTo>
                          <a:cubicBezTo>
                            <a:pt x="53" y="46"/>
                            <a:pt x="53" y="46"/>
                            <a:pt x="53" y="46"/>
                          </a:cubicBezTo>
                          <a:cubicBezTo>
                            <a:pt x="53" y="46"/>
                            <a:pt x="53" y="46"/>
                            <a:pt x="53" y="46"/>
                          </a:cubicBezTo>
                          <a:cubicBezTo>
                            <a:pt x="54" y="46"/>
                            <a:pt x="54" y="46"/>
                            <a:pt x="54" y="46"/>
                          </a:cubicBezTo>
                          <a:cubicBezTo>
                            <a:pt x="54" y="46"/>
                            <a:pt x="54" y="46"/>
                            <a:pt x="54" y="46"/>
                          </a:cubicBezTo>
                          <a:cubicBezTo>
                            <a:pt x="54" y="46"/>
                            <a:pt x="54" y="46"/>
                            <a:pt x="54" y="46"/>
                          </a:cubicBezTo>
                          <a:cubicBezTo>
                            <a:pt x="55" y="46"/>
                            <a:pt x="55" y="46"/>
                            <a:pt x="56" y="46"/>
                          </a:cubicBezTo>
                          <a:cubicBezTo>
                            <a:pt x="56" y="46"/>
                            <a:pt x="57" y="45"/>
                            <a:pt x="57" y="45"/>
                          </a:cubicBezTo>
                          <a:cubicBezTo>
                            <a:pt x="57" y="45"/>
                            <a:pt x="57" y="44"/>
                            <a:pt x="57" y="44"/>
                          </a:cubicBezTo>
                          <a:cubicBezTo>
                            <a:pt x="57" y="44"/>
                            <a:pt x="57" y="44"/>
                            <a:pt x="58" y="44"/>
                          </a:cubicBezTo>
                          <a:cubicBezTo>
                            <a:pt x="57" y="44"/>
                            <a:pt x="57" y="44"/>
                            <a:pt x="57" y="44"/>
                          </a:cubicBezTo>
                          <a:cubicBezTo>
                            <a:pt x="57" y="44"/>
                            <a:pt x="57" y="45"/>
                            <a:pt x="57" y="45"/>
                          </a:cubicBezTo>
                          <a:cubicBezTo>
                            <a:pt x="57" y="45"/>
                            <a:pt x="56" y="46"/>
                            <a:pt x="56" y="46"/>
                          </a:cubicBezTo>
                          <a:cubicBezTo>
                            <a:pt x="55" y="46"/>
                            <a:pt x="54" y="46"/>
                            <a:pt x="54" y="46"/>
                          </a:cubicBezTo>
                          <a:cubicBezTo>
                            <a:pt x="54" y="46"/>
                            <a:pt x="54" y="46"/>
                            <a:pt x="53" y="45"/>
                          </a:cubicBezTo>
                          <a:cubicBezTo>
                            <a:pt x="53" y="46"/>
                            <a:pt x="53" y="46"/>
                            <a:pt x="53" y="46"/>
                          </a:cubicBezTo>
                          <a:cubicBezTo>
                            <a:pt x="53" y="46"/>
                            <a:pt x="53" y="45"/>
                            <a:pt x="53" y="45"/>
                          </a:cubicBezTo>
                          <a:cubicBezTo>
                            <a:pt x="54" y="46"/>
                            <a:pt x="54" y="46"/>
                            <a:pt x="54" y="46"/>
                          </a:cubicBezTo>
                          <a:cubicBezTo>
                            <a:pt x="54" y="46"/>
                            <a:pt x="54" y="46"/>
                            <a:pt x="54" y="46"/>
                          </a:cubicBezTo>
                          <a:cubicBezTo>
                            <a:pt x="54" y="46"/>
                            <a:pt x="54" y="46"/>
                            <a:pt x="55" y="46"/>
                          </a:cubicBezTo>
                          <a:cubicBezTo>
                            <a:pt x="55" y="46"/>
                            <a:pt x="56" y="46"/>
                            <a:pt x="56" y="45"/>
                          </a:cubicBezTo>
                          <a:cubicBezTo>
                            <a:pt x="56" y="45"/>
                            <a:pt x="57" y="45"/>
                            <a:pt x="57" y="44"/>
                          </a:cubicBezTo>
                          <a:cubicBezTo>
                            <a:pt x="57" y="44"/>
                            <a:pt x="57" y="44"/>
                            <a:pt x="57" y="44"/>
                          </a:cubicBezTo>
                          <a:cubicBezTo>
                            <a:pt x="57" y="44"/>
                            <a:pt x="57" y="44"/>
                            <a:pt x="57" y="44"/>
                          </a:cubicBezTo>
                          <a:cubicBezTo>
                            <a:pt x="57" y="44"/>
                            <a:pt x="57" y="43"/>
                            <a:pt x="57" y="43"/>
                          </a:cubicBezTo>
                          <a:cubicBezTo>
                            <a:pt x="58" y="43"/>
                            <a:pt x="58" y="43"/>
                            <a:pt x="58" y="44"/>
                          </a:cubicBezTo>
                          <a:cubicBezTo>
                            <a:pt x="58" y="44"/>
                            <a:pt x="58" y="44"/>
                            <a:pt x="59" y="44"/>
                          </a:cubicBezTo>
                          <a:cubicBezTo>
                            <a:pt x="59" y="44"/>
                            <a:pt x="60" y="44"/>
                            <a:pt x="60" y="43"/>
                          </a:cubicBezTo>
                          <a:cubicBezTo>
                            <a:pt x="60" y="43"/>
                            <a:pt x="61" y="43"/>
                            <a:pt x="61" y="42"/>
                          </a:cubicBezTo>
                          <a:cubicBezTo>
                            <a:pt x="61" y="42"/>
                            <a:pt x="61" y="42"/>
                            <a:pt x="61" y="42"/>
                          </a:cubicBezTo>
                          <a:cubicBezTo>
                            <a:pt x="61" y="42"/>
                            <a:pt x="61" y="42"/>
                            <a:pt x="61" y="41"/>
                          </a:cubicBezTo>
                          <a:cubicBezTo>
                            <a:pt x="61" y="41"/>
                            <a:pt x="61" y="41"/>
                            <a:pt x="61" y="41"/>
                          </a:cubicBezTo>
                          <a:cubicBezTo>
                            <a:pt x="61" y="41"/>
                            <a:pt x="61" y="41"/>
                            <a:pt x="61" y="41"/>
                          </a:cubicBezTo>
                          <a:cubicBezTo>
                            <a:pt x="61" y="41"/>
                            <a:pt x="61" y="41"/>
                            <a:pt x="61" y="41"/>
                          </a:cubicBezTo>
                          <a:cubicBezTo>
                            <a:pt x="61" y="41"/>
                            <a:pt x="61" y="41"/>
                            <a:pt x="61" y="41"/>
                          </a:cubicBezTo>
                          <a:cubicBezTo>
                            <a:pt x="62" y="41"/>
                            <a:pt x="62" y="41"/>
                            <a:pt x="63" y="41"/>
                          </a:cubicBezTo>
                          <a:cubicBezTo>
                            <a:pt x="63" y="41"/>
                            <a:pt x="63" y="41"/>
                            <a:pt x="64" y="41"/>
                          </a:cubicBezTo>
                          <a:cubicBezTo>
                            <a:pt x="64" y="41"/>
                            <a:pt x="65" y="40"/>
                            <a:pt x="65" y="40"/>
                          </a:cubicBezTo>
                          <a:cubicBezTo>
                            <a:pt x="65" y="40"/>
                            <a:pt x="65" y="40"/>
                            <a:pt x="65" y="39"/>
                          </a:cubicBezTo>
                          <a:cubicBezTo>
                            <a:pt x="65" y="39"/>
                            <a:pt x="65" y="39"/>
                            <a:pt x="65" y="39"/>
                          </a:cubicBezTo>
                          <a:cubicBezTo>
                            <a:pt x="65" y="39"/>
                            <a:pt x="65" y="39"/>
                            <a:pt x="65" y="39"/>
                          </a:cubicBezTo>
                          <a:cubicBezTo>
                            <a:pt x="65" y="39"/>
                            <a:pt x="65" y="39"/>
                            <a:pt x="65" y="39"/>
                          </a:cubicBezTo>
                          <a:cubicBezTo>
                            <a:pt x="65" y="39"/>
                            <a:pt x="65" y="39"/>
                            <a:pt x="65" y="39"/>
                          </a:cubicBezTo>
                          <a:cubicBezTo>
                            <a:pt x="65" y="39"/>
                            <a:pt x="65" y="39"/>
                            <a:pt x="65" y="39"/>
                          </a:cubicBezTo>
                          <a:cubicBezTo>
                            <a:pt x="65" y="39"/>
                            <a:pt x="65" y="39"/>
                            <a:pt x="65" y="39"/>
                          </a:cubicBezTo>
                          <a:cubicBezTo>
                            <a:pt x="65" y="39"/>
                            <a:pt x="65" y="39"/>
                            <a:pt x="66" y="39"/>
                          </a:cubicBezTo>
                          <a:cubicBezTo>
                            <a:pt x="66" y="39"/>
                            <a:pt x="66" y="39"/>
                            <a:pt x="66" y="39"/>
                          </a:cubicBezTo>
                          <a:cubicBezTo>
                            <a:pt x="66" y="38"/>
                            <a:pt x="67" y="38"/>
                            <a:pt x="67" y="38"/>
                          </a:cubicBezTo>
                          <a:cubicBezTo>
                            <a:pt x="68" y="38"/>
                            <a:pt x="68" y="37"/>
                            <a:pt x="68" y="37"/>
                          </a:cubicBezTo>
                          <a:cubicBezTo>
                            <a:pt x="68" y="37"/>
                            <a:pt x="68" y="36"/>
                            <a:pt x="68" y="36"/>
                          </a:cubicBezTo>
                          <a:cubicBezTo>
                            <a:pt x="68" y="36"/>
                            <a:pt x="69" y="36"/>
                            <a:pt x="69" y="36"/>
                          </a:cubicBezTo>
                          <a:cubicBezTo>
                            <a:pt x="70" y="35"/>
                            <a:pt x="70" y="35"/>
                            <a:pt x="70" y="35"/>
                          </a:cubicBezTo>
                          <a:cubicBezTo>
                            <a:pt x="70" y="34"/>
                            <a:pt x="70" y="34"/>
                            <a:pt x="70" y="34"/>
                          </a:cubicBezTo>
                          <a:cubicBezTo>
                            <a:pt x="70" y="33"/>
                            <a:pt x="70" y="33"/>
                            <a:pt x="70" y="33"/>
                          </a:cubicBezTo>
                          <a:cubicBezTo>
                            <a:pt x="70" y="33"/>
                            <a:pt x="70" y="33"/>
                            <a:pt x="70" y="33"/>
                          </a:cubicBezTo>
                          <a:cubicBezTo>
                            <a:pt x="70" y="33"/>
                            <a:pt x="70" y="33"/>
                            <a:pt x="70" y="33"/>
                          </a:cubicBezTo>
                          <a:cubicBezTo>
                            <a:pt x="70" y="33"/>
                            <a:pt x="70" y="33"/>
                            <a:pt x="70" y="33"/>
                          </a:cubicBezTo>
                          <a:cubicBezTo>
                            <a:pt x="70" y="33"/>
                            <a:pt x="70" y="33"/>
                            <a:pt x="70" y="33"/>
                          </a:cubicBezTo>
                          <a:cubicBezTo>
                            <a:pt x="71" y="33"/>
                            <a:pt x="71" y="33"/>
                            <a:pt x="71" y="33"/>
                          </a:cubicBezTo>
                          <a:cubicBezTo>
                            <a:pt x="71" y="32"/>
                            <a:pt x="71" y="32"/>
                            <a:pt x="72" y="32"/>
                          </a:cubicBezTo>
                          <a:cubicBezTo>
                            <a:pt x="72" y="32"/>
                            <a:pt x="72" y="32"/>
                            <a:pt x="72" y="31"/>
                          </a:cubicBezTo>
                          <a:cubicBezTo>
                            <a:pt x="72" y="31"/>
                            <a:pt x="72" y="30"/>
                            <a:pt x="72" y="30"/>
                          </a:cubicBezTo>
                          <a:cubicBezTo>
                            <a:pt x="72" y="30"/>
                            <a:pt x="72" y="29"/>
                            <a:pt x="72" y="29"/>
                          </a:cubicBezTo>
                          <a:cubicBezTo>
                            <a:pt x="72" y="29"/>
                            <a:pt x="72" y="29"/>
                            <a:pt x="72" y="29"/>
                          </a:cubicBezTo>
                          <a:cubicBezTo>
                            <a:pt x="72" y="29"/>
                            <a:pt x="72" y="29"/>
                            <a:pt x="72" y="29"/>
                          </a:cubicBezTo>
                          <a:cubicBezTo>
                            <a:pt x="72" y="29"/>
                            <a:pt x="72" y="29"/>
                            <a:pt x="72" y="29"/>
                          </a:cubicBezTo>
                          <a:cubicBezTo>
                            <a:pt x="72" y="29"/>
                            <a:pt x="72" y="29"/>
                            <a:pt x="72" y="29"/>
                          </a:cubicBezTo>
                          <a:cubicBezTo>
                            <a:pt x="72" y="29"/>
                            <a:pt x="72" y="29"/>
                            <a:pt x="72" y="29"/>
                          </a:cubicBezTo>
                          <a:cubicBezTo>
                            <a:pt x="72" y="29"/>
                            <a:pt x="72" y="29"/>
                            <a:pt x="72" y="29"/>
                          </a:cubicBezTo>
                          <a:cubicBezTo>
                            <a:pt x="72" y="29"/>
                            <a:pt x="72" y="29"/>
                            <a:pt x="72" y="29"/>
                          </a:cubicBezTo>
                          <a:cubicBezTo>
                            <a:pt x="72" y="29"/>
                            <a:pt x="72" y="29"/>
                            <a:pt x="72" y="29"/>
                          </a:cubicBezTo>
                          <a:cubicBezTo>
                            <a:pt x="72" y="29"/>
                            <a:pt x="72" y="29"/>
                            <a:pt x="72" y="29"/>
                          </a:cubicBezTo>
                          <a:cubicBezTo>
                            <a:pt x="72" y="29"/>
                            <a:pt x="72" y="29"/>
                            <a:pt x="72" y="29"/>
                          </a:cubicBezTo>
                          <a:cubicBezTo>
                            <a:pt x="72" y="29"/>
                            <a:pt x="72" y="30"/>
                            <a:pt x="72" y="30"/>
                          </a:cubicBezTo>
                          <a:cubicBezTo>
                            <a:pt x="72" y="30"/>
                            <a:pt x="72" y="31"/>
                            <a:pt x="72" y="31"/>
                          </a:cubicBezTo>
                          <a:cubicBezTo>
                            <a:pt x="72" y="32"/>
                            <a:pt x="72" y="32"/>
                            <a:pt x="71" y="32"/>
                          </a:cubicBezTo>
                          <a:cubicBezTo>
                            <a:pt x="71" y="32"/>
                            <a:pt x="71" y="33"/>
                            <a:pt x="70" y="32"/>
                          </a:cubicBezTo>
                          <a:cubicBezTo>
                            <a:pt x="70" y="33"/>
                            <a:pt x="70" y="32"/>
                            <a:pt x="70" y="33"/>
                          </a:cubicBezTo>
                          <a:cubicBezTo>
                            <a:pt x="70" y="33"/>
                            <a:pt x="70" y="33"/>
                            <a:pt x="70" y="33"/>
                          </a:cubicBezTo>
                          <a:cubicBezTo>
                            <a:pt x="70" y="33"/>
                            <a:pt x="70" y="33"/>
                            <a:pt x="70" y="33"/>
                          </a:cubicBezTo>
                          <a:cubicBezTo>
                            <a:pt x="70" y="33"/>
                            <a:pt x="70" y="33"/>
                            <a:pt x="70" y="33"/>
                          </a:cubicBezTo>
                          <a:cubicBezTo>
                            <a:pt x="70" y="33"/>
                            <a:pt x="70" y="34"/>
                            <a:pt x="70" y="34"/>
                          </a:cubicBezTo>
                          <a:cubicBezTo>
                            <a:pt x="70" y="33"/>
                            <a:pt x="70" y="33"/>
                            <a:pt x="70" y="32"/>
                          </a:cubicBezTo>
                          <a:cubicBezTo>
                            <a:pt x="72" y="33"/>
                            <a:pt x="73" y="30"/>
                            <a:pt x="72" y="29"/>
                          </a:cubicBezTo>
                          <a:cubicBezTo>
                            <a:pt x="74" y="29"/>
                            <a:pt x="75" y="26"/>
                            <a:pt x="73" y="25"/>
                          </a:cubicBezTo>
                          <a:cubicBezTo>
                            <a:pt x="73" y="25"/>
                            <a:pt x="73" y="25"/>
                            <a:pt x="73" y="25"/>
                          </a:cubicBezTo>
                          <a:cubicBezTo>
                            <a:pt x="73" y="25"/>
                            <a:pt x="73" y="25"/>
                            <a:pt x="73" y="25"/>
                          </a:cubicBezTo>
                          <a:cubicBezTo>
                            <a:pt x="74" y="24"/>
                            <a:pt x="74" y="22"/>
                            <a:pt x="74" y="22"/>
                          </a:cubicBezTo>
                          <a:cubicBezTo>
                            <a:pt x="73" y="21"/>
                            <a:pt x="73" y="21"/>
                            <a:pt x="73" y="21"/>
                          </a:cubicBezTo>
                          <a:cubicBezTo>
                            <a:pt x="73" y="21"/>
                            <a:pt x="73" y="21"/>
                            <a:pt x="72" y="21"/>
                          </a:cubicBezTo>
                          <a:cubicBezTo>
                            <a:pt x="72" y="21"/>
                            <a:pt x="72" y="21"/>
                            <a:pt x="72" y="21"/>
                          </a:cubicBezTo>
                          <a:cubicBezTo>
                            <a:pt x="72" y="21"/>
                            <a:pt x="72" y="21"/>
                            <a:pt x="72" y="21"/>
                          </a:cubicBezTo>
                          <a:cubicBezTo>
                            <a:pt x="72" y="21"/>
                            <a:pt x="72" y="21"/>
                            <a:pt x="72" y="21"/>
                          </a:cubicBezTo>
                          <a:cubicBezTo>
                            <a:pt x="72" y="21"/>
                            <a:pt x="72" y="20"/>
                            <a:pt x="72" y="20"/>
                          </a:cubicBezTo>
                          <a:cubicBezTo>
                            <a:pt x="72" y="20"/>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3" y="19"/>
                            <a:pt x="72" y="17"/>
                            <a:pt x="70" y="17"/>
                          </a:cubicBezTo>
                          <a:cubicBezTo>
                            <a:pt x="71" y="16"/>
                            <a:pt x="70" y="14"/>
                            <a:pt x="68" y="14"/>
                          </a:cubicBezTo>
                          <a:cubicBezTo>
                            <a:pt x="69" y="12"/>
                            <a:pt x="67" y="11"/>
                            <a:pt x="65" y="11"/>
                          </a:cubicBezTo>
                          <a:cubicBezTo>
                            <a:pt x="66" y="9"/>
                            <a:pt x="63" y="8"/>
                            <a:pt x="61" y="9"/>
                          </a:cubicBezTo>
                          <a:cubicBezTo>
                            <a:pt x="61" y="8"/>
                            <a:pt x="61" y="7"/>
                            <a:pt x="61" y="7"/>
                          </a:cubicBezTo>
                          <a:cubicBezTo>
                            <a:pt x="61" y="7"/>
                            <a:pt x="60" y="7"/>
                            <a:pt x="60" y="7"/>
                          </a:cubicBezTo>
                          <a:cubicBezTo>
                            <a:pt x="60" y="6"/>
                            <a:pt x="59" y="6"/>
                            <a:pt x="59" y="6"/>
                          </a:cubicBezTo>
                          <a:cubicBezTo>
                            <a:pt x="58" y="6"/>
                            <a:pt x="58" y="6"/>
                            <a:pt x="58" y="6"/>
                          </a:cubicBezTo>
                          <a:cubicBezTo>
                            <a:pt x="58" y="6"/>
                            <a:pt x="58" y="6"/>
                            <a:pt x="58" y="6"/>
                          </a:cubicBezTo>
                          <a:cubicBezTo>
                            <a:pt x="58" y="6"/>
                            <a:pt x="57" y="6"/>
                            <a:pt x="57" y="5"/>
                          </a:cubicBezTo>
                          <a:cubicBezTo>
                            <a:pt x="57" y="5"/>
                            <a:pt x="57" y="5"/>
                            <a:pt x="56" y="4"/>
                          </a:cubicBezTo>
                          <a:cubicBezTo>
                            <a:pt x="56" y="4"/>
                            <a:pt x="56" y="4"/>
                            <a:pt x="55" y="4"/>
                          </a:cubicBezTo>
                          <a:cubicBezTo>
                            <a:pt x="54" y="4"/>
                            <a:pt x="54" y="4"/>
                            <a:pt x="54" y="4"/>
                          </a:cubicBezTo>
                          <a:cubicBezTo>
                            <a:pt x="54" y="4"/>
                            <a:pt x="54" y="4"/>
                            <a:pt x="54" y="4"/>
                          </a:cubicBezTo>
                          <a:cubicBezTo>
                            <a:pt x="53" y="3"/>
                            <a:pt x="53" y="3"/>
                            <a:pt x="53" y="3"/>
                          </a:cubicBezTo>
                          <a:cubicBezTo>
                            <a:pt x="53" y="3"/>
                            <a:pt x="53" y="2"/>
                            <a:pt x="52" y="2"/>
                          </a:cubicBezTo>
                          <a:cubicBezTo>
                            <a:pt x="52" y="2"/>
                            <a:pt x="51" y="2"/>
                            <a:pt x="50" y="2"/>
                          </a:cubicBezTo>
                          <a:cubicBezTo>
                            <a:pt x="50" y="2"/>
                            <a:pt x="50" y="2"/>
                            <a:pt x="50" y="2"/>
                          </a:cubicBezTo>
                          <a:cubicBezTo>
                            <a:pt x="50" y="2"/>
                            <a:pt x="49" y="2"/>
                            <a:pt x="49" y="2"/>
                          </a:cubicBezTo>
                          <a:cubicBezTo>
                            <a:pt x="49" y="3"/>
                            <a:pt x="49" y="3"/>
                            <a:pt x="49" y="3"/>
                          </a:cubicBezTo>
                          <a:cubicBezTo>
                            <a:pt x="49" y="3"/>
                            <a:pt x="49" y="3"/>
                            <a:pt x="49" y="3"/>
                          </a:cubicBezTo>
                          <a:cubicBezTo>
                            <a:pt x="49" y="2"/>
                            <a:pt x="49" y="2"/>
                            <a:pt x="49" y="2"/>
                          </a:cubicBezTo>
                          <a:cubicBezTo>
                            <a:pt x="49" y="2"/>
                            <a:pt x="49" y="2"/>
                            <a:pt x="49" y="2"/>
                          </a:cubicBezTo>
                          <a:cubicBezTo>
                            <a:pt x="48" y="2"/>
                            <a:pt x="48" y="2"/>
                            <a:pt x="48" y="1"/>
                          </a:cubicBezTo>
                          <a:cubicBezTo>
                            <a:pt x="47" y="1"/>
                            <a:pt x="47" y="1"/>
                            <a:pt x="46" y="1"/>
                          </a:cubicBezTo>
                          <a:cubicBezTo>
                            <a:pt x="46" y="1"/>
                            <a:pt x="46" y="1"/>
                            <a:pt x="46" y="1"/>
                          </a:cubicBezTo>
                          <a:cubicBezTo>
                            <a:pt x="46" y="1"/>
                            <a:pt x="46" y="1"/>
                            <a:pt x="46" y="1"/>
                          </a:cubicBezTo>
                          <a:cubicBezTo>
                            <a:pt x="46" y="2"/>
                            <a:pt x="45" y="2"/>
                            <a:pt x="45" y="2"/>
                          </a:cubicBezTo>
                          <a:cubicBezTo>
                            <a:pt x="45" y="2"/>
                            <a:pt x="45" y="1"/>
                            <a:pt x="45" y="1"/>
                          </a:cubicBezTo>
                          <a:cubicBezTo>
                            <a:pt x="45" y="1"/>
                            <a:pt x="45" y="1"/>
                            <a:pt x="45" y="1"/>
                          </a:cubicBezTo>
                          <a:cubicBezTo>
                            <a:pt x="44" y="1"/>
                            <a:pt x="44" y="1"/>
                            <a:pt x="43" y="0"/>
                          </a:cubicBezTo>
                          <a:cubicBezTo>
                            <a:pt x="43" y="0"/>
                            <a:pt x="42" y="1"/>
                            <a:pt x="42" y="1"/>
                          </a:cubicBezTo>
                          <a:cubicBezTo>
                            <a:pt x="41" y="1"/>
                            <a:pt x="41" y="1"/>
                            <a:pt x="41" y="1"/>
                          </a:cubicBezTo>
                          <a:cubicBezTo>
                            <a:pt x="41" y="2"/>
                            <a:pt x="41" y="1"/>
                            <a:pt x="41" y="1"/>
                          </a:cubicBezTo>
                          <a:cubicBezTo>
                            <a:pt x="41" y="1"/>
                            <a:pt x="41" y="1"/>
                            <a:pt x="41" y="1"/>
                          </a:cubicBezTo>
                          <a:cubicBezTo>
                            <a:pt x="41" y="1"/>
                            <a:pt x="41" y="1"/>
                            <a:pt x="40" y="1"/>
                          </a:cubicBezTo>
                          <a:cubicBezTo>
                            <a:pt x="40" y="1"/>
                            <a:pt x="40" y="1"/>
                            <a:pt x="40" y="1"/>
                          </a:cubicBezTo>
                          <a:cubicBezTo>
                            <a:pt x="40" y="1"/>
                            <a:pt x="40" y="1"/>
                            <a:pt x="40" y="1"/>
                          </a:cubicBezTo>
                          <a:cubicBezTo>
                            <a:pt x="40" y="1"/>
                            <a:pt x="39" y="0"/>
                            <a:pt x="39" y="0"/>
                          </a:cubicBezTo>
                          <a:cubicBezTo>
                            <a:pt x="38" y="0"/>
                            <a:pt x="37" y="1"/>
                            <a:pt x="37" y="1"/>
                          </a:cubicBezTo>
                          <a:cubicBezTo>
                            <a:pt x="37" y="1"/>
                            <a:pt x="37" y="1"/>
                            <a:pt x="37" y="2"/>
                          </a:cubicBezTo>
                          <a:cubicBezTo>
                            <a:pt x="37"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5" y="2"/>
                          </a:cubicBezTo>
                          <a:cubicBezTo>
                            <a:pt x="35" y="1"/>
                            <a:pt x="34" y="1"/>
                            <a:pt x="34" y="1"/>
                          </a:cubicBezTo>
                          <a:cubicBezTo>
                            <a:pt x="34" y="1"/>
                            <a:pt x="33" y="1"/>
                            <a:pt x="33" y="2"/>
                          </a:cubicBezTo>
                          <a:cubicBezTo>
                            <a:pt x="32" y="2"/>
                            <a:pt x="32" y="2"/>
                            <a:pt x="32" y="2"/>
                          </a:cubicBezTo>
                          <a:cubicBezTo>
                            <a:pt x="32" y="2"/>
                            <a:pt x="32" y="2"/>
                            <a:pt x="32" y="2"/>
                          </a:cubicBezTo>
                          <a:cubicBezTo>
                            <a:pt x="32" y="2"/>
                            <a:pt x="32" y="2"/>
                            <a:pt x="32" y="2"/>
                          </a:cubicBezTo>
                          <a:cubicBezTo>
                            <a:pt x="32" y="3"/>
                            <a:pt x="32" y="3"/>
                            <a:pt x="32" y="3"/>
                          </a:cubicBezTo>
                          <a:cubicBezTo>
                            <a:pt x="32" y="3"/>
                            <a:pt x="32" y="3"/>
                            <a:pt x="32" y="3"/>
                          </a:cubicBezTo>
                          <a:cubicBezTo>
                            <a:pt x="32" y="3"/>
                            <a:pt x="32" y="3"/>
                            <a:pt x="32" y="3"/>
                          </a:cubicBezTo>
                          <a:cubicBezTo>
                            <a:pt x="31" y="3"/>
                            <a:pt x="31" y="3"/>
                            <a:pt x="31" y="3"/>
                          </a:cubicBezTo>
                          <a:cubicBezTo>
                            <a:pt x="31" y="3"/>
                            <a:pt x="31" y="3"/>
                            <a:pt x="31" y="3"/>
                          </a:cubicBezTo>
                          <a:cubicBezTo>
                            <a:pt x="30" y="3"/>
                            <a:pt x="30" y="3"/>
                            <a:pt x="29" y="3"/>
                          </a:cubicBezTo>
                          <a:cubicBezTo>
                            <a:pt x="29" y="3"/>
                            <a:pt x="29" y="3"/>
                            <a:pt x="28" y="3"/>
                          </a:cubicBezTo>
                          <a:cubicBezTo>
                            <a:pt x="28" y="4"/>
                            <a:pt x="28" y="4"/>
                            <a:pt x="28" y="4"/>
                          </a:cubicBezTo>
                          <a:cubicBezTo>
                            <a:pt x="28" y="4"/>
                            <a:pt x="28" y="4"/>
                            <a:pt x="28" y="4"/>
                          </a:cubicBezTo>
                          <a:cubicBezTo>
                            <a:pt x="28" y="4"/>
                            <a:pt x="28" y="4"/>
                            <a:pt x="28" y="4"/>
                          </a:cubicBezTo>
                          <a:cubicBezTo>
                            <a:pt x="27" y="4"/>
                            <a:pt x="27" y="4"/>
                            <a:pt x="27" y="4"/>
                          </a:cubicBezTo>
                          <a:cubicBezTo>
                            <a:pt x="27" y="4"/>
                            <a:pt x="27" y="4"/>
                            <a:pt x="27" y="4"/>
                          </a:cubicBezTo>
                          <a:cubicBezTo>
                            <a:pt x="27" y="4"/>
                            <a:pt x="27" y="4"/>
                            <a:pt x="27" y="4"/>
                          </a:cubicBezTo>
                          <a:cubicBezTo>
                            <a:pt x="26" y="4"/>
                            <a:pt x="25" y="4"/>
                            <a:pt x="25" y="5"/>
                          </a:cubicBezTo>
                          <a:cubicBezTo>
                            <a:pt x="25" y="5"/>
                            <a:pt x="24" y="5"/>
                            <a:pt x="24" y="6"/>
                          </a:cubicBezTo>
                          <a:cubicBezTo>
                            <a:pt x="24" y="6"/>
                            <a:pt x="24" y="6"/>
                            <a:pt x="24" y="6"/>
                          </a:cubicBezTo>
                          <a:cubicBezTo>
                            <a:pt x="24" y="6"/>
                            <a:pt x="24" y="6"/>
                            <a:pt x="24" y="6"/>
                          </a:cubicBezTo>
                          <a:cubicBezTo>
                            <a:pt x="24" y="6"/>
                            <a:pt x="24" y="6"/>
                            <a:pt x="24" y="6"/>
                          </a:cubicBezTo>
                          <a:cubicBezTo>
                            <a:pt x="24" y="6"/>
                            <a:pt x="24" y="6"/>
                            <a:pt x="24" y="6"/>
                          </a:cubicBezTo>
                          <a:cubicBezTo>
                            <a:pt x="24" y="6"/>
                            <a:pt x="24" y="6"/>
                            <a:pt x="24" y="6"/>
                          </a:cubicBezTo>
                          <a:cubicBezTo>
                            <a:pt x="23" y="6"/>
                            <a:pt x="23" y="6"/>
                            <a:pt x="22" y="5"/>
                          </a:cubicBezTo>
                          <a:cubicBezTo>
                            <a:pt x="22" y="5"/>
                            <a:pt x="21" y="5"/>
                            <a:pt x="21" y="6"/>
                          </a:cubicBezTo>
                          <a:cubicBezTo>
                            <a:pt x="21" y="6"/>
                            <a:pt x="21" y="6"/>
                            <a:pt x="21" y="6"/>
                          </a:cubicBezTo>
                          <a:cubicBezTo>
                            <a:pt x="20" y="6"/>
                            <a:pt x="20" y="6"/>
                            <a:pt x="20" y="7"/>
                          </a:cubicBezTo>
                          <a:cubicBezTo>
                            <a:pt x="20" y="7"/>
                            <a:pt x="20" y="7"/>
                            <a:pt x="20" y="7"/>
                          </a:cubicBezTo>
                          <a:cubicBezTo>
                            <a:pt x="20" y="7"/>
                            <a:pt x="20" y="7"/>
                            <a:pt x="20" y="7"/>
                          </a:cubicBezTo>
                          <a:cubicBezTo>
                            <a:pt x="20" y="7"/>
                            <a:pt x="20" y="7"/>
                            <a:pt x="20" y="7"/>
                          </a:cubicBezTo>
                          <a:cubicBezTo>
                            <a:pt x="20" y="8"/>
                            <a:pt x="20" y="8"/>
                            <a:pt x="19" y="8"/>
                          </a:cubicBezTo>
                          <a:cubicBezTo>
                            <a:pt x="19" y="8"/>
                            <a:pt x="19" y="8"/>
                            <a:pt x="19" y="8"/>
                          </a:cubicBezTo>
                          <a:cubicBezTo>
                            <a:pt x="19" y="8"/>
                            <a:pt x="19" y="8"/>
                            <a:pt x="19" y="8"/>
                          </a:cubicBezTo>
                          <a:cubicBezTo>
                            <a:pt x="19" y="8"/>
                            <a:pt x="19" y="8"/>
                            <a:pt x="19" y="8"/>
                          </a:cubicBezTo>
                          <a:cubicBezTo>
                            <a:pt x="19" y="8"/>
                            <a:pt x="19" y="8"/>
                            <a:pt x="19" y="8"/>
                          </a:cubicBezTo>
                          <a:cubicBezTo>
                            <a:pt x="18" y="7"/>
                            <a:pt x="17" y="8"/>
                            <a:pt x="17" y="8"/>
                          </a:cubicBezTo>
                          <a:cubicBezTo>
                            <a:pt x="17" y="8"/>
                            <a:pt x="16" y="8"/>
                            <a:pt x="16" y="9"/>
                          </a:cubicBezTo>
                          <a:cubicBezTo>
                            <a:pt x="16" y="9"/>
                            <a:pt x="16" y="9"/>
                            <a:pt x="16" y="9"/>
                          </a:cubicBezTo>
                          <a:cubicBezTo>
                            <a:pt x="16" y="9"/>
                            <a:pt x="16" y="9"/>
                            <a:pt x="16" y="10"/>
                          </a:cubicBezTo>
                          <a:cubicBezTo>
                            <a:pt x="15" y="10"/>
                            <a:pt x="15" y="10"/>
                            <a:pt x="15" y="10"/>
                          </a:cubicBezTo>
                          <a:cubicBezTo>
                            <a:pt x="15" y="10"/>
                            <a:pt x="15" y="10"/>
                            <a:pt x="15" y="10"/>
                          </a:cubicBezTo>
                          <a:cubicBezTo>
                            <a:pt x="15" y="10"/>
                            <a:pt x="15" y="10"/>
                            <a:pt x="15" y="10"/>
                          </a:cubicBezTo>
                          <a:cubicBezTo>
                            <a:pt x="15" y="10"/>
                            <a:pt x="15" y="10"/>
                            <a:pt x="15" y="10"/>
                          </a:cubicBezTo>
                          <a:cubicBezTo>
                            <a:pt x="15" y="10"/>
                            <a:pt x="15" y="10"/>
                            <a:pt x="15" y="10"/>
                          </a:cubicBezTo>
                          <a:cubicBezTo>
                            <a:pt x="14" y="10"/>
                            <a:pt x="14" y="10"/>
                            <a:pt x="14" y="10"/>
                          </a:cubicBezTo>
                          <a:cubicBezTo>
                            <a:pt x="14" y="10"/>
                            <a:pt x="14" y="10"/>
                            <a:pt x="14" y="10"/>
                          </a:cubicBezTo>
                          <a:cubicBezTo>
                            <a:pt x="13" y="10"/>
                            <a:pt x="13" y="10"/>
                            <a:pt x="12" y="11"/>
                          </a:cubicBezTo>
                          <a:cubicBezTo>
                            <a:pt x="12" y="11"/>
                            <a:pt x="12" y="11"/>
                            <a:pt x="12" y="12"/>
                          </a:cubicBezTo>
                          <a:cubicBezTo>
                            <a:pt x="11" y="12"/>
                            <a:pt x="11" y="12"/>
                            <a:pt x="11" y="12"/>
                          </a:cubicBezTo>
                          <a:cubicBezTo>
                            <a:pt x="11" y="12"/>
                            <a:pt x="11" y="12"/>
                            <a:pt x="11" y="13"/>
                          </a:cubicBezTo>
                          <a:cubicBezTo>
                            <a:pt x="11" y="13"/>
                            <a:pt x="11" y="13"/>
                            <a:pt x="11" y="13"/>
                          </a:cubicBezTo>
                          <a:cubicBezTo>
                            <a:pt x="11" y="13"/>
                            <a:pt x="11" y="13"/>
                            <a:pt x="11" y="13"/>
                          </a:cubicBezTo>
                          <a:cubicBezTo>
                            <a:pt x="11" y="13"/>
                            <a:pt x="11" y="13"/>
                            <a:pt x="11" y="13"/>
                          </a:cubicBezTo>
                          <a:cubicBezTo>
                            <a:pt x="11" y="13"/>
                            <a:pt x="11" y="13"/>
                            <a:pt x="11" y="13"/>
                          </a:cubicBezTo>
                          <a:cubicBezTo>
                            <a:pt x="10" y="13"/>
                            <a:pt x="10" y="13"/>
                            <a:pt x="9" y="13"/>
                          </a:cubicBezTo>
                          <a:cubicBezTo>
                            <a:pt x="9" y="13"/>
                            <a:pt x="8" y="14"/>
                            <a:pt x="8" y="14"/>
                          </a:cubicBezTo>
                          <a:cubicBezTo>
                            <a:pt x="8" y="15"/>
                            <a:pt x="8" y="15"/>
                            <a:pt x="8" y="15"/>
                          </a:cubicBezTo>
                          <a:cubicBezTo>
                            <a:pt x="8" y="15"/>
                            <a:pt x="8" y="15"/>
                            <a:pt x="8" y="16"/>
                          </a:cubicBezTo>
                          <a:cubicBezTo>
                            <a:pt x="8" y="16"/>
                            <a:pt x="8" y="16"/>
                            <a:pt x="8" y="16"/>
                          </a:cubicBezTo>
                          <a:cubicBezTo>
                            <a:pt x="8" y="16"/>
                            <a:pt x="8" y="16"/>
                            <a:pt x="8" y="16"/>
                          </a:cubicBezTo>
                          <a:cubicBezTo>
                            <a:pt x="7" y="16"/>
                            <a:pt x="7" y="16"/>
                            <a:pt x="7" y="16"/>
                          </a:cubicBezTo>
                          <a:cubicBezTo>
                            <a:pt x="6" y="16"/>
                            <a:pt x="6" y="16"/>
                            <a:pt x="5" y="17"/>
                          </a:cubicBezTo>
                          <a:cubicBezTo>
                            <a:pt x="5" y="17"/>
                            <a:pt x="5" y="17"/>
                            <a:pt x="5" y="18"/>
                          </a:cubicBezTo>
                          <a:cubicBezTo>
                            <a:pt x="5" y="18"/>
                            <a:pt x="5" y="18"/>
                            <a:pt x="5" y="18"/>
                          </a:cubicBezTo>
                          <a:cubicBezTo>
                            <a:pt x="4" y="18"/>
                            <a:pt x="4" y="19"/>
                            <a:pt x="4" y="19"/>
                          </a:cubicBezTo>
                          <a:cubicBezTo>
                            <a:pt x="4" y="19"/>
                            <a:pt x="4" y="19"/>
                            <a:pt x="4" y="19"/>
                          </a:cubicBezTo>
                          <a:cubicBezTo>
                            <a:pt x="4" y="19"/>
                            <a:pt x="4" y="19"/>
                            <a:pt x="3" y="19"/>
                          </a:cubicBezTo>
                          <a:cubicBezTo>
                            <a:pt x="3" y="19"/>
                            <a:pt x="3" y="19"/>
                            <a:pt x="2" y="20"/>
                          </a:cubicBezTo>
                          <a:cubicBezTo>
                            <a:pt x="2" y="20"/>
                            <a:pt x="2" y="20"/>
                            <a:pt x="2" y="21"/>
                          </a:cubicBezTo>
                          <a:cubicBezTo>
                            <a:pt x="2" y="21"/>
                            <a:pt x="2" y="21"/>
                            <a:pt x="2" y="21"/>
                          </a:cubicBezTo>
                          <a:cubicBezTo>
                            <a:pt x="2" y="21"/>
                            <a:pt x="2" y="21"/>
                            <a:pt x="2" y="21"/>
                          </a:cubicBezTo>
                          <a:cubicBezTo>
                            <a:pt x="2" y="21"/>
                            <a:pt x="2" y="21"/>
                            <a:pt x="2" y="22"/>
                          </a:cubicBezTo>
                          <a:cubicBezTo>
                            <a:pt x="2" y="22"/>
                            <a:pt x="1" y="22"/>
                            <a:pt x="1" y="22"/>
                          </a:cubicBezTo>
                          <a:cubicBezTo>
                            <a:pt x="1" y="22"/>
                            <a:pt x="1" y="22"/>
                            <a:pt x="1" y="22"/>
                          </a:cubicBezTo>
                          <a:cubicBezTo>
                            <a:pt x="0" y="22"/>
                            <a:pt x="0" y="22"/>
                            <a:pt x="0" y="23"/>
                          </a:cubicBezTo>
                          <a:cubicBezTo>
                            <a:pt x="0" y="23"/>
                            <a:pt x="0" y="23"/>
                            <a:pt x="0" y="24"/>
                          </a:cubicBezTo>
                          <a:cubicBezTo>
                            <a:pt x="0" y="24"/>
                            <a:pt x="0" y="24"/>
                            <a:pt x="0" y="24"/>
                          </a:cubicBezTo>
                          <a:cubicBezTo>
                            <a:pt x="0" y="24"/>
                            <a:pt x="0" y="24"/>
                            <a:pt x="0" y="24"/>
                          </a:cubicBezTo>
                          <a:cubicBezTo>
                            <a:pt x="0" y="25"/>
                            <a:pt x="0" y="25"/>
                            <a:pt x="0" y="25"/>
                          </a:cubicBezTo>
                          <a:cubicBezTo>
                            <a:pt x="0" y="25"/>
                            <a:pt x="0" y="25"/>
                            <a:pt x="0" y="24"/>
                          </a:cubicBezTo>
                          <a:cubicBezTo>
                            <a:pt x="0" y="25"/>
                            <a:pt x="0" y="25"/>
                            <a:pt x="0" y="25"/>
                          </a:cubicBezTo>
                          <a:cubicBezTo>
                            <a:pt x="0" y="26"/>
                            <a:pt x="0" y="26"/>
                            <a:pt x="0" y="27"/>
                          </a:cubicBezTo>
                          <a:cubicBezTo>
                            <a:pt x="0" y="27"/>
                            <a:pt x="0" y="27"/>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9"/>
                            <a:pt x="1" y="29"/>
                          </a:cubicBezTo>
                          <a:cubicBezTo>
                            <a:pt x="2" y="29"/>
                            <a:pt x="2" y="29"/>
                            <a:pt x="2" y="30"/>
                          </a:cubicBezTo>
                          <a:cubicBezTo>
                            <a:pt x="2" y="30"/>
                            <a:pt x="3" y="30"/>
                            <a:pt x="3" y="31"/>
                          </a:cubicBezTo>
                          <a:cubicBezTo>
                            <a:pt x="3" y="31"/>
                            <a:pt x="3" y="31"/>
                            <a:pt x="3" y="31"/>
                          </a:cubicBezTo>
                          <a:cubicBezTo>
                            <a:pt x="3" y="31"/>
                            <a:pt x="4" y="31"/>
                            <a:pt x="4" y="31"/>
                          </a:cubicBezTo>
                          <a:cubicBezTo>
                            <a:pt x="4" y="31"/>
                            <a:pt x="4" y="31"/>
                            <a:pt x="4" y="31"/>
                          </a:cubicBezTo>
                          <a:cubicBezTo>
                            <a:pt x="4" y="31"/>
                            <a:pt x="4" y="31"/>
                            <a:pt x="4" y="31"/>
                          </a:cubicBezTo>
                          <a:cubicBezTo>
                            <a:pt x="4" y="31"/>
                            <a:pt x="4" y="31"/>
                            <a:pt x="4" y="32"/>
                          </a:cubicBezTo>
                          <a:cubicBezTo>
                            <a:pt x="4" y="32"/>
                            <a:pt x="4" y="32"/>
                            <a:pt x="4" y="32"/>
                          </a:cubicBezTo>
                          <a:cubicBezTo>
                            <a:pt x="4" y="32"/>
                            <a:pt x="5" y="33"/>
                            <a:pt x="5" y="33"/>
                          </a:cubicBezTo>
                          <a:cubicBezTo>
                            <a:pt x="5" y="33"/>
                            <a:pt x="6" y="34"/>
                            <a:pt x="6" y="34"/>
                          </a:cubicBezTo>
                          <a:cubicBezTo>
                            <a:pt x="6"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8" y="35"/>
                            <a:pt x="8" y="36"/>
                            <a:pt x="8" y="36"/>
                          </a:cubicBezTo>
                          <a:cubicBezTo>
                            <a:pt x="9" y="37"/>
                            <a:pt x="9" y="37"/>
                            <a:pt x="10" y="37"/>
                          </a:cubicBezTo>
                          <a:cubicBezTo>
                            <a:pt x="10" y="37"/>
                            <a:pt x="10" y="37"/>
                            <a:pt x="10" y="37"/>
                          </a:cubicBezTo>
                          <a:cubicBezTo>
                            <a:pt x="10" y="37"/>
                            <a:pt x="10" y="37"/>
                            <a:pt x="10" y="37"/>
                          </a:cubicBezTo>
                          <a:cubicBezTo>
                            <a:pt x="10" y="37"/>
                            <a:pt x="10" y="37"/>
                            <a:pt x="10"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7"/>
                            <a:pt x="11" y="37"/>
                            <a:pt x="11" y="37"/>
                          </a:cubicBezTo>
                          <a:cubicBezTo>
                            <a:pt x="11" y="38"/>
                            <a:pt x="11" y="38"/>
                            <a:pt x="11" y="38"/>
                          </a:cubicBezTo>
                          <a:cubicBezTo>
                            <a:pt x="11" y="38"/>
                            <a:pt x="11" y="39"/>
                            <a:pt x="12" y="39"/>
                          </a:cubicBezTo>
                          <a:cubicBezTo>
                            <a:pt x="12" y="39"/>
                            <a:pt x="12" y="39"/>
                            <a:pt x="13" y="40"/>
                          </a:cubicBezTo>
                          <a:cubicBezTo>
                            <a:pt x="13" y="40"/>
                            <a:pt x="14" y="40"/>
                            <a:pt x="14" y="40"/>
                          </a:cubicBezTo>
                          <a:cubicBezTo>
                            <a:pt x="14" y="40"/>
                            <a:pt x="14" y="40"/>
                            <a:pt x="14" y="40"/>
                          </a:cubicBezTo>
                          <a:cubicBezTo>
                            <a:pt x="14" y="40"/>
                            <a:pt x="14" y="40"/>
                            <a:pt x="14"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1"/>
                          </a:cubicBezTo>
                          <a:cubicBezTo>
                            <a:pt x="16" y="41"/>
                            <a:pt x="16" y="41"/>
                            <a:pt x="16" y="42"/>
                          </a:cubicBezTo>
                          <a:cubicBezTo>
                            <a:pt x="17" y="42"/>
                            <a:pt x="17" y="42"/>
                            <a:pt x="18" y="42"/>
                          </a:cubicBezTo>
                          <a:cubicBezTo>
                            <a:pt x="18" y="42"/>
                            <a:pt x="18" y="42"/>
                            <a:pt x="18"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2"/>
                            <a:pt x="19" y="42"/>
                          </a:cubicBezTo>
                          <a:cubicBezTo>
                            <a:pt x="19" y="42"/>
                            <a:pt x="19" y="43"/>
                            <a:pt x="19" y="43"/>
                          </a:cubicBezTo>
                          <a:cubicBezTo>
                            <a:pt x="20" y="43"/>
                            <a:pt x="20" y="44"/>
                            <a:pt x="20" y="44"/>
                          </a:cubicBezTo>
                          <a:cubicBezTo>
                            <a:pt x="21" y="44"/>
                            <a:pt x="22" y="44"/>
                            <a:pt x="22" y="44"/>
                          </a:cubicBezTo>
                          <a:cubicBezTo>
                            <a:pt x="22" y="44"/>
                            <a:pt x="23" y="44"/>
                            <a:pt x="23" y="44"/>
                          </a:cubicBezTo>
                          <a:cubicBezTo>
                            <a:pt x="23" y="44"/>
                            <a:pt x="23" y="44"/>
                            <a:pt x="23" y="44"/>
                          </a:cubicBezTo>
                          <a:cubicBezTo>
                            <a:pt x="23" y="44"/>
                            <a:pt x="23" y="44"/>
                            <a:pt x="23" y="44"/>
                          </a:cubicBezTo>
                          <a:cubicBezTo>
                            <a:pt x="23" y="44"/>
                            <a:pt x="23" y="44"/>
                            <a:pt x="23" y="44"/>
                          </a:cubicBezTo>
                          <a:cubicBezTo>
                            <a:pt x="23" y="44"/>
                            <a:pt x="23" y="44"/>
                            <a:pt x="23" y="44"/>
                          </a:cubicBezTo>
                          <a:cubicBezTo>
                            <a:pt x="23" y="44"/>
                            <a:pt x="23" y="44"/>
                            <a:pt x="24" y="45"/>
                          </a:cubicBezTo>
                          <a:cubicBezTo>
                            <a:pt x="24" y="45"/>
                            <a:pt x="24" y="45"/>
                            <a:pt x="25" y="46"/>
                          </a:cubicBezTo>
                          <a:cubicBezTo>
                            <a:pt x="25" y="46"/>
                            <a:pt x="26" y="46"/>
                            <a:pt x="26" y="46"/>
                          </a:cubicBezTo>
                          <a:cubicBezTo>
                            <a:pt x="26" y="46"/>
                            <a:pt x="26" y="46"/>
                            <a:pt x="26" y="46"/>
                          </a:cubicBezTo>
                          <a:cubicBezTo>
                            <a:pt x="27" y="46"/>
                            <a:pt x="27" y="46"/>
                            <a:pt x="27" y="46"/>
                          </a:cubicBezTo>
                          <a:cubicBezTo>
                            <a:pt x="27" y="46"/>
                            <a:pt x="27" y="46"/>
                            <a:pt x="27" y="46"/>
                          </a:cubicBezTo>
                          <a:cubicBezTo>
                            <a:pt x="27" y="46"/>
                            <a:pt x="27" y="46"/>
                            <a:pt x="27" y="46"/>
                          </a:cubicBezTo>
                          <a:cubicBezTo>
                            <a:pt x="27" y="46"/>
                            <a:pt x="27" y="46"/>
                            <a:pt x="27" y="46"/>
                          </a:cubicBezTo>
                          <a:cubicBezTo>
                            <a:pt x="27" y="46"/>
                            <a:pt x="27" y="46"/>
                            <a:pt x="27" y="46"/>
                          </a:cubicBezTo>
                          <a:cubicBezTo>
                            <a:pt x="27" y="46"/>
                            <a:pt x="27" y="46"/>
                            <a:pt x="27" y="46"/>
                          </a:cubicBezTo>
                          <a:cubicBezTo>
                            <a:pt x="27" y="46"/>
                            <a:pt x="27" y="46"/>
                            <a:pt x="27" y="46"/>
                          </a:cubicBezTo>
                          <a:cubicBezTo>
                            <a:pt x="28" y="46"/>
                            <a:pt x="28" y="46"/>
                            <a:pt x="28" y="46"/>
                          </a:cubicBezTo>
                          <a:cubicBezTo>
                            <a:pt x="28" y="47"/>
                            <a:pt x="29" y="47"/>
                            <a:pt x="29" y="47"/>
                          </a:cubicBezTo>
                          <a:cubicBezTo>
                            <a:pt x="30" y="47"/>
                            <a:pt x="30" y="47"/>
                            <a:pt x="31" y="47"/>
                          </a:cubicBezTo>
                          <a:cubicBezTo>
                            <a:pt x="31" y="47"/>
                            <a:pt x="31" y="47"/>
                            <a:pt x="31" y="47"/>
                          </a:cubicBezTo>
                          <a:cubicBezTo>
                            <a:pt x="31" y="47"/>
                            <a:pt x="31" y="47"/>
                            <a:pt x="31" y="47"/>
                          </a:cubicBezTo>
                          <a:cubicBezTo>
                            <a:pt x="31" y="47"/>
                            <a:pt x="31" y="47"/>
                            <a:pt x="31" y="47"/>
                          </a:cubicBezTo>
                          <a:cubicBezTo>
                            <a:pt x="31" y="47"/>
                            <a:pt x="31" y="47"/>
                            <a:pt x="31" y="47"/>
                          </a:cubicBezTo>
                          <a:cubicBezTo>
                            <a:pt x="31" y="47"/>
                            <a:pt x="31" y="47"/>
                            <a:pt x="31" y="47"/>
                          </a:cubicBezTo>
                          <a:cubicBezTo>
                            <a:pt x="31" y="47"/>
                            <a:pt x="31" y="47"/>
                            <a:pt x="31" y="47"/>
                          </a:cubicBezTo>
                          <a:cubicBezTo>
                            <a:pt x="31" y="47"/>
                            <a:pt x="31" y="47"/>
                            <a:pt x="31" y="47"/>
                          </a:cubicBezTo>
                          <a:cubicBezTo>
                            <a:pt x="31" y="47"/>
                            <a:pt x="31" y="47"/>
                            <a:pt x="31" y="47"/>
                          </a:cubicBezTo>
                          <a:cubicBezTo>
                            <a:pt x="31" y="47"/>
                            <a:pt x="32" y="47"/>
                            <a:pt x="32" y="47"/>
                          </a:cubicBezTo>
                          <a:cubicBezTo>
                            <a:pt x="32" y="48"/>
                            <a:pt x="32" y="48"/>
                            <a:pt x="32" y="48"/>
                          </a:cubicBezTo>
                          <a:cubicBezTo>
                            <a:pt x="33" y="48"/>
                            <a:pt x="33" y="48"/>
                            <a:pt x="34" y="48"/>
                          </a:cubicBezTo>
                          <a:cubicBezTo>
                            <a:pt x="34" y="48"/>
                            <a:pt x="35" y="48"/>
                            <a:pt x="35" y="48"/>
                          </a:cubicBezTo>
                          <a:cubicBezTo>
                            <a:pt x="35" y="48"/>
                            <a:pt x="35" y="48"/>
                            <a:pt x="36" y="48"/>
                          </a:cubicBezTo>
                          <a:cubicBezTo>
                            <a:pt x="36" y="48"/>
                            <a:pt x="36" y="48"/>
                            <a:pt x="36" y="48"/>
                          </a:cubicBezTo>
                          <a:cubicBezTo>
                            <a:pt x="36" y="48"/>
                            <a:pt x="36" y="48"/>
                            <a:pt x="36" y="48"/>
                          </a:cubicBezTo>
                          <a:cubicBezTo>
                            <a:pt x="36" y="48"/>
                            <a:pt x="36" y="48"/>
                            <a:pt x="36" y="48"/>
                          </a:cubicBezTo>
                          <a:cubicBezTo>
                            <a:pt x="36" y="48"/>
                            <a:pt x="36" y="48"/>
                            <a:pt x="36" y="48"/>
                          </a:cubicBezTo>
                          <a:cubicBezTo>
                            <a:pt x="36" y="48"/>
                            <a:pt x="36" y="48"/>
                            <a:pt x="36" y="48"/>
                          </a:cubicBezTo>
                          <a:cubicBezTo>
                            <a:pt x="36" y="48"/>
                            <a:pt x="36" y="48"/>
                            <a:pt x="36" y="48"/>
                          </a:cubicBezTo>
                          <a:cubicBezTo>
                            <a:pt x="36" y="48"/>
                            <a:pt x="36" y="48"/>
                            <a:pt x="37" y="48"/>
                          </a:cubicBezTo>
                          <a:cubicBezTo>
                            <a:pt x="37" y="49"/>
                            <a:pt x="38" y="49"/>
                            <a:pt x="38" y="49"/>
                          </a:cubicBezTo>
                          <a:cubicBezTo>
                            <a:pt x="39" y="49"/>
                            <a:pt x="39" y="49"/>
                            <a:pt x="40" y="49"/>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0" y="48"/>
                            <a:pt x="40" y="48"/>
                            <a:pt x="40" y="48"/>
                          </a:cubicBezTo>
                          <a:cubicBezTo>
                            <a:pt x="41" y="48"/>
                            <a:pt x="41" y="48"/>
                            <a:pt x="41" y="48"/>
                          </a:cubicBezTo>
                          <a:cubicBezTo>
                            <a:pt x="41" y="48"/>
                            <a:pt x="41" y="48"/>
                            <a:pt x="41" y="48"/>
                          </a:cubicBezTo>
                          <a:cubicBezTo>
                            <a:pt x="41" y="48"/>
                            <a:pt x="41" y="49"/>
                            <a:pt x="41" y="49"/>
                          </a:cubicBezTo>
                          <a:cubicBezTo>
                            <a:pt x="42" y="49"/>
                            <a:pt x="42" y="49"/>
                            <a:pt x="43" y="49"/>
                          </a:cubicBezTo>
                          <a:cubicBezTo>
                            <a:pt x="43" y="49"/>
                            <a:pt x="44" y="49"/>
                            <a:pt x="44" y="48"/>
                          </a:cubicBezTo>
                          <a:cubicBezTo>
                            <a:pt x="44" y="48"/>
                            <a:pt x="44" y="48"/>
                            <a:pt x="45" y="48"/>
                          </a:cubicBezTo>
                          <a:cubicBezTo>
                            <a:pt x="45" y="48"/>
                            <a:pt x="45" y="48"/>
                            <a:pt x="45" y="48"/>
                          </a:cubicBezTo>
                          <a:cubicBezTo>
                            <a:pt x="45" y="48"/>
                            <a:pt x="45" y="48"/>
                            <a:pt x="45" y="48"/>
                          </a:cubicBezTo>
                          <a:cubicBezTo>
                            <a:pt x="45" y="48"/>
                            <a:pt x="46" y="48"/>
                            <a:pt x="46" y="48"/>
                          </a:cubicBezTo>
                          <a:cubicBezTo>
                            <a:pt x="46" y="48"/>
                            <a:pt x="47" y="48"/>
                            <a:pt x="47" y="48"/>
                          </a:cubicBezTo>
                          <a:cubicBezTo>
                            <a:pt x="48" y="48"/>
                            <a:pt x="49" y="47"/>
                            <a:pt x="49" y="47"/>
                          </a:cubicBezTo>
                          <a:cubicBezTo>
                            <a:pt x="49" y="47"/>
                            <a:pt x="49" y="47"/>
                            <a:pt x="49" y="47"/>
                          </a:cubicBezTo>
                          <a:cubicBezTo>
                            <a:pt x="49" y="47"/>
                            <a:pt x="49" y="47"/>
                            <a:pt x="49" y="47"/>
                          </a:cubicBezTo>
                          <a:cubicBezTo>
                            <a:pt x="49" y="47"/>
                            <a:pt x="49" y="47"/>
                            <a:pt x="49" y="47"/>
                          </a:cubicBezTo>
                          <a:cubicBezTo>
                            <a:pt x="49" y="47"/>
                            <a:pt x="49" y="47"/>
                            <a:pt x="49" y="47"/>
                          </a:cubicBezTo>
                          <a:cubicBezTo>
                            <a:pt x="49" y="47"/>
                            <a:pt x="50" y="47"/>
                            <a:pt x="50" y="47"/>
                          </a:cubicBezTo>
                          <a:close/>
                          <a:moveTo>
                            <a:pt x="64" y="36"/>
                          </a:moveTo>
                          <a:cubicBezTo>
                            <a:pt x="63" y="37"/>
                            <a:pt x="62" y="38"/>
                            <a:pt x="61" y="39"/>
                          </a:cubicBezTo>
                          <a:cubicBezTo>
                            <a:pt x="59" y="40"/>
                            <a:pt x="57" y="41"/>
                            <a:pt x="56" y="42"/>
                          </a:cubicBezTo>
                          <a:cubicBezTo>
                            <a:pt x="56" y="42"/>
                            <a:pt x="56" y="42"/>
                            <a:pt x="56" y="42"/>
                          </a:cubicBezTo>
                          <a:cubicBezTo>
                            <a:pt x="54" y="43"/>
                            <a:pt x="52" y="44"/>
                            <a:pt x="49" y="44"/>
                          </a:cubicBezTo>
                          <a:cubicBezTo>
                            <a:pt x="48" y="45"/>
                            <a:pt x="46" y="45"/>
                            <a:pt x="44" y="45"/>
                          </a:cubicBezTo>
                          <a:cubicBezTo>
                            <a:pt x="43" y="46"/>
                            <a:pt x="42" y="46"/>
                            <a:pt x="41" y="46"/>
                          </a:cubicBezTo>
                          <a:cubicBezTo>
                            <a:pt x="41" y="46"/>
                            <a:pt x="41" y="46"/>
                            <a:pt x="41" y="46"/>
                          </a:cubicBezTo>
                          <a:cubicBezTo>
                            <a:pt x="41" y="46"/>
                            <a:pt x="41" y="46"/>
                            <a:pt x="41" y="46"/>
                          </a:cubicBezTo>
                          <a:cubicBezTo>
                            <a:pt x="40" y="46"/>
                            <a:pt x="39" y="46"/>
                            <a:pt x="39" y="46"/>
                          </a:cubicBezTo>
                          <a:cubicBezTo>
                            <a:pt x="38" y="45"/>
                            <a:pt x="37" y="45"/>
                            <a:pt x="36" y="45"/>
                          </a:cubicBezTo>
                          <a:cubicBezTo>
                            <a:pt x="36" y="45"/>
                            <a:pt x="36" y="45"/>
                            <a:pt x="36" y="45"/>
                          </a:cubicBezTo>
                          <a:cubicBezTo>
                            <a:pt x="36" y="45"/>
                            <a:pt x="36" y="45"/>
                            <a:pt x="36" y="45"/>
                          </a:cubicBezTo>
                          <a:cubicBezTo>
                            <a:pt x="35" y="45"/>
                            <a:pt x="35" y="45"/>
                            <a:pt x="34" y="44"/>
                          </a:cubicBezTo>
                          <a:cubicBezTo>
                            <a:pt x="31" y="44"/>
                            <a:pt x="27" y="42"/>
                            <a:pt x="24" y="41"/>
                          </a:cubicBezTo>
                          <a:cubicBezTo>
                            <a:pt x="21" y="40"/>
                            <a:pt x="18" y="38"/>
                            <a:pt x="15" y="36"/>
                          </a:cubicBezTo>
                          <a:cubicBezTo>
                            <a:pt x="14" y="35"/>
                            <a:pt x="12" y="34"/>
                            <a:pt x="11" y="33"/>
                          </a:cubicBezTo>
                          <a:cubicBezTo>
                            <a:pt x="10" y="33"/>
                            <a:pt x="9" y="32"/>
                            <a:pt x="9" y="31"/>
                          </a:cubicBezTo>
                          <a:cubicBezTo>
                            <a:pt x="8" y="30"/>
                            <a:pt x="7" y="30"/>
                            <a:pt x="6" y="29"/>
                          </a:cubicBezTo>
                          <a:cubicBezTo>
                            <a:pt x="6" y="28"/>
                            <a:pt x="5" y="28"/>
                            <a:pt x="5" y="27"/>
                          </a:cubicBezTo>
                          <a:cubicBezTo>
                            <a:pt x="5" y="27"/>
                            <a:pt x="4" y="26"/>
                            <a:pt x="4" y="26"/>
                          </a:cubicBezTo>
                          <a:cubicBezTo>
                            <a:pt x="4" y="26"/>
                            <a:pt x="4" y="26"/>
                            <a:pt x="4" y="25"/>
                          </a:cubicBezTo>
                          <a:cubicBezTo>
                            <a:pt x="3" y="25"/>
                            <a:pt x="3" y="25"/>
                            <a:pt x="3" y="25"/>
                          </a:cubicBezTo>
                          <a:cubicBezTo>
                            <a:pt x="3" y="25"/>
                            <a:pt x="3" y="25"/>
                            <a:pt x="3" y="25"/>
                          </a:cubicBezTo>
                          <a:cubicBezTo>
                            <a:pt x="3" y="25"/>
                            <a:pt x="3" y="25"/>
                            <a:pt x="3" y="25"/>
                          </a:cubicBezTo>
                          <a:cubicBezTo>
                            <a:pt x="3" y="25"/>
                            <a:pt x="3" y="25"/>
                            <a:pt x="3" y="25"/>
                          </a:cubicBezTo>
                          <a:cubicBezTo>
                            <a:pt x="3" y="25"/>
                            <a:pt x="4" y="24"/>
                            <a:pt x="4" y="24"/>
                          </a:cubicBezTo>
                          <a:cubicBezTo>
                            <a:pt x="4" y="24"/>
                            <a:pt x="4" y="23"/>
                            <a:pt x="4" y="23"/>
                          </a:cubicBezTo>
                          <a:cubicBezTo>
                            <a:pt x="5" y="22"/>
                            <a:pt x="5" y="22"/>
                            <a:pt x="6" y="21"/>
                          </a:cubicBezTo>
                          <a:cubicBezTo>
                            <a:pt x="6" y="21"/>
                            <a:pt x="7" y="20"/>
                            <a:pt x="7" y="20"/>
                          </a:cubicBezTo>
                          <a:cubicBezTo>
                            <a:pt x="8" y="19"/>
                            <a:pt x="9" y="18"/>
                            <a:pt x="10" y="17"/>
                          </a:cubicBezTo>
                          <a:cubicBezTo>
                            <a:pt x="11" y="16"/>
                            <a:pt x="11" y="15"/>
                            <a:pt x="12" y="14"/>
                          </a:cubicBezTo>
                          <a:cubicBezTo>
                            <a:pt x="12" y="14"/>
                            <a:pt x="12" y="14"/>
                            <a:pt x="12" y="14"/>
                          </a:cubicBezTo>
                          <a:cubicBezTo>
                            <a:pt x="12" y="14"/>
                            <a:pt x="12" y="14"/>
                            <a:pt x="12" y="14"/>
                          </a:cubicBezTo>
                          <a:cubicBezTo>
                            <a:pt x="14" y="14"/>
                            <a:pt x="15" y="13"/>
                            <a:pt x="16" y="12"/>
                          </a:cubicBezTo>
                          <a:cubicBezTo>
                            <a:pt x="17" y="12"/>
                            <a:pt x="17" y="12"/>
                            <a:pt x="17" y="12"/>
                          </a:cubicBezTo>
                          <a:cubicBezTo>
                            <a:pt x="18" y="11"/>
                            <a:pt x="19" y="11"/>
                            <a:pt x="20" y="10"/>
                          </a:cubicBezTo>
                          <a:cubicBezTo>
                            <a:pt x="20" y="10"/>
                            <a:pt x="21" y="10"/>
                            <a:pt x="21" y="10"/>
                          </a:cubicBezTo>
                          <a:cubicBezTo>
                            <a:pt x="21" y="10"/>
                            <a:pt x="21" y="10"/>
                            <a:pt x="21" y="10"/>
                          </a:cubicBezTo>
                          <a:cubicBezTo>
                            <a:pt x="21" y="10"/>
                            <a:pt x="22" y="9"/>
                            <a:pt x="22" y="9"/>
                          </a:cubicBezTo>
                          <a:cubicBezTo>
                            <a:pt x="22" y="9"/>
                            <a:pt x="21" y="10"/>
                            <a:pt x="21" y="10"/>
                          </a:cubicBezTo>
                          <a:cubicBezTo>
                            <a:pt x="21" y="10"/>
                            <a:pt x="21" y="10"/>
                            <a:pt x="21" y="10"/>
                          </a:cubicBezTo>
                          <a:cubicBezTo>
                            <a:pt x="22" y="9"/>
                            <a:pt x="23" y="9"/>
                            <a:pt x="24" y="8"/>
                          </a:cubicBezTo>
                          <a:cubicBezTo>
                            <a:pt x="24" y="8"/>
                            <a:pt x="24" y="8"/>
                            <a:pt x="24" y="8"/>
                          </a:cubicBezTo>
                          <a:cubicBezTo>
                            <a:pt x="24" y="8"/>
                            <a:pt x="24" y="8"/>
                            <a:pt x="24" y="8"/>
                          </a:cubicBezTo>
                          <a:cubicBezTo>
                            <a:pt x="26" y="7"/>
                            <a:pt x="28" y="7"/>
                            <a:pt x="30" y="6"/>
                          </a:cubicBezTo>
                          <a:cubicBezTo>
                            <a:pt x="30" y="6"/>
                            <a:pt x="31" y="5"/>
                            <a:pt x="32" y="5"/>
                          </a:cubicBezTo>
                          <a:cubicBezTo>
                            <a:pt x="32" y="5"/>
                            <a:pt x="33" y="5"/>
                            <a:pt x="33" y="5"/>
                          </a:cubicBezTo>
                          <a:cubicBezTo>
                            <a:pt x="33" y="5"/>
                            <a:pt x="33" y="5"/>
                            <a:pt x="33" y="5"/>
                          </a:cubicBezTo>
                          <a:cubicBezTo>
                            <a:pt x="34" y="5"/>
                            <a:pt x="35" y="4"/>
                            <a:pt x="36" y="4"/>
                          </a:cubicBezTo>
                          <a:cubicBezTo>
                            <a:pt x="36" y="4"/>
                            <a:pt x="36" y="4"/>
                            <a:pt x="36" y="4"/>
                          </a:cubicBezTo>
                          <a:cubicBezTo>
                            <a:pt x="36" y="4"/>
                            <a:pt x="36" y="4"/>
                            <a:pt x="36" y="4"/>
                          </a:cubicBezTo>
                          <a:cubicBezTo>
                            <a:pt x="38" y="4"/>
                            <a:pt x="40" y="4"/>
                            <a:pt x="41" y="4"/>
                          </a:cubicBezTo>
                          <a:cubicBezTo>
                            <a:pt x="40" y="4"/>
                            <a:pt x="38" y="4"/>
                            <a:pt x="37" y="4"/>
                          </a:cubicBezTo>
                          <a:cubicBezTo>
                            <a:pt x="37" y="4"/>
                            <a:pt x="37" y="4"/>
                            <a:pt x="37" y="4"/>
                          </a:cubicBezTo>
                          <a:cubicBezTo>
                            <a:pt x="38" y="4"/>
                            <a:pt x="39" y="4"/>
                            <a:pt x="40" y="4"/>
                          </a:cubicBezTo>
                          <a:cubicBezTo>
                            <a:pt x="40" y="4"/>
                            <a:pt x="41" y="4"/>
                            <a:pt x="41" y="4"/>
                          </a:cubicBezTo>
                          <a:cubicBezTo>
                            <a:pt x="41" y="4"/>
                            <a:pt x="41" y="4"/>
                            <a:pt x="41" y="4"/>
                          </a:cubicBezTo>
                          <a:cubicBezTo>
                            <a:pt x="41" y="4"/>
                            <a:pt x="41" y="4"/>
                            <a:pt x="41" y="4"/>
                          </a:cubicBezTo>
                          <a:cubicBezTo>
                            <a:pt x="43" y="4"/>
                            <a:pt x="46" y="4"/>
                            <a:pt x="48" y="5"/>
                          </a:cubicBezTo>
                          <a:cubicBezTo>
                            <a:pt x="48" y="5"/>
                            <a:pt x="49" y="5"/>
                            <a:pt x="49" y="5"/>
                          </a:cubicBezTo>
                          <a:cubicBezTo>
                            <a:pt x="49" y="5"/>
                            <a:pt x="50" y="5"/>
                            <a:pt x="50" y="5"/>
                          </a:cubicBezTo>
                          <a:cubicBezTo>
                            <a:pt x="49" y="5"/>
                            <a:pt x="49" y="5"/>
                            <a:pt x="49" y="5"/>
                          </a:cubicBezTo>
                          <a:cubicBezTo>
                            <a:pt x="53" y="6"/>
                            <a:pt x="56" y="7"/>
                            <a:pt x="60" y="10"/>
                          </a:cubicBezTo>
                          <a:cubicBezTo>
                            <a:pt x="60" y="10"/>
                            <a:pt x="60" y="10"/>
                            <a:pt x="60" y="10"/>
                          </a:cubicBezTo>
                          <a:cubicBezTo>
                            <a:pt x="60" y="10"/>
                            <a:pt x="60" y="10"/>
                            <a:pt x="60" y="10"/>
                          </a:cubicBezTo>
                          <a:cubicBezTo>
                            <a:pt x="60" y="10"/>
                            <a:pt x="60" y="10"/>
                            <a:pt x="60" y="10"/>
                          </a:cubicBezTo>
                          <a:cubicBezTo>
                            <a:pt x="60" y="10"/>
                            <a:pt x="60" y="10"/>
                            <a:pt x="60" y="10"/>
                          </a:cubicBezTo>
                          <a:cubicBezTo>
                            <a:pt x="60" y="10"/>
                            <a:pt x="60" y="10"/>
                            <a:pt x="60" y="10"/>
                          </a:cubicBezTo>
                          <a:cubicBezTo>
                            <a:pt x="61" y="10"/>
                            <a:pt x="61" y="10"/>
                            <a:pt x="61" y="10"/>
                          </a:cubicBezTo>
                          <a:cubicBezTo>
                            <a:pt x="62" y="11"/>
                            <a:pt x="63" y="12"/>
                            <a:pt x="64" y="13"/>
                          </a:cubicBezTo>
                          <a:cubicBezTo>
                            <a:pt x="65" y="14"/>
                            <a:pt x="66" y="15"/>
                            <a:pt x="67" y="16"/>
                          </a:cubicBezTo>
                          <a:cubicBezTo>
                            <a:pt x="68" y="17"/>
                            <a:pt x="69" y="18"/>
                            <a:pt x="70" y="20"/>
                          </a:cubicBezTo>
                          <a:cubicBezTo>
                            <a:pt x="70" y="20"/>
                            <a:pt x="70" y="21"/>
                            <a:pt x="71" y="22"/>
                          </a:cubicBezTo>
                          <a:cubicBezTo>
                            <a:pt x="71" y="22"/>
                            <a:pt x="71" y="23"/>
                            <a:pt x="71" y="23"/>
                          </a:cubicBezTo>
                          <a:cubicBezTo>
                            <a:pt x="71" y="24"/>
                            <a:pt x="71" y="24"/>
                            <a:pt x="71" y="24"/>
                          </a:cubicBezTo>
                          <a:cubicBezTo>
                            <a:pt x="71" y="24"/>
                            <a:pt x="71" y="24"/>
                            <a:pt x="71" y="25"/>
                          </a:cubicBezTo>
                          <a:cubicBezTo>
                            <a:pt x="71" y="25"/>
                            <a:pt x="71" y="25"/>
                            <a:pt x="71" y="25"/>
                          </a:cubicBezTo>
                          <a:cubicBezTo>
                            <a:pt x="71" y="25"/>
                            <a:pt x="71" y="26"/>
                            <a:pt x="71" y="26"/>
                          </a:cubicBezTo>
                          <a:cubicBezTo>
                            <a:pt x="71" y="26"/>
                            <a:pt x="71" y="27"/>
                            <a:pt x="71" y="27"/>
                          </a:cubicBezTo>
                          <a:cubicBezTo>
                            <a:pt x="70" y="28"/>
                            <a:pt x="70" y="29"/>
                            <a:pt x="69" y="30"/>
                          </a:cubicBezTo>
                          <a:cubicBezTo>
                            <a:pt x="68" y="32"/>
                            <a:pt x="66" y="34"/>
                            <a:pt x="64" y="36"/>
                          </a:cubicBezTo>
                          <a:close/>
                          <a:moveTo>
                            <a:pt x="36" y="4"/>
                          </a:moveTo>
                          <a:cubicBezTo>
                            <a:pt x="36" y="4"/>
                            <a:pt x="36" y="4"/>
                            <a:pt x="36" y="4"/>
                          </a:cubicBezTo>
                          <a:cubicBezTo>
                            <a:pt x="36" y="4"/>
                            <a:pt x="36" y="4"/>
                            <a:pt x="35" y="4"/>
                          </a:cubicBezTo>
                          <a:cubicBezTo>
                            <a:pt x="36" y="4"/>
                            <a:pt x="36" y="4"/>
                            <a:pt x="36" y="4"/>
                          </a:cubicBezTo>
                          <a:close/>
                          <a:moveTo>
                            <a:pt x="20" y="10"/>
                          </a:moveTo>
                          <a:cubicBezTo>
                            <a:pt x="19" y="10"/>
                            <a:pt x="19" y="11"/>
                            <a:pt x="18" y="11"/>
                          </a:cubicBezTo>
                          <a:cubicBezTo>
                            <a:pt x="19" y="11"/>
                            <a:pt x="19" y="10"/>
                            <a:pt x="20" y="10"/>
                          </a:cubicBezTo>
                          <a:cubicBezTo>
                            <a:pt x="20" y="10"/>
                            <a:pt x="20" y="10"/>
                            <a:pt x="20" y="10"/>
                          </a:cubicBezTo>
                          <a:close/>
                          <a:moveTo>
                            <a:pt x="28" y="6"/>
                          </a:moveTo>
                          <a:cubicBezTo>
                            <a:pt x="29" y="6"/>
                            <a:pt x="30" y="6"/>
                            <a:pt x="30" y="5"/>
                          </a:cubicBezTo>
                          <a:cubicBezTo>
                            <a:pt x="31" y="5"/>
                            <a:pt x="31" y="5"/>
                            <a:pt x="31" y="5"/>
                          </a:cubicBezTo>
                          <a:cubicBezTo>
                            <a:pt x="30" y="6"/>
                            <a:pt x="29" y="6"/>
                            <a:pt x="28" y="6"/>
                          </a:cubicBezTo>
                          <a:close/>
                          <a:moveTo>
                            <a:pt x="70" y="34"/>
                          </a:moveTo>
                          <a:cubicBezTo>
                            <a:pt x="70" y="34"/>
                            <a:pt x="70" y="34"/>
                            <a:pt x="70" y="34"/>
                          </a:cubicBezTo>
                          <a:cubicBezTo>
                            <a:pt x="70" y="34"/>
                            <a:pt x="70" y="34"/>
                            <a:pt x="70" y="34"/>
                          </a:cubicBezTo>
                          <a:cubicBezTo>
                            <a:pt x="70" y="34"/>
                            <a:pt x="70" y="34"/>
                            <a:pt x="70" y="34"/>
                          </a:cubicBezTo>
                          <a:close/>
                          <a:moveTo>
                            <a:pt x="70" y="34"/>
                          </a:moveTo>
                          <a:cubicBezTo>
                            <a:pt x="70" y="34"/>
                            <a:pt x="70" y="34"/>
                            <a:pt x="70" y="34"/>
                          </a:cubicBezTo>
                          <a:cubicBezTo>
                            <a:pt x="70" y="34"/>
                            <a:pt x="70" y="34"/>
                            <a:pt x="70" y="34"/>
                          </a:cubicBezTo>
                          <a:close/>
                          <a:moveTo>
                            <a:pt x="70" y="34"/>
                          </a:moveTo>
                          <a:cubicBezTo>
                            <a:pt x="70" y="34"/>
                            <a:pt x="70" y="34"/>
                            <a:pt x="70" y="34"/>
                          </a:cubicBezTo>
                          <a:cubicBezTo>
                            <a:pt x="70" y="34"/>
                            <a:pt x="70" y="34"/>
                            <a:pt x="70" y="34"/>
                          </a:cubicBezTo>
                          <a:close/>
                          <a:moveTo>
                            <a:pt x="64" y="41"/>
                          </a:moveTo>
                          <a:cubicBezTo>
                            <a:pt x="64" y="40"/>
                            <a:pt x="65" y="40"/>
                            <a:pt x="65" y="39"/>
                          </a:cubicBezTo>
                          <a:cubicBezTo>
                            <a:pt x="65" y="39"/>
                            <a:pt x="65" y="39"/>
                            <a:pt x="65" y="39"/>
                          </a:cubicBezTo>
                          <a:cubicBezTo>
                            <a:pt x="65" y="39"/>
                            <a:pt x="65" y="39"/>
                            <a:pt x="65" y="39"/>
                          </a:cubicBezTo>
                          <a:cubicBezTo>
                            <a:pt x="65" y="39"/>
                            <a:pt x="65" y="38"/>
                            <a:pt x="65" y="38"/>
                          </a:cubicBezTo>
                          <a:cubicBezTo>
                            <a:pt x="65" y="38"/>
                            <a:pt x="65" y="38"/>
                            <a:pt x="65" y="38"/>
                          </a:cubicBezTo>
                          <a:cubicBezTo>
                            <a:pt x="65" y="38"/>
                            <a:pt x="65" y="38"/>
                            <a:pt x="65" y="38"/>
                          </a:cubicBezTo>
                          <a:cubicBezTo>
                            <a:pt x="65" y="38"/>
                            <a:pt x="65" y="38"/>
                            <a:pt x="65" y="38"/>
                          </a:cubicBezTo>
                          <a:cubicBezTo>
                            <a:pt x="65" y="38"/>
                            <a:pt x="65" y="39"/>
                            <a:pt x="65" y="39"/>
                          </a:cubicBezTo>
                          <a:cubicBezTo>
                            <a:pt x="65" y="39"/>
                            <a:pt x="65" y="39"/>
                            <a:pt x="65" y="39"/>
                          </a:cubicBezTo>
                          <a:cubicBezTo>
                            <a:pt x="65" y="39"/>
                            <a:pt x="65" y="39"/>
                            <a:pt x="65" y="39"/>
                          </a:cubicBezTo>
                          <a:cubicBezTo>
                            <a:pt x="66" y="39"/>
                            <a:pt x="66" y="39"/>
                            <a:pt x="66" y="39"/>
                          </a:cubicBezTo>
                          <a:cubicBezTo>
                            <a:pt x="66" y="39"/>
                            <a:pt x="66" y="39"/>
                            <a:pt x="66" y="39"/>
                          </a:cubicBezTo>
                          <a:cubicBezTo>
                            <a:pt x="66" y="38"/>
                            <a:pt x="66" y="38"/>
                            <a:pt x="66" y="38"/>
                          </a:cubicBezTo>
                          <a:cubicBezTo>
                            <a:pt x="66" y="39"/>
                            <a:pt x="65" y="39"/>
                            <a:pt x="65" y="39"/>
                          </a:cubicBezTo>
                          <a:cubicBezTo>
                            <a:pt x="65" y="38"/>
                            <a:pt x="65" y="39"/>
                            <a:pt x="65" y="39"/>
                          </a:cubicBezTo>
                          <a:cubicBezTo>
                            <a:pt x="65" y="39"/>
                            <a:pt x="65" y="39"/>
                            <a:pt x="65" y="39"/>
                          </a:cubicBezTo>
                          <a:cubicBezTo>
                            <a:pt x="65" y="39"/>
                            <a:pt x="65" y="39"/>
                            <a:pt x="65" y="39"/>
                          </a:cubicBezTo>
                          <a:cubicBezTo>
                            <a:pt x="65" y="39"/>
                            <a:pt x="65" y="39"/>
                            <a:pt x="65" y="39"/>
                          </a:cubicBezTo>
                          <a:cubicBezTo>
                            <a:pt x="65" y="40"/>
                            <a:pt x="65" y="40"/>
                            <a:pt x="64" y="40"/>
                          </a:cubicBezTo>
                          <a:cubicBezTo>
                            <a:pt x="64" y="41"/>
                            <a:pt x="64" y="41"/>
                            <a:pt x="6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14504"/>
                    <p:cNvSpPr>
                      <a:spLocks/>
                    </p:cNvSpPr>
                    <p:nvPr/>
                  </p:nvSpPr>
                  <p:spPr bwMode="auto">
                    <a:xfrm>
                      <a:off x="2064" y="355"/>
                      <a:ext cx="5"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14505"/>
                    <p:cNvSpPr>
                      <a:spLocks/>
                    </p:cNvSpPr>
                    <p:nvPr/>
                  </p:nvSpPr>
                  <p:spPr bwMode="auto">
                    <a:xfrm>
                      <a:off x="2060" y="355"/>
                      <a:ext cx="4"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14506"/>
                    <p:cNvSpPr>
                      <a:spLocks/>
                    </p:cNvSpPr>
                    <p:nvPr/>
                  </p:nvSpPr>
                  <p:spPr bwMode="auto">
                    <a:xfrm>
                      <a:off x="2060" y="351"/>
                      <a:ext cx="4"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14507"/>
                    <p:cNvSpPr>
                      <a:spLocks/>
                    </p:cNvSpPr>
                    <p:nvPr/>
                  </p:nvSpPr>
                  <p:spPr bwMode="auto">
                    <a:xfrm>
                      <a:off x="2064" y="351"/>
                      <a:ext cx="0" cy="4"/>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14508"/>
                    <p:cNvSpPr>
                      <a:spLocks/>
                    </p:cNvSpPr>
                    <p:nvPr/>
                  </p:nvSpPr>
                  <p:spPr bwMode="auto">
                    <a:xfrm>
                      <a:off x="2064" y="351"/>
                      <a:ext cx="5" cy="4"/>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0"/>
                            <a:pt x="1" y="0"/>
                            <a:pt x="0"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14509"/>
                    <p:cNvSpPr>
                      <a:spLocks/>
                    </p:cNvSpPr>
                    <p:nvPr/>
                  </p:nvSpPr>
                  <p:spPr bwMode="auto">
                    <a:xfrm>
                      <a:off x="1851" y="334"/>
                      <a:ext cx="222" cy="254"/>
                    </a:xfrm>
                    <a:custGeom>
                      <a:avLst/>
                      <a:gdLst>
                        <a:gd name="T0" fmla="*/ 9 w 54"/>
                        <a:gd name="T1" fmla="*/ 23 h 62"/>
                        <a:gd name="T2" fmla="*/ 22 w 54"/>
                        <a:gd name="T3" fmla="*/ 10 h 62"/>
                        <a:gd name="T4" fmla="*/ 32 w 54"/>
                        <a:gd name="T5" fmla="*/ 0 h 62"/>
                        <a:gd name="T6" fmla="*/ 42 w 54"/>
                        <a:gd name="T7" fmla="*/ 4 h 62"/>
                        <a:gd name="T8" fmla="*/ 44 w 54"/>
                        <a:gd name="T9" fmla="*/ 4 h 62"/>
                        <a:gd name="T10" fmla="*/ 53 w 54"/>
                        <a:gd name="T11" fmla="*/ 4 h 62"/>
                        <a:gd name="T12" fmla="*/ 52 w 54"/>
                        <a:gd name="T13" fmla="*/ 4 h 62"/>
                        <a:gd name="T14" fmla="*/ 50 w 54"/>
                        <a:gd name="T15" fmla="*/ 4 h 62"/>
                        <a:gd name="T16" fmla="*/ 47 w 54"/>
                        <a:gd name="T17" fmla="*/ 4 h 62"/>
                        <a:gd name="T18" fmla="*/ 49 w 54"/>
                        <a:gd name="T19" fmla="*/ 4 h 62"/>
                        <a:gd name="T20" fmla="*/ 52 w 54"/>
                        <a:gd name="T21" fmla="*/ 5 h 62"/>
                        <a:gd name="T22" fmla="*/ 39 w 54"/>
                        <a:gd name="T23" fmla="*/ 6 h 62"/>
                        <a:gd name="T24" fmla="*/ 31 w 54"/>
                        <a:gd name="T25" fmla="*/ 10 h 62"/>
                        <a:gd name="T26" fmla="*/ 28 w 54"/>
                        <a:gd name="T27" fmla="*/ 12 h 62"/>
                        <a:gd name="T28" fmla="*/ 27 w 54"/>
                        <a:gd name="T29" fmla="*/ 13 h 62"/>
                        <a:gd name="T30" fmla="*/ 25 w 54"/>
                        <a:gd name="T31" fmla="*/ 14 h 62"/>
                        <a:gd name="T32" fmla="*/ 17 w 54"/>
                        <a:gd name="T33" fmla="*/ 22 h 62"/>
                        <a:gd name="T34" fmla="*/ 19 w 54"/>
                        <a:gd name="T35" fmla="*/ 24 h 62"/>
                        <a:gd name="T36" fmla="*/ 17 w 54"/>
                        <a:gd name="T37" fmla="*/ 24 h 62"/>
                        <a:gd name="T38" fmla="*/ 13 w 54"/>
                        <a:gd name="T39" fmla="*/ 26 h 62"/>
                        <a:gd name="T40" fmla="*/ 11 w 54"/>
                        <a:gd name="T41" fmla="*/ 29 h 62"/>
                        <a:gd name="T42" fmla="*/ 10 w 54"/>
                        <a:gd name="T43" fmla="*/ 31 h 62"/>
                        <a:gd name="T44" fmla="*/ 11 w 54"/>
                        <a:gd name="T45" fmla="*/ 32 h 62"/>
                        <a:gd name="T46" fmla="*/ 10 w 54"/>
                        <a:gd name="T47" fmla="*/ 31 h 62"/>
                        <a:gd name="T48" fmla="*/ 10 w 54"/>
                        <a:gd name="T49" fmla="*/ 32 h 62"/>
                        <a:gd name="T50" fmla="*/ 13 w 54"/>
                        <a:gd name="T51" fmla="*/ 36 h 62"/>
                        <a:gd name="T52" fmla="*/ 14 w 54"/>
                        <a:gd name="T53" fmla="*/ 37 h 62"/>
                        <a:gd name="T54" fmla="*/ 13 w 54"/>
                        <a:gd name="T55" fmla="*/ 34 h 62"/>
                        <a:gd name="T56" fmla="*/ 17 w 54"/>
                        <a:gd name="T57" fmla="*/ 39 h 62"/>
                        <a:gd name="T58" fmla="*/ 18 w 54"/>
                        <a:gd name="T59" fmla="*/ 41 h 62"/>
                        <a:gd name="T60" fmla="*/ 23 w 54"/>
                        <a:gd name="T61" fmla="*/ 46 h 62"/>
                        <a:gd name="T62" fmla="*/ 26 w 54"/>
                        <a:gd name="T63" fmla="*/ 48 h 62"/>
                        <a:gd name="T64" fmla="*/ 33 w 54"/>
                        <a:gd name="T65" fmla="*/ 52 h 62"/>
                        <a:gd name="T66" fmla="*/ 36 w 54"/>
                        <a:gd name="T67" fmla="*/ 54 h 62"/>
                        <a:gd name="T68" fmla="*/ 40 w 54"/>
                        <a:gd name="T69" fmla="*/ 55 h 62"/>
                        <a:gd name="T70" fmla="*/ 41 w 54"/>
                        <a:gd name="T71" fmla="*/ 56 h 62"/>
                        <a:gd name="T72" fmla="*/ 45 w 54"/>
                        <a:gd name="T73" fmla="*/ 57 h 62"/>
                        <a:gd name="T74" fmla="*/ 53 w 54"/>
                        <a:gd name="T75" fmla="*/ 57 h 62"/>
                        <a:gd name="T76" fmla="*/ 52 w 54"/>
                        <a:gd name="T77" fmla="*/ 57 h 62"/>
                        <a:gd name="T78" fmla="*/ 49 w 54"/>
                        <a:gd name="T79" fmla="*/ 58 h 62"/>
                        <a:gd name="T80" fmla="*/ 49 w 54"/>
                        <a:gd name="T81" fmla="*/ 58 h 62"/>
                        <a:gd name="T82" fmla="*/ 52 w 54"/>
                        <a:gd name="T83" fmla="*/ 58 h 62"/>
                        <a:gd name="T84" fmla="*/ 51 w 54"/>
                        <a:gd name="T85" fmla="*/ 58 h 62"/>
                        <a:gd name="T86" fmla="*/ 45 w 54"/>
                        <a:gd name="T87" fmla="*/ 58 h 62"/>
                        <a:gd name="T88" fmla="*/ 37 w 54"/>
                        <a:gd name="T89" fmla="*/ 59 h 62"/>
                        <a:gd name="T90" fmla="*/ 32 w 54"/>
                        <a:gd name="T91" fmla="*/ 61 h 62"/>
                        <a:gd name="T92" fmla="*/ 21 w 54"/>
                        <a:gd name="T93" fmla="*/ 52 h 62"/>
                        <a:gd name="T94" fmla="*/ 9 w 54"/>
                        <a:gd name="T95" fmla="*/ 3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 h="62">
                          <a:moveTo>
                            <a:pt x="5" y="31"/>
                          </a:moveTo>
                          <a:cubicBezTo>
                            <a:pt x="1" y="28"/>
                            <a:pt x="5" y="23"/>
                            <a:pt x="9" y="23"/>
                          </a:cubicBezTo>
                          <a:cubicBezTo>
                            <a:pt x="7" y="19"/>
                            <a:pt x="11" y="16"/>
                            <a:pt x="15" y="17"/>
                          </a:cubicBezTo>
                          <a:cubicBezTo>
                            <a:pt x="13" y="12"/>
                            <a:pt x="18" y="8"/>
                            <a:pt x="22" y="10"/>
                          </a:cubicBezTo>
                          <a:cubicBezTo>
                            <a:pt x="20" y="5"/>
                            <a:pt x="25" y="3"/>
                            <a:pt x="29" y="5"/>
                          </a:cubicBezTo>
                          <a:cubicBezTo>
                            <a:pt x="29" y="3"/>
                            <a:pt x="30" y="1"/>
                            <a:pt x="32" y="0"/>
                          </a:cubicBezTo>
                          <a:cubicBezTo>
                            <a:pt x="34" y="0"/>
                            <a:pt x="36" y="0"/>
                            <a:pt x="37" y="2"/>
                          </a:cubicBezTo>
                          <a:cubicBezTo>
                            <a:pt x="39" y="0"/>
                            <a:pt x="42" y="2"/>
                            <a:pt x="42" y="4"/>
                          </a:cubicBezTo>
                          <a:cubicBezTo>
                            <a:pt x="42" y="4"/>
                            <a:pt x="42" y="4"/>
                            <a:pt x="42" y="4"/>
                          </a:cubicBezTo>
                          <a:cubicBezTo>
                            <a:pt x="43" y="4"/>
                            <a:pt x="43" y="4"/>
                            <a:pt x="44" y="4"/>
                          </a:cubicBezTo>
                          <a:cubicBezTo>
                            <a:pt x="44" y="4"/>
                            <a:pt x="44" y="4"/>
                            <a:pt x="45" y="3"/>
                          </a:cubicBezTo>
                          <a:cubicBezTo>
                            <a:pt x="48" y="3"/>
                            <a:pt x="51" y="3"/>
                            <a:pt x="53" y="4"/>
                          </a:cubicBezTo>
                          <a:cubicBezTo>
                            <a:pt x="52" y="4"/>
                            <a:pt x="52" y="4"/>
                            <a:pt x="52" y="4"/>
                          </a:cubicBezTo>
                          <a:cubicBezTo>
                            <a:pt x="52" y="4"/>
                            <a:pt x="52" y="4"/>
                            <a:pt x="52" y="4"/>
                          </a:cubicBezTo>
                          <a:cubicBezTo>
                            <a:pt x="52" y="4"/>
                            <a:pt x="52" y="4"/>
                            <a:pt x="52" y="4"/>
                          </a:cubicBezTo>
                          <a:cubicBezTo>
                            <a:pt x="51" y="4"/>
                            <a:pt x="50" y="4"/>
                            <a:pt x="50" y="4"/>
                          </a:cubicBezTo>
                          <a:cubicBezTo>
                            <a:pt x="49" y="4"/>
                            <a:pt x="49" y="4"/>
                            <a:pt x="48" y="4"/>
                          </a:cubicBezTo>
                          <a:cubicBezTo>
                            <a:pt x="48" y="4"/>
                            <a:pt x="48" y="4"/>
                            <a:pt x="47" y="4"/>
                          </a:cubicBezTo>
                          <a:cubicBezTo>
                            <a:pt x="47" y="4"/>
                            <a:pt x="48" y="4"/>
                            <a:pt x="48" y="4"/>
                          </a:cubicBezTo>
                          <a:cubicBezTo>
                            <a:pt x="49" y="4"/>
                            <a:pt x="49" y="4"/>
                            <a:pt x="49" y="4"/>
                          </a:cubicBezTo>
                          <a:cubicBezTo>
                            <a:pt x="51" y="4"/>
                            <a:pt x="51" y="4"/>
                            <a:pt x="51" y="4"/>
                          </a:cubicBezTo>
                          <a:cubicBezTo>
                            <a:pt x="52" y="5"/>
                            <a:pt x="52" y="5"/>
                            <a:pt x="52" y="5"/>
                          </a:cubicBezTo>
                          <a:cubicBezTo>
                            <a:pt x="51" y="5"/>
                            <a:pt x="50" y="4"/>
                            <a:pt x="48" y="5"/>
                          </a:cubicBezTo>
                          <a:cubicBezTo>
                            <a:pt x="46" y="5"/>
                            <a:pt x="42" y="5"/>
                            <a:pt x="39" y="6"/>
                          </a:cubicBezTo>
                          <a:cubicBezTo>
                            <a:pt x="36" y="7"/>
                            <a:pt x="34" y="8"/>
                            <a:pt x="31" y="10"/>
                          </a:cubicBezTo>
                          <a:cubicBezTo>
                            <a:pt x="31" y="10"/>
                            <a:pt x="31" y="10"/>
                            <a:pt x="31" y="10"/>
                          </a:cubicBezTo>
                          <a:cubicBezTo>
                            <a:pt x="31" y="10"/>
                            <a:pt x="30" y="10"/>
                            <a:pt x="30" y="10"/>
                          </a:cubicBezTo>
                          <a:cubicBezTo>
                            <a:pt x="29" y="11"/>
                            <a:pt x="29" y="11"/>
                            <a:pt x="28" y="12"/>
                          </a:cubicBezTo>
                          <a:cubicBezTo>
                            <a:pt x="28" y="12"/>
                            <a:pt x="28" y="12"/>
                            <a:pt x="28" y="12"/>
                          </a:cubicBezTo>
                          <a:cubicBezTo>
                            <a:pt x="27" y="12"/>
                            <a:pt x="27" y="13"/>
                            <a:pt x="27" y="13"/>
                          </a:cubicBezTo>
                          <a:cubicBezTo>
                            <a:pt x="27" y="13"/>
                            <a:pt x="27" y="13"/>
                            <a:pt x="27" y="13"/>
                          </a:cubicBezTo>
                          <a:cubicBezTo>
                            <a:pt x="26" y="13"/>
                            <a:pt x="25" y="13"/>
                            <a:pt x="25" y="14"/>
                          </a:cubicBezTo>
                          <a:cubicBezTo>
                            <a:pt x="24" y="14"/>
                            <a:pt x="24" y="15"/>
                            <a:pt x="23" y="15"/>
                          </a:cubicBezTo>
                          <a:cubicBezTo>
                            <a:pt x="21" y="17"/>
                            <a:pt x="19" y="20"/>
                            <a:pt x="17" y="22"/>
                          </a:cubicBezTo>
                          <a:cubicBezTo>
                            <a:pt x="18" y="22"/>
                            <a:pt x="18" y="22"/>
                            <a:pt x="19" y="22"/>
                          </a:cubicBezTo>
                          <a:cubicBezTo>
                            <a:pt x="19" y="22"/>
                            <a:pt x="19" y="23"/>
                            <a:pt x="19" y="24"/>
                          </a:cubicBezTo>
                          <a:cubicBezTo>
                            <a:pt x="19" y="24"/>
                            <a:pt x="19" y="24"/>
                            <a:pt x="19" y="24"/>
                          </a:cubicBezTo>
                          <a:cubicBezTo>
                            <a:pt x="18" y="24"/>
                            <a:pt x="17" y="24"/>
                            <a:pt x="17" y="24"/>
                          </a:cubicBezTo>
                          <a:cubicBezTo>
                            <a:pt x="17" y="23"/>
                            <a:pt x="16" y="23"/>
                            <a:pt x="17" y="22"/>
                          </a:cubicBezTo>
                          <a:cubicBezTo>
                            <a:pt x="15" y="24"/>
                            <a:pt x="14" y="25"/>
                            <a:pt x="13" y="26"/>
                          </a:cubicBezTo>
                          <a:cubicBezTo>
                            <a:pt x="12" y="28"/>
                            <a:pt x="12" y="29"/>
                            <a:pt x="11" y="30"/>
                          </a:cubicBezTo>
                          <a:cubicBezTo>
                            <a:pt x="11" y="30"/>
                            <a:pt x="11" y="30"/>
                            <a:pt x="11" y="29"/>
                          </a:cubicBezTo>
                          <a:cubicBezTo>
                            <a:pt x="11" y="30"/>
                            <a:pt x="11" y="30"/>
                            <a:pt x="11" y="30"/>
                          </a:cubicBezTo>
                          <a:cubicBezTo>
                            <a:pt x="10" y="30"/>
                            <a:pt x="10" y="30"/>
                            <a:pt x="10" y="31"/>
                          </a:cubicBezTo>
                          <a:cubicBezTo>
                            <a:pt x="11" y="32"/>
                            <a:pt x="11" y="32"/>
                            <a:pt x="11" y="32"/>
                          </a:cubicBezTo>
                          <a:cubicBezTo>
                            <a:pt x="11" y="32"/>
                            <a:pt x="11" y="32"/>
                            <a:pt x="11" y="32"/>
                          </a:cubicBezTo>
                          <a:cubicBezTo>
                            <a:pt x="11" y="33"/>
                            <a:pt x="11" y="33"/>
                            <a:pt x="11" y="33"/>
                          </a:cubicBezTo>
                          <a:cubicBezTo>
                            <a:pt x="11" y="32"/>
                            <a:pt x="11" y="32"/>
                            <a:pt x="10" y="31"/>
                          </a:cubicBezTo>
                          <a:cubicBezTo>
                            <a:pt x="10" y="32"/>
                            <a:pt x="10" y="32"/>
                            <a:pt x="10" y="32"/>
                          </a:cubicBezTo>
                          <a:cubicBezTo>
                            <a:pt x="10" y="32"/>
                            <a:pt x="10" y="32"/>
                            <a:pt x="10" y="32"/>
                          </a:cubicBezTo>
                          <a:cubicBezTo>
                            <a:pt x="12" y="34"/>
                            <a:pt x="13" y="36"/>
                            <a:pt x="14" y="38"/>
                          </a:cubicBezTo>
                          <a:cubicBezTo>
                            <a:pt x="14" y="37"/>
                            <a:pt x="13" y="36"/>
                            <a:pt x="13" y="36"/>
                          </a:cubicBezTo>
                          <a:cubicBezTo>
                            <a:pt x="14" y="37"/>
                            <a:pt x="15" y="38"/>
                            <a:pt x="15" y="38"/>
                          </a:cubicBezTo>
                          <a:cubicBezTo>
                            <a:pt x="15" y="38"/>
                            <a:pt x="15" y="37"/>
                            <a:pt x="14" y="37"/>
                          </a:cubicBezTo>
                          <a:cubicBezTo>
                            <a:pt x="15" y="37"/>
                            <a:pt x="15" y="37"/>
                            <a:pt x="15" y="38"/>
                          </a:cubicBezTo>
                          <a:cubicBezTo>
                            <a:pt x="14" y="37"/>
                            <a:pt x="13" y="35"/>
                            <a:pt x="13" y="34"/>
                          </a:cubicBezTo>
                          <a:cubicBezTo>
                            <a:pt x="14" y="36"/>
                            <a:pt x="16" y="39"/>
                            <a:pt x="18" y="41"/>
                          </a:cubicBezTo>
                          <a:cubicBezTo>
                            <a:pt x="18" y="40"/>
                            <a:pt x="17" y="40"/>
                            <a:pt x="17" y="39"/>
                          </a:cubicBezTo>
                          <a:cubicBezTo>
                            <a:pt x="17" y="40"/>
                            <a:pt x="18" y="40"/>
                            <a:pt x="18" y="41"/>
                          </a:cubicBezTo>
                          <a:cubicBezTo>
                            <a:pt x="18" y="41"/>
                            <a:pt x="18" y="41"/>
                            <a:pt x="18" y="41"/>
                          </a:cubicBezTo>
                          <a:cubicBezTo>
                            <a:pt x="19" y="43"/>
                            <a:pt x="21" y="44"/>
                            <a:pt x="22" y="45"/>
                          </a:cubicBezTo>
                          <a:cubicBezTo>
                            <a:pt x="23" y="45"/>
                            <a:pt x="23" y="45"/>
                            <a:pt x="23" y="46"/>
                          </a:cubicBezTo>
                          <a:cubicBezTo>
                            <a:pt x="23" y="46"/>
                            <a:pt x="24" y="46"/>
                            <a:pt x="24" y="46"/>
                          </a:cubicBezTo>
                          <a:cubicBezTo>
                            <a:pt x="25" y="47"/>
                            <a:pt x="25" y="47"/>
                            <a:pt x="26" y="48"/>
                          </a:cubicBezTo>
                          <a:cubicBezTo>
                            <a:pt x="26" y="48"/>
                            <a:pt x="27" y="48"/>
                            <a:pt x="27" y="49"/>
                          </a:cubicBezTo>
                          <a:cubicBezTo>
                            <a:pt x="29" y="50"/>
                            <a:pt x="31" y="51"/>
                            <a:pt x="33" y="52"/>
                          </a:cubicBezTo>
                          <a:cubicBezTo>
                            <a:pt x="33" y="53"/>
                            <a:pt x="34" y="53"/>
                            <a:pt x="34" y="53"/>
                          </a:cubicBezTo>
                          <a:cubicBezTo>
                            <a:pt x="35" y="54"/>
                            <a:pt x="35" y="54"/>
                            <a:pt x="36" y="54"/>
                          </a:cubicBezTo>
                          <a:cubicBezTo>
                            <a:pt x="36" y="54"/>
                            <a:pt x="37" y="55"/>
                            <a:pt x="38" y="55"/>
                          </a:cubicBezTo>
                          <a:cubicBezTo>
                            <a:pt x="38" y="55"/>
                            <a:pt x="39" y="55"/>
                            <a:pt x="40" y="55"/>
                          </a:cubicBezTo>
                          <a:cubicBezTo>
                            <a:pt x="40" y="55"/>
                            <a:pt x="40" y="55"/>
                            <a:pt x="40" y="55"/>
                          </a:cubicBezTo>
                          <a:cubicBezTo>
                            <a:pt x="40" y="56"/>
                            <a:pt x="41" y="56"/>
                            <a:pt x="41" y="56"/>
                          </a:cubicBezTo>
                          <a:cubicBezTo>
                            <a:pt x="42" y="56"/>
                            <a:pt x="43" y="56"/>
                            <a:pt x="43" y="56"/>
                          </a:cubicBezTo>
                          <a:cubicBezTo>
                            <a:pt x="44" y="56"/>
                            <a:pt x="45" y="56"/>
                            <a:pt x="45" y="57"/>
                          </a:cubicBezTo>
                          <a:cubicBezTo>
                            <a:pt x="49" y="57"/>
                            <a:pt x="52" y="57"/>
                            <a:pt x="54" y="57"/>
                          </a:cubicBezTo>
                          <a:cubicBezTo>
                            <a:pt x="53" y="57"/>
                            <a:pt x="53" y="57"/>
                            <a:pt x="53" y="57"/>
                          </a:cubicBezTo>
                          <a:cubicBezTo>
                            <a:pt x="53" y="57"/>
                            <a:pt x="53" y="57"/>
                            <a:pt x="53" y="57"/>
                          </a:cubicBezTo>
                          <a:cubicBezTo>
                            <a:pt x="52" y="57"/>
                            <a:pt x="52" y="57"/>
                            <a:pt x="52" y="57"/>
                          </a:cubicBezTo>
                          <a:cubicBezTo>
                            <a:pt x="52" y="57"/>
                            <a:pt x="51" y="58"/>
                            <a:pt x="51" y="58"/>
                          </a:cubicBezTo>
                          <a:cubicBezTo>
                            <a:pt x="50" y="58"/>
                            <a:pt x="50" y="58"/>
                            <a:pt x="49" y="58"/>
                          </a:cubicBezTo>
                          <a:cubicBezTo>
                            <a:pt x="49" y="58"/>
                            <a:pt x="48" y="58"/>
                            <a:pt x="48" y="58"/>
                          </a:cubicBezTo>
                          <a:cubicBezTo>
                            <a:pt x="48" y="58"/>
                            <a:pt x="49" y="58"/>
                            <a:pt x="49" y="58"/>
                          </a:cubicBezTo>
                          <a:cubicBezTo>
                            <a:pt x="50" y="58"/>
                            <a:pt x="50" y="58"/>
                            <a:pt x="50" y="58"/>
                          </a:cubicBezTo>
                          <a:cubicBezTo>
                            <a:pt x="52" y="58"/>
                            <a:pt x="52" y="58"/>
                            <a:pt x="52" y="58"/>
                          </a:cubicBezTo>
                          <a:cubicBezTo>
                            <a:pt x="53" y="58"/>
                            <a:pt x="53" y="58"/>
                            <a:pt x="53" y="58"/>
                          </a:cubicBezTo>
                          <a:cubicBezTo>
                            <a:pt x="52" y="58"/>
                            <a:pt x="52" y="58"/>
                            <a:pt x="51" y="58"/>
                          </a:cubicBezTo>
                          <a:cubicBezTo>
                            <a:pt x="50" y="58"/>
                            <a:pt x="50" y="58"/>
                            <a:pt x="49" y="58"/>
                          </a:cubicBezTo>
                          <a:cubicBezTo>
                            <a:pt x="48" y="58"/>
                            <a:pt x="46" y="58"/>
                            <a:pt x="45" y="58"/>
                          </a:cubicBezTo>
                          <a:cubicBezTo>
                            <a:pt x="45" y="58"/>
                            <a:pt x="45" y="59"/>
                            <a:pt x="44" y="59"/>
                          </a:cubicBezTo>
                          <a:cubicBezTo>
                            <a:pt x="42" y="60"/>
                            <a:pt x="39" y="61"/>
                            <a:pt x="37" y="59"/>
                          </a:cubicBezTo>
                          <a:cubicBezTo>
                            <a:pt x="37" y="59"/>
                            <a:pt x="37" y="59"/>
                            <a:pt x="37" y="59"/>
                          </a:cubicBezTo>
                          <a:cubicBezTo>
                            <a:pt x="37" y="61"/>
                            <a:pt x="34" y="62"/>
                            <a:pt x="32" y="61"/>
                          </a:cubicBezTo>
                          <a:cubicBezTo>
                            <a:pt x="30" y="61"/>
                            <a:pt x="28" y="59"/>
                            <a:pt x="28" y="56"/>
                          </a:cubicBezTo>
                          <a:cubicBezTo>
                            <a:pt x="25" y="59"/>
                            <a:pt x="20" y="56"/>
                            <a:pt x="21" y="52"/>
                          </a:cubicBezTo>
                          <a:cubicBezTo>
                            <a:pt x="17" y="53"/>
                            <a:pt x="13" y="49"/>
                            <a:pt x="15" y="45"/>
                          </a:cubicBezTo>
                          <a:cubicBezTo>
                            <a:pt x="11" y="46"/>
                            <a:pt x="7" y="42"/>
                            <a:pt x="9" y="38"/>
                          </a:cubicBezTo>
                          <a:cubicBezTo>
                            <a:pt x="5" y="38"/>
                            <a:pt x="0" y="33"/>
                            <a:pt x="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14510"/>
                    <p:cNvSpPr>
                      <a:spLocks/>
                    </p:cNvSpPr>
                    <p:nvPr/>
                  </p:nvSpPr>
                  <p:spPr bwMode="auto">
                    <a:xfrm>
                      <a:off x="2069" y="572"/>
                      <a:ext cx="4"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14511"/>
                    <p:cNvSpPr>
                      <a:spLocks/>
                    </p:cNvSpPr>
                    <p:nvPr/>
                  </p:nvSpPr>
                  <p:spPr bwMode="auto">
                    <a:xfrm>
                      <a:off x="2064" y="572"/>
                      <a:ext cx="5"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14512"/>
                    <p:cNvSpPr>
                      <a:spLocks/>
                    </p:cNvSpPr>
                    <p:nvPr/>
                  </p:nvSpPr>
                  <p:spPr bwMode="auto">
                    <a:xfrm>
                      <a:off x="2064" y="5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14513"/>
                    <p:cNvSpPr>
                      <a:spLocks/>
                    </p:cNvSpPr>
                    <p:nvPr/>
                  </p:nvSpPr>
                  <p:spPr bwMode="auto">
                    <a:xfrm>
                      <a:off x="2064" y="568"/>
                      <a:ext cx="5" cy="4"/>
                    </a:xfrm>
                    <a:custGeom>
                      <a:avLst/>
                      <a:gdLst>
                        <a:gd name="T0" fmla="*/ 1 w 1"/>
                        <a:gd name="T1" fmla="*/ 1 h 1"/>
                        <a:gd name="T2" fmla="*/ 0 w 1"/>
                        <a:gd name="T3" fmla="*/ 1 h 1"/>
                        <a:gd name="T4" fmla="*/ 1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0" y="1"/>
                            <a:pt x="0" y="1"/>
                          </a:cubicBezTo>
                          <a:cubicBezTo>
                            <a:pt x="0" y="1"/>
                            <a:pt x="0" y="0"/>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14514"/>
                    <p:cNvSpPr>
                      <a:spLocks/>
                    </p:cNvSpPr>
                    <p:nvPr/>
                  </p:nvSpPr>
                  <p:spPr bwMode="auto">
                    <a:xfrm>
                      <a:off x="2069" y="568"/>
                      <a:ext cx="4" cy="4"/>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0" y="1"/>
                          </a:cubicBezTo>
                          <a:cubicBezTo>
                            <a:pt x="0"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14515"/>
                    <p:cNvSpPr>
                      <a:spLocks/>
                    </p:cNvSpPr>
                    <p:nvPr/>
                  </p:nvSpPr>
                  <p:spPr bwMode="auto">
                    <a:xfrm>
                      <a:off x="1897" y="461"/>
                      <a:ext cx="12" cy="13"/>
                    </a:xfrm>
                    <a:custGeom>
                      <a:avLst/>
                      <a:gdLst>
                        <a:gd name="T0" fmla="*/ 1 w 3"/>
                        <a:gd name="T1" fmla="*/ 1 h 3"/>
                        <a:gd name="T2" fmla="*/ 0 w 3"/>
                        <a:gd name="T3" fmla="*/ 0 h 3"/>
                        <a:gd name="T4" fmla="*/ 1 w 3"/>
                        <a:gd name="T5" fmla="*/ 1 h 3"/>
                        <a:gd name="T6" fmla="*/ 2 w 3"/>
                        <a:gd name="T7" fmla="*/ 3 h 3"/>
                        <a:gd name="T8" fmla="*/ 2 w 3"/>
                        <a:gd name="T9" fmla="*/ 2 h 3"/>
                        <a:gd name="T10" fmla="*/ 3 w 3"/>
                        <a:gd name="T11" fmla="*/ 3 h 3"/>
                        <a:gd name="T12" fmla="*/ 1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1"/>
                          </a:moveTo>
                          <a:cubicBezTo>
                            <a:pt x="0" y="0"/>
                            <a:pt x="0" y="0"/>
                            <a:pt x="0" y="0"/>
                          </a:cubicBezTo>
                          <a:cubicBezTo>
                            <a:pt x="0" y="0"/>
                            <a:pt x="1" y="0"/>
                            <a:pt x="1" y="1"/>
                          </a:cubicBezTo>
                          <a:cubicBezTo>
                            <a:pt x="2" y="2"/>
                            <a:pt x="2" y="3"/>
                            <a:pt x="2" y="3"/>
                          </a:cubicBezTo>
                          <a:cubicBezTo>
                            <a:pt x="2" y="2"/>
                            <a:pt x="2" y="2"/>
                            <a:pt x="2" y="2"/>
                          </a:cubicBezTo>
                          <a:cubicBezTo>
                            <a:pt x="3" y="3"/>
                            <a:pt x="3" y="3"/>
                            <a:pt x="3" y="3"/>
                          </a:cubicBezTo>
                          <a:cubicBezTo>
                            <a:pt x="2" y="2"/>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14516"/>
                    <p:cNvSpPr>
                      <a:spLocks/>
                    </p:cNvSpPr>
                    <p:nvPr/>
                  </p:nvSpPr>
                  <p:spPr bwMode="auto">
                    <a:xfrm>
                      <a:off x="2093" y="531"/>
                      <a:ext cx="4"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0"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14517"/>
                    <p:cNvSpPr>
                      <a:spLocks/>
                    </p:cNvSpPr>
                    <p:nvPr/>
                  </p:nvSpPr>
                  <p:spPr bwMode="auto">
                    <a:xfrm>
                      <a:off x="2093" y="53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14518"/>
                    <p:cNvSpPr>
                      <a:spLocks/>
                    </p:cNvSpPr>
                    <p:nvPr/>
                  </p:nvSpPr>
                  <p:spPr bwMode="auto">
                    <a:xfrm>
                      <a:off x="2093" y="531"/>
                      <a:ext cx="0" cy="4"/>
                    </a:xfrm>
                    <a:custGeom>
                      <a:avLst/>
                      <a:gdLst>
                        <a:gd name="T0" fmla="*/ 1 h 1"/>
                        <a:gd name="T1" fmla="*/ 1 h 1"/>
                        <a:gd name="T2" fmla="*/ 1 h 1"/>
                        <a:gd name="T3" fmla="*/ 0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14519"/>
                    <p:cNvSpPr>
                      <a:spLocks/>
                    </p:cNvSpPr>
                    <p:nvPr/>
                  </p:nvSpPr>
                  <p:spPr bwMode="auto">
                    <a:xfrm>
                      <a:off x="2093" y="531"/>
                      <a:ext cx="29" cy="4"/>
                    </a:xfrm>
                    <a:custGeom>
                      <a:avLst/>
                      <a:gdLst>
                        <a:gd name="T0" fmla="*/ 1 w 7"/>
                        <a:gd name="T1" fmla="*/ 1 h 1"/>
                        <a:gd name="T2" fmla="*/ 2 w 7"/>
                        <a:gd name="T3" fmla="*/ 1 h 1"/>
                        <a:gd name="T4" fmla="*/ 3 w 7"/>
                        <a:gd name="T5" fmla="*/ 1 h 1"/>
                        <a:gd name="T6" fmla="*/ 4 w 7"/>
                        <a:gd name="T7" fmla="*/ 0 h 1"/>
                        <a:gd name="T8" fmla="*/ 4 w 7"/>
                        <a:gd name="T9" fmla="*/ 0 h 1"/>
                        <a:gd name="T10" fmla="*/ 4 w 7"/>
                        <a:gd name="T11" fmla="*/ 0 h 1"/>
                        <a:gd name="T12" fmla="*/ 4 w 7"/>
                        <a:gd name="T13" fmla="*/ 0 h 1"/>
                        <a:gd name="T14" fmla="*/ 4 w 7"/>
                        <a:gd name="T15" fmla="*/ 0 h 1"/>
                        <a:gd name="T16" fmla="*/ 5 w 7"/>
                        <a:gd name="T17" fmla="*/ 0 h 1"/>
                        <a:gd name="T18" fmla="*/ 5 w 7"/>
                        <a:gd name="T19" fmla="*/ 0 h 1"/>
                        <a:gd name="T20" fmla="*/ 6 w 7"/>
                        <a:gd name="T21" fmla="*/ 0 h 1"/>
                        <a:gd name="T22" fmla="*/ 7 w 7"/>
                        <a:gd name="T23" fmla="*/ 0 h 1"/>
                        <a:gd name="T24" fmla="*/ 7 w 7"/>
                        <a:gd name="T25" fmla="*/ 0 h 1"/>
                        <a:gd name="T26" fmla="*/ 7 w 7"/>
                        <a:gd name="T27" fmla="*/ 0 h 1"/>
                        <a:gd name="T28" fmla="*/ 7 w 7"/>
                        <a:gd name="T29" fmla="*/ 0 h 1"/>
                        <a:gd name="T30" fmla="*/ 7 w 7"/>
                        <a:gd name="T31" fmla="*/ 0 h 1"/>
                        <a:gd name="T32" fmla="*/ 7 w 7"/>
                        <a:gd name="T33" fmla="*/ 0 h 1"/>
                        <a:gd name="T34" fmla="*/ 7 w 7"/>
                        <a:gd name="T35" fmla="*/ 0 h 1"/>
                        <a:gd name="T36" fmla="*/ 6 w 7"/>
                        <a:gd name="T37" fmla="*/ 1 h 1"/>
                        <a:gd name="T38" fmla="*/ 5 w 7"/>
                        <a:gd name="T39" fmla="*/ 0 h 1"/>
                        <a:gd name="T40" fmla="*/ 4 w 7"/>
                        <a:gd name="T41" fmla="*/ 0 h 1"/>
                        <a:gd name="T42" fmla="*/ 4 w 7"/>
                        <a:gd name="T43" fmla="*/ 0 h 1"/>
                        <a:gd name="T44" fmla="*/ 4 w 7"/>
                        <a:gd name="T45" fmla="*/ 1 h 1"/>
                        <a:gd name="T46" fmla="*/ 2 w 7"/>
                        <a:gd name="T47" fmla="*/ 1 h 1"/>
                        <a:gd name="T48" fmla="*/ 1 w 7"/>
                        <a:gd name="T49" fmla="*/ 1 h 1"/>
                        <a:gd name="T50" fmla="*/ 0 w 7"/>
                        <a:gd name="T51" fmla="*/ 1 h 1"/>
                        <a:gd name="T52" fmla="*/ 1 w 7"/>
                        <a:gd name="T53" fmla="*/ 1 h 1"/>
                        <a:gd name="T54" fmla="*/ 1 w 7"/>
                        <a:gd name="T55"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 h="1">
                          <a:moveTo>
                            <a:pt x="1" y="1"/>
                          </a:moveTo>
                          <a:cubicBezTo>
                            <a:pt x="1" y="1"/>
                            <a:pt x="2" y="1"/>
                            <a:pt x="2" y="1"/>
                          </a:cubicBezTo>
                          <a:cubicBezTo>
                            <a:pt x="2" y="1"/>
                            <a:pt x="3" y="1"/>
                            <a:pt x="3" y="1"/>
                          </a:cubicBezTo>
                          <a:cubicBezTo>
                            <a:pt x="3" y="1"/>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5" y="0"/>
                          </a:cubicBezTo>
                          <a:cubicBezTo>
                            <a:pt x="5" y="0"/>
                            <a:pt x="5" y="0"/>
                            <a:pt x="5" y="0"/>
                          </a:cubicBezTo>
                          <a:cubicBezTo>
                            <a:pt x="5" y="0"/>
                            <a:pt x="5" y="0"/>
                            <a:pt x="6" y="0"/>
                          </a:cubicBezTo>
                          <a:cubicBezTo>
                            <a:pt x="6" y="0"/>
                            <a:pt x="6"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6" y="0"/>
                            <a:pt x="6" y="1"/>
                            <a:pt x="6" y="1"/>
                          </a:cubicBezTo>
                          <a:cubicBezTo>
                            <a:pt x="5" y="1"/>
                            <a:pt x="5" y="1"/>
                            <a:pt x="5" y="0"/>
                          </a:cubicBezTo>
                          <a:cubicBezTo>
                            <a:pt x="4" y="0"/>
                            <a:pt x="4" y="0"/>
                            <a:pt x="4" y="0"/>
                          </a:cubicBezTo>
                          <a:cubicBezTo>
                            <a:pt x="4" y="0"/>
                            <a:pt x="4" y="0"/>
                            <a:pt x="4" y="0"/>
                          </a:cubicBezTo>
                          <a:cubicBezTo>
                            <a:pt x="4" y="1"/>
                            <a:pt x="4" y="1"/>
                            <a:pt x="4" y="1"/>
                          </a:cubicBezTo>
                          <a:cubicBezTo>
                            <a:pt x="3" y="1"/>
                            <a:pt x="3" y="1"/>
                            <a:pt x="2" y="1"/>
                          </a:cubicBezTo>
                          <a:cubicBezTo>
                            <a:pt x="2" y="1"/>
                            <a:pt x="2" y="1"/>
                            <a:pt x="1" y="1"/>
                          </a:cubicBezTo>
                          <a:cubicBezTo>
                            <a:pt x="1" y="1"/>
                            <a:pt x="1" y="1"/>
                            <a:pt x="0"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14520"/>
                    <p:cNvSpPr>
                      <a:spLocks/>
                    </p:cNvSpPr>
                    <p:nvPr/>
                  </p:nvSpPr>
                  <p:spPr bwMode="auto">
                    <a:xfrm>
                      <a:off x="2093" y="53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14521"/>
                    <p:cNvSpPr>
                      <a:spLocks/>
                    </p:cNvSpPr>
                    <p:nvPr/>
                  </p:nvSpPr>
                  <p:spPr bwMode="auto">
                    <a:xfrm>
                      <a:off x="2093" y="531"/>
                      <a:ext cx="4" cy="4"/>
                    </a:xfrm>
                    <a:custGeom>
                      <a:avLst/>
                      <a:gdLst>
                        <a:gd name="T0" fmla="*/ 1 w 1"/>
                        <a:gd name="T1" fmla="*/ 0 h 1"/>
                        <a:gd name="T2" fmla="*/ 1 w 1"/>
                        <a:gd name="T3" fmla="*/ 0 h 1"/>
                        <a:gd name="T4" fmla="*/ 1 w 1"/>
                        <a:gd name="T5" fmla="*/ 1 h 1"/>
                        <a:gd name="T6" fmla="*/ 1 w 1"/>
                        <a:gd name="T7" fmla="*/ 1 h 1"/>
                        <a:gd name="T8" fmla="*/ 0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1" y="0"/>
                            <a:pt x="1" y="1"/>
                            <a:pt x="1" y="1"/>
                          </a:cubicBezTo>
                          <a:cubicBezTo>
                            <a:pt x="1" y="1"/>
                            <a:pt x="1" y="1"/>
                            <a:pt x="1" y="1"/>
                          </a:cubicBezTo>
                          <a:cubicBezTo>
                            <a:pt x="1" y="1"/>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Oval 14522"/>
                    <p:cNvSpPr>
                      <a:spLocks noChangeArrowheads="1"/>
                    </p:cNvSpPr>
                    <p:nvPr/>
                  </p:nvSpPr>
                  <p:spPr bwMode="auto">
                    <a:xfrm>
                      <a:off x="2097" y="531"/>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14523"/>
                    <p:cNvSpPr>
                      <a:spLocks/>
                    </p:cNvSpPr>
                    <p:nvPr/>
                  </p:nvSpPr>
                  <p:spPr bwMode="auto">
                    <a:xfrm>
                      <a:off x="2093" y="531"/>
                      <a:ext cx="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14524"/>
                    <p:cNvSpPr>
                      <a:spLocks/>
                    </p:cNvSpPr>
                    <p:nvPr/>
                  </p:nvSpPr>
                  <p:spPr bwMode="auto">
                    <a:xfrm>
                      <a:off x="2093" y="53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14525"/>
                    <p:cNvSpPr>
                      <a:spLocks/>
                    </p:cNvSpPr>
                    <p:nvPr/>
                  </p:nvSpPr>
                  <p:spPr bwMode="auto">
                    <a:xfrm>
                      <a:off x="2097" y="531"/>
                      <a:ext cx="4" cy="4"/>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1"/>
                            <a:pt x="0" y="1"/>
                          </a:cubicBezTo>
                          <a:cubicBezTo>
                            <a:pt x="0" y="1"/>
                            <a:pt x="0"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14526"/>
                    <p:cNvSpPr>
                      <a:spLocks noEditPoints="1"/>
                    </p:cNvSpPr>
                    <p:nvPr/>
                  </p:nvSpPr>
                  <p:spPr bwMode="auto">
                    <a:xfrm>
                      <a:off x="1942" y="379"/>
                      <a:ext cx="250" cy="160"/>
                    </a:xfrm>
                    <a:custGeom>
                      <a:avLst/>
                      <a:gdLst>
                        <a:gd name="T0" fmla="*/ 0 w 61"/>
                        <a:gd name="T1" fmla="*/ 20 h 39"/>
                        <a:gd name="T2" fmla="*/ 3 w 61"/>
                        <a:gd name="T3" fmla="*/ 24 h 39"/>
                        <a:gd name="T4" fmla="*/ 6 w 61"/>
                        <a:gd name="T5" fmla="*/ 27 h 39"/>
                        <a:gd name="T6" fmla="*/ 8 w 61"/>
                        <a:gd name="T7" fmla="*/ 29 h 39"/>
                        <a:gd name="T8" fmla="*/ 10 w 61"/>
                        <a:gd name="T9" fmla="*/ 30 h 39"/>
                        <a:gd name="T10" fmla="*/ 15 w 61"/>
                        <a:gd name="T11" fmla="*/ 33 h 39"/>
                        <a:gd name="T12" fmla="*/ 19 w 61"/>
                        <a:gd name="T13" fmla="*/ 34 h 39"/>
                        <a:gd name="T14" fmla="*/ 22 w 61"/>
                        <a:gd name="T15" fmla="*/ 36 h 39"/>
                        <a:gd name="T16" fmla="*/ 26 w 61"/>
                        <a:gd name="T17" fmla="*/ 37 h 39"/>
                        <a:gd name="T18" fmla="*/ 25 w 61"/>
                        <a:gd name="T19" fmla="*/ 37 h 39"/>
                        <a:gd name="T20" fmla="*/ 22 w 61"/>
                        <a:gd name="T21" fmla="*/ 36 h 39"/>
                        <a:gd name="T22" fmla="*/ 26 w 61"/>
                        <a:gd name="T23" fmla="*/ 37 h 39"/>
                        <a:gd name="T24" fmla="*/ 29 w 61"/>
                        <a:gd name="T25" fmla="*/ 38 h 39"/>
                        <a:gd name="T26" fmla="*/ 33 w 61"/>
                        <a:gd name="T27" fmla="*/ 38 h 39"/>
                        <a:gd name="T28" fmla="*/ 35 w 61"/>
                        <a:gd name="T29" fmla="*/ 39 h 39"/>
                        <a:gd name="T30" fmla="*/ 34 w 61"/>
                        <a:gd name="T31" fmla="*/ 38 h 39"/>
                        <a:gd name="T32" fmla="*/ 34 w 61"/>
                        <a:gd name="T33" fmla="*/ 38 h 39"/>
                        <a:gd name="T34" fmla="*/ 31 w 61"/>
                        <a:gd name="T35" fmla="*/ 38 h 39"/>
                        <a:gd name="T36" fmla="*/ 35 w 61"/>
                        <a:gd name="T37" fmla="*/ 38 h 39"/>
                        <a:gd name="T38" fmla="*/ 37 w 61"/>
                        <a:gd name="T39" fmla="*/ 37 h 39"/>
                        <a:gd name="T40" fmla="*/ 37 w 61"/>
                        <a:gd name="T41" fmla="*/ 37 h 39"/>
                        <a:gd name="T42" fmla="*/ 37 w 61"/>
                        <a:gd name="T43" fmla="*/ 37 h 39"/>
                        <a:gd name="T44" fmla="*/ 38 w 61"/>
                        <a:gd name="T45" fmla="*/ 37 h 39"/>
                        <a:gd name="T46" fmla="*/ 44 w 61"/>
                        <a:gd name="T47" fmla="*/ 36 h 39"/>
                        <a:gd name="T48" fmla="*/ 54 w 61"/>
                        <a:gd name="T49" fmla="*/ 31 h 39"/>
                        <a:gd name="T50" fmla="*/ 58 w 61"/>
                        <a:gd name="T51" fmla="*/ 28 h 39"/>
                        <a:gd name="T52" fmla="*/ 59 w 61"/>
                        <a:gd name="T53" fmla="*/ 27 h 39"/>
                        <a:gd name="T54" fmla="*/ 61 w 61"/>
                        <a:gd name="T55" fmla="*/ 23 h 39"/>
                        <a:gd name="T56" fmla="*/ 61 w 61"/>
                        <a:gd name="T57" fmla="*/ 19 h 39"/>
                        <a:gd name="T58" fmla="*/ 59 w 61"/>
                        <a:gd name="T59" fmla="*/ 13 h 39"/>
                        <a:gd name="T60" fmla="*/ 56 w 61"/>
                        <a:gd name="T61" fmla="*/ 10 h 39"/>
                        <a:gd name="T62" fmla="*/ 53 w 61"/>
                        <a:gd name="T63" fmla="*/ 6 h 39"/>
                        <a:gd name="T64" fmla="*/ 50 w 61"/>
                        <a:gd name="T65" fmla="*/ 4 h 39"/>
                        <a:gd name="T66" fmla="*/ 45 w 61"/>
                        <a:gd name="T67" fmla="*/ 2 h 39"/>
                        <a:gd name="T68" fmla="*/ 41 w 61"/>
                        <a:gd name="T69" fmla="*/ 1 h 39"/>
                        <a:gd name="T70" fmla="*/ 37 w 61"/>
                        <a:gd name="T71" fmla="*/ 1 h 39"/>
                        <a:gd name="T72" fmla="*/ 34 w 61"/>
                        <a:gd name="T73" fmla="*/ 0 h 39"/>
                        <a:gd name="T74" fmla="*/ 33 w 61"/>
                        <a:gd name="T75" fmla="*/ 1 h 39"/>
                        <a:gd name="T76" fmla="*/ 29 w 61"/>
                        <a:gd name="T77" fmla="*/ 1 h 39"/>
                        <a:gd name="T78" fmla="*/ 26 w 61"/>
                        <a:gd name="T79" fmla="*/ 2 h 39"/>
                        <a:gd name="T80" fmla="*/ 22 w 61"/>
                        <a:gd name="T81" fmla="*/ 3 h 39"/>
                        <a:gd name="T82" fmla="*/ 21 w 61"/>
                        <a:gd name="T83" fmla="*/ 4 h 39"/>
                        <a:gd name="T84" fmla="*/ 19 w 61"/>
                        <a:gd name="T85" fmla="*/ 5 h 39"/>
                        <a:gd name="T86" fmla="*/ 15 w 61"/>
                        <a:gd name="T87" fmla="*/ 7 h 39"/>
                        <a:gd name="T88" fmla="*/ 12 w 61"/>
                        <a:gd name="T89" fmla="*/ 9 h 39"/>
                        <a:gd name="T90" fmla="*/ 8 w 61"/>
                        <a:gd name="T91" fmla="*/ 11 h 39"/>
                        <a:gd name="T92" fmla="*/ 8 w 61"/>
                        <a:gd name="T93" fmla="*/ 11 h 39"/>
                        <a:gd name="T94" fmla="*/ 4 w 61"/>
                        <a:gd name="T95" fmla="*/ 13 h 39"/>
                        <a:gd name="T96" fmla="*/ 0 w 61"/>
                        <a:gd name="T97" fmla="*/ 19 h 39"/>
                        <a:gd name="T98" fmla="*/ 37 w 61"/>
                        <a:gd name="T99" fmla="*/ 37 h 39"/>
                        <a:gd name="T100" fmla="*/ 7 w 61"/>
                        <a:gd name="T101" fmla="*/ 18 h 39"/>
                        <a:gd name="T102" fmla="*/ 40 w 61"/>
                        <a:gd name="T103" fmla="*/ 7 h 39"/>
                        <a:gd name="T104" fmla="*/ 55 w 61"/>
                        <a:gd name="T105" fmla="*/ 17 h 39"/>
                        <a:gd name="T106" fmla="*/ 58 w 61"/>
                        <a:gd name="T107" fmla="*/ 20 h 39"/>
                        <a:gd name="T108" fmla="*/ 53 w 61"/>
                        <a:gd name="T109" fmla="*/ 28 h 39"/>
                        <a:gd name="T110" fmla="*/ 53 w 61"/>
                        <a:gd name="T111" fmla="*/ 29 h 39"/>
                        <a:gd name="T112" fmla="*/ 46 w 61"/>
                        <a:gd name="T113" fmla="*/ 33 h 39"/>
                        <a:gd name="T114" fmla="*/ 38 w 61"/>
                        <a:gd name="T115" fmla="*/ 35 h 39"/>
                        <a:gd name="T116" fmla="*/ 30 w 61"/>
                        <a:gd name="T117" fmla="*/ 34 h 39"/>
                        <a:gd name="T118" fmla="*/ 6 w 61"/>
                        <a:gd name="T119"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39">
                          <a:moveTo>
                            <a:pt x="0" y="19"/>
                          </a:moveTo>
                          <a:cubicBezTo>
                            <a:pt x="0" y="19"/>
                            <a:pt x="0" y="19"/>
                            <a:pt x="0" y="19"/>
                          </a:cubicBezTo>
                          <a:cubicBezTo>
                            <a:pt x="0" y="19"/>
                            <a:pt x="0" y="19"/>
                            <a:pt x="0" y="19"/>
                          </a:cubicBezTo>
                          <a:cubicBezTo>
                            <a:pt x="0" y="19"/>
                            <a:pt x="0" y="19"/>
                            <a:pt x="0" y="19"/>
                          </a:cubicBezTo>
                          <a:cubicBezTo>
                            <a:pt x="0" y="20"/>
                            <a:pt x="0" y="20"/>
                            <a:pt x="0" y="20"/>
                          </a:cubicBezTo>
                          <a:cubicBezTo>
                            <a:pt x="0" y="20"/>
                            <a:pt x="0" y="20"/>
                            <a:pt x="0" y="20"/>
                          </a:cubicBezTo>
                          <a:cubicBezTo>
                            <a:pt x="0" y="20"/>
                            <a:pt x="0" y="20"/>
                            <a:pt x="0" y="20"/>
                          </a:cubicBezTo>
                          <a:cubicBezTo>
                            <a:pt x="0" y="20"/>
                            <a:pt x="0" y="20"/>
                            <a:pt x="0" y="20"/>
                          </a:cubicBezTo>
                          <a:cubicBezTo>
                            <a:pt x="0" y="20"/>
                            <a:pt x="0" y="21"/>
                            <a:pt x="0" y="20"/>
                          </a:cubicBezTo>
                          <a:cubicBezTo>
                            <a:pt x="0" y="21"/>
                            <a:pt x="0" y="21"/>
                            <a:pt x="1" y="22"/>
                          </a:cubicBezTo>
                          <a:cubicBezTo>
                            <a:pt x="1" y="22"/>
                            <a:pt x="1" y="23"/>
                            <a:pt x="2" y="23"/>
                          </a:cubicBezTo>
                          <a:cubicBezTo>
                            <a:pt x="2" y="23"/>
                            <a:pt x="2" y="24"/>
                            <a:pt x="3" y="24"/>
                          </a:cubicBezTo>
                          <a:cubicBezTo>
                            <a:pt x="3" y="24"/>
                            <a:pt x="3" y="24"/>
                            <a:pt x="3" y="24"/>
                          </a:cubicBezTo>
                          <a:cubicBezTo>
                            <a:pt x="3" y="24"/>
                            <a:pt x="3" y="24"/>
                            <a:pt x="3" y="24"/>
                          </a:cubicBezTo>
                          <a:cubicBezTo>
                            <a:pt x="3" y="24"/>
                            <a:pt x="3" y="24"/>
                            <a:pt x="3" y="24"/>
                          </a:cubicBezTo>
                          <a:cubicBezTo>
                            <a:pt x="3" y="24"/>
                            <a:pt x="3" y="24"/>
                            <a:pt x="3" y="24"/>
                          </a:cubicBezTo>
                          <a:cubicBezTo>
                            <a:pt x="3" y="24"/>
                            <a:pt x="3" y="24"/>
                            <a:pt x="3" y="24"/>
                          </a:cubicBezTo>
                          <a:cubicBezTo>
                            <a:pt x="3" y="24"/>
                            <a:pt x="3" y="24"/>
                            <a:pt x="3" y="24"/>
                          </a:cubicBezTo>
                          <a:cubicBezTo>
                            <a:pt x="3" y="24"/>
                            <a:pt x="3" y="24"/>
                            <a:pt x="3" y="24"/>
                          </a:cubicBezTo>
                          <a:cubicBezTo>
                            <a:pt x="3" y="24"/>
                            <a:pt x="3" y="25"/>
                            <a:pt x="4" y="25"/>
                          </a:cubicBezTo>
                          <a:cubicBezTo>
                            <a:pt x="4" y="26"/>
                            <a:pt x="4" y="26"/>
                            <a:pt x="5" y="26"/>
                          </a:cubicBezTo>
                          <a:cubicBezTo>
                            <a:pt x="5" y="26"/>
                            <a:pt x="5" y="27"/>
                            <a:pt x="5" y="27"/>
                          </a:cubicBezTo>
                          <a:cubicBezTo>
                            <a:pt x="5" y="27"/>
                            <a:pt x="6" y="27"/>
                            <a:pt x="6" y="27"/>
                          </a:cubicBezTo>
                          <a:cubicBezTo>
                            <a:pt x="6" y="27"/>
                            <a:pt x="6" y="27"/>
                            <a:pt x="6" y="27"/>
                          </a:cubicBezTo>
                          <a:cubicBezTo>
                            <a:pt x="6" y="27"/>
                            <a:pt x="6" y="27"/>
                            <a:pt x="6" y="27"/>
                          </a:cubicBezTo>
                          <a:cubicBezTo>
                            <a:pt x="6" y="27"/>
                            <a:pt x="6" y="27"/>
                            <a:pt x="6" y="27"/>
                          </a:cubicBezTo>
                          <a:cubicBezTo>
                            <a:pt x="6" y="27"/>
                            <a:pt x="6" y="27"/>
                            <a:pt x="6" y="27"/>
                          </a:cubicBezTo>
                          <a:cubicBezTo>
                            <a:pt x="6" y="27"/>
                            <a:pt x="7" y="27"/>
                            <a:pt x="7" y="28"/>
                          </a:cubicBezTo>
                          <a:cubicBezTo>
                            <a:pt x="7" y="28"/>
                            <a:pt x="7" y="28"/>
                            <a:pt x="8" y="28"/>
                          </a:cubicBezTo>
                          <a:cubicBezTo>
                            <a:pt x="8" y="29"/>
                            <a:pt x="8" y="29"/>
                            <a:pt x="8" y="29"/>
                          </a:cubicBezTo>
                          <a:cubicBezTo>
                            <a:pt x="8" y="29"/>
                            <a:pt x="8" y="29"/>
                            <a:pt x="8" y="29"/>
                          </a:cubicBezTo>
                          <a:cubicBezTo>
                            <a:pt x="8" y="29"/>
                            <a:pt x="8" y="29"/>
                            <a:pt x="8" y="29"/>
                          </a:cubicBezTo>
                          <a:cubicBezTo>
                            <a:pt x="8" y="29"/>
                            <a:pt x="8" y="29"/>
                            <a:pt x="8"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30"/>
                            <a:pt x="10" y="30"/>
                            <a:pt x="10" y="30"/>
                          </a:cubicBezTo>
                          <a:cubicBezTo>
                            <a:pt x="11" y="31"/>
                            <a:pt x="11" y="31"/>
                            <a:pt x="12" y="31"/>
                          </a:cubicBezTo>
                          <a:cubicBezTo>
                            <a:pt x="12" y="31"/>
                            <a:pt x="12" y="31"/>
                            <a:pt x="12" y="31"/>
                          </a:cubicBezTo>
                          <a:cubicBezTo>
                            <a:pt x="12" y="31"/>
                            <a:pt x="12" y="31"/>
                            <a:pt x="12" y="31"/>
                          </a:cubicBezTo>
                          <a:cubicBezTo>
                            <a:pt x="12" y="31"/>
                            <a:pt x="12" y="31"/>
                            <a:pt x="12" y="31"/>
                          </a:cubicBezTo>
                          <a:cubicBezTo>
                            <a:pt x="12" y="31"/>
                            <a:pt x="13" y="32"/>
                            <a:pt x="13" y="32"/>
                          </a:cubicBezTo>
                          <a:cubicBezTo>
                            <a:pt x="13" y="32"/>
                            <a:pt x="14" y="32"/>
                            <a:pt x="14" y="32"/>
                          </a:cubicBezTo>
                          <a:cubicBezTo>
                            <a:pt x="14" y="32"/>
                            <a:pt x="14" y="33"/>
                            <a:pt x="14" y="33"/>
                          </a:cubicBezTo>
                          <a:cubicBezTo>
                            <a:pt x="15" y="33"/>
                            <a:pt x="15" y="33"/>
                            <a:pt x="15" y="33"/>
                          </a:cubicBezTo>
                          <a:cubicBezTo>
                            <a:pt x="15" y="33"/>
                            <a:pt x="15" y="33"/>
                            <a:pt x="15" y="33"/>
                          </a:cubicBezTo>
                          <a:cubicBezTo>
                            <a:pt x="15" y="33"/>
                            <a:pt x="15" y="33"/>
                            <a:pt x="15" y="33"/>
                          </a:cubicBezTo>
                          <a:cubicBezTo>
                            <a:pt x="15" y="33"/>
                            <a:pt x="15" y="33"/>
                            <a:pt x="15" y="33"/>
                          </a:cubicBezTo>
                          <a:cubicBezTo>
                            <a:pt x="15" y="33"/>
                            <a:pt x="15" y="33"/>
                            <a:pt x="15" y="33"/>
                          </a:cubicBezTo>
                          <a:cubicBezTo>
                            <a:pt x="15" y="33"/>
                            <a:pt x="15" y="33"/>
                            <a:pt x="15" y="33"/>
                          </a:cubicBezTo>
                          <a:cubicBezTo>
                            <a:pt x="16" y="34"/>
                            <a:pt x="16" y="34"/>
                            <a:pt x="17" y="34"/>
                          </a:cubicBezTo>
                          <a:cubicBezTo>
                            <a:pt x="17" y="34"/>
                            <a:pt x="18" y="34"/>
                            <a:pt x="18" y="34"/>
                          </a:cubicBezTo>
                          <a:cubicBezTo>
                            <a:pt x="19" y="34"/>
                            <a:pt x="19" y="34"/>
                            <a:pt x="19" y="34"/>
                          </a:cubicBezTo>
                          <a:cubicBezTo>
                            <a:pt x="19" y="34"/>
                            <a:pt x="19" y="34"/>
                            <a:pt x="19" y="34"/>
                          </a:cubicBezTo>
                          <a:cubicBezTo>
                            <a:pt x="19" y="34"/>
                            <a:pt x="19" y="34"/>
                            <a:pt x="19" y="34"/>
                          </a:cubicBezTo>
                          <a:cubicBezTo>
                            <a:pt x="19" y="34"/>
                            <a:pt x="19" y="34"/>
                            <a:pt x="19" y="34"/>
                          </a:cubicBezTo>
                          <a:cubicBezTo>
                            <a:pt x="19" y="34"/>
                            <a:pt x="19" y="34"/>
                            <a:pt x="19" y="34"/>
                          </a:cubicBezTo>
                          <a:cubicBezTo>
                            <a:pt x="19" y="35"/>
                            <a:pt x="20" y="35"/>
                            <a:pt x="20" y="35"/>
                          </a:cubicBezTo>
                          <a:cubicBezTo>
                            <a:pt x="20" y="36"/>
                            <a:pt x="21" y="36"/>
                            <a:pt x="21" y="36"/>
                          </a:cubicBezTo>
                          <a:cubicBezTo>
                            <a:pt x="21" y="36"/>
                            <a:pt x="21" y="36"/>
                            <a:pt x="21" y="36"/>
                          </a:cubicBezTo>
                          <a:cubicBezTo>
                            <a:pt x="21" y="36"/>
                            <a:pt x="22" y="36"/>
                            <a:pt x="22" y="36"/>
                          </a:cubicBezTo>
                          <a:cubicBezTo>
                            <a:pt x="22" y="36"/>
                            <a:pt x="22" y="36"/>
                            <a:pt x="22" y="36"/>
                          </a:cubicBezTo>
                          <a:cubicBezTo>
                            <a:pt x="22" y="36"/>
                            <a:pt x="22" y="36"/>
                            <a:pt x="22" y="36"/>
                          </a:cubicBezTo>
                          <a:cubicBezTo>
                            <a:pt x="22" y="36"/>
                            <a:pt x="22" y="36"/>
                            <a:pt x="22" y="36"/>
                          </a:cubicBezTo>
                          <a:cubicBezTo>
                            <a:pt x="22" y="36"/>
                            <a:pt x="22" y="36"/>
                            <a:pt x="22" y="36"/>
                          </a:cubicBezTo>
                          <a:cubicBezTo>
                            <a:pt x="22" y="36"/>
                            <a:pt x="22" y="36"/>
                            <a:pt x="22" y="36"/>
                          </a:cubicBezTo>
                          <a:cubicBezTo>
                            <a:pt x="23" y="37"/>
                            <a:pt x="23" y="37"/>
                            <a:pt x="24" y="37"/>
                          </a:cubicBezTo>
                          <a:cubicBezTo>
                            <a:pt x="24" y="37"/>
                            <a:pt x="25" y="37"/>
                            <a:pt x="25" y="37"/>
                          </a:cubicBezTo>
                          <a:cubicBezTo>
                            <a:pt x="26" y="37"/>
                            <a:pt x="26" y="37"/>
                            <a:pt x="26" y="37"/>
                          </a:cubicBezTo>
                          <a:cubicBezTo>
                            <a:pt x="26" y="37"/>
                            <a:pt x="26" y="37"/>
                            <a:pt x="26" y="37"/>
                          </a:cubicBezTo>
                          <a:cubicBezTo>
                            <a:pt x="26" y="37"/>
                            <a:pt x="26" y="37"/>
                            <a:pt x="26" y="37"/>
                          </a:cubicBezTo>
                          <a:cubicBezTo>
                            <a:pt x="26" y="37"/>
                            <a:pt x="26" y="37"/>
                            <a:pt x="26" y="37"/>
                          </a:cubicBezTo>
                          <a:cubicBezTo>
                            <a:pt x="26" y="37"/>
                            <a:pt x="26" y="37"/>
                            <a:pt x="26" y="37"/>
                          </a:cubicBezTo>
                          <a:cubicBezTo>
                            <a:pt x="26" y="37"/>
                            <a:pt x="26" y="37"/>
                            <a:pt x="26" y="37"/>
                          </a:cubicBezTo>
                          <a:cubicBezTo>
                            <a:pt x="26" y="37"/>
                            <a:pt x="26" y="37"/>
                            <a:pt x="26" y="37"/>
                          </a:cubicBezTo>
                          <a:cubicBezTo>
                            <a:pt x="26" y="37"/>
                            <a:pt x="26" y="37"/>
                            <a:pt x="26" y="37"/>
                          </a:cubicBezTo>
                          <a:cubicBezTo>
                            <a:pt x="26" y="37"/>
                            <a:pt x="25" y="37"/>
                            <a:pt x="25" y="37"/>
                          </a:cubicBezTo>
                          <a:cubicBezTo>
                            <a:pt x="25" y="37"/>
                            <a:pt x="24" y="37"/>
                            <a:pt x="24" y="37"/>
                          </a:cubicBezTo>
                          <a:cubicBezTo>
                            <a:pt x="23" y="37"/>
                            <a:pt x="23" y="36"/>
                            <a:pt x="23" y="36"/>
                          </a:cubicBezTo>
                          <a:cubicBezTo>
                            <a:pt x="22" y="36"/>
                            <a:pt x="22" y="36"/>
                            <a:pt x="22" y="36"/>
                          </a:cubicBezTo>
                          <a:cubicBezTo>
                            <a:pt x="22" y="36"/>
                            <a:pt x="22" y="36"/>
                            <a:pt x="22" y="36"/>
                          </a:cubicBezTo>
                          <a:cubicBezTo>
                            <a:pt x="22" y="36"/>
                            <a:pt x="22" y="36"/>
                            <a:pt x="22" y="36"/>
                          </a:cubicBezTo>
                          <a:cubicBezTo>
                            <a:pt x="22" y="36"/>
                            <a:pt x="22" y="35"/>
                            <a:pt x="22" y="35"/>
                          </a:cubicBezTo>
                          <a:cubicBezTo>
                            <a:pt x="22" y="35"/>
                            <a:pt x="22" y="35"/>
                            <a:pt x="22" y="36"/>
                          </a:cubicBezTo>
                          <a:cubicBezTo>
                            <a:pt x="22" y="36"/>
                            <a:pt x="22" y="36"/>
                            <a:pt x="22" y="36"/>
                          </a:cubicBezTo>
                          <a:cubicBezTo>
                            <a:pt x="22" y="36"/>
                            <a:pt x="22" y="36"/>
                            <a:pt x="22" y="36"/>
                          </a:cubicBezTo>
                          <a:cubicBezTo>
                            <a:pt x="23" y="36"/>
                            <a:pt x="23" y="36"/>
                            <a:pt x="23" y="36"/>
                          </a:cubicBezTo>
                          <a:cubicBezTo>
                            <a:pt x="23" y="36"/>
                            <a:pt x="24" y="37"/>
                            <a:pt x="24" y="37"/>
                          </a:cubicBezTo>
                          <a:cubicBezTo>
                            <a:pt x="25" y="37"/>
                            <a:pt x="25" y="37"/>
                            <a:pt x="25" y="37"/>
                          </a:cubicBezTo>
                          <a:cubicBezTo>
                            <a:pt x="26" y="37"/>
                            <a:pt x="26" y="37"/>
                            <a:pt x="26" y="37"/>
                          </a:cubicBezTo>
                          <a:cubicBezTo>
                            <a:pt x="26" y="37"/>
                            <a:pt x="26" y="37"/>
                            <a:pt x="26" y="37"/>
                          </a:cubicBezTo>
                          <a:cubicBezTo>
                            <a:pt x="26" y="37"/>
                            <a:pt x="26" y="37"/>
                            <a:pt x="26" y="37"/>
                          </a:cubicBezTo>
                          <a:cubicBezTo>
                            <a:pt x="26" y="37"/>
                            <a:pt x="26" y="37"/>
                            <a:pt x="26" y="37"/>
                          </a:cubicBezTo>
                          <a:cubicBezTo>
                            <a:pt x="26" y="37"/>
                            <a:pt x="26" y="37"/>
                            <a:pt x="26" y="37"/>
                          </a:cubicBezTo>
                          <a:cubicBezTo>
                            <a:pt x="26" y="37"/>
                            <a:pt x="26" y="37"/>
                            <a:pt x="26" y="37"/>
                          </a:cubicBezTo>
                          <a:cubicBezTo>
                            <a:pt x="26" y="37"/>
                            <a:pt x="26" y="37"/>
                            <a:pt x="26" y="37"/>
                          </a:cubicBezTo>
                          <a:cubicBezTo>
                            <a:pt x="26" y="37"/>
                            <a:pt x="27" y="37"/>
                            <a:pt x="27" y="37"/>
                          </a:cubicBezTo>
                          <a:cubicBezTo>
                            <a:pt x="27" y="37"/>
                            <a:pt x="27" y="37"/>
                            <a:pt x="27" y="37"/>
                          </a:cubicBezTo>
                          <a:cubicBezTo>
                            <a:pt x="27" y="38"/>
                            <a:pt x="28" y="38"/>
                            <a:pt x="28" y="38"/>
                          </a:cubicBezTo>
                          <a:cubicBezTo>
                            <a:pt x="28" y="38"/>
                            <a:pt x="29" y="38"/>
                            <a:pt x="29" y="38"/>
                          </a:cubicBezTo>
                          <a:cubicBezTo>
                            <a:pt x="29" y="38"/>
                            <a:pt x="29" y="38"/>
                            <a:pt x="29" y="38"/>
                          </a:cubicBezTo>
                          <a:cubicBezTo>
                            <a:pt x="29" y="38"/>
                            <a:pt x="29" y="37"/>
                            <a:pt x="29" y="37"/>
                          </a:cubicBezTo>
                          <a:cubicBezTo>
                            <a:pt x="29" y="37"/>
                            <a:pt x="29" y="37"/>
                            <a:pt x="29" y="37"/>
                          </a:cubicBezTo>
                          <a:cubicBezTo>
                            <a:pt x="29" y="37"/>
                            <a:pt x="29" y="37"/>
                            <a:pt x="29" y="38"/>
                          </a:cubicBezTo>
                          <a:cubicBezTo>
                            <a:pt x="30" y="38"/>
                            <a:pt x="30" y="38"/>
                            <a:pt x="30" y="38"/>
                          </a:cubicBezTo>
                          <a:cubicBezTo>
                            <a:pt x="30" y="38"/>
                            <a:pt x="30" y="38"/>
                            <a:pt x="30" y="38"/>
                          </a:cubicBezTo>
                          <a:cubicBezTo>
                            <a:pt x="30" y="38"/>
                            <a:pt x="31" y="38"/>
                            <a:pt x="31" y="39"/>
                          </a:cubicBezTo>
                          <a:cubicBezTo>
                            <a:pt x="32" y="39"/>
                            <a:pt x="32" y="38"/>
                            <a:pt x="33" y="38"/>
                          </a:cubicBezTo>
                          <a:cubicBezTo>
                            <a:pt x="33" y="38"/>
                            <a:pt x="33" y="38"/>
                            <a:pt x="33" y="38"/>
                          </a:cubicBezTo>
                          <a:cubicBezTo>
                            <a:pt x="33" y="38"/>
                            <a:pt x="33" y="38"/>
                            <a:pt x="33" y="38"/>
                          </a:cubicBezTo>
                          <a:cubicBezTo>
                            <a:pt x="33" y="38"/>
                            <a:pt x="33" y="38"/>
                            <a:pt x="33" y="38"/>
                          </a:cubicBezTo>
                          <a:cubicBezTo>
                            <a:pt x="33" y="38"/>
                            <a:pt x="33" y="38"/>
                            <a:pt x="33" y="38"/>
                          </a:cubicBezTo>
                          <a:cubicBezTo>
                            <a:pt x="34" y="38"/>
                            <a:pt x="34" y="38"/>
                            <a:pt x="34" y="38"/>
                          </a:cubicBezTo>
                          <a:cubicBezTo>
                            <a:pt x="34" y="38"/>
                            <a:pt x="34" y="38"/>
                            <a:pt x="34" y="38"/>
                          </a:cubicBezTo>
                          <a:cubicBezTo>
                            <a:pt x="34" y="38"/>
                            <a:pt x="34" y="38"/>
                            <a:pt x="34" y="39"/>
                          </a:cubicBezTo>
                          <a:cubicBezTo>
                            <a:pt x="34" y="39"/>
                            <a:pt x="34" y="39"/>
                            <a:pt x="34" y="39"/>
                          </a:cubicBezTo>
                          <a:cubicBezTo>
                            <a:pt x="35" y="39"/>
                            <a:pt x="35" y="39"/>
                            <a:pt x="35" y="39"/>
                          </a:cubicBezTo>
                          <a:cubicBezTo>
                            <a:pt x="36" y="39"/>
                            <a:pt x="36" y="39"/>
                            <a:pt x="36" y="39"/>
                          </a:cubicBezTo>
                          <a:cubicBezTo>
                            <a:pt x="36" y="39"/>
                            <a:pt x="37" y="39"/>
                            <a:pt x="37" y="38"/>
                          </a:cubicBezTo>
                          <a:cubicBezTo>
                            <a:pt x="37" y="38"/>
                            <a:pt x="37" y="38"/>
                            <a:pt x="37" y="38"/>
                          </a:cubicBezTo>
                          <a:cubicBezTo>
                            <a:pt x="37" y="38"/>
                            <a:pt x="37" y="38"/>
                            <a:pt x="37" y="38"/>
                          </a:cubicBezTo>
                          <a:cubicBezTo>
                            <a:pt x="37" y="38"/>
                            <a:pt x="37" y="38"/>
                            <a:pt x="36" y="38"/>
                          </a:cubicBezTo>
                          <a:cubicBezTo>
                            <a:pt x="36" y="38"/>
                            <a:pt x="35" y="39"/>
                            <a:pt x="35" y="38"/>
                          </a:cubicBezTo>
                          <a:cubicBezTo>
                            <a:pt x="35" y="38"/>
                            <a:pt x="34" y="38"/>
                            <a:pt x="34" y="38"/>
                          </a:cubicBezTo>
                          <a:cubicBezTo>
                            <a:pt x="34" y="38"/>
                            <a:pt x="34" y="38"/>
                            <a:pt x="34" y="38"/>
                          </a:cubicBezTo>
                          <a:cubicBezTo>
                            <a:pt x="34" y="38"/>
                            <a:pt x="34" y="38"/>
                            <a:pt x="33" y="37"/>
                          </a:cubicBezTo>
                          <a:cubicBezTo>
                            <a:pt x="33" y="38"/>
                            <a:pt x="34" y="38"/>
                            <a:pt x="34" y="38"/>
                          </a:cubicBezTo>
                          <a:cubicBezTo>
                            <a:pt x="34" y="38"/>
                            <a:pt x="34" y="38"/>
                            <a:pt x="34" y="38"/>
                          </a:cubicBezTo>
                          <a:cubicBezTo>
                            <a:pt x="34" y="38"/>
                            <a:pt x="34" y="38"/>
                            <a:pt x="35" y="38"/>
                          </a:cubicBezTo>
                          <a:cubicBezTo>
                            <a:pt x="34" y="38"/>
                            <a:pt x="34" y="38"/>
                            <a:pt x="34" y="38"/>
                          </a:cubicBezTo>
                          <a:cubicBezTo>
                            <a:pt x="34" y="38"/>
                            <a:pt x="34" y="38"/>
                            <a:pt x="34" y="38"/>
                          </a:cubicBezTo>
                          <a:cubicBezTo>
                            <a:pt x="34" y="38"/>
                            <a:pt x="34" y="38"/>
                            <a:pt x="34" y="38"/>
                          </a:cubicBezTo>
                          <a:cubicBezTo>
                            <a:pt x="34" y="38"/>
                            <a:pt x="34" y="38"/>
                            <a:pt x="34" y="38"/>
                          </a:cubicBezTo>
                          <a:cubicBezTo>
                            <a:pt x="33" y="38"/>
                            <a:pt x="33" y="38"/>
                            <a:pt x="33" y="38"/>
                          </a:cubicBezTo>
                          <a:cubicBezTo>
                            <a:pt x="33" y="38"/>
                            <a:pt x="33" y="38"/>
                            <a:pt x="33" y="38"/>
                          </a:cubicBezTo>
                          <a:cubicBezTo>
                            <a:pt x="33" y="38"/>
                            <a:pt x="33" y="37"/>
                            <a:pt x="33" y="38"/>
                          </a:cubicBezTo>
                          <a:cubicBezTo>
                            <a:pt x="33" y="38"/>
                            <a:pt x="33" y="38"/>
                            <a:pt x="33" y="38"/>
                          </a:cubicBezTo>
                          <a:cubicBezTo>
                            <a:pt x="33" y="38"/>
                            <a:pt x="33" y="38"/>
                            <a:pt x="33" y="38"/>
                          </a:cubicBezTo>
                          <a:cubicBezTo>
                            <a:pt x="33" y="38"/>
                            <a:pt x="33" y="38"/>
                            <a:pt x="33" y="38"/>
                          </a:cubicBezTo>
                          <a:cubicBezTo>
                            <a:pt x="32" y="38"/>
                            <a:pt x="32" y="38"/>
                            <a:pt x="32" y="38"/>
                          </a:cubicBezTo>
                          <a:cubicBezTo>
                            <a:pt x="32" y="38"/>
                            <a:pt x="31" y="38"/>
                            <a:pt x="31" y="38"/>
                          </a:cubicBezTo>
                          <a:cubicBezTo>
                            <a:pt x="32" y="38"/>
                            <a:pt x="32" y="38"/>
                            <a:pt x="32" y="38"/>
                          </a:cubicBezTo>
                          <a:cubicBezTo>
                            <a:pt x="33" y="38"/>
                            <a:pt x="33" y="38"/>
                            <a:pt x="33" y="38"/>
                          </a:cubicBezTo>
                          <a:cubicBezTo>
                            <a:pt x="33" y="37"/>
                            <a:pt x="33" y="37"/>
                            <a:pt x="33" y="37"/>
                          </a:cubicBezTo>
                          <a:cubicBezTo>
                            <a:pt x="33" y="37"/>
                            <a:pt x="33" y="37"/>
                            <a:pt x="33" y="37"/>
                          </a:cubicBezTo>
                          <a:cubicBezTo>
                            <a:pt x="33" y="37"/>
                            <a:pt x="33" y="37"/>
                            <a:pt x="33" y="37"/>
                          </a:cubicBezTo>
                          <a:cubicBezTo>
                            <a:pt x="33" y="37"/>
                            <a:pt x="34" y="37"/>
                            <a:pt x="34" y="37"/>
                          </a:cubicBezTo>
                          <a:cubicBezTo>
                            <a:pt x="34" y="38"/>
                            <a:pt x="34" y="38"/>
                            <a:pt x="34" y="38"/>
                          </a:cubicBezTo>
                          <a:cubicBezTo>
                            <a:pt x="34" y="38"/>
                            <a:pt x="35" y="38"/>
                            <a:pt x="35" y="38"/>
                          </a:cubicBezTo>
                          <a:cubicBezTo>
                            <a:pt x="36" y="38"/>
                            <a:pt x="37" y="38"/>
                            <a:pt x="37" y="38"/>
                          </a:cubicBezTo>
                          <a:cubicBezTo>
                            <a:pt x="37" y="38"/>
                            <a:pt x="37" y="38"/>
                            <a:pt x="37" y="38"/>
                          </a:cubicBezTo>
                          <a:cubicBezTo>
                            <a:pt x="37" y="38"/>
                            <a:pt x="37" y="38"/>
                            <a:pt x="37" y="38"/>
                          </a:cubicBezTo>
                          <a:cubicBezTo>
                            <a:pt x="37" y="38"/>
                            <a:pt x="37" y="38"/>
                            <a:pt x="37" y="38"/>
                          </a:cubicBezTo>
                          <a:cubicBezTo>
                            <a:pt x="37" y="38"/>
                            <a:pt x="37" y="38"/>
                            <a:pt x="37" y="38"/>
                          </a:cubicBezTo>
                          <a:cubicBezTo>
                            <a:pt x="37" y="38"/>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8"/>
                            <a:pt x="39" y="38"/>
                            <a:pt x="39" y="38"/>
                          </a:cubicBezTo>
                          <a:cubicBezTo>
                            <a:pt x="40" y="37"/>
                            <a:pt x="40" y="37"/>
                            <a:pt x="41" y="36"/>
                          </a:cubicBezTo>
                          <a:cubicBezTo>
                            <a:pt x="41" y="37"/>
                            <a:pt x="42" y="37"/>
                            <a:pt x="42" y="37"/>
                          </a:cubicBezTo>
                          <a:cubicBezTo>
                            <a:pt x="43" y="37"/>
                            <a:pt x="44" y="37"/>
                            <a:pt x="44" y="36"/>
                          </a:cubicBezTo>
                          <a:cubicBezTo>
                            <a:pt x="45" y="36"/>
                            <a:pt x="45" y="36"/>
                            <a:pt x="46" y="36"/>
                          </a:cubicBezTo>
                          <a:cubicBezTo>
                            <a:pt x="46" y="36"/>
                            <a:pt x="47" y="35"/>
                            <a:pt x="47" y="35"/>
                          </a:cubicBezTo>
                          <a:cubicBezTo>
                            <a:pt x="48" y="35"/>
                            <a:pt x="48" y="35"/>
                            <a:pt x="49" y="35"/>
                          </a:cubicBezTo>
                          <a:cubicBezTo>
                            <a:pt x="49" y="35"/>
                            <a:pt x="50" y="34"/>
                            <a:pt x="50" y="33"/>
                          </a:cubicBezTo>
                          <a:cubicBezTo>
                            <a:pt x="51" y="34"/>
                            <a:pt x="51" y="33"/>
                            <a:pt x="52" y="33"/>
                          </a:cubicBezTo>
                          <a:cubicBezTo>
                            <a:pt x="53" y="33"/>
                            <a:pt x="53" y="32"/>
                            <a:pt x="53" y="31"/>
                          </a:cubicBezTo>
                          <a:cubicBezTo>
                            <a:pt x="53" y="32"/>
                            <a:pt x="53" y="31"/>
                            <a:pt x="53" y="31"/>
                          </a:cubicBezTo>
                          <a:cubicBezTo>
                            <a:pt x="54" y="31"/>
                            <a:pt x="54" y="31"/>
                            <a:pt x="54" y="31"/>
                          </a:cubicBezTo>
                          <a:cubicBezTo>
                            <a:pt x="55" y="31"/>
                            <a:pt x="55" y="30"/>
                            <a:pt x="55" y="30"/>
                          </a:cubicBezTo>
                          <a:cubicBezTo>
                            <a:pt x="55" y="30"/>
                            <a:pt x="55" y="30"/>
                            <a:pt x="55" y="29"/>
                          </a:cubicBezTo>
                          <a:cubicBezTo>
                            <a:pt x="55" y="29"/>
                            <a:pt x="55" y="29"/>
                            <a:pt x="55" y="29"/>
                          </a:cubicBezTo>
                          <a:cubicBezTo>
                            <a:pt x="55" y="29"/>
                            <a:pt x="55" y="29"/>
                            <a:pt x="56" y="29"/>
                          </a:cubicBezTo>
                          <a:cubicBezTo>
                            <a:pt x="56" y="29"/>
                            <a:pt x="55" y="29"/>
                            <a:pt x="55" y="29"/>
                          </a:cubicBezTo>
                          <a:cubicBezTo>
                            <a:pt x="56" y="30"/>
                            <a:pt x="57" y="29"/>
                            <a:pt x="57" y="29"/>
                          </a:cubicBezTo>
                          <a:cubicBezTo>
                            <a:pt x="57" y="29"/>
                            <a:pt x="57" y="28"/>
                            <a:pt x="58" y="28"/>
                          </a:cubicBezTo>
                          <a:cubicBezTo>
                            <a:pt x="58" y="28"/>
                            <a:pt x="58" y="28"/>
                            <a:pt x="58" y="28"/>
                          </a:cubicBezTo>
                          <a:cubicBezTo>
                            <a:pt x="58" y="28"/>
                            <a:pt x="58" y="27"/>
                            <a:pt x="58" y="27"/>
                          </a:cubicBezTo>
                          <a:cubicBezTo>
                            <a:pt x="58" y="27"/>
                            <a:pt x="58" y="27"/>
                            <a:pt x="58" y="27"/>
                          </a:cubicBezTo>
                          <a:cubicBezTo>
                            <a:pt x="58" y="27"/>
                            <a:pt x="58" y="27"/>
                            <a:pt x="58" y="27"/>
                          </a:cubicBezTo>
                          <a:cubicBezTo>
                            <a:pt x="58" y="27"/>
                            <a:pt x="58" y="27"/>
                            <a:pt x="58" y="27"/>
                          </a:cubicBezTo>
                          <a:cubicBezTo>
                            <a:pt x="58" y="27"/>
                            <a:pt x="58" y="27"/>
                            <a:pt x="58" y="27"/>
                          </a:cubicBezTo>
                          <a:cubicBezTo>
                            <a:pt x="58" y="27"/>
                            <a:pt x="58" y="27"/>
                            <a:pt x="58" y="27"/>
                          </a:cubicBezTo>
                          <a:cubicBezTo>
                            <a:pt x="58" y="27"/>
                            <a:pt x="58" y="27"/>
                            <a:pt x="58" y="27"/>
                          </a:cubicBezTo>
                          <a:cubicBezTo>
                            <a:pt x="58" y="27"/>
                            <a:pt x="58" y="27"/>
                            <a:pt x="59" y="27"/>
                          </a:cubicBezTo>
                          <a:cubicBezTo>
                            <a:pt x="59" y="26"/>
                            <a:pt x="59" y="26"/>
                            <a:pt x="60" y="26"/>
                          </a:cubicBezTo>
                          <a:cubicBezTo>
                            <a:pt x="60" y="25"/>
                            <a:pt x="60" y="24"/>
                            <a:pt x="60" y="24"/>
                          </a:cubicBezTo>
                          <a:cubicBezTo>
                            <a:pt x="60" y="24"/>
                            <a:pt x="60" y="24"/>
                            <a:pt x="60" y="24"/>
                          </a:cubicBezTo>
                          <a:cubicBezTo>
                            <a:pt x="60" y="24"/>
                            <a:pt x="60" y="24"/>
                            <a:pt x="61" y="23"/>
                          </a:cubicBezTo>
                          <a:cubicBezTo>
                            <a:pt x="61" y="23"/>
                            <a:pt x="61" y="23"/>
                            <a:pt x="61" y="23"/>
                          </a:cubicBezTo>
                          <a:cubicBezTo>
                            <a:pt x="61" y="23"/>
                            <a:pt x="61" y="23"/>
                            <a:pt x="61" y="23"/>
                          </a:cubicBezTo>
                          <a:cubicBezTo>
                            <a:pt x="61" y="23"/>
                            <a:pt x="61" y="23"/>
                            <a:pt x="61" y="23"/>
                          </a:cubicBezTo>
                          <a:cubicBezTo>
                            <a:pt x="61" y="23"/>
                            <a:pt x="61" y="23"/>
                            <a:pt x="61" y="23"/>
                          </a:cubicBezTo>
                          <a:cubicBezTo>
                            <a:pt x="61" y="23"/>
                            <a:pt x="61" y="23"/>
                            <a:pt x="61" y="23"/>
                          </a:cubicBezTo>
                          <a:cubicBezTo>
                            <a:pt x="61" y="22"/>
                            <a:pt x="61" y="22"/>
                            <a:pt x="61" y="22"/>
                          </a:cubicBezTo>
                          <a:cubicBezTo>
                            <a:pt x="61" y="21"/>
                            <a:pt x="61" y="21"/>
                            <a:pt x="61" y="20"/>
                          </a:cubicBezTo>
                          <a:cubicBezTo>
                            <a:pt x="61" y="20"/>
                            <a:pt x="61" y="20"/>
                            <a:pt x="61" y="20"/>
                          </a:cubicBezTo>
                          <a:cubicBezTo>
                            <a:pt x="61" y="20"/>
                            <a:pt x="61" y="20"/>
                            <a:pt x="61" y="20"/>
                          </a:cubicBezTo>
                          <a:cubicBezTo>
                            <a:pt x="61" y="20"/>
                            <a:pt x="61" y="20"/>
                            <a:pt x="61" y="20"/>
                          </a:cubicBezTo>
                          <a:cubicBezTo>
                            <a:pt x="61" y="20"/>
                            <a:pt x="61" y="20"/>
                            <a:pt x="61" y="19"/>
                          </a:cubicBezTo>
                          <a:cubicBezTo>
                            <a:pt x="61" y="19"/>
                            <a:pt x="61" y="19"/>
                            <a:pt x="61" y="19"/>
                          </a:cubicBezTo>
                          <a:cubicBezTo>
                            <a:pt x="61" y="19"/>
                            <a:pt x="61" y="19"/>
                            <a:pt x="61" y="18"/>
                          </a:cubicBezTo>
                          <a:cubicBezTo>
                            <a:pt x="61" y="18"/>
                            <a:pt x="61" y="18"/>
                            <a:pt x="61" y="17"/>
                          </a:cubicBezTo>
                          <a:cubicBezTo>
                            <a:pt x="61" y="17"/>
                            <a:pt x="61" y="16"/>
                            <a:pt x="60" y="16"/>
                          </a:cubicBezTo>
                          <a:cubicBezTo>
                            <a:pt x="60" y="16"/>
                            <a:pt x="60" y="16"/>
                            <a:pt x="60" y="16"/>
                          </a:cubicBezTo>
                          <a:cubicBezTo>
                            <a:pt x="60" y="16"/>
                            <a:pt x="60" y="16"/>
                            <a:pt x="60" y="16"/>
                          </a:cubicBezTo>
                          <a:cubicBezTo>
                            <a:pt x="60" y="15"/>
                            <a:pt x="60" y="15"/>
                            <a:pt x="60" y="14"/>
                          </a:cubicBezTo>
                          <a:cubicBezTo>
                            <a:pt x="60" y="14"/>
                            <a:pt x="59" y="13"/>
                            <a:pt x="59" y="13"/>
                          </a:cubicBezTo>
                          <a:cubicBezTo>
                            <a:pt x="59" y="13"/>
                            <a:pt x="59" y="13"/>
                            <a:pt x="59" y="13"/>
                          </a:cubicBezTo>
                          <a:cubicBezTo>
                            <a:pt x="59" y="13"/>
                            <a:pt x="59" y="13"/>
                            <a:pt x="59" y="13"/>
                          </a:cubicBezTo>
                          <a:cubicBezTo>
                            <a:pt x="58" y="13"/>
                            <a:pt x="58" y="13"/>
                            <a:pt x="58" y="13"/>
                          </a:cubicBezTo>
                          <a:cubicBezTo>
                            <a:pt x="58" y="13"/>
                            <a:pt x="58" y="13"/>
                            <a:pt x="58" y="12"/>
                          </a:cubicBezTo>
                          <a:cubicBezTo>
                            <a:pt x="58" y="12"/>
                            <a:pt x="58" y="12"/>
                            <a:pt x="58" y="12"/>
                          </a:cubicBezTo>
                          <a:cubicBezTo>
                            <a:pt x="58" y="12"/>
                            <a:pt x="58" y="12"/>
                            <a:pt x="58" y="12"/>
                          </a:cubicBezTo>
                          <a:cubicBezTo>
                            <a:pt x="58" y="12"/>
                            <a:pt x="58" y="12"/>
                            <a:pt x="58" y="12"/>
                          </a:cubicBezTo>
                          <a:cubicBezTo>
                            <a:pt x="58" y="11"/>
                            <a:pt x="58" y="11"/>
                            <a:pt x="57" y="10"/>
                          </a:cubicBezTo>
                          <a:cubicBezTo>
                            <a:pt x="57" y="10"/>
                            <a:pt x="56" y="10"/>
                            <a:pt x="56" y="10"/>
                          </a:cubicBezTo>
                          <a:cubicBezTo>
                            <a:pt x="56" y="10"/>
                            <a:pt x="56" y="9"/>
                            <a:pt x="56" y="10"/>
                          </a:cubicBezTo>
                          <a:cubicBezTo>
                            <a:pt x="56" y="9"/>
                            <a:pt x="56" y="9"/>
                            <a:pt x="56" y="9"/>
                          </a:cubicBezTo>
                          <a:cubicBezTo>
                            <a:pt x="56" y="9"/>
                            <a:pt x="56" y="9"/>
                            <a:pt x="56" y="9"/>
                          </a:cubicBezTo>
                          <a:cubicBezTo>
                            <a:pt x="56" y="8"/>
                            <a:pt x="55" y="8"/>
                            <a:pt x="55" y="8"/>
                          </a:cubicBezTo>
                          <a:cubicBezTo>
                            <a:pt x="55" y="8"/>
                            <a:pt x="55" y="7"/>
                            <a:pt x="54" y="7"/>
                          </a:cubicBezTo>
                          <a:cubicBezTo>
                            <a:pt x="54" y="7"/>
                            <a:pt x="54" y="7"/>
                            <a:pt x="54" y="7"/>
                          </a:cubicBezTo>
                          <a:cubicBezTo>
                            <a:pt x="54" y="7"/>
                            <a:pt x="53" y="7"/>
                            <a:pt x="54" y="7"/>
                          </a:cubicBezTo>
                          <a:cubicBezTo>
                            <a:pt x="54" y="7"/>
                            <a:pt x="54" y="6"/>
                            <a:pt x="53" y="6"/>
                          </a:cubicBezTo>
                          <a:cubicBezTo>
                            <a:pt x="53" y="5"/>
                            <a:pt x="52" y="5"/>
                            <a:pt x="51" y="5"/>
                          </a:cubicBezTo>
                          <a:cubicBezTo>
                            <a:pt x="51" y="5"/>
                            <a:pt x="51" y="5"/>
                            <a:pt x="51" y="5"/>
                          </a:cubicBezTo>
                          <a:cubicBezTo>
                            <a:pt x="51" y="5"/>
                            <a:pt x="51" y="5"/>
                            <a:pt x="51" y="5"/>
                          </a:cubicBezTo>
                          <a:cubicBezTo>
                            <a:pt x="51" y="5"/>
                            <a:pt x="51" y="5"/>
                            <a:pt x="51" y="5"/>
                          </a:cubicBezTo>
                          <a:cubicBezTo>
                            <a:pt x="51" y="5"/>
                            <a:pt x="51" y="5"/>
                            <a:pt x="51" y="5"/>
                          </a:cubicBezTo>
                          <a:cubicBezTo>
                            <a:pt x="50" y="5"/>
                            <a:pt x="50" y="5"/>
                            <a:pt x="50" y="5"/>
                          </a:cubicBezTo>
                          <a:cubicBezTo>
                            <a:pt x="50" y="4"/>
                            <a:pt x="50" y="4"/>
                            <a:pt x="50" y="4"/>
                          </a:cubicBezTo>
                          <a:cubicBezTo>
                            <a:pt x="50" y="4"/>
                            <a:pt x="50" y="4"/>
                            <a:pt x="50" y="4"/>
                          </a:cubicBezTo>
                          <a:cubicBezTo>
                            <a:pt x="49" y="4"/>
                            <a:pt x="49" y="4"/>
                            <a:pt x="49" y="3"/>
                          </a:cubicBezTo>
                          <a:cubicBezTo>
                            <a:pt x="48" y="3"/>
                            <a:pt x="48" y="3"/>
                            <a:pt x="48" y="3"/>
                          </a:cubicBezTo>
                          <a:cubicBezTo>
                            <a:pt x="48" y="3"/>
                            <a:pt x="48" y="3"/>
                            <a:pt x="48" y="3"/>
                          </a:cubicBezTo>
                          <a:cubicBezTo>
                            <a:pt x="48" y="3"/>
                            <a:pt x="47" y="3"/>
                            <a:pt x="47" y="3"/>
                          </a:cubicBezTo>
                          <a:cubicBezTo>
                            <a:pt x="47" y="3"/>
                            <a:pt x="47" y="3"/>
                            <a:pt x="47" y="3"/>
                          </a:cubicBezTo>
                          <a:cubicBezTo>
                            <a:pt x="47" y="3"/>
                            <a:pt x="47" y="3"/>
                            <a:pt x="47" y="3"/>
                          </a:cubicBezTo>
                          <a:cubicBezTo>
                            <a:pt x="47" y="3"/>
                            <a:pt x="47" y="3"/>
                            <a:pt x="46" y="3"/>
                          </a:cubicBezTo>
                          <a:cubicBezTo>
                            <a:pt x="46" y="2"/>
                            <a:pt x="45" y="2"/>
                            <a:pt x="45" y="2"/>
                          </a:cubicBezTo>
                          <a:cubicBezTo>
                            <a:pt x="45" y="3"/>
                            <a:pt x="44" y="2"/>
                            <a:pt x="45" y="2"/>
                          </a:cubicBezTo>
                          <a:cubicBezTo>
                            <a:pt x="45" y="2"/>
                            <a:pt x="45" y="2"/>
                            <a:pt x="45" y="2"/>
                          </a:cubicBezTo>
                          <a:cubicBezTo>
                            <a:pt x="44" y="2"/>
                            <a:pt x="43" y="1"/>
                            <a:pt x="42" y="1"/>
                          </a:cubicBezTo>
                          <a:cubicBezTo>
                            <a:pt x="42" y="1"/>
                            <a:pt x="42" y="1"/>
                            <a:pt x="42" y="1"/>
                          </a:cubicBezTo>
                          <a:cubicBezTo>
                            <a:pt x="41" y="1"/>
                            <a:pt x="41" y="2"/>
                            <a:pt x="41" y="2"/>
                          </a:cubicBezTo>
                          <a:cubicBezTo>
                            <a:pt x="41" y="2"/>
                            <a:pt x="41" y="2"/>
                            <a:pt x="41" y="2"/>
                          </a:cubicBezTo>
                          <a:cubicBezTo>
                            <a:pt x="41" y="2"/>
                            <a:pt x="41" y="2"/>
                            <a:pt x="41" y="2"/>
                          </a:cubicBezTo>
                          <a:cubicBezTo>
                            <a:pt x="41" y="2"/>
                            <a:pt x="41" y="2"/>
                            <a:pt x="41" y="1"/>
                          </a:cubicBezTo>
                          <a:cubicBezTo>
                            <a:pt x="41" y="1"/>
                            <a:pt x="41" y="1"/>
                            <a:pt x="41" y="1"/>
                          </a:cubicBezTo>
                          <a:cubicBezTo>
                            <a:pt x="41" y="1"/>
                            <a:pt x="41" y="1"/>
                            <a:pt x="41" y="1"/>
                          </a:cubicBezTo>
                          <a:cubicBezTo>
                            <a:pt x="41" y="1"/>
                            <a:pt x="40" y="1"/>
                            <a:pt x="40" y="1"/>
                          </a:cubicBezTo>
                          <a:cubicBezTo>
                            <a:pt x="39" y="1"/>
                            <a:pt x="38" y="1"/>
                            <a:pt x="38" y="1"/>
                          </a:cubicBezTo>
                          <a:cubicBezTo>
                            <a:pt x="38" y="1"/>
                            <a:pt x="38" y="1"/>
                            <a:pt x="38" y="1"/>
                          </a:cubicBezTo>
                          <a:cubicBezTo>
                            <a:pt x="38" y="1"/>
                            <a:pt x="38" y="1"/>
                            <a:pt x="38" y="1"/>
                          </a:cubicBezTo>
                          <a:cubicBezTo>
                            <a:pt x="38" y="1"/>
                            <a:pt x="38" y="1"/>
                            <a:pt x="37" y="1"/>
                          </a:cubicBezTo>
                          <a:cubicBezTo>
                            <a:pt x="37" y="1"/>
                            <a:pt x="37" y="1"/>
                            <a:pt x="37" y="1"/>
                          </a:cubicBezTo>
                          <a:cubicBezTo>
                            <a:pt x="37" y="1"/>
                            <a:pt x="37" y="1"/>
                            <a:pt x="37" y="1"/>
                          </a:cubicBezTo>
                          <a:cubicBezTo>
                            <a:pt x="37" y="1"/>
                            <a:pt x="37" y="1"/>
                            <a:pt x="37" y="1"/>
                          </a:cubicBezTo>
                          <a:cubicBezTo>
                            <a:pt x="37" y="1"/>
                            <a:pt x="37" y="1"/>
                            <a:pt x="37" y="1"/>
                          </a:cubicBezTo>
                          <a:cubicBezTo>
                            <a:pt x="37" y="1"/>
                            <a:pt x="37" y="1"/>
                            <a:pt x="37" y="1"/>
                          </a:cubicBezTo>
                          <a:cubicBezTo>
                            <a:pt x="37" y="0"/>
                            <a:pt x="37" y="0"/>
                            <a:pt x="36" y="0"/>
                          </a:cubicBezTo>
                          <a:cubicBezTo>
                            <a:pt x="36" y="0"/>
                            <a:pt x="36" y="0"/>
                            <a:pt x="36" y="0"/>
                          </a:cubicBezTo>
                          <a:cubicBezTo>
                            <a:pt x="35" y="0"/>
                            <a:pt x="35" y="0"/>
                            <a:pt x="35" y="0"/>
                          </a:cubicBezTo>
                          <a:cubicBezTo>
                            <a:pt x="35" y="0"/>
                            <a:pt x="34" y="0"/>
                            <a:pt x="34" y="0"/>
                          </a:cubicBezTo>
                          <a:cubicBezTo>
                            <a:pt x="34" y="0"/>
                            <a:pt x="34" y="0"/>
                            <a:pt x="34" y="0"/>
                          </a:cubicBezTo>
                          <a:cubicBezTo>
                            <a:pt x="33" y="0"/>
                            <a:pt x="33" y="0"/>
                            <a:pt x="33" y="1"/>
                          </a:cubicBezTo>
                          <a:cubicBezTo>
                            <a:pt x="33" y="1"/>
                            <a:pt x="33" y="1"/>
                            <a:pt x="33" y="1"/>
                          </a:cubicBezTo>
                          <a:cubicBezTo>
                            <a:pt x="33" y="1"/>
                            <a:pt x="33" y="1"/>
                            <a:pt x="33" y="1"/>
                          </a:cubicBezTo>
                          <a:cubicBezTo>
                            <a:pt x="33" y="1"/>
                            <a:pt x="33" y="1"/>
                            <a:pt x="33" y="1"/>
                          </a:cubicBezTo>
                          <a:cubicBezTo>
                            <a:pt x="33" y="1"/>
                            <a:pt x="33" y="1"/>
                            <a:pt x="33" y="1"/>
                          </a:cubicBezTo>
                          <a:cubicBezTo>
                            <a:pt x="33" y="1"/>
                            <a:pt x="33" y="1"/>
                            <a:pt x="33" y="1"/>
                          </a:cubicBezTo>
                          <a:cubicBezTo>
                            <a:pt x="33" y="1"/>
                            <a:pt x="33" y="1"/>
                            <a:pt x="33" y="1"/>
                          </a:cubicBezTo>
                          <a:cubicBezTo>
                            <a:pt x="33" y="1"/>
                            <a:pt x="33" y="1"/>
                            <a:pt x="33" y="1"/>
                          </a:cubicBezTo>
                          <a:cubicBezTo>
                            <a:pt x="32" y="0"/>
                            <a:pt x="32" y="0"/>
                            <a:pt x="31" y="0"/>
                          </a:cubicBezTo>
                          <a:cubicBezTo>
                            <a:pt x="30" y="0"/>
                            <a:pt x="30" y="1"/>
                            <a:pt x="29" y="1"/>
                          </a:cubicBezTo>
                          <a:cubicBezTo>
                            <a:pt x="29" y="1"/>
                            <a:pt x="29" y="1"/>
                            <a:pt x="29" y="1"/>
                          </a:cubicBezTo>
                          <a:cubicBezTo>
                            <a:pt x="29" y="1"/>
                            <a:pt x="29" y="1"/>
                            <a:pt x="29" y="1"/>
                          </a:cubicBezTo>
                          <a:cubicBezTo>
                            <a:pt x="29" y="1"/>
                            <a:pt x="29" y="1"/>
                            <a:pt x="29" y="1"/>
                          </a:cubicBezTo>
                          <a:cubicBezTo>
                            <a:pt x="29" y="1"/>
                            <a:pt x="29" y="1"/>
                            <a:pt x="29" y="1"/>
                          </a:cubicBezTo>
                          <a:cubicBezTo>
                            <a:pt x="29" y="1"/>
                            <a:pt x="29" y="1"/>
                            <a:pt x="29" y="1"/>
                          </a:cubicBezTo>
                          <a:cubicBezTo>
                            <a:pt x="29" y="1"/>
                            <a:pt x="29" y="1"/>
                            <a:pt x="29" y="1"/>
                          </a:cubicBezTo>
                          <a:cubicBezTo>
                            <a:pt x="29" y="1"/>
                            <a:pt x="29" y="1"/>
                            <a:pt x="29" y="1"/>
                          </a:cubicBezTo>
                          <a:cubicBezTo>
                            <a:pt x="29" y="1"/>
                            <a:pt x="29" y="1"/>
                            <a:pt x="29" y="1"/>
                          </a:cubicBezTo>
                          <a:cubicBezTo>
                            <a:pt x="29" y="1"/>
                            <a:pt x="28" y="1"/>
                            <a:pt x="28" y="1"/>
                          </a:cubicBezTo>
                          <a:cubicBezTo>
                            <a:pt x="28" y="1"/>
                            <a:pt x="27" y="1"/>
                            <a:pt x="27" y="1"/>
                          </a:cubicBezTo>
                          <a:cubicBezTo>
                            <a:pt x="26" y="2"/>
                            <a:pt x="26" y="2"/>
                            <a:pt x="26" y="2"/>
                          </a:cubicBezTo>
                          <a:cubicBezTo>
                            <a:pt x="26" y="2"/>
                            <a:pt x="26" y="2"/>
                            <a:pt x="26" y="2"/>
                          </a:cubicBezTo>
                          <a:cubicBezTo>
                            <a:pt x="26" y="2"/>
                            <a:pt x="26" y="2"/>
                            <a:pt x="26" y="2"/>
                          </a:cubicBezTo>
                          <a:cubicBezTo>
                            <a:pt x="26" y="2"/>
                            <a:pt x="26" y="2"/>
                            <a:pt x="26" y="2"/>
                          </a:cubicBezTo>
                          <a:cubicBezTo>
                            <a:pt x="26" y="2"/>
                            <a:pt x="26" y="2"/>
                            <a:pt x="26" y="2"/>
                          </a:cubicBezTo>
                          <a:cubicBezTo>
                            <a:pt x="26" y="2"/>
                            <a:pt x="26" y="2"/>
                            <a:pt x="26" y="2"/>
                          </a:cubicBezTo>
                          <a:cubicBezTo>
                            <a:pt x="26" y="2"/>
                            <a:pt x="26" y="2"/>
                            <a:pt x="26" y="2"/>
                          </a:cubicBezTo>
                          <a:cubicBezTo>
                            <a:pt x="26" y="2"/>
                            <a:pt x="25" y="2"/>
                            <a:pt x="25" y="2"/>
                          </a:cubicBezTo>
                          <a:cubicBezTo>
                            <a:pt x="25" y="2"/>
                            <a:pt x="25" y="2"/>
                            <a:pt x="25" y="2"/>
                          </a:cubicBezTo>
                          <a:cubicBezTo>
                            <a:pt x="25" y="2"/>
                            <a:pt x="24" y="2"/>
                            <a:pt x="23" y="2"/>
                          </a:cubicBezTo>
                          <a:cubicBezTo>
                            <a:pt x="23" y="2"/>
                            <a:pt x="22" y="3"/>
                            <a:pt x="22" y="3"/>
                          </a:cubicBezTo>
                          <a:cubicBezTo>
                            <a:pt x="22" y="3"/>
                            <a:pt x="22" y="3"/>
                            <a:pt x="22" y="3"/>
                          </a:cubicBezTo>
                          <a:cubicBezTo>
                            <a:pt x="22" y="4"/>
                            <a:pt x="22" y="4"/>
                            <a:pt x="22" y="4"/>
                          </a:cubicBezTo>
                          <a:cubicBezTo>
                            <a:pt x="22" y="4"/>
                            <a:pt x="22" y="4"/>
                            <a:pt x="22" y="4"/>
                          </a:cubicBezTo>
                          <a:cubicBezTo>
                            <a:pt x="22" y="4"/>
                            <a:pt x="22" y="4"/>
                            <a:pt x="22" y="4"/>
                          </a:cubicBezTo>
                          <a:cubicBezTo>
                            <a:pt x="22" y="4"/>
                            <a:pt x="22" y="4"/>
                            <a:pt x="22" y="4"/>
                          </a:cubicBezTo>
                          <a:cubicBezTo>
                            <a:pt x="22" y="4"/>
                            <a:pt x="22" y="4"/>
                            <a:pt x="22" y="4"/>
                          </a:cubicBezTo>
                          <a:cubicBezTo>
                            <a:pt x="22" y="4"/>
                            <a:pt x="22" y="4"/>
                            <a:pt x="22" y="4"/>
                          </a:cubicBezTo>
                          <a:cubicBezTo>
                            <a:pt x="21" y="4"/>
                            <a:pt x="21" y="4"/>
                            <a:pt x="21" y="4"/>
                          </a:cubicBezTo>
                          <a:cubicBezTo>
                            <a:pt x="21" y="4"/>
                            <a:pt x="21" y="4"/>
                            <a:pt x="21" y="4"/>
                          </a:cubicBezTo>
                          <a:cubicBezTo>
                            <a:pt x="21" y="4"/>
                            <a:pt x="21" y="4"/>
                            <a:pt x="21" y="4"/>
                          </a:cubicBezTo>
                          <a:cubicBezTo>
                            <a:pt x="21" y="4"/>
                            <a:pt x="21" y="4"/>
                            <a:pt x="21" y="4"/>
                          </a:cubicBezTo>
                          <a:cubicBezTo>
                            <a:pt x="20" y="4"/>
                            <a:pt x="20" y="4"/>
                            <a:pt x="20" y="4"/>
                          </a:cubicBezTo>
                          <a:cubicBezTo>
                            <a:pt x="20" y="4"/>
                            <a:pt x="19" y="4"/>
                            <a:pt x="19" y="4"/>
                          </a:cubicBezTo>
                          <a:cubicBezTo>
                            <a:pt x="19" y="5"/>
                            <a:pt x="19" y="5"/>
                            <a:pt x="19" y="5"/>
                          </a:cubicBezTo>
                          <a:cubicBezTo>
                            <a:pt x="19" y="5"/>
                            <a:pt x="19" y="5"/>
                            <a:pt x="19" y="5"/>
                          </a:cubicBezTo>
                          <a:cubicBezTo>
                            <a:pt x="19" y="5"/>
                            <a:pt x="19" y="5"/>
                            <a:pt x="19" y="5"/>
                          </a:cubicBezTo>
                          <a:cubicBezTo>
                            <a:pt x="19" y="5"/>
                            <a:pt x="19" y="5"/>
                            <a:pt x="19" y="5"/>
                          </a:cubicBezTo>
                          <a:cubicBezTo>
                            <a:pt x="19" y="5"/>
                            <a:pt x="19" y="5"/>
                            <a:pt x="19" y="5"/>
                          </a:cubicBezTo>
                          <a:cubicBezTo>
                            <a:pt x="19" y="5"/>
                            <a:pt x="19" y="5"/>
                            <a:pt x="18" y="5"/>
                          </a:cubicBezTo>
                          <a:cubicBezTo>
                            <a:pt x="18" y="5"/>
                            <a:pt x="19" y="5"/>
                            <a:pt x="18" y="5"/>
                          </a:cubicBezTo>
                          <a:cubicBezTo>
                            <a:pt x="18" y="5"/>
                            <a:pt x="18" y="5"/>
                            <a:pt x="18" y="5"/>
                          </a:cubicBezTo>
                          <a:cubicBezTo>
                            <a:pt x="18" y="5"/>
                            <a:pt x="17" y="5"/>
                            <a:pt x="16" y="5"/>
                          </a:cubicBezTo>
                          <a:cubicBezTo>
                            <a:pt x="16" y="6"/>
                            <a:pt x="15" y="6"/>
                            <a:pt x="15" y="6"/>
                          </a:cubicBezTo>
                          <a:cubicBezTo>
                            <a:pt x="15" y="7"/>
                            <a:pt x="15" y="7"/>
                            <a:pt x="15" y="7"/>
                          </a:cubicBezTo>
                          <a:cubicBezTo>
                            <a:pt x="15" y="7"/>
                            <a:pt x="15" y="7"/>
                            <a:pt x="15" y="7"/>
                          </a:cubicBezTo>
                          <a:cubicBezTo>
                            <a:pt x="14" y="7"/>
                            <a:pt x="14" y="7"/>
                            <a:pt x="14" y="7"/>
                          </a:cubicBezTo>
                          <a:cubicBezTo>
                            <a:pt x="14" y="7"/>
                            <a:pt x="14" y="7"/>
                            <a:pt x="14" y="7"/>
                          </a:cubicBezTo>
                          <a:cubicBezTo>
                            <a:pt x="14" y="7"/>
                            <a:pt x="14" y="7"/>
                            <a:pt x="14" y="7"/>
                          </a:cubicBezTo>
                          <a:cubicBezTo>
                            <a:pt x="13" y="7"/>
                            <a:pt x="13" y="7"/>
                            <a:pt x="13" y="7"/>
                          </a:cubicBezTo>
                          <a:cubicBezTo>
                            <a:pt x="12" y="8"/>
                            <a:pt x="12" y="8"/>
                            <a:pt x="12" y="9"/>
                          </a:cubicBezTo>
                          <a:cubicBezTo>
                            <a:pt x="12" y="9"/>
                            <a:pt x="12" y="9"/>
                            <a:pt x="12" y="9"/>
                          </a:cubicBezTo>
                          <a:cubicBezTo>
                            <a:pt x="12" y="9"/>
                            <a:pt x="12" y="9"/>
                            <a:pt x="12" y="9"/>
                          </a:cubicBezTo>
                          <a:cubicBezTo>
                            <a:pt x="12" y="9"/>
                            <a:pt x="12" y="9"/>
                            <a:pt x="12" y="9"/>
                          </a:cubicBezTo>
                          <a:cubicBezTo>
                            <a:pt x="12" y="9"/>
                            <a:pt x="12" y="9"/>
                            <a:pt x="12" y="9"/>
                          </a:cubicBezTo>
                          <a:cubicBezTo>
                            <a:pt x="12" y="9"/>
                            <a:pt x="12" y="9"/>
                            <a:pt x="12" y="9"/>
                          </a:cubicBezTo>
                          <a:cubicBezTo>
                            <a:pt x="12" y="9"/>
                            <a:pt x="12" y="9"/>
                            <a:pt x="12" y="9"/>
                          </a:cubicBezTo>
                          <a:cubicBezTo>
                            <a:pt x="11" y="9"/>
                            <a:pt x="10" y="9"/>
                            <a:pt x="10" y="9"/>
                          </a:cubicBezTo>
                          <a:cubicBezTo>
                            <a:pt x="9" y="9"/>
                            <a:pt x="9" y="10"/>
                            <a:pt x="8" y="10"/>
                          </a:cubicBezTo>
                          <a:cubicBezTo>
                            <a:pt x="8" y="11"/>
                            <a:pt x="8" y="11"/>
                            <a:pt x="8" y="11"/>
                          </a:cubicBezTo>
                          <a:cubicBezTo>
                            <a:pt x="8" y="11"/>
                            <a:pt x="8" y="11"/>
                            <a:pt x="8" y="11"/>
                          </a:cubicBezTo>
                          <a:cubicBezTo>
                            <a:pt x="8" y="11"/>
                            <a:pt x="8" y="11"/>
                            <a:pt x="8" y="11"/>
                          </a:cubicBezTo>
                          <a:cubicBezTo>
                            <a:pt x="8" y="11"/>
                            <a:pt x="8" y="11"/>
                            <a:pt x="8" y="11"/>
                          </a:cubicBezTo>
                          <a:cubicBezTo>
                            <a:pt x="8" y="11"/>
                            <a:pt x="8" y="11"/>
                            <a:pt x="8" y="11"/>
                          </a:cubicBezTo>
                          <a:cubicBezTo>
                            <a:pt x="8" y="11"/>
                            <a:pt x="8" y="11"/>
                            <a:pt x="8" y="11"/>
                          </a:cubicBezTo>
                          <a:cubicBezTo>
                            <a:pt x="8" y="11"/>
                            <a:pt x="8" y="11"/>
                            <a:pt x="8" y="11"/>
                          </a:cubicBezTo>
                          <a:cubicBezTo>
                            <a:pt x="8" y="11"/>
                            <a:pt x="8" y="11"/>
                            <a:pt x="8" y="11"/>
                          </a:cubicBezTo>
                          <a:cubicBezTo>
                            <a:pt x="8" y="11"/>
                            <a:pt x="8" y="11"/>
                            <a:pt x="8" y="11"/>
                          </a:cubicBezTo>
                          <a:cubicBezTo>
                            <a:pt x="8" y="11"/>
                            <a:pt x="8" y="11"/>
                            <a:pt x="8" y="11"/>
                          </a:cubicBezTo>
                          <a:cubicBezTo>
                            <a:pt x="7" y="11"/>
                            <a:pt x="7" y="11"/>
                            <a:pt x="7" y="12"/>
                          </a:cubicBezTo>
                          <a:cubicBezTo>
                            <a:pt x="6" y="12"/>
                            <a:pt x="6" y="12"/>
                            <a:pt x="6" y="13"/>
                          </a:cubicBezTo>
                          <a:cubicBezTo>
                            <a:pt x="6" y="13"/>
                            <a:pt x="6" y="13"/>
                            <a:pt x="6" y="13"/>
                          </a:cubicBezTo>
                          <a:cubicBezTo>
                            <a:pt x="6" y="13"/>
                            <a:pt x="6" y="13"/>
                            <a:pt x="6" y="13"/>
                          </a:cubicBezTo>
                          <a:cubicBezTo>
                            <a:pt x="6" y="13"/>
                            <a:pt x="6" y="13"/>
                            <a:pt x="6" y="13"/>
                          </a:cubicBezTo>
                          <a:cubicBezTo>
                            <a:pt x="6" y="13"/>
                            <a:pt x="6" y="13"/>
                            <a:pt x="6" y="13"/>
                          </a:cubicBezTo>
                          <a:cubicBezTo>
                            <a:pt x="5" y="13"/>
                            <a:pt x="5" y="13"/>
                            <a:pt x="5" y="13"/>
                          </a:cubicBezTo>
                          <a:cubicBezTo>
                            <a:pt x="5" y="13"/>
                            <a:pt x="5" y="13"/>
                            <a:pt x="4" y="13"/>
                          </a:cubicBezTo>
                          <a:cubicBezTo>
                            <a:pt x="4" y="14"/>
                            <a:pt x="4" y="14"/>
                            <a:pt x="3" y="14"/>
                          </a:cubicBezTo>
                          <a:cubicBezTo>
                            <a:pt x="3" y="15"/>
                            <a:pt x="3" y="15"/>
                            <a:pt x="3" y="16"/>
                          </a:cubicBezTo>
                          <a:cubicBezTo>
                            <a:pt x="3" y="16"/>
                            <a:pt x="3" y="16"/>
                            <a:pt x="3" y="16"/>
                          </a:cubicBezTo>
                          <a:cubicBezTo>
                            <a:pt x="3" y="16"/>
                            <a:pt x="3" y="16"/>
                            <a:pt x="3" y="16"/>
                          </a:cubicBezTo>
                          <a:cubicBezTo>
                            <a:pt x="3" y="16"/>
                            <a:pt x="3" y="16"/>
                            <a:pt x="3" y="16"/>
                          </a:cubicBezTo>
                          <a:cubicBezTo>
                            <a:pt x="3" y="16"/>
                            <a:pt x="3" y="16"/>
                            <a:pt x="3" y="16"/>
                          </a:cubicBezTo>
                          <a:cubicBezTo>
                            <a:pt x="2" y="16"/>
                            <a:pt x="2" y="16"/>
                            <a:pt x="1" y="17"/>
                          </a:cubicBezTo>
                          <a:cubicBezTo>
                            <a:pt x="1" y="17"/>
                            <a:pt x="0" y="18"/>
                            <a:pt x="0" y="19"/>
                          </a:cubicBezTo>
                          <a:cubicBezTo>
                            <a:pt x="0" y="19"/>
                            <a:pt x="0" y="19"/>
                            <a:pt x="0" y="19"/>
                          </a:cubicBezTo>
                          <a:close/>
                          <a:moveTo>
                            <a:pt x="15" y="7"/>
                          </a:moveTo>
                          <a:cubicBezTo>
                            <a:pt x="15" y="7"/>
                            <a:pt x="15" y="7"/>
                            <a:pt x="15" y="7"/>
                          </a:cubicBezTo>
                          <a:cubicBezTo>
                            <a:pt x="15" y="7"/>
                            <a:pt x="15" y="7"/>
                            <a:pt x="15" y="7"/>
                          </a:cubicBezTo>
                          <a:cubicBezTo>
                            <a:pt x="15" y="7"/>
                            <a:pt x="15" y="7"/>
                            <a:pt x="15" y="7"/>
                          </a:cubicBezTo>
                          <a:cubicBezTo>
                            <a:pt x="15" y="7"/>
                            <a:pt x="15" y="7"/>
                            <a:pt x="15" y="7"/>
                          </a:cubicBezTo>
                          <a:close/>
                          <a:moveTo>
                            <a:pt x="37" y="37"/>
                          </a:moveTo>
                          <a:cubicBezTo>
                            <a:pt x="37" y="37"/>
                            <a:pt x="37" y="37"/>
                            <a:pt x="37" y="37"/>
                          </a:cubicBezTo>
                          <a:cubicBezTo>
                            <a:pt x="37" y="37"/>
                            <a:pt x="37" y="37"/>
                            <a:pt x="37" y="37"/>
                          </a:cubicBezTo>
                          <a:close/>
                          <a:moveTo>
                            <a:pt x="6" y="20"/>
                          </a:moveTo>
                          <a:cubicBezTo>
                            <a:pt x="6" y="20"/>
                            <a:pt x="6" y="20"/>
                            <a:pt x="6" y="20"/>
                          </a:cubicBezTo>
                          <a:cubicBezTo>
                            <a:pt x="6" y="20"/>
                            <a:pt x="6" y="20"/>
                            <a:pt x="6" y="20"/>
                          </a:cubicBezTo>
                          <a:cubicBezTo>
                            <a:pt x="6" y="20"/>
                            <a:pt x="6" y="20"/>
                            <a:pt x="6" y="20"/>
                          </a:cubicBezTo>
                          <a:cubicBezTo>
                            <a:pt x="6" y="19"/>
                            <a:pt x="6" y="19"/>
                            <a:pt x="6" y="19"/>
                          </a:cubicBezTo>
                          <a:cubicBezTo>
                            <a:pt x="7" y="19"/>
                            <a:pt x="7" y="19"/>
                            <a:pt x="7" y="19"/>
                          </a:cubicBezTo>
                          <a:cubicBezTo>
                            <a:pt x="7" y="18"/>
                            <a:pt x="7" y="18"/>
                            <a:pt x="7" y="18"/>
                          </a:cubicBezTo>
                          <a:cubicBezTo>
                            <a:pt x="10" y="16"/>
                            <a:pt x="12" y="15"/>
                            <a:pt x="15" y="13"/>
                          </a:cubicBezTo>
                          <a:cubicBezTo>
                            <a:pt x="16" y="12"/>
                            <a:pt x="17" y="11"/>
                            <a:pt x="19" y="11"/>
                          </a:cubicBezTo>
                          <a:cubicBezTo>
                            <a:pt x="20" y="10"/>
                            <a:pt x="21" y="9"/>
                            <a:pt x="23" y="9"/>
                          </a:cubicBezTo>
                          <a:cubicBezTo>
                            <a:pt x="26" y="8"/>
                            <a:pt x="28" y="7"/>
                            <a:pt x="31" y="6"/>
                          </a:cubicBezTo>
                          <a:cubicBezTo>
                            <a:pt x="34" y="6"/>
                            <a:pt x="37" y="6"/>
                            <a:pt x="40" y="7"/>
                          </a:cubicBezTo>
                          <a:cubicBezTo>
                            <a:pt x="40" y="7"/>
                            <a:pt x="40" y="6"/>
                            <a:pt x="39" y="6"/>
                          </a:cubicBezTo>
                          <a:cubicBezTo>
                            <a:pt x="40" y="6"/>
                            <a:pt x="40" y="7"/>
                            <a:pt x="40" y="7"/>
                          </a:cubicBezTo>
                          <a:cubicBezTo>
                            <a:pt x="40" y="7"/>
                            <a:pt x="40" y="7"/>
                            <a:pt x="40" y="7"/>
                          </a:cubicBezTo>
                          <a:cubicBezTo>
                            <a:pt x="40" y="7"/>
                            <a:pt x="40" y="7"/>
                            <a:pt x="41" y="7"/>
                          </a:cubicBezTo>
                          <a:cubicBezTo>
                            <a:pt x="40" y="7"/>
                            <a:pt x="40" y="7"/>
                            <a:pt x="40" y="7"/>
                          </a:cubicBezTo>
                          <a:cubicBezTo>
                            <a:pt x="41" y="7"/>
                            <a:pt x="41" y="7"/>
                            <a:pt x="41" y="7"/>
                          </a:cubicBezTo>
                          <a:cubicBezTo>
                            <a:pt x="41" y="7"/>
                            <a:pt x="41" y="7"/>
                            <a:pt x="41" y="7"/>
                          </a:cubicBezTo>
                          <a:cubicBezTo>
                            <a:pt x="42" y="7"/>
                            <a:pt x="44" y="8"/>
                            <a:pt x="46" y="8"/>
                          </a:cubicBezTo>
                          <a:cubicBezTo>
                            <a:pt x="47" y="9"/>
                            <a:pt x="49" y="10"/>
                            <a:pt x="50" y="11"/>
                          </a:cubicBezTo>
                          <a:cubicBezTo>
                            <a:pt x="52" y="12"/>
                            <a:pt x="53" y="13"/>
                            <a:pt x="54" y="15"/>
                          </a:cubicBezTo>
                          <a:cubicBezTo>
                            <a:pt x="55" y="15"/>
                            <a:pt x="55" y="16"/>
                            <a:pt x="55" y="17"/>
                          </a:cubicBezTo>
                          <a:cubicBezTo>
                            <a:pt x="56" y="18"/>
                            <a:pt x="56" y="18"/>
                            <a:pt x="57" y="19"/>
                          </a:cubicBezTo>
                          <a:cubicBezTo>
                            <a:pt x="56" y="18"/>
                            <a:pt x="56" y="17"/>
                            <a:pt x="56" y="16"/>
                          </a:cubicBezTo>
                          <a:cubicBezTo>
                            <a:pt x="56" y="17"/>
                            <a:pt x="56" y="17"/>
                            <a:pt x="57" y="18"/>
                          </a:cubicBezTo>
                          <a:cubicBezTo>
                            <a:pt x="57" y="18"/>
                            <a:pt x="57" y="19"/>
                            <a:pt x="57" y="19"/>
                          </a:cubicBezTo>
                          <a:cubicBezTo>
                            <a:pt x="57" y="19"/>
                            <a:pt x="57" y="19"/>
                            <a:pt x="57" y="20"/>
                          </a:cubicBezTo>
                          <a:cubicBezTo>
                            <a:pt x="58" y="20"/>
                            <a:pt x="58" y="20"/>
                            <a:pt x="58" y="20"/>
                          </a:cubicBezTo>
                          <a:cubicBezTo>
                            <a:pt x="58" y="20"/>
                            <a:pt x="58" y="20"/>
                            <a:pt x="58" y="20"/>
                          </a:cubicBezTo>
                          <a:cubicBezTo>
                            <a:pt x="58" y="20"/>
                            <a:pt x="58" y="20"/>
                            <a:pt x="58" y="20"/>
                          </a:cubicBezTo>
                          <a:cubicBezTo>
                            <a:pt x="58" y="20"/>
                            <a:pt x="58" y="20"/>
                            <a:pt x="58" y="20"/>
                          </a:cubicBezTo>
                          <a:cubicBezTo>
                            <a:pt x="57" y="21"/>
                            <a:pt x="57" y="21"/>
                            <a:pt x="57" y="21"/>
                          </a:cubicBezTo>
                          <a:cubicBezTo>
                            <a:pt x="57" y="21"/>
                            <a:pt x="57" y="21"/>
                            <a:pt x="57" y="21"/>
                          </a:cubicBezTo>
                          <a:cubicBezTo>
                            <a:pt x="57" y="21"/>
                            <a:pt x="57" y="22"/>
                            <a:pt x="57" y="22"/>
                          </a:cubicBezTo>
                          <a:cubicBezTo>
                            <a:pt x="56" y="23"/>
                            <a:pt x="56" y="23"/>
                            <a:pt x="56" y="24"/>
                          </a:cubicBezTo>
                          <a:cubicBezTo>
                            <a:pt x="55" y="26"/>
                            <a:pt x="54" y="27"/>
                            <a:pt x="53" y="28"/>
                          </a:cubicBezTo>
                          <a:cubicBezTo>
                            <a:pt x="51" y="29"/>
                            <a:pt x="50" y="30"/>
                            <a:pt x="49" y="31"/>
                          </a:cubicBezTo>
                          <a:cubicBezTo>
                            <a:pt x="50" y="30"/>
                            <a:pt x="52" y="29"/>
                            <a:pt x="53" y="28"/>
                          </a:cubicBezTo>
                          <a:cubicBezTo>
                            <a:pt x="55" y="27"/>
                            <a:pt x="55" y="25"/>
                            <a:pt x="56" y="25"/>
                          </a:cubicBezTo>
                          <a:cubicBezTo>
                            <a:pt x="56" y="25"/>
                            <a:pt x="55" y="25"/>
                            <a:pt x="55" y="26"/>
                          </a:cubicBezTo>
                          <a:cubicBezTo>
                            <a:pt x="55" y="25"/>
                            <a:pt x="57" y="23"/>
                            <a:pt x="57" y="23"/>
                          </a:cubicBezTo>
                          <a:cubicBezTo>
                            <a:pt x="57" y="24"/>
                            <a:pt x="56" y="25"/>
                            <a:pt x="55" y="26"/>
                          </a:cubicBezTo>
                          <a:cubicBezTo>
                            <a:pt x="55" y="26"/>
                            <a:pt x="55" y="27"/>
                            <a:pt x="54" y="27"/>
                          </a:cubicBezTo>
                          <a:cubicBezTo>
                            <a:pt x="54" y="27"/>
                            <a:pt x="54" y="27"/>
                            <a:pt x="54" y="27"/>
                          </a:cubicBezTo>
                          <a:cubicBezTo>
                            <a:pt x="54" y="27"/>
                            <a:pt x="54" y="27"/>
                            <a:pt x="54" y="27"/>
                          </a:cubicBezTo>
                          <a:cubicBezTo>
                            <a:pt x="54" y="28"/>
                            <a:pt x="53" y="28"/>
                            <a:pt x="53" y="29"/>
                          </a:cubicBezTo>
                          <a:cubicBezTo>
                            <a:pt x="53" y="29"/>
                            <a:pt x="54" y="28"/>
                            <a:pt x="54" y="27"/>
                          </a:cubicBezTo>
                          <a:cubicBezTo>
                            <a:pt x="54" y="28"/>
                            <a:pt x="54" y="28"/>
                            <a:pt x="54" y="28"/>
                          </a:cubicBezTo>
                          <a:cubicBezTo>
                            <a:pt x="54" y="28"/>
                            <a:pt x="54" y="28"/>
                            <a:pt x="54" y="28"/>
                          </a:cubicBezTo>
                          <a:cubicBezTo>
                            <a:pt x="54" y="28"/>
                            <a:pt x="54" y="28"/>
                            <a:pt x="54" y="28"/>
                          </a:cubicBezTo>
                          <a:cubicBezTo>
                            <a:pt x="53" y="29"/>
                            <a:pt x="51" y="31"/>
                            <a:pt x="48" y="32"/>
                          </a:cubicBezTo>
                          <a:cubicBezTo>
                            <a:pt x="47" y="32"/>
                            <a:pt x="47" y="33"/>
                            <a:pt x="47" y="33"/>
                          </a:cubicBezTo>
                          <a:cubicBezTo>
                            <a:pt x="47" y="33"/>
                            <a:pt x="47" y="33"/>
                            <a:pt x="47" y="33"/>
                          </a:cubicBezTo>
                          <a:cubicBezTo>
                            <a:pt x="47" y="33"/>
                            <a:pt x="46" y="33"/>
                            <a:pt x="46" y="33"/>
                          </a:cubicBezTo>
                          <a:cubicBezTo>
                            <a:pt x="46" y="33"/>
                            <a:pt x="45" y="34"/>
                            <a:pt x="44" y="34"/>
                          </a:cubicBezTo>
                          <a:cubicBezTo>
                            <a:pt x="44" y="34"/>
                            <a:pt x="44" y="34"/>
                            <a:pt x="44" y="34"/>
                          </a:cubicBezTo>
                          <a:cubicBezTo>
                            <a:pt x="43" y="34"/>
                            <a:pt x="43" y="34"/>
                            <a:pt x="43" y="34"/>
                          </a:cubicBezTo>
                          <a:cubicBezTo>
                            <a:pt x="43" y="34"/>
                            <a:pt x="42" y="34"/>
                            <a:pt x="41" y="35"/>
                          </a:cubicBezTo>
                          <a:cubicBezTo>
                            <a:pt x="41" y="35"/>
                            <a:pt x="41" y="34"/>
                            <a:pt x="41" y="34"/>
                          </a:cubicBezTo>
                          <a:cubicBezTo>
                            <a:pt x="41" y="34"/>
                            <a:pt x="40" y="35"/>
                            <a:pt x="40" y="35"/>
                          </a:cubicBezTo>
                          <a:cubicBezTo>
                            <a:pt x="40" y="35"/>
                            <a:pt x="40" y="35"/>
                            <a:pt x="40" y="35"/>
                          </a:cubicBezTo>
                          <a:cubicBezTo>
                            <a:pt x="39" y="35"/>
                            <a:pt x="38" y="35"/>
                            <a:pt x="38" y="35"/>
                          </a:cubicBezTo>
                          <a:cubicBezTo>
                            <a:pt x="37" y="34"/>
                            <a:pt x="37" y="34"/>
                            <a:pt x="37" y="34"/>
                          </a:cubicBezTo>
                          <a:cubicBezTo>
                            <a:pt x="37" y="35"/>
                            <a:pt x="37" y="35"/>
                            <a:pt x="37" y="35"/>
                          </a:cubicBezTo>
                          <a:cubicBezTo>
                            <a:pt x="36" y="35"/>
                            <a:pt x="35" y="35"/>
                            <a:pt x="34" y="35"/>
                          </a:cubicBezTo>
                          <a:cubicBezTo>
                            <a:pt x="34" y="34"/>
                            <a:pt x="34" y="34"/>
                            <a:pt x="34" y="34"/>
                          </a:cubicBezTo>
                          <a:cubicBezTo>
                            <a:pt x="33" y="34"/>
                            <a:pt x="33" y="34"/>
                            <a:pt x="33" y="34"/>
                          </a:cubicBezTo>
                          <a:cubicBezTo>
                            <a:pt x="33" y="34"/>
                            <a:pt x="32" y="34"/>
                            <a:pt x="32" y="34"/>
                          </a:cubicBezTo>
                          <a:cubicBezTo>
                            <a:pt x="31" y="34"/>
                            <a:pt x="31" y="34"/>
                            <a:pt x="31" y="34"/>
                          </a:cubicBezTo>
                          <a:cubicBezTo>
                            <a:pt x="31" y="34"/>
                            <a:pt x="31" y="34"/>
                            <a:pt x="30" y="34"/>
                          </a:cubicBezTo>
                          <a:cubicBezTo>
                            <a:pt x="30" y="34"/>
                            <a:pt x="30" y="34"/>
                            <a:pt x="30" y="34"/>
                          </a:cubicBezTo>
                          <a:cubicBezTo>
                            <a:pt x="27" y="33"/>
                            <a:pt x="24" y="32"/>
                            <a:pt x="21" y="31"/>
                          </a:cubicBezTo>
                          <a:cubicBezTo>
                            <a:pt x="19" y="30"/>
                            <a:pt x="17" y="28"/>
                            <a:pt x="15" y="27"/>
                          </a:cubicBezTo>
                          <a:cubicBezTo>
                            <a:pt x="13" y="26"/>
                            <a:pt x="11" y="24"/>
                            <a:pt x="9" y="23"/>
                          </a:cubicBezTo>
                          <a:cubicBezTo>
                            <a:pt x="8" y="22"/>
                            <a:pt x="8" y="22"/>
                            <a:pt x="7" y="21"/>
                          </a:cubicBezTo>
                          <a:cubicBezTo>
                            <a:pt x="6" y="20"/>
                            <a:pt x="6" y="20"/>
                            <a:pt x="6" y="20"/>
                          </a:cubicBezTo>
                          <a:cubicBezTo>
                            <a:pt x="6" y="20"/>
                            <a:pt x="6" y="20"/>
                            <a:pt x="6" y="20"/>
                          </a:cubicBezTo>
                          <a:cubicBezTo>
                            <a:pt x="6" y="20"/>
                            <a:pt x="6" y="20"/>
                            <a:pt x="6" y="20"/>
                          </a:cubicBezTo>
                          <a:cubicBezTo>
                            <a:pt x="6" y="20"/>
                            <a:pt x="6" y="20"/>
                            <a:pt x="6" y="20"/>
                          </a:cubicBezTo>
                          <a:cubicBezTo>
                            <a:pt x="6" y="20"/>
                            <a:pt x="6" y="20"/>
                            <a:pt x="6" y="20"/>
                          </a:cubicBezTo>
                          <a:cubicBezTo>
                            <a:pt x="6" y="20"/>
                            <a:pt x="6" y="20"/>
                            <a:pt x="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14527"/>
                    <p:cNvSpPr>
                      <a:spLocks/>
                    </p:cNvSpPr>
                    <p:nvPr/>
                  </p:nvSpPr>
                  <p:spPr bwMode="auto">
                    <a:xfrm>
                      <a:off x="2097" y="449"/>
                      <a:ext cx="8" cy="8"/>
                    </a:xfrm>
                    <a:custGeom>
                      <a:avLst/>
                      <a:gdLst>
                        <a:gd name="T0" fmla="*/ 2 w 2"/>
                        <a:gd name="T1" fmla="*/ 2 h 2"/>
                        <a:gd name="T2" fmla="*/ 2 w 2"/>
                        <a:gd name="T3" fmla="*/ 2 h 2"/>
                        <a:gd name="T4" fmla="*/ 2 w 2"/>
                        <a:gd name="T5" fmla="*/ 2 h 2"/>
                        <a:gd name="T6" fmla="*/ 2 w 2"/>
                        <a:gd name="T7" fmla="*/ 2 h 2"/>
                        <a:gd name="T8" fmla="*/ 1 w 2"/>
                        <a:gd name="T9" fmla="*/ 1 h 2"/>
                        <a:gd name="T10" fmla="*/ 0 w 2"/>
                        <a:gd name="T11" fmla="*/ 0 h 2"/>
                        <a:gd name="T12" fmla="*/ 0 w 2"/>
                        <a:gd name="T13" fmla="*/ 0 h 2"/>
                        <a:gd name="T14" fmla="*/ 0 w 2"/>
                        <a:gd name="T15" fmla="*/ 0 h 2"/>
                        <a:gd name="T16" fmla="*/ 0 w 2"/>
                        <a:gd name="T17" fmla="*/ 0 h 2"/>
                        <a:gd name="T18" fmla="*/ 0 w 2"/>
                        <a:gd name="T19" fmla="*/ 0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2" y="2"/>
                            <a:pt x="2" y="2"/>
                            <a:pt x="2" y="2"/>
                          </a:cubicBezTo>
                          <a:cubicBezTo>
                            <a:pt x="2" y="2"/>
                            <a:pt x="2" y="2"/>
                            <a:pt x="2" y="2"/>
                          </a:cubicBezTo>
                          <a:cubicBezTo>
                            <a:pt x="2" y="2"/>
                            <a:pt x="2" y="2"/>
                            <a:pt x="2" y="2"/>
                          </a:cubicBezTo>
                          <a:cubicBezTo>
                            <a:pt x="2" y="2"/>
                            <a:pt x="1" y="1"/>
                            <a:pt x="1" y="1"/>
                          </a:cubicBezTo>
                          <a:cubicBezTo>
                            <a:pt x="1" y="1"/>
                            <a:pt x="1" y="1"/>
                            <a:pt x="0" y="0"/>
                          </a:cubicBezTo>
                          <a:cubicBezTo>
                            <a:pt x="0" y="0"/>
                            <a:pt x="0" y="0"/>
                            <a:pt x="0" y="0"/>
                          </a:cubicBezTo>
                          <a:cubicBezTo>
                            <a:pt x="0" y="0"/>
                            <a:pt x="0" y="0"/>
                            <a:pt x="0" y="0"/>
                          </a:cubicBezTo>
                          <a:cubicBezTo>
                            <a:pt x="0" y="0"/>
                            <a:pt x="0" y="0"/>
                            <a:pt x="0" y="0"/>
                          </a:cubicBezTo>
                          <a:cubicBezTo>
                            <a:pt x="0" y="0"/>
                            <a:pt x="0" y="0"/>
                            <a:pt x="0" y="0"/>
                          </a:cubicBezTo>
                          <a:cubicBezTo>
                            <a:pt x="1" y="0"/>
                            <a:pt x="1" y="1"/>
                            <a:pt x="2" y="1"/>
                          </a:cubicBezTo>
                          <a:cubicBezTo>
                            <a:pt x="2" y="1"/>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14528"/>
                    <p:cNvSpPr>
                      <a:spLocks noEditPoints="1"/>
                    </p:cNvSpPr>
                    <p:nvPr/>
                  </p:nvSpPr>
                  <p:spPr bwMode="auto">
                    <a:xfrm>
                      <a:off x="2024" y="429"/>
                      <a:ext cx="106" cy="65"/>
                    </a:xfrm>
                    <a:custGeom>
                      <a:avLst/>
                      <a:gdLst>
                        <a:gd name="T0" fmla="*/ 22 w 26"/>
                        <a:gd name="T1" fmla="*/ 14 h 16"/>
                        <a:gd name="T2" fmla="*/ 25 w 26"/>
                        <a:gd name="T3" fmla="*/ 10 h 16"/>
                        <a:gd name="T4" fmla="*/ 26 w 26"/>
                        <a:gd name="T5" fmla="*/ 9 h 16"/>
                        <a:gd name="T6" fmla="*/ 26 w 26"/>
                        <a:gd name="T7" fmla="*/ 8 h 16"/>
                        <a:gd name="T8" fmla="*/ 25 w 26"/>
                        <a:gd name="T9" fmla="*/ 8 h 16"/>
                        <a:gd name="T10" fmla="*/ 24 w 26"/>
                        <a:gd name="T11" fmla="*/ 6 h 16"/>
                        <a:gd name="T12" fmla="*/ 20 w 26"/>
                        <a:gd name="T13" fmla="*/ 2 h 16"/>
                        <a:gd name="T14" fmla="*/ 19 w 26"/>
                        <a:gd name="T15" fmla="*/ 1 h 16"/>
                        <a:gd name="T16" fmla="*/ 19 w 26"/>
                        <a:gd name="T17" fmla="*/ 1 h 16"/>
                        <a:gd name="T18" fmla="*/ 18 w 26"/>
                        <a:gd name="T19" fmla="*/ 1 h 16"/>
                        <a:gd name="T20" fmla="*/ 15 w 26"/>
                        <a:gd name="T21" fmla="*/ 0 h 16"/>
                        <a:gd name="T22" fmla="*/ 11 w 26"/>
                        <a:gd name="T23" fmla="*/ 0 h 16"/>
                        <a:gd name="T24" fmla="*/ 7 w 26"/>
                        <a:gd name="T25" fmla="*/ 1 h 16"/>
                        <a:gd name="T26" fmla="*/ 3 w 26"/>
                        <a:gd name="T27" fmla="*/ 4 h 16"/>
                        <a:gd name="T28" fmla="*/ 1 w 26"/>
                        <a:gd name="T29" fmla="*/ 6 h 16"/>
                        <a:gd name="T30" fmla="*/ 0 w 26"/>
                        <a:gd name="T31" fmla="*/ 7 h 16"/>
                        <a:gd name="T32" fmla="*/ 0 w 26"/>
                        <a:gd name="T33" fmla="*/ 8 h 16"/>
                        <a:gd name="T34" fmla="*/ 0 w 26"/>
                        <a:gd name="T35" fmla="*/ 8 h 16"/>
                        <a:gd name="T36" fmla="*/ 0 w 26"/>
                        <a:gd name="T37" fmla="*/ 7 h 16"/>
                        <a:gd name="T38" fmla="*/ 1 w 26"/>
                        <a:gd name="T39" fmla="*/ 7 h 16"/>
                        <a:gd name="T40" fmla="*/ 0 w 26"/>
                        <a:gd name="T41" fmla="*/ 8 h 16"/>
                        <a:gd name="T42" fmla="*/ 0 w 26"/>
                        <a:gd name="T43" fmla="*/ 8 h 16"/>
                        <a:gd name="T44" fmla="*/ 2 w 26"/>
                        <a:gd name="T45" fmla="*/ 11 h 16"/>
                        <a:gd name="T46" fmla="*/ 4 w 26"/>
                        <a:gd name="T47" fmla="*/ 12 h 16"/>
                        <a:gd name="T48" fmla="*/ 8 w 26"/>
                        <a:gd name="T49" fmla="*/ 15 h 16"/>
                        <a:gd name="T50" fmla="*/ 8 w 26"/>
                        <a:gd name="T51" fmla="*/ 15 h 16"/>
                        <a:gd name="T52" fmla="*/ 14 w 26"/>
                        <a:gd name="T53" fmla="*/ 16 h 16"/>
                        <a:gd name="T54" fmla="*/ 16 w 26"/>
                        <a:gd name="T55" fmla="*/ 3 h 16"/>
                        <a:gd name="T56" fmla="*/ 15 w 26"/>
                        <a:gd name="T57" fmla="*/ 2 h 16"/>
                        <a:gd name="T58" fmla="*/ 16 w 26"/>
                        <a:gd name="T59" fmla="*/ 3 h 16"/>
                        <a:gd name="T60" fmla="*/ 17 w 26"/>
                        <a:gd name="T61" fmla="*/ 3 h 16"/>
                        <a:gd name="T62" fmla="*/ 20 w 26"/>
                        <a:gd name="T63" fmla="*/ 6 h 16"/>
                        <a:gd name="T64" fmla="*/ 22 w 26"/>
                        <a:gd name="T65" fmla="*/ 8 h 16"/>
                        <a:gd name="T66" fmla="*/ 21 w 26"/>
                        <a:gd name="T67" fmla="*/ 10 h 16"/>
                        <a:gd name="T68" fmla="*/ 17 w 26"/>
                        <a:gd name="T69" fmla="*/ 13 h 16"/>
                        <a:gd name="T70" fmla="*/ 15 w 26"/>
                        <a:gd name="T71" fmla="*/ 13 h 16"/>
                        <a:gd name="T72" fmla="*/ 14 w 26"/>
                        <a:gd name="T73" fmla="*/ 14 h 16"/>
                        <a:gd name="T74" fmla="*/ 12 w 26"/>
                        <a:gd name="T75" fmla="*/ 14 h 16"/>
                        <a:gd name="T76" fmla="*/ 10 w 26"/>
                        <a:gd name="T77" fmla="*/ 14 h 16"/>
                        <a:gd name="T78" fmla="*/ 9 w 26"/>
                        <a:gd name="T79" fmla="*/ 13 h 16"/>
                        <a:gd name="T80" fmla="*/ 7 w 26"/>
                        <a:gd name="T81" fmla="*/ 11 h 16"/>
                        <a:gd name="T82" fmla="*/ 4 w 26"/>
                        <a:gd name="T83" fmla="*/ 8 h 16"/>
                        <a:gd name="T84" fmla="*/ 4 w 26"/>
                        <a:gd name="T85" fmla="*/ 8 h 16"/>
                        <a:gd name="T86" fmla="*/ 4 w 26"/>
                        <a:gd name="T87" fmla="*/ 8 h 16"/>
                        <a:gd name="T88" fmla="*/ 4 w 26"/>
                        <a:gd name="T89" fmla="*/ 7 h 16"/>
                        <a:gd name="T90" fmla="*/ 6 w 26"/>
                        <a:gd name="T91" fmla="*/ 5 h 16"/>
                        <a:gd name="T92" fmla="*/ 8 w 26"/>
                        <a:gd name="T93" fmla="*/ 4 h 16"/>
                        <a:gd name="T94" fmla="*/ 9 w 26"/>
                        <a:gd name="T95" fmla="*/ 3 h 16"/>
                        <a:gd name="T96" fmla="*/ 12 w 26"/>
                        <a:gd name="T97" fmla="*/ 2 h 16"/>
                        <a:gd name="T98" fmla="*/ 13 w 26"/>
                        <a:gd name="T99" fmla="*/ 3 h 16"/>
                        <a:gd name="T100" fmla="*/ 12 w 26"/>
                        <a:gd name="T101" fmla="*/ 2 h 16"/>
                        <a:gd name="T102" fmla="*/ 19 w 26"/>
                        <a:gd name="T103" fmla="*/ 4 h 16"/>
                        <a:gd name="T104" fmla="*/ 2 w 26"/>
                        <a:gd name="T105" fmla="*/ 11 h 16"/>
                        <a:gd name="T106" fmla="*/ 2 w 26"/>
                        <a:gd name="T107"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 h="16">
                          <a:moveTo>
                            <a:pt x="17" y="16"/>
                          </a:moveTo>
                          <a:cubicBezTo>
                            <a:pt x="18" y="16"/>
                            <a:pt x="20" y="15"/>
                            <a:pt x="22" y="14"/>
                          </a:cubicBezTo>
                          <a:cubicBezTo>
                            <a:pt x="22" y="13"/>
                            <a:pt x="23" y="13"/>
                            <a:pt x="24" y="12"/>
                          </a:cubicBezTo>
                          <a:cubicBezTo>
                            <a:pt x="24" y="11"/>
                            <a:pt x="24" y="11"/>
                            <a:pt x="25" y="10"/>
                          </a:cubicBezTo>
                          <a:cubicBezTo>
                            <a:pt x="25" y="10"/>
                            <a:pt x="25" y="10"/>
                            <a:pt x="25" y="9"/>
                          </a:cubicBezTo>
                          <a:cubicBezTo>
                            <a:pt x="25" y="9"/>
                            <a:pt x="25" y="9"/>
                            <a:pt x="26" y="9"/>
                          </a:cubicBezTo>
                          <a:cubicBezTo>
                            <a:pt x="26" y="9"/>
                            <a:pt x="26" y="9"/>
                            <a:pt x="26" y="9"/>
                          </a:cubicBezTo>
                          <a:cubicBezTo>
                            <a:pt x="26" y="9"/>
                            <a:pt x="26" y="9"/>
                            <a:pt x="26" y="8"/>
                          </a:cubicBezTo>
                          <a:cubicBezTo>
                            <a:pt x="26" y="8"/>
                            <a:pt x="26" y="8"/>
                            <a:pt x="26" y="8"/>
                          </a:cubicBezTo>
                          <a:cubicBezTo>
                            <a:pt x="26" y="8"/>
                            <a:pt x="26" y="8"/>
                            <a:pt x="25" y="8"/>
                          </a:cubicBezTo>
                          <a:cubicBezTo>
                            <a:pt x="25" y="7"/>
                            <a:pt x="25" y="7"/>
                            <a:pt x="25" y="7"/>
                          </a:cubicBezTo>
                          <a:cubicBezTo>
                            <a:pt x="25" y="7"/>
                            <a:pt x="25" y="6"/>
                            <a:pt x="24" y="6"/>
                          </a:cubicBezTo>
                          <a:cubicBezTo>
                            <a:pt x="24" y="6"/>
                            <a:pt x="23" y="5"/>
                            <a:pt x="23" y="5"/>
                          </a:cubicBezTo>
                          <a:cubicBezTo>
                            <a:pt x="22" y="4"/>
                            <a:pt x="21" y="3"/>
                            <a:pt x="20" y="2"/>
                          </a:cubicBezTo>
                          <a:cubicBezTo>
                            <a:pt x="20" y="1"/>
                            <a:pt x="19" y="1"/>
                            <a:pt x="19" y="1"/>
                          </a:cubicBezTo>
                          <a:cubicBezTo>
                            <a:pt x="19" y="1"/>
                            <a:pt x="19" y="1"/>
                            <a:pt x="19" y="1"/>
                          </a:cubicBezTo>
                          <a:cubicBezTo>
                            <a:pt x="18" y="1"/>
                            <a:pt x="18" y="1"/>
                            <a:pt x="18" y="1"/>
                          </a:cubicBezTo>
                          <a:cubicBezTo>
                            <a:pt x="18" y="1"/>
                            <a:pt x="19" y="1"/>
                            <a:pt x="19" y="1"/>
                          </a:cubicBezTo>
                          <a:cubicBezTo>
                            <a:pt x="18" y="1"/>
                            <a:pt x="18" y="1"/>
                            <a:pt x="18" y="1"/>
                          </a:cubicBezTo>
                          <a:cubicBezTo>
                            <a:pt x="18" y="1"/>
                            <a:pt x="18" y="1"/>
                            <a:pt x="18" y="1"/>
                          </a:cubicBezTo>
                          <a:cubicBezTo>
                            <a:pt x="18" y="1"/>
                            <a:pt x="18" y="1"/>
                            <a:pt x="18" y="1"/>
                          </a:cubicBezTo>
                          <a:cubicBezTo>
                            <a:pt x="17" y="0"/>
                            <a:pt x="16" y="0"/>
                            <a:pt x="15" y="0"/>
                          </a:cubicBezTo>
                          <a:cubicBezTo>
                            <a:pt x="14" y="0"/>
                            <a:pt x="14" y="0"/>
                            <a:pt x="13" y="0"/>
                          </a:cubicBezTo>
                          <a:cubicBezTo>
                            <a:pt x="12" y="0"/>
                            <a:pt x="11" y="0"/>
                            <a:pt x="11" y="0"/>
                          </a:cubicBezTo>
                          <a:cubicBezTo>
                            <a:pt x="10" y="0"/>
                            <a:pt x="9" y="0"/>
                            <a:pt x="8" y="0"/>
                          </a:cubicBezTo>
                          <a:cubicBezTo>
                            <a:pt x="8" y="1"/>
                            <a:pt x="7" y="1"/>
                            <a:pt x="7" y="1"/>
                          </a:cubicBezTo>
                          <a:cubicBezTo>
                            <a:pt x="6" y="1"/>
                            <a:pt x="6" y="1"/>
                            <a:pt x="5" y="2"/>
                          </a:cubicBezTo>
                          <a:cubicBezTo>
                            <a:pt x="4" y="2"/>
                            <a:pt x="4" y="3"/>
                            <a:pt x="3" y="4"/>
                          </a:cubicBezTo>
                          <a:cubicBezTo>
                            <a:pt x="2" y="5"/>
                            <a:pt x="2" y="5"/>
                            <a:pt x="1" y="6"/>
                          </a:cubicBezTo>
                          <a:cubicBezTo>
                            <a:pt x="1" y="6"/>
                            <a:pt x="1" y="6"/>
                            <a:pt x="1" y="6"/>
                          </a:cubicBezTo>
                          <a:cubicBezTo>
                            <a:pt x="1" y="6"/>
                            <a:pt x="0" y="7"/>
                            <a:pt x="0" y="7"/>
                          </a:cubicBezTo>
                          <a:cubicBezTo>
                            <a:pt x="0" y="7"/>
                            <a:pt x="0" y="7"/>
                            <a:pt x="0" y="7"/>
                          </a:cubicBezTo>
                          <a:cubicBezTo>
                            <a:pt x="0" y="8"/>
                            <a:pt x="0" y="8"/>
                            <a:pt x="0" y="8"/>
                          </a:cubicBezTo>
                          <a:cubicBezTo>
                            <a:pt x="0" y="8"/>
                            <a:pt x="0" y="8"/>
                            <a:pt x="0" y="8"/>
                          </a:cubicBezTo>
                          <a:cubicBezTo>
                            <a:pt x="0" y="8"/>
                            <a:pt x="0" y="8"/>
                            <a:pt x="0" y="8"/>
                          </a:cubicBezTo>
                          <a:cubicBezTo>
                            <a:pt x="0" y="8"/>
                            <a:pt x="0" y="8"/>
                            <a:pt x="0" y="8"/>
                          </a:cubicBezTo>
                          <a:cubicBezTo>
                            <a:pt x="0" y="8"/>
                            <a:pt x="0" y="8"/>
                            <a:pt x="0" y="7"/>
                          </a:cubicBezTo>
                          <a:cubicBezTo>
                            <a:pt x="0" y="7"/>
                            <a:pt x="0" y="7"/>
                            <a:pt x="0" y="7"/>
                          </a:cubicBezTo>
                          <a:cubicBezTo>
                            <a:pt x="0" y="7"/>
                            <a:pt x="0" y="7"/>
                            <a:pt x="0" y="7"/>
                          </a:cubicBezTo>
                          <a:cubicBezTo>
                            <a:pt x="1" y="7"/>
                            <a:pt x="1" y="7"/>
                            <a:pt x="1" y="7"/>
                          </a:cubicBezTo>
                          <a:cubicBezTo>
                            <a:pt x="1" y="7"/>
                            <a:pt x="1" y="7"/>
                            <a:pt x="0" y="7"/>
                          </a:cubicBezTo>
                          <a:cubicBezTo>
                            <a:pt x="0" y="8"/>
                            <a:pt x="0" y="8"/>
                            <a:pt x="0" y="8"/>
                          </a:cubicBezTo>
                          <a:cubicBezTo>
                            <a:pt x="0" y="8"/>
                            <a:pt x="0" y="8"/>
                            <a:pt x="0" y="8"/>
                          </a:cubicBezTo>
                          <a:cubicBezTo>
                            <a:pt x="0" y="8"/>
                            <a:pt x="0" y="8"/>
                            <a:pt x="0" y="8"/>
                          </a:cubicBezTo>
                          <a:cubicBezTo>
                            <a:pt x="0" y="9"/>
                            <a:pt x="1" y="9"/>
                            <a:pt x="1" y="9"/>
                          </a:cubicBezTo>
                          <a:cubicBezTo>
                            <a:pt x="1" y="10"/>
                            <a:pt x="2" y="10"/>
                            <a:pt x="2" y="11"/>
                          </a:cubicBezTo>
                          <a:cubicBezTo>
                            <a:pt x="3" y="12"/>
                            <a:pt x="4" y="13"/>
                            <a:pt x="6" y="14"/>
                          </a:cubicBezTo>
                          <a:cubicBezTo>
                            <a:pt x="5" y="13"/>
                            <a:pt x="5" y="13"/>
                            <a:pt x="4" y="12"/>
                          </a:cubicBezTo>
                          <a:cubicBezTo>
                            <a:pt x="5" y="13"/>
                            <a:pt x="6" y="14"/>
                            <a:pt x="8" y="15"/>
                          </a:cubicBezTo>
                          <a:cubicBezTo>
                            <a:pt x="8" y="15"/>
                            <a:pt x="8" y="15"/>
                            <a:pt x="8" y="15"/>
                          </a:cubicBezTo>
                          <a:cubicBezTo>
                            <a:pt x="8" y="15"/>
                            <a:pt x="8" y="15"/>
                            <a:pt x="8" y="15"/>
                          </a:cubicBezTo>
                          <a:cubicBezTo>
                            <a:pt x="8" y="15"/>
                            <a:pt x="8" y="15"/>
                            <a:pt x="8" y="15"/>
                          </a:cubicBezTo>
                          <a:cubicBezTo>
                            <a:pt x="10" y="15"/>
                            <a:pt x="11" y="16"/>
                            <a:pt x="12" y="16"/>
                          </a:cubicBezTo>
                          <a:cubicBezTo>
                            <a:pt x="13" y="16"/>
                            <a:pt x="14" y="16"/>
                            <a:pt x="14" y="16"/>
                          </a:cubicBezTo>
                          <a:cubicBezTo>
                            <a:pt x="15" y="16"/>
                            <a:pt x="16" y="16"/>
                            <a:pt x="17" y="16"/>
                          </a:cubicBezTo>
                          <a:close/>
                          <a:moveTo>
                            <a:pt x="16" y="3"/>
                          </a:moveTo>
                          <a:cubicBezTo>
                            <a:pt x="16" y="3"/>
                            <a:pt x="16" y="3"/>
                            <a:pt x="16" y="3"/>
                          </a:cubicBezTo>
                          <a:cubicBezTo>
                            <a:pt x="15" y="3"/>
                            <a:pt x="15" y="3"/>
                            <a:pt x="15" y="2"/>
                          </a:cubicBezTo>
                          <a:cubicBezTo>
                            <a:pt x="15" y="3"/>
                            <a:pt x="16" y="3"/>
                            <a:pt x="16" y="3"/>
                          </a:cubicBezTo>
                          <a:cubicBezTo>
                            <a:pt x="16" y="3"/>
                            <a:pt x="16" y="3"/>
                            <a:pt x="16" y="3"/>
                          </a:cubicBezTo>
                          <a:close/>
                          <a:moveTo>
                            <a:pt x="19" y="4"/>
                          </a:moveTo>
                          <a:cubicBezTo>
                            <a:pt x="18" y="4"/>
                            <a:pt x="18" y="4"/>
                            <a:pt x="17" y="3"/>
                          </a:cubicBezTo>
                          <a:cubicBezTo>
                            <a:pt x="18" y="4"/>
                            <a:pt x="19" y="4"/>
                            <a:pt x="20" y="5"/>
                          </a:cubicBezTo>
                          <a:cubicBezTo>
                            <a:pt x="20" y="6"/>
                            <a:pt x="20" y="6"/>
                            <a:pt x="20" y="6"/>
                          </a:cubicBezTo>
                          <a:cubicBezTo>
                            <a:pt x="20" y="6"/>
                            <a:pt x="20" y="6"/>
                            <a:pt x="20" y="6"/>
                          </a:cubicBezTo>
                          <a:cubicBezTo>
                            <a:pt x="21" y="6"/>
                            <a:pt x="22" y="7"/>
                            <a:pt x="22" y="8"/>
                          </a:cubicBezTo>
                          <a:cubicBezTo>
                            <a:pt x="22" y="9"/>
                            <a:pt x="22" y="9"/>
                            <a:pt x="21" y="10"/>
                          </a:cubicBezTo>
                          <a:cubicBezTo>
                            <a:pt x="21" y="10"/>
                            <a:pt x="21" y="10"/>
                            <a:pt x="21" y="10"/>
                          </a:cubicBezTo>
                          <a:cubicBezTo>
                            <a:pt x="21" y="10"/>
                            <a:pt x="21" y="11"/>
                            <a:pt x="20" y="11"/>
                          </a:cubicBezTo>
                          <a:cubicBezTo>
                            <a:pt x="19" y="12"/>
                            <a:pt x="18" y="12"/>
                            <a:pt x="17" y="13"/>
                          </a:cubicBezTo>
                          <a:cubicBezTo>
                            <a:pt x="17" y="13"/>
                            <a:pt x="16" y="13"/>
                            <a:pt x="16" y="13"/>
                          </a:cubicBezTo>
                          <a:cubicBezTo>
                            <a:pt x="16" y="13"/>
                            <a:pt x="15" y="13"/>
                            <a:pt x="15" y="13"/>
                          </a:cubicBezTo>
                          <a:cubicBezTo>
                            <a:pt x="15" y="14"/>
                            <a:pt x="15" y="14"/>
                            <a:pt x="14" y="14"/>
                          </a:cubicBezTo>
                          <a:cubicBezTo>
                            <a:pt x="14" y="14"/>
                            <a:pt x="14" y="14"/>
                            <a:pt x="14" y="14"/>
                          </a:cubicBezTo>
                          <a:cubicBezTo>
                            <a:pt x="13" y="14"/>
                            <a:pt x="13" y="14"/>
                            <a:pt x="12" y="14"/>
                          </a:cubicBezTo>
                          <a:cubicBezTo>
                            <a:pt x="12" y="14"/>
                            <a:pt x="12" y="14"/>
                            <a:pt x="12" y="14"/>
                          </a:cubicBezTo>
                          <a:cubicBezTo>
                            <a:pt x="12" y="14"/>
                            <a:pt x="12" y="14"/>
                            <a:pt x="11" y="14"/>
                          </a:cubicBezTo>
                          <a:cubicBezTo>
                            <a:pt x="11" y="14"/>
                            <a:pt x="11" y="14"/>
                            <a:pt x="10" y="14"/>
                          </a:cubicBezTo>
                          <a:cubicBezTo>
                            <a:pt x="10" y="14"/>
                            <a:pt x="10" y="13"/>
                            <a:pt x="10" y="13"/>
                          </a:cubicBezTo>
                          <a:cubicBezTo>
                            <a:pt x="9" y="13"/>
                            <a:pt x="9" y="13"/>
                            <a:pt x="9" y="13"/>
                          </a:cubicBezTo>
                          <a:cubicBezTo>
                            <a:pt x="9" y="13"/>
                            <a:pt x="8" y="13"/>
                            <a:pt x="8" y="12"/>
                          </a:cubicBezTo>
                          <a:cubicBezTo>
                            <a:pt x="7" y="12"/>
                            <a:pt x="7" y="12"/>
                            <a:pt x="7" y="11"/>
                          </a:cubicBezTo>
                          <a:cubicBezTo>
                            <a:pt x="6" y="11"/>
                            <a:pt x="6" y="10"/>
                            <a:pt x="5" y="9"/>
                          </a:cubicBezTo>
                          <a:cubicBezTo>
                            <a:pt x="5" y="9"/>
                            <a:pt x="4" y="8"/>
                            <a:pt x="4" y="8"/>
                          </a:cubicBezTo>
                          <a:cubicBezTo>
                            <a:pt x="4" y="8"/>
                            <a:pt x="4" y="8"/>
                            <a:pt x="4" y="8"/>
                          </a:cubicBezTo>
                          <a:cubicBezTo>
                            <a:pt x="4" y="8"/>
                            <a:pt x="4" y="8"/>
                            <a:pt x="4" y="8"/>
                          </a:cubicBezTo>
                          <a:cubicBezTo>
                            <a:pt x="4" y="8"/>
                            <a:pt x="4" y="8"/>
                            <a:pt x="4" y="8"/>
                          </a:cubicBezTo>
                          <a:cubicBezTo>
                            <a:pt x="4" y="8"/>
                            <a:pt x="4" y="8"/>
                            <a:pt x="4" y="8"/>
                          </a:cubicBezTo>
                          <a:cubicBezTo>
                            <a:pt x="4" y="7"/>
                            <a:pt x="4" y="7"/>
                            <a:pt x="4" y="7"/>
                          </a:cubicBezTo>
                          <a:cubicBezTo>
                            <a:pt x="4" y="7"/>
                            <a:pt x="4" y="7"/>
                            <a:pt x="4" y="7"/>
                          </a:cubicBezTo>
                          <a:cubicBezTo>
                            <a:pt x="4" y="7"/>
                            <a:pt x="5" y="7"/>
                            <a:pt x="5" y="7"/>
                          </a:cubicBezTo>
                          <a:cubicBezTo>
                            <a:pt x="5" y="6"/>
                            <a:pt x="6" y="6"/>
                            <a:pt x="6" y="5"/>
                          </a:cubicBezTo>
                          <a:cubicBezTo>
                            <a:pt x="6" y="5"/>
                            <a:pt x="6" y="5"/>
                            <a:pt x="7" y="5"/>
                          </a:cubicBezTo>
                          <a:cubicBezTo>
                            <a:pt x="7" y="4"/>
                            <a:pt x="7" y="4"/>
                            <a:pt x="8" y="4"/>
                          </a:cubicBezTo>
                          <a:cubicBezTo>
                            <a:pt x="8" y="4"/>
                            <a:pt x="8" y="3"/>
                            <a:pt x="9" y="3"/>
                          </a:cubicBezTo>
                          <a:cubicBezTo>
                            <a:pt x="9" y="3"/>
                            <a:pt x="9" y="3"/>
                            <a:pt x="9" y="3"/>
                          </a:cubicBezTo>
                          <a:cubicBezTo>
                            <a:pt x="9" y="3"/>
                            <a:pt x="9" y="3"/>
                            <a:pt x="9" y="3"/>
                          </a:cubicBezTo>
                          <a:cubicBezTo>
                            <a:pt x="10" y="2"/>
                            <a:pt x="11" y="2"/>
                            <a:pt x="12" y="2"/>
                          </a:cubicBezTo>
                          <a:cubicBezTo>
                            <a:pt x="12" y="2"/>
                            <a:pt x="12" y="2"/>
                            <a:pt x="12" y="3"/>
                          </a:cubicBezTo>
                          <a:cubicBezTo>
                            <a:pt x="12" y="3"/>
                            <a:pt x="13" y="3"/>
                            <a:pt x="13" y="3"/>
                          </a:cubicBezTo>
                          <a:cubicBezTo>
                            <a:pt x="13" y="3"/>
                            <a:pt x="13" y="2"/>
                            <a:pt x="13" y="2"/>
                          </a:cubicBezTo>
                          <a:cubicBezTo>
                            <a:pt x="13" y="2"/>
                            <a:pt x="12" y="2"/>
                            <a:pt x="12" y="2"/>
                          </a:cubicBezTo>
                          <a:cubicBezTo>
                            <a:pt x="13" y="2"/>
                            <a:pt x="15" y="2"/>
                            <a:pt x="16" y="3"/>
                          </a:cubicBezTo>
                          <a:cubicBezTo>
                            <a:pt x="17" y="3"/>
                            <a:pt x="18" y="4"/>
                            <a:pt x="19" y="4"/>
                          </a:cubicBezTo>
                          <a:close/>
                          <a:moveTo>
                            <a:pt x="2" y="10"/>
                          </a:moveTo>
                          <a:cubicBezTo>
                            <a:pt x="2" y="10"/>
                            <a:pt x="2" y="11"/>
                            <a:pt x="2" y="11"/>
                          </a:cubicBezTo>
                          <a:cubicBezTo>
                            <a:pt x="2" y="11"/>
                            <a:pt x="3" y="11"/>
                            <a:pt x="3" y="11"/>
                          </a:cubicBezTo>
                          <a:cubicBezTo>
                            <a:pt x="2" y="11"/>
                            <a:pt x="2" y="11"/>
                            <a:pt x="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14529"/>
                    <p:cNvSpPr>
                      <a:spLocks/>
                    </p:cNvSpPr>
                    <p:nvPr/>
                  </p:nvSpPr>
                  <p:spPr bwMode="auto">
                    <a:xfrm>
                      <a:off x="2052" y="441"/>
                      <a:ext cx="45" cy="41"/>
                    </a:xfrm>
                    <a:custGeom>
                      <a:avLst/>
                      <a:gdLst>
                        <a:gd name="T0" fmla="*/ 10 w 11"/>
                        <a:gd name="T1" fmla="*/ 8 h 10"/>
                        <a:gd name="T2" fmla="*/ 4 w 11"/>
                        <a:gd name="T3" fmla="*/ 9 h 10"/>
                        <a:gd name="T4" fmla="*/ 1 w 11"/>
                        <a:gd name="T5" fmla="*/ 5 h 10"/>
                        <a:gd name="T6" fmla="*/ 1 w 11"/>
                        <a:gd name="T7" fmla="*/ 5 h 10"/>
                        <a:gd name="T8" fmla="*/ 1 w 11"/>
                        <a:gd name="T9" fmla="*/ 5 h 10"/>
                        <a:gd name="T10" fmla="*/ 1 w 11"/>
                        <a:gd name="T11" fmla="*/ 6 h 10"/>
                        <a:gd name="T12" fmla="*/ 1 w 11"/>
                        <a:gd name="T13" fmla="*/ 6 h 10"/>
                        <a:gd name="T14" fmla="*/ 6 w 11"/>
                        <a:gd name="T15" fmla="*/ 9 h 10"/>
                        <a:gd name="T16" fmla="*/ 10 w 11"/>
                        <a:gd name="T17" fmla="*/ 5 h 10"/>
                        <a:gd name="T18" fmla="*/ 9 w 11"/>
                        <a:gd name="T19" fmla="*/ 3 h 10"/>
                        <a:gd name="T20" fmla="*/ 9 w 11"/>
                        <a:gd name="T21" fmla="*/ 3 h 10"/>
                        <a:gd name="T22" fmla="*/ 5 w 11"/>
                        <a:gd name="T23" fmla="*/ 3 h 10"/>
                        <a:gd name="T24" fmla="*/ 5 w 11"/>
                        <a:gd name="T25" fmla="*/ 5 h 10"/>
                        <a:gd name="T26" fmla="*/ 6 w 11"/>
                        <a:gd name="T27" fmla="*/ 4 h 10"/>
                        <a:gd name="T28" fmla="*/ 6 w 11"/>
                        <a:gd name="T29" fmla="*/ 4 h 10"/>
                        <a:gd name="T30" fmla="*/ 8 w 11"/>
                        <a:gd name="T31" fmla="*/ 6 h 10"/>
                        <a:gd name="T32" fmla="*/ 4 w 11"/>
                        <a:gd name="T33" fmla="*/ 2 h 10"/>
                        <a:gd name="T34" fmla="*/ 10 w 11"/>
                        <a:gd name="T35" fmla="*/ 2 h 10"/>
                        <a:gd name="T36" fmla="*/ 10 w 11"/>
                        <a:gd name="T3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10">
                          <a:moveTo>
                            <a:pt x="10" y="8"/>
                          </a:moveTo>
                          <a:cubicBezTo>
                            <a:pt x="9" y="10"/>
                            <a:pt x="6" y="10"/>
                            <a:pt x="4" y="9"/>
                          </a:cubicBezTo>
                          <a:cubicBezTo>
                            <a:pt x="2" y="9"/>
                            <a:pt x="0" y="6"/>
                            <a:pt x="1" y="5"/>
                          </a:cubicBezTo>
                          <a:cubicBezTo>
                            <a:pt x="1" y="5"/>
                            <a:pt x="1" y="5"/>
                            <a:pt x="1" y="5"/>
                          </a:cubicBezTo>
                          <a:cubicBezTo>
                            <a:pt x="1" y="5"/>
                            <a:pt x="1" y="5"/>
                            <a:pt x="1" y="5"/>
                          </a:cubicBezTo>
                          <a:cubicBezTo>
                            <a:pt x="1" y="5"/>
                            <a:pt x="1" y="5"/>
                            <a:pt x="1" y="6"/>
                          </a:cubicBezTo>
                          <a:cubicBezTo>
                            <a:pt x="1" y="6"/>
                            <a:pt x="1" y="6"/>
                            <a:pt x="1" y="6"/>
                          </a:cubicBezTo>
                          <a:cubicBezTo>
                            <a:pt x="2" y="8"/>
                            <a:pt x="4" y="9"/>
                            <a:pt x="6" y="9"/>
                          </a:cubicBezTo>
                          <a:cubicBezTo>
                            <a:pt x="8" y="9"/>
                            <a:pt x="10" y="7"/>
                            <a:pt x="10" y="5"/>
                          </a:cubicBezTo>
                          <a:cubicBezTo>
                            <a:pt x="10" y="5"/>
                            <a:pt x="10" y="3"/>
                            <a:pt x="9" y="3"/>
                          </a:cubicBezTo>
                          <a:cubicBezTo>
                            <a:pt x="9" y="3"/>
                            <a:pt x="9" y="3"/>
                            <a:pt x="9" y="3"/>
                          </a:cubicBezTo>
                          <a:cubicBezTo>
                            <a:pt x="8" y="2"/>
                            <a:pt x="6" y="2"/>
                            <a:pt x="5" y="3"/>
                          </a:cubicBezTo>
                          <a:cubicBezTo>
                            <a:pt x="5" y="3"/>
                            <a:pt x="5" y="4"/>
                            <a:pt x="5" y="5"/>
                          </a:cubicBezTo>
                          <a:cubicBezTo>
                            <a:pt x="6" y="4"/>
                            <a:pt x="6" y="4"/>
                            <a:pt x="6" y="4"/>
                          </a:cubicBezTo>
                          <a:cubicBezTo>
                            <a:pt x="6" y="4"/>
                            <a:pt x="6" y="4"/>
                            <a:pt x="6" y="4"/>
                          </a:cubicBezTo>
                          <a:cubicBezTo>
                            <a:pt x="8" y="3"/>
                            <a:pt x="9" y="5"/>
                            <a:pt x="8" y="6"/>
                          </a:cubicBezTo>
                          <a:cubicBezTo>
                            <a:pt x="7" y="9"/>
                            <a:pt x="1" y="5"/>
                            <a:pt x="4" y="2"/>
                          </a:cubicBezTo>
                          <a:cubicBezTo>
                            <a:pt x="6" y="0"/>
                            <a:pt x="7" y="0"/>
                            <a:pt x="10" y="2"/>
                          </a:cubicBezTo>
                          <a:cubicBezTo>
                            <a:pt x="11" y="3"/>
                            <a:pt x="11" y="6"/>
                            <a:pt x="1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14530"/>
                    <p:cNvSpPr>
                      <a:spLocks/>
                    </p:cNvSpPr>
                    <p:nvPr/>
                  </p:nvSpPr>
                  <p:spPr bwMode="auto">
                    <a:xfrm>
                      <a:off x="2105" y="461"/>
                      <a:ext cx="5" cy="8"/>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2"/>
                            <a:pt x="0" y="1"/>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14531"/>
                    <p:cNvSpPr>
                      <a:spLocks/>
                    </p:cNvSpPr>
                    <p:nvPr/>
                  </p:nvSpPr>
                  <p:spPr bwMode="auto">
                    <a:xfrm>
                      <a:off x="2044" y="457"/>
                      <a:ext cx="8" cy="8"/>
                    </a:xfrm>
                    <a:custGeom>
                      <a:avLst/>
                      <a:gdLst>
                        <a:gd name="T0" fmla="*/ 0 w 2"/>
                        <a:gd name="T1" fmla="*/ 1 h 2"/>
                        <a:gd name="T2" fmla="*/ 0 w 2"/>
                        <a:gd name="T3" fmla="*/ 1 h 2"/>
                        <a:gd name="T4" fmla="*/ 2 w 2"/>
                        <a:gd name="T5" fmla="*/ 1 h 2"/>
                        <a:gd name="T6" fmla="*/ 2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1"/>
                            <a:pt x="0" y="1"/>
                          </a:cubicBezTo>
                          <a:cubicBezTo>
                            <a:pt x="0" y="0"/>
                            <a:pt x="2" y="0"/>
                            <a:pt x="2" y="1"/>
                          </a:cubicBezTo>
                          <a:cubicBezTo>
                            <a:pt x="2" y="1"/>
                            <a:pt x="2" y="1"/>
                            <a:pt x="2" y="1"/>
                          </a:cubicBezTo>
                          <a:cubicBezTo>
                            <a:pt x="2"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14532"/>
                    <p:cNvSpPr>
                      <a:spLocks/>
                    </p:cNvSpPr>
                    <p:nvPr/>
                  </p:nvSpPr>
                  <p:spPr bwMode="auto">
                    <a:xfrm>
                      <a:off x="2028" y="420"/>
                      <a:ext cx="16" cy="13"/>
                    </a:xfrm>
                    <a:custGeom>
                      <a:avLst/>
                      <a:gdLst>
                        <a:gd name="T0" fmla="*/ 4 w 4"/>
                        <a:gd name="T1" fmla="*/ 3 h 3"/>
                        <a:gd name="T2" fmla="*/ 3 w 4"/>
                        <a:gd name="T3" fmla="*/ 3 h 3"/>
                        <a:gd name="T4" fmla="*/ 2 w 4"/>
                        <a:gd name="T5" fmla="*/ 3 h 3"/>
                        <a:gd name="T6" fmla="*/ 2 w 4"/>
                        <a:gd name="T7" fmla="*/ 3 h 3"/>
                        <a:gd name="T8" fmla="*/ 0 w 4"/>
                        <a:gd name="T9" fmla="*/ 2 h 3"/>
                        <a:gd name="T10" fmla="*/ 0 w 4"/>
                        <a:gd name="T11" fmla="*/ 2 h 3"/>
                        <a:gd name="T12" fmla="*/ 1 w 4"/>
                        <a:gd name="T13" fmla="*/ 1 h 3"/>
                        <a:gd name="T14" fmla="*/ 2 w 4"/>
                        <a:gd name="T15" fmla="*/ 0 h 3"/>
                        <a:gd name="T16" fmla="*/ 3 w 4"/>
                        <a:gd name="T17" fmla="*/ 0 h 3"/>
                        <a:gd name="T18" fmla="*/ 4 w 4"/>
                        <a:gd name="T19" fmla="*/ 0 h 3"/>
                        <a:gd name="T20" fmla="*/ 4 w 4"/>
                        <a:gd name="T21" fmla="*/ 1 h 3"/>
                        <a:gd name="T22" fmla="*/ 4 w 4"/>
                        <a:gd name="T23" fmla="*/ 2 h 3"/>
                        <a:gd name="T24" fmla="*/ 4 w 4"/>
                        <a:gd name="T2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3">
                          <a:moveTo>
                            <a:pt x="4" y="3"/>
                          </a:moveTo>
                          <a:cubicBezTo>
                            <a:pt x="4" y="3"/>
                            <a:pt x="3" y="3"/>
                            <a:pt x="3" y="3"/>
                          </a:cubicBezTo>
                          <a:cubicBezTo>
                            <a:pt x="2" y="3"/>
                            <a:pt x="2" y="3"/>
                            <a:pt x="2" y="3"/>
                          </a:cubicBezTo>
                          <a:cubicBezTo>
                            <a:pt x="2" y="3"/>
                            <a:pt x="2" y="3"/>
                            <a:pt x="2" y="3"/>
                          </a:cubicBezTo>
                          <a:cubicBezTo>
                            <a:pt x="1" y="3"/>
                            <a:pt x="0" y="3"/>
                            <a:pt x="0" y="2"/>
                          </a:cubicBezTo>
                          <a:cubicBezTo>
                            <a:pt x="0" y="2"/>
                            <a:pt x="0" y="2"/>
                            <a:pt x="0" y="2"/>
                          </a:cubicBezTo>
                          <a:cubicBezTo>
                            <a:pt x="0" y="1"/>
                            <a:pt x="0" y="1"/>
                            <a:pt x="1" y="1"/>
                          </a:cubicBezTo>
                          <a:cubicBezTo>
                            <a:pt x="1" y="0"/>
                            <a:pt x="1" y="0"/>
                            <a:pt x="2" y="0"/>
                          </a:cubicBezTo>
                          <a:cubicBezTo>
                            <a:pt x="2" y="0"/>
                            <a:pt x="3" y="0"/>
                            <a:pt x="3" y="0"/>
                          </a:cubicBezTo>
                          <a:cubicBezTo>
                            <a:pt x="3" y="0"/>
                            <a:pt x="3" y="0"/>
                            <a:pt x="4" y="0"/>
                          </a:cubicBezTo>
                          <a:cubicBezTo>
                            <a:pt x="4" y="0"/>
                            <a:pt x="4" y="1"/>
                            <a:pt x="4" y="1"/>
                          </a:cubicBezTo>
                          <a:cubicBezTo>
                            <a:pt x="4" y="1"/>
                            <a:pt x="4" y="2"/>
                            <a:pt x="4" y="2"/>
                          </a:cubicBezTo>
                          <a:cubicBezTo>
                            <a:pt x="4" y="2"/>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14533"/>
                    <p:cNvSpPr>
                      <a:spLocks/>
                    </p:cNvSpPr>
                    <p:nvPr/>
                  </p:nvSpPr>
                  <p:spPr bwMode="auto">
                    <a:xfrm>
                      <a:off x="2114" y="420"/>
                      <a:ext cx="16" cy="17"/>
                    </a:xfrm>
                    <a:custGeom>
                      <a:avLst/>
                      <a:gdLst>
                        <a:gd name="T0" fmla="*/ 2 w 4"/>
                        <a:gd name="T1" fmla="*/ 4 h 4"/>
                        <a:gd name="T2" fmla="*/ 2 w 4"/>
                        <a:gd name="T3" fmla="*/ 4 h 4"/>
                        <a:gd name="T4" fmla="*/ 0 w 4"/>
                        <a:gd name="T5" fmla="*/ 2 h 4"/>
                        <a:gd name="T6" fmla="*/ 2 w 4"/>
                        <a:gd name="T7" fmla="*/ 0 h 4"/>
                        <a:gd name="T8" fmla="*/ 2 w 4"/>
                        <a:gd name="T9" fmla="*/ 0 h 4"/>
                        <a:gd name="T10" fmla="*/ 4 w 4"/>
                        <a:gd name="T11" fmla="*/ 2 h 4"/>
                        <a:gd name="T12" fmla="*/ 2 w 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4"/>
                          </a:moveTo>
                          <a:cubicBezTo>
                            <a:pt x="2" y="4"/>
                            <a:pt x="2" y="4"/>
                            <a:pt x="2" y="4"/>
                          </a:cubicBezTo>
                          <a:cubicBezTo>
                            <a:pt x="1" y="4"/>
                            <a:pt x="0" y="3"/>
                            <a:pt x="0" y="2"/>
                          </a:cubicBezTo>
                          <a:cubicBezTo>
                            <a:pt x="0" y="1"/>
                            <a:pt x="1" y="0"/>
                            <a:pt x="2" y="0"/>
                          </a:cubicBezTo>
                          <a:cubicBezTo>
                            <a:pt x="2" y="0"/>
                            <a:pt x="2" y="0"/>
                            <a:pt x="2" y="0"/>
                          </a:cubicBezTo>
                          <a:cubicBezTo>
                            <a:pt x="3" y="0"/>
                            <a:pt x="4" y="1"/>
                            <a:pt x="4" y="2"/>
                          </a:cubicBezTo>
                          <a:cubicBezTo>
                            <a:pt x="4" y="3"/>
                            <a:pt x="3"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14534"/>
                    <p:cNvSpPr>
                      <a:spLocks/>
                    </p:cNvSpPr>
                    <p:nvPr/>
                  </p:nvSpPr>
                  <p:spPr bwMode="auto">
                    <a:xfrm>
                      <a:off x="2118" y="486"/>
                      <a:ext cx="16" cy="16"/>
                    </a:xfrm>
                    <a:custGeom>
                      <a:avLst/>
                      <a:gdLst>
                        <a:gd name="T0" fmla="*/ 2 w 4"/>
                        <a:gd name="T1" fmla="*/ 0 h 4"/>
                        <a:gd name="T2" fmla="*/ 2 w 4"/>
                        <a:gd name="T3" fmla="*/ 0 h 4"/>
                        <a:gd name="T4" fmla="*/ 4 w 4"/>
                        <a:gd name="T5" fmla="*/ 2 h 4"/>
                        <a:gd name="T6" fmla="*/ 2 w 4"/>
                        <a:gd name="T7" fmla="*/ 4 h 4"/>
                        <a:gd name="T8" fmla="*/ 2 w 4"/>
                        <a:gd name="T9" fmla="*/ 4 h 4"/>
                        <a:gd name="T10" fmla="*/ 0 w 4"/>
                        <a:gd name="T11" fmla="*/ 2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cubicBezTo>
                            <a:pt x="2" y="0"/>
                            <a:pt x="2" y="0"/>
                            <a:pt x="2" y="0"/>
                          </a:cubicBezTo>
                          <a:cubicBezTo>
                            <a:pt x="3" y="0"/>
                            <a:pt x="4" y="1"/>
                            <a:pt x="4" y="2"/>
                          </a:cubicBezTo>
                          <a:cubicBezTo>
                            <a:pt x="4" y="3"/>
                            <a:pt x="3" y="4"/>
                            <a:pt x="2" y="4"/>
                          </a:cubicBezTo>
                          <a:cubicBezTo>
                            <a:pt x="2" y="4"/>
                            <a:pt x="2" y="4"/>
                            <a:pt x="2" y="4"/>
                          </a:cubicBezTo>
                          <a:cubicBezTo>
                            <a:pt x="1" y="4"/>
                            <a:pt x="0" y="3"/>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14535"/>
                    <p:cNvSpPr>
                      <a:spLocks/>
                    </p:cNvSpPr>
                    <p:nvPr/>
                  </p:nvSpPr>
                  <p:spPr bwMode="auto">
                    <a:xfrm>
                      <a:off x="2032" y="486"/>
                      <a:ext cx="28" cy="20"/>
                    </a:xfrm>
                    <a:custGeom>
                      <a:avLst/>
                      <a:gdLst>
                        <a:gd name="T0" fmla="*/ 2 w 7"/>
                        <a:gd name="T1" fmla="*/ 0 h 5"/>
                        <a:gd name="T2" fmla="*/ 3 w 7"/>
                        <a:gd name="T3" fmla="*/ 0 h 5"/>
                        <a:gd name="T4" fmla="*/ 2 w 7"/>
                        <a:gd name="T5" fmla="*/ 0 h 5"/>
                        <a:gd name="T6" fmla="*/ 3 w 7"/>
                        <a:gd name="T7" fmla="*/ 0 h 5"/>
                        <a:gd name="T8" fmla="*/ 3 w 7"/>
                        <a:gd name="T9" fmla="*/ 1 h 5"/>
                        <a:gd name="T10" fmla="*/ 5 w 7"/>
                        <a:gd name="T11" fmla="*/ 1 h 5"/>
                        <a:gd name="T12" fmla="*/ 7 w 7"/>
                        <a:gd name="T13" fmla="*/ 2 h 5"/>
                        <a:gd name="T14" fmla="*/ 5 w 7"/>
                        <a:gd name="T15" fmla="*/ 2 h 5"/>
                        <a:gd name="T16" fmla="*/ 4 w 7"/>
                        <a:gd name="T17" fmla="*/ 1 h 5"/>
                        <a:gd name="T18" fmla="*/ 4 w 7"/>
                        <a:gd name="T19" fmla="*/ 2 h 5"/>
                        <a:gd name="T20" fmla="*/ 2 w 7"/>
                        <a:gd name="T21" fmla="*/ 5 h 5"/>
                        <a:gd name="T22" fmla="*/ 0 w 7"/>
                        <a:gd name="T23" fmla="*/ 2 h 5"/>
                        <a:gd name="T24" fmla="*/ 2 w 7"/>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5">
                          <a:moveTo>
                            <a:pt x="2" y="0"/>
                          </a:moveTo>
                          <a:cubicBezTo>
                            <a:pt x="2" y="0"/>
                            <a:pt x="2" y="0"/>
                            <a:pt x="3" y="0"/>
                          </a:cubicBezTo>
                          <a:cubicBezTo>
                            <a:pt x="2" y="0"/>
                            <a:pt x="2" y="0"/>
                            <a:pt x="2" y="0"/>
                          </a:cubicBezTo>
                          <a:cubicBezTo>
                            <a:pt x="3" y="0"/>
                            <a:pt x="3" y="0"/>
                            <a:pt x="3" y="0"/>
                          </a:cubicBezTo>
                          <a:cubicBezTo>
                            <a:pt x="3" y="0"/>
                            <a:pt x="3" y="1"/>
                            <a:pt x="3" y="1"/>
                          </a:cubicBezTo>
                          <a:cubicBezTo>
                            <a:pt x="4" y="1"/>
                            <a:pt x="4" y="1"/>
                            <a:pt x="5" y="1"/>
                          </a:cubicBezTo>
                          <a:cubicBezTo>
                            <a:pt x="7" y="2"/>
                            <a:pt x="7" y="2"/>
                            <a:pt x="7" y="2"/>
                          </a:cubicBezTo>
                          <a:cubicBezTo>
                            <a:pt x="7" y="2"/>
                            <a:pt x="6" y="2"/>
                            <a:pt x="5" y="2"/>
                          </a:cubicBezTo>
                          <a:cubicBezTo>
                            <a:pt x="4" y="1"/>
                            <a:pt x="4" y="1"/>
                            <a:pt x="4" y="1"/>
                          </a:cubicBezTo>
                          <a:cubicBezTo>
                            <a:pt x="4" y="1"/>
                            <a:pt x="4" y="2"/>
                            <a:pt x="4" y="2"/>
                          </a:cubicBezTo>
                          <a:cubicBezTo>
                            <a:pt x="4" y="4"/>
                            <a:pt x="3" y="5"/>
                            <a:pt x="2" y="5"/>
                          </a:cubicBezTo>
                          <a:cubicBezTo>
                            <a:pt x="1" y="5"/>
                            <a:pt x="0" y="3"/>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14536"/>
                    <p:cNvSpPr>
                      <a:spLocks/>
                    </p:cNvSpPr>
                    <p:nvPr/>
                  </p:nvSpPr>
                  <p:spPr bwMode="auto">
                    <a:xfrm>
                      <a:off x="2142" y="453"/>
                      <a:ext cx="21" cy="16"/>
                    </a:xfrm>
                    <a:custGeom>
                      <a:avLst/>
                      <a:gdLst>
                        <a:gd name="T0" fmla="*/ 0 w 5"/>
                        <a:gd name="T1" fmla="*/ 2 h 4"/>
                        <a:gd name="T2" fmla="*/ 2 w 5"/>
                        <a:gd name="T3" fmla="*/ 0 h 4"/>
                        <a:gd name="T4" fmla="*/ 5 w 5"/>
                        <a:gd name="T5" fmla="*/ 2 h 4"/>
                        <a:gd name="T6" fmla="*/ 4 w 5"/>
                        <a:gd name="T7" fmla="*/ 2 h 4"/>
                        <a:gd name="T8" fmla="*/ 3 w 5"/>
                        <a:gd name="T9" fmla="*/ 4 h 4"/>
                        <a:gd name="T10" fmla="*/ 3 w 5"/>
                        <a:gd name="T11" fmla="*/ 4 h 4"/>
                        <a:gd name="T12" fmla="*/ 3 w 5"/>
                        <a:gd name="T13" fmla="*/ 4 h 4"/>
                        <a:gd name="T14" fmla="*/ 2 w 5"/>
                        <a:gd name="T15" fmla="*/ 4 h 4"/>
                        <a:gd name="T16" fmla="*/ 2 w 5"/>
                        <a:gd name="T17" fmla="*/ 4 h 4"/>
                        <a:gd name="T18" fmla="*/ 0 w 5"/>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0" y="2"/>
                          </a:moveTo>
                          <a:cubicBezTo>
                            <a:pt x="0" y="1"/>
                            <a:pt x="1" y="0"/>
                            <a:pt x="2" y="0"/>
                          </a:cubicBezTo>
                          <a:cubicBezTo>
                            <a:pt x="3" y="0"/>
                            <a:pt x="5" y="1"/>
                            <a:pt x="5" y="2"/>
                          </a:cubicBezTo>
                          <a:cubicBezTo>
                            <a:pt x="4" y="2"/>
                            <a:pt x="4" y="2"/>
                            <a:pt x="4" y="2"/>
                          </a:cubicBezTo>
                          <a:cubicBezTo>
                            <a:pt x="4" y="3"/>
                            <a:pt x="4" y="4"/>
                            <a:pt x="3" y="4"/>
                          </a:cubicBezTo>
                          <a:cubicBezTo>
                            <a:pt x="3" y="4"/>
                            <a:pt x="3" y="4"/>
                            <a:pt x="3" y="4"/>
                          </a:cubicBezTo>
                          <a:cubicBezTo>
                            <a:pt x="3" y="4"/>
                            <a:pt x="3" y="4"/>
                            <a:pt x="3" y="4"/>
                          </a:cubicBezTo>
                          <a:cubicBezTo>
                            <a:pt x="3" y="4"/>
                            <a:pt x="3" y="4"/>
                            <a:pt x="2" y="4"/>
                          </a:cubicBezTo>
                          <a:cubicBezTo>
                            <a:pt x="2" y="4"/>
                            <a:pt x="2" y="4"/>
                            <a:pt x="2" y="4"/>
                          </a:cubicBezTo>
                          <a:cubicBezTo>
                            <a:pt x="1" y="4"/>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14537"/>
                    <p:cNvSpPr>
                      <a:spLocks/>
                    </p:cNvSpPr>
                    <p:nvPr/>
                  </p:nvSpPr>
                  <p:spPr bwMode="auto">
                    <a:xfrm>
                      <a:off x="2097" y="416"/>
                      <a:ext cx="4" cy="8"/>
                    </a:xfrm>
                    <a:custGeom>
                      <a:avLst/>
                      <a:gdLst>
                        <a:gd name="T0" fmla="*/ 0 w 1"/>
                        <a:gd name="T1" fmla="*/ 1 h 2"/>
                        <a:gd name="T2" fmla="*/ 0 w 1"/>
                        <a:gd name="T3" fmla="*/ 1 h 2"/>
                        <a:gd name="T4" fmla="*/ 1 w 1"/>
                        <a:gd name="T5" fmla="*/ 1 h 2"/>
                        <a:gd name="T6" fmla="*/ 1 w 1"/>
                        <a:gd name="T7" fmla="*/ 1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1"/>
                            <a:pt x="0" y="1"/>
                          </a:cubicBezTo>
                          <a:cubicBezTo>
                            <a:pt x="0" y="0"/>
                            <a:pt x="1" y="0"/>
                            <a:pt x="1" y="1"/>
                          </a:cubicBezTo>
                          <a:cubicBezTo>
                            <a:pt x="1" y="1"/>
                            <a:pt x="1" y="1"/>
                            <a:pt x="1" y="1"/>
                          </a:cubicBezTo>
                          <a:cubicBezTo>
                            <a:pt x="1"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14538"/>
                    <p:cNvSpPr>
                      <a:spLocks/>
                    </p:cNvSpPr>
                    <p:nvPr/>
                  </p:nvSpPr>
                  <p:spPr bwMode="auto">
                    <a:xfrm>
                      <a:off x="2073" y="408"/>
                      <a:ext cx="12" cy="12"/>
                    </a:xfrm>
                    <a:custGeom>
                      <a:avLst/>
                      <a:gdLst>
                        <a:gd name="T0" fmla="*/ 2 w 3"/>
                        <a:gd name="T1" fmla="*/ 3 h 3"/>
                        <a:gd name="T2" fmla="*/ 1 w 3"/>
                        <a:gd name="T3" fmla="*/ 3 h 3"/>
                        <a:gd name="T4" fmla="*/ 0 w 3"/>
                        <a:gd name="T5" fmla="*/ 2 h 3"/>
                        <a:gd name="T6" fmla="*/ 1 w 3"/>
                        <a:gd name="T7" fmla="*/ 0 h 3"/>
                        <a:gd name="T8" fmla="*/ 2 w 3"/>
                        <a:gd name="T9" fmla="*/ 0 h 3"/>
                        <a:gd name="T10" fmla="*/ 3 w 3"/>
                        <a:gd name="T11" fmla="*/ 2 h 3"/>
                        <a:gd name="T12" fmla="*/ 2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3"/>
                          </a:moveTo>
                          <a:cubicBezTo>
                            <a:pt x="1" y="3"/>
                            <a:pt x="1" y="3"/>
                            <a:pt x="1" y="3"/>
                          </a:cubicBezTo>
                          <a:cubicBezTo>
                            <a:pt x="0" y="3"/>
                            <a:pt x="0" y="3"/>
                            <a:pt x="0" y="2"/>
                          </a:cubicBezTo>
                          <a:cubicBezTo>
                            <a:pt x="0" y="0"/>
                            <a:pt x="0" y="0"/>
                            <a:pt x="1" y="0"/>
                          </a:cubicBezTo>
                          <a:cubicBezTo>
                            <a:pt x="2" y="0"/>
                            <a:pt x="2" y="0"/>
                            <a:pt x="2" y="0"/>
                          </a:cubicBezTo>
                          <a:cubicBezTo>
                            <a:pt x="3" y="0"/>
                            <a:pt x="3" y="1"/>
                            <a:pt x="3" y="2"/>
                          </a:cubicBezTo>
                          <a:cubicBezTo>
                            <a:pt x="3" y="3"/>
                            <a:pt x="3"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14539"/>
                    <p:cNvSpPr>
                      <a:spLocks/>
                    </p:cNvSpPr>
                    <p:nvPr/>
                  </p:nvSpPr>
                  <p:spPr bwMode="auto">
                    <a:xfrm>
                      <a:off x="1987" y="449"/>
                      <a:ext cx="24" cy="25"/>
                    </a:xfrm>
                    <a:custGeom>
                      <a:avLst/>
                      <a:gdLst>
                        <a:gd name="T0" fmla="*/ 4 w 6"/>
                        <a:gd name="T1" fmla="*/ 5 h 6"/>
                        <a:gd name="T2" fmla="*/ 1 w 6"/>
                        <a:gd name="T3" fmla="*/ 4 h 6"/>
                        <a:gd name="T4" fmla="*/ 1 w 6"/>
                        <a:gd name="T5" fmla="*/ 4 h 6"/>
                        <a:gd name="T6" fmla="*/ 5 w 6"/>
                        <a:gd name="T7" fmla="*/ 2 h 6"/>
                        <a:gd name="T8" fmla="*/ 4 w 6"/>
                        <a:gd name="T9" fmla="*/ 5 h 6"/>
                      </a:gdLst>
                      <a:ahLst/>
                      <a:cxnLst>
                        <a:cxn ang="0">
                          <a:pos x="T0" y="T1"/>
                        </a:cxn>
                        <a:cxn ang="0">
                          <a:pos x="T2" y="T3"/>
                        </a:cxn>
                        <a:cxn ang="0">
                          <a:pos x="T4" y="T5"/>
                        </a:cxn>
                        <a:cxn ang="0">
                          <a:pos x="T6" y="T7"/>
                        </a:cxn>
                        <a:cxn ang="0">
                          <a:pos x="T8" y="T9"/>
                        </a:cxn>
                      </a:cxnLst>
                      <a:rect l="0" t="0" r="r" b="b"/>
                      <a:pathLst>
                        <a:path w="6" h="6">
                          <a:moveTo>
                            <a:pt x="4" y="5"/>
                          </a:moveTo>
                          <a:cubicBezTo>
                            <a:pt x="3" y="6"/>
                            <a:pt x="2" y="5"/>
                            <a:pt x="1" y="4"/>
                          </a:cubicBezTo>
                          <a:cubicBezTo>
                            <a:pt x="1" y="4"/>
                            <a:pt x="1" y="4"/>
                            <a:pt x="1" y="4"/>
                          </a:cubicBezTo>
                          <a:cubicBezTo>
                            <a:pt x="0" y="2"/>
                            <a:pt x="4" y="0"/>
                            <a:pt x="5" y="2"/>
                          </a:cubicBezTo>
                          <a:cubicBezTo>
                            <a:pt x="6" y="3"/>
                            <a:pt x="6" y="4"/>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14540"/>
                    <p:cNvSpPr>
                      <a:spLocks noEditPoints="1"/>
                    </p:cNvSpPr>
                    <p:nvPr/>
                  </p:nvSpPr>
                  <p:spPr bwMode="auto">
                    <a:xfrm>
                      <a:off x="2073" y="498"/>
                      <a:ext cx="16" cy="21"/>
                    </a:xfrm>
                    <a:custGeom>
                      <a:avLst/>
                      <a:gdLst>
                        <a:gd name="T0" fmla="*/ 0 w 4"/>
                        <a:gd name="T1" fmla="*/ 2 h 5"/>
                        <a:gd name="T2" fmla="*/ 4 w 4"/>
                        <a:gd name="T3" fmla="*/ 2 h 5"/>
                        <a:gd name="T4" fmla="*/ 0 w 4"/>
                        <a:gd name="T5" fmla="*/ 2 h 5"/>
                        <a:gd name="T6" fmla="*/ 3 w 4"/>
                        <a:gd name="T7" fmla="*/ 2 h 5"/>
                        <a:gd name="T8" fmla="*/ 2 w 4"/>
                        <a:gd name="T9" fmla="*/ 2 h 5"/>
                        <a:gd name="T10" fmla="*/ 3 w 4"/>
                        <a:gd name="T11" fmla="*/ 2 h 5"/>
                      </a:gdLst>
                      <a:ahLst/>
                      <a:cxnLst>
                        <a:cxn ang="0">
                          <a:pos x="T0" y="T1"/>
                        </a:cxn>
                        <a:cxn ang="0">
                          <a:pos x="T2" y="T3"/>
                        </a:cxn>
                        <a:cxn ang="0">
                          <a:pos x="T4" y="T5"/>
                        </a:cxn>
                        <a:cxn ang="0">
                          <a:pos x="T6" y="T7"/>
                        </a:cxn>
                        <a:cxn ang="0">
                          <a:pos x="T8" y="T9"/>
                        </a:cxn>
                        <a:cxn ang="0">
                          <a:pos x="T10" y="T11"/>
                        </a:cxn>
                      </a:cxnLst>
                      <a:rect l="0" t="0" r="r" b="b"/>
                      <a:pathLst>
                        <a:path w="4" h="5">
                          <a:moveTo>
                            <a:pt x="0" y="2"/>
                          </a:moveTo>
                          <a:cubicBezTo>
                            <a:pt x="0" y="5"/>
                            <a:pt x="4" y="5"/>
                            <a:pt x="4" y="2"/>
                          </a:cubicBezTo>
                          <a:cubicBezTo>
                            <a:pt x="4" y="0"/>
                            <a:pt x="0" y="0"/>
                            <a:pt x="0" y="2"/>
                          </a:cubicBezTo>
                          <a:close/>
                          <a:moveTo>
                            <a:pt x="3" y="2"/>
                          </a:moveTo>
                          <a:cubicBezTo>
                            <a:pt x="3" y="2"/>
                            <a:pt x="2" y="2"/>
                            <a:pt x="2" y="2"/>
                          </a:cubicBezTo>
                          <a:cubicBezTo>
                            <a:pt x="2"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14541"/>
                    <p:cNvSpPr>
                      <a:spLocks/>
                    </p:cNvSpPr>
                    <p:nvPr/>
                  </p:nvSpPr>
                  <p:spPr bwMode="auto">
                    <a:xfrm>
                      <a:off x="2052" y="416"/>
                      <a:ext cx="8" cy="4"/>
                    </a:xfrm>
                    <a:custGeom>
                      <a:avLst/>
                      <a:gdLst>
                        <a:gd name="T0" fmla="*/ 1 w 2"/>
                        <a:gd name="T1" fmla="*/ 1 h 1"/>
                        <a:gd name="T2" fmla="*/ 1 w 2"/>
                        <a:gd name="T3" fmla="*/ 1 h 1"/>
                        <a:gd name="T4" fmla="*/ 1 w 2"/>
                        <a:gd name="T5" fmla="*/ 0 h 1"/>
                        <a:gd name="T6" fmla="*/ 1 w 2"/>
                        <a:gd name="T7" fmla="*/ 0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cubicBezTo>
                            <a:pt x="1" y="1"/>
                            <a:pt x="1" y="1"/>
                            <a:pt x="1" y="1"/>
                          </a:cubicBezTo>
                          <a:cubicBezTo>
                            <a:pt x="0" y="1"/>
                            <a:pt x="0" y="0"/>
                            <a:pt x="1" y="0"/>
                          </a:cubicBezTo>
                          <a:cubicBezTo>
                            <a:pt x="1" y="0"/>
                            <a:pt x="1" y="0"/>
                            <a:pt x="1"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14542"/>
                    <p:cNvSpPr>
                      <a:spLocks/>
                    </p:cNvSpPr>
                    <p:nvPr/>
                  </p:nvSpPr>
                  <p:spPr bwMode="auto">
                    <a:xfrm>
                      <a:off x="2130" y="437"/>
                      <a:ext cx="8" cy="8"/>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0"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14543"/>
                    <p:cNvSpPr>
                      <a:spLocks/>
                    </p:cNvSpPr>
                    <p:nvPr/>
                  </p:nvSpPr>
                  <p:spPr bwMode="auto">
                    <a:xfrm>
                      <a:off x="2138" y="474"/>
                      <a:ext cx="4" cy="8"/>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2"/>
                            <a:pt x="0" y="1"/>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14544"/>
                    <p:cNvSpPr>
                      <a:spLocks/>
                    </p:cNvSpPr>
                    <p:nvPr/>
                  </p:nvSpPr>
                  <p:spPr bwMode="auto">
                    <a:xfrm>
                      <a:off x="2101" y="498"/>
                      <a:ext cx="9" cy="8"/>
                    </a:xfrm>
                    <a:custGeom>
                      <a:avLst/>
                      <a:gdLst>
                        <a:gd name="T0" fmla="*/ 2 w 2"/>
                        <a:gd name="T1" fmla="*/ 0 h 2"/>
                        <a:gd name="T2" fmla="*/ 1 w 2"/>
                        <a:gd name="T3" fmla="*/ 2 h 2"/>
                        <a:gd name="T4" fmla="*/ 0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2" y="2"/>
                            <a:pt x="1" y="2"/>
                          </a:cubicBezTo>
                          <a:cubicBezTo>
                            <a:pt x="1" y="2"/>
                            <a:pt x="0"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14545"/>
                    <p:cNvSpPr>
                      <a:spLocks/>
                    </p:cNvSpPr>
                    <p:nvPr/>
                  </p:nvSpPr>
                  <p:spPr bwMode="auto">
                    <a:xfrm>
                      <a:off x="2060" y="498"/>
                      <a:ext cx="9" cy="8"/>
                    </a:xfrm>
                    <a:custGeom>
                      <a:avLst/>
                      <a:gdLst>
                        <a:gd name="T0" fmla="*/ 2 w 2"/>
                        <a:gd name="T1" fmla="*/ 1 h 2"/>
                        <a:gd name="T2" fmla="*/ 2 w 2"/>
                        <a:gd name="T3" fmla="*/ 1 h 2"/>
                        <a:gd name="T4" fmla="*/ 0 w 2"/>
                        <a:gd name="T5" fmla="*/ 1 h 2"/>
                        <a:gd name="T6" fmla="*/ 0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2" y="1"/>
                            <a:pt x="2" y="1"/>
                          </a:cubicBezTo>
                          <a:cubicBezTo>
                            <a:pt x="2" y="2"/>
                            <a:pt x="0" y="2"/>
                            <a:pt x="0" y="1"/>
                          </a:cubicBezTo>
                          <a:cubicBezTo>
                            <a:pt x="0" y="1"/>
                            <a:pt x="0" y="1"/>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14546"/>
                    <p:cNvSpPr>
                      <a:spLocks/>
                    </p:cNvSpPr>
                    <p:nvPr/>
                  </p:nvSpPr>
                  <p:spPr bwMode="auto">
                    <a:xfrm>
                      <a:off x="2019" y="478"/>
                      <a:ext cx="9" cy="4"/>
                    </a:xfrm>
                    <a:custGeom>
                      <a:avLst/>
                      <a:gdLst>
                        <a:gd name="T0" fmla="*/ 1 w 2"/>
                        <a:gd name="T1" fmla="*/ 0 h 1"/>
                        <a:gd name="T2" fmla="*/ 1 w 2"/>
                        <a:gd name="T3" fmla="*/ 0 h 1"/>
                        <a:gd name="T4" fmla="*/ 1 w 2"/>
                        <a:gd name="T5" fmla="*/ 1 h 1"/>
                        <a:gd name="T6" fmla="*/ 1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1" y="0"/>
                          </a:cubicBezTo>
                          <a:cubicBezTo>
                            <a:pt x="2" y="0"/>
                            <a:pt x="2" y="1"/>
                            <a:pt x="1" y="1"/>
                          </a:cubicBezTo>
                          <a:cubicBezTo>
                            <a:pt x="1" y="1"/>
                            <a:pt x="1" y="1"/>
                            <a:pt x="1"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14547"/>
                    <p:cNvSpPr>
                      <a:spLocks/>
                    </p:cNvSpPr>
                    <p:nvPr/>
                  </p:nvSpPr>
                  <p:spPr bwMode="auto">
                    <a:xfrm>
                      <a:off x="2019" y="441"/>
                      <a:ext cx="9" cy="4"/>
                    </a:xfrm>
                    <a:custGeom>
                      <a:avLst/>
                      <a:gdLst>
                        <a:gd name="T0" fmla="*/ 1 w 2"/>
                        <a:gd name="T1" fmla="*/ 1 h 1"/>
                        <a:gd name="T2" fmla="*/ 1 w 2"/>
                        <a:gd name="T3" fmla="*/ 1 h 1"/>
                        <a:gd name="T4" fmla="*/ 1 w 2"/>
                        <a:gd name="T5" fmla="*/ 0 h 1"/>
                        <a:gd name="T6" fmla="*/ 1 w 2"/>
                        <a:gd name="T7" fmla="*/ 0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cubicBezTo>
                            <a:pt x="1" y="1"/>
                            <a:pt x="1" y="1"/>
                            <a:pt x="1" y="1"/>
                          </a:cubicBezTo>
                          <a:cubicBezTo>
                            <a:pt x="0" y="1"/>
                            <a:pt x="0" y="0"/>
                            <a:pt x="1" y="0"/>
                          </a:cubicBezTo>
                          <a:cubicBezTo>
                            <a:pt x="1" y="0"/>
                            <a:pt x="1" y="0"/>
                            <a:pt x="1" y="0"/>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14548"/>
                    <p:cNvSpPr>
                      <a:spLocks/>
                    </p:cNvSpPr>
                    <p:nvPr/>
                  </p:nvSpPr>
                  <p:spPr bwMode="auto">
                    <a:xfrm>
                      <a:off x="1925" y="314"/>
                      <a:ext cx="45" cy="24"/>
                    </a:xfrm>
                    <a:custGeom>
                      <a:avLst/>
                      <a:gdLst>
                        <a:gd name="T0" fmla="*/ 11 w 11"/>
                        <a:gd name="T1" fmla="*/ 1 h 6"/>
                        <a:gd name="T2" fmla="*/ 11 w 11"/>
                        <a:gd name="T3" fmla="*/ 2 h 6"/>
                        <a:gd name="T4" fmla="*/ 7 w 11"/>
                        <a:gd name="T5" fmla="*/ 5 h 6"/>
                        <a:gd name="T6" fmla="*/ 1 w 11"/>
                        <a:gd name="T7" fmla="*/ 5 h 6"/>
                        <a:gd name="T8" fmla="*/ 1 w 11"/>
                        <a:gd name="T9" fmla="*/ 5 h 6"/>
                        <a:gd name="T10" fmla="*/ 0 w 11"/>
                        <a:gd name="T11" fmla="*/ 5 h 6"/>
                        <a:gd name="T12" fmla="*/ 5 w 11"/>
                        <a:gd name="T13" fmla="*/ 1 h 6"/>
                        <a:gd name="T14" fmla="*/ 8 w 11"/>
                        <a:gd name="T15" fmla="*/ 0 h 6"/>
                        <a:gd name="T16" fmla="*/ 11 w 11"/>
                        <a:gd name="T17" fmla="*/ 1 h 6"/>
                        <a:gd name="T18" fmla="*/ 11 w 11"/>
                        <a:gd name="T1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11" y="1"/>
                          </a:moveTo>
                          <a:cubicBezTo>
                            <a:pt x="11" y="1"/>
                            <a:pt x="11" y="2"/>
                            <a:pt x="11" y="2"/>
                          </a:cubicBezTo>
                          <a:cubicBezTo>
                            <a:pt x="9" y="4"/>
                            <a:pt x="8" y="4"/>
                            <a:pt x="7" y="5"/>
                          </a:cubicBezTo>
                          <a:cubicBezTo>
                            <a:pt x="5" y="6"/>
                            <a:pt x="3" y="5"/>
                            <a:pt x="1" y="5"/>
                          </a:cubicBezTo>
                          <a:cubicBezTo>
                            <a:pt x="1" y="5"/>
                            <a:pt x="1" y="5"/>
                            <a:pt x="1" y="5"/>
                          </a:cubicBezTo>
                          <a:cubicBezTo>
                            <a:pt x="1" y="5"/>
                            <a:pt x="0" y="5"/>
                            <a:pt x="0" y="5"/>
                          </a:cubicBezTo>
                          <a:cubicBezTo>
                            <a:pt x="2" y="3"/>
                            <a:pt x="3" y="2"/>
                            <a:pt x="5" y="1"/>
                          </a:cubicBezTo>
                          <a:cubicBezTo>
                            <a:pt x="6" y="1"/>
                            <a:pt x="7" y="0"/>
                            <a:pt x="8" y="0"/>
                          </a:cubicBezTo>
                          <a:cubicBezTo>
                            <a:pt x="9" y="1"/>
                            <a:pt x="10"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14549"/>
                    <p:cNvSpPr>
                      <a:spLocks/>
                    </p:cNvSpPr>
                    <p:nvPr/>
                  </p:nvSpPr>
                  <p:spPr bwMode="auto">
                    <a:xfrm>
                      <a:off x="1888" y="256"/>
                      <a:ext cx="58" cy="33"/>
                    </a:xfrm>
                    <a:custGeom>
                      <a:avLst/>
                      <a:gdLst>
                        <a:gd name="T0" fmla="*/ 14 w 14"/>
                        <a:gd name="T1" fmla="*/ 6 h 8"/>
                        <a:gd name="T2" fmla="*/ 14 w 14"/>
                        <a:gd name="T3" fmla="*/ 6 h 8"/>
                        <a:gd name="T4" fmla="*/ 14 w 14"/>
                        <a:gd name="T5" fmla="*/ 6 h 8"/>
                        <a:gd name="T6" fmla="*/ 7 w 14"/>
                        <a:gd name="T7" fmla="*/ 6 h 8"/>
                        <a:gd name="T8" fmla="*/ 1 w 14"/>
                        <a:gd name="T9" fmla="*/ 1 h 8"/>
                        <a:gd name="T10" fmla="*/ 1 w 14"/>
                        <a:gd name="T11" fmla="*/ 1 h 8"/>
                        <a:gd name="T12" fmla="*/ 1 w 14"/>
                        <a:gd name="T13" fmla="*/ 0 h 8"/>
                        <a:gd name="T14" fmla="*/ 9 w 14"/>
                        <a:gd name="T15" fmla="*/ 0 h 8"/>
                        <a:gd name="T16" fmla="*/ 12 w 14"/>
                        <a:gd name="T17" fmla="*/ 3 h 8"/>
                        <a:gd name="T18" fmla="*/ 14 w 14"/>
                        <a:gd name="T1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8">
                          <a:moveTo>
                            <a:pt x="14" y="6"/>
                          </a:moveTo>
                          <a:cubicBezTo>
                            <a:pt x="14" y="6"/>
                            <a:pt x="14" y="6"/>
                            <a:pt x="14" y="6"/>
                          </a:cubicBezTo>
                          <a:cubicBezTo>
                            <a:pt x="14" y="6"/>
                            <a:pt x="14" y="6"/>
                            <a:pt x="14" y="6"/>
                          </a:cubicBezTo>
                          <a:cubicBezTo>
                            <a:pt x="10" y="8"/>
                            <a:pt x="9" y="7"/>
                            <a:pt x="7" y="6"/>
                          </a:cubicBezTo>
                          <a:cubicBezTo>
                            <a:pt x="4" y="5"/>
                            <a:pt x="3" y="3"/>
                            <a:pt x="1" y="1"/>
                          </a:cubicBezTo>
                          <a:cubicBezTo>
                            <a:pt x="1" y="1"/>
                            <a:pt x="1" y="1"/>
                            <a:pt x="1" y="1"/>
                          </a:cubicBezTo>
                          <a:cubicBezTo>
                            <a:pt x="0" y="1"/>
                            <a:pt x="0" y="0"/>
                            <a:pt x="1" y="0"/>
                          </a:cubicBezTo>
                          <a:cubicBezTo>
                            <a:pt x="3" y="0"/>
                            <a:pt x="6" y="0"/>
                            <a:pt x="9" y="0"/>
                          </a:cubicBezTo>
                          <a:cubicBezTo>
                            <a:pt x="10" y="1"/>
                            <a:pt x="11" y="2"/>
                            <a:pt x="12" y="3"/>
                          </a:cubicBezTo>
                          <a:cubicBezTo>
                            <a:pt x="13" y="3"/>
                            <a:pt x="14" y="5"/>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14550"/>
                    <p:cNvSpPr>
                      <a:spLocks/>
                    </p:cNvSpPr>
                    <p:nvPr/>
                  </p:nvSpPr>
                  <p:spPr bwMode="auto">
                    <a:xfrm>
                      <a:off x="2118" y="330"/>
                      <a:ext cx="8" cy="17"/>
                    </a:xfrm>
                    <a:custGeom>
                      <a:avLst/>
                      <a:gdLst>
                        <a:gd name="T0" fmla="*/ 0 w 2"/>
                        <a:gd name="T1" fmla="*/ 4 h 4"/>
                        <a:gd name="T2" fmla="*/ 0 w 2"/>
                        <a:gd name="T3" fmla="*/ 4 h 4"/>
                        <a:gd name="T4" fmla="*/ 0 w 2"/>
                        <a:gd name="T5" fmla="*/ 4 h 4"/>
                        <a:gd name="T6" fmla="*/ 0 w 2"/>
                        <a:gd name="T7" fmla="*/ 4 h 4"/>
                        <a:gd name="T8" fmla="*/ 1 w 2"/>
                        <a:gd name="T9" fmla="*/ 3 h 4"/>
                        <a:gd name="T10" fmla="*/ 1 w 2"/>
                        <a:gd name="T11" fmla="*/ 3 h 4"/>
                        <a:gd name="T12" fmla="*/ 2 w 2"/>
                        <a:gd name="T13" fmla="*/ 3 h 4"/>
                        <a:gd name="T14" fmla="*/ 2 w 2"/>
                        <a:gd name="T15" fmla="*/ 1 h 4"/>
                        <a:gd name="T16" fmla="*/ 1 w 2"/>
                        <a:gd name="T17" fmla="*/ 0 h 4"/>
                        <a:gd name="T18" fmla="*/ 1 w 2"/>
                        <a:gd name="T19" fmla="*/ 0 h 4"/>
                        <a:gd name="T20" fmla="*/ 0 w 2"/>
                        <a:gd name="T21" fmla="*/ 0 h 4"/>
                        <a:gd name="T22" fmla="*/ 0 w 2"/>
                        <a:gd name="T23" fmla="*/ 0 h 4"/>
                        <a:gd name="T24" fmla="*/ 0 w 2"/>
                        <a:gd name="T25" fmla="*/ 0 h 4"/>
                        <a:gd name="T26" fmla="*/ 0 w 2"/>
                        <a:gd name="T27" fmla="*/ 0 h 4"/>
                        <a:gd name="T28" fmla="*/ 1 w 2"/>
                        <a:gd name="T29" fmla="*/ 0 h 4"/>
                        <a:gd name="T30" fmla="*/ 2 w 2"/>
                        <a:gd name="T31" fmla="*/ 0 h 4"/>
                        <a:gd name="T32" fmla="*/ 2 w 2"/>
                        <a:gd name="T33" fmla="*/ 1 h 4"/>
                        <a:gd name="T34" fmla="*/ 2 w 2"/>
                        <a:gd name="T35" fmla="*/ 2 h 4"/>
                        <a:gd name="T36" fmla="*/ 1 w 2"/>
                        <a:gd name="T37" fmla="*/ 3 h 4"/>
                        <a:gd name="T38" fmla="*/ 1 w 2"/>
                        <a:gd name="T39" fmla="*/ 4 h 4"/>
                        <a:gd name="T40" fmla="*/ 0 w 2"/>
                        <a:gd name="T41" fmla="*/ 4 h 4"/>
                        <a:gd name="T42" fmla="*/ 0 w 2"/>
                        <a:gd name="T43" fmla="*/ 4 h 4"/>
                        <a:gd name="T44" fmla="*/ 0 w 2"/>
                        <a:gd name="T45" fmla="*/ 4 h 4"/>
                        <a:gd name="T46" fmla="*/ 0 w 2"/>
                        <a:gd name="T4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 h="4">
                          <a:moveTo>
                            <a:pt x="0" y="4"/>
                          </a:moveTo>
                          <a:cubicBezTo>
                            <a:pt x="0" y="4"/>
                            <a:pt x="0" y="4"/>
                            <a:pt x="0" y="4"/>
                          </a:cubicBezTo>
                          <a:cubicBezTo>
                            <a:pt x="0" y="4"/>
                            <a:pt x="0" y="4"/>
                            <a:pt x="0" y="4"/>
                          </a:cubicBezTo>
                          <a:cubicBezTo>
                            <a:pt x="0" y="4"/>
                            <a:pt x="0" y="4"/>
                            <a:pt x="0" y="4"/>
                          </a:cubicBezTo>
                          <a:cubicBezTo>
                            <a:pt x="1" y="4"/>
                            <a:pt x="1" y="4"/>
                            <a:pt x="1" y="3"/>
                          </a:cubicBezTo>
                          <a:cubicBezTo>
                            <a:pt x="1" y="3"/>
                            <a:pt x="1" y="3"/>
                            <a:pt x="1" y="3"/>
                          </a:cubicBezTo>
                          <a:cubicBezTo>
                            <a:pt x="1" y="3"/>
                            <a:pt x="1" y="3"/>
                            <a:pt x="2" y="3"/>
                          </a:cubicBezTo>
                          <a:cubicBezTo>
                            <a:pt x="2" y="2"/>
                            <a:pt x="2" y="2"/>
                            <a:pt x="2" y="1"/>
                          </a:cubicBezTo>
                          <a:cubicBezTo>
                            <a:pt x="2" y="1"/>
                            <a:pt x="2" y="1"/>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2" y="0"/>
                          </a:cubicBezTo>
                          <a:cubicBezTo>
                            <a:pt x="2" y="1"/>
                            <a:pt x="2" y="1"/>
                            <a:pt x="2" y="1"/>
                          </a:cubicBezTo>
                          <a:cubicBezTo>
                            <a:pt x="2" y="2"/>
                            <a:pt x="2" y="2"/>
                            <a:pt x="2" y="2"/>
                          </a:cubicBezTo>
                          <a:cubicBezTo>
                            <a:pt x="2" y="3"/>
                            <a:pt x="1" y="3"/>
                            <a:pt x="1" y="3"/>
                          </a:cubicBezTo>
                          <a:cubicBezTo>
                            <a:pt x="1" y="4"/>
                            <a:pt x="1" y="4"/>
                            <a:pt x="1" y="4"/>
                          </a:cubicBezTo>
                          <a:cubicBezTo>
                            <a:pt x="1" y="4"/>
                            <a:pt x="1" y="4"/>
                            <a:pt x="0" y="4"/>
                          </a:cubicBezTo>
                          <a:cubicBezTo>
                            <a:pt x="0" y="4"/>
                            <a:pt x="0" y="4"/>
                            <a:pt x="0" y="4"/>
                          </a:cubicBezTo>
                          <a:cubicBezTo>
                            <a:pt x="0" y="4"/>
                            <a:pt x="0" y="4"/>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14551"/>
                    <p:cNvSpPr>
                      <a:spLocks/>
                    </p:cNvSpPr>
                    <p:nvPr/>
                  </p:nvSpPr>
                  <p:spPr bwMode="auto">
                    <a:xfrm>
                      <a:off x="2110" y="347"/>
                      <a:ext cx="4"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14552"/>
                    <p:cNvSpPr>
                      <a:spLocks/>
                    </p:cNvSpPr>
                    <p:nvPr/>
                  </p:nvSpPr>
                  <p:spPr bwMode="auto">
                    <a:xfrm>
                      <a:off x="2110" y="34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14553"/>
                    <p:cNvSpPr>
                      <a:spLocks/>
                    </p:cNvSpPr>
                    <p:nvPr/>
                  </p:nvSpPr>
                  <p:spPr bwMode="auto">
                    <a:xfrm>
                      <a:off x="2110" y="342"/>
                      <a:ext cx="4" cy="0"/>
                    </a:xfrm>
                    <a:custGeom>
                      <a:avLst/>
                      <a:gdLst>
                        <a:gd name="T0" fmla="*/ 1 w 1"/>
                        <a:gd name="T1" fmla="*/ 0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14554"/>
                    <p:cNvSpPr>
                      <a:spLocks/>
                    </p:cNvSpPr>
                    <p:nvPr/>
                  </p:nvSpPr>
                  <p:spPr bwMode="auto">
                    <a:xfrm>
                      <a:off x="2114" y="342"/>
                      <a:ext cx="4"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14555"/>
                    <p:cNvSpPr>
                      <a:spLocks/>
                    </p:cNvSpPr>
                    <p:nvPr/>
                  </p:nvSpPr>
                  <p:spPr bwMode="auto">
                    <a:xfrm>
                      <a:off x="1946" y="191"/>
                      <a:ext cx="4" cy="20"/>
                    </a:xfrm>
                    <a:custGeom>
                      <a:avLst/>
                      <a:gdLst>
                        <a:gd name="T0" fmla="*/ 0 w 1"/>
                        <a:gd name="T1" fmla="*/ 2 h 5"/>
                        <a:gd name="T2" fmla="*/ 1 w 1"/>
                        <a:gd name="T3" fmla="*/ 0 h 5"/>
                        <a:gd name="T4" fmla="*/ 1 w 1"/>
                        <a:gd name="T5" fmla="*/ 3 h 5"/>
                        <a:gd name="T6" fmla="*/ 1 w 1"/>
                        <a:gd name="T7" fmla="*/ 5 h 5"/>
                        <a:gd name="T8" fmla="*/ 1 w 1"/>
                        <a:gd name="T9" fmla="*/ 4 h 5"/>
                        <a:gd name="T10" fmla="*/ 1 w 1"/>
                        <a:gd name="T11" fmla="*/ 5 h 5"/>
                        <a:gd name="T12" fmla="*/ 0 w 1"/>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 h="5">
                          <a:moveTo>
                            <a:pt x="0" y="2"/>
                          </a:moveTo>
                          <a:cubicBezTo>
                            <a:pt x="0" y="1"/>
                            <a:pt x="0" y="0"/>
                            <a:pt x="1" y="0"/>
                          </a:cubicBezTo>
                          <a:cubicBezTo>
                            <a:pt x="1" y="0"/>
                            <a:pt x="1" y="1"/>
                            <a:pt x="1" y="3"/>
                          </a:cubicBezTo>
                          <a:cubicBezTo>
                            <a:pt x="1" y="4"/>
                            <a:pt x="1" y="5"/>
                            <a:pt x="1" y="5"/>
                          </a:cubicBezTo>
                          <a:cubicBezTo>
                            <a:pt x="1" y="4"/>
                            <a:pt x="1" y="4"/>
                            <a:pt x="1" y="4"/>
                          </a:cubicBezTo>
                          <a:cubicBezTo>
                            <a:pt x="1" y="5"/>
                            <a:pt x="1" y="5"/>
                            <a:pt x="1" y="5"/>
                          </a:cubicBezTo>
                          <a:cubicBezTo>
                            <a:pt x="1" y="4"/>
                            <a:pt x="0"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14556"/>
                    <p:cNvSpPr>
                      <a:spLocks/>
                    </p:cNvSpPr>
                    <p:nvPr/>
                  </p:nvSpPr>
                  <p:spPr bwMode="auto">
                    <a:xfrm>
                      <a:off x="1933" y="179"/>
                      <a:ext cx="4" cy="20"/>
                    </a:xfrm>
                    <a:custGeom>
                      <a:avLst/>
                      <a:gdLst>
                        <a:gd name="T0" fmla="*/ 1 w 1"/>
                        <a:gd name="T1" fmla="*/ 2 h 5"/>
                        <a:gd name="T2" fmla="*/ 1 w 1"/>
                        <a:gd name="T3" fmla="*/ 5 h 5"/>
                        <a:gd name="T4" fmla="*/ 1 w 1"/>
                        <a:gd name="T5" fmla="*/ 4 h 5"/>
                        <a:gd name="T6" fmla="*/ 1 w 1"/>
                        <a:gd name="T7" fmla="*/ 5 h 5"/>
                        <a:gd name="T8" fmla="*/ 0 w 1"/>
                        <a:gd name="T9" fmla="*/ 2 h 5"/>
                        <a:gd name="T10" fmla="*/ 1 w 1"/>
                        <a:gd name="T11" fmla="*/ 0 h 5"/>
                        <a:gd name="T12" fmla="*/ 1 w 1"/>
                        <a:gd name="T13" fmla="*/ 1 h 5"/>
                        <a:gd name="T14" fmla="*/ 1 w 1"/>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5">
                          <a:moveTo>
                            <a:pt x="1" y="2"/>
                          </a:moveTo>
                          <a:cubicBezTo>
                            <a:pt x="1" y="4"/>
                            <a:pt x="1" y="5"/>
                            <a:pt x="1" y="5"/>
                          </a:cubicBezTo>
                          <a:cubicBezTo>
                            <a:pt x="1" y="4"/>
                            <a:pt x="1" y="4"/>
                            <a:pt x="1" y="4"/>
                          </a:cubicBezTo>
                          <a:cubicBezTo>
                            <a:pt x="1" y="5"/>
                            <a:pt x="1" y="5"/>
                            <a:pt x="1" y="5"/>
                          </a:cubicBezTo>
                          <a:cubicBezTo>
                            <a:pt x="1" y="4"/>
                            <a:pt x="1" y="4"/>
                            <a:pt x="0" y="2"/>
                          </a:cubicBezTo>
                          <a:cubicBezTo>
                            <a:pt x="1" y="0"/>
                            <a:pt x="1" y="0"/>
                            <a:pt x="1" y="0"/>
                          </a:cubicBezTo>
                          <a:cubicBezTo>
                            <a:pt x="1" y="0"/>
                            <a:pt x="1" y="0"/>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14557"/>
                    <p:cNvSpPr>
                      <a:spLocks noEditPoints="1"/>
                    </p:cNvSpPr>
                    <p:nvPr/>
                  </p:nvSpPr>
                  <p:spPr bwMode="auto">
                    <a:xfrm>
                      <a:off x="1847" y="191"/>
                      <a:ext cx="271" cy="192"/>
                    </a:xfrm>
                    <a:custGeom>
                      <a:avLst/>
                      <a:gdLst>
                        <a:gd name="T0" fmla="*/ 25 w 66"/>
                        <a:gd name="T1" fmla="*/ 14 h 47"/>
                        <a:gd name="T2" fmla="*/ 23 w 66"/>
                        <a:gd name="T3" fmla="*/ 10 h 47"/>
                        <a:gd name="T4" fmla="*/ 22 w 66"/>
                        <a:gd name="T5" fmla="*/ 7 h 47"/>
                        <a:gd name="T6" fmla="*/ 21 w 66"/>
                        <a:gd name="T7" fmla="*/ 6 h 47"/>
                        <a:gd name="T8" fmla="*/ 29 w 66"/>
                        <a:gd name="T9" fmla="*/ 25 h 47"/>
                        <a:gd name="T10" fmla="*/ 29 w 66"/>
                        <a:gd name="T11" fmla="*/ 26 h 47"/>
                        <a:gd name="T12" fmla="*/ 9 w 66"/>
                        <a:gd name="T13" fmla="*/ 27 h 47"/>
                        <a:gd name="T14" fmla="*/ 6 w 66"/>
                        <a:gd name="T15" fmla="*/ 28 h 47"/>
                        <a:gd name="T16" fmla="*/ 5 w 66"/>
                        <a:gd name="T17" fmla="*/ 30 h 47"/>
                        <a:gd name="T18" fmla="*/ 2 w 66"/>
                        <a:gd name="T19" fmla="*/ 33 h 47"/>
                        <a:gd name="T20" fmla="*/ 2 w 66"/>
                        <a:gd name="T21" fmla="*/ 44 h 47"/>
                        <a:gd name="T22" fmla="*/ 10 w 66"/>
                        <a:gd name="T23" fmla="*/ 47 h 47"/>
                        <a:gd name="T24" fmla="*/ 15 w 66"/>
                        <a:gd name="T25" fmla="*/ 37 h 47"/>
                        <a:gd name="T26" fmla="*/ 15 w 66"/>
                        <a:gd name="T27" fmla="*/ 36 h 47"/>
                        <a:gd name="T28" fmla="*/ 12 w 66"/>
                        <a:gd name="T29" fmla="*/ 34 h 47"/>
                        <a:gd name="T30" fmla="*/ 10 w 66"/>
                        <a:gd name="T31" fmla="*/ 37 h 47"/>
                        <a:gd name="T32" fmla="*/ 12 w 66"/>
                        <a:gd name="T33" fmla="*/ 39 h 47"/>
                        <a:gd name="T34" fmla="*/ 12 w 66"/>
                        <a:gd name="T35" fmla="*/ 38 h 47"/>
                        <a:gd name="T36" fmla="*/ 13 w 66"/>
                        <a:gd name="T37" fmla="*/ 38 h 47"/>
                        <a:gd name="T38" fmla="*/ 13 w 66"/>
                        <a:gd name="T39" fmla="*/ 38 h 47"/>
                        <a:gd name="T40" fmla="*/ 14 w 66"/>
                        <a:gd name="T41" fmla="*/ 40 h 47"/>
                        <a:gd name="T42" fmla="*/ 11 w 66"/>
                        <a:gd name="T43" fmla="*/ 40 h 47"/>
                        <a:gd name="T44" fmla="*/ 11 w 66"/>
                        <a:gd name="T45" fmla="*/ 40 h 47"/>
                        <a:gd name="T46" fmla="*/ 9 w 66"/>
                        <a:gd name="T47" fmla="*/ 39 h 47"/>
                        <a:gd name="T48" fmla="*/ 8 w 66"/>
                        <a:gd name="T49" fmla="*/ 38 h 47"/>
                        <a:gd name="T50" fmla="*/ 7 w 66"/>
                        <a:gd name="T51" fmla="*/ 37 h 47"/>
                        <a:gd name="T52" fmla="*/ 7 w 66"/>
                        <a:gd name="T53" fmla="*/ 36 h 47"/>
                        <a:gd name="T54" fmla="*/ 7 w 66"/>
                        <a:gd name="T55" fmla="*/ 34 h 47"/>
                        <a:gd name="T56" fmla="*/ 6 w 66"/>
                        <a:gd name="T57" fmla="*/ 35 h 47"/>
                        <a:gd name="T58" fmla="*/ 6 w 66"/>
                        <a:gd name="T59" fmla="*/ 33 h 47"/>
                        <a:gd name="T60" fmla="*/ 7 w 66"/>
                        <a:gd name="T61" fmla="*/ 33 h 47"/>
                        <a:gd name="T62" fmla="*/ 7 w 66"/>
                        <a:gd name="T63" fmla="*/ 32 h 47"/>
                        <a:gd name="T64" fmla="*/ 8 w 66"/>
                        <a:gd name="T65" fmla="*/ 31 h 47"/>
                        <a:gd name="T66" fmla="*/ 13 w 66"/>
                        <a:gd name="T67" fmla="*/ 29 h 47"/>
                        <a:gd name="T68" fmla="*/ 20 w 66"/>
                        <a:gd name="T69" fmla="*/ 27 h 47"/>
                        <a:gd name="T70" fmla="*/ 21 w 66"/>
                        <a:gd name="T71" fmla="*/ 27 h 47"/>
                        <a:gd name="T72" fmla="*/ 25 w 66"/>
                        <a:gd name="T73" fmla="*/ 27 h 47"/>
                        <a:gd name="T74" fmla="*/ 27 w 66"/>
                        <a:gd name="T75" fmla="*/ 27 h 47"/>
                        <a:gd name="T76" fmla="*/ 31 w 66"/>
                        <a:gd name="T77" fmla="*/ 27 h 47"/>
                        <a:gd name="T78" fmla="*/ 32 w 66"/>
                        <a:gd name="T79" fmla="*/ 29 h 47"/>
                        <a:gd name="T80" fmla="*/ 32 w 66"/>
                        <a:gd name="T81" fmla="*/ 29 h 47"/>
                        <a:gd name="T82" fmla="*/ 34 w 66"/>
                        <a:gd name="T83" fmla="*/ 31 h 47"/>
                        <a:gd name="T84" fmla="*/ 35 w 66"/>
                        <a:gd name="T85" fmla="*/ 31 h 47"/>
                        <a:gd name="T86" fmla="*/ 37 w 66"/>
                        <a:gd name="T87" fmla="*/ 32 h 47"/>
                        <a:gd name="T88" fmla="*/ 65 w 66"/>
                        <a:gd name="T89" fmla="*/ 37 h 47"/>
                        <a:gd name="T90" fmla="*/ 65 w 66"/>
                        <a:gd name="T91" fmla="*/ 37 h 47"/>
                        <a:gd name="T92" fmla="*/ 56 w 66"/>
                        <a:gd name="T93" fmla="*/ 35 h 47"/>
                        <a:gd name="T94" fmla="*/ 49 w 66"/>
                        <a:gd name="T95" fmla="*/ 34 h 47"/>
                        <a:gd name="T96" fmla="*/ 47 w 66"/>
                        <a:gd name="T97" fmla="*/ 33 h 47"/>
                        <a:gd name="T98" fmla="*/ 42 w 66"/>
                        <a:gd name="T99" fmla="*/ 32 h 47"/>
                        <a:gd name="T100" fmla="*/ 34 w 66"/>
                        <a:gd name="T101" fmla="*/ 26 h 47"/>
                        <a:gd name="T102" fmla="*/ 31 w 66"/>
                        <a:gd name="T103" fmla="*/ 23 h 47"/>
                        <a:gd name="T104" fmla="*/ 25 w 66"/>
                        <a:gd name="T105" fmla="*/ 15 h 47"/>
                        <a:gd name="T106" fmla="*/ 14 w 66"/>
                        <a:gd name="T107" fmla="*/ 41 h 47"/>
                        <a:gd name="T108" fmla="*/ 14 w 66"/>
                        <a:gd name="T109" fmla="*/ 40 h 47"/>
                        <a:gd name="T110" fmla="*/ 14 w 66"/>
                        <a:gd name="T111" fmla="*/ 37 h 47"/>
                        <a:gd name="T112" fmla="*/ 14 w 66"/>
                        <a:gd name="T113" fmla="*/ 44 h 47"/>
                        <a:gd name="T114" fmla="*/ 14 w 66"/>
                        <a:gd name="T115" fmla="*/ 38 h 47"/>
                        <a:gd name="T116" fmla="*/ 14 w 66"/>
                        <a:gd name="T117" fmla="*/ 37 h 47"/>
                        <a:gd name="T118" fmla="*/ 15 w 66"/>
                        <a:gd name="T119"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 h="47">
                          <a:moveTo>
                            <a:pt x="26" y="15"/>
                          </a:moveTo>
                          <a:cubicBezTo>
                            <a:pt x="25" y="14"/>
                            <a:pt x="25" y="13"/>
                            <a:pt x="25" y="13"/>
                          </a:cubicBezTo>
                          <a:cubicBezTo>
                            <a:pt x="25" y="13"/>
                            <a:pt x="25" y="14"/>
                            <a:pt x="25" y="14"/>
                          </a:cubicBezTo>
                          <a:cubicBezTo>
                            <a:pt x="24" y="13"/>
                            <a:pt x="24" y="11"/>
                            <a:pt x="24" y="10"/>
                          </a:cubicBezTo>
                          <a:cubicBezTo>
                            <a:pt x="23" y="8"/>
                            <a:pt x="23" y="6"/>
                            <a:pt x="23" y="5"/>
                          </a:cubicBezTo>
                          <a:cubicBezTo>
                            <a:pt x="23" y="7"/>
                            <a:pt x="23" y="9"/>
                            <a:pt x="23" y="10"/>
                          </a:cubicBezTo>
                          <a:cubicBezTo>
                            <a:pt x="23" y="10"/>
                            <a:pt x="23" y="9"/>
                            <a:pt x="23" y="9"/>
                          </a:cubicBezTo>
                          <a:cubicBezTo>
                            <a:pt x="23" y="9"/>
                            <a:pt x="23" y="10"/>
                            <a:pt x="23" y="11"/>
                          </a:cubicBezTo>
                          <a:cubicBezTo>
                            <a:pt x="23" y="10"/>
                            <a:pt x="23" y="8"/>
                            <a:pt x="22" y="7"/>
                          </a:cubicBezTo>
                          <a:cubicBezTo>
                            <a:pt x="22" y="8"/>
                            <a:pt x="23" y="9"/>
                            <a:pt x="23" y="9"/>
                          </a:cubicBezTo>
                          <a:cubicBezTo>
                            <a:pt x="22" y="7"/>
                            <a:pt x="21" y="3"/>
                            <a:pt x="21" y="0"/>
                          </a:cubicBezTo>
                          <a:cubicBezTo>
                            <a:pt x="21" y="2"/>
                            <a:pt x="21" y="4"/>
                            <a:pt x="21" y="6"/>
                          </a:cubicBezTo>
                          <a:cubicBezTo>
                            <a:pt x="21" y="8"/>
                            <a:pt x="21" y="12"/>
                            <a:pt x="22" y="15"/>
                          </a:cubicBezTo>
                          <a:cubicBezTo>
                            <a:pt x="24" y="18"/>
                            <a:pt x="25" y="21"/>
                            <a:pt x="27" y="24"/>
                          </a:cubicBezTo>
                          <a:cubicBezTo>
                            <a:pt x="28" y="24"/>
                            <a:pt x="28" y="24"/>
                            <a:pt x="29" y="25"/>
                          </a:cubicBezTo>
                          <a:cubicBezTo>
                            <a:pt x="29" y="25"/>
                            <a:pt x="30" y="25"/>
                            <a:pt x="30" y="26"/>
                          </a:cubicBezTo>
                          <a:cubicBezTo>
                            <a:pt x="30" y="26"/>
                            <a:pt x="30" y="26"/>
                            <a:pt x="30" y="26"/>
                          </a:cubicBezTo>
                          <a:cubicBezTo>
                            <a:pt x="30" y="26"/>
                            <a:pt x="30" y="26"/>
                            <a:pt x="29" y="26"/>
                          </a:cubicBezTo>
                          <a:cubicBezTo>
                            <a:pt x="27" y="25"/>
                            <a:pt x="24" y="24"/>
                            <a:pt x="21" y="24"/>
                          </a:cubicBezTo>
                          <a:cubicBezTo>
                            <a:pt x="18" y="24"/>
                            <a:pt x="15" y="24"/>
                            <a:pt x="11" y="25"/>
                          </a:cubicBezTo>
                          <a:cubicBezTo>
                            <a:pt x="11" y="26"/>
                            <a:pt x="10" y="27"/>
                            <a:pt x="9" y="27"/>
                          </a:cubicBezTo>
                          <a:cubicBezTo>
                            <a:pt x="9" y="27"/>
                            <a:pt x="8" y="27"/>
                            <a:pt x="8" y="27"/>
                          </a:cubicBezTo>
                          <a:cubicBezTo>
                            <a:pt x="8" y="28"/>
                            <a:pt x="7" y="28"/>
                            <a:pt x="7" y="28"/>
                          </a:cubicBezTo>
                          <a:cubicBezTo>
                            <a:pt x="7" y="28"/>
                            <a:pt x="7" y="28"/>
                            <a:pt x="6" y="28"/>
                          </a:cubicBezTo>
                          <a:cubicBezTo>
                            <a:pt x="6" y="28"/>
                            <a:pt x="6" y="28"/>
                            <a:pt x="5" y="29"/>
                          </a:cubicBezTo>
                          <a:cubicBezTo>
                            <a:pt x="5" y="29"/>
                            <a:pt x="5" y="29"/>
                            <a:pt x="5" y="29"/>
                          </a:cubicBezTo>
                          <a:cubicBezTo>
                            <a:pt x="5" y="29"/>
                            <a:pt x="5" y="30"/>
                            <a:pt x="5" y="30"/>
                          </a:cubicBezTo>
                          <a:cubicBezTo>
                            <a:pt x="4" y="30"/>
                            <a:pt x="4" y="31"/>
                            <a:pt x="4" y="31"/>
                          </a:cubicBezTo>
                          <a:cubicBezTo>
                            <a:pt x="3" y="32"/>
                            <a:pt x="3" y="33"/>
                            <a:pt x="2" y="33"/>
                          </a:cubicBezTo>
                          <a:cubicBezTo>
                            <a:pt x="2" y="33"/>
                            <a:pt x="2" y="33"/>
                            <a:pt x="2" y="33"/>
                          </a:cubicBezTo>
                          <a:cubicBezTo>
                            <a:pt x="1" y="35"/>
                            <a:pt x="1" y="37"/>
                            <a:pt x="0" y="39"/>
                          </a:cubicBezTo>
                          <a:cubicBezTo>
                            <a:pt x="0" y="40"/>
                            <a:pt x="1" y="41"/>
                            <a:pt x="1" y="43"/>
                          </a:cubicBezTo>
                          <a:cubicBezTo>
                            <a:pt x="1" y="43"/>
                            <a:pt x="2" y="44"/>
                            <a:pt x="2" y="44"/>
                          </a:cubicBezTo>
                          <a:cubicBezTo>
                            <a:pt x="3" y="45"/>
                            <a:pt x="3" y="45"/>
                            <a:pt x="4" y="46"/>
                          </a:cubicBezTo>
                          <a:cubicBezTo>
                            <a:pt x="5" y="46"/>
                            <a:pt x="6" y="47"/>
                            <a:pt x="7" y="47"/>
                          </a:cubicBezTo>
                          <a:cubicBezTo>
                            <a:pt x="8" y="47"/>
                            <a:pt x="9" y="47"/>
                            <a:pt x="10" y="47"/>
                          </a:cubicBezTo>
                          <a:cubicBezTo>
                            <a:pt x="12" y="46"/>
                            <a:pt x="14" y="45"/>
                            <a:pt x="15" y="43"/>
                          </a:cubicBezTo>
                          <a:cubicBezTo>
                            <a:pt x="16" y="42"/>
                            <a:pt x="16" y="40"/>
                            <a:pt x="16" y="39"/>
                          </a:cubicBezTo>
                          <a:cubicBezTo>
                            <a:pt x="16" y="38"/>
                            <a:pt x="15" y="38"/>
                            <a:pt x="15" y="37"/>
                          </a:cubicBezTo>
                          <a:cubicBezTo>
                            <a:pt x="15" y="37"/>
                            <a:pt x="15" y="37"/>
                            <a:pt x="15" y="37"/>
                          </a:cubicBezTo>
                          <a:cubicBezTo>
                            <a:pt x="15" y="37"/>
                            <a:pt x="15" y="37"/>
                            <a:pt x="15" y="36"/>
                          </a:cubicBezTo>
                          <a:cubicBezTo>
                            <a:pt x="15" y="36"/>
                            <a:pt x="15" y="36"/>
                            <a:pt x="15" y="36"/>
                          </a:cubicBezTo>
                          <a:cubicBezTo>
                            <a:pt x="15" y="36"/>
                            <a:pt x="15" y="36"/>
                            <a:pt x="15" y="36"/>
                          </a:cubicBezTo>
                          <a:cubicBezTo>
                            <a:pt x="14" y="35"/>
                            <a:pt x="14" y="35"/>
                            <a:pt x="14" y="34"/>
                          </a:cubicBezTo>
                          <a:cubicBezTo>
                            <a:pt x="13" y="34"/>
                            <a:pt x="12" y="34"/>
                            <a:pt x="12" y="34"/>
                          </a:cubicBezTo>
                          <a:cubicBezTo>
                            <a:pt x="11" y="34"/>
                            <a:pt x="11" y="35"/>
                            <a:pt x="11" y="35"/>
                          </a:cubicBezTo>
                          <a:cubicBezTo>
                            <a:pt x="10" y="35"/>
                            <a:pt x="10" y="36"/>
                            <a:pt x="10" y="36"/>
                          </a:cubicBezTo>
                          <a:cubicBezTo>
                            <a:pt x="10" y="37"/>
                            <a:pt x="10" y="37"/>
                            <a:pt x="10" y="37"/>
                          </a:cubicBezTo>
                          <a:cubicBezTo>
                            <a:pt x="11" y="38"/>
                            <a:pt x="11" y="38"/>
                            <a:pt x="11" y="38"/>
                          </a:cubicBezTo>
                          <a:cubicBezTo>
                            <a:pt x="11" y="38"/>
                            <a:pt x="12" y="39"/>
                            <a:pt x="12" y="39"/>
                          </a:cubicBezTo>
                          <a:cubicBezTo>
                            <a:pt x="12" y="39"/>
                            <a:pt x="12" y="39"/>
                            <a:pt x="12" y="39"/>
                          </a:cubicBezTo>
                          <a:cubicBezTo>
                            <a:pt x="12" y="38"/>
                            <a:pt x="11" y="38"/>
                            <a:pt x="11" y="38"/>
                          </a:cubicBezTo>
                          <a:cubicBezTo>
                            <a:pt x="12" y="38"/>
                            <a:pt x="12" y="38"/>
                            <a:pt x="12" y="38"/>
                          </a:cubicBezTo>
                          <a:cubicBezTo>
                            <a:pt x="12" y="38"/>
                            <a:pt x="12" y="38"/>
                            <a:pt x="12" y="38"/>
                          </a:cubicBezTo>
                          <a:cubicBezTo>
                            <a:pt x="12" y="38"/>
                            <a:pt x="12" y="38"/>
                            <a:pt x="12" y="38"/>
                          </a:cubicBezTo>
                          <a:cubicBezTo>
                            <a:pt x="13" y="38"/>
                            <a:pt x="13" y="38"/>
                            <a:pt x="13" y="38"/>
                          </a:cubicBezTo>
                          <a:cubicBezTo>
                            <a:pt x="13" y="38"/>
                            <a:pt x="13" y="38"/>
                            <a:pt x="13" y="38"/>
                          </a:cubicBezTo>
                          <a:cubicBezTo>
                            <a:pt x="13" y="38"/>
                            <a:pt x="13" y="38"/>
                            <a:pt x="13" y="38"/>
                          </a:cubicBezTo>
                          <a:cubicBezTo>
                            <a:pt x="13" y="38"/>
                            <a:pt x="13" y="38"/>
                            <a:pt x="12" y="38"/>
                          </a:cubicBezTo>
                          <a:cubicBezTo>
                            <a:pt x="13" y="38"/>
                            <a:pt x="13" y="39"/>
                            <a:pt x="13" y="38"/>
                          </a:cubicBezTo>
                          <a:cubicBezTo>
                            <a:pt x="13" y="38"/>
                            <a:pt x="13" y="38"/>
                            <a:pt x="14" y="38"/>
                          </a:cubicBezTo>
                          <a:cubicBezTo>
                            <a:pt x="14" y="38"/>
                            <a:pt x="14" y="39"/>
                            <a:pt x="14" y="39"/>
                          </a:cubicBezTo>
                          <a:cubicBezTo>
                            <a:pt x="14" y="39"/>
                            <a:pt x="14" y="39"/>
                            <a:pt x="14" y="40"/>
                          </a:cubicBezTo>
                          <a:cubicBezTo>
                            <a:pt x="14" y="40"/>
                            <a:pt x="13" y="40"/>
                            <a:pt x="13" y="40"/>
                          </a:cubicBezTo>
                          <a:cubicBezTo>
                            <a:pt x="13" y="40"/>
                            <a:pt x="12" y="40"/>
                            <a:pt x="12" y="40"/>
                          </a:cubicBezTo>
                          <a:cubicBezTo>
                            <a:pt x="12" y="40"/>
                            <a:pt x="12" y="40"/>
                            <a:pt x="11" y="40"/>
                          </a:cubicBezTo>
                          <a:cubicBezTo>
                            <a:pt x="11" y="40"/>
                            <a:pt x="11" y="40"/>
                            <a:pt x="11" y="40"/>
                          </a:cubicBezTo>
                          <a:cubicBezTo>
                            <a:pt x="11" y="40"/>
                            <a:pt x="11" y="40"/>
                            <a:pt x="11" y="40"/>
                          </a:cubicBezTo>
                          <a:cubicBezTo>
                            <a:pt x="11" y="40"/>
                            <a:pt x="11" y="40"/>
                            <a:pt x="11" y="40"/>
                          </a:cubicBezTo>
                          <a:cubicBezTo>
                            <a:pt x="10" y="40"/>
                            <a:pt x="10" y="40"/>
                            <a:pt x="10" y="40"/>
                          </a:cubicBezTo>
                          <a:cubicBezTo>
                            <a:pt x="10" y="40"/>
                            <a:pt x="10" y="40"/>
                            <a:pt x="10" y="40"/>
                          </a:cubicBezTo>
                          <a:cubicBezTo>
                            <a:pt x="9" y="40"/>
                            <a:pt x="9" y="40"/>
                            <a:pt x="9" y="39"/>
                          </a:cubicBezTo>
                          <a:cubicBezTo>
                            <a:pt x="9" y="39"/>
                            <a:pt x="8" y="39"/>
                            <a:pt x="8" y="39"/>
                          </a:cubicBezTo>
                          <a:cubicBezTo>
                            <a:pt x="8" y="39"/>
                            <a:pt x="8" y="38"/>
                            <a:pt x="8" y="38"/>
                          </a:cubicBezTo>
                          <a:cubicBezTo>
                            <a:pt x="8" y="38"/>
                            <a:pt x="8" y="38"/>
                            <a:pt x="8" y="38"/>
                          </a:cubicBezTo>
                          <a:cubicBezTo>
                            <a:pt x="7" y="38"/>
                            <a:pt x="7" y="38"/>
                            <a:pt x="7" y="37"/>
                          </a:cubicBezTo>
                          <a:cubicBezTo>
                            <a:pt x="7" y="37"/>
                            <a:pt x="7" y="37"/>
                            <a:pt x="7" y="37"/>
                          </a:cubicBezTo>
                          <a:cubicBezTo>
                            <a:pt x="7" y="37"/>
                            <a:pt x="7" y="37"/>
                            <a:pt x="7" y="37"/>
                          </a:cubicBezTo>
                          <a:cubicBezTo>
                            <a:pt x="7" y="37"/>
                            <a:pt x="7" y="37"/>
                            <a:pt x="6" y="36"/>
                          </a:cubicBezTo>
                          <a:cubicBezTo>
                            <a:pt x="6" y="36"/>
                            <a:pt x="6" y="36"/>
                            <a:pt x="6" y="36"/>
                          </a:cubicBezTo>
                          <a:cubicBezTo>
                            <a:pt x="6" y="36"/>
                            <a:pt x="6" y="36"/>
                            <a:pt x="7" y="36"/>
                          </a:cubicBezTo>
                          <a:cubicBezTo>
                            <a:pt x="7" y="36"/>
                            <a:pt x="7" y="35"/>
                            <a:pt x="7" y="35"/>
                          </a:cubicBezTo>
                          <a:cubicBezTo>
                            <a:pt x="6" y="35"/>
                            <a:pt x="6" y="36"/>
                            <a:pt x="6" y="36"/>
                          </a:cubicBezTo>
                          <a:cubicBezTo>
                            <a:pt x="6" y="35"/>
                            <a:pt x="6" y="34"/>
                            <a:pt x="7" y="34"/>
                          </a:cubicBezTo>
                          <a:cubicBezTo>
                            <a:pt x="6" y="34"/>
                            <a:pt x="6" y="34"/>
                            <a:pt x="6" y="35"/>
                          </a:cubicBezTo>
                          <a:cubicBezTo>
                            <a:pt x="6" y="35"/>
                            <a:pt x="6" y="34"/>
                            <a:pt x="6" y="34"/>
                          </a:cubicBezTo>
                          <a:cubicBezTo>
                            <a:pt x="6" y="35"/>
                            <a:pt x="6" y="35"/>
                            <a:pt x="6" y="35"/>
                          </a:cubicBezTo>
                          <a:cubicBezTo>
                            <a:pt x="6" y="35"/>
                            <a:pt x="6" y="34"/>
                            <a:pt x="6" y="34"/>
                          </a:cubicBezTo>
                          <a:cubicBezTo>
                            <a:pt x="6" y="34"/>
                            <a:pt x="6" y="34"/>
                            <a:pt x="6" y="34"/>
                          </a:cubicBezTo>
                          <a:cubicBezTo>
                            <a:pt x="6" y="34"/>
                            <a:pt x="6" y="34"/>
                            <a:pt x="6" y="33"/>
                          </a:cubicBezTo>
                          <a:cubicBezTo>
                            <a:pt x="6" y="33"/>
                            <a:pt x="6" y="33"/>
                            <a:pt x="6" y="33"/>
                          </a:cubicBezTo>
                          <a:cubicBezTo>
                            <a:pt x="6" y="33"/>
                            <a:pt x="6" y="33"/>
                            <a:pt x="7" y="33"/>
                          </a:cubicBezTo>
                          <a:cubicBezTo>
                            <a:pt x="7" y="33"/>
                            <a:pt x="7" y="33"/>
                            <a:pt x="7" y="33"/>
                          </a:cubicBezTo>
                          <a:cubicBezTo>
                            <a:pt x="7" y="33"/>
                            <a:pt x="7" y="33"/>
                            <a:pt x="7" y="33"/>
                          </a:cubicBezTo>
                          <a:cubicBezTo>
                            <a:pt x="7" y="33"/>
                            <a:pt x="7" y="33"/>
                            <a:pt x="7" y="33"/>
                          </a:cubicBezTo>
                          <a:cubicBezTo>
                            <a:pt x="7" y="32"/>
                            <a:pt x="7" y="32"/>
                            <a:pt x="7" y="32"/>
                          </a:cubicBezTo>
                          <a:cubicBezTo>
                            <a:pt x="7" y="32"/>
                            <a:pt x="7" y="32"/>
                            <a:pt x="7" y="32"/>
                          </a:cubicBezTo>
                          <a:cubicBezTo>
                            <a:pt x="8" y="32"/>
                            <a:pt x="8" y="32"/>
                            <a:pt x="8" y="32"/>
                          </a:cubicBezTo>
                          <a:cubicBezTo>
                            <a:pt x="8" y="31"/>
                            <a:pt x="8" y="31"/>
                            <a:pt x="8" y="31"/>
                          </a:cubicBezTo>
                          <a:cubicBezTo>
                            <a:pt x="9" y="31"/>
                            <a:pt x="9" y="30"/>
                            <a:pt x="10" y="30"/>
                          </a:cubicBezTo>
                          <a:cubicBezTo>
                            <a:pt x="10" y="30"/>
                            <a:pt x="11" y="29"/>
                            <a:pt x="12" y="29"/>
                          </a:cubicBezTo>
                          <a:cubicBezTo>
                            <a:pt x="12" y="29"/>
                            <a:pt x="12" y="28"/>
                            <a:pt x="13" y="29"/>
                          </a:cubicBezTo>
                          <a:cubicBezTo>
                            <a:pt x="13" y="28"/>
                            <a:pt x="14" y="28"/>
                            <a:pt x="14" y="28"/>
                          </a:cubicBezTo>
                          <a:cubicBezTo>
                            <a:pt x="15" y="28"/>
                            <a:pt x="16" y="27"/>
                            <a:pt x="17" y="27"/>
                          </a:cubicBezTo>
                          <a:cubicBezTo>
                            <a:pt x="18" y="26"/>
                            <a:pt x="19" y="26"/>
                            <a:pt x="20" y="27"/>
                          </a:cubicBezTo>
                          <a:cubicBezTo>
                            <a:pt x="20" y="27"/>
                            <a:pt x="20" y="27"/>
                            <a:pt x="20" y="27"/>
                          </a:cubicBezTo>
                          <a:cubicBezTo>
                            <a:pt x="21" y="27"/>
                            <a:pt x="21" y="27"/>
                            <a:pt x="22" y="27"/>
                          </a:cubicBezTo>
                          <a:cubicBezTo>
                            <a:pt x="22" y="27"/>
                            <a:pt x="21" y="27"/>
                            <a:pt x="21" y="27"/>
                          </a:cubicBezTo>
                          <a:cubicBezTo>
                            <a:pt x="22" y="27"/>
                            <a:pt x="23" y="27"/>
                            <a:pt x="25" y="27"/>
                          </a:cubicBezTo>
                          <a:cubicBezTo>
                            <a:pt x="27" y="27"/>
                            <a:pt x="28" y="28"/>
                            <a:pt x="29" y="28"/>
                          </a:cubicBezTo>
                          <a:cubicBezTo>
                            <a:pt x="28" y="27"/>
                            <a:pt x="26" y="27"/>
                            <a:pt x="25" y="27"/>
                          </a:cubicBezTo>
                          <a:cubicBezTo>
                            <a:pt x="25" y="27"/>
                            <a:pt x="25" y="27"/>
                            <a:pt x="26" y="27"/>
                          </a:cubicBezTo>
                          <a:cubicBezTo>
                            <a:pt x="25" y="27"/>
                            <a:pt x="25" y="26"/>
                            <a:pt x="24" y="26"/>
                          </a:cubicBezTo>
                          <a:cubicBezTo>
                            <a:pt x="25" y="26"/>
                            <a:pt x="26" y="27"/>
                            <a:pt x="27" y="27"/>
                          </a:cubicBezTo>
                          <a:cubicBezTo>
                            <a:pt x="27" y="26"/>
                            <a:pt x="26" y="26"/>
                            <a:pt x="25" y="26"/>
                          </a:cubicBezTo>
                          <a:cubicBezTo>
                            <a:pt x="27" y="26"/>
                            <a:pt x="28" y="26"/>
                            <a:pt x="29" y="27"/>
                          </a:cubicBezTo>
                          <a:cubicBezTo>
                            <a:pt x="30" y="27"/>
                            <a:pt x="30" y="27"/>
                            <a:pt x="31" y="27"/>
                          </a:cubicBezTo>
                          <a:cubicBezTo>
                            <a:pt x="31" y="28"/>
                            <a:pt x="31" y="28"/>
                            <a:pt x="31" y="28"/>
                          </a:cubicBezTo>
                          <a:cubicBezTo>
                            <a:pt x="31" y="28"/>
                            <a:pt x="31" y="28"/>
                            <a:pt x="31" y="28"/>
                          </a:cubicBezTo>
                          <a:cubicBezTo>
                            <a:pt x="31" y="28"/>
                            <a:pt x="32" y="29"/>
                            <a:pt x="32" y="29"/>
                          </a:cubicBezTo>
                          <a:cubicBezTo>
                            <a:pt x="32" y="29"/>
                            <a:pt x="32" y="29"/>
                            <a:pt x="31" y="29"/>
                          </a:cubicBezTo>
                          <a:cubicBezTo>
                            <a:pt x="31" y="29"/>
                            <a:pt x="32" y="29"/>
                            <a:pt x="32" y="29"/>
                          </a:cubicBezTo>
                          <a:cubicBezTo>
                            <a:pt x="32" y="29"/>
                            <a:pt x="32" y="29"/>
                            <a:pt x="32" y="29"/>
                          </a:cubicBezTo>
                          <a:cubicBezTo>
                            <a:pt x="32" y="29"/>
                            <a:pt x="32" y="29"/>
                            <a:pt x="32" y="29"/>
                          </a:cubicBezTo>
                          <a:cubicBezTo>
                            <a:pt x="32" y="29"/>
                            <a:pt x="33" y="29"/>
                            <a:pt x="34" y="30"/>
                          </a:cubicBezTo>
                          <a:cubicBezTo>
                            <a:pt x="34" y="30"/>
                            <a:pt x="34" y="30"/>
                            <a:pt x="34" y="31"/>
                          </a:cubicBezTo>
                          <a:cubicBezTo>
                            <a:pt x="34" y="31"/>
                            <a:pt x="35" y="31"/>
                            <a:pt x="35" y="31"/>
                          </a:cubicBezTo>
                          <a:cubicBezTo>
                            <a:pt x="35" y="31"/>
                            <a:pt x="35" y="32"/>
                            <a:pt x="35" y="32"/>
                          </a:cubicBezTo>
                          <a:cubicBezTo>
                            <a:pt x="35" y="31"/>
                            <a:pt x="35" y="31"/>
                            <a:pt x="35" y="31"/>
                          </a:cubicBezTo>
                          <a:cubicBezTo>
                            <a:pt x="35" y="31"/>
                            <a:pt x="35" y="31"/>
                            <a:pt x="35" y="31"/>
                          </a:cubicBezTo>
                          <a:cubicBezTo>
                            <a:pt x="36" y="31"/>
                            <a:pt x="36" y="32"/>
                            <a:pt x="37" y="32"/>
                          </a:cubicBezTo>
                          <a:cubicBezTo>
                            <a:pt x="37" y="32"/>
                            <a:pt x="37" y="32"/>
                            <a:pt x="37" y="32"/>
                          </a:cubicBezTo>
                          <a:cubicBezTo>
                            <a:pt x="40" y="34"/>
                            <a:pt x="44" y="36"/>
                            <a:pt x="48" y="37"/>
                          </a:cubicBezTo>
                          <a:cubicBezTo>
                            <a:pt x="52" y="38"/>
                            <a:pt x="56" y="38"/>
                            <a:pt x="60" y="38"/>
                          </a:cubicBezTo>
                          <a:cubicBezTo>
                            <a:pt x="62" y="38"/>
                            <a:pt x="63" y="38"/>
                            <a:pt x="65" y="37"/>
                          </a:cubicBezTo>
                          <a:cubicBezTo>
                            <a:pt x="63" y="37"/>
                            <a:pt x="60" y="37"/>
                            <a:pt x="58" y="37"/>
                          </a:cubicBezTo>
                          <a:cubicBezTo>
                            <a:pt x="61" y="37"/>
                            <a:pt x="62" y="37"/>
                            <a:pt x="64" y="36"/>
                          </a:cubicBezTo>
                          <a:cubicBezTo>
                            <a:pt x="64" y="37"/>
                            <a:pt x="65" y="37"/>
                            <a:pt x="65" y="37"/>
                          </a:cubicBezTo>
                          <a:cubicBezTo>
                            <a:pt x="65" y="37"/>
                            <a:pt x="65" y="37"/>
                            <a:pt x="64" y="36"/>
                          </a:cubicBezTo>
                          <a:cubicBezTo>
                            <a:pt x="65" y="36"/>
                            <a:pt x="65" y="36"/>
                            <a:pt x="66" y="36"/>
                          </a:cubicBezTo>
                          <a:cubicBezTo>
                            <a:pt x="63" y="36"/>
                            <a:pt x="60" y="35"/>
                            <a:pt x="56" y="35"/>
                          </a:cubicBezTo>
                          <a:cubicBezTo>
                            <a:pt x="55" y="35"/>
                            <a:pt x="54" y="35"/>
                            <a:pt x="53" y="34"/>
                          </a:cubicBezTo>
                          <a:cubicBezTo>
                            <a:pt x="52" y="35"/>
                            <a:pt x="52" y="35"/>
                            <a:pt x="51" y="35"/>
                          </a:cubicBezTo>
                          <a:cubicBezTo>
                            <a:pt x="50" y="35"/>
                            <a:pt x="49" y="34"/>
                            <a:pt x="49" y="34"/>
                          </a:cubicBezTo>
                          <a:cubicBezTo>
                            <a:pt x="49" y="34"/>
                            <a:pt x="49" y="34"/>
                            <a:pt x="49" y="34"/>
                          </a:cubicBezTo>
                          <a:cubicBezTo>
                            <a:pt x="48" y="34"/>
                            <a:pt x="48" y="34"/>
                            <a:pt x="48" y="33"/>
                          </a:cubicBezTo>
                          <a:cubicBezTo>
                            <a:pt x="47" y="33"/>
                            <a:pt x="47" y="33"/>
                            <a:pt x="47" y="33"/>
                          </a:cubicBezTo>
                          <a:cubicBezTo>
                            <a:pt x="47" y="33"/>
                            <a:pt x="46" y="33"/>
                            <a:pt x="46" y="33"/>
                          </a:cubicBezTo>
                          <a:cubicBezTo>
                            <a:pt x="45" y="33"/>
                            <a:pt x="45" y="33"/>
                            <a:pt x="44" y="33"/>
                          </a:cubicBezTo>
                          <a:cubicBezTo>
                            <a:pt x="43" y="32"/>
                            <a:pt x="43" y="32"/>
                            <a:pt x="42" y="32"/>
                          </a:cubicBezTo>
                          <a:cubicBezTo>
                            <a:pt x="42" y="32"/>
                            <a:pt x="41" y="32"/>
                            <a:pt x="41" y="31"/>
                          </a:cubicBezTo>
                          <a:cubicBezTo>
                            <a:pt x="41" y="31"/>
                            <a:pt x="41" y="31"/>
                            <a:pt x="41" y="30"/>
                          </a:cubicBezTo>
                          <a:cubicBezTo>
                            <a:pt x="38" y="29"/>
                            <a:pt x="36" y="28"/>
                            <a:pt x="34" y="26"/>
                          </a:cubicBezTo>
                          <a:cubicBezTo>
                            <a:pt x="34" y="26"/>
                            <a:pt x="33" y="25"/>
                            <a:pt x="33" y="25"/>
                          </a:cubicBezTo>
                          <a:cubicBezTo>
                            <a:pt x="32" y="24"/>
                            <a:pt x="32" y="24"/>
                            <a:pt x="32" y="24"/>
                          </a:cubicBezTo>
                          <a:cubicBezTo>
                            <a:pt x="31" y="23"/>
                            <a:pt x="31" y="23"/>
                            <a:pt x="31" y="23"/>
                          </a:cubicBezTo>
                          <a:cubicBezTo>
                            <a:pt x="30" y="23"/>
                            <a:pt x="30" y="22"/>
                            <a:pt x="30" y="22"/>
                          </a:cubicBezTo>
                          <a:cubicBezTo>
                            <a:pt x="30" y="21"/>
                            <a:pt x="29" y="21"/>
                            <a:pt x="29" y="20"/>
                          </a:cubicBezTo>
                          <a:cubicBezTo>
                            <a:pt x="27" y="19"/>
                            <a:pt x="26" y="17"/>
                            <a:pt x="25" y="15"/>
                          </a:cubicBezTo>
                          <a:cubicBezTo>
                            <a:pt x="25" y="15"/>
                            <a:pt x="26" y="15"/>
                            <a:pt x="26" y="15"/>
                          </a:cubicBezTo>
                          <a:close/>
                          <a:moveTo>
                            <a:pt x="14" y="40"/>
                          </a:moveTo>
                          <a:cubicBezTo>
                            <a:pt x="14" y="40"/>
                            <a:pt x="14" y="40"/>
                            <a:pt x="14" y="41"/>
                          </a:cubicBezTo>
                          <a:cubicBezTo>
                            <a:pt x="14" y="41"/>
                            <a:pt x="14" y="41"/>
                            <a:pt x="14" y="41"/>
                          </a:cubicBezTo>
                          <a:cubicBezTo>
                            <a:pt x="13" y="41"/>
                            <a:pt x="13" y="41"/>
                            <a:pt x="13" y="41"/>
                          </a:cubicBezTo>
                          <a:cubicBezTo>
                            <a:pt x="13" y="41"/>
                            <a:pt x="13" y="40"/>
                            <a:pt x="14" y="40"/>
                          </a:cubicBezTo>
                          <a:close/>
                          <a:moveTo>
                            <a:pt x="13" y="38"/>
                          </a:moveTo>
                          <a:cubicBezTo>
                            <a:pt x="13" y="38"/>
                            <a:pt x="13" y="38"/>
                            <a:pt x="13" y="38"/>
                          </a:cubicBezTo>
                          <a:cubicBezTo>
                            <a:pt x="13" y="37"/>
                            <a:pt x="14" y="37"/>
                            <a:pt x="14" y="37"/>
                          </a:cubicBezTo>
                          <a:cubicBezTo>
                            <a:pt x="14" y="38"/>
                            <a:pt x="13" y="38"/>
                            <a:pt x="13" y="38"/>
                          </a:cubicBezTo>
                          <a:cubicBezTo>
                            <a:pt x="13" y="38"/>
                            <a:pt x="13" y="38"/>
                            <a:pt x="13" y="38"/>
                          </a:cubicBezTo>
                          <a:close/>
                          <a:moveTo>
                            <a:pt x="14" y="44"/>
                          </a:moveTo>
                          <a:cubicBezTo>
                            <a:pt x="15" y="43"/>
                            <a:pt x="15" y="41"/>
                            <a:pt x="15" y="40"/>
                          </a:cubicBezTo>
                          <a:cubicBezTo>
                            <a:pt x="15" y="40"/>
                            <a:pt x="15" y="39"/>
                            <a:pt x="14" y="38"/>
                          </a:cubicBezTo>
                          <a:cubicBezTo>
                            <a:pt x="14" y="38"/>
                            <a:pt x="14" y="38"/>
                            <a:pt x="14" y="38"/>
                          </a:cubicBezTo>
                          <a:cubicBezTo>
                            <a:pt x="14" y="38"/>
                            <a:pt x="14" y="38"/>
                            <a:pt x="14" y="38"/>
                          </a:cubicBezTo>
                          <a:cubicBezTo>
                            <a:pt x="14" y="38"/>
                            <a:pt x="14" y="38"/>
                            <a:pt x="14" y="38"/>
                          </a:cubicBezTo>
                          <a:cubicBezTo>
                            <a:pt x="14" y="38"/>
                            <a:pt x="14" y="38"/>
                            <a:pt x="14" y="37"/>
                          </a:cubicBezTo>
                          <a:cubicBezTo>
                            <a:pt x="14" y="37"/>
                            <a:pt x="14" y="37"/>
                            <a:pt x="14" y="37"/>
                          </a:cubicBezTo>
                          <a:cubicBezTo>
                            <a:pt x="15" y="37"/>
                            <a:pt x="15" y="37"/>
                            <a:pt x="15" y="37"/>
                          </a:cubicBezTo>
                          <a:cubicBezTo>
                            <a:pt x="15" y="38"/>
                            <a:pt x="15" y="38"/>
                            <a:pt x="15" y="39"/>
                          </a:cubicBezTo>
                          <a:cubicBezTo>
                            <a:pt x="16" y="39"/>
                            <a:pt x="16" y="40"/>
                            <a:pt x="16" y="41"/>
                          </a:cubicBezTo>
                          <a:cubicBezTo>
                            <a:pt x="15" y="42"/>
                            <a:pt x="15" y="43"/>
                            <a:pt x="14"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14558"/>
                    <p:cNvSpPr>
                      <a:spLocks/>
                    </p:cNvSpPr>
                    <p:nvPr/>
                  </p:nvSpPr>
                  <p:spPr bwMode="auto">
                    <a:xfrm>
                      <a:off x="1905" y="347"/>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14559"/>
                    <p:cNvSpPr>
                      <a:spLocks/>
                    </p:cNvSpPr>
                    <p:nvPr/>
                  </p:nvSpPr>
                  <p:spPr bwMode="auto">
                    <a:xfrm>
                      <a:off x="1962" y="314"/>
                      <a:ext cx="16" cy="8"/>
                    </a:xfrm>
                    <a:custGeom>
                      <a:avLst/>
                      <a:gdLst>
                        <a:gd name="T0" fmla="*/ 4 w 4"/>
                        <a:gd name="T1" fmla="*/ 2 h 2"/>
                        <a:gd name="T2" fmla="*/ 2 w 4"/>
                        <a:gd name="T3" fmla="*/ 1 h 2"/>
                        <a:gd name="T4" fmla="*/ 0 w 4"/>
                        <a:gd name="T5" fmla="*/ 0 h 2"/>
                        <a:gd name="T6" fmla="*/ 1 w 4"/>
                        <a:gd name="T7" fmla="*/ 0 h 2"/>
                        <a:gd name="T8" fmla="*/ 0 w 4"/>
                        <a:gd name="T9" fmla="*/ 0 h 2"/>
                        <a:gd name="T10" fmla="*/ 0 w 4"/>
                        <a:gd name="T11" fmla="*/ 0 h 2"/>
                        <a:gd name="T12" fmla="*/ 3 w 4"/>
                        <a:gd name="T13" fmla="*/ 0 h 2"/>
                        <a:gd name="T14" fmla="*/ 4 w 4"/>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4" y="2"/>
                          </a:moveTo>
                          <a:cubicBezTo>
                            <a:pt x="4" y="2"/>
                            <a:pt x="3" y="1"/>
                            <a:pt x="2" y="1"/>
                          </a:cubicBezTo>
                          <a:cubicBezTo>
                            <a:pt x="1" y="0"/>
                            <a:pt x="0" y="0"/>
                            <a:pt x="0" y="0"/>
                          </a:cubicBezTo>
                          <a:cubicBezTo>
                            <a:pt x="1" y="0"/>
                            <a:pt x="1" y="0"/>
                            <a:pt x="1" y="0"/>
                          </a:cubicBezTo>
                          <a:cubicBezTo>
                            <a:pt x="1" y="0"/>
                            <a:pt x="0" y="0"/>
                            <a:pt x="0" y="0"/>
                          </a:cubicBezTo>
                          <a:cubicBezTo>
                            <a:pt x="0" y="0"/>
                            <a:pt x="0" y="0"/>
                            <a:pt x="0" y="0"/>
                          </a:cubicBezTo>
                          <a:cubicBezTo>
                            <a:pt x="1" y="0"/>
                            <a:pt x="1" y="0"/>
                            <a:pt x="3" y="0"/>
                          </a:cubicBezTo>
                          <a:cubicBezTo>
                            <a:pt x="4" y="1"/>
                            <a:pt x="4"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3" name="Group 14761"/>
                  <p:cNvGrpSpPr>
                    <a:grpSpLocks/>
                  </p:cNvGrpSpPr>
                  <p:nvPr/>
                </p:nvGrpSpPr>
                <p:grpSpPr bwMode="auto">
                  <a:xfrm>
                    <a:off x="2354263" y="-574675"/>
                    <a:ext cx="2022475" cy="1743075"/>
                    <a:chOff x="1483" y="-362"/>
                    <a:chExt cx="1274" cy="1098"/>
                  </a:xfrm>
                  <a:grpFill/>
                </p:grpSpPr>
                <p:sp>
                  <p:nvSpPr>
                    <p:cNvPr id="76" name="Freeform 14561"/>
                    <p:cNvSpPr>
                      <a:spLocks/>
                    </p:cNvSpPr>
                    <p:nvPr/>
                  </p:nvSpPr>
                  <p:spPr bwMode="auto">
                    <a:xfrm>
                      <a:off x="1905" y="216"/>
                      <a:ext cx="20" cy="20"/>
                    </a:xfrm>
                    <a:custGeom>
                      <a:avLst/>
                      <a:gdLst>
                        <a:gd name="T0" fmla="*/ 3 w 5"/>
                        <a:gd name="T1" fmla="*/ 5 h 5"/>
                        <a:gd name="T2" fmla="*/ 2 w 5"/>
                        <a:gd name="T3" fmla="*/ 5 h 5"/>
                        <a:gd name="T4" fmla="*/ 3 w 5"/>
                        <a:gd name="T5" fmla="*/ 4 h 5"/>
                        <a:gd name="T6" fmla="*/ 3 w 5"/>
                        <a:gd name="T7" fmla="*/ 4 h 5"/>
                        <a:gd name="T8" fmla="*/ 3 w 5"/>
                        <a:gd name="T9" fmla="*/ 4 h 5"/>
                        <a:gd name="T10" fmla="*/ 3 w 5"/>
                        <a:gd name="T11" fmla="*/ 4 h 5"/>
                        <a:gd name="T12" fmla="*/ 2 w 5"/>
                        <a:gd name="T13" fmla="*/ 4 h 5"/>
                        <a:gd name="T14" fmla="*/ 2 w 5"/>
                        <a:gd name="T15" fmla="*/ 4 h 5"/>
                        <a:gd name="T16" fmla="*/ 2 w 5"/>
                        <a:gd name="T17" fmla="*/ 4 h 5"/>
                        <a:gd name="T18" fmla="*/ 1 w 5"/>
                        <a:gd name="T19" fmla="*/ 4 h 5"/>
                        <a:gd name="T20" fmla="*/ 2 w 5"/>
                        <a:gd name="T21" fmla="*/ 5 h 5"/>
                        <a:gd name="T22" fmla="*/ 2 w 5"/>
                        <a:gd name="T23" fmla="*/ 5 h 5"/>
                        <a:gd name="T24" fmla="*/ 1 w 5"/>
                        <a:gd name="T25" fmla="*/ 5 h 5"/>
                        <a:gd name="T26" fmla="*/ 0 w 5"/>
                        <a:gd name="T27" fmla="*/ 4 h 5"/>
                        <a:gd name="T28" fmla="*/ 0 w 5"/>
                        <a:gd name="T29" fmla="*/ 2 h 5"/>
                        <a:gd name="T30" fmla="*/ 1 w 5"/>
                        <a:gd name="T31" fmla="*/ 1 h 5"/>
                        <a:gd name="T32" fmla="*/ 2 w 5"/>
                        <a:gd name="T33" fmla="*/ 0 h 5"/>
                        <a:gd name="T34" fmla="*/ 3 w 5"/>
                        <a:gd name="T35" fmla="*/ 1 h 5"/>
                        <a:gd name="T36" fmla="*/ 4 w 5"/>
                        <a:gd name="T37" fmla="*/ 2 h 5"/>
                        <a:gd name="T38" fmla="*/ 4 w 5"/>
                        <a:gd name="T39" fmla="*/ 4 h 5"/>
                        <a:gd name="T40" fmla="*/ 3 w 5"/>
                        <a:gd name="T4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5">
                          <a:moveTo>
                            <a:pt x="3" y="5"/>
                          </a:moveTo>
                          <a:cubicBezTo>
                            <a:pt x="3" y="5"/>
                            <a:pt x="2" y="5"/>
                            <a:pt x="2" y="5"/>
                          </a:cubicBezTo>
                          <a:cubicBezTo>
                            <a:pt x="2" y="5"/>
                            <a:pt x="3" y="4"/>
                            <a:pt x="3" y="4"/>
                          </a:cubicBezTo>
                          <a:cubicBezTo>
                            <a:pt x="3" y="4"/>
                            <a:pt x="3" y="4"/>
                            <a:pt x="3" y="4"/>
                          </a:cubicBezTo>
                          <a:cubicBezTo>
                            <a:pt x="3" y="4"/>
                            <a:pt x="3" y="4"/>
                            <a:pt x="3" y="4"/>
                          </a:cubicBezTo>
                          <a:cubicBezTo>
                            <a:pt x="3" y="4"/>
                            <a:pt x="3" y="4"/>
                            <a:pt x="3" y="4"/>
                          </a:cubicBezTo>
                          <a:cubicBezTo>
                            <a:pt x="3" y="4"/>
                            <a:pt x="3" y="4"/>
                            <a:pt x="2" y="4"/>
                          </a:cubicBezTo>
                          <a:cubicBezTo>
                            <a:pt x="2" y="4"/>
                            <a:pt x="2" y="4"/>
                            <a:pt x="2" y="4"/>
                          </a:cubicBezTo>
                          <a:cubicBezTo>
                            <a:pt x="2" y="4"/>
                            <a:pt x="2" y="4"/>
                            <a:pt x="2" y="4"/>
                          </a:cubicBezTo>
                          <a:cubicBezTo>
                            <a:pt x="2" y="4"/>
                            <a:pt x="1" y="4"/>
                            <a:pt x="1" y="4"/>
                          </a:cubicBezTo>
                          <a:cubicBezTo>
                            <a:pt x="1" y="4"/>
                            <a:pt x="2" y="5"/>
                            <a:pt x="2" y="5"/>
                          </a:cubicBezTo>
                          <a:cubicBezTo>
                            <a:pt x="2" y="5"/>
                            <a:pt x="2" y="5"/>
                            <a:pt x="2" y="5"/>
                          </a:cubicBezTo>
                          <a:cubicBezTo>
                            <a:pt x="1" y="5"/>
                            <a:pt x="1" y="5"/>
                            <a:pt x="1" y="5"/>
                          </a:cubicBezTo>
                          <a:cubicBezTo>
                            <a:pt x="1" y="4"/>
                            <a:pt x="0" y="4"/>
                            <a:pt x="0" y="4"/>
                          </a:cubicBezTo>
                          <a:cubicBezTo>
                            <a:pt x="0" y="3"/>
                            <a:pt x="0" y="3"/>
                            <a:pt x="0" y="2"/>
                          </a:cubicBezTo>
                          <a:cubicBezTo>
                            <a:pt x="0" y="2"/>
                            <a:pt x="0" y="1"/>
                            <a:pt x="1" y="1"/>
                          </a:cubicBezTo>
                          <a:cubicBezTo>
                            <a:pt x="1" y="1"/>
                            <a:pt x="1" y="1"/>
                            <a:pt x="2" y="0"/>
                          </a:cubicBezTo>
                          <a:cubicBezTo>
                            <a:pt x="2" y="0"/>
                            <a:pt x="3" y="0"/>
                            <a:pt x="3" y="1"/>
                          </a:cubicBezTo>
                          <a:cubicBezTo>
                            <a:pt x="4" y="1"/>
                            <a:pt x="4" y="2"/>
                            <a:pt x="4" y="2"/>
                          </a:cubicBezTo>
                          <a:cubicBezTo>
                            <a:pt x="5" y="3"/>
                            <a:pt x="5" y="3"/>
                            <a:pt x="4" y="4"/>
                          </a:cubicBezTo>
                          <a:cubicBezTo>
                            <a:pt x="4" y="4"/>
                            <a:pt x="4" y="4"/>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4562"/>
                    <p:cNvSpPr>
                      <a:spLocks/>
                    </p:cNvSpPr>
                    <p:nvPr/>
                  </p:nvSpPr>
                  <p:spPr bwMode="auto">
                    <a:xfrm>
                      <a:off x="2228" y="396"/>
                      <a:ext cx="21" cy="16"/>
                    </a:xfrm>
                    <a:custGeom>
                      <a:avLst/>
                      <a:gdLst>
                        <a:gd name="T0" fmla="*/ 0 w 5"/>
                        <a:gd name="T1" fmla="*/ 3 h 4"/>
                        <a:gd name="T2" fmla="*/ 0 w 5"/>
                        <a:gd name="T3" fmla="*/ 2 h 4"/>
                        <a:gd name="T4" fmla="*/ 1 w 5"/>
                        <a:gd name="T5" fmla="*/ 1 h 4"/>
                        <a:gd name="T6" fmla="*/ 2 w 5"/>
                        <a:gd name="T7" fmla="*/ 0 h 4"/>
                        <a:gd name="T8" fmla="*/ 4 w 5"/>
                        <a:gd name="T9" fmla="*/ 0 h 4"/>
                        <a:gd name="T10" fmla="*/ 5 w 5"/>
                        <a:gd name="T11" fmla="*/ 2 h 4"/>
                        <a:gd name="T12" fmla="*/ 5 w 5"/>
                        <a:gd name="T13" fmla="*/ 3 h 4"/>
                        <a:gd name="T14" fmla="*/ 4 w 5"/>
                        <a:gd name="T15" fmla="*/ 4 h 4"/>
                        <a:gd name="T16" fmla="*/ 3 w 5"/>
                        <a:gd name="T17" fmla="*/ 4 h 4"/>
                        <a:gd name="T18" fmla="*/ 3 w 5"/>
                        <a:gd name="T19" fmla="*/ 4 h 4"/>
                        <a:gd name="T20" fmla="*/ 4 w 5"/>
                        <a:gd name="T21" fmla="*/ 4 h 4"/>
                        <a:gd name="T22" fmla="*/ 4 w 5"/>
                        <a:gd name="T23" fmla="*/ 3 h 4"/>
                        <a:gd name="T24" fmla="*/ 4 w 5"/>
                        <a:gd name="T25" fmla="*/ 3 h 4"/>
                        <a:gd name="T26" fmla="*/ 3 w 5"/>
                        <a:gd name="T27" fmla="*/ 4 h 4"/>
                        <a:gd name="T28" fmla="*/ 2 w 5"/>
                        <a:gd name="T29" fmla="*/ 4 h 4"/>
                        <a:gd name="T30" fmla="*/ 3 w 5"/>
                        <a:gd name="T31" fmla="*/ 4 h 4"/>
                        <a:gd name="T32" fmla="*/ 1 w 5"/>
                        <a:gd name="T33" fmla="*/ 4 h 4"/>
                        <a:gd name="T34" fmla="*/ 2 w 5"/>
                        <a:gd name="T35" fmla="*/ 4 h 4"/>
                        <a:gd name="T36" fmla="*/ 2 w 5"/>
                        <a:gd name="T37" fmla="*/ 4 h 4"/>
                        <a:gd name="T38" fmla="*/ 1 w 5"/>
                        <a:gd name="T39" fmla="*/ 4 h 4"/>
                        <a:gd name="T40" fmla="*/ 0 w 5"/>
                        <a:gd name="T4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4">
                          <a:moveTo>
                            <a:pt x="0" y="3"/>
                          </a:moveTo>
                          <a:cubicBezTo>
                            <a:pt x="0" y="3"/>
                            <a:pt x="0" y="2"/>
                            <a:pt x="0" y="2"/>
                          </a:cubicBezTo>
                          <a:cubicBezTo>
                            <a:pt x="0" y="1"/>
                            <a:pt x="1" y="1"/>
                            <a:pt x="1" y="1"/>
                          </a:cubicBezTo>
                          <a:cubicBezTo>
                            <a:pt x="1" y="0"/>
                            <a:pt x="2" y="0"/>
                            <a:pt x="2" y="0"/>
                          </a:cubicBezTo>
                          <a:cubicBezTo>
                            <a:pt x="3" y="0"/>
                            <a:pt x="3" y="0"/>
                            <a:pt x="4" y="0"/>
                          </a:cubicBezTo>
                          <a:cubicBezTo>
                            <a:pt x="4" y="1"/>
                            <a:pt x="5" y="1"/>
                            <a:pt x="5" y="2"/>
                          </a:cubicBezTo>
                          <a:cubicBezTo>
                            <a:pt x="5" y="2"/>
                            <a:pt x="5" y="3"/>
                            <a:pt x="5" y="3"/>
                          </a:cubicBezTo>
                          <a:cubicBezTo>
                            <a:pt x="4" y="4"/>
                            <a:pt x="4" y="4"/>
                            <a:pt x="4" y="4"/>
                          </a:cubicBezTo>
                          <a:cubicBezTo>
                            <a:pt x="3" y="4"/>
                            <a:pt x="3" y="4"/>
                            <a:pt x="3" y="4"/>
                          </a:cubicBezTo>
                          <a:cubicBezTo>
                            <a:pt x="3" y="4"/>
                            <a:pt x="3" y="4"/>
                            <a:pt x="3" y="4"/>
                          </a:cubicBezTo>
                          <a:cubicBezTo>
                            <a:pt x="3" y="4"/>
                            <a:pt x="3" y="4"/>
                            <a:pt x="4" y="4"/>
                          </a:cubicBezTo>
                          <a:cubicBezTo>
                            <a:pt x="4" y="3"/>
                            <a:pt x="4" y="3"/>
                            <a:pt x="4" y="3"/>
                          </a:cubicBezTo>
                          <a:cubicBezTo>
                            <a:pt x="4" y="3"/>
                            <a:pt x="4" y="3"/>
                            <a:pt x="4" y="3"/>
                          </a:cubicBezTo>
                          <a:cubicBezTo>
                            <a:pt x="3" y="4"/>
                            <a:pt x="3" y="4"/>
                            <a:pt x="3" y="4"/>
                          </a:cubicBezTo>
                          <a:cubicBezTo>
                            <a:pt x="3" y="4"/>
                            <a:pt x="2" y="4"/>
                            <a:pt x="2" y="4"/>
                          </a:cubicBezTo>
                          <a:cubicBezTo>
                            <a:pt x="2" y="4"/>
                            <a:pt x="3" y="4"/>
                            <a:pt x="3" y="4"/>
                          </a:cubicBezTo>
                          <a:cubicBezTo>
                            <a:pt x="2" y="4"/>
                            <a:pt x="2" y="4"/>
                            <a:pt x="1" y="4"/>
                          </a:cubicBezTo>
                          <a:cubicBezTo>
                            <a:pt x="2" y="4"/>
                            <a:pt x="2" y="4"/>
                            <a:pt x="2" y="4"/>
                          </a:cubicBezTo>
                          <a:cubicBezTo>
                            <a:pt x="2" y="4"/>
                            <a:pt x="2" y="4"/>
                            <a:pt x="2" y="4"/>
                          </a:cubicBezTo>
                          <a:cubicBezTo>
                            <a:pt x="2" y="4"/>
                            <a:pt x="2" y="4"/>
                            <a:pt x="1" y="4"/>
                          </a:cubicBezTo>
                          <a:cubicBezTo>
                            <a:pt x="1" y="4"/>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4563"/>
                    <p:cNvSpPr>
                      <a:spLocks/>
                    </p:cNvSpPr>
                    <p:nvPr/>
                  </p:nvSpPr>
                  <p:spPr bwMode="auto">
                    <a:xfrm>
                      <a:off x="1843" y="396"/>
                      <a:ext cx="17" cy="20"/>
                    </a:xfrm>
                    <a:custGeom>
                      <a:avLst/>
                      <a:gdLst>
                        <a:gd name="T0" fmla="*/ 0 w 4"/>
                        <a:gd name="T1" fmla="*/ 2 h 5"/>
                        <a:gd name="T2" fmla="*/ 1 w 4"/>
                        <a:gd name="T3" fmla="*/ 1 h 5"/>
                        <a:gd name="T4" fmla="*/ 2 w 4"/>
                        <a:gd name="T5" fmla="*/ 0 h 5"/>
                        <a:gd name="T6" fmla="*/ 3 w 4"/>
                        <a:gd name="T7" fmla="*/ 1 h 5"/>
                        <a:gd name="T8" fmla="*/ 4 w 4"/>
                        <a:gd name="T9" fmla="*/ 2 h 5"/>
                        <a:gd name="T10" fmla="*/ 4 w 4"/>
                        <a:gd name="T11" fmla="*/ 3 h 5"/>
                        <a:gd name="T12" fmla="*/ 3 w 4"/>
                        <a:gd name="T13" fmla="*/ 5 h 5"/>
                        <a:gd name="T14" fmla="*/ 1 w 4"/>
                        <a:gd name="T15" fmla="*/ 5 h 5"/>
                        <a:gd name="T16" fmla="*/ 0 w 4"/>
                        <a:gd name="T17" fmla="*/ 4 h 5"/>
                        <a:gd name="T18" fmla="*/ 0 w 4"/>
                        <a:gd name="T19" fmla="*/ 3 h 5"/>
                        <a:gd name="T20" fmla="*/ 1 w 4"/>
                        <a:gd name="T21" fmla="*/ 4 h 5"/>
                        <a:gd name="T22" fmla="*/ 1 w 4"/>
                        <a:gd name="T23" fmla="*/ 4 h 5"/>
                        <a:gd name="T24" fmla="*/ 1 w 4"/>
                        <a:gd name="T25" fmla="*/ 4 h 5"/>
                        <a:gd name="T26" fmla="*/ 1 w 4"/>
                        <a:gd name="T27" fmla="*/ 4 h 5"/>
                        <a:gd name="T28" fmla="*/ 1 w 4"/>
                        <a:gd name="T29" fmla="*/ 3 h 5"/>
                        <a:gd name="T30" fmla="*/ 1 w 4"/>
                        <a:gd name="T31" fmla="*/ 3 h 5"/>
                        <a:gd name="T32" fmla="*/ 0 w 4"/>
                        <a:gd name="T33" fmla="*/ 3 h 5"/>
                        <a:gd name="T34" fmla="*/ 0 w 4"/>
                        <a:gd name="T35" fmla="*/ 2 h 5"/>
                        <a:gd name="T36" fmla="*/ 0 w 4"/>
                        <a:gd name="T37" fmla="*/ 3 h 5"/>
                        <a:gd name="T38" fmla="*/ 0 w 4"/>
                        <a:gd name="T39" fmla="*/ 3 h 5"/>
                        <a:gd name="T40" fmla="*/ 0 w 4"/>
                        <a:gd name="T4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 h="5">
                          <a:moveTo>
                            <a:pt x="0" y="2"/>
                          </a:moveTo>
                          <a:cubicBezTo>
                            <a:pt x="0" y="2"/>
                            <a:pt x="0" y="1"/>
                            <a:pt x="1" y="1"/>
                          </a:cubicBezTo>
                          <a:cubicBezTo>
                            <a:pt x="1" y="1"/>
                            <a:pt x="1" y="0"/>
                            <a:pt x="2" y="0"/>
                          </a:cubicBezTo>
                          <a:cubicBezTo>
                            <a:pt x="2" y="0"/>
                            <a:pt x="3" y="0"/>
                            <a:pt x="3" y="1"/>
                          </a:cubicBezTo>
                          <a:cubicBezTo>
                            <a:pt x="4" y="1"/>
                            <a:pt x="4" y="1"/>
                            <a:pt x="4" y="2"/>
                          </a:cubicBezTo>
                          <a:cubicBezTo>
                            <a:pt x="4" y="2"/>
                            <a:pt x="4" y="3"/>
                            <a:pt x="4" y="3"/>
                          </a:cubicBezTo>
                          <a:cubicBezTo>
                            <a:pt x="4" y="4"/>
                            <a:pt x="4" y="4"/>
                            <a:pt x="3" y="5"/>
                          </a:cubicBezTo>
                          <a:cubicBezTo>
                            <a:pt x="3" y="5"/>
                            <a:pt x="2" y="5"/>
                            <a:pt x="1" y="5"/>
                          </a:cubicBezTo>
                          <a:cubicBezTo>
                            <a:pt x="1" y="5"/>
                            <a:pt x="1" y="4"/>
                            <a:pt x="0" y="4"/>
                          </a:cubicBezTo>
                          <a:cubicBezTo>
                            <a:pt x="0" y="4"/>
                            <a:pt x="0" y="3"/>
                            <a:pt x="0" y="3"/>
                          </a:cubicBezTo>
                          <a:cubicBezTo>
                            <a:pt x="0" y="3"/>
                            <a:pt x="0" y="4"/>
                            <a:pt x="1" y="4"/>
                          </a:cubicBezTo>
                          <a:cubicBezTo>
                            <a:pt x="1" y="4"/>
                            <a:pt x="1" y="4"/>
                            <a:pt x="1" y="4"/>
                          </a:cubicBezTo>
                          <a:cubicBezTo>
                            <a:pt x="1" y="4"/>
                            <a:pt x="1" y="4"/>
                            <a:pt x="1" y="4"/>
                          </a:cubicBezTo>
                          <a:cubicBezTo>
                            <a:pt x="1" y="4"/>
                            <a:pt x="1" y="4"/>
                            <a:pt x="1" y="4"/>
                          </a:cubicBezTo>
                          <a:cubicBezTo>
                            <a:pt x="1" y="4"/>
                            <a:pt x="1" y="3"/>
                            <a:pt x="1" y="3"/>
                          </a:cubicBezTo>
                          <a:cubicBezTo>
                            <a:pt x="1" y="3"/>
                            <a:pt x="1" y="3"/>
                            <a:pt x="1" y="3"/>
                          </a:cubicBezTo>
                          <a:cubicBezTo>
                            <a:pt x="1" y="3"/>
                            <a:pt x="0" y="3"/>
                            <a:pt x="0" y="3"/>
                          </a:cubicBezTo>
                          <a:cubicBezTo>
                            <a:pt x="0" y="3"/>
                            <a:pt x="0" y="2"/>
                            <a:pt x="0" y="2"/>
                          </a:cubicBezTo>
                          <a:cubicBezTo>
                            <a:pt x="0" y="2"/>
                            <a:pt x="0" y="3"/>
                            <a:pt x="0" y="3"/>
                          </a:cubicBezTo>
                          <a:cubicBezTo>
                            <a:pt x="0" y="3"/>
                            <a:pt x="0" y="3"/>
                            <a:pt x="0" y="3"/>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4564"/>
                    <p:cNvSpPr>
                      <a:spLocks/>
                    </p:cNvSpPr>
                    <p:nvPr/>
                  </p:nvSpPr>
                  <p:spPr bwMode="auto">
                    <a:xfrm>
                      <a:off x="1929" y="584"/>
                      <a:ext cx="41" cy="21"/>
                    </a:xfrm>
                    <a:custGeom>
                      <a:avLst/>
                      <a:gdLst>
                        <a:gd name="T0" fmla="*/ 0 w 10"/>
                        <a:gd name="T1" fmla="*/ 0 h 5"/>
                        <a:gd name="T2" fmla="*/ 6 w 10"/>
                        <a:gd name="T3" fmla="*/ 1 h 5"/>
                        <a:gd name="T4" fmla="*/ 10 w 10"/>
                        <a:gd name="T5" fmla="*/ 4 h 5"/>
                        <a:gd name="T6" fmla="*/ 10 w 10"/>
                        <a:gd name="T7" fmla="*/ 4 h 5"/>
                        <a:gd name="T8" fmla="*/ 10 w 10"/>
                        <a:gd name="T9" fmla="*/ 4 h 5"/>
                        <a:gd name="T10" fmla="*/ 8 w 10"/>
                        <a:gd name="T11" fmla="*/ 5 h 5"/>
                        <a:gd name="T12" fmla="*/ 5 w 10"/>
                        <a:gd name="T13" fmla="*/ 5 h 5"/>
                        <a:gd name="T14" fmla="*/ 0 w 10"/>
                        <a:gd name="T15" fmla="*/ 1 h 5"/>
                        <a:gd name="T16" fmla="*/ 0 w 10"/>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5">
                          <a:moveTo>
                            <a:pt x="0" y="0"/>
                          </a:moveTo>
                          <a:cubicBezTo>
                            <a:pt x="2" y="0"/>
                            <a:pt x="4" y="0"/>
                            <a:pt x="6" y="1"/>
                          </a:cubicBezTo>
                          <a:cubicBezTo>
                            <a:pt x="8" y="1"/>
                            <a:pt x="9" y="1"/>
                            <a:pt x="10" y="4"/>
                          </a:cubicBezTo>
                          <a:cubicBezTo>
                            <a:pt x="10" y="4"/>
                            <a:pt x="10" y="4"/>
                            <a:pt x="10" y="4"/>
                          </a:cubicBezTo>
                          <a:cubicBezTo>
                            <a:pt x="10" y="4"/>
                            <a:pt x="10" y="4"/>
                            <a:pt x="10" y="4"/>
                          </a:cubicBezTo>
                          <a:cubicBezTo>
                            <a:pt x="9" y="5"/>
                            <a:pt x="9" y="5"/>
                            <a:pt x="8" y="5"/>
                          </a:cubicBezTo>
                          <a:cubicBezTo>
                            <a:pt x="7" y="5"/>
                            <a:pt x="6" y="5"/>
                            <a:pt x="5" y="5"/>
                          </a:cubicBezTo>
                          <a:cubicBezTo>
                            <a:pt x="3" y="4"/>
                            <a:pt x="1" y="2"/>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4565"/>
                    <p:cNvSpPr>
                      <a:spLocks/>
                    </p:cNvSpPr>
                    <p:nvPr/>
                  </p:nvSpPr>
                  <p:spPr bwMode="auto">
                    <a:xfrm>
                      <a:off x="1892" y="633"/>
                      <a:ext cx="58" cy="33"/>
                    </a:xfrm>
                    <a:custGeom>
                      <a:avLst/>
                      <a:gdLst>
                        <a:gd name="T0" fmla="*/ 0 w 14"/>
                        <a:gd name="T1" fmla="*/ 7 h 8"/>
                        <a:gd name="T2" fmla="*/ 7 w 14"/>
                        <a:gd name="T3" fmla="*/ 2 h 8"/>
                        <a:gd name="T4" fmla="*/ 13 w 14"/>
                        <a:gd name="T5" fmla="*/ 2 h 8"/>
                        <a:gd name="T6" fmla="*/ 14 w 14"/>
                        <a:gd name="T7" fmla="*/ 2 h 8"/>
                        <a:gd name="T8" fmla="*/ 14 w 14"/>
                        <a:gd name="T9" fmla="*/ 2 h 8"/>
                        <a:gd name="T10" fmla="*/ 12 w 14"/>
                        <a:gd name="T11" fmla="*/ 5 h 8"/>
                        <a:gd name="T12" fmla="*/ 8 w 14"/>
                        <a:gd name="T13" fmla="*/ 7 h 8"/>
                        <a:gd name="T14" fmla="*/ 0 w 14"/>
                        <a:gd name="T15" fmla="*/ 7 h 8"/>
                        <a:gd name="T16" fmla="*/ 0 w 14"/>
                        <a:gd name="T17" fmla="*/ 7 h 8"/>
                        <a:gd name="T18" fmla="*/ 0 w 14"/>
                        <a:gd name="T19"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8">
                          <a:moveTo>
                            <a:pt x="0" y="7"/>
                          </a:moveTo>
                          <a:cubicBezTo>
                            <a:pt x="2" y="5"/>
                            <a:pt x="4" y="3"/>
                            <a:pt x="7" y="2"/>
                          </a:cubicBezTo>
                          <a:cubicBezTo>
                            <a:pt x="8" y="1"/>
                            <a:pt x="9" y="0"/>
                            <a:pt x="13" y="2"/>
                          </a:cubicBezTo>
                          <a:cubicBezTo>
                            <a:pt x="14" y="2"/>
                            <a:pt x="14" y="2"/>
                            <a:pt x="14" y="2"/>
                          </a:cubicBezTo>
                          <a:cubicBezTo>
                            <a:pt x="14" y="2"/>
                            <a:pt x="14" y="2"/>
                            <a:pt x="14" y="2"/>
                          </a:cubicBezTo>
                          <a:cubicBezTo>
                            <a:pt x="13" y="3"/>
                            <a:pt x="13" y="4"/>
                            <a:pt x="12" y="5"/>
                          </a:cubicBezTo>
                          <a:cubicBezTo>
                            <a:pt x="11" y="6"/>
                            <a:pt x="9" y="7"/>
                            <a:pt x="8" y="7"/>
                          </a:cubicBezTo>
                          <a:cubicBezTo>
                            <a:pt x="6" y="8"/>
                            <a:pt x="3" y="8"/>
                            <a:pt x="0" y="7"/>
                          </a:cubicBezTo>
                          <a:cubicBezTo>
                            <a:pt x="0" y="7"/>
                            <a:pt x="0" y="7"/>
                            <a:pt x="0" y="7"/>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4566"/>
                    <p:cNvSpPr>
                      <a:spLocks/>
                    </p:cNvSpPr>
                    <p:nvPr/>
                  </p:nvSpPr>
                  <p:spPr bwMode="auto">
                    <a:xfrm>
                      <a:off x="2118" y="584"/>
                      <a:ext cx="4" cy="0"/>
                    </a:xfrm>
                    <a:custGeom>
                      <a:avLst/>
                      <a:gdLst>
                        <a:gd name="T0" fmla="*/ 1 w 1"/>
                        <a:gd name="T1" fmla="*/ 0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0" y="0"/>
                            <a:pt x="0" y="0"/>
                            <a:pt x="0" y="0"/>
                          </a:cubicBezTo>
                          <a:cubicBezTo>
                            <a:pt x="0"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4567"/>
                    <p:cNvSpPr>
                      <a:spLocks/>
                    </p:cNvSpPr>
                    <p:nvPr/>
                  </p:nvSpPr>
                  <p:spPr bwMode="auto">
                    <a:xfrm>
                      <a:off x="2118" y="584"/>
                      <a:ext cx="4" cy="0"/>
                    </a:xfrm>
                    <a:custGeom>
                      <a:avLst/>
                      <a:gdLst>
                        <a:gd name="T0" fmla="*/ 0 w 1"/>
                        <a:gd name="T1" fmla="*/ 1 w 1"/>
                        <a:gd name="T2" fmla="*/ 0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1" y="0"/>
                          </a:cubicBezTo>
                          <a:cubicBezTo>
                            <a:pt x="1" y="0"/>
                            <a:pt x="1"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4568"/>
                    <p:cNvSpPr>
                      <a:spLocks/>
                    </p:cNvSpPr>
                    <p:nvPr/>
                  </p:nvSpPr>
                  <p:spPr bwMode="auto">
                    <a:xfrm>
                      <a:off x="2114" y="584"/>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4569"/>
                    <p:cNvSpPr>
                      <a:spLocks/>
                    </p:cNvSpPr>
                    <p:nvPr/>
                  </p:nvSpPr>
                  <p:spPr bwMode="auto">
                    <a:xfrm>
                      <a:off x="2114" y="580"/>
                      <a:ext cx="0" cy="4"/>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4570"/>
                    <p:cNvSpPr>
                      <a:spLocks/>
                    </p:cNvSpPr>
                    <p:nvPr/>
                  </p:nvSpPr>
                  <p:spPr bwMode="auto">
                    <a:xfrm>
                      <a:off x="2114" y="580"/>
                      <a:ext cx="0" cy="4"/>
                    </a:xfrm>
                    <a:custGeom>
                      <a:avLst/>
                      <a:gdLst>
                        <a:gd name="T0" fmla="*/ 1 h 1"/>
                        <a:gd name="T1" fmla="*/ 1 h 1"/>
                        <a:gd name="T2" fmla="*/ 1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1"/>
                            <a:pt x="0" y="1"/>
                            <a:pt x="0" y="1"/>
                          </a:cubicBezTo>
                          <a:cubicBezTo>
                            <a:pt x="0" y="0"/>
                            <a:pt x="0" y="0"/>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4571"/>
                    <p:cNvSpPr>
                      <a:spLocks/>
                    </p:cNvSpPr>
                    <p:nvPr/>
                  </p:nvSpPr>
                  <p:spPr bwMode="auto">
                    <a:xfrm>
                      <a:off x="2118" y="580"/>
                      <a:ext cx="4" cy="4"/>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4572"/>
                    <p:cNvSpPr>
                      <a:spLocks/>
                    </p:cNvSpPr>
                    <p:nvPr/>
                  </p:nvSpPr>
                  <p:spPr bwMode="auto">
                    <a:xfrm>
                      <a:off x="1933" y="699"/>
                      <a:ext cx="4" cy="24"/>
                    </a:xfrm>
                    <a:custGeom>
                      <a:avLst/>
                      <a:gdLst>
                        <a:gd name="T0" fmla="*/ 0 w 1"/>
                        <a:gd name="T1" fmla="*/ 0 h 6"/>
                        <a:gd name="T2" fmla="*/ 1 w 1"/>
                        <a:gd name="T3" fmla="*/ 4 h 6"/>
                        <a:gd name="T4" fmla="*/ 0 w 1"/>
                        <a:gd name="T5" fmla="*/ 6 h 6"/>
                        <a:gd name="T6" fmla="*/ 0 w 1"/>
                        <a:gd name="T7" fmla="*/ 3 h 6"/>
                        <a:gd name="T8" fmla="*/ 0 w 1"/>
                        <a:gd name="T9" fmla="*/ 1 h 6"/>
                        <a:gd name="T10" fmla="*/ 0 w 1"/>
                        <a:gd name="T11" fmla="*/ 1 h 6"/>
                        <a:gd name="T12" fmla="*/ 0 w 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 h="6">
                          <a:moveTo>
                            <a:pt x="0" y="0"/>
                          </a:moveTo>
                          <a:cubicBezTo>
                            <a:pt x="0" y="1"/>
                            <a:pt x="0" y="2"/>
                            <a:pt x="1" y="4"/>
                          </a:cubicBezTo>
                          <a:cubicBezTo>
                            <a:pt x="0" y="5"/>
                            <a:pt x="0" y="6"/>
                            <a:pt x="0" y="6"/>
                          </a:cubicBezTo>
                          <a:cubicBezTo>
                            <a:pt x="0" y="6"/>
                            <a:pt x="0" y="4"/>
                            <a:pt x="0" y="3"/>
                          </a:cubicBezTo>
                          <a:cubicBezTo>
                            <a:pt x="0" y="2"/>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4573"/>
                    <p:cNvSpPr>
                      <a:spLocks/>
                    </p:cNvSpPr>
                    <p:nvPr/>
                  </p:nvSpPr>
                  <p:spPr bwMode="auto">
                    <a:xfrm>
                      <a:off x="1942" y="715"/>
                      <a:ext cx="4" cy="21"/>
                    </a:xfrm>
                    <a:custGeom>
                      <a:avLst/>
                      <a:gdLst>
                        <a:gd name="T0" fmla="*/ 1 w 1"/>
                        <a:gd name="T1" fmla="*/ 3 h 5"/>
                        <a:gd name="T2" fmla="*/ 0 w 1"/>
                        <a:gd name="T3" fmla="*/ 5 h 5"/>
                        <a:gd name="T4" fmla="*/ 0 w 1"/>
                        <a:gd name="T5" fmla="*/ 4 h 5"/>
                        <a:gd name="T6" fmla="*/ 0 w 1"/>
                        <a:gd name="T7" fmla="*/ 3 h 5"/>
                        <a:gd name="T8" fmla="*/ 0 w 1"/>
                        <a:gd name="T9" fmla="*/ 0 h 5"/>
                        <a:gd name="T10" fmla="*/ 0 w 1"/>
                        <a:gd name="T11" fmla="*/ 0 h 5"/>
                        <a:gd name="T12" fmla="*/ 0 w 1"/>
                        <a:gd name="T13" fmla="*/ 0 h 5"/>
                        <a:gd name="T14" fmla="*/ 1 w 1"/>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5">
                          <a:moveTo>
                            <a:pt x="1" y="3"/>
                          </a:moveTo>
                          <a:cubicBezTo>
                            <a:pt x="1" y="4"/>
                            <a:pt x="1" y="5"/>
                            <a:pt x="0" y="5"/>
                          </a:cubicBezTo>
                          <a:cubicBezTo>
                            <a:pt x="0" y="5"/>
                            <a:pt x="0" y="5"/>
                            <a:pt x="0" y="4"/>
                          </a:cubicBezTo>
                          <a:cubicBezTo>
                            <a:pt x="0" y="4"/>
                            <a:pt x="0" y="3"/>
                            <a:pt x="0" y="3"/>
                          </a:cubicBezTo>
                          <a:cubicBezTo>
                            <a:pt x="0" y="1"/>
                            <a:pt x="0" y="0"/>
                            <a:pt x="0" y="0"/>
                          </a:cubicBezTo>
                          <a:cubicBezTo>
                            <a:pt x="0" y="0"/>
                            <a:pt x="0" y="0"/>
                            <a:pt x="0" y="0"/>
                          </a:cubicBezTo>
                          <a:cubicBezTo>
                            <a:pt x="0" y="0"/>
                            <a:pt x="0" y="0"/>
                            <a:pt x="0" y="0"/>
                          </a:cubicBezTo>
                          <a:cubicBezTo>
                            <a:pt x="0" y="1"/>
                            <a:pt x="0" y="1"/>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4574"/>
                    <p:cNvSpPr>
                      <a:spLocks noEditPoints="1"/>
                    </p:cNvSpPr>
                    <p:nvPr/>
                  </p:nvSpPr>
                  <p:spPr bwMode="auto">
                    <a:xfrm>
                      <a:off x="1942" y="568"/>
                      <a:ext cx="180" cy="155"/>
                    </a:xfrm>
                    <a:custGeom>
                      <a:avLst/>
                      <a:gdLst>
                        <a:gd name="T0" fmla="*/ 2 w 44"/>
                        <a:gd name="T1" fmla="*/ 33 h 38"/>
                        <a:gd name="T2" fmla="*/ 9 w 44"/>
                        <a:gd name="T3" fmla="*/ 17 h 38"/>
                        <a:gd name="T4" fmla="*/ 10 w 44"/>
                        <a:gd name="T5" fmla="*/ 14 h 38"/>
                        <a:gd name="T6" fmla="*/ 12 w 44"/>
                        <a:gd name="T7" fmla="*/ 13 h 38"/>
                        <a:gd name="T8" fmla="*/ 17 w 44"/>
                        <a:gd name="T9" fmla="*/ 10 h 38"/>
                        <a:gd name="T10" fmla="*/ 27 w 44"/>
                        <a:gd name="T11" fmla="*/ 6 h 38"/>
                        <a:gd name="T12" fmla="*/ 42 w 44"/>
                        <a:gd name="T13" fmla="*/ 4 h 38"/>
                        <a:gd name="T14" fmla="*/ 42 w 44"/>
                        <a:gd name="T15" fmla="*/ 3 h 38"/>
                        <a:gd name="T16" fmla="*/ 43 w 44"/>
                        <a:gd name="T17" fmla="*/ 4 h 38"/>
                        <a:gd name="T18" fmla="*/ 43 w 44"/>
                        <a:gd name="T19" fmla="*/ 4 h 38"/>
                        <a:gd name="T20" fmla="*/ 43 w 44"/>
                        <a:gd name="T21" fmla="*/ 4 h 38"/>
                        <a:gd name="T22" fmla="*/ 42 w 44"/>
                        <a:gd name="T23" fmla="*/ 3 h 38"/>
                        <a:gd name="T24" fmla="*/ 42 w 44"/>
                        <a:gd name="T25" fmla="*/ 3 h 38"/>
                        <a:gd name="T26" fmla="*/ 42 w 44"/>
                        <a:gd name="T27" fmla="*/ 3 h 38"/>
                        <a:gd name="T28" fmla="*/ 42 w 44"/>
                        <a:gd name="T29" fmla="*/ 2 h 38"/>
                        <a:gd name="T30" fmla="*/ 43 w 44"/>
                        <a:gd name="T31" fmla="*/ 1 h 38"/>
                        <a:gd name="T32" fmla="*/ 44 w 44"/>
                        <a:gd name="T33" fmla="*/ 1 h 38"/>
                        <a:gd name="T34" fmla="*/ 44 w 44"/>
                        <a:gd name="T35" fmla="*/ 1 h 38"/>
                        <a:gd name="T36" fmla="*/ 44 w 44"/>
                        <a:gd name="T37" fmla="*/ 1 h 38"/>
                        <a:gd name="T38" fmla="*/ 44 w 44"/>
                        <a:gd name="T39" fmla="*/ 1 h 38"/>
                        <a:gd name="T40" fmla="*/ 44 w 44"/>
                        <a:gd name="T41" fmla="*/ 1 h 38"/>
                        <a:gd name="T42" fmla="*/ 44 w 44"/>
                        <a:gd name="T43" fmla="*/ 0 h 38"/>
                        <a:gd name="T44" fmla="*/ 43 w 44"/>
                        <a:gd name="T45" fmla="*/ 1 h 38"/>
                        <a:gd name="T46" fmla="*/ 42 w 44"/>
                        <a:gd name="T47" fmla="*/ 2 h 38"/>
                        <a:gd name="T48" fmla="*/ 33 w 44"/>
                        <a:gd name="T49" fmla="*/ 2 h 38"/>
                        <a:gd name="T50" fmla="*/ 29 w 44"/>
                        <a:gd name="T51" fmla="*/ 3 h 38"/>
                        <a:gd name="T52" fmla="*/ 26 w 44"/>
                        <a:gd name="T53" fmla="*/ 3 h 38"/>
                        <a:gd name="T54" fmla="*/ 24 w 44"/>
                        <a:gd name="T55" fmla="*/ 3 h 38"/>
                        <a:gd name="T56" fmla="*/ 21 w 44"/>
                        <a:gd name="T57" fmla="*/ 4 h 38"/>
                        <a:gd name="T58" fmla="*/ 18 w 44"/>
                        <a:gd name="T59" fmla="*/ 6 h 38"/>
                        <a:gd name="T60" fmla="*/ 12 w 44"/>
                        <a:gd name="T61" fmla="*/ 9 h 38"/>
                        <a:gd name="T62" fmla="*/ 12 w 44"/>
                        <a:gd name="T63" fmla="*/ 8 h 38"/>
                        <a:gd name="T64" fmla="*/ 11 w 44"/>
                        <a:gd name="T65" fmla="*/ 8 h 38"/>
                        <a:gd name="T66" fmla="*/ 9 w 44"/>
                        <a:gd name="T67" fmla="*/ 11 h 38"/>
                        <a:gd name="T68" fmla="*/ 9 w 44"/>
                        <a:gd name="T69" fmla="*/ 11 h 38"/>
                        <a:gd name="T70" fmla="*/ 7 w 44"/>
                        <a:gd name="T71" fmla="*/ 12 h 38"/>
                        <a:gd name="T72" fmla="*/ 6 w 44"/>
                        <a:gd name="T73" fmla="*/ 15 h 38"/>
                        <a:gd name="T74" fmla="*/ 2 w 44"/>
                        <a:gd name="T75" fmla="*/ 22 h 38"/>
                        <a:gd name="T76" fmla="*/ 1 w 44"/>
                        <a:gd name="T77" fmla="*/ 25 h 38"/>
                        <a:gd name="T78" fmla="*/ 1 w 44"/>
                        <a:gd name="T79" fmla="*/ 28 h 38"/>
                        <a:gd name="T80" fmla="*/ 1 w 44"/>
                        <a:gd name="T81" fmla="*/ 28 h 38"/>
                        <a:gd name="T82" fmla="*/ 1 w 44"/>
                        <a:gd name="T83" fmla="*/ 27 h 38"/>
                        <a:gd name="T84" fmla="*/ 1 w 44"/>
                        <a:gd name="T85" fmla="*/ 29 h 38"/>
                        <a:gd name="T86" fmla="*/ 10 w 44"/>
                        <a:gd name="T87" fmla="*/ 10 h 38"/>
                        <a:gd name="T88" fmla="*/ 9 w 44"/>
                        <a:gd name="T89" fmla="*/ 1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 h="38">
                          <a:moveTo>
                            <a:pt x="1" y="38"/>
                          </a:moveTo>
                          <a:cubicBezTo>
                            <a:pt x="1" y="36"/>
                            <a:pt x="2" y="35"/>
                            <a:pt x="2" y="33"/>
                          </a:cubicBezTo>
                          <a:cubicBezTo>
                            <a:pt x="2" y="30"/>
                            <a:pt x="3" y="27"/>
                            <a:pt x="4" y="25"/>
                          </a:cubicBezTo>
                          <a:cubicBezTo>
                            <a:pt x="5" y="22"/>
                            <a:pt x="7" y="19"/>
                            <a:pt x="9" y="17"/>
                          </a:cubicBezTo>
                          <a:cubicBezTo>
                            <a:pt x="9" y="16"/>
                            <a:pt x="9" y="16"/>
                            <a:pt x="9" y="15"/>
                          </a:cubicBezTo>
                          <a:cubicBezTo>
                            <a:pt x="9" y="15"/>
                            <a:pt x="9" y="15"/>
                            <a:pt x="10" y="14"/>
                          </a:cubicBezTo>
                          <a:cubicBezTo>
                            <a:pt x="10" y="14"/>
                            <a:pt x="11" y="13"/>
                            <a:pt x="12" y="13"/>
                          </a:cubicBezTo>
                          <a:cubicBezTo>
                            <a:pt x="12" y="13"/>
                            <a:pt x="12" y="13"/>
                            <a:pt x="12" y="13"/>
                          </a:cubicBezTo>
                          <a:cubicBezTo>
                            <a:pt x="12" y="13"/>
                            <a:pt x="14" y="12"/>
                            <a:pt x="14" y="12"/>
                          </a:cubicBezTo>
                          <a:cubicBezTo>
                            <a:pt x="14" y="11"/>
                            <a:pt x="16" y="10"/>
                            <a:pt x="17" y="10"/>
                          </a:cubicBezTo>
                          <a:cubicBezTo>
                            <a:pt x="17" y="9"/>
                            <a:pt x="17" y="9"/>
                            <a:pt x="17" y="9"/>
                          </a:cubicBezTo>
                          <a:cubicBezTo>
                            <a:pt x="20" y="8"/>
                            <a:pt x="23" y="6"/>
                            <a:pt x="27" y="6"/>
                          </a:cubicBezTo>
                          <a:cubicBezTo>
                            <a:pt x="31" y="5"/>
                            <a:pt x="34" y="4"/>
                            <a:pt x="38" y="4"/>
                          </a:cubicBezTo>
                          <a:cubicBezTo>
                            <a:pt x="40" y="4"/>
                            <a:pt x="41" y="4"/>
                            <a:pt x="42" y="4"/>
                          </a:cubicBezTo>
                          <a:cubicBezTo>
                            <a:pt x="40" y="4"/>
                            <a:pt x="38" y="4"/>
                            <a:pt x="36" y="3"/>
                          </a:cubicBezTo>
                          <a:cubicBezTo>
                            <a:pt x="38" y="3"/>
                            <a:pt x="40" y="3"/>
                            <a:pt x="42" y="3"/>
                          </a:cubicBezTo>
                          <a:cubicBezTo>
                            <a:pt x="42" y="3"/>
                            <a:pt x="42" y="3"/>
                            <a:pt x="42" y="3"/>
                          </a:cubicBezTo>
                          <a:cubicBezTo>
                            <a:pt x="42" y="4"/>
                            <a:pt x="43" y="4"/>
                            <a:pt x="43" y="4"/>
                          </a:cubicBezTo>
                          <a:cubicBezTo>
                            <a:pt x="43" y="4"/>
                            <a:pt x="43" y="4"/>
                            <a:pt x="43" y="4"/>
                          </a:cubicBezTo>
                          <a:cubicBezTo>
                            <a:pt x="43" y="4"/>
                            <a:pt x="43" y="4"/>
                            <a:pt x="43" y="4"/>
                          </a:cubicBezTo>
                          <a:cubicBezTo>
                            <a:pt x="43" y="4"/>
                            <a:pt x="43" y="4"/>
                            <a:pt x="43" y="4"/>
                          </a:cubicBezTo>
                          <a:cubicBezTo>
                            <a:pt x="43" y="4"/>
                            <a:pt x="43" y="4"/>
                            <a:pt x="43" y="4"/>
                          </a:cubicBezTo>
                          <a:cubicBezTo>
                            <a:pt x="43" y="4"/>
                            <a:pt x="43" y="4"/>
                            <a:pt x="43" y="4"/>
                          </a:cubicBezTo>
                          <a:cubicBezTo>
                            <a:pt x="43" y="4"/>
                            <a:pt x="42" y="4"/>
                            <a:pt x="42" y="3"/>
                          </a:cubicBezTo>
                          <a:cubicBezTo>
                            <a:pt x="42" y="3"/>
                            <a:pt x="42" y="3"/>
                            <a:pt x="42" y="3"/>
                          </a:cubicBezTo>
                          <a:cubicBezTo>
                            <a:pt x="42" y="3"/>
                            <a:pt x="42" y="3"/>
                            <a:pt x="42" y="3"/>
                          </a:cubicBezTo>
                          <a:cubicBezTo>
                            <a:pt x="42" y="3"/>
                            <a:pt x="42" y="3"/>
                            <a:pt x="42" y="3"/>
                          </a:cubicBezTo>
                          <a:cubicBezTo>
                            <a:pt x="42" y="3"/>
                            <a:pt x="42" y="3"/>
                            <a:pt x="42" y="3"/>
                          </a:cubicBezTo>
                          <a:cubicBezTo>
                            <a:pt x="42" y="3"/>
                            <a:pt x="43" y="3"/>
                            <a:pt x="43" y="3"/>
                          </a:cubicBezTo>
                          <a:cubicBezTo>
                            <a:pt x="43" y="3"/>
                            <a:pt x="43" y="2"/>
                            <a:pt x="42" y="2"/>
                          </a:cubicBezTo>
                          <a:cubicBezTo>
                            <a:pt x="42" y="2"/>
                            <a:pt x="42" y="2"/>
                            <a:pt x="42" y="2"/>
                          </a:cubicBezTo>
                          <a:cubicBezTo>
                            <a:pt x="42" y="2"/>
                            <a:pt x="42" y="1"/>
                            <a:pt x="43" y="1"/>
                          </a:cubicBezTo>
                          <a:cubicBezTo>
                            <a:pt x="43" y="1"/>
                            <a:pt x="43" y="1"/>
                            <a:pt x="43" y="1"/>
                          </a:cubicBezTo>
                          <a:cubicBezTo>
                            <a:pt x="44" y="1"/>
                            <a:pt x="44" y="1"/>
                            <a:pt x="44" y="1"/>
                          </a:cubicBezTo>
                          <a:cubicBezTo>
                            <a:pt x="44" y="1"/>
                            <a:pt x="44" y="1"/>
                            <a:pt x="44" y="1"/>
                          </a:cubicBezTo>
                          <a:cubicBezTo>
                            <a:pt x="44" y="1"/>
                            <a:pt x="44" y="1"/>
                            <a:pt x="44" y="1"/>
                          </a:cubicBezTo>
                          <a:cubicBezTo>
                            <a:pt x="44" y="1"/>
                            <a:pt x="44" y="2"/>
                            <a:pt x="44" y="2"/>
                          </a:cubicBezTo>
                          <a:cubicBezTo>
                            <a:pt x="44" y="2"/>
                            <a:pt x="44" y="1"/>
                            <a:pt x="44" y="1"/>
                          </a:cubicBezTo>
                          <a:cubicBezTo>
                            <a:pt x="44" y="1"/>
                            <a:pt x="44" y="1"/>
                            <a:pt x="44" y="1"/>
                          </a:cubicBezTo>
                          <a:cubicBezTo>
                            <a:pt x="44" y="1"/>
                            <a:pt x="44" y="1"/>
                            <a:pt x="44" y="1"/>
                          </a:cubicBezTo>
                          <a:cubicBezTo>
                            <a:pt x="44" y="1"/>
                            <a:pt x="44" y="1"/>
                            <a:pt x="44" y="1"/>
                          </a:cubicBezTo>
                          <a:cubicBezTo>
                            <a:pt x="44" y="1"/>
                            <a:pt x="44" y="1"/>
                            <a:pt x="44" y="1"/>
                          </a:cubicBezTo>
                          <a:cubicBezTo>
                            <a:pt x="44" y="1"/>
                            <a:pt x="44" y="1"/>
                            <a:pt x="44" y="1"/>
                          </a:cubicBezTo>
                          <a:cubicBezTo>
                            <a:pt x="44" y="1"/>
                            <a:pt x="44" y="0"/>
                            <a:pt x="44" y="0"/>
                          </a:cubicBezTo>
                          <a:cubicBezTo>
                            <a:pt x="44" y="0"/>
                            <a:pt x="44" y="0"/>
                            <a:pt x="44" y="0"/>
                          </a:cubicBezTo>
                          <a:cubicBezTo>
                            <a:pt x="44" y="0"/>
                            <a:pt x="43" y="0"/>
                            <a:pt x="43" y="1"/>
                          </a:cubicBezTo>
                          <a:cubicBezTo>
                            <a:pt x="43" y="1"/>
                            <a:pt x="43" y="1"/>
                            <a:pt x="42" y="1"/>
                          </a:cubicBezTo>
                          <a:cubicBezTo>
                            <a:pt x="42" y="1"/>
                            <a:pt x="42" y="1"/>
                            <a:pt x="42" y="2"/>
                          </a:cubicBezTo>
                          <a:cubicBezTo>
                            <a:pt x="42" y="2"/>
                            <a:pt x="42" y="2"/>
                            <a:pt x="42" y="2"/>
                          </a:cubicBezTo>
                          <a:cubicBezTo>
                            <a:pt x="40" y="2"/>
                            <a:pt x="37" y="1"/>
                            <a:pt x="33" y="2"/>
                          </a:cubicBezTo>
                          <a:cubicBezTo>
                            <a:pt x="32" y="2"/>
                            <a:pt x="31" y="2"/>
                            <a:pt x="31" y="2"/>
                          </a:cubicBezTo>
                          <a:cubicBezTo>
                            <a:pt x="30" y="2"/>
                            <a:pt x="29" y="3"/>
                            <a:pt x="29" y="3"/>
                          </a:cubicBezTo>
                          <a:cubicBezTo>
                            <a:pt x="28" y="3"/>
                            <a:pt x="27" y="3"/>
                            <a:pt x="26" y="3"/>
                          </a:cubicBezTo>
                          <a:cubicBezTo>
                            <a:pt x="26" y="3"/>
                            <a:pt x="26" y="3"/>
                            <a:pt x="26" y="3"/>
                          </a:cubicBezTo>
                          <a:cubicBezTo>
                            <a:pt x="26" y="3"/>
                            <a:pt x="25" y="3"/>
                            <a:pt x="25" y="3"/>
                          </a:cubicBezTo>
                          <a:cubicBezTo>
                            <a:pt x="24" y="3"/>
                            <a:pt x="24" y="3"/>
                            <a:pt x="24" y="3"/>
                          </a:cubicBezTo>
                          <a:cubicBezTo>
                            <a:pt x="24" y="3"/>
                            <a:pt x="24" y="3"/>
                            <a:pt x="24" y="4"/>
                          </a:cubicBezTo>
                          <a:cubicBezTo>
                            <a:pt x="23" y="4"/>
                            <a:pt x="22" y="4"/>
                            <a:pt x="21" y="4"/>
                          </a:cubicBezTo>
                          <a:cubicBezTo>
                            <a:pt x="21" y="5"/>
                            <a:pt x="20" y="5"/>
                            <a:pt x="20" y="5"/>
                          </a:cubicBezTo>
                          <a:cubicBezTo>
                            <a:pt x="19" y="5"/>
                            <a:pt x="19" y="6"/>
                            <a:pt x="18" y="6"/>
                          </a:cubicBezTo>
                          <a:cubicBezTo>
                            <a:pt x="18" y="6"/>
                            <a:pt x="18" y="6"/>
                            <a:pt x="17" y="5"/>
                          </a:cubicBezTo>
                          <a:cubicBezTo>
                            <a:pt x="15" y="6"/>
                            <a:pt x="14" y="7"/>
                            <a:pt x="12" y="9"/>
                          </a:cubicBezTo>
                          <a:cubicBezTo>
                            <a:pt x="12" y="9"/>
                            <a:pt x="12" y="8"/>
                            <a:pt x="12" y="8"/>
                          </a:cubicBezTo>
                          <a:cubicBezTo>
                            <a:pt x="12" y="8"/>
                            <a:pt x="12" y="8"/>
                            <a:pt x="12" y="8"/>
                          </a:cubicBezTo>
                          <a:cubicBezTo>
                            <a:pt x="12" y="8"/>
                            <a:pt x="12" y="8"/>
                            <a:pt x="12" y="8"/>
                          </a:cubicBezTo>
                          <a:cubicBezTo>
                            <a:pt x="12" y="8"/>
                            <a:pt x="12" y="8"/>
                            <a:pt x="11" y="8"/>
                          </a:cubicBezTo>
                          <a:cubicBezTo>
                            <a:pt x="11" y="8"/>
                            <a:pt x="11" y="8"/>
                            <a:pt x="11" y="9"/>
                          </a:cubicBezTo>
                          <a:cubicBezTo>
                            <a:pt x="10" y="10"/>
                            <a:pt x="10" y="10"/>
                            <a:pt x="9" y="11"/>
                          </a:cubicBezTo>
                          <a:cubicBezTo>
                            <a:pt x="9" y="11"/>
                            <a:pt x="9" y="11"/>
                            <a:pt x="9" y="11"/>
                          </a:cubicBezTo>
                          <a:cubicBezTo>
                            <a:pt x="9" y="11"/>
                            <a:pt x="9" y="11"/>
                            <a:pt x="9" y="11"/>
                          </a:cubicBezTo>
                          <a:cubicBezTo>
                            <a:pt x="9" y="11"/>
                            <a:pt x="9" y="11"/>
                            <a:pt x="8" y="11"/>
                          </a:cubicBezTo>
                          <a:cubicBezTo>
                            <a:pt x="8" y="12"/>
                            <a:pt x="8" y="12"/>
                            <a:pt x="7" y="12"/>
                          </a:cubicBezTo>
                          <a:cubicBezTo>
                            <a:pt x="7" y="14"/>
                            <a:pt x="7" y="14"/>
                            <a:pt x="7" y="14"/>
                          </a:cubicBezTo>
                          <a:cubicBezTo>
                            <a:pt x="6" y="14"/>
                            <a:pt x="6" y="15"/>
                            <a:pt x="6" y="15"/>
                          </a:cubicBezTo>
                          <a:cubicBezTo>
                            <a:pt x="5" y="15"/>
                            <a:pt x="5" y="16"/>
                            <a:pt x="5" y="16"/>
                          </a:cubicBezTo>
                          <a:cubicBezTo>
                            <a:pt x="4" y="18"/>
                            <a:pt x="4" y="21"/>
                            <a:pt x="2" y="22"/>
                          </a:cubicBezTo>
                          <a:cubicBezTo>
                            <a:pt x="2" y="23"/>
                            <a:pt x="2" y="23"/>
                            <a:pt x="2" y="23"/>
                          </a:cubicBezTo>
                          <a:cubicBezTo>
                            <a:pt x="1" y="23"/>
                            <a:pt x="1" y="24"/>
                            <a:pt x="1" y="25"/>
                          </a:cubicBezTo>
                          <a:cubicBezTo>
                            <a:pt x="1" y="24"/>
                            <a:pt x="2" y="24"/>
                            <a:pt x="2" y="23"/>
                          </a:cubicBezTo>
                          <a:cubicBezTo>
                            <a:pt x="1" y="25"/>
                            <a:pt x="1" y="27"/>
                            <a:pt x="1" y="28"/>
                          </a:cubicBezTo>
                          <a:cubicBezTo>
                            <a:pt x="0" y="30"/>
                            <a:pt x="0" y="32"/>
                            <a:pt x="0" y="33"/>
                          </a:cubicBezTo>
                          <a:cubicBezTo>
                            <a:pt x="0" y="31"/>
                            <a:pt x="1" y="29"/>
                            <a:pt x="1" y="28"/>
                          </a:cubicBezTo>
                          <a:cubicBezTo>
                            <a:pt x="1" y="28"/>
                            <a:pt x="1" y="29"/>
                            <a:pt x="1" y="29"/>
                          </a:cubicBezTo>
                          <a:cubicBezTo>
                            <a:pt x="1" y="28"/>
                            <a:pt x="1" y="28"/>
                            <a:pt x="1" y="27"/>
                          </a:cubicBezTo>
                          <a:cubicBezTo>
                            <a:pt x="1" y="28"/>
                            <a:pt x="1" y="30"/>
                            <a:pt x="1" y="31"/>
                          </a:cubicBezTo>
                          <a:cubicBezTo>
                            <a:pt x="1" y="31"/>
                            <a:pt x="1" y="29"/>
                            <a:pt x="1" y="29"/>
                          </a:cubicBezTo>
                          <a:cubicBezTo>
                            <a:pt x="1" y="31"/>
                            <a:pt x="1" y="35"/>
                            <a:pt x="1" y="38"/>
                          </a:cubicBezTo>
                          <a:close/>
                          <a:moveTo>
                            <a:pt x="10" y="10"/>
                          </a:moveTo>
                          <a:cubicBezTo>
                            <a:pt x="10" y="11"/>
                            <a:pt x="9" y="11"/>
                            <a:pt x="9" y="11"/>
                          </a:cubicBezTo>
                          <a:cubicBezTo>
                            <a:pt x="9" y="11"/>
                            <a:pt x="9" y="11"/>
                            <a:pt x="9" y="11"/>
                          </a:cubicBezTo>
                          <a:cubicBezTo>
                            <a:pt x="9" y="11"/>
                            <a:pt x="9" y="11"/>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4575"/>
                    <p:cNvSpPr>
                      <a:spLocks noEditPoints="1"/>
                    </p:cNvSpPr>
                    <p:nvPr/>
                  </p:nvSpPr>
                  <p:spPr bwMode="auto">
                    <a:xfrm>
                      <a:off x="1856" y="543"/>
                      <a:ext cx="127" cy="86"/>
                    </a:xfrm>
                    <a:custGeom>
                      <a:avLst/>
                      <a:gdLst>
                        <a:gd name="T0" fmla="*/ 2 w 31"/>
                        <a:gd name="T1" fmla="*/ 14 h 21"/>
                        <a:gd name="T2" fmla="*/ 4 w 31"/>
                        <a:gd name="T3" fmla="*/ 16 h 21"/>
                        <a:gd name="T4" fmla="*/ 7 w 31"/>
                        <a:gd name="T5" fmla="*/ 18 h 21"/>
                        <a:gd name="T6" fmla="*/ 10 w 31"/>
                        <a:gd name="T7" fmla="*/ 20 h 21"/>
                        <a:gd name="T8" fmla="*/ 15 w 31"/>
                        <a:gd name="T9" fmla="*/ 20 h 21"/>
                        <a:gd name="T10" fmla="*/ 18 w 31"/>
                        <a:gd name="T11" fmla="*/ 21 h 21"/>
                        <a:gd name="T12" fmla="*/ 19 w 31"/>
                        <a:gd name="T13" fmla="*/ 20 h 21"/>
                        <a:gd name="T14" fmla="*/ 28 w 31"/>
                        <a:gd name="T15" fmla="*/ 18 h 21"/>
                        <a:gd name="T16" fmla="*/ 24 w 31"/>
                        <a:gd name="T17" fmla="*/ 19 h 21"/>
                        <a:gd name="T18" fmla="*/ 26 w 31"/>
                        <a:gd name="T19" fmla="*/ 18 h 21"/>
                        <a:gd name="T20" fmla="*/ 27 w 31"/>
                        <a:gd name="T21" fmla="*/ 17 h 21"/>
                        <a:gd name="T22" fmla="*/ 27 w 31"/>
                        <a:gd name="T23" fmla="*/ 16 h 21"/>
                        <a:gd name="T24" fmla="*/ 11 w 31"/>
                        <a:gd name="T25" fmla="*/ 16 h 21"/>
                        <a:gd name="T26" fmla="*/ 8 w 31"/>
                        <a:gd name="T27" fmla="*/ 15 h 21"/>
                        <a:gd name="T28" fmla="*/ 8 w 31"/>
                        <a:gd name="T29" fmla="*/ 14 h 21"/>
                        <a:gd name="T30" fmla="*/ 6 w 31"/>
                        <a:gd name="T31" fmla="*/ 13 h 21"/>
                        <a:gd name="T32" fmla="*/ 6 w 31"/>
                        <a:gd name="T33" fmla="*/ 13 h 21"/>
                        <a:gd name="T34" fmla="*/ 6 w 31"/>
                        <a:gd name="T35" fmla="*/ 10 h 21"/>
                        <a:gd name="T36" fmla="*/ 6 w 31"/>
                        <a:gd name="T37" fmla="*/ 9 h 21"/>
                        <a:gd name="T38" fmla="*/ 7 w 31"/>
                        <a:gd name="T39" fmla="*/ 8 h 21"/>
                        <a:gd name="T40" fmla="*/ 7 w 31"/>
                        <a:gd name="T41" fmla="*/ 7 h 21"/>
                        <a:gd name="T42" fmla="*/ 9 w 31"/>
                        <a:gd name="T43" fmla="*/ 7 h 21"/>
                        <a:gd name="T44" fmla="*/ 10 w 31"/>
                        <a:gd name="T45" fmla="*/ 9 h 21"/>
                        <a:gd name="T46" fmla="*/ 11 w 31"/>
                        <a:gd name="T47" fmla="*/ 10 h 21"/>
                        <a:gd name="T48" fmla="*/ 11 w 31"/>
                        <a:gd name="T49" fmla="*/ 9 h 21"/>
                        <a:gd name="T50" fmla="*/ 11 w 31"/>
                        <a:gd name="T51" fmla="*/ 9 h 21"/>
                        <a:gd name="T52" fmla="*/ 12 w 31"/>
                        <a:gd name="T53" fmla="*/ 9 h 21"/>
                        <a:gd name="T54" fmla="*/ 12 w 31"/>
                        <a:gd name="T55" fmla="*/ 9 h 21"/>
                        <a:gd name="T56" fmla="*/ 12 w 31"/>
                        <a:gd name="T57" fmla="*/ 10 h 21"/>
                        <a:gd name="T58" fmla="*/ 13 w 31"/>
                        <a:gd name="T59" fmla="*/ 7 h 21"/>
                        <a:gd name="T60" fmla="*/ 13 w 31"/>
                        <a:gd name="T61" fmla="*/ 6 h 21"/>
                        <a:gd name="T62" fmla="*/ 10 w 31"/>
                        <a:gd name="T63" fmla="*/ 1 h 21"/>
                        <a:gd name="T64" fmla="*/ 5 w 31"/>
                        <a:gd name="T65" fmla="*/ 1 h 21"/>
                        <a:gd name="T66" fmla="*/ 3 w 31"/>
                        <a:gd name="T67" fmla="*/ 1 h 21"/>
                        <a:gd name="T68" fmla="*/ 1 w 31"/>
                        <a:gd name="T69" fmla="*/ 6 h 21"/>
                        <a:gd name="T70" fmla="*/ 0 w 31"/>
                        <a:gd name="T71" fmla="*/ 10 h 21"/>
                        <a:gd name="T72" fmla="*/ 12 w 31"/>
                        <a:gd name="T73" fmla="*/ 6 h 21"/>
                        <a:gd name="T74" fmla="*/ 11 w 31"/>
                        <a:gd name="T75" fmla="*/ 5 h 21"/>
                        <a:gd name="T76" fmla="*/ 12 w 31"/>
                        <a:gd name="T77"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 h="21">
                          <a:moveTo>
                            <a:pt x="0" y="10"/>
                          </a:moveTo>
                          <a:cubicBezTo>
                            <a:pt x="1" y="11"/>
                            <a:pt x="2" y="12"/>
                            <a:pt x="2" y="14"/>
                          </a:cubicBezTo>
                          <a:cubicBezTo>
                            <a:pt x="3" y="14"/>
                            <a:pt x="3" y="15"/>
                            <a:pt x="4" y="15"/>
                          </a:cubicBezTo>
                          <a:cubicBezTo>
                            <a:pt x="4" y="15"/>
                            <a:pt x="4" y="16"/>
                            <a:pt x="4" y="16"/>
                          </a:cubicBezTo>
                          <a:cubicBezTo>
                            <a:pt x="5" y="16"/>
                            <a:pt x="5" y="16"/>
                            <a:pt x="5" y="17"/>
                          </a:cubicBezTo>
                          <a:cubicBezTo>
                            <a:pt x="6" y="17"/>
                            <a:pt x="6" y="17"/>
                            <a:pt x="7" y="18"/>
                          </a:cubicBezTo>
                          <a:cubicBezTo>
                            <a:pt x="7" y="18"/>
                            <a:pt x="8" y="19"/>
                            <a:pt x="9" y="19"/>
                          </a:cubicBezTo>
                          <a:cubicBezTo>
                            <a:pt x="10" y="19"/>
                            <a:pt x="10" y="19"/>
                            <a:pt x="10" y="20"/>
                          </a:cubicBezTo>
                          <a:cubicBezTo>
                            <a:pt x="11" y="20"/>
                            <a:pt x="11" y="20"/>
                            <a:pt x="12" y="20"/>
                          </a:cubicBezTo>
                          <a:cubicBezTo>
                            <a:pt x="13" y="20"/>
                            <a:pt x="14" y="20"/>
                            <a:pt x="15" y="20"/>
                          </a:cubicBezTo>
                          <a:cubicBezTo>
                            <a:pt x="16" y="20"/>
                            <a:pt x="17" y="20"/>
                            <a:pt x="18" y="20"/>
                          </a:cubicBezTo>
                          <a:cubicBezTo>
                            <a:pt x="18" y="20"/>
                            <a:pt x="18" y="20"/>
                            <a:pt x="18" y="21"/>
                          </a:cubicBezTo>
                          <a:cubicBezTo>
                            <a:pt x="19" y="20"/>
                            <a:pt x="20" y="20"/>
                            <a:pt x="21" y="20"/>
                          </a:cubicBezTo>
                          <a:cubicBezTo>
                            <a:pt x="20" y="20"/>
                            <a:pt x="19" y="20"/>
                            <a:pt x="19" y="20"/>
                          </a:cubicBezTo>
                          <a:cubicBezTo>
                            <a:pt x="20" y="20"/>
                            <a:pt x="22" y="20"/>
                            <a:pt x="24" y="19"/>
                          </a:cubicBezTo>
                          <a:cubicBezTo>
                            <a:pt x="25" y="19"/>
                            <a:pt x="27" y="19"/>
                            <a:pt x="28" y="18"/>
                          </a:cubicBezTo>
                          <a:cubicBezTo>
                            <a:pt x="26" y="18"/>
                            <a:pt x="24" y="19"/>
                            <a:pt x="24" y="19"/>
                          </a:cubicBezTo>
                          <a:cubicBezTo>
                            <a:pt x="24" y="19"/>
                            <a:pt x="24" y="19"/>
                            <a:pt x="24" y="19"/>
                          </a:cubicBezTo>
                          <a:cubicBezTo>
                            <a:pt x="24" y="19"/>
                            <a:pt x="23" y="19"/>
                            <a:pt x="23" y="19"/>
                          </a:cubicBezTo>
                          <a:cubicBezTo>
                            <a:pt x="23" y="19"/>
                            <a:pt x="25" y="19"/>
                            <a:pt x="26" y="18"/>
                          </a:cubicBezTo>
                          <a:cubicBezTo>
                            <a:pt x="25" y="18"/>
                            <a:pt x="24" y="19"/>
                            <a:pt x="24" y="19"/>
                          </a:cubicBezTo>
                          <a:cubicBezTo>
                            <a:pt x="25" y="18"/>
                            <a:pt x="26" y="18"/>
                            <a:pt x="27" y="17"/>
                          </a:cubicBezTo>
                          <a:cubicBezTo>
                            <a:pt x="29" y="17"/>
                            <a:pt x="30" y="16"/>
                            <a:pt x="31" y="15"/>
                          </a:cubicBezTo>
                          <a:cubicBezTo>
                            <a:pt x="30" y="16"/>
                            <a:pt x="28" y="16"/>
                            <a:pt x="27" y="16"/>
                          </a:cubicBezTo>
                          <a:cubicBezTo>
                            <a:pt x="24" y="17"/>
                            <a:pt x="22" y="17"/>
                            <a:pt x="19" y="17"/>
                          </a:cubicBezTo>
                          <a:cubicBezTo>
                            <a:pt x="17" y="17"/>
                            <a:pt x="14" y="17"/>
                            <a:pt x="11" y="16"/>
                          </a:cubicBezTo>
                          <a:cubicBezTo>
                            <a:pt x="10" y="17"/>
                            <a:pt x="10" y="16"/>
                            <a:pt x="9" y="16"/>
                          </a:cubicBezTo>
                          <a:cubicBezTo>
                            <a:pt x="9" y="16"/>
                            <a:pt x="9" y="15"/>
                            <a:pt x="8" y="15"/>
                          </a:cubicBezTo>
                          <a:cubicBezTo>
                            <a:pt x="8" y="15"/>
                            <a:pt x="8" y="15"/>
                            <a:pt x="8" y="14"/>
                          </a:cubicBezTo>
                          <a:cubicBezTo>
                            <a:pt x="7" y="14"/>
                            <a:pt x="7" y="14"/>
                            <a:pt x="8" y="14"/>
                          </a:cubicBezTo>
                          <a:cubicBezTo>
                            <a:pt x="8" y="14"/>
                            <a:pt x="7" y="14"/>
                            <a:pt x="7" y="14"/>
                          </a:cubicBezTo>
                          <a:cubicBezTo>
                            <a:pt x="7" y="13"/>
                            <a:pt x="7" y="13"/>
                            <a:pt x="6" y="13"/>
                          </a:cubicBezTo>
                          <a:cubicBezTo>
                            <a:pt x="6" y="13"/>
                            <a:pt x="6" y="13"/>
                            <a:pt x="6" y="13"/>
                          </a:cubicBezTo>
                          <a:cubicBezTo>
                            <a:pt x="6" y="13"/>
                            <a:pt x="6" y="13"/>
                            <a:pt x="6" y="13"/>
                          </a:cubicBezTo>
                          <a:cubicBezTo>
                            <a:pt x="6" y="12"/>
                            <a:pt x="6" y="12"/>
                            <a:pt x="6" y="12"/>
                          </a:cubicBezTo>
                          <a:cubicBezTo>
                            <a:pt x="6" y="11"/>
                            <a:pt x="6" y="10"/>
                            <a:pt x="6" y="10"/>
                          </a:cubicBezTo>
                          <a:cubicBezTo>
                            <a:pt x="6" y="9"/>
                            <a:pt x="6" y="9"/>
                            <a:pt x="6" y="9"/>
                          </a:cubicBezTo>
                          <a:cubicBezTo>
                            <a:pt x="6" y="9"/>
                            <a:pt x="6" y="9"/>
                            <a:pt x="6" y="9"/>
                          </a:cubicBezTo>
                          <a:cubicBezTo>
                            <a:pt x="6" y="8"/>
                            <a:pt x="6" y="9"/>
                            <a:pt x="6" y="9"/>
                          </a:cubicBezTo>
                          <a:cubicBezTo>
                            <a:pt x="6" y="9"/>
                            <a:pt x="7" y="8"/>
                            <a:pt x="7" y="8"/>
                          </a:cubicBezTo>
                          <a:cubicBezTo>
                            <a:pt x="7" y="8"/>
                            <a:pt x="7" y="7"/>
                            <a:pt x="7" y="7"/>
                          </a:cubicBezTo>
                          <a:cubicBezTo>
                            <a:pt x="7" y="7"/>
                            <a:pt x="7" y="7"/>
                            <a:pt x="7" y="7"/>
                          </a:cubicBezTo>
                          <a:cubicBezTo>
                            <a:pt x="8" y="7"/>
                            <a:pt x="8" y="6"/>
                            <a:pt x="9" y="6"/>
                          </a:cubicBezTo>
                          <a:cubicBezTo>
                            <a:pt x="9" y="7"/>
                            <a:pt x="9" y="7"/>
                            <a:pt x="9" y="7"/>
                          </a:cubicBezTo>
                          <a:cubicBezTo>
                            <a:pt x="9" y="8"/>
                            <a:pt x="9" y="8"/>
                            <a:pt x="9" y="9"/>
                          </a:cubicBezTo>
                          <a:cubicBezTo>
                            <a:pt x="9" y="9"/>
                            <a:pt x="9" y="9"/>
                            <a:pt x="10" y="9"/>
                          </a:cubicBezTo>
                          <a:cubicBezTo>
                            <a:pt x="10" y="10"/>
                            <a:pt x="10" y="10"/>
                            <a:pt x="10" y="10"/>
                          </a:cubicBezTo>
                          <a:cubicBezTo>
                            <a:pt x="10" y="10"/>
                            <a:pt x="11" y="10"/>
                            <a:pt x="11" y="10"/>
                          </a:cubicBezTo>
                          <a:cubicBezTo>
                            <a:pt x="10" y="10"/>
                            <a:pt x="10" y="9"/>
                            <a:pt x="10" y="9"/>
                          </a:cubicBezTo>
                          <a:cubicBezTo>
                            <a:pt x="10" y="9"/>
                            <a:pt x="10" y="9"/>
                            <a:pt x="11" y="9"/>
                          </a:cubicBezTo>
                          <a:cubicBezTo>
                            <a:pt x="11" y="9"/>
                            <a:pt x="11" y="9"/>
                            <a:pt x="11" y="9"/>
                          </a:cubicBezTo>
                          <a:cubicBezTo>
                            <a:pt x="11" y="9"/>
                            <a:pt x="11" y="9"/>
                            <a:pt x="11" y="9"/>
                          </a:cubicBezTo>
                          <a:cubicBezTo>
                            <a:pt x="11" y="9"/>
                            <a:pt x="12" y="9"/>
                            <a:pt x="12" y="9"/>
                          </a:cubicBezTo>
                          <a:cubicBezTo>
                            <a:pt x="12" y="9"/>
                            <a:pt x="12" y="9"/>
                            <a:pt x="12" y="9"/>
                          </a:cubicBezTo>
                          <a:cubicBezTo>
                            <a:pt x="12" y="9"/>
                            <a:pt x="12" y="9"/>
                            <a:pt x="12" y="9"/>
                          </a:cubicBezTo>
                          <a:cubicBezTo>
                            <a:pt x="12" y="9"/>
                            <a:pt x="12" y="9"/>
                            <a:pt x="12" y="9"/>
                          </a:cubicBezTo>
                          <a:cubicBezTo>
                            <a:pt x="11" y="9"/>
                            <a:pt x="11" y="9"/>
                            <a:pt x="11" y="9"/>
                          </a:cubicBezTo>
                          <a:cubicBezTo>
                            <a:pt x="11" y="10"/>
                            <a:pt x="12" y="10"/>
                            <a:pt x="12" y="10"/>
                          </a:cubicBezTo>
                          <a:cubicBezTo>
                            <a:pt x="12" y="9"/>
                            <a:pt x="13" y="9"/>
                            <a:pt x="13" y="9"/>
                          </a:cubicBezTo>
                          <a:cubicBezTo>
                            <a:pt x="13" y="8"/>
                            <a:pt x="13" y="8"/>
                            <a:pt x="13" y="7"/>
                          </a:cubicBezTo>
                          <a:cubicBezTo>
                            <a:pt x="13" y="7"/>
                            <a:pt x="13" y="7"/>
                            <a:pt x="13" y="6"/>
                          </a:cubicBezTo>
                          <a:cubicBezTo>
                            <a:pt x="13" y="6"/>
                            <a:pt x="13" y="6"/>
                            <a:pt x="13" y="6"/>
                          </a:cubicBezTo>
                          <a:cubicBezTo>
                            <a:pt x="13" y="6"/>
                            <a:pt x="13" y="5"/>
                            <a:pt x="13" y="5"/>
                          </a:cubicBezTo>
                          <a:cubicBezTo>
                            <a:pt x="13" y="3"/>
                            <a:pt x="12" y="1"/>
                            <a:pt x="10" y="1"/>
                          </a:cubicBezTo>
                          <a:cubicBezTo>
                            <a:pt x="9" y="0"/>
                            <a:pt x="8" y="0"/>
                            <a:pt x="7" y="0"/>
                          </a:cubicBezTo>
                          <a:cubicBezTo>
                            <a:pt x="6" y="0"/>
                            <a:pt x="6" y="1"/>
                            <a:pt x="5" y="1"/>
                          </a:cubicBezTo>
                          <a:cubicBezTo>
                            <a:pt x="4" y="1"/>
                            <a:pt x="4" y="1"/>
                            <a:pt x="3" y="1"/>
                          </a:cubicBezTo>
                          <a:cubicBezTo>
                            <a:pt x="3" y="1"/>
                            <a:pt x="3" y="1"/>
                            <a:pt x="3" y="1"/>
                          </a:cubicBezTo>
                          <a:cubicBezTo>
                            <a:pt x="2" y="2"/>
                            <a:pt x="1" y="3"/>
                            <a:pt x="1" y="4"/>
                          </a:cubicBezTo>
                          <a:cubicBezTo>
                            <a:pt x="1" y="4"/>
                            <a:pt x="1" y="5"/>
                            <a:pt x="1" y="6"/>
                          </a:cubicBezTo>
                          <a:cubicBezTo>
                            <a:pt x="0" y="6"/>
                            <a:pt x="1" y="7"/>
                            <a:pt x="1" y="8"/>
                          </a:cubicBezTo>
                          <a:cubicBezTo>
                            <a:pt x="1" y="8"/>
                            <a:pt x="1" y="9"/>
                            <a:pt x="0" y="10"/>
                          </a:cubicBezTo>
                          <a:close/>
                          <a:moveTo>
                            <a:pt x="12" y="5"/>
                          </a:moveTo>
                          <a:cubicBezTo>
                            <a:pt x="12" y="5"/>
                            <a:pt x="12" y="6"/>
                            <a:pt x="12" y="6"/>
                          </a:cubicBezTo>
                          <a:cubicBezTo>
                            <a:pt x="12" y="5"/>
                            <a:pt x="11" y="5"/>
                            <a:pt x="11" y="5"/>
                          </a:cubicBezTo>
                          <a:cubicBezTo>
                            <a:pt x="11" y="5"/>
                            <a:pt x="11" y="5"/>
                            <a:pt x="11" y="5"/>
                          </a:cubicBezTo>
                          <a:cubicBezTo>
                            <a:pt x="11" y="5"/>
                            <a:pt x="11" y="4"/>
                            <a:pt x="11" y="3"/>
                          </a:cubicBezTo>
                          <a:cubicBezTo>
                            <a:pt x="11" y="4"/>
                            <a:pt x="12" y="5"/>
                            <a:pt x="1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4576"/>
                    <p:cNvSpPr>
                      <a:spLocks/>
                    </p:cNvSpPr>
                    <p:nvPr/>
                  </p:nvSpPr>
                  <p:spPr bwMode="auto">
                    <a:xfrm>
                      <a:off x="1905" y="687"/>
                      <a:ext cx="20" cy="16"/>
                    </a:xfrm>
                    <a:custGeom>
                      <a:avLst/>
                      <a:gdLst>
                        <a:gd name="T0" fmla="*/ 1 w 5"/>
                        <a:gd name="T1" fmla="*/ 1 h 4"/>
                        <a:gd name="T2" fmla="*/ 3 w 5"/>
                        <a:gd name="T3" fmla="*/ 0 h 4"/>
                        <a:gd name="T4" fmla="*/ 3 w 5"/>
                        <a:gd name="T5" fmla="*/ 0 h 4"/>
                        <a:gd name="T6" fmla="*/ 4 w 5"/>
                        <a:gd name="T7" fmla="*/ 1 h 4"/>
                        <a:gd name="T8" fmla="*/ 3 w 5"/>
                        <a:gd name="T9" fmla="*/ 1 h 4"/>
                        <a:gd name="T10" fmla="*/ 4 w 5"/>
                        <a:gd name="T11" fmla="*/ 1 h 4"/>
                        <a:gd name="T12" fmla="*/ 4 w 5"/>
                        <a:gd name="T13" fmla="*/ 1 h 4"/>
                        <a:gd name="T14" fmla="*/ 4 w 5"/>
                        <a:gd name="T15" fmla="*/ 1 h 4"/>
                        <a:gd name="T16" fmla="*/ 3 w 5"/>
                        <a:gd name="T17" fmla="*/ 0 h 4"/>
                        <a:gd name="T18" fmla="*/ 4 w 5"/>
                        <a:gd name="T19" fmla="*/ 2 h 4"/>
                        <a:gd name="T20" fmla="*/ 5 w 5"/>
                        <a:gd name="T21" fmla="*/ 1 h 4"/>
                        <a:gd name="T22" fmla="*/ 5 w 5"/>
                        <a:gd name="T23" fmla="*/ 3 h 4"/>
                        <a:gd name="T24" fmla="*/ 4 w 5"/>
                        <a:gd name="T25" fmla="*/ 4 h 4"/>
                        <a:gd name="T26" fmla="*/ 2 w 5"/>
                        <a:gd name="T27" fmla="*/ 4 h 4"/>
                        <a:gd name="T28" fmla="*/ 1 w 5"/>
                        <a:gd name="T29" fmla="*/ 3 h 4"/>
                        <a:gd name="T30" fmla="*/ 0 w 5"/>
                        <a:gd name="T31" fmla="*/ 2 h 4"/>
                        <a:gd name="T32" fmla="*/ 0 w 5"/>
                        <a:gd name="T33" fmla="*/ 1 h 4"/>
                        <a:gd name="T34" fmla="*/ 1 w 5"/>
                        <a:gd name="T3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4">
                          <a:moveTo>
                            <a:pt x="1" y="1"/>
                          </a:moveTo>
                          <a:cubicBezTo>
                            <a:pt x="1" y="0"/>
                            <a:pt x="2" y="0"/>
                            <a:pt x="3" y="0"/>
                          </a:cubicBezTo>
                          <a:cubicBezTo>
                            <a:pt x="3" y="0"/>
                            <a:pt x="3" y="0"/>
                            <a:pt x="3" y="0"/>
                          </a:cubicBezTo>
                          <a:cubicBezTo>
                            <a:pt x="3" y="0"/>
                            <a:pt x="3" y="1"/>
                            <a:pt x="4" y="1"/>
                          </a:cubicBezTo>
                          <a:cubicBezTo>
                            <a:pt x="4" y="1"/>
                            <a:pt x="3" y="1"/>
                            <a:pt x="3" y="1"/>
                          </a:cubicBezTo>
                          <a:cubicBezTo>
                            <a:pt x="4" y="1"/>
                            <a:pt x="4" y="1"/>
                            <a:pt x="4" y="1"/>
                          </a:cubicBezTo>
                          <a:cubicBezTo>
                            <a:pt x="4" y="1"/>
                            <a:pt x="4" y="1"/>
                            <a:pt x="4" y="1"/>
                          </a:cubicBezTo>
                          <a:cubicBezTo>
                            <a:pt x="4" y="1"/>
                            <a:pt x="4" y="1"/>
                            <a:pt x="4" y="1"/>
                          </a:cubicBezTo>
                          <a:cubicBezTo>
                            <a:pt x="4" y="1"/>
                            <a:pt x="4" y="1"/>
                            <a:pt x="3" y="0"/>
                          </a:cubicBezTo>
                          <a:cubicBezTo>
                            <a:pt x="4" y="0"/>
                            <a:pt x="4" y="1"/>
                            <a:pt x="4" y="2"/>
                          </a:cubicBezTo>
                          <a:cubicBezTo>
                            <a:pt x="5" y="1"/>
                            <a:pt x="4" y="1"/>
                            <a:pt x="5" y="1"/>
                          </a:cubicBezTo>
                          <a:cubicBezTo>
                            <a:pt x="5" y="2"/>
                            <a:pt x="5" y="2"/>
                            <a:pt x="5" y="3"/>
                          </a:cubicBezTo>
                          <a:cubicBezTo>
                            <a:pt x="5" y="3"/>
                            <a:pt x="4" y="4"/>
                            <a:pt x="4" y="4"/>
                          </a:cubicBezTo>
                          <a:cubicBezTo>
                            <a:pt x="3" y="4"/>
                            <a:pt x="2" y="4"/>
                            <a:pt x="2" y="4"/>
                          </a:cubicBezTo>
                          <a:cubicBezTo>
                            <a:pt x="1" y="4"/>
                            <a:pt x="1" y="4"/>
                            <a:pt x="1" y="3"/>
                          </a:cubicBezTo>
                          <a:cubicBezTo>
                            <a:pt x="0" y="3"/>
                            <a:pt x="0" y="2"/>
                            <a:pt x="0" y="2"/>
                          </a:cubicBezTo>
                          <a:cubicBezTo>
                            <a:pt x="0" y="2"/>
                            <a:pt x="0" y="2"/>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4577"/>
                    <p:cNvSpPr>
                      <a:spLocks/>
                    </p:cNvSpPr>
                    <p:nvPr/>
                  </p:nvSpPr>
                  <p:spPr bwMode="auto">
                    <a:xfrm>
                      <a:off x="1843" y="506"/>
                      <a:ext cx="17" cy="17"/>
                    </a:xfrm>
                    <a:custGeom>
                      <a:avLst/>
                      <a:gdLst>
                        <a:gd name="T0" fmla="*/ 0 w 4"/>
                        <a:gd name="T1" fmla="*/ 2 h 4"/>
                        <a:gd name="T2" fmla="*/ 0 w 4"/>
                        <a:gd name="T3" fmla="*/ 2 h 4"/>
                        <a:gd name="T4" fmla="*/ 1 w 4"/>
                        <a:gd name="T5" fmla="*/ 1 h 4"/>
                        <a:gd name="T6" fmla="*/ 1 w 4"/>
                        <a:gd name="T7" fmla="*/ 1 h 4"/>
                        <a:gd name="T8" fmla="*/ 1 w 4"/>
                        <a:gd name="T9" fmla="*/ 0 h 4"/>
                        <a:gd name="T10" fmla="*/ 1 w 4"/>
                        <a:gd name="T11" fmla="*/ 0 h 4"/>
                        <a:gd name="T12" fmla="*/ 1 w 4"/>
                        <a:gd name="T13" fmla="*/ 0 h 4"/>
                        <a:gd name="T14" fmla="*/ 0 w 4"/>
                        <a:gd name="T15" fmla="*/ 1 h 4"/>
                        <a:gd name="T16" fmla="*/ 2 w 4"/>
                        <a:gd name="T17" fmla="*/ 0 h 4"/>
                        <a:gd name="T18" fmla="*/ 2 w 4"/>
                        <a:gd name="T19" fmla="*/ 0 h 4"/>
                        <a:gd name="T20" fmla="*/ 3 w 4"/>
                        <a:gd name="T21" fmla="*/ 0 h 4"/>
                        <a:gd name="T22" fmla="*/ 4 w 4"/>
                        <a:gd name="T23" fmla="*/ 1 h 4"/>
                        <a:gd name="T24" fmla="*/ 4 w 4"/>
                        <a:gd name="T25" fmla="*/ 3 h 4"/>
                        <a:gd name="T26" fmla="*/ 3 w 4"/>
                        <a:gd name="T27" fmla="*/ 4 h 4"/>
                        <a:gd name="T28" fmla="*/ 2 w 4"/>
                        <a:gd name="T29" fmla="*/ 4 h 4"/>
                        <a:gd name="T30" fmla="*/ 1 w 4"/>
                        <a:gd name="T31" fmla="*/ 4 h 4"/>
                        <a:gd name="T32" fmla="*/ 0 w 4"/>
                        <a:gd name="T33" fmla="*/ 3 h 4"/>
                        <a:gd name="T34" fmla="*/ 0 w 4"/>
                        <a:gd name="T3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4">
                          <a:moveTo>
                            <a:pt x="0" y="2"/>
                          </a:moveTo>
                          <a:cubicBezTo>
                            <a:pt x="0" y="2"/>
                            <a:pt x="0" y="2"/>
                            <a:pt x="0" y="2"/>
                          </a:cubicBezTo>
                          <a:cubicBezTo>
                            <a:pt x="1" y="1"/>
                            <a:pt x="1" y="1"/>
                            <a:pt x="1" y="1"/>
                          </a:cubicBezTo>
                          <a:cubicBezTo>
                            <a:pt x="1" y="1"/>
                            <a:pt x="1" y="1"/>
                            <a:pt x="1" y="1"/>
                          </a:cubicBezTo>
                          <a:cubicBezTo>
                            <a:pt x="1" y="1"/>
                            <a:pt x="1" y="0"/>
                            <a:pt x="1" y="0"/>
                          </a:cubicBezTo>
                          <a:cubicBezTo>
                            <a:pt x="1" y="0"/>
                            <a:pt x="1" y="0"/>
                            <a:pt x="1" y="0"/>
                          </a:cubicBezTo>
                          <a:cubicBezTo>
                            <a:pt x="1" y="0"/>
                            <a:pt x="1" y="0"/>
                            <a:pt x="1" y="0"/>
                          </a:cubicBezTo>
                          <a:cubicBezTo>
                            <a:pt x="1" y="0"/>
                            <a:pt x="1" y="1"/>
                            <a:pt x="0" y="1"/>
                          </a:cubicBezTo>
                          <a:cubicBezTo>
                            <a:pt x="1" y="0"/>
                            <a:pt x="1" y="0"/>
                            <a:pt x="2" y="0"/>
                          </a:cubicBezTo>
                          <a:cubicBezTo>
                            <a:pt x="2" y="0"/>
                            <a:pt x="2" y="0"/>
                            <a:pt x="2" y="0"/>
                          </a:cubicBezTo>
                          <a:cubicBezTo>
                            <a:pt x="2" y="0"/>
                            <a:pt x="3" y="0"/>
                            <a:pt x="3" y="0"/>
                          </a:cubicBezTo>
                          <a:cubicBezTo>
                            <a:pt x="4" y="0"/>
                            <a:pt x="4" y="1"/>
                            <a:pt x="4" y="1"/>
                          </a:cubicBezTo>
                          <a:cubicBezTo>
                            <a:pt x="4" y="2"/>
                            <a:pt x="4" y="2"/>
                            <a:pt x="4" y="3"/>
                          </a:cubicBezTo>
                          <a:cubicBezTo>
                            <a:pt x="4" y="3"/>
                            <a:pt x="3" y="4"/>
                            <a:pt x="3" y="4"/>
                          </a:cubicBezTo>
                          <a:cubicBezTo>
                            <a:pt x="2" y="4"/>
                            <a:pt x="2" y="4"/>
                            <a:pt x="2" y="4"/>
                          </a:cubicBezTo>
                          <a:cubicBezTo>
                            <a:pt x="1" y="4"/>
                            <a:pt x="1" y="4"/>
                            <a:pt x="1" y="4"/>
                          </a:cubicBezTo>
                          <a:cubicBezTo>
                            <a:pt x="1" y="4"/>
                            <a:pt x="1" y="3"/>
                            <a:pt x="0" y="3"/>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4578"/>
                    <p:cNvSpPr>
                      <a:spLocks/>
                    </p:cNvSpPr>
                    <p:nvPr/>
                  </p:nvSpPr>
                  <p:spPr bwMode="auto">
                    <a:xfrm>
                      <a:off x="1876" y="326"/>
                      <a:ext cx="4" cy="4"/>
                    </a:xfrm>
                    <a:custGeom>
                      <a:avLst/>
                      <a:gdLst>
                        <a:gd name="T0" fmla="*/ 1 w 1"/>
                        <a:gd name="T1" fmla="*/ 1 h 1"/>
                        <a:gd name="T2" fmla="*/ 0 w 1"/>
                        <a:gd name="T3" fmla="*/ 0 h 1"/>
                        <a:gd name="T4" fmla="*/ 1 w 1"/>
                        <a:gd name="T5" fmla="*/ 0 h 1"/>
                        <a:gd name="T6" fmla="*/ 1 w 1"/>
                        <a:gd name="T7" fmla="*/ 1 h 1"/>
                        <a:gd name="T8" fmla="*/ 1 w 1"/>
                        <a:gd name="T9" fmla="*/ 1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0" y="1"/>
                            <a:pt x="0" y="0"/>
                          </a:cubicBezTo>
                          <a:cubicBezTo>
                            <a:pt x="1" y="0"/>
                            <a:pt x="1" y="0"/>
                            <a:pt x="1" y="0"/>
                          </a:cubicBezTo>
                          <a:cubicBezTo>
                            <a:pt x="1" y="0"/>
                            <a:pt x="1" y="0"/>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4579"/>
                    <p:cNvSpPr>
                      <a:spLocks/>
                    </p:cNvSpPr>
                    <p:nvPr/>
                  </p:nvSpPr>
                  <p:spPr bwMode="auto">
                    <a:xfrm>
                      <a:off x="2458" y="21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4580"/>
                    <p:cNvSpPr>
                      <a:spLocks/>
                    </p:cNvSpPr>
                    <p:nvPr/>
                  </p:nvSpPr>
                  <p:spPr bwMode="auto">
                    <a:xfrm>
                      <a:off x="2458" y="21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4581"/>
                    <p:cNvSpPr>
                      <a:spLocks/>
                    </p:cNvSpPr>
                    <p:nvPr/>
                  </p:nvSpPr>
                  <p:spPr bwMode="auto">
                    <a:xfrm>
                      <a:off x="2458" y="24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4582"/>
                    <p:cNvSpPr>
                      <a:spLocks/>
                    </p:cNvSpPr>
                    <p:nvPr/>
                  </p:nvSpPr>
                  <p:spPr bwMode="auto">
                    <a:xfrm>
                      <a:off x="2458" y="24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4583"/>
                    <p:cNvSpPr>
                      <a:spLocks/>
                    </p:cNvSpPr>
                    <p:nvPr/>
                  </p:nvSpPr>
                  <p:spPr bwMode="auto">
                    <a:xfrm>
                      <a:off x="2462" y="26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14584"/>
                    <p:cNvSpPr>
                      <a:spLocks noChangeArrowheads="1"/>
                    </p:cNvSpPr>
                    <p:nvPr/>
                  </p:nvSpPr>
                  <p:spPr bwMode="auto">
                    <a:xfrm>
                      <a:off x="2462" y="269"/>
                      <a:ext cx="1" cy="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4585"/>
                    <p:cNvSpPr>
                      <a:spLocks/>
                    </p:cNvSpPr>
                    <p:nvPr/>
                  </p:nvSpPr>
                  <p:spPr bwMode="auto">
                    <a:xfrm>
                      <a:off x="2458" y="28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4586"/>
                    <p:cNvSpPr>
                      <a:spLocks/>
                    </p:cNvSpPr>
                    <p:nvPr/>
                  </p:nvSpPr>
                  <p:spPr bwMode="auto">
                    <a:xfrm>
                      <a:off x="2458" y="285"/>
                      <a:ext cx="4" cy="4"/>
                    </a:xfrm>
                    <a:custGeom>
                      <a:avLst/>
                      <a:gdLst>
                        <a:gd name="T0" fmla="*/ 1 w 1"/>
                        <a:gd name="T1" fmla="*/ 0 h 1"/>
                        <a:gd name="T2" fmla="*/ 1 w 1"/>
                        <a:gd name="T3" fmla="*/ 0 h 1"/>
                        <a:gd name="T4" fmla="*/ 1 w 1"/>
                        <a:gd name="T5" fmla="*/ 1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1" y="1"/>
                            <a:pt x="1" y="1"/>
                            <a:pt x="1" y="1"/>
                          </a:cubicBezTo>
                          <a:cubicBezTo>
                            <a:pt x="1" y="1"/>
                            <a:pt x="1"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4587"/>
                    <p:cNvSpPr>
                      <a:spLocks/>
                    </p:cNvSpPr>
                    <p:nvPr/>
                  </p:nvSpPr>
                  <p:spPr bwMode="auto">
                    <a:xfrm>
                      <a:off x="2499" y="293"/>
                      <a:ext cx="37" cy="4"/>
                    </a:xfrm>
                    <a:custGeom>
                      <a:avLst/>
                      <a:gdLst>
                        <a:gd name="T0" fmla="*/ 3 w 9"/>
                        <a:gd name="T1" fmla="*/ 1 h 1"/>
                        <a:gd name="T2" fmla="*/ 4 w 9"/>
                        <a:gd name="T3" fmla="*/ 1 h 1"/>
                        <a:gd name="T4" fmla="*/ 8 w 9"/>
                        <a:gd name="T5" fmla="*/ 1 h 1"/>
                        <a:gd name="T6" fmla="*/ 8 w 9"/>
                        <a:gd name="T7" fmla="*/ 1 h 1"/>
                        <a:gd name="T8" fmla="*/ 8 w 9"/>
                        <a:gd name="T9" fmla="*/ 1 h 1"/>
                        <a:gd name="T10" fmla="*/ 9 w 9"/>
                        <a:gd name="T11" fmla="*/ 0 h 1"/>
                        <a:gd name="T12" fmla="*/ 8 w 9"/>
                        <a:gd name="T13" fmla="*/ 1 h 1"/>
                        <a:gd name="T14" fmla="*/ 7 w 9"/>
                        <a:gd name="T15" fmla="*/ 1 h 1"/>
                        <a:gd name="T16" fmla="*/ 5 w 9"/>
                        <a:gd name="T17" fmla="*/ 1 h 1"/>
                        <a:gd name="T18" fmla="*/ 4 w 9"/>
                        <a:gd name="T19" fmla="*/ 1 h 1"/>
                        <a:gd name="T20" fmla="*/ 4 w 9"/>
                        <a:gd name="T21" fmla="*/ 1 h 1"/>
                        <a:gd name="T22" fmla="*/ 2 w 9"/>
                        <a:gd name="T23" fmla="*/ 1 h 1"/>
                        <a:gd name="T24" fmla="*/ 1 w 9"/>
                        <a:gd name="T25" fmla="*/ 1 h 1"/>
                        <a:gd name="T26" fmla="*/ 0 w 9"/>
                        <a:gd name="T27" fmla="*/ 1 h 1"/>
                        <a:gd name="T28" fmla="*/ 1 w 9"/>
                        <a:gd name="T29" fmla="*/ 1 h 1"/>
                        <a:gd name="T30" fmla="*/ 3 w 9"/>
                        <a:gd name="T3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
                          <a:moveTo>
                            <a:pt x="3" y="1"/>
                          </a:moveTo>
                          <a:cubicBezTo>
                            <a:pt x="3" y="1"/>
                            <a:pt x="4" y="1"/>
                            <a:pt x="4" y="1"/>
                          </a:cubicBezTo>
                          <a:cubicBezTo>
                            <a:pt x="6" y="1"/>
                            <a:pt x="8" y="1"/>
                            <a:pt x="8" y="1"/>
                          </a:cubicBezTo>
                          <a:cubicBezTo>
                            <a:pt x="8" y="1"/>
                            <a:pt x="8" y="1"/>
                            <a:pt x="8" y="1"/>
                          </a:cubicBezTo>
                          <a:cubicBezTo>
                            <a:pt x="8" y="1"/>
                            <a:pt x="8" y="1"/>
                            <a:pt x="8" y="1"/>
                          </a:cubicBezTo>
                          <a:cubicBezTo>
                            <a:pt x="9" y="1"/>
                            <a:pt x="9" y="0"/>
                            <a:pt x="9" y="0"/>
                          </a:cubicBezTo>
                          <a:cubicBezTo>
                            <a:pt x="9" y="1"/>
                            <a:pt x="8" y="1"/>
                            <a:pt x="8" y="1"/>
                          </a:cubicBezTo>
                          <a:cubicBezTo>
                            <a:pt x="8" y="1"/>
                            <a:pt x="7" y="1"/>
                            <a:pt x="7" y="1"/>
                          </a:cubicBezTo>
                          <a:cubicBezTo>
                            <a:pt x="6" y="1"/>
                            <a:pt x="6" y="1"/>
                            <a:pt x="5" y="1"/>
                          </a:cubicBezTo>
                          <a:cubicBezTo>
                            <a:pt x="5" y="1"/>
                            <a:pt x="5" y="1"/>
                            <a:pt x="4" y="1"/>
                          </a:cubicBezTo>
                          <a:cubicBezTo>
                            <a:pt x="4" y="1"/>
                            <a:pt x="4" y="1"/>
                            <a:pt x="4" y="1"/>
                          </a:cubicBezTo>
                          <a:cubicBezTo>
                            <a:pt x="3" y="1"/>
                            <a:pt x="2" y="1"/>
                            <a:pt x="2" y="1"/>
                          </a:cubicBezTo>
                          <a:cubicBezTo>
                            <a:pt x="1" y="1"/>
                            <a:pt x="1" y="1"/>
                            <a:pt x="1" y="1"/>
                          </a:cubicBezTo>
                          <a:cubicBezTo>
                            <a:pt x="0" y="1"/>
                            <a:pt x="0" y="1"/>
                            <a:pt x="0" y="1"/>
                          </a:cubicBezTo>
                          <a:cubicBezTo>
                            <a:pt x="0" y="1"/>
                            <a:pt x="1" y="1"/>
                            <a:pt x="1" y="1"/>
                          </a:cubicBezTo>
                          <a:cubicBezTo>
                            <a:pt x="2" y="1"/>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4588"/>
                    <p:cNvSpPr>
                      <a:spLocks/>
                    </p:cNvSpPr>
                    <p:nvPr/>
                  </p:nvSpPr>
                  <p:spPr bwMode="auto">
                    <a:xfrm>
                      <a:off x="2491" y="30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4589"/>
                    <p:cNvSpPr>
                      <a:spLocks/>
                    </p:cNvSpPr>
                    <p:nvPr/>
                  </p:nvSpPr>
                  <p:spPr bwMode="auto">
                    <a:xfrm>
                      <a:off x="2614" y="240"/>
                      <a:ext cx="4"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4590"/>
                    <p:cNvSpPr>
                      <a:spLocks/>
                    </p:cNvSpPr>
                    <p:nvPr/>
                  </p:nvSpPr>
                  <p:spPr bwMode="auto">
                    <a:xfrm>
                      <a:off x="2618" y="236"/>
                      <a:ext cx="0" cy="4"/>
                    </a:xfrm>
                    <a:custGeom>
                      <a:avLst/>
                      <a:gdLst>
                        <a:gd name="T0" fmla="*/ 1 h 1"/>
                        <a:gd name="T1" fmla="*/ 0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4591"/>
                    <p:cNvSpPr>
                      <a:spLocks/>
                    </p:cNvSpPr>
                    <p:nvPr/>
                  </p:nvSpPr>
                  <p:spPr bwMode="auto">
                    <a:xfrm>
                      <a:off x="2614" y="240"/>
                      <a:ext cx="4"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Oval 14592"/>
                    <p:cNvSpPr>
                      <a:spLocks noChangeArrowheads="1"/>
                    </p:cNvSpPr>
                    <p:nvPr/>
                  </p:nvSpPr>
                  <p:spPr bwMode="auto">
                    <a:xfrm>
                      <a:off x="2491" y="154"/>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4593"/>
                    <p:cNvSpPr>
                      <a:spLocks/>
                    </p:cNvSpPr>
                    <p:nvPr/>
                  </p:nvSpPr>
                  <p:spPr bwMode="auto">
                    <a:xfrm>
                      <a:off x="2511" y="121"/>
                      <a:ext cx="37" cy="17"/>
                    </a:xfrm>
                    <a:custGeom>
                      <a:avLst/>
                      <a:gdLst>
                        <a:gd name="T0" fmla="*/ 9 w 9"/>
                        <a:gd name="T1" fmla="*/ 2 h 4"/>
                        <a:gd name="T2" fmla="*/ 9 w 9"/>
                        <a:gd name="T3" fmla="*/ 2 h 4"/>
                        <a:gd name="T4" fmla="*/ 9 w 9"/>
                        <a:gd name="T5" fmla="*/ 1 h 4"/>
                        <a:gd name="T6" fmla="*/ 7 w 9"/>
                        <a:gd name="T7" fmla="*/ 0 h 4"/>
                        <a:gd name="T8" fmla="*/ 5 w 9"/>
                        <a:gd name="T9" fmla="*/ 0 h 4"/>
                        <a:gd name="T10" fmla="*/ 3 w 9"/>
                        <a:gd name="T11" fmla="*/ 2 h 4"/>
                        <a:gd name="T12" fmla="*/ 2 w 9"/>
                        <a:gd name="T13" fmla="*/ 3 h 4"/>
                        <a:gd name="T14" fmla="*/ 1 w 9"/>
                        <a:gd name="T15" fmla="*/ 3 h 4"/>
                        <a:gd name="T16" fmla="*/ 1 w 9"/>
                        <a:gd name="T17" fmla="*/ 4 h 4"/>
                        <a:gd name="T18" fmla="*/ 1 w 9"/>
                        <a:gd name="T19" fmla="*/ 4 h 4"/>
                        <a:gd name="T20" fmla="*/ 1 w 9"/>
                        <a:gd name="T21" fmla="*/ 4 h 4"/>
                        <a:gd name="T22" fmla="*/ 1 w 9"/>
                        <a:gd name="T23" fmla="*/ 4 h 4"/>
                        <a:gd name="T24" fmla="*/ 1 w 9"/>
                        <a:gd name="T25" fmla="*/ 4 h 4"/>
                        <a:gd name="T26" fmla="*/ 1 w 9"/>
                        <a:gd name="T27" fmla="*/ 4 h 4"/>
                        <a:gd name="T28" fmla="*/ 1 w 9"/>
                        <a:gd name="T29" fmla="*/ 4 h 4"/>
                        <a:gd name="T30" fmla="*/ 1 w 9"/>
                        <a:gd name="T31" fmla="*/ 4 h 4"/>
                        <a:gd name="T32" fmla="*/ 1 w 9"/>
                        <a:gd name="T33" fmla="*/ 4 h 4"/>
                        <a:gd name="T34" fmla="*/ 0 w 9"/>
                        <a:gd name="T35" fmla="*/ 3 h 4"/>
                        <a:gd name="T36" fmla="*/ 1 w 9"/>
                        <a:gd name="T37" fmla="*/ 4 h 4"/>
                        <a:gd name="T38" fmla="*/ 1 w 9"/>
                        <a:gd name="T39" fmla="*/ 4 h 4"/>
                        <a:gd name="T40" fmla="*/ 1 w 9"/>
                        <a:gd name="T41" fmla="*/ 4 h 4"/>
                        <a:gd name="T42" fmla="*/ 1 w 9"/>
                        <a:gd name="T43" fmla="*/ 4 h 4"/>
                        <a:gd name="T44" fmla="*/ 1 w 9"/>
                        <a:gd name="T45" fmla="*/ 4 h 4"/>
                        <a:gd name="T46" fmla="*/ 1 w 9"/>
                        <a:gd name="T47" fmla="*/ 3 h 4"/>
                        <a:gd name="T48" fmla="*/ 1 w 9"/>
                        <a:gd name="T49" fmla="*/ 2 h 4"/>
                        <a:gd name="T50" fmla="*/ 4 w 9"/>
                        <a:gd name="T51" fmla="*/ 0 h 4"/>
                        <a:gd name="T52" fmla="*/ 5 w 9"/>
                        <a:gd name="T53" fmla="*/ 0 h 4"/>
                        <a:gd name="T54" fmla="*/ 6 w 9"/>
                        <a:gd name="T55" fmla="*/ 0 h 4"/>
                        <a:gd name="T56" fmla="*/ 8 w 9"/>
                        <a:gd name="T57" fmla="*/ 0 h 4"/>
                        <a:gd name="T58" fmla="*/ 9 w 9"/>
                        <a:gd name="T59" fmla="*/ 2 h 4"/>
                        <a:gd name="T60" fmla="*/ 9 w 9"/>
                        <a:gd name="T61" fmla="*/ 2 h 4"/>
                        <a:gd name="T62" fmla="*/ 9 w 9"/>
                        <a:gd name="T63" fmla="*/ 2 h 4"/>
                        <a:gd name="T64" fmla="*/ 9 w 9"/>
                        <a:gd name="T65" fmla="*/ 2 h 4"/>
                        <a:gd name="T66" fmla="*/ 9 w 9"/>
                        <a:gd name="T67" fmla="*/ 2 h 4"/>
                        <a:gd name="T68" fmla="*/ 9 w 9"/>
                        <a:gd name="T69" fmla="*/ 2 h 4"/>
                        <a:gd name="T70" fmla="*/ 9 w 9"/>
                        <a:gd name="T71" fmla="*/ 2 h 4"/>
                        <a:gd name="T72" fmla="*/ 9 w 9"/>
                        <a:gd name="T7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 h="4">
                          <a:moveTo>
                            <a:pt x="9" y="2"/>
                          </a:moveTo>
                          <a:cubicBezTo>
                            <a:pt x="9" y="2"/>
                            <a:pt x="9" y="2"/>
                            <a:pt x="9" y="2"/>
                          </a:cubicBezTo>
                          <a:cubicBezTo>
                            <a:pt x="9" y="2"/>
                            <a:pt x="9" y="2"/>
                            <a:pt x="9" y="1"/>
                          </a:cubicBezTo>
                          <a:cubicBezTo>
                            <a:pt x="9" y="1"/>
                            <a:pt x="8" y="1"/>
                            <a:pt x="7" y="0"/>
                          </a:cubicBezTo>
                          <a:cubicBezTo>
                            <a:pt x="6" y="0"/>
                            <a:pt x="5" y="0"/>
                            <a:pt x="5" y="0"/>
                          </a:cubicBezTo>
                          <a:cubicBezTo>
                            <a:pt x="4" y="1"/>
                            <a:pt x="3" y="1"/>
                            <a:pt x="3" y="2"/>
                          </a:cubicBezTo>
                          <a:cubicBezTo>
                            <a:pt x="2" y="2"/>
                            <a:pt x="2" y="2"/>
                            <a:pt x="2" y="3"/>
                          </a:cubicBezTo>
                          <a:cubicBezTo>
                            <a:pt x="1" y="3"/>
                            <a:pt x="1" y="3"/>
                            <a:pt x="1" y="3"/>
                          </a:cubicBezTo>
                          <a:cubicBezTo>
                            <a:pt x="1" y="3"/>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0" y="4"/>
                            <a:pt x="0" y="3"/>
                            <a:pt x="0" y="3"/>
                          </a:cubicBezTo>
                          <a:cubicBezTo>
                            <a:pt x="0" y="3"/>
                            <a:pt x="0" y="4"/>
                            <a:pt x="1" y="4"/>
                          </a:cubicBezTo>
                          <a:cubicBezTo>
                            <a:pt x="1" y="4"/>
                            <a:pt x="1" y="4"/>
                            <a:pt x="1" y="4"/>
                          </a:cubicBezTo>
                          <a:cubicBezTo>
                            <a:pt x="1" y="4"/>
                            <a:pt x="1" y="4"/>
                            <a:pt x="1" y="4"/>
                          </a:cubicBezTo>
                          <a:cubicBezTo>
                            <a:pt x="1" y="4"/>
                            <a:pt x="1" y="4"/>
                            <a:pt x="1" y="4"/>
                          </a:cubicBezTo>
                          <a:cubicBezTo>
                            <a:pt x="1" y="4"/>
                            <a:pt x="1" y="4"/>
                            <a:pt x="1" y="4"/>
                          </a:cubicBezTo>
                          <a:cubicBezTo>
                            <a:pt x="1" y="3"/>
                            <a:pt x="1" y="3"/>
                            <a:pt x="1" y="3"/>
                          </a:cubicBezTo>
                          <a:cubicBezTo>
                            <a:pt x="1" y="3"/>
                            <a:pt x="1" y="3"/>
                            <a:pt x="1" y="2"/>
                          </a:cubicBezTo>
                          <a:cubicBezTo>
                            <a:pt x="2" y="2"/>
                            <a:pt x="3" y="1"/>
                            <a:pt x="4" y="0"/>
                          </a:cubicBezTo>
                          <a:cubicBezTo>
                            <a:pt x="4" y="0"/>
                            <a:pt x="5" y="0"/>
                            <a:pt x="5" y="0"/>
                          </a:cubicBezTo>
                          <a:cubicBezTo>
                            <a:pt x="5" y="0"/>
                            <a:pt x="6" y="0"/>
                            <a:pt x="6" y="0"/>
                          </a:cubicBezTo>
                          <a:cubicBezTo>
                            <a:pt x="6" y="0"/>
                            <a:pt x="7" y="0"/>
                            <a:pt x="8" y="0"/>
                          </a:cubicBezTo>
                          <a:cubicBezTo>
                            <a:pt x="8" y="1"/>
                            <a:pt x="9" y="1"/>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4594"/>
                    <p:cNvSpPr>
                      <a:spLocks/>
                    </p:cNvSpPr>
                    <p:nvPr/>
                  </p:nvSpPr>
                  <p:spPr bwMode="auto">
                    <a:xfrm>
                      <a:off x="2548" y="12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4595"/>
                    <p:cNvSpPr>
                      <a:spLocks noEditPoints="1"/>
                    </p:cNvSpPr>
                    <p:nvPr/>
                  </p:nvSpPr>
                  <p:spPr bwMode="auto">
                    <a:xfrm>
                      <a:off x="2441" y="121"/>
                      <a:ext cx="201" cy="201"/>
                    </a:xfrm>
                    <a:custGeom>
                      <a:avLst/>
                      <a:gdLst>
                        <a:gd name="T0" fmla="*/ 6 w 49"/>
                        <a:gd name="T1" fmla="*/ 44 h 49"/>
                        <a:gd name="T2" fmla="*/ 20 w 49"/>
                        <a:gd name="T3" fmla="*/ 47 h 49"/>
                        <a:gd name="T4" fmla="*/ 36 w 49"/>
                        <a:gd name="T5" fmla="*/ 42 h 49"/>
                        <a:gd name="T6" fmla="*/ 43 w 49"/>
                        <a:gd name="T7" fmla="*/ 36 h 49"/>
                        <a:gd name="T8" fmla="*/ 46 w 49"/>
                        <a:gd name="T9" fmla="*/ 20 h 49"/>
                        <a:gd name="T10" fmla="*/ 44 w 49"/>
                        <a:gd name="T11" fmla="*/ 6 h 49"/>
                        <a:gd name="T12" fmla="*/ 43 w 49"/>
                        <a:gd name="T13" fmla="*/ 6 h 49"/>
                        <a:gd name="T14" fmla="*/ 31 w 49"/>
                        <a:gd name="T15" fmla="*/ 0 h 49"/>
                        <a:gd name="T16" fmla="*/ 17 w 49"/>
                        <a:gd name="T17" fmla="*/ 4 h 49"/>
                        <a:gd name="T18" fmla="*/ 5 w 49"/>
                        <a:gd name="T19" fmla="*/ 16 h 49"/>
                        <a:gd name="T20" fmla="*/ 2 w 49"/>
                        <a:gd name="T21" fmla="*/ 30 h 49"/>
                        <a:gd name="T22" fmla="*/ 16 w 49"/>
                        <a:gd name="T23" fmla="*/ 6 h 49"/>
                        <a:gd name="T24" fmla="*/ 13 w 49"/>
                        <a:gd name="T25" fmla="*/ 9 h 49"/>
                        <a:gd name="T26" fmla="*/ 8 w 49"/>
                        <a:gd name="T27" fmla="*/ 13 h 49"/>
                        <a:gd name="T28" fmla="*/ 5 w 49"/>
                        <a:gd name="T29" fmla="*/ 41 h 49"/>
                        <a:gd name="T30" fmla="*/ 5 w 49"/>
                        <a:gd name="T31" fmla="*/ 41 h 49"/>
                        <a:gd name="T32" fmla="*/ 12 w 49"/>
                        <a:gd name="T33" fmla="*/ 45 h 49"/>
                        <a:gd name="T34" fmla="*/ 21 w 49"/>
                        <a:gd name="T35" fmla="*/ 45 h 49"/>
                        <a:gd name="T36" fmla="*/ 25 w 49"/>
                        <a:gd name="T37" fmla="*/ 46 h 49"/>
                        <a:gd name="T38" fmla="*/ 35 w 49"/>
                        <a:gd name="T39" fmla="*/ 39 h 49"/>
                        <a:gd name="T40" fmla="*/ 39 w 49"/>
                        <a:gd name="T41" fmla="*/ 39 h 49"/>
                        <a:gd name="T42" fmla="*/ 44 w 49"/>
                        <a:gd name="T43" fmla="*/ 31 h 49"/>
                        <a:gd name="T44" fmla="*/ 45 w 49"/>
                        <a:gd name="T45" fmla="*/ 30 h 49"/>
                        <a:gd name="T46" fmla="*/ 46 w 49"/>
                        <a:gd name="T47" fmla="*/ 22 h 49"/>
                        <a:gd name="T48" fmla="*/ 44 w 49"/>
                        <a:gd name="T49" fmla="*/ 19 h 49"/>
                        <a:gd name="T50" fmla="*/ 44 w 49"/>
                        <a:gd name="T51" fmla="*/ 14 h 49"/>
                        <a:gd name="T52" fmla="*/ 47 w 49"/>
                        <a:gd name="T53" fmla="*/ 17 h 49"/>
                        <a:gd name="T54" fmla="*/ 44 w 49"/>
                        <a:gd name="T55" fmla="*/ 8 h 49"/>
                        <a:gd name="T56" fmla="*/ 46 w 49"/>
                        <a:gd name="T57" fmla="*/ 9 h 49"/>
                        <a:gd name="T58" fmla="*/ 42 w 49"/>
                        <a:gd name="T59" fmla="*/ 6 h 49"/>
                        <a:gd name="T60" fmla="*/ 38 w 49"/>
                        <a:gd name="T61" fmla="*/ 4 h 49"/>
                        <a:gd name="T62" fmla="*/ 29 w 49"/>
                        <a:gd name="T63" fmla="*/ 2 h 49"/>
                        <a:gd name="T64" fmla="*/ 34 w 49"/>
                        <a:gd name="T65" fmla="*/ 4 h 49"/>
                        <a:gd name="T66" fmla="*/ 27 w 49"/>
                        <a:gd name="T67" fmla="*/ 4 h 49"/>
                        <a:gd name="T68" fmla="*/ 28 w 49"/>
                        <a:gd name="T69" fmla="*/ 3 h 49"/>
                        <a:gd name="T70" fmla="*/ 44 w 49"/>
                        <a:gd name="T71" fmla="*/ 19 h 49"/>
                        <a:gd name="T72" fmla="*/ 7 w 49"/>
                        <a:gd name="T73" fmla="*/ 36 h 49"/>
                        <a:gd name="T74" fmla="*/ 15 w 49"/>
                        <a:gd name="T75" fmla="*/ 10 h 49"/>
                        <a:gd name="T76" fmla="*/ 42 w 49"/>
                        <a:gd name="T77" fmla="*/ 20 h 49"/>
                        <a:gd name="T78" fmla="*/ 37 w 49"/>
                        <a:gd name="T79" fmla="*/ 36 h 49"/>
                        <a:gd name="T80" fmla="*/ 22 w 49"/>
                        <a:gd name="T81" fmla="*/ 44 h 49"/>
                        <a:gd name="T82" fmla="*/ 13 w 49"/>
                        <a:gd name="T83" fmla="*/ 44 h 49"/>
                        <a:gd name="T84" fmla="*/ 3 w 49"/>
                        <a:gd name="T85" fmla="*/ 20 h 49"/>
                        <a:gd name="T86" fmla="*/ 3 w 49"/>
                        <a:gd name="T87" fmla="*/ 21 h 49"/>
                        <a:gd name="T88" fmla="*/ 4 w 49"/>
                        <a:gd name="T89" fmla="*/ 30 h 49"/>
                        <a:gd name="T90" fmla="*/ 2 w 49"/>
                        <a:gd name="T91" fmla="*/ 34 h 49"/>
                        <a:gd name="T92" fmla="*/ 3 w 49"/>
                        <a:gd name="T93" fmla="*/ 35 h 49"/>
                        <a:gd name="T94" fmla="*/ 3 w 49"/>
                        <a:gd name="T95" fmla="*/ 36 h 49"/>
                        <a:gd name="T96" fmla="*/ 4 w 49"/>
                        <a:gd name="T97" fmla="*/ 24 h 49"/>
                        <a:gd name="T98" fmla="*/ 3 w 49"/>
                        <a:gd name="T99" fmla="*/ 29 h 49"/>
                        <a:gd name="T100" fmla="*/ 4 w 49"/>
                        <a:gd name="T101" fmla="*/ 29 h 49"/>
                        <a:gd name="T102" fmla="*/ 7 w 49"/>
                        <a:gd name="T103" fmla="*/ 15 h 49"/>
                        <a:gd name="T104" fmla="*/ 23 w 49"/>
                        <a:gd name="T105" fmla="*/ 3 h 49"/>
                        <a:gd name="T106" fmla="*/ 21 w 49"/>
                        <a:gd name="T107" fmla="*/ 3 h 49"/>
                        <a:gd name="T108" fmla="*/ 33 w 49"/>
                        <a:gd name="T109" fmla="*/ 41 h 49"/>
                        <a:gd name="T110" fmla="*/ 15 w 49"/>
                        <a:gd name="T111" fmla="*/ 48 h 49"/>
                        <a:gd name="T112" fmla="*/ 18 w 49"/>
                        <a:gd name="T113" fmla="*/ 47 h 49"/>
                        <a:gd name="T114" fmla="*/ 8 w 49"/>
                        <a:gd name="T115" fmla="*/ 44 h 49"/>
                        <a:gd name="T116" fmla="*/ 11 w 49"/>
                        <a:gd name="T117" fmla="*/ 46 h 49"/>
                        <a:gd name="T118" fmla="*/ 8 w 49"/>
                        <a:gd name="T119" fmla="*/ 13 h 49"/>
                        <a:gd name="T120" fmla="*/ 7 w 49"/>
                        <a:gd name="T121" fmla="*/ 15 h 49"/>
                        <a:gd name="T122" fmla="*/ 7 w 49"/>
                        <a:gd name="T123" fmla="*/ 11 h 49"/>
                        <a:gd name="T124" fmla="*/ 30 w 49"/>
                        <a:gd name="T12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 h="49">
                          <a:moveTo>
                            <a:pt x="2" y="30"/>
                          </a:moveTo>
                          <a:cubicBezTo>
                            <a:pt x="2" y="30"/>
                            <a:pt x="2" y="30"/>
                            <a:pt x="2" y="30"/>
                          </a:cubicBezTo>
                          <a:cubicBezTo>
                            <a:pt x="2" y="30"/>
                            <a:pt x="2" y="31"/>
                            <a:pt x="1" y="31"/>
                          </a:cubicBezTo>
                          <a:cubicBezTo>
                            <a:pt x="1" y="31"/>
                            <a:pt x="1" y="32"/>
                            <a:pt x="1" y="32"/>
                          </a:cubicBezTo>
                          <a:cubicBezTo>
                            <a:pt x="0" y="33"/>
                            <a:pt x="0" y="33"/>
                            <a:pt x="0" y="34"/>
                          </a:cubicBezTo>
                          <a:cubicBezTo>
                            <a:pt x="1" y="34"/>
                            <a:pt x="1" y="35"/>
                            <a:pt x="1" y="35"/>
                          </a:cubicBezTo>
                          <a:cubicBezTo>
                            <a:pt x="1" y="36"/>
                            <a:pt x="2" y="37"/>
                            <a:pt x="2" y="37"/>
                          </a:cubicBezTo>
                          <a:cubicBezTo>
                            <a:pt x="3" y="37"/>
                            <a:pt x="3" y="37"/>
                            <a:pt x="3" y="37"/>
                          </a:cubicBezTo>
                          <a:cubicBezTo>
                            <a:pt x="3" y="37"/>
                            <a:pt x="3" y="37"/>
                            <a:pt x="3" y="37"/>
                          </a:cubicBezTo>
                          <a:cubicBezTo>
                            <a:pt x="4" y="37"/>
                            <a:pt x="4" y="37"/>
                            <a:pt x="4" y="38"/>
                          </a:cubicBezTo>
                          <a:cubicBezTo>
                            <a:pt x="4" y="38"/>
                            <a:pt x="4" y="38"/>
                            <a:pt x="4" y="38"/>
                          </a:cubicBezTo>
                          <a:cubicBezTo>
                            <a:pt x="4" y="38"/>
                            <a:pt x="4" y="38"/>
                            <a:pt x="4" y="38"/>
                          </a:cubicBezTo>
                          <a:cubicBezTo>
                            <a:pt x="4" y="38"/>
                            <a:pt x="4" y="38"/>
                            <a:pt x="4" y="38"/>
                          </a:cubicBezTo>
                          <a:cubicBezTo>
                            <a:pt x="3" y="39"/>
                            <a:pt x="3" y="40"/>
                            <a:pt x="3" y="41"/>
                          </a:cubicBezTo>
                          <a:cubicBezTo>
                            <a:pt x="3" y="41"/>
                            <a:pt x="3" y="42"/>
                            <a:pt x="4" y="42"/>
                          </a:cubicBezTo>
                          <a:cubicBezTo>
                            <a:pt x="4" y="43"/>
                            <a:pt x="4" y="43"/>
                            <a:pt x="4" y="43"/>
                          </a:cubicBezTo>
                          <a:cubicBezTo>
                            <a:pt x="5" y="44"/>
                            <a:pt x="5" y="44"/>
                            <a:pt x="5" y="44"/>
                          </a:cubicBezTo>
                          <a:cubicBezTo>
                            <a:pt x="5" y="44"/>
                            <a:pt x="5" y="44"/>
                            <a:pt x="6" y="44"/>
                          </a:cubicBezTo>
                          <a:cubicBezTo>
                            <a:pt x="6" y="44"/>
                            <a:pt x="6" y="44"/>
                            <a:pt x="6" y="44"/>
                          </a:cubicBezTo>
                          <a:cubicBezTo>
                            <a:pt x="6" y="44"/>
                            <a:pt x="6" y="44"/>
                            <a:pt x="6" y="44"/>
                          </a:cubicBezTo>
                          <a:cubicBezTo>
                            <a:pt x="6" y="44"/>
                            <a:pt x="6" y="44"/>
                            <a:pt x="6" y="44"/>
                          </a:cubicBezTo>
                          <a:cubicBezTo>
                            <a:pt x="6" y="44"/>
                            <a:pt x="6" y="44"/>
                            <a:pt x="6" y="44"/>
                          </a:cubicBezTo>
                          <a:cubicBezTo>
                            <a:pt x="6" y="44"/>
                            <a:pt x="6" y="44"/>
                            <a:pt x="6" y="44"/>
                          </a:cubicBezTo>
                          <a:cubicBezTo>
                            <a:pt x="6" y="44"/>
                            <a:pt x="6" y="45"/>
                            <a:pt x="6" y="45"/>
                          </a:cubicBezTo>
                          <a:cubicBezTo>
                            <a:pt x="7" y="45"/>
                            <a:pt x="7" y="45"/>
                            <a:pt x="7" y="46"/>
                          </a:cubicBezTo>
                          <a:cubicBezTo>
                            <a:pt x="7" y="46"/>
                            <a:pt x="8" y="47"/>
                            <a:pt x="8" y="47"/>
                          </a:cubicBezTo>
                          <a:cubicBezTo>
                            <a:pt x="9" y="48"/>
                            <a:pt x="9" y="48"/>
                            <a:pt x="10" y="48"/>
                          </a:cubicBezTo>
                          <a:cubicBezTo>
                            <a:pt x="11" y="48"/>
                            <a:pt x="11" y="48"/>
                            <a:pt x="12" y="47"/>
                          </a:cubicBezTo>
                          <a:cubicBezTo>
                            <a:pt x="12" y="47"/>
                            <a:pt x="13" y="47"/>
                            <a:pt x="13" y="46"/>
                          </a:cubicBezTo>
                          <a:cubicBezTo>
                            <a:pt x="13" y="46"/>
                            <a:pt x="13" y="46"/>
                            <a:pt x="13" y="46"/>
                          </a:cubicBezTo>
                          <a:cubicBezTo>
                            <a:pt x="13" y="46"/>
                            <a:pt x="13" y="46"/>
                            <a:pt x="13" y="46"/>
                          </a:cubicBezTo>
                          <a:cubicBezTo>
                            <a:pt x="13" y="47"/>
                            <a:pt x="13" y="47"/>
                            <a:pt x="13" y="47"/>
                          </a:cubicBezTo>
                          <a:cubicBezTo>
                            <a:pt x="13" y="47"/>
                            <a:pt x="13" y="47"/>
                            <a:pt x="13" y="47"/>
                          </a:cubicBezTo>
                          <a:cubicBezTo>
                            <a:pt x="13" y="47"/>
                            <a:pt x="13" y="47"/>
                            <a:pt x="13" y="47"/>
                          </a:cubicBezTo>
                          <a:cubicBezTo>
                            <a:pt x="13" y="48"/>
                            <a:pt x="14" y="48"/>
                            <a:pt x="14" y="48"/>
                          </a:cubicBezTo>
                          <a:cubicBezTo>
                            <a:pt x="14" y="48"/>
                            <a:pt x="14" y="49"/>
                            <a:pt x="15" y="49"/>
                          </a:cubicBezTo>
                          <a:cubicBezTo>
                            <a:pt x="15" y="49"/>
                            <a:pt x="15" y="49"/>
                            <a:pt x="16" y="49"/>
                          </a:cubicBezTo>
                          <a:cubicBezTo>
                            <a:pt x="17" y="49"/>
                            <a:pt x="18" y="49"/>
                            <a:pt x="18" y="49"/>
                          </a:cubicBezTo>
                          <a:cubicBezTo>
                            <a:pt x="18" y="48"/>
                            <a:pt x="19" y="48"/>
                            <a:pt x="19" y="48"/>
                          </a:cubicBezTo>
                          <a:cubicBezTo>
                            <a:pt x="19" y="48"/>
                            <a:pt x="19" y="48"/>
                            <a:pt x="19" y="48"/>
                          </a:cubicBezTo>
                          <a:cubicBezTo>
                            <a:pt x="19" y="47"/>
                            <a:pt x="19" y="47"/>
                            <a:pt x="19" y="47"/>
                          </a:cubicBezTo>
                          <a:cubicBezTo>
                            <a:pt x="20" y="47"/>
                            <a:pt x="20" y="47"/>
                            <a:pt x="20" y="47"/>
                          </a:cubicBezTo>
                          <a:cubicBezTo>
                            <a:pt x="20" y="47"/>
                            <a:pt x="20" y="47"/>
                            <a:pt x="20" y="47"/>
                          </a:cubicBezTo>
                          <a:cubicBezTo>
                            <a:pt x="20" y="47"/>
                            <a:pt x="20" y="47"/>
                            <a:pt x="20" y="47"/>
                          </a:cubicBezTo>
                          <a:cubicBezTo>
                            <a:pt x="20" y="47"/>
                            <a:pt x="20" y="47"/>
                            <a:pt x="20" y="47"/>
                          </a:cubicBezTo>
                          <a:cubicBezTo>
                            <a:pt x="20" y="47"/>
                            <a:pt x="20" y="47"/>
                            <a:pt x="21" y="48"/>
                          </a:cubicBezTo>
                          <a:cubicBezTo>
                            <a:pt x="21" y="48"/>
                            <a:pt x="22" y="48"/>
                            <a:pt x="22" y="48"/>
                          </a:cubicBezTo>
                          <a:cubicBezTo>
                            <a:pt x="23" y="49"/>
                            <a:pt x="25" y="49"/>
                            <a:pt x="26" y="48"/>
                          </a:cubicBezTo>
                          <a:cubicBezTo>
                            <a:pt x="26" y="48"/>
                            <a:pt x="27" y="47"/>
                            <a:pt x="27" y="47"/>
                          </a:cubicBezTo>
                          <a:cubicBezTo>
                            <a:pt x="27" y="46"/>
                            <a:pt x="28" y="46"/>
                            <a:pt x="28" y="46"/>
                          </a:cubicBezTo>
                          <a:cubicBezTo>
                            <a:pt x="28" y="46"/>
                            <a:pt x="28" y="46"/>
                            <a:pt x="28" y="46"/>
                          </a:cubicBezTo>
                          <a:cubicBezTo>
                            <a:pt x="28" y="46"/>
                            <a:pt x="28" y="46"/>
                            <a:pt x="28" y="46"/>
                          </a:cubicBezTo>
                          <a:cubicBezTo>
                            <a:pt x="28" y="46"/>
                            <a:pt x="28" y="45"/>
                            <a:pt x="28" y="45"/>
                          </a:cubicBezTo>
                          <a:cubicBezTo>
                            <a:pt x="28" y="46"/>
                            <a:pt x="28" y="46"/>
                            <a:pt x="28" y="46"/>
                          </a:cubicBezTo>
                          <a:cubicBezTo>
                            <a:pt x="28" y="46"/>
                            <a:pt x="28" y="46"/>
                            <a:pt x="28" y="46"/>
                          </a:cubicBezTo>
                          <a:cubicBezTo>
                            <a:pt x="28" y="46"/>
                            <a:pt x="28" y="46"/>
                            <a:pt x="28" y="46"/>
                          </a:cubicBezTo>
                          <a:cubicBezTo>
                            <a:pt x="28" y="46"/>
                            <a:pt x="28" y="46"/>
                            <a:pt x="28" y="46"/>
                          </a:cubicBezTo>
                          <a:cubicBezTo>
                            <a:pt x="29" y="46"/>
                            <a:pt x="29" y="46"/>
                            <a:pt x="29" y="46"/>
                          </a:cubicBezTo>
                          <a:cubicBezTo>
                            <a:pt x="29" y="46"/>
                            <a:pt x="29" y="46"/>
                            <a:pt x="30" y="46"/>
                          </a:cubicBezTo>
                          <a:cubicBezTo>
                            <a:pt x="30" y="47"/>
                            <a:pt x="31" y="47"/>
                            <a:pt x="31" y="47"/>
                          </a:cubicBezTo>
                          <a:cubicBezTo>
                            <a:pt x="32" y="47"/>
                            <a:pt x="33" y="47"/>
                            <a:pt x="33" y="46"/>
                          </a:cubicBezTo>
                          <a:cubicBezTo>
                            <a:pt x="34" y="46"/>
                            <a:pt x="35" y="45"/>
                            <a:pt x="35" y="44"/>
                          </a:cubicBezTo>
                          <a:cubicBezTo>
                            <a:pt x="36" y="43"/>
                            <a:pt x="36" y="42"/>
                            <a:pt x="36" y="42"/>
                          </a:cubicBezTo>
                          <a:cubicBezTo>
                            <a:pt x="36" y="42"/>
                            <a:pt x="36" y="41"/>
                            <a:pt x="36" y="41"/>
                          </a:cubicBezTo>
                          <a:cubicBezTo>
                            <a:pt x="36" y="41"/>
                            <a:pt x="36" y="41"/>
                            <a:pt x="36" y="41"/>
                          </a:cubicBezTo>
                          <a:cubicBezTo>
                            <a:pt x="36" y="41"/>
                            <a:pt x="36" y="41"/>
                            <a:pt x="36" y="41"/>
                          </a:cubicBezTo>
                          <a:cubicBezTo>
                            <a:pt x="36" y="41"/>
                            <a:pt x="36" y="41"/>
                            <a:pt x="36" y="41"/>
                          </a:cubicBezTo>
                          <a:cubicBezTo>
                            <a:pt x="36" y="41"/>
                            <a:pt x="36" y="41"/>
                            <a:pt x="36" y="41"/>
                          </a:cubicBezTo>
                          <a:cubicBezTo>
                            <a:pt x="36" y="41"/>
                            <a:pt x="36" y="41"/>
                            <a:pt x="36" y="41"/>
                          </a:cubicBezTo>
                          <a:cubicBezTo>
                            <a:pt x="37" y="41"/>
                            <a:pt x="38" y="41"/>
                            <a:pt x="39" y="41"/>
                          </a:cubicBezTo>
                          <a:cubicBezTo>
                            <a:pt x="39" y="41"/>
                            <a:pt x="40" y="41"/>
                            <a:pt x="41" y="40"/>
                          </a:cubicBezTo>
                          <a:cubicBezTo>
                            <a:pt x="41" y="40"/>
                            <a:pt x="41" y="39"/>
                            <a:pt x="42" y="38"/>
                          </a:cubicBezTo>
                          <a:cubicBezTo>
                            <a:pt x="41" y="38"/>
                            <a:pt x="41" y="37"/>
                            <a:pt x="41" y="37"/>
                          </a:cubicBezTo>
                          <a:cubicBezTo>
                            <a:pt x="41" y="37"/>
                            <a:pt x="41" y="37"/>
                            <a:pt x="41" y="37"/>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1" y="36"/>
                            <a:pt x="41" y="36"/>
                            <a:pt x="41" y="36"/>
                          </a:cubicBezTo>
                          <a:cubicBezTo>
                            <a:pt x="42" y="36"/>
                            <a:pt x="42" y="36"/>
                            <a:pt x="42" y="36"/>
                          </a:cubicBezTo>
                          <a:cubicBezTo>
                            <a:pt x="42" y="36"/>
                            <a:pt x="42" y="36"/>
                            <a:pt x="42" y="36"/>
                          </a:cubicBezTo>
                          <a:cubicBezTo>
                            <a:pt x="42" y="36"/>
                            <a:pt x="42" y="36"/>
                            <a:pt x="42" y="36"/>
                          </a:cubicBezTo>
                          <a:cubicBezTo>
                            <a:pt x="42" y="36"/>
                            <a:pt x="42" y="36"/>
                            <a:pt x="43" y="36"/>
                          </a:cubicBezTo>
                          <a:cubicBezTo>
                            <a:pt x="44" y="35"/>
                            <a:pt x="45" y="34"/>
                            <a:pt x="46" y="33"/>
                          </a:cubicBezTo>
                          <a:cubicBezTo>
                            <a:pt x="46" y="33"/>
                            <a:pt x="47" y="33"/>
                            <a:pt x="47" y="32"/>
                          </a:cubicBezTo>
                          <a:cubicBezTo>
                            <a:pt x="47" y="32"/>
                            <a:pt x="47" y="31"/>
                            <a:pt x="47" y="31"/>
                          </a:cubicBezTo>
                          <a:cubicBezTo>
                            <a:pt x="47" y="30"/>
                            <a:pt x="46" y="29"/>
                            <a:pt x="46" y="29"/>
                          </a:cubicBezTo>
                          <a:cubicBezTo>
                            <a:pt x="45" y="29"/>
                            <a:pt x="45" y="29"/>
                            <a:pt x="45" y="29"/>
                          </a:cubicBezTo>
                          <a:cubicBezTo>
                            <a:pt x="45" y="28"/>
                            <a:pt x="45" y="28"/>
                            <a:pt x="45" y="28"/>
                          </a:cubicBezTo>
                          <a:cubicBezTo>
                            <a:pt x="45" y="28"/>
                            <a:pt x="45" y="28"/>
                            <a:pt x="45" y="28"/>
                          </a:cubicBezTo>
                          <a:cubicBezTo>
                            <a:pt x="45" y="28"/>
                            <a:pt x="45" y="28"/>
                            <a:pt x="45" y="28"/>
                          </a:cubicBezTo>
                          <a:cubicBezTo>
                            <a:pt x="45" y="28"/>
                            <a:pt x="45" y="28"/>
                            <a:pt x="45" y="28"/>
                          </a:cubicBezTo>
                          <a:cubicBezTo>
                            <a:pt x="45" y="28"/>
                            <a:pt x="45" y="28"/>
                            <a:pt x="46" y="28"/>
                          </a:cubicBezTo>
                          <a:cubicBezTo>
                            <a:pt x="46" y="28"/>
                            <a:pt x="46" y="28"/>
                            <a:pt x="46" y="28"/>
                          </a:cubicBezTo>
                          <a:cubicBezTo>
                            <a:pt x="46" y="28"/>
                            <a:pt x="47" y="27"/>
                            <a:pt x="47" y="27"/>
                          </a:cubicBezTo>
                          <a:cubicBezTo>
                            <a:pt x="47" y="27"/>
                            <a:pt x="48" y="27"/>
                            <a:pt x="48" y="26"/>
                          </a:cubicBezTo>
                          <a:cubicBezTo>
                            <a:pt x="48" y="26"/>
                            <a:pt x="48" y="25"/>
                            <a:pt x="48" y="25"/>
                          </a:cubicBezTo>
                          <a:cubicBezTo>
                            <a:pt x="48" y="25"/>
                            <a:pt x="48" y="25"/>
                            <a:pt x="49" y="24"/>
                          </a:cubicBezTo>
                          <a:cubicBezTo>
                            <a:pt x="49" y="24"/>
                            <a:pt x="49" y="24"/>
                            <a:pt x="49" y="24"/>
                          </a:cubicBezTo>
                          <a:cubicBezTo>
                            <a:pt x="49" y="23"/>
                            <a:pt x="48" y="22"/>
                            <a:pt x="47" y="21"/>
                          </a:cubicBezTo>
                          <a:cubicBezTo>
                            <a:pt x="47" y="21"/>
                            <a:pt x="47" y="21"/>
                            <a:pt x="47" y="21"/>
                          </a:cubicBezTo>
                          <a:cubicBezTo>
                            <a:pt x="47" y="21"/>
                            <a:pt x="47" y="20"/>
                            <a:pt x="46" y="20"/>
                          </a:cubicBezTo>
                          <a:cubicBezTo>
                            <a:pt x="46" y="20"/>
                            <a:pt x="46" y="20"/>
                            <a:pt x="46" y="20"/>
                          </a:cubicBezTo>
                          <a:cubicBezTo>
                            <a:pt x="46" y="20"/>
                            <a:pt x="46" y="20"/>
                            <a:pt x="46" y="20"/>
                          </a:cubicBezTo>
                          <a:cubicBezTo>
                            <a:pt x="46" y="20"/>
                            <a:pt x="46" y="20"/>
                            <a:pt x="46" y="20"/>
                          </a:cubicBezTo>
                          <a:cubicBezTo>
                            <a:pt x="46" y="20"/>
                            <a:pt x="46" y="20"/>
                            <a:pt x="46" y="20"/>
                          </a:cubicBezTo>
                          <a:cubicBezTo>
                            <a:pt x="46" y="20"/>
                            <a:pt x="46" y="20"/>
                            <a:pt x="46" y="20"/>
                          </a:cubicBezTo>
                          <a:cubicBezTo>
                            <a:pt x="46" y="20"/>
                            <a:pt x="46" y="20"/>
                            <a:pt x="46" y="20"/>
                          </a:cubicBezTo>
                          <a:cubicBezTo>
                            <a:pt x="46" y="19"/>
                            <a:pt x="47" y="19"/>
                            <a:pt x="47" y="19"/>
                          </a:cubicBezTo>
                          <a:cubicBezTo>
                            <a:pt x="47" y="19"/>
                            <a:pt x="47" y="19"/>
                            <a:pt x="47" y="19"/>
                          </a:cubicBezTo>
                          <a:cubicBezTo>
                            <a:pt x="48" y="18"/>
                            <a:pt x="48" y="17"/>
                            <a:pt x="48" y="16"/>
                          </a:cubicBezTo>
                          <a:cubicBezTo>
                            <a:pt x="48" y="16"/>
                            <a:pt x="48" y="15"/>
                            <a:pt x="47" y="14"/>
                          </a:cubicBezTo>
                          <a:cubicBezTo>
                            <a:pt x="46" y="13"/>
                            <a:pt x="46" y="13"/>
                            <a:pt x="45" y="13"/>
                          </a:cubicBezTo>
                          <a:cubicBezTo>
                            <a:pt x="45" y="13"/>
                            <a:pt x="45" y="13"/>
                            <a:pt x="46" y="12"/>
                          </a:cubicBezTo>
                          <a:cubicBezTo>
                            <a:pt x="46" y="12"/>
                            <a:pt x="46" y="12"/>
                            <a:pt x="46" y="12"/>
                          </a:cubicBezTo>
                          <a:cubicBezTo>
                            <a:pt x="46" y="12"/>
                            <a:pt x="46" y="12"/>
                            <a:pt x="46" y="12"/>
                          </a:cubicBezTo>
                          <a:cubicBezTo>
                            <a:pt x="46" y="12"/>
                            <a:pt x="47" y="12"/>
                            <a:pt x="47" y="12"/>
                          </a:cubicBezTo>
                          <a:cubicBezTo>
                            <a:pt x="47" y="12"/>
                            <a:pt x="47" y="12"/>
                            <a:pt x="47" y="12"/>
                          </a:cubicBezTo>
                          <a:cubicBezTo>
                            <a:pt x="47" y="12"/>
                            <a:pt x="47" y="11"/>
                            <a:pt x="47" y="11"/>
                          </a:cubicBezTo>
                          <a:cubicBezTo>
                            <a:pt x="47" y="11"/>
                            <a:pt x="47" y="11"/>
                            <a:pt x="47" y="10"/>
                          </a:cubicBezTo>
                          <a:cubicBezTo>
                            <a:pt x="47" y="10"/>
                            <a:pt x="47" y="9"/>
                            <a:pt x="48" y="9"/>
                          </a:cubicBezTo>
                          <a:cubicBezTo>
                            <a:pt x="47" y="8"/>
                            <a:pt x="47" y="8"/>
                            <a:pt x="47" y="8"/>
                          </a:cubicBezTo>
                          <a:cubicBezTo>
                            <a:pt x="46" y="7"/>
                            <a:pt x="46" y="7"/>
                            <a:pt x="45" y="7"/>
                          </a:cubicBezTo>
                          <a:cubicBezTo>
                            <a:pt x="45" y="7"/>
                            <a:pt x="44" y="6"/>
                            <a:pt x="44" y="6"/>
                          </a:cubicBezTo>
                          <a:cubicBezTo>
                            <a:pt x="44" y="6"/>
                            <a:pt x="44" y="6"/>
                            <a:pt x="44" y="6"/>
                          </a:cubicBezTo>
                          <a:cubicBezTo>
                            <a:pt x="43" y="6"/>
                            <a:pt x="43" y="6"/>
                            <a:pt x="43" y="6"/>
                          </a:cubicBezTo>
                          <a:cubicBezTo>
                            <a:pt x="43" y="6"/>
                            <a:pt x="43" y="6"/>
                            <a:pt x="43" y="6"/>
                          </a:cubicBezTo>
                          <a:cubicBezTo>
                            <a:pt x="43" y="6"/>
                            <a:pt x="43" y="6"/>
                            <a:pt x="43" y="6"/>
                          </a:cubicBezTo>
                          <a:cubicBezTo>
                            <a:pt x="43" y="6"/>
                            <a:pt x="43" y="6"/>
                            <a:pt x="43" y="6"/>
                          </a:cubicBezTo>
                          <a:cubicBezTo>
                            <a:pt x="43" y="6"/>
                            <a:pt x="43" y="6"/>
                            <a:pt x="43" y="6"/>
                          </a:cubicBezTo>
                          <a:cubicBezTo>
                            <a:pt x="43" y="6"/>
                            <a:pt x="43" y="5"/>
                            <a:pt x="43" y="5"/>
                          </a:cubicBezTo>
                          <a:cubicBezTo>
                            <a:pt x="43" y="5"/>
                            <a:pt x="43" y="6"/>
                            <a:pt x="43" y="6"/>
                          </a:cubicBezTo>
                          <a:cubicBezTo>
                            <a:pt x="43" y="6"/>
                            <a:pt x="43" y="6"/>
                            <a:pt x="43" y="6"/>
                          </a:cubicBezTo>
                          <a:cubicBezTo>
                            <a:pt x="43" y="6"/>
                            <a:pt x="43" y="6"/>
                            <a:pt x="43" y="6"/>
                          </a:cubicBezTo>
                          <a:cubicBezTo>
                            <a:pt x="43" y="6"/>
                            <a:pt x="43" y="6"/>
                            <a:pt x="43" y="6"/>
                          </a:cubicBezTo>
                          <a:cubicBezTo>
                            <a:pt x="43" y="6"/>
                            <a:pt x="43" y="6"/>
                            <a:pt x="43" y="6"/>
                          </a:cubicBezTo>
                          <a:cubicBezTo>
                            <a:pt x="44" y="6"/>
                            <a:pt x="44" y="6"/>
                            <a:pt x="44" y="6"/>
                          </a:cubicBezTo>
                          <a:cubicBezTo>
                            <a:pt x="44" y="6"/>
                            <a:pt x="44" y="6"/>
                            <a:pt x="44" y="6"/>
                          </a:cubicBezTo>
                          <a:cubicBezTo>
                            <a:pt x="44" y="6"/>
                            <a:pt x="44" y="6"/>
                            <a:pt x="44" y="6"/>
                          </a:cubicBezTo>
                          <a:cubicBezTo>
                            <a:pt x="44" y="7"/>
                            <a:pt x="45" y="7"/>
                            <a:pt x="45" y="7"/>
                          </a:cubicBezTo>
                          <a:cubicBezTo>
                            <a:pt x="45" y="7"/>
                            <a:pt x="46" y="7"/>
                            <a:pt x="46" y="7"/>
                          </a:cubicBezTo>
                          <a:cubicBezTo>
                            <a:pt x="46" y="7"/>
                            <a:pt x="45" y="7"/>
                            <a:pt x="44" y="7"/>
                          </a:cubicBezTo>
                          <a:cubicBezTo>
                            <a:pt x="44" y="7"/>
                            <a:pt x="44" y="7"/>
                            <a:pt x="44" y="7"/>
                          </a:cubicBezTo>
                          <a:cubicBezTo>
                            <a:pt x="44" y="7"/>
                            <a:pt x="44" y="7"/>
                            <a:pt x="44" y="7"/>
                          </a:cubicBezTo>
                          <a:cubicBezTo>
                            <a:pt x="43" y="6"/>
                            <a:pt x="43" y="6"/>
                            <a:pt x="43" y="6"/>
                          </a:cubicBezTo>
                          <a:cubicBezTo>
                            <a:pt x="43" y="6"/>
                            <a:pt x="43" y="6"/>
                            <a:pt x="43" y="6"/>
                          </a:cubicBezTo>
                          <a:cubicBezTo>
                            <a:pt x="43" y="6"/>
                            <a:pt x="43" y="6"/>
                            <a:pt x="43" y="6"/>
                          </a:cubicBezTo>
                          <a:cubicBezTo>
                            <a:pt x="43" y="6"/>
                            <a:pt x="43" y="6"/>
                            <a:pt x="43" y="6"/>
                          </a:cubicBezTo>
                          <a:cubicBezTo>
                            <a:pt x="43" y="6"/>
                            <a:pt x="43" y="6"/>
                            <a:pt x="43" y="6"/>
                          </a:cubicBezTo>
                          <a:cubicBezTo>
                            <a:pt x="43" y="4"/>
                            <a:pt x="42" y="2"/>
                            <a:pt x="40" y="2"/>
                          </a:cubicBezTo>
                          <a:cubicBezTo>
                            <a:pt x="40" y="2"/>
                            <a:pt x="40" y="2"/>
                            <a:pt x="40" y="2"/>
                          </a:cubicBezTo>
                          <a:cubicBezTo>
                            <a:pt x="39" y="2"/>
                            <a:pt x="39" y="2"/>
                            <a:pt x="39" y="2"/>
                          </a:cubicBezTo>
                          <a:cubicBezTo>
                            <a:pt x="39" y="2"/>
                            <a:pt x="39" y="2"/>
                            <a:pt x="39" y="2"/>
                          </a:cubicBezTo>
                          <a:cubicBezTo>
                            <a:pt x="39" y="2"/>
                            <a:pt x="38" y="2"/>
                            <a:pt x="38" y="2"/>
                          </a:cubicBezTo>
                          <a:cubicBezTo>
                            <a:pt x="38" y="2"/>
                            <a:pt x="38"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4"/>
                            <a:pt x="36" y="4"/>
                          </a:cubicBezTo>
                          <a:cubicBezTo>
                            <a:pt x="36" y="4"/>
                            <a:pt x="36" y="4"/>
                            <a:pt x="36" y="4"/>
                          </a:cubicBezTo>
                          <a:cubicBezTo>
                            <a:pt x="36" y="4"/>
                            <a:pt x="36" y="4"/>
                            <a:pt x="36" y="4"/>
                          </a:cubicBezTo>
                          <a:cubicBezTo>
                            <a:pt x="36" y="3"/>
                            <a:pt x="36" y="3"/>
                            <a:pt x="36" y="3"/>
                          </a:cubicBezTo>
                          <a:cubicBezTo>
                            <a:pt x="35" y="3"/>
                            <a:pt x="35" y="3"/>
                            <a:pt x="35" y="3"/>
                          </a:cubicBezTo>
                          <a:cubicBezTo>
                            <a:pt x="35" y="2"/>
                            <a:pt x="35" y="2"/>
                            <a:pt x="34" y="1"/>
                          </a:cubicBezTo>
                          <a:cubicBezTo>
                            <a:pt x="34" y="1"/>
                            <a:pt x="34" y="0"/>
                            <a:pt x="33" y="0"/>
                          </a:cubicBezTo>
                          <a:cubicBezTo>
                            <a:pt x="32" y="0"/>
                            <a:pt x="32" y="0"/>
                            <a:pt x="31" y="0"/>
                          </a:cubicBezTo>
                          <a:cubicBezTo>
                            <a:pt x="31" y="0"/>
                            <a:pt x="31" y="0"/>
                            <a:pt x="31" y="0"/>
                          </a:cubicBezTo>
                          <a:cubicBezTo>
                            <a:pt x="31" y="0"/>
                            <a:pt x="31" y="0"/>
                            <a:pt x="30" y="0"/>
                          </a:cubicBezTo>
                          <a:cubicBezTo>
                            <a:pt x="31" y="0"/>
                            <a:pt x="31" y="0"/>
                            <a:pt x="30" y="0"/>
                          </a:cubicBezTo>
                          <a:cubicBezTo>
                            <a:pt x="30" y="0"/>
                            <a:pt x="29" y="1"/>
                            <a:pt x="28" y="1"/>
                          </a:cubicBezTo>
                          <a:cubicBezTo>
                            <a:pt x="28" y="2"/>
                            <a:pt x="27" y="2"/>
                            <a:pt x="27" y="3"/>
                          </a:cubicBezTo>
                          <a:cubicBezTo>
                            <a:pt x="27" y="3"/>
                            <a:pt x="27" y="3"/>
                            <a:pt x="27" y="3"/>
                          </a:cubicBezTo>
                          <a:cubicBezTo>
                            <a:pt x="26" y="3"/>
                            <a:pt x="26" y="3"/>
                            <a:pt x="26" y="3"/>
                          </a:cubicBezTo>
                          <a:cubicBezTo>
                            <a:pt x="26" y="3"/>
                            <a:pt x="26" y="3"/>
                            <a:pt x="26" y="3"/>
                          </a:cubicBezTo>
                          <a:cubicBezTo>
                            <a:pt x="26" y="3"/>
                            <a:pt x="26" y="3"/>
                            <a:pt x="26" y="3"/>
                          </a:cubicBezTo>
                          <a:cubicBezTo>
                            <a:pt x="25" y="2"/>
                            <a:pt x="25" y="2"/>
                            <a:pt x="25" y="2"/>
                          </a:cubicBezTo>
                          <a:cubicBezTo>
                            <a:pt x="24" y="1"/>
                            <a:pt x="24" y="1"/>
                            <a:pt x="23" y="1"/>
                          </a:cubicBezTo>
                          <a:cubicBezTo>
                            <a:pt x="23" y="1"/>
                            <a:pt x="23" y="1"/>
                            <a:pt x="22" y="1"/>
                          </a:cubicBezTo>
                          <a:cubicBezTo>
                            <a:pt x="23" y="1"/>
                            <a:pt x="22" y="1"/>
                            <a:pt x="22" y="1"/>
                          </a:cubicBezTo>
                          <a:cubicBezTo>
                            <a:pt x="22" y="1"/>
                            <a:pt x="22" y="1"/>
                            <a:pt x="22" y="1"/>
                          </a:cubicBezTo>
                          <a:cubicBezTo>
                            <a:pt x="21" y="1"/>
                            <a:pt x="21" y="2"/>
                            <a:pt x="20" y="2"/>
                          </a:cubicBezTo>
                          <a:cubicBezTo>
                            <a:pt x="20" y="2"/>
                            <a:pt x="20" y="2"/>
                            <a:pt x="20" y="2"/>
                          </a:cubicBezTo>
                          <a:cubicBezTo>
                            <a:pt x="20" y="2"/>
                            <a:pt x="20" y="2"/>
                            <a:pt x="20" y="2"/>
                          </a:cubicBezTo>
                          <a:cubicBezTo>
                            <a:pt x="20" y="3"/>
                            <a:pt x="20" y="3"/>
                            <a:pt x="19" y="3"/>
                          </a:cubicBezTo>
                          <a:cubicBezTo>
                            <a:pt x="19" y="3"/>
                            <a:pt x="19" y="3"/>
                            <a:pt x="19" y="3"/>
                          </a:cubicBezTo>
                          <a:cubicBezTo>
                            <a:pt x="19" y="4"/>
                            <a:pt x="19" y="4"/>
                            <a:pt x="18" y="5"/>
                          </a:cubicBezTo>
                          <a:cubicBezTo>
                            <a:pt x="18" y="5"/>
                            <a:pt x="17" y="5"/>
                            <a:pt x="17" y="4"/>
                          </a:cubicBezTo>
                          <a:cubicBezTo>
                            <a:pt x="17" y="4"/>
                            <a:pt x="16" y="4"/>
                            <a:pt x="16" y="4"/>
                          </a:cubicBezTo>
                          <a:cubicBezTo>
                            <a:pt x="15" y="4"/>
                            <a:pt x="14" y="4"/>
                            <a:pt x="13" y="5"/>
                          </a:cubicBezTo>
                          <a:cubicBezTo>
                            <a:pt x="13" y="5"/>
                            <a:pt x="13" y="5"/>
                            <a:pt x="13" y="5"/>
                          </a:cubicBezTo>
                          <a:cubicBezTo>
                            <a:pt x="13" y="5"/>
                            <a:pt x="13" y="5"/>
                            <a:pt x="13" y="5"/>
                          </a:cubicBezTo>
                          <a:cubicBezTo>
                            <a:pt x="13" y="5"/>
                            <a:pt x="13" y="5"/>
                            <a:pt x="12" y="5"/>
                          </a:cubicBezTo>
                          <a:cubicBezTo>
                            <a:pt x="11" y="6"/>
                            <a:pt x="11" y="7"/>
                            <a:pt x="11" y="8"/>
                          </a:cubicBezTo>
                          <a:cubicBezTo>
                            <a:pt x="11" y="8"/>
                            <a:pt x="11" y="8"/>
                            <a:pt x="11" y="8"/>
                          </a:cubicBezTo>
                          <a:cubicBezTo>
                            <a:pt x="11" y="8"/>
                            <a:pt x="11" y="9"/>
                            <a:pt x="11" y="9"/>
                          </a:cubicBezTo>
                          <a:cubicBezTo>
                            <a:pt x="11" y="9"/>
                            <a:pt x="11" y="9"/>
                            <a:pt x="11" y="9"/>
                          </a:cubicBezTo>
                          <a:cubicBezTo>
                            <a:pt x="11" y="9"/>
                            <a:pt x="11" y="9"/>
                            <a:pt x="11" y="9"/>
                          </a:cubicBezTo>
                          <a:cubicBezTo>
                            <a:pt x="10" y="9"/>
                            <a:pt x="10" y="9"/>
                            <a:pt x="10" y="9"/>
                          </a:cubicBezTo>
                          <a:cubicBezTo>
                            <a:pt x="10" y="9"/>
                            <a:pt x="9" y="9"/>
                            <a:pt x="9" y="9"/>
                          </a:cubicBezTo>
                          <a:cubicBezTo>
                            <a:pt x="9" y="9"/>
                            <a:pt x="9" y="9"/>
                            <a:pt x="9" y="9"/>
                          </a:cubicBezTo>
                          <a:cubicBezTo>
                            <a:pt x="9" y="9"/>
                            <a:pt x="9" y="9"/>
                            <a:pt x="9" y="9"/>
                          </a:cubicBezTo>
                          <a:cubicBezTo>
                            <a:pt x="8" y="9"/>
                            <a:pt x="7" y="10"/>
                            <a:pt x="6" y="10"/>
                          </a:cubicBezTo>
                          <a:cubicBezTo>
                            <a:pt x="6" y="10"/>
                            <a:pt x="6" y="10"/>
                            <a:pt x="6" y="10"/>
                          </a:cubicBezTo>
                          <a:cubicBezTo>
                            <a:pt x="5" y="11"/>
                            <a:pt x="5" y="12"/>
                            <a:pt x="5" y="13"/>
                          </a:cubicBezTo>
                          <a:cubicBezTo>
                            <a:pt x="5" y="13"/>
                            <a:pt x="5" y="14"/>
                            <a:pt x="5" y="14"/>
                          </a:cubicBezTo>
                          <a:cubicBezTo>
                            <a:pt x="5" y="15"/>
                            <a:pt x="5" y="15"/>
                            <a:pt x="5" y="15"/>
                          </a:cubicBezTo>
                          <a:cubicBezTo>
                            <a:pt x="5" y="15"/>
                            <a:pt x="5" y="15"/>
                            <a:pt x="6" y="15"/>
                          </a:cubicBezTo>
                          <a:cubicBezTo>
                            <a:pt x="5" y="15"/>
                            <a:pt x="5" y="15"/>
                            <a:pt x="5" y="16"/>
                          </a:cubicBezTo>
                          <a:cubicBezTo>
                            <a:pt x="5" y="16"/>
                            <a:pt x="5" y="16"/>
                            <a:pt x="5" y="16"/>
                          </a:cubicBezTo>
                          <a:cubicBezTo>
                            <a:pt x="5" y="16"/>
                            <a:pt x="5" y="16"/>
                            <a:pt x="5" y="16"/>
                          </a:cubicBezTo>
                          <a:cubicBezTo>
                            <a:pt x="5" y="16"/>
                            <a:pt x="4" y="16"/>
                            <a:pt x="4" y="16"/>
                          </a:cubicBezTo>
                          <a:cubicBezTo>
                            <a:pt x="4" y="16"/>
                            <a:pt x="4" y="16"/>
                            <a:pt x="4" y="16"/>
                          </a:cubicBezTo>
                          <a:cubicBezTo>
                            <a:pt x="3" y="16"/>
                            <a:pt x="2" y="17"/>
                            <a:pt x="2" y="18"/>
                          </a:cubicBezTo>
                          <a:cubicBezTo>
                            <a:pt x="1" y="19"/>
                            <a:pt x="1" y="20"/>
                            <a:pt x="2" y="21"/>
                          </a:cubicBezTo>
                          <a:cubicBezTo>
                            <a:pt x="2" y="21"/>
                            <a:pt x="2" y="21"/>
                            <a:pt x="2" y="22"/>
                          </a:cubicBezTo>
                          <a:cubicBezTo>
                            <a:pt x="2" y="22"/>
                            <a:pt x="2" y="22"/>
                            <a:pt x="2" y="22"/>
                          </a:cubicBezTo>
                          <a:cubicBezTo>
                            <a:pt x="2" y="22"/>
                            <a:pt x="3" y="22"/>
                            <a:pt x="3" y="23"/>
                          </a:cubicBezTo>
                          <a:cubicBezTo>
                            <a:pt x="3" y="23"/>
                            <a:pt x="3" y="23"/>
                            <a:pt x="3" y="23"/>
                          </a:cubicBezTo>
                          <a:cubicBezTo>
                            <a:pt x="3" y="23"/>
                            <a:pt x="3" y="23"/>
                            <a:pt x="3" y="23"/>
                          </a:cubicBezTo>
                          <a:cubicBezTo>
                            <a:pt x="3" y="23"/>
                            <a:pt x="3" y="23"/>
                            <a:pt x="3" y="23"/>
                          </a:cubicBezTo>
                          <a:cubicBezTo>
                            <a:pt x="3" y="23"/>
                            <a:pt x="3" y="23"/>
                            <a:pt x="2" y="23"/>
                          </a:cubicBezTo>
                          <a:cubicBezTo>
                            <a:pt x="2" y="23"/>
                            <a:pt x="2" y="23"/>
                            <a:pt x="2" y="23"/>
                          </a:cubicBezTo>
                          <a:cubicBezTo>
                            <a:pt x="2" y="23"/>
                            <a:pt x="2" y="23"/>
                            <a:pt x="2" y="24"/>
                          </a:cubicBezTo>
                          <a:cubicBezTo>
                            <a:pt x="1" y="24"/>
                            <a:pt x="1" y="24"/>
                            <a:pt x="1" y="25"/>
                          </a:cubicBezTo>
                          <a:cubicBezTo>
                            <a:pt x="0" y="26"/>
                            <a:pt x="0" y="26"/>
                            <a:pt x="0" y="27"/>
                          </a:cubicBezTo>
                          <a:cubicBezTo>
                            <a:pt x="0" y="28"/>
                            <a:pt x="0" y="28"/>
                            <a:pt x="1" y="29"/>
                          </a:cubicBezTo>
                          <a:cubicBezTo>
                            <a:pt x="1" y="29"/>
                            <a:pt x="1" y="29"/>
                            <a:pt x="1" y="30"/>
                          </a:cubicBezTo>
                          <a:cubicBezTo>
                            <a:pt x="1" y="30"/>
                            <a:pt x="1" y="30"/>
                            <a:pt x="1" y="30"/>
                          </a:cubicBezTo>
                          <a:cubicBezTo>
                            <a:pt x="1" y="30"/>
                            <a:pt x="1" y="30"/>
                            <a:pt x="2" y="30"/>
                          </a:cubicBezTo>
                          <a:close/>
                          <a:moveTo>
                            <a:pt x="14" y="6"/>
                          </a:moveTo>
                          <a:cubicBezTo>
                            <a:pt x="14" y="6"/>
                            <a:pt x="15" y="6"/>
                            <a:pt x="16" y="6"/>
                          </a:cubicBezTo>
                          <a:cubicBezTo>
                            <a:pt x="16" y="6"/>
                            <a:pt x="16" y="6"/>
                            <a:pt x="17" y="6"/>
                          </a:cubicBezTo>
                          <a:cubicBezTo>
                            <a:pt x="17" y="6"/>
                            <a:pt x="17" y="6"/>
                            <a:pt x="17" y="6"/>
                          </a:cubicBezTo>
                          <a:cubicBezTo>
                            <a:pt x="17" y="6"/>
                            <a:pt x="17" y="6"/>
                            <a:pt x="17" y="6"/>
                          </a:cubicBezTo>
                          <a:cubicBezTo>
                            <a:pt x="17" y="6"/>
                            <a:pt x="17" y="6"/>
                            <a:pt x="17" y="6"/>
                          </a:cubicBezTo>
                          <a:cubicBezTo>
                            <a:pt x="17" y="6"/>
                            <a:pt x="18" y="6"/>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6"/>
                          </a:cubicBezTo>
                          <a:cubicBezTo>
                            <a:pt x="17" y="6"/>
                            <a:pt x="17" y="6"/>
                            <a:pt x="17" y="6"/>
                          </a:cubicBezTo>
                          <a:cubicBezTo>
                            <a:pt x="17" y="6"/>
                            <a:pt x="17" y="6"/>
                            <a:pt x="17" y="6"/>
                          </a:cubicBezTo>
                          <a:cubicBezTo>
                            <a:pt x="16" y="6"/>
                            <a:pt x="16" y="6"/>
                            <a:pt x="16" y="6"/>
                          </a:cubicBezTo>
                          <a:cubicBezTo>
                            <a:pt x="16" y="6"/>
                            <a:pt x="16" y="6"/>
                            <a:pt x="16" y="6"/>
                          </a:cubicBezTo>
                          <a:cubicBezTo>
                            <a:pt x="15" y="6"/>
                            <a:pt x="15" y="6"/>
                            <a:pt x="14" y="6"/>
                          </a:cubicBezTo>
                          <a:cubicBezTo>
                            <a:pt x="14" y="6"/>
                            <a:pt x="14" y="6"/>
                            <a:pt x="14" y="6"/>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2" y="8"/>
                            <a:pt x="12" y="8"/>
                            <a:pt x="12" y="8"/>
                          </a:cubicBezTo>
                          <a:cubicBezTo>
                            <a:pt x="12" y="8"/>
                            <a:pt x="12" y="8"/>
                            <a:pt x="12" y="8"/>
                          </a:cubicBezTo>
                          <a:cubicBezTo>
                            <a:pt x="12" y="8"/>
                            <a:pt x="12" y="8"/>
                            <a:pt x="12" y="8"/>
                          </a:cubicBezTo>
                          <a:cubicBezTo>
                            <a:pt x="12" y="8"/>
                            <a:pt x="12" y="8"/>
                            <a:pt x="12" y="8"/>
                          </a:cubicBezTo>
                          <a:cubicBezTo>
                            <a:pt x="12" y="8"/>
                            <a:pt x="12" y="8"/>
                            <a:pt x="12" y="8"/>
                          </a:cubicBezTo>
                          <a:cubicBezTo>
                            <a:pt x="12" y="8"/>
                            <a:pt x="12" y="8"/>
                            <a:pt x="12" y="8"/>
                          </a:cubicBezTo>
                          <a:cubicBezTo>
                            <a:pt x="12" y="8"/>
                            <a:pt x="12" y="8"/>
                            <a:pt x="12" y="8"/>
                          </a:cubicBezTo>
                          <a:cubicBezTo>
                            <a:pt x="12" y="8"/>
                            <a:pt x="12" y="8"/>
                            <a:pt x="12" y="8"/>
                          </a:cubicBezTo>
                          <a:cubicBezTo>
                            <a:pt x="12" y="8"/>
                            <a:pt x="12" y="8"/>
                            <a:pt x="12" y="8"/>
                          </a:cubicBezTo>
                          <a:cubicBezTo>
                            <a:pt x="12" y="8"/>
                            <a:pt x="12" y="8"/>
                            <a:pt x="13" y="8"/>
                          </a:cubicBezTo>
                          <a:cubicBezTo>
                            <a:pt x="13" y="8"/>
                            <a:pt x="13" y="8"/>
                            <a:pt x="13" y="8"/>
                          </a:cubicBezTo>
                          <a:cubicBezTo>
                            <a:pt x="13" y="9"/>
                            <a:pt x="13" y="9"/>
                            <a:pt x="13" y="9"/>
                          </a:cubicBezTo>
                          <a:cubicBezTo>
                            <a:pt x="13" y="9"/>
                            <a:pt x="13" y="9"/>
                            <a:pt x="13" y="9"/>
                          </a:cubicBezTo>
                          <a:cubicBezTo>
                            <a:pt x="13" y="9"/>
                            <a:pt x="13" y="10"/>
                            <a:pt x="13" y="10"/>
                          </a:cubicBezTo>
                          <a:cubicBezTo>
                            <a:pt x="13" y="10"/>
                            <a:pt x="12" y="10"/>
                            <a:pt x="12" y="10"/>
                          </a:cubicBezTo>
                          <a:cubicBezTo>
                            <a:pt x="12" y="10"/>
                            <a:pt x="12" y="10"/>
                            <a:pt x="13" y="10"/>
                          </a:cubicBezTo>
                          <a:cubicBezTo>
                            <a:pt x="12" y="10"/>
                            <a:pt x="12" y="10"/>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9"/>
                            <a:pt x="12" y="8"/>
                            <a:pt x="12" y="8"/>
                          </a:cubicBezTo>
                          <a:cubicBezTo>
                            <a:pt x="12" y="8"/>
                            <a:pt x="12" y="8"/>
                            <a:pt x="12" y="8"/>
                          </a:cubicBezTo>
                          <a:cubicBezTo>
                            <a:pt x="12" y="8"/>
                            <a:pt x="12" y="7"/>
                            <a:pt x="12" y="7"/>
                          </a:cubicBezTo>
                          <a:cubicBezTo>
                            <a:pt x="12" y="7"/>
                            <a:pt x="12" y="7"/>
                            <a:pt x="12" y="7"/>
                          </a:cubicBezTo>
                          <a:cubicBezTo>
                            <a:pt x="12" y="7"/>
                            <a:pt x="12" y="7"/>
                            <a:pt x="12" y="7"/>
                          </a:cubicBezTo>
                          <a:cubicBezTo>
                            <a:pt x="12" y="7"/>
                            <a:pt x="12" y="7"/>
                            <a:pt x="12" y="7"/>
                          </a:cubicBezTo>
                          <a:cubicBezTo>
                            <a:pt x="12" y="7"/>
                            <a:pt x="13" y="6"/>
                            <a:pt x="13" y="6"/>
                          </a:cubicBezTo>
                          <a:cubicBezTo>
                            <a:pt x="13" y="6"/>
                            <a:pt x="13" y="6"/>
                            <a:pt x="14" y="6"/>
                          </a:cubicBezTo>
                          <a:close/>
                          <a:moveTo>
                            <a:pt x="8" y="13"/>
                          </a:moveTo>
                          <a:cubicBezTo>
                            <a:pt x="8" y="12"/>
                            <a:pt x="8" y="12"/>
                            <a:pt x="8" y="12"/>
                          </a:cubicBezTo>
                          <a:cubicBezTo>
                            <a:pt x="8" y="12"/>
                            <a:pt x="8" y="12"/>
                            <a:pt x="8" y="12"/>
                          </a:cubicBezTo>
                          <a:cubicBezTo>
                            <a:pt x="8" y="12"/>
                            <a:pt x="8" y="13"/>
                            <a:pt x="8" y="13"/>
                          </a:cubicBezTo>
                          <a:close/>
                          <a:moveTo>
                            <a:pt x="5" y="39"/>
                          </a:moveTo>
                          <a:cubicBezTo>
                            <a:pt x="5" y="39"/>
                            <a:pt x="5" y="39"/>
                            <a:pt x="5" y="39"/>
                          </a:cubicBezTo>
                          <a:cubicBezTo>
                            <a:pt x="5" y="39"/>
                            <a:pt x="5" y="39"/>
                            <a:pt x="5" y="39"/>
                          </a:cubicBezTo>
                          <a:cubicBezTo>
                            <a:pt x="5" y="38"/>
                            <a:pt x="5" y="38"/>
                            <a:pt x="6" y="38"/>
                          </a:cubicBezTo>
                          <a:cubicBezTo>
                            <a:pt x="6" y="38"/>
                            <a:pt x="6" y="38"/>
                            <a:pt x="6" y="38"/>
                          </a:cubicBezTo>
                          <a:cubicBezTo>
                            <a:pt x="6" y="38"/>
                            <a:pt x="6" y="38"/>
                            <a:pt x="6" y="38"/>
                          </a:cubicBezTo>
                          <a:cubicBezTo>
                            <a:pt x="6" y="38"/>
                            <a:pt x="6" y="38"/>
                            <a:pt x="6" y="38"/>
                          </a:cubicBezTo>
                          <a:cubicBezTo>
                            <a:pt x="6" y="38"/>
                            <a:pt x="5" y="38"/>
                            <a:pt x="5" y="39"/>
                          </a:cubicBezTo>
                          <a:cubicBezTo>
                            <a:pt x="5" y="39"/>
                            <a:pt x="5" y="39"/>
                            <a:pt x="5" y="39"/>
                          </a:cubicBezTo>
                          <a:cubicBezTo>
                            <a:pt x="5" y="39"/>
                            <a:pt x="5" y="39"/>
                            <a:pt x="5" y="39"/>
                          </a:cubicBezTo>
                          <a:cubicBezTo>
                            <a:pt x="5" y="39"/>
                            <a:pt x="5" y="39"/>
                            <a:pt x="5" y="39"/>
                          </a:cubicBezTo>
                          <a:cubicBezTo>
                            <a:pt x="5" y="40"/>
                            <a:pt x="5" y="40"/>
                            <a:pt x="5" y="40"/>
                          </a:cubicBezTo>
                          <a:cubicBezTo>
                            <a:pt x="5" y="40"/>
                            <a:pt x="5" y="40"/>
                            <a:pt x="4" y="40"/>
                          </a:cubicBezTo>
                          <a:cubicBezTo>
                            <a:pt x="4" y="40"/>
                            <a:pt x="5" y="40"/>
                            <a:pt x="5" y="40"/>
                          </a:cubicBezTo>
                          <a:cubicBezTo>
                            <a:pt x="5" y="40"/>
                            <a:pt x="5" y="40"/>
                            <a:pt x="5" y="40"/>
                          </a:cubicBezTo>
                          <a:cubicBezTo>
                            <a:pt x="5" y="40"/>
                            <a:pt x="5" y="40"/>
                            <a:pt x="5" y="40"/>
                          </a:cubicBezTo>
                          <a:cubicBezTo>
                            <a:pt x="5" y="41"/>
                            <a:pt x="5" y="41"/>
                            <a:pt x="5" y="41"/>
                          </a:cubicBezTo>
                          <a:cubicBezTo>
                            <a:pt x="5" y="41"/>
                            <a:pt x="5" y="41"/>
                            <a:pt x="5" y="41"/>
                          </a:cubicBezTo>
                          <a:cubicBezTo>
                            <a:pt x="5" y="41"/>
                            <a:pt x="5" y="41"/>
                            <a:pt x="5" y="41"/>
                          </a:cubicBezTo>
                          <a:cubicBezTo>
                            <a:pt x="5" y="41"/>
                            <a:pt x="5" y="41"/>
                            <a:pt x="5" y="41"/>
                          </a:cubicBezTo>
                          <a:cubicBezTo>
                            <a:pt x="5" y="41"/>
                            <a:pt x="5" y="41"/>
                            <a:pt x="5" y="41"/>
                          </a:cubicBezTo>
                          <a:cubicBezTo>
                            <a:pt x="5" y="41"/>
                            <a:pt x="5" y="41"/>
                            <a:pt x="5" y="41"/>
                          </a:cubicBezTo>
                          <a:cubicBezTo>
                            <a:pt x="5" y="41"/>
                            <a:pt x="5" y="41"/>
                            <a:pt x="5" y="41"/>
                          </a:cubicBezTo>
                          <a:cubicBezTo>
                            <a:pt x="5" y="42"/>
                            <a:pt x="6" y="42"/>
                            <a:pt x="6" y="42"/>
                          </a:cubicBezTo>
                          <a:cubicBezTo>
                            <a:pt x="6" y="42"/>
                            <a:pt x="6" y="42"/>
                            <a:pt x="6" y="42"/>
                          </a:cubicBezTo>
                          <a:cubicBezTo>
                            <a:pt x="6" y="42"/>
                            <a:pt x="6" y="42"/>
                            <a:pt x="6" y="42"/>
                          </a:cubicBezTo>
                          <a:cubicBezTo>
                            <a:pt x="6" y="42"/>
                            <a:pt x="6" y="42"/>
                            <a:pt x="7" y="42"/>
                          </a:cubicBezTo>
                          <a:cubicBezTo>
                            <a:pt x="7" y="42"/>
                            <a:pt x="7" y="42"/>
                            <a:pt x="7" y="42"/>
                          </a:cubicBezTo>
                          <a:cubicBezTo>
                            <a:pt x="7" y="42"/>
                            <a:pt x="7" y="42"/>
                            <a:pt x="7" y="42"/>
                          </a:cubicBezTo>
                          <a:cubicBezTo>
                            <a:pt x="7" y="42"/>
                            <a:pt x="7" y="42"/>
                            <a:pt x="7" y="42"/>
                          </a:cubicBezTo>
                          <a:cubicBezTo>
                            <a:pt x="7" y="42"/>
                            <a:pt x="7" y="42"/>
                            <a:pt x="7" y="42"/>
                          </a:cubicBezTo>
                          <a:cubicBezTo>
                            <a:pt x="7" y="42"/>
                            <a:pt x="7" y="42"/>
                            <a:pt x="7" y="42"/>
                          </a:cubicBezTo>
                          <a:cubicBezTo>
                            <a:pt x="7" y="42"/>
                            <a:pt x="7" y="42"/>
                            <a:pt x="7" y="42"/>
                          </a:cubicBezTo>
                          <a:cubicBezTo>
                            <a:pt x="7" y="42"/>
                            <a:pt x="7" y="42"/>
                            <a:pt x="7" y="42"/>
                          </a:cubicBezTo>
                          <a:cubicBezTo>
                            <a:pt x="6" y="42"/>
                            <a:pt x="6" y="42"/>
                            <a:pt x="6" y="42"/>
                          </a:cubicBezTo>
                          <a:cubicBezTo>
                            <a:pt x="6" y="43"/>
                            <a:pt x="6" y="43"/>
                            <a:pt x="6" y="43"/>
                          </a:cubicBezTo>
                          <a:cubicBezTo>
                            <a:pt x="6" y="43"/>
                            <a:pt x="6" y="43"/>
                            <a:pt x="6" y="42"/>
                          </a:cubicBezTo>
                          <a:cubicBezTo>
                            <a:pt x="6" y="42"/>
                            <a:pt x="6" y="42"/>
                            <a:pt x="6" y="42"/>
                          </a:cubicBezTo>
                          <a:cubicBezTo>
                            <a:pt x="6" y="42"/>
                            <a:pt x="6" y="42"/>
                            <a:pt x="6" y="42"/>
                          </a:cubicBezTo>
                          <a:cubicBezTo>
                            <a:pt x="6" y="42"/>
                            <a:pt x="6" y="42"/>
                            <a:pt x="6" y="42"/>
                          </a:cubicBezTo>
                          <a:cubicBezTo>
                            <a:pt x="6" y="42"/>
                            <a:pt x="5" y="42"/>
                            <a:pt x="5" y="42"/>
                          </a:cubicBezTo>
                          <a:cubicBezTo>
                            <a:pt x="5" y="42"/>
                            <a:pt x="5" y="41"/>
                            <a:pt x="5" y="41"/>
                          </a:cubicBezTo>
                          <a:cubicBezTo>
                            <a:pt x="5" y="41"/>
                            <a:pt x="5" y="41"/>
                            <a:pt x="5" y="41"/>
                          </a:cubicBezTo>
                          <a:cubicBezTo>
                            <a:pt x="5" y="41"/>
                            <a:pt x="4" y="41"/>
                            <a:pt x="4" y="41"/>
                          </a:cubicBezTo>
                          <a:cubicBezTo>
                            <a:pt x="4" y="41"/>
                            <a:pt x="4" y="41"/>
                            <a:pt x="4" y="41"/>
                          </a:cubicBezTo>
                          <a:cubicBezTo>
                            <a:pt x="4" y="41"/>
                            <a:pt x="4" y="40"/>
                            <a:pt x="4" y="40"/>
                          </a:cubicBezTo>
                          <a:cubicBezTo>
                            <a:pt x="4" y="40"/>
                            <a:pt x="4" y="40"/>
                            <a:pt x="4" y="40"/>
                          </a:cubicBezTo>
                          <a:cubicBezTo>
                            <a:pt x="4" y="40"/>
                            <a:pt x="4" y="40"/>
                            <a:pt x="4" y="40"/>
                          </a:cubicBezTo>
                          <a:cubicBezTo>
                            <a:pt x="4" y="40"/>
                            <a:pt x="4" y="40"/>
                            <a:pt x="4" y="40"/>
                          </a:cubicBezTo>
                          <a:cubicBezTo>
                            <a:pt x="4" y="40"/>
                            <a:pt x="4" y="39"/>
                            <a:pt x="4" y="39"/>
                          </a:cubicBezTo>
                          <a:cubicBezTo>
                            <a:pt x="4" y="39"/>
                            <a:pt x="4" y="39"/>
                            <a:pt x="5" y="39"/>
                          </a:cubicBezTo>
                          <a:close/>
                          <a:moveTo>
                            <a:pt x="8" y="44"/>
                          </a:moveTo>
                          <a:cubicBezTo>
                            <a:pt x="8" y="44"/>
                            <a:pt x="8" y="44"/>
                            <a:pt x="8" y="44"/>
                          </a:cubicBezTo>
                          <a:cubicBezTo>
                            <a:pt x="8" y="44"/>
                            <a:pt x="8" y="44"/>
                            <a:pt x="8" y="44"/>
                          </a:cubicBezTo>
                          <a:cubicBezTo>
                            <a:pt x="8" y="44"/>
                            <a:pt x="8" y="44"/>
                            <a:pt x="8" y="44"/>
                          </a:cubicBezTo>
                          <a:cubicBezTo>
                            <a:pt x="8" y="44"/>
                            <a:pt x="8" y="44"/>
                            <a:pt x="8" y="44"/>
                          </a:cubicBezTo>
                          <a:close/>
                          <a:moveTo>
                            <a:pt x="12" y="45"/>
                          </a:move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lose/>
                          <a:moveTo>
                            <a:pt x="18" y="46"/>
                          </a:move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lose/>
                          <a:moveTo>
                            <a:pt x="21" y="46"/>
                          </a:moveTo>
                          <a:cubicBezTo>
                            <a:pt x="20" y="46"/>
                            <a:pt x="20" y="45"/>
                            <a:pt x="20" y="45"/>
                          </a:cubicBezTo>
                          <a:cubicBezTo>
                            <a:pt x="20" y="45"/>
                            <a:pt x="20" y="45"/>
                            <a:pt x="20" y="45"/>
                          </a:cubicBezTo>
                          <a:cubicBezTo>
                            <a:pt x="20" y="45"/>
                            <a:pt x="20" y="45"/>
                            <a:pt x="21" y="45"/>
                          </a:cubicBezTo>
                          <a:cubicBezTo>
                            <a:pt x="21" y="45"/>
                            <a:pt x="21" y="45"/>
                            <a:pt x="21" y="45"/>
                          </a:cubicBezTo>
                          <a:cubicBezTo>
                            <a:pt x="21" y="45"/>
                            <a:pt x="21" y="45"/>
                            <a:pt x="21" y="46"/>
                          </a:cubicBezTo>
                          <a:cubicBezTo>
                            <a:pt x="21" y="46"/>
                            <a:pt x="21" y="46"/>
                            <a:pt x="21" y="46"/>
                          </a:cubicBezTo>
                          <a:cubicBezTo>
                            <a:pt x="21" y="46"/>
                            <a:pt x="21" y="46"/>
                            <a:pt x="21" y="46"/>
                          </a:cubicBezTo>
                          <a:cubicBezTo>
                            <a:pt x="21" y="46"/>
                            <a:pt x="22" y="46"/>
                            <a:pt x="22" y="46"/>
                          </a:cubicBezTo>
                          <a:cubicBezTo>
                            <a:pt x="22" y="46"/>
                            <a:pt x="23" y="46"/>
                            <a:pt x="23" y="46"/>
                          </a:cubicBezTo>
                          <a:cubicBezTo>
                            <a:pt x="23" y="46"/>
                            <a:pt x="23" y="46"/>
                            <a:pt x="23" y="46"/>
                          </a:cubicBezTo>
                          <a:cubicBezTo>
                            <a:pt x="23" y="46"/>
                            <a:pt x="23" y="46"/>
                            <a:pt x="24" y="46"/>
                          </a:cubicBezTo>
                          <a:cubicBezTo>
                            <a:pt x="23" y="46"/>
                            <a:pt x="23" y="46"/>
                            <a:pt x="23" y="46"/>
                          </a:cubicBezTo>
                          <a:cubicBezTo>
                            <a:pt x="24" y="46"/>
                            <a:pt x="24" y="46"/>
                            <a:pt x="24" y="46"/>
                          </a:cubicBezTo>
                          <a:cubicBezTo>
                            <a:pt x="25" y="46"/>
                            <a:pt x="25" y="45"/>
                            <a:pt x="25" y="45"/>
                          </a:cubicBezTo>
                          <a:cubicBezTo>
                            <a:pt x="25" y="45"/>
                            <a:pt x="25" y="45"/>
                            <a:pt x="25" y="45"/>
                          </a:cubicBezTo>
                          <a:cubicBezTo>
                            <a:pt x="25" y="45"/>
                            <a:pt x="25" y="45"/>
                            <a:pt x="25" y="44"/>
                          </a:cubicBezTo>
                          <a:cubicBezTo>
                            <a:pt x="26" y="44"/>
                            <a:pt x="26" y="44"/>
                            <a:pt x="26" y="44"/>
                          </a:cubicBezTo>
                          <a:cubicBezTo>
                            <a:pt x="26" y="44"/>
                            <a:pt x="26" y="44"/>
                            <a:pt x="26" y="44"/>
                          </a:cubicBezTo>
                          <a:cubicBezTo>
                            <a:pt x="26" y="44"/>
                            <a:pt x="26" y="44"/>
                            <a:pt x="26" y="45"/>
                          </a:cubicBezTo>
                          <a:cubicBezTo>
                            <a:pt x="26" y="45"/>
                            <a:pt x="26" y="45"/>
                            <a:pt x="26" y="45"/>
                          </a:cubicBezTo>
                          <a:cubicBezTo>
                            <a:pt x="26" y="45"/>
                            <a:pt x="26" y="45"/>
                            <a:pt x="26" y="45"/>
                          </a:cubicBezTo>
                          <a:cubicBezTo>
                            <a:pt x="26" y="45"/>
                            <a:pt x="26" y="45"/>
                            <a:pt x="26" y="45"/>
                          </a:cubicBezTo>
                          <a:cubicBezTo>
                            <a:pt x="26" y="45"/>
                            <a:pt x="26" y="45"/>
                            <a:pt x="26" y="45"/>
                          </a:cubicBezTo>
                          <a:cubicBezTo>
                            <a:pt x="26" y="45"/>
                            <a:pt x="26" y="46"/>
                            <a:pt x="25" y="46"/>
                          </a:cubicBezTo>
                          <a:cubicBezTo>
                            <a:pt x="25" y="46"/>
                            <a:pt x="25" y="46"/>
                            <a:pt x="25" y="46"/>
                          </a:cubicBezTo>
                          <a:cubicBezTo>
                            <a:pt x="25" y="46"/>
                            <a:pt x="25" y="47"/>
                            <a:pt x="25" y="47"/>
                          </a:cubicBezTo>
                          <a:cubicBezTo>
                            <a:pt x="24" y="47"/>
                            <a:pt x="24" y="47"/>
                            <a:pt x="24" y="47"/>
                          </a:cubicBezTo>
                          <a:cubicBezTo>
                            <a:pt x="24" y="47"/>
                            <a:pt x="24" y="47"/>
                            <a:pt x="24" y="47"/>
                          </a:cubicBezTo>
                          <a:cubicBezTo>
                            <a:pt x="24" y="47"/>
                            <a:pt x="23" y="47"/>
                            <a:pt x="23" y="47"/>
                          </a:cubicBezTo>
                          <a:cubicBezTo>
                            <a:pt x="23" y="47"/>
                            <a:pt x="23" y="47"/>
                            <a:pt x="23" y="47"/>
                          </a:cubicBezTo>
                          <a:cubicBezTo>
                            <a:pt x="23" y="47"/>
                            <a:pt x="22" y="47"/>
                            <a:pt x="22" y="47"/>
                          </a:cubicBezTo>
                          <a:cubicBezTo>
                            <a:pt x="22" y="47"/>
                            <a:pt x="22" y="47"/>
                            <a:pt x="22" y="46"/>
                          </a:cubicBezTo>
                          <a:cubicBezTo>
                            <a:pt x="22" y="46"/>
                            <a:pt x="21" y="46"/>
                            <a:pt x="21" y="46"/>
                          </a:cubicBezTo>
                          <a:cubicBezTo>
                            <a:pt x="21" y="46"/>
                            <a:pt x="21" y="46"/>
                            <a:pt x="21" y="46"/>
                          </a:cubicBezTo>
                          <a:cubicBezTo>
                            <a:pt x="21" y="46"/>
                            <a:pt x="21" y="46"/>
                            <a:pt x="21" y="46"/>
                          </a:cubicBezTo>
                          <a:cubicBezTo>
                            <a:pt x="21" y="46"/>
                            <a:pt x="21" y="46"/>
                            <a:pt x="21" y="46"/>
                          </a:cubicBezTo>
                          <a:close/>
                          <a:moveTo>
                            <a:pt x="34" y="43"/>
                          </a:moveTo>
                          <a:cubicBezTo>
                            <a:pt x="34" y="43"/>
                            <a:pt x="34" y="43"/>
                            <a:pt x="34" y="43"/>
                          </a:cubicBezTo>
                          <a:cubicBezTo>
                            <a:pt x="34" y="43"/>
                            <a:pt x="34" y="43"/>
                            <a:pt x="34" y="43"/>
                          </a:cubicBezTo>
                          <a:cubicBezTo>
                            <a:pt x="34" y="43"/>
                            <a:pt x="34" y="43"/>
                            <a:pt x="34" y="43"/>
                          </a:cubicBezTo>
                          <a:close/>
                          <a:moveTo>
                            <a:pt x="35" y="39"/>
                          </a:moveTo>
                          <a:cubicBezTo>
                            <a:pt x="35" y="39"/>
                            <a:pt x="35" y="39"/>
                            <a:pt x="35" y="39"/>
                          </a:cubicBezTo>
                          <a:cubicBezTo>
                            <a:pt x="35" y="39"/>
                            <a:pt x="35" y="39"/>
                            <a:pt x="35" y="39"/>
                          </a:cubicBezTo>
                          <a:cubicBezTo>
                            <a:pt x="35" y="39"/>
                            <a:pt x="35" y="39"/>
                            <a:pt x="35" y="39"/>
                          </a:cubicBezTo>
                          <a:cubicBezTo>
                            <a:pt x="35" y="39"/>
                            <a:pt x="35" y="39"/>
                            <a:pt x="35" y="39"/>
                          </a:cubicBezTo>
                          <a:cubicBezTo>
                            <a:pt x="35" y="39"/>
                            <a:pt x="36" y="39"/>
                            <a:pt x="36" y="39"/>
                          </a:cubicBezTo>
                          <a:cubicBezTo>
                            <a:pt x="36" y="39"/>
                            <a:pt x="36" y="39"/>
                            <a:pt x="36" y="39"/>
                          </a:cubicBezTo>
                          <a:cubicBezTo>
                            <a:pt x="37" y="39"/>
                            <a:pt x="37" y="39"/>
                            <a:pt x="37" y="39"/>
                          </a:cubicBezTo>
                          <a:cubicBezTo>
                            <a:pt x="38" y="39"/>
                            <a:pt x="38" y="39"/>
                            <a:pt x="39" y="38"/>
                          </a:cubicBezTo>
                          <a:cubicBezTo>
                            <a:pt x="39" y="38"/>
                            <a:pt x="39" y="38"/>
                            <a:pt x="39" y="38"/>
                          </a:cubicBezTo>
                          <a:cubicBezTo>
                            <a:pt x="39" y="38"/>
                            <a:pt x="39" y="38"/>
                            <a:pt x="39" y="38"/>
                          </a:cubicBezTo>
                          <a:cubicBezTo>
                            <a:pt x="39" y="38"/>
                            <a:pt x="39" y="38"/>
                            <a:pt x="39" y="38"/>
                          </a:cubicBezTo>
                          <a:cubicBezTo>
                            <a:pt x="39" y="37"/>
                            <a:pt x="39" y="37"/>
                            <a:pt x="39" y="37"/>
                          </a:cubicBezTo>
                          <a:cubicBezTo>
                            <a:pt x="39" y="37"/>
                            <a:pt x="39" y="37"/>
                            <a:pt x="39" y="37"/>
                          </a:cubicBezTo>
                          <a:cubicBezTo>
                            <a:pt x="39" y="36"/>
                            <a:pt x="39" y="36"/>
                            <a:pt x="39" y="36"/>
                          </a:cubicBezTo>
                          <a:cubicBezTo>
                            <a:pt x="39" y="36"/>
                            <a:pt x="39" y="36"/>
                            <a:pt x="39" y="36"/>
                          </a:cubicBezTo>
                          <a:cubicBezTo>
                            <a:pt x="39" y="36"/>
                            <a:pt x="39" y="36"/>
                            <a:pt x="39" y="36"/>
                          </a:cubicBezTo>
                          <a:cubicBezTo>
                            <a:pt x="39" y="36"/>
                            <a:pt x="39" y="35"/>
                            <a:pt x="39" y="35"/>
                          </a:cubicBezTo>
                          <a:cubicBezTo>
                            <a:pt x="39" y="35"/>
                            <a:pt x="39" y="35"/>
                            <a:pt x="39" y="35"/>
                          </a:cubicBezTo>
                          <a:cubicBezTo>
                            <a:pt x="39" y="36"/>
                            <a:pt x="39" y="36"/>
                            <a:pt x="39" y="36"/>
                          </a:cubicBezTo>
                          <a:cubicBezTo>
                            <a:pt x="39" y="36"/>
                            <a:pt x="39" y="37"/>
                            <a:pt x="39" y="37"/>
                          </a:cubicBezTo>
                          <a:cubicBezTo>
                            <a:pt x="39" y="37"/>
                            <a:pt x="39" y="37"/>
                            <a:pt x="39" y="37"/>
                          </a:cubicBezTo>
                          <a:cubicBezTo>
                            <a:pt x="40" y="37"/>
                            <a:pt x="40" y="38"/>
                            <a:pt x="40" y="38"/>
                          </a:cubicBezTo>
                          <a:cubicBezTo>
                            <a:pt x="40" y="38"/>
                            <a:pt x="40" y="38"/>
                            <a:pt x="40" y="38"/>
                          </a:cubicBezTo>
                          <a:cubicBezTo>
                            <a:pt x="40" y="38"/>
                            <a:pt x="40" y="38"/>
                            <a:pt x="40" y="38"/>
                          </a:cubicBezTo>
                          <a:cubicBezTo>
                            <a:pt x="40" y="38"/>
                            <a:pt x="40" y="38"/>
                            <a:pt x="39" y="39"/>
                          </a:cubicBezTo>
                          <a:cubicBezTo>
                            <a:pt x="39" y="39"/>
                            <a:pt x="39" y="39"/>
                            <a:pt x="39" y="39"/>
                          </a:cubicBezTo>
                          <a:cubicBezTo>
                            <a:pt x="39" y="39"/>
                            <a:pt x="39" y="39"/>
                            <a:pt x="39" y="39"/>
                          </a:cubicBezTo>
                          <a:cubicBezTo>
                            <a:pt x="39" y="39"/>
                            <a:pt x="39" y="39"/>
                            <a:pt x="39" y="39"/>
                          </a:cubicBezTo>
                          <a:cubicBezTo>
                            <a:pt x="39" y="39"/>
                            <a:pt x="38" y="39"/>
                            <a:pt x="38" y="40"/>
                          </a:cubicBezTo>
                          <a:cubicBezTo>
                            <a:pt x="37" y="39"/>
                            <a:pt x="37" y="39"/>
                            <a:pt x="36" y="39"/>
                          </a:cubicBezTo>
                          <a:cubicBezTo>
                            <a:pt x="36" y="39"/>
                            <a:pt x="36" y="39"/>
                            <a:pt x="35" y="39"/>
                          </a:cubicBezTo>
                          <a:cubicBezTo>
                            <a:pt x="35" y="39"/>
                            <a:pt x="35" y="39"/>
                            <a:pt x="35" y="39"/>
                          </a:cubicBezTo>
                          <a:cubicBezTo>
                            <a:pt x="35" y="39"/>
                            <a:pt x="35" y="39"/>
                            <a:pt x="35" y="39"/>
                          </a:cubicBezTo>
                          <a:close/>
                          <a:moveTo>
                            <a:pt x="40" y="34"/>
                          </a:moveTo>
                          <a:cubicBezTo>
                            <a:pt x="40" y="34"/>
                            <a:pt x="40" y="34"/>
                            <a:pt x="40" y="34"/>
                          </a:cubicBezTo>
                          <a:cubicBezTo>
                            <a:pt x="40" y="34"/>
                            <a:pt x="40" y="34"/>
                            <a:pt x="40" y="34"/>
                          </a:cubicBezTo>
                          <a:cubicBezTo>
                            <a:pt x="40" y="34"/>
                            <a:pt x="40" y="34"/>
                            <a:pt x="40" y="33"/>
                          </a:cubicBezTo>
                          <a:cubicBezTo>
                            <a:pt x="40" y="33"/>
                            <a:pt x="40" y="33"/>
                            <a:pt x="40" y="33"/>
                          </a:cubicBezTo>
                          <a:cubicBezTo>
                            <a:pt x="40" y="33"/>
                            <a:pt x="40" y="33"/>
                            <a:pt x="40" y="33"/>
                          </a:cubicBezTo>
                          <a:cubicBezTo>
                            <a:pt x="41" y="33"/>
                            <a:pt x="41" y="33"/>
                            <a:pt x="41" y="33"/>
                          </a:cubicBezTo>
                          <a:cubicBezTo>
                            <a:pt x="41" y="33"/>
                            <a:pt x="41" y="33"/>
                            <a:pt x="41" y="33"/>
                          </a:cubicBezTo>
                          <a:cubicBezTo>
                            <a:pt x="41" y="33"/>
                            <a:pt x="41" y="33"/>
                            <a:pt x="41" y="33"/>
                          </a:cubicBezTo>
                          <a:cubicBezTo>
                            <a:pt x="42" y="33"/>
                            <a:pt x="42" y="33"/>
                            <a:pt x="42" y="33"/>
                          </a:cubicBezTo>
                          <a:cubicBezTo>
                            <a:pt x="43" y="33"/>
                            <a:pt x="43" y="33"/>
                            <a:pt x="43" y="33"/>
                          </a:cubicBezTo>
                          <a:cubicBezTo>
                            <a:pt x="43" y="32"/>
                            <a:pt x="44" y="32"/>
                            <a:pt x="44" y="32"/>
                          </a:cubicBezTo>
                          <a:cubicBezTo>
                            <a:pt x="44" y="32"/>
                            <a:pt x="44" y="31"/>
                            <a:pt x="44" y="31"/>
                          </a:cubicBezTo>
                          <a:cubicBezTo>
                            <a:pt x="44" y="31"/>
                            <a:pt x="44" y="31"/>
                            <a:pt x="44" y="30"/>
                          </a:cubicBezTo>
                          <a:cubicBezTo>
                            <a:pt x="44" y="30"/>
                            <a:pt x="44" y="30"/>
                            <a:pt x="44" y="30"/>
                          </a:cubicBezTo>
                          <a:cubicBezTo>
                            <a:pt x="43" y="30"/>
                            <a:pt x="43" y="30"/>
                            <a:pt x="43" y="30"/>
                          </a:cubicBezTo>
                          <a:cubicBezTo>
                            <a:pt x="43" y="29"/>
                            <a:pt x="43"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8"/>
                            <a:pt x="43" y="28"/>
                            <a:pt x="43" y="28"/>
                          </a:cubicBezTo>
                          <a:cubicBezTo>
                            <a:pt x="43" y="29"/>
                            <a:pt x="44" y="29"/>
                            <a:pt x="44" y="30"/>
                          </a:cubicBezTo>
                          <a:cubicBezTo>
                            <a:pt x="44" y="29"/>
                            <a:pt x="44" y="29"/>
                            <a:pt x="44" y="29"/>
                          </a:cubicBezTo>
                          <a:cubicBezTo>
                            <a:pt x="44" y="29"/>
                            <a:pt x="44" y="29"/>
                            <a:pt x="44" y="29"/>
                          </a:cubicBezTo>
                          <a:cubicBezTo>
                            <a:pt x="44" y="30"/>
                            <a:pt x="44" y="30"/>
                            <a:pt x="45" y="30"/>
                          </a:cubicBezTo>
                          <a:cubicBezTo>
                            <a:pt x="45" y="30"/>
                            <a:pt x="45" y="30"/>
                            <a:pt x="45" y="30"/>
                          </a:cubicBezTo>
                          <a:cubicBezTo>
                            <a:pt x="45" y="30"/>
                            <a:pt x="45" y="30"/>
                            <a:pt x="45" y="30"/>
                          </a:cubicBezTo>
                          <a:cubicBezTo>
                            <a:pt x="45" y="30"/>
                            <a:pt x="45" y="30"/>
                            <a:pt x="45" y="30"/>
                          </a:cubicBezTo>
                          <a:cubicBezTo>
                            <a:pt x="45" y="31"/>
                            <a:pt x="45" y="31"/>
                            <a:pt x="45" y="32"/>
                          </a:cubicBezTo>
                          <a:cubicBezTo>
                            <a:pt x="45" y="32"/>
                            <a:pt x="45" y="32"/>
                            <a:pt x="45" y="32"/>
                          </a:cubicBezTo>
                          <a:cubicBezTo>
                            <a:pt x="44" y="33"/>
                            <a:pt x="43" y="33"/>
                            <a:pt x="42" y="33"/>
                          </a:cubicBezTo>
                          <a:cubicBezTo>
                            <a:pt x="42" y="34"/>
                            <a:pt x="42" y="34"/>
                            <a:pt x="42" y="34"/>
                          </a:cubicBezTo>
                          <a:cubicBezTo>
                            <a:pt x="42" y="34"/>
                            <a:pt x="41" y="34"/>
                            <a:pt x="41" y="34"/>
                          </a:cubicBezTo>
                          <a:cubicBezTo>
                            <a:pt x="41" y="34"/>
                            <a:pt x="41" y="34"/>
                            <a:pt x="40" y="34"/>
                          </a:cubicBezTo>
                          <a:close/>
                          <a:moveTo>
                            <a:pt x="44" y="27"/>
                          </a:moveTo>
                          <a:cubicBezTo>
                            <a:pt x="44" y="27"/>
                            <a:pt x="43" y="27"/>
                            <a:pt x="43" y="27"/>
                          </a:cubicBezTo>
                          <a:cubicBezTo>
                            <a:pt x="43" y="27"/>
                            <a:pt x="43" y="27"/>
                            <a:pt x="43" y="27"/>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5" y="26"/>
                          </a:cubicBezTo>
                          <a:cubicBezTo>
                            <a:pt x="45" y="26"/>
                            <a:pt x="46" y="26"/>
                            <a:pt x="46" y="25"/>
                          </a:cubicBezTo>
                          <a:cubicBezTo>
                            <a:pt x="46" y="25"/>
                            <a:pt x="46" y="24"/>
                            <a:pt x="46" y="24"/>
                          </a:cubicBezTo>
                          <a:cubicBezTo>
                            <a:pt x="46" y="24"/>
                            <a:pt x="46" y="23"/>
                            <a:pt x="46" y="23"/>
                          </a:cubicBezTo>
                          <a:cubicBezTo>
                            <a:pt x="46" y="23"/>
                            <a:pt x="46" y="22"/>
                            <a:pt x="46" y="22"/>
                          </a:cubicBezTo>
                          <a:cubicBezTo>
                            <a:pt x="46" y="22"/>
                            <a:pt x="46" y="22"/>
                            <a:pt x="46" y="22"/>
                          </a:cubicBezTo>
                          <a:cubicBezTo>
                            <a:pt x="46" y="22"/>
                            <a:pt x="46" y="22"/>
                            <a:pt x="46" y="22"/>
                          </a:cubicBezTo>
                          <a:cubicBezTo>
                            <a:pt x="46" y="22"/>
                            <a:pt x="46" y="22"/>
                            <a:pt x="46" y="22"/>
                          </a:cubicBezTo>
                          <a:cubicBezTo>
                            <a:pt x="46" y="22"/>
                            <a:pt x="46" y="22"/>
                            <a:pt x="46" y="22"/>
                          </a:cubicBezTo>
                          <a:cubicBezTo>
                            <a:pt x="46" y="22"/>
                            <a:pt x="46" y="22"/>
                            <a:pt x="46" y="22"/>
                          </a:cubicBezTo>
                          <a:cubicBezTo>
                            <a:pt x="46" y="22"/>
                            <a:pt x="46" y="22"/>
                            <a:pt x="46" y="22"/>
                          </a:cubicBezTo>
                          <a:cubicBezTo>
                            <a:pt x="46" y="22"/>
                            <a:pt x="46" y="22"/>
                            <a:pt x="46" y="22"/>
                          </a:cubicBezTo>
                          <a:cubicBezTo>
                            <a:pt x="46" y="22"/>
                            <a:pt x="46" y="22"/>
                            <a:pt x="46" y="22"/>
                          </a:cubicBezTo>
                          <a:cubicBezTo>
                            <a:pt x="46" y="23"/>
                            <a:pt x="47" y="23"/>
                            <a:pt x="47" y="23"/>
                          </a:cubicBezTo>
                          <a:cubicBezTo>
                            <a:pt x="47" y="23"/>
                            <a:pt x="47" y="23"/>
                            <a:pt x="47" y="23"/>
                          </a:cubicBezTo>
                          <a:cubicBezTo>
                            <a:pt x="47" y="23"/>
                            <a:pt x="47" y="23"/>
                            <a:pt x="47" y="23"/>
                          </a:cubicBezTo>
                          <a:cubicBezTo>
                            <a:pt x="47" y="23"/>
                            <a:pt x="47" y="23"/>
                            <a:pt x="47" y="23"/>
                          </a:cubicBezTo>
                          <a:cubicBezTo>
                            <a:pt x="47" y="24"/>
                            <a:pt x="47" y="24"/>
                            <a:pt x="47" y="24"/>
                          </a:cubicBezTo>
                          <a:cubicBezTo>
                            <a:pt x="47" y="25"/>
                            <a:pt x="47" y="25"/>
                            <a:pt x="47" y="25"/>
                          </a:cubicBezTo>
                          <a:cubicBezTo>
                            <a:pt x="47" y="25"/>
                            <a:pt x="46" y="25"/>
                            <a:pt x="46" y="25"/>
                          </a:cubicBezTo>
                          <a:cubicBezTo>
                            <a:pt x="46" y="25"/>
                            <a:pt x="46" y="25"/>
                            <a:pt x="46" y="25"/>
                          </a:cubicBezTo>
                          <a:cubicBezTo>
                            <a:pt x="46" y="25"/>
                            <a:pt x="46" y="25"/>
                            <a:pt x="46" y="26"/>
                          </a:cubicBezTo>
                          <a:cubicBezTo>
                            <a:pt x="46" y="26"/>
                            <a:pt x="45" y="26"/>
                            <a:pt x="45" y="26"/>
                          </a:cubicBezTo>
                          <a:cubicBezTo>
                            <a:pt x="44" y="26"/>
                            <a:pt x="44" y="26"/>
                            <a:pt x="44" y="26"/>
                          </a:cubicBezTo>
                          <a:cubicBezTo>
                            <a:pt x="44" y="26"/>
                            <a:pt x="44" y="27"/>
                            <a:pt x="44" y="27"/>
                          </a:cubicBezTo>
                          <a:close/>
                          <a:moveTo>
                            <a:pt x="45" y="19"/>
                          </a:moveTo>
                          <a:cubicBezTo>
                            <a:pt x="45" y="19"/>
                            <a:pt x="45" y="19"/>
                            <a:pt x="44" y="19"/>
                          </a:cubicBezTo>
                          <a:cubicBezTo>
                            <a:pt x="44" y="19"/>
                            <a:pt x="44" y="19"/>
                            <a:pt x="44" y="19"/>
                          </a:cubicBezTo>
                          <a:cubicBezTo>
                            <a:pt x="44" y="19"/>
                            <a:pt x="44" y="19"/>
                            <a:pt x="44" y="19"/>
                          </a:cubicBezTo>
                          <a:cubicBezTo>
                            <a:pt x="44" y="19"/>
                            <a:pt x="44" y="19"/>
                            <a:pt x="44" y="19"/>
                          </a:cubicBezTo>
                          <a:cubicBezTo>
                            <a:pt x="44" y="19"/>
                            <a:pt x="45" y="18"/>
                            <a:pt x="45" y="18"/>
                          </a:cubicBezTo>
                          <a:cubicBezTo>
                            <a:pt x="45" y="18"/>
                            <a:pt x="45" y="18"/>
                            <a:pt x="45" y="18"/>
                          </a:cubicBezTo>
                          <a:cubicBezTo>
                            <a:pt x="46" y="18"/>
                            <a:pt x="46" y="18"/>
                            <a:pt x="46" y="17"/>
                          </a:cubicBezTo>
                          <a:cubicBezTo>
                            <a:pt x="46" y="17"/>
                            <a:pt x="46" y="16"/>
                            <a:pt x="46" y="16"/>
                          </a:cubicBezTo>
                          <a:cubicBezTo>
                            <a:pt x="46" y="16"/>
                            <a:pt x="46" y="15"/>
                            <a:pt x="46" y="15"/>
                          </a:cubicBezTo>
                          <a:cubicBezTo>
                            <a:pt x="46" y="15"/>
                            <a:pt x="45" y="15"/>
                            <a:pt x="45" y="14"/>
                          </a:cubicBezTo>
                          <a:cubicBezTo>
                            <a:pt x="45" y="15"/>
                            <a:pt x="45" y="14"/>
                            <a:pt x="45" y="14"/>
                          </a:cubicBezTo>
                          <a:cubicBezTo>
                            <a:pt x="45"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5"/>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5" y="14"/>
                            <a:pt x="45" y="14"/>
                            <a:pt x="46" y="15"/>
                          </a:cubicBezTo>
                          <a:cubicBezTo>
                            <a:pt x="46" y="15"/>
                            <a:pt x="46" y="15"/>
                            <a:pt x="46" y="14"/>
                          </a:cubicBezTo>
                          <a:cubicBezTo>
                            <a:pt x="46" y="15"/>
                            <a:pt x="46" y="15"/>
                            <a:pt x="46" y="15"/>
                          </a:cubicBezTo>
                          <a:cubicBezTo>
                            <a:pt x="46" y="15"/>
                            <a:pt x="46" y="15"/>
                            <a:pt x="46" y="15"/>
                          </a:cubicBezTo>
                          <a:cubicBezTo>
                            <a:pt x="46" y="15"/>
                            <a:pt x="46" y="15"/>
                            <a:pt x="46" y="15"/>
                          </a:cubicBezTo>
                          <a:cubicBezTo>
                            <a:pt x="46" y="15"/>
                            <a:pt x="46" y="15"/>
                            <a:pt x="46" y="15"/>
                          </a:cubicBezTo>
                          <a:cubicBezTo>
                            <a:pt x="46" y="15"/>
                            <a:pt x="46" y="15"/>
                            <a:pt x="46" y="15"/>
                          </a:cubicBezTo>
                          <a:cubicBezTo>
                            <a:pt x="46" y="16"/>
                            <a:pt x="46" y="16"/>
                            <a:pt x="47" y="16"/>
                          </a:cubicBezTo>
                          <a:cubicBezTo>
                            <a:pt x="47" y="16"/>
                            <a:pt x="47" y="16"/>
                            <a:pt x="47" y="16"/>
                          </a:cubicBezTo>
                          <a:cubicBezTo>
                            <a:pt x="47" y="17"/>
                            <a:pt x="47" y="17"/>
                            <a:pt x="47" y="17"/>
                          </a:cubicBezTo>
                          <a:cubicBezTo>
                            <a:pt x="46" y="17"/>
                            <a:pt x="46" y="18"/>
                            <a:pt x="45" y="18"/>
                          </a:cubicBezTo>
                          <a:cubicBezTo>
                            <a:pt x="45" y="18"/>
                            <a:pt x="45" y="19"/>
                            <a:pt x="45" y="19"/>
                          </a:cubicBezTo>
                          <a:cubicBezTo>
                            <a:pt x="45" y="19"/>
                            <a:pt x="45" y="19"/>
                            <a:pt x="45" y="19"/>
                          </a:cubicBezTo>
                          <a:close/>
                          <a:moveTo>
                            <a:pt x="44" y="12"/>
                          </a:move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1"/>
                            <a:pt x="44" y="11"/>
                          </a:cubicBezTo>
                          <a:cubicBezTo>
                            <a:pt x="44" y="11"/>
                            <a:pt x="44" y="11"/>
                            <a:pt x="44" y="11"/>
                          </a:cubicBezTo>
                          <a:cubicBezTo>
                            <a:pt x="45" y="11"/>
                            <a:pt x="45" y="11"/>
                            <a:pt x="45" y="11"/>
                          </a:cubicBezTo>
                          <a:cubicBezTo>
                            <a:pt x="45" y="10"/>
                            <a:pt x="45" y="10"/>
                            <a:pt x="45" y="10"/>
                          </a:cubicBezTo>
                          <a:cubicBezTo>
                            <a:pt x="45" y="9"/>
                            <a:pt x="45" y="9"/>
                            <a:pt x="45"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43" y="8"/>
                            <a:pt x="43" y="8"/>
                            <a:pt x="43" y="8"/>
                          </a:cubicBezTo>
                          <a:cubicBezTo>
                            <a:pt x="43" y="8"/>
                            <a:pt x="43"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4" y="8"/>
                            <a:pt x="44" y="8"/>
                            <a:pt x="44" y="8"/>
                          </a:cubicBezTo>
                          <a:cubicBezTo>
                            <a:pt x="45" y="8"/>
                            <a:pt x="45" y="9"/>
                            <a:pt x="46" y="9"/>
                          </a:cubicBezTo>
                          <a:cubicBezTo>
                            <a:pt x="46" y="9"/>
                            <a:pt x="46" y="9"/>
                            <a:pt x="45" y="9"/>
                          </a:cubicBezTo>
                          <a:cubicBezTo>
                            <a:pt x="45" y="9"/>
                            <a:pt x="46" y="9"/>
                            <a:pt x="46" y="9"/>
                          </a:cubicBezTo>
                          <a:cubicBezTo>
                            <a:pt x="46" y="9"/>
                            <a:pt x="46" y="9"/>
                            <a:pt x="46" y="9"/>
                          </a:cubicBezTo>
                          <a:cubicBezTo>
                            <a:pt x="46" y="9"/>
                            <a:pt x="46" y="9"/>
                            <a:pt x="46" y="10"/>
                          </a:cubicBezTo>
                          <a:cubicBezTo>
                            <a:pt x="46" y="10"/>
                            <a:pt x="46" y="10"/>
                            <a:pt x="46" y="10"/>
                          </a:cubicBezTo>
                          <a:cubicBezTo>
                            <a:pt x="46" y="10"/>
                            <a:pt x="46" y="10"/>
                            <a:pt x="46" y="10"/>
                          </a:cubicBezTo>
                          <a:cubicBezTo>
                            <a:pt x="46" y="10"/>
                            <a:pt x="46" y="11"/>
                            <a:pt x="46" y="11"/>
                          </a:cubicBezTo>
                          <a:cubicBezTo>
                            <a:pt x="46" y="11"/>
                            <a:pt x="46" y="11"/>
                            <a:pt x="45" y="11"/>
                          </a:cubicBezTo>
                          <a:cubicBezTo>
                            <a:pt x="45" y="11"/>
                            <a:pt x="45" y="11"/>
                            <a:pt x="45" y="11"/>
                          </a:cubicBezTo>
                          <a:cubicBezTo>
                            <a:pt x="45" y="11"/>
                            <a:pt x="45" y="11"/>
                            <a:pt x="45" y="11"/>
                          </a:cubicBezTo>
                          <a:cubicBezTo>
                            <a:pt x="45" y="11"/>
                            <a:pt x="45" y="12"/>
                            <a:pt x="44" y="12"/>
                          </a:cubicBezTo>
                          <a:cubicBezTo>
                            <a:pt x="44" y="12"/>
                            <a:pt x="44" y="12"/>
                            <a:pt x="44" y="12"/>
                          </a:cubicBezTo>
                          <a:close/>
                          <a:moveTo>
                            <a:pt x="45" y="8"/>
                          </a:moveTo>
                          <a:cubicBezTo>
                            <a:pt x="45" y="8"/>
                            <a:pt x="45" y="8"/>
                            <a:pt x="45" y="8"/>
                          </a:cubicBezTo>
                          <a:cubicBezTo>
                            <a:pt x="45" y="8"/>
                            <a:pt x="45" y="8"/>
                            <a:pt x="45" y="8"/>
                          </a:cubicBezTo>
                          <a:cubicBezTo>
                            <a:pt x="45" y="8"/>
                            <a:pt x="45" y="8"/>
                            <a:pt x="45" y="8"/>
                          </a:cubicBezTo>
                          <a:cubicBezTo>
                            <a:pt x="45" y="8"/>
                            <a:pt x="45" y="8"/>
                            <a:pt x="45" y="8"/>
                          </a:cubicBezTo>
                          <a:close/>
                          <a:moveTo>
                            <a:pt x="42" y="6"/>
                          </a:moveTo>
                          <a:cubicBezTo>
                            <a:pt x="42" y="6"/>
                            <a:pt x="42" y="6"/>
                            <a:pt x="42" y="6"/>
                          </a:cubicBezTo>
                          <a:cubicBezTo>
                            <a:pt x="42" y="6"/>
                            <a:pt x="42" y="6"/>
                            <a:pt x="42" y="6"/>
                          </a:cubicBezTo>
                          <a:cubicBezTo>
                            <a:pt x="42" y="6"/>
                            <a:pt x="42" y="6"/>
                            <a:pt x="42" y="6"/>
                          </a:cubicBezTo>
                          <a:cubicBezTo>
                            <a:pt x="42" y="6"/>
                            <a:pt x="42" y="6"/>
                            <a:pt x="42" y="6"/>
                          </a:cubicBezTo>
                          <a:cubicBezTo>
                            <a:pt x="42" y="6"/>
                            <a:pt x="42" y="6"/>
                            <a:pt x="42" y="6"/>
                          </a:cubicBezTo>
                          <a:cubicBezTo>
                            <a:pt x="42" y="6"/>
                            <a:pt x="42" y="6"/>
                            <a:pt x="42" y="6"/>
                          </a:cubicBezTo>
                          <a:cubicBezTo>
                            <a:pt x="42" y="6"/>
                            <a:pt x="42" y="6"/>
                            <a:pt x="42" y="6"/>
                          </a:cubicBezTo>
                          <a:cubicBezTo>
                            <a:pt x="42" y="6"/>
                            <a:pt x="42" y="6"/>
                            <a:pt x="42" y="6"/>
                          </a:cubicBezTo>
                          <a:cubicBezTo>
                            <a:pt x="42" y="6"/>
                            <a:pt x="41" y="6"/>
                            <a:pt x="41" y="6"/>
                          </a:cubicBezTo>
                          <a:cubicBezTo>
                            <a:pt x="41" y="6"/>
                            <a:pt x="41" y="6"/>
                            <a:pt x="41" y="6"/>
                          </a:cubicBezTo>
                          <a:cubicBezTo>
                            <a:pt x="41" y="6"/>
                            <a:pt x="41" y="6"/>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3"/>
                          </a:cubicBezTo>
                          <a:cubicBezTo>
                            <a:pt x="39" y="3"/>
                            <a:pt x="39" y="3"/>
                            <a:pt x="39" y="3"/>
                          </a:cubicBezTo>
                          <a:cubicBezTo>
                            <a:pt x="39" y="4"/>
                            <a:pt x="39" y="4"/>
                            <a:pt x="39" y="4"/>
                          </a:cubicBezTo>
                          <a:cubicBezTo>
                            <a:pt x="39" y="4"/>
                            <a:pt x="38" y="4"/>
                            <a:pt x="38" y="4"/>
                          </a:cubicBezTo>
                          <a:cubicBezTo>
                            <a:pt x="38" y="4"/>
                            <a:pt x="38" y="5"/>
                            <a:pt x="37" y="5"/>
                          </a:cubicBezTo>
                          <a:cubicBezTo>
                            <a:pt x="37" y="5"/>
                            <a:pt x="37" y="5"/>
                            <a:pt x="37" y="5"/>
                          </a:cubicBezTo>
                          <a:cubicBezTo>
                            <a:pt x="37" y="5"/>
                            <a:pt x="37" y="5"/>
                            <a:pt x="37" y="5"/>
                          </a:cubicBezTo>
                          <a:cubicBezTo>
                            <a:pt x="37" y="5"/>
                            <a:pt x="37" y="4"/>
                            <a:pt x="37" y="4"/>
                          </a:cubicBezTo>
                          <a:cubicBezTo>
                            <a:pt x="38" y="4"/>
                            <a:pt x="38" y="4"/>
                            <a:pt x="38" y="4"/>
                          </a:cubicBezTo>
                          <a:cubicBezTo>
                            <a:pt x="38" y="4"/>
                            <a:pt x="38" y="4"/>
                            <a:pt x="38" y="4"/>
                          </a:cubicBezTo>
                          <a:cubicBezTo>
                            <a:pt x="38" y="4"/>
                            <a:pt x="38" y="4"/>
                            <a:pt x="38" y="4"/>
                          </a:cubicBezTo>
                          <a:cubicBezTo>
                            <a:pt x="38" y="4"/>
                            <a:pt x="38" y="4"/>
                            <a:pt x="38" y="3"/>
                          </a:cubicBezTo>
                          <a:cubicBezTo>
                            <a:pt x="39" y="3"/>
                            <a:pt x="39" y="3"/>
                            <a:pt x="40" y="3"/>
                          </a:cubicBezTo>
                          <a:cubicBezTo>
                            <a:pt x="40" y="3"/>
                            <a:pt x="40" y="4"/>
                            <a:pt x="41" y="4"/>
                          </a:cubicBezTo>
                          <a:cubicBezTo>
                            <a:pt x="41" y="4"/>
                            <a:pt x="41" y="4"/>
                            <a:pt x="41" y="4"/>
                          </a:cubicBezTo>
                          <a:cubicBezTo>
                            <a:pt x="41" y="4"/>
                            <a:pt x="41" y="4"/>
                            <a:pt x="41" y="4"/>
                          </a:cubicBezTo>
                          <a:cubicBezTo>
                            <a:pt x="41" y="4"/>
                            <a:pt x="41" y="5"/>
                            <a:pt x="41" y="5"/>
                          </a:cubicBezTo>
                          <a:cubicBezTo>
                            <a:pt x="41" y="5"/>
                            <a:pt x="42" y="5"/>
                            <a:pt x="42" y="5"/>
                          </a:cubicBezTo>
                          <a:cubicBezTo>
                            <a:pt x="42" y="5"/>
                            <a:pt x="42" y="5"/>
                            <a:pt x="41" y="5"/>
                          </a:cubicBezTo>
                          <a:cubicBezTo>
                            <a:pt x="41" y="5"/>
                            <a:pt x="41" y="5"/>
                            <a:pt x="41" y="5"/>
                          </a:cubicBezTo>
                          <a:cubicBezTo>
                            <a:pt x="41" y="5"/>
                            <a:pt x="41" y="5"/>
                            <a:pt x="41" y="5"/>
                          </a:cubicBezTo>
                          <a:cubicBezTo>
                            <a:pt x="41" y="6"/>
                            <a:pt x="41" y="6"/>
                            <a:pt x="41" y="6"/>
                          </a:cubicBezTo>
                          <a:cubicBezTo>
                            <a:pt x="42" y="6"/>
                            <a:pt x="42" y="6"/>
                            <a:pt x="42" y="6"/>
                          </a:cubicBezTo>
                          <a:cubicBezTo>
                            <a:pt x="42" y="6"/>
                            <a:pt x="42" y="6"/>
                            <a:pt x="42" y="6"/>
                          </a:cubicBezTo>
                          <a:close/>
                          <a:moveTo>
                            <a:pt x="29" y="2"/>
                          </a:moveTo>
                          <a:cubicBezTo>
                            <a:pt x="29" y="2"/>
                            <a:pt x="29" y="2"/>
                            <a:pt x="29" y="2"/>
                          </a:cubicBezTo>
                          <a:cubicBezTo>
                            <a:pt x="29" y="2"/>
                            <a:pt x="30" y="2"/>
                            <a:pt x="30" y="1"/>
                          </a:cubicBezTo>
                          <a:cubicBezTo>
                            <a:pt x="30" y="1"/>
                            <a:pt x="31" y="1"/>
                            <a:pt x="31" y="1"/>
                          </a:cubicBezTo>
                          <a:cubicBezTo>
                            <a:pt x="31" y="1"/>
                            <a:pt x="31" y="1"/>
                            <a:pt x="32" y="1"/>
                          </a:cubicBezTo>
                          <a:cubicBezTo>
                            <a:pt x="32" y="1"/>
                            <a:pt x="33" y="2"/>
                            <a:pt x="33" y="2"/>
                          </a:cubicBezTo>
                          <a:cubicBezTo>
                            <a:pt x="33" y="2"/>
                            <a:pt x="33" y="3"/>
                            <a:pt x="34" y="3"/>
                          </a:cubicBezTo>
                          <a:cubicBezTo>
                            <a:pt x="34" y="3"/>
                            <a:pt x="34" y="3"/>
                            <a:pt x="34" y="3"/>
                          </a:cubicBezTo>
                          <a:cubicBezTo>
                            <a:pt x="34" y="3"/>
                            <a:pt x="34" y="4"/>
                            <a:pt x="34" y="4"/>
                          </a:cubicBezTo>
                          <a:cubicBezTo>
                            <a:pt x="34" y="4"/>
                            <a:pt x="34" y="4"/>
                            <a:pt x="34" y="4"/>
                          </a:cubicBezTo>
                          <a:cubicBezTo>
                            <a:pt x="34" y="4"/>
                            <a:pt x="35" y="4"/>
                            <a:pt x="35" y="4"/>
                          </a:cubicBezTo>
                          <a:cubicBezTo>
                            <a:pt x="35" y="4"/>
                            <a:pt x="35" y="4"/>
                            <a:pt x="35" y="4"/>
                          </a:cubicBezTo>
                          <a:cubicBezTo>
                            <a:pt x="35" y="4"/>
                            <a:pt x="35" y="4"/>
                            <a:pt x="35" y="4"/>
                          </a:cubicBezTo>
                          <a:cubicBezTo>
                            <a:pt x="35" y="4"/>
                            <a:pt x="35" y="4"/>
                            <a:pt x="35" y="4"/>
                          </a:cubicBezTo>
                          <a:cubicBezTo>
                            <a:pt x="35" y="4"/>
                            <a:pt x="35" y="5"/>
                            <a:pt x="35" y="5"/>
                          </a:cubicBezTo>
                          <a:cubicBezTo>
                            <a:pt x="35" y="5"/>
                            <a:pt x="35" y="5"/>
                            <a:pt x="35" y="5"/>
                          </a:cubicBezTo>
                          <a:cubicBezTo>
                            <a:pt x="35" y="5"/>
                            <a:pt x="35" y="5"/>
                            <a:pt x="35" y="5"/>
                          </a:cubicBezTo>
                          <a:cubicBezTo>
                            <a:pt x="35" y="5"/>
                            <a:pt x="35" y="5"/>
                            <a:pt x="35" y="5"/>
                          </a:cubicBezTo>
                          <a:cubicBezTo>
                            <a:pt x="35" y="5"/>
                            <a:pt x="35" y="4"/>
                            <a:pt x="35" y="4"/>
                          </a:cubicBezTo>
                          <a:cubicBezTo>
                            <a:pt x="35" y="4"/>
                            <a:pt x="34" y="4"/>
                            <a:pt x="34" y="4"/>
                          </a:cubicBezTo>
                          <a:cubicBezTo>
                            <a:pt x="34" y="4"/>
                            <a:pt x="34" y="4"/>
                            <a:pt x="34" y="4"/>
                          </a:cubicBezTo>
                          <a:cubicBezTo>
                            <a:pt x="34" y="4"/>
                            <a:pt x="34" y="4"/>
                            <a:pt x="34" y="4"/>
                          </a:cubicBezTo>
                          <a:cubicBezTo>
                            <a:pt x="34" y="4"/>
                            <a:pt x="34" y="4"/>
                            <a:pt x="34" y="4"/>
                          </a:cubicBezTo>
                          <a:cubicBezTo>
                            <a:pt x="34" y="4"/>
                            <a:pt x="34" y="4"/>
                            <a:pt x="34" y="4"/>
                          </a:cubicBezTo>
                          <a:cubicBezTo>
                            <a:pt x="34" y="4"/>
                            <a:pt x="34" y="3"/>
                            <a:pt x="34" y="3"/>
                          </a:cubicBezTo>
                          <a:cubicBezTo>
                            <a:pt x="34" y="3"/>
                            <a:pt x="34" y="3"/>
                            <a:pt x="33" y="3"/>
                          </a:cubicBezTo>
                          <a:cubicBezTo>
                            <a:pt x="33" y="2"/>
                            <a:pt x="33" y="2"/>
                            <a:pt x="32" y="2"/>
                          </a:cubicBezTo>
                          <a:cubicBezTo>
                            <a:pt x="32" y="2"/>
                            <a:pt x="32" y="2"/>
                            <a:pt x="32" y="2"/>
                          </a:cubicBezTo>
                          <a:cubicBezTo>
                            <a:pt x="31" y="2"/>
                            <a:pt x="31" y="2"/>
                            <a:pt x="31" y="2"/>
                          </a:cubicBezTo>
                          <a:cubicBezTo>
                            <a:pt x="31" y="2"/>
                            <a:pt x="30" y="2"/>
                            <a:pt x="30" y="2"/>
                          </a:cubicBezTo>
                          <a:cubicBezTo>
                            <a:pt x="30" y="2"/>
                            <a:pt x="30" y="2"/>
                            <a:pt x="30" y="2"/>
                          </a:cubicBezTo>
                          <a:cubicBezTo>
                            <a:pt x="29" y="2"/>
                            <a:pt x="29" y="2"/>
                            <a:pt x="29" y="3"/>
                          </a:cubicBezTo>
                          <a:cubicBezTo>
                            <a:pt x="29" y="3"/>
                            <a:pt x="29" y="3"/>
                            <a:pt x="29" y="3"/>
                          </a:cubicBezTo>
                          <a:cubicBezTo>
                            <a:pt x="28" y="4"/>
                            <a:pt x="28" y="4"/>
                            <a:pt x="28" y="4"/>
                          </a:cubicBezTo>
                          <a:cubicBezTo>
                            <a:pt x="28" y="4"/>
                            <a:pt x="28" y="4"/>
                            <a:pt x="28" y="4"/>
                          </a:cubicBezTo>
                          <a:cubicBezTo>
                            <a:pt x="28" y="4"/>
                            <a:pt x="28" y="4"/>
                            <a:pt x="28" y="4"/>
                          </a:cubicBezTo>
                          <a:cubicBezTo>
                            <a:pt x="28" y="4"/>
                            <a:pt x="28" y="4"/>
                            <a:pt x="28" y="4"/>
                          </a:cubicBezTo>
                          <a:cubicBezTo>
                            <a:pt x="28" y="4"/>
                            <a:pt x="28" y="4"/>
                            <a:pt x="28" y="4"/>
                          </a:cubicBezTo>
                          <a:cubicBezTo>
                            <a:pt x="28" y="4"/>
                            <a:pt x="28" y="4"/>
                            <a:pt x="28" y="4"/>
                          </a:cubicBezTo>
                          <a:cubicBezTo>
                            <a:pt x="28" y="4"/>
                            <a:pt x="28" y="4"/>
                            <a:pt x="28" y="4"/>
                          </a:cubicBezTo>
                          <a:cubicBezTo>
                            <a:pt x="28" y="4"/>
                            <a:pt x="28" y="4"/>
                            <a:pt x="28" y="4"/>
                          </a:cubicBezTo>
                          <a:cubicBezTo>
                            <a:pt x="28" y="4"/>
                            <a:pt x="28" y="4"/>
                            <a:pt x="28" y="4"/>
                          </a:cubicBezTo>
                          <a:cubicBezTo>
                            <a:pt x="28" y="4"/>
                            <a:pt x="28" y="4"/>
                            <a:pt x="27" y="4"/>
                          </a:cubicBezTo>
                          <a:cubicBezTo>
                            <a:pt x="27" y="4"/>
                            <a:pt x="27" y="4"/>
                            <a:pt x="27" y="4"/>
                          </a:cubicBezTo>
                          <a:cubicBezTo>
                            <a:pt x="27" y="4"/>
                            <a:pt x="28" y="4"/>
                            <a:pt x="28"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8" y="4"/>
                            <a:pt x="28" y="3"/>
                            <a:pt x="28" y="3"/>
                          </a:cubicBezTo>
                          <a:cubicBezTo>
                            <a:pt x="28" y="3"/>
                            <a:pt x="28" y="3"/>
                            <a:pt x="28" y="3"/>
                          </a:cubicBezTo>
                          <a:cubicBezTo>
                            <a:pt x="28" y="3"/>
                            <a:pt x="28" y="3"/>
                            <a:pt x="28" y="3"/>
                          </a:cubicBezTo>
                          <a:cubicBezTo>
                            <a:pt x="28" y="3"/>
                            <a:pt x="28" y="2"/>
                            <a:pt x="29" y="2"/>
                          </a:cubicBezTo>
                          <a:close/>
                          <a:moveTo>
                            <a:pt x="13" y="7"/>
                          </a:moveTo>
                          <a:cubicBezTo>
                            <a:pt x="13" y="7"/>
                            <a:pt x="13" y="7"/>
                            <a:pt x="13" y="7"/>
                          </a:cubicBezTo>
                          <a:cubicBezTo>
                            <a:pt x="13" y="7"/>
                            <a:pt x="13" y="7"/>
                            <a:pt x="13" y="7"/>
                          </a:cubicBezTo>
                          <a:cubicBezTo>
                            <a:pt x="13" y="7"/>
                            <a:pt x="13" y="7"/>
                            <a:pt x="13" y="7"/>
                          </a:cubicBezTo>
                          <a:close/>
                          <a:moveTo>
                            <a:pt x="12" y="9"/>
                          </a:moveTo>
                          <a:cubicBezTo>
                            <a:pt x="12" y="9"/>
                            <a:pt x="12" y="9"/>
                            <a:pt x="12" y="9"/>
                          </a:cubicBezTo>
                          <a:cubicBezTo>
                            <a:pt x="12" y="9"/>
                            <a:pt x="12" y="9"/>
                            <a:pt x="12" y="9"/>
                          </a:cubicBezTo>
                          <a:cubicBezTo>
                            <a:pt x="12" y="9"/>
                            <a:pt x="12" y="9"/>
                            <a:pt x="12" y="9"/>
                          </a:cubicBezTo>
                          <a:close/>
                          <a:moveTo>
                            <a:pt x="5" y="41"/>
                          </a:moveTo>
                          <a:cubicBezTo>
                            <a:pt x="5" y="41"/>
                            <a:pt x="5" y="41"/>
                            <a:pt x="5" y="41"/>
                          </a:cubicBezTo>
                          <a:cubicBezTo>
                            <a:pt x="5" y="41"/>
                            <a:pt x="5" y="41"/>
                            <a:pt x="5" y="41"/>
                          </a:cubicBezTo>
                          <a:cubicBezTo>
                            <a:pt x="5" y="41"/>
                            <a:pt x="5" y="41"/>
                            <a:pt x="5" y="41"/>
                          </a:cubicBezTo>
                          <a:close/>
                          <a:moveTo>
                            <a:pt x="37" y="5"/>
                          </a:moveTo>
                          <a:cubicBezTo>
                            <a:pt x="37" y="5"/>
                            <a:pt x="37" y="5"/>
                            <a:pt x="37" y="5"/>
                          </a:cubicBezTo>
                          <a:cubicBezTo>
                            <a:pt x="37" y="5"/>
                            <a:pt x="37" y="5"/>
                            <a:pt x="37" y="5"/>
                          </a:cubicBezTo>
                          <a:cubicBezTo>
                            <a:pt x="37" y="5"/>
                            <a:pt x="37" y="5"/>
                            <a:pt x="37" y="5"/>
                          </a:cubicBezTo>
                          <a:close/>
                          <a:moveTo>
                            <a:pt x="44" y="19"/>
                          </a:moveTo>
                          <a:cubicBezTo>
                            <a:pt x="44" y="19"/>
                            <a:pt x="44" y="19"/>
                            <a:pt x="44" y="19"/>
                          </a:cubicBezTo>
                          <a:cubicBezTo>
                            <a:pt x="44" y="19"/>
                            <a:pt x="44" y="19"/>
                            <a:pt x="44" y="19"/>
                          </a:cubicBezTo>
                          <a:cubicBezTo>
                            <a:pt x="44" y="19"/>
                            <a:pt x="44" y="19"/>
                            <a:pt x="44" y="19"/>
                          </a:cubicBezTo>
                          <a:cubicBezTo>
                            <a:pt x="44" y="19"/>
                            <a:pt x="44" y="19"/>
                            <a:pt x="44" y="19"/>
                          </a:cubicBezTo>
                          <a:close/>
                          <a:moveTo>
                            <a:pt x="39" y="35"/>
                          </a:moveTo>
                          <a:cubicBezTo>
                            <a:pt x="39" y="36"/>
                            <a:pt x="39" y="36"/>
                            <a:pt x="39" y="36"/>
                          </a:cubicBezTo>
                          <a:cubicBezTo>
                            <a:pt x="39" y="35"/>
                            <a:pt x="39" y="35"/>
                            <a:pt x="39" y="35"/>
                          </a:cubicBezTo>
                          <a:cubicBezTo>
                            <a:pt x="39" y="35"/>
                            <a:pt x="39" y="35"/>
                            <a:pt x="39" y="35"/>
                          </a:cubicBezTo>
                          <a:close/>
                          <a:moveTo>
                            <a:pt x="32" y="40"/>
                          </a:moveTo>
                          <a:cubicBezTo>
                            <a:pt x="32" y="40"/>
                            <a:pt x="32" y="40"/>
                            <a:pt x="32" y="40"/>
                          </a:cubicBezTo>
                          <a:cubicBezTo>
                            <a:pt x="31" y="41"/>
                            <a:pt x="31" y="41"/>
                            <a:pt x="30" y="41"/>
                          </a:cubicBezTo>
                          <a:cubicBezTo>
                            <a:pt x="30" y="41"/>
                            <a:pt x="30" y="41"/>
                            <a:pt x="29" y="42"/>
                          </a:cubicBezTo>
                          <a:cubicBezTo>
                            <a:pt x="30" y="41"/>
                            <a:pt x="30" y="41"/>
                            <a:pt x="31" y="41"/>
                          </a:cubicBezTo>
                          <a:cubicBezTo>
                            <a:pt x="31" y="41"/>
                            <a:pt x="31" y="40"/>
                            <a:pt x="32" y="40"/>
                          </a:cubicBezTo>
                          <a:close/>
                          <a:moveTo>
                            <a:pt x="25" y="46"/>
                          </a:moveTo>
                          <a:cubicBezTo>
                            <a:pt x="25" y="46"/>
                            <a:pt x="24" y="46"/>
                            <a:pt x="24" y="46"/>
                          </a:cubicBezTo>
                          <a:cubicBezTo>
                            <a:pt x="24" y="46"/>
                            <a:pt x="24" y="46"/>
                            <a:pt x="24" y="46"/>
                          </a:cubicBezTo>
                          <a:cubicBezTo>
                            <a:pt x="24" y="46"/>
                            <a:pt x="25" y="46"/>
                            <a:pt x="25" y="46"/>
                          </a:cubicBezTo>
                          <a:close/>
                          <a:moveTo>
                            <a:pt x="7" y="39"/>
                          </a:moveTo>
                          <a:cubicBezTo>
                            <a:pt x="7" y="38"/>
                            <a:pt x="7" y="38"/>
                            <a:pt x="7" y="37"/>
                          </a:cubicBezTo>
                          <a:cubicBezTo>
                            <a:pt x="8" y="35"/>
                            <a:pt x="8" y="35"/>
                            <a:pt x="8" y="35"/>
                          </a:cubicBezTo>
                          <a:cubicBezTo>
                            <a:pt x="7" y="36"/>
                            <a:pt x="7" y="36"/>
                            <a:pt x="7" y="36"/>
                          </a:cubicBezTo>
                          <a:cubicBezTo>
                            <a:pt x="6" y="35"/>
                            <a:pt x="6" y="34"/>
                            <a:pt x="6" y="34"/>
                          </a:cubicBezTo>
                          <a:cubicBezTo>
                            <a:pt x="6" y="32"/>
                            <a:pt x="5" y="31"/>
                            <a:pt x="5" y="29"/>
                          </a:cubicBezTo>
                          <a:cubicBezTo>
                            <a:pt x="5" y="28"/>
                            <a:pt x="5" y="27"/>
                            <a:pt x="5" y="26"/>
                          </a:cubicBezTo>
                          <a:cubicBezTo>
                            <a:pt x="5" y="26"/>
                            <a:pt x="5" y="25"/>
                            <a:pt x="5" y="25"/>
                          </a:cubicBezTo>
                          <a:cubicBezTo>
                            <a:pt x="5" y="24"/>
                            <a:pt x="6" y="24"/>
                            <a:pt x="6" y="23"/>
                          </a:cubicBezTo>
                          <a:cubicBezTo>
                            <a:pt x="6" y="23"/>
                            <a:pt x="6" y="23"/>
                            <a:pt x="6" y="22"/>
                          </a:cubicBezTo>
                          <a:cubicBezTo>
                            <a:pt x="6" y="22"/>
                            <a:pt x="6" y="21"/>
                            <a:pt x="6" y="21"/>
                          </a:cubicBezTo>
                          <a:cubicBezTo>
                            <a:pt x="6" y="21"/>
                            <a:pt x="7" y="20"/>
                            <a:pt x="7" y="20"/>
                          </a:cubicBezTo>
                          <a:cubicBezTo>
                            <a:pt x="7" y="19"/>
                            <a:pt x="7" y="19"/>
                            <a:pt x="7" y="19"/>
                          </a:cubicBezTo>
                          <a:cubicBezTo>
                            <a:pt x="7" y="19"/>
                            <a:pt x="7" y="19"/>
                            <a:pt x="7" y="19"/>
                          </a:cubicBezTo>
                          <a:cubicBezTo>
                            <a:pt x="7" y="18"/>
                            <a:pt x="7" y="18"/>
                            <a:pt x="7" y="18"/>
                          </a:cubicBezTo>
                          <a:cubicBezTo>
                            <a:pt x="8" y="18"/>
                            <a:pt x="8" y="18"/>
                            <a:pt x="8" y="18"/>
                          </a:cubicBezTo>
                          <a:cubicBezTo>
                            <a:pt x="8" y="18"/>
                            <a:pt x="8" y="17"/>
                            <a:pt x="8" y="17"/>
                          </a:cubicBezTo>
                          <a:cubicBezTo>
                            <a:pt x="9" y="16"/>
                            <a:pt x="9" y="16"/>
                            <a:pt x="9" y="16"/>
                          </a:cubicBezTo>
                          <a:cubicBezTo>
                            <a:pt x="9" y="16"/>
                            <a:pt x="9" y="16"/>
                            <a:pt x="9" y="16"/>
                          </a:cubicBezTo>
                          <a:cubicBezTo>
                            <a:pt x="9" y="15"/>
                            <a:pt x="9" y="15"/>
                            <a:pt x="9" y="15"/>
                          </a:cubicBezTo>
                          <a:cubicBezTo>
                            <a:pt x="9" y="15"/>
                            <a:pt x="10" y="14"/>
                            <a:pt x="10" y="14"/>
                          </a:cubicBezTo>
                          <a:cubicBezTo>
                            <a:pt x="11" y="13"/>
                            <a:pt x="11" y="13"/>
                            <a:pt x="12" y="13"/>
                          </a:cubicBezTo>
                          <a:cubicBezTo>
                            <a:pt x="12" y="12"/>
                            <a:pt x="12" y="12"/>
                            <a:pt x="12" y="12"/>
                          </a:cubicBezTo>
                          <a:cubicBezTo>
                            <a:pt x="12" y="12"/>
                            <a:pt x="13" y="11"/>
                            <a:pt x="14" y="11"/>
                          </a:cubicBezTo>
                          <a:cubicBezTo>
                            <a:pt x="14" y="10"/>
                            <a:pt x="14" y="10"/>
                            <a:pt x="15" y="10"/>
                          </a:cubicBezTo>
                          <a:cubicBezTo>
                            <a:pt x="16" y="9"/>
                            <a:pt x="16" y="9"/>
                            <a:pt x="16" y="9"/>
                          </a:cubicBezTo>
                          <a:cubicBezTo>
                            <a:pt x="16" y="9"/>
                            <a:pt x="17" y="9"/>
                            <a:pt x="17" y="8"/>
                          </a:cubicBezTo>
                          <a:cubicBezTo>
                            <a:pt x="17" y="8"/>
                            <a:pt x="17" y="8"/>
                            <a:pt x="17" y="8"/>
                          </a:cubicBezTo>
                          <a:cubicBezTo>
                            <a:pt x="18" y="8"/>
                            <a:pt x="19" y="8"/>
                            <a:pt x="19" y="7"/>
                          </a:cubicBezTo>
                          <a:cubicBezTo>
                            <a:pt x="20" y="7"/>
                            <a:pt x="22" y="7"/>
                            <a:pt x="23" y="6"/>
                          </a:cubicBezTo>
                          <a:cubicBezTo>
                            <a:pt x="23" y="6"/>
                            <a:pt x="24" y="6"/>
                            <a:pt x="25" y="6"/>
                          </a:cubicBezTo>
                          <a:cubicBezTo>
                            <a:pt x="25" y="6"/>
                            <a:pt x="26" y="6"/>
                            <a:pt x="27" y="6"/>
                          </a:cubicBezTo>
                          <a:cubicBezTo>
                            <a:pt x="29" y="6"/>
                            <a:pt x="32" y="6"/>
                            <a:pt x="34" y="7"/>
                          </a:cubicBezTo>
                          <a:cubicBezTo>
                            <a:pt x="35" y="7"/>
                            <a:pt x="36" y="7"/>
                            <a:pt x="38" y="7"/>
                          </a:cubicBezTo>
                          <a:cubicBezTo>
                            <a:pt x="38" y="8"/>
                            <a:pt x="39" y="8"/>
                            <a:pt x="39" y="8"/>
                          </a:cubicBezTo>
                          <a:cubicBezTo>
                            <a:pt x="40" y="8"/>
                            <a:pt x="40" y="8"/>
                            <a:pt x="40" y="8"/>
                          </a:cubicBezTo>
                          <a:cubicBezTo>
                            <a:pt x="41" y="8"/>
                            <a:pt x="41" y="8"/>
                            <a:pt x="41" y="8"/>
                          </a:cubicBezTo>
                          <a:cubicBezTo>
                            <a:pt x="41" y="8"/>
                            <a:pt x="41" y="9"/>
                            <a:pt x="41" y="9"/>
                          </a:cubicBezTo>
                          <a:cubicBezTo>
                            <a:pt x="41" y="9"/>
                            <a:pt x="41" y="9"/>
                            <a:pt x="41" y="9"/>
                          </a:cubicBezTo>
                          <a:cubicBezTo>
                            <a:pt x="41" y="9"/>
                            <a:pt x="41" y="9"/>
                            <a:pt x="41" y="9"/>
                          </a:cubicBezTo>
                          <a:cubicBezTo>
                            <a:pt x="41" y="9"/>
                            <a:pt x="41" y="9"/>
                            <a:pt x="41" y="9"/>
                          </a:cubicBezTo>
                          <a:cubicBezTo>
                            <a:pt x="41" y="9"/>
                            <a:pt x="41" y="9"/>
                            <a:pt x="41" y="9"/>
                          </a:cubicBezTo>
                          <a:cubicBezTo>
                            <a:pt x="41" y="10"/>
                            <a:pt x="41" y="10"/>
                            <a:pt x="41" y="10"/>
                          </a:cubicBezTo>
                          <a:cubicBezTo>
                            <a:pt x="41" y="11"/>
                            <a:pt x="41" y="11"/>
                            <a:pt x="41" y="12"/>
                          </a:cubicBezTo>
                          <a:cubicBezTo>
                            <a:pt x="42" y="14"/>
                            <a:pt x="42" y="15"/>
                            <a:pt x="42" y="17"/>
                          </a:cubicBezTo>
                          <a:cubicBezTo>
                            <a:pt x="42" y="18"/>
                            <a:pt x="42" y="19"/>
                            <a:pt x="42" y="20"/>
                          </a:cubicBezTo>
                          <a:cubicBezTo>
                            <a:pt x="42" y="20"/>
                            <a:pt x="42" y="20"/>
                            <a:pt x="42" y="20"/>
                          </a:cubicBezTo>
                          <a:cubicBezTo>
                            <a:pt x="42" y="21"/>
                            <a:pt x="42" y="21"/>
                            <a:pt x="42" y="21"/>
                          </a:cubicBezTo>
                          <a:cubicBezTo>
                            <a:pt x="42" y="22"/>
                            <a:pt x="42" y="22"/>
                            <a:pt x="42" y="23"/>
                          </a:cubicBezTo>
                          <a:cubicBezTo>
                            <a:pt x="42" y="24"/>
                            <a:pt x="42" y="26"/>
                            <a:pt x="42" y="27"/>
                          </a:cubicBezTo>
                          <a:cubicBezTo>
                            <a:pt x="41" y="27"/>
                            <a:pt x="41" y="27"/>
                            <a:pt x="41" y="27"/>
                          </a:cubicBezTo>
                          <a:cubicBezTo>
                            <a:pt x="41" y="27"/>
                            <a:pt x="41" y="27"/>
                            <a:pt x="41" y="27"/>
                          </a:cubicBezTo>
                          <a:cubicBezTo>
                            <a:pt x="41" y="28"/>
                            <a:pt x="41" y="28"/>
                            <a:pt x="41" y="29"/>
                          </a:cubicBezTo>
                          <a:cubicBezTo>
                            <a:pt x="41" y="29"/>
                            <a:pt x="41" y="29"/>
                            <a:pt x="41" y="29"/>
                          </a:cubicBezTo>
                          <a:cubicBezTo>
                            <a:pt x="41" y="29"/>
                            <a:pt x="41" y="29"/>
                            <a:pt x="41" y="29"/>
                          </a:cubicBezTo>
                          <a:cubicBezTo>
                            <a:pt x="41" y="30"/>
                            <a:pt x="40" y="31"/>
                            <a:pt x="40" y="31"/>
                          </a:cubicBezTo>
                          <a:cubicBezTo>
                            <a:pt x="40" y="31"/>
                            <a:pt x="40" y="31"/>
                            <a:pt x="40" y="31"/>
                          </a:cubicBezTo>
                          <a:cubicBezTo>
                            <a:pt x="39" y="32"/>
                            <a:pt x="39" y="32"/>
                            <a:pt x="39" y="33"/>
                          </a:cubicBezTo>
                          <a:cubicBezTo>
                            <a:pt x="39" y="33"/>
                            <a:pt x="38" y="33"/>
                            <a:pt x="38" y="33"/>
                          </a:cubicBezTo>
                          <a:cubicBezTo>
                            <a:pt x="38" y="34"/>
                            <a:pt x="38" y="34"/>
                            <a:pt x="38" y="34"/>
                          </a:cubicBezTo>
                          <a:cubicBezTo>
                            <a:pt x="38" y="34"/>
                            <a:pt x="38" y="34"/>
                            <a:pt x="38" y="34"/>
                          </a:cubicBezTo>
                          <a:cubicBezTo>
                            <a:pt x="38" y="34"/>
                            <a:pt x="37" y="34"/>
                            <a:pt x="37" y="35"/>
                          </a:cubicBezTo>
                          <a:cubicBezTo>
                            <a:pt x="37" y="36"/>
                            <a:pt x="37" y="36"/>
                            <a:pt x="37" y="36"/>
                          </a:cubicBezTo>
                          <a:cubicBezTo>
                            <a:pt x="36" y="36"/>
                            <a:pt x="36" y="37"/>
                            <a:pt x="35" y="37"/>
                          </a:cubicBezTo>
                          <a:cubicBezTo>
                            <a:pt x="36" y="37"/>
                            <a:pt x="36" y="36"/>
                            <a:pt x="36" y="36"/>
                          </a:cubicBezTo>
                          <a:cubicBezTo>
                            <a:pt x="37" y="36"/>
                            <a:pt x="37" y="36"/>
                            <a:pt x="37" y="35"/>
                          </a:cubicBezTo>
                          <a:cubicBezTo>
                            <a:pt x="37" y="36"/>
                            <a:pt x="37" y="36"/>
                            <a:pt x="37" y="36"/>
                          </a:cubicBezTo>
                          <a:cubicBezTo>
                            <a:pt x="36" y="36"/>
                            <a:pt x="36" y="37"/>
                            <a:pt x="35" y="37"/>
                          </a:cubicBezTo>
                          <a:cubicBezTo>
                            <a:pt x="35" y="37"/>
                            <a:pt x="35" y="37"/>
                            <a:pt x="35" y="37"/>
                          </a:cubicBezTo>
                          <a:cubicBezTo>
                            <a:pt x="35" y="38"/>
                            <a:pt x="34" y="38"/>
                            <a:pt x="34" y="38"/>
                          </a:cubicBezTo>
                          <a:cubicBezTo>
                            <a:pt x="34" y="38"/>
                            <a:pt x="34" y="38"/>
                            <a:pt x="34" y="38"/>
                          </a:cubicBezTo>
                          <a:cubicBezTo>
                            <a:pt x="33" y="39"/>
                            <a:pt x="33" y="39"/>
                            <a:pt x="33" y="39"/>
                          </a:cubicBezTo>
                          <a:cubicBezTo>
                            <a:pt x="33" y="39"/>
                            <a:pt x="33" y="39"/>
                            <a:pt x="33" y="39"/>
                          </a:cubicBezTo>
                          <a:cubicBezTo>
                            <a:pt x="32" y="39"/>
                            <a:pt x="32" y="40"/>
                            <a:pt x="32" y="40"/>
                          </a:cubicBezTo>
                          <a:cubicBezTo>
                            <a:pt x="32" y="40"/>
                            <a:pt x="32" y="40"/>
                            <a:pt x="32" y="40"/>
                          </a:cubicBezTo>
                          <a:cubicBezTo>
                            <a:pt x="31" y="40"/>
                            <a:pt x="31" y="41"/>
                            <a:pt x="31" y="41"/>
                          </a:cubicBezTo>
                          <a:cubicBezTo>
                            <a:pt x="30" y="41"/>
                            <a:pt x="29" y="41"/>
                            <a:pt x="29" y="42"/>
                          </a:cubicBezTo>
                          <a:cubicBezTo>
                            <a:pt x="29" y="42"/>
                            <a:pt x="29" y="42"/>
                            <a:pt x="29" y="42"/>
                          </a:cubicBezTo>
                          <a:cubicBezTo>
                            <a:pt x="28" y="42"/>
                            <a:pt x="28" y="42"/>
                            <a:pt x="28" y="42"/>
                          </a:cubicBezTo>
                          <a:cubicBezTo>
                            <a:pt x="27" y="42"/>
                            <a:pt x="27" y="42"/>
                            <a:pt x="27" y="42"/>
                          </a:cubicBezTo>
                          <a:cubicBezTo>
                            <a:pt x="26" y="43"/>
                            <a:pt x="26" y="43"/>
                            <a:pt x="26" y="43"/>
                          </a:cubicBezTo>
                          <a:cubicBezTo>
                            <a:pt x="26" y="42"/>
                            <a:pt x="26" y="42"/>
                            <a:pt x="26" y="42"/>
                          </a:cubicBezTo>
                          <a:cubicBezTo>
                            <a:pt x="26" y="43"/>
                            <a:pt x="26" y="43"/>
                            <a:pt x="26" y="43"/>
                          </a:cubicBezTo>
                          <a:cubicBezTo>
                            <a:pt x="26" y="43"/>
                            <a:pt x="26" y="43"/>
                            <a:pt x="26" y="43"/>
                          </a:cubicBezTo>
                          <a:cubicBezTo>
                            <a:pt x="24" y="43"/>
                            <a:pt x="23" y="44"/>
                            <a:pt x="22" y="44"/>
                          </a:cubicBezTo>
                          <a:cubicBezTo>
                            <a:pt x="23" y="44"/>
                            <a:pt x="24" y="43"/>
                            <a:pt x="25" y="43"/>
                          </a:cubicBezTo>
                          <a:cubicBezTo>
                            <a:pt x="25" y="43"/>
                            <a:pt x="25" y="43"/>
                            <a:pt x="25" y="43"/>
                          </a:cubicBezTo>
                          <a:cubicBezTo>
                            <a:pt x="24" y="44"/>
                            <a:pt x="23" y="44"/>
                            <a:pt x="22" y="44"/>
                          </a:cubicBezTo>
                          <a:cubicBezTo>
                            <a:pt x="22" y="44"/>
                            <a:pt x="22" y="44"/>
                            <a:pt x="22" y="44"/>
                          </a:cubicBezTo>
                          <a:cubicBezTo>
                            <a:pt x="21" y="44"/>
                            <a:pt x="21" y="44"/>
                            <a:pt x="21" y="44"/>
                          </a:cubicBezTo>
                          <a:cubicBezTo>
                            <a:pt x="21" y="44"/>
                            <a:pt x="21" y="44"/>
                            <a:pt x="21" y="44"/>
                          </a:cubicBezTo>
                          <a:cubicBezTo>
                            <a:pt x="21" y="44"/>
                            <a:pt x="20" y="44"/>
                            <a:pt x="20" y="44"/>
                          </a:cubicBezTo>
                          <a:cubicBezTo>
                            <a:pt x="20" y="44"/>
                            <a:pt x="20" y="44"/>
                            <a:pt x="20"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9" y="44"/>
                            <a:pt x="19" y="44"/>
                            <a:pt x="19" y="44"/>
                          </a:cubicBezTo>
                          <a:cubicBezTo>
                            <a:pt x="18" y="44"/>
                            <a:pt x="18" y="44"/>
                            <a:pt x="17" y="44"/>
                          </a:cubicBezTo>
                          <a:cubicBezTo>
                            <a:pt x="17" y="44"/>
                            <a:pt x="17" y="44"/>
                            <a:pt x="17" y="44"/>
                          </a:cubicBezTo>
                          <a:cubicBezTo>
                            <a:pt x="17" y="44"/>
                            <a:pt x="17" y="44"/>
                            <a:pt x="17" y="44"/>
                          </a:cubicBezTo>
                          <a:cubicBezTo>
                            <a:pt x="16" y="44"/>
                            <a:pt x="16" y="44"/>
                            <a:pt x="16" y="44"/>
                          </a:cubicBezTo>
                          <a:cubicBezTo>
                            <a:pt x="16" y="44"/>
                            <a:pt x="16" y="44"/>
                            <a:pt x="16" y="44"/>
                          </a:cubicBezTo>
                          <a:cubicBezTo>
                            <a:pt x="15" y="44"/>
                            <a:pt x="15" y="44"/>
                            <a:pt x="14" y="44"/>
                          </a:cubicBezTo>
                          <a:cubicBezTo>
                            <a:pt x="14" y="44"/>
                            <a:pt x="13" y="44"/>
                            <a:pt x="13" y="44"/>
                          </a:cubicBezTo>
                          <a:cubicBezTo>
                            <a:pt x="13" y="44"/>
                            <a:pt x="13" y="44"/>
                            <a:pt x="13" y="44"/>
                          </a:cubicBezTo>
                          <a:cubicBezTo>
                            <a:pt x="13" y="44"/>
                            <a:pt x="13" y="44"/>
                            <a:pt x="13" y="44"/>
                          </a:cubicBezTo>
                          <a:cubicBezTo>
                            <a:pt x="13" y="44"/>
                            <a:pt x="13" y="44"/>
                            <a:pt x="13" y="44"/>
                          </a:cubicBezTo>
                          <a:cubicBezTo>
                            <a:pt x="11" y="43"/>
                            <a:pt x="10" y="43"/>
                            <a:pt x="8" y="42"/>
                          </a:cubicBezTo>
                          <a:cubicBezTo>
                            <a:pt x="8" y="41"/>
                            <a:pt x="7" y="40"/>
                            <a:pt x="7" y="39"/>
                          </a:cubicBezTo>
                          <a:close/>
                          <a:moveTo>
                            <a:pt x="6" y="17"/>
                          </a:move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5" y="17"/>
                          </a:cubicBezTo>
                          <a:cubicBezTo>
                            <a:pt x="5" y="17"/>
                            <a:pt x="5" y="17"/>
                            <a:pt x="5" y="17"/>
                          </a:cubicBezTo>
                          <a:cubicBezTo>
                            <a:pt x="5" y="17"/>
                            <a:pt x="5" y="17"/>
                            <a:pt x="5" y="17"/>
                          </a:cubicBezTo>
                          <a:cubicBezTo>
                            <a:pt x="4" y="17"/>
                            <a:pt x="4" y="18"/>
                            <a:pt x="4" y="18"/>
                          </a:cubicBezTo>
                          <a:cubicBezTo>
                            <a:pt x="4" y="18"/>
                            <a:pt x="4" y="18"/>
                            <a:pt x="4" y="18"/>
                          </a:cubicBezTo>
                          <a:cubicBezTo>
                            <a:pt x="4" y="18"/>
                            <a:pt x="4" y="18"/>
                            <a:pt x="3" y="19"/>
                          </a:cubicBezTo>
                          <a:cubicBezTo>
                            <a:pt x="3" y="19"/>
                            <a:pt x="3" y="19"/>
                            <a:pt x="3" y="19"/>
                          </a:cubicBezTo>
                          <a:cubicBezTo>
                            <a:pt x="3" y="20"/>
                            <a:pt x="3" y="20"/>
                            <a:pt x="3" y="20"/>
                          </a:cubicBezTo>
                          <a:cubicBezTo>
                            <a:pt x="3" y="20"/>
                            <a:pt x="3" y="20"/>
                            <a:pt x="3" y="20"/>
                          </a:cubicBezTo>
                          <a:cubicBezTo>
                            <a:pt x="3" y="21"/>
                            <a:pt x="4" y="21"/>
                            <a:pt x="4" y="21"/>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1"/>
                            <a:pt x="3" y="21"/>
                          </a:cubicBezTo>
                          <a:cubicBezTo>
                            <a:pt x="3" y="21"/>
                            <a:pt x="3" y="21"/>
                            <a:pt x="3" y="21"/>
                          </a:cubicBezTo>
                          <a:cubicBezTo>
                            <a:pt x="3" y="21"/>
                            <a:pt x="3" y="21"/>
                            <a:pt x="3" y="21"/>
                          </a:cubicBezTo>
                          <a:cubicBezTo>
                            <a:pt x="3" y="21"/>
                            <a:pt x="3" y="21"/>
                            <a:pt x="3" y="21"/>
                          </a:cubicBezTo>
                          <a:cubicBezTo>
                            <a:pt x="3" y="21"/>
                            <a:pt x="3" y="21"/>
                            <a:pt x="3" y="21"/>
                          </a:cubicBezTo>
                          <a:cubicBezTo>
                            <a:pt x="3" y="21"/>
                            <a:pt x="3" y="21"/>
                            <a:pt x="3" y="20"/>
                          </a:cubicBezTo>
                          <a:cubicBezTo>
                            <a:pt x="3" y="20"/>
                            <a:pt x="3" y="20"/>
                            <a:pt x="3" y="20"/>
                          </a:cubicBezTo>
                          <a:cubicBezTo>
                            <a:pt x="3" y="20"/>
                            <a:pt x="3" y="20"/>
                            <a:pt x="3" y="20"/>
                          </a:cubicBezTo>
                          <a:cubicBezTo>
                            <a:pt x="3" y="20"/>
                            <a:pt x="3" y="20"/>
                            <a:pt x="3" y="20"/>
                          </a:cubicBezTo>
                          <a:cubicBezTo>
                            <a:pt x="3" y="20"/>
                            <a:pt x="3" y="20"/>
                            <a:pt x="3" y="20"/>
                          </a:cubicBezTo>
                          <a:cubicBezTo>
                            <a:pt x="3" y="20"/>
                            <a:pt x="3" y="20"/>
                            <a:pt x="3" y="20"/>
                          </a:cubicBezTo>
                          <a:cubicBezTo>
                            <a:pt x="3" y="20"/>
                            <a:pt x="3" y="20"/>
                            <a:pt x="3" y="19"/>
                          </a:cubicBezTo>
                          <a:cubicBezTo>
                            <a:pt x="3" y="19"/>
                            <a:pt x="3" y="19"/>
                            <a:pt x="3" y="19"/>
                          </a:cubicBezTo>
                          <a:cubicBezTo>
                            <a:pt x="3" y="18"/>
                            <a:pt x="4" y="18"/>
                            <a:pt x="4" y="18"/>
                          </a:cubicBezTo>
                          <a:cubicBezTo>
                            <a:pt x="4" y="17"/>
                            <a:pt x="5" y="17"/>
                            <a:pt x="5" y="17"/>
                          </a:cubicBezTo>
                          <a:cubicBezTo>
                            <a:pt x="5" y="17"/>
                            <a:pt x="5" y="17"/>
                            <a:pt x="6" y="17"/>
                          </a:cubicBezTo>
                          <a:close/>
                          <a:moveTo>
                            <a:pt x="4" y="31"/>
                          </a:move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lose/>
                          <a:moveTo>
                            <a:pt x="4" y="30"/>
                          </a:moveTo>
                          <a:cubicBezTo>
                            <a:pt x="4" y="30"/>
                            <a:pt x="4" y="30"/>
                            <a:pt x="4" y="30"/>
                          </a:cubicBezTo>
                          <a:cubicBezTo>
                            <a:pt x="4" y="30"/>
                            <a:pt x="4" y="30"/>
                            <a:pt x="4" y="30"/>
                          </a:cubicBezTo>
                          <a:cubicBezTo>
                            <a:pt x="4" y="30"/>
                            <a:pt x="4" y="30"/>
                            <a:pt x="4" y="30"/>
                          </a:cubicBezTo>
                          <a:close/>
                          <a:moveTo>
                            <a:pt x="20" y="4"/>
                          </a:moveTo>
                          <a:cubicBezTo>
                            <a:pt x="20" y="4"/>
                            <a:pt x="20" y="4"/>
                            <a:pt x="20" y="5"/>
                          </a:cubicBezTo>
                          <a:cubicBezTo>
                            <a:pt x="20" y="4"/>
                            <a:pt x="20" y="4"/>
                            <a:pt x="20" y="4"/>
                          </a:cubicBezTo>
                          <a:close/>
                          <a:moveTo>
                            <a:pt x="44" y="21"/>
                          </a:moveTo>
                          <a:cubicBezTo>
                            <a:pt x="44" y="21"/>
                            <a:pt x="44" y="21"/>
                            <a:pt x="44" y="21"/>
                          </a:cubicBezTo>
                          <a:cubicBezTo>
                            <a:pt x="44" y="21"/>
                            <a:pt x="44" y="21"/>
                            <a:pt x="44" y="21"/>
                          </a:cubicBezTo>
                          <a:cubicBezTo>
                            <a:pt x="44" y="21"/>
                            <a:pt x="44" y="21"/>
                            <a:pt x="44" y="21"/>
                          </a:cubicBezTo>
                          <a:cubicBezTo>
                            <a:pt x="44" y="21"/>
                            <a:pt x="44" y="21"/>
                            <a:pt x="45" y="21"/>
                          </a:cubicBezTo>
                          <a:cubicBezTo>
                            <a:pt x="45" y="21"/>
                            <a:pt x="45" y="21"/>
                            <a:pt x="45" y="21"/>
                          </a:cubicBezTo>
                          <a:cubicBezTo>
                            <a:pt x="45" y="21"/>
                            <a:pt x="45" y="21"/>
                            <a:pt x="45" y="21"/>
                          </a:cubicBezTo>
                          <a:cubicBezTo>
                            <a:pt x="44" y="22"/>
                            <a:pt x="44" y="21"/>
                            <a:pt x="44" y="21"/>
                          </a:cubicBezTo>
                          <a:cubicBezTo>
                            <a:pt x="44" y="21"/>
                            <a:pt x="44" y="21"/>
                            <a:pt x="44" y="21"/>
                          </a:cubicBezTo>
                          <a:cubicBezTo>
                            <a:pt x="44" y="21"/>
                            <a:pt x="44" y="21"/>
                            <a:pt x="44" y="21"/>
                          </a:cubicBezTo>
                          <a:cubicBezTo>
                            <a:pt x="44" y="21"/>
                            <a:pt x="44" y="21"/>
                            <a:pt x="44" y="21"/>
                          </a:cubicBezTo>
                          <a:cubicBezTo>
                            <a:pt x="44" y="21"/>
                            <a:pt x="44" y="21"/>
                            <a:pt x="44" y="21"/>
                          </a:cubicBezTo>
                          <a:close/>
                          <a:moveTo>
                            <a:pt x="28" y="43"/>
                          </a:moveTo>
                          <a:cubicBezTo>
                            <a:pt x="28" y="43"/>
                            <a:pt x="28" y="43"/>
                            <a:pt x="28" y="43"/>
                          </a:cubicBezTo>
                          <a:cubicBezTo>
                            <a:pt x="28" y="43"/>
                            <a:pt x="28" y="43"/>
                            <a:pt x="28" y="43"/>
                          </a:cubicBezTo>
                          <a:cubicBezTo>
                            <a:pt x="28" y="43"/>
                            <a:pt x="28" y="43"/>
                            <a:pt x="28" y="43"/>
                          </a:cubicBezTo>
                          <a:close/>
                          <a:moveTo>
                            <a:pt x="2" y="34"/>
                          </a:moveTo>
                          <a:cubicBezTo>
                            <a:pt x="2" y="33"/>
                            <a:pt x="2" y="33"/>
                            <a:pt x="2" y="33"/>
                          </a:cubicBezTo>
                          <a:cubicBezTo>
                            <a:pt x="2" y="33"/>
                            <a:pt x="2" y="33"/>
                            <a:pt x="2" y="32"/>
                          </a:cubicBezTo>
                          <a:cubicBezTo>
                            <a:pt x="2" y="32"/>
                            <a:pt x="3" y="32"/>
                            <a:pt x="3" y="32"/>
                          </a:cubicBezTo>
                          <a:cubicBezTo>
                            <a:pt x="3" y="32"/>
                            <a:pt x="3" y="32"/>
                            <a:pt x="3" y="32"/>
                          </a:cubicBezTo>
                          <a:cubicBezTo>
                            <a:pt x="3" y="32"/>
                            <a:pt x="3" y="32"/>
                            <a:pt x="3" y="31"/>
                          </a:cubicBezTo>
                          <a:cubicBezTo>
                            <a:pt x="3" y="31"/>
                            <a:pt x="3" y="31"/>
                            <a:pt x="3" y="31"/>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3" y="32"/>
                          </a:cubicBezTo>
                          <a:cubicBezTo>
                            <a:pt x="3" y="32"/>
                            <a:pt x="3" y="32"/>
                            <a:pt x="3" y="32"/>
                          </a:cubicBezTo>
                          <a:cubicBezTo>
                            <a:pt x="3" y="32"/>
                            <a:pt x="3" y="32"/>
                            <a:pt x="3" y="32"/>
                          </a:cubicBezTo>
                          <a:cubicBezTo>
                            <a:pt x="3" y="32"/>
                            <a:pt x="2" y="33"/>
                            <a:pt x="2" y="33"/>
                          </a:cubicBezTo>
                          <a:cubicBezTo>
                            <a:pt x="2" y="33"/>
                            <a:pt x="2" y="33"/>
                            <a:pt x="2" y="33"/>
                          </a:cubicBezTo>
                          <a:cubicBezTo>
                            <a:pt x="2" y="33"/>
                            <a:pt x="2" y="33"/>
                            <a:pt x="2" y="33"/>
                          </a:cubicBezTo>
                          <a:cubicBezTo>
                            <a:pt x="2" y="34"/>
                            <a:pt x="2" y="34"/>
                            <a:pt x="3" y="35"/>
                          </a:cubicBezTo>
                          <a:cubicBezTo>
                            <a:pt x="3" y="35"/>
                            <a:pt x="3" y="35"/>
                            <a:pt x="3" y="35"/>
                          </a:cubicBezTo>
                          <a:cubicBezTo>
                            <a:pt x="4" y="35"/>
                            <a:pt x="4" y="35"/>
                            <a:pt x="4" y="35"/>
                          </a:cubicBezTo>
                          <a:cubicBezTo>
                            <a:pt x="4" y="35"/>
                            <a:pt x="4" y="35"/>
                            <a:pt x="4" y="35"/>
                          </a:cubicBezTo>
                          <a:cubicBezTo>
                            <a:pt x="4" y="35"/>
                            <a:pt x="4" y="35"/>
                            <a:pt x="4" y="35"/>
                          </a:cubicBezTo>
                          <a:cubicBezTo>
                            <a:pt x="4" y="35"/>
                            <a:pt x="4" y="35"/>
                            <a:pt x="4" y="35"/>
                          </a:cubicBezTo>
                          <a:cubicBezTo>
                            <a:pt x="4" y="35"/>
                            <a:pt x="4" y="35"/>
                            <a:pt x="4" y="35"/>
                          </a:cubicBezTo>
                          <a:cubicBezTo>
                            <a:pt x="4" y="35"/>
                            <a:pt x="4" y="36"/>
                            <a:pt x="4" y="36"/>
                          </a:cubicBezTo>
                          <a:cubicBezTo>
                            <a:pt x="4" y="36"/>
                            <a:pt x="5" y="36"/>
                            <a:pt x="5" y="36"/>
                          </a:cubicBezTo>
                          <a:cubicBezTo>
                            <a:pt x="5" y="36"/>
                            <a:pt x="5" y="36"/>
                            <a:pt x="5" y="36"/>
                          </a:cubicBezTo>
                          <a:cubicBezTo>
                            <a:pt x="5" y="36"/>
                            <a:pt x="5" y="36"/>
                            <a:pt x="5" y="36"/>
                          </a:cubicBezTo>
                          <a:cubicBezTo>
                            <a:pt x="5" y="36"/>
                            <a:pt x="5" y="36"/>
                            <a:pt x="5" y="36"/>
                          </a:cubicBezTo>
                          <a:cubicBezTo>
                            <a:pt x="5" y="36"/>
                            <a:pt x="5" y="36"/>
                            <a:pt x="5" y="36"/>
                          </a:cubicBezTo>
                          <a:cubicBezTo>
                            <a:pt x="5" y="37"/>
                            <a:pt x="5" y="37"/>
                            <a:pt x="5" y="37"/>
                          </a:cubicBezTo>
                          <a:cubicBezTo>
                            <a:pt x="5" y="37"/>
                            <a:pt x="5" y="37"/>
                            <a:pt x="5" y="37"/>
                          </a:cubicBezTo>
                          <a:cubicBezTo>
                            <a:pt x="5" y="37"/>
                            <a:pt x="5" y="37"/>
                            <a:pt x="5" y="37"/>
                          </a:cubicBezTo>
                          <a:cubicBezTo>
                            <a:pt x="5" y="37"/>
                            <a:pt x="5" y="37"/>
                            <a:pt x="5" y="37"/>
                          </a:cubicBezTo>
                          <a:cubicBezTo>
                            <a:pt x="5" y="37"/>
                            <a:pt x="5" y="37"/>
                            <a:pt x="5" y="37"/>
                          </a:cubicBezTo>
                          <a:cubicBezTo>
                            <a:pt x="5" y="37"/>
                            <a:pt x="5" y="37"/>
                            <a:pt x="5" y="37"/>
                          </a:cubicBezTo>
                          <a:cubicBezTo>
                            <a:pt x="5" y="37"/>
                            <a:pt x="5" y="37"/>
                            <a:pt x="5" y="37"/>
                          </a:cubicBezTo>
                          <a:cubicBezTo>
                            <a:pt x="5" y="36"/>
                            <a:pt x="4" y="36"/>
                            <a:pt x="3" y="36"/>
                          </a:cubicBezTo>
                          <a:cubicBezTo>
                            <a:pt x="3" y="36"/>
                            <a:pt x="3" y="36"/>
                            <a:pt x="3" y="36"/>
                          </a:cubicBezTo>
                          <a:cubicBezTo>
                            <a:pt x="3" y="36"/>
                            <a:pt x="3" y="36"/>
                            <a:pt x="3" y="36"/>
                          </a:cubicBezTo>
                          <a:cubicBezTo>
                            <a:pt x="3" y="36"/>
                            <a:pt x="3" y="36"/>
                            <a:pt x="3" y="36"/>
                          </a:cubicBezTo>
                          <a:cubicBezTo>
                            <a:pt x="3" y="35"/>
                            <a:pt x="3" y="35"/>
                            <a:pt x="3" y="35"/>
                          </a:cubicBezTo>
                          <a:cubicBezTo>
                            <a:pt x="3" y="35"/>
                            <a:pt x="3" y="35"/>
                            <a:pt x="3" y="35"/>
                          </a:cubicBezTo>
                          <a:cubicBezTo>
                            <a:pt x="3" y="35"/>
                            <a:pt x="3" y="35"/>
                            <a:pt x="3" y="35"/>
                          </a:cubicBezTo>
                          <a:cubicBezTo>
                            <a:pt x="2" y="35"/>
                            <a:pt x="2" y="35"/>
                            <a:pt x="2" y="34"/>
                          </a:cubicBezTo>
                          <a:cubicBezTo>
                            <a:pt x="2" y="34"/>
                            <a:pt x="2" y="34"/>
                            <a:pt x="2" y="34"/>
                          </a:cubicBezTo>
                          <a:cubicBezTo>
                            <a:pt x="2" y="34"/>
                            <a:pt x="2" y="34"/>
                            <a:pt x="2" y="34"/>
                          </a:cubicBezTo>
                          <a:cubicBezTo>
                            <a:pt x="2" y="34"/>
                            <a:pt x="2" y="34"/>
                            <a:pt x="2" y="34"/>
                          </a:cubicBezTo>
                          <a:close/>
                          <a:moveTo>
                            <a:pt x="2" y="28"/>
                          </a:moveTo>
                          <a:cubicBezTo>
                            <a:pt x="2" y="28"/>
                            <a:pt x="2" y="28"/>
                            <a:pt x="2" y="28"/>
                          </a:cubicBezTo>
                          <a:cubicBezTo>
                            <a:pt x="2" y="28"/>
                            <a:pt x="2" y="28"/>
                            <a:pt x="2" y="28"/>
                          </a:cubicBezTo>
                          <a:cubicBezTo>
                            <a:pt x="2" y="28"/>
                            <a:pt x="2" y="27"/>
                            <a:pt x="2" y="27"/>
                          </a:cubicBezTo>
                          <a:cubicBezTo>
                            <a:pt x="2" y="28"/>
                            <a:pt x="2" y="28"/>
                            <a:pt x="2" y="28"/>
                          </a:cubicBezTo>
                          <a:cubicBezTo>
                            <a:pt x="1" y="27"/>
                            <a:pt x="1" y="27"/>
                            <a:pt x="2" y="26"/>
                          </a:cubicBezTo>
                          <a:cubicBezTo>
                            <a:pt x="2" y="26"/>
                            <a:pt x="2" y="26"/>
                            <a:pt x="2" y="26"/>
                          </a:cubicBezTo>
                          <a:cubicBezTo>
                            <a:pt x="2" y="26"/>
                            <a:pt x="2" y="26"/>
                            <a:pt x="2" y="26"/>
                          </a:cubicBezTo>
                          <a:cubicBezTo>
                            <a:pt x="2" y="26"/>
                            <a:pt x="2" y="25"/>
                            <a:pt x="2" y="25"/>
                          </a:cubicBezTo>
                          <a:cubicBezTo>
                            <a:pt x="2" y="25"/>
                            <a:pt x="2" y="25"/>
                            <a:pt x="3" y="25"/>
                          </a:cubicBezTo>
                          <a:cubicBezTo>
                            <a:pt x="3" y="25"/>
                            <a:pt x="3" y="25"/>
                            <a:pt x="3" y="25"/>
                          </a:cubicBezTo>
                          <a:cubicBezTo>
                            <a:pt x="3" y="24"/>
                            <a:pt x="4" y="24"/>
                            <a:pt x="4" y="24"/>
                          </a:cubicBezTo>
                          <a:cubicBezTo>
                            <a:pt x="4" y="24"/>
                            <a:pt x="4" y="24"/>
                            <a:pt x="4" y="24"/>
                          </a:cubicBezTo>
                          <a:cubicBezTo>
                            <a:pt x="4" y="24"/>
                            <a:pt x="4" y="24"/>
                            <a:pt x="4" y="24"/>
                          </a:cubicBezTo>
                          <a:cubicBezTo>
                            <a:pt x="4" y="24"/>
                            <a:pt x="4" y="24"/>
                            <a:pt x="4" y="24"/>
                          </a:cubicBezTo>
                          <a:cubicBezTo>
                            <a:pt x="4" y="24"/>
                            <a:pt x="4" y="24"/>
                            <a:pt x="4" y="24"/>
                          </a:cubicBezTo>
                          <a:cubicBezTo>
                            <a:pt x="4" y="24"/>
                            <a:pt x="4" y="24"/>
                            <a:pt x="4" y="24"/>
                          </a:cubicBezTo>
                          <a:cubicBezTo>
                            <a:pt x="4" y="24"/>
                            <a:pt x="4" y="24"/>
                            <a:pt x="4" y="24"/>
                          </a:cubicBezTo>
                          <a:cubicBezTo>
                            <a:pt x="4" y="24"/>
                            <a:pt x="4" y="24"/>
                            <a:pt x="4" y="24"/>
                          </a:cubicBezTo>
                          <a:cubicBezTo>
                            <a:pt x="4" y="24"/>
                            <a:pt x="4" y="24"/>
                            <a:pt x="4" y="24"/>
                          </a:cubicBezTo>
                          <a:cubicBezTo>
                            <a:pt x="4" y="24"/>
                            <a:pt x="4" y="24"/>
                            <a:pt x="4" y="24"/>
                          </a:cubicBezTo>
                          <a:cubicBezTo>
                            <a:pt x="4" y="24"/>
                            <a:pt x="4" y="24"/>
                            <a:pt x="4" y="24"/>
                          </a:cubicBezTo>
                          <a:cubicBezTo>
                            <a:pt x="4" y="24"/>
                            <a:pt x="4" y="24"/>
                            <a:pt x="3" y="25"/>
                          </a:cubicBezTo>
                          <a:cubicBezTo>
                            <a:pt x="3" y="25"/>
                            <a:pt x="3" y="25"/>
                            <a:pt x="3" y="25"/>
                          </a:cubicBezTo>
                          <a:cubicBezTo>
                            <a:pt x="3" y="25"/>
                            <a:pt x="3" y="25"/>
                            <a:pt x="3" y="25"/>
                          </a:cubicBezTo>
                          <a:cubicBezTo>
                            <a:pt x="2" y="25"/>
                            <a:pt x="2" y="26"/>
                            <a:pt x="2" y="26"/>
                          </a:cubicBezTo>
                          <a:cubicBezTo>
                            <a:pt x="2" y="26"/>
                            <a:pt x="2" y="26"/>
                            <a:pt x="2" y="26"/>
                          </a:cubicBezTo>
                          <a:cubicBezTo>
                            <a:pt x="1" y="27"/>
                            <a:pt x="1" y="27"/>
                            <a:pt x="2" y="27"/>
                          </a:cubicBezTo>
                          <a:cubicBezTo>
                            <a:pt x="2" y="28"/>
                            <a:pt x="2" y="28"/>
                            <a:pt x="2" y="28"/>
                          </a:cubicBezTo>
                          <a:cubicBezTo>
                            <a:pt x="2" y="28"/>
                            <a:pt x="2" y="28"/>
                            <a:pt x="2" y="28"/>
                          </a:cubicBezTo>
                          <a:cubicBezTo>
                            <a:pt x="2" y="28"/>
                            <a:pt x="2" y="28"/>
                            <a:pt x="2" y="28"/>
                          </a:cubicBezTo>
                          <a:cubicBezTo>
                            <a:pt x="2" y="28"/>
                            <a:pt x="2" y="29"/>
                            <a:pt x="3" y="29"/>
                          </a:cubicBezTo>
                          <a:cubicBezTo>
                            <a:pt x="3" y="29"/>
                            <a:pt x="3" y="29"/>
                            <a:pt x="3" y="29"/>
                          </a:cubicBezTo>
                          <a:cubicBezTo>
                            <a:pt x="3" y="29"/>
                            <a:pt x="3" y="29"/>
                            <a:pt x="3" y="29"/>
                          </a:cubicBezTo>
                          <a:cubicBezTo>
                            <a:pt x="3" y="29"/>
                            <a:pt x="4" y="29"/>
                            <a:pt x="4" y="29"/>
                          </a:cubicBezTo>
                          <a:cubicBezTo>
                            <a:pt x="4" y="29"/>
                            <a:pt x="4" y="29"/>
                            <a:pt x="4" y="29"/>
                          </a:cubicBezTo>
                          <a:cubicBezTo>
                            <a:pt x="4" y="29"/>
                            <a:pt x="4" y="29"/>
                            <a:pt x="3" y="29"/>
                          </a:cubicBezTo>
                          <a:cubicBezTo>
                            <a:pt x="4" y="29"/>
                            <a:pt x="4" y="29"/>
                            <a:pt x="4" y="29"/>
                          </a:cubicBezTo>
                          <a:cubicBezTo>
                            <a:pt x="4" y="29"/>
                            <a:pt x="4" y="29"/>
                            <a:pt x="4" y="29"/>
                          </a:cubicBezTo>
                          <a:cubicBezTo>
                            <a:pt x="4" y="29"/>
                            <a:pt x="4" y="29"/>
                            <a:pt x="4" y="29"/>
                          </a:cubicBezTo>
                          <a:cubicBezTo>
                            <a:pt x="4" y="29"/>
                            <a:pt x="4" y="29"/>
                            <a:pt x="4" y="29"/>
                          </a:cubicBezTo>
                          <a:cubicBezTo>
                            <a:pt x="4" y="29"/>
                            <a:pt x="4" y="29"/>
                            <a:pt x="4" y="29"/>
                          </a:cubicBezTo>
                          <a:cubicBezTo>
                            <a:pt x="4" y="29"/>
                            <a:pt x="4" y="29"/>
                            <a:pt x="4" y="29"/>
                          </a:cubicBezTo>
                          <a:cubicBezTo>
                            <a:pt x="4" y="29"/>
                            <a:pt x="4" y="29"/>
                            <a:pt x="4" y="29"/>
                          </a:cubicBezTo>
                          <a:cubicBezTo>
                            <a:pt x="4" y="29"/>
                            <a:pt x="4" y="29"/>
                            <a:pt x="4" y="29"/>
                          </a:cubicBezTo>
                          <a:cubicBezTo>
                            <a:pt x="4" y="29"/>
                            <a:pt x="4" y="29"/>
                            <a:pt x="4" y="29"/>
                          </a:cubicBezTo>
                          <a:cubicBezTo>
                            <a:pt x="4" y="29"/>
                            <a:pt x="4" y="29"/>
                            <a:pt x="4" y="29"/>
                          </a:cubicBezTo>
                          <a:cubicBezTo>
                            <a:pt x="4" y="29"/>
                            <a:pt x="4" y="29"/>
                            <a:pt x="4" y="29"/>
                          </a:cubicBezTo>
                          <a:cubicBezTo>
                            <a:pt x="4" y="29"/>
                            <a:pt x="4" y="30"/>
                            <a:pt x="4" y="30"/>
                          </a:cubicBezTo>
                          <a:cubicBezTo>
                            <a:pt x="4" y="30"/>
                            <a:pt x="4" y="30"/>
                            <a:pt x="4" y="30"/>
                          </a:cubicBezTo>
                          <a:cubicBezTo>
                            <a:pt x="4" y="30"/>
                            <a:pt x="4" y="30"/>
                            <a:pt x="4" y="30"/>
                          </a:cubicBezTo>
                          <a:cubicBezTo>
                            <a:pt x="4" y="30"/>
                            <a:pt x="4" y="30"/>
                            <a:pt x="4" y="30"/>
                          </a:cubicBezTo>
                          <a:cubicBezTo>
                            <a:pt x="4" y="30"/>
                            <a:pt x="4" y="30"/>
                            <a:pt x="4" y="29"/>
                          </a:cubicBezTo>
                          <a:cubicBezTo>
                            <a:pt x="4" y="29"/>
                            <a:pt x="4" y="29"/>
                            <a:pt x="4" y="29"/>
                          </a:cubicBezTo>
                          <a:cubicBezTo>
                            <a:pt x="4" y="29"/>
                            <a:pt x="4" y="29"/>
                            <a:pt x="4" y="29"/>
                          </a:cubicBezTo>
                          <a:cubicBezTo>
                            <a:pt x="4" y="29"/>
                            <a:pt x="4" y="29"/>
                            <a:pt x="4" y="29"/>
                          </a:cubicBezTo>
                          <a:cubicBezTo>
                            <a:pt x="4" y="29"/>
                            <a:pt x="4" y="29"/>
                            <a:pt x="4" y="29"/>
                          </a:cubicBezTo>
                          <a:cubicBezTo>
                            <a:pt x="4" y="29"/>
                            <a:pt x="4" y="29"/>
                            <a:pt x="4" y="29"/>
                          </a:cubicBezTo>
                          <a:cubicBezTo>
                            <a:pt x="4" y="29"/>
                            <a:pt x="4" y="29"/>
                            <a:pt x="4" y="29"/>
                          </a:cubicBezTo>
                          <a:cubicBezTo>
                            <a:pt x="4" y="29"/>
                            <a:pt x="4" y="29"/>
                            <a:pt x="4" y="29"/>
                          </a:cubicBezTo>
                          <a:cubicBezTo>
                            <a:pt x="4" y="29"/>
                            <a:pt x="4" y="29"/>
                            <a:pt x="3" y="29"/>
                          </a:cubicBezTo>
                          <a:cubicBezTo>
                            <a:pt x="3" y="29"/>
                            <a:pt x="3" y="29"/>
                            <a:pt x="3" y="29"/>
                          </a:cubicBezTo>
                          <a:cubicBezTo>
                            <a:pt x="3" y="29"/>
                            <a:pt x="3" y="29"/>
                            <a:pt x="3" y="29"/>
                          </a:cubicBezTo>
                          <a:cubicBezTo>
                            <a:pt x="3" y="29"/>
                            <a:pt x="2" y="29"/>
                            <a:pt x="2" y="29"/>
                          </a:cubicBezTo>
                          <a:cubicBezTo>
                            <a:pt x="2" y="29"/>
                            <a:pt x="2" y="29"/>
                            <a:pt x="2" y="29"/>
                          </a:cubicBezTo>
                          <a:cubicBezTo>
                            <a:pt x="2" y="29"/>
                            <a:pt x="2" y="29"/>
                            <a:pt x="2" y="29"/>
                          </a:cubicBezTo>
                          <a:cubicBezTo>
                            <a:pt x="2" y="29"/>
                            <a:pt x="2" y="29"/>
                            <a:pt x="2" y="29"/>
                          </a:cubicBezTo>
                          <a:cubicBezTo>
                            <a:pt x="2" y="29"/>
                            <a:pt x="2" y="28"/>
                            <a:pt x="2" y="28"/>
                          </a:cubicBezTo>
                          <a:cubicBezTo>
                            <a:pt x="2" y="28"/>
                            <a:pt x="2" y="28"/>
                            <a:pt x="2" y="29"/>
                          </a:cubicBezTo>
                          <a:cubicBezTo>
                            <a:pt x="2" y="29"/>
                            <a:pt x="2" y="28"/>
                            <a:pt x="2" y="28"/>
                          </a:cubicBezTo>
                          <a:cubicBezTo>
                            <a:pt x="2" y="28"/>
                            <a:pt x="2" y="28"/>
                            <a:pt x="2" y="28"/>
                          </a:cubicBezTo>
                          <a:cubicBezTo>
                            <a:pt x="2" y="28"/>
                            <a:pt x="2" y="28"/>
                            <a:pt x="2" y="28"/>
                          </a:cubicBezTo>
                          <a:close/>
                          <a:moveTo>
                            <a:pt x="7" y="15"/>
                          </a:moveTo>
                          <a:cubicBezTo>
                            <a:pt x="7" y="15"/>
                            <a:pt x="7" y="15"/>
                            <a:pt x="7" y="15"/>
                          </a:cubicBezTo>
                          <a:cubicBezTo>
                            <a:pt x="7" y="15"/>
                            <a:pt x="7" y="15"/>
                            <a:pt x="7" y="15"/>
                          </a:cubicBezTo>
                          <a:cubicBezTo>
                            <a:pt x="7" y="15"/>
                            <a:pt x="7" y="15"/>
                            <a:pt x="7" y="15"/>
                          </a:cubicBezTo>
                          <a:close/>
                          <a:moveTo>
                            <a:pt x="8" y="15"/>
                          </a:moveTo>
                          <a:cubicBezTo>
                            <a:pt x="8" y="15"/>
                            <a:pt x="8" y="15"/>
                            <a:pt x="8" y="15"/>
                          </a:cubicBezTo>
                          <a:cubicBezTo>
                            <a:pt x="8" y="15"/>
                            <a:pt x="8" y="15"/>
                            <a:pt x="8" y="15"/>
                          </a:cubicBezTo>
                          <a:close/>
                          <a:moveTo>
                            <a:pt x="22" y="2"/>
                          </a:moveTo>
                          <a:cubicBezTo>
                            <a:pt x="22" y="2"/>
                            <a:pt x="23" y="2"/>
                            <a:pt x="23" y="2"/>
                          </a:cubicBezTo>
                          <a:cubicBezTo>
                            <a:pt x="23" y="2"/>
                            <a:pt x="24" y="3"/>
                            <a:pt x="24" y="3"/>
                          </a:cubicBezTo>
                          <a:cubicBezTo>
                            <a:pt x="25" y="3"/>
                            <a:pt x="25" y="4"/>
                            <a:pt x="25" y="4"/>
                          </a:cubicBezTo>
                          <a:cubicBezTo>
                            <a:pt x="25" y="4"/>
                            <a:pt x="25" y="4"/>
                            <a:pt x="25" y="4"/>
                          </a:cubicBezTo>
                          <a:cubicBezTo>
                            <a:pt x="25" y="4"/>
                            <a:pt x="25" y="4"/>
                            <a:pt x="25" y="4"/>
                          </a:cubicBezTo>
                          <a:cubicBezTo>
                            <a:pt x="25" y="4"/>
                            <a:pt x="25" y="4"/>
                            <a:pt x="25" y="4"/>
                          </a:cubicBezTo>
                          <a:cubicBezTo>
                            <a:pt x="25" y="4"/>
                            <a:pt x="25" y="4"/>
                            <a:pt x="25" y="4"/>
                          </a:cubicBezTo>
                          <a:cubicBezTo>
                            <a:pt x="25" y="4"/>
                            <a:pt x="25" y="4"/>
                            <a:pt x="25" y="4"/>
                          </a:cubicBezTo>
                          <a:cubicBezTo>
                            <a:pt x="25" y="4"/>
                            <a:pt x="25" y="4"/>
                            <a:pt x="25" y="4"/>
                          </a:cubicBezTo>
                          <a:cubicBezTo>
                            <a:pt x="25" y="4"/>
                            <a:pt x="25" y="4"/>
                            <a:pt x="25" y="4"/>
                          </a:cubicBezTo>
                          <a:cubicBezTo>
                            <a:pt x="25" y="4"/>
                            <a:pt x="25" y="5"/>
                            <a:pt x="25" y="5"/>
                          </a:cubicBezTo>
                          <a:cubicBezTo>
                            <a:pt x="25" y="5"/>
                            <a:pt x="25" y="4"/>
                            <a:pt x="25" y="4"/>
                          </a:cubicBezTo>
                          <a:cubicBezTo>
                            <a:pt x="25" y="4"/>
                            <a:pt x="25" y="4"/>
                            <a:pt x="25" y="4"/>
                          </a:cubicBezTo>
                          <a:cubicBezTo>
                            <a:pt x="25" y="4"/>
                            <a:pt x="25" y="4"/>
                            <a:pt x="25" y="4"/>
                          </a:cubicBezTo>
                          <a:cubicBezTo>
                            <a:pt x="25" y="4"/>
                            <a:pt x="24" y="4"/>
                            <a:pt x="24" y="4"/>
                          </a:cubicBezTo>
                          <a:cubicBezTo>
                            <a:pt x="24" y="4"/>
                            <a:pt x="24" y="4"/>
                            <a:pt x="24" y="4"/>
                          </a:cubicBezTo>
                          <a:cubicBezTo>
                            <a:pt x="24" y="4"/>
                            <a:pt x="24" y="4"/>
                            <a:pt x="23" y="3"/>
                          </a:cubicBezTo>
                          <a:cubicBezTo>
                            <a:pt x="23" y="3"/>
                            <a:pt x="22" y="3"/>
                            <a:pt x="21" y="4"/>
                          </a:cubicBezTo>
                          <a:cubicBezTo>
                            <a:pt x="21" y="4"/>
                            <a:pt x="20" y="4"/>
                            <a:pt x="20" y="4"/>
                          </a:cubicBezTo>
                          <a:cubicBezTo>
                            <a:pt x="20" y="4"/>
                            <a:pt x="20" y="4"/>
                            <a:pt x="20" y="5"/>
                          </a:cubicBezTo>
                          <a:cubicBezTo>
                            <a:pt x="20" y="5"/>
                            <a:pt x="20" y="5"/>
                            <a:pt x="20" y="5"/>
                          </a:cubicBezTo>
                          <a:cubicBezTo>
                            <a:pt x="20" y="5"/>
                            <a:pt x="20" y="5"/>
                            <a:pt x="20" y="5"/>
                          </a:cubicBezTo>
                          <a:cubicBezTo>
                            <a:pt x="20" y="5"/>
                            <a:pt x="20" y="5"/>
                            <a:pt x="20" y="5"/>
                          </a:cubicBezTo>
                          <a:cubicBezTo>
                            <a:pt x="20" y="5"/>
                            <a:pt x="20" y="5"/>
                            <a:pt x="20" y="5"/>
                          </a:cubicBezTo>
                          <a:cubicBezTo>
                            <a:pt x="20" y="5"/>
                            <a:pt x="20" y="5"/>
                            <a:pt x="20" y="6"/>
                          </a:cubicBezTo>
                          <a:cubicBezTo>
                            <a:pt x="20" y="5"/>
                            <a:pt x="20" y="5"/>
                            <a:pt x="20" y="5"/>
                          </a:cubicBezTo>
                          <a:cubicBezTo>
                            <a:pt x="20" y="5"/>
                            <a:pt x="20" y="6"/>
                            <a:pt x="20" y="6"/>
                          </a:cubicBezTo>
                          <a:cubicBezTo>
                            <a:pt x="20" y="6"/>
                            <a:pt x="20" y="6"/>
                            <a:pt x="20" y="6"/>
                          </a:cubicBezTo>
                          <a:cubicBezTo>
                            <a:pt x="19" y="6"/>
                            <a:pt x="19" y="6"/>
                            <a:pt x="19" y="6"/>
                          </a:cubicBezTo>
                          <a:cubicBezTo>
                            <a:pt x="19" y="6"/>
                            <a:pt x="19" y="6"/>
                            <a:pt x="19" y="6"/>
                          </a:cubicBezTo>
                          <a:cubicBezTo>
                            <a:pt x="19" y="6"/>
                            <a:pt x="19" y="6"/>
                            <a:pt x="19" y="6"/>
                          </a:cubicBezTo>
                          <a:cubicBezTo>
                            <a:pt x="19" y="6"/>
                            <a:pt x="19" y="6"/>
                            <a:pt x="19" y="6"/>
                          </a:cubicBezTo>
                          <a:cubicBezTo>
                            <a:pt x="20" y="6"/>
                            <a:pt x="20" y="6"/>
                            <a:pt x="20" y="6"/>
                          </a:cubicBezTo>
                          <a:cubicBezTo>
                            <a:pt x="20" y="6"/>
                            <a:pt x="19" y="6"/>
                            <a:pt x="19" y="6"/>
                          </a:cubicBezTo>
                          <a:cubicBezTo>
                            <a:pt x="20" y="5"/>
                            <a:pt x="20" y="4"/>
                            <a:pt x="20" y="3"/>
                          </a:cubicBezTo>
                          <a:cubicBezTo>
                            <a:pt x="20" y="3"/>
                            <a:pt x="20" y="4"/>
                            <a:pt x="20" y="4"/>
                          </a:cubicBezTo>
                          <a:cubicBezTo>
                            <a:pt x="20" y="3"/>
                            <a:pt x="21" y="3"/>
                            <a:pt x="21" y="3"/>
                          </a:cubicBezTo>
                          <a:cubicBezTo>
                            <a:pt x="21" y="3"/>
                            <a:pt x="21" y="3"/>
                            <a:pt x="21" y="3"/>
                          </a:cubicBezTo>
                          <a:cubicBezTo>
                            <a:pt x="21" y="3"/>
                            <a:pt x="21" y="3"/>
                            <a:pt x="21" y="3"/>
                          </a:cubicBezTo>
                          <a:cubicBezTo>
                            <a:pt x="21" y="3"/>
                            <a:pt x="22" y="2"/>
                            <a:pt x="22" y="2"/>
                          </a:cubicBezTo>
                          <a:close/>
                          <a:moveTo>
                            <a:pt x="31" y="45"/>
                          </a:moveTo>
                          <a:cubicBezTo>
                            <a:pt x="30" y="45"/>
                            <a:pt x="30" y="45"/>
                            <a:pt x="30" y="45"/>
                          </a:cubicBezTo>
                          <a:cubicBezTo>
                            <a:pt x="30" y="45"/>
                            <a:pt x="30" y="45"/>
                            <a:pt x="30" y="45"/>
                          </a:cubicBezTo>
                          <a:cubicBezTo>
                            <a:pt x="29" y="44"/>
                            <a:pt x="29" y="44"/>
                            <a:pt x="28" y="44"/>
                          </a:cubicBezTo>
                          <a:cubicBezTo>
                            <a:pt x="28" y="43"/>
                            <a:pt x="28" y="43"/>
                            <a:pt x="28" y="43"/>
                          </a:cubicBezTo>
                          <a:cubicBezTo>
                            <a:pt x="28" y="43"/>
                            <a:pt x="28" y="43"/>
                            <a:pt x="28" y="43"/>
                          </a:cubicBezTo>
                          <a:cubicBezTo>
                            <a:pt x="28" y="43"/>
                            <a:pt x="28" y="43"/>
                            <a:pt x="28" y="43"/>
                          </a:cubicBezTo>
                          <a:cubicBezTo>
                            <a:pt x="28" y="43"/>
                            <a:pt x="28" y="43"/>
                            <a:pt x="28" y="43"/>
                          </a:cubicBezTo>
                          <a:cubicBezTo>
                            <a:pt x="28" y="43"/>
                            <a:pt x="28" y="43"/>
                            <a:pt x="29" y="43"/>
                          </a:cubicBezTo>
                          <a:cubicBezTo>
                            <a:pt x="29" y="43"/>
                            <a:pt x="29" y="43"/>
                            <a:pt x="29" y="43"/>
                          </a:cubicBezTo>
                          <a:cubicBezTo>
                            <a:pt x="29" y="43"/>
                            <a:pt x="29" y="44"/>
                            <a:pt x="29" y="44"/>
                          </a:cubicBezTo>
                          <a:cubicBezTo>
                            <a:pt x="29" y="44"/>
                            <a:pt x="30" y="44"/>
                            <a:pt x="30" y="44"/>
                          </a:cubicBezTo>
                          <a:cubicBezTo>
                            <a:pt x="30" y="44"/>
                            <a:pt x="30" y="44"/>
                            <a:pt x="30" y="44"/>
                          </a:cubicBezTo>
                          <a:cubicBezTo>
                            <a:pt x="31" y="44"/>
                            <a:pt x="31" y="44"/>
                            <a:pt x="31" y="45"/>
                          </a:cubicBezTo>
                          <a:cubicBezTo>
                            <a:pt x="31" y="44"/>
                            <a:pt x="32" y="44"/>
                            <a:pt x="32" y="44"/>
                          </a:cubicBezTo>
                          <a:cubicBezTo>
                            <a:pt x="32" y="44"/>
                            <a:pt x="32" y="44"/>
                            <a:pt x="33" y="44"/>
                          </a:cubicBezTo>
                          <a:cubicBezTo>
                            <a:pt x="33" y="43"/>
                            <a:pt x="33" y="43"/>
                            <a:pt x="33" y="42"/>
                          </a:cubicBezTo>
                          <a:cubicBezTo>
                            <a:pt x="33" y="42"/>
                            <a:pt x="33" y="42"/>
                            <a:pt x="34" y="42"/>
                          </a:cubicBezTo>
                          <a:cubicBezTo>
                            <a:pt x="33" y="41"/>
                            <a:pt x="33" y="41"/>
                            <a:pt x="33" y="41"/>
                          </a:cubicBezTo>
                          <a:cubicBezTo>
                            <a:pt x="33" y="41"/>
                            <a:pt x="33" y="41"/>
                            <a:pt x="33" y="41"/>
                          </a:cubicBezTo>
                          <a:cubicBezTo>
                            <a:pt x="33" y="41"/>
                            <a:pt x="33" y="41"/>
                            <a:pt x="33" y="41"/>
                          </a:cubicBezTo>
                          <a:cubicBezTo>
                            <a:pt x="33" y="41"/>
                            <a:pt x="33" y="41"/>
                            <a:pt x="33" y="41"/>
                          </a:cubicBezTo>
                          <a:cubicBezTo>
                            <a:pt x="34" y="41"/>
                            <a:pt x="34" y="41"/>
                            <a:pt x="34" y="41"/>
                          </a:cubicBezTo>
                          <a:cubicBezTo>
                            <a:pt x="34" y="41"/>
                            <a:pt x="34" y="40"/>
                            <a:pt x="34" y="40"/>
                          </a:cubicBezTo>
                          <a:cubicBezTo>
                            <a:pt x="34" y="40"/>
                            <a:pt x="34" y="40"/>
                            <a:pt x="34" y="40"/>
                          </a:cubicBezTo>
                          <a:cubicBezTo>
                            <a:pt x="34" y="40"/>
                            <a:pt x="34" y="40"/>
                            <a:pt x="34" y="40"/>
                          </a:cubicBezTo>
                          <a:cubicBezTo>
                            <a:pt x="34" y="40"/>
                            <a:pt x="34" y="40"/>
                            <a:pt x="34" y="40"/>
                          </a:cubicBezTo>
                          <a:cubicBezTo>
                            <a:pt x="34" y="40"/>
                            <a:pt x="34" y="40"/>
                            <a:pt x="34" y="40"/>
                          </a:cubicBezTo>
                          <a:cubicBezTo>
                            <a:pt x="34" y="41"/>
                            <a:pt x="34" y="41"/>
                            <a:pt x="34" y="41"/>
                          </a:cubicBezTo>
                          <a:cubicBezTo>
                            <a:pt x="34" y="41"/>
                            <a:pt x="34" y="41"/>
                            <a:pt x="34" y="41"/>
                          </a:cubicBezTo>
                          <a:cubicBezTo>
                            <a:pt x="34" y="41"/>
                            <a:pt x="34" y="42"/>
                            <a:pt x="34" y="42"/>
                          </a:cubicBezTo>
                          <a:cubicBezTo>
                            <a:pt x="34" y="42"/>
                            <a:pt x="34" y="41"/>
                            <a:pt x="34" y="41"/>
                          </a:cubicBezTo>
                          <a:cubicBezTo>
                            <a:pt x="34" y="42"/>
                            <a:pt x="34" y="43"/>
                            <a:pt x="33" y="44"/>
                          </a:cubicBezTo>
                          <a:cubicBezTo>
                            <a:pt x="33" y="44"/>
                            <a:pt x="33" y="44"/>
                            <a:pt x="33" y="43"/>
                          </a:cubicBezTo>
                          <a:cubicBezTo>
                            <a:pt x="33" y="44"/>
                            <a:pt x="33" y="44"/>
                            <a:pt x="32" y="45"/>
                          </a:cubicBezTo>
                          <a:cubicBezTo>
                            <a:pt x="32" y="45"/>
                            <a:pt x="32" y="45"/>
                            <a:pt x="32" y="45"/>
                          </a:cubicBezTo>
                          <a:cubicBezTo>
                            <a:pt x="32" y="45"/>
                            <a:pt x="32" y="45"/>
                            <a:pt x="32" y="45"/>
                          </a:cubicBezTo>
                          <a:cubicBezTo>
                            <a:pt x="32" y="45"/>
                            <a:pt x="31" y="45"/>
                            <a:pt x="31" y="45"/>
                          </a:cubicBezTo>
                          <a:cubicBezTo>
                            <a:pt x="31" y="45"/>
                            <a:pt x="31" y="45"/>
                            <a:pt x="31" y="45"/>
                          </a:cubicBezTo>
                          <a:close/>
                          <a:moveTo>
                            <a:pt x="15" y="48"/>
                          </a:moveTo>
                          <a:cubicBezTo>
                            <a:pt x="15" y="48"/>
                            <a:pt x="15" y="48"/>
                            <a:pt x="15" y="47"/>
                          </a:cubicBezTo>
                          <a:cubicBezTo>
                            <a:pt x="15" y="47"/>
                            <a:pt x="15" y="47"/>
                            <a:pt x="14" y="46"/>
                          </a:cubicBezTo>
                          <a:cubicBezTo>
                            <a:pt x="14" y="46"/>
                            <a:pt x="14" y="46"/>
                            <a:pt x="14" y="45"/>
                          </a:cubicBezTo>
                          <a:cubicBezTo>
                            <a:pt x="14" y="45"/>
                            <a:pt x="14" y="45"/>
                            <a:pt x="14" y="46"/>
                          </a:cubicBezTo>
                          <a:cubicBezTo>
                            <a:pt x="14" y="45"/>
                            <a:pt x="14" y="45"/>
                            <a:pt x="14" y="45"/>
                          </a:cubicBezTo>
                          <a:cubicBezTo>
                            <a:pt x="14" y="45"/>
                            <a:pt x="14" y="45"/>
                            <a:pt x="14" y="45"/>
                          </a:cubicBezTo>
                          <a:cubicBezTo>
                            <a:pt x="14" y="45"/>
                            <a:pt x="14" y="45"/>
                            <a:pt x="14" y="45"/>
                          </a:cubicBezTo>
                          <a:cubicBezTo>
                            <a:pt x="14" y="45"/>
                            <a:pt x="14" y="45"/>
                            <a:pt x="14" y="45"/>
                          </a:cubicBezTo>
                          <a:cubicBezTo>
                            <a:pt x="14" y="45"/>
                            <a:pt x="14" y="45"/>
                            <a:pt x="14" y="45"/>
                          </a:cubicBezTo>
                          <a:cubicBezTo>
                            <a:pt x="15" y="45"/>
                            <a:pt x="15" y="46"/>
                            <a:pt x="15" y="46"/>
                          </a:cubicBezTo>
                          <a:cubicBezTo>
                            <a:pt x="15" y="46"/>
                            <a:pt x="15" y="46"/>
                            <a:pt x="15" y="46"/>
                          </a:cubicBezTo>
                          <a:cubicBezTo>
                            <a:pt x="15" y="46"/>
                            <a:pt x="15" y="46"/>
                            <a:pt x="15" y="47"/>
                          </a:cubicBezTo>
                          <a:cubicBezTo>
                            <a:pt x="15" y="47"/>
                            <a:pt x="16" y="47"/>
                            <a:pt x="16" y="48"/>
                          </a:cubicBezTo>
                          <a:cubicBezTo>
                            <a:pt x="17" y="48"/>
                            <a:pt x="17"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8" y="47"/>
                            <a:pt x="18" y="47"/>
                            <a:pt x="18" y="47"/>
                          </a:cubicBezTo>
                          <a:cubicBezTo>
                            <a:pt x="18" y="47"/>
                            <a:pt x="18" y="47"/>
                            <a:pt x="18" y="47"/>
                          </a:cubicBezTo>
                          <a:cubicBezTo>
                            <a:pt x="18" y="47"/>
                            <a:pt x="18" y="47"/>
                            <a:pt x="18" y="47"/>
                          </a:cubicBezTo>
                          <a:cubicBezTo>
                            <a:pt x="18" y="47"/>
                            <a:pt x="18" y="47"/>
                            <a:pt x="18" y="47"/>
                          </a:cubicBezTo>
                          <a:cubicBezTo>
                            <a:pt x="17" y="48"/>
                            <a:pt x="17" y="48"/>
                            <a:pt x="17" y="48"/>
                          </a:cubicBezTo>
                          <a:cubicBezTo>
                            <a:pt x="17" y="48"/>
                            <a:pt x="16" y="48"/>
                            <a:pt x="16" y="48"/>
                          </a:cubicBezTo>
                          <a:cubicBezTo>
                            <a:pt x="16" y="48"/>
                            <a:pt x="16" y="48"/>
                            <a:pt x="16" y="48"/>
                          </a:cubicBezTo>
                          <a:cubicBezTo>
                            <a:pt x="15" y="48"/>
                            <a:pt x="15" y="48"/>
                            <a:pt x="15" y="48"/>
                          </a:cubicBezTo>
                          <a:close/>
                          <a:moveTo>
                            <a:pt x="10" y="46"/>
                          </a:moveTo>
                          <a:cubicBezTo>
                            <a:pt x="10" y="46"/>
                            <a:pt x="9" y="46"/>
                            <a:pt x="9" y="46"/>
                          </a:cubicBezTo>
                          <a:cubicBezTo>
                            <a:pt x="9" y="46"/>
                            <a:pt x="9" y="46"/>
                            <a:pt x="9" y="46"/>
                          </a:cubicBezTo>
                          <a:cubicBezTo>
                            <a:pt x="9" y="46"/>
                            <a:pt x="9" y="46"/>
                            <a:pt x="9" y="46"/>
                          </a:cubicBezTo>
                          <a:cubicBezTo>
                            <a:pt x="8" y="45"/>
                            <a:pt x="8" y="45"/>
                            <a:pt x="8" y="45"/>
                          </a:cubicBezTo>
                          <a:cubicBezTo>
                            <a:pt x="8" y="45"/>
                            <a:pt x="8" y="45"/>
                            <a:pt x="8" y="45"/>
                          </a:cubicBezTo>
                          <a:cubicBezTo>
                            <a:pt x="8" y="44"/>
                            <a:pt x="8" y="44"/>
                            <a:pt x="8" y="44"/>
                          </a:cubicBezTo>
                          <a:cubicBezTo>
                            <a:pt x="8" y="44"/>
                            <a:pt x="8" y="44"/>
                            <a:pt x="8" y="44"/>
                          </a:cubicBezTo>
                          <a:cubicBezTo>
                            <a:pt x="8" y="44"/>
                            <a:pt x="8" y="44"/>
                            <a:pt x="8" y="44"/>
                          </a:cubicBezTo>
                          <a:cubicBezTo>
                            <a:pt x="8" y="44"/>
                            <a:pt x="8" y="44"/>
                            <a:pt x="8" y="44"/>
                          </a:cubicBezTo>
                          <a:cubicBezTo>
                            <a:pt x="8" y="44"/>
                            <a:pt x="8" y="44"/>
                            <a:pt x="8" y="44"/>
                          </a:cubicBezTo>
                          <a:cubicBezTo>
                            <a:pt x="8" y="44"/>
                            <a:pt x="8" y="44"/>
                            <a:pt x="8" y="44"/>
                          </a:cubicBezTo>
                          <a:cubicBezTo>
                            <a:pt x="8" y="44"/>
                            <a:pt x="8" y="44"/>
                            <a:pt x="8" y="44"/>
                          </a:cubicBezTo>
                          <a:cubicBezTo>
                            <a:pt x="8" y="44"/>
                            <a:pt x="8" y="44"/>
                            <a:pt x="8" y="44"/>
                          </a:cubicBezTo>
                          <a:cubicBezTo>
                            <a:pt x="8" y="44"/>
                            <a:pt x="8" y="44"/>
                            <a:pt x="8" y="44"/>
                          </a:cubicBezTo>
                          <a:cubicBezTo>
                            <a:pt x="8" y="44"/>
                            <a:pt x="8" y="44"/>
                            <a:pt x="8" y="44"/>
                          </a:cubicBezTo>
                          <a:cubicBezTo>
                            <a:pt x="8" y="44"/>
                            <a:pt x="8" y="44"/>
                            <a:pt x="8" y="44"/>
                          </a:cubicBezTo>
                          <a:cubicBezTo>
                            <a:pt x="8" y="44"/>
                            <a:pt x="8" y="44"/>
                            <a:pt x="8" y="44"/>
                          </a:cubicBezTo>
                          <a:cubicBezTo>
                            <a:pt x="8" y="44"/>
                            <a:pt x="8" y="44"/>
                            <a:pt x="8" y="44"/>
                          </a:cubicBezTo>
                          <a:cubicBezTo>
                            <a:pt x="8" y="44"/>
                            <a:pt x="8" y="44"/>
                            <a:pt x="8" y="44"/>
                          </a:cubicBezTo>
                          <a:cubicBezTo>
                            <a:pt x="8" y="44"/>
                            <a:pt x="8" y="44"/>
                            <a:pt x="8" y="44"/>
                          </a:cubicBezTo>
                          <a:cubicBezTo>
                            <a:pt x="8" y="44"/>
                            <a:pt x="8" y="44"/>
                            <a:pt x="8" y="44"/>
                          </a:cubicBezTo>
                          <a:cubicBezTo>
                            <a:pt x="8" y="44"/>
                            <a:pt x="8" y="44"/>
                            <a:pt x="8" y="44"/>
                          </a:cubicBezTo>
                          <a:cubicBezTo>
                            <a:pt x="8" y="44"/>
                            <a:pt x="8" y="44"/>
                            <a:pt x="8" y="44"/>
                          </a:cubicBezTo>
                          <a:cubicBezTo>
                            <a:pt x="8" y="44"/>
                            <a:pt x="8" y="44"/>
                            <a:pt x="8" y="44"/>
                          </a:cubicBezTo>
                          <a:cubicBezTo>
                            <a:pt x="8" y="44"/>
                            <a:pt x="8" y="44"/>
                            <a:pt x="8" y="44"/>
                          </a:cubicBezTo>
                          <a:cubicBezTo>
                            <a:pt x="8" y="44"/>
                            <a:pt x="8" y="44"/>
                            <a:pt x="8" y="45"/>
                          </a:cubicBezTo>
                          <a:cubicBezTo>
                            <a:pt x="8" y="45"/>
                            <a:pt x="8" y="45"/>
                            <a:pt x="8" y="45"/>
                          </a:cubicBezTo>
                          <a:cubicBezTo>
                            <a:pt x="9" y="45"/>
                            <a:pt x="9" y="46"/>
                            <a:pt x="9" y="46"/>
                          </a:cubicBezTo>
                          <a:cubicBezTo>
                            <a:pt x="9" y="46"/>
                            <a:pt x="10" y="46"/>
                            <a:pt x="10" y="46"/>
                          </a:cubicBezTo>
                          <a:cubicBezTo>
                            <a:pt x="10" y="46"/>
                            <a:pt x="10" y="46"/>
                            <a:pt x="10" y="46"/>
                          </a:cubicBezTo>
                          <a:cubicBezTo>
                            <a:pt x="11" y="46"/>
                            <a:pt x="11" y="46"/>
                            <a:pt x="11" y="46"/>
                          </a:cubicBezTo>
                          <a:cubicBezTo>
                            <a:pt x="11" y="46"/>
                            <a:pt x="11" y="46"/>
                            <a:pt x="12" y="46"/>
                          </a:cubicBezTo>
                          <a:cubicBezTo>
                            <a:pt x="12" y="46"/>
                            <a:pt x="12" y="46"/>
                            <a:pt x="12" y="46"/>
                          </a:cubicBezTo>
                          <a:cubicBezTo>
                            <a:pt x="12" y="46"/>
                            <a:pt x="12" y="46"/>
                            <a:pt x="12" y="46"/>
                          </a:cubicBezTo>
                          <a:cubicBezTo>
                            <a:pt x="11" y="46"/>
                            <a:pt x="11" y="46"/>
                            <a:pt x="11" y="46"/>
                          </a:cubicBezTo>
                          <a:cubicBezTo>
                            <a:pt x="11" y="46"/>
                            <a:pt x="11" y="46"/>
                            <a:pt x="11" y="46"/>
                          </a:cubicBezTo>
                          <a:cubicBezTo>
                            <a:pt x="11" y="46"/>
                            <a:pt x="11" y="46"/>
                            <a:pt x="11" y="46"/>
                          </a:cubicBezTo>
                          <a:cubicBezTo>
                            <a:pt x="11" y="46"/>
                            <a:pt x="10" y="46"/>
                            <a:pt x="10" y="46"/>
                          </a:cubicBezTo>
                          <a:cubicBezTo>
                            <a:pt x="10" y="46"/>
                            <a:pt x="10" y="46"/>
                            <a:pt x="10" y="46"/>
                          </a:cubicBezTo>
                          <a:close/>
                          <a:moveTo>
                            <a:pt x="11" y="10"/>
                          </a:moveTo>
                          <a:cubicBezTo>
                            <a:pt x="11" y="10"/>
                            <a:pt x="11" y="10"/>
                            <a:pt x="11" y="10"/>
                          </a:cubicBezTo>
                          <a:cubicBezTo>
                            <a:pt x="11" y="10"/>
                            <a:pt x="11" y="10"/>
                            <a:pt x="11" y="10"/>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0" y="11"/>
                            <a:pt x="10" y="11"/>
                          </a:cubicBezTo>
                          <a:cubicBezTo>
                            <a:pt x="10" y="11"/>
                            <a:pt x="10" y="11"/>
                            <a:pt x="10" y="11"/>
                          </a:cubicBezTo>
                          <a:cubicBezTo>
                            <a:pt x="10" y="11"/>
                            <a:pt x="9" y="11"/>
                            <a:pt x="9" y="11"/>
                          </a:cubicBezTo>
                          <a:cubicBezTo>
                            <a:pt x="9" y="11"/>
                            <a:pt x="9" y="11"/>
                            <a:pt x="9" y="11"/>
                          </a:cubicBezTo>
                          <a:cubicBezTo>
                            <a:pt x="9" y="11"/>
                            <a:pt x="9" y="11"/>
                            <a:pt x="8" y="11"/>
                          </a:cubicBezTo>
                          <a:cubicBezTo>
                            <a:pt x="9" y="11"/>
                            <a:pt x="9" y="11"/>
                            <a:pt x="9" y="11"/>
                          </a:cubicBezTo>
                          <a:cubicBezTo>
                            <a:pt x="8" y="12"/>
                            <a:pt x="8" y="12"/>
                            <a:pt x="8" y="12"/>
                          </a:cubicBezTo>
                          <a:cubicBezTo>
                            <a:pt x="7" y="13"/>
                            <a:pt x="7" y="13"/>
                            <a:pt x="7" y="14"/>
                          </a:cubicBezTo>
                          <a:cubicBezTo>
                            <a:pt x="7" y="13"/>
                            <a:pt x="8" y="13"/>
                            <a:pt x="8" y="13"/>
                          </a:cubicBezTo>
                          <a:cubicBezTo>
                            <a:pt x="7" y="13"/>
                            <a:pt x="7" y="14"/>
                            <a:pt x="8" y="14"/>
                          </a:cubicBezTo>
                          <a:cubicBezTo>
                            <a:pt x="8" y="14"/>
                            <a:pt x="8" y="14"/>
                            <a:pt x="8" y="15"/>
                          </a:cubicBezTo>
                          <a:cubicBezTo>
                            <a:pt x="8" y="15"/>
                            <a:pt x="8" y="15"/>
                            <a:pt x="8" y="15"/>
                          </a:cubicBezTo>
                          <a:cubicBezTo>
                            <a:pt x="8" y="15"/>
                            <a:pt x="8" y="15"/>
                            <a:pt x="8" y="15"/>
                          </a:cubicBezTo>
                          <a:cubicBezTo>
                            <a:pt x="8" y="15"/>
                            <a:pt x="8" y="15"/>
                            <a:pt x="8" y="15"/>
                          </a:cubicBezTo>
                          <a:cubicBezTo>
                            <a:pt x="8" y="15"/>
                            <a:pt x="8" y="15"/>
                            <a:pt x="8" y="15"/>
                          </a:cubicBezTo>
                          <a:cubicBezTo>
                            <a:pt x="8"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5"/>
                            <a:pt x="7" y="15"/>
                            <a:pt x="7" y="15"/>
                          </a:cubicBezTo>
                          <a:cubicBezTo>
                            <a:pt x="7" y="14"/>
                            <a:pt x="7" y="14"/>
                            <a:pt x="7" y="14"/>
                          </a:cubicBezTo>
                          <a:cubicBezTo>
                            <a:pt x="7" y="14"/>
                            <a:pt x="7" y="14"/>
                            <a:pt x="7" y="14"/>
                          </a:cubicBezTo>
                          <a:cubicBezTo>
                            <a:pt x="7" y="14"/>
                            <a:pt x="7" y="14"/>
                            <a:pt x="6" y="14"/>
                          </a:cubicBezTo>
                          <a:cubicBezTo>
                            <a:pt x="6" y="14"/>
                            <a:pt x="6" y="14"/>
                            <a:pt x="6" y="13"/>
                          </a:cubicBezTo>
                          <a:cubicBezTo>
                            <a:pt x="6" y="13"/>
                            <a:pt x="6" y="14"/>
                            <a:pt x="6" y="14"/>
                          </a:cubicBezTo>
                          <a:cubicBezTo>
                            <a:pt x="6" y="14"/>
                            <a:pt x="6" y="14"/>
                            <a:pt x="6" y="14"/>
                          </a:cubicBezTo>
                          <a:cubicBezTo>
                            <a:pt x="6" y="14"/>
                            <a:pt x="6" y="14"/>
                            <a:pt x="6" y="14"/>
                          </a:cubicBezTo>
                          <a:cubicBezTo>
                            <a:pt x="6" y="15"/>
                            <a:pt x="6" y="15"/>
                            <a:pt x="6" y="15"/>
                          </a:cubicBezTo>
                          <a:cubicBezTo>
                            <a:pt x="6" y="15"/>
                            <a:pt x="6" y="15"/>
                            <a:pt x="6" y="15"/>
                          </a:cubicBezTo>
                          <a:cubicBezTo>
                            <a:pt x="6" y="15"/>
                            <a:pt x="7" y="15"/>
                            <a:pt x="7" y="15"/>
                          </a:cubicBezTo>
                          <a:cubicBezTo>
                            <a:pt x="7" y="15"/>
                            <a:pt x="6" y="15"/>
                            <a:pt x="6" y="15"/>
                          </a:cubicBezTo>
                          <a:cubicBezTo>
                            <a:pt x="6" y="14"/>
                            <a:pt x="6" y="14"/>
                            <a:pt x="6" y="13"/>
                          </a:cubicBezTo>
                          <a:cubicBezTo>
                            <a:pt x="6" y="13"/>
                            <a:pt x="6" y="13"/>
                            <a:pt x="6" y="13"/>
                          </a:cubicBezTo>
                          <a:cubicBezTo>
                            <a:pt x="6" y="13"/>
                            <a:pt x="6" y="12"/>
                            <a:pt x="6" y="12"/>
                          </a:cubicBezTo>
                          <a:cubicBezTo>
                            <a:pt x="6" y="12"/>
                            <a:pt x="6" y="12"/>
                            <a:pt x="7" y="12"/>
                          </a:cubicBezTo>
                          <a:cubicBezTo>
                            <a:pt x="7" y="12"/>
                            <a:pt x="7" y="12"/>
                            <a:pt x="7" y="12"/>
                          </a:cubicBezTo>
                          <a:cubicBezTo>
                            <a:pt x="7" y="12"/>
                            <a:pt x="7" y="11"/>
                            <a:pt x="7" y="11"/>
                          </a:cubicBezTo>
                          <a:cubicBezTo>
                            <a:pt x="7" y="11"/>
                            <a:pt x="7" y="11"/>
                            <a:pt x="8" y="11"/>
                          </a:cubicBezTo>
                          <a:cubicBezTo>
                            <a:pt x="8" y="11"/>
                            <a:pt x="8" y="10"/>
                            <a:pt x="8" y="10"/>
                          </a:cubicBezTo>
                          <a:cubicBezTo>
                            <a:pt x="8" y="10"/>
                            <a:pt x="8" y="10"/>
                            <a:pt x="9" y="11"/>
                          </a:cubicBezTo>
                          <a:cubicBezTo>
                            <a:pt x="9" y="10"/>
                            <a:pt x="10" y="10"/>
                            <a:pt x="11" y="11"/>
                          </a:cubicBezTo>
                          <a:cubicBezTo>
                            <a:pt x="11" y="11"/>
                            <a:pt x="11" y="11"/>
                            <a:pt x="11" y="11"/>
                          </a:cubicBezTo>
                          <a:cubicBezTo>
                            <a:pt x="11" y="11"/>
                            <a:pt x="11" y="11"/>
                            <a:pt x="11" y="11"/>
                          </a:cubicBezTo>
                          <a:cubicBezTo>
                            <a:pt x="11" y="11"/>
                            <a:pt x="11" y="11"/>
                            <a:pt x="11" y="11"/>
                          </a:cubicBezTo>
                          <a:cubicBezTo>
                            <a:pt x="11" y="11"/>
                            <a:pt x="11" y="10"/>
                            <a:pt x="11" y="10"/>
                          </a:cubicBezTo>
                          <a:cubicBezTo>
                            <a:pt x="11" y="10"/>
                            <a:pt x="11" y="10"/>
                            <a:pt x="11" y="10"/>
                          </a:cubicBezTo>
                          <a:cubicBezTo>
                            <a:pt x="11" y="10"/>
                            <a:pt x="11" y="10"/>
                            <a:pt x="11" y="10"/>
                          </a:cubicBezTo>
                          <a:close/>
                          <a:moveTo>
                            <a:pt x="31" y="0"/>
                          </a:moveTo>
                          <a:cubicBezTo>
                            <a:pt x="31" y="0"/>
                            <a:pt x="31" y="0"/>
                            <a:pt x="31" y="0"/>
                          </a:cubicBezTo>
                          <a:cubicBezTo>
                            <a:pt x="31" y="0"/>
                            <a:pt x="31" y="0"/>
                            <a:pt x="31" y="0"/>
                          </a:cubicBezTo>
                          <a:cubicBezTo>
                            <a:pt x="31" y="0"/>
                            <a:pt x="31" y="0"/>
                            <a:pt x="31" y="0"/>
                          </a:cubicBezTo>
                          <a:close/>
                          <a:moveTo>
                            <a:pt x="28" y="1"/>
                          </a:moveTo>
                          <a:cubicBezTo>
                            <a:pt x="29" y="1"/>
                            <a:pt x="30" y="0"/>
                            <a:pt x="30" y="0"/>
                          </a:cubicBezTo>
                          <a:cubicBezTo>
                            <a:pt x="30" y="0"/>
                            <a:pt x="30" y="0"/>
                            <a:pt x="30" y="0"/>
                          </a:cubicBezTo>
                          <a:cubicBezTo>
                            <a:pt x="30" y="0"/>
                            <a:pt x="30" y="0"/>
                            <a:pt x="30" y="0"/>
                          </a:cubicBezTo>
                          <a:cubicBezTo>
                            <a:pt x="30" y="0"/>
                            <a:pt x="30" y="0"/>
                            <a:pt x="30" y="0"/>
                          </a:cubicBezTo>
                          <a:cubicBezTo>
                            <a:pt x="30" y="0"/>
                            <a:pt x="30" y="0"/>
                            <a:pt x="30" y="0"/>
                          </a:cubicBezTo>
                          <a:cubicBezTo>
                            <a:pt x="30" y="0"/>
                            <a:pt x="30" y="0"/>
                            <a:pt x="30" y="0"/>
                          </a:cubicBezTo>
                          <a:cubicBezTo>
                            <a:pt x="30" y="0"/>
                            <a:pt x="30" y="0"/>
                            <a:pt x="30" y="0"/>
                          </a:cubicBezTo>
                          <a:cubicBezTo>
                            <a:pt x="30" y="0"/>
                            <a:pt x="30" y="0"/>
                            <a:pt x="30" y="0"/>
                          </a:cubicBezTo>
                          <a:cubicBezTo>
                            <a:pt x="29" y="1"/>
                            <a:pt x="29" y="1"/>
                            <a:pt x="28" y="1"/>
                          </a:cubicBezTo>
                          <a:cubicBezTo>
                            <a:pt x="28" y="2"/>
                            <a:pt x="28" y="2"/>
                            <a:pt x="27" y="2"/>
                          </a:cubicBezTo>
                          <a:cubicBezTo>
                            <a:pt x="27" y="3"/>
                            <a:pt x="27" y="3"/>
                            <a:pt x="27" y="3"/>
                          </a:cubicBezTo>
                          <a:cubicBezTo>
                            <a:pt x="27" y="3"/>
                            <a:pt x="27" y="3"/>
                            <a:pt x="27" y="3"/>
                          </a:cubicBezTo>
                          <a:cubicBezTo>
                            <a:pt x="27" y="2"/>
                            <a:pt x="28" y="2"/>
                            <a:pt x="2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4596"/>
                    <p:cNvSpPr>
                      <a:spLocks/>
                    </p:cNvSpPr>
                    <p:nvPr/>
                  </p:nvSpPr>
                  <p:spPr bwMode="auto">
                    <a:xfrm>
                      <a:off x="2568" y="2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4597"/>
                    <p:cNvSpPr>
                      <a:spLocks noEditPoints="1"/>
                    </p:cNvSpPr>
                    <p:nvPr/>
                  </p:nvSpPr>
                  <p:spPr bwMode="auto">
                    <a:xfrm>
                      <a:off x="2507" y="183"/>
                      <a:ext cx="70" cy="69"/>
                    </a:xfrm>
                    <a:custGeom>
                      <a:avLst/>
                      <a:gdLst>
                        <a:gd name="T0" fmla="*/ 14 w 17"/>
                        <a:gd name="T1" fmla="*/ 13 h 17"/>
                        <a:gd name="T2" fmla="*/ 14 w 17"/>
                        <a:gd name="T3" fmla="*/ 9 h 17"/>
                        <a:gd name="T4" fmla="*/ 13 w 17"/>
                        <a:gd name="T5" fmla="*/ 7 h 17"/>
                        <a:gd name="T6" fmla="*/ 12 w 17"/>
                        <a:gd name="T7" fmla="*/ 6 h 17"/>
                        <a:gd name="T8" fmla="*/ 10 w 17"/>
                        <a:gd name="T9" fmla="*/ 5 h 17"/>
                        <a:gd name="T10" fmla="*/ 7 w 17"/>
                        <a:gd name="T11" fmla="*/ 4 h 17"/>
                        <a:gd name="T12" fmla="*/ 6 w 17"/>
                        <a:gd name="T13" fmla="*/ 5 h 17"/>
                        <a:gd name="T14" fmla="*/ 5 w 17"/>
                        <a:gd name="T15" fmla="*/ 6 h 17"/>
                        <a:gd name="T16" fmla="*/ 4 w 17"/>
                        <a:gd name="T17" fmla="*/ 7 h 17"/>
                        <a:gd name="T18" fmla="*/ 4 w 17"/>
                        <a:gd name="T19" fmla="*/ 10 h 17"/>
                        <a:gd name="T20" fmla="*/ 4 w 17"/>
                        <a:gd name="T21" fmla="*/ 12 h 17"/>
                        <a:gd name="T22" fmla="*/ 5 w 17"/>
                        <a:gd name="T23" fmla="*/ 13 h 17"/>
                        <a:gd name="T24" fmla="*/ 6 w 17"/>
                        <a:gd name="T25" fmla="*/ 13 h 17"/>
                        <a:gd name="T26" fmla="*/ 9 w 17"/>
                        <a:gd name="T27" fmla="*/ 13 h 17"/>
                        <a:gd name="T28" fmla="*/ 10 w 17"/>
                        <a:gd name="T29" fmla="*/ 11 h 17"/>
                        <a:gd name="T30" fmla="*/ 11 w 17"/>
                        <a:gd name="T31" fmla="*/ 11 h 17"/>
                        <a:gd name="T32" fmla="*/ 10 w 17"/>
                        <a:gd name="T33" fmla="*/ 8 h 17"/>
                        <a:gd name="T34" fmla="*/ 8 w 17"/>
                        <a:gd name="T35" fmla="*/ 7 h 17"/>
                        <a:gd name="T36" fmla="*/ 7 w 17"/>
                        <a:gd name="T37" fmla="*/ 7 h 17"/>
                        <a:gd name="T38" fmla="*/ 6 w 17"/>
                        <a:gd name="T39" fmla="*/ 9 h 17"/>
                        <a:gd name="T40" fmla="*/ 8 w 17"/>
                        <a:gd name="T41" fmla="*/ 10 h 17"/>
                        <a:gd name="T42" fmla="*/ 9 w 17"/>
                        <a:gd name="T43" fmla="*/ 9 h 17"/>
                        <a:gd name="T44" fmla="*/ 9 w 17"/>
                        <a:gd name="T45" fmla="*/ 11 h 17"/>
                        <a:gd name="T46" fmla="*/ 8 w 17"/>
                        <a:gd name="T47" fmla="*/ 6 h 17"/>
                        <a:gd name="T48" fmla="*/ 5 w 17"/>
                        <a:gd name="T49" fmla="*/ 14 h 17"/>
                        <a:gd name="T50" fmla="*/ 11 w 17"/>
                        <a:gd name="T51" fmla="*/ 3 h 17"/>
                        <a:gd name="T52" fmla="*/ 15 w 17"/>
                        <a:gd name="T53" fmla="*/ 7 h 17"/>
                        <a:gd name="T54" fmla="*/ 16 w 17"/>
                        <a:gd name="T55" fmla="*/ 9 h 17"/>
                        <a:gd name="T56" fmla="*/ 17 w 17"/>
                        <a:gd name="T57" fmla="*/ 7 h 17"/>
                        <a:gd name="T58" fmla="*/ 17 w 17"/>
                        <a:gd name="T59" fmla="*/ 5 h 17"/>
                        <a:gd name="T60" fmla="*/ 14 w 17"/>
                        <a:gd name="T61" fmla="*/ 3 h 17"/>
                        <a:gd name="T62" fmla="*/ 12 w 17"/>
                        <a:gd name="T63" fmla="*/ 1 h 17"/>
                        <a:gd name="T64" fmla="*/ 15 w 17"/>
                        <a:gd name="T65" fmla="*/ 3 h 17"/>
                        <a:gd name="T66" fmla="*/ 17 w 17"/>
                        <a:gd name="T67" fmla="*/ 6 h 17"/>
                        <a:gd name="T68" fmla="*/ 16 w 17"/>
                        <a:gd name="T69" fmla="*/ 9 h 17"/>
                        <a:gd name="T70" fmla="*/ 16 w 17"/>
                        <a:gd name="T71" fmla="*/ 9 h 17"/>
                        <a:gd name="T72" fmla="*/ 17 w 17"/>
                        <a:gd name="T73" fmla="*/ 9 h 17"/>
                        <a:gd name="T74" fmla="*/ 15 w 17"/>
                        <a:gd name="T75" fmla="*/ 9 h 17"/>
                        <a:gd name="T76" fmla="*/ 15 w 17"/>
                        <a:gd name="T77" fmla="*/ 9 h 17"/>
                        <a:gd name="T78" fmla="*/ 16 w 17"/>
                        <a:gd name="T79" fmla="*/ 9 h 17"/>
                        <a:gd name="T80" fmla="*/ 17 w 17"/>
                        <a:gd name="T81" fmla="*/ 5 h 17"/>
                        <a:gd name="T82" fmla="*/ 8 w 17"/>
                        <a:gd name="T83" fmla="*/ 1 h 17"/>
                        <a:gd name="T84" fmla="*/ 3 w 17"/>
                        <a:gd name="T85" fmla="*/ 3 h 17"/>
                        <a:gd name="T86" fmla="*/ 3 w 17"/>
                        <a:gd name="T87" fmla="*/ 4 h 17"/>
                        <a:gd name="T88" fmla="*/ 1 w 17"/>
                        <a:gd name="T89" fmla="*/ 7 h 17"/>
                        <a:gd name="T90" fmla="*/ 1 w 17"/>
                        <a:gd name="T91" fmla="*/ 10 h 17"/>
                        <a:gd name="T92" fmla="*/ 1 w 17"/>
                        <a:gd name="T93" fmla="*/ 13 h 17"/>
                        <a:gd name="T94" fmla="*/ 2 w 17"/>
                        <a:gd name="T95" fmla="*/ 14 h 17"/>
                        <a:gd name="T96" fmla="*/ 4 w 17"/>
                        <a:gd name="T97" fmla="*/ 15 h 17"/>
                        <a:gd name="T98" fmla="*/ 6 w 17"/>
                        <a:gd name="T99" fmla="*/ 17 h 17"/>
                        <a:gd name="T100" fmla="*/ 7 w 17"/>
                        <a:gd name="T101" fmla="*/ 16 h 17"/>
                        <a:gd name="T102" fmla="*/ 9 w 17"/>
                        <a:gd name="T103" fmla="*/ 17 h 17"/>
                        <a:gd name="T104" fmla="*/ 12 w 17"/>
                        <a:gd name="T105" fmla="*/ 16 h 17"/>
                        <a:gd name="T106" fmla="*/ 17 w 17"/>
                        <a:gd name="T107" fmla="*/ 7 h 17"/>
                        <a:gd name="T108" fmla="*/ 16 w 17"/>
                        <a:gd name="T109" fmla="*/ 6 h 17"/>
                        <a:gd name="T110" fmla="*/ 16 w 17"/>
                        <a:gd name="T111" fmla="*/ 6 h 17"/>
                        <a:gd name="T112" fmla="*/ 17 w 17"/>
                        <a:gd name="T113" fmla="*/ 6 h 17"/>
                        <a:gd name="T114" fmla="*/ 17 w 17"/>
                        <a:gd name="T115" fmla="*/ 7 h 17"/>
                        <a:gd name="T116" fmla="*/ 17 w 17"/>
                        <a:gd name="T117" fmla="*/ 8 h 17"/>
                        <a:gd name="T118" fmla="*/ 17 w 17"/>
                        <a:gd name="T119" fmla="*/ 8 h 17"/>
                        <a:gd name="T120" fmla="*/ 17 w 17"/>
                        <a:gd name="T121" fmla="*/ 9 h 17"/>
                        <a:gd name="T122" fmla="*/ 16 w 17"/>
                        <a:gd name="T123"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 h="17">
                          <a:moveTo>
                            <a:pt x="12" y="15"/>
                          </a:moveTo>
                          <a:cubicBezTo>
                            <a:pt x="12" y="15"/>
                            <a:pt x="12" y="15"/>
                            <a:pt x="13" y="15"/>
                          </a:cubicBezTo>
                          <a:cubicBezTo>
                            <a:pt x="13" y="15"/>
                            <a:pt x="13" y="15"/>
                            <a:pt x="13" y="14"/>
                          </a:cubicBezTo>
                          <a:cubicBezTo>
                            <a:pt x="14" y="14"/>
                            <a:pt x="14" y="13"/>
                            <a:pt x="14" y="13"/>
                          </a:cubicBezTo>
                          <a:cubicBezTo>
                            <a:pt x="14" y="13"/>
                            <a:pt x="14" y="13"/>
                            <a:pt x="14" y="13"/>
                          </a:cubicBezTo>
                          <a:cubicBezTo>
                            <a:pt x="14" y="12"/>
                            <a:pt x="14" y="12"/>
                            <a:pt x="14" y="12"/>
                          </a:cubicBezTo>
                          <a:cubicBezTo>
                            <a:pt x="14" y="12"/>
                            <a:pt x="15" y="12"/>
                            <a:pt x="15" y="11"/>
                          </a:cubicBezTo>
                          <a:cubicBezTo>
                            <a:pt x="15" y="11"/>
                            <a:pt x="14" y="10"/>
                            <a:pt x="14" y="10"/>
                          </a:cubicBezTo>
                          <a:cubicBezTo>
                            <a:pt x="14" y="10"/>
                            <a:pt x="14" y="10"/>
                            <a:pt x="14" y="9"/>
                          </a:cubicBezTo>
                          <a:cubicBezTo>
                            <a:pt x="14" y="9"/>
                            <a:pt x="14" y="9"/>
                            <a:pt x="14" y="9"/>
                          </a:cubicBezTo>
                          <a:cubicBezTo>
                            <a:pt x="14" y="9"/>
                            <a:pt x="14" y="9"/>
                            <a:pt x="14" y="9"/>
                          </a:cubicBezTo>
                          <a:cubicBezTo>
                            <a:pt x="14" y="9"/>
                            <a:pt x="14" y="9"/>
                            <a:pt x="14" y="9"/>
                          </a:cubicBezTo>
                          <a:cubicBezTo>
                            <a:pt x="14" y="9"/>
                            <a:pt x="14" y="9"/>
                            <a:pt x="14" y="8"/>
                          </a:cubicBezTo>
                          <a:cubicBezTo>
                            <a:pt x="14" y="8"/>
                            <a:pt x="14" y="7"/>
                            <a:pt x="13" y="7"/>
                          </a:cubicBezTo>
                          <a:cubicBezTo>
                            <a:pt x="13" y="7"/>
                            <a:pt x="13" y="7"/>
                            <a:pt x="13" y="7"/>
                          </a:cubicBezTo>
                          <a:cubicBezTo>
                            <a:pt x="13" y="7"/>
                            <a:pt x="12" y="7"/>
                            <a:pt x="12" y="7"/>
                          </a:cubicBezTo>
                          <a:cubicBezTo>
                            <a:pt x="12" y="7"/>
                            <a:pt x="12" y="7"/>
                            <a:pt x="12" y="7"/>
                          </a:cubicBezTo>
                          <a:cubicBezTo>
                            <a:pt x="12" y="7"/>
                            <a:pt x="12" y="7"/>
                            <a:pt x="12" y="7"/>
                          </a:cubicBezTo>
                          <a:cubicBezTo>
                            <a:pt x="12" y="7"/>
                            <a:pt x="12" y="6"/>
                            <a:pt x="12" y="6"/>
                          </a:cubicBezTo>
                          <a:cubicBezTo>
                            <a:pt x="12" y="6"/>
                            <a:pt x="12" y="6"/>
                            <a:pt x="12" y="6"/>
                          </a:cubicBezTo>
                          <a:cubicBezTo>
                            <a:pt x="12" y="6"/>
                            <a:pt x="12" y="5"/>
                            <a:pt x="11" y="5"/>
                          </a:cubicBezTo>
                          <a:cubicBezTo>
                            <a:pt x="11" y="5"/>
                            <a:pt x="11" y="5"/>
                            <a:pt x="11"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9" y="5"/>
                          </a:cubicBezTo>
                          <a:cubicBezTo>
                            <a:pt x="9" y="4"/>
                            <a:pt x="9" y="4"/>
                            <a:pt x="9" y="4"/>
                          </a:cubicBezTo>
                          <a:cubicBezTo>
                            <a:pt x="8" y="4"/>
                            <a:pt x="8" y="4"/>
                            <a:pt x="8" y="4"/>
                          </a:cubicBezTo>
                          <a:cubicBezTo>
                            <a:pt x="8" y="4"/>
                            <a:pt x="8" y="4"/>
                            <a:pt x="7" y="4"/>
                          </a:cubicBezTo>
                          <a:cubicBezTo>
                            <a:pt x="7" y="4"/>
                            <a:pt x="7" y="5"/>
                            <a:pt x="7" y="5"/>
                          </a:cubicBezTo>
                          <a:cubicBezTo>
                            <a:pt x="7" y="5"/>
                            <a:pt x="7" y="5"/>
                            <a:pt x="7" y="5"/>
                          </a:cubicBezTo>
                          <a:cubicBezTo>
                            <a:pt x="7" y="5"/>
                            <a:pt x="7" y="5"/>
                            <a:pt x="7" y="4"/>
                          </a:cubicBezTo>
                          <a:cubicBezTo>
                            <a:pt x="7" y="4"/>
                            <a:pt x="7" y="4"/>
                            <a:pt x="7" y="4"/>
                          </a:cubicBezTo>
                          <a:cubicBezTo>
                            <a:pt x="6" y="4"/>
                            <a:pt x="6" y="4"/>
                            <a:pt x="6" y="5"/>
                          </a:cubicBezTo>
                          <a:cubicBezTo>
                            <a:pt x="6" y="5"/>
                            <a:pt x="5" y="5"/>
                            <a:pt x="5" y="5"/>
                          </a:cubicBezTo>
                          <a:cubicBezTo>
                            <a:pt x="5" y="5"/>
                            <a:pt x="5" y="5"/>
                            <a:pt x="5" y="5"/>
                          </a:cubicBezTo>
                          <a:cubicBezTo>
                            <a:pt x="5" y="5"/>
                            <a:pt x="5" y="6"/>
                            <a:pt x="5" y="6"/>
                          </a:cubicBezTo>
                          <a:cubicBezTo>
                            <a:pt x="5" y="6"/>
                            <a:pt x="5" y="6"/>
                            <a:pt x="5" y="6"/>
                          </a:cubicBezTo>
                          <a:cubicBezTo>
                            <a:pt x="5" y="6"/>
                            <a:pt x="5" y="6"/>
                            <a:pt x="5" y="6"/>
                          </a:cubicBezTo>
                          <a:cubicBezTo>
                            <a:pt x="5" y="6"/>
                            <a:pt x="5" y="6"/>
                            <a:pt x="5" y="6"/>
                          </a:cubicBezTo>
                          <a:cubicBezTo>
                            <a:pt x="5" y="6"/>
                            <a:pt x="5" y="6"/>
                            <a:pt x="5" y="6"/>
                          </a:cubicBezTo>
                          <a:cubicBezTo>
                            <a:pt x="4" y="6"/>
                            <a:pt x="4" y="6"/>
                            <a:pt x="4" y="6"/>
                          </a:cubicBezTo>
                          <a:cubicBezTo>
                            <a:pt x="4" y="6"/>
                            <a:pt x="4" y="6"/>
                            <a:pt x="4" y="7"/>
                          </a:cubicBezTo>
                          <a:cubicBezTo>
                            <a:pt x="4" y="7"/>
                            <a:pt x="4" y="7"/>
                            <a:pt x="4" y="7"/>
                          </a:cubicBezTo>
                          <a:cubicBezTo>
                            <a:pt x="4" y="7"/>
                            <a:pt x="4" y="8"/>
                            <a:pt x="4" y="8"/>
                          </a:cubicBezTo>
                          <a:cubicBezTo>
                            <a:pt x="4" y="8"/>
                            <a:pt x="4" y="8"/>
                            <a:pt x="4" y="8"/>
                          </a:cubicBezTo>
                          <a:cubicBezTo>
                            <a:pt x="4" y="8"/>
                            <a:pt x="4" y="8"/>
                            <a:pt x="3" y="8"/>
                          </a:cubicBezTo>
                          <a:cubicBezTo>
                            <a:pt x="3" y="8"/>
                            <a:pt x="3" y="9"/>
                            <a:pt x="3" y="10"/>
                          </a:cubicBezTo>
                          <a:cubicBezTo>
                            <a:pt x="4" y="10"/>
                            <a:pt x="4" y="10"/>
                            <a:pt x="4" y="10"/>
                          </a:cubicBezTo>
                          <a:cubicBezTo>
                            <a:pt x="4" y="10"/>
                            <a:pt x="4" y="10"/>
                            <a:pt x="4" y="10"/>
                          </a:cubicBezTo>
                          <a:cubicBezTo>
                            <a:pt x="4" y="10"/>
                            <a:pt x="3" y="10"/>
                            <a:pt x="3" y="10"/>
                          </a:cubicBezTo>
                          <a:cubicBezTo>
                            <a:pt x="3" y="10"/>
                            <a:pt x="3" y="10"/>
                            <a:pt x="3" y="10"/>
                          </a:cubicBezTo>
                          <a:cubicBezTo>
                            <a:pt x="3" y="10"/>
                            <a:pt x="3" y="10"/>
                            <a:pt x="3" y="11"/>
                          </a:cubicBezTo>
                          <a:cubicBezTo>
                            <a:pt x="3" y="11"/>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5" y="13"/>
                            <a:pt x="5" y="13"/>
                          </a:cubicBezTo>
                          <a:cubicBezTo>
                            <a:pt x="5" y="13"/>
                            <a:pt x="5" y="13"/>
                            <a:pt x="5" y="13"/>
                          </a:cubicBezTo>
                          <a:cubicBezTo>
                            <a:pt x="5" y="13"/>
                            <a:pt x="5" y="13"/>
                            <a:pt x="6" y="13"/>
                          </a:cubicBezTo>
                          <a:cubicBezTo>
                            <a:pt x="6" y="13"/>
                            <a:pt x="6" y="13"/>
                            <a:pt x="6" y="13"/>
                          </a:cubicBezTo>
                          <a:cubicBezTo>
                            <a:pt x="6" y="13"/>
                            <a:pt x="6" y="13"/>
                            <a:pt x="6" y="13"/>
                          </a:cubicBezTo>
                          <a:cubicBezTo>
                            <a:pt x="6" y="13"/>
                            <a:pt x="6" y="13"/>
                            <a:pt x="6" y="13"/>
                          </a:cubicBezTo>
                          <a:cubicBezTo>
                            <a:pt x="6" y="14"/>
                            <a:pt x="6" y="14"/>
                            <a:pt x="7" y="14"/>
                          </a:cubicBezTo>
                          <a:cubicBezTo>
                            <a:pt x="7" y="14"/>
                            <a:pt x="7" y="14"/>
                            <a:pt x="7" y="14"/>
                          </a:cubicBezTo>
                          <a:cubicBezTo>
                            <a:pt x="8" y="14"/>
                            <a:pt x="8" y="14"/>
                            <a:pt x="8" y="14"/>
                          </a:cubicBezTo>
                          <a:cubicBezTo>
                            <a:pt x="9" y="14"/>
                            <a:pt x="9" y="14"/>
                            <a:pt x="9" y="13"/>
                          </a:cubicBezTo>
                          <a:cubicBezTo>
                            <a:pt x="9" y="13"/>
                            <a:pt x="9" y="13"/>
                            <a:pt x="9" y="13"/>
                          </a:cubicBezTo>
                          <a:cubicBezTo>
                            <a:pt x="9" y="13"/>
                            <a:pt x="9" y="13"/>
                            <a:pt x="9" y="13"/>
                          </a:cubicBezTo>
                          <a:cubicBezTo>
                            <a:pt x="9" y="13"/>
                            <a:pt x="10" y="13"/>
                            <a:pt x="10" y="13"/>
                          </a:cubicBezTo>
                          <a:cubicBezTo>
                            <a:pt x="10" y="12"/>
                            <a:pt x="10" y="12"/>
                            <a:pt x="10" y="12"/>
                          </a:cubicBezTo>
                          <a:cubicBezTo>
                            <a:pt x="10" y="12"/>
                            <a:pt x="11" y="12"/>
                            <a:pt x="10" y="11"/>
                          </a:cubicBezTo>
                          <a:cubicBezTo>
                            <a:pt x="10" y="11"/>
                            <a:pt x="10" y="11"/>
                            <a:pt x="10" y="11"/>
                          </a:cubicBezTo>
                          <a:cubicBezTo>
                            <a:pt x="10" y="11"/>
                            <a:pt x="10" y="11"/>
                            <a:pt x="10" y="11"/>
                          </a:cubicBezTo>
                          <a:cubicBezTo>
                            <a:pt x="10" y="11"/>
                            <a:pt x="10" y="11"/>
                            <a:pt x="10" y="11"/>
                          </a:cubicBezTo>
                          <a:cubicBezTo>
                            <a:pt x="10" y="11"/>
                            <a:pt x="10" y="11"/>
                            <a:pt x="10" y="11"/>
                          </a:cubicBezTo>
                          <a:cubicBezTo>
                            <a:pt x="11" y="11"/>
                            <a:pt x="11" y="11"/>
                            <a:pt x="11" y="11"/>
                          </a:cubicBezTo>
                          <a:cubicBezTo>
                            <a:pt x="11" y="11"/>
                            <a:pt x="11" y="11"/>
                            <a:pt x="11" y="11"/>
                          </a:cubicBezTo>
                          <a:cubicBezTo>
                            <a:pt x="11" y="10"/>
                            <a:pt x="11" y="10"/>
                            <a:pt x="11" y="10"/>
                          </a:cubicBezTo>
                          <a:cubicBezTo>
                            <a:pt x="11" y="9"/>
                            <a:pt x="11" y="9"/>
                            <a:pt x="11" y="9"/>
                          </a:cubicBezTo>
                          <a:cubicBezTo>
                            <a:pt x="11" y="9"/>
                            <a:pt x="10" y="9"/>
                            <a:pt x="10" y="9"/>
                          </a:cubicBezTo>
                          <a:cubicBezTo>
                            <a:pt x="10" y="9"/>
                            <a:pt x="10" y="9"/>
                            <a:pt x="10" y="9"/>
                          </a:cubicBezTo>
                          <a:cubicBezTo>
                            <a:pt x="10" y="8"/>
                            <a:pt x="10" y="8"/>
                            <a:pt x="10" y="8"/>
                          </a:cubicBezTo>
                          <a:cubicBezTo>
                            <a:pt x="10" y="7"/>
                            <a:pt x="9" y="7"/>
                            <a:pt x="9" y="7"/>
                          </a:cubicBezTo>
                          <a:cubicBezTo>
                            <a:pt x="9" y="7"/>
                            <a:pt x="9"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7" y="7"/>
                            <a:pt x="7" y="7"/>
                          </a:cubicBezTo>
                          <a:cubicBezTo>
                            <a:pt x="7" y="7"/>
                            <a:pt x="7" y="7"/>
                            <a:pt x="7" y="7"/>
                          </a:cubicBezTo>
                          <a:cubicBezTo>
                            <a:pt x="7" y="7"/>
                            <a:pt x="7" y="7"/>
                            <a:pt x="7" y="7"/>
                          </a:cubicBezTo>
                          <a:cubicBezTo>
                            <a:pt x="7" y="7"/>
                            <a:pt x="7" y="8"/>
                            <a:pt x="7" y="8"/>
                          </a:cubicBezTo>
                          <a:cubicBezTo>
                            <a:pt x="7" y="8"/>
                            <a:pt x="6" y="8"/>
                            <a:pt x="6" y="8"/>
                          </a:cubicBezTo>
                          <a:cubicBezTo>
                            <a:pt x="6" y="8"/>
                            <a:pt x="6" y="8"/>
                            <a:pt x="6" y="8"/>
                          </a:cubicBezTo>
                          <a:cubicBezTo>
                            <a:pt x="6" y="8"/>
                            <a:pt x="6" y="8"/>
                            <a:pt x="6" y="8"/>
                          </a:cubicBezTo>
                          <a:cubicBezTo>
                            <a:pt x="6" y="8"/>
                            <a:pt x="6" y="9"/>
                            <a:pt x="6" y="9"/>
                          </a:cubicBezTo>
                          <a:cubicBezTo>
                            <a:pt x="6" y="9"/>
                            <a:pt x="6" y="9"/>
                            <a:pt x="6" y="9"/>
                          </a:cubicBezTo>
                          <a:cubicBezTo>
                            <a:pt x="6" y="10"/>
                            <a:pt x="6" y="10"/>
                            <a:pt x="6" y="10"/>
                          </a:cubicBezTo>
                          <a:cubicBezTo>
                            <a:pt x="6" y="10"/>
                            <a:pt x="6" y="10"/>
                            <a:pt x="6" y="11"/>
                          </a:cubicBezTo>
                          <a:cubicBezTo>
                            <a:pt x="7" y="11"/>
                            <a:pt x="7" y="11"/>
                            <a:pt x="8" y="11"/>
                          </a:cubicBezTo>
                          <a:cubicBezTo>
                            <a:pt x="8" y="11"/>
                            <a:pt x="8" y="11"/>
                            <a:pt x="8" y="10"/>
                          </a:cubicBezTo>
                          <a:cubicBezTo>
                            <a:pt x="9" y="10"/>
                            <a:pt x="9" y="10"/>
                            <a:pt x="9" y="10"/>
                          </a:cubicBezTo>
                          <a:cubicBezTo>
                            <a:pt x="9" y="10"/>
                            <a:pt x="9" y="10"/>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10"/>
                            <a:pt x="9" y="10"/>
                          </a:cubicBezTo>
                          <a:cubicBezTo>
                            <a:pt x="9" y="10"/>
                            <a:pt x="9" y="11"/>
                            <a:pt x="9" y="11"/>
                          </a:cubicBezTo>
                          <a:cubicBezTo>
                            <a:pt x="8" y="12"/>
                            <a:pt x="7" y="12"/>
                            <a:pt x="6" y="12"/>
                          </a:cubicBezTo>
                          <a:cubicBezTo>
                            <a:pt x="6" y="11"/>
                            <a:pt x="5" y="11"/>
                            <a:pt x="5" y="10"/>
                          </a:cubicBezTo>
                          <a:cubicBezTo>
                            <a:pt x="5" y="10"/>
                            <a:pt x="5" y="9"/>
                            <a:pt x="5" y="9"/>
                          </a:cubicBezTo>
                          <a:cubicBezTo>
                            <a:pt x="5" y="8"/>
                            <a:pt x="6" y="7"/>
                            <a:pt x="6" y="6"/>
                          </a:cubicBezTo>
                          <a:cubicBezTo>
                            <a:pt x="7" y="6"/>
                            <a:pt x="7" y="6"/>
                            <a:pt x="8" y="6"/>
                          </a:cubicBezTo>
                          <a:cubicBezTo>
                            <a:pt x="8" y="6"/>
                            <a:pt x="9" y="6"/>
                            <a:pt x="9" y="6"/>
                          </a:cubicBezTo>
                          <a:cubicBezTo>
                            <a:pt x="10" y="7"/>
                            <a:pt x="11" y="8"/>
                            <a:pt x="12" y="8"/>
                          </a:cubicBezTo>
                          <a:cubicBezTo>
                            <a:pt x="12" y="9"/>
                            <a:pt x="12" y="10"/>
                            <a:pt x="12" y="11"/>
                          </a:cubicBezTo>
                          <a:cubicBezTo>
                            <a:pt x="12" y="12"/>
                            <a:pt x="11" y="13"/>
                            <a:pt x="11" y="14"/>
                          </a:cubicBezTo>
                          <a:cubicBezTo>
                            <a:pt x="9" y="15"/>
                            <a:pt x="7" y="15"/>
                            <a:pt x="5" y="14"/>
                          </a:cubicBezTo>
                          <a:cubicBezTo>
                            <a:pt x="4" y="14"/>
                            <a:pt x="3" y="13"/>
                            <a:pt x="3" y="12"/>
                          </a:cubicBezTo>
                          <a:cubicBezTo>
                            <a:pt x="2" y="11"/>
                            <a:pt x="2" y="10"/>
                            <a:pt x="2" y="9"/>
                          </a:cubicBezTo>
                          <a:cubicBezTo>
                            <a:pt x="2" y="7"/>
                            <a:pt x="4" y="5"/>
                            <a:pt x="5" y="4"/>
                          </a:cubicBezTo>
                          <a:cubicBezTo>
                            <a:pt x="6" y="3"/>
                            <a:pt x="7" y="3"/>
                            <a:pt x="8" y="3"/>
                          </a:cubicBezTo>
                          <a:cubicBezTo>
                            <a:pt x="9" y="3"/>
                            <a:pt x="10" y="3"/>
                            <a:pt x="11" y="3"/>
                          </a:cubicBezTo>
                          <a:cubicBezTo>
                            <a:pt x="10" y="3"/>
                            <a:pt x="9" y="3"/>
                            <a:pt x="9" y="3"/>
                          </a:cubicBezTo>
                          <a:cubicBezTo>
                            <a:pt x="8" y="3"/>
                            <a:pt x="7" y="3"/>
                            <a:pt x="7" y="3"/>
                          </a:cubicBezTo>
                          <a:cubicBezTo>
                            <a:pt x="8" y="3"/>
                            <a:pt x="10" y="2"/>
                            <a:pt x="11" y="3"/>
                          </a:cubicBezTo>
                          <a:cubicBezTo>
                            <a:pt x="12" y="3"/>
                            <a:pt x="14" y="4"/>
                            <a:pt x="14" y="5"/>
                          </a:cubicBezTo>
                          <a:cubicBezTo>
                            <a:pt x="15" y="6"/>
                            <a:pt x="15" y="7"/>
                            <a:pt x="15" y="7"/>
                          </a:cubicBezTo>
                          <a:cubicBezTo>
                            <a:pt x="15" y="8"/>
                            <a:pt x="15" y="8"/>
                            <a:pt x="15" y="8"/>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7" y="9"/>
                            <a:pt x="17" y="9"/>
                          </a:cubicBezTo>
                          <a:cubicBezTo>
                            <a:pt x="17" y="8"/>
                            <a:pt x="17" y="8"/>
                            <a:pt x="17" y="8"/>
                          </a:cubicBezTo>
                          <a:cubicBezTo>
                            <a:pt x="17" y="7"/>
                            <a:pt x="17" y="7"/>
                            <a:pt x="17" y="7"/>
                          </a:cubicBezTo>
                          <a:cubicBezTo>
                            <a:pt x="17" y="6"/>
                            <a:pt x="17" y="6"/>
                            <a:pt x="17" y="6"/>
                          </a:cubicBezTo>
                          <a:cubicBezTo>
                            <a:pt x="17" y="6"/>
                            <a:pt x="17" y="6"/>
                            <a:pt x="17" y="6"/>
                          </a:cubicBezTo>
                          <a:cubicBezTo>
                            <a:pt x="16" y="6"/>
                            <a:pt x="16" y="6"/>
                            <a:pt x="16" y="6"/>
                          </a:cubicBezTo>
                          <a:cubicBezTo>
                            <a:pt x="16" y="6"/>
                            <a:pt x="16" y="6"/>
                            <a:pt x="16" y="6"/>
                          </a:cubicBezTo>
                          <a:cubicBezTo>
                            <a:pt x="16" y="6"/>
                            <a:pt x="17" y="6"/>
                            <a:pt x="17" y="5"/>
                          </a:cubicBezTo>
                          <a:cubicBezTo>
                            <a:pt x="17" y="5"/>
                            <a:pt x="17" y="5"/>
                            <a:pt x="17" y="5"/>
                          </a:cubicBezTo>
                          <a:cubicBezTo>
                            <a:pt x="17" y="5"/>
                            <a:pt x="16" y="4"/>
                            <a:pt x="16" y="4"/>
                          </a:cubicBezTo>
                          <a:cubicBezTo>
                            <a:pt x="16" y="4"/>
                            <a:pt x="15" y="3"/>
                            <a:pt x="15" y="3"/>
                          </a:cubicBezTo>
                          <a:cubicBezTo>
                            <a:pt x="15" y="3"/>
                            <a:pt x="15" y="3"/>
                            <a:pt x="15" y="3"/>
                          </a:cubicBezTo>
                          <a:cubicBezTo>
                            <a:pt x="15" y="3"/>
                            <a:pt x="15" y="3"/>
                            <a:pt x="14" y="3"/>
                          </a:cubicBezTo>
                          <a:cubicBezTo>
                            <a:pt x="14" y="3"/>
                            <a:pt x="14" y="3"/>
                            <a:pt x="14" y="3"/>
                          </a:cubicBezTo>
                          <a:cubicBezTo>
                            <a:pt x="14" y="3"/>
                            <a:pt x="14" y="3"/>
                            <a:pt x="14" y="3"/>
                          </a:cubicBezTo>
                          <a:cubicBezTo>
                            <a:pt x="14" y="3"/>
                            <a:pt x="14" y="3"/>
                            <a:pt x="14" y="3"/>
                          </a:cubicBezTo>
                          <a:cubicBezTo>
                            <a:pt x="14" y="2"/>
                            <a:pt x="14" y="2"/>
                            <a:pt x="14" y="2"/>
                          </a:cubicBezTo>
                          <a:cubicBezTo>
                            <a:pt x="14" y="1"/>
                            <a:pt x="13" y="1"/>
                            <a:pt x="12" y="1"/>
                          </a:cubicBezTo>
                          <a:cubicBezTo>
                            <a:pt x="13" y="1"/>
                            <a:pt x="14" y="2"/>
                            <a:pt x="14" y="2"/>
                          </a:cubicBezTo>
                          <a:cubicBezTo>
                            <a:pt x="14" y="2"/>
                            <a:pt x="14" y="3"/>
                            <a:pt x="14" y="3"/>
                          </a:cubicBezTo>
                          <a:cubicBezTo>
                            <a:pt x="14" y="3"/>
                            <a:pt x="14" y="3"/>
                            <a:pt x="14" y="3"/>
                          </a:cubicBezTo>
                          <a:cubicBezTo>
                            <a:pt x="14" y="3"/>
                            <a:pt x="14" y="3"/>
                            <a:pt x="14" y="3"/>
                          </a:cubicBezTo>
                          <a:cubicBezTo>
                            <a:pt x="14" y="3"/>
                            <a:pt x="15" y="3"/>
                            <a:pt x="15" y="3"/>
                          </a:cubicBezTo>
                          <a:cubicBezTo>
                            <a:pt x="15" y="3"/>
                            <a:pt x="15" y="3"/>
                            <a:pt x="15" y="3"/>
                          </a:cubicBezTo>
                          <a:cubicBezTo>
                            <a:pt x="16" y="4"/>
                            <a:pt x="16" y="4"/>
                            <a:pt x="16" y="4"/>
                          </a:cubicBezTo>
                          <a:cubicBezTo>
                            <a:pt x="16" y="5"/>
                            <a:pt x="17" y="5"/>
                            <a:pt x="17" y="5"/>
                          </a:cubicBezTo>
                          <a:cubicBezTo>
                            <a:pt x="17" y="5"/>
                            <a:pt x="16" y="6"/>
                            <a:pt x="16" y="6"/>
                          </a:cubicBezTo>
                          <a:cubicBezTo>
                            <a:pt x="16" y="6"/>
                            <a:pt x="17" y="6"/>
                            <a:pt x="17" y="6"/>
                          </a:cubicBezTo>
                          <a:cubicBezTo>
                            <a:pt x="17" y="7"/>
                            <a:pt x="17" y="7"/>
                            <a:pt x="17" y="7"/>
                          </a:cubicBezTo>
                          <a:cubicBezTo>
                            <a:pt x="17" y="8"/>
                            <a:pt x="17" y="8"/>
                            <a:pt x="17" y="8"/>
                          </a:cubicBezTo>
                          <a:cubicBezTo>
                            <a:pt x="17" y="9"/>
                            <a:pt x="17" y="9"/>
                            <a:pt x="16" y="9"/>
                          </a:cubicBezTo>
                          <a:cubicBezTo>
                            <a:pt x="16" y="9"/>
                            <a:pt x="16" y="9"/>
                            <a:pt x="16" y="9"/>
                          </a:cubicBezTo>
                          <a:cubicBezTo>
                            <a:pt x="16" y="9"/>
                            <a:pt x="16" y="9"/>
                            <a:pt x="16" y="9"/>
                          </a:cubicBezTo>
                          <a:cubicBezTo>
                            <a:pt x="16" y="9"/>
                            <a:pt x="16" y="9"/>
                            <a:pt x="16" y="9"/>
                          </a:cubicBezTo>
                          <a:cubicBezTo>
                            <a:pt x="15" y="9"/>
                            <a:pt x="15" y="9"/>
                            <a:pt x="15" y="9"/>
                          </a:cubicBezTo>
                          <a:cubicBezTo>
                            <a:pt x="15" y="9"/>
                            <a:pt x="15" y="9"/>
                            <a:pt x="15" y="9"/>
                          </a:cubicBezTo>
                          <a:cubicBezTo>
                            <a:pt x="15" y="9"/>
                            <a:pt x="15"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7" y="9"/>
                          </a:cubicBezTo>
                          <a:cubicBezTo>
                            <a:pt x="16" y="9"/>
                            <a:pt x="16" y="9"/>
                            <a:pt x="16" y="9"/>
                          </a:cubicBezTo>
                          <a:cubicBezTo>
                            <a:pt x="16" y="9"/>
                            <a:pt x="16" y="9"/>
                            <a:pt x="16" y="9"/>
                          </a:cubicBezTo>
                          <a:cubicBezTo>
                            <a:pt x="16" y="9"/>
                            <a:pt x="16" y="9"/>
                            <a:pt x="16" y="9"/>
                          </a:cubicBezTo>
                          <a:cubicBezTo>
                            <a:pt x="16" y="9"/>
                            <a:pt x="16" y="9"/>
                            <a:pt x="16" y="9"/>
                          </a:cubicBezTo>
                          <a:cubicBezTo>
                            <a:pt x="16" y="9"/>
                            <a:pt x="15" y="9"/>
                            <a:pt x="15" y="9"/>
                          </a:cubicBezTo>
                          <a:cubicBezTo>
                            <a:pt x="15" y="9"/>
                            <a:pt x="15" y="9"/>
                            <a:pt x="15" y="9"/>
                          </a:cubicBezTo>
                          <a:cubicBezTo>
                            <a:pt x="15" y="9"/>
                            <a:pt x="15" y="8"/>
                            <a:pt x="15" y="8"/>
                          </a:cubicBezTo>
                          <a:cubicBezTo>
                            <a:pt x="15" y="7"/>
                            <a:pt x="15" y="7"/>
                            <a:pt x="15" y="6"/>
                          </a:cubicBezTo>
                          <a:cubicBezTo>
                            <a:pt x="15" y="7"/>
                            <a:pt x="15" y="7"/>
                            <a:pt x="15" y="8"/>
                          </a:cubicBezTo>
                          <a:cubicBezTo>
                            <a:pt x="15" y="8"/>
                            <a:pt x="15" y="8"/>
                            <a:pt x="15" y="9"/>
                          </a:cubicBezTo>
                          <a:cubicBezTo>
                            <a:pt x="15" y="9"/>
                            <a:pt x="15" y="9"/>
                            <a:pt x="15" y="9"/>
                          </a:cubicBezTo>
                          <a:cubicBezTo>
                            <a:pt x="15" y="9"/>
                            <a:pt x="15" y="9"/>
                            <a:pt x="16" y="9"/>
                          </a:cubicBezTo>
                          <a:cubicBezTo>
                            <a:pt x="16" y="9"/>
                            <a:pt x="16" y="9"/>
                            <a:pt x="16" y="9"/>
                          </a:cubicBezTo>
                          <a:cubicBezTo>
                            <a:pt x="16" y="9"/>
                            <a:pt x="16" y="9"/>
                            <a:pt x="16" y="9"/>
                          </a:cubicBezTo>
                          <a:cubicBezTo>
                            <a:pt x="16" y="9"/>
                            <a:pt x="16" y="9"/>
                            <a:pt x="16" y="9"/>
                          </a:cubicBezTo>
                          <a:cubicBezTo>
                            <a:pt x="17" y="9"/>
                            <a:pt x="17" y="9"/>
                            <a:pt x="17" y="8"/>
                          </a:cubicBezTo>
                          <a:cubicBezTo>
                            <a:pt x="17" y="8"/>
                            <a:pt x="17" y="8"/>
                            <a:pt x="17" y="7"/>
                          </a:cubicBezTo>
                          <a:cubicBezTo>
                            <a:pt x="17" y="7"/>
                            <a:pt x="17" y="7"/>
                            <a:pt x="17" y="6"/>
                          </a:cubicBezTo>
                          <a:cubicBezTo>
                            <a:pt x="17" y="6"/>
                            <a:pt x="17" y="6"/>
                            <a:pt x="16" y="6"/>
                          </a:cubicBezTo>
                          <a:cubicBezTo>
                            <a:pt x="16" y="6"/>
                            <a:pt x="16" y="5"/>
                            <a:pt x="17" y="5"/>
                          </a:cubicBezTo>
                          <a:cubicBezTo>
                            <a:pt x="17" y="5"/>
                            <a:pt x="17" y="5"/>
                            <a:pt x="16" y="5"/>
                          </a:cubicBezTo>
                          <a:cubicBezTo>
                            <a:pt x="17" y="5"/>
                            <a:pt x="17" y="5"/>
                            <a:pt x="16" y="5"/>
                          </a:cubicBezTo>
                          <a:cubicBezTo>
                            <a:pt x="17" y="4"/>
                            <a:pt x="15" y="3"/>
                            <a:pt x="14" y="3"/>
                          </a:cubicBezTo>
                          <a:cubicBezTo>
                            <a:pt x="14" y="2"/>
                            <a:pt x="13" y="1"/>
                            <a:pt x="11" y="2"/>
                          </a:cubicBezTo>
                          <a:cubicBezTo>
                            <a:pt x="11" y="0"/>
                            <a:pt x="8" y="0"/>
                            <a:pt x="8" y="1"/>
                          </a:cubicBezTo>
                          <a:cubicBezTo>
                            <a:pt x="7" y="1"/>
                            <a:pt x="7" y="0"/>
                            <a:pt x="6" y="1"/>
                          </a:cubicBezTo>
                          <a:cubicBezTo>
                            <a:pt x="5" y="1"/>
                            <a:pt x="5" y="2"/>
                            <a:pt x="5" y="2"/>
                          </a:cubicBezTo>
                          <a:cubicBezTo>
                            <a:pt x="5" y="2"/>
                            <a:pt x="4" y="2"/>
                            <a:pt x="3" y="2"/>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4"/>
                            <a:pt x="3" y="4"/>
                            <a:pt x="3" y="4"/>
                          </a:cubicBezTo>
                          <a:cubicBezTo>
                            <a:pt x="2" y="4"/>
                            <a:pt x="2" y="5"/>
                            <a:pt x="2" y="5"/>
                          </a:cubicBezTo>
                          <a:cubicBezTo>
                            <a:pt x="1" y="5"/>
                            <a:pt x="1" y="6"/>
                            <a:pt x="1" y="6"/>
                          </a:cubicBezTo>
                          <a:cubicBezTo>
                            <a:pt x="1" y="6"/>
                            <a:pt x="1" y="6"/>
                            <a:pt x="1" y="6"/>
                          </a:cubicBezTo>
                          <a:cubicBezTo>
                            <a:pt x="1" y="6"/>
                            <a:pt x="1" y="6"/>
                            <a:pt x="1" y="7"/>
                          </a:cubicBezTo>
                          <a:cubicBezTo>
                            <a:pt x="1" y="7"/>
                            <a:pt x="1" y="7"/>
                            <a:pt x="1" y="7"/>
                          </a:cubicBezTo>
                          <a:cubicBezTo>
                            <a:pt x="1" y="7"/>
                            <a:pt x="1" y="7"/>
                            <a:pt x="1" y="7"/>
                          </a:cubicBezTo>
                          <a:cubicBezTo>
                            <a:pt x="0" y="7"/>
                            <a:pt x="0" y="7"/>
                            <a:pt x="0" y="8"/>
                          </a:cubicBezTo>
                          <a:cubicBezTo>
                            <a:pt x="0" y="8"/>
                            <a:pt x="0" y="9"/>
                            <a:pt x="0" y="10"/>
                          </a:cubicBezTo>
                          <a:cubicBezTo>
                            <a:pt x="1" y="10"/>
                            <a:pt x="1" y="10"/>
                            <a:pt x="1" y="10"/>
                          </a:cubicBezTo>
                          <a:cubicBezTo>
                            <a:pt x="1" y="10"/>
                            <a:pt x="1" y="10"/>
                            <a:pt x="1" y="10"/>
                          </a:cubicBezTo>
                          <a:cubicBezTo>
                            <a:pt x="1" y="10"/>
                            <a:pt x="1" y="10"/>
                            <a:pt x="1" y="10"/>
                          </a:cubicBezTo>
                          <a:cubicBezTo>
                            <a:pt x="1" y="10"/>
                            <a:pt x="0" y="10"/>
                            <a:pt x="0" y="10"/>
                          </a:cubicBezTo>
                          <a:cubicBezTo>
                            <a:pt x="0" y="11"/>
                            <a:pt x="0" y="11"/>
                            <a:pt x="0" y="11"/>
                          </a:cubicBezTo>
                          <a:cubicBezTo>
                            <a:pt x="0" y="12"/>
                            <a:pt x="1" y="12"/>
                            <a:pt x="1" y="12"/>
                          </a:cubicBezTo>
                          <a:cubicBezTo>
                            <a:pt x="1" y="13"/>
                            <a:pt x="1" y="13"/>
                            <a:pt x="1" y="13"/>
                          </a:cubicBezTo>
                          <a:cubicBezTo>
                            <a:pt x="1" y="13"/>
                            <a:pt x="1" y="13"/>
                            <a:pt x="2" y="13"/>
                          </a:cubicBezTo>
                          <a:cubicBezTo>
                            <a:pt x="2" y="13"/>
                            <a:pt x="2" y="13"/>
                            <a:pt x="2" y="13"/>
                          </a:cubicBezTo>
                          <a:cubicBezTo>
                            <a:pt x="2" y="13"/>
                            <a:pt x="2" y="13"/>
                            <a:pt x="2" y="13"/>
                          </a:cubicBezTo>
                          <a:cubicBezTo>
                            <a:pt x="2" y="13"/>
                            <a:pt x="2" y="13"/>
                            <a:pt x="2" y="13"/>
                          </a:cubicBezTo>
                          <a:cubicBezTo>
                            <a:pt x="2" y="13"/>
                            <a:pt x="2" y="13"/>
                            <a:pt x="2" y="14"/>
                          </a:cubicBezTo>
                          <a:cubicBezTo>
                            <a:pt x="2" y="14"/>
                            <a:pt x="2" y="14"/>
                            <a:pt x="2" y="14"/>
                          </a:cubicBezTo>
                          <a:cubicBezTo>
                            <a:pt x="2" y="15"/>
                            <a:pt x="3" y="15"/>
                            <a:pt x="3" y="15"/>
                          </a:cubicBezTo>
                          <a:cubicBezTo>
                            <a:pt x="3" y="15"/>
                            <a:pt x="3" y="15"/>
                            <a:pt x="3" y="15"/>
                          </a:cubicBezTo>
                          <a:cubicBezTo>
                            <a:pt x="3" y="15"/>
                            <a:pt x="4" y="15"/>
                            <a:pt x="4" y="15"/>
                          </a:cubicBezTo>
                          <a:cubicBezTo>
                            <a:pt x="4" y="15"/>
                            <a:pt x="4" y="15"/>
                            <a:pt x="4" y="15"/>
                          </a:cubicBezTo>
                          <a:cubicBezTo>
                            <a:pt x="4" y="15"/>
                            <a:pt x="4" y="15"/>
                            <a:pt x="4" y="15"/>
                          </a:cubicBezTo>
                          <a:cubicBezTo>
                            <a:pt x="4" y="15"/>
                            <a:pt x="4" y="15"/>
                            <a:pt x="4" y="15"/>
                          </a:cubicBezTo>
                          <a:cubicBezTo>
                            <a:pt x="4" y="16"/>
                            <a:pt x="4" y="16"/>
                            <a:pt x="4" y="16"/>
                          </a:cubicBezTo>
                          <a:cubicBezTo>
                            <a:pt x="4" y="16"/>
                            <a:pt x="4" y="17"/>
                            <a:pt x="5" y="17"/>
                          </a:cubicBezTo>
                          <a:cubicBezTo>
                            <a:pt x="5" y="17"/>
                            <a:pt x="6" y="17"/>
                            <a:pt x="6" y="17"/>
                          </a:cubicBezTo>
                          <a:cubicBezTo>
                            <a:pt x="6" y="17"/>
                            <a:pt x="6" y="17"/>
                            <a:pt x="6" y="16"/>
                          </a:cubicBezTo>
                          <a:cubicBezTo>
                            <a:pt x="6" y="16"/>
                            <a:pt x="7" y="16"/>
                            <a:pt x="7" y="16"/>
                          </a:cubicBezTo>
                          <a:cubicBezTo>
                            <a:pt x="7" y="16"/>
                            <a:pt x="7" y="16"/>
                            <a:pt x="7" y="16"/>
                          </a:cubicBezTo>
                          <a:cubicBezTo>
                            <a:pt x="7" y="16"/>
                            <a:pt x="7" y="16"/>
                            <a:pt x="7" y="16"/>
                          </a:cubicBezTo>
                          <a:cubicBezTo>
                            <a:pt x="7" y="16"/>
                            <a:pt x="7" y="16"/>
                            <a:pt x="7" y="16"/>
                          </a:cubicBezTo>
                          <a:cubicBezTo>
                            <a:pt x="7" y="16"/>
                            <a:pt x="7" y="16"/>
                            <a:pt x="7" y="16"/>
                          </a:cubicBezTo>
                          <a:cubicBezTo>
                            <a:pt x="7" y="16"/>
                            <a:pt x="7" y="17"/>
                            <a:pt x="7" y="17"/>
                          </a:cubicBezTo>
                          <a:cubicBezTo>
                            <a:pt x="7" y="17"/>
                            <a:pt x="8" y="17"/>
                            <a:pt x="8" y="17"/>
                          </a:cubicBezTo>
                          <a:cubicBezTo>
                            <a:pt x="8" y="17"/>
                            <a:pt x="8" y="17"/>
                            <a:pt x="9" y="17"/>
                          </a:cubicBezTo>
                          <a:cubicBezTo>
                            <a:pt x="9" y="17"/>
                            <a:pt x="9" y="17"/>
                            <a:pt x="9" y="17"/>
                          </a:cubicBezTo>
                          <a:cubicBezTo>
                            <a:pt x="9" y="17"/>
                            <a:pt x="9" y="16"/>
                            <a:pt x="9" y="16"/>
                          </a:cubicBezTo>
                          <a:cubicBezTo>
                            <a:pt x="9" y="16"/>
                            <a:pt x="9" y="16"/>
                            <a:pt x="9" y="16"/>
                          </a:cubicBezTo>
                          <a:cubicBezTo>
                            <a:pt x="9" y="16"/>
                            <a:pt x="9" y="17"/>
                            <a:pt x="10" y="17"/>
                          </a:cubicBezTo>
                          <a:cubicBezTo>
                            <a:pt x="10" y="17"/>
                            <a:pt x="10" y="17"/>
                            <a:pt x="10" y="17"/>
                          </a:cubicBezTo>
                          <a:cubicBezTo>
                            <a:pt x="11" y="16"/>
                            <a:pt x="11" y="16"/>
                            <a:pt x="12" y="16"/>
                          </a:cubicBezTo>
                          <a:cubicBezTo>
                            <a:pt x="12" y="16"/>
                            <a:pt x="12" y="16"/>
                            <a:pt x="12" y="15"/>
                          </a:cubicBezTo>
                          <a:cubicBezTo>
                            <a:pt x="12" y="15"/>
                            <a:pt x="12" y="15"/>
                            <a:pt x="12" y="15"/>
                          </a:cubicBezTo>
                          <a:cubicBezTo>
                            <a:pt x="12" y="15"/>
                            <a:pt x="12" y="15"/>
                            <a:pt x="12" y="15"/>
                          </a:cubicBezTo>
                          <a:cubicBezTo>
                            <a:pt x="12" y="15"/>
                            <a:pt x="12" y="15"/>
                            <a:pt x="12" y="15"/>
                          </a:cubicBezTo>
                          <a:close/>
                          <a:moveTo>
                            <a:pt x="17" y="7"/>
                          </a:moveTo>
                          <a:cubicBezTo>
                            <a:pt x="17" y="7"/>
                            <a:pt x="17" y="7"/>
                            <a:pt x="17" y="7"/>
                          </a:cubicBezTo>
                          <a:cubicBezTo>
                            <a:pt x="17" y="7"/>
                            <a:pt x="17" y="7"/>
                            <a:pt x="17" y="7"/>
                          </a:cubicBezTo>
                          <a:close/>
                          <a:moveTo>
                            <a:pt x="16" y="6"/>
                          </a:moveTo>
                          <a:cubicBezTo>
                            <a:pt x="16" y="6"/>
                            <a:pt x="16" y="6"/>
                            <a:pt x="17" y="6"/>
                          </a:cubicBezTo>
                          <a:cubicBezTo>
                            <a:pt x="16" y="6"/>
                            <a:pt x="16" y="6"/>
                            <a:pt x="16" y="6"/>
                          </a:cubicBezTo>
                          <a:cubicBezTo>
                            <a:pt x="16" y="6"/>
                            <a:pt x="16" y="6"/>
                            <a:pt x="16" y="6"/>
                          </a:cubicBezTo>
                          <a:cubicBezTo>
                            <a:pt x="16" y="6"/>
                            <a:pt x="16" y="6"/>
                            <a:pt x="16" y="6"/>
                          </a:cubicBezTo>
                          <a:close/>
                          <a:moveTo>
                            <a:pt x="16" y="6"/>
                          </a:moveTo>
                          <a:cubicBezTo>
                            <a:pt x="16" y="6"/>
                            <a:pt x="16" y="6"/>
                            <a:pt x="16" y="5"/>
                          </a:cubicBezTo>
                          <a:cubicBezTo>
                            <a:pt x="16" y="6"/>
                            <a:pt x="16" y="6"/>
                            <a:pt x="16" y="6"/>
                          </a:cubicBezTo>
                          <a:close/>
                          <a:moveTo>
                            <a:pt x="17" y="6"/>
                          </a:moveTo>
                          <a:cubicBezTo>
                            <a:pt x="17" y="6"/>
                            <a:pt x="17" y="6"/>
                            <a:pt x="17" y="6"/>
                          </a:cubicBezTo>
                          <a:cubicBezTo>
                            <a:pt x="17" y="6"/>
                            <a:pt x="17" y="6"/>
                            <a:pt x="17" y="6"/>
                          </a:cubicBezTo>
                          <a:close/>
                          <a:moveTo>
                            <a:pt x="17" y="6"/>
                          </a:moveTo>
                          <a:cubicBezTo>
                            <a:pt x="17" y="6"/>
                            <a:pt x="17" y="6"/>
                            <a:pt x="17" y="6"/>
                          </a:cubicBezTo>
                          <a:cubicBezTo>
                            <a:pt x="17" y="6"/>
                            <a:pt x="17" y="6"/>
                            <a:pt x="17" y="6"/>
                          </a:cubicBezTo>
                          <a:close/>
                          <a:moveTo>
                            <a:pt x="17" y="7"/>
                          </a:moveTo>
                          <a:cubicBezTo>
                            <a:pt x="17" y="7"/>
                            <a:pt x="17" y="7"/>
                            <a:pt x="17" y="7"/>
                          </a:cubicBezTo>
                          <a:cubicBezTo>
                            <a:pt x="17" y="7"/>
                            <a:pt x="17" y="7"/>
                            <a:pt x="17" y="7"/>
                          </a:cubicBezTo>
                          <a:cubicBezTo>
                            <a:pt x="17" y="7"/>
                            <a:pt x="17" y="7"/>
                            <a:pt x="17" y="7"/>
                          </a:cubicBezTo>
                          <a:close/>
                          <a:moveTo>
                            <a:pt x="17" y="7"/>
                          </a:moveTo>
                          <a:cubicBezTo>
                            <a:pt x="17" y="7"/>
                            <a:pt x="17" y="7"/>
                            <a:pt x="17" y="7"/>
                          </a:cubicBezTo>
                          <a:cubicBezTo>
                            <a:pt x="17" y="7"/>
                            <a:pt x="17" y="7"/>
                            <a:pt x="17" y="7"/>
                          </a:cubicBezTo>
                          <a:close/>
                          <a:moveTo>
                            <a:pt x="17" y="8"/>
                          </a:moveTo>
                          <a:cubicBezTo>
                            <a:pt x="17" y="8"/>
                            <a:pt x="17" y="8"/>
                            <a:pt x="17" y="8"/>
                          </a:cubicBezTo>
                          <a:cubicBezTo>
                            <a:pt x="17" y="8"/>
                            <a:pt x="17" y="8"/>
                            <a:pt x="17" y="8"/>
                          </a:cubicBezTo>
                          <a:close/>
                          <a:moveTo>
                            <a:pt x="17" y="8"/>
                          </a:moveTo>
                          <a:cubicBezTo>
                            <a:pt x="17" y="8"/>
                            <a:pt x="17" y="8"/>
                            <a:pt x="17" y="8"/>
                          </a:cubicBezTo>
                          <a:cubicBezTo>
                            <a:pt x="17" y="8"/>
                            <a:pt x="17" y="8"/>
                            <a:pt x="17" y="8"/>
                          </a:cubicBezTo>
                          <a:cubicBezTo>
                            <a:pt x="17" y="8"/>
                            <a:pt x="17" y="8"/>
                            <a:pt x="17" y="8"/>
                          </a:cubicBezTo>
                          <a:close/>
                          <a:moveTo>
                            <a:pt x="17" y="8"/>
                          </a:moveTo>
                          <a:cubicBezTo>
                            <a:pt x="17" y="8"/>
                            <a:pt x="17" y="8"/>
                            <a:pt x="17" y="8"/>
                          </a:cubicBezTo>
                          <a:cubicBezTo>
                            <a:pt x="17" y="8"/>
                            <a:pt x="17" y="8"/>
                            <a:pt x="17" y="8"/>
                          </a:cubicBezTo>
                          <a:close/>
                          <a:moveTo>
                            <a:pt x="17" y="9"/>
                          </a:moveTo>
                          <a:cubicBezTo>
                            <a:pt x="17" y="9"/>
                            <a:pt x="17" y="9"/>
                            <a:pt x="17" y="9"/>
                          </a:cubicBezTo>
                          <a:cubicBezTo>
                            <a:pt x="17" y="9"/>
                            <a:pt x="17" y="9"/>
                            <a:pt x="17" y="9"/>
                          </a:cubicBezTo>
                          <a:close/>
                          <a:moveTo>
                            <a:pt x="16" y="9"/>
                          </a:moveTo>
                          <a:cubicBezTo>
                            <a:pt x="16" y="9"/>
                            <a:pt x="16" y="9"/>
                            <a:pt x="16" y="9"/>
                          </a:cubicBezTo>
                          <a:cubicBezTo>
                            <a:pt x="16" y="9"/>
                            <a:pt x="16" y="9"/>
                            <a:pt x="16" y="9"/>
                          </a:cubicBezTo>
                          <a:cubicBezTo>
                            <a:pt x="16" y="9"/>
                            <a:pt x="16" y="9"/>
                            <a:pt x="16" y="9"/>
                          </a:cubicBezTo>
                          <a:close/>
                          <a:moveTo>
                            <a:pt x="16" y="9"/>
                          </a:moveTo>
                          <a:cubicBezTo>
                            <a:pt x="16" y="9"/>
                            <a:pt x="16" y="9"/>
                            <a:pt x="16" y="9"/>
                          </a:cubicBezTo>
                          <a:cubicBezTo>
                            <a:pt x="16" y="9"/>
                            <a:pt x="16" y="9"/>
                            <a:pt x="16" y="9"/>
                          </a:cubicBezTo>
                          <a:cubicBezTo>
                            <a:pt x="16" y="9"/>
                            <a:pt x="16" y="9"/>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4598"/>
                    <p:cNvSpPr>
                      <a:spLocks noEditPoints="1"/>
                    </p:cNvSpPr>
                    <p:nvPr/>
                  </p:nvSpPr>
                  <p:spPr bwMode="auto">
                    <a:xfrm>
                      <a:off x="2487" y="248"/>
                      <a:ext cx="32" cy="33"/>
                    </a:xfrm>
                    <a:custGeom>
                      <a:avLst/>
                      <a:gdLst>
                        <a:gd name="T0" fmla="*/ 5 w 8"/>
                        <a:gd name="T1" fmla="*/ 7 h 8"/>
                        <a:gd name="T2" fmla="*/ 8 w 8"/>
                        <a:gd name="T3" fmla="*/ 3 h 8"/>
                        <a:gd name="T4" fmla="*/ 8 w 8"/>
                        <a:gd name="T5" fmla="*/ 2 h 8"/>
                        <a:gd name="T6" fmla="*/ 7 w 8"/>
                        <a:gd name="T7" fmla="*/ 1 h 8"/>
                        <a:gd name="T8" fmla="*/ 7 w 8"/>
                        <a:gd name="T9" fmla="*/ 1 h 8"/>
                        <a:gd name="T10" fmla="*/ 7 w 8"/>
                        <a:gd name="T11" fmla="*/ 1 h 8"/>
                        <a:gd name="T12" fmla="*/ 8 w 8"/>
                        <a:gd name="T13" fmla="*/ 2 h 8"/>
                        <a:gd name="T14" fmla="*/ 7 w 8"/>
                        <a:gd name="T15" fmla="*/ 1 h 8"/>
                        <a:gd name="T16" fmla="*/ 7 w 8"/>
                        <a:gd name="T17" fmla="*/ 1 h 8"/>
                        <a:gd name="T18" fmla="*/ 6 w 8"/>
                        <a:gd name="T19" fmla="*/ 1 h 8"/>
                        <a:gd name="T20" fmla="*/ 5 w 8"/>
                        <a:gd name="T21" fmla="*/ 1 h 8"/>
                        <a:gd name="T22" fmla="*/ 5 w 8"/>
                        <a:gd name="T23" fmla="*/ 1 h 8"/>
                        <a:gd name="T24" fmla="*/ 1 w 8"/>
                        <a:gd name="T25" fmla="*/ 2 h 8"/>
                        <a:gd name="T26" fmla="*/ 0 w 8"/>
                        <a:gd name="T27" fmla="*/ 5 h 8"/>
                        <a:gd name="T28" fmla="*/ 2 w 8"/>
                        <a:gd name="T29" fmla="*/ 5 h 8"/>
                        <a:gd name="T30" fmla="*/ 2 w 8"/>
                        <a:gd name="T31" fmla="*/ 3 h 8"/>
                        <a:gd name="T32" fmla="*/ 4 w 8"/>
                        <a:gd name="T33" fmla="*/ 3 h 8"/>
                        <a:gd name="T34" fmla="*/ 5 w 8"/>
                        <a:gd name="T35" fmla="*/ 3 h 8"/>
                        <a:gd name="T36" fmla="*/ 5 w 8"/>
                        <a:gd name="T37" fmla="*/ 3 h 8"/>
                        <a:gd name="T38" fmla="*/ 6 w 8"/>
                        <a:gd name="T39" fmla="*/ 3 h 8"/>
                        <a:gd name="T40" fmla="*/ 6 w 8"/>
                        <a:gd name="T41" fmla="*/ 3 h 8"/>
                        <a:gd name="T42" fmla="*/ 6 w 8"/>
                        <a:gd name="T43" fmla="*/ 3 h 8"/>
                        <a:gd name="T44" fmla="*/ 6 w 8"/>
                        <a:gd name="T45" fmla="*/ 3 h 8"/>
                        <a:gd name="T46" fmla="*/ 6 w 8"/>
                        <a:gd name="T47" fmla="*/ 3 h 8"/>
                        <a:gd name="T48" fmla="*/ 6 w 8"/>
                        <a:gd name="T49" fmla="*/ 3 h 8"/>
                        <a:gd name="T50" fmla="*/ 6 w 8"/>
                        <a:gd name="T51" fmla="*/ 3 h 8"/>
                        <a:gd name="T52" fmla="*/ 6 w 8"/>
                        <a:gd name="T53" fmla="*/ 3 h 8"/>
                        <a:gd name="T54" fmla="*/ 6 w 8"/>
                        <a:gd name="T55" fmla="*/ 4 h 8"/>
                        <a:gd name="T56" fmla="*/ 4 w 8"/>
                        <a:gd name="T57" fmla="*/ 6 h 8"/>
                        <a:gd name="T58" fmla="*/ 3 w 8"/>
                        <a:gd name="T59" fmla="*/ 6 h 8"/>
                        <a:gd name="T60" fmla="*/ 2 w 8"/>
                        <a:gd name="T61" fmla="*/ 4 h 8"/>
                        <a:gd name="T62" fmla="*/ 2 w 8"/>
                        <a:gd name="T63" fmla="*/ 5 h 8"/>
                        <a:gd name="T64" fmla="*/ 2 w 8"/>
                        <a:gd name="T65" fmla="*/ 5 h 8"/>
                        <a:gd name="T66" fmla="*/ 8 w 8"/>
                        <a:gd name="T67" fmla="*/ 2 h 8"/>
                        <a:gd name="T68" fmla="*/ 8 w 8"/>
                        <a:gd name="T6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 h="8">
                          <a:moveTo>
                            <a:pt x="2" y="8"/>
                          </a:moveTo>
                          <a:cubicBezTo>
                            <a:pt x="3" y="8"/>
                            <a:pt x="4" y="8"/>
                            <a:pt x="5" y="7"/>
                          </a:cubicBezTo>
                          <a:cubicBezTo>
                            <a:pt x="6" y="7"/>
                            <a:pt x="7" y="6"/>
                            <a:pt x="7" y="6"/>
                          </a:cubicBezTo>
                          <a:cubicBezTo>
                            <a:pt x="8" y="5"/>
                            <a:pt x="8" y="4"/>
                            <a:pt x="8" y="3"/>
                          </a:cubicBezTo>
                          <a:cubicBezTo>
                            <a:pt x="8" y="3"/>
                            <a:pt x="8" y="4"/>
                            <a:pt x="8" y="4"/>
                          </a:cubicBezTo>
                          <a:cubicBezTo>
                            <a:pt x="8" y="3"/>
                            <a:pt x="8" y="3"/>
                            <a:pt x="8" y="2"/>
                          </a:cubicBezTo>
                          <a:cubicBezTo>
                            <a:pt x="8" y="2"/>
                            <a:pt x="8" y="2"/>
                            <a:pt x="7" y="1"/>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8" y="2"/>
                            <a:pt x="8" y="2"/>
                            <a:pt x="8" y="2"/>
                          </a:cubicBezTo>
                          <a:cubicBezTo>
                            <a:pt x="8" y="2"/>
                            <a:pt x="8" y="2"/>
                            <a:pt x="8" y="2"/>
                          </a:cubicBezTo>
                          <a:cubicBezTo>
                            <a:pt x="8" y="2"/>
                            <a:pt x="8" y="2"/>
                            <a:pt x="8" y="2"/>
                          </a:cubicBezTo>
                          <a:cubicBezTo>
                            <a:pt x="8" y="2"/>
                            <a:pt x="8" y="2"/>
                            <a:pt x="7" y="1"/>
                          </a:cubicBezTo>
                          <a:cubicBezTo>
                            <a:pt x="7" y="2"/>
                            <a:pt x="7" y="2"/>
                            <a:pt x="7" y="2"/>
                          </a:cubicBezTo>
                          <a:cubicBezTo>
                            <a:pt x="7" y="2"/>
                            <a:pt x="7" y="1"/>
                            <a:pt x="7" y="1"/>
                          </a:cubicBezTo>
                          <a:cubicBezTo>
                            <a:pt x="6" y="1"/>
                            <a:pt x="6" y="1"/>
                            <a:pt x="6" y="1"/>
                          </a:cubicBezTo>
                          <a:cubicBezTo>
                            <a:pt x="6" y="1"/>
                            <a:pt x="6" y="1"/>
                            <a:pt x="6" y="1"/>
                          </a:cubicBezTo>
                          <a:cubicBezTo>
                            <a:pt x="6" y="1"/>
                            <a:pt x="6" y="1"/>
                            <a:pt x="6" y="1"/>
                          </a:cubicBezTo>
                          <a:cubicBezTo>
                            <a:pt x="6" y="1"/>
                            <a:pt x="5" y="1"/>
                            <a:pt x="5" y="1"/>
                          </a:cubicBezTo>
                          <a:cubicBezTo>
                            <a:pt x="5" y="1"/>
                            <a:pt x="5" y="1"/>
                            <a:pt x="5" y="1"/>
                          </a:cubicBezTo>
                          <a:cubicBezTo>
                            <a:pt x="5" y="1"/>
                            <a:pt x="5" y="1"/>
                            <a:pt x="5" y="1"/>
                          </a:cubicBezTo>
                          <a:cubicBezTo>
                            <a:pt x="4" y="0"/>
                            <a:pt x="3" y="1"/>
                            <a:pt x="2" y="1"/>
                          </a:cubicBezTo>
                          <a:cubicBezTo>
                            <a:pt x="2" y="2"/>
                            <a:pt x="1" y="2"/>
                            <a:pt x="1" y="2"/>
                          </a:cubicBezTo>
                          <a:cubicBezTo>
                            <a:pt x="1" y="3"/>
                            <a:pt x="1" y="3"/>
                            <a:pt x="1" y="4"/>
                          </a:cubicBezTo>
                          <a:cubicBezTo>
                            <a:pt x="0" y="4"/>
                            <a:pt x="0" y="5"/>
                            <a:pt x="0" y="5"/>
                          </a:cubicBezTo>
                          <a:cubicBezTo>
                            <a:pt x="1" y="6"/>
                            <a:pt x="2" y="7"/>
                            <a:pt x="2" y="8"/>
                          </a:cubicBezTo>
                          <a:close/>
                          <a:moveTo>
                            <a:pt x="2" y="5"/>
                          </a:moveTo>
                          <a:cubicBezTo>
                            <a:pt x="2" y="5"/>
                            <a:pt x="2" y="4"/>
                            <a:pt x="2" y="3"/>
                          </a:cubicBezTo>
                          <a:cubicBezTo>
                            <a:pt x="2" y="3"/>
                            <a:pt x="2" y="3"/>
                            <a:pt x="2" y="3"/>
                          </a:cubicBezTo>
                          <a:cubicBezTo>
                            <a:pt x="3" y="3"/>
                            <a:pt x="3" y="3"/>
                            <a:pt x="4" y="3"/>
                          </a:cubicBezTo>
                          <a:cubicBezTo>
                            <a:pt x="4" y="2"/>
                            <a:pt x="4" y="3"/>
                            <a:pt x="4" y="3"/>
                          </a:cubicBezTo>
                          <a:cubicBezTo>
                            <a:pt x="4" y="3"/>
                            <a:pt x="4" y="3"/>
                            <a:pt x="4" y="3"/>
                          </a:cubicBezTo>
                          <a:cubicBezTo>
                            <a:pt x="5" y="3"/>
                            <a:pt x="5" y="3"/>
                            <a:pt x="5" y="3"/>
                          </a:cubicBezTo>
                          <a:cubicBezTo>
                            <a:pt x="5" y="3"/>
                            <a:pt x="5" y="3"/>
                            <a:pt x="5" y="3"/>
                          </a:cubicBezTo>
                          <a:cubicBezTo>
                            <a:pt x="5" y="3"/>
                            <a:pt x="5" y="3"/>
                            <a:pt x="5" y="3"/>
                          </a:cubicBezTo>
                          <a:cubicBezTo>
                            <a:pt x="5" y="3"/>
                            <a:pt x="5" y="3"/>
                            <a:pt x="5" y="3"/>
                          </a:cubicBezTo>
                          <a:cubicBezTo>
                            <a:pt x="5"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4"/>
                            <a:pt x="6" y="4"/>
                          </a:cubicBezTo>
                          <a:cubicBezTo>
                            <a:pt x="5" y="5"/>
                            <a:pt x="5" y="5"/>
                            <a:pt x="5" y="5"/>
                          </a:cubicBezTo>
                          <a:cubicBezTo>
                            <a:pt x="5" y="5"/>
                            <a:pt x="4" y="6"/>
                            <a:pt x="4" y="6"/>
                          </a:cubicBezTo>
                          <a:cubicBezTo>
                            <a:pt x="3" y="6"/>
                            <a:pt x="3" y="6"/>
                            <a:pt x="3" y="6"/>
                          </a:cubicBezTo>
                          <a:cubicBezTo>
                            <a:pt x="3" y="6"/>
                            <a:pt x="3" y="6"/>
                            <a:pt x="3" y="6"/>
                          </a:cubicBezTo>
                          <a:cubicBezTo>
                            <a:pt x="3" y="6"/>
                            <a:pt x="2" y="6"/>
                            <a:pt x="2" y="5"/>
                          </a:cubicBezTo>
                          <a:cubicBezTo>
                            <a:pt x="2" y="5"/>
                            <a:pt x="2" y="5"/>
                            <a:pt x="2" y="4"/>
                          </a:cubicBezTo>
                          <a:cubicBezTo>
                            <a:pt x="2" y="5"/>
                            <a:pt x="2" y="5"/>
                            <a:pt x="2" y="5"/>
                          </a:cubicBezTo>
                          <a:cubicBezTo>
                            <a:pt x="2" y="5"/>
                            <a:pt x="2" y="5"/>
                            <a:pt x="2" y="5"/>
                          </a:cubicBezTo>
                          <a:cubicBezTo>
                            <a:pt x="2" y="5"/>
                            <a:pt x="2" y="5"/>
                            <a:pt x="2" y="6"/>
                          </a:cubicBezTo>
                          <a:cubicBezTo>
                            <a:pt x="2" y="5"/>
                            <a:pt x="2" y="5"/>
                            <a:pt x="2" y="5"/>
                          </a:cubicBezTo>
                          <a:cubicBezTo>
                            <a:pt x="2" y="5"/>
                            <a:pt x="2" y="5"/>
                            <a:pt x="2" y="5"/>
                          </a:cubicBezTo>
                          <a:close/>
                          <a:moveTo>
                            <a:pt x="8" y="2"/>
                          </a:moveTo>
                          <a:cubicBezTo>
                            <a:pt x="8" y="2"/>
                            <a:pt x="8" y="2"/>
                            <a:pt x="8" y="2"/>
                          </a:cubicBezTo>
                          <a:cubicBezTo>
                            <a:pt x="8" y="2"/>
                            <a:pt x="8" y="2"/>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4599"/>
                    <p:cNvSpPr>
                      <a:spLocks/>
                    </p:cNvSpPr>
                    <p:nvPr/>
                  </p:nvSpPr>
                  <p:spPr bwMode="auto">
                    <a:xfrm>
                      <a:off x="2499" y="261"/>
                      <a:ext cx="8" cy="12"/>
                    </a:xfrm>
                    <a:custGeom>
                      <a:avLst/>
                      <a:gdLst>
                        <a:gd name="T0" fmla="*/ 2 w 2"/>
                        <a:gd name="T1" fmla="*/ 1 h 3"/>
                        <a:gd name="T2" fmla="*/ 2 w 2"/>
                        <a:gd name="T3" fmla="*/ 1 h 3"/>
                        <a:gd name="T4" fmla="*/ 1 w 2"/>
                        <a:gd name="T5" fmla="*/ 2 h 3"/>
                        <a:gd name="T6" fmla="*/ 0 w 2"/>
                        <a:gd name="T7" fmla="*/ 2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2" y="1"/>
                            <a:pt x="2" y="1"/>
                            <a:pt x="2" y="1"/>
                          </a:cubicBezTo>
                          <a:cubicBezTo>
                            <a:pt x="2" y="1"/>
                            <a:pt x="1" y="3"/>
                            <a:pt x="1" y="2"/>
                          </a:cubicBezTo>
                          <a:cubicBezTo>
                            <a:pt x="0" y="2"/>
                            <a:pt x="0" y="2"/>
                            <a:pt x="0"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4600"/>
                    <p:cNvSpPr>
                      <a:spLocks noEditPoints="1"/>
                    </p:cNvSpPr>
                    <p:nvPr/>
                  </p:nvSpPr>
                  <p:spPr bwMode="auto">
                    <a:xfrm>
                      <a:off x="2532" y="256"/>
                      <a:ext cx="24" cy="37"/>
                    </a:xfrm>
                    <a:custGeom>
                      <a:avLst/>
                      <a:gdLst>
                        <a:gd name="T0" fmla="*/ 1 w 6"/>
                        <a:gd name="T1" fmla="*/ 7 h 9"/>
                        <a:gd name="T2" fmla="*/ 4 w 6"/>
                        <a:gd name="T3" fmla="*/ 8 h 9"/>
                        <a:gd name="T4" fmla="*/ 6 w 6"/>
                        <a:gd name="T5" fmla="*/ 7 h 9"/>
                        <a:gd name="T6" fmla="*/ 6 w 6"/>
                        <a:gd name="T7" fmla="*/ 6 h 9"/>
                        <a:gd name="T8" fmla="*/ 6 w 6"/>
                        <a:gd name="T9" fmla="*/ 6 h 9"/>
                        <a:gd name="T10" fmla="*/ 6 w 6"/>
                        <a:gd name="T11" fmla="*/ 5 h 9"/>
                        <a:gd name="T12" fmla="*/ 6 w 6"/>
                        <a:gd name="T13" fmla="*/ 5 h 9"/>
                        <a:gd name="T14" fmla="*/ 6 w 6"/>
                        <a:gd name="T15" fmla="*/ 4 h 9"/>
                        <a:gd name="T16" fmla="*/ 6 w 6"/>
                        <a:gd name="T17" fmla="*/ 4 h 9"/>
                        <a:gd name="T18" fmla="*/ 6 w 6"/>
                        <a:gd name="T19" fmla="*/ 4 h 9"/>
                        <a:gd name="T20" fmla="*/ 6 w 6"/>
                        <a:gd name="T21" fmla="*/ 5 h 9"/>
                        <a:gd name="T22" fmla="*/ 5 w 6"/>
                        <a:gd name="T23" fmla="*/ 2 h 9"/>
                        <a:gd name="T24" fmla="*/ 6 w 6"/>
                        <a:gd name="T25" fmla="*/ 3 h 9"/>
                        <a:gd name="T26" fmla="*/ 6 w 6"/>
                        <a:gd name="T27" fmla="*/ 3 h 9"/>
                        <a:gd name="T28" fmla="*/ 6 w 6"/>
                        <a:gd name="T29" fmla="*/ 3 h 9"/>
                        <a:gd name="T30" fmla="*/ 5 w 6"/>
                        <a:gd name="T31" fmla="*/ 2 h 9"/>
                        <a:gd name="T32" fmla="*/ 5 w 6"/>
                        <a:gd name="T33" fmla="*/ 3 h 9"/>
                        <a:gd name="T34" fmla="*/ 5 w 6"/>
                        <a:gd name="T35" fmla="*/ 2 h 9"/>
                        <a:gd name="T36" fmla="*/ 4 w 6"/>
                        <a:gd name="T37" fmla="*/ 1 h 9"/>
                        <a:gd name="T38" fmla="*/ 4 w 6"/>
                        <a:gd name="T39" fmla="*/ 0 h 9"/>
                        <a:gd name="T40" fmla="*/ 4 w 6"/>
                        <a:gd name="T41" fmla="*/ 0 h 9"/>
                        <a:gd name="T42" fmla="*/ 4 w 6"/>
                        <a:gd name="T43" fmla="*/ 0 h 9"/>
                        <a:gd name="T44" fmla="*/ 3 w 6"/>
                        <a:gd name="T45" fmla="*/ 0 h 9"/>
                        <a:gd name="T46" fmla="*/ 1 w 6"/>
                        <a:gd name="T47" fmla="*/ 1 h 9"/>
                        <a:gd name="T48" fmla="*/ 0 w 6"/>
                        <a:gd name="T49" fmla="*/ 2 h 9"/>
                        <a:gd name="T50" fmla="*/ 0 w 6"/>
                        <a:gd name="T51" fmla="*/ 3 h 9"/>
                        <a:gd name="T52" fmla="*/ 0 w 6"/>
                        <a:gd name="T53" fmla="*/ 3 h 9"/>
                        <a:gd name="T54" fmla="*/ 0 w 6"/>
                        <a:gd name="T55" fmla="*/ 4 h 9"/>
                        <a:gd name="T56" fmla="*/ 0 w 6"/>
                        <a:gd name="T57" fmla="*/ 5 h 9"/>
                        <a:gd name="T58" fmla="*/ 1 w 6"/>
                        <a:gd name="T59" fmla="*/ 7 h 9"/>
                        <a:gd name="T60" fmla="*/ 2 w 6"/>
                        <a:gd name="T61" fmla="*/ 5 h 9"/>
                        <a:gd name="T62" fmla="*/ 2 w 6"/>
                        <a:gd name="T63" fmla="*/ 3 h 9"/>
                        <a:gd name="T64" fmla="*/ 2 w 6"/>
                        <a:gd name="T65" fmla="*/ 3 h 9"/>
                        <a:gd name="T66" fmla="*/ 2 w 6"/>
                        <a:gd name="T67" fmla="*/ 3 h 9"/>
                        <a:gd name="T68" fmla="*/ 3 w 6"/>
                        <a:gd name="T69" fmla="*/ 3 h 9"/>
                        <a:gd name="T70" fmla="*/ 3 w 6"/>
                        <a:gd name="T71" fmla="*/ 3 h 9"/>
                        <a:gd name="T72" fmla="*/ 3 w 6"/>
                        <a:gd name="T73" fmla="*/ 3 h 9"/>
                        <a:gd name="T74" fmla="*/ 3 w 6"/>
                        <a:gd name="T75" fmla="*/ 3 h 9"/>
                        <a:gd name="T76" fmla="*/ 3 w 6"/>
                        <a:gd name="T77" fmla="*/ 3 h 9"/>
                        <a:gd name="T78" fmla="*/ 3 w 6"/>
                        <a:gd name="T79" fmla="*/ 3 h 9"/>
                        <a:gd name="T80" fmla="*/ 3 w 6"/>
                        <a:gd name="T81" fmla="*/ 3 h 9"/>
                        <a:gd name="T82" fmla="*/ 4 w 6"/>
                        <a:gd name="T83" fmla="*/ 3 h 9"/>
                        <a:gd name="T84" fmla="*/ 4 w 6"/>
                        <a:gd name="T85" fmla="*/ 4 h 9"/>
                        <a:gd name="T86" fmla="*/ 4 w 6"/>
                        <a:gd name="T87" fmla="*/ 4 h 9"/>
                        <a:gd name="T88" fmla="*/ 4 w 6"/>
                        <a:gd name="T89" fmla="*/ 4 h 9"/>
                        <a:gd name="T90" fmla="*/ 3 w 6"/>
                        <a:gd name="T91" fmla="*/ 5 h 9"/>
                        <a:gd name="T92" fmla="*/ 4 w 6"/>
                        <a:gd name="T93" fmla="*/ 5 h 9"/>
                        <a:gd name="T94" fmla="*/ 4 w 6"/>
                        <a:gd name="T95" fmla="*/ 6 h 9"/>
                        <a:gd name="T96" fmla="*/ 4 w 6"/>
                        <a:gd name="T97" fmla="*/ 6 h 9"/>
                        <a:gd name="T98" fmla="*/ 3 w 6"/>
                        <a:gd name="T99" fmla="*/ 6 h 9"/>
                        <a:gd name="T100" fmla="*/ 3 w 6"/>
                        <a:gd name="T101" fmla="*/ 6 h 9"/>
                        <a:gd name="T102" fmla="*/ 3 w 6"/>
                        <a:gd name="T103" fmla="*/ 6 h 9"/>
                        <a:gd name="T104" fmla="*/ 3 w 6"/>
                        <a:gd name="T105" fmla="*/ 6 h 9"/>
                        <a:gd name="T106" fmla="*/ 2 w 6"/>
                        <a:gd name="T107" fmla="*/ 5 h 9"/>
                        <a:gd name="T108" fmla="*/ 2 w 6"/>
                        <a:gd name="T109" fmla="*/ 6 h 9"/>
                        <a:gd name="T110" fmla="*/ 2 w 6"/>
                        <a:gd name="T111" fmla="*/ 4 h 9"/>
                        <a:gd name="T112" fmla="*/ 2 w 6"/>
                        <a:gd name="T113" fmla="*/ 5 h 9"/>
                        <a:gd name="T114" fmla="*/ 2 w 6"/>
                        <a:gd name="T115" fmla="*/ 5 h 9"/>
                        <a:gd name="T116" fmla="*/ 2 w 6"/>
                        <a:gd name="T117" fmla="*/ 5 h 9"/>
                        <a:gd name="T118" fmla="*/ 2 w 6"/>
                        <a:gd name="T119" fmla="*/ 4 h 9"/>
                        <a:gd name="T120" fmla="*/ 2 w 6"/>
                        <a:gd name="T12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 h="9">
                          <a:moveTo>
                            <a:pt x="1" y="7"/>
                          </a:moveTo>
                          <a:cubicBezTo>
                            <a:pt x="2" y="8"/>
                            <a:pt x="3" y="9"/>
                            <a:pt x="4" y="8"/>
                          </a:cubicBezTo>
                          <a:cubicBezTo>
                            <a:pt x="5" y="8"/>
                            <a:pt x="6" y="8"/>
                            <a:pt x="6" y="7"/>
                          </a:cubicBezTo>
                          <a:cubicBezTo>
                            <a:pt x="6" y="6"/>
                            <a:pt x="6" y="6"/>
                            <a:pt x="6" y="6"/>
                          </a:cubicBezTo>
                          <a:cubicBezTo>
                            <a:pt x="6" y="6"/>
                            <a:pt x="6" y="6"/>
                            <a:pt x="6" y="6"/>
                          </a:cubicBezTo>
                          <a:cubicBezTo>
                            <a:pt x="6" y="6"/>
                            <a:pt x="6" y="5"/>
                            <a:pt x="6" y="5"/>
                          </a:cubicBezTo>
                          <a:cubicBezTo>
                            <a:pt x="6" y="5"/>
                            <a:pt x="6" y="5"/>
                            <a:pt x="6" y="5"/>
                          </a:cubicBezTo>
                          <a:cubicBezTo>
                            <a:pt x="6" y="4"/>
                            <a:pt x="6" y="4"/>
                            <a:pt x="6" y="4"/>
                          </a:cubicBezTo>
                          <a:cubicBezTo>
                            <a:pt x="6" y="4"/>
                            <a:pt x="6" y="4"/>
                            <a:pt x="6" y="4"/>
                          </a:cubicBezTo>
                          <a:cubicBezTo>
                            <a:pt x="6" y="4"/>
                            <a:pt x="6" y="4"/>
                            <a:pt x="6" y="4"/>
                          </a:cubicBezTo>
                          <a:cubicBezTo>
                            <a:pt x="6" y="4"/>
                            <a:pt x="6" y="5"/>
                            <a:pt x="6" y="5"/>
                          </a:cubicBezTo>
                          <a:cubicBezTo>
                            <a:pt x="6" y="4"/>
                            <a:pt x="6" y="2"/>
                            <a:pt x="5" y="2"/>
                          </a:cubicBezTo>
                          <a:cubicBezTo>
                            <a:pt x="5" y="2"/>
                            <a:pt x="5" y="3"/>
                            <a:pt x="6" y="3"/>
                          </a:cubicBezTo>
                          <a:cubicBezTo>
                            <a:pt x="6" y="3"/>
                            <a:pt x="6" y="3"/>
                            <a:pt x="6" y="3"/>
                          </a:cubicBezTo>
                          <a:cubicBezTo>
                            <a:pt x="6" y="3"/>
                            <a:pt x="6" y="3"/>
                            <a:pt x="6" y="3"/>
                          </a:cubicBezTo>
                          <a:cubicBezTo>
                            <a:pt x="6" y="3"/>
                            <a:pt x="5" y="3"/>
                            <a:pt x="5" y="2"/>
                          </a:cubicBezTo>
                          <a:cubicBezTo>
                            <a:pt x="5" y="2"/>
                            <a:pt x="5" y="2"/>
                            <a:pt x="5" y="3"/>
                          </a:cubicBezTo>
                          <a:cubicBezTo>
                            <a:pt x="5" y="2"/>
                            <a:pt x="5" y="2"/>
                            <a:pt x="5" y="2"/>
                          </a:cubicBezTo>
                          <a:cubicBezTo>
                            <a:pt x="5" y="1"/>
                            <a:pt x="5" y="1"/>
                            <a:pt x="4" y="1"/>
                          </a:cubicBezTo>
                          <a:cubicBezTo>
                            <a:pt x="4" y="1"/>
                            <a:pt x="4" y="1"/>
                            <a:pt x="4" y="0"/>
                          </a:cubicBezTo>
                          <a:cubicBezTo>
                            <a:pt x="4" y="0"/>
                            <a:pt x="4" y="0"/>
                            <a:pt x="4" y="0"/>
                          </a:cubicBezTo>
                          <a:cubicBezTo>
                            <a:pt x="4" y="0"/>
                            <a:pt x="4" y="0"/>
                            <a:pt x="4" y="0"/>
                          </a:cubicBezTo>
                          <a:cubicBezTo>
                            <a:pt x="3" y="0"/>
                            <a:pt x="3" y="0"/>
                            <a:pt x="3" y="0"/>
                          </a:cubicBezTo>
                          <a:cubicBezTo>
                            <a:pt x="2" y="0"/>
                            <a:pt x="2" y="0"/>
                            <a:pt x="1" y="1"/>
                          </a:cubicBezTo>
                          <a:cubicBezTo>
                            <a:pt x="1" y="1"/>
                            <a:pt x="1" y="2"/>
                            <a:pt x="0" y="2"/>
                          </a:cubicBezTo>
                          <a:cubicBezTo>
                            <a:pt x="0" y="2"/>
                            <a:pt x="0" y="2"/>
                            <a:pt x="0" y="3"/>
                          </a:cubicBezTo>
                          <a:cubicBezTo>
                            <a:pt x="0" y="3"/>
                            <a:pt x="0" y="3"/>
                            <a:pt x="0" y="3"/>
                          </a:cubicBezTo>
                          <a:cubicBezTo>
                            <a:pt x="0" y="4"/>
                            <a:pt x="0" y="4"/>
                            <a:pt x="0" y="4"/>
                          </a:cubicBezTo>
                          <a:cubicBezTo>
                            <a:pt x="0" y="4"/>
                            <a:pt x="0" y="5"/>
                            <a:pt x="0" y="5"/>
                          </a:cubicBezTo>
                          <a:cubicBezTo>
                            <a:pt x="0" y="6"/>
                            <a:pt x="0" y="7"/>
                            <a:pt x="1" y="7"/>
                          </a:cubicBezTo>
                          <a:close/>
                          <a:moveTo>
                            <a:pt x="2" y="5"/>
                          </a:moveTo>
                          <a:cubicBezTo>
                            <a:pt x="2" y="4"/>
                            <a:pt x="2" y="4"/>
                            <a:pt x="2" y="3"/>
                          </a:cubicBezTo>
                          <a:cubicBezTo>
                            <a:pt x="2" y="3"/>
                            <a:pt x="2" y="3"/>
                            <a:pt x="2" y="3"/>
                          </a:cubicBezTo>
                          <a:cubicBezTo>
                            <a:pt x="2" y="3"/>
                            <a:pt x="2" y="3"/>
                            <a:pt x="2"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4" y="3"/>
                            <a:pt x="4" y="3"/>
                          </a:cubicBezTo>
                          <a:cubicBezTo>
                            <a:pt x="4" y="3"/>
                            <a:pt x="4" y="4"/>
                            <a:pt x="4" y="4"/>
                          </a:cubicBezTo>
                          <a:cubicBezTo>
                            <a:pt x="4" y="4"/>
                            <a:pt x="4" y="4"/>
                            <a:pt x="4" y="4"/>
                          </a:cubicBezTo>
                          <a:cubicBezTo>
                            <a:pt x="4" y="4"/>
                            <a:pt x="4" y="4"/>
                            <a:pt x="4" y="4"/>
                          </a:cubicBezTo>
                          <a:cubicBezTo>
                            <a:pt x="3" y="4"/>
                            <a:pt x="2" y="5"/>
                            <a:pt x="3" y="5"/>
                          </a:cubicBezTo>
                          <a:cubicBezTo>
                            <a:pt x="3" y="6"/>
                            <a:pt x="4" y="6"/>
                            <a:pt x="4" y="5"/>
                          </a:cubicBezTo>
                          <a:cubicBezTo>
                            <a:pt x="4" y="5"/>
                            <a:pt x="4" y="6"/>
                            <a:pt x="4" y="6"/>
                          </a:cubicBezTo>
                          <a:cubicBezTo>
                            <a:pt x="4" y="6"/>
                            <a:pt x="4" y="6"/>
                            <a:pt x="4" y="6"/>
                          </a:cubicBezTo>
                          <a:cubicBezTo>
                            <a:pt x="4" y="6"/>
                            <a:pt x="3" y="6"/>
                            <a:pt x="3" y="6"/>
                          </a:cubicBezTo>
                          <a:cubicBezTo>
                            <a:pt x="3" y="6"/>
                            <a:pt x="3" y="6"/>
                            <a:pt x="3" y="6"/>
                          </a:cubicBezTo>
                          <a:cubicBezTo>
                            <a:pt x="3" y="6"/>
                            <a:pt x="3" y="6"/>
                            <a:pt x="3" y="6"/>
                          </a:cubicBezTo>
                          <a:cubicBezTo>
                            <a:pt x="3" y="6"/>
                            <a:pt x="3" y="6"/>
                            <a:pt x="3" y="6"/>
                          </a:cubicBezTo>
                          <a:cubicBezTo>
                            <a:pt x="2" y="6"/>
                            <a:pt x="2" y="6"/>
                            <a:pt x="2" y="5"/>
                          </a:cubicBezTo>
                          <a:cubicBezTo>
                            <a:pt x="2" y="6"/>
                            <a:pt x="2" y="6"/>
                            <a:pt x="2" y="6"/>
                          </a:cubicBezTo>
                          <a:cubicBezTo>
                            <a:pt x="2" y="5"/>
                            <a:pt x="2" y="5"/>
                            <a:pt x="2" y="4"/>
                          </a:cubicBezTo>
                          <a:cubicBezTo>
                            <a:pt x="2" y="4"/>
                            <a:pt x="2" y="5"/>
                            <a:pt x="2" y="5"/>
                          </a:cubicBezTo>
                          <a:cubicBezTo>
                            <a:pt x="2" y="5"/>
                            <a:pt x="2" y="5"/>
                            <a:pt x="2" y="5"/>
                          </a:cubicBezTo>
                          <a:cubicBezTo>
                            <a:pt x="2" y="5"/>
                            <a:pt x="2" y="5"/>
                            <a:pt x="2" y="5"/>
                          </a:cubicBezTo>
                          <a:cubicBezTo>
                            <a:pt x="2" y="5"/>
                            <a:pt x="2" y="5"/>
                            <a:pt x="2" y="4"/>
                          </a:cubicBezTo>
                          <a:cubicBezTo>
                            <a:pt x="2" y="5"/>
                            <a:pt x="2"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4601"/>
                    <p:cNvSpPr>
                      <a:spLocks noEditPoints="1"/>
                    </p:cNvSpPr>
                    <p:nvPr/>
                  </p:nvSpPr>
                  <p:spPr bwMode="auto">
                    <a:xfrm>
                      <a:off x="2564" y="236"/>
                      <a:ext cx="29" cy="33"/>
                    </a:xfrm>
                    <a:custGeom>
                      <a:avLst/>
                      <a:gdLst>
                        <a:gd name="T0" fmla="*/ 3 w 7"/>
                        <a:gd name="T1" fmla="*/ 8 h 8"/>
                        <a:gd name="T2" fmla="*/ 6 w 7"/>
                        <a:gd name="T3" fmla="*/ 7 h 8"/>
                        <a:gd name="T4" fmla="*/ 7 w 7"/>
                        <a:gd name="T5" fmla="*/ 6 h 8"/>
                        <a:gd name="T6" fmla="*/ 7 w 7"/>
                        <a:gd name="T7" fmla="*/ 5 h 8"/>
                        <a:gd name="T8" fmla="*/ 6 w 7"/>
                        <a:gd name="T9" fmla="*/ 2 h 8"/>
                        <a:gd name="T10" fmla="*/ 6 w 7"/>
                        <a:gd name="T11" fmla="*/ 3 h 8"/>
                        <a:gd name="T12" fmla="*/ 4 w 7"/>
                        <a:gd name="T13" fmla="*/ 1 h 8"/>
                        <a:gd name="T14" fmla="*/ 5 w 7"/>
                        <a:gd name="T15" fmla="*/ 2 h 8"/>
                        <a:gd name="T16" fmla="*/ 5 w 7"/>
                        <a:gd name="T17" fmla="*/ 2 h 8"/>
                        <a:gd name="T18" fmla="*/ 5 w 7"/>
                        <a:gd name="T19" fmla="*/ 2 h 8"/>
                        <a:gd name="T20" fmla="*/ 4 w 7"/>
                        <a:gd name="T21" fmla="*/ 1 h 8"/>
                        <a:gd name="T22" fmla="*/ 5 w 7"/>
                        <a:gd name="T23" fmla="*/ 2 h 8"/>
                        <a:gd name="T24" fmla="*/ 3 w 7"/>
                        <a:gd name="T25" fmla="*/ 1 h 8"/>
                        <a:gd name="T26" fmla="*/ 3 w 7"/>
                        <a:gd name="T27" fmla="*/ 0 h 8"/>
                        <a:gd name="T28" fmla="*/ 3 w 7"/>
                        <a:gd name="T29" fmla="*/ 0 h 8"/>
                        <a:gd name="T30" fmla="*/ 3 w 7"/>
                        <a:gd name="T31" fmla="*/ 0 h 8"/>
                        <a:gd name="T32" fmla="*/ 3 w 7"/>
                        <a:gd name="T33" fmla="*/ 0 h 8"/>
                        <a:gd name="T34" fmla="*/ 3 w 7"/>
                        <a:gd name="T35" fmla="*/ 0 h 8"/>
                        <a:gd name="T36" fmla="*/ 1 w 7"/>
                        <a:gd name="T37" fmla="*/ 1 h 8"/>
                        <a:gd name="T38" fmla="*/ 1 w 7"/>
                        <a:gd name="T39" fmla="*/ 1 h 8"/>
                        <a:gd name="T40" fmla="*/ 1 w 7"/>
                        <a:gd name="T41" fmla="*/ 1 h 8"/>
                        <a:gd name="T42" fmla="*/ 1 w 7"/>
                        <a:gd name="T43" fmla="*/ 1 h 8"/>
                        <a:gd name="T44" fmla="*/ 1 w 7"/>
                        <a:gd name="T45" fmla="*/ 1 h 8"/>
                        <a:gd name="T46" fmla="*/ 0 w 7"/>
                        <a:gd name="T47" fmla="*/ 2 h 8"/>
                        <a:gd name="T48" fmla="*/ 0 w 7"/>
                        <a:gd name="T49" fmla="*/ 3 h 8"/>
                        <a:gd name="T50" fmla="*/ 0 w 7"/>
                        <a:gd name="T51" fmla="*/ 4 h 8"/>
                        <a:gd name="T52" fmla="*/ 1 w 7"/>
                        <a:gd name="T53" fmla="*/ 6 h 8"/>
                        <a:gd name="T54" fmla="*/ 3 w 7"/>
                        <a:gd name="T55" fmla="*/ 8 h 8"/>
                        <a:gd name="T56" fmla="*/ 3 w 7"/>
                        <a:gd name="T57" fmla="*/ 6 h 8"/>
                        <a:gd name="T58" fmla="*/ 3 w 7"/>
                        <a:gd name="T59" fmla="*/ 6 h 8"/>
                        <a:gd name="T60" fmla="*/ 3 w 7"/>
                        <a:gd name="T61" fmla="*/ 5 h 8"/>
                        <a:gd name="T62" fmla="*/ 3 w 7"/>
                        <a:gd name="T63" fmla="*/ 4 h 8"/>
                        <a:gd name="T64" fmla="*/ 3 w 7"/>
                        <a:gd name="T65" fmla="*/ 4 h 8"/>
                        <a:gd name="T66" fmla="*/ 3 w 7"/>
                        <a:gd name="T67" fmla="*/ 3 h 8"/>
                        <a:gd name="T68" fmla="*/ 3 w 7"/>
                        <a:gd name="T69" fmla="*/ 3 h 8"/>
                        <a:gd name="T70" fmla="*/ 3 w 7"/>
                        <a:gd name="T71" fmla="*/ 3 h 8"/>
                        <a:gd name="T72" fmla="*/ 3 w 7"/>
                        <a:gd name="T73" fmla="*/ 3 h 8"/>
                        <a:gd name="T74" fmla="*/ 3 w 7"/>
                        <a:gd name="T75" fmla="*/ 3 h 8"/>
                        <a:gd name="T76" fmla="*/ 4 w 7"/>
                        <a:gd name="T77" fmla="*/ 4 h 8"/>
                        <a:gd name="T78" fmla="*/ 4 w 7"/>
                        <a:gd name="T79" fmla="*/ 4 h 8"/>
                        <a:gd name="T80" fmla="*/ 3 w 7"/>
                        <a:gd name="T81" fmla="*/ 4 h 8"/>
                        <a:gd name="T82" fmla="*/ 3 w 7"/>
                        <a:gd name="T83" fmla="*/ 5 h 8"/>
                        <a:gd name="T84" fmla="*/ 3 w 7"/>
                        <a:gd name="T85" fmla="*/ 5 h 8"/>
                        <a:gd name="T86" fmla="*/ 3 w 7"/>
                        <a:gd name="T87" fmla="*/ 5 h 8"/>
                        <a:gd name="T88" fmla="*/ 3 w 7"/>
                        <a:gd name="T89" fmla="*/ 5 h 8"/>
                        <a:gd name="T90" fmla="*/ 4 w 7"/>
                        <a:gd name="T91" fmla="*/ 5 h 8"/>
                        <a:gd name="T92" fmla="*/ 4 w 7"/>
                        <a:gd name="T93" fmla="*/ 5 h 8"/>
                        <a:gd name="T94" fmla="*/ 4 w 7"/>
                        <a:gd name="T95" fmla="*/ 5 h 8"/>
                        <a:gd name="T96" fmla="*/ 5 w 7"/>
                        <a:gd name="T97" fmla="*/ 5 h 8"/>
                        <a:gd name="T98" fmla="*/ 5 w 7"/>
                        <a:gd name="T99" fmla="*/ 5 h 8"/>
                        <a:gd name="T100" fmla="*/ 5 w 7"/>
                        <a:gd name="T101" fmla="*/ 6 h 8"/>
                        <a:gd name="T102" fmla="*/ 4 w 7"/>
                        <a:gd name="T103" fmla="*/ 6 h 8"/>
                        <a:gd name="T104" fmla="*/ 5 w 7"/>
                        <a:gd name="T105" fmla="*/ 6 h 8"/>
                        <a:gd name="T106" fmla="*/ 5 w 7"/>
                        <a:gd name="T107" fmla="*/ 6 h 8"/>
                        <a:gd name="T108" fmla="*/ 5 w 7"/>
                        <a:gd name="T109" fmla="*/ 6 h 8"/>
                        <a:gd name="T110" fmla="*/ 5 w 7"/>
                        <a:gd name="T111" fmla="*/ 6 h 8"/>
                        <a:gd name="T112" fmla="*/ 5 w 7"/>
                        <a:gd name="T113" fmla="*/ 6 h 8"/>
                        <a:gd name="T114" fmla="*/ 4 w 7"/>
                        <a:gd name="T115" fmla="*/ 6 h 8"/>
                        <a:gd name="T116" fmla="*/ 3 w 7"/>
                        <a:gd name="T1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 h="8">
                          <a:moveTo>
                            <a:pt x="3" y="8"/>
                          </a:moveTo>
                          <a:cubicBezTo>
                            <a:pt x="4" y="8"/>
                            <a:pt x="5" y="8"/>
                            <a:pt x="6" y="7"/>
                          </a:cubicBezTo>
                          <a:cubicBezTo>
                            <a:pt x="6" y="7"/>
                            <a:pt x="6" y="6"/>
                            <a:pt x="7" y="6"/>
                          </a:cubicBezTo>
                          <a:cubicBezTo>
                            <a:pt x="7" y="6"/>
                            <a:pt x="7" y="5"/>
                            <a:pt x="7" y="5"/>
                          </a:cubicBezTo>
                          <a:cubicBezTo>
                            <a:pt x="7" y="4"/>
                            <a:pt x="6" y="3"/>
                            <a:pt x="6" y="2"/>
                          </a:cubicBezTo>
                          <a:cubicBezTo>
                            <a:pt x="6" y="3"/>
                            <a:pt x="6" y="3"/>
                            <a:pt x="6" y="3"/>
                          </a:cubicBezTo>
                          <a:cubicBezTo>
                            <a:pt x="6" y="2"/>
                            <a:pt x="5" y="1"/>
                            <a:pt x="4" y="1"/>
                          </a:cubicBezTo>
                          <a:cubicBezTo>
                            <a:pt x="4" y="1"/>
                            <a:pt x="5" y="2"/>
                            <a:pt x="5" y="2"/>
                          </a:cubicBezTo>
                          <a:cubicBezTo>
                            <a:pt x="5" y="2"/>
                            <a:pt x="5" y="2"/>
                            <a:pt x="5" y="2"/>
                          </a:cubicBezTo>
                          <a:cubicBezTo>
                            <a:pt x="5" y="2"/>
                            <a:pt x="5" y="2"/>
                            <a:pt x="5" y="2"/>
                          </a:cubicBezTo>
                          <a:cubicBezTo>
                            <a:pt x="5" y="2"/>
                            <a:pt x="5" y="2"/>
                            <a:pt x="4" y="1"/>
                          </a:cubicBezTo>
                          <a:cubicBezTo>
                            <a:pt x="4" y="1"/>
                            <a:pt x="4" y="2"/>
                            <a:pt x="5" y="2"/>
                          </a:cubicBezTo>
                          <a:cubicBezTo>
                            <a:pt x="4" y="1"/>
                            <a:pt x="4" y="1"/>
                            <a:pt x="3" y="1"/>
                          </a:cubicBezTo>
                          <a:cubicBezTo>
                            <a:pt x="3" y="1"/>
                            <a:pt x="3" y="1"/>
                            <a:pt x="3" y="0"/>
                          </a:cubicBezTo>
                          <a:cubicBezTo>
                            <a:pt x="3" y="0"/>
                            <a:pt x="3" y="0"/>
                            <a:pt x="3" y="0"/>
                          </a:cubicBezTo>
                          <a:cubicBezTo>
                            <a:pt x="3" y="0"/>
                            <a:pt x="3" y="0"/>
                            <a:pt x="3" y="0"/>
                          </a:cubicBezTo>
                          <a:cubicBezTo>
                            <a:pt x="3" y="0"/>
                            <a:pt x="3" y="0"/>
                            <a:pt x="3" y="0"/>
                          </a:cubicBezTo>
                          <a:cubicBezTo>
                            <a:pt x="3" y="0"/>
                            <a:pt x="3" y="0"/>
                            <a:pt x="3" y="0"/>
                          </a:cubicBezTo>
                          <a:cubicBezTo>
                            <a:pt x="2" y="0"/>
                            <a:pt x="2" y="0"/>
                            <a:pt x="1" y="1"/>
                          </a:cubicBezTo>
                          <a:cubicBezTo>
                            <a:pt x="1" y="1"/>
                            <a:pt x="1" y="1"/>
                            <a:pt x="1" y="1"/>
                          </a:cubicBezTo>
                          <a:cubicBezTo>
                            <a:pt x="1" y="1"/>
                            <a:pt x="1" y="1"/>
                            <a:pt x="1" y="1"/>
                          </a:cubicBezTo>
                          <a:cubicBezTo>
                            <a:pt x="1" y="1"/>
                            <a:pt x="1" y="1"/>
                            <a:pt x="1" y="1"/>
                          </a:cubicBezTo>
                          <a:cubicBezTo>
                            <a:pt x="1" y="1"/>
                            <a:pt x="1" y="1"/>
                            <a:pt x="1" y="1"/>
                          </a:cubicBezTo>
                          <a:cubicBezTo>
                            <a:pt x="1" y="2"/>
                            <a:pt x="0" y="2"/>
                            <a:pt x="0" y="2"/>
                          </a:cubicBezTo>
                          <a:cubicBezTo>
                            <a:pt x="0" y="3"/>
                            <a:pt x="0" y="3"/>
                            <a:pt x="0" y="3"/>
                          </a:cubicBezTo>
                          <a:cubicBezTo>
                            <a:pt x="0" y="4"/>
                            <a:pt x="0" y="4"/>
                            <a:pt x="0" y="4"/>
                          </a:cubicBezTo>
                          <a:cubicBezTo>
                            <a:pt x="1" y="5"/>
                            <a:pt x="1" y="6"/>
                            <a:pt x="1" y="6"/>
                          </a:cubicBezTo>
                          <a:cubicBezTo>
                            <a:pt x="1" y="7"/>
                            <a:pt x="2" y="7"/>
                            <a:pt x="3" y="8"/>
                          </a:cubicBezTo>
                          <a:close/>
                          <a:moveTo>
                            <a:pt x="3" y="6"/>
                          </a:moveTo>
                          <a:cubicBezTo>
                            <a:pt x="3" y="6"/>
                            <a:pt x="3" y="6"/>
                            <a:pt x="3" y="6"/>
                          </a:cubicBezTo>
                          <a:cubicBezTo>
                            <a:pt x="3" y="5"/>
                            <a:pt x="3" y="5"/>
                            <a:pt x="3" y="5"/>
                          </a:cubicBezTo>
                          <a:cubicBezTo>
                            <a:pt x="3" y="5"/>
                            <a:pt x="3" y="5"/>
                            <a:pt x="3" y="4"/>
                          </a:cubicBezTo>
                          <a:cubicBezTo>
                            <a:pt x="3" y="4"/>
                            <a:pt x="3" y="4"/>
                            <a:pt x="3" y="4"/>
                          </a:cubicBezTo>
                          <a:cubicBezTo>
                            <a:pt x="3" y="4"/>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4" y="4"/>
                          </a:cubicBezTo>
                          <a:cubicBezTo>
                            <a:pt x="4" y="4"/>
                            <a:pt x="4" y="4"/>
                            <a:pt x="4" y="4"/>
                          </a:cubicBezTo>
                          <a:cubicBezTo>
                            <a:pt x="4" y="4"/>
                            <a:pt x="3" y="4"/>
                            <a:pt x="3" y="4"/>
                          </a:cubicBezTo>
                          <a:cubicBezTo>
                            <a:pt x="3" y="4"/>
                            <a:pt x="3" y="4"/>
                            <a:pt x="3" y="5"/>
                          </a:cubicBezTo>
                          <a:cubicBezTo>
                            <a:pt x="3" y="5"/>
                            <a:pt x="3" y="5"/>
                            <a:pt x="3" y="5"/>
                          </a:cubicBezTo>
                          <a:cubicBezTo>
                            <a:pt x="3" y="5"/>
                            <a:pt x="3" y="5"/>
                            <a:pt x="3" y="5"/>
                          </a:cubicBezTo>
                          <a:cubicBezTo>
                            <a:pt x="3" y="5"/>
                            <a:pt x="3" y="5"/>
                            <a:pt x="3" y="5"/>
                          </a:cubicBezTo>
                          <a:cubicBezTo>
                            <a:pt x="4" y="6"/>
                            <a:pt x="4" y="5"/>
                            <a:pt x="4" y="5"/>
                          </a:cubicBezTo>
                          <a:cubicBezTo>
                            <a:pt x="4" y="5"/>
                            <a:pt x="4" y="5"/>
                            <a:pt x="4" y="5"/>
                          </a:cubicBezTo>
                          <a:cubicBezTo>
                            <a:pt x="4" y="5"/>
                            <a:pt x="4" y="5"/>
                            <a:pt x="4" y="5"/>
                          </a:cubicBezTo>
                          <a:cubicBezTo>
                            <a:pt x="5" y="5"/>
                            <a:pt x="5" y="5"/>
                            <a:pt x="5" y="5"/>
                          </a:cubicBezTo>
                          <a:cubicBezTo>
                            <a:pt x="5" y="5"/>
                            <a:pt x="5" y="5"/>
                            <a:pt x="5" y="5"/>
                          </a:cubicBezTo>
                          <a:cubicBezTo>
                            <a:pt x="5" y="5"/>
                            <a:pt x="5" y="5"/>
                            <a:pt x="5" y="6"/>
                          </a:cubicBezTo>
                          <a:cubicBezTo>
                            <a:pt x="5" y="6"/>
                            <a:pt x="4" y="6"/>
                            <a:pt x="4" y="6"/>
                          </a:cubicBezTo>
                          <a:cubicBezTo>
                            <a:pt x="4"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4" y="6"/>
                          </a:cubicBezTo>
                          <a:cubicBezTo>
                            <a:pt x="4" y="6"/>
                            <a:pt x="4"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4602"/>
                    <p:cNvSpPr>
                      <a:spLocks noEditPoints="1"/>
                    </p:cNvSpPr>
                    <p:nvPr/>
                  </p:nvSpPr>
                  <p:spPr bwMode="auto">
                    <a:xfrm>
                      <a:off x="2581" y="211"/>
                      <a:ext cx="28" cy="25"/>
                    </a:xfrm>
                    <a:custGeom>
                      <a:avLst/>
                      <a:gdLst>
                        <a:gd name="T0" fmla="*/ 5 w 7"/>
                        <a:gd name="T1" fmla="*/ 6 h 6"/>
                        <a:gd name="T2" fmla="*/ 5 w 7"/>
                        <a:gd name="T3" fmla="*/ 6 h 6"/>
                        <a:gd name="T4" fmla="*/ 6 w 7"/>
                        <a:gd name="T5" fmla="*/ 5 h 6"/>
                        <a:gd name="T6" fmla="*/ 7 w 7"/>
                        <a:gd name="T7" fmla="*/ 4 h 6"/>
                        <a:gd name="T8" fmla="*/ 7 w 7"/>
                        <a:gd name="T9" fmla="*/ 3 h 6"/>
                        <a:gd name="T10" fmla="*/ 6 w 7"/>
                        <a:gd name="T11" fmla="*/ 1 h 6"/>
                        <a:gd name="T12" fmla="*/ 6 w 7"/>
                        <a:gd name="T13" fmla="*/ 2 h 6"/>
                        <a:gd name="T14" fmla="*/ 5 w 7"/>
                        <a:gd name="T15" fmla="*/ 0 h 6"/>
                        <a:gd name="T16" fmla="*/ 4 w 7"/>
                        <a:gd name="T17" fmla="*/ 0 h 6"/>
                        <a:gd name="T18" fmla="*/ 5 w 7"/>
                        <a:gd name="T19" fmla="*/ 1 h 6"/>
                        <a:gd name="T20" fmla="*/ 5 w 7"/>
                        <a:gd name="T21" fmla="*/ 0 h 6"/>
                        <a:gd name="T22" fmla="*/ 5 w 7"/>
                        <a:gd name="T23" fmla="*/ 1 h 6"/>
                        <a:gd name="T24" fmla="*/ 4 w 7"/>
                        <a:gd name="T25" fmla="*/ 0 h 6"/>
                        <a:gd name="T26" fmla="*/ 5 w 7"/>
                        <a:gd name="T27" fmla="*/ 0 h 6"/>
                        <a:gd name="T28" fmla="*/ 3 w 7"/>
                        <a:gd name="T29" fmla="*/ 0 h 6"/>
                        <a:gd name="T30" fmla="*/ 3 w 7"/>
                        <a:gd name="T31" fmla="*/ 0 h 6"/>
                        <a:gd name="T32" fmla="*/ 1 w 7"/>
                        <a:gd name="T33" fmla="*/ 0 h 6"/>
                        <a:gd name="T34" fmla="*/ 0 w 7"/>
                        <a:gd name="T35" fmla="*/ 1 h 6"/>
                        <a:gd name="T36" fmla="*/ 0 w 7"/>
                        <a:gd name="T37" fmla="*/ 3 h 6"/>
                        <a:gd name="T38" fmla="*/ 0 w 7"/>
                        <a:gd name="T39" fmla="*/ 4 h 6"/>
                        <a:gd name="T40" fmla="*/ 1 w 7"/>
                        <a:gd name="T41" fmla="*/ 5 h 6"/>
                        <a:gd name="T42" fmla="*/ 3 w 7"/>
                        <a:gd name="T43" fmla="*/ 6 h 6"/>
                        <a:gd name="T44" fmla="*/ 4 w 7"/>
                        <a:gd name="T45" fmla="*/ 6 h 6"/>
                        <a:gd name="T46" fmla="*/ 5 w 7"/>
                        <a:gd name="T47" fmla="*/ 6 h 6"/>
                        <a:gd name="T48" fmla="*/ 2 w 7"/>
                        <a:gd name="T49" fmla="*/ 2 h 6"/>
                        <a:gd name="T50" fmla="*/ 3 w 7"/>
                        <a:gd name="T51" fmla="*/ 2 h 6"/>
                        <a:gd name="T52" fmla="*/ 3 w 7"/>
                        <a:gd name="T53" fmla="*/ 2 h 6"/>
                        <a:gd name="T54" fmla="*/ 4 w 7"/>
                        <a:gd name="T55" fmla="*/ 2 h 6"/>
                        <a:gd name="T56" fmla="*/ 5 w 7"/>
                        <a:gd name="T57" fmla="*/ 3 h 6"/>
                        <a:gd name="T58" fmla="*/ 5 w 7"/>
                        <a:gd name="T59" fmla="*/ 3 h 6"/>
                        <a:gd name="T60" fmla="*/ 5 w 7"/>
                        <a:gd name="T61" fmla="*/ 4 h 6"/>
                        <a:gd name="T62" fmla="*/ 5 w 7"/>
                        <a:gd name="T63" fmla="*/ 4 h 6"/>
                        <a:gd name="T64" fmla="*/ 5 w 7"/>
                        <a:gd name="T65" fmla="*/ 4 h 6"/>
                        <a:gd name="T66" fmla="*/ 5 w 7"/>
                        <a:gd name="T67" fmla="*/ 4 h 6"/>
                        <a:gd name="T68" fmla="*/ 5 w 7"/>
                        <a:gd name="T69" fmla="*/ 4 h 6"/>
                        <a:gd name="T70" fmla="*/ 4 w 7"/>
                        <a:gd name="T71" fmla="*/ 4 h 6"/>
                        <a:gd name="T72" fmla="*/ 4 w 7"/>
                        <a:gd name="T73" fmla="*/ 4 h 6"/>
                        <a:gd name="T74" fmla="*/ 4 w 7"/>
                        <a:gd name="T75" fmla="*/ 4 h 6"/>
                        <a:gd name="T76" fmla="*/ 4 w 7"/>
                        <a:gd name="T77" fmla="*/ 4 h 6"/>
                        <a:gd name="T78" fmla="*/ 4 w 7"/>
                        <a:gd name="T79" fmla="*/ 4 h 6"/>
                        <a:gd name="T80" fmla="*/ 4 w 7"/>
                        <a:gd name="T81" fmla="*/ 4 h 6"/>
                        <a:gd name="T82" fmla="*/ 4 w 7"/>
                        <a:gd name="T83" fmla="*/ 4 h 6"/>
                        <a:gd name="T84" fmla="*/ 4 w 7"/>
                        <a:gd name="T85" fmla="*/ 4 h 6"/>
                        <a:gd name="T86" fmla="*/ 3 w 7"/>
                        <a:gd name="T87" fmla="*/ 4 h 6"/>
                        <a:gd name="T88" fmla="*/ 3 w 7"/>
                        <a:gd name="T89" fmla="*/ 4 h 6"/>
                        <a:gd name="T90" fmla="*/ 3 w 7"/>
                        <a:gd name="T91" fmla="*/ 4 h 6"/>
                        <a:gd name="T92" fmla="*/ 3 w 7"/>
                        <a:gd name="T93" fmla="*/ 4 h 6"/>
                        <a:gd name="T94" fmla="*/ 3 w 7"/>
                        <a:gd name="T95" fmla="*/ 4 h 6"/>
                        <a:gd name="T96" fmla="*/ 3 w 7"/>
                        <a:gd name="T97" fmla="*/ 4 h 6"/>
                        <a:gd name="T98" fmla="*/ 3 w 7"/>
                        <a:gd name="T99" fmla="*/ 4 h 6"/>
                        <a:gd name="T100" fmla="*/ 2 w 7"/>
                        <a:gd name="T101" fmla="*/ 3 h 6"/>
                        <a:gd name="T102" fmla="*/ 2 w 7"/>
                        <a:gd name="T103" fmla="*/ 3 h 6"/>
                        <a:gd name="T104" fmla="*/ 2 w 7"/>
                        <a:gd name="T105"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 h="6">
                          <a:moveTo>
                            <a:pt x="5" y="6"/>
                          </a:moveTo>
                          <a:cubicBezTo>
                            <a:pt x="5" y="6"/>
                            <a:pt x="5" y="6"/>
                            <a:pt x="5" y="6"/>
                          </a:cubicBezTo>
                          <a:cubicBezTo>
                            <a:pt x="5" y="6"/>
                            <a:pt x="5" y="6"/>
                            <a:pt x="6" y="5"/>
                          </a:cubicBezTo>
                          <a:cubicBezTo>
                            <a:pt x="6" y="5"/>
                            <a:pt x="6" y="5"/>
                            <a:pt x="7" y="4"/>
                          </a:cubicBezTo>
                          <a:cubicBezTo>
                            <a:pt x="7" y="4"/>
                            <a:pt x="7" y="4"/>
                            <a:pt x="7" y="3"/>
                          </a:cubicBezTo>
                          <a:cubicBezTo>
                            <a:pt x="7" y="2"/>
                            <a:pt x="6" y="2"/>
                            <a:pt x="6" y="1"/>
                          </a:cubicBezTo>
                          <a:cubicBezTo>
                            <a:pt x="6" y="1"/>
                            <a:pt x="6" y="1"/>
                            <a:pt x="6" y="2"/>
                          </a:cubicBezTo>
                          <a:cubicBezTo>
                            <a:pt x="6" y="1"/>
                            <a:pt x="6" y="1"/>
                            <a:pt x="5" y="0"/>
                          </a:cubicBezTo>
                          <a:cubicBezTo>
                            <a:pt x="5" y="0"/>
                            <a:pt x="4" y="0"/>
                            <a:pt x="4" y="0"/>
                          </a:cubicBezTo>
                          <a:cubicBezTo>
                            <a:pt x="4" y="0"/>
                            <a:pt x="5" y="0"/>
                            <a:pt x="5" y="1"/>
                          </a:cubicBezTo>
                          <a:cubicBezTo>
                            <a:pt x="5" y="1"/>
                            <a:pt x="5" y="0"/>
                            <a:pt x="5" y="0"/>
                          </a:cubicBezTo>
                          <a:cubicBezTo>
                            <a:pt x="5" y="0"/>
                            <a:pt x="5" y="1"/>
                            <a:pt x="5" y="1"/>
                          </a:cubicBezTo>
                          <a:cubicBezTo>
                            <a:pt x="5" y="1"/>
                            <a:pt x="5" y="0"/>
                            <a:pt x="4" y="0"/>
                          </a:cubicBezTo>
                          <a:cubicBezTo>
                            <a:pt x="4" y="0"/>
                            <a:pt x="5" y="0"/>
                            <a:pt x="5" y="0"/>
                          </a:cubicBezTo>
                          <a:cubicBezTo>
                            <a:pt x="4" y="0"/>
                            <a:pt x="3" y="0"/>
                            <a:pt x="3" y="0"/>
                          </a:cubicBezTo>
                          <a:cubicBezTo>
                            <a:pt x="3" y="0"/>
                            <a:pt x="3" y="0"/>
                            <a:pt x="3" y="0"/>
                          </a:cubicBezTo>
                          <a:cubicBezTo>
                            <a:pt x="2" y="0"/>
                            <a:pt x="2" y="0"/>
                            <a:pt x="1" y="0"/>
                          </a:cubicBezTo>
                          <a:cubicBezTo>
                            <a:pt x="1" y="0"/>
                            <a:pt x="0" y="1"/>
                            <a:pt x="0" y="1"/>
                          </a:cubicBezTo>
                          <a:cubicBezTo>
                            <a:pt x="0" y="2"/>
                            <a:pt x="0" y="2"/>
                            <a:pt x="0" y="3"/>
                          </a:cubicBezTo>
                          <a:cubicBezTo>
                            <a:pt x="0" y="3"/>
                            <a:pt x="0" y="3"/>
                            <a:pt x="0" y="4"/>
                          </a:cubicBezTo>
                          <a:cubicBezTo>
                            <a:pt x="0" y="4"/>
                            <a:pt x="1" y="5"/>
                            <a:pt x="1" y="5"/>
                          </a:cubicBezTo>
                          <a:cubicBezTo>
                            <a:pt x="2" y="5"/>
                            <a:pt x="2" y="6"/>
                            <a:pt x="3" y="6"/>
                          </a:cubicBezTo>
                          <a:cubicBezTo>
                            <a:pt x="4" y="6"/>
                            <a:pt x="4" y="6"/>
                            <a:pt x="4" y="6"/>
                          </a:cubicBezTo>
                          <a:cubicBezTo>
                            <a:pt x="4" y="6"/>
                            <a:pt x="5" y="6"/>
                            <a:pt x="5" y="6"/>
                          </a:cubicBezTo>
                          <a:close/>
                          <a:moveTo>
                            <a:pt x="2" y="2"/>
                          </a:moveTo>
                          <a:cubicBezTo>
                            <a:pt x="2" y="2"/>
                            <a:pt x="3" y="2"/>
                            <a:pt x="3" y="2"/>
                          </a:cubicBezTo>
                          <a:cubicBezTo>
                            <a:pt x="3" y="2"/>
                            <a:pt x="3" y="2"/>
                            <a:pt x="3" y="2"/>
                          </a:cubicBezTo>
                          <a:cubicBezTo>
                            <a:pt x="3" y="2"/>
                            <a:pt x="4" y="2"/>
                            <a:pt x="4" y="2"/>
                          </a:cubicBezTo>
                          <a:cubicBezTo>
                            <a:pt x="4" y="2"/>
                            <a:pt x="5" y="2"/>
                            <a:pt x="5" y="3"/>
                          </a:cubicBezTo>
                          <a:cubicBezTo>
                            <a:pt x="5" y="3"/>
                            <a:pt x="5" y="3"/>
                            <a:pt x="5" y="3"/>
                          </a:cubicBezTo>
                          <a:cubicBezTo>
                            <a:pt x="5" y="4"/>
                            <a:pt x="5" y="4"/>
                            <a:pt x="5" y="4"/>
                          </a:cubicBezTo>
                          <a:cubicBezTo>
                            <a:pt x="5" y="4"/>
                            <a:pt x="5" y="4"/>
                            <a:pt x="5" y="4"/>
                          </a:cubicBezTo>
                          <a:cubicBezTo>
                            <a:pt x="5" y="4"/>
                            <a:pt x="5" y="4"/>
                            <a:pt x="5" y="4"/>
                          </a:cubicBezTo>
                          <a:cubicBezTo>
                            <a:pt x="5" y="4"/>
                            <a:pt x="5" y="4"/>
                            <a:pt x="5" y="4"/>
                          </a:cubicBezTo>
                          <a:cubicBezTo>
                            <a:pt x="5" y="4"/>
                            <a:pt x="5" y="4"/>
                            <a:pt x="5" y="4"/>
                          </a:cubicBezTo>
                          <a:cubicBezTo>
                            <a:pt x="5"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3" y="4"/>
                            <a:pt x="3" y="4"/>
                          </a:cubicBezTo>
                          <a:cubicBezTo>
                            <a:pt x="3" y="4"/>
                            <a:pt x="3" y="4"/>
                            <a:pt x="3" y="4"/>
                          </a:cubicBezTo>
                          <a:cubicBezTo>
                            <a:pt x="3" y="4"/>
                            <a:pt x="3" y="4"/>
                            <a:pt x="3" y="4"/>
                          </a:cubicBezTo>
                          <a:cubicBezTo>
                            <a:pt x="3" y="4"/>
                            <a:pt x="3" y="4"/>
                            <a:pt x="3" y="4"/>
                          </a:cubicBezTo>
                          <a:cubicBezTo>
                            <a:pt x="3" y="4"/>
                            <a:pt x="3" y="4"/>
                            <a:pt x="3" y="4"/>
                          </a:cubicBezTo>
                          <a:cubicBezTo>
                            <a:pt x="3" y="4"/>
                            <a:pt x="3" y="4"/>
                            <a:pt x="3" y="4"/>
                          </a:cubicBezTo>
                          <a:cubicBezTo>
                            <a:pt x="3" y="4"/>
                            <a:pt x="3" y="4"/>
                            <a:pt x="3" y="4"/>
                          </a:cubicBezTo>
                          <a:cubicBezTo>
                            <a:pt x="3" y="4"/>
                            <a:pt x="2" y="4"/>
                            <a:pt x="2" y="3"/>
                          </a:cubicBezTo>
                          <a:cubicBezTo>
                            <a:pt x="2" y="3"/>
                            <a:pt x="2" y="3"/>
                            <a:pt x="2" y="3"/>
                          </a:cubicBezTo>
                          <a:cubicBezTo>
                            <a:pt x="2" y="3"/>
                            <a:pt x="2"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4603"/>
                    <p:cNvSpPr>
                      <a:spLocks/>
                    </p:cNvSpPr>
                    <p:nvPr/>
                  </p:nvSpPr>
                  <p:spPr bwMode="auto">
                    <a:xfrm>
                      <a:off x="2589" y="220"/>
                      <a:ext cx="8" cy="8"/>
                    </a:xfrm>
                    <a:custGeom>
                      <a:avLst/>
                      <a:gdLst>
                        <a:gd name="T0" fmla="*/ 1 w 2"/>
                        <a:gd name="T1" fmla="*/ 0 h 2"/>
                        <a:gd name="T2" fmla="*/ 2 w 2"/>
                        <a:gd name="T3" fmla="*/ 1 h 2"/>
                        <a:gd name="T4" fmla="*/ 2 w 2"/>
                        <a:gd name="T5" fmla="*/ 2 h 2"/>
                        <a:gd name="T6" fmla="*/ 1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2" y="1"/>
                            <a:pt x="2" y="1"/>
                          </a:cubicBezTo>
                          <a:cubicBezTo>
                            <a:pt x="2" y="2"/>
                            <a:pt x="2" y="2"/>
                            <a:pt x="2" y="2"/>
                          </a:cubicBezTo>
                          <a:cubicBezTo>
                            <a:pt x="1" y="2"/>
                            <a:pt x="0" y="1"/>
                            <a:pt x="1"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4604"/>
                    <p:cNvSpPr>
                      <a:spLocks noEditPoints="1"/>
                    </p:cNvSpPr>
                    <p:nvPr/>
                  </p:nvSpPr>
                  <p:spPr bwMode="auto">
                    <a:xfrm>
                      <a:off x="2568" y="166"/>
                      <a:ext cx="29" cy="29"/>
                    </a:xfrm>
                    <a:custGeom>
                      <a:avLst/>
                      <a:gdLst>
                        <a:gd name="T0" fmla="*/ 7 w 7"/>
                        <a:gd name="T1" fmla="*/ 1 h 7"/>
                        <a:gd name="T2" fmla="*/ 7 w 7"/>
                        <a:gd name="T3" fmla="*/ 1 h 7"/>
                        <a:gd name="T4" fmla="*/ 7 w 7"/>
                        <a:gd name="T5" fmla="*/ 1 h 7"/>
                        <a:gd name="T6" fmla="*/ 7 w 7"/>
                        <a:gd name="T7" fmla="*/ 1 h 7"/>
                        <a:gd name="T8" fmla="*/ 6 w 7"/>
                        <a:gd name="T9" fmla="*/ 1 h 7"/>
                        <a:gd name="T10" fmla="*/ 6 w 7"/>
                        <a:gd name="T11" fmla="*/ 0 h 7"/>
                        <a:gd name="T12" fmla="*/ 4 w 7"/>
                        <a:gd name="T13" fmla="*/ 0 h 7"/>
                        <a:gd name="T14" fmla="*/ 3 w 7"/>
                        <a:gd name="T15" fmla="*/ 0 h 7"/>
                        <a:gd name="T16" fmla="*/ 2 w 7"/>
                        <a:gd name="T17" fmla="*/ 1 h 7"/>
                        <a:gd name="T18" fmla="*/ 1 w 7"/>
                        <a:gd name="T19" fmla="*/ 2 h 7"/>
                        <a:gd name="T20" fmla="*/ 1 w 7"/>
                        <a:gd name="T21" fmla="*/ 3 h 7"/>
                        <a:gd name="T22" fmla="*/ 0 w 7"/>
                        <a:gd name="T23" fmla="*/ 5 h 7"/>
                        <a:gd name="T24" fmla="*/ 1 w 7"/>
                        <a:gd name="T25" fmla="*/ 6 h 7"/>
                        <a:gd name="T26" fmla="*/ 2 w 7"/>
                        <a:gd name="T27" fmla="*/ 7 h 7"/>
                        <a:gd name="T28" fmla="*/ 5 w 7"/>
                        <a:gd name="T29" fmla="*/ 6 h 7"/>
                        <a:gd name="T30" fmla="*/ 6 w 7"/>
                        <a:gd name="T31" fmla="*/ 5 h 7"/>
                        <a:gd name="T32" fmla="*/ 6 w 7"/>
                        <a:gd name="T33" fmla="*/ 5 h 7"/>
                        <a:gd name="T34" fmla="*/ 7 w 7"/>
                        <a:gd name="T35" fmla="*/ 4 h 7"/>
                        <a:gd name="T36" fmla="*/ 7 w 7"/>
                        <a:gd name="T37" fmla="*/ 3 h 7"/>
                        <a:gd name="T38" fmla="*/ 6 w 7"/>
                        <a:gd name="T39" fmla="*/ 4 h 7"/>
                        <a:gd name="T40" fmla="*/ 7 w 7"/>
                        <a:gd name="T41" fmla="*/ 4 h 7"/>
                        <a:gd name="T42" fmla="*/ 6 w 7"/>
                        <a:gd name="T43" fmla="*/ 4 h 7"/>
                        <a:gd name="T44" fmla="*/ 7 w 7"/>
                        <a:gd name="T45" fmla="*/ 3 h 7"/>
                        <a:gd name="T46" fmla="*/ 7 w 7"/>
                        <a:gd name="T47" fmla="*/ 3 h 7"/>
                        <a:gd name="T48" fmla="*/ 7 w 7"/>
                        <a:gd name="T49" fmla="*/ 2 h 7"/>
                        <a:gd name="T50" fmla="*/ 7 w 7"/>
                        <a:gd name="T51" fmla="*/ 2 h 7"/>
                        <a:gd name="T52" fmla="*/ 7 w 7"/>
                        <a:gd name="T53" fmla="*/ 2 h 7"/>
                        <a:gd name="T54" fmla="*/ 7 w 7"/>
                        <a:gd name="T55" fmla="*/ 1 h 7"/>
                        <a:gd name="T56" fmla="*/ 3 w 7"/>
                        <a:gd name="T57" fmla="*/ 5 h 7"/>
                        <a:gd name="T58" fmla="*/ 3 w 7"/>
                        <a:gd name="T59" fmla="*/ 5 h 7"/>
                        <a:gd name="T60" fmla="*/ 2 w 7"/>
                        <a:gd name="T61" fmla="*/ 3 h 7"/>
                        <a:gd name="T62" fmla="*/ 2 w 7"/>
                        <a:gd name="T63" fmla="*/ 3 h 7"/>
                        <a:gd name="T64" fmla="*/ 4 w 7"/>
                        <a:gd name="T65" fmla="*/ 2 h 7"/>
                        <a:gd name="T66" fmla="*/ 4 w 7"/>
                        <a:gd name="T67" fmla="*/ 2 h 7"/>
                        <a:gd name="T68" fmla="*/ 5 w 7"/>
                        <a:gd name="T69" fmla="*/ 1 h 7"/>
                        <a:gd name="T70" fmla="*/ 5 w 7"/>
                        <a:gd name="T71" fmla="*/ 1 h 7"/>
                        <a:gd name="T72" fmla="*/ 5 w 7"/>
                        <a:gd name="T73" fmla="*/ 2 h 7"/>
                        <a:gd name="T74" fmla="*/ 5 w 7"/>
                        <a:gd name="T75" fmla="*/ 2 h 7"/>
                        <a:gd name="T76" fmla="*/ 5 w 7"/>
                        <a:gd name="T77" fmla="*/ 3 h 7"/>
                        <a:gd name="T78" fmla="*/ 5 w 7"/>
                        <a:gd name="T79" fmla="*/ 3 h 7"/>
                        <a:gd name="T80" fmla="*/ 5 w 7"/>
                        <a:gd name="T81" fmla="*/ 3 h 7"/>
                        <a:gd name="T82" fmla="*/ 5 w 7"/>
                        <a:gd name="T83" fmla="*/ 3 h 7"/>
                        <a:gd name="T84" fmla="*/ 5 w 7"/>
                        <a:gd name="T85" fmla="*/ 3 h 7"/>
                        <a:gd name="T86" fmla="*/ 5 w 7"/>
                        <a:gd name="T87" fmla="*/ 4 h 7"/>
                        <a:gd name="T88" fmla="*/ 5 w 7"/>
                        <a:gd name="T89" fmla="*/ 4 h 7"/>
                        <a:gd name="T90" fmla="*/ 4 w 7"/>
                        <a:gd name="T91" fmla="*/ 4 h 7"/>
                        <a:gd name="T92" fmla="*/ 4 w 7"/>
                        <a:gd name="T93" fmla="*/ 4 h 7"/>
                        <a:gd name="T94" fmla="*/ 4 w 7"/>
                        <a:gd name="T95" fmla="*/ 5 h 7"/>
                        <a:gd name="T96" fmla="*/ 4 w 7"/>
                        <a:gd name="T97" fmla="*/ 5 h 7"/>
                        <a:gd name="T98" fmla="*/ 3 w 7"/>
                        <a:gd name="T99" fmla="*/ 5 h 7"/>
                        <a:gd name="T100" fmla="*/ 3 w 7"/>
                        <a:gd name="T101" fmla="*/ 4 h 7"/>
                        <a:gd name="T102" fmla="*/ 3 w 7"/>
                        <a:gd name="T103" fmla="*/ 5 h 7"/>
                        <a:gd name="T104" fmla="*/ 3 w 7"/>
                        <a:gd name="T105" fmla="*/ 5 h 7"/>
                        <a:gd name="T106" fmla="*/ 3 w 7"/>
                        <a:gd name="T107" fmla="*/ 5 h 7"/>
                        <a:gd name="T108" fmla="*/ 3 w 7"/>
                        <a:gd name="T10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 h="7">
                          <a:moveTo>
                            <a:pt x="7" y="1"/>
                          </a:moveTo>
                          <a:cubicBezTo>
                            <a:pt x="7" y="1"/>
                            <a:pt x="7" y="1"/>
                            <a:pt x="7" y="1"/>
                          </a:cubicBezTo>
                          <a:cubicBezTo>
                            <a:pt x="7" y="1"/>
                            <a:pt x="7" y="1"/>
                            <a:pt x="7" y="1"/>
                          </a:cubicBezTo>
                          <a:cubicBezTo>
                            <a:pt x="7" y="1"/>
                            <a:pt x="7" y="1"/>
                            <a:pt x="7" y="1"/>
                          </a:cubicBezTo>
                          <a:cubicBezTo>
                            <a:pt x="7" y="1"/>
                            <a:pt x="7" y="1"/>
                            <a:pt x="6" y="1"/>
                          </a:cubicBezTo>
                          <a:cubicBezTo>
                            <a:pt x="7" y="1"/>
                            <a:pt x="6" y="0"/>
                            <a:pt x="6" y="0"/>
                          </a:cubicBezTo>
                          <a:cubicBezTo>
                            <a:pt x="5" y="0"/>
                            <a:pt x="5" y="0"/>
                            <a:pt x="4" y="0"/>
                          </a:cubicBezTo>
                          <a:cubicBezTo>
                            <a:pt x="4" y="0"/>
                            <a:pt x="3" y="0"/>
                            <a:pt x="3" y="0"/>
                          </a:cubicBezTo>
                          <a:cubicBezTo>
                            <a:pt x="3" y="1"/>
                            <a:pt x="3" y="1"/>
                            <a:pt x="2" y="1"/>
                          </a:cubicBezTo>
                          <a:cubicBezTo>
                            <a:pt x="2" y="1"/>
                            <a:pt x="2" y="2"/>
                            <a:pt x="1" y="2"/>
                          </a:cubicBezTo>
                          <a:cubicBezTo>
                            <a:pt x="1" y="3"/>
                            <a:pt x="1" y="3"/>
                            <a:pt x="1" y="3"/>
                          </a:cubicBezTo>
                          <a:cubicBezTo>
                            <a:pt x="1" y="4"/>
                            <a:pt x="0" y="4"/>
                            <a:pt x="0" y="5"/>
                          </a:cubicBezTo>
                          <a:cubicBezTo>
                            <a:pt x="0" y="5"/>
                            <a:pt x="1" y="5"/>
                            <a:pt x="1" y="6"/>
                          </a:cubicBezTo>
                          <a:cubicBezTo>
                            <a:pt x="1" y="6"/>
                            <a:pt x="2" y="7"/>
                            <a:pt x="2" y="7"/>
                          </a:cubicBezTo>
                          <a:cubicBezTo>
                            <a:pt x="3" y="7"/>
                            <a:pt x="4" y="7"/>
                            <a:pt x="5" y="6"/>
                          </a:cubicBezTo>
                          <a:cubicBezTo>
                            <a:pt x="5" y="6"/>
                            <a:pt x="6" y="6"/>
                            <a:pt x="6" y="5"/>
                          </a:cubicBezTo>
                          <a:cubicBezTo>
                            <a:pt x="6" y="5"/>
                            <a:pt x="6" y="5"/>
                            <a:pt x="6" y="5"/>
                          </a:cubicBezTo>
                          <a:cubicBezTo>
                            <a:pt x="6" y="5"/>
                            <a:pt x="6" y="4"/>
                            <a:pt x="7" y="4"/>
                          </a:cubicBezTo>
                          <a:cubicBezTo>
                            <a:pt x="7" y="4"/>
                            <a:pt x="7" y="3"/>
                            <a:pt x="7" y="3"/>
                          </a:cubicBezTo>
                          <a:cubicBezTo>
                            <a:pt x="7" y="3"/>
                            <a:pt x="7" y="4"/>
                            <a:pt x="6" y="4"/>
                          </a:cubicBezTo>
                          <a:cubicBezTo>
                            <a:pt x="6" y="4"/>
                            <a:pt x="7" y="4"/>
                            <a:pt x="7" y="4"/>
                          </a:cubicBezTo>
                          <a:cubicBezTo>
                            <a:pt x="7" y="4"/>
                            <a:pt x="6" y="4"/>
                            <a:pt x="6" y="4"/>
                          </a:cubicBezTo>
                          <a:cubicBezTo>
                            <a:pt x="6" y="4"/>
                            <a:pt x="7" y="4"/>
                            <a:pt x="7" y="3"/>
                          </a:cubicBezTo>
                          <a:cubicBezTo>
                            <a:pt x="7" y="3"/>
                            <a:pt x="7" y="3"/>
                            <a:pt x="7" y="3"/>
                          </a:cubicBezTo>
                          <a:cubicBezTo>
                            <a:pt x="7" y="3"/>
                            <a:pt x="7" y="3"/>
                            <a:pt x="7" y="2"/>
                          </a:cubicBezTo>
                          <a:cubicBezTo>
                            <a:pt x="7" y="2"/>
                            <a:pt x="7" y="2"/>
                            <a:pt x="7" y="2"/>
                          </a:cubicBezTo>
                          <a:cubicBezTo>
                            <a:pt x="7" y="2"/>
                            <a:pt x="7" y="2"/>
                            <a:pt x="7" y="2"/>
                          </a:cubicBezTo>
                          <a:cubicBezTo>
                            <a:pt x="7" y="2"/>
                            <a:pt x="7" y="2"/>
                            <a:pt x="7" y="1"/>
                          </a:cubicBezTo>
                          <a:close/>
                          <a:moveTo>
                            <a:pt x="3" y="5"/>
                          </a:moveTo>
                          <a:cubicBezTo>
                            <a:pt x="3" y="5"/>
                            <a:pt x="3" y="5"/>
                            <a:pt x="3" y="5"/>
                          </a:cubicBezTo>
                          <a:cubicBezTo>
                            <a:pt x="2" y="4"/>
                            <a:pt x="2" y="4"/>
                            <a:pt x="2" y="3"/>
                          </a:cubicBezTo>
                          <a:cubicBezTo>
                            <a:pt x="2" y="3"/>
                            <a:pt x="2" y="3"/>
                            <a:pt x="2" y="3"/>
                          </a:cubicBezTo>
                          <a:cubicBezTo>
                            <a:pt x="3" y="3"/>
                            <a:pt x="3" y="3"/>
                            <a:pt x="4" y="2"/>
                          </a:cubicBezTo>
                          <a:cubicBezTo>
                            <a:pt x="4" y="2"/>
                            <a:pt x="4" y="2"/>
                            <a:pt x="4" y="2"/>
                          </a:cubicBezTo>
                          <a:cubicBezTo>
                            <a:pt x="4" y="2"/>
                            <a:pt x="5" y="2"/>
                            <a:pt x="5" y="1"/>
                          </a:cubicBezTo>
                          <a:cubicBezTo>
                            <a:pt x="5" y="1"/>
                            <a:pt x="5" y="1"/>
                            <a:pt x="5" y="1"/>
                          </a:cubicBezTo>
                          <a:cubicBezTo>
                            <a:pt x="5" y="2"/>
                            <a:pt x="5" y="2"/>
                            <a:pt x="5" y="2"/>
                          </a:cubicBezTo>
                          <a:cubicBezTo>
                            <a:pt x="5" y="2"/>
                            <a:pt x="5" y="2"/>
                            <a:pt x="5" y="2"/>
                          </a:cubicBezTo>
                          <a:cubicBezTo>
                            <a:pt x="5" y="2"/>
                            <a:pt x="5" y="3"/>
                            <a:pt x="5" y="3"/>
                          </a:cubicBezTo>
                          <a:cubicBezTo>
                            <a:pt x="5" y="3"/>
                            <a:pt x="5" y="3"/>
                            <a:pt x="5" y="3"/>
                          </a:cubicBezTo>
                          <a:cubicBezTo>
                            <a:pt x="5" y="3"/>
                            <a:pt x="5" y="3"/>
                            <a:pt x="5" y="3"/>
                          </a:cubicBezTo>
                          <a:cubicBezTo>
                            <a:pt x="5" y="3"/>
                            <a:pt x="5" y="3"/>
                            <a:pt x="5" y="3"/>
                          </a:cubicBezTo>
                          <a:cubicBezTo>
                            <a:pt x="5" y="3"/>
                            <a:pt x="5" y="3"/>
                            <a:pt x="5" y="3"/>
                          </a:cubicBezTo>
                          <a:cubicBezTo>
                            <a:pt x="5" y="4"/>
                            <a:pt x="5" y="4"/>
                            <a:pt x="5" y="4"/>
                          </a:cubicBezTo>
                          <a:cubicBezTo>
                            <a:pt x="5" y="4"/>
                            <a:pt x="5" y="4"/>
                            <a:pt x="5" y="4"/>
                          </a:cubicBezTo>
                          <a:cubicBezTo>
                            <a:pt x="5" y="4"/>
                            <a:pt x="5" y="4"/>
                            <a:pt x="4" y="4"/>
                          </a:cubicBezTo>
                          <a:cubicBezTo>
                            <a:pt x="4" y="4"/>
                            <a:pt x="4" y="4"/>
                            <a:pt x="4" y="4"/>
                          </a:cubicBezTo>
                          <a:cubicBezTo>
                            <a:pt x="4" y="4"/>
                            <a:pt x="4" y="5"/>
                            <a:pt x="4" y="5"/>
                          </a:cubicBezTo>
                          <a:cubicBezTo>
                            <a:pt x="4" y="5"/>
                            <a:pt x="4" y="5"/>
                            <a:pt x="4" y="5"/>
                          </a:cubicBezTo>
                          <a:cubicBezTo>
                            <a:pt x="4" y="5"/>
                            <a:pt x="3" y="5"/>
                            <a:pt x="3" y="5"/>
                          </a:cubicBezTo>
                          <a:cubicBezTo>
                            <a:pt x="3" y="5"/>
                            <a:pt x="3" y="4"/>
                            <a:pt x="3" y="4"/>
                          </a:cubicBezTo>
                          <a:cubicBezTo>
                            <a:pt x="3" y="4"/>
                            <a:pt x="3" y="5"/>
                            <a:pt x="3" y="5"/>
                          </a:cubicBezTo>
                          <a:cubicBezTo>
                            <a:pt x="3" y="5"/>
                            <a:pt x="3" y="5"/>
                            <a:pt x="3" y="5"/>
                          </a:cubicBezTo>
                          <a:cubicBezTo>
                            <a:pt x="3" y="5"/>
                            <a:pt x="3" y="5"/>
                            <a:pt x="3" y="5"/>
                          </a:cubicBezTo>
                          <a:cubicBezTo>
                            <a:pt x="3" y="5"/>
                            <a:pt x="3"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4605"/>
                    <p:cNvSpPr>
                      <a:spLocks/>
                    </p:cNvSpPr>
                    <p:nvPr/>
                  </p:nvSpPr>
                  <p:spPr bwMode="auto">
                    <a:xfrm>
                      <a:off x="2581" y="175"/>
                      <a:ext cx="8" cy="8"/>
                    </a:xfrm>
                    <a:custGeom>
                      <a:avLst/>
                      <a:gdLst>
                        <a:gd name="T0" fmla="*/ 2 w 2"/>
                        <a:gd name="T1" fmla="*/ 0 h 2"/>
                        <a:gd name="T2" fmla="*/ 1 w 2"/>
                        <a:gd name="T3" fmla="*/ 1 h 2"/>
                        <a:gd name="T4" fmla="*/ 2 w 2"/>
                        <a:gd name="T5" fmla="*/ 0 h 2"/>
                      </a:gdLst>
                      <a:ahLst/>
                      <a:cxnLst>
                        <a:cxn ang="0">
                          <a:pos x="T0" y="T1"/>
                        </a:cxn>
                        <a:cxn ang="0">
                          <a:pos x="T2" y="T3"/>
                        </a:cxn>
                        <a:cxn ang="0">
                          <a:pos x="T4" y="T5"/>
                        </a:cxn>
                      </a:cxnLst>
                      <a:rect l="0" t="0" r="r" b="b"/>
                      <a:pathLst>
                        <a:path w="2" h="2">
                          <a:moveTo>
                            <a:pt x="2" y="0"/>
                          </a:moveTo>
                          <a:cubicBezTo>
                            <a:pt x="2" y="1"/>
                            <a:pt x="1" y="2"/>
                            <a:pt x="1"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4606"/>
                    <p:cNvSpPr>
                      <a:spLocks noEditPoints="1"/>
                    </p:cNvSpPr>
                    <p:nvPr/>
                  </p:nvSpPr>
                  <p:spPr bwMode="auto">
                    <a:xfrm>
                      <a:off x="2540" y="150"/>
                      <a:ext cx="24" cy="29"/>
                    </a:xfrm>
                    <a:custGeom>
                      <a:avLst/>
                      <a:gdLst>
                        <a:gd name="T0" fmla="*/ 6 w 6"/>
                        <a:gd name="T1" fmla="*/ 4 h 7"/>
                        <a:gd name="T2" fmla="*/ 6 w 6"/>
                        <a:gd name="T3" fmla="*/ 5 h 7"/>
                        <a:gd name="T4" fmla="*/ 6 w 6"/>
                        <a:gd name="T5" fmla="*/ 2 h 7"/>
                        <a:gd name="T6" fmla="*/ 6 w 6"/>
                        <a:gd name="T7" fmla="*/ 3 h 7"/>
                        <a:gd name="T8" fmla="*/ 6 w 6"/>
                        <a:gd name="T9" fmla="*/ 3 h 7"/>
                        <a:gd name="T10" fmla="*/ 6 w 6"/>
                        <a:gd name="T11" fmla="*/ 4 h 7"/>
                        <a:gd name="T12" fmla="*/ 6 w 6"/>
                        <a:gd name="T13" fmla="*/ 3 h 7"/>
                        <a:gd name="T14" fmla="*/ 6 w 6"/>
                        <a:gd name="T15" fmla="*/ 3 h 7"/>
                        <a:gd name="T16" fmla="*/ 5 w 6"/>
                        <a:gd name="T17" fmla="*/ 1 h 7"/>
                        <a:gd name="T18" fmla="*/ 5 w 6"/>
                        <a:gd name="T19" fmla="*/ 1 h 7"/>
                        <a:gd name="T20" fmla="*/ 5 w 6"/>
                        <a:gd name="T21" fmla="*/ 1 h 7"/>
                        <a:gd name="T22" fmla="*/ 4 w 6"/>
                        <a:gd name="T23" fmla="*/ 0 h 7"/>
                        <a:gd name="T24" fmla="*/ 4 w 6"/>
                        <a:gd name="T25" fmla="*/ 0 h 7"/>
                        <a:gd name="T26" fmla="*/ 3 w 6"/>
                        <a:gd name="T27" fmla="*/ 0 h 7"/>
                        <a:gd name="T28" fmla="*/ 3 w 6"/>
                        <a:gd name="T29" fmla="*/ 0 h 7"/>
                        <a:gd name="T30" fmla="*/ 2 w 6"/>
                        <a:gd name="T31" fmla="*/ 0 h 7"/>
                        <a:gd name="T32" fmla="*/ 1 w 6"/>
                        <a:gd name="T33" fmla="*/ 1 h 7"/>
                        <a:gd name="T34" fmla="*/ 1 w 6"/>
                        <a:gd name="T35" fmla="*/ 2 h 7"/>
                        <a:gd name="T36" fmla="*/ 1 w 6"/>
                        <a:gd name="T37" fmla="*/ 4 h 7"/>
                        <a:gd name="T38" fmla="*/ 0 w 6"/>
                        <a:gd name="T39" fmla="*/ 5 h 7"/>
                        <a:gd name="T40" fmla="*/ 1 w 6"/>
                        <a:gd name="T41" fmla="*/ 6 h 7"/>
                        <a:gd name="T42" fmla="*/ 2 w 6"/>
                        <a:gd name="T43" fmla="*/ 7 h 7"/>
                        <a:gd name="T44" fmla="*/ 3 w 6"/>
                        <a:gd name="T45" fmla="*/ 7 h 7"/>
                        <a:gd name="T46" fmla="*/ 5 w 6"/>
                        <a:gd name="T47" fmla="*/ 6 h 7"/>
                        <a:gd name="T48" fmla="*/ 6 w 6"/>
                        <a:gd name="T49" fmla="*/ 4 h 7"/>
                        <a:gd name="T50" fmla="*/ 3 w 6"/>
                        <a:gd name="T51" fmla="*/ 4 h 7"/>
                        <a:gd name="T52" fmla="*/ 3 w 6"/>
                        <a:gd name="T53" fmla="*/ 4 h 7"/>
                        <a:gd name="T54" fmla="*/ 4 w 6"/>
                        <a:gd name="T55" fmla="*/ 3 h 7"/>
                        <a:gd name="T56" fmla="*/ 4 w 6"/>
                        <a:gd name="T57" fmla="*/ 3 h 7"/>
                        <a:gd name="T58" fmla="*/ 4 w 6"/>
                        <a:gd name="T59" fmla="*/ 4 h 7"/>
                        <a:gd name="T60" fmla="*/ 4 w 6"/>
                        <a:gd name="T61" fmla="*/ 4 h 7"/>
                        <a:gd name="T62" fmla="*/ 4 w 6"/>
                        <a:gd name="T63" fmla="*/ 5 h 7"/>
                        <a:gd name="T64" fmla="*/ 4 w 6"/>
                        <a:gd name="T65" fmla="*/ 5 h 7"/>
                        <a:gd name="T66" fmla="*/ 3 w 6"/>
                        <a:gd name="T67" fmla="*/ 5 h 7"/>
                        <a:gd name="T68" fmla="*/ 3 w 6"/>
                        <a:gd name="T69" fmla="*/ 5 h 7"/>
                        <a:gd name="T70" fmla="*/ 3 w 6"/>
                        <a:gd name="T71" fmla="*/ 5 h 7"/>
                        <a:gd name="T72" fmla="*/ 4 w 6"/>
                        <a:gd name="T73" fmla="*/ 5 h 7"/>
                        <a:gd name="T74" fmla="*/ 3 w 6"/>
                        <a:gd name="T75" fmla="*/ 5 h 7"/>
                        <a:gd name="T76" fmla="*/ 3 w 6"/>
                        <a:gd name="T77" fmla="*/ 5 h 7"/>
                        <a:gd name="T78" fmla="*/ 2 w 6"/>
                        <a:gd name="T79" fmla="*/ 4 h 7"/>
                        <a:gd name="T80" fmla="*/ 2 w 6"/>
                        <a:gd name="T81" fmla="*/ 4 h 7"/>
                        <a:gd name="T82" fmla="*/ 3 w 6"/>
                        <a:gd name="T83" fmla="*/ 3 h 7"/>
                        <a:gd name="T84" fmla="*/ 3 w 6"/>
                        <a:gd name="T85" fmla="*/ 2 h 7"/>
                        <a:gd name="T86" fmla="*/ 3 w 6"/>
                        <a:gd name="T87" fmla="*/ 2 h 7"/>
                        <a:gd name="T88" fmla="*/ 3 w 6"/>
                        <a:gd name="T89" fmla="*/ 1 h 7"/>
                        <a:gd name="T90" fmla="*/ 3 w 6"/>
                        <a:gd name="T91" fmla="*/ 1 h 7"/>
                        <a:gd name="T92" fmla="*/ 3 w 6"/>
                        <a:gd name="T93" fmla="*/ 1 h 7"/>
                        <a:gd name="T94" fmla="*/ 3 w 6"/>
                        <a:gd name="T95" fmla="*/ 1 h 7"/>
                        <a:gd name="T96" fmla="*/ 3 w 6"/>
                        <a:gd name="T97" fmla="*/ 2 h 7"/>
                        <a:gd name="T98" fmla="*/ 4 w 6"/>
                        <a:gd name="T99" fmla="*/ 2 h 7"/>
                        <a:gd name="T100" fmla="*/ 4 w 6"/>
                        <a:gd name="T101" fmla="*/ 2 h 7"/>
                        <a:gd name="T102" fmla="*/ 4 w 6"/>
                        <a:gd name="T103" fmla="*/ 3 h 7"/>
                        <a:gd name="T104" fmla="*/ 4 w 6"/>
                        <a:gd name="T105" fmla="*/ 3 h 7"/>
                        <a:gd name="T106" fmla="*/ 4 w 6"/>
                        <a:gd name="T107" fmla="*/ 3 h 7"/>
                        <a:gd name="T108" fmla="*/ 3 w 6"/>
                        <a:gd name="T10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 h="7">
                          <a:moveTo>
                            <a:pt x="6" y="4"/>
                          </a:moveTo>
                          <a:cubicBezTo>
                            <a:pt x="6" y="4"/>
                            <a:pt x="6" y="5"/>
                            <a:pt x="6" y="5"/>
                          </a:cubicBezTo>
                          <a:cubicBezTo>
                            <a:pt x="6" y="4"/>
                            <a:pt x="6" y="3"/>
                            <a:pt x="6" y="2"/>
                          </a:cubicBezTo>
                          <a:cubicBezTo>
                            <a:pt x="6" y="2"/>
                            <a:pt x="6" y="3"/>
                            <a:pt x="6" y="3"/>
                          </a:cubicBezTo>
                          <a:cubicBezTo>
                            <a:pt x="6" y="3"/>
                            <a:pt x="6" y="3"/>
                            <a:pt x="6" y="3"/>
                          </a:cubicBezTo>
                          <a:cubicBezTo>
                            <a:pt x="6" y="3"/>
                            <a:pt x="6" y="4"/>
                            <a:pt x="6" y="4"/>
                          </a:cubicBezTo>
                          <a:cubicBezTo>
                            <a:pt x="6" y="3"/>
                            <a:pt x="6" y="3"/>
                            <a:pt x="6" y="3"/>
                          </a:cubicBezTo>
                          <a:cubicBezTo>
                            <a:pt x="6" y="3"/>
                            <a:pt x="6" y="3"/>
                            <a:pt x="6" y="3"/>
                          </a:cubicBezTo>
                          <a:cubicBezTo>
                            <a:pt x="6" y="2"/>
                            <a:pt x="5" y="2"/>
                            <a:pt x="5" y="1"/>
                          </a:cubicBezTo>
                          <a:cubicBezTo>
                            <a:pt x="5" y="1"/>
                            <a:pt x="5" y="1"/>
                            <a:pt x="5" y="1"/>
                          </a:cubicBezTo>
                          <a:cubicBezTo>
                            <a:pt x="5" y="1"/>
                            <a:pt x="5" y="1"/>
                            <a:pt x="5" y="1"/>
                          </a:cubicBezTo>
                          <a:cubicBezTo>
                            <a:pt x="5" y="1"/>
                            <a:pt x="4" y="0"/>
                            <a:pt x="4" y="0"/>
                          </a:cubicBezTo>
                          <a:cubicBezTo>
                            <a:pt x="4" y="0"/>
                            <a:pt x="4" y="0"/>
                            <a:pt x="4" y="0"/>
                          </a:cubicBezTo>
                          <a:cubicBezTo>
                            <a:pt x="4" y="0"/>
                            <a:pt x="4" y="0"/>
                            <a:pt x="3" y="0"/>
                          </a:cubicBezTo>
                          <a:cubicBezTo>
                            <a:pt x="3" y="0"/>
                            <a:pt x="3" y="0"/>
                            <a:pt x="3" y="0"/>
                          </a:cubicBezTo>
                          <a:cubicBezTo>
                            <a:pt x="3" y="0"/>
                            <a:pt x="2" y="0"/>
                            <a:pt x="2" y="0"/>
                          </a:cubicBezTo>
                          <a:cubicBezTo>
                            <a:pt x="2" y="1"/>
                            <a:pt x="2" y="1"/>
                            <a:pt x="1" y="1"/>
                          </a:cubicBezTo>
                          <a:cubicBezTo>
                            <a:pt x="1" y="1"/>
                            <a:pt x="1" y="2"/>
                            <a:pt x="1" y="2"/>
                          </a:cubicBezTo>
                          <a:cubicBezTo>
                            <a:pt x="1" y="3"/>
                            <a:pt x="1" y="3"/>
                            <a:pt x="1" y="4"/>
                          </a:cubicBezTo>
                          <a:cubicBezTo>
                            <a:pt x="0" y="4"/>
                            <a:pt x="0" y="4"/>
                            <a:pt x="0" y="5"/>
                          </a:cubicBezTo>
                          <a:cubicBezTo>
                            <a:pt x="0" y="5"/>
                            <a:pt x="1" y="6"/>
                            <a:pt x="1" y="6"/>
                          </a:cubicBezTo>
                          <a:cubicBezTo>
                            <a:pt x="1" y="6"/>
                            <a:pt x="1" y="7"/>
                            <a:pt x="2" y="7"/>
                          </a:cubicBezTo>
                          <a:cubicBezTo>
                            <a:pt x="2" y="7"/>
                            <a:pt x="3" y="7"/>
                            <a:pt x="3" y="7"/>
                          </a:cubicBezTo>
                          <a:cubicBezTo>
                            <a:pt x="4" y="7"/>
                            <a:pt x="5" y="7"/>
                            <a:pt x="5" y="6"/>
                          </a:cubicBezTo>
                          <a:cubicBezTo>
                            <a:pt x="6" y="6"/>
                            <a:pt x="6" y="5"/>
                            <a:pt x="6" y="4"/>
                          </a:cubicBezTo>
                          <a:close/>
                          <a:moveTo>
                            <a:pt x="3" y="4"/>
                          </a:moveTo>
                          <a:cubicBezTo>
                            <a:pt x="3" y="4"/>
                            <a:pt x="3" y="4"/>
                            <a:pt x="3" y="4"/>
                          </a:cubicBezTo>
                          <a:cubicBezTo>
                            <a:pt x="4" y="4"/>
                            <a:pt x="4" y="4"/>
                            <a:pt x="4" y="3"/>
                          </a:cubicBezTo>
                          <a:cubicBezTo>
                            <a:pt x="4" y="3"/>
                            <a:pt x="4" y="3"/>
                            <a:pt x="4" y="3"/>
                          </a:cubicBezTo>
                          <a:cubicBezTo>
                            <a:pt x="4" y="3"/>
                            <a:pt x="4" y="4"/>
                            <a:pt x="4" y="4"/>
                          </a:cubicBezTo>
                          <a:cubicBezTo>
                            <a:pt x="4" y="4"/>
                            <a:pt x="4" y="4"/>
                            <a:pt x="4" y="4"/>
                          </a:cubicBezTo>
                          <a:cubicBezTo>
                            <a:pt x="4" y="4"/>
                            <a:pt x="4" y="5"/>
                            <a:pt x="4" y="5"/>
                          </a:cubicBezTo>
                          <a:cubicBezTo>
                            <a:pt x="4" y="5"/>
                            <a:pt x="4" y="5"/>
                            <a:pt x="4" y="5"/>
                          </a:cubicBezTo>
                          <a:cubicBezTo>
                            <a:pt x="4" y="5"/>
                            <a:pt x="3" y="5"/>
                            <a:pt x="3" y="5"/>
                          </a:cubicBezTo>
                          <a:cubicBezTo>
                            <a:pt x="3" y="5"/>
                            <a:pt x="3" y="5"/>
                            <a:pt x="3" y="5"/>
                          </a:cubicBezTo>
                          <a:cubicBezTo>
                            <a:pt x="3" y="5"/>
                            <a:pt x="3" y="5"/>
                            <a:pt x="3" y="5"/>
                          </a:cubicBezTo>
                          <a:cubicBezTo>
                            <a:pt x="3" y="5"/>
                            <a:pt x="4" y="5"/>
                            <a:pt x="4" y="5"/>
                          </a:cubicBezTo>
                          <a:cubicBezTo>
                            <a:pt x="3" y="5"/>
                            <a:pt x="3" y="5"/>
                            <a:pt x="3" y="5"/>
                          </a:cubicBezTo>
                          <a:cubicBezTo>
                            <a:pt x="3" y="5"/>
                            <a:pt x="3" y="5"/>
                            <a:pt x="3" y="5"/>
                          </a:cubicBezTo>
                          <a:cubicBezTo>
                            <a:pt x="3" y="5"/>
                            <a:pt x="2" y="5"/>
                            <a:pt x="2" y="4"/>
                          </a:cubicBezTo>
                          <a:cubicBezTo>
                            <a:pt x="2" y="4"/>
                            <a:pt x="2" y="4"/>
                            <a:pt x="2" y="4"/>
                          </a:cubicBezTo>
                          <a:cubicBezTo>
                            <a:pt x="2" y="4"/>
                            <a:pt x="2" y="3"/>
                            <a:pt x="3" y="3"/>
                          </a:cubicBezTo>
                          <a:cubicBezTo>
                            <a:pt x="3" y="2"/>
                            <a:pt x="3" y="2"/>
                            <a:pt x="3" y="2"/>
                          </a:cubicBezTo>
                          <a:cubicBezTo>
                            <a:pt x="3" y="2"/>
                            <a:pt x="3" y="2"/>
                            <a:pt x="3" y="2"/>
                          </a:cubicBezTo>
                          <a:cubicBezTo>
                            <a:pt x="3" y="2"/>
                            <a:pt x="3" y="1"/>
                            <a:pt x="3" y="1"/>
                          </a:cubicBezTo>
                          <a:cubicBezTo>
                            <a:pt x="3" y="1"/>
                            <a:pt x="3" y="1"/>
                            <a:pt x="3" y="1"/>
                          </a:cubicBezTo>
                          <a:cubicBezTo>
                            <a:pt x="3" y="1"/>
                            <a:pt x="3" y="1"/>
                            <a:pt x="3" y="1"/>
                          </a:cubicBezTo>
                          <a:cubicBezTo>
                            <a:pt x="3" y="1"/>
                            <a:pt x="3" y="1"/>
                            <a:pt x="3" y="1"/>
                          </a:cubicBezTo>
                          <a:cubicBezTo>
                            <a:pt x="3" y="2"/>
                            <a:pt x="3" y="2"/>
                            <a:pt x="3" y="2"/>
                          </a:cubicBezTo>
                          <a:cubicBezTo>
                            <a:pt x="3" y="2"/>
                            <a:pt x="4" y="2"/>
                            <a:pt x="4" y="2"/>
                          </a:cubicBezTo>
                          <a:cubicBezTo>
                            <a:pt x="4" y="2"/>
                            <a:pt x="4" y="2"/>
                            <a:pt x="4" y="2"/>
                          </a:cubicBezTo>
                          <a:cubicBezTo>
                            <a:pt x="4" y="2"/>
                            <a:pt x="4" y="3"/>
                            <a:pt x="4" y="3"/>
                          </a:cubicBezTo>
                          <a:cubicBezTo>
                            <a:pt x="4" y="3"/>
                            <a:pt x="4" y="3"/>
                            <a:pt x="4" y="3"/>
                          </a:cubicBezTo>
                          <a:cubicBezTo>
                            <a:pt x="4" y="3"/>
                            <a:pt x="4" y="3"/>
                            <a:pt x="4" y="3"/>
                          </a:cubicBezTo>
                          <a:cubicBezTo>
                            <a:pt x="3" y="2"/>
                            <a:pt x="2" y="3"/>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4607"/>
                    <p:cNvSpPr>
                      <a:spLocks noEditPoints="1"/>
                    </p:cNvSpPr>
                    <p:nvPr/>
                  </p:nvSpPr>
                  <p:spPr bwMode="auto">
                    <a:xfrm>
                      <a:off x="2507" y="158"/>
                      <a:ext cx="29" cy="29"/>
                    </a:xfrm>
                    <a:custGeom>
                      <a:avLst/>
                      <a:gdLst>
                        <a:gd name="T0" fmla="*/ 5 w 7"/>
                        <a:gd name="T1" fmla="*/ 2 h 7"/>
                        <a:gd name="T2" fmla="*/ 4 w 7"/>
                        <a:gd name="T3" fmla="*/ 1 h 7"/>
                        <a:gd name="T4" fmla="*/ 3 w 7"/>
                        <a:gd name="T5" fmla="*/ 0 h 7"/>
                        <a:gd name="T6" fmla="*/ 2 w 7"/>
                        <a:gd name="T7" fmla="*/ 0 h 7"/>
                        <a:gd name="T8" fmla="*/ 1 w 7"/>
                        <a:gd name="T9" fmla="*/ 1 h 7"/>
                        <a:gd name="T10" fmla="*/ 1 w 7"/>
                        <a:gd name="T11" fmla="*/ 2 h 7"/>
                        <a:gd name="T12" fmla="*/ 0 w 7"/>
                        <a:gd name="T13" fmla="*/ 2 h 7"/>
                        <a:gd name="T14" fmla="*/ 0 w 7"/>
                        <a:gd name="T15" fmla="*/ 3 h 7"/>
                        <a:gd name="T16" fmla="*/ 1 w 7"/>
                        <a:gd name="T17" fmla="*/ 5 h 7"/>
                        <a:gd name="T18" fmla="*/ 3 w 7"/>
                        <a:gd name="T19" fmla="*/ 6 h 7"/>
                        <a:gd name="T20" fmla="*/ 5 w 7"/>
                        <a:gd name="T21" fmla="*/ 7 h 7"/>
                        <a:gd name="T22" fmla="*/ 6 w 7"/>
                        <a:gd name="T23" fmla="*/ 6 h 7"/>
                        <a:gd name="T24" fmla="*/ 6 w 7"/>
                        <a:gd name="T25" fmla="*/ 6 h 7"/>
                        <a:gd name="T26" fmla="*/ 6 w 7"/>
                        <a:gd name="T27" fmla="*/ 5 h 7"/>
                        <a:gd name="T28" fmla="*/ 6 w 7"/>
                        <a:gd name="T29" fmla="*/ 5 h 7"/>
                        <a:gd name="T30" fmla="*/ 6 w 7"/>
                        <a:gd name="T31" fmla="*/ 5 h 7"/>
                        <a:gd name="T32" fmla="*/ 6 w 7"/>
                        <a:gd name="T33" fmla="*/ 5 h 7"/>
                        <a:gd name="T34" fmla="*/ 7 w 7"/>
                        <a:gd name="T35" fmla="*/ 4 h 7"/>
                        <a:gd name="T36" fmla="*/ 6 w 7"/>
                        <a:gd name="T37" fmla="*/ 3 h 7"/>
                        <a:gd name="T38" fmla="*/ 6 w 7"/>
                        <a:gd name="T39" fmla="*/ 2 h 7"/>
                        <a:gd name="T40" fmla="*/ 6 w 7"/>
                        <a:gd name="T41" fmla="*/ 3 h 7"/>
                        <a:gd name="T42" fmla="*/ 6 w 7"/>
                        <a:gd name="T43" fmla="*/ 4 h 7"/>
                        <a:gd name="T44" fmla="*/ 6 w 7"/>
                        <a:gd name="T45" fmla="*/ 4 h 7"/>
                        <a:gd name="T46" fmla="*/ 6 w 7"/>
                        <a:gd name="T47" fmla="*/ 4 h 7"/>
                        <a:gd name="T48" fmla="*/ 6 w 7"/>
                        <a:gd name="T49" fmla="*/ 3 h 7"/>
                        <a:gd name="T50" fmla="*/ 6 w 7"/>
                        <a:gd name="T51" fmla="*/ 3 h 7"/>
                        <a:gd name="T52" fmla="*/ 6 w 7"/>
                        <a:gd name="T53" fmla="*/ 3 h 7"/>
                        <a:gd name="T54" fmla="*/ 5 w 7"/>
                        <a:gd name="T55" fmla="*/ 2 h 7"/>
                        <a:gd name="T56" fmla="*/ 5 w 7"/>
                        <a:gd name="T57" fmla="*/ 2 h 7"/>
                        <a:gd name="T58" fmla="*/ 3 w 7"/>
                        <a:gd name="T59" fmla="*/ 2 h 7"/>
                        <a:gd name="T60" fmla="*/ 4 w 7"/>
                        <a:gd name="T61" fmla="*/ 2 h 7"/>
                        <a:gd name="T62" fmla="*/ 4 w 7"/>
                        <a:gd name="T63" fmla="*/ 3 h 7"/>
                        <a:gd name="T64" fmla="*/ 4 w 7"/>
                        <a:gd name="T65" fmla="*/ 3 h 7"/>
                        <a:gd name="T66" fmla="*/ 4 w 7"/>
                        <a:gd name="T67" fmla="*/ 3 h 7"/>
                        <a:gd name="T68" fmla="*/ 4 w 7"/>
                        <a:gd name="T69" fmla="*/ 4 h 7"/>
                        <a:gd name="T70" fmla="*/ 4 w 7"/>
                        <a:gd name="T71" fmla="*/ 4 h 7"/>
                        <a:gd name="T72" fmla="*/ 3 w 7"/>
                        <a:gd name="T73" fmla="*/ 4 h 7"/>
                        <a:gd name="T74" fmla="*/ 3 w 7"/>
                        <a:gd name="T75" fmla="*/ 4 h 7"/>
                        <a:gd name="T76" fmla="*/ 2 w 7"/>
                        <a:gd name="T77" fmla="*/ 3 h 7"/>
                        <a:gd name="T78" fmla="*/ 2 w 7"/>
                        <a:gd name="T79" fmla="*/ 3 h 7"/>
                        <a:gd name="T80" fmla="*/ 2 w 7"/>
                        <a:gd name="T81" fmla="*/ 3 h 7"/>
                        <a:gd name="T82" fmla="*/ 2 w 7"/>
                        <a:gd name="T83" fmla="*/ 4 h 7"/>
                        <a:gd name="T84" fmla="*/ 2 w 7"/>
                        <a:gd name="T85" fmla="*/ 3 h 7"/>
                        <a:gd name="T86" fmla="*/ 2 w 7"/>
                        <a:gd name="T87" fmla="*/ 3 h 7"/>
                        <a:gd name="T88" fmla="*/ 2 w 7"/>
                        <a:gd name="T89" fmla="*/ 2 h 7"/>
                        <a:gd name="T90" fmla="*/ 2 w 7"/>
                        <a:gd name="T91" fmla="*/ 2 h 7"/>
                        <a:gd name="T92" fmla="*/ 2 w 7"/>
                        <a:gd name="T93" fmla="*/ 2 h 7"/>
                        <a:gd name="T94" fmla="*/ 2 w 7"/>
                        <a:gd name="T95" fmla="*/ 2 h 7"/>
                        <a:gd name="T96" fmla="*/ 3 w 7"/>
                        <a:gd name="T97" fmla="*/ 2 h 7"/>
                        <a:gd name="T98" fmla="*/ 3 w 7"/>
                        <a:gd name="T9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 h="7">
                          <a:moveTo>
                            <a:pt x="5" y="2"/>
                          </a:moveTo>
                          <a:cubicBezTo>
                            <a:pt x="5" y="1"/>
                            <a:pt x="5" y="1"/>
                            <a:pt x="4" y="1"/>
                          </a:cubicBezTo>
                          <a:cubicBezTo>
                            <a:pt x="4" y="0"/>
                            <a:pt x="3" y="0"/>
                            <a:pt x="3" y="0"/>
                          </a:cubicBezTo>
                          <a:cubicBezTo>
                            <a:pt x="2" y="0"/>
                            <a:pt x="2" y="0"/>
                            <a:pt x="2" y="0"/>
                          </a:cubicBezTo>
                          <a:cubicBezTo>
                            <a:pt x="1" y="0"/>
                            <a:pt x="1" y="1"/>
                            <a:pt x="1" y="1"/>
                          </a:cubicBezTo>
                          <a:cubicBezTo>
                            <a:pt x="1" y="1"/>
                            <a:pt x="1" y="1"/>
                            <a:pt x="1" y="2"/>
                          </a:cubicBezTo>
                          <a:cubicBezTo>
                            <a:pt x="0" y="2"/>
                            <a:pt x="0" y="2"/>
                            <a:pt x="0" y="2"/>
                          </a:cubicBezTo>
                          <a:cubicBezTo>
                            <a:pt x="0" y="2"/>
                            <a:pt x="0" y="2"/>
                            <a:pt x="0" y="3"/>
                          </a:cubicBezTo>
                          <a:cubicBezTo>
                            <a:pt x="0" y="3"/>
                            <a:pt x="1" y="4"/>
                            <a:pt x="1" y="5"/>
                          </a:cubicBezTo>
                          <a:cubicBezTo>
                            <a:pt x="1" y="6"/>
                            <a:pt x="2" y="6"/>
                            <a:pt x="3" y="6"/>
                          </a:cubicBezTo>
                          <a:cubicBezTo>
                            <a:pt x="3" y="7"/>
                            <a:pt x="4" y="7"/>
                            <a:pt x="5" y="7"/>
                          </a:cubicBezTo>
                          <a:cubicBezTo>
                            <a:pt x="5" y="6"/>
                            <a:pt x="5" y="6"/>
                            <a:pt x="6" y="6"/>
                          </a:cubicBezTo>
                          <a:cubicBezTo>
                            <a:pt x="6" y="6"/>
                            <a:pt x="6" y="6"/>
                            <a:pt x="6" y="6"/>
                          </a:cubicBezTo>
                          <a:cubicBezTo>
                            <a:pt x="6" y="6"/>
                            <a:pt x="6" y="5"/>
                            <a:pt x="6" y="5"/>
                          </a:cubicBezTo>
                          <a:cubicBezTo>
                            <a:pt x="6" y="5"/>
                            <a:pt x="6" y="5"/>
                            <a:pt x="6" y="5"/>
                          </a:cubicBezTo>
                          <a:cubicBezTo>
                            <a:pt x="6" y="5"/>
                            <a:pt x="6" y="5"/>
                            <a:pt x="6" y="5"/>
                          </a:cubicBezTo>
                          <a:cubicBezTo>
                            <a:pt x="6" y="5"/>
                            <a:pt x="6" y="5"/>
                            <a:pt x="6" y="5"/>
                          </a:cubicBezTo>
                          <a:cubicBezTo>
                            <a:pt x="6" y="5"/>
                            <a:pt x="6" y="4"/>
                            <a:pt x="7" y="4"/>
                          </a:cubicBezTo>
                          <a:cubicBezTo>
                            <a:pt x="7" y="4"/>
                            <a:pt x="6" y="3"/>
                            <a:pt x="6" y="3"/>
                          </a:cubicBezTo>
                          <a:cubicBezTo>
                            <a:pt x="6" y="3"/>
                            <a:pt x="6" y="3"/>
                            <a:pt x="6" y="2"/>
                          </a:cubicBezTo>
                          <a:cubicBezTo>
                            <a:pt x="6" y="3"/>
                            <a:pt x="6" y="3"/>
                            <a:pt x="6" y="3"/>
                          </a:cubicBezTo>
                          <a:cubicBezTo>
                            <a:pt x="6" y="3"/>
                            <a:pt x="6" y="4"/>
                            <a:pt x="6" y="4"/>
                          </a:cubicBezTo>
                          <a:cubicBezTo>
                            <a:pt x="6" y="4"/>
                            <a:pt x="6" y="4"/>
                            <a:pt x="6" y="4"/>
                          </a:cubicBezTo>
                          <a:cubicBezTo>
                            <a:pt x="6" y="4"/>
                            <a:pt x="6" y="4"/>
                            <a:pt x="6" y="4"/>
                          </a:cubicBezTo>
                          <a:cubicBezTo>
                            <a:pt x="6" y="4"/>
                            <a:pt x="6" y="3"/>
                            <a:pt x="6" y="3"/>
                          </a:cubicBezTo>
                          <a:cubicBezTo>
                            <a:pt x="6" y="3"/>
                            <a:pt x="6" y="3"/>
                            <a:pt x="6" y="3"/>
                          </a:cubicBezTo>
                          <a:cubicBezTo>
                            <a:pt x="6" y="3"/>
                            <a:pt x="6" y="3"/>
                            <a:pt x="6" y="3"/>
                          </a:cubicBezTo>
                          <a:cubicBezTo>
                            <a:pt x="6" y="3"/>
                            <a:pt x="6" y="2"/>
                            <a:pt x="5" y="2"/>
                          </a:cubicBezTo>
                          <a:cubicBezTo>
                            <a:pt x="5" y="2"/>
                            <a:pt x="5" y="2"/>
                            <a:pt x="5" y="2"/>
                          </a:cubicBezTo>
                          <a:close/>
                          <a:moveTo>
                            <a:pt x="3" y="2"/>
                          </a:moveTo>
                          <a:cubicBezTo>
                            <a:pt x="4" y="2"/>
                            <a:pt x="4" y="2"/>
                            <a:pt x="4" y="2"/>
                          </a:cubicBezTo>
                          <a:cubicBezTo>
                            <a:pt x="4" y="2"/>
                            <a:pt x="4" y="2"/>
                            <a:pt x="4" y="3"/>
                          </a:cubicBezTo>
                          <a:cubicBezTo>
                            <a:pt x="4" y="3"/>
                            <a:pt x="4" y="3"/>
                            <a:pt x="4" y="3"/>
                          </a:cubicBezTo>
                          <a:cubicBezTo>
                            <a:pt x="4" y="3"/>
                            <a:pt x="4" y="3"/>
                            <a:pt x="4" y="3"/>
                          </a:cubicBezTo>
                          <a:cubicBezTo>
                            <a:pt x="4" y="4"/>
                            <a:pt x="4" y="4"/>
                            <a:pt x="4" y="4"/>
                          </a:cubicBezTo>
                          <a:cubicBezTo>
                            <a:pt x="4" y="4"/>
                            <a:pt x="4" y="4"/>
                            <a:pt x="4" y="4"/>
                          </a:cubicBezTo>
                          <a:cubicBezTo>
                            <a:pt x="3" y="4"/>
                            <a:pt x="3" y="4"/>
                            <a:pt x="3" y="4"/>
                          </a:cubicBezTo>
                          <a:cubicBezTo>
                            <a:pt x="3" y="4"/>
                            <a:pt x="3" y="4"/>
                            <a:pt x="3" y="4"/>
                          </a:cubicBezTo>
                          <a:cubicBezTo>
                            <a:pt x="2" y="4"/>
                            <a:pt x="2" y="3"/>
                            <a:pt x="2" y="3"/>
                          </a:cubicBezTo>
                          <a:cubicBezTo>
                            <a:pt x="2" y="3"/>
                            <a:pt x="2" y="3"/>
                            <a:pt x="2" y="3"/>
                          </a:cubicBezTo>
                          <a:cubicBezTo>
                            <a:pt x="2" y="3"/>
                            <a:pt x="2" y="3"/>
                            <a:pt x="2" y="3"/>
                          </a:cubicBezTo>
                          <a:cubicBezTo>
                            <a:pt x="2" y="3"/>
                            <a:pt x="2" y="3"/>
                            <a:pt x="2" y="4"/>
                          </a:cubicBezTo>
                          <a:cubicBezTo>
                            <a:pt x="2" y="3"/>
                            <a:pt x="2" y="3"/>
                            <a:pt x="2" y="3"/>
                          </a:cubicBezTo>
                          <a:cubicBezTo>
                            <a:pt x="2" y="3"/>
                            <a:pt x="2" y="3"/>
                            <a:pt x="2" y="3"/>
                          </a:cubicBezTo>
                          <a:cubicBezTo>
                            <a:pt x="2" y="3"/>
                            <a:pt x="2" y="2"/>
                            <a:pt x="2" y="2"/>
                          </a:cubicBezTo>
                          <a:cubicBezTo>
                            <a:pt x="2" y="2"/>
                            <a:pt x="2" y="2"/>
                            <a:pt x="2" y="2"/>
                          </a:cubicBezTo>
                          <a:cubicBezTo>
                            <a:pt x="2" y="2"/>
                            <a:pt x="2" y="2"/>
                            <a:pt x="2" y="2"/>
                          </a:cubicBezTo>
                          <a:cubicBezTo>
                            <a:pt x="2" y="2"/>
                            <a:pt x="2" y="2"/>
                            <a:pt x="2" y="2"/>
                          </a:cubicBezTo>
                          <a:cubicBezTo>
                            <a:pt x="3" y="1"/>
                            <a:pt x="3" y="1"/>
                            <a:pt x="3" y="2"/>
                          </a:cubicBezTo>
                          <a:cubicBezTo>
                            <a:pt x="3"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4608"/>
                    <p:cNvSpPr>
                      <a:spLocks/>
                    </p:cNvSpPr>
                    <p:nvPr/>
                  </p:nvSpPr>
                  <p:spPr bwMode="auto">
                    <a:xfrm>
                      <a:off x="2515" y="166"/>
                      <a:ext cx="8" cy="9"/>
                    </a:xfrm>
                    <a:custGeom>
                      <a:avLst/>
                      <a:gdLst>
                        <a:gd name="T0" fmla="*/ 1 w 2"/>
                        <a:gd name="T1" fmla="*/ 1 h 2"/>
                        <a:gd name="T2" fmla="*/ 2 w 2"/>
                        <a:gd name="T3" fmla="*/ 0 h 2"/>
                        <a:gd name="T4" fmla="*/ 1 w 2"/>
                        <a:gd name="T5" fmla="*/ 1 h 2"/>
                      </a:gdLst>
                      <a:ahLst/>
                      <a:cxnLst>
                        <a:cxn ang="0">
                          <a:pos x="T0" y="T1"/>
                        </a:cxn>
                        <a:cxn ang="0">
                          <a:pos x="T2" y="T3"/>
                        </a:cxn>
                        <a:cxn ang="0">
                          <a:pos x="T4" y="T5"/>
                        </a:cxn>
                      </a:cxnLst>
                      <a:rect l="0" t="0" r="r" b="b"/>
                      <a:pathLst>
                        <a:path w="2" h="2">
                          <a:moveTo>
                            <a:pt x="1" y="1"/>
                          </a:moveTo>
                          <a:cubicBezTo>
                            <a:pt x="0" y="1"/>
                            <a:pt x="1" y="0"/>
                            <a:pt x="2" y="0"/>
                          </a:cubicBezTo>
                          <a:cubicBezTo>
                            <a:pt x="2" y="1"/>
                            <a:pt x="2"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4609"/>
                    <p:cNvSpPr>
                      <a:spLocks noEditPoints="1"/>
                    </p:cNvSpPr>
                    <p:nvPr/>
                  </p:nvSpPr>
                  <p:spPr bwMode="auto">
                    <a:xfrm>
                      <a:off x="2478" y="187"/>
                      <a:ext cx="33" cy="24"/>
                    </a:xfrm>
                    <a:custGeom>
                      <a:avLst/>
                      <a:gdLst>
                        <a:gd name="T0" fmla="*/ 4 w 8"/>
                        <a:gd name="T1" fmla="*/ 0 h 6"/>
                        <a:gd name="T2" fmla="*/ 4 w 8"/>
                        <a:gd name="T3" fmla="*/ 0 h 6"/>
                        <a:gd name="T4" fmla="*/ 2 w 8"/>
                        <a:gd name="T5" fmla="*/ 0 h 6"/>
                        <a:gd name="T6" fmla="*/ 2 w 8"/>
                        <a:gd name="T7" fmla="*/ 0 h 6"/>
                        <a:gd name="T8" fmla="*/ 1 w 8"/>
                        <a:gd name="T9" fmla="*/ 0 h 6"/>
                        <a:gd name="T10" fmla="*/ 0 w 8"/>
                        <a:gd name="T11" fmla="*/ 2 h 6"/>
                        <a:gd name="T12" fmla="*/ 0 w 8"/>
                        <a:gd name="T13" fmla="*/ 3 h 6"/>
                        <a:gd name="T14" fmla="*/ 1 w 8"/>
                        <a:gd name="T15" fmla="*/ 4 h 6"/>
                        <a:gd name="T16" fmla="*/ 5 w 8"/>
                        <a:gd name="T17" fmla="*/ 6 h 6"/>
                        <a:gd name="T18" fmla="*/ 7 w 8"/>
                        <a:gd name="T19" fmla="*/ 5 h 6"/>
                        <a:gd name="T20" fmla="*/ 8 w 8"/>
                        <a:gd name="T21" fmla="*/ 4 h 6"/>
                        <a:gd name="T22" fmla="*/ 8 w 8"/>
                        <a:gd name="T23" fmla="*/ 4 h 6"/>
                        <a:gd name="T24" fmla="*/ 8 w 8"/>
                        <a:gd name="T25" fmla="*/ 4 h 6"/>
                        <a:gd name="T26" fmla="*/ 8 w 8"/>
                        <a:gd name="T27" fmla="*/ 3 h 6"/>
                        <a:gd name="T28" fmla="*/ 7 w 8"/>
                        <a:gd name="T29" fmla="*/ 2 h 6"/>
                        <a:gd name="T30" fmla="*/ 7 w 8"/>
                        <a:gd name="T31" fmla="*/ 2 h 6"/>
                        <a:gd name="T32" fmla="*/ 5 w 8"/>
                        <a:gd name="T33" fmla="*/ 1 h 6"/>
                        <a:gd name="T34" fmla="*/ 6 w 8"/>
                        <a:gd name="T35" fmla="*/ 1 h 6"/>
                        <a:gd name="T36" fmla="*/ 6 w 8"/>
                        <a:gd name="T37" fmla="*/ 1 h 6"/>
                        <a:gd name="T38" fmla="*/ 6 w 8"/>
                        <a:gd name="T39" fmla="*/ 2 h 6"/>
                        <a:gd name="T40" fmla="*/ 5 w 8"/>
                        <a:gd name="T41" fmla="*/ 1 h 6"/>
                        <a:gd name="T42" fmla="*/ 6 w 8"/>
                        <a:gd name="T43" fmla="*/ 1 h 6"/>
                        <a:gd name="T44" fmla="*/ 4 w 8"/>
                        <a:gd name="T45" fmla="*/ 0 h 6"/>
                        <a:gd name="T46" fmla="*/ 1 w 8"/>
                        <a:gd name="T47" fmla="*/ 2 h 6"/>
                        <a:gd name="T48" fmla="*/ 1 w 8"/>
                        <a:gd name="T49" fmla="*/ 1 h 6"/>
                        <a:gd name="T50" fmla="*/ 1 w 8"/>
                        <a:gd name="T51" fmla="*/ 1 h 6"/>
                        <a:gd name="T52" fmla="*/ 2 w 8"/>
                        <a:gd name="T53" fmla="*/ 1 h 6"/>
                        <a:gd name="T54" fmla="*/ 3 w 8"/>
                        <a:gd name="T55" fmla="*/ 1 h 6"/>
                        <a:gd name="T56" fmla="*/ 2 w 8"/>
                        <a:gd name="T57" fmla="*/ 3 h 6"/>
                        <a:gd name="T58" fmla="*/ 4 w 8"/>
                        <a:gd name="T59" fmla="*/ 2 h 6"/>
                        <a:gd name="T60" fmla="*/ 4 w 8"/>
                        <a:gd name="T61" fmla="*/ 2 h 6"/>
                        <a:gd name="T62" fmla="*/ 5 w 8"/>
                        <a:gd name="T63" fmla="*/ 2 h 6"/>
                        <a:gd name="T64" fmla="*/ 5 w 8"/>
                        <a:gd name="T65" fmla="*/ 3 h 6"/>
                        <a:gd name="T66" fmla="*/ 5 w 8"/>
                        <a:gd name="T67" fmla="*/ 3 h 6"/>
                        <a:gd name="T68" fmla="*/ 5 w 8"/>
                        <a:gd name="T69" fmla="*/ 3 h 6"/>
                        <a:gd name="T70" fmla="*/ 5 w 8"/>
                        <a:gd name="T71" fmla="*/ 3 h 6"/>
                        <a:gd name="T72" fmla="*/ 5 w 8"/>
                        <a:gd name="T73" fmla="*/ 3 h 6"/>
                        <a:gd name="T74" fmla="*/ 5 w 8"/>
                        <a:gd name="T75" fmla="*/ 3 h 6"/>
                        <a:gd name="T76" fmla="*/ 5 w 8"/>
                        <a:gd name="T77" fmla="*/ 3 h 6"/>
                        <a:gd name="T78" fmla="*/ 5 w 8"/>
                        <a:gd name="T79" fmla="*/ 3 h 6"/>
                        <a:gd name="T80" fmla="*/ 5 w 8"/>
                        <a:gd name="T81" fmla="*/ 3 h 6"/>
                        <a:gd name="T82" fmla="*/ 5 w 8"/>
                        <a:gd name="T83" fmla="*/ 3 h 6"/>
                        <a:gd name="T84" fmla="*/ 5 w 8"/>
                        <a:gd name="T85" fmla="*/ 3 h 6"/>
                        <a:gd name="T86" fmla="*/ 5 w 8"/>
                        <a:gd name="T87" fmla="*/ 3 h 6"/>
                        <a:gd name="T88" fmla="*/ 4 w 8"/>
                        <a:gd name="T89" fmla="*/ 3 h 6"/>
                        <a:gd name="T90" fmla="*/ 3 w 8"/>
                        <a:gd name="T91" fmla="*/ 3 h 6"/>
                        <a:gd name="T92" fmla="*/ 3 w 8"/>
                        <a:gd name="T93" fmla="*/ 3 h 6"/>
                        <a:gd name="T94" fmla="*/ 2 w 8"/>
                        <a:gd name="T95" fmla="*/ 2 h 6"/>
                        <a:gd name="T96" fmla="*/ 2 w 8"/>
                        <a:gd name="T97" fmla="*/ 3 h 6"/>
                        <a:gd name="T98" fmla="*/ 2 w 8"/>
                        <a:gd name="T99" fmla="*/ 3 h 6"/>
                        <a:gd name="T100" fmla="*/ 2 w 8"/>
                        <a:gd name="T101" fmla="*/ 3 h 6"/>
                        <a:gd name="T102" fmla="*/ 2 w 8"/>
                        <a:gd name="T103" fmla="*/ 3 h 6"/>
                        <a:gd name="T104" fmla="*/ 2 w 8"/>
                        <a:gd name="T105" fmla="*/ 3 h 6"/>
                        <a:gd name="T106" fmla="*/ 2 w 8"/>
                        <a:gd name="T107" fmla="*/ 2 h 6"/>
                        <a:gd name="T108" fmla="*/ 1 w 8"/>
                        <a:gd name="T109"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 h="6">
                          <a:moveTo>
                            <a:pt x="4" y="0"/>
                          </a:moveTo>
                          <a:cubicBezTo>
                            <a:pt x="4" y="0"/>
                            <a:pt x="4" y="0"/>
                            <a:pt x="4" y="0"/>
                          </a:cubicBezTo>
                          <a:cubicBezTo>
                            <a:pt x="3" y="0"/>
                            <a:pt x="3" y="0"/>
                            <a:pt x="2" y="0"/>
                          </a:cubicBezTo>
                          <a:cubicBezTo>
                            <a:pt x="2" y="0"/>
                            <a:pt x="2" y="0"/>
                            <a:pt x="2" y="0"/>
                          </a:cubicBezTo>
                          <a:cubicBezTo>
                            <a:pt x="1" y="0"/>
                            <a:pt x="1" y="0"/>
                            <a:pt x="1" y="0"/>
                          </a:cubicBezTo>
                          <a:cubicBezTo>
                            <a:pt x="0" y="1"/>
                            <a:pt x="0" y="1"/>
                            <a:pt x="0" y="2"/>
                          </a:cubicBezTo>
                          <a:cubicBezTo>
                            <a:pt x="0" y="2"/>
                            <a:pt x="0" y="2"/>
                            <a:pt x="0" y="3"/>
                          </a:cubicBezTo>
                          <a:cubicBezTo>
                            <a:pt x="1" y="3"/>
                            <a:pt x="1" y="4"/>
                            <a:pt x="1" y="4"/>
                          </a:cubicBezTo>
                          <a:cubicBezTo>
                            <a:pt x="2" y="5"/>
                            <a:pt x="3" y="6"/>
                            <a:pt x="5" y="6"/>
                          </a:cubicBezTo>
                          <a:cubicBezTo>
                            <a:pt x="5" y="6"/>
                            <a:pt x="6" y="6"/>
                            <a:pt x="7" y="5"/>
                          </a:cubicBezTo>
                          <a:cubicBezTo>
                            <a:pt x="7" y="5"/>
                            <a:pt x="7" y="5"/>
                            <a:pt x="8" y="4"/>
                          </a:cubicBezTo>
                          <a:cubicBezTo>
                            <a:pt x="8" y="4"/>
                            <a:pt x="8" y="4"/>
                            <a:pt x="8" y="4"/>
                          </a:cubicBezTo>
                          <a:cubicBezTo>
                            <a:pt x="8" y="4"/>
                            <a:pt x="8" y="4"/>
                            <a:pt x="8" y="4"/>
                          </a:cubicBezTo>
                          <a:cubicBezTo>
                            <a:pt x="8" y="3"/>
                            <a:pt x="8" y="3"/>
                            <a:pt x="8" y="3"/>
                          </a:cubicBezTo>
                          <a:cubicBezTo>
                            <a:pt x="8" y="3"/>
                            <a:pt x="7" y="2"/>
                            <a:pt x="7" y="2"/>
                          </a:cubicBezTo>
                          <a:cubicBezTo>
                            <a:pt x="7" y="2"/>
                            <a:pt x="7" y="2"/>
                            <a:pt x="7" y="2"/>
                          </a:cubicBezTo>
                          <a:cubicBezTo>
                            <a:pt x="7" y="2"/>
                            <a:pt x="6" y="1"/>
                            <a:pt x="5" y="1"/>
                          </a:cubicBezTo>
                          <a:cubicBezTo>
                            <a:pt x="5" y="1"/>
                            <a:pt x="6" y="1"/>
                            <a:pt x="6" y="1"/>
                          </a:cubicBezTo>
                          <a:cubicBezTo>
                            <a:pt x="6" y="1"/>
                            <a:pt x="6" y="1"/>
                            <a:pt x="6" y="1"/>
                          </a:cubicBezTo>
                          <a:cubicBezTo>
                            <a:pt x="6" y="1"/>
                            <a:pt x="6" y="2"/>
                            <a:pt x="6" y="2"/>
                          </a:cubicBezTo>
                          <a:cubicBezTo>
                            <a:pt x="6" y="1"/>
                            <a:pt x="6" y="1"/>
                            <a:pt x="5" y="1"/>
                          </a:cubicBezTo>
                          <a:cubicBezTo>
                            <a:pt x="5" y="1"/>
                            <a:pt x="6" y="1"/>
                            <a:pt x="6" y="1"/>
                          </a:cubicBezTo>
                          <a:cubicBezTo>
                            <a:pt x="5" y="1"/>
                            <a:pt x="4" y="0"/>
                            <a:pt x="4" y="0"/>
                          </a:cubicBezTo>
                          <a:close/>
                          <a:moveTo>
                            <a:pt x="1" y="2"/>
                          </a:moveTo>
                          <a:cubicBezTo>
                            <a:pt x="1" y="2"/>
                            <a:pt x="1" y="2"/>
                            <a:pt x="1" y="1"/>
                          </a:cubicBezTo>
                          <a:cubicBezTo>
                            <a:pt x="1" y="1"/>
                            <a:pt x="1" y="1"/>
                            <a:pt x="1" y="1"/>
                          </a:cubicBezTo>
                          <a:cubicBezTo>
                            <a:pt x="2" y="1"/>
                            <a:pt x="2" y="1"/>
                            <a:pt x="2" y="1"/>
                          </a:cubicBezTo>
                          <a:cubicBezTo>
                            <a:pt x="2" y="1"/>
                            <a:pt x="2" y="1"/>
                            <a:pt x="3" y="1"/>
                          </a:cubicBezTo>
                          <a:cubicBezTo>
                            <a:pt x="2" y="2"/>
                            <a:pt x="2" y="2"/>
                            <a:pt x="2" y="3"/>
                          </a:cubicBezTo>
                          <a:cubicBezTo>
                            <a:pt x="3" y="3"/>
                            <a:pt x="4" y="2"/>
                            <a:pt x="4" y="2"/>
                          </a:cubicBezTo>
                          <a:cubicBezTo>
                            <a:pt x="4" y="2"/>
                            <a:pt x="4" y="2"/>
                            <a:pt x="4" y="2"/>
                          </a:cubicBezTo>
                          <a:cubicBezTo>
                            <a:pt x="4" y="2"/>
                            <a:pt x="4" y="2"/>
                            <a:pt x="5" y="2"/>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4" y="3"/>
                            <a:pt x="4" y="3"/>
                            <a:pt x="4" y="3"/>
                          </a:cubicBezTo>
                          <a:cubicBezTo>
                            <a:pt x="3" y="3"/>
                            <a:pt x="3" y="3"/>
                            <a:pt x="3" y="3"/>
                          </a:cubicBezTo>
                          <a:cubicBezTo>
                            <a:pt x="3" y="3"/>
                            <a:pt x="3" y="3"/>
                            <a:pt x="3" y="3"/>
                          </a:cubicBezTo>
                          <a:cubicBezTo>
                            <a:pt x="2" y="3"/>
                            <a:pt x="2" y="3"/>
                            <a:pt x="2" y="2"/>
                          </a:cubicBezTo>
                          <a:cubicBezTo>
                            <a:pt x="2" y="2"/>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4610"/>
                    <p:cNvSpPr>
                      <a:spLocks noEditPoints="1"/>
                    </p:cNvSpPr>
                    <p:nvPr/>
                  </p:nvSpPr>
                  <p:spPr bwMode="auto">
                    <a:xfrm>
                      <a:off x="2470" y="220"/>
                      <a:ext cx="37" cy="24"/>
                    </a:xfrm>
                    <a:custGeom>
                      <a:avLst/>
                      <a:gdLst>
                        <a:gd name="T0" fmla="*/ 0 w 9"/>
                        <a:gd name="T1" fmla="*/ 2 h 6"/>
                        <a:gd name="T2" fmla="*/ 0 w 9"/>
                        <a:gd name="T3" fmla="*/ 4 h 6"/>
                        <a:gd name="T4" fmla="*/ 1 w 9"/>
                        <a:gd name="T5" fmla="*/ 5 h 6"/>
                        <a:gd name="T6" fmla="*/ 3 w 9"/>
                        <a:gd name="T7" fmla="*/ 6 h 6"/>
                        <a:gd name="T8" fmla="*/ 5 w 9"/>
                        <a:gd name="T9" fmla="*/ 6 h 6"/>
                        <a:gd name="T10" fmla="*/ 8 w 9"/>
                        <a:gd name="T11" fmla="*/ 4 h 6"/>
                        <a:gd name="T12" fmla="*/ 8 w 9"/>
                        <a:gd name="T13" fmla="*/ 3 h 6"/>
                        <a:gd name="T14" fmla="*/ 8 w 9"/>
                        <a:gd name="T15" fmla="*/ 2 h 6"/>
                        <a:gd name="T16" fmla="*/ 8 w 9"/>
                        <a:gd name="T17" fmla="*/ 1 h 6"/>
                        <a:gd name="T18" fmla="*/ 8 w 9"/>
                        <a:gd name="T19" fmla="*/ 1 h 6"/>
                        <a:gd name="T20" fmla="*/ 8 w 9"/>
                        <a:gd name="T21" fmla="*/ 0 h 6"/>
                        <a:gd name="T22" fmla="*/ 7 w 9"/>
                        <a:gd name="T23" fmla="*/ 0 h 6"/>
                        <a:gd name="T24" fmla="*/ 7 w 9"/>
                        <a:gd name="T25" fmla="*/ 0 h 6"/>
                        <a:gd name="T26" fmla="*/ 6 w 9"/>
                        <a:gd name="T27" fmla="*/ 0 h 6"/>
                        <a:gd name="T28" fmla="*/ 7 w 9"/>
                        <a:gd name="T29" fmla="*/ 0 h 6"/>
                        <a:gd name="T30" fmla="*/ 4 w 9"/>
                        <a:gd name="T31" fmla="*/ 0 h 6"/>
                        <a:gd name="T32" fmla="*/ 5 w 9"/>
                        <a:gd name="T33" fmla="*/ 0 h 6"/>
                        <a:gd name="T34" fmla="*/ 5 w 9"/>
                        <a:gd name="T35" fmla="*/ 0 h 6"/>
                        <a:gd name="T36" fmla="*/ 6 w 9"/>
                        <a:gd name="T37" fmla="*/ 0 h 6"/>
                        <a:gd name="T38" fmla="*/ 5 w 9"/>
                        <a:gd name="T39" fmla="*/ 0 h 6"/>
                        <a:gd name="T40" fmla="*/ 5 w 9"/>
                        <a:gd name="T41" fmla="*/ 0 h 6"/>
                        <a:gd name="T42" fmla="*/ 3 w 9"/>
                        <a:gd name="T43" fmla="*/ 0 h 6"/>
                        <a:gd name="T44" fmla="*/ 3 w 9"/>
                        <a:gd name="T45" fmla="*/ 0 h 6"/>
                        <a:gd name="T46" fmla="*/ 1 w 9"/>
                        <a:gd name="T47" fmla="*/ 1 h 6"/>
                        <a:gd name="T48" fmla="*/ 0 w 9"/>
                        <a:gd name="T49" fmla="*/ 2 h 6"/>
                        <a:gd name="T50" fmla="*/ 3 w 9"/>
                        <a:gd name="T51" fmla="*/ 4 h 6"/>
                        <a:gd name="T52" fmla="*/ 3 w 9"/>
                        <a:gd name="T53" fmla="*/ 4 h 6"/>
                        <a:gd name="T54" fmla="*/ 2 w 9"/>
                        <a:gd name="T55" fmla="*/ 3 h 6"/>
                        <a:gd name="T56" fmla="*/ 2 w 9"/>
                        <a:gd name="T57" fmla="*/ 3 h 6"/>
                        <a:gd name="T58" fmla="*/ 2 w 9"/>
                        <a:gd name="T59" fmla="*/ 2 h 6"/>
                        <a:gd name="T60" fmla="*/ 2 w 9"/>
                        <a:gd name="T61" fmla="*/ 2 h 6"/>
                        <a:gd name="T62" fmla="*/ 3 w 9"/>
                        <a:gd name="T63" fmla="*/ 2 h 6"/>
                        <a:gd name="T64" fmla="*/ 3 w 9"/>
                        <a:gd name="T65" fmla="*/ 2 h 6"/>
                        <a:gd name="T66" fmla="*/ 4 w 9"/>
                        <a:gd name="T67" fmla="*/ 2 h 6"/>
                        <a:gd name="T68" fmla="*/ 6 w 9"/>
                        <a:gd name="T69" fmla="*/ 2 h 6"/>
                        <a:gd name="T70" fmla="*/ 6 w 9"/>
                        <a:gd name="T71" fmla="*/ 2 h 6"/>
                        <a:gd name="T72" fmla="*/ 6 w 9"/>
                        <a:gd name="T73" fmla="*/ 3 h 6"/>
                        <a:gd name="T74" fmla="*/ 5 w 9"/>
                        <a:gd name="T75" fmla="*/ 3 h 6"/>
                        <a:gd name="T76" fmla="*/ 4 w 9"/>
                        <a:gd name="T77" fmla="*/ 4 h 6"/>
                        <a:gd name="T78" fmla="*/ 4 w 9"/>
                        <a:gd name="T79" fmla="*/ 4 h 6"/>
                        <a:gd name="T80" fmla="*/ 2 w 9"/>
                        <a:gd name="T81" fmla="*/ 4 h 6"/>
                        <a:gd name="T82" fmla="*/ 3 w 9"/>
                        <a:gd name="T83" fmla="*/ 4 h 6"/>
                        <a:gd name="T84" fmla="*/ 3 w 9"/>
                        <a:gd name="T85" fmla="*/ 4 h 6"/>
                        <a:gd name="T86" fmla="*/ 3 w 9"/>
                        <a:gd name="T87" fmla="*/ 4 h 6"/>
                        <a:gd name="T88" fmla="*/ 3 w 9"/>
                        <a:gd name="T8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 h="6">
                          <a:moveTo>
                            <a:pt x="0" y="2"/>
                          </a:moveTo>
                          <a:cubicBezTo>
                            <a:pt x="0" y="3"/>
                            <a:pt x="0" y="3"/>
                            <a:pt x="0" y="4"/>
                          </a:cubicBezTo>
                          <a:cubicBezTo>
                            <a:pt x="1" y="4"/>
                            <a:pt x="1" y="4"/>
                            <a:pt x="1" y="5"/>
                          </a:cubicBezTo>
                          <a:cubicBezTo>
                            <a:pt x="2" y="5"/>
                            <a:pt x="2" y="5"/>
                            <a:pt x="3" y="6"/>
                          </a:cubicBezTo>
                          <a:cubicBezTo>
                            <a:pt x="4" y="6"/>
                            <a:pt x="4" y="6"/>
                            <a:pt x="5" y="6"/>
                          </a:cubicBezTo>
                          <a:cubicBezTo>
                            <a:pt x="6" y="5"/>
                            <a:pt x="7" y="5"/>
                            <a:pt x="8" y="4"/>
                          </a:cubicBezTo>
                          <a:cubicBezTo>
                            <a:pt x="8" y="4"/>
                            <a:pt x="8" y="4"/>
                            <a:pt x="8" y="3"/>
                          </a:cubicBezTo>
                          <a:cubicBezTo>
                            <a:pt x="8" y="3"/>
                            <a:pt x="9" y="2"/>
                            <a:pt x="8" y="2"/>
                          </a:cubicBezTo>
                          <a:cubicBezTo>
                            <a:pt x="8" y="1"/>
                            <a:pt x="8" y="1"/>
                            <a:pt x="8" y="1"/>
                          </a:cubicBezTo>
                          <a:cubicBezTo>
                            <a:pt x="8" y="1"/>
                            <a:pt x="8" y="1"/>
                            <a:pt x="8" y="1"/>
                          </a:cubicBezTo>
                          <a:cubicBezTo>
                            <a:pt x="8" y="1"/>
                            <a:pt x="8" y="1"/>
                            <a:pt x="8" y="0"/>
                          </a:cubicBezTo>
                          <a:cubicBezTo>
                            <a:pt x="7" y="0"/>
                            <a:pt x="7" y="0"/>
                            <a:pt x="7" y="0"/>
                          </a:cubicBezTo>
                          <a:cubicBezTo>
                            <a:pt x="7" y="0"/>
                            <a:pt x="7" y="0"/>
                            <a:pt x="7" y="0"/>
                          </a:cubicBezTo>
                          <a:cubicBezTo>
                            <a:pt x="7" y="0"/>
                            <a:pt x="7" y="0"/>
                            <a:pt x="6" y="0"/>
                          </a:cubicBezTo>
                          <a:cubicBezTo>
                            <a:pt x="7" y="0"/>
                            <a:pt x="7" y="0"/>
                            <a:pt x="7" y="0"/>
                          </a:cubicBezTo>
                          <a:cubicBezTo>
                            <a:pt x="6" y="0"/>
                            <a:pt x="5" y="0"/>
                            <a:pt x="4" y="0"/>
                          </a:cubicBezTo>
                          <a:cubicBezTo>
                            <a:pt x="4" y="0"/>
                            <a:pt x="5" y="0"/>
                            <a:pt x="5" y="0"/>
                          </a:cubicBezTo>
                          <a:cubicBezTo>
                            <a:pt x="5" y="0"/>
                            <a:pt x="5" y="0"/>
                            <a:pt x="5" y="0"/>
                          </a:cubicBezTo>
                          <a:cubicBezTo>
                            <a:pt x="5" y="0"/>
                            <a:pt x="6" y="0"/>
                            <a:pt x="6" y="0"/>
                          </a:cubicBezTo>
                          <a:cubicBezTo>
                            <a:pt x="5" y="0"/>
                            <a:pt x="5" y="0"/>
                            <a:pt x="5" y="0"/>
                          </a:cubicBezTo>
                          <a:cubicBezTo>
                            <a:pt x="5" y="0"/>
                            <a:pt x="5" y="0"/>
                            <a:pt x="5" y="0"/>
                          </a:cubicBezTo>
                          <a:cubicBezTo>
                            <a:pt x="4" y="0"/>
                            <a:pt x="3" y="0"/>
                            <a:pt x="3" y="0"/>
                          </a:cubicBezTo>
                          <a:cubicBezTo>
                            <a:pt x="3" y="0"/>
                            <a:pt x="3" y="0"/>
                            <a:pt x="3" y="0"/>
                          </a:cubicBezTo>
                          <a:cubicBezTo>
                            <a:pt x="2" y="0"/>
                            <a:pt x="2" y="0"/>
                            <a:pt x="1" y="1"/>
                          </a:cubicBezTo>
                          <a:cubicBezTo>
                            <a:pt x="1" y="1"/>
                            <a:pt x="0" y="2"/>
                            <a:pt x="0" y="2"/>
                          </a:cubicBezTo>
                          <a:close/>
                          <a:moveTo>
                            <a:pt x="3" y="4"/>
                          </a:moveTo>
                          <a:cubicBezTo>
                            <a:pt x="3" y="4"/>
                            <a:pt x="3" y="4"/>
                            <a:pt x="3" y="4"/>
                          </a:cubicBezTo>
                          <a:cubicBezTo>
                            <a:pt x="2" y="4"/>
                            <a:pt x="2" y="4"/>
                            <a:pt x="2" y="3"/>
                          </a:cubicBezTo>
                          <a:cubicBezTo>
                            <a:pt x="2" y="3"/>
                            <a:pt x="2" y="3"/>
                            <a:pt x="2" y="3"/>
                          </a:cubicBezTo>
                          <a:cubicBezTo>
                            <a:pt x="2" y="3"/>
                            <a:pt x="2" y="3"/>
                            <a:pt x="2" y="2"/>
                          </a:cubicBezTo>
                          <a:cubicBezTo>
                            <a:pt x="2" y="2"/>
                            <a:pt x="2" y="2"/>
                            <a:pt x="2" y="2"/>
                          </a:cubicBezTo>
                          <a:cubicBezTo>
                            <a:pt x="2" y="2"/>
                            <a:pt x="3" y="2"/>
                            <a:pt x="3" y="2"/>
                          </a:cubicBezTo>
                          <a:cubicBezTo>
                            <a:pt x="3" y="2"/>
                            <a:pt x="3" y="2"/>
                            <a:pt x="3" y="2"/>
                          </a:cubicBezTo>
                          <a:cubicBezTo>
                            <a:pt x="4" y="2"/>
                            <a:pt x="4" y="2"/>
                            <a:pt x="4" y="2"/>
                          </a:cubicBezTo>
                          <a:cubicBezTo>
                            <a:pt x="5" y="2"/>
                            <a:pt x="5" y="2"/>
                            <a:pt x="6" y="2"/>
                          </a:cubicBezTo>
                          <a:cubicBezTo>
                            <a:pt x="6" y="2"/>
                            <a:pt x="6" y="2"/>
                            <a:pt x="6" y="2"/>
                          </a:cubicBezTo>
                          <a:cubicBezTo>
                            <a:pt x="6" y="2"/>
                            <a:pt x="6" y="3"/>
                            <a:pt x="6" y="3"/>
                          </a:cubicBezTo>
                          <a:cubicBezTo>
                            <a:pt x="6" y="3"/>
                            <a:pt x="5" y="3"/>
                            <a:pt x="5" y="3"/>
                          </a:cubicBezTo>
                          <a:cubicBezTo>
                            <a:pt x="5" y="4"/>
                            <a:pt x="4" y="4"/>
                            <a:pt x="4" y="4"/>
                          </a:cubicBezTo>
                          <a:cubicBezTo>
                            <a:pt x="4" y="4"/>
                            <a:pt x="4" y="4"/>
                            <a:pt x="4" y="4"/>
                          </a:cubicBezTo>
                          <a:cubicBezTo>
                            <a:pt x="4" y="4"/>
                            <a:pt x="3" y="4"/>
                            <a:pt x="2" y="4"/>
                          </a:cubicBezTo>
                          <a:cubicBezTo>
                            <a:pt x="3" y="4"/>
                            <a:pt x="3" y="4"/>
                            <a:pt x="3" y="4"/>
                          </a:cubicBezTo>
                          <a:cubicBezTo>
                            <a:pt x="3" y="4"/>
                            <a:pt x="3" y="4"/>
                            <a:pt x="3" y="4"/>
                          </a:cubicBezTo>
                          <a:cubicBezTo>
                            <a:pt x="3" y="4"/>
                            <a:pt x="3" y="4"/>
                            <a:pt x="3" y="4"/>
                          </a:cubicBezTo>
                          <a:cubicBezTo>
                            <a:pt x="3" y="4"/>
                            <a:pt x="3"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4611"/>
                    <p:cNvSpPr>
                      <a:spLocks/>
                    </p:cNvSpPr>
                    <p:nvPr/>
                  </p:nvSpPr>
                  <p:spPr bwMode="auto">
                    <a:xfrm>
                      <a:off x="2478" y="224"/>
                      <a:ext cx="9" cy="12"/>
                    </a:xfrm>
                    <a:custGeom>
                      <a:avLst/>
                      <a:gdLst>
                        <a:gd name="T0" fmla="*/ 2 w 2"/>
                        <a:gd name="T1" fmla="*/ 1 h 3"/>
                        <a:gd name="T2" fmla="*/ 1 w 2"/>
                        <a:gd name="T3" fmla="*/ 2 h 3"/>
                        <a:gd name="T4" fmla="*/ 2 w 2"/>
                        <a:gd name="T5" fmla="*/ 1 h 3"/>
                      </a:gdLst>
                      <a:ahLst/>
                      <a:cxnLst>
                        <a:cxn ang="0">
                          <a:pos x="T0" y="T1"/>
                        </a:cxn>
                        <a:cxn ang="0">
                          <a:pos x="T2" y="T3"/>
                        </a:cxn>
                        <a:cxn ang="0">
                          <a:pos x="T4" y="T5"/>
                        </a:cxn>
                      </a:cxnLst>
                      <a:rect l="0" t="0" r="r" b="b"/>
                      <a:pathLst>
                        <a:path w="2" h="3">
                          <a:moveTo>
                            <a:pt x="2" y="1"/>
                          </a:moveTo>
                          <a:cubicBezTo>
                            <a:pt x="2" y="2"/>
                            <a:pt x="1" y="3"/>
                            <a:pt x="1"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4612"/>
                    <p:cNvSpPr>
                      <a:spLocks/>
                    </p:cNvSpPr>
                    <p:nvPr/>
                  </p:nvSpPr>
                  <p:spPr bwMode="auto">
                    <a:xfrm>
                      <a:off x="2515" y="281"/>
                      <a:ext cx="12" cy="12"/>
                    </a:xfrm>
                    <a:custGeom>
                      <a:avLst/>
                      <a:gdLst>
                        <a:gd name="T0" fmla="*/ 2 w 3"/>
                        <a:gd name="T1" fmla="*/ 3 h 3"/>
                        <a:gd name="T2" fmla="*/ 1 w 3"/>
                        <a:gd name="T3" fmla="*/ 3 h 3"/>
                        <a:gd name="T4" fmla="*/ 0 w 3"/>
                        <a:gd name="T5" fmla="*/ 2 h 3"/>
                        <a:gd name="T6" fmla="*/ 0 w 3"/>
                        <a:gd name="T7" fmla="*/ 1 h 3"/>
                        <a:gd name="T8" fmla="*/ 0 w 3"/>
                        <a:gd name="T9" fmla="*/ 1 h 3"/>
                        <a:gd name="T10" fmla="*/ 1 w 3"/>
                        <a:gd name="T11" fmla="*/ 0 h 3"/>
                        <a:gd name="T12" fmla="*/ 1 w 3"/>
                        <a:gd name="T13" fmla="*/ 0 h 3"/>
                        <a:gd name="T14" fmla="*/ 2 w 3"/>
                        <a:gd name="T15" fmla="*/ 0 h 3"/>
                        <a:gd name="T16" fmla="*/ 2 w 3"/>
                        <a:gd name="T17" fmla="*/ 1 h 3"/>
                        <a:gd name="T18" fmla="*/ 2 w 3"/>
                        <a:gd name="T19" fmla="*/ 1 h 3"/>
                        <a:gd name="T20" fmla="*/ 2 w 3"/>
                        <a:gd name="T21" fmla="*/ 2 h 3"/>
                        <a:gd name="T22" fmla="*/ 3 w 3"/>
                        <a:gd name="T23" fmla="*/ 1 h 3"/>
                        <a:gd name="T24" fmla="*/ 3 w 3"/>
                        <a:gd name="T25" fmla="*/ 2 h 3"/>
                        <a:gd name="T26" fmla="*/ 3 w 3"/>
                        <a:gd name="T27" fmla="*/ 2 h 3"/>
                        <a:gd name="T28" fmla="*/ 3 w 3"/>
                        <a:gd name="T29" fmla="*/ 2 h 3"/>
                        <a:gd name="T30" fmla="*/ 3 w 3"/>
                        <a:gd name="T31" fmla="*/ 1 h 3"/>
                        <a:gd name="T32" fmla="*/ 2 w 3"/>
                        <a:gd name="T33" fmla="*/ 2 h 3"/>
                        <a:gd name="T34" fmla="*/ 3 w 3"/>
                        <a:gd name="T35" fmla="*/ 2 h 3"/>
                        <a:gd name="T36" fmla="*/ 2 w 3"/>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3">
                          <a:moveTo>
                            <a:pt x="2" y="3"/>
                          </a:moveTo>
                          <a:cubicBezTo>
                            <a:pt x="2" y="3"/>
                            <a:pt x="1" y="3"/>
                            <a:pt x="1" y="3"/>
                          </a:cubicBezTo>
                          <a:cubicBezTo>
                            <a:pt x="1" y="3"/>
                            <a:pt x="0" y="3"/>
                            <a:pt x="0" y="2"/>
                          </a:cubicBezTo>
                          <a:cubicBezTo>
                            <a:pt x="0" y="2"/>
                            <a:pt x="0" y="2"/>
                            <a:pt x="0" y="1"/>
                          </a:cubicBezTo>
                          <a:cubicBezTo>
                            <a:pt x="0" y="1"/>
                            <a:pt x="0" y="1"/>
                            <a:pt x="0" y="1"/>
                          </a:cubicBezTo>
                          <a:cubicBezTo>
                            <a:pt x="1" y="1"/>
                            <a:pt x="1" y="1"/>
                            <a:pt x="1" y="0"/>
                          </a:cubicBezTo>
                          <a:cubicBezTo>
                            <a:pt x="1" y="0"/>
                            <a:pt x="1" y="0"/>
                            <a:pt x="1" y="0"/>
                          </a:cubicBezTo>
                          <a:cubicBezTo>
                            <a:pt x="1" y="0"/>
                            <a:pt x="2" y="0"/>
                            <a:pt x="2" y="0"/>
                          </a:cubicBezTo>
                          <a:cubicBezTo>
                            <a:pt x="2" y="1"/>
                            <a:pt x="2" y="1"/>
                            <a:pt x="2" y="1"/>
                          </a:cubicBezTo>
                          <a:cubicBezTo>
                            <a:pt x="2" y="1"/>
                            <a:pt x="2" y="1"/>
                            <a:pt x="2" y="1"/>
                          </a:cubicBezTo>
                          <a:cubicBezTo>
                            <a:pt x="2" y="1"/>
                            <a:pt x="2" y="1"/>
                            <a:pt x="2" y="2"/>
                          </a:cubicBezTo>
                          <a:cubicBezTo>
                            <a:pt x="2" y="1"/>
                            <a:pt x="2" y="1"/>
                            <a:pt x="3" y="1"/>
                          </a:cubicBezTo>
                          <a:cubicBezTo>
                            <a:pt x="3" y="2"/>
                            <a:pt x="3" y="2"/>
                            <a:pt x="3" y="2"/>
                          </a:cubicBezTo>
                          <a:cubicBezTo>
                            <a:pt x="3" y="2"/>
                            <a:pt x="3" y="2"/>
                            <a:pt x="3" y="2"/>
                          </a:cubicBezTo>
                          <a:cubicBezTo>
                            <a:pt x="3" y="2"/>
                            <a:pt x="3" y="2"/>
                            <a:pt x="3" y="2"/>
                          </a:cubicBezTo>
                          <a:cubicBezTo>
                            <a:pt x="3" y="2"/>
                            <a:pt x="3" y="1"/>
                            <a:pt x="3" y="1"/>
                          </a:cubicBezTo>
                          <a:cubicBezTo>
                            <a:pt x="3" y="1"/>
                            <a:pt x="3" y="2"/>
                            <a:pt x="2" y="2"/>
                          </a:cubicBezTo>
                          <a:cubicBezTo>
                            <a:pt x="3" y="2"/>
                            <a:pt x="3" y="2"/>
                            <a:pt x="3" y="2"/>
                          </a:cubicBezTo>
                          <a:cubicBezTo>
                            <a:pt x="3" y="2"/>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4613"/>
                    <p:cNvSpPr>
                      <a:spLocks/>
                    </p:cNvSpPr>
                    <p:nvPr/>
                  </p:nvSpPr>
                  <p:spPr bwMode="auto">
                    <a:xfrm>
                      <a:off x="2482" y="281"/>
                      <a:ext cx="9" cy="8"/>
                    </a:xfrm>
                    <a:custGeom>
                      <a:avLst/>
                      <a:gdLst>
                        <a:gd name="T0" fmla="*/ 0 w 2"/>
                        <a:gd name="T1" fmla="*/ 0 h 2"/>
                        <a:gd name="T2" fmla="*/ 0 w 2"/>
                        <a:gd name="T3" fmla="*/ 0 h 2"/>
                        <a:gd name="T4" fmla="*/ 1 w 2"/>
                        <a:gd name="T5" fmla="*/ 0 h 2"/>
                        <a:gd name="T6" fmla="*/ 2 w 2"/>
                        <a:gd name="T7" fmla="*/ 0 h 2"/>
                        <a:gd name="T8" fmla="*/ 2 w 2"/>
                        <a:gd name="T9" fmla="*/ 0 h 2"/>
                        <a:gd name="T10" fmla="*/ 2 w 2"/>
                        <a:gd name="T11" fmla="*/ 1 h 2"/>
                        <a:gd name="T12" fmla="*/ 2 w 2"/>
                        <a:gd name="T13" fmla="*/ 1 h 2"/>
                        <a:gd name="T14" fmla="*/ 2 w 2"/>
                        <a:gd name="T15" fmla="*/ 1 h 2"/>
                        <a:gd name="T16" fmla="*/ 2 w 2"/>
                        <a:gd name="T17" fmla="*/ 1 h 2"/>
                        <a:gd name="T18" fmla="*/ 2 w 2"/>
                        <a:gd name="T19" fmla="*/ 1 h 2"/>
                        <a:gd name="T20" fmla="*/ 2 w 2"/>
                        <a:gd name="T21" fmla="*/ 1 h 2"/>
                        <a:gd name="T22" fmla="*/ 2 w 2"/>
                        <a:gd name="T23" fmla="*/ 2 h 2"/>
                        <a:gd name="T24" fmla="*/ 2 w 2"/>
                        <a:gd name="T25" fmla="*/ 2 h 2"/>
                        <a:gd name="T26" fmla="*/ 2 w 2"/>
                        <a:gd name="T27" fmla="*/ 2 h 2"/>
                        <a:gd name="T28" fmla="*/ 1 w 2"/>
                        <a:gd name="T29" fmla="*/ 2 h 2"/>
                        <a:gd name="T30" fmla="*/ 0 w 2"/>
                        <a:gd name="T31" fmla="*/ 2 h 2"/>
                        <a:gd name="T32" fmla="*/ 0 w 2"/>
                        <a:gd name="T33" fmla="*/ 2 h 2"/>
                        <a:gd name="T34" fmla="*/ 0 w 2"/>
                        <a:gd name="T35" fmla="*/ 2 h 2"/>
                        <a:gd name="T36" fmla="*/ 0 w 2"/>
                        <a:gd name="T37" fmla="*/ 1 h 2"/>
                        <a:gd name="T38" fmla="*/ 0 w 2"/>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0" y="0"/>
                          </a:moveTo>
                          <a:cubicBezTo>
                            <a:pt x="0" y="0"/>
                            <a:pt x="0" y="0"/>
                            <a:pt x="0" y="0"/>
                          </a:cubicBezTo>
                          <a:cubicBezTo>
                            <a:pt x="1" y="0"/>
                            <a:pt x="1" y="0"/>
                            <a:pt x="1" y="0"/>
                          </a:cubicBezTo>
                          <a:cubicBezTo>
                            <a:pt x="1" y="0"/>
                            <a:pt x="2" y="0"/>
                            <a:pt x="2" y="0"/>
                          </a:cubicBezTo>
                          <a:cubicBezTo>
                            <a:pt x="2" y="0"/>
                            <a:pt x="2" y="0"/>
                            <a:pt x="2" y="0"/>
                          </a:cubicBezTo>
                          <a:cubicBezTo>
                            <a:pt x="2" y="0"/>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2"/>
                          </a:cubicBezTo>
                          <a:cubicBezTo>
                            <a:pt x="2" y="2"/>
                            <a:pt x="2" y="2"/>
                            <a:pt x="2" y="2"/>
                          </a:cubicBezTo>
                          <a:cubicBezTo>
                            <a:pt x="2" y="2"/>
                            <a:pt x="2" y="2"/>
                            <a:pt x="2" y="2"/>
                          </a:cubicBezTo>
                          <a:cubicBezTo>
                            <a:pt x="2" y="2"/>
                            <a:pt x="1" y="2"/>
                            <a:pt x="1" y="2"/>
                          </a:cubicBezTo>
                          <a:cubicBezTo>
                            <a:pt x="1" y="2"/>
                            <a:pt x="0" y="2"/>
                            <a:pt x="0" y="2"/>
                          </a:cubicBezTo>
                          <a:cubicBezTo>
                            <a:pt x="0" y="2"/>
                            <a:pt x="0" y="2"/>
                            <a:pt x="0" y="2"/>
                          </a:cubicBezTo>
                          <a:cubicBezTo>
                            <a:pt x="0" y="2"/>
                            <a:pt x="0" y="2"/>
                            <a:pt x="0" y="2"/>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4614"/>
                    <p:cNvSpPr>
                      <a:spLocks/>
                    </p:cNvSpPr>
                    <p:nvPr/>
                  </p:nvSpPr>
                  <p:spPr bwMode="auto">
                    <a:xfrm>
                      <a:off x="2474" y="248"/>
                      <a:ext cx="13" cy="13"/>
                    </a:xfrm>
                    <a:custGeom>
                      <a:avLst/>
                      <a:gdLst>
                        <a:gd name="T0" fmla="*/ 0 w 3"/>
                        <a:gd name="T1" fmla="*/ 1 h 3"/>
                        <a:gd name="T2" fmla="*/ 1 w 3"/>
                        <a:gd name="T3" fmla="*/ 1 h 3"/>
                        <a:gd name="T4" fmla="*/ 1 w 3"/>
                        <a:gd name="T5" fmla="*/ 0 h 3"/>
                        <a:gd name="T6" fmla="*/ 2 w 3"/>
                        <a:gd name="T7" fmla="*/ 1 h 3"/>
                        <a:gd name="T8" fmla="*/ 2 w 3"/>
                        <a:gd name="T9" fmla="*/ 1 h 3"/>
                        <a:gd name="T10" fmla="*/ 2 w 3"/>
                        <a:gd name="T11" fmla="*/ 1 h 3"/>
                        <a:gd name="T12" fmla="*/ 2 w 3"/>
                        <a:gd name="T13" fmla="*/ 2 h 3"/>
                        <a:gd name="T14" fmla="*/ 3 w 3"/>
                        <a:gd name="T15" fmla="*/ 1 h 3"/>
                        <a:gd name="T16" fmla="*/ 3 w 3"/>
                        <a:gd name="T17" fmla="*/ 2 h 3"/>
                        <a:gd name="T18" fmla="*/ 3 w 3"/>
                        <a:gd name="T19" fmla="*/ 2 h 3"/>
                        <a:gd name="T20" fmla="*/ 3 w 3"/>
                        <a:gd name="T21" fmla="*/ 2 h 3"/>
                        <a:gd name="T22" fmla="*/ 3 w 3"/>
                        <a:gd name="T23" fmla="*/ 1 h 3"/>
                        <a:gd name="T24" fmla="*/ 2 w 3"/>
                        <a:gd name="T25" fmla="*/ 2 h 3"/>
                        <a:gd name="T26" fmla="*/ 3 w 3"/>
                        <a:gd name="T27" fmla="*/ 2 h 3"/>
                        <a:gd name="T28" fmla="*/ 2 w 3"/>
                        <a:gd name="T29" fmla="*/ 3 h 3"/>
                        <a:gd name="T30" fmla="*/ 1 w 3"/>
                        <a:gd name="T31" fmla="*/ 3 h 3"/>
                        <a:gd name="T32" fmla="*/ 0 w 3"/>
                        <a:gd name="T33" fmla="*/ 2 h 3"/>
                        <a:gd name="T34" fmla="*/ 0 w 3"/>
                        <a:gd name="T35" fmla="*/ 1 h 3"/>
                        <a:gd name="T36" fmla="*/ 0 w 3"/>
                        <a:gd name="T3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3">
                          <a:moveTo>
                            <a:pt x="0" y="1"/>
                          </a:moveTo>
                          <a:cubicBezTo>
                            <a:pt x="1" y="1"/>
                            <a:pt x="1" y="1"/>
                            <a:pt x="1" y="1"/>
                          </a:cubicBezTo>
                          <a:cubicBezTo>
                            <a:pt x="1" y="0"/>
                            <a:pt x="1" y="0"/>
                            <a:pt x="1" y="0"/>
                          </a:cubicBezTo>
                          <a:cubicBezTo>
                            <a:pt x="1" y="0"/>
                            <a:pt x="2" y="0"/>
                            <a:pt x="2" y="1"/>
                          </a:cubicBezTo>
                          <a:cubicBezTo>
                            <a:pt x="2" y="1"/>
                            <a:pt x="2" y="1"/>
                            <a:pt x="2" y="1"/>
                          </a:cubicBezTo>
                          <a:cubicBezTo>
                            <a:pt x="2" y="1"/>
                            <a:pt x="2" y="1"/>
                            <a:pt x="2" y="1"/>
                          </a:cubicBezTo>
                          <a:cubicBezTo>
                            <a:pt x="2" y="1"/>
                            <a:pt x="2" y="1"/>
                            <a:pt x="2" y="2"/>
                          </a:cubicBezTo>
                          <a:cubicBezTo>
                            <a:pt x="2" y="2"/>
                            <a:pt x="2" y="2"/>
                            <a:pt x="3" y="1"/>
                          </a:cubicBezTo>
                          <a:cubicBezTo>
                            <a:pt x="3" y="2"/>
                            <a:pt x="3" y="2"/>
                            <a:pt x="3" y="2"/>
                          </a:cubicBezTo>
                          <a:cubicBezTo>
                            <a:pt x="3" y="2"/>
                            <a:pt x="3" y="2"/>
                            <a:pt x="3" y="2"/>
                          </a:cubicBezTo>
                          <a:cubicBezTo>
                            <a:pt x="3" y="2"/>
                            <a:pt x="3" y="2"/>
                            <a:pt x="3" y="2"/>
                          </a:cubicBezTo>
                          <a:cubicBezTo>
                            <a:pt x="3" y="2"/>
                            <a:pt x="3" y="1"/>
                            <a:pt x="3" y="1"/>
                          </a:cubicBezTo>
                          <a:cubicBezTo>
                            <a:pt x="3" y="2"/>
                            <a:pt x="3" y="2"/>
                            <a:pt x="2" y="2"/>
                          </a:cubicBezTo>
                          <a:cubicBezTo>
                            <a:pt x="3" y="2"/>
                            <a:pt x="3" y="2"/>
                            <a:pt x="3" y="2"/>
                          </a:cubicBezTo>
                          <a:cubicBezTo>
                            <a:pt x="3" y="2"/>
                            <a:pt x="2" y="3"/>
                            <a:pt x="2" y="3"/>
                          </a:cubicBezTo>
                          <a:cubicBezTo>
                            <a:pt x="2" y="3"/>
                            <a:pt x="1" y="3"/>
                            <a:pt x="1" y="3"/>
                          </a:cubicBezTo>
                          <a:cubicBezTo>
                            <a:pt x="1" y="3"/>
                            <a:pt x="0" y="3"/>
                            <a:pt x="0" y="2"/>
                          </a:cubicBezTo>
                          <a:cubicBezTo>
                            <a:pt x="0" y="2"/>
                            <a:pt x="0" y="2"/>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4615"/>
                    <p:cNvSpPr>
                      <a:spLocks/>
                    </p:cNvSpPr>
                    <p:nvPr/>
                  </p:nvSpPr>
                  <p:spPr bwMode="auto">
                    <a:xfrm>
                      <a:off x="2474" y="207"/>
                      <a:ext cx="8" cy="9"/>
                    </a:xfrm>
                    <a:custGeom>
                      <a:avLst/>
                      <a:gdLst>
                        <a:gd name="T0" fmla="*/ 2 w 2"/>
                        <a:gd name="T1" fmla="*/ 0 h 2"/>
                        <a:gd name="T2" fmla="*/ 2 w 2"/>
                        <a:gd name="T3" fmla="*/ 0 h 2"/>
                        <a:gd name="T4" fmla="*/ 2 w 2"/>
                        <a:gd name="T5" fmla="*/ 1 h 2"/>
                        <a:gd name="T6" fmla="*/ 2 w 2"/>
                        <a:gd name="T7" fmla="*/ 1 h 2"/>
                        <a:gd name="T8" fmla="*/ 2 w 2"/>
                        <a:gd name="T9" fmla="*/ 1 h 2"/>
                        <a:gd name="T10" fmla="*/ 2 w 2"/>
                        <a:gd name="T11" fmla="*/ 1 h 2"/>
                        <a:gd name="T12" fmla="*/ 2 w 2"/>
                        <a:gd name="T13" fmla="*/ 1 h 2"/>
                        <a:gd name="T14" fmla="*/ 2 w 2"/>
                        <a:gd name="T15" fmla="*/ 0 h 2"/>
                        <a:gd name="T16" fmla="*/ 2 w 2"/>
                        <a:gd name="T17" fmla="*/ 1 h 2"/>
                        <a:gd name="T18" fmla="*/ 2 w 2"/>
                        <a:gd name="T19" fmla="*/ 1 h 2"/>
                        <a:gd name="T20" fmla="*/ 2 w 2"/>
                        <a:gd name="T21" fmla="*/ 2 h 2"/>
                        <a:gd name="T22" fmla="*/ 1 w 2"/>
                        <a:gd name="T23" fmla="*/ 2 h 2"/>
                        <a:gd name="T24" fmla="*/ 0 w 2"/>
                        <a:gd name="T25" fmla="*/ 2 h 2"/>
                        <a:gd name="T26" fmla="*/ 0 w 2"/>
                        <a:gd name="T27" fmla="*/ 1 h 2"/>
                        <a:gd name="T28" fmla="*/ 0 w 2"/>
                        <a:gd name="T29" fmla="*/ 0 h 2"/>
                        <a:gd name="T30" fmla="*/ 0 w 2"/>
                        <a:gd name="T31" fmla="*/ 0 h 2"/>
                        <a:gd name="T32" fmla="*/ 1 w 2"/>
                        <a:gd name="T33" fmla="*/ 0 h 2"/>
                        <a:gd name="T34" fmla="*/ 2 w 2"/>
                        <a:gd name="T35" fmla="*/ 0 h 2"/>
                        <a:gd name="T36" fmla="*/ 2 w 2"/>
                        <a:gd name="T3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2">
                          <a:moveTo>
                            <a:pt x="2" y="0"/>
                          </a:moveTo>
                          <a:cubicBezTo>
                            <a:pt x="2" y="0"/>
                            <a:pt x="2" y="0"/>
                            <a:pt x="2" y="0"/>
                          </a:cubicBezTo>
                          <a:cubicBezTo>
                            <a:pt x="2" y="0"/>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0"/>
                          </a:cubicBezTo>
                          <a:cubicBezTo>
                            <a:pt x="2" y="1"/>
                            <a:pt x="2" y="1"/>
                            <a:pt x="2" y="1"/>
                          </a:cubicBezTo>
                          <a:cubicBezTo>
                            <a:pt x="2" y="1"/>
                            <a:pt x="2" y="1"/>
                            <a:pt x="2" y="1"/>
                          </a:cubicBezTo>
                          <a:cubicBezTo>
                            <a:pt x="2" y="2"/>
                            <a:pt x="2" y="2"/>
                            <a:pt x="2" y="2"/>
                          </a:cubicBezTo>
                          <a:cubicBezTo>
                            <a:pt x="2" y="2"/>
                            <a:pt x="1" y="2"/>
                            <a:pt x="1" y="2"/>
                          </a:cubicBezTo>
                          <a:cubicBezTo>
                            <a:pt x="0" y="2"/>
                            <a:pt x="0" y="2"/>
                            <a:pt x="0" y="2"/>
                          </a:cubicBezTo>
                          <a:cubicBezTo>
                            <a:pt x="0" y="1"/>
                            <a:pt x="0" y="1"/>
                            <a:pt x="0" y="1"/>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4616"/>
                    <p:cNvSpPr>
                      <a:spLocks/>
                    </p:cNvSpPr>
                    <p:nvPr/>
                  </p:nvSpPr>
                  <p:spPr bwMode="auto">
                    <a:xfrm>
                      <a:off x="2495" y="170"/>
                      <a:ext cx="12" cy="13"/>
                    </a:xfrm>
                    <a:custGeom>
                      <a:avLst/>
                      <a:gdLst>
                        <a:gd name="T0" fmla="*/ 3 w 3"/>
                        <a:gd name="T1" fmla="*/ 2 h 3"/>
                        <a:gd name="T2" fmla="*/ 3 w 3"/>
                        <a:gd name="T3" fmla="*/ 2 h 3"/>
                        <a:gd name="T4" fmla="*/ 2 w 3"/>
                        <a:gd name="T5" fmla="*/ 3 h 3"/>
                        <a:gd name="T6" fmla="*/ 1 w 3"/>
                        <a:gd name="T7" fmla="*/ 3 h 3"/>
                        <a:gd name="T8" fmla="*/ 1 w 3"/>
                        <a:gd name="T9" fmla="*/ 2 h 3"/>
                        <a:gd name="T10" fmla="*/ 0 w 3"/>
                        <a:gd name="T11" fmla="*/ 2 h 3"/>
                        <a:gd name="T12" fmla="*/ 0 w 3"/>
                        <a:gd name="T13" fmla="*/ 1 h 3"/>
                        <a:gd name="T14" fmla="*/ 1 w 3"/>
                        <a:gd name="T15" fmla="*/ 1 h 3"/>
                        <a:gd name="T16" fmla="*/ 2 w 3"/>
                        <a:gd name="T17" fmla="*/ 0 h 3"/>
                        <a:gd name="T18" fmla="*/ 2 w 3"/>
                        <a:gd name="T19" fmla="*/ 0 h 3"/>
                        <a:gd name="T20" fmla="*/ 2 w 3"/>
                        <a:gd name="T21" fmla="*/ 1 h 3"/>
                        <a:gd name="T22" fmla="*/ 2 w 3"/>
                        <a:gd name="T23" fmla="*/ 1 h 3"/>
                        <a:gd name="T24" fmla="*/ 3 w 3"/>
                        <a:gd name="T25" fmla="*/ 1 h 3"/>
                        <a:gd name="T26" fmla="*/ 3 w 3"/>
                        <a:gd name="T27" fmla="*/ 1 h 3"/>
                        <a:gd name="T28" fmla="*/ 3 w 3"/>
                        <a:gd name="T29" fmla="*/ 1 h 3"/>
                        <a:gd name="T30" fmla="*/ 2 w 3"/>
                        <a:gd name="T31" fmla="*/ 0 h 3"/>
                        <a:gd name="T32" fmla="*/ 3 w 3"/>
                        <a:gd name="T33" fmla="*/ 1 h 3"/>
                        <a:gd name="T34" fmla="*/ 3 w 3"/>
                        <a:gd name="T35" fmla="*/ 1 h 3"/>
                        <a:gd name="T36" fmla="*/ 3 w 3"/>
                        <a:gd name="T37" fmla="*/ 2 h 3"/>
                        <a:gd name="T38" fmla="*/ 3 w 3"/>
                        <a:gd name="T3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3" y="2"/>
                          </a:moveTo>
                          <a:cubicBezTo>
                            <a:pt x="3" y="2"/>
                            <a:pt x="3" y="2"/>
                            <a:pt x="3" y="2"/>
                          </a:cubicBezTo>
                          <a:cubicBezTo>
                            <a:pt x="3" y="2"/>
                            <a:pt x="3" y="3"/>
                            <a:pt x="2" y="3"/>
                          </a:cubicBezTo>
                          <a:cubicBezTo>
                            <a:pt x="2" y="3"/>
                            <a:pt x="2" y="3"/>
                            <a:pt x="1" y="3"/>
                          </a:cubicBezTo>
                          <a:cubicBezTo>
                            <a:pt x="1" y="3"/>
                            <a:pt x="1" y="3"/>
                            <a:pt x="1" y="2"/>
                          </a:cubicBezTo>
                          <a:cubicBezTo>
                            <a:pt x="0" y="2"/>
                            <a:pt x="0" y="2"/>
                            <a:pt x="0" y="2"/>
                          </a:cubicBezTo>
                          <a:cubicBezTo>
                            <a:pt x="0" y="1"/>
                            <a:pt x="0" y="1"/>
                            <a:pt x="0" y="1"/>
                          </a:cubicBezTo>
                          <a:cubicBezTo>
                            <a:pt x="0" y="1"/>
                            <a:pt x="1" y="1"/>
                            <a:pt x="1" y="1"/>
                          </a:cubicBezTo>
                          <a:cubicBezTo>
                            <a:pt x="1" y="0"/>
                            <a:pt x="2" y="0"/>
                            <a:pt x="2" y="0"/>
                          </a:cubicBezTo>
                          <a:cubicBezTo>
                            <a:pt x="2" y="0"/>
                            <a:pt x="2" y="0"/>
                            <a:pt x="2" y="0"/>
                          </a:cubicBezTo>
                          <a:cubicBezTo>
                            <a:pt x="2" y="0"/>
                            <a:pt x="2" y="0"/>
                            <a:pt x="2" y="1"/>
                          </a:cubicBezTo>
                          <a:cubicBezTo>
                            <a:pt x="2" y="1"/>
                            <a:pt x="2" y="1"/>
                            <a:pt x="2" y="1"/>
                          </a:cubicBezTo>
                          <a:cubicBezTo>
                            <a:pt x="3" y="1"/>
                            <a:pt x="3" y="1"/>
                            <a:pt x="3" y="1"/>
                          </a:cubicBezTo>
                          <a:cubicBezTo>
                            <a:pt x="3" y="1"/>
                            <a:pt x="3" y="1"/>
                            <a:pt x="3" y="1"/>
                          </a:cubicBezTo>
                          <a:cubicBezTo>
                            <a:pt x="3" y="1"/>
                            <a:pt x="3" y="1"/>
                            <a:pt x="3" y="1"/>
                          </a:cubicBezTo>
                          <a:cubicBezTo>
                            <a:pt x="3" y="1"/>
                            <a:pt x="2" y="0"/>
                            <a:pt x="2" y="0"/>
                          </a:cubicBezTo>
                          <a:cubicBezTo>
                            <a:pt x="3" y="0"/>
                            <a:pt x="3" y="1"/>
                            <a:pt x="3" y="1"/>
                          </a:cubicBezTo>
                          <a:cubicBezTo>
                            <a:pt x="3" y="1"/>
                            <a:pt x="3" y="1"/>
                            <a:pt x="3" y="1"/>
                          </a:cubicBezTo>
                          <a:cubicBezTo>
                            <a:pt x="3" y="1"/>
                            <a:pt x="3" y="2"/>
                            <a:pt x="3" y="2"/>
                          </a:cubicBezTo>
                          <a:cubicBezTo>
                            <a:pt x="3" y="2"/>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4617"/>
                    <p:cNvSpPr>
                      <a:spLocks/>
                    </p:cNvSpPr>
                    <p:nvPr/>
                  </p:nvSpPr>
                  <p:spPr bwMode="auto">
                    <a:xfrm>
                      <a:off x="2532" y="150"/>
                      <a:ext cx="8" cy="12"/>
                    </a:xfrm>
                    <a:custGeom>
                      <a:avLst/>
                      <a:gdLst>
                        <a:gd name="T0" fmla="*/ 2 w 2"/>
                        <a:gd name="T1" fmla="*/ 2 h 3"/>
                        <a:gd name="T2" fmla="*/ 2 w 2"/>
                        <a:gd name="T3" fmla="*/ 2 h 3"/>
                        <a:gd name="T4" fmla="*/ 1 w 2"/>
                        <a:gd name="T5" fmla="*/ 3 h 3"/>
                        <a:gd name="T6" fmla="*/ 0 w 2"/>
                        <a:gd name="T7" fmla="*/ 2 h 3"/>
                        <a:gd name="T8" fmla="*/ 0 w 2"/>
                        <a:gd name="T9" fmla="*/ 1 h 3"/>
                        <a:gd name="T10" fmla="*/ 0 w 2"/>
                        <a:gd name="T11" fmla="*/ 0 h 3"/>
                        <a:gd name="T12" fmla="*/ 0 w 2"/>
                        <a:gd name="T13" fmla="*/ 0 h 3"/>
                        <a:gd name="T14" fmla="*/ 1 w 2"/>
                        <a:gd name="T15" fmla="*/ 0 h 3"/>
                        <a:gd name="T16" fmla="*/ 2 w 2"/>
                        <a:gd name="T17" fmla="*/ 0 h 3"/>
                        <a:gd name="T18" fmla="*/ 2 w 2"/>
                        <a:gd name="T19" fmla="*/ 0 h 3"/>
                        <a:gd name="T20" fmla="*/ 2 w 2"/>
                        <a:gd name="T21" fmla="*/ 1 h 3"/>
                        <a:gd name="T22" fmla="*/ 2 w 2"/>
                        <a:gd name="T23" fmla="*/ 1 h 3"/>
                        <a:gd name="T24" fmla="*/ 2 w 2"/>
                        <a:gd name="T25" fmla="*/ 1 h 3"/>
                        <a:gd name="T26" fmla="*/ 2 w 2"/>
                        <a:gd name="T27" fmla="*/ 1 h 3"/>
                        <a:gd name="T28" fmla="*/ 2 w 2"/>
                        <a:gd name="T29" fmla="*/ 1 h 3"/>
                        <a:gd name="T30" fmla="*/ 2 w 2"/>
                        <a:gd name="T31" fmla="*/ 1 h 3"/>
                        <a:gd name="T32" fmla="*/ 2 w 2"/>
                        <a:gd name="T33" fmla="*/ 1 h 3"/>
                        <a:gd name="T34" fmla="*/ 2 w 2"/>
                        <a:gd name="T35" fmla="*/ 2 h 3"/>
                        <a:gd name="T36" fmla="*/ 2 w 2"/>
                        <a:gd name="T3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3">
                          <a:moveTo>
                            <a:pt x="2" y="2"/>
                          </a:moveTo>
                          <a:cubicBezTo>
                            <a:pt x="2" y="2"/>
                            <a:pt x="2" y="2"/>
                            <a:pt x="2" y="2"/>
                          </a:cubicBezTo>
                          <a:cubicBezTo>
                            <a:pt x="1" y="3"/>
                            <a:pt x="1" y="3"/>
                            <a:pt x="1" y="3"/>
                          </a:cubicBezTo>
                          <a:cubicBezTo>
                            <a:pt x="0" y="2"/>
                            <a:pt x="0" y="2"/>
                            <a:pt x="0" y="2"/>
                          </a:cubicBezTo>
                          <a:cubicBezTo>
                            <a:pt x="0" y="2"/>
                            <a:pt x="0" y="1"/>
                            <a:pt x="0" y="1"/>
                          </a:cubicBezTo>
                          <a:cubicBezTo>
                            <a:pt x="0" y="1"/>
                            <a:pt x="0" y="1"/>
                            <a:pt x="0" y="0"/>
                          </a:cubicBezTo>
                          <a:cubicBezTo>
                            <a:pt x="0" y="0"/>
                            <a:pt x="0" y="0"/>
                            <a:pt x="0" y="0"/>
                          </a:cubicBezTo>
                          <a:cubicBezTo>
                            <a:pt x="1" y="0"/>
                            <a:pt x="1" y="0"/>
                            <a:pt x="1" y="0"/>
                          </a:cubicBezTo>
                          <a:cubicBezTo>
                            <a:pt x="1" y="0"/>
                            <a:pt x="1" y="0"/>
                            <a:pt x="2" y="0"/>
                          </a:cubicBezTo>
                          <a:cubicBezTo>
                            <a:pt x="2" y="0"/>
                            <a:pt x="2" y="0"/>
                            <a:pt x="2" y="0"/>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4618"/>
                    <p:cNvSpPr>
                      <a:spLocks/>
                    </p:cNvSpPr>
                    <p:nvPr/>
                  </p:nvSpPr>
                  <p:spPr bwMode="auto">
                    <a:xfrm>
                      <a:off x="2568" y="154"/>
                      <a:ext cx="9" cy="12"/>
                    </a:xfrm>
                    <a:custGeom>
                      <a:avLst/>
                      <a:gdLst>
                        <a:gd name="T0" fmla="*/ 2 w 2"/>
                        <a:gd name="T1" fmla="*/ 2 h 3"/>
                        <a:gd name="T2" fmla="*/ 2 w 2"/>
                        <a:gd name="T3" fmla="*/ 2 h 3"/>
                        <a:gd name="T4" fmla="*/ 1 w 2"/>
                        <a:gd name="T5" fmla="*/ 3 h 3"/>
                        <a:gd name="T6" fmla="*/ 0 w 2"/>
                        <a:gd name="T7" fmla="*/ 2 h 3"/>
                        <a:gd name="T8" fmla="*/ 0 w 2"/>
                        <a:gd name="T9" fmla="*/ 2 h 3"/>
                        <a:gd name="T10" fmla="*/ 0 w 2"/>
                        <a:gd name="T11" fmla="*/ 2 h 3"/>
                        <a:gd name="T12" fmla="*/ 0 w 2"/>
                        <a:gd name="T13" fmla="*/ 1 h 3"/>
                        <a:gd name="T14" fmla="*/ 0 w 2"/>
                        <a:gd name="T15" fmla="*/ 0 h 3"/>
                        <a:gd name="T16" fmla="*/ 1 w 2"/>
                        <a:gd name="T17" fmla="*/ 0 h 3"/>
                        <a:gd name="T18" fmla="*/ 1 w 2"/>
                        <a:gd name="T19" fmla="*/ 0 h 3"/>
                        <a:gd name="T20" fmla="*/ 2 w 2"/>
                        <a:gd name="T21" fmla="*/ 0 h 3"/>
                        <a:gd name="T22" fmla="*/ 2 w 2"/>
                        <a:gd name="T23" fmla="*/ 0 h 3"/>
                        <a:gd name="T24" fmla="*/ 2 w 2"/>
                        <a:gd name="T25" fmla="*/ 1 h 3"/>
                        <a:gd name="T26" fmla="*/ 2 w 2"/>
                        <a:gd name="T27" fmla="*/ 1 h 3"/>
                        <a:gd name="T28" fmla="*/ 2 w 2"/>
                        <a:gd name="T29" fmla="*/ 1 h 3"/>
                        <a:gd name="T30" fmla="*/ 2 w 2"/>
                        <a:gd name="T31" fmla="*/ 1 h 3"/>
                        <a:gd name="T32" fmla="*/ 2 w 2"/>
                        <a:gd name="T33" fmla="*/ 1 h 3"/>
                        <a:gd name="T34" fmla="*/ 2 w 2"/>
                        <a:gd name="T35" fmla="*/ 1 h 3"/>
                        <a:gd name="T36" fmla="*/ 2 w 2"/>
                        <a:gd name="T37" fmla="*/ 2 h 3"/>
                        <a:gd name="T38" fmla="*/ 2 w 2"/>
                        <a:gd name="T3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2" y="2"/>
                          </a:moveTo>
                          <a:cubicBezTo>
                            <a:pt x="2" y="2"/>
                            <a:pt x="2" y="2"/>
                            <a:pt x="2" y="2"/>
                          </a:cubicBezTo>
                          <a:cubicBezTo>
                            <a:pt x="2" y="3"/>
                            <a:pt x="1" y="3"/>
                            <a:pt x="1" y="3"/>
                          </a:cubicBezTo>
                          <a:cubicBezTo>
                            <a:pt x="1" y="2"/>
                            <a:pt x="0" y="2"/>
                            <a:pt x="0" y="2"/>
                          </a:cubicBezTo>
                          <a:cubicBezTo>
                            <a:pt x="0" y="2"/>
                            <a:pt x="0" y="2"/>
                            <a:pt x="0" y="2"/>
                          </a:cubicBezTo>
                          <a:cubicBezTo>
                            <a:pt x="0" y="2"/>
                            <a:pt x="0" y="2"/>
                            <a:pt x="0" y="2"/>
                          </a:cubicBezTo>
                          <a:cubicBezTo>
                            <a:pt x="0" y="2"/>
                            <a:pt x="0" y="1"/>
                            <a:pt x="0" y="1"/>
                          </a:cubicBezTo>
                          <a:cubicBezTo>
                            <a:pt x="0" y="1"/>
                            <a:pt x="0" y="0"/>
                            <a:pt x="0" y="0"/>
                          </a:cubicBezTo>
                          <a:cubicBezTo>
                            <a:pt x="0" y="0"/>
                            <a:pt x="0" y="0"/>
                            <a:pt x="1" y="0"/>
                          </a:cubicBezTo>
                          <a:cubicBezTo>
                            <a:pt x="1" y="0"/>
                            <a:pt x="1" y="0"/>
                            <a:pt x="1" y="0"/>
                          </a:cubicBezTo>
                          <a:cubicBezTo>
                            <a:pt x="1" y="0"/>
                            <a:pt x="2" y="0"/>
                            <a:pt x="2" y="0"/>
                          </a:cubicBezTo>
                          <a:cubicBezTo>
                            <a:pt x="2" y="0"/>
                            <a:pt x="2" y="0"/>
                            <a:pt x="2" y="0"/>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4619"/>
                    <p:cNvSpPr>
                      <a:spLocks/>
                    </p:cNvSpPr>
                    <p:nvPr/>
                  </p:nvSpPr>
                  <p:spPr bwMode="auto">
                    <a:xfrm>
                      <a:off x="2597" y="158"/>
                      <a:ext cx="8" cy="12"/>
                    </a:xfrm>
                    <a:custGeom>
                      <a:avLst/>
                      <a:gdLst>
                        <a:gd name="T0" fmla="*/ 2 w 2"/>
                        <a:gd name="T1" fmla="*/ 2 h 3"/>
                        <a:gd name="T2" fmla="*/ 1 w 2"/>
                        <a:gd name="T3" fmla="*/ 3 h 3"/>
                        <a:gd name="T4" fmla="*/ 0 w 2"/>
                        <a:gd name="T5" fmla="*/ 2 h 3"/>
                        <a:gd name="T6" fmla="*/ 0 w 2"/>
                        <a:gd name="T7" fmla="*/ 1 h 3"/>
                        <a:gd name="T8" fmla="*/ 0 w 2"/>
                        <a:gd name="T9" fmla="*/ 1 h 3"/>
                        <a:gd name="T10" fmla="*/ 0 w 2"/>
                        <a:gd name="T11" fmla="*/ 0 h 3"/>
                        <a:gd name="T12" fmla="*/ 1 w 2"/>
                        <a:gd name="T13" fmla="*/ 0 h 3"/>
                        <a:gd name="T14" fmla="*/ 1 w 2"/>
                        <a:gd name="T15" fmla="*/ 0 h 3"/>
                        <a:gd name="T16" fmla="*/ 2 w 2"/>
                        <a:gd name="T17" fmla="*/ 0 h 3"/>
                        <a:gd name="T18" fmla="*/ 2 w 2"/>
                        <a:gd name="T19" fmla="*/ 0 h 3"/>
                        <a:gd name="T20" fmla="*/ 2 w 2"/>
                        <a:gd name="T21" fmla="*/ 1 h 3"/>
                        <a:gd name="T22" fmla="*/ 2 w 2"/>
                        <a:gd name="T23" fmla="*/ 0 h 3"/>
                        <a:gd name="T24" fmla="*/ 2 w 2"/>
                        <a:gd name="T25" fmla="*/ 1 h 3"/>
                        <a:gd name="T26" fmla="*/ 1 w 2"/>
                        <a:gd name="T27" fmla="*/ 0 h 3"/>
                        <a:gd name="T28" fmla="*/ 2 w 2"/>
                        <a:gd name="T29" fmla="*/ 1 h 3"/>
                        <a:gd name="T30" fmla="*/ 2 w 2"/>
                        <a:gd name="T31" fmla="*/ 1 h 3"/>
                        <a:gd name="T32" fmla="*/ 2 w 2"/>
                        <a:gd name="T33" fmla="*/ 2 h 3"/>
                        <a:gd name="T34" fmla="*/ 2 w 2"/>
                        <a:gd name="T3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 h="3">
                          <a:moveTo>
                            <a:pt x="2" y="2"/>
                          </a:moveTo>
                          <a:cubicBezTo>
                            <a:pt x="1" y="3"/>
                            <a:pt x="1" y="3"/>
                            <a:pt x="1" y="3"/>
                          </a:cubicBezTo>
                          <a:cubicBezTo>
                            <a:pt x="0" y="3"/>
                            <a:pt x="0" y="2"/>
                            <a:pt x="0" y="2"/>
                          </a:cubicBezTo>
                          <a:cubicBezTo>
                            <a:pt x="0" y="2"/>
                            <a:pt x="0" y="2"/>
                            <a:pt x="0" y="1"/>
                          </a:cubicBezTo>
                          <a:cubicBezTo>
                            <a:pt x="0" y="1"/>
                            <a:pt x="0" y="1"/>
                            <a:pt x="0" y="1"/>
                          </a:cubicBezTo>
                          <a:cubicBezTo>
                            <a:pt x="0" y="1"/>
                            <a:pt x="0" y="1"/>
                            <a:pt x="0" y="0"/>
                          </a:cubicBezTo>
                          <a:cubicBezTo>
                            <a:pt x="0" y="0"/>
                            <a:pt x="1" y="0"/>
                            <a:pt x="1" y="0"/>
                          </a:cubicBezTo>
                          <a:cubicBezTo>
                            <a:pt x="1" y="0"/>
                            <a:pt x="1" y="0"/>
                            <a:pt x="1" y="0"/>
                          </a:cubicBezTo>
                          <a:cubicBezTo>
                            <a:pt x="1" y="0"/>
                            <a:pt x="1" y="0"/>
                            <a:pt x="2" y="0"/>
                          </a:cubicBezTo>
                          <a:cubicBezTo>
                            <a:pt x="2" y="0"/>
                            <a:pt x="2" y="0"/>
                            <a:pt x="2" y="0"/>
                          </a:cubicBezTo>
                          <a:cubicBezTo>
                            <a:pt x="2" y="0"/>
                            <a:pt x="2" y="1"/>
                            <a:pt x="2" y="1"/>
                          </a:cubicBezTo>
                          <a:cubicBezTo>
                            <a:pt x="2" y="1"/>
                            <a:pt x="2" y="0"/>
                            <a:pt x="2" y="0"/>
                          </a:cubicBezTo>
                          <a:cubicBezTo>
                            <a:pt x="2" y="0"/>
                            <a:pt x="2" y="0"/>
                            <a:pt x="2" y="1"/>
                          </a:cubicBezTo>
                          <a:cubicBezTo>
                            <a:pt x="2" y="0"/>
                            <a:pt x="2" y="0"/>
                            <a:pt x="1" y="0"/>
                          </a:cubicBezTo>
                          <a:cubicBezTo>
                            <a:pt x="2" y="0"/>
                            <a:pt x="2" y="1"/>
                            <a:pt x="2" y="1"/>
                          </a:cubicBezTo>
                          <a:cubicBezTo>
                            <a:pt x="2" y="1"/>
                            <a:pt x="2" y="1"/>
                            <a:pt x="2" y="1"/>
                          </a:cubicBezTo>
                          <a:cubicBezTo>
                            <a:pt x="2" y="1"/>
                            <a:pt x="2" y="1"/>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4620"/>
                    <p:cNvSpPr>
                      <a:spLocks/>
                    </p:cNvSpPr>
                    <p:nvPr/>
                  </p:nvSpPr>
                  <p:spPr bwMode="auto">
                    <a:xfrm>
                      <a:off x="2597" y="191"/>
                      <a:ext cx="12" cy="12"/>
                    </a:xfrm>
                    <a:custGeom>
                      <a:avLst/>
                      <a:gdLst>
                        <a:gd name="T0" fmla="*/ 3 w 3"/>
                        <a:gd name="T1" fmla="*/ 2 h 3"/>
                        <a:gd name="T2" fmla="*/ 2 w 3"/>
                        <a:gd name="T3" fmla="*/ 3 h 3"/>
                        <a:gd name="T4" fmla="*/ 1 w 3"/>
                        <a:gd name="T5" fmla="*/ 3 h 3"/>
                        <a:gd name="T6" fmla="*/ 0 w 3"/>
                        <a:gd name="T7" fmla="*/ 2 h 3"/>
                        <a:gd name="T8" fmla="*/ 0 w 3"/>
                        <a:gd name="T9" fmla="*/ 1 h 3"/>
                        <a:gd name="T10" fmla="*/ 0 w 3"/>
                        <a:gd name="T11" fmla="*/ 1 h 3"/>
                        <a:gd name="T12" fmla="*/ 1 w 3"/>
                        <a:gd name="T13" fmla="*/ 1 h 3"/>
                        <a:gd name="T14" fmla="*/ 1 w 3"/>
                        <a:gd name="T15" fmla="*/ 1 h 3"/>
                        <a:gd name="T16" fmla="*/ 2 w 3"/>
                        <a:gd name="T17" fmla="*/ 1 h 3"/>
                        <a:gd name="T18" fmla="*/ 2 w 3"/>
                        <a:gd name="T19" fmla="*/ 1 h 3"/>
                        <a:gd name="T20" fmla="*/ 2 w 3"/>
                        <a:gd name="T21" fmla="*/ 1 h 3"/>
                        <a:gd name="T22" fmla="*/ 2 w 3"/>
                        <a:gd name="T23" fmla="*/ 2 h 3"/>
                        <a:gd name="T24" fmla="*/ 2 w 3"/>
                        <a:gd name="T25" fmla="*/ 2 h 3"/>
                        <a:gd name="T26" fmla="*/ 2 w 3"/>
                        <a:gd name="T27" fmla="*/ 2 h 3"/>
                        <a:gd name="T28" fmla="*/ 2 w 3"/>
                        <a:gd name="T29" fmla="*/ 2 h 3"/>
                        <a:gd name="T30" fmla="*/ 2 w 3"/>
                        <a:gd name="T31" fmla="*/ 2 h 3"/>
                        <a:gd name="T32" fmla="*/ 2 w 3"/>
                        <a:gd name="T33" fmla="*/ 1 h 3"/>
                        <a:gd name="T34" fmla="*/ 2 w 3"/>
                        <a:gd name="T35" fmla="*/ 2 h 3"/>
                        <a:gd name="T36" fmla="*/ 3 w 3"/>
                        <a:gd name="T3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3">
                          <a:moveTo>
                            <a:pt x="3" y="2"/>
                          </a:moveTo>
                          <a:cubicBezTo>
                            <a:pt x="2" y="3"/>
                            <a:pt x="2" y="3"/>
                            <a:pt x="2" y="3"/>
                          </a:cubicBezTo>
                          <a:cubicBezTo>
                            <a:pt x="2" y="3"/>
                            <a:pt x="1" y="3"/>
                            <a:pt x="1" y="3"/>
                          </a:cubicBezTo>
                          <a:cubicBezTo>
                            <a:pt x="1" y="3"/>
                            <a:pt x="0" y="3"/>
                            <a:pt x="0" y="2"/>
                          </a:cubicBezTo>
                          <a:cubicBezTo>
                            <a:pt x="0" y="2"/>
                            <a:pt x="0" y="2"/>
                            <a:pt x="0" y="1"/>
                          </a:cubicBezTo>
                          <a:cubicBezTo>
                            <a:pt x="0" y="1"/>
                            <a:pt x="0" y="1"/>
                            <a:pt x="0" y="1"/>
                          </a:cubicBezTo>
                          <a:cubicBezTo>
                            <a:pt x="0" y="1"/>
                            <a:pt x="1" y="1"/>
                            <a:pt x="1" y="1"/>
                          </a:cubicBezTo>
                          <a:cubicBezTo>
                            <a:pt x="1" y="1"/>
                            <a:pt x="1" y="1"/>
                            <a:pt x="1" y="1"/>
                          </a:cubicBezTo>
                          <a:cubicBezTo>
                            <a:pt x="1" y="0"/>
                            <a:pt x="2" y="1"/>
                            <a:pt x="2" y="1"/>
                          </a:cubicBezTo>
                          <a:cubicBezTo>
                            <a:pt x="2" y="1"/>
                            <a:pt x="2" y="1"/>
                            <a:pt x="2" y="1"/>
                          </a:cubicBezTo>
                          <a:cubicBezTo>
                            <a:pt x="2" y="1"/>
                            <a:pt x="2" y="1"/>
                            <a:pt x="2" y="1"/>
                          </a:cubicBezTo>
                          <a:cubicBezTo>
                            <a:pt x="2" y="1"/>
                            <a:pt x="2" y="1"/>
                            <a:pt x="2" y="2"/>
                          </a:cubicBezTo>
                          <a:cubicBezTo>
                            <a:pt x="2" y="2"/>
                            <a:pt x="2" y="2"/>
                            <a:pt x="2" y="2"/>
                          </a:cubicBezTo>
                          <a:cubicBezTo>
                            <a:pt x="2" y="2"/>
                            <a:pt x="2" y="2"/>
                            <a:pt x="2" y="2"/>
                          </a:cubicBezTo>
                          <a:cubicBezTo>
                            <a:pt x="2" y="2"/>
                            <a:pt x="3" y="2"/>
                            <a:pt x="2" y="2"/>
                          </a:cubicBezTo>
                          <a:cubicBezTo>
                            <a:pt x="2" y="2"/>
                            <a:pt x="2" y="2"/>
                            <a:pt x="2" y="2"/>
                          </a:cubicBezTo>
                          <a:cubicBezTo>
                            <a:pt x="2" y="2"/>
                            <a:pt x="2" y="2"/>
                            <a:pt x="2" y="1"/>
                          </a:cubicBezTo>
                          <a:cubicBezTo>
                            <a:pt x="3" y="2"/>
                            <a:pt x="3" y="2"/>
                            <a:pt x="2" y="2"/>
                          </a:cubicBezTo>
                          <a:cubicBezTo>
                            <a:pt x="2" y="2"/>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4621"/>
                    <p:cNvSpPr>
                      <a:spLocks/>
                    </p:cNvSpPr>
                    <p:nvPr/>
                  </p:nvSpPr>
                  <p:spPr bwMode="auto">
                    <a:xfrm>
                      <a:off x="2589" y="240"/>
                      <a:ext cx="12" cy="8"/>
                    </a:xfrm>
                    <a:custGeom>
                      <a:avLst/>
                      <a:gdLst>
                        <a:gd name="T0" fmla="*/ 0 w 3"/>
                        <a:gd name="T1" fmla="*/ 2 h 2"/>
                        <a:gd name="T2" fmla="*/ 0 w 3"/>
                        <a:gd name="T3" fmla="*/ 1 h 2"/>
                        <a:gd name="T4" fmla="*/ 1 w 3"/>
                        <a:gd name="T5" fmla="*/ 0 h 2"/>
                        <a:gd name="T6" fmla="*/ 1 w 3"/>
                        <a:gd name="T7" fmla="*/ 0 h 2"/>
                        <a:gd name="T8" fmla="*/ 1 w 3"/>
                        <a:gd name="T9" fmla="*/ 0 h 2"/>
                        <a:gd name="T10" fmla="*/ 2 w 3"/>
                        <a:gd name="T11" fmla="*/ 0 h 2"/>
                        <a:gd name="T12" fmla="*/ 2 w 3"/>
                        <a:gd name="T13" fmla="*/ 0 h 2"/>
                        <a:gd name="T14" fmla="*/ 2 w 3"/>
                        <a:gd name="T15" fmla="*/ 0 h 2"/>
                        <a:gd name="T16" fmla="*/ 3 w 3"/>
                        <a:gd name="T17" fmla="*/ 1 h 2"/>
                        <a:gd name="T18" fmla="*/ 3 w 3"/>
                        <a:gd name="T19" fmla="*/ 1 h 2"/>
                        <a:gd name="T20" fmla="*/ 3 w 3"/>
                        <a:gd name="T21" fmla="*/ 1 h 2"/>
                        <a:gd name="T22" fmla="*/ 3 w 3"/>
                        <a:gd name="T23" fmla="*/ 1 h 2"/>
                        <a:gd name="T24" fmla="*/ 3 w 3"/>
                        <a:gd name="T25" fmla="*/ 1 h 2"/>
                        <a:gd name="T26" fmla="*/ 3 w 3"/>
                        <a:gd name="T27" fmla="*/ 0 h 2"/>
                        <a:gd name="T28" fmla="*/ 3 w 3"/>
                        <a:gd name="T29" fmla="*/ 1 h 2"/>
                        <a:gd name="T30" fmla="*/ 3 w 3"/>
                        <a:gd name="T31" fmla="*/ 1 h 2"/>
                        <a:gd name="T32" fmla="*/ 2 w 3"/>
                        <a:gd name="T33" fmla="*/ 2 h 2"/>
                        <a:gd name="T34" fmla="*/ 1 w 3"/>
                        <a:gd name="T35" fmla="*/ 2 h 2"/>
                        <a:gd name="T36" fmla="*/ 0 w 3"/>
                        <a:gd name="T3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0" y="2"/>
                          </a:moveTo>
                          <a:cubicBezTo>
                            <a:pt x="0" y="1"/>
                            <a:pt x="0" y="1"/>
                            <a:pt x="0" y="1"/>
                          </a:cubicBezTo>
                          <a:cubicBezTo>
                            <a:pt x="0" y="0"/>
                            <a:pt x="0" y="0"/>
                            <a:pt x="1" y="0"/>
                          </a:cubicBezTo>
                          <a:cubicBezTo>
                            <a:pt x="1" y="0"/>
                            <a:pt x="1" y="0"/>
                            <a:pt x="1" y="0"/>
                          </a:cubicBezTo>
                          <a:cubicBezTo>
                            <a:pt x="1" y="0"/>
                            <a:pt x="1" y="0"/>
                            <a:pt x="1" y="0"/>
                          </a:cubicBezTo>
                          <a:cubicBezTo>
                            <a:pt x="2" y="0"/>
                            <a:pt x="2" y="0"/>
                            <a:pt x="2" y="0"/>
                          </a:cubicBezTo>
                          <a:cubicBezTo>
                            <a:pt x="2" y="0"/>
                            <a:pt x="2" y="0"/>
                            <a:pt x="2" y="0"/>
                          </a:cubicBezTo>
                          <a:cubicBezTo>
                            <a:pt x="2" y="0"/>
                            <a:pt x="2" y="0"/>
                            <a:pt x="2" y="0"/>
                          </a:cubicBezTo>
                          <a:cubicBezTo>
                            <a:pt x="3" y="0"/>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0"/>
                          </a:cubicBezTo>
                          <a:cubicBezTo>
                            <a:pt x="3" y="1"/>
                            <a:pt x="3" y="1"/>
                            <a:pt x="3" y="1"/>
                          </a:cubicBezTo>
                          <a:cubicBezTo>
                            <a:pt x="3" y="1"/>
                            <a:pt x="3" y="1"/>
                            <a:pt x="3" y="1"/>
                          </a:cubicBezTo>
                          <a:cubicBezTo>
                            <a:pt x="3" y="2"/>
                            <a:pt x="3" y="2"/>
                            <a:pt x="2" y="2"/>
                          </a:cubicBezTo>
                          <a:cubicBezTo>
                            <a:pt x="2" y="2"/>
                            <a:pt x="2"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4622"/>
                    <p:cNvSpPr>
                      <a:spLocks/>
                    </p:cNvSpPr>
                    <p:nvPr/>
                  </p:nvSpPr>
                  <p:spPr bwMode="auto">
                    <a:xfrm>
                      <a:off x="2560" y="273"/>
                      <a:ext cx="13" cy="12"/>
                    </a:xfrm>
                    <a:custGeom>
                      <a:avLst/>
                      <a:gdLst>
                        <a:gd name="T0" fmla="*/ 1 w 3"/>
                        <a:gd name="T1" fmla="*/ 1 h 3"/>
                        <a:gd name="T2" fmla="*/ 1 w 3"/>
                        <a:gd name="T3" fmla="*/ 0 h 3"/>
                        <a:gd name="T4" fmla="*/ 1 w 3"/>
                        <a:gd name="T5" fmla="*/ 0 h 3"/>
                        <a:gd name="T6" fmla="*/ 2 w 3"/>
                        <a:gd name="T7" fmla="*/ 0 h 3"/>
                        <a:gd name="T8" fmla="*/ 2 w 3"/>
                        <a:gd name="T9" fmla="*/ 0 h 3"/>
                        <a:gd name="T10" fmla="*/ 2 w 3"/>
                        <a:gd name="T11" fmla="*/ 0 h 3"/>
                        <a:gd name="T12" fmla="*/ 2 w 3"/>
                        <a:gd name="T13" fmla="*/ 0 h 3"/>
                        <a:gd name="T14" fmla="*/ 2 w 3"/>
                        <a:gd name="T15" fmla="*/ 0 h 3"/>
                        <a:gd name="T16" fmla="*/ 1 w 3"/>
                        <a:gd name="T17" fmla="*/ 0 h 3"/>
                        <a:gd name="T18" fmla="*/ 2 w 3"/>
                        <a:gd name="T19" fmla="*/ 0 h 3"/>
                        <a:gd name="T20" fmla="*/ 2 w 3"/>
                        <a:gd name="T21" fmla="*/ 0 h 3"/>
                        <a:gd name="T22" fmla="*/ 2 w 3"/>
                        <a:gd name="T23" fmla="*/ 0 h 3"/>
                        <a:gd name="T24" fmla="*/ 3 w 3"/>
                        <a:gd name="T25" fmla="*/ 1 h 3"/>
                        <a:gd name="T26" fmla="*/ 3 w 3"/>
                        <a:gd name="T27" fmla="*/ 2 h 3"/>
                        <a:gd name="T28" fmla="*/ 2 w 3"/>
                        <a:gd name="T29" fmla="*/ 2 h 3"/>
                        <a:gd name="T30" fmla="*/ 1 w 3"/>
                        <a:gd name="T31" fmla="*/ 3 h 3"/>
                        <a:gd name="T32" fmla="*/ 1 w 3"/>
                        <a:gd name="T33" fmla="*/ 2 h 3"/>
                        <a:gd name="T34" fmla="*/ 1 w 3"/>
                        <a:gd name="T35" fmla="*/ 2 h 3"/>
                        <a:gd name="T36" fmla="*/ 0 w 3"/>
                        <a:gd name="T37" fmla="*/ 1 h 3"/>
                        <a:gd name="T38" fmla="*/ 1 w 3"/>
                        <a:gd name="T39" fmla="*/ 1 h 3"/>
                        <a:gd name="T40" fmla="*/ 1 w 3"/>
                        <a:gd name="T41"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3">
                          <a:moveTo>
                            <a:pt x="1" y="1"/>
                          </a:moveTo>
                          <a:cubicBezTo>
                            <a:pt x="0" y="1"/>
                            <a:pt x="1" y="0"/>
                            <a:pt x="1" y="0"/>
                          </a:cubicBezTo>
                          <a:cubicBezTo>
                            <a:pt x="1" y="0"/>
                            <a:pt x="1" y="0"/>
                            <a:pt x="1" y="0"/>
                          </a:cubicBezTo>
                          <a:cubicBezTo>
                            <a:pt x="1" y="0"/>
                            <a:pt x="1" y="0"/>
                            <a:pt x="2" y="0"/>
                          </a:cubicBezTo>
                          <a:cubicBezTo>
                            <a:pt x="2" y="0"/>
                            <a:pt x="2" y="0"/>
                            <a:pt x="2" y="0"/>
                          </a:cubicBezTo>
                          <a:cubicBezTo>
                            <a:pt x="2" y="0"/>
                            <a:pt x="2" y="0"/>
                            <a:pt x="2" y="0"/>
                          </a:cubicBezTo>
                          <a:cubicBezTo>
                            <a:pt x="2" y="0"/>
                            <a:pt x="2" y="0"/>
                            <a:pt x="2" y="0"/>
                          </a:cubicBezTo>
                          <a:cubicBezTo>
                            <a:pt x="2" y="0"/>
                            <a:pt x="2" y="0"/>
                            <a:pt x="2" y="0"/>
                          </a:cubicBezTo>
                          <a:cubicBezTo>
                            <a:pt x="2" y="0"/>
                            <a:pt x="2" y="0"/>
                            <a:pt x="1" y="0"/>
                          </a:cubicBezTo>
                          <a:cubicBezTo>
                            <a:pt x="2" y="0"/>
                            <a:pt x="2" y="0"/>
                            <a:pt x="2" y="0"/>
                          </a:cubicBezTo>
                          <a:cubicBezTo>
                            <a:pt x="2" y="0"/>
                            <a:pt x="2" y="0"/>
                            <a:pt x="2" y="0"/>
                          </a:cubicBezTo>
                          <a:cubicBezTo>
                            <a:pt x="3" y="0"/>
                            <a:pt x="2" y="0"/>
                            <a:pt x="2" y="0"/>
                          </a:cubicBezTo>
                          <a:cubicBezTo>
                            <a:pt x="3" y="0"/>
                            <a:pt x="3" y="0"/>
                            <a:pt x="3" y="1"/>
                          </a:cubicBezTo>
                          <a:cubicBezTo>
                            <a:pt x="3" y="1"/>
                            <a:pt x="3" y="1"/>
                            <a:pt x="3" y="2"/>
                          </a:cubicBezTo>
                          <a:cubicBezTo>
                            <a:pt x="3" y="2"/>
                            <a:pt x="3" y="2"/>
                            <a:pt x="2" y="2"/>
                          </a:cubicBezTo>
                          <a:cubicBezTo>
                            <a:pt x="2" y="3"/>
                            <a:pt x="2" y="3"/>
                            <a:pt x="1" y="3"/>
                          </a:cubicBezTo>
                          <a:cubicBezTo>
                            <a:pt x="1" y="3"/>
                            <a:pt x="1" y="2"/>
                            <a:pt x="1" y="2"/>
                          </a:cubicBezTo>
                          <a:cubicBezTo>
                            <a:pt x="1" y="2"/>
                            <a:pt x="1" y="2"/>
                            <a:pt x="1" y="2"/>
                          </a:cubicBezTo>
                          <a:cubicBezTo>
                            <a:pt x="0" y="2"/>
                            <a:pt x="1" y="2"/>
                            <a:pt x="0" y="1"/>
                          </a:cubicBezTo>
                          <a:cubicBezTo>
                            <a:pt x="0"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4623"/>
                    <p:cNvSpPr>
                      <a:spLocks/>
                    </p:cNvSpPr>
                    <p:nvPr/>
                  </p:nvSpPr>
                  <p:spPr bwMode="auto">
                    <a:xfrm>
                      <a:off x="2384" y="166"/>
                      <a:ext cx="12" cy="13"/>
                    </a:xfrm>
                    <a:custGeom>
                      <a:avLst/>
                      <a:gdLst>
                        <a:gd name="T0" fmla="*/ 1 w 3"/>
                        <a:gd name="T1" fmla="*/ 2 h 3"/>
                        <a:gd name="T2" fmla="*/ 2 w 3"/>
                        <a:gd name="T3" fmla="*/ 1 h 3"/>
                        <a:gd name="T4" fmla="*/ 1 w 3"/>
                        <a:gd name="T5" fmla="*/ 2 h 3"/>
                      </a:gdLst>
                      <a:ahLst/>
                      <a:cxnLst>
                        <a:cxn ang="0">
                          <a:pos x="T0" y="T1"/>
                        </a:cxn>
                        <a:cxn ang="0">
                          <a:pos x="T2" y="T3"/>
                        </a:cxn>
                        <a:cxn ang="0">
                          <a:pos x="T4" y="T5"/>
                        </a:cxn>
                      </a:cxnLst>
                      <a:rect l="0" t="0" r="r" b="b"/>
                      <a:pathLst>
                        <a:path w="3" h="3">
                          <a:moveTo>
                            <a:pt x="1" y="2"/>
                          </a:moveTo>
                          <a:cubicBezTo>
                            <a:pt x="0" y="1"/>
                            <a:pt x="2" y="0"/>
                            <a:pt x="2" y="1"/>
                          </a:cubicBezTo>
                          <a:cubicBezTo>
                            <a:pt x="3" y="2"/>
                            <a:pt x="2"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4624"/>
                    <p:cNvSpPr>
                      <a:spLocks/>
                    </p:cNvSpPr>
                    <p:nvPr/>
                  </p:nvSpPr>
                  <p:spPr bwMode="auto">
                    <a:xfrm>
                      <a:off x="2368" y="134"/>
                      <a:ext cx="20" cy="20"/>
                    </a:xfrm>
                    <a:custGeom>
                      <a:avLst/>
                      <a:gdLst>
                        <a:gd name="T0" fmla="*/ 2 w 5"/>
                        <a:gd name="T1" fmla="*/ 3 h 5"/>
                        <a:gd name="T2" fmla="*/ 4 w 5"/>
                        <a:gd name="T3" fmla="*/ 1 h 5"/>
                        <a:gd name="T4" fmla="*/ 2 w 5"/>
                        <a:gd name="T5" fmla="*/ 3 h 5"/>
                      </a:gdLst>
                      <a:ahLst/>
                      <a:cxnLst>
                        <a:cxn ang="0">
                          <a:pos x="T0" y="T1"/>
                        </a:cxn>
                        <a:cxn ang="0">
                          <a:pos x="T2" y="T3"/>
                        </a:cxn>
                        <a:cxn ang="0">
                          <a:pos x="T4" y="T5"/>
                        </a:cxn>
                      </a:cxnLst>
                      <a:rect l="0" t="0" r="r" b="b"/>
                      <a:pathLst>
                        <a:path w="5" h="5">
                          <a:moveTo>
                            <a:pt x="2" y="3"/>
                          </a:moveTo>
                          <a:cubicBezTo>
                            <a:pt x="0" y="2"/>
                            <a:pt x="2" y="0"/>
                            <a:pt x="4" y="1"/>
                          </a:cubicBezTo>
                          <a:cubicBezTo>
                            <a:pt x="5" y="3"/>
                            <a:pt x="3" y="5"/>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4625"/>
                    <p:cNvSpPr>
                      <a:spLocks/>
                    </p:cNvSpPr>
                    <p:nvPr/>
                  </p:nvSpPr>
                  <p:spPr bwMode="auto">
                    <a:xfrm>
                      <a:off x="2351" y="113"/>
                      <a:ext cx="8" cy="8"/>
                    </a:xfrm>
                    <a:custGeom>
                      <a:avLst/>
                      <a:gdLst>
                        <a:gd name="T0" fmla="*/ 0 w 2"/>
                        <a:gd name="T1" fmla="*/ 1 h 2"/>
                        <a:gd name="T2" fmla="*/ 0 w 2"/>
                        <a:gd name="T3" fmla="*/ 0 h 2"/>
                        <a:gd name="T4" fmla="*/ 0 w 2"/>
                        <a:gd name="T5" fmla="*/ 0 h 2"/>
                        <a:gd name="T6" fmla="*/ 2 w 2"/>
                        <a:gd name="T7" fmla="*/ 0 h 2"/>
                        <a:gd name="T8" fmla="*/ 2 w 2"/>
                        <a:gd name="T9" fmla="*/ 1 h 2"/>
                        <a:gd name="T10" fmla="*/ 2 w 2"/>
                        <a:gd name="T11" fmla="*/ 1 h 2"/>
                        <a:gd name="T12" fmla="*/ 0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1"/>
                          </a:moveTo>
                          <a:cubicBezTo>
                            <a:pt x="0" y="1"/>
                            <a:pt x="0" y="0"/>
                            <a:pt x="0" y="0"/>
                          </a:cubicBezTo>
                          <a:cubicBezTo>
                            <a:pt x="0" y="0"/>
                            <a:pt x="0" y="0"/>
                            <a:pt x="0" y="0"/>
                          </a:cubicBezTo>
                          <a:cubicBezTo>
                            <a:pt x="1" y="0"/>
                            <a:pt x="1" y="0"/>
                            <a:pt x="2" y="0"/>
                          </a:cubicBezTo>
                          <a:cubicBezTo>
                            <a:pt x="2" y="0"/>
                            <a:pt x="2" y="1"/>
                            <a:pt x="2" y="1"/>
                          </a:cubicBezTo>
                          <a:cubicBezTo>
                            <a:pt x="2" y="1"/>
                            <a:pt x="2" y="1"/>
                            <a:pt x="2" y="1"/>
                          </a:cubicBezTo>
                          <a:cubicBezTo>
                            <a:pt x="1" y="2"/>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4626"/>
                    <p:cNvSpPr>
                      <a:spLocks/>
                    </p:cNvSpPr>
                    <p:nvPr/>
                  </p:nvSpPr>
                  <p:spPr bwMode="auto">
                    <a:xfrm>
                      <a:off x="2400" y="285"/>
                      <a:ext cx="9" cy="12"/>
                    </a:xfrm>
                    <a:custGeom>
                      <a:avLst/>
                      <a:gdLst>
                        <a:gd name="T0" fmla="*/ 2 w 2"/>
                        <a:gd name="T1" fmla="*/ 1 h 3"/>
                        <a:gd name="T2" fmla="*/ 2 w 2"/>
                        <a:gd name="T3" fmla="*/ 1 h 3"/>
                        <a:gd name="T4" fmla="*/ 2 w 2"/>
                        <a:gd name="T5" fmla="*/ 2 h 3"/>
                        <a:gd name="T6" fmla="*/ 1 w 2"/>
                        <a:gd name="T7" fmla="*/ 2 h 3"/>
                        <a:gd name="T8" fmla="*/ 1 w 2"/>
                        <a:gd name="T9" fmla="*/ 1 h 3"/>
                        <a:gd name="T10" fmla="*/ 2 w 2"/>
                        <a:gd name="T11" fmla="*/ 1 h 3"/>
                      </a:gdLst>
                      <a:ahLst/>
                      <a:cxnLst>
                        <a:cxn ang="0">
                          <a:pos x="T0" y="T1"/>
                        </a:cxn>
                        <a:cxn ang="0">
                          <a:pos x="T2" y="T3"/>
                        </a:cxn>
                        <a:cxn ang="0">
                          <a:pos x="T4" y="T5"/>
                        </a:cxn>
                        <a:cxn ang="0">
                          <a:pos x="T6" y="T7"/>
                        </a:cxn>
                        <a:cxn ang="0">
                          <a:pos x="T8" y="T9"/>
                        </a:cxn>
                        <a:cxn ang="0">
                          <a:pos x="T10" y="T11"/>
                        </a:cxn>
                      </a:cxnLst>
                      <a:rect l="0" t="0" r="r" b="b"/>
                      <a:pathLst>
                        <a:path w="2" h="3">
                          <a:moveTo>
                            <a:pt x="2" y="1"/>
                          </a:moveTo>
                          <a:cubicBezTo>
                            <a:pt x="2" y="1"/>
                            <a:pt x="2" y="1"/>
                            <a:pt x="2" y="1"/>
                          </a:cubicBezTo>
                          <a:cubicBezTo>
                            <a:pt x="2" y="2"/>
                            <a:pt x="2" y="2"/>
                            <a:pt x="2" y="2"/>
                          </a:cubicBezTo>
                          <a:cubicBezTo>
                            <a:pt x="2" y="3"/>
                            <a:pt x="1" y="3"/>
                            <a:pt x="1" y="2"/>
                          </a:cubicBezTo>
                          <a:cubicBezTo>
                            <a:pt x="0" y="2"/>
                            <a:pt x="0" y="1"/>
                            <a:pt x="1" y="1"/>
                          </a:cubicBezTo>
                          <a:cubicBezTo>
                            <a:pt x="1" y="0"/>
                            <a:pt x="2"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4627"/>
                    <p:cNvSpPr>
                      <a:spLocks/>
                    </p:cNvSpPr>
                    <p:nvPr/>
                  </p:nvSpPr>
                  <p:spPr bwMode="auto">
                    <a:xfrm>
                      <a:off x="2319" y="392"/>
                      <a:ext cx="12" cy="8"/>
                    </a:xfrm>
                    <a:custGeom>
                      <a:avLst/>
                      <a:gdLst>
                        <a:gd name="T0" fmla="*/ 2 w 3"/>
                        <a:gd name="T1" fmla="*/ 0 h 2"/>
                        <a:gd name="T2" fmla="*/ 2 w 3"/>
                        <a:gd name="T3" fmla="*/ 0 h 2"/>
                        <a:gd name="T4" fmla="*/ 2 w 3"/>
                        <a:gd name="T5" fmla="*/ 2 h 2"/>
                        <a:gd name="T6" fmla="*/ 1 w 3"/>
                        <a:gd name="T7" fmla="*/ 2 h 2"/>
                        <a:gd name="T8" fmla="*/ 1 w 3"/>
                        <a:gd name="T9" fmla="*/ 2 h 2"/>
                        <a:gd name="T10" fmla="*/ 1 w 3"/>
                        <a:gd name="T11" fmla="*/ 0 h 2"/>
                        <a:gd name="T12" fmla="*/ 2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0"/>
                          </a:moveTo>
                          <a:cubicBezTo>
                            <a:pt x="2" y="0"/>
                            <a:pt x="2" y="0"/>
                            <a:pt x="2" y="0"/>
                          </a:cubicBezTo>
                          <a:cubicBezTo>
                            <a:pt x="3" y="1"/>
                            <a:pt x="3" y="1"/>
                            <a:pt x="2" y="2"/>
                          </a:cubicBezTo>
                          <a:cubicBezTo>
                            <a:pt x="2" y="2"/>
                            <a:pt x="1" y="2"/>
                            <a:pt x="1" y="2"/>
                          </a:cubicBezTo>
                          <a:cubicBezTo>
                            <a:pt x="1" y="2"/>
                            <a:pt x="1" y="2"/>
                            <a:pt x="1" y="2"/>
                          </a:cubicBezTo>
                          <a:cubicBezTo>
                            <a:pt x="0" y="1"/>
                            <a:pt x="0" y="1"/>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4628"/>
                    <p:cNvSpPr>
                      <a:spLocks/>
                    </p:cNvSpPr>
                    <p:nvPr/>
                  </p:nvSpPr>
                  <p:spPr bwMode="auto">
                    <a:xfrm>
                      <a:off x="2298" y="392"/>
                      <a:ext cx="8" cy="4"/>
                    </a:xfrm>
                    <a:custGeom>
                      <a:avLst/>
                      <a:gdLst>
                        <a:gd name="T0" fmla="*/ 1 w 2"/>
                        <a:gd name="T1" fmla="*/ 0 h 1"/>
                        <a:gd name="T2" fmla="*/ 1 w 2"/>
                        <a:gd name="T3" fmla="*/ 0 h 1"/>
                        <a:gd name="T4" fmla="*/ 1 w 2"/>
                        <a:gd name="T5" fmla="*/ 1 h 1"/>
                        <a:gd name="T6" fmla="*/ 1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1" y="0"/>
                          </a:cubicBezTo>
                          <a:cubicBezTo>
                            <a:pt x="2" y="1"/>
                            <a:pt x="1" y="1"/>
                            <a:pt x="1" y="1"/>
                          </a:cubicBezTo>
                          <a:cubicBezTo>
                            <a:pt x="1" y="1"/>
                            <a:pt x="1" y="1"/>
                            <a:pt x="1"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4629"/>
                    <p:cNvSpPr>
                      <a:spLocks/>
                    </p:cNvSpPr>
                    <p:nvPr/>
                  </p:nvSpPr>
                  <p:spPr bwMode="auto">
                    <a:xfrm>
                      <a:off x="2208" y="162"/>
                      <a:ext cx="12" cy="13"/>
                    </a:xfrm>
                    <a:custGeom>
                      <a:avLst/>
                      <a:gdLst>
                        <a:gd name="T0" fmla="*/ 1 w 3"/>
                        <a:gd name="T1" fmla="*/ 1 h 3"/>
                        <a:gd name="T2" fmla="*/ 2 w 3"/>
                        <a:gd name="T3" fmla="*/ 2 h 3"/>
                        <a:gd name="T4" fmla="*/ 1 w 3"/>
                        <a:gd name="T5" fmla="*/ 1 h 3"/>
                      </a:gdLst>
                      <a:ahLst/>
                      <a:cxnLst>
                        <a:cxn ang="0">
                          <a:pos x="T0" y="T1"/>
                        </a:cxn>
                        <a:cxn ang="0">
                          <a:pos x="T2" y="T3"/>
                        </a:cxn>
                        <a:cxn ang="0">
                          <a:pos x="T4" y="T5"/>
                        </a:cxn>
                      </a:cxnLst>
                      <a:rect l="0" t="0" r="r" b="b"/>
                      <a:pathLst>
                        <a:path w="3" h="3">
                          <a:moveTo>
                            <a:pt x="1" y="1"/>
                          </a:moveTo>
                          <a:cubicBezTo>
                            <a:pt x="2" y="0"/>
                            <a:pt x="3" y="2"/>
                            <a:pt x="2" y="2"/>
                          </a:cubicBezTo>
                          <a:cubicBezTo>
                            <a:pt x="2" y="3"/>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4630"/>
                    <p:cNvSpPr>
                      <a:spLocks/>
                    </p:cNvSpPr>
                    <p:nvPr/>
                  </p:nvSpPr>
                  <p:spPr bwMode="auto">
                    <a:xfrm>
                      <a:off x="2220" y="134"/>
                      <a:ext cx="17" cy="20"/>
                    </a:xfrm>
                    <a:custGeom>
                      <a:avLst/>
                      <a:gdLst>
                        <a:gd name="T0" fmla="*/ 1 w 4"/>
                        <a:gd name="T1" fmla="*/ 1 h 5"/>
                        <a:gd name="T2" fmla="*/ 3 w 4"/>
                        <a:gd name="T3" fmla="*/ 3 h 5"/>
                        <a:gd name="T4" fmla="*/ 1 w 4"/>
                        <a:gd name="T5" fmla="*/ 1 h 5"/>
                      </a:gdLst>
                      <a:ahLst/>
                      <a:cxnLst>
                        <a:cxn ang="0">
                          <a:pos x="T0" y="T1"/>
                        </a:cxn>
                        <a:cxn ang="0">
                          <a:pos x="T2" y="T3"/>
                        </a:cxn>
                        <a:cxn ang="0">
                          <a:pos x="T4" y="T5"/>
                        </a:cxn>
                      </a:cxnLst>
                      <a:rect l="0" t="0" r="r" b="b"/>
                      <a:pathLst>
                        <a:path w="4" h="5">
                          <a:moveTo>
                            <a:pt x="1" y="1"/>
                          </a:moveTo>
                          <a:cubicBezTo>
                            <a:pt x="2" y="0"/>
                            <a:pt x="4" y="2"/>
                            <a:pt x="3" y="3"/>
                          </a:cubicBezTo>
                          <a:cubicBezTo>
                            <a:pt x="2" y="5"/>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4631"/>
                    <p:cNvSpPr>
                      <a:spLocks/>
                    </p:cNvSpPr>
                    <p:nvPr/>
                  </p:nvSpPr>
                  <p:spPr bwMode="auto">
                    <a:xfrm>
                      <a:off x="2241" y="113"/>
                      <a:ext cx="8" cy="8"/>
                    </a:xfrm>
                    <a:custGeom>
                      <a:avLst/>
                      <a:gdLst>
                        <a:gd name="T0" fmla="*/ 1 w 2"/>
                        <a:gd name="T1" fmla="*/ 2 h 2"/>
                        <a:gd name="T2" fmla="*/ 1 w 2"/>
                        <a:gd name="T3" fmla="*/ 2 h 2"/>
                        <a:gd name="T4" fmla="*/ 1 w 2"/>
                        <a:gd name="T5" fmla="*/ 0 h 2"/>
                        <a:gd name="T6" fmla="*/ 2 w 2"/>
                        <a:gd name="T7" fmla="*/ 0 h 2"/>
                        <a:gd name="T8" fmla="*/ 2 w 2"/>
                        <a:gd name="T9" fmla="*/ 0 h 2"/>
                        <a:gd name="T10" fmla="*/ 2 w 2"/>
                        <a:gd name="T11" fmla="*/ 2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1" y="2"/>
                            <a:pt x="1" y="2"/>
                          </a:cubicBezTo>
                          <a:cubicBezTo>
                            <a:pt x="0" y="1"/>
                            <a:pt x="0" y="1"/>
                            <a:pt x="1" y="0"/>
                          </a:cubicBezTo>
                          <a:cubicBezTo>
                            <a:pt x="1" y="0"/>
                            <a:pt x="2" y="0"/>
                            <a:pt x="2" y="0"/>
                          </a:cubicBezTo>
                          <a:cubicBezTo>
                            <a:pt x="2" y="0"/>
                            <a:pt x="2" y="0"/>
                            <a:pt x="2" y="0"/>
                          </a:cubicBezTo>
                          <a:cubicBezTo>
                            <a:pt x="2" y="1"/>
                            <a:pt x="2" y="1"/>
                            <a:pt x="2" y="2"/>
                          </a:cubicBezTo>
                          <a:cubicBezTo>
                            <a:pt x="2"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4632"/>
                    <p:cNvSpPr>
                      <a:spLocks/>
                    </p:cNvSpPr>
                    <p:nvPr/>
                  </p:nvSpPr>
                  <p:spPr bwMode="auto">
                    <a:xfrm>
                      <a:off x="2265" y="84"/>
                      <a:ext cx="13" cy="13"/>
                    </a:xfrm>
                    <a:custGeom>
                      <a:avLst/>
                      <a:gdLst>
                        <a:gd name="T0" fmla="*/ 3 w 3"/>
                        <a:gd name="T1" fmla="*/ 3 h 3"/>
                        <a:gd name="T2" fmla="*/ 1 w 3"/>
                        <a:gd name="T3" fmla="*/ 3 h 3"/>
                        <a:gd name="T4" fmla="*/ 1 w 3"/>
                        <a:gd name="T5" fmla="*/ 1 h 3"/>
                        <a:gd name="T6" fmla="*/ 1 w 3"/>
                        <a:gd name="T7" fmla="*/ 1 h 3"/>
                        <a:gd name="T8" fmla="*/ 3 w 3"/>
                        <a:gd name="T9" fmla="*/ 1 h 3"/>
                        <a:gd name="T10" fmla="*/ 3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3" y="3"/>
                          </a:moveTo>
                          <a:cubicBezTo>
                            <a:pt x="2" y="3"/>
                            <a:pt x="1" y="3"/>
                            <a:pt x="1" y="3"/>
                          </a:cubicBezTo>
                          <a:cubicBezTo>
                            <a:pt x="0" y="2"/>
                            <a:pt x="0" y="1"/>
                            <a:pt x="1" y="1"/>
                          </a:cubicBezTo>
                          <a:cubicBezTo>
                            <a:pt x="1" y="1"/>
                            <a:pt x="1" y="1"/>
                            <a:pt x="1" y="1"/>
                          </a:cubicBezTo>
                          <a:cubicBezTo>
                            <a:pt x="1" y="0"/>
                            <a:pt x="2" y="0"/>
                            <a:pt x="3" y="1"/>
                          </a:cubicBezTo>
                          <a:cubicBezTo>
                            <a:pt x="3" y="1"/>
                            <a:pt x="3"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4633"/>
                    <p:cNvSpPr>
                      <a:spLocks/>
                    </p:cNvSpPr>
                    <p:nvPr/>
                  </p:nvSpPr>
                  <p:spPr bwMode="auto">
                    <a:xfrm>
                      <a:off x="2298" y="68"/>
                      <a:ext cx="8" cy="8"/>
                    </a:xfrm>
                    <a:custGeom>
                      <a:avLst/>
                      <a:gdLst>
                        <a:gd name="T0" fmla="*/ 2 w 2"/>
                        <a:gd name="T1" fmla="*/ 0 h 2"/>
                        <a:gd name="T2" fmla="*/ 2 w 2"/>
                        <a:gd name="T3" fmla="*/ 1 h 2"/>
                        <a:gd name="T4" fmla="*/ 2 w 2"/>
                        <a:gd name="T5" fmla="*/ 1 h 2"/>
                        <a:gd name="T6" fmla="*/ 2 w 2"/>
                        <a:gd name="T7" fmla="*/ 1 h 2"/>
                        <a:gd name="T8" fmla="*/ 1 w 2"/>
                        <a:gd name="T9" fmla="*/ 2 h 2"/>
                        <a:gd name="T10" fmla="*/ 1 w 2"/>
                        <a:gd name="T11" fmla="*/ 1 h 2"/>
                        <a:gd name="T12" fmla="*/ 0 w 2"/>
                        <a:gd name="T13" fmla="*/ 1 h 2"/>
                        <a:gd name="T14" fmla="*/ 0 w 2"/>
                        <a:gd name="T15" fmla="*/ 1 h 2"/>
                        <a:gd name="T16" fmla="*/ 0 w 2"/>
                        <a:gd name="T17" fmla="*/ 0 h 2"/>
                        <a:gd name="T18" fmla="*/ 1 w 2"/>
                        <a:gd name="T19" fmla="*/ 0 h 2"/>
                        <a:gd name="T20" fmla="*/ 2 w 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2" y="0"/>
                          </a:moveTo>
                          <a:cubicBezTo>
                            <a:pt x="2" y="0"/>
                            <a:pt x="2" y="1"/>
                            <a:pt x="2" y="1"/>
                          </a:cubicBezTo>
                          <a:cubicBezTo>
                            <a:pt x="2" y="1"/>
                            <a:pt x="2" y="1"/>
                            <a:pt x="2" y="1"/>
                          </a:cubicBezTo>
                          <a:cubicBezTo>
                            <a:pt x="2" y="1"/>
                            <a:pt x="2" y="1"/>
                            <a:pt x="2" y="1"/>
                          </a:cubicBezTo>
                          <a:cubicBezTo>
                            <a:pt x="2" y="2"/>
                            <a:pt x="1" y="2"/>
                            <a:pt x="1" y="2"/>
                          </a:cubicBezTo>
                          <a:cubicBezTo>
                            <a:pt x="1" y="2"/>
                            <a:pt x="1" y="2"/>
                            <a:pt x="1" y="1"/>
                          </a:cubicBezTo>
                          <a:cubicBezTo>
                            <a:pt x="1" y="1"/>
                            <a:pt x="1" y="1"/>
                            <a:pt x="0" y="1"/>
                          </a:cubicBezTo>
                          <a:cubicBezTo>
                            <a:pt x="0" y="1"/>
                            <a:pt x="0" y="1"/>
                            <a:pt x="0" y="1"/>
                          </a:cubicBezTo>
                          <a:cubicBezTo>
                            <a:pt x="0" y="1"/>
                            <a:pt x="0" y="0"/>
                            <a:pt x="0" y="0"/>
                          </a:cubicBezTo>
                          <a:cubicBezTo>
                            <a:pt x="1" y="0"/>
                            <a:pt x="1"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4634"/>
                    <p:cNvSpPr>
                      <a:spLocks/>
                    </p:cNvSpPr>
                    <p:nvPr/>
                  </p:nvSpPr>
                  <p:spPr bwMode="auto">
                    <a:xfrm>
                      <a:off x="2273" y="392"/>
                      <a:ext cx="13" cy="8"/>
                    </a:xfrm>
                    <a:custGeom>
                      <a:avLst/>
                      <a:gdLst>
                        <a:gd name="T0" fmla="*/ 1 w 3"/>
                        <a:gd name="T1" fmla="*/ 0 h 2"/>
                        <a:gd name="T2" fmla="*/ 2 w 3"/>
                        <a:gd name="T3" fmla="*/ 0 h 2"/>
                        <a:gd name="T4" fmla="*/ 2 w 3"/>
                        <a:gd name="T5" fmla="*/ 2 h 2"/>
                        <a:gd name="T6" fmla="*/ 2 w 3"/>
                        <a:gd name="T7" fmla="*/ 2 h 2"/>
                        <a:gd name="T8" fmla="*/ 1 w 3"/>
                        <a:gd name="T9" fmla="*/ 2 h 2"/>
                        <a:gd name="T10" fmla="*/ 1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1" y="0"/>
                          </a:moveTo>
                          <a:cubicBezTo>
                            <a:pt x="1" y="0"/>
                            <a:pt x="2" y="0"/>
                            <a:pt x="2" y="0"/>
                          </a:cubicBezTo>
                          <a:cubicBezTo>
                            <a:pt x="3" y="1"/>
                            <a:pt x="3" y="1"/>
                            <a:pt x="2" y="2"/>
                          </a:cubicBezTo>
                          <a:cubicBezTo>
                            <a:pt x="2" y="2"/>
                            <a:pt x="2" y="2"/>
                            <a:pt x="2" y="2"/>
                          </a:cubicBezTo>
                          <a:cubicBezTo>
                            <a:pt x="2" y="2"/>
                            <a:pt x="1" y="2"/>
                            <a:pt x="1" y="2"/>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4635"/>
                    <p:cNvSpPr>
                      <a:spLocks/>
                    </p:cNvSpPr>
                    <p:nvPr/>
                  </p:nvSpPr>
                  <p:spPr bwMode="auto">
                    <a:xfrm>
                      <a:off x="2376" y="248"/>
                      <a:ext cx="8" cy="49"/>
                    </a:xfrm>
                    <a:custGeom>
                      <a:avLst/>
                      <a:gdLst>
                        <a:gd name="T0" fmla="*/ 2 w 2"/>
                        <a:gd name="T1" fmla="*/ 3 h 12"/>
                        <a:gd name="T2" fmla="*/ 2 w 2"/>
                        <a:gd name="T3" fmla="*/ 1 h 12"/>
                        <a:gd name="T4" fmla="*/ 2 w 2"/>
                        <a:gd name="T5" fmla="*/ 2 h 12"/>
                        <a:gd name="T6" fmla="*/ 2 w 2"/>
                        <a:gd name="T7" fmla="*/ 1 h 12"/>
                        <a:gd name="T8" fmla="*/ 2 w 2"/>
                        <a:gd name="T9" fmla="*/ 0 h 12"/>
                        <a:gd name="T10" fmla="*/ 2 w 2"/>
                        <a:gd name="T11" fmla="*/ 3 h 12"/>
                        <a:gd name="T12" fmla="*/ 2 w 2"/>
                        <a:gd name="T13" fmla="*/ 8 h 12"/>
                        <a:gd name="T14" fmla="*/ 1 w 2"/>
                        <a:gd name="T15" fmla="*/ 11 h 12"/>
                        <a:gd name="T16" fmla="*/ 0 w 2"/>
                        <a:gd name="T17" fmla="*/ 12 h 12"/>
                        <a:gd name="T18" fmla="*/ 2 w 2"/>
                        <a:gd name="T19" fmla="*/ 7 h 12"/>
                        <a:gd name="T20" fmla="*/ 2 w 2"/>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2">
                          <a:moveTo>
                            <a:pt x="2" y="3"/>
                          </a:moveTo>
                          <a:cubicBezTo>
                            <a:pt x="2" y="2"/>
                            <a:pt x="2" y="1"/>
                            <a:pt x="2" y="1"/>
                          </a:cubicBezTo>
                          <a:cubicBezTo>
                            <a:pt x="2" y="2"/>
                            <a:pt x="2" y="2"/>
                            <a:pt x="2" y="2"/>
                          </a:cubicBezTo>
                          <a:cubicBezTo>
                            <a:pt x="2" y="2"/>
                            <a:pt x="2" y="1"/>
                            <a:pt x="2" y="1"/>
                          </a:cubicBezTo>
                          <a:cubicBezTo>
                            <a:pt x="2" y="0"/>
                            <a:pt x="2" y="0"/>
                            <a:pt x="2" y="0"/>
                          </a:cubicBezTo>
                          <a:cubicBezTo>
                            <a:pt x="2" y="1"/>
                            <a:pt x="2" y="2"/>
                            <a:pt x="2" y="3"/>
                          </a:cubicBezTo>
                          <a:cubicBezTo>
                            <a:pt x="2" y="5"/>
                            <a:pt x="2" y="6"/>
                            <a:pt x="2" y="8"/>
                          </a:cubicBezTo>
                          <a:cubicBezTo>
                            <a:pt x="1" y="9"/>
                            <a:pt x="1" y="11"/>
                            <a:pt x="1" y="11"/>
                          </a:cubicBezTo>
                          <a:cubicBezTo>
                            <a:pt x="0" y="12"/>
                            <a:pt x="0" y="12"/>
                            <a:pt x="0" y="12"/>
                          </a:cubicBezTo>
                          <a:cubicBezTo>
                            <a:pt x="0" y="12"/>
                            <a:pt x="1" y="10"/>
                            <a:pt x="2" y="7"/>
                          </a:cubicBezTo>
                          <a:cubicBezTo>
                            <a:pt x="2" y="5"/>
                            <a:pt x="2"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4636"/>
                    <p:cNvSpPr>
                      <a:spLocks/>
                    </p:cNvSpPr>
                    <p:nvPr/>
                  </p:nvSpPr>
                  <p:spPr bwMode="auto">
                    <a:xfrm>
                      <a:off x="2278" y="379"/>
                      <a:ext cx="61" cy="13"/>
                    </a:xfrm>
                    <a:custGeom>
                      <a:avLst/>
                      <a:gdLst>
                        <a:gd name="T0" fmla="*/ 1 w 15"/>
                        <a:gd name="T1" fmla="*/ 1 h 3"/>
                        <a:gd name="T2" fmla="*/ 1 w 15"/>
                        <a:gd name="T3" fmla="*/ 2 h 3"/>
                        <a:gd name="T4" fmla="*/ 1 w 15"/>
                        <a:gd name="T5" fmla="*/ 2 h 3"/>
                        <a:gd name="T6" fmla="*/ 1 w 15"/>
                        <a:gd name="T7" fmla="*/ 1 h 3"/>
                        <a:gd name="T8" fmla="*/ 1 w 15"/>
                        <a:gd name="T9" fmla="*/ 1 h 3"/>
                        <a:gd name="T10" fmla="*/ 1 w 15"/>
                        <a:gd name="T11" fmla="*/ 1 h 3"/>
                        <a:gd name="T12" fmla="*/ 1 w 15"/>
                        <a:gd name="T13" fmla="*/ 1 h 3"/>
                        <a:gd name="T14" fmla="*/ 2 w 15"/>
                        <a:gd name="T15" fmla="*/ 2 h 3"/>
                        <a:gd name="T16" fmla="*/ 5 w 15"/>
                        <a:gd name="T17" fmla="*/ 3 h 3"/>
                        <a:gd name="T18" fmla="*/ 6 w 15"/>
                        <a:gd name="T19" fmla="*/ 2 h 3"/>
                        <a:gd name="T20" fmla="*/ 6 w 15"/>
                        <a:gd name="T21" fmla="*/ 2 h 3"/>
                        <a:gd name="T22" fmla="*/ 6 w 15"/>
                        <a:gd name="T23" fmla="*/ 2 h 3"/>
                        <a:gd name="T24" fmla="*/ 6 w 15"/>
                        <a:gd name="T25" fmla="*/ 3 h 3"/>
                        <a:gd name="T26" fmla="*/ 9 w 15"/>
                        <a:gd name="T27" fmla="*/ 2 h 3"/>
                        <a:gd name="T28" fmla="*/ 11 w 15"/>
                        <a:gd name="T29" fmla="*/ 1 h 3"/>
                        <a:gd name="T30" fmla="*/ 11 w 15"/>
                        <a:gd name="T31" fmla="*/ 1 h 3"/>
                        <a:gd name="T32" fmla="*/ 11 w 15"/>
                        <a:gd name="T33" fmla="*/ 1 h 3"/>
                        <a:gd name="T34" fmla="*/ 11 w 15"/>
                        <a:gd name="T35" fmla="*/ 1 h 3"/>
                        <a:gd name="T36" fmla="*/ 11 w 15"/>
                        <a:gd name="T37" fmla="*/ 1 h 3"/>
                        <a:gd name="T38" fmla="*/ 11 w 15"/>
                        <a:gd name="T39" fmla="*/ 1 h 3"/>
                        <a:gd name="T40" fmla="*/ 14 w 15"/>
                        <a:gd name="T41" fmla="*/ 1 h 3"/>
                        <a:gd name="T42" fmla="*/ 15 w 15"/>
                        <a:gd name="T43" fmla="*/ 0 h 3"/>
                        <a:gd name="T44" fmla="*/ 15 w 15"/>
                        <a:gd name="T45" fmla="*/ 0 h 3"/>
                        <a:gd name="T46" fmla="*/ 14 w 15"/>
                        <a:gd name="T47" fmla="*/ 0 h 3"/>
                        <a:gd name="T48" fmla="*/ 12 w 15"/>
                        <a:gd name="T49" fmla="*/ 2 h 3"/>
                        <a:gd name="T50" fmla="*/ 11 w 15"/>
                        <a:gd name="T51" fmla="*/ 2 h 3"/>
                        <a:gd name="T52" fmla="*/ 11 w 15"/>
                        <a:gd name="T53" fmla="*/ 2 h 3"/>
                        <a:gd name="T54" fmla="*/ 11 w 15"/>
                        <a:gd name="T55" fmla="*/ 2 h 3"/>
                        <a:gd name="T56" fmla="*/ 10 w 15"/>
                        <a:gd name="T57" fmla="*/ 2 h 3"/>
                        <a:gd name="T58" fmla="*/ 7 w 15"/>
                        <a:gd name="T59" fmla="*/ 3 h 3"/>
                        <a:gd name="T60" fmla="*/ 6 w 15"/>
                        <a:gd name="T61" fmla="*/ 3 h 3"/>
                        <a:gd name="T62" fmla="*/ 6 w 15"/>
                        <a:gd name="T63" fmla="*/ 3 h 3"/>
                        <a:gd name="T64" fmla="*/ 6 w 15"/>
                        <a:gd name="T65" fmla="*/ 3 h 3"/>
                        <a:gd name="T66" fmla="*/ 6 w 15"/>
                        <a:gd name="T67" fmla="*/ 3 h 3"/>
                        <a:gd name="T68" fmla="*/ 4 w 15"/>
                        <a:gd name="T69" fmla="*/ 3 h 3"/>
                        <a:gd name="T70" fmla="*/ 2 w 15"/>
                        <a:gd name="T71" fmla="*/ 2 h 3"/>
                        <a:gd name="T72" fmla="*/ 1 w 15"/>
                        <a:gd name="T73"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3">
                          <a:moveTo>
                            <a:pt x="1" y="1"/>
                          </a:moveTo>
                          <a:cubicBezTo>
                            <a:pt x="1" y="1"/>
                            <a:pt x="1" y="1"/>
                            <a:pt x="1" y="1"/>
                          </a:cubicBezTo>
                          <a:cubicBezTo>
                            <a:pt x="1" y="1"/>
                            <a:pt x="1" y="1"/>
                            <a:pt x="1" y="1"/>
                          </a:cubicBezTo>
                          <a:cubicBezTo>
                            <a:pt x="1" y="2"/>
                            <a:pt x="1" y="2"/>
                            <a:pt x="1" y="2"/>
                          </a:cubicBezTo>
                          <a:cubicBezTo>
                            <a:pt x="1" y="2"/>
                            <a:pt x="1" y="2"/>
                            <a:pt x="1" y="2"/>
                          </a:cubicBezTo>
                          <a:cubicBezTo>
                            <a:pt x="1" y="2"/>
                            <a:pt x="1" y="2"/>
                            <a:pt x="1" y="2"/>
                          </a:cubicBezTo>
                          <a:cubicBezTo>
                            <a:pt x="1" y="2"/>
                            <a:pt x="0" y="2"/>
                            <a:pt x="0" y="1"/>
                          </a:cubicBezTo>
                          <a:cubicBezTo>
                            <a:pt x="0" y="2"/>
                            <a:pt x="1" y="2"/>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2" y="2"/>
                            <a:pt x="2" y="2"/>
                            <a:pt x="2" y="2"/>
                          </a:cubicBezTo>
                          <a:cubicBezTo>
                            <a:pt x="2" y="2"/>
                            <a:pt x="3" y="3"/>
                            <a:pt x="3" y="3"/>
                          </a:cubicBezTo>
                          <a:cubicBezTo>
                            <a:pt x="4" y="3"/>
                            <a:pt x="5" y="3"/>
                            <a:pt x="5" y="3"/>
                          </a:cubicBezTo>
                          <a:cubicBezTo>
                            <a:pt x="6" y="3"/>
                            <a:pt x="6" y="3"/>
                            <a:pt x="6" y="3"/>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2"/>
                          </a:cubicBezTo>
                          <a:cubicBezTo>
                            <a:pt x="6" y="2"/>
                            <a:pt x="6" y="2"/>
                            <a:pt x="6" y="3"/>
                          </a:cubicBezTo>
                          <a:cubicBezTo>
                            <a:pt x="7" y="3"/>
                            <a:pt x="7" y="3"/>
                            <a:pt x="7" y="3"/>
                          </a:cubicBezTo>
                          <a:cubicBezTo>
                            <a:pt x="8" y="3"/>
                            <a:pt x="9" y="3"/>
                            <a:pt x="9" y="2"/>
                          </a:cubicBezTo>
                          <a:cubicBezTo>
                            <a:pt x="10" y="2"/>
                            <a:pt x="10" y="2"/>
                            <a:pt x="10" y="2"/>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2" y="1"/>
                            <a:pt x="12" y="1"/>
                          </a:cubicBezTo>
                          <a:cubicBezTo>
                            <a:pt x="13" y="1"/>
                            <a:pt x="13" y="1"/>
                            <a:pt x="14" y="1"/>
                          </a:cubicBezTo>
                          <a:cubicBezTo>
                            <a:pt x="14" y="0"/>
                            <a:pt x="14" y="0"/>
                            <a:pt x="14" y="0"/>
                          </a:cubicBezTo>
                          <a:cubicBezTo>
                            <a:pt x="15" y="0"/>
                            <a:pt x="15" y="0"/>
                            <a:pt x="15" y="0"/>
                          </a:cubicBezTo>
                          <a:cubicBezTo>
                            <a:pt x="15" y="0"/>
                            <a:pt x="15" y="0"/>
                            <a:pt x="15" y="0"/>
                          </a:cubicBezTo>
                          <a:cubicBezTo>
                            <a:pt x="15" y="0"/>
                            <a:pt x="15" y="0"/>
                            <a:pt x="15" y="0"/>
                          </a:cubicBezTo>
                          <a:cubicBezTo>
                            <a:pt x="15" y="0"/>
                            <a:pt x="15" y="0"/>
                            <a:pt x="15" y="0"/>
                          </a:cubicBezTo>
                          <a:cubicBezTo>
                            <a:pt x="14" y="0"/>
                            <a:pt x="14" y="0"/>
                            <a:pt x="14" y="0"/>
                          </a:cubicBezTo>
                          <a:cubicBezTo>
                            <a:pt x="14" y="1"/>
                            <a:pt x="14" y="1"/>
                            <a:pt x="14" y="1"/>
                          </a:cubicBezTo>
                          <a:cubicBezTo>
                            <a:pt x="13" y="1"/>
                            <a:pt x="13" y="1"/>
                            <a:pt x="12" y="2"/>
                          </a:cubicBezTo>
                          <a:cubicBezTo>
                            <a:pt x="12"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0" y="2"/>
                          </a:cubicBezTo>
                          <a:cubicBezTo>
                            <a:pt x="10" y="3"/>
                            <a:pt x="10" y="3"/>
                            <a:pt x="9" y="3"/>
                          </a:cubicBezTo>
                          <a:cubicBezTo>
                            <a:pt x="8" y="3"/>
                            <a:pt x="8" y="3"/>
                            <a:pt x="7" y="3"/>
                          </a:cubicBezTo>
                          <a:cubicBezTo>
                            <a:pt x="7" y="3"/>
                            <a:pt x="7" y="3"/>
                            <a:pt x="7"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6" y="3"/>
                            <a:pt x="6" y="3"/>
                            <a:pt x="6" y="3"/>
                          </a:cubicBezTo>
                          <a:cubicBezTo>
                            <a:pt x="5" y="3"/>
                            <a:pt x="4" y="3"/>
                            <a:pt x="4" y="3"/>
                          </a:cubicBezTo>
                          <a:cubicBezTo>
                            <a:pt x="3" y="3"/>
                            <a:pt x="2" y="3"/>
                            <a:pt x="2" y="2"/>
                          </a:cubicBezTo>
                          <a:cubicBezTo>
                            <a:pt x="2" y="2"/>
                            <a:pt x="2" y="2"/>
                            <a:pt x="2" y="2"/>
                          </a:cubicBezTo>
                          <a:cubicBezTo>
                            <a:pt x="1" y="2"/>
                            <a:pt x="1" y="2"/>
                            <a:pt x="1" y="2"/>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4637"/>
                    <p:cNvSpPr>
                      <a:spLocks noEditPoints="1"/>
                    </p:cNvSpPr>
                    <p:nvPr/>
                  </p:nvSpPr>
                  <p:spPr bwMode="auto">
                    <a:xfrm>
                      <a:off x="2204" y="84"/>
                      <a:ext cx="201" cy="308"/>
                    </a:xfrm>
                    <a:custGeom>
                      <a:avLst/>
                      <a:gdLst>
                        <a:gd name="T0" fmla="*/ 0 w 49"/>
                        <a:gd name="T1" fmla="*/ 44 h 75"/>
                        <a:gd name="T2" fmla="*/ 2 w 49"/>
                        <a:gd name="T3" fmla="*/ 49 h 75"/>
                        <a:gd name="T4" fmla="*/ 3 w 49"/>
                        <a:gd name="T5" fmla="*/ 53 h 75"/>
                        <a:gd name="T6" fmla="*/ 5 w 49"/>
                        <a:gd name="T7" fmla="*/ 57 h 75"/>
                        <a:gd name="T8" fmla="*/ 3 w 49"/>
                        <a:gd name="T9" fmla="*/ 54 h 75"/>
                        <a:gd name="T10" fmla="*/ 5 w 49"/>
                        <a:gd name="T11" fmla="*/ 59 h 75"/>
                        <a:gd name="T12" fmla="*/ 8 w 49"/>
                        <a:gd name="T13" fmla="*/ 61 h 75"/>
                        <a:gd name="T14" fmla="*/ 10 w 49"/>
                        <a:gd name="T15" fmla="*/ 65 h 75"/>
                        <a:gd name="T16" fmla="*/ 13 w 49"/>
                        <a:gd name="T17" fmla="*/ 69 h 75"/>
                        <a:gd name="T18" fmla="*/ 16 w 49"/>
                        <a:gd name="T19" fmla="*/ 71 h 75"/>
                        <a:gd name="T20" fmla="*/ 20 w 49"/>
                        <a:gd name="T21" fmla="*/ 72 h 75"/>
                        <a:gd name="T22" fmla="*/ 18 w 49"/>
                        <a:gd name="T23" fmla="*/ 72 h 75"/>
                        <a:gd name="T24" fmla="*/ 16 w 49"/>
                        <a:gd name="T25" fmla="*/ 70 h 75"/>
                        <a:gd name="T26" fmla="*/ 28 w 49"/>
                        <a:gd name="T27" fmla="*/ 72 h 75"/>
                        <a:gd name="T28" fmla="*/ 28 w 49"/>
                        <a:gd name="T29" fmla="*/ 72 h 75"/>
                        <a:gd name="T30" fmla="*/ 43 w 49"/>
                        <a:gd name="T31" fmla="*/ 58 h 75"/>
                        <a:gd name="T32" fmla="*/ 47 w 49"/>
                        <a:gd name="T33" fmla="*/ 52 h 75"/>
                        <a:gd name="T34" fmla="*/ 47 w 49"/>
                        <a:gd name="T35" fmla="*/ 48 h 75"/>
                        <a:gd name="T36" fmla="*/ 48 w 49"/>
                        <a:gd name="T37" fmla="*/ 42 h 75"/>
                        <a:gd name="T38" fmla="*/ 48 w 49"/>
                        <a:gd name="T39" fmla="*/ 37 h 75"/>
                        <a:gd name="T40" fmla="*/ 47 w 49"/>
                        <a:gd name="T41" fmla="*/ 35 h 75"/>
                        <a:gd name="T42" fmla="*/ 46 w 49"/>
                        <a:gd name="T43" fmla="*/ 31 h 75"/>
                        <a:gd name="T44" fmla="*/ 45 w 49"/>
                        <a:gd name="T45" fmla="*/ 27 h 75"/>
                        <a:gd name="T46" fmla="*/ 43 w 49"/>
                        <a:gd name="T47" fmla="*/ 24 h 75"/>
                        <a:gd name="T48" fmla="*/ 42 w 49"/>
                        <a:gd name="T49" fmla="*/ 20 h 75"/>
                        <a:gd name="T50" fmla="*/ 40 w 49"/>
                        <a:gd name="T51" fmla="*/ 16 h 75"/>
                        <a:gd name="T52" fmla="*/ 39 w 49"/>
                        <a:gd name="T53" fmla="*/ 14 h 75"/>
                        <a:gd name="T54" fmla="*/ 36 w 49"/>
                        <a:gd name="T55" fmla="*/ 11 h 75"/>
                        <a:gd name="T56" fmla="*/ 32 w 49"/>
                        <a:gd name="T57" fmla="*/ 5 h 75"/>
                        <a:gd name="T58" fmla="*/ 28 w 49"/>
                        <a:gd name="T59" fmla="*/ 2 h 75"/>
                        <a:gd name="T60" fmla="*/ 25 w 49"/>
                        <a:gd name="T61" fmla="*/ 0 h 75"/>
                        <a:gd name="T62" fmla="*/ 21 w 49"/>
                        <a:gd name="T63" fmla="*/ 1 h 75"/>
                        <a:gd name="T64" fmla="*/ 18 w 49"/>
                        <a:gd name="T65" fmla="*/ 4 h 75"/>
                        <a:gd name="T66" fmla="*/ 15 w 49"/>
                        <a:gd name="T67" fmla="*/ 7 h 75"/>
                        <a:gd name="T68" fmla="*/ 12 w 49"/>
                        <a:gd name="T69" fmla="*/ 10 h 75"/>
                        <a:gd name="T70" fmla="*/ 12 w 49"/>
                        <a:gd name="T71" fmla="*/ 11 h 75"/>
                        <a:gd name="T72" fmla="*/ 9 w 49"/>
                        <a:gd name="T73" fmla="*/ 15 h 75"/>
                        <a:gd name="T74" fmla="*/ 7 w 49"/>
                        <a:gd name="T75" fmla="*/ 18 h 75"/>
                        <a:gd name="T76" fmla="*/ 6 w 49"/>
                        <a:gd name="T77" fmla="*/ 19 h 75"/>
                        <a:gd name="T78" fmla="*/ 4 w 49"/>
                        <a:gd name="T79" fmla="*/ 24 h 75"/>
                        <a:gd name="T80" fmla="*/ 3 w 49"/>
                        <a:gd name="T81" fmla="*/ 27 h 75"/>
                        <a:gd name="T82" fmla="*/ 2 w 49"/>
                        <a:gd name="T83" fmla="*/ 31 h 75"/>
                        <a:gd name="T84" fmla="*/ 1 w 49"/>
                        <a:gd name="T85" fmla="*/ 34 h 75"/>
                        <a:gd name="T86" fmla="*/ 1 w 49"/>
                        <a:gd name="T87" fmla="*/ 36 h 75"/>
                        <a:gd name="T88" fmla="*/ 5 w 49"/>
                        <a:gd name="T89" fmla="*/ 49 h 75"/>
                        <a:gd name="T90" fmla="*/ 4 w 49"/>
                        <a:gd name="T91" fmla="*/ 36 h 75"/>
                        <a:gd name="T92" fmla="*/ 23 w 49"/>
                        <a:gd name="T93" fmla="*/ 4 h 75"/>
                        <a:gd name="T94" fmla="*/ 25 w 49"/>
                        <a:gd name="T95" fmla="*/ 4 h 75"/>
                        <a:gd name="T96" fmla="*/ 34 w 49"/>
                        <a:gd name="T97" fmla="*/ 12 h 75"/>
                        <a:gd name="T98" fmla="*/ 39 w 49"/>
                        <a:gd name="T99" fmla="*/ 21 h 75"/>
                        <a:gd name="T100" fmla="*/ 45 w 49"/>
                        <a:gd name="T101" fmla="*/ 36 h 75"/>
                        <a:gd name="T102" fmla="*/ 45 w 49"/>
                        <a:gd name="T103" fmla="*/ 41 h 75"/>
                        <a:gd name="T104" fmla="*/ 39 w 49"/>
                        <a:gd name="T105" fmla="*/ 60 h 75"/>
                        <a:gd name="T106" fmla="*/ 27 w 49"/>
                        <a:gd name="T107" fmla="*/ 71 h 75"/>
                        <a:gd name="T108" fmla="*/ 13 w 49"/>
                        <a:gd name="T109" fmla="*/ 64 h 75"/>
                        <a:gd name="T110" fmla="*/ 45 w 49"/>
                        <a:gd name="T111" fmla="*/ 36 h 75"/>
                        <a:gd name="T112" fmla="*/ 15 w 49"/>
                        <a:gd name="T113" fmla="*/ 70 h 75"/>
                        <a:gd name="T114" fmla="*/ 15 w 49"/>
                        <a:gd name="T115" fmla="*/ 70 h 75"/>
                        <a:gd name="T116" fmla="*/ 10 w 49"/>
                        <a:gd name="T117" fmla="*/ 65 h 75"/>
                        <a:gd name="T118" fmla="*/ 10 w 49"/>
                        <a:gd name="T119"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 h="75">
                          <a:moveTo>
                            <a:pt x="1" y="40"/>
                          </a:moveTo>
                          <a:cubicBezTo>
                            <a:pt x="1" y="40"/>
                            <a:pt x="1" y="40"/>
                            <a:pt x="1" y="40"/>
                          </a:cubicBezTo>
                          <a:cubicBezTo>
                            <a:pt x="1" y="40"/>
                            <a:pt x="1" y="40"/>
                            <a:pt x="1" y="40"/>
                          </a:cubicBezTo>
                          <a:cubicBezTo>
                            <a:pt x="1" y="41"/>
                            <a:pt x="1" y="41"/>
                            <a:pt x="1" y="41"/>
                          </a:cubicBezTo>
                          <a:cubicBezTo>
                            <a:pt x="1" y="41"/>
                            <a:pt x="1" y="41"/>
                            <a:pt x="1" y="41"/>
                          </a:cubicBezTo>
                          <a:cubicBezTo>
                            <a:pt x="0" y="41"/>
                            <a:pt x="0" y="41"/>
                            <a:pt x="0" y="41"/>
                          </a:cubicBezTo>
                          <a:cubicBezTo>
                            <a:pt x="0" y="42"/>
                            <a:pt x="0" y="42"/>
                            <a:pt x="0" y="43"/>
                          </a:cubicBezTo>
                          <a:cubicBezTo>
                            <a:pt x="0" y="43"/>
                            <a:pt x="0" y="44"/>
                            <a:pt x="0" y="44"/>
                          </a:cubicBezTo>
                          <a:cubicBezTo>
                            <a:pt x="1" y="44"/>
                            <a:pt x="1" y="44"/>
                            <a:pt x="1" y="45"/>
                          </a:cubicBezTo>
                          <a:cubicBezTo>
                            <a:pt x="1" y="45"/>
                            <a:pt x="1" y="45"/>
                            <a:pt x="1" y="45"/>
                          </a:cubicBezTo>
                          <a:cubicBezTo>
                            <a:pt x="1" y="45"/>
                            <a:pt x="1" y="45"/>
                            <a:pt x="1" y="45"/>
                          </a:cubicBezTo>
                          <a:cubicBezTo>
                            <a:pt x="1" y="45"/>
                            <a:pt x="1" y="46"/>
                            <a:pt x="1" y="46"/>
                          </a:cubicBezTo>
                          <a:cubicBezTo>
                            <a:pt x="1" y="46"/>
                            <a:pt x="1" y="47"/>
                            <a:pt x="1" y="47"/>
                          </a:cubicBezTo>
                          <a:cubicBezTo>
                            <a:pt x="1" y="48"/>
                            <a:pt x="2" y="49"/>
                            <a:pt x="2" y="49"/>
                          </a:cubicBezTo>
                          <a:cubicBezTo>
                            <a:pt x="2" y="49"/>
                            <a:pt x="2" y="49"/>
                            <a:pt x="2" y="49"/>
                          </a:cubicBezTo>
                          <a:cubicBezTo>
                            <a:pt x="2" y="49"/>
                            <a:pt x="2" y="49"/>
                            <a:pt x="2" y="49"/>
                          </a:cubicBezTo>
                          <a:cubicBezTo>
                            <a:pt x="2" y="49"/>
                            <a:pt x="2" y="49"/>
                            <a:pt x="2" y="49"/>
                          </a:cubicBezTo>
                          <a:cubicBezTo>
                            <a:pt x="2" y="49"/>
                            <a:pt x="2" y="49"/>
                            <a:pt x="2" y="49"/>
                          </a:cubicBezTo>
                          <a:cubicBezTo>
                            <a:pt x="2" y="49"/>
                            <a:pt x="2" y="50"/>
                            <a:pt x="2" y="50"/>
                          </a:cubicBezTo>
                          <a:cubicBezTo>
                            <a:pt x="1" y="50"/>
                            <a:pt x="1" y="51"/>
                            <a:pt x="1" y="51"/>
                          </a:cubicBezTo>
                          <a:cubicBezTo>
                            <a:pt x="1" y="52"/>
                            <a:pt x="2" y="52"/>
                            <a:pt x="2" y="52"/>
                          </a:cubicBezTo>
                          <a:cubicBezTo>
                            <a:pt x="2" y="53"/>
                            <a:pt x="2" y="53"/>
                            <a:pt x="2" y="53"/>
                          </a:cubicBezTo>
                          <a:cubicBezTo>
                            <a:pt x="3" y="53"/>
                            <a:pt x="3" y="53"/>
                            <a:pt x="3" y="53"/>
                          </a:cubicBezTo>
                          <a:cubicBezTo>
                            <a:pt x="3" y="53"/>
                            <a:pt x="3" y="53"/>
                            <a:pt x="3" y="53"/>
                          </a:cubicBezTo>
                          <a:cubicBezTo>
                            <a:pt x="3" y="54"/>
                            <a:pt x="3" y="54"/>
                            <a:pt x="3" y="54"/>
                          </a:cubicBezTo>
                          <a:cubicBezTo>
                            <a:pt x="3" y="54"/>
                            <a:pt x="3" y="54"/>
                            <a:pt x="3" y="54"/>
                          </a:cubicBezTo>
                          <a:cubicBezTo>
                            <a:pt x="3" y="54"/>
                            <a:pt x="3" y="54"/>
                            <a:pt x="3" y="54"/>
                          </a:cubicBezTo>
                          <a:cubicBezTo>
                            <a:pt x="3" y="55"/>
                            <a:pt x="3" y="55"/>
                            <a:pt x="3" y="56"/>
                          </a:cubicBezTo>
                          <a:cubicBezTo>
                            <a:pt x="3" y="56"/>
                            <a:pt x="4" y="57"/>
                            <a:pt x="4" y="57"/>
                          </a:cubicBezTo>
                          <a:cubicBezTo>
                            <a:pt x="4" y="57"/>
                            <a:pt x="4" y="57"/>
                            <a:pt x="5" y="57"/>
                          </a:cubicBezTo>
                          <a:cubicBezTo>
                            <a:pt x="5" y="57"/>
                            <a:pt x="5" y="57"/>
                            <a:pt x="5" y="58"/>
                          </a:cubicBezTo>
                          <a:cubicBezTo>
                            <a:pt x="5" y="57"/>
                            <a:pt x="5" y="57"/>
                            <a:pt x="5" y="57"/>
                          </a:cubicBezTo>
                          <a:cubicBezTo>
                            <a:pt x="4" y="57"/>
                            <a:pt x="4" y="57"/>
                            <a:pt x="4" y="57"/>
                          </a:cubicBezTo>
                          <a:cubicBezTo>
                            <a:pt x="4" y="56"/>
                            <a:pt x="3" y="56"/>
                            <a:pt x="3" y="55"/>
                          </a:cubicBezTo>
                          <a:cubicBezTo>
                            <a:pt x="3" y="55"/>
                            <a:pt x="3" y="54"/>
                            <a:pt x="3" y="54"/>
                          </a:cubicBezTo>
                          <a:cubicBezTo>
                            <a:pt x="3" y="54"/>
                            <a:pt x="3" y="54"/>
                            <a:pt x="3" y="53"/>
                          </a:cubicBezTo>
                          <a:cubicBezTo>
                            <a:pt x="3" y="53"/>
                            <a:pt x="3" y="53"/>
                            <a:pt x="3" y="53"/>
                          </a:cubicBezTo>
                          <a:cubicBezTo>
                            <a:pt x="3" y="53"/>
                            <a:pt x="3" y="53"/>
                            <a:pt x="3" y="53"/>
                          </a:cubicBezTo>
                          <a:cubicBezTo>
                            <a:pt x="3" y="54"/>
                            <a:pt x="3" y="54"/>
                            <a:pt x="3" y="54"/>
                          </a:cubicBezTo>
                          <a:cubicBezTo>
                            <a:pt x="3" y="54"/>
                            <a:pt x="3" y="54"/>
                            <a:pt x="3" y="54"/>
                          </a:cubicBezTo>
                          <a:cubicBezTo>
                            <a:pt x="3" y="54"/>
                            <a:pt x="3" y="54"/>
                            <a:pt x="3" y="55"/>
                          </a:cubicBezTo>
                          <a:cubicBezTo>
                            <a:pt x="3" y="55"/>
                            <a:pt x="3" y="56"/>
                            <a:pt x="3" y="56"/>
                          </a:cubicBezTo>
                          <a:cubicBezTo>
                            <a:pt x="4" y="56"/>
                            <a:pt x="4" y="57"/>
                            <a:pt x="5" y="57"/>
                          </a:cubicBezTo>
                          <a:cubicBezTo>
                            <a:pt x="5" y="57"/>
                            <a:pt x="5" y="57"/>
                            <a:pt x="5" y="57"/>
                          </a:cubicBezTo>
                          <a:cubicBezTo>
                            <a:pt x="5" y="57"/>
                            <a:pt x="5" y="57"/>
                            <a:pt x="5" y="57"/>
                          </a:cubicBezTo>
                          <a:cubicBezTo>
                            <a:pt x="5" y="57"/>
                            <a:pt x="5" y="57"/>
                            <a:pt x="6" y="57"/>
                          </a:cubicBezTo>
                          <a:cubicBezTo>
                            <a:pt x="6" y="58"/>
                            <a:pt x="5" y="58"/>
                            <a:pt x="5" y="58"/>
                          </a:cubicBezTo>
                          <a:cubicBezTo>
                            <a:pt x="5" y="58"/>
                            <a:pt x="5" y="58"/>
                            <a:pt x="5" y="59"/>
                          </a:cubicBezTo>
                          <a:cubicBezTo>
                            <a:pt x="5" y="59"/>
                            <a:pt x="5" y="60"/>
                            <a:pt x="6" y="60"/>
                          </a:cubicBezTo>
                          <a:cubicBezTo>
                            <a:pt x="6" y="60"/>
                            <a:pt x="6" y="61"/>
                            <a:pt x="7" y="61"/>
                          </a:cubicBezTo>
                          <a:cubicBezTo>
                            <a:pt x="7" y="61"/>
                            <a:pt x="7" y="61"/>
                            <a:pt x="7" y="61"/>
                          </a:cubicBezTo>
                          <a:cubicBezTo>
                            <a:pt x="7" y="61"/>
                            <a:pt x="7" y="61"/>
                            <a:pt x="7" y="61"/>
                          </a:cubicBezTo>
                          <a:cubicBezTo>
                            <a:pt x="8" y="61"/>
                            <a:pt x="8" y="61"/>
                            <a:pt x="8" y="61"/>
                          </a:cubicBezTo>
                          <a:cubicBezTo>
                            <a:pt x="8" y="61"/>
                            <a:pt x="8" y="61"/>
                            <a:pt x="8" y="61"/>
                          </a:cubicBezTo>
                          <a:cubicBezTo>
                            <a:pt x="8" y="61"/>
                            <a:pt x="8" y="61"/>
                            <a:pt x="8" y="61"/>
                          </a:cubicBezTo>
                          <a:cubicBezTo>
                            <a:pt x="8" y="61"/>
                            <a:pt x="8" y="61"/>
                            <a:pt x="8" y="61"/>
                          </a:cubicBezTo>
                          <a:cubicBezTo>
                            <a:pt x="8" y="62"/>
                            <a:pt x="7" y="62"/>
                            <a:pt x="7" y="63"/>
                          </a:cubicBezTo>
                          <a:cubicBezTo>
                            <a:pt x="8" y="63"/>
                            <a:pt x="8" y="63"/>
                            <a:pt x="8" y="64"/>
                          </a:cubicBezTo>
                          <a:cubicBezTo>
                            <a:pt x="8" y="64"/>
                            <a:pt x="9" y="65"/>
                            <a:pt x="9" y="65"/>
                          </a:cubicBezTo>
                          <a:cubicBezTo>
                            <a:pt x="9" y="65"/>
                            <a:pt x="9" y="65"/>
                            <a:pt x="9" y="65"/>
                          </a:cubicBezTo>
                          <a:cubicBezTo>
                            <a:pt x="10" y="65"/>
                            <a:pt x="10" y="65"/>
                            <a:pt x="10" y="65"/>
                          </a:cubicBezTo>
                          <a:cubicBezTo>
                            <a:pt x="10" y="65"/>
                            <a:pt x="10" y="65"/>
                            <a:pt x="10" y="65"/>
                          </a:cubicBezTo>
                          <a:cubicBezTo>
                            <a:pt x="10" y="65"/>
                            <a:pt x="10" y="65"/>
                            <a:pt x="10" y="65"/>
                          </a:cubicBezTo>
                          <a:cubicBezTo>
                            <a:pt x="10" y="65"/>
                            <a:pt x="10" y="65"/>
                            <a:pt x="10" y="65"/>
                          </a:cubicBezTo>
                          <a:cubicBezTo>
                            <a:pt x="10" y="65"/>
                            <a:pt x="10" y="65"/>
                            <a:pt x="10" y="65"/>
                          </a:cubicBezTo>
                          <a:cubicBezTo>
                            <a:pt x="10" y="65"/>
                            <a:pt x="10" y="65"/>
                            <a:pt x="10" y="65"/>
                          </a:cubicBezTo>
                          <a:cubicBezTo>
                            <a:pt x="10" y="65"/>
                            <a:pt x="10" y="65"/>
                            <a:pt x="10" y="66"/>
                          </a:cubicBezTo>
                          <a:cubicBezTo>
                            <a:pt x="10" y="66"/>
                            <a:pt x="10" y="66"/>
                            <a:pt x="10" y="66"/>
                          </a:cubicBezTo>
                          <a:cubicBezTo>
                            <a:pt x="10" y="66"/>
                            <a:pt x="11" y="67"/>
                            <a:pt x="11" y="67"/>
                          </a:cubicBezTo>
                          <a:cubicBezTo>
                            <a:pt x="11" y="67"/>
                            <a:pt x="12" y="68"/>
                            <a:pt x="12" y="68"/>
                          </a:cubicBezTo>
                          <a:cubicBezTo>
                            <a:pt x="12" y="68"/>
                            <a:pt x="13" y="68"/>
                            <a:pt x="13" y="68"/>
                          </a:cubicBezTo>
                          <a:cubicBezTo>
                            <a:pt x="13" y="68"/>
                            <a:pt x="13" y="69"/>
                            <a:pt x="13" y="69"/>
                          </a:cubicBezTo>
                          <a:cubicBezTo>
                            <a:pt x="14" y="70"/>
                            <a:pt x="14" y="70"/>
                            <a:pt x="14" y="70"/>
                          </a:cubicBezTo>
                          <a:cubicBezTo>
                            <a:pt x="15" y="70"/>
                            <a:pt x="15" y="70"/>
                            <a:pt x="15"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1"/>
                            <a:pt x="16" y="71"/>
                            <a:pt x="16" y="71"/>
                          </a:cubicBezTo>
                          <a:cubicBezTo>
                            <a:pt x="16" y="71"/>
                            <a:pt x="17" y="71"/>
                            <a:pt x="17" y="72"/>
                          </a:cubicBezTo>
                          <a:cubicBezTo>
                            <a:pt x="17" y="72"/>
                            <a:pt x="17" y="72"/>
                            <a:pt x="18" y="72"/>
                          </a:cubicBezTo>
                          <a:cubicBezTo>
                            <a:pt x="18" y="72"/>
                            <a:pt x="19" y="72"/>
                            <a:pt x="19" y="72"/>
                          </a:cubicBezTo>
                          <a:cubicBezTo>
                            <a:pt x="19" y="72"/>
                            <a:pt x="19" y="72"/>
                            <a:pt x="20" y="72"/>
                          </a:cubicBezTo>
                          <a:cubicBezTo>
                            <a:pt x="20" y="72"/>
                            <a:pt x="20" y="72"/>
                            <a:pt x="20" y="72"/>
                          </a:cubicBezTo>
                          <a:cubicBezTo>
                            <a:pt x="20" y="72"/>
                            <a:pt x="20" y="72"/>
                            <a:pt x="20" y="72"/>
                          </a:cubicBezTo>
                          <a:cubicBezTo>
                            <a:pt x="20" y="72"/>
                            <a:pt x="20" y="72"/>
                            <a:pt x="20" y="72"/>
                          </a:cubicBezTo>
                          <a:cubicBezTo>
                            <a:pt x="20" y="72"/>
                            <a:pt x="20" y="72"/>
                            <a:pt x="20" y="72"/>
                          </a:cubicBezTo>
                          <a:cubicBezTo>
                            <a:pt x="20" y="72"/>
                            <a:pt x="20" y="72"/>
                            <a:pt x="20" y="72"/>
                          </a:cubicBezTo>
                          <a:cubicBezTo>
                            <a:pt x="20" y="72"/>
                            <a:pt x="20" y="72"/>
                            <a:pt x="20" y="72"/>
                          </a:cubicBezTo>
                          <a:cubicBezTo>
                            <a:pt x="20" y="72"/>
                            <a:pt x="20" y="72"/>
                            <a:pt x="20" y="72"/>
                          </a:cubicBezTo>
                          <a:cubicBezTo>
                            <a:pt x="20" y="72"/>
                            <a:pt x="20" y="72"/>
                            <a:pt x="20" y="72"/>
                          </a:cubicBezTo>
                          <a:cubicBezTo>
                            <a:pt x="20" y="72"/>
                            <a:pt x="20" y="72"/>
                            <a:pt x="20" y="72"/>
                          </a:cubicBezTo>
                          <a:cubicBezTo>
                            <a:pt x="20" y="72"/>
                            <a:pt x="20" y="72"/>
                            <a:pt x="20" y="72"/>
                          </a:cubicBezTo>
                          <a:cubicBezTo>
                            <a:pt x="19" y="72"/>
                            <a:pt x="19" y="72"/>
                            <a:pt x="19" y="72"/>
                          </a:cubicBezTo>
                          <a:cubicBezTo>
                            <a:pt x="19" y="72"/>
                            <a:pt x="18" y="72"/>
                            <a:pt x="18" y="72"/>
                          </a:cubicBezTo>
                          <a:cubicBezTo>
                            <a:pt x="17" y="72"/>
                            <a:pt x="17" y="72"/>
                            <a:pt x="17" y="71"/>
                          </a:cubicBezTo>
                          <a:cubicBezTo>
                            <a:pt x="17" y="71"/>
                            <a:pt x="16" y="71"/>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5" y="70"/>
                            <a:pt x="15" y="70"/>
                          </a:cubicBezTo>
                          <a:cubicBezTo>
                            <a:pt x="16" y="70"/>
                            <a:pt x="16" y="70"/>
                            <a:pt x="16" y="70"/>
                          </a:cubicBezTo>
                          <a:cubicBezTo>
                            <a:pt x="16" y="72"/>
                            <a:pt x="19" y="73"/>
                            <a:pt x="20" y="72"/>
                          </a:cubicBezTo>
                          <a:cubicBezTo>
                            <a:pt x="20" y="74"/>
                            <a:pt x="23" y="75"/>
                            <a:pt x="24" y="73"/>
                          </a:cubicBezTo>
                          <a:cubicBezTo>
                            <a:pt x="24" y="73"/>
                            <a:pt x="24" y="73"/>
                            <a:pt x="24" y="73"/>
                          </a:cubicBezTo>
                          <a:cubicBezTo>
                            <a:pt x="24" y="73"/>
                            <a:pt x="24" y="73"/>
                            <a:pt x="24" y="73"/>
                          </a:cubicBezTo>
                          <a:cubicBezTo>
                            <a:pt x="25" y="74"/>
                            <a:pt x="26" y="74"/>
                            <a:pt x="27" y="74"/>
                          </a:cubicBezTo>
                          <a:cubicBezTo>
                            <a:pt x="27" y="73"/>
                            <a:pt x="28" y="73"/>
                            <a:pt x="28" y="73"/>
                          </a:cubicBezTo>
                          <a:cubicBezTo>
                            <a:pt x="28" y="73"/>
                            <a:pt x="28" y="73"/>
                            <a:pt x="28" y="72"/>
                          </a:cubicBezTo>
                          <a:cubicBezTo>
                            <a:pt x="28" y="72"/>
                            <a:pt x="28" y="72"/>
                            <a:pt x="28" y="72"/>
                          </a:cubicBezTo>
                          <a:cubicBezTo>
                            <a:pt x="28" y="72"/>
                            <a:pt x="28" y="72"/>
                            <a:pt x="28" y="72"/>
                          </a:cubicBezTo>
                          <a:cubicBezTo>
                            <a:pt x="28" y="72"/>
                            <a:pt x="28" y="72"/>
                            <a:pt x="28" y="72"/>
                          </a:cubicBezTo>
                          <a:cubicBezTo>
                            <a:pt x="28" y="72"/>
                            <a:pt x="28" y="72"/>
                            <a:pt x="29" y="72"/>
                          </a:cubicBezTo>
                          <a:cubicBezTo>
                            <a:pt x="28" y="72"/>
                            <a:pt x="28" y="72"/>
                            <a:pt x="28" y="72"/>
                          </a:cubicBezTo>
                          <a:cubicBezTo>
                            <a:pt x="28" y="72"/>
                            <a:pt x="28" y="72"/>
                            <a:pt x="28" y="72"/>
                          </a:cubicBezTo>
                          <a:cubicBezTo>
                            <a:pt x="28" y="72"/>
                            <a:pt x="28" y="72"/>
                            <a:pt x="28" y="72"/>
                          </a:cubicBezTo>
                          <a:cubicBezTo>
                            <a:pt x="28" y="72"/>
                            <a:pt x="28" y="72"/>
                            <a:pt x="28" y="72"/>
                          </a:cubicBezTo>
                          <a:cubicBezTo>
                            <a:pt x="28" y="72"/>
                            <a:pt x="28" y="72"/>
                            <a:pt x="28" y="72"/>
                          </a:cubicBezTo>
                          <a:cubicBezTo>
                            <a:pt x="30" y="73"/>
                            <a:pt x="32" y="72"/>
                            <a:pt x="32" y="70"/>
                          </a:cubicBezTo>
                          <a:cubicBezTo>
                            <a:pt x="33" y="71"/>
                            <a:pt x="35" y="70"/>
                            <a:pt x="35" y="68"/>
                          </a:cubicBezTo>
                          <a:cubicBezTo>
                            <a:pt x="37" y="69"/>
                            <a:pt x="38" y="67"/>
                            <a:pt x="38" y="65"/>
                          </a:cubicBezTo>
                          <a:cubicBezTo>
                            <a:pt x="40" y="65"/>
                            <a:pt x="41" y="63"/>
                            <a:pt x="40" y="61"/>
                          </a:cubicBezTo>
                          <a:cubicBezTo>
                            <a:pt x="41" y="61"/>
                            <a:pt x="41" y="61"/>
                            <a:pt x="42" y="61"/>
                          </a:cubicBezTo>
                          <a:cubicBezTo>
                            <a:pt x="42" y="61"/>
                            <a:pt x="42" y="60"/>
                            <a:pt x="42" y="60"/>
                          </a:cubicBezTo>
                          <a:cubicBezTo>
                            <a:pt x="43" y="60"/>
                            <a:pt x="43" y="59"/>
                            <a:pt x="43" y="59"/>
                          </a:cubicBezTo>
                          <a:cubicBezTo>
                            <a:pt x="43" y="58"/>
                            <a:pt x="43" y="58"/>
                            <a:pt x="43" y="58"/>
                          </a:cubicBezTo>
                          <a:cubicBezTo>
                            <a:pt x="43" y="58"/>
                            <a:pt x="43" y="58"/>
                            <a:pt x="43" y="58"/>
                          </a:cubicBezTo>
                          <a:cubicBezTo>
                            <a:pt x="43" y="57"/>
                            <a:pt x="43" y="57"/>
                            <a:pt x="44" y="57"/>
                          </a:cubicBezTo>
                          <a:cubicBezTo>
                            <a:pt x="44" y="57"/>
                            <a:pt x="44" y="57"/>
                            <a:pt x="45" y="56"/>
                          </a:cubicBezTo>
                          <a:cubicBezTo>
                            <a:pt x="45" y="56"/>
                            <a:pt x="45" y="55"/>
                            <a:pt x="45" y="55"/>
                          </a:cubicBezTo>
                          <a:cubicBezTo>
                            <a:pt x="45" y="54"/>
                            <a:pt x="45" y="54"/>
                            <a:pt x="45" y="54"/>
                          </a:cubicBezTo>
                          <a:cubicBezTo>
                            <a:pt x="45" y="54"/>
                            <a:pt x="45" y="54"/>
                            <a:pt x="45" y="53"/>
                          </a:cubicBezTo>
                          <a:cubicBezTo>
                            <a:pt x="45" y="53"/>
                            <a:pt x="46" y="53"/>
                            <a:pt x="46" y="53"/>
                          </a:cubicBezTo>
                          <a:cubicBezTo>
                            <a:pt x="46" y="53"/>
                            <a:pt x="47" y="52"/>
                            <a:pt x="47" y="52"/>
                          </a:cubicBezTo>
                          <a:cubicBezTo>
                            <a:pt x="47" y="51"/>
                            <a:pt x="47" y="51"/>
                            <a:pt x="47" y="50"/>
                          </a:cubicBezTo>
                          <a:cubicBezTo>
                            <a:pt x="47" y="50"/>
                            <a:pt x="47" y="50"/>
                            <a:pt x="47" y="50"/>
                          </a:cubicBezTo>
                          <a:cubicBezTo>
                            <a:pt x="47" y="50"/>
                            <a:pt x="47" y="49"/>
                            <a:pt x="46" y="49"/>
                          </a:cubicBezTo>
                          <a:cubicBezTo>
                            <a:pt x="46" y="49"/>
                            <a:pt x="46" y="49"/>
                            <a:pt x="46" y="49"/>
                          </a:cubicBezTo>
                          <a:cubicBezTo>
                            <a:pt x="46" y="49"/>
                            <a:pt x="46" y="49"/>
                            <a:pt x="46" y="49"/>
                          </a:cubicBezTo>
                          <a:cubicBezTo>
                            <a:pt x="46" y="49"/>
                            <a:pt x="47" y="49"/>
                            <a:pt x="47" y="49"/>
                          </a:cubicBezTo>
                          <a:cubicBezTo>
                            <a:pt x="47" y="49"/>
                            <a:pt x="47" y="49"/>
                            <a:pt x="47" y="49"/>
                          </a:cubicBezTo>
                          <a:cubicBezTo>
                            <a:pt x="47" y="48"/>
                            <a:pt x="47" y="48"/>
                            <a:pt x="47" y="48"/>
                          </a:cubicBezTo>
                          <a:cubicBezTo>
                            <a:pt x="48" y="47"/>
                            <a:pt x="48" y="47"/>
                            <a:pt x="48" y="46"/>
                          </a:cubicBezTo>
                          <a:cubicBezTo>
                            <a:pt x="48" y="46"/>
                            <a:pt x="48" y="46"/>
                            <a:pt x="48" y="46"/>
                          </a:cubicBezTo>
                          <a:cubicBezTo>
                            <a:pt x="47" y="46"/>
                            <a:pt x="47" y="46"/>
                            <a:pt x="47" y="46"/>
                          </a:cubicBezTo>
                          <a:cubicBezTo>
                            <a:pt x="47" y="46"/>
                            <a:pt x="47" y="45"/>
                            <a:pt x="47" y="45"/>
                          </a:cubicBezTo>
                          <a:cubicBezTo>
                            <a:pt x="47" y="45"/>
                            <a:pt x="47" y="45"/>
                            <a:pt x="48" y="45"/>
                          </a:cubicBezTo>
                          <a:cubicBezTo>
                            <a:pt x="48" y="45"/>
                            <a:pt x="48" y="45"/>
                            <a:pt x="48" y="45"/>
                          </a:cubicBezTo>
                          <a:cubicBezTo>
                            <a:pt x="48" y="44"/>
                            <a:pt x="48" y="44"/>
                            <a:pt x="48" y="43"/>
                          </a:cubicBezTo>
                          <a:cubicBezTo>
                            <a:pt x="48" y="43"/>
                            <a:pt x="48" y="42"/>
                            <a:pt x="48" y="42"/>
                          </a:cubicBezTo>
                          <a:cubicBezTo>
                            <a:pt x="48" y="41"/>
                            <a:pt x="48" y="41"/>
                            <a:pt x="47" y="41"/>
                          </a:cubicBezTo>
                          <a:cubicBezTo>
                            <a:pt x="47" y="41"/>
                            <a:pt x="47" y="41"/>
                            <a:pt x="47" y="41"/>
                          </a:cubicBezTo>
                          <a:cubicBezTo>
                            <a:pt x="48" y="41"/>
                            <a:pt x="48" y="41"/>
                            <a:pt x="48" y="41"/>
                          </a:cubicBezTo>
                          <a:cubicBezTo>
                            <a:pt x="48" y="41"/>
                            <a:pt x="48" y="41"/>
                            <a:pt x="48" y="40"/>
                          </a:cubicBezTo>
                          <a:cubicBezTo>
                            <a:pt x="48" y="40"/>
                            <a:pt x="48" y="40"/>
                            <a:pt x="48" y="40"/>
                          </a:cubicBezTo>
                          <a:cubicBezTo>
                            <a:pt x="48" y="40"/>
                            <a:pt x="48" y="40"/>
                            <a:pt x="48" y="40"/>
                          </a:cubicBezTo>
                          <a:cubicBezTo>
                            <a:pt x="48" y="40"/>
                            <a:pt x="49" y="39"/>
                            <a:pt x="48" y="39"/>
                          </a:cubicBezTo>
                          <a:cubicBezTo>
                            <a:pt x="48" y="38"/>
                            <a:pt x="48" y="37"/>
                            <a:pt x="48" y="37"/>
                          </a:cubicBezTo>
                          <a:cubicBezTo>
                            <a:pt x="48" y="37"/>
                            <a:pt x="48" y="37"/>
                            <a:pt x="47" y="37"/>
                          </a:cubicBezTo>
                          <a:cubicBezTo>
                            <a:pt x="47" y="36"/>
                            <a:pt x="47" y="36"/>
                            <a:pt x="47" y="36"/>
                          </a:cubicBezTo>
                          <a:cubicBezTo>
                            <a:pt x="47" y="36"/>
                            <a:pt x="47" y="36"/>
                            <a:pt x="47" y="36"/>
                          </a:cubicBezTo>
                          <a:cubicBezTo>
                            <a:pt x="47" y="36"/>
                            <a:pt x="47" y="36"/>
                            <a:pt x="47" y="36"/>
                          </a:cubicBezTo>
                          <a:cubicBezTo>
                            <a:pt x="47" y="36"/>
                            <a:pt x="47" y="36"/>
                            <a:pt x="47" y="36"/>
                          </a:cubicBezTo>
                          <a:cubicBezTo>
                            <a:pt x="47" y="36"/>
                            <a:pt x="47" y="36"/>
                            <a:pt x="47" y="36"/>
                          </a:cubicBezTo>
                          <a:cubicBezTo>
                            <a:pt x="47" y="36"/>
                            <a:pt x="47" y="36"/>
                            <a:pt x="47" y="36"/>
                          </a:cubicBezTo>
                          <a:cubicBezTo>
                            <a:pt x="47" y="36"/>
                            <a:pt x="47" y="36"/>
                            <a:pt x="47" y="35"/>
                          </a:cubicBezTo>
                          <a:cubicBezTo>
                            <a:pt x="48" y="35"/>
                            <a:pt x="48" y="34"/>
                            <a:pt x="48" y="34"/>
                          </a:cubicBezTo>
                          <a:cubicBezTo>
                            <a:pt x="48" y="34"/>
                            <a:pt x="48" y="33"/>
                            <a:pt x="47" y="33"/>
                          </a:cubicBezTo>
                          <a:cubicBezTo>
                            <a:pt x="47" y="32"/>
                            <a:pt x="47" y="32"/>
                            <a:pt x="47" y="32"/>
                          </a:cubicBezTo>
                          <a:cubicBezTo>
                            <a:pt x="47" y="32"/>
                            <a:pt x="47" y="32"/>
                            <a:pt x="47" y="32"/>
                          </a:cubicBezTo>
                          <a:cubicBezTo>
                            <a:pt x="47" y="32"/>
                            <a:pt x="47" y="32"/>
                            <a:pt x="47" y="32"/>
                          </a:cubicBezTo>
                          <a:cubicBezTo>
                            <a:pt x="46" y="32"/>
                            <a:pt x="46" y="32"/>
                            <a:pt x="46" y="32"/>
                          </a:cubicBezTo>
                          <a:cubicBezTo>
                            <a:pt x="46" y="32"/>
                            <a:pt x="46" y="32"/>
                            <a:pt x="46" y="32"/>
                          </a:cubicBezTo>
                          <a:cubicBezTo>
                            <a:pt x="46" y="32"/>
                            <a:pt x="46" y="32"/>
                            <a:pt x="46" y="31"/>
                          </a:cubicBezTo>
                          <a:cubicBezTo>
                            <a:pt x="46" y="31"/>
                            <a:pt x="46" y="31"/>
                            <a:pt x="46" y="31"/>
                          </a:cubicBezTo>
                          <a:cubicBezTo>
                            <a:pt x="46" y="31"/>
                            <a:pt x="46" y="31"/>
                            <a:pt x="46" y="31"/>
                          </a:cubicBezTo>
                          <a:cubicBezTo>
                            <a:pt x="46" y="30"/>
                            <a:pt x="46" y="30"/>
                            <a:pt x="46" y="29"/>
                          </a:cubicBezTo>
                          <a:cubicBezTo>
                            <a:pt x="46" y="29"/>
                            <a:pt x="46" y="29"/>
                            <a:pt x="45" y="28"/>
                          </a:cubicBezTo>
                          <a:cubicBezTo>
                            <a:pt x="45" y="28"/>
                            <a:pt x="45" y="28"/>
                            <a:pt x="45" y="28"/>
                          </a:cubicBezTo>
                          <a:cubicBezTo>
                            <a:pt x="45" y="28"/>
                            <a:pt x="45" y="28"/>
                            <a:pt x="45" y="28"/>
                          </a:cubicBezTo>
                          <a:cubicBezTo>
                            <a:pt x="45" y="28"/>
                            <a:pt x="45" y="28"/>
                            <a:pt x="45" y="28"/>
                          </a:cubicBezTo>
                          <a:cubicBezTo>
                            <a:pt x="45" y="27"/>
                            <a:pt x="45" y="27"/>
                            <a:pt x="45" y="27"/>
                          </a:cubicBezTo>
                          <a:cubicBezTo>
                            <a:pt x="45" y="27"/>
                            <a:pt x="45" y="27"/>
                            <a:pt x="45" y="27"/>
                          </a:cubicBezTo>
                          <a:cubicBezTo>
                            <a:pt x="45" y="27"/>
                            <a:pt x="45" y="27"/>
                            <a:pt x="45" y="27"/>
                          </a:cubicBezTo>
                          <a:cubicBezTo>
                            <a:pt x="45" y="26"/>
                            <a:pt x="45" y="25"/>
                            <a:pt x="44" y="25"/>
                          </a:cubicBezTo>
                          <a:cubicBezTo>
                            <a:pt x="44" y="25"/>
                            <a:pt x="44"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4"/>
                            <a:pt x="43" y="24"/>
                            <a:pt x="43" y="24"/>
                          </a:cubicBezTo>
                          <a:cubicBezTo>
                            <a:pt x="43" y="23"/>
                            <a:pt x="43" y="23"/>
                            <a:pt x="43" y="22"/>
                          </a:cubicBezTo>
                          <a:cubicBezTo>
                            <a:pt x="44" y="22"/>
                            <a:pt x="44" y="21"/>
                            <a:pt x="43" y="21"/>
                          </a:cubicBezTo>
                          <a:cubicBezTo>
                            <a:pt x="43" y="21"/>
                            <a:pt x="43" y="21"/>
                            <a:pt x="43" y="21"/>
                          </a:cubicBezTo>
                          <a:cubicBezTo>
                            <a:pt x="43" y="20"/>
                            <a:pt x="43" y="20"/>
                            <a:pt x="42" y="20"/>
                          </a:cubicBezTo>
                          <a:cubicBezTo>
                            <a:pt x="42" y="20"/>
                            <a:pt x="42" y="20"/>
                            <a:pt x="42" y="20"/>
                          </a:cubicBezTo>
                          <a:cubicBezTo>
                            <a:pt x="42" y="20"/>
                            <a:pt x="42" y="20"/>
                            <a:pt x="42" y="20"/>
                          </a:cubicBezTo>
                          <a:cubicBezTo>
                            <a:pt x="42" y="20"/>
                            <a:pt x="42" y="20"/>
                            <a:pt x="42" y="20"/>
                          </a:cubicBezTo>
                          <a:cubicBezTo>
                            <a:pt x="41" y="20"/>
                            <a:pt x="41" y="20"/>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8"/>
                            <a:pt x="41" y="17"/>
                            <a:pt x="41" y="17"/>
                          </a:cubicBezTo>
                          <a:cubicBezTo>
                            <a:pt x="41" y="17"/>
                            <a:pt x="40" y="16"/>
                            <a:pt x="40" y="16"/>
                          </a:cubicBezTo>
                          <a:cubicBezTo>
                            <a:pt x="40" y="16"/>
                            <a:pt x="40" y="16"/>
                            <a:pt x="40" y="16"/>
                          </a:cubicBezTo>
                          <a:cubicBezTo>
                            <a:pt x="40" y="16"/>
                            <a:pt x="39" y="16"/>
                            <a:pt x="39" y="15"/>
                          </a:cubicBezTo>
                          <a:cubicBezTo>
                            <a:pt x="39" y="15"/>
                            <a:pt x="39" y="15"/>
                            <a:pt x="39" y="15"/>
                          </a:cubicBezTo>
                          <a:cubicBezTo>
                            <a:pt x="39" y="15"/>
                            <a:pt x="39" y="15"/>
                            <a:pt x="39" y="15"/>
                          </a:cubicBezTo>
                          <a:cubicBezTo>
                            <a:pt x="39" y="15"/>
                            <a:pt x="39" y="15"/>
                            <a:pt x="39" y="15"/>
                          </a:cubicBezTo>
                          <a:cubicBezTo>
                            <a:pt x="39" y="15"/>
                            <a:pt x="39" y="15"/>
                            <a:pt x="39" y="15"/>
                          </a:cubicBezTo>
                          <a:cubicBezTo>
                            <a:pt x="39" y="15"/>
                            <a:pt x="39" y="15"/>
                            <a:pt x="39" y="15"/>
                          </a:cubicBezTo>
                          <a:cubicBezTo>
                            <a:pt x="39" y="14"/>
                            <a:pt x="39" y="14"/>
                            <a:pt x="39" y="14"/>
                          </a:cubicBezTo>
                          <a:cubicBezTo>
                            <a:pt x="39" y="14"/>
                            <a:pt x="39" y="14"/>
                            <a:pt x="39" y="14"/>
                          </a:cubicBezTo>
                          <a:cubicBezTo>
                            <a:pt x="39" y="13"/>
                            <a:pt x="39" y="13"/>
                            <a:pt x="38" y="12"/>
                          </a:cubicBezTo>
                          <a:cubicBezTo>
                            <a:pt x="38" y="12"/>
                            <a:pt x="38" y="12"/>
                            <a:pt x="37" y="12"/>
                          </a:cubicBezTo>
                          <a:cubicBezTo>
                            <a:pt x="37" y="11"/>
                            <a:pt x="37" y="11"/>
                            <a:pt x="37" y="11"/>
                          </a:cubicBezTo>
                          <a:cubicBezTo>
                            <a:pt x="37" y="11"/>
                            <a:pt x="36" y="11"/>
                            <a:pt x="36" y="11"/>
                          </a:cubicBezTo>
                          <a:cubicBezTo>
                            <a:pt x="36" y="11"/>
                            <a:pt x="36" y="11"/>
                            <a:pt x="36" y="11"/>
                          </a:cubicBezTo>
                          <a:cubicBezTo>
                            <a:pt x="36" y="11"/>
                            <a:pt x="36" y="11"/>
                            <a:pt x="36" y="11"/>
                          </a:cubicBezTo>
                          <a:cubicBezTo>
                            <a:pt x="36" y="11"/>
                            <a:pt x="36" y="11"/>
                            <a:pt x="36" y="11"/>
                          </a:cubicBezTo>
                          <a:cubicBezTo>
                            <a:pt x="36" y="11"/>
                            <a:pt x="36" y="11"/>
                            <a:pt x="36" y="11"/>
                          </a:cubicBezTo>
                          <a:cubicBezTo>
                            <a:pt x="36" y="10"/>
                            <a:pt x="36" y="10"/>
                            <a:pt x="36" y="9"/>
                          </a:cubicBezTo>
                          <a:cubicBezTo>
                            <a:pt x="36" y="9"/>
                            <a:pt x="35" y="8"/>
                            <a:pt x="35" y="8"/>
                          </a:cubicBezTo>
                          <a:cubicBezTo>
                            <a:pt x="34" y="8"/>
                            <a:pt x="34" y="8"/>
                            <a:pt x="34" y="8"/>
                          </a:cubicBezTo>
                          <a:cubicBezTo>
                            <a:pt x="34" y="8"/>
                            <a:pt x="34" y="8"/>
                            <a:pt x="33" y="8"/>
                          </a:cubicBezTo>
                          <a:cubicBezTo>
                            <a:pt x="33" y="8"/>
                            <a:pt x="33" y="8"/>
                            <a:pt x="33" y="8"/>
                          </a:cubicBezTo>
                          <a:cubicBezTo>
                            <a:pt x="33" y="8"/>
                            <a:pt x="33" y="8"/>
                            <a:pt x="33" y="8"/>
                          </a:cubicBezTo>
                          <a:cubicBezTo>
                            <a:pt x="33" y="7"/>
                            <a:pt x="33" y="7"/>
                            <a:pt x="33" y="7"/>
                          </a:cubicBezTo>
                          <a:cubicBezTo>
                            <a:pt x="33" y="6"/>
                            <a:pt x="33" y="6"/>
                            <a:pt x="32" y="5"/>
                          </a:cubicBezTo>
                          <a:cubicBezTo>
                            <a:pt x="32" y="5"/>
                            <a:pt x="32" y="5"/>
                            <a:pt x="31" y="5"/>
                          </a:cubicBezTo>
                          <a:cubicBezTo>
                            <a:pt x="31" y="5"/>
                            <a:pt x="31" y="5"/>
                            <a:pt x="31" y="5"/>
                          </a:cubicBezTo>
                          <a:cubicBezTo>
                            <a:pt x="31" y="4"/>
                            <a:pt x="30" y="4"/>
                            <a:pt x="30" y="4"/>
                          </a:cubicBezTo>
                          <a:cubicBezTo>
                            <a:pt x="30" y="4"/>
                            <a:pt x="30" y="4"/>
                            <a:pt x="30" y="4"/>
                          </a:cubicBezTo>
                          <a:cubicBezTo>
                            <a:pt x="30" y="4"/>
                            <a:pt x="30" y="4"/>
                            <a:pt x="30" y="3"/>
                          </a:cubicBezTo>
                          <a:cubicBezTo>
                            <a:pt x="30" y="3"/>
                            <a:pt x="30" y="3"/>
                            <a:pt x="29" y="2"/>
                          </a:cubicBezTo>
                          <a:cubicBezTo>
                            <a:pt x="29" y="2"/>
                            <a:pt x="29" y="2"/>
                            <a:pt x="28" y="2"/>
                          </a:cubicBezTo>
                          <a:cubicBezTo>
                            <a:pt x="28" y="2"/>
                            <a:pt x="28" y="2"/>
                            <a:pt x="28" y="2"/>
                          </a:cubicBezTo>
                          <a:cubicBezTo>
                            <a:pt x="28" y="2"/>
                            <a:pt x="28" y="2"/>
                            <a:pt x="28" y="2"/>
                          </a:cubicBezTo>
                          <a:cubicBezTo>
                            <a:pt x="28" y="2"/>
                            <a:pt x="27" y="2"/>
                            <a:pt x="27" y="2"/>
                          </a:cubicBezTo>
                          <a:cubicBezTo>
                            <a:pt x="27" y="1"/>
                            <a:pt x="27" y="1"/>
                            <a:pt x="27" y="1"/>
                          </a:cubicBezTo>
                          <a:cubicBezTo>
                            <a:pt x="27" y="1"/>
                            <a:pt x="27" y="1"/>
                            <a:pt x="27" y="1"/>
                          </a:cubicBezTo>
                          <a:cubicBezTo>
                            <a:pt x="27" y="0"/>
                            <a:pt x="26" y="0"/>
                            <a:pt x="26" y="0"/>
                          </a:cubicBezTo>
                          <a:cubicBezTo>
                            <a:pt x="26" y="0"/>
                            <a:pt x="25" y="0"/>
                            <a:pt x="25" y="0"/>
                          </a:cubicBezTo>
                          <a:cubicBezTo>
                            <a:pt x="25" y="0"/>
                            <a:pt x="25" y="0"/>
                            <a:pt x="25" y="0"/>
                          </a:cubicBezTo>
                          <a:cubicBezTo>
                            <a:pt x="25" y="0"/>
                            <a:pt x="25" y="0"/>
                            <a:pt x="25" y="0"/>
                          </a:cubicBezTo>
                          <a:cubicBezTo>
                            <a:pt x="24" y="0"/>
                            <a:pt x="24" y="0"/>
                            <a:pt x="24" y="0"/>
                          </a:cubicBezTo>
                          <a:cubicBezTo>
                            <a:pt x="24" y="0"/>
                            <a:pt x="24" y="0"/>
                            <a:pt x="25" y="0"/>
                          </a:cubicBezTo>
                          <a:cubicBezTo>
                            <a:pt x="24" y="0"/>
                            <a:pt x="24" y="0"/>
                            <a:pt x="24" y="0"/>
                          </a:cubicBezTo>
                          <a:cubicBezTo>
                            <a:pt x="23" y="0"/>
                            <a:pt x="23" y="0"/>
                            <a:pt x="22" y="0"/>
                          </a:cubicBezTo>
                          <a:cubicBezTo>
                            <a:pt x="22" y="0"/>
                            <a:pt x="22" y="0"/>
                            <a:pt x="21" y="1"/>
                          </a:cubicBezTo>
                          <a:cubicBezTo>
                            <a:pt x="21" y="1"/>
                            <a:pt x="21" y="1"/>
                            <a:pt x="21" y="1"/>
                          </a:cubicBezTo>
                          <a:cubicBezTo>
                            <a:pt x="21" y="1"/>
                            <a:pt x="21" y="1"/>
                            <a:pt x="21" y="1"/>
                          </a:cubicBezTo>
                          <a:cubicBezTo>
                            <a:pt x="21" y="1"/>
                            <a:pt x="21" y="1"/>
                            <a:pt x="21" y="1"/>
                          </a:cubicBezTo>
                          <a:cubicBezTo>
                            <a:pt x="21" y="1"/>
                            <a:pt x="21" y="1"/>
                            <a:pt x="21" y="1"/>
                          </a:cubicBezTo>
                          <a:cubicBezTo>
                            <a:pt x="21" y="1"/>
                            <a:pt x="21" y="1"/>
                            <a:pt x="21" y="1"/>
                          </a:cubicBezTo>
                          <a:cubicBezTo>
                            <a:pt x="21" y="1"/>
                            <a:pt x="21" y="1"/>
                            <a:pt x="21" y="1"/>
                          </a:cubicBezTo>
                          <a:cubicBezTo>
                            <a:pt x="20" y="1"/>
                            <a:pt x="20" y="1"/>
                            <a:pt x="20" y="1"/>
                          </a:cubicBezTo>
                          <a:cubicBezTo>
                            <a:pt x="20" y="2"/>
                            <a:pt x="19" y="2"/>
                            <a:pt x="19" y="2"/>
                          </a:cubicBezTo>
                          <a:cubicBezTo>
                            <a:pt x="19" y="2"/>
                            <a:pt x="18" y="3"/>
                            <a:pt x="18" y="3"/>
                          </a:cubicBezTo>
                          <a:cubicBezTo>
                            <a:pt x="18" y="3"/>
                            <a:pt x="18" y="3"/>
                            <a:pt x="18" y="3"/>
                          </a:cubicBezTo>
                          <a:cubicBezTo>
                            <a:pt x="18" y="3"/>
                            <a:pt x="18" y="4"/>
                            <a:pt x="18" y="4"/>
                          </a:cubicBezTo>
                          <a:cubicBezTo>
                            <a:pt x="18" y="4"/>
                            <a:pt x="18" y="4"/>
                            <a:pt x="18" y="4"/>
                          </a:cubicBezTo>
                          <a:cubicBezTo>
                            <a:pt x="18" y="4"/>
                            <a:pt x="18" y="4"/>
                            <a:pt x="18" y="4"/>
                          </a:cubicBezTo>
                          <a:cubicBezTo>
                            <a:pt x="18" y="4"/>
                            <a:pt x="17" y="4"/>
                            <a:pt x="17" y="4"/>
                          </a:cubicBezTo>
                          <a:cubicBezTo>
                            <a:pt x="17" y="4"/>
                            <a:pt x="17" y="4"/>
                            <a:pt x="17" y="4"/>
                          </a:cubicBezTo>
                          <a:cubicBezTo>
                            <a:pt x="17" y="4"/>
                            <a:pt x="16" y="5"/>
                            <a:pt x="16" y="5"/>
                          </a:cubicBezTo>
                          <a:cubicBezTo>
                            <a:pt x="16" y="5"/>
                            <a:pt x="15" y="6"/>
                            <a:pt x="15" y="6"/>
                          </a:cubicBezTo>
                          <a:cubicBezTo>
                            <a:pt x="15" y="6"/>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5" y="7"/>
                            <a:pt x="15" y="7"/>
                            <a:pt x="15" y="7"/>
                          </a:cubicBezTo>
                          <a:cubicBezTo>
                            <a:pt x="14" y="7"/>
                            <a:pt x="14" y="7"/>
                            <a:pt x="14" y="7"/>
                          </a:cubicBezTo>
                          <a:cubicBezTo>
                            <a:pt x="14" y="8"/>
                            <a:pt x="13" y="8"/>
                            <a:pt x="13" y="8"/>
                          </a:cubicBezTo>
                          <a:cubicBezTo>
                            <a:pt x="12" y="9"/>
                            <a:pt x="12" y="9"/>
                            <a:pt x="12" y="10"/>
                          </a:cubicBezTo>
                          <a:cubicBezTo>
                            <a:pt x="12" y="10"/>
                            <a:pt x="12" y="10"/>
                            <a:pt x="12" y="10"/>
                          </a:cubicBezTo>
                          <a:cubicBezTo>
                            <a:pt x="12" y="10"/>
                            <a:pt x="12" y="10"/>
                            <a:pt x="12" y="10"/>
                          </a:cubicBezTo>
                          <a:cubicBezTo>
                            <a:pt x="12" y="10"/>
                            <a:pt x="12" y="10"/>
                            <a:pt x="12" y="10"/>
                          </a:cubicBezTo>
                          <a:cubicBezTo>
                            <a:pt x="12" y="11"/>
                            <a:pt x="12" y="11"/>
                            <a:pt x="12" y="11"/>
                          </a:cubicBezTo>
                          <a:cubicBezTo>
                            <a:pt x="12" y="11"/>
                            <a:pt x="12" y="11"/>
                            <a:pt x="12" y="11"/>
                          </a:cubicBezTo>
                          <a:cubicBezTo>
                            <a:pt x="12" y="11"/>
                            <a:pt x="12" y="11"/>
                            <a:pt x="12" y="11"/>
                          </a:cubicBezTo>
                          <a:cubicBezTo>
                            <a:pt x="12" y="11"/>
                            <a:pt x="12" y="11"/>
                            <a:pt x="12" y="11"/>
                          </a:cubicBezTo>
                          <a:cubicBezTo>
                            <a:pt x="12" y="11"/>
                            <a:pt x="12" y="11"/>
                            <a:pt x="12" y="11"/>
                          </a:cubicBezTo>
                          <a:cubicBezTo>
                            <a:pt x="11" y="11"/>
                            <a:pt x="11" y="11"/>
                            <a:pt x="11" y="11"/>
                          </a:cubicBezTo>
                          <a:cubicBezTo>
                            <a:pt x="11" y="11"/>
                            <a:pt x="11" y="11"/>
                            <a:pt x="11" y="11"/>
                          </a:cubicBezTo>
                          <a:cubicBezTo>
                            <a:pt x="11" y="11"/>
                            <a:pt x="10" y="11"/>
                            <a:pt x="10" y="12"/>
                          </a:cubicBezTo>
                          <a:cubicBezTo>
                            <a:pt x="10" y="12"/>
                            <a:pt x="9" y="12"/>
                            <a:pt x="9" y="13"/>
                          </a:cubicBezTo>
                          <a:cubicBezTo>
                            <a:pt x="9" y="13"/>
                            <a:pt x="9" y="14"/>
                            <a:pt x="9" y="14"/>
                          </a:cubicBezTo>
                          <a:cubicBezTo>
                            <a:pt x="9" y="14"/>
                            <a:pt x="9" y="14"/>
                            <a:pt x="9" y="14"/>
                          </a:cubicBezTo>
                          <a:cubicBezTo>
                            <a:pt x="9" y="14"/>
                            <a:pt x="9" y="14"/>
                            <a:pt x="9" y="14"/>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8" y="15"/>
                            <a:pt x="8" y="15"/>
                          </a:cubicBezTo>
                          <a:cubicBezTo>
                            <a:pt x="8" y="16"/>
                            <a:pt x="8" y="16"/>
                            <a:pt x="7" y="16"/>
                          </a:cubicBezTo>
                          <a:cubicBezTo>
                            <a:pt x="7" y="17"/>
                            <a:pt x="7" y="17"/>
                            <a:pt x="7" y="18"/>
                          </a:cubicBezTo>
                          <a:cubicBezTo>
                            <a:pt x="7" y="18"/>
                            <a:pt x="7" y="18"/>
                            <a:pt x="7" y="18"/>
                          </a:cubicBezTo>
                          <a:cubicBezTo>
                            <a:pt x="7" y="19"/>
                            <a:pt x="7" y="19"/>
                            <a:pt x="7" y="19"/>
                          </a:cubicBezTo>
                          <a:cubicBezTo>
                            <a:pt x="7" y="19"/>
                            <a:pt x="7" y="19"/>
                            <a:pt x="7" y="19"/>
                          </a:cubicBezTo>
                          <a:cubicBezTo>
                            <a:pt x="7" y="19"/>
                            <a:pt x="7" y="19"/>
                            <a:pt x="7" y="19"/>
                          </a:cubicBezTo>
                          <a:cubicBezTo>
                            <a:pt x="7" y="19"/>
                            <a:pt x="7" y="19"/>
                            <a:pt x="7" y="19"/>
                          </a:cubicBezTo>
                          <a:cubicBezTo>
                            <a:pt x="7" y="19"/>
                            <a:pt x="7" y="19"/>
                            <a:pt x="7" y="19"/>
                          </a:cubicBezTo>
                          <a:cubicBezTo>
                            <a:pt x="7" y="19"/>
                            <a:pt x="7" y="19"/>
                            <a:pt x="7" y="19"/>
                          </a:cubicBezTo>
                          <a:cubicBezTo>
                            <a:pt x="6" y="19"/>
                            <a:pt x="6" y="19"/>
                            <a:pt x="6" y="19"/>
                          </a:cubicBezTo>
                          <a:cubicBezTo>
                            <a:pt x="6" y="19"/>
                            <a:pt x="6" y="19"/>
                            <a:pt x="6" y="19"/>
                          </a:cubicBezTo>
                          <a:cubicBezTo>
                            <a:pt x="6" y="19"/>
                            <a:pt x="5" y="20"/>
                            <a:pt x="5" y="20"/>
                          </a:cubicBezTo>
                          <a:cubicBezTo>
                            <a:pt x="5" y="21"/>
                            <a:pt x="5" y="22"/>
                            <a:pt x="5" y="22"/>
                          </a:cubicBezTo>
                          <a:cubicBezTo>
                            <a:pt x="5" y="22"/>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4" y="24"/>
                          </a:cubicBezTo>
                          <a:cubicBezTo>
                            <a:pt x="4" y="24"/>
                            <a:pt x="4" y="24"/>
                            <a:pt x="3" y="25"/>
                          </a:cubicBezTo>
                          <a:cubicBezTo>
                            <a:pt x="3" y="25"/>
                            <a:pt x="3" y="26"/>
                            <a:pt x="3" y="26"/>
                          </a:cubicBezTo>
                          <a:cubicBezTo>
                            <a:pt x="3" y="26"/>
                            <a:pt x="3" y="26"/>
                            <a:pt x="3" y="26"/>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8"/>
                            <a:pt x="3" y="28"/>
                            <a:pt x="3" y="28"/>
                          </a:cubicBezTo>
                          <a:cubicBezTo>
                            <a:pt x="2" y="28"/>
                            <a:pt x="2" y="29"/>
                            <a:pt x="2" y="29"/>
                          </a:cubicBezTo>
                          <a:cubicBezTo>
                            <a:pt x="2" y="30"/>
                            <a:pt x="2" y="30"/>
                            <a:pt x="2" y="31"/>
                          </a:cubicBezTo>
                          <a:cubicBezTo>
                            <a:pt x="2" y="31"/>
                            <a:pt x="2" y="31"/>
                            <a:pt x="2" y="31"/>
                          </a:cubicBezTo>
                          <a:cubicBezTo>
                            <a:pt x="2" y="31"/>
                            <a:pt x="2" y="31"/>
                            <a:pt x="2" y="31"/>
                          </a:cubicBezTo>
                          <a:cubicBezTo>
                            <a:pt x="2" y="31"/>
                            <a:pt x="2" y="31"/>
                            <a:pt x="2" y="31"/>
                          </a:cubicBezTo>
                          <a:cubicBezTo>
                            <a:pt x="2" y="31"/>
                            <a:pt x="2" y="31"/>
                            <a:pt x="2" y="31"/>
                          </a:cubicBezTo>
                          <a:cubicBezTo>
                            <a:pt x="2" y="31"/>
                            <a:pt x="2" y="31"/>
                            <a:pt x="2" y="31"/>
                          </a:cubicBezTo>
                          <a:cubicBezTo>
                            <a:pt x="2" y="31"/>
                            <a:pt x="2" y="31"/>
                            <a:pt x="2" y="31"/>
                          </a:cubicBezTo>
                          <a:cubicBezTo>
                            <a:pt x="2" y="31"/>
                            <a:pt x="2" y="31"/>
                            <a:pt x="2" y="31"/>
                          </a:cubicBezTo>
                          <a:cubicBezTo>
                            <a:pt x="2" y="31"/>
                            <a:pt x="2" y="31"/>
                            <a:pt x="2" y="31"/>
                          </a:cubicBezTo>
                          <a:cubicBezTo>
                            <a:pt x="2" y="31"/>
                            <a:pt x="1" y="32"/>
                            <a:pt x="1" y="32"/>
                          </a:cubicBezTo>
                          <a:cubicBezTo>
                            <a:pt x="1" y="32"/>
                            <a:pt x="1" y="32"/>
                            <a:pt x="1" y="32"/>
                          </a:cubicBezTo>
                          <a:cubicBezTo>
                            <a:pt x="1" y="33"/>
                            <a:pt x="1" y="33"/>
                            <a:pt x="1" y="34"/>
                          </a:cubicBezTo>
                          <a:cubicBezTo>
                            <a:pt x="1" y="34"/>
                            <a:pt x="1" y="35"/>
                            <a:pt x="1" y="35"/>
                          </a:cubicBezTo>
                          <a:cubicBezTo>
                            <a:pt x="1" y="35"/>
                            <a:pt x="1" y="35"/>
                            <a:pt x="1" y="36"/>
                          </a:cubicBezTo>
                          <a:cubicBezTo>
                            <a:pt x="1" y="36"/>
                            <a:pt x="1" y="36"/>
                            <a:pt x="1" y="36"/>
                          </a:cubicBezTo>
                          <a:cubicBezTo>
                            <a:pt x="1" y="36"/>
                            <a:pt x="1" y="36"/>
                            <a:pt x="1" y="36"/>
                          </a:cubicBezTo>
                          <a:cubicBezTo>
                            <a:pt x="1" y="36"/>
                            <a:pt x="1" y="36"/>
                            <a:pt x="1" y="36"/>
                          </a:cubicBezTo>
                          <a:cubicBezTo>
                            <a:pt x="1" y="36"/>
                            <a:pt x="1" y="36"/>
                            <a:pt x="1" y="36"/>
                          </a:cubicBezTo>
                          <a:cubicBezTo>
                            <a:pt x="1" y="36"/>
                            <a:pt x="1" y="36"/>
                            <a:pt x="1" y="36"/>
                          </a:cubicBezTo>
                          <a:cubicBezTo>
                            <a:pt x="1" y="36"/>
                            <a:pt x="1" y="36"/>
                            <a:pt x="1" y="36"/>
                          </a:cubicBezTo>
                          <a:cubicBezTo>
                            <a:pt x="1" y="36"/>
                            <a:pt x="1" y="36"/>
                            <a:pt x="1" y="37"/>
                          </a:cubicBezTo>
                          <a:cubicBezTo>
                            <a:pt x="0" y="37"/>
                            <a:pt x="0" y="38"/>
                            <a:pt x="0" y="38"/>
                          </a:cubicBezTo>
                          <a:cubicBezTo>
                            <a:pt x="0" y="39"/>
                            <a:pt x="0" y="39"/>
                            <a:pt x="0" y="40"/>
                          </a:cubicBezTo>
                          <a:cubicBezTo>
                            <a:pt x="0" y="40"/>
                            <a:pt x="1" y="40"/>
                            <a:pt x="1" y="40"/>
                          </a:cubicBezTo>
                          <a:cubicBezTo>
                            <a:pt x="1" y="40"/>
                            <a:pt x="1" y="40"/>
                            <a:pt x="1" y="40"/>
                          </a:cubicBezTo>
                          <a:cubicBezTo>
                            <a:pt x="1" y="40"/>
                            <a:pt x="1" y="40"/>
                            <a:pt x="1" y="40"/>
                          </a:cubicBezTo>
                          <a:close/>
                          <a:moveTo>
                            <a:pt x="7" y="56"/>
                          </a:moveTo>
                          <a:cubicBezTo>
                            <a:pt x="6" y="54"/>
                            <a:pt x="5" y="52"/>
                            <a:pt x="5" y="49"/>
                          </a:cubicBezTo>
                          <a:cubicBezTo>
                            <a:pt x="4" y="48"/>
                            <a:pt x="4" y="46"/>
                            <a:pt x="3" y="44"/>
                          </a:cubicBezTo>
                          <a:cubicBezTo>
                            <a:pt x="3" y="43"/>
                            <a:pt x="3" y="42"/>
                            <a:pt x="3" y="41"/>
                          </a:cubicBezTo>
                          <a:cubicBezTo>
                            <a:pt x="3" y="41"/>
                            <a:pt x="3" y="41"/>
                            <a:pt x="3" y="41"/>
                          </a:cubicBezTo>
                          <a:cubicBezTo>
                            <a:pt x="3" y="41"/>
                            <a:pt x="3" y="41"/>
                            <a:pt x="3" y="41"/>
                          </a:cubicBezTo>
                          <a:cubicBezTo>
                            <a:pt x="3" y="40"/>
                            <a:pt x="3" y="39"/>
                            <a:pt x="3" y="39"/>
                          </a:cubicBezTo>
                          <a:cubicBezTo>
                            <a:pt x="3" y="38"/>
                            <a:pt x="4" y="37"/>
                            <a:pt x="4" y="36"/>
                          </a:cubicBezTo>
                          <a:cubicBezTo>
                            <a:pt x="4" y="36"/>
                            <a:pt x="4" y="36"/>
                            <a:pt x="4" y="36"/>
                          </a:cubicBezTo>
                          <a:cubicBezTo>
                            <a:pt x="4" y="36"/>
                            <a:pt x="4" y="36"/>
                            <a:pt x="4" y="36"/>
                          </a:cubicBezTo>
                          <a:cubicBezTo>
                            <a:pt x="4" y="35"/>
                            <a:pt x="4" y="35"/>
                            <a:pt x="5" y="34"/>
                          </a:cubicBezTo>
                          <a:cubicBezTo>
                            <a:pt x="5" y="31"/>
                            <a:pt x="7" y="27"/>
                            <a:pt x="8" y="24"/>
                          </a:cubicBezTo>
                          <a:cubicBezTo>
                            <a:pt x="9" y="21"/>
                            <a:pt x="11" y="18"/>
                            <a:pt x="13" y="15"/>
                          </a:cubicBezTo>
                          <a:cubicBezTo>
                            <a:pt x="14" y="14"/>
                            <a:pt x="15" y="12"/>
                            <a:pt x="16" y="11"/>
                          </a:cubicBezTo>
                          <a:cubicBezTo>
                            <a:pt x="16" y="10"/>
                            <a:pt x="17" y="9"/>
                            <a:pt x="18" y="9"/>
                          </a:cubicBezTo>
                          <a:cubicBezTo>
                            <a:pt x="19" y="8"/>
                            <a:pt x="19" y="7"/>
                            <a:pt x="20" y="6"/>
                          </a:cubicBezTo>
                          <a:cubicBezTo>
                            <a:pt x="21" y="6"/>
                            <a:pt x="21" y="5"/>
                            <a:pt x="22" y="5"/>
                          </a:cubicBezTo>
                          <a:cubicBezTo>
                            <a:pt x="22" y="5"/>
                            <a:pt x="23" y="4"/>
                            <a:pt x="23" y="4"/>
                          </a:cubicBezTo>
                          <a:cubicBezTo>
                            <a:pt x="23" y="4"/>
                            <a:pt x="23" y="4"/>
                            <a:pt x="24" y="4"/>
                          </a:cubicBezTo>
                          <a:cubicBezTo>
                            <a:pt x="24" y="3"/>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3"/>
                            <a:pt x="25" y="4"/>
                          </a:cubicBezTo>
                          <a:cubicBezTo>
                            <a:pt x="25" y="4"/>
                            <a:pt x="25" y="4"/>
                            <a:pt x="25" y="4"/>
                          </a:cubicBezTo>
                          <a:cubicBezTo>
                            <a:pt x="25" y="4"/>
                            <a:pt x="26" y="4"/>
                            <a:pt x="26" y="4"/>
                          </a:cubicBezTo>
                          <a:cubicBezTo>
                            <a:pt x="27" y="5"/>
                            <a:pt x="27" y="5"/>
                            <a:pt x="28" y="6"/>
                          </a:cubicBezTo>
                          <a:cubicBezTo>
                            <a:pt x="28" y="6"/>
                            <a:pt x="29" y="7"/>
                            <a:pt x="29" y="7"/>
                          </a:cubicBezTo>
                          <a:cubicBezTo>
                            <a:pt x="30" y="8"/>
                            <a:pt x="31" y="9"/>
                            <a:pt x="32" y="10"/>
                          </a:cubicBezTo>
                          <a:cubicBezTo>
                            <a:pt x="33" y="11"/>
                            <a:pt x="34" y="11"/>
                            <a:pt x="34" y="12"/>
                          </a:cubicBezTo>
                          <a:cubicBezTo>
                            <a:pt x="34" y="12"/>
                            <a:pt x="34" y="12"/>
                            <a:pt x="34" y="12"/>
                          </a:cubicBezTo>
                          <a:cubicBezTo>
                            <a:pt x="34" y="12"/>
                            <a:pt x="34" y="12"/>
                            <a:pt x="34" y="12"/>
                          </a:cubicBezTo>
                          <a:cubicBezTo>
                            <a:pt x="35" y="14"/>
                            <a:pt x="36" y="15"/>
                            <a:pt x="37" y="16"/>
                          </a:cubicBezTo>
                          <a:cubicBezTo>
                            <a:pt x="37" y="16"/>
                            <a:pt x="37" y="17"/>
                            <a:pt x="37" y="17"/>
                          </a:cubicBezTo>
                          <a:cubicBezTo>
                            <a:pt x="38" y="18"/>
                            <a:pt x="38" y="19"/>
                            <a:pt x="39" y="20"/>
                          </a:cubicBezTo>
                          <a:cubicBezTo>
                            <a:pt x="39" y="20"/>
                            <a:pt x="39" y="21"/>
                            <a:pt x="38" y="21"/>
                          </a:cubicBezTo>
                          <a:cubicBezTo>
                            <a:pt x="39" y="21"/>
                            <a:pt x="39" y="21"/>
                            <a:pt x="39" y="21"/>
                          </a:cubicBezTo>
                          <a:cubicBezTo>
                            <a:pt x="39" y="21"/>
                            <a:pt x="40" y="22"/>
                            <a:pt x="40" y="22"/>
                          </a:cubicBezTo>
                          <a:cubicBezTo>
                            <a:pt x="40" y="22"/>
                            <a:pt x="39" y="21"/>
                            <a:pt x="39" y="21"/>
                          </a:cubicBezTo>
                          <a:cubicBezTo>
                            <a:pt x="39" y="21"/>
                            <a:pt x="39" y="21"/>
                            <a:pt x="39" y="21"/>
                          </a:cubicBezTo>
                          <a:cubicBezTo>
                            <a:pt x="40" y="22"/>
                            <a:pt x="40" y="23"/>
                            <a:pt x="41" y="24"/>
                          </a:cubicBezTo>
                          <a:cubicBezTo>
                            <a:pt x="41" y="24"/>
                            <a:pt x="41" y="24"/>
                            <a:pt x="41" y="24"/>
                          </a:cubicBezTo>
                          <a:cubicBezTo>
                            <a:pt x="41" y="24"/>
                            <a:pt x="41" y="24"/>
                            <a:pt x="41" y="24"/>
                          </a:cubicBezTo>
                          <a:cubicBezTo>
                            <a:pt x="42" y="26"/>
                            <a:pt x="42" y="28"/>
                            <a:pt x="43" y="30"/>
                          </a:cubicBezTo>
                          <a:cubicBezTo>
                            <a:pt x="43" y="30"/>
                            <a:pt x="44" y="31"/>
                            <a:pt x="44" y="32"/>
                          </a:cubicBezTo>
                          <a:cubicBezTo>
                            <a:pt x="44" y="32"/>
                            <a:pt x="44" y="33"/>
                            <a:pt x="44" y="33"/>
                          </a:cubicBezTo>
                          <a:cubicBezTo>
                            <a:pt x="44" y="33"/>
                            <a:pt x="44" y="33"/>
                            <a:pt x="44" y="33"/>
                          </a:cubicBezTo>
                          <a:cubicBezTo>
                            <a:pt x="44" y="34"/>
                            <a:pt x="44" y="35"/>
                            <a:pt x="45" y="36"/>
                          </a:cubicBezTo>
                          <a:cubicBezTo>
                            <a:pt x="45" y="36"/>
                            <a:pt x="45" y="36"/>
                            <a:pt x="45" y="36"/>
                          </a:cubicBezTo>
                          <a:cubicBezTo>
                            <a:pt x="45" y="36"/>
                            <a:pt x="45" y="36"/>
                            <a:pt x="45" y="36"/>
                          </a:cubicBezTo>
                          <a:cubicBezTo>
                            <a:pt x="45" y="38"/>
                            <a:pt x="45" y="40"/>
                            <a:pt x="45" y="41"/>
                          </a:cubicBezTo>
                          <a:cubicBezTo>
                            <a:pt x="45" y="40"/>
                            <a:pt x="45" y="38"/>
                            <a:pt x="45" y="37"/>
                          </a:cubicBezTo>
                          <a:cubicBezTo>
                            <a:pt x="45" y="37"/>
                            <a:pt x="45" y="37"/>
                            <a:pt x="45" y="37"/>
                          </a:cubicBezTo>
                          <a:cubicBezTo>
                            <a:pt x="45" y="38"/>
                            <a:pt x="45" y="39"/>
                            <a:pt x="45" y="40"/>
                          </a:cubicBezTo>
                          <a:cubicBezTo>
                            <a:pt x="45" y="40"/>
                            <a:pt x="45" y="40"/>
                            <a:pt x="45" y="41"/>
                          </a:cubicBezTo>
                          <a:cubicBezTo>
                            <a:pt x="45" y="41"/>
                            <a:pt x="45" y="41"/>
                            <a:pt x="45" y="41"/>
                          </a:cubicBezTo>
                          <a:cubicBezTo>
                            <a:pt x="45" y="41"/>
                            <a:pt x="45" y="41"/>
                            <a:pt x="45" y="41"/>
                          </a:cubicBezTo>
                          <a:cubicBezTo>
                            <a:pt x="45" y="43"/>
                            <a:pt x="45" y="46"/>
                            <a:pt x="44" y="48"/>
                          </a:cubicBezTo>
                          <a:cubicBezTo>
                            <a:pt x="44" y="48"/>
                            <a:pt x="44" y="49"/>
                            <a:pt x="44" y="49"/>
                          </a:cubicBezTo>
                          <a:cubicBezTo>
                            <a:pt x="44" y="49"/>
                            <a:pt x="44" y="50"/>
                            <a:pt x="44" y="50"/>
                          </a:cubicBezTo>
                          <a:cubicBezTo>
                            <a:pt x="44" y="49"/>
                            <a:pt x="44" y="49"/>
                            <a:pt x="44" y="49"/>
                          </a:cubicBezTo>
                          <a:cubicBezTo>
                            <a:pt x="43" y="53"/>
                            <a:pt x="41" y="56"/>
                            <a:pt x="39" y="60"/>
                          </a:cubicBezTo>
                          <a:cubicBezTo>
                            <a:pt x="39" y="60"/>
                            <a:pt x="39" y="60"/>
                            <a:pt x="39" y="60"/>
                          </a:cubicBezTo>
                          <a:cubicBezTo>
                            <a:pt x="39" y="60"/>
                            <a:pt x="39" y="60"/>
                            <a:pt x="39" y="60"/>
                          </a:cubicBezTo>
                          <a:cubicBezTo>
                            <a:pt x="39" y="60"/>
                            <a:pt x="39" y="60"/>
                            <a:pt x="39" y="60"/>
                          </a:cubicBezTo>
                          <a:cubicBezTo>
                            <a:pt x="39" y="60"/>
                            <a:pt x="39" y="60"/>
                            <a:pt x="39" y="60"/>
                          </a:cubicBezTo>
                          <a:cubicBezTo>
                            <a:pt x="39" y="60"/>
                            <a:pt x="39" y="60"/>
                            <a:pt x="39" y="60"/>
                          </a:cubicBezTo>
                          <a:cubicBezTo>
                            <a:pt x="39" y="61"/>
                            <a:pt x="39" y="61"/>
                            <a:pt x="39" y="61"/>
                          </a:cubicBezTo>
                          <a:cubicBezTo>
                            <a:pt x="38" y="62"/>
                            <a:pt x="37" y="63"/>
                            <a:pt x="36" y="64"/>
                          </a:cubicBezTo>
                          <a:cubicBezTo>
                            <a:pt x="35" y="65"/>
                            <a:pt x="34" y="66"/>
                            <a:pt x="33" y="67"/>
                          </a:cubicBezTo>
                          <a:cubicBezTo>
                            <a:pt x="32" y="68"/>
                            <a:pt x="31" y="69"/>
                            <a:pt x="29" y="69"/>
                          </a:cubicBezTo>
                          <a:cubicBezTo>
                            <a:pt x="29" y="70"/>
                            <a:pt x="28" y="70"/>
                            <a:pt x="27" y="71"/>
                          </a:cubicBezTo>
                          <a:cubicBezTo>
                            <a:pt x="26" y="71"/>
                            <a:pt x="26" y="71"/>
                            <a:pt x="26" y="71"/>
                          </a:cubicBezTo>
                          <a:cubicBezTo>
                            <a:pt x="25" y="71"/>
                            <a:pt x="25" y="71"/>
                            <a:pt x="25" y="71"/>
                          </a:cubicBezTo>
                          <a:cubicBezTo>
                            <a:pt x="25" y="71"/>
                            <a:pt x="25" y="71"/>
                            <a:pt x="24" y="71"/>
                          </a:cubicBezTo>
                          <a:cubicBezTo>
                            <a:pt x="24" y="71"/>
                            <a:pt x="24" y="71"/>
                            <a:pt x="24" y="71"/>
                          </a:cubicBezTo>
                          <a:cubicBezTo>
                            <a:pt x="24" y="71"/>
                            <a:pt x="23" y="71"/>
                            <a:pt x="23" y="71"/>
                          </a:cubicBezTo>
                          <a:cubicBezTo>
                            <a:pt x="23" y="71"/>
                            <a:pt x="22" y="71"/>
                            <a:pt x="22" y="71"/>
                          </a:cubicBezTo>
                          <a:cubicBezTo>
                            <a:pt x="21" y="70"/>
                            <a:pt x="20" y="70"/>
                            <a:pt x="19" y="69"/>
                          </a:cubicBezTo>
                          <a:cubicBezTo>
                            <a:pt x="17" y="68"/>
                            <a:pt x="15" y="66"/>
                            <a:pt x="13" y="64"/>
                          </a:cubicBezTo>
                          <a:cubicBezTo>
                            <a:pt x="12" y="63"/>
                            <a:pt x="11" y="62"/>
                            <a:pt x="10" y="61"/>
                          </a:cubicBezTo>
                          <a:cubicBezTo>
                            <a:pt x="9" y="59"/>
                            <a:pt x="8" y="57"/>
                            <a:pt x="7" y="56"/>
                          </a:cubicBezTo>
                          <a:close/>
                          <a:moveTo>
                            <a:pt x="44" y="31"/>
                          </a:moveTo>
                          <a:cubicBezTo>
                            <a:pt x="43" y="30"/>
                            <a:pt x="43" y="29"/>
                            <a:pt x="43" y="28"/>
                          </a:cubicBezTo>
                          <a:cubicBezTo>
                            <a:pt x="43" y="29"/>
                            <a:pt x="43" y="30"/>
                            <a:pt x="43" y="30"/>
                          </a:cubicBezTo>
                          <a:cubicBezTo>
                            <a:pt x="44" y="31"/>
                            <a:pt x="44" y="31"/>
                            <a:pt x="44" y="31"/>
                          </a:cubicBezTo>
                          <a:close/>
                          <a:moveTo>
                            <a:pt x="45" y="36"/>
                          </a:moveTo>
                          <a:cubicBezTo>
                            <a:pt x="45" y="36"/>
                            <a:pt x="45" y="36"/>
                            <a:pt x="45" y="36"/>
                          </a:cubicBezTo>
                          <a:cubicBezTo>
                            <a:pt x="45" y="36"/>
                            <a:pt x="45" y="36"/>
                            <a:pt x="45" y="35"/>
                          </a:cubicBezTo>
                          <a:cubicBezTo>
                            <a:pt x="45" y="36"/>
                            <a:pt x="45" y="36"/>
                            <a:pt x="45" y="36"/>
                          </a:cubicBezTo>
                          <a:close/>
                          <a:moveTo>
                            <a:pt x="39" y="20"/>
                          </a:moveTo>
                          <a:cubicBezTo>
                            <a:pt x="39" y="19"/>
                            <a:pt x="38" y="19"/>
                            <a:pt x="38" y="18"/>
                          </a:cubicBezTo>
                          <a:cubicBezTo>
                            <a:pt x="38" y="19"/>
                            <a:pt x="39" y="19"/>
                            <a:pt x="39" y="20"/>
                          </a:cubicBezTo>
                          <a:cubicBezTo>
                            <a:pt x="39" y="20"/>
                            <a:pt x="39" y="20"/>
                            <a:pt x="39" y="20"/>
                          </a:cubicBezTo>
                          <a:close/>
                          <a:moveTo>
                            <a:pt x="15" y="70"/>
                          </a:moveTo>
                          <a:cubicBezTo>
                            <a:pt x="15" y="70"/>
                            <a:pt x="15" y="70"/>
                            <a:pt x="15" y="70"/>
                          </a:cubicBezTo>
                          <a:cubicBezTo>
                            <a:pt x="15" y="70"/>
                            <a:pt x="15" y="70"/>
                            <a:pt x="15" y="70"/>
                          </a:cubicBezTo>
                          <a:cubicBezTo>
                            <a:pt x="15" y="70"/>
                            <a:pt x="15" y="70"/>
                            <a:pt x="15" y="70"/>
                          </a:cubicBezTo>
                          <a:close/>
                          <a:moveTo>
                            <a:pt x="14" y="70"/>
                          </a:moveTo>
                          <a:cubicBezTo>
                            <a:pt x="14" y="70"/>
                            <a:pt x="14" y="70"/>
                            <a:pt x="14" y="70"/>
                          </a:cubicBezTo>
                          <a:cubicBezTo>
                            <a:pt x="14" y="70"/>
                            <a:pt x="14" y="70"/>
                            <a:pt x="14" y="70"/>
                          </a:cubicBezTo>
                          <a:close/>
                          <a:moveTo>
                            <a:pt x="15" y="70"/>
                          </a:moveTo>
                          <a:cubicBezTo>
                            <a:pt x="15" y="70"/>
                            <a:pt x="15" y="70"/>
                            <a:pt x="15" y="70"/>
                          </a:cubicBezTo>
                          <a:cubicBezTo>
                            <a:pt x="15" y="70"/>
                            <a:pt x="15" y="70"/>
                            <a:pt x="15" y="70"/>
                          </a:cubicBezTo>
                          <a:close/>
                          <a:moveTo>
                            <a:pt x="8" y="64"/>
                          </a:moveTo>
                          <a:cubicBezTo>
                            <a:pt x="9" y="64"/>
                            <a:pt x="9" y="65"/>
                            <a:pt x="10" y="65"/>
                          </a:cubicBezTo>
                          <a:cubicBezTo>
                            <a:pt x="10" y="65"/>
                            <a:pt x="10" y="65"/>
                            <a:pt x="10" y="65"/>
                          </a:cubicBezTo>
                          <a:cubicBezTo>
                            <a:pt x="10" y="65"/>
                            <a:pt x="10" y="65"/>
                            <a:pt x="10" y="65"/>
                          </a:cubicBezTo>
                          <a:cubicBezTo>
                            <a:pt x="10" y="65"/>
                            <a:pt x="11" y="65"/>
                            <a:pt x="10" y="65"/>
                          </a:cubicBezTo>
                          <a:cubicBezTo>
                            <a:pt x="10" y="65"/>
                            <a:pt x="10" y="65"/>
                            <a:pt x="10" y="65"/>
                          </a:cubicBezTo>
                          <a:cubicBezTo>
                            <a:pt x="10" y="65"/>
                            <a:pt x="10" y="65"/>
                            <a:pt x="10" y="65"/>
                          </a:cubicBezTo>
                          <a:cubicBezTo>
                            <a:pt x="10" y="65"/>
                            <a:pt x="10" y="65"/>
                            <a:pt x="10" y="65"/>
                          </a:cubicBezTo>
                          <a:cubicBezTo>
                            <a:pt x="10" y="65"/>
                            <a:pt x="10" y="65"/>
                            <a:pt x="10" y="65"/>
                          </a:cubicBezTo>
                          <a:cubicBezTo>
                            <a:pt x="10" y="65"/>
                            <a:pt x="10" y="66"/>
                            <a:pt x="10" y="66"/>
                          </a:cubicBezTo>
                          <a:cubicBezTo>
                            <a:pt x="10" y="66"/>
                            <a:pt x="10" y="66"/>
                            <a:pt x="10" y="66"/>
                          </a:cubicBezTo>
                          <a:cubicBezTo>
                            <a:pt x="10" y="66"/>
                            <a:pt x="10" y="66"/>
                            <a:pt x="11" y="66"/>
                          </a:cubicBezTo>
                          <a:cubicBezTo>
                            <a:pt x="10" y="66"/>
                            <a:pt x="10" y="65"/>
                            <a:pt x="10" y="65"/>
                          </a:cubicBezTo>
                          <a:cubicBezTo>
                            <a:pt x="10" y="65"/>
                            <a:pt x="10" y="65"/>
                            <a:pt x="10" y="65"/>
                          </a:cubicBezTo>
                          <a:cubicBezTo>
                            <a:pt x="10" y="65"/>
                            <a:pt x="10" y="65"/>
                            <a:pt x="10" y="65"/>
                          </a:cubicBezTo>
                          <a:cubicBezTo>
                            <a:pt x="10" y="65"/>
                            <a:pt x="10" y="65"/>
                            <a:pt x="10" y="65"/>
                          </a:cubicBezTo>
                          <a:cubicBezTo>
                            <a:pt x="10" y="65"/>
                            <a:pt x="10" y="65"/>
                            <a:pt x="9" y="65"/>
                          </a:cubicBezTo>
                          <a:cubicBezTo>
                            <a:pt x="9" y="65"/>
                            <a:pt x="9" y="65"/>
                            <a:pt x="9" y="64"/>
                          </a:cubicBezTo>
                          <a:cubicBezTo>
                            <a:pt x="8" y="64"/>
                            <a:pt x="8" y="64"/>
                            <a:pt x="8"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4638"/>
                    <p:cNvSpPr>
                      <a:spLocks/>
                    </p:cNvSpPr>
                    <p:nvPr/>
                  </p:nvSpPr>
                  <p:spPr bwMode="auto">
                    <a:xfrm>
                      <a:off x="2228" y="265"/>
                      <a:ext cx="0" cy="4"/>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4639"/>
                    <p:cNvSpPr>
                      <a:spLocks/>
                    </p:cNvSpPr>
                    <p:nvPr/>
                  </p:nvSpPr>
                  <p:spPr bwMode="auto">
                    <a:xfrm>
                      <a:off x="2228" y="261"/>
                      <a:ext cx="4" cy="28"/>
                    </a:xfrm>
                    <a:custGeom>
                      <a:avLst/>
                      <a:gdLst>
                        <a:gd name="T0" fmla="*/ 0 w 1"/>
                        <a:gd name="T1" fmla="*/ 1 h 7"/>
                        <a:gd name="T2" fmla="*/ 0 w 1"/>
                        <a:gd name="T3" fmla="*/ 2 h 7"/>
                        <a:gd name="T4" fmla="*/ 0 w 1"/>
                        <a:gd name="T5" fmla="*/ 3 h 7"/>
                        <a:gd name="T6" fmla="*/ 1 w 1"/>
                        <a:gd name="T7" fmla="*/ 4 h 7"/>
                        <a:gd name="T8" fmla="*/ 1 w 1"/>
                        <a:gd name="T9" fmla="*/ 4 h 7"/>
                        <a:gd name="T10" fmla="*/ 1 w 1"/>
                        <a:gd name="T11" fmla="*/ 4 h 7"/>
                        <a:gd name="T12" fmla="*/ 1 w 1"/>
                        <a:gd name="T13" fmla="*/ 4 h 7"/>
                        <a:gd name="T14" fmla="*/ 1 w 1"/>
                        <a:gd name="T15" fmla="*/ 5 h 7"/>
                        <a:gd name="T16" fmla="*/ 1 w 1"/>
                        <a:gd name="T17" fmla="*/ 5 h 7"/>
                        <a:gd name="T18" fmla="*/ 0 w 1"/>
                        <a:gd name="T19" fmla="*/ 6 h 7"/>
                        <a:gd name="T20" fmla="*/ 1 w 1"/>
                        <a:gd name="T21" fmla="*/ 7 h 7"/>
                        <a:gd name="T22" fmla="*/ 1 w 1"/>
                        <a:gd name="T23" fmla="*/ 7 h 7"/>
                        <a:gd name="T24" fmla="*/ 1 w 1"/>
                        <a:gd name="T25" fmla="*/ 7 h 7"/>
                        <a:gd name="T26" fmla="*/ 1 w 1"/>
                        <a:gd name="T27" fmla="*/ 7 h 7"/>
                        <a:gd name="T28" fmla="*/ 1 w 1"/>
                        <a:gd name="T29" fmla="*/ 7 h 7"/>
                        <a:gd name="T30" fmla="*/ 1 w 1"/>
                        <a:gd name="T31" fmla="*/ 7 h 7"/>
                        <a:gd name="T32" fmla="*/ 1 w 1"/>
                        <a:gd name="T33" fmla="*/ 7 h 7"/>
                        <a:gd name="T34" fmla="*/ 0 w 1"/>
                        <a:gd name="T35" fmla="*/ 6 h 7"/>
                        <a:gd name="T36" fmla="*/ 0 w 1"/>
                        <a:gd name="T37" fmla="*/ 5 h 7"/>
                        <a:gd name="T38" fmla="*/ 1 w 1"/>
                        <a:gd name="T39" fmla="*/ 4 h 7"/>
                        <a:gd name="T40" fmla="*/ 0 w 1"/>
                        <a:gd name="T41" fmla="*/ 4 h 7"/>
                        <a:gd name="T42" fmla="*/ 0 w 1"/>
                        <a:gd name="T43" fmla="*/ 4 h 7"/>
                        <a:gd name="T44" fmla="*/ 0 w 1"/>
                        <a:gd name="T45" fmla="*/ 2 h 7"/>
                        <a:gd name="T46" fmla="*/ 0 w 1"/>
                        <a:gd name="T47" fmla="*/ 1 h 7"/>
                        <a:gd name="T48" fmla="*/ 0 w 1"/>
                        <a:gd name="T49" fmla="*/ 0 h 7"/>
                        <a:gd name="T50" fmla="*/ 0 w 1"/>
                        <a:gd name="T51" fmla="*/ 1 h 7"/>
                        <a:gd name="T52" fmla="*/ 0 w 1"/>
                        <a:gd name="T5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 h="7">
                          <a:moveTo>
                            <a:pt x="0" y="1"/>
                          </a:moveTo>
                          <a:cubicBezTo>
                            <a:pt x="0" y="1"/>
                            <a:pt x="0" y="2"/>
                            <a:pt x="0" y="2"/>
                          </a:cubicBezTo>
                          <a:cubicBezTo>
                            <a:pt x="0" y="2"/>
                            <a:pt x="0" y="3"/>
                            <a:pt x="0" y="3"/>
                          </a:cubicBezTo>
                          <a:cubicBezTo>
                            <a:pt x="0" y="3"/>
                            <a:pt x="1" y="4"/>
                            <a:pt x="1" y="4"/>
                          </a:cubicBezTo>
                          <a:cubicBezTo>
                            <a:pt x="1" y="4"/>
                            <a:pt x="1" y="4"/>
                            <a:pt x="1" y="4"/>
                          </a:cubicBezTo>
                          <a:cubicBezTo>
                            <a:pt x="1" y="4"/>
                            <a:pt x="1" y="4"/>
                            <a:pt x="1" y="4"/>
                          </a:cubicBezTo>
                          <a:cubicBezTo>
                            <a:pt x="1" y="4"/>
                            <a:pt x="1" y="4"/>
                            <a:pt x="1" y="4"/>
                          </a:cubicBezTo>
                          <a:cubicBezTo>
                            <a:pt x="1" y="4"/>
                            <a:pt x="1" y="4"/>
                            <a:pt x="1" y="5"/>
                          </a:cubicBezTo>
                          <a:cubicBezTo>
                            <a:pt x="1" y="5"/>
                            <a:pt x="1" y="5"/>
                            <a:pt x="1" y="5"/>
                          </a:cubicBezTo>
                          <a:cubicBezTo>
                            <a:pt x="1" y="5"/>
                            <a:pt x="0" y="5"/>
                            <a:pt x="0" y="6"/>
                          </a:cubicBezTo>
                          <a:cubicBezTo>
                            <a:pt x="0" y="6"/>
                            <a:pt x="1" y="6"/>
                            <a:pt x="1" y="7"/>
                          </a:cubicBezTo>
                          <a:cubicBezTo>
                            <a:pt x="1" y="7"/>
                            <a:pt x="1" y="7"/>
                            <a:pt x="1" y="7"/>
                          </a:cubicBezTo>
                          <a:cubicBezTo>
                            <a:pt x="1" y="7"/>
                            <a:pt x="1" y="7"/>
                            <a:pt x="1" y="7"/>
                          </a:cubicBezTo>
                          <a:cubicBezTo>
                            <a:pt x="1" y="7"/>
                            <a:pt x="1" y="7"/>
                            <a:pt x="1" y="7"/>
                          </a:cubicBezTo>
                          <a:cubicBezTo>
                            <a:pt x="1" y="7"/>
                            <a:pt x="1" y="7"/>
                            <a:pt x="1" y="7"/>
                          </a:cubicBezTo>
                          <a:cubicBezTo>
                            <a:pt x="1" y="7"/>
                            <a:pt x="1" y="7"/>
                            <a:pt x="1" y="7"/>
                          </a:cubicBezTo>
                          <a:cubicBezTo>
                            <a:pt x="1" y="7"/>
                            <a:pt x="1" y="7"/>
                            <a:pt x="1" y="7"/>
                          </a:cubicBezTo>
                          <a:cubicBezTo>
                            <a:pt x="1" y="6"/>
                            <a:pt x="0" y="6"/>
                            <a:pt x="0" y="6"/>
                          </a:cubicBezTo>
                          <a:cubicBezTo>
                            <a:pt x="0" y="5"/>
                            <a:pt x="0" y="5"/>
                            <a:pt x="0" y="5"/>
                          </a:cubicBezTo>
                          <a:cubicBezTo>
                            <a:pt x="1" y="4"/>
                            <a:pt x="1" y="4"/>
                            <a:pt x="1" y="4"/>
                          </a:cubicBezTo>
                          <a:cubicBezTo>
                            <a:pt x="1" y="4"/>
                            <a:pt x="1" y="4"/>
                            <a:pt x="0" y="4"/>
                          </a:cubicBezTo>
                          <a:cubicBezTo>
                            <a:pt x="0" y="4"/>
                            <a:pt x="0" y="4"/>
                            <a:pt x="0" y="4"/>
                          </a:cubicBezTo>
                          <a:cubicBezTo>
                            <a:pt x="0" y="3"/>
                            <a:pt x="0" y="3"/>
                            <a:pt x="0" y="2"/>
                          </a:cubicBezTo>
                          <a:cubicBezTo>
                            <a:pt x="0" y="2"/>
                            <a:pt x="0" y="2"/>
                            <a:pt x="0" y="1"/>
                          </a:cubicBezTo>
                          <a:cubicBezTo>
                            <a:pt x="0" y="1"/>
                            <a:pt x="0" y="1"/>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4640"/>
                    <p:cNvSpPr>
                      <a:spLocks/>
                    </p:cNvSpPr>
                    <p:nvPr/>
                  </p:nvSpPr>
                  <p:spPr bwMode="auto">
                    <a:xfrm>
                      <a:off x="2232" y="261"/>
                      <a:ext cx="0" cy="4"/>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Rectangle 14641"/>
                    <p:cNvSpPr>
                      <a:spLocks noChangeArrowheads="1"/>
                    </p:cNvSpPr>
                    <p:nvPr/>
                  </p:nvSpPr>
                  <p:spPr bwMode="auto">
                    <a:xfrm>
                      <a:off x="2355" y="17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4642"/>
                    <p:cNvSpPr>
                      <a:spLocks/>
                    </p:cNvSpPr>
                    <p:nvPr/>
                  </p:nvSpPr>
                  <p:spPr bwMode="auto">
                    <a:xfrm>
                      <a:off x="2228" y="261"/>
                      <a:ext cx="4" cy="4"/>
                    </a:xfrm>
                    <a:custGeom>
                      <a:avLst/>
                      <a:gdLst>
                        <a:gd name="T0" fmla="*/ 1 w 1"/>
                        <a:gd name="T1" fmla="*/ 1 h 1"/>
                        <a:gd name="T2" fmla="*/ 1 w 1"/>
                        <a:gd name="T3" fmla="*/ 1 h 1"/>
                        <a:gd name="T4" fmla="*/ 0 w 1"/>
                        <a:gd name="T5" fmla="*/ 1 h 1"/>
                        <a:gd name="T6" fmla="*/ 0 w 1"/>
                        <a:gd name="T7" fmla="*/ 1 h 1"/>
                        <a:gd name="T8" fmla="*/ 0 w 1"/>
                        <a:gd name="T9" fmla="*/ 0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1"/>
                            <a:pt x="1" y="1"/>
                          </a:cubicBezTo>
                          <a:cubicBezTo>
                            <a:pt x="0" y="1"/>
                            <a:pt x="0" y="1"/>
                            <a:pt x="0" y="1"/>
                          </a:cubicBezTo>
                          <a:cubicBezTo>
                            <a:pt x="0" y="1"/>
                            <a:pt x="0" y="1"/>
                            <a:pt x="0" y="1"/>
                          </a:cubicBezTo>
                          <a:cubicBezTo>
                            <a:pt x="0" y="1"/>
                            <a:pt x="0"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4643"/>
                    <p:cNvSpPr>
                      <a:spLocks/>
                    </p:cNvSpPr>
                    <p:nvPr/>
                  </p:nvSpPr>
                  <p:spPr bwMode="auto">
                    <a:xfrm>
                      <a:off x="2232" y="26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4644"/>
                    <p:cNvSpPr>
                      <a:spLocks/>
                    </p:cNvSpPr>
                    <p:nvPr/>
                  </p:nvSpPr>
                  <p:spPr bwMode="auto">
                    <a:xfrm>
                      <a:off x="2232" y="26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4645"/>
                    <p:cNvSpPr>
                      <a:spLocks/>
                    </p:cNvSpPr>
                    <p:nvPr/>
                  </p:nvSpPr>
                  <p:spPr bwMode="auto">
                    <a:xfrm>
                      <a:off x="2232" y="26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4646"/>
                    <p:cNvSpPr>
                      <a:spLocks/>
                    </p:cNvSpPr>
                    <p:nvPr/>
                  </p:nvSpPr>
                  <p:spPr bwMode="auto">
                    <a:xfrm>
                      <a:off x="2228" y="261"/>
                      <a:ext cx="4" cy="4"/>
                    </a:xfrm>
                    <a:custGeom>
                      <a:avLst/>
                      <a:gdLst>
                        <a:gd name="T0" fmla="*/ 1 w 1"/>
                        <a:gd name="T1" fmla="*/ 1 h 1"/>
                        <a:gd name="T2" fmla="*/ 1 w 1"/>
                        <a:gd name="T3" fmla="*/ 1 h 1"/>
                        <a:gd name="T4" fmla="*/ 0 w 1"/>
                        <a:gd name="T5" fmla="*/ 0 h 1"/>
                        <a:gd name="T6" fmla="*/ 1 w 1"/>
                        <a:gd name="T7" fmla="*/ 0 h 1"/>
                        <a:gd name="T8" fmla="*/ 1 w 1"/>
                        <a:gd name="T9" fmla="*/ 0 h 1"/>
                        <a:gd name="T10" fmla="*/ 1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1"/>
                            <a:pt x="1" y="1"/>
                          </a:cubicBezTo>
                          <a:cubicBezTo>
                            <a:pt x="1" y="0"/>
                            <a:pt x="0" y="0"/>
                            <a:pt x="0" y="0"/>
                          </a:cubicBezTo>
                          <a:cubicBezTo>
                            <a:pt x="0" y="0"/>
                            <a:pt x="1" y="0"/>
                            <a:pt x="1" y="0"/>
                          </a:cubicBezTo>
                          <a:cubicBezTo>
                            <a:pt x="1" y="0"/>
                            <a:pt x="1" y="0"/>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4647"/>
                    <p:cNvSpPr>
                      <a:spLocks/>
                    </p:cNvSpPr>
                    <p:nvPr/>
                  </p:nvSpPr>
                  <p:spPr bwMode="auto">
                    <a:xfrm>
                      <a:off x="2228" y="261"/>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4648"/>
                    <p:cNvSpPr>
                      <a:spLocks noEditPoints="1"/>
                    </p:cNvSpPr>
                    <p:nvPr/>
                  </p:nvSpPr>
                  <p:spPr bwMode="auto">
                    <a:xfrm>
                      <a:off x="2224" y="109"/>
                      <a:ext cx="160" cy="250"/>
                    </a:xfrm>
                    <a:custGeom>
                      <a:avLst/>
                      <a:gdLst>
                        <a:gd name="T0" fmla="*/ 1 w 39"/>
                        <a:gd name="T1" fmla="*/ 35 h 61"/>
                        <a:gd name="T2" fmla="*/ 1 w 39"/>
                        <a:gd name="T3" fmla="*/ 34 h 61"/>
                        <a:gd name="T4" fmla="*/ 1 w 39"/>
                        <a:gd name="T5" fmla="*/ 33 h 61"/>
                        <a:gd name="T6" fmla="*/ 1 w 39"/>
                        <a:gd name="T7" fmla="*/ 34 h 61"/>
                        <a:gd name="T8" fmla="*/ 1 w 39"/>
                        <a:gd name="T9" fmla="*/ 37 h 61"/>
                        <a:gd name="T10" fmla="*/ 2 w 39"/>
                        <a:gd name="T11" fmla="*/ 37 h 61"/>
                        <a:gd name="T12" fmla="*/ 2 w 39"/>
                        <a:gd name="T13" fmla="*/ 37 h 61"/>
                        <a:gd name="T14" fmla="*/ 2 w 39"/>
                        <a:gd name="T15" fmla="*/ 38 h 61"/>
                        <a:gd name="T16" fmla="*/ 3 w 39"/>
                        <a:gd name="T17" fmla="*/ 41 h 61"/>
                        <a:gd name="T18" fmla="*/ 7 w 39"/>
                        <a:gd name="T19" fmla="*/ 53 h 61"/>
                        <a:gd name="T20" fmla="*/ 11 w 39"/>
                        <a:gd name="T21" fmla="*/ 58 h 61"/>
                        <a:gd name="T22" fmla="*/ 12 w 39"/>
                        <a:gd name="T23" fmla="*/ 59 h 61"/>
                        <a:gd name="T24" fmla="*/ 16 w 39"/>
                        <a:gd name="T25" fmla="*/ 61 h 61"/>
                        <a:gd name="T26" fmla="*/ 20 w 39"/>
                        <a:gd name="T27" fmla="*/ 61 h 61"/>
                        <a:gd name="T28" fmla="*/ 26 w 39"/>
                        <a:gd name="T29" fmla="*/ 59 h 61"/>
                        <a:gd name="T30" fmla="*/ 29 w 39"/>
                        <a:gd name="T31" fmla="*/ 56 h 61"/>
                        <a:gd name="T32" fmla="*/ 33 w 39"/>
                        <a:gd name="T33" fmla="*/ 53 h 61"/>
                        <a:gd name="T34" fmla="*/ 35 w 39"/>
                        <a:gd name="T35" fmla="*/ 50 h 61"/>
                        <a:gd name="T36" fmla="*/ 37 w 39"/>
                        <a:gd name="T37" fmla="*/ 45 h 61"/>
                        <a:gd name="T38" fmla="*/ 37 w 39"/>
                        <a:gd name="T39" fmla="*/ 41 h 61"/>
                        <a:gd name="T40" fmla="*/ 38 w 39"/>
                        <a:gd name="T41" fmla="*/ 37 h 61"/>
                        <a:gd name="T42" fmla="*/ 39 w 39"/>
                        <a:gd name="T43" fmla="*/ 34 h 61"/>
                        <a:gd name="T44" fmla="*/ 38 w 39"/>
                        <a:gd name="T45" fmla="*/ 33 h 61"/>
                        <a:gd name="T46" fmla="*/ 38 w 39"/>
                        <a:gd name="T47" fmla="*/ 29 h 61"/>
                        <a:gd name="T48" fmla="*/ 37 w 39"/>
                        <a:gd name="T49" fmla="*/ 26 h 61"/>
                        <a:gd name="T50" fmla="*/ 36 w 39"/>
                        <a:gd name="T51" fmla="*/ 22 h 61"/>
                        <a:gd name="T52" fmla="*/ 35 w 39"/>
                        <a:gd name="T53" fmla="*/ 21 h 61"/>
                        <a:gd name="T54" fmla="*/ 34 w 39"/>
                        <a:gd name="T55" fmla="*/ 19 h 61"/>
                        <a:gd name="T56" fmla="*/ 32 w 39"/>
                        <a:gd name="T57" fmla="*/ 15 h 61"/>
                        <a:gd name="T58" fmla="*/ 32 w 39"/>
                        <a:gd name="T59" fmla="*/ 14 h 61"/>
                        <a:gd name="T60" fmla="*/ 30 w 39"/>
                        <a:gd name="T61" fmla="*/ 12 h 61"/>
                        <a:gd name="T62" fmla="*/ 28 w 39"/>
                        <a:gd name="T63" fmla="*/ 8 h 61"/>
                        <a:gd name="T64" fmla="*/ 26 w 39"/>
                        <a:gd name="T65" fmla="*/ 6 h 61"/>
                        <a:gd name="T66" fmla="*/ 23 w 39"/>
                        <a:gd name="T67" fmla="*/ 3 h 61"/>
                        <a:gd name="T68" fmla="*/ 19 w 39"/>
                        <a:gd name="T69" fmla="*/ 0 h 61"/>
                        <a:gd name="T70" fmla="*/ 19 w 39"/>
                        <a:gd name="T71" fmla="*/ 0 h 61"/>
                        <a:gd name="T72" fmla="*/ 19 w 39"/>
                        <a:gd name="T73" fmla="*/ 0 h 61"/>
                        <a:gd name="T74" fmla="*/ 15 w 39"/>
                        <a:gd name="T75" fmla="*/ 3 h 61"/>
                        <a:gd name="T76" fmla="*/ 12 w 39"/>
                        <a:gd name="T77" fmla="*/ 6 h 61"/>
                        <a:gd name="T78" fmla="*/ 10 w 39"/>
                        <a:gd name="T79" fmla="*/ 8 h 61"/>
                        <a:gd name="T80" fmla="*/ 8 w 39"/>
                        <a:gd name="T81" fmla="*/ 12 h 61"/>
                        <a:gd name="T82" fmla="*/ 6 w 39"/>
                        <a:gd name="T83" fmla="*/ 15 h 61"/>
                        <a:gd name="T84" fmla="*/ 5 w 39"/>
                        <a:gd name="T85" fmla="*/ 19 h 61"/>
                        <a:gd name="T86" fmla="*/ 3 w 39"/>
                        <a:gd name="T87" fmla="*/ 22 h 61"/>
                        <a:gd name="T88" fmla="*/ 2 w 39"/>
                        <a:gd name="T89" fmla="*/ 26 h 61"/>
                        <a:gd name="T90" fmla="*/ 2 w 39"/>
                        <a:gd name="T91" fmla="*/ 24 h 61"/>
                        <a:gd name="T92" fmla="*/ 3 w 39"/>
                        <a:gd name="T93" fmla="*/ 22 h 61"/>
                        <a:gd name="T94" fmla="*/ 2 w 39"/>
                        <a:gd name="T95" fmla="*/ 26 h 61"/>
                        <a:gd name="T96" fmla="*/ 1 w 39"/>
                        <a:gd name="T97" fmla="*/ 29 h 61"/>
                        <a:gd name="T98" fmla="*/ 1 w 39"/>
                        <a:gd name="T99" fmla="*/ 33 h 61"/>
                        <a:gd name="T100" fmla="*/ 5 w 39"/>
                        <a:gd name="T101" fmla="*/ 37 h 61"/>
                        <a:gd name="T102" fmla="*/ 5 w 39"/>
                        <a:gd name="T103" fmla="*/ 30 h 61"/>
                        <a:gd name="T104" fmla="*/ 19 w 39"/>
                        <a:gd name="T105" fmla="*/ 6 h 61"/>
                        <a:gd name="T106" fmla="*/ 21 w 39"/>
                        <a:gd name="T107" fmla="*/ 7 h 61"/>
                        <a:gd name="T108" fmla="*/ 32 w 39"/>
                        <a:gd name="T109" fmla="*/ 40 h 61"/>
                        <a:gd name="T110" fmla="*/ 22 w 39"/>
                        <a:gd name="T111" fmla="*/ 55 h 61"/>
                        <a:gd name="T112" fmla="*/ 16 w 39"/>
                        <a:gd name="T113" fmla="*/ 56 h 61"/>
                        <a:gd name="T114" fmla="*/ 10 w 39"/>
                        <a:gd name="T115" fmla="*/ 53 h 61"/>
                        <a:gd name="T116" fmla="*/ 6 w 39"/>
                        <a:gd name="T117" fmla="*/ 46 h 61"/>
                        <a:gd name="T118" fmla="*/ 2 w 39"/>
                        <a:gd name="T119"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 h="61">
                          <a:moveTo>
                            <a:pt x="0" y="34"/>
                          </a:moveTo>
                          <a:cubicBezTo>
                            <a:pt x="0" y="35"/>
                            <a:pt x="0" y="35"/>
                            <a:pt x="0" y="35"/>
                          </a:cubicBezTo>
                          <a:cubicBezTo>
                            <a:pt x="0" y="36"/>
                            <a:pt x="0" y="36"/>
                            <a:pt x="0" y="36"/>
                          </a:cubicBezTo>
                          <a:cubicBezTo>
                            <a:pt x="0" y="36"/>
                            <a:pt x="0" y="37"/>
                            <a:pt x="0" y="37"/>
                          </a:cubicBezTo>
                          <a:cubicBezTo>
                            <a:pt x="1" y="37"/>
                            <a:pt x="1" y="37"/>
                            <a:pt x="1" y="37"/>
                          </a:cubicBezTo>
                          <a:cubicBezTo>
                            <a:pt x="1" y="37"/>
                            <a:pt x="1" y="37"/>
                            <a:pt x="1" y="37"/>
                          </a:cubicBezTo>
                          <a:cubicBezTo>
                            <a:pt x="1" y="37"/>
                            <a:pt x="1" y="37"/>
                            <a:pt x="1" y="36"/>
                          </a:cubicBezTo>
                          <a:cubicBezTo>
                            <a:pt x="0" y="36"/>
                            <a:pt x="0" y="35"/>
                            <a:pt x="1" y="35"/>
                          </a:cubicBezTo>
                          <a:cubicBezTo>
                            <a:pt x="1" y="35"/>
                            <a:pt x="1" y="34"/>
                            <a:pt x="1" y="34"/>
                          </a:cubicBezTo>
                          <a:cubicBezTo>
                            <a:pt x="1" y="34"/>
                            <a:pt x="1" y="34"/>
                            <a:pt x="1" y="34"/>
                          </a:cubicBezTo>
                          <a:cubicBezTo>
                            <a:pt x="1" y="34"/>
                            <a:pt x="1" y="34"/>
                            <a:pt x="1" y="33"/>
                          </a:cubicBezTo>
                          <a:cubicBezTo>
                            <a:pt x="1" y="33"/>
                            <a:pt x="1" y="34"/>
                            <a:pt x="1" y="34"/>
                          </a:cubicBezTo>
                          <a:cubicBezTo>
                            <a:pt x="1" y="34"/>
                            <a:pt x="1" y="34"/>
                            <a:pt x="1" y="34"/>
                          </a:cubicBezTo>
                          <a:cubicBezTo>
                            <a:pt x="1" y="34"/>
                            <a:pt x="1" y="34"/>
                            <a:pt x="1" y="35"/>
                          </a:cubicBezTo>
                          <a:cubicBezTo>
                            <a:pt x="1" y="34"/>
                            <a:pt x="1" y="34"/>
                            <a:pt x="1" y="34"/>
                          </a:cubicBezTo>
                          <a:cubicBezTo>
                            <a:pt x="1" y="34"/>
                            <a:pt x="1" y="34"/>
                            <a:pt x="1" y="34"/>
                          </a:cubicBezTo>
                          <a:cubicBezTo>
                            <a:pt x="1" y="34"/>
                            <a:pt x="1" y="34"/>
                            <a:pt x="1" y="34"/>
                          </a:cubicBezTo>
                          <a:cubicBezTo>
                            <a:pt x="1" y="34"/>
                            <a:pt x="1" y="34"/>
                            <a:pt x="1" y="33"/>
                          </a:cubicBezTo>
                          <a:cubicBezTo>
                            <a:pt x="1" y="33"/>
                            <a:pt x="1" y="33"/>
                            <a:pt x="1" y="33"/>
                          </a:cubicBezTo>
                          <a:cubicBezTo>
                            <a:pt x="1" y="33"/>
                            <a:pt x="1" y="33"/>
                            <a:pt x="1" y="33"/>
                          </a:cubicBezTo>
                          <a:cubicBezTo>
                            <a:pt x="1" y="33"/>
                            <a:pt x="1" y="33"/>
                            <a:pt x="1" y="33"/>
                          </a:cubicBezTo>
                          <a:cubicBezTo>
                            <a:pt x="1" y="33"/>
                            <a:pt x="1" y="33"/>
                            <a:pt x="1" y="33"/>
                          </a:cubicBezTo>
                          <a:cubicBezTo>
                            <a:pt x="1" y="33"/>
                            <a:pt x="1" y="33"/>
                            <a:pt x="1" y="33"/>
                          </a:cubicBezTo>
                          <a:cubicBezTo>
                            <a:pt x="1" y="33"/>
                            <a:pt x="1" y="33"/>
                            <a:pt x="1" y="33"/>
                          </a:cubicBezTo>
                          <a:cubicBezTo>
                            <a:pt x="1" y="32"/>
                            <a:pt x="1" y="32"/>
                            <a:pt x="1" y="32"/>
                          </a:cubicBezTo>
                          <a:cubicBezTo>
                            <a:pt x="1" y="32"/>
                            <a:pt x="1" y="31"/>
                            <a:pt x="1" y="31"/>
                          </a:cubicBezTo>
                          <a:cubicBezTo>
                            <a:pt x="1" y="32"/>
                            <a:pt x="1" y="32"/>
                            <a:pt x="1" y="32"/>
                          </a:cubicBezTo>
                          <a:cubicBezTo>
                            <a:pt x="1" y="33"/>
                            <a:pt x="1" y="33"/>
                            <a:pt x="1" y="33"/>
                          </a:cubicBezTo>
                          <a:cubicBezTo>
                            <a:pt x="1" y="33"/>
                            <a:pt x="2" y="33"/>
                            <a:pt x="2" y="33"/>
                          </a:cubicBezTo>
                          <a:cubicBezTo>
                            <a:pt x="2" y="33"/>
                            <a:pt x="2" y="33"/>
                            <a:pt x="2" y="33"/>
                          </a:cubicBezTo>
                          <a:cubicBezTo>
                            <a:pt x="2" y="33"/>
                            <a:pt x="2" y="33"/>
                            <a:pt x="2" y="33"/>
                          </a:cubicBezTo>
                          <a:cubicBezTo>
                            <a:pt x="2" y="33"/>
                            <a:pt x="2" y="34"/>
                            <a:pt x="1" y="34"/>
                          </a:cubicBezTo>
                          <a:cubicBezTo>
                            <a:pt x="1" y="34"/>
                            <a:pt x="1" y="34"/>
                            <a:pt x="1" y="34"/>
                          </a:cubicBezTo>
                          <a:cubicBezTo>
                            <a:pt x="1" y="34"/>
                            <a:pt x="1" y="35"/>
                            <a:pt x="1" y="35"/>
                          </a:cubicBezTo>
                          <a:cubicBezTo>
                            <a:pt x="1" y="36"/>
                            <a:pt x="1" y="37"/>
                            <a:pt x="1" y="37"/>
                          </a:cubicBezTo>
                          <a:cubicBezTo>
                            <a:pt x="1" y="37"/>
                            <a:pt x="1" y="37"/>
                            <a:pt x="1" y="37"/>
                          </a:cubicBezTo>
                          <a:cubicBezTo>
                            <a:pt x="1" y="37"/>
                            <a:pt x="1" y="37"/>
                            <a:pt x="1" y="37"/>
                          </a:cubicBezTo>
                          <a:cubicBezTo>
                            <a:pt x="1" y="37"/>
                            <a:pt x="1" y="37"/>
                            <a:pt x="1" y="37"/>
                          </a:cubicBezTo>
                          <a:cubicBezTo>
                            <a:pt x="1" y="37"/>
                            <a:pt x="1" y="37"/>
                            <a:pt x="1" y="37"/>
                          </a:cubicBezTo>
                          <a:cubicBezTo>
                            <a:pt x="1" y="37"/>
                            <a:pt x="1" y="37"/>
                            <a:pt x="1" y="37"/>
                          </a:cubicBezTo>
                          <a:cubicBezTo>
                            <a:pt x="1" y="37"/>
                            <a:pt x="1" y="37"/>
                            <a:pt x="1" y="37"/>
                          </a:cubicBezTo>
                          <a:cubicBezTo>
                            <a:pt x="1" y="37"/>
                            <a:pt x="2" y="37"/>
                            <a:pt x="2" y="37"/>
                          </a:cubicBezTo>
                          <a:cubicBezTo>
                            <a:pt x="2" y="37"/>
                            <a:pt x="1" y="37"/>
                            <a:pt x="1" y="37"/>
                          </a:cubicBezTo>
                          <a:cubicBezTo>
                            <a:pt x="1" y="37"/>
                            <a:pt x="1" y="37"/>
                            <a:pt x="1" y="37"/>
                          </a:cubicBezTo>
                          <a:cubicBezTo>
                            <a:pt x="1" y="37"/>
                            <a:pt x="2" y="37"/>
                            <a:pt x="2" y="37"/>
                          </a:cubicBezTo>
                          <a:cubicBezTo>
                            <a:pt x="2" y="37"/>
                            <a:pt x="2" y="37"/>
                            <a:pt x="2" y="37"/>
                          </a:cubicBezTo>
                          <a:cubicBezTo>
                            <a:pt x="2" y="37"/>
                            <a:pt x="2" y="37"/>
                            <a:pt x="2" y="37"/>
                          </a:cubicBezTo>
                          <a:cubicBezTo>
                            <a:pt x="2" y="37"/>
                            <a:pt x="2" y="37"/>
                            <a:pt x="2" y="37"/>
                          </a:cubicBezTo>
                          <a:cubicBezTo>
                            <a:pt x="2" y="37"/>
                            <a:pt x="2" y="37"/>
                            <a:pt x="2" y="37"/>
                          </a:cubicBezTo>
                          <a:cubicBezTo>
                            <a:pt x="2" y="37"/>
                            <a:pt x="2" y="37"/>
                            <a:pt x="2" y="37"/>
                          </a:cubicBezTo>
                          <a:cubicBezTo>
                            <a:pt x="2" y="37"/>
                            <a:pt x="2" y="37"/>
                            <a:pt x="2" y="37"/>
                          </a:cubicBezTo>
                          <a:cubicBezTo>
                            <a:pt x="2" y="37"/>
                            <a:pt x="2" y="37"/>
                            <a:pt x="2" y="37"/>
                          </a:cubicBezTo>
                          <a:cubicBezTo>
                            <a:pt x="2" y="37"/>
                            <a:pt x="2" y="37"/>
                            <a:pt x="2" y="37"/>
                          </a:cubicBezTo>
                          <a:cubicBezTo>
                            <a:pt x="2" y="37"/>
                            <a:pt x="2" y="37"/>
                            <a:pt x="2" y="37"/>
                          </a:cubicBezTo>
                          <a:cubicBezTo>
                            <a:pt x="2" y="37"/>
                            <a:pt x="2" y="37"/>
                            <a:pt x="2" y="37"/>
                          </a:cubicBezTo>
                          <a:cubicBezTo>
                            <a:pt x="2" y="37"/>
                            <a:pt x="2" y="37"/>
                            <a:pt x="2" y="37"/>
                          </a:cubicBezTo>
                          <a:cubicBezTo>
                            <a:pt x="2" y="37"/>
                            <a:pt x="2" y="37"/>
                            <a:pt x="2" y="37"/>
                          </a:cubicBezTo>
                          <a:cubicBezTo>
                            <a:pt x="2" y="37"/>
                            <a:pt x="2" y="37"/>
                            <a:pt x="2" y="37"/>
                          </a:cubicBezTo>
                          <a:cubicBezTo>
                            <a:pt x="2" y="37"/>
                            <a:pt x="2" y="37"/>
                            <a:pt x="2" y="37"/>
                          </a:cubicBezTo>
                          <a:cubicBezTo>
                            <a:pt x="2" y="37"/>
                            <a:pt x="2" y="37"/>
                            <a:pt x="2" y="37"/>
                          </a:cubicBezTo>
                          <a:cubicBezTo>
                            <a:pt x="2" y="37"/>
                            <a:pt x="2" y="37"/>
                            <a:pt x="2" y="37"/>
                          </a:cubicBezTo>
                          <a:cubicBezTo>
                            <a:pt x="2" y="37"/>
                            <a:pt x="2" y="37"/>
                            <a:pt x="2" y="37"/>
                          </a:cubicBezTo>
                          <a:cubicBezTo>
                            <a:pt x="2" y="38"/>
                            <a:pt x="2" y="38"/>
                            <a:pt x="2" y="38"/>
                          </a:cubicBezTo>
                          <a:cubicBezTo>
                            <a:pt x="2" y="38"/>
                            <a:pt x="2" y="38"/>
                            <a:pt x="2" y="38"/>
                          </a:cubicBezTo>
                          <a:cubicBezTo>
                            <a:pt x="2" y="38"/>
                            <a:pt x="2" y="38"/>
                            <a:pt x="2" y="38"/>
                          </a:cubicBezTo>
                          <a:cubicBezTo>
                            <a:pt x="2" y="38"/>
                            <a:pt x="2" y="38"/>
                            <a:pt x="2" y="38"/>
                          </a:cubicBezTo>
                          <a:cubicBezTo>
                            <a:pt x="2" y="38"/>
                            <a:pt x="2" y="38"/>
                            <a:pt x="2" y="38"/>
                          </a:cubicBezTo>
                          <a:cubicBezTo>
                            <a:pt x="2" y="38"/>
                            <a:pt x="2" y="38"/>
                            <a:pt x="2" y="38"/>
                          </a:cubicBezTo>
                          <a:cubicBezTo>
                            <a:pt x="2" y="38"/>
                            <a:pt x="1" y="38"/>
                            <a:pt x="1" y="38"/>
                          </a:cubicBezTo>
                          <a:cubicBezTo>
                            <a:pt x="1" y="38"/>
                            <a:pt x="1" y="38"/>
                            <a:pt x="2" y="38"/>
                          </a:cubicBezTo>
                          <a:cubicBezTo>
                            <a:pt x="1" y="38"/>
                            <a:pt x="1" y="39"/>
                            <a:pt x="1" y="39"/>
                          </a:cubicBezTo>
                          <a:cubicBezTo>
                            <a:pt x="1" y="40"/>
                            <a:pt x="2" y="40"/>
                            <a:pt x="3" y="41"/>
                          </a:cubicBezTo>
                          <a:cubicBezTo>
                            <a:pt x="2" y="41"/>
                            <a:pt x="2" y="42"/>
                            <a:pt x="2" y="42"/>
                          </a:cubicBezTo>
                          <a:cubicBezTo>
                            <a:pt x="2" y="43"/>
                            <a:pt x="2" y="44"/>
                            <a:pt x="3" y="44"/>
                          </a:cubicBezTo>
                          <a:cubicBezTo>
                            <a:pt x="3" y="45"/>
                            <a:pt x="3" y="45"/>
                            <a:pt x="3" y="46"/>
                          </a:cubicBezTo>
                          <a:cubicBezTo>
                            <a:pt x="3" y="46"/>
                            <a:pt x="4" y="47"/>
                            <a:pt x="4" y="47"/>
                          </a:cubicBezTo>
                          <a:cubicBezTo>
                            <a:pt x="4" y="48"/>
                            <a:pt x="4" y="48"/>
                            <a:pt x="4" y="49"/>
                          </a:cubicBezTo>
                          <a:cubicBezTo>
                            <a:pt x="4" y="49"/>
                            <a:pt x="5" y="50"/>
                            <a:pt x="6" y="50"/>
                          </a:cubicBezTo>
                          <a:cubicBezTo>
                            <a:pt x="5" y="51"/>
                            <a:pt x="5" y="51"/>
                            <a:pt x="6" y="52"/>
                          </a:cubicBezTo>
                          <a:cubicBezTo>
                            <a:pt x="6" y="53"/>
                            <a:pt x="7" y="53"/>
                            <a:pt x="7" y="53"/>
                          </a:cubicBezTo>
                          <a:cubicBezTo>
                            <a:pt x="7" y="53"/>
                            <a:pt x="7" y="53"/>
                            <a:pt x="7" y="53"/>
                          </a:cubicBezTo>
                          <a:cubicBezTo>
                            <a:pt x="8" y="54"/>
                            <a:pt x="8" y="54"/>
                            <a:pt x="8" y="54"/>
                          </a:cubicBezTo>
                          <a:cubicBezTo>
                            <a:pt x="8" y="55"/>
                            <a:pt x="9" y="55"/>
                            <a:pt x="9" y="55"/>
                          </a:cubicBezTo>
                          <a:cubicBezTo>
                            <a:pt x="9" y="55"/>
                            <a:pt x="9" y="55"/>
                            <a:pt x="9" y="55"/>
                          </a:cubicBezTo>
                          <a:cubicBezTo>
                            <a:pt x="9" y="55"/>
                            <a:pt x="10" y="55"/>
                            <a:pt x="9" y="55"/>
                          </a:cubicBezTo>
                          <a:cubicBezTo>
                            <a:pt x="9" y="56"/>
                            <a:pt x="10" y="57"/>
                            <a:pt x="10" y="57"/>
                          </a:cubicBezTo>
                          <a:cubicBezTo>
                            <a:pt x="10" y="57"/>
                            <a:pt x="11" y="57"/>
                            <a:pt x="11" y="58"/>
                          </a:cubicBezTo>
                          <a:cubicBezTo>
                            <a:pt x="11" y="58"/>
                            <a:pt x="11" y="58"/>
                            <a:pt x="11" y="58"/>
                          </a:cubicBezTo>
                          <a:cubicBezTo>
                            <a:pt x="11" y="58"/>
                            <a:pt x="11" y="58"/>
                            <a:pt x="12" y="58"/>
                          </a:cubicBezTo>
                          <a:cubicBezTo>
                            <a:pt x="12" y="58"/>
                            <a:pt x="12" y="58"/>
                            <a:pt x="12" y="58"/>
                          </a:cubicBezTo>
                          <a:cubicBezTo>
                            <a:pt x="12" y="58"/>
                            <a:pt x="12" y="58"/>
                            <a:pt x="12" y="58"/>
                          </a:cubicBezTo>
                          <a:cubicBezTo>
                            <a:pt x="12" y="58"/>
                            <a:pt x="12" y="58"/>
                            <a:pt x="12" y="58"/>
                          </a:cubicBezTo>
                          <a:cubicBezTo>
                            <a:pt x="12" y="58"/>
                            <a:pt x="12" y="58"/>
                            <a:pt x="12" y="58"/>
                          </a:cubicBezTo>
                          <a:cubicBezTo>
                            <a:pt x="12" y="58"/>
                            <a:pt x="12" y="58"/>
                            <a:pt x="12" y="58"/>
                          </a:cubicBezTo>
                          <a:cubicBezTo>
                            <a:pt x="12" y="58"/>
                            <a:pt x="12" y="58"/>
                            <a:pt x="12" y="58"/>
                          </a:cubicBezTo>
                          <a:cubicBezTo>
                            <a:pt x="12" y="58"/>
                            <a:pt x="12" y="58"/>
                            <a:pt x="12" y="59"/>
                          </a:cubicBezTo>
                          <a:cubicBezTo>
                            <a:pt x="13" y="59"/>
                            <a:pt x="13" y="59"/>
                            <a:pt x="13" y="60"/>
                          </a:cubicBezTo>
                          <a:cubicBezTo>
                            <a:pt x="14" y="60"/>
                            <a:pt x="14" y="60"/>
                            <a:pt x="15" y="60"/>
                          </a:cubicBezTo>
                          <a:cubicBezTo>
                            <a:pt x="15" y="60"/>
                            <a:pt x="15" y="60"/>
                            <a:pt x="15" y="60"/>
                          </a:cubicBezTo>
                          <a:cubicBezTo>
                            <a:pt x="15" y="60"/>
                            <a:pt x="15" y="60"/>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7" y="61"/>
                            <a:pt x="17" y="61"/>
                          </a:cubicBezTo>
                          <a:cubicBezTo>
                            <a:pt x="18" y="61"/>
                            <a:pt x="18" y="61"/>
                            <a:pt x="19" y="61"/>
                          </a:cubicBezTo>
                          <a:cubicBezTo>
                            <a:pt x="19" y="61"/>
                            <a:pt x="19" y="61"/>
                            <a:pt x="19" y="61"/>
                          </a:cubicBezTo>
                          <a:cubicBezTo>
                            <a:pt x="19" y="61"/>
                            <a:pt x="19" y="61"/>
                            <a:pt x="19" y="61"/>
                          </a:cubicBezTo>
                          <a:cubicBezTo>
                            <a:pt x="19" y="61"/>
                            <a:pt x="19" y="61"/>
                            <a:pt x="19" y="61"/>
                          </a:cubicBezTo>
                          <a:cubicBezTo>
                            <a:pt x="19" y="61"/>
                            <a:pt x="19" y="61"/>
                            <a:pt x="20" y="61"/>
                          </a:cubicBezTo>
                          <a:cubicBezTo>
                            <a:pt x="20" y="61"/>
                            <a:pt x="20" y="61"/>
                            <a:pt x="20" y="61"/>
                          </a:cubicBezTo>
                          <a:cubicBezTo>
                            <a:pt x="20" y="61"/>
                            <a:pt x="20" y="61"/>
                            <a:pt x="21" y="61"/>
                          </a:cubicBezTo>
                          <a:cubicBezTo>
                            <a:pt x="21" y="61"/>
                            <a:pt x="21" y="61"/>
                            <a:pt x="22" y="61"/>
                          </a:cubicBezTo>
                          <a:cubicBezTo>
                            <a:pt x="22" y="61"/>
                            <a:pt x="23" y="61"/>
                            <a:pt x="23" y="60"/>
                          </a:cubicBezTo>
                          <a:cubicBezTo>
                            <a:pt x="23" y="60"/>
                            <a:pt x="23" y="60"/>
                            <a:pt x="23" y="60"/>
                          </a:cubicBezTo>
                          <a:cubicBezTo>
                            <a:pt x="23" y="60"/>
                            <a:pt x="23" y="60"/>
                            <a:pt x="23" y="60"/>
                          </a:cubicBezTo>
                          <a:cubicBezTo>
                            <a:pt x="24" y="60"/>
                            <a:pt x="24" y="60"/>
                            <a:pt x="25" y="60"/>
                          </a:cubicBezTo>
                          <a:cubicBezTo>
                            <a:pt x="25" y="60"/>
                            <a:pt x="26" y="59"/>
                            <a:pt x="26" y="59"/>
                          </a:cubicBezTo>
                          <a:cubicBezTo>
                            <a:pt x="26" y="59"/>
                            <a:pt x="26" y="59"/>
                            <a:pt x="26" y="59"/>
                          </a:cubicBezTo>
                          <a:cubicBezTo>
                            <a:pt x="26" y="59"/>
                            <a:pt x="26" y="59"/>
                            <a:pt x="26" y="58"/>
                          </a:cubicBezTo>
                          <a:cubicBezTo>
                            <a:pt x="26" y="58"/>
                            <a:pt x="26" y="58"/>
                            <a:pt x="26" y="58"/>
                          </a:cubicBezTo>
                          <a:cubicBezTo>
                            <a:pt x="26" y="58"/>
                            <a:pt x="26" y="58"/>
                            <a:pt x="26" y="58"/>
                          </a:cubicBezTo>
                          <a:cubicBezTo>
                            <a:pt x="27" y="58"/>
                            <a:pt x="27" y="58"/>
                            <a:pt x="27" y="58"/>
                          </a:cubicBezTo>
                          <a:cubicBezTo>
                            <a:pt x="27" y="58"/>
                            <a:pt x="27" y="58"/>
                            <a:pt x="27" y="58"/>
                          </a:cubicBezTo>
                          <a:cubicBezTo>
                            <a:pt x="27" y="58"/>
                            <a:pt x="27" y="58"/>
                            <a:pt x="27" y="58"/>
                          </a:cubicBezTo>
                          <a:cubicBezTo>
                            <a:pt x="28" y="58"/>
                            <a:pt x="28" y="58"/>
                            <a:pt x="29" y="57"/>
                          </a:cubicBezTo>
                          <a:cubicBezTo>
                            <a:pt x="29" y="57"/>
                            <a:pt x="29" y="56"/>
                            <a:pt x="29" y="56"/>
                          </a:cubicBezTo>
                          <a:cubicBezTo>
                            <a:pt x="29" y="56"/>
                            <a:pt x="29" y="56"/>
                            <a:pt x="29" y="56"/>
                          </a:cubicBezTo>
                          <a:cubicBezTo>
                            <a:pt x="29" y="56"/>
                            <a:pt x="30" y="56"/>
                            <a:pt x="30" y="56"/>
                          </a:cubicBezTo>
                          <a:cubicBezTo>
                            <a:pt x="30" y="56"/>
                            <a:pt x="30" y="56"/>
                            <a:pt x="30" y="56"/>
                          </a:cubicBezTo>
                          <a:cubicBezTo>
                            <a:pt x="30" y="56"/>
                            <a:pt x="31" y="55"/>
                            <a:pt x="31" y="55"/>
                          </a:cubicBezTo>
                          <a:cubicBezTo>
                            <a:pt x="31" y="55"/>
                            <a:pt x="31" y="55"/>
                            <a:pt x="32" y="54"/>
                          </a:cubicBezTo>
                          <a:cubicBezTo>
                            <a:pt x="32" y="54"/>
                            <a:pt x="32" y="54"/>
                            <a:pt x="32" y="54"/>
                          </a:cubicBezTo>
                          <a:cubicBezTo>
                            <a:pt x="31" y="54"/>
                            <a:pt x="32" y="53"/>
                            <a:pt x="32" y="54"/>
                          </a:cubicBezTo>
                          <a:cubicBezTo>
                            <a:pt x="32" y="54"/>
                            <a:pt x="33" y="54"/>
                            <a:pt x="33" y="53"/>
                          </a:cubicBezTo>
                          <a:cubicBezTo>
                            <a:pt x="33" y="53"/>
                            <a:pt x="34" y="52"/>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4" y="50"/>
                            <a:pt x="34" y="50"/>
                            <a:pt x="34" y="50"/>
                          </a:cubicBezTo>
                          <a:cubicBezTo>
                            <a:pt x="34" y="50"/>
                            <a:pt x="35" y="50"/>
                            <a:pt x="35" y="50"/>
                          </a:cubicBezTo>
                          <a:cubicBezTo>
                            <a:pt x="35" y="50"/>
                            <a:pt x="35" y="50"/>
                            <a:pt x="35" y="50"/>
                          </a:cubicBezTo>
                          <a:cubicBezTo>
                            <a:pt x="35" y="49"/>
                            <a:pt x="35" y="49"/>
                            <a:pt x="35" y="49"/>
                          </a:cubicBezTo>
                          <a:cubicBezTo>
                            <a:pt x="36" y="48"/>
                            <a:pt x="36" y="48"/>
                            <a:pt x="36" y="48"/>
                          </a:cubicBezTo>
                          <a:cubicBezTo>
                            <a:pt x="36" y="48"/>
                            <a:pt x="36" y="48"/>
                            <a:pt x="35" y="48"/>
                          </a:cubicBezTo>
                          <a:cubicBezTo>
                            <a:pt x="36" y="48"/>
                            <a:pt x="36" y="47"/>
                            <a:pt x="36" y="47"/>
                          </a:cubicBezTo>
                          <a:cubicBezTo>
                            <a:pt x="36" y="47"/>
                            <a:pt x="36" y="47"/>
                            <a:pt x="36" y="47"/>
                          </a:cubicBezTo>
                          <a:cubicBezTo>
                            <a:pt x="36" y="47"/>
                            <a:pt x="36" y="47"/>
                            <a:pt x="36" y="47"/>
                          </a:cubicBezTo>
                          <a:cubicBezTo>
                            <a:pt x="36" y="47"/>
                            <a:pt x="36" y="47"/>
                            <a:pt x="36" y="46"/>
                          </a:cubicBezTo>
                          <a:cubicBezTo>
                            <a:pt x="37" y="46"/>
                            <a:pt x="37" y="45"/>
                            <a:pt x="37" y="45"/>
                          </a:cubicBezTo>
                          <a:cubicBezTo>
                            <a:pt x="36" y="45"/>
                            <a:pt x="36" y="44"/>
                            <a:pt x="37" y="45"/>
                          </a:cubicBezTo>
                          <a:cubicBezTo>
                            <a:pt x="37" y="45"/>
                            <a:pt x="37" y="45"/>
                            <a:pt x="37" y="44"/>
                          </a:cubicBezTo>
                          <a:cubicBezTo>
                            <a:pt x="37" y="44"/>
                            <a:pt x="38" y="43"/>
                            <a:pt x="38" y="42"/>
                          </a:cubicBezTo>
                          <a:cubicBezTo>
                            <a:pt x="38" y="42"/>
                            <a:pt x="38" y="42"/>
                            <a:pt x="37" y="42"/>
                          </a:cubicBezTo>
                          <a:cubicBezTo>
                            <a:pt x="37" y="41"/>
                            <a:pt x="37" y="41"/>
                            <a:pt x="37" y="41"/>
                          </a:cubicBezTo>
                          <a:cubicBezTo>
                            <a:pt x="37" y="41"/>
                            <a:pt x="37" y="41"/>
                            <a:pt x="37" y="41"/>
                          </a:cubicBezTo>
                          <a:cubicBezTo>
                            <a:pt x="37" y="41"/>
                            <a:pt x="37" y="41"/>
                            <a:pt x="37" y="41"/>
                          </a:cubicBezTo>
                          <a:cubicBezTo>
                            <a:pt x="37" y="41"/>
                            <a:pt x="37" y="41"/>
                            <a:pt x="37" y="41"/>
                          </a:cubicBezTo>
                          <a:cubicBezTo>
                            <a:pt x="37" y="41"/>
                            <a:pt x="37" y="41"/>
                            <a:pt x="37" y="41"/>
                          </a:cubicBezTo>
                          <a:cubicBezTo>
                            <a:pt x="37" y="41"/>
                            <a:pt x="37" y="41"/>
                            <a:pt x="38" y="41"/>
                          </a:cubicBezTo>
                          <a:cubicBezTo>
                            <a:pt x="38" y="41"/>
                            <a:pt x="38" y="40"/>
                            <a:pt x="38" y="40"/>
                          </a:cubicBezTo>
                          <a:cubicBezTo>
                            <a:pt x="38" y="39"/>
                            <a:pt x="38" y="38"/>
                            <a:pt x="38" y="38"/>
                          </a:cubicBezTo>
                          <a:cubicBezTo>
                            <a:pt x="38" y="38"/>
                            <a:pt x="38" y="38"/>
                            <a:pt x="38" y="38"/>
                          </a:cubicBezTo>
                          <a:cubicBezTo>
                            <a:pt x="38" y="38"/>
                            <a:pt x="38" y="38"/>
                            <a:pt x="38" y="38"/>
                          </a:cubicBezTo>
                          <a:cubicBezTo>
                            <a:pt x="38" y="38"/>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9" y="37"/>
                            <a:pt x="39" y="37"/>
                            <a:pt x="39" y="36"/>
                          </a:cubicBezTo>
                          <a:cubicBezTo>
                            <a:pt x="39" y="36"/>
                            <a:pt x="39" y="36"/>
                            <a:pt x="39" y="36"/>
                          </a:cubicBezTo>
                          <a:cubicBezTo>
                            <a:pt x="39" y="35"/>
                            <a:pt x="39" y="35"/>
                            <a:pt x="39" y="35"/>
                          </a:cubicBezTo>
                          <a:cubicBezTo>
                            <a:pt x="39" y="35"/>
                            <a:pt x="39" y="34"/>
                            <a:pt x="39" y="34"/>
                          </a:cubicBezTo>
                          <a:cubicBezTo>
                            <a:pt x="39" y="34"/>
                            <a:pt x="39" y="34"/>
                            <a:pt x="39" y="34"/>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8" y="33"/>
                            <a:pt x="38" y="33"/>
                            <a:pt x="38" y="33"/>
                          </a:cubicBezTo>
                          <a:cubicBezTo>
                            <a:pt x="39" y="32"/>
                            <a:pt x="39" y="31"/>
                            <a:pt x="39" y="31"/>
                          </a:cubicBezTo>
                          <a:cubicBezTo>
                            <a:pt x="39" y="30"/>
                            <a:pt x="38" y="30"/>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9"/>
                            <a:pt x="38" y="29"/>
                          </a:cubicBezTo>
                          <a:cubicBezTo>
                            <a:pt x="38" y="29"/>
                            <a:pt x="38" y="28"/>
                            <a:pt x="38" y="28"/>
                          </a:cubicBezTo>
                          <a:cubicBezTo>
                            <a:pt x="38" y="28"/>
                            <a:pt x="38" y="27"/>
                            <a:pt x="37" y="27"/>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6"/>
                            <a:pt x="37" y="26"/>
                          </a:cubicBezTo>
                          <a:cubicBezTo>
                            <a:pt x="37" y="26"/>
                            <a:pt x="37" y="25"/>
                            <a:pt x="37" y="25"/>
                          </a:cubicBezTo>
                          <a:cubicBezTo>
                            <a:pt x="37" y="25"/>
                            <a:pt x="37" y="25"/>
                            <a:pt x="37" y="25"/>
                          </a:cubicBezTo>
                          <a:cubicBezTo>
                            <a:pt x="37" y="25"/>
                            <a:pt x="37" y="24"/>
                            <a:pt x="37" y="23"/>
                          </a:cubicBezTo>
                          <a:cubicBezTo>
                            <a:pt x="36" y="23"/>
                            <a:pt x="36" y="22"/>
                            <a:pt x="36" y="22"/>
                          </a:cubicBezTo>
                          <a:cubicBezTo>
                            <a:pt x="36" y="22"/>
                            <a:pt x="35" y="22"/>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5" y="21"/>
                            <a:pt x="35" y="21"/>
                            <a:pt x="35" y="21"/>
                          </a:cubicBezTo>
                          <a:cubicBezTo>
                            <a:pt x="35" y="21"/>
                            <a:pt x="35" y="21"/>
                            <a:pt x="35" y="21"/>
                          </a:cubicBezTo>
                          <a:cubicBezTo>
                            <a:pt x="35" y="21"/>
                            <a:pt x="35" y="21"/>
                            <a:pt x="35" y="21"/>
                          </a:cubicBezTo>
                          <a:cubicBezTo>
                            <a:pt x="35" y="21"/>
                            <a:pt x="35" y="21"/>
                            <a:pt x="35" y="21"/>
                          </a:cubicBezTo>
                          <a:cubicBezTo>
                            <a:pt x="35" y="20"/>
                            <a:pt x="35" y="20"/>
                            <a:pt x="35" y="20"/>
                          </a:cubicBezTo>
                          <a:cubicBezTo>
                            <a:pt x="35" y="20"/>
                            <a:pt x="35" y="19"/>
                            <a:pt x="35" y="19"/>
                          </a:cubicBezTo>
                          <a:cubicBezTo>
                            <a:pt x="34" y="19"/>
                            <a:pt x="34" y="19"/>
                            <a:pt x="34" y="19"/>
                          </a:cubicBezTo>
                          <a:cubicBezTo>
                            <a:pt x="34" y="19"/>
                            <a:pt x="34" y="19"/>
                            <a:pt x="34" y="19"/>
                          </a:cubicBezTo>
                          <a:cubicBezTo>
                            <a:pt x="34" y="19"/>
                            <a:pt x="34" y="19"/>
                            <a:pt x="34" y="19"/>
                          </a:cubicBezTo>
                          <a:cubicBezTo>
                            <a:pt x="34" y="19"/>
                            <a:pt x="34" y="19"/>
                            <a:pt x="34" y="19"/>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7"/>
                            <a:pt x="34" y="16"/>
                          </a:cubicBezTo>
                          <a:cubicBezTo>
                            <a:pt x="33" y="16"/>
                            <a:pt x="33" y="15"/>
                            <a:pt x="32" y="15"/>
                          </a:cubicBezTo>
                          <a:cubicBezTo>
                            <a:pt x="32" y="15"/>
                            <a:pt x="32" y="15"/>
                            <a:pt x="32" y="15"/>
                          </a:cubicBezTo>
                          <a:cubicBezTo>
                            <a:pt x="32" y="15"/>
                            <a:pt x="32" y="15"/>
                            <a:pt x="32" y="15"/>
                          </a:cubicBezTo>
                          <a:cubicBezTo>
                            <a:pt x="32" y="15"/>
                            <a:pt x="32" y="15"/>
                            <a:pt x="32" y="15"/>
                          </a:cubicBezTo>
                          <a:cubicBezTo>
                            <a:pt x="32" y="15"/>
                            <a:pt x="32" y="15"/>
                            <a:pt x="32" y="15"/>
                          </a:cubicBezTo>
                          <a:cubicBezTo>
                            <a:pt x="32" y="15"/>
                            <a:pt x="32" y="15"/>
                            <a:pt x="32" y="15"/>
                          </a:cubicBezTo>
                          <a:cubicBezTo>
                            <a:pt x="32" y="15"/>
                            <a:pt x="32" y="15"/>
                            <a:pt x="32" y="15"/>
                          </a:cubicBezTo>
                          <a:cubicBezTo>
                            <a:pt x="32" y="15"/>
                            <a:pt x="32" y="15"/>
                            <a:pt x="32" y="15"/>
                          </a:cubicBezTo>
                          <a:cubicBezTo>
                            <a:pt x="32" y="14"/>
                            <a:pt x="32" y="14"/>
                            <a:pt x="32" y="14"/>
                          </a:cubicBezTo>
                          <a:cubicBezTo>
                            <a:pt x="32" y="14"/>
                            <a:pt x="32" y="14"/>
                            <a:pt x="32" y="14"/>
                          </a:cubicBezTo>
                          <a:cubicBezTo>
                            <a:pt x="32" y="14"/>
                            <a:pt x="32" y="14"/>
                            <a:pt x="32" y="14"/>
                          </a:cubicBezTo>
                          <a:cubicBezTo>
                            <a:pt x="32" y="13"/>
                            <a:pt x="32" y="13"/>
                            <a:pt x="32" y="13"/>
                          </a:cubicBezTo>
                          <a:cubicBezTo>
                            <a:pt x="31" y="12"/>
                            <a:pt x="31" y="12"/>
                            <a:pt x="30" y="12"/>
                          </a:cubicBezTo>
                          <a:cubicBezTo>
                            <a:pt x="30" y="12"/>
                            <a:pt x="30" y="12"/>
                            <a:pt x="30" y="12"/>
                          </a:cubicBezTo>
                          <a:cubicBezTo>
                            <a:pt x="30" y="12"/>
                            <a:pt x="30" y="12"/>
                            <a:pt x="30" y="12"/>
                          </a:cubicBezTo>
                          <a:cubicBezTo>
                            <a:pt x="30" y="12"/>
                            <a:pt x="30" y="12"/>
                            <a:pt x="30" y="12"/>
                          </a:cubicBezTo>
                          <a:cubicBezTo>
                            <a:pt x="30" y="12"/>
                            <a:pt x="30" y="12"/>
                            <a:pt x="30" y="12"/>
                          </a:cubicBezTo>
                          <a:cubicBezTo>
                            <a:pt x="30" y="12"/>
                            <a:pt x="30" y="12"/>
                            <a:pt x="30" y="12"/>
                          </a:cubicBezTo>
                          <a:cubicBezTo>
                            <a:pt x="30" y="12"/>
                            <a:pt x="30" y="12"/>
                            <a:pt x="30" y="12"/>
                          </a:cubicBezTo>
                          <a:cubicBezTo>
                            <a:pt x="30" y="11"/>
                            <a:pt x="30" y="10"/>
                            <a:pt x="30" y="10"/>
                          </a:cubicBezTo>
                          <a:cubicBezTo>
                            <a:pt x="29" y="9"/>
                            <a:pt x="29" y="9"/>
                            <a:pt x="28" y="8"/>
                          </a:cubicBezTo>
                          <a:cubicBezTo>
                            <a:pt x="28" y="8"/>
                            <a:pt x="28" y="8"/>
                            <a:pt x="28" y="8"/>
                          </a:cubicBezTo>
                          <a:cubicBezTo>
                            <a:pt x="28" y="8"/>
                            <a:pt x="28" y="8"/>
                            <a:pt x="28" y="8"/>
                          </a:cubicBezTo>
                          <a:cubicBezTo>
                            <a:pt x="28" y="8"/>
                            <a:pt x="28" y="8"/>
                            <a:pt x="28" y="8"/>
                          </a:cubicBezTo>
                          <a:cubicBezTo>
                            <a:pt x="28" y="8"/>
                            <a:pt x="28" y="8"/>
                            <a:pt x="28" y="8"/>
                          </a:cubicBezTo>
                          <a:cubicBezTo>
                            <a:pt x="28" y="8"/>
                            <a:pt x="28" y="8"/>
                            <a:pt x="28" y="8"/>
                          </a:cubicBezTo>
                          <a:cubicBezTo>
                            <a:pt x="28" y="8"/>
                            <a:pt x="28" y="8"/>
                            <a:pt x="28" y="8"/>
                          </a:cubicBezTo>
                          <a:cubicBezTo>
                            <a:pt x="28" y="8"/>
                            <a:pt x="28" y="8"/>
                            <a:pt x="28" y="8"/>
                          </a:cubicBezTo>
                          <a:cubicBezTo>
                            <a:pt x="28" y="8"/>
                            <a:pt x="28" y="8"/>
                            <a:pt x="28" y="8"/>
                          </a:cubicBezTo>
                          <a:cubicBezTo>
                            <a:pt x="28" y="8"/>
                            <a:pt x="28" y="8"/>
                            <a:pt x="28" y="8"/>
                          </a:cubicBezTo>
                          <a:cubicBezTo>
                            <a:pt x="28" y="8"/>
                            <a:pt x="28" y="8"/>
                            <a:pt x="28" y="8"/>
                          </a:cubicBezTo>
                          <a:cubicBezTo>
                            <a:pt x="28" y="7"/>
                            <a:pt x="27" y="7"/>
                            <a:pt x="27" y="7"/>
                          </a:cubicBezTo>
                          <a:cubicBezTo>
                            <a:pt x="27" y="6"/>
                            <a:pt x="27" y="6"/>
                            <a:pt x="26" y="6"/>
                          </a:cubicBezTo>
                          <a:cubicBezTo>
                            <a:pt x="26" y="6"/>
                            <a:pt x="26" y="6"/>
                            <a:pt x="26" y="6"/>
                          </a:cubicBezTo>
                          <a:cubicBezTo>
                            <a:pt x="26" y="6"/>
                            <a:pt x="26" y="6"/>
                            <a:pt x="26" y="6"/>
                          </a:cubicBezTo>
                          <a:cubicBezTo>
                            <a:pt x="26" y="6"/>
                            <a:pt x="26" y="6"/>
                            <a:pt x="26" y="6"/>
                          </a:cubicBezTo>
                          <a:cubicBezTo>
                            <a:pt x="26" y="6"/>
                            <a:pt x="26" y="6"/>
                            <a:pt x="26" y="6"/>
                          </a:cubicBezTo>
                          <a:cubicBezTo>
                            <a:pt x="26" y="5"/>
                            <a:pt x="26" y="5"/>
                            <a:pt x="26" y="5"/>
                          </a:cubicBezTo>
                          <a:cubicBezTo>
                            <a:pt x="26" y="5"/>
                            <a:pt x="26" y="5"/>
                            <a:pt x="26" y="4"/>
                          </a:cubicBezTo>
                          <a:cubicBezTo>
                            <a:pt x="25" y="4"/>
                            <a:pt x="25" y="4"/>
                            <a:pt x="25" y="3"/>
                          </a:cubicBezTo>
                          <a:cubicBezTo>
                            <a:pt x="24" y="3"/>
                            <a:pt x="24" y="3"/>
                            <a:pt x="23" y="3"/>
                          </a:cubicBezTo>
                          <a:cubicBezTo>
                            <a:pt x="23" y="3"/>
                            <a:pt x="23" y="3"/>
                            <a:pt x="23" y="3"/>
                          </a:cubicBezTo>
                          <a:cubicBezTo>
                            <a:pt x="23" y="3"/>
                            <a:pt x="23" y="3"/>
                            <a:pt x="23" y="3"/>
                          </a:cubicBezTo>
                          <a:cubicBezTo>
                            <a:pt x="23" y="3"/>
                            <a:pt x="23" y="3"/>
                            <a:pt x="23" y="3"/>
                          </a:cubicBezTo>
                          <a:cubicBezTo>
                            <a:pt x="23" y="3"/>
                            <a:pt x="23" y="3"/>
                            <a:pt x="23" y="2"/>
                          </a:cubicBezTo>
                          <a:cubicBezTo>
                            <a:pt x="23" y="2"/>
                            <a:pt x="23" y="2"/>
                            <a:pt x="22" y="1"/>
                          </a:cubicBezTo>
                          <a:cubicBezTo>
                            <a:pt x="22" y="1"/>
                            <a:pt x="21" y="0"/>
                            <a:pt x="20" y="0"/>
                          </a:cubicBezTo>
                          <a:cubicBezTo>
                            <a:pt x="20" y="0"/>
                            <a:pt x="20" y="0"/>
                            <a:pt x="20" y="0"/>
                          </a:cubicBezTo>
                          <a:cubicBezTo>
                            <a:pt x="20" y="0"/>
                            <a:pt x="20" y="0"/>
                            <a:pt x="20"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20" y="0"/>
                            <a:pt x="20" y="0"/>
                            <a:pt x="20" y="0"/>
                          </a:cubicBezTo>
                          <a:cubicBezTo>
                            <a:pt x="20" y="1"/>
                            <a:pt x="18" y="0"/>
                            <a:pt x="19" y="0"/>
                          </a:cubicBezTo>
                          <a:cubicBezTo>
                            <a:pt x="19" y="0"/>
                            <a:pt x="19" y="0"/>
                            <a:pt x="19" y="0"/>
                          </a:cubicBezTo>
                          <a:cubicBezTo>
                            <a:pt x="19" y="0"/>
                            <a:pt x="19" y="0"/>
                            <a:pt x="19" y="0"/>
                          </a:cubicBezTo>
                          <a:cubicBezTo>
                            <a:pt x="18" y="0"/>
                            <a:pt x="18" y="0"/>
                            <a:pt x="17" y="0"/>
                          </a:cubicBezTo>
                          <a:cubicBezTo>
                            <a:pt x="17" y="1"/>
                            <a:pt x="16" y="1"/>
                            <a:pt x="16" y="2"/>
                          </a:cubicBezTo>
                          <a:cubicBezTo>
                            <a:pt x="16" y="2"/>
                            <a:pt x="15" y="2"/>
                            <a:pt x="15" y="3"/>
                          </a:cubicBezTo>
                          <a:cubicBezTo>
                            <a:pt x="15" y="3"/>
                            <a:pt x="15" y="3"/>
                            <a:pt x="15" y="3"/>
                          </a:cubicBezTo>
                          <a:cubicBezTo>
                            <a:pt x="15" y="3"/>
                            <a:pt x="15" y="3"/>
                            <a:pt x="15" y="3"/>
                          </a:cubicBezTo>
                          <a:cubicBezTo>
                            <a:pt x="15" y="3"/>
                            <a:pt x="15" y="3"/>
                            <a:pt x="15" y="3"/>
                          </a:cubicBezTo>
                          <a:cubicBezTo>
                            <a:pt x="15" y="3"/>
                            <a:pt x="15" y="3"/>
                            <a:pt x="15" y="3"/>
                          </a:cubicBezTo>
                          <a:cubicBezTo>
                            <a:pt x="15" y="3"/>
                            <a:pt x="15" y="3"/>
                            <a:pt x="15" y="3"/>
                          </a:cubicBezTo>
                          <a:cubicBezTo>
                            <a:pt x="15" y="3"/>
                            <a:pt x="15" y="3"/>
                            <a:pt x="15" y="3"/>
                          </a:cubicBezTo>
                          <a:cubicBezTo>
                            <a:pt x="15" y="3"/>
                            <a:pt x="15" y="3"/>
                            <a:pt x="15" y="3"/>
                          </a:cubicBezTo>
                          <a:cubicBezTo>
                            <a:pt x="15" y="3"/>
                            <a:pt x="14" y="3"/>
                            <a:pt x="14" y="4"/>
                          </a:cubicBezTo>
                          <a:cubicBezTo>
                            <a:pt x="13" y="4"/>
                            <a:pt x="13" y="4"/>
                            <a:pt x="13" y="5"/>
                          </a:cubicBezTo>
                          <a:cubicBezTo>
                            <a:pt x="13" y="5"/>
                            <a:pt x="12" y="5"/>
                            <a:pt x="12" y="5"/>
                          </a:cubicBezTo>
                          <a:cubicBezTo>
                            <a:pt x="12" y="5"/>
                            <a:pt x="12" y="6"/>
                            <a:pt x="12" y="6"/>
                          </a:cubicBezTo>
                          <a:cubicBezTo>
                            <a:pt x="12" y="6"/>
                            <a:pt x="12" y="6"/>
                            <a:pt x="12" y="6"/>
                          </a:cubicBezTo>
                          <a:cubicBezTo>
                            <a:pt x="12" y="6"/>
                            <a:pt x="12" y="6"/>
                            <a:pt x="12" y="6"/>
                          </a:cubicBezTo>
                          <a:cubicBezTo>
                            <a:pt x="12" y="6"/>
                            <a:pt x="12" y="6"/>
                            <a:pt x="12" y="6"/>
                          </a:cubicBezTo>
                          <a:cubicBezTo>
                            <a:pt x="12" y="6"/>
                            <a:pt x="12" y="6"/>
                            <a:pt x="12" y="6"/>
                          </a:cubicBezTo>
                          <a:cubicBezTo>
                            <a:pt x="12" y="6"/>
                            <a:pt x="11" y="7"/>
                            <a:pt x="11" y="7"/>
                          </a:cubicBezTo>
                          <a:cubicBezTo>
                            <a:pt x="11" y="7"/>
                            <a:pt x="11" y="7"/>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9"/>
                            <a:pt x="10" y="9"/>
                            <a:pt x="10" y="9"/>
                          </a:cubicBezTo>
                          <a:cubicBezTo>
                            <a:pt x="10" y="9"/>
                            <a:pt x="10" y="9"/>
                            <a:pt x="10" y="9"/>
                          </a:cubicBezTo>
                          <a:cubicBezTo>
                            <a:pt x="10" y="9"/>
                            <a:pt x="10" y="9"/>
                            <a:pt x="10" y="9"/>
                          </a:cubicBezTo>
                          <a:cubicBezTo>
                            <a:pt x="10" y="9"/>
                            <a:pt x="10" y="9"/>
                            <a:pt x="10" y="9"/>
                          </a:cubicBezTo>
                          <a:cubicBezTo>
                            <a:pt x="10" y="9"/>
                            <a:pt x="10" y="9"/>
                            <a:pt x="10" y="9"/>
                          </a:cubicBezTo>
                          <a:cubicBezTo>
                            <a:pt x="9" y="9"/>
                            <a:pt x="9" y="10"/>
                            <a:pt x="9" y="10"/>
                          </a:cubicBezTo>
                          <a:cubicBezTo>
                            <a:pt x="8" y="11"/>
                            <a:pt x="8" y="11"/>
                            <a:pt x="8" y="12"/>
                          </a:cubicBezTo>
                          <a:cubicBezTo>
                            <a:pt x="8" y="12"/>
                            <a:pt x="8" y="12"/>
                            <a:pt x="8" y="12"/>
                          </a:cubicBezTo>
                          <a:cubicBezTo>
                            <a:pt x="8" y="12"/>
                            <a:pt x="8" y="12"/>
                            <a:pt x="8" y="12"/>
                          </a:cubicBezTo>
                          <a:cubicBezTo>
                            <a:pt x="8" y="12"/>
                            <a:pt x="8" y="12"/>
                            <a:pt x="8" y="12"/>
                          </a:cubicBezTo>
                          <a:cubicBezTo>
                            <a:pt x="8" y="12"/>
                            <a:pt x="7" y="13"/>
                            <a:pt x="7" y="13"/>
                          </a:cubicBezTo>
                          <a:cubicBezTo>
                            <a:pt x="7" y="13"/>
                            <a:pt x="7" y="14"/>
                            <a:pt x="6" y="14"/>
                          </a:cubicBezTo>
                          <a:cubicBezTo>
                            <a:pt x="6" y="14"/>
                            <a:pt x="6" y="14"/>
                            <a:pt x="6" y="14"/>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5" y="16"/>
                            <a:pt x="5" y="16"/>
                            <a:pt x="5" y="17"/>
                          </a:cubicBezTo>
                          <a:cubicBezTo>
                            <a:pt x="5" y="17"/>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4" y="19"/>
                          </a:cubicBezTo>
                          <a:cubicBezTo>
                            <a:pt x="4" y="19"/>
                            <a:pt x="4" y="20"/>
                            <a:pt x="4" y="20"/>
                          </a:cubicBezTo>
                          <a:cubicBezTo>
                            <a:pt x="3" y="20"/>
                            <a:pt x="3" y="21"/>
                            <a:pt x="3" y="21"/>
                          </a:cubicBezTo>
                          <a:cubicBezTo>
                            <a:pt x="3" y="21"/>
                            <a:pt x="3" y="21"/>
                            <a:pt x="3" y="21"/>
                          </a:cubicBezTo>
                          <a:cubicBezTo>
                            <a:pt x="3" y="21"/>
                            <a:pt x="3" y="22"/>
                            <a:pt x="3" y="22"/>
                          </a:cubicBezTo>
                          <a:cubicBezTo>
                            <a:pt x="3" y="22"/>
                            <a:pt x="3" y="22"/>
                            <a:pt x="3" y="22"/>
                          </a:cubicBezTo>
                          <a:cubicBezTo>
                            <a:pt x="3" y="22"/>
                            <a:pt x="3" y="22"/>
                            <a:pt x="3" y="22"/>
                          </a:cubicBezTo>
                          <a:cubicBezTo>
                            <a:pt x="3" y="22"/>
                            <a:pt x="3" y="22"/>
                            <a:pt x="3" y="22"/>
                          </a:cubicBezTo>
                          <a:cubicBezTo>
                            <a:pt x="3" y="22"/>
                            <a:pt x="3" y="22"/>
                            <a:pt x="3" y="22"/>
                          </a:cubicBezTo>
                          <a:cubicBezTo>
                            <a:pt x="3" y="22"/>
                            <a:pt x="3" y="22"/>
                            <a:pt x="3" y="22"/>
                          </a:cubicBezTo>
                          <a:cubicBezTo>
                            <a:pt x="2" y="23"/>
                            <a:pt x="2" y="23"/>
                            <a:pt x="2" y="24"/>
                          </a:cubicBezTo>
                          <a:cubicBezTo>
                            <a:pt x="2" y="24"/>
                            <a:pt x="2" y="25"/>
                            <a:pt x="2" y="25"/>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5"/>
                            <a:pt x="2" y="25"/>
                          </a:cubicBezTo>
                          <a:cubicBezTo>
                            <a:pt x="2" y="25"/>
                            <a:pt x="2" y="24"/>
                            <a:pt x="2" y="24"/>
                          </a:cubicBezTo>
                          <a:cubicBezTo>
                            <a:pt x="2" y="23"/>
                            <a:pt x="3" y="23"/>
                            <a:pt x="3" y="23"/>
                          </a:cubicBezTo>
                          <a:cubicBezTo>
                            <a:pt x="3" y="22"/>
                            <a:pt x="3" y="22"/>
                            <a:pt x="3" y="22"/>
                          </a:cubicBezTo>
                          <a:cubicBezTo>
                            <a:pt x="3" y="22"/>
                            <a:pt x="3" y="22"/>
                            <a:pt x="3" y="22"/>
                          </a:cubicBezTo>
                          <a:cubicBezTo>
                            <a:pt x="3" y="22"/>
                            <a:pt x="3" y="22"/>
                            <a:pt x="3" y="22"/>
                          </a:cubicBezTo>
                          <a:cubicBezTo>
                            <a:pt x="3" y="22"/>
                            <a:pt x="3" y="22"/>
                            <a:pt x="4" y="22"/>
                          </a:cubicBezTo>
                          <a:cubicBezTo>
                            <a:pt x="3" y="22"/>
                            <a:pt x="3" y="22"/>
                            <a:pt x="3" y="22"/>
                          </a:cubicBezTo>
                          <a:cubicBezTo>
                            <a:pt x="3" y="22"/>
                            <a:pt x="3" y="22"/>
                            <a:pt x="3" y="22"/>
                          </a:cubicBezTo>
                          <a:cubicBezTo>
                            <a:pt x="3" y="22"/>
                            <a:pt x="3" y="22"/>
                            <a:pt x="3" y="22"/>
                          </a:cubicBezTo>
                          <a:cubicBezTo>
                            <a:pt x="3" y="23"/>
                            <a:pt x="3" y="23"/>
                            <a:pt x="3" y="23"/>
                          </a:cubicBezTo>
                          <a:cubicBezTo>
                            <a:pt x="3" y="23"/>
                            <a:pt x="2" y="24"/>
                            <a:pt x="2" y="24"/>
                          </a:cubicBezTo>
                          <a:cubicBezTo>
                            <a:pt x="2" y="25"/>
                            <a:pt x="2" y="25"/>
                            <a:pt x="2" y="25"/>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7"/>
                            <a:pt x="2" y="27"/>
                          </a:cubicBezTo>
                          <a:cubicBezTo>
                            <a:pt x="2" y="27"/>
                            <a:pt x="2" y="27"/>
                            <a:pt x="2" y="27"/>
                          </a:cubicBezTo>
                          <a:cubicBezTo>
                            <a:pt x="1" y="27"/>
                            <a:pt x="1" y="28"/>
                            <a:pt x="1" y="28"/>
                          </a:cubicBezTo>
                          <a:cubicBezTo>
                            <a:pt x="1" y="28"/>
                            <a:pt x="1" y="29"/>
                            <a:pt x="1" y="29"/>
                          </a:cubicBezTo>
                          <a:cubicBezTo>
                            <a:pt x="1" y="29"/>
                            <a:pt x="1" y="29"/>
                            <a:pt x="1" y="29"/>
                          </a:cubicBezTo>
                          <a:cubicBezTo>
                            <a:pt x="1" y="29"/>
                            <a:pt x="1" y="29"/>
                            <a:pt x="1" y="29"/>
                          </a:cubicBezTo>
                          <a:cubicBezTo>
                            <a:pt x="1" y="29"/>
                            <a:pt x="2" y="29"/>
                            <a:pt x="2" y="29"/>
                          </a:cubicBezTo>
                          <a:cubicBezTo>
                            <a:pt x="2" y="29"/>
                            <a:pt x="1" y="29"/>
                            <a:pt x="1" y="29"/>
                          </a:cubicBezTo>
                          <a:cubicBezTo>
                            <a:pt x="1" y="30"/>
                            <a:pt x="1" y="30"/>
                            <a:pt x="1" y="30"/>
                          </a:cubicBezTo>
                          <a:cubicBezTo>
                            <a:pt x="1" y="30"/>
                            <a:pt x="1" y="30"/>
                            <a:pt x="1" y="30"/>
                          </a:cubicBezTo>
                          <a:cubicBezTo>
                            <a:pt x="1" y="30"/>
                            <a:pt x="0" y="31"/>
                            <a:pt x="0" y="31"/>
                          </a:cubicBezTo>
                          <a:cubicBezTo>
                            <a:pt x="0" y="32"/>
                            <a:pt x="0" y="32"/>
                            <a:pt x="1" y="33"/>
                          </a:cubicBezTo>
                          <a:cubicBezTo>
                            <a:pt x="1" y="33"/>
                            <a:pt x="1" y="33"/>
                            <a:pt x="1" y="33"/>
                          </a:cubicBezTo>
                          <a:cubicBezTo>
                            <a:pt x="1" y="33"/>
                            <a:pt x="1" y="33"/>
                            <a:pt x="1" y="33"/>
                          </a:cubicBezTo>
                          <a:cubicBezTo>
                            <a:pt x="1" y="33"/>
                            <a:pt x="1" y="33"/>
                            <a:pt x="1" y="33"/>
                          </a:cubicBezTo>
                          <a:cubicBezTo>
                            <a:pt x="1" y="34"/>
                            <a:pt x="1" y="34"/>
                            <a:pt x="1" y="34"/>
                          </a:cubicBezTo>
                          <a:cubicBezTo>
                            <a:pt x="1" y="34"/>
                            <a:pt x="1" y="34"/>
                            <a:pt x="1" y="34"/>
                          </a:cubicBezTo>
                          <a:cubicBezTo>
                            <a:pt x="0" y="34"/>
                            <a:pt x="0" y="34"/>
                            <a:pt x="0" y="34"/>
                          </a:cubicBezTo>
                          <a:cubicBezTo>
                            <a:pt x="0" y="34"/>
                            <a:pt x="0" y="34"/>
                            <a:pt x="0" y="34"/>
                          </a:cubicBezTo>
                          <a:close/>
                          <a:moveTo>
                            <a:pt x="4" y="40"/>
                          </a:moveTo>
                          <a:cubicBezTo>
                            <a:pt x="4" y="39"/>
                            <a:pt x="4" y="38"/>
                            <a:pt x="4" y="38"/>
                          </a:cubicBezTo>
                          <a:cubicBezTo>
                            <a:pt x="5" y="37"/>
                            <a:pt x="5" y="37"/>
                            <a:pt x="5" y="37"/>
                          </a:cubicBezTo>
                          <a:cubicBezTo>
                            <a:pt x="4" y="37"/>
                            <a:pt x="4" y="37"/>
                            <a:pt x="4" y="37"/>
                          </a:cubicBezTo>
                          <a:cubicBezTo>
                            <a:pt x="4" y="36"/>
                            <a:pt x="4" y="35"/>
                            <a:pt x="4" y="34"/>
                          </a:cubicBezTo>
                          <a:cubicBezTo>
                            <a:pt x="5" y="34"/>
                            <a:pt x="5" y="34"/>
                            <a:pt x="5" y="34"/>
                          </a:cubicBezTo>
                          <a:cubicBezTo>
                            <a:pt x="5" y="33"/>
                            <a:pt x="5" y="33"/>
                            <a:pt x="4" y="33"/>
                          </a:cubicBezTo>
                          <a:cubicBezTo>
                            <a:pt x="5" y="33"/>
                            <a:pt x="5" y="32"/>
                            <a:pt x="5" y="32"/>
                          </a:cubicBezTo>
                          <a:cubicBezTo>
                            <a:pt x="5" y="31"/>
                            <a:pt x="5" y="31"/>
                            <a:pt x="5" y="31"/>
                          </a:cubicBezTo>
                          <a:cubicBezTo>
                            <a:pt x="5" y="31"/>
                            <a:pt x="5" y="31"/>
                            <a:pt x="5" y="30"/>
                          </a:cubicBezTo>
                          <a:cubicBezTo>
                            <a:pt x="5" y="30"/>
                            <a:pt x="5" y="30"/>
                            <a:pt x="5" y="30"/>
                          </a:cubicBezTo>
                          <a:cubicBezTo>
                            <a:pt x="6" y="27"/>
                            <a:pt x="7" y="24"/>
                            <a:pt x="8" y="21"/>
                          </a:cubicBezTo>
                          <a:cubicBezTo>
                            <a:pt x="9" y="19"/>
                            <a:pt x="11" y="17"/>
                            <a:pt x="12" y="15"/>
                          </a:cubicBezTo>
                          <a:cubicBezTo>
                            <a:pt x="13" y="13"/>
                            <a:pt x="15" y="11"/>
                            <a:pt x="16" y="9"/>
                          </a:cubicBezTo>
                          <a:cubicBezTo>
                            <a:pt x="17" y="8"/>
                            <a:pt x="17" y="8"/>
                            <a:pt x="18" y="7"/>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20" y="6"/>
                            <a:pt x="20" y="6"/>
                            <a:pt x="20" y="6"/>
                          </a:cubicBezTo>
                          <a:cubicBezTo>
                            <a:pt x="20" y="6"/>
                            <a:pt x="20" y="6"/>
                            <a:pt x="20" y="6"/>
                          </a:cubicBezTo>
                          <a:cubicBezTo>
                            <a:pt x="21" y="7"/>
                            <a:pt x="21" y="7"/>
                            <a:pt x="21" y="7"/>
                          </a:cubicBezTo>
                          <a:cubicBezTo>
                            <a:pt x="23" y="10"/>
                            <a:pt x="24" y="12"/>
                            <a:pt x="26" y="15"/>
                          </a:cubicBezTo>
                          <a:cubicBezTo>
                            <a:pt x="27" y="16"/>
                            <a:pt x="27" y="17"/>
                            <a:pt x="28" y="19"/>
                          </a:cubicBezTo>
                          <a:cubicBezTo>
                            <a:pt x="29" y="20"/>
                            <a:pt x="29" y="21"/>
                            <a:pt x="30" y="23"/>
                          </a:cubicBezTo>
                          <a:cubicBezTo>
                            <a:pt x="31" y="26"/>
                            <a:pt x="32" y="28"/>
                            <a:pt x="33" y="31"/>
                          </a:cubicBezTo>
                          <a:cubicBezTo>
                            <a:pt x="33" y="34"/>
                            <a:pt x="33" y="37"/>
                            <a:pt x="32" y="40"/>
                          </a:cubicBezTo>
                          <a:cubicBezTo>
                            <a:pt x="32" y="40"/>
                            <a:pt x="32" y="40"/>
                            <a:pt x="33" y="39"/>
                          </a:cubicBezTo>
                          <a:cubicBezTo>
                            <a:pt x="32" y="40"/>
                            <a:pt x="32" y="40"/>
                            <a:pt x="32" y="40"/>
                          </a:cubicBezTo>
                          <a:cubicBezTo>
                            <a:pt x="32" y="40"/>
                            <a:pt x="32" y="40"/>
                            <a:pt x="32" y="40"/>
                          </a:cubicBezTo>
                          <a:cubicBezTo>
                            <a:pt x="32" y="40"/>
                            <a:pt x="32" y="40"/>
                            <a:pt x="32" y="40"/>
                          </a:cubicBezTo>
                          <a:cubicBezTo>
                            <a:pt x="32" y="40"/>
                            <a:pt x="32" y="40"/>
                            <a:pt x="32" y="40"/>
                          </a:cubicBezTo>
                          <a:cubicBezTo>
                            <a:pt x="32" y="41"/>
                            <a:pt x="32" y="41"/>
                            <a:pt x="32" y="41"/>
                          </a:cubicBezTo>
                          <a:cubicBezTo>
                            <a:pt x="32" y="41"/>
                            <a:pt x="32" y="41"/>
                            <a:pt x="32" y="40"/>
                          </a:cubicBezTo>
                          <a:cubicBezTo>
                            <a:pt x="32" y="42"/>
                            <a:pt x="31" y="44"/>
                            <a:pt x="31" y="46"/>
                          </a:cubicBezTo>
                          <a:cubicBezTo>
                            <a:pt x="30" y="47"/>
                            <a:pt x="29" y="49"/>
                            <a:pt x="28" y="50"/>
                          </a:cubicBezTo>
                          <a:cubicBezTo>
                            <a:pt x="27" y="52"/>
                            <a:pt x="26" y="53"/>
                            <a:pt x="24" y="54"/>
                          </a:cubicBezTo>
                          <a:cubicBezTo>
                            <a:pt x="24" y="55"/>
                            <a:pt x="23" y="55"/>
                            <a:pt x="22" y="55"/>
                          </a:cubicBezTo>
                          <a:cubicBezTo>
                            <a:pt x="21" y="56"/>
                            <a:pt x="21" y="56"/>
                            <a:pt x="20" y="57"/>
                          </a:cubicBezTo>
                          <a:cubicBezTo>
                            <a:pt x="21" y="56"/>
                            <a:pt x="22" y="56"/>
                            <a:pt x="23" y="56"/>
                          </a:cubicBezTo>
                          <a:cubicBezTo>
                            <a:pt x="22" y="56"/>
                            <a:pt x="21" y="56"/>
                            <a:pt x="21" y="57"/>
                          </a:cubicBezTo>
                          <a:cubicBezTo>
                            <a:pt x="20" y="57"/>
                            <a:pt x="19" y="58"/>
                            <a:pt x="19" y="58"/>
                          </a:cubicBezTo>
                          <a:cubicBezTo>
                            <a:pt x="19" y="57"/>
                            <a:pt x="19" y="57"/>
                            <a:pt x="19" y="57"/>
                          </a:cubicBezTo>
                          <a:cubicBezTo>
                            <a:pt x="18" y="57"/>
                            <a:pt x="18" y="57"/>
                            <a:pt x="18" y="57"/>
                          </a:cubicBezTo>
                          <a:cubicBezTo>
                            <a:pt x="17" y="57"/>
                            <a:pt x="17" y="57"/>
                            <a:pt x="17" y="57"/>
                          </a:cubicBezTo>
                          <a:cubicBezTo>
                            <a:pt x="17" y="57"/>
                            <a:pt x="16" y="56"/>
                            <a:pt x="16" y="56"/>
                          </a:cubicBezTo>
                          <a:cubicBezTo>
                            <a:pt x="15" y="56"/>
                            <a:pt x="14" y="55"/>
                            <a:pt x="13" y="54"/>
                          </a:cubicBezTo>
                          <a:cubicBezTo>
                            <a:pt x="11" y="53"/>
                            <a:pt x="9" y="51"/>
                            <a:pt x="8" y="49"/>
                          </a:cubicBezTo>
                          <a:cubicBezTo>
                            <a:pt x="9" y="50"/>
                            <a:pt x="10" y="52"/>
                            <a:pt x="11" y="53"/>
                          </a:cubicBezTo>
                          <a:cubicBezTo>
                            <a:pt x="12" y="55"/>
                            <a:pt x="13" y="55"/>
                            <a:pt x="14" y="56"/>
                          </a:cubicBezTo>
                          <a:cubicBezTo>
                            <a:pt x="14" y="56"/>
                            <a:pt x="14" y="55"/>
                            <a:pt x="13" y="55"/>
                          </a:cubicBezTo>
                          <a:cubicBezTo>
                            <a:pt x="14" y="55"/>
                            <a:pt x="16" y="57"/>
                            <a:pt x="16" y="57"/>
                          </a:cubicBezTo>
                          <a:cubicBezTo>
                            <a:pt x="15" y="57"/>
                            <a:pt x="14" y="56"/>
                            <a:pt x="13" y="55"/>
                          </a:cubicBezTo>
                          <a:cubicBezTo>
                            <a:pt x="12" y="55"/>
                            <a:pt x="11" y="54"/>
                            <a:pt x="10" y="53"/>
                          </a:cubicBezTo>
                          <a:cubicBezTo>
                            <a:pt x="10" y="53"/>
                            <a:pt x="11" y="54"/>
                            <a:pt x="11" y="54"/>
                          </a:cubicBezTo>
                          <a:cubicBezTo>
                            <a:pt x="11" y="54"/>
                            <a:pt x="11" y="54"/>
                            <a:pt x="11" y="54"/>
                          </a:cubicBezTo>
                          <a:cubicBezTo>
                            <a:pt x="11" y="54"/>
                            <a:pt x="11" y="54"/>
                            <a:pt x="11" y="54"/>
                          </a:cubicBezTo>
                          <a:cubicBezTo>
                            <a:pt x="11" y="54"/>
                            <a:pt x="11" y="54"/>
                            <a:pt x="11" y="54"/>
                          </a:cubicBezTo>
                          <a:cubicBezTo>
                            <a:pt x="9" y="53"/>
                            <a:pt x="8" y="51"/>
                            <a:pt x="7" y="48"/>
                          </a:cubicBezTo>
                          <a:cubicBezTo>
                            <a:pt x="6" y="47"/>
                            <a:pt x="6" y="47"/>
                            <a:pt x="6" y="47"/>
                          </a:cubicBezTo>
                          <a:cubicBezTo>
                            <a:pt x="6" y="47"/>
                            <a:pt x="6" y="47"/>
                            <a:pt x="6" y="47"/>
                          </a:cubicBezTo>
                          <a:cubicBezTo>
                            <a:pt x="6" y="46"/>
                            <a:pt x="6" y="46"/>
                            <a:pt x="6" y="46"/>
                          </a:cubicBezTo>
                          <a:cubicBezTo>
                            <a:pt x="6" y="46"/>
                            <a:pt x="5" y="45"/>
                            <a:pt x="5" y="44"/>
                          </a:cubicBezTo>
                          <a:cubicBezTo>
                            <a:pt x="5" y="44"/>
                            <a:pt x="5" y="44"/>
                            <a:pt x="5" y="44"/>
                          </a:cubicBezTo>
                          <a:cubicBezTo>
                            <a:pt x="5" y="43"/>
                            <a:pt x="5" y="43"/>
                            <a:pt x="5" y="43"/>
                          </a:cubicBezTo>
                          <a:cubicBezTo>
                            <a:pt x="5" y="43"/>
                            <a:pt x="4" y="42"/>
                            <a:pt x="4" y="41"/>
                          </a:cubicBezTo>
                          <a:cubicBezTo>
                            <a:pt x="4" y="41"/>
                            <a:pt x="4" y="41"/>
                            <a:pt x="5" y="41"/>
                          </a:cubicBezTo>
                          <a:cubicBezTo>
                            <a:pt x="4" y="41"/>
                            <a:pt x="4" y="40"/>
                            <a:pt x="4" y="40"/>
                          </a:cubicBezTo>
                          <a:cubicBezTo>
                            <a:pt x="4" y="40"/>
                            <a:pt x="4" y="40"/>
                            <a:pt x="4" y="40"/>
                          </a:cubicBezTo>
                          <a:close/>
                          <a:moveTo>
                            <a:pt x="2" y="37"/>
                          </a:moveTo>
                          <a:cubicBezTo>
                            <a:pt x="2" y="37"/>
                            <a:pt x="2" y="37"/>
                            <a:pt x="2" y="37"/>
                          </a:cubicBezTo>
                          <a:cubicBezTo>
                            <a:pt x="2" y="37"/>
                            <a:pt x="2" y="37"/>
                            <a:pt x="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Oval 14649"/>
                    <p:cNvSpPr>
                      <a:spLocks noChangeArrowheads="1"/>
                    </p:cNvSpPr>
                    <p:nvPr/>
                  </p:nvSpPr>
                  <p:spPr bwMode="auto">
                    <a:xfrm>
                      <a:off x="2232" y="265"/>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4650"/>
                    <p:cNvSpPr>
                      <a:spLocks/>
                    </p:cNvSpPr>
                    <p:nvPr/>
                  </p:nvSpPr>
                  <p:spPr bwMode="auto">
                    <a:xfrm>
                      <a:off x="2306" y="265"/>
                      <a:ext cx="8" cy="8"/>
                    </a:xfrm>
                    <a:custGeom>
                      <a:avLst/>
                      <a:gdLst>
                        <a:gd name="T0" fmla="*/ 0 w 2"/>
                        <a:gd name="T1" fmla="*/ 2 h 2"/>
                        <a:gd name="T2" fmla="*/ 1 w 2"/>
                        <a:gd name="T3" fmla="*/ 1 h 2"/>
                        <a:gd name="T4" fmla="*/ 2 w 2"/>
                        <a:gd name="T5" fmla="*/ 0 h 2"/>
                        <a:gd name="T6" fmla="*/ 2 w 2"/>
                        <a:gd name="T7" fmla="*/ 0 h 2"/>
                        <a:gd name="T8" fmla="*/ 2 w 2"/>
                        <a:gd name="T9" fmla="*/ 0 h 2"/>
                        <a:gd name="T10" fmla="*/ 2 w 2"/>
                        <a:gd name="T11" fmla="*/ 0 h 2"/>
                        <a:gd name="T12" fmla="*/ 2 w 2"/>
                        <a:gd name="T13" fmla="*/ 0 h 2"/>
                        <a:gd name="T14" fmla="*/ 1 w 2"/>
                        <a:gd name="T15" fmla="*/ 2 h 2"/>
                        <a:gd name="T16" fmla="*/ 0 w 2"/>
                        <a:gd name="T17" fmla="*/ 2 h 2"/>
                        <a:gd name="T18" fmla="*/ 0 w 2"/>
                        <a:gd name="T19" fmla="*/ 2 h 2"/>
                        <a:gd name="T20" fmla="*/ 0 w 2"/>
                        <a:gd name="T21" fmla="*/ 2 h 2"/>
                        <a:gd name="T22" fmla="*/ 0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0" y="2"/>
                          </a:moveTo>
                          <a:cubicBezTo>
                            <a:pt x="0" y="2"/>
                            <a:pt x="1" y="1"/>
                            <a:pt x="1" y="1"/>
                          </a:cubicBezTo>
                          <a:cubicBezTo>
                            <a:pt x="1" y="1"/>
                            <a:pt x="1" y="1"/>
                            <a:pt x="2" y="0"/>
                          </a:cubicBezTo>
                          <a:cubicBezTo>
                            <a:pt x="2" y="0"/>
                            <a:pt x="2" y="0"/>
                            <a:pt x="2" y="0"/>
                          </a:cubicBezTo>
                          <a:cubicBezTo>
                            <a:pt x="2" y="0"/>
                            <a:pt x="2" y="0"/>
                            <a:pt x="2" y="0"/>
                          </a:cubicBezTo>
                          <a:cubicBezTo>
                            <a:pt x="2" y="0"/>
                            <a:pt x="2" y="0"/>
                            <a:pt x="2" y="0"/>
                          </a:cubicBezTo>
                          <a:cubicBezTo>
                            <a:pt x="2" y="0"/>
                            <a:pt x="2" y="0"/>
                            <a:pt x="2" y="0"/>
                          </a:cubicBezTo>
                          <a:cubicBezTo>
                            <a:pt x="1" y="1"/>
                            <a:pt x="1" y="1"/>
                            <a:pt x="1" y="2"/>
                          </a:cubicBezTo>
                          <a:cubicBezTo>
                            <a:pt x="1" y="2"/>
                            <a:pt x="0" y="2"/>
                            <a:pt x="0" y="2"/>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4651"/>
                    <p:cNvSpPr>
                      <a:spLocks/>
                    </p:cNvSpPr>
                    <p:nvPr/>
                  </p:nvSpPr>
                  <p:spPr bwMode="auto">
                    <a:xfrm>
                      <a:off x="2257" y="199"/>
                      <a:ext cx="21" cy="29"/>
                    </a:xfrm>
                    <a:custGeom>
                      <a:avLst/>
                      <a:gdLst>
                        <a:gd name="T0" fmla="*/ 5 w 5"/>
                        <a:gd name="T1" fmla="*/ 2 h 7"/>
                        <a:gd name="T2" fmla="*/ 5 w 5"/>
                        <a:gd name="T3" fmla="*/ 3 h 7"/>
                        <a:gd name="T4" fmla="*/ 4 w 5"/>
                        <a:gd name="T5" fmla="*/ 3 h 7"/>
                        <a:gd name="T6" fmla="*/ 4 w 5"/>
                        <a:gd name="T7" fmla="*/ 5 h 7"/>
                        <a:gd name="T8" fmla="*/ 3 w 5"/>
                        <a:gd name="T9" fmla="*/ 7 h 7"/>
                        <a:gd name="T10" fmla="*/ 3 w 5"/>
                        <a:gd name="T11" fmla="*/ 5 h 7"/>
                        <a:gd name="T12" fmla="*/ 4 w 5"/>
                        <a:gd name="T13" fmla="*/ 4 h 7"/>
                        <a:gd name="T14" fmla="*/ 3 w 5"/>
                        <a:gd name="T15" fmla="*/ 4 h 7"/>
                        <a:gd name="T16" fmla="*/ 0 w 5"/>
                        <a:gd name="T17" fmla="*/ 2 h 7"/>
                        <a:gd name="T18" fmla="*/ 3 w 5"/>
                        <a:gd name="T19" fmla="*/ 0 h 7"/>
                        <a:gd name="T20" fmla="*/ 5 w 5"/>
                        <a:gd name="T21" fmla="*/ 2 h 7"/>
                        <a:gd name="T22" fmla="*/ 5 w 5"/>
                        <a:gd name="T23" fmla="*/ 3 h 7"/>
                        <a:gd name="T24" fmla="*/ 5 w 5"/>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7">
                          <a:moveTo>
                            <a:pt x="5" y="2"/>
                          </a:moveTo>
                          <a:cubicBezTo>
                            <a:pt x="5" y="3"/>
                            <a:pt x="5" y="3"/>
                            <a:pt x="5" y="3"/>
                          </a:cubicBezTo>
                          <a:cubicBezTo>
                            <a:pt x="4" y="3"/>
                            <a:pt x="4" y="3"/>
                            <a:pt x="4" y="3"/>
                          </a:cubicBezTo>
                          <a:cubicBezTo>
                            <a:pt x="4" y="4"/>
                            <a:pt x="4" y="4"/>
                            <a:pt x="4" y="5"/>
                          </a:cubicBezTo>
                          <a:cubicBezTo>
                            <a:pt x="3" y="7"/>
                            <a:pt x="3" y="7"/>
                            <a:pt x="3" y="7"/>
                          </a:cubicBezTo>
                          <a:cubicBezTo>
                            <a:pt x="3" y="7"/>
                            <a:pt x="3" y="6"/>
                            <a:pt x="3" y="5"/>
                          </a:cubicBezTo>
                          <a:cubicBezTo>
                            <a:pt x="4" y="4"/>
                            <a:pt x="4" y="4"/>
                            <a:pt x="4" y="4"/>
                          </a:cubicBezTo>
                          <a:cubicBezTo>
                            <a:pt x="4" y="4"/>
                            <a:pt x="3" y="4"/>
                            <a:pt x="3" y="4"/>
                          </a:cubicBezTo>
                          <a:cubicBezTo>
                            <a:pt x="1" y="4"/>
                            <a:pt x="0" y="3"/>
                            <a:pt x="0" y="2"/>
                          </a:cubicBezTo>
                          <a:cubicBezTo>
                            <a:pt x="0" y="1"/>
                            <a:pt x="2" y="0"/>
                            <a:pt x="3" y="0"/>
                          </a:cubicBezTo>
                          <a:cubicBezTo>
                            <a:pt x="4" y="0"/>
                            <a:pt x="5" y="1"/>
                            <a:pt x="5" y="2"/>
                          </a:cubicBezTo>
                          <a:cubicBezTo>
                            <a:pt x="5" y="2"/>
                            <a:pt x="5" y="2"/>
                            <a:pt x="5" y="3"/>
                          </a:cubicBezTo>
                          <a:cubicBezTo>
                            <a:pt x="5" y="2"/>
                            <a:pt x="5" y="2"/>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4652"/>
                    <p:cNvSpPr>
                      <a:spLocks noEditPoints="1"/>
                    </p:cNvSpPr>
                    <p:nvPr/>
                  </p:nvSpPr>
                  <p:spPr bwMode="auto">
                    <a:xfrm>
                      <a:off x="2269" y="191"/>
                      <a:ext cx="66" cy="106"/>
                    </a:xfrm>
                    <a:custGeom>
                      <a:avLst/>
                      <a:gdLst>
                        <a:gd name="T0" fmla="*/ 2 w 16"/>
                        <a:gd name="T1" fmla="*/ 22 h 26"/>
                        <a:gd name="T2" fmla="*/ 6 w 16"/>
                        <a:gd name="T3" fmla="*/ 25 h 26"/>
                        <a:gd name="T4" fmla="*/ 7 w 16"/>
                        <a:gd name="T5" fmla="*/ 26 h 26"/>
                        <a:gd name="T6" fmla="*/ 7 w 16"/>
                        <a:gd name="T7" fmla="*/ 26 h 26"/>
                        <a:gd name="T8" fmla="*/ 8 w 16"/>
                        <a:gd name="T9" fmla="*/ 25 h 26"/>
                        <a:gd name="T10" fmla="*/ 10 w 16"/>
                        <a:gd name="T11" fmla="*/ 24 h 26"/>
                        <a:gd name="T12" fmla="*/ 14 w 16"/>
                        <a:gd name="T13" fmla="*/ 20 h 26"/>
                        <a:gd name="T14" fmla="*/ 15 w 16"/>
                        <a:gd name="T15" fmla="*/ 19 h 26"/>
                        <a:gd name="T16" fmla="*/ 15 w 16"/>
                        <a:gd name="T17" fmla="*/ 19 h 26"/>
                        <a:gd name="T18" fmla="*/ 15 w 16"/>
                        <a:gd name="T19" fmla="*/ 18 h 26"/>
                        <a:gd name="T20" fmla="*/ 16 w 16"/>
                        <a:gd name="T21" fmla="*/ 15 h 26"/>
                        <a:gd name="T22" fmla="*/ 16 w 16"/>
                        <a:gd name="T23" fmla="*/ 11 h 26"/>
                        <a:gd name="T24" fmla="*/ 15 w 16"/>
                        <a:gd name="T25" fmla="*/ 7 h 26"/>
                        <a:gd name="T26" fmla="*/ 12 w 16"/>
                        <a:gd name="T27" fmla="*/ 3 h 26"/>
                        <a:gd name="T28" fmla="*/ 10 w 16"/>
                        <a:gd name="T29" fmla="*/ 1 h 26"/>
                        <a:gd name="T30" fmla="*/ 8 w 16"/>
                        <a:gd name="T31" fmla="*/ 0 h 26"/>
                        <a:gd name="T32" fmla="*/ 7 w 16"/>
                        <a:gd name="T33" fmla="*/ 0 h 26"/>
                        <a:gd name="T34" fmla="*/ 8 w 16"/>
                        <a:gd name="T35" fmla="*/ 0 h 26"/>
                        <a:gd name="T36" fmla="*/ 9 w 16"/>
                        <a:gd name="T37" fmla="*/ 0 h 26"/>
                        <a:gd name="T38" fmla="*/ 9 w 16"/>
                        <a:gd name="T39" fmla="*/ 1 h 26"/>
                        <a:gd name="T40" fmla="*/ 8 w 16"/>
                        <a:gd name="T41" fmla="*/ 0 h 26"/>
                        <a:gd name="T42" fmla="*/ 7 w 16"/>
                        <a:gd name="T43" fmla="*/ 1 h 26"/>
                        <a:gd name="T44" fmla="*/ 5 w 16"/>
                        <a:gd name="T45" fmla="*/ 3 h 26"/>
                        <a:gd name="T46" fmla="*/ 3 w 16"/>
                        <a:gd name="T47" fmla="*/ 4 h 26"/>
                        <a:gd name="T48" fmla="*/ 1 w 16"/>
                        <a:gd name="T49" fmla="*/ 8 h 26"/>
                        <a:gd name="T50" fmla="*/ 1 w 16"/>
                        <a:gd name="T51" fmla="*/ 8 h 26"/>
                        <a:gd name="T52" fmla="*/ 0 w 16"/>
                        <a:gd name="T53" fmla="*/ 14 h 26"/>
                        <a:gd name="T54" fmla="*/ 13 w 16"/>
                        <a:gd name="T55" fmla="*/ 16 h 26"/>
                        <a:gd name="T56" fmla="*/ 13 w 16"/>
                        <a:gd name="T57" fmla="*/ 15 h 26"/>
                        <a:gd name="T58" fmla="*/ 13 w 16"/>
                        <a:gd name="T59" fmla="*/ 16 h 26"/>
                        <a:gd name="T60" fmla="*/ 6 w 16"/>
                        <a:gd name="T61" fmla="*/ 21 h 26"/>
                        <a:gd name="T62" fmla="*/ 5 w 16"/>
                        <a:gd name="T63" fmla="*/ 20 h 26"/>
                        <a:gd name="T64" fmla="*/ 3 w 16"/>
                        <a:gd name="T65" fmla="*/ 16 h 26"/>
                        <a:gd name="T66" fmla="*/ 2 w 16"/>
                        <a:gd name="T67" fmla="*/ 14 h 26"/>
                        <a:gd name="T68" fmla="*/ 2 w 16"/>
                        <a:gd name="T69" fmla="*/ 12 h 26"/>
                        <a:gd name="T70" fmla="*/ 2 w 16"/>
                        <a:gd name="T71" fmla="*/ 11 h 26"/>
                        <a:gd name="T72" fmla="*/ 3 w 16"/>
                        <a:gd name="T73" fmla="*/ 10 h 26"/>
                        <a:gd name="T74" fmla="*/ 3 w 16"/>
                        <a:gd name="T75" fmla="*/ 8 h 26"/>
                        <a:gd name="T76" fmla="*/ 7 w 16"/>
                        <a:gd name="T77" fmla="*/ 5 h 26"/>
                        <a:gd name="T78" fmla="*/ 8 w 16"/>
                        <a:gd name="T79" fmla="*/ 4 h 26"/>
                        <a:gd name="T80" fmla="*/ 8 w 16"/>
                        <a:gd name="T81" fmla="*/ 4 h 26"/>
                        <a:gd name="T82" fmla="*/ 9 w 16"/>
                        <a:gd name="T83" fmla="*/ 4 h 26"/>
                        <a:gd name="T84" fmla="*/ 9 w 16"/>
                        <a:gd name="T85" fmla="*/ 5 h 26"/>
                        <a:gd name="T86" fmla="*/ 11 w 16"/>
                        <a:gd name="T87" fmla="*/ 7 h 26"/>
                        <a:gd name="T88" fmla="*/ 13 w 16"/>
                        <a:gd name="T89" fmla="*/ 9 h 26"/>
                        <a:gd name="T90" fmla="*/ 13 w 16"/>
                        <a:gd name="T91" fmla="*/ 9 h 26"/>
                        <a:gd name="T92" fmla="*/ 13 w 16"/>
                        <a:gd name="T93" fmla="*/ 12 h 26"/>
                        <a:gd name="T94" fmla="*/ 13 w 16"/>
                        <a:gd name="T95" fmla="*/ 13 h 26"/>
                        <a:gd name="T96" fmla="*/ 13 w 16"/>
                        <a:gd name="T97" fmla="*/ 16 h 26"/>
                        <a:gd name="T98" fmla="*/ 13 w 16"/>
                        <a:gd name="T99" fmla="*/ 17 h 26"/>
                        <a:gd name="T100" fmla="*/ 10 w 16"/>
                        <a:gd name="T101" fmla="*/ 20 h 26"/>
                        <a:gd name="T102" fmla="*/ 8 w 16"/>
                        <a:gd name="T103" fmla="*/ 22 h 26"/>
                        <a:gd name="T104" fmla="*/ 5 w 16"/>
                        <a:gd name="T105" fmla="*/ 2 h 26"/>
                        <a:gd name="T106" fmla="*/ 6 w 16"/>
                        <a:gd name="T10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 h="26">
                          <a:moveTo>
                            <a:pt x="0" y="17"/>
                          </a:moveTo>
                          <a:cubicBezTo>
                            <a:pt x="0" y="18"/>
                            <a:pt x="1" y="20"/>
                            <a:pt x="2" y="22"/>
                          </a:cubicBezTo>
                          <a:cubicBezTo>
                            <a:pt x="3" y="22"/>
                            <a:pt x="3" y="23"/>
                            <a:pt x="4" y="24"/>
                          </a:cubicBezTo>
                          <a:cubicBezTo>
                            <a:pt x="5" y="24"/>
                            <a:pt x="5" y="24"/>
                            <a:pt x="6" y="25"/>
                          </a:cubicBezTo>
                          <a:cubicBezTo>
                            <a:pt x="6" y="25"/>
                            <a:pt x="6" y="25"/>
                            <a:pt x="7" y="25"/>
                          </a:cubicBezTo>
                          <a:cubicBezTo>
                            <a:pt x="7" y="25"/>
                            <a:pt x="7" y="25"/>
                            <a:pt x="7" y="26"/>
                          </a:cubicBezTo>
                          <a:cubicBezTo>
                            <a:pt x="7" y="26"/>
                            <a:pt x="7" y="26"/>
                            <a:pt x="7" y="26"/>
                          </a:cubicBezTo>
                          <a:cubicBezTo>
                            <a:pt x="7" y="26"/>
                            <a:pt x="7" y="26"/>
                            <a:pt x="7" y="26"/>
                          </a:cubicBezTo>
                          <a:cubicBezTo>
                            <a:pt x="8" y="26"/>
                            <a:pt x="8" y="26"/>
                            <a:pt x="8" y="26"/>
                          </a:cubicBezTo>
                          <a:cubicBezTo>
                            <a:pt x="8" y="26"/>
                            <a:pt x="8" y="26"/>
                            <a:pt x="8" y="25"/>
                          </a:cubicBezTo>
                          <a:cubicBezTo>
                            <a:pt x="8" y="25"/>
                            <a:pt x="9" y="25"/>
                            <a:pt x="9" y="25"/>
                          </a:cubicBezTo>
                          <a:cubicBezTo>
                            <a:pt x="9" y="25"/>
                            <a:pt x="10" y="25"/>
                            <a:pt x="10" y="24"/>
                          </a:cubicBezTo>
                          <a:cubicBezTo>
                            <a:pt x="10" y="24"/>
                            <a:pt x="11" y="23"/>
                            <a:pt x="11" y="23"/>
                          </a:cubicBezTo>
                          <a:cubicBezTo>
                            <a:pt x="12" y="22"/>
                            <a:pt x="13" y="21"/>
                            <a:pt x="14" y="20"/>
                          </a:cubicBezTo>
                          <a:cubicBezTo>
                            <a:pt x="14" y="20"/>
                            <a:pt x="15" y="19"/>
                            <a:pt x="15" y="19"/>
                          </a:cubicBezTo>
                          <a:cubicBezTo>
                            <a:pt x="15" y="19"/>
                            <a:pt x="15" y="19"/>
                            <a:pt x="15" y="19"/>
                          </a:cubicBezTo>
                          <a:cubicBezTo>
                            <a:pt x="15" y="18"/>
                            <a:pt x="15" y="18"/>
                            <a:pt x="15" y="18"/>
                          </a:cubicBezTo>
                          <a:cubicBezTo>
                            <a:pt x="15" y="18"/>
                            <a:pt x="15" y="19"/>
                            <a:pt x="15" y="19"/>
                          </a:cubicBezTo>
                          <a:cubicBezTo>
                            <a:pt x="15" y="18"/>
                            <a:pt x="15" y="18"/>
                            <a:pt x="15" y="18"/>
                          </a:cubicBezTo>
                          <a:cubicBezTo>
                            <a:pt x="15" y="18"/>
                            <a:pt x="15" y="18"/>
                            <a:pt x="15" y="18"/>
                          </a:cubicBezTo>
                          <a:cubicBezTo>
                            <a:pt x="15" y="18"/>
                            <a:pt x="15" y="18"/>
                            <a:pt x="15" y="18"/>
                          </a:cubicBezTo>
                          <a:cubicBezTo>
                            <a:pt x="16" y="17"/>
                            <a:pt x="16" y="16"/>
                            <a:pt x="16" y="15"/>
                          </a:cubicBezTo>
                          <a:cubicBezTo>
                            <a:pt x="16" y="14"/>
                            <a:pt x="16" y="14"/>
                            <a:pt x="16" y="13"/>
                          </a:cubicBezTo>
                          <a:cubicBezTo>
                            <a:pt x="16" y="12"/>
                            <a:pt x="16" y="11"/>
                            <a:pt x="16" y="11"/>
                          </a:cubicBezTo>
                          <a:cubicBezTo>
                            <a:pt x="16" y="10"/>
                            <a:pt x="16" y="9"/>
                            <a:pt x="16" y="8"/>
                          </a:cubicBezTo>
                          <a:cubicBezTo>
                            <a:pt x="15" y="8"/>
                            <a:pt x="15" y="7"/>
                            <a:pt x="15" y="7"/>
                          </a:cubicBezTo>
                          <a:cubicBezTo>
                            <a:pt x="15" y="6"/>
                            <a:pt x="15" y="6"/>
                            <a:pt x="14" y="5"/>
                          </a:cubicBezTo>
                          <a:cubicBezTo>
                            <a:pt x="14" y="4"/>
                            <a:pt x="13" y="4"/>
                            <a:pt x="12" y="3"/>
                          </a:cubicBezTo>
                          <a:cubicBezTo>
                            <a:pt x="11" y="2"/>
                            <a:pt x="11" y="2"/>
                            <a:pt x="10" y="1"/>
                          </a:cubicBezTo>
                          <a:cubicBezTo>
                            <a:pt x="10" y="1"/>
                            <a:pt x="10" y="1"/>
                            <a:pt x="10" y="1"/>
                          </a:cubicBezTo>
                          <a:cubicBezTo>
                            <a:pt x="9" y="1"/>
                            <a:pt x="9" y="0"/>
                            <a:pt x="9" y="0"/>
                          </a:cubicBezTo>
                          <a:cubicBezTo>
                            <a:pt x="8" y="0"/>
                            <a:pt x="8" y="0"/>
                            <a:pt x="8" y="0"/>
                          </a:cubicBezTo>
                          <a:cubicBezTo>
                            <a:pt x="8" y="0"/>
                            <a:pt x="8" y="0"/>
                            <a:pt x="8" y="0"/>
                          </a:cubicBezTo>
                          <a:cubicBezTo>
                            <a:pt x="8" y="0"/>
                            <a:pt x="8" y="0"/>
                            <a:pt x="7" y="0"/>
                          </a:cubicBezTo>
                          <a:cubicBezTo>
                            <a:pt x="8" y="0"/>
                            <a:pt x="8" y="0"/>
                            <a:pt x="8" y="0"/>
                          </a:cubicBezTo>
                          <a:cubicBezTo>
                            <a:pt x="8" y="0"/>
                            <a:pt x="8" y="0"/>
                            <a:pt x="8" y="0"/>
                          </a:cubicBezTo>
                          <a:cubicBezTo>
                            <a:pt x="8" y="0"/>
                            <a:pt x="8" y="0"/>
                            <a:pt x="8" y="0"/>
                          </a:cubicBezTo>
                          <a:cubicBezTo>
                            <a:pt x="9" y="0"/>
                            <a:pt x="9" y="0"/>
                            <a:pt x="9" y="0"/>
                          </a:cubicBezTo>
                          <a:cubicBezTo>
                            <a:pt x="9" y="0"/>
                            <a:pt x="9" y="0"/>
                            <a:pt x="9" y="0"/>
                          </a:cubicBezTo>
                          <a:cubicBezTo>
                            <a:pt x="9" y="1"/>
                            <a:pt x="9" y="1"/>
                            <a:pt x="9" y="1"/>
                          </a:cubicBezTo>
                          <a:cubicBezTo>
                            <a:pt x="9" y="1"/>
                            <a:pt x="9" y="0"/>
                            <a:pt x="8" y="0"/>
                          </a:cubicBezTo>
                          <a:cubicBezTo>
                            <a:pt x="8" y="0"/>
                            <a:pt x="8" y="0"/>
                            <a:pt x="8" y="0"/>
                          </a:cubicBezTo>
                          <a:cubicBezTo>
                            <a:pt x="8" y="0"/>
                            <a:pt x="8" y="0"/>
                            <a:pt x="8" y="0"/>
                          </a:cubicBezTo>
                          <a:cubicBezTo>
                            <a:pt x="7" y="1"/>
                            <a:pt x="7" y="1"/>
                            <a:pt x="7" y="1"/>
                          </a:cubicBezTo>
                          <a:cubicBezTo>
                            <a:pt x="6" y="1"/>
                            <a:pt x="6" y="1"/>
                            <a:pt x="6" y="1"/>
                          </a:cubicBezTo>
                          <a:cubicBezTo>
                            <a:pt x="5" y="2"/>
                            <a:pt x="5" y="2"/>
                            <a:pt x="5" y="3"/>
                          </a:cubicBezTo>
                          <a:cubicBezTo>
                            <a:pt x="4" y="4"/>
                            <a:pt x="3" y="5"/>
                            <a:pt x="2" y="6"/>
                          </a:cubicBezTo>
                          <a:cubicBezTo>
                            <a:pt x="3" y="5"/>
                            <a:pt x="3" y="4"/>
                            <a:pt x="3" y="4"/>
                          </a:cubicBezTo>
                          <a:cubicBezTo>
                            <a:pt x="3" y="5"/>
                            <a:pt x="2" y="6"/>
                            <a:pt x="1" y="8"/>
                          </a:cubicBezTo>
                          <a:cubicBezTo>
                            <a:pt x="1" y="8"/>
                            <a:pt x="1" y="8"/>
                            <a:pt x="1" y="8"/>
                          </a:cubicBezTo>
                          <a:cubicBezTo>
                            <a:pt x="1" y="8"/>
                            <a:pt x="1" y="8"/>
                            <a:pt x="1" y="8"/>
                          </a:cubicBezTo>
                          <a:cubicBezTo>
                            <a:pt x="1" y="8"/>
                            <a:pt x="1" y="8"/>
                            <a:pt x="1" y="8"/>
                          </a:cubicBezTo>
                          <a:cubicBezTo>
                            <a:pt x="1" y="10"/>
                            <a:pt x="0" y="11"/>
                            <a:pt x="0" y="12"/>
                          </a:cubicBezTo>
                          <a:cubicBezTo>
                            <a:pt x="0" y="13"/>
                            <a:pt x="0" y="14"/>
                            <a:pt x="0" y="14"/>
                          </a:cubicBezTo>
                          <a:cubicBezTo>
                            <a:pt x="0" y="15"/>
                            <a:pt x="0" y="16"/>
                            <a:pt x="0" y="17"/>
                          </a:cubicBezTo>
                          <a:close/>
                          <a:moveTo>
                            <a:pt x="13" y="16"/>
                          </a:moveTo>
                          <a:cubicBezTo>
                            <a:pt x="13" y="16"/>
                            <a:pt x="13" y="16"/>
                            <a:pt x="13" y="16"/>
                          </a:cubicBezTo>
                          <a:cubicBezTo>
                            <a:pt x="13" y="15"/>
                            <a:pt x="13" y="15"/>
                            <a:pt x="13" y="15"/>
                          </a:cubicBezTo>
                          <a:cubicBezTo>
                            <a:pt x="13" y="15"/>
                            <a:pt x="13" y="16"/>
                            <a:pt x="13" y="16"/>
                          </a:cubicBezTo>
                          <a:cubicBezTo>
                            <a:pt x="13" y="16"/>
                            <a:pt x="13" y="16"/>
                            <a:pt x="13" y="16"/>
                          </a:cubicBezTo>
                          <a:close/>
                          <a:moveTo>
                            <a:pt x="8" y="22"/>
                          </a:moveTo>
                          <a:cubicBezTo>
                            <a:pt x="7" y="22"/>
                            <a:pt x="7" y="22"/>
                            <a:pt x="6" y="21"/>
                          </a:cubicBezTo>
                          <a:cubicBezTo>
                            <a:pt x="6" y="21"/>
                            <a:pt x="6" y="21"/>
                            <a:pt x="6" y="21"/>
                          </a:cubicBezTo>
                          <a:cubicBezTo>
                            <a:pt x="6" y="21"/>
                            <a:pt x="5" y="21"/>
                            <a:pt x="5" y="20"/>
                          </a:cubicBezTo>
                          <a:cubicBezTo>
                            <a:pt x="4" y="19"/>
                            <a:pt x="3" y="18"/>
                            <a:pt x="3" y="17"/>
                          </a:cubicBezTo>
                          <a:cubicBezTo>
                            <a:pt x="3" y="17"/>
                            <a:pt x="3" y="16"/>
                            <a:pt x="3" y="16"/>
                          </a:cubicBezTo>
                          <a:cubicBezTo>
                            <a:pt x="3" y="16"/>
                            <a:pt x="3" y="15"/>
                            <a:pt x="2" y="15"/>
                          </a:cubicBezTo>
                          <a:cubicBezTo>
                            <a:pt x="2" y="15"/>
                            <a:pt x="2" y="15"/>
                            <a:pt x="2" y="14"/>
                          </a:cubicBezTo>
                          <a:cubicBezTo>
                            <a:pt x="2" y="14"/>
                            <a:pt x="2" y="14"/>
                            <a:pt x="2" y="14"/>
                          </a:cubicBezTo>
                          <a:cubicBezTo>
                            <a:pt x="2" y="13"/>
                            <a:pt x="2" y="13"/>
                            <a:pt x="2" y="12"/>
                          </a:cubicBezTo>
                          <a:cubicBezTo>
                            <a:pt x="2" y="12"/>
                            <a:pt x="2" y="12"/>
                            <a:pt x="2" y="12"/>
                          </a:cubicBezTo>
                          <a:cubicBezTo>
                            <a:pt x="2" y="12"/>
                            <a:pt x="2" y="12"/>
                            <a:pt x="2" y="11"/>
                          </a:cubicBezTo>
                          <a:cubicBezTo>
                            <a:pt x="2" y="11"/>
                            <a:pt x="2" y="11"/>
                            <a:pt x="2" y="10"/>
                          </a:cubicBezTo>
                          <a:cubicBezTo>
                            <a:pt x="2" y="10"/>
                            <a:pt x="2" y="10"/>
                            <a:pt x="3" y="10"/>
                          </a:cubicBezTo>
                          <a:cubicBezTo>
                            <a:pt x="3" y="9"/>
                            <a:pt x="3" y="9"/>
                            <a:pt x="3" y="9"/>
                          </a:cubicBezTo>
                          <a:cubicBezTo>
                            <a:pt x="3" y="9"/>
                            <a:pt x="3" y="8"/>
                            <a:pt x="3" y="8"/>
                          </a:cubicBezTo>
                          <a:cubicBezTo>
                            <a:pt x="4" y="7"/>
                            <a:pt x="4" y="7"/>
                            <a:pt x="5" y="7"/>
                          </a:cubicBezTo>
                          <a:cubicBezTo>
                            <a:pt x="5" y="6"/>
                            <a:pt x="6" y="6"/>
                            <a:pt x="7" y="5"/>
                          </a:cubicBezTo>
                          <a:cubicBezTo>
                            <a:pt x="7" y="5"/>
                            <a:pt x="7" y="4"/>
                            <a:pt x="8" y="4"/>
                          </a:cubicBezTo>
                          <a:cubicBezTo>
                            <a:pt x="8" y="4"/>
                            <a:pt x="8" y="4"/>
                            <a:pt x="8" y="4"/>
                          </a:cubicBezTo>
                          <a:cubicBezTo>
                            <a:pt x="8" y="4"/>
                            <a:pt x="8" y="4"/>
                            <a:pt x="8" y="4"/>
                          </a:cubicBezTo>
                          <a:cubicBezTo>
                            <a:pt x="8" y="4"/>
                            <a:pt x="8" y="4"/>
                            <a:pt x="8" y="4"/>
                          </a:cubicBezTo>
                          <a:cubicBezTo>
                            <a:pt x="8" y="4"/>
                            <a:pt x="8" y="4"/>
                            <a:pt x="8" y="4"/>
                          </a:cubicBezTo>
                          <a:cubicBezTo>
                            <a:pt x="8" y="4"/>
                            <a:pt x="9" y="4"/>
                            <a:pt x="9" y="4"/>
                          </a:cubicBezTo>
                          <a:cubicBezTo>
                            <a:pt x="9" y="4"/>
                            <a:pt x="9" y="4"/>
                            <a:pt x="9" y="4"/>
                          </a:cubicBezTo>
                          <a:cubicBezTo>
                            <a:pt x="9" y="4"/>
                            <a:pt x="9" y="5"/>
                            <a:pt x="9" y="5"/>
                          </a:cubicBezTo>
                          <a:cubicBezTo>
                            <a:pt x="10" y="5"/>
                            <a:pt x="10" y="6"/>
                            <a:pt x="11" y="6"/>
                          </a:cubicBezTo>
                          <a:cubicBezTo>
                            <a:pt x="11" y="6"/>
                            <a:pt x="11" y="6"/>
                            <a:pt x="11" y="7"/>
                          </a:cubicBezTo>
                          <a:cubicBezTo>
                            <a:pt x="12" y="7"/>
                            <a:pt x="12" y="7"/>
                            <a:pt x="12" y="8"/>
                          </a:cubicBezTo>
                          <a:cubicBezTo>
                            <a:pt x="12" y="8"/>
                            <a:pt x="13" y="8"/>
                            <a:pt x="13" y="9"/>
                          </a:cubicBezTo>
                          <a:cubicBezTo>
                            <a:pt x="13" y="9"/>
                            <a:pt x="13" y="9"/>
                            <a:pt x="13" y="9"/>
                          </a:cubicBezTo>
                          <a:cubicBezTo>
                            <a:pt x="13" y="9"/>
                            <a:pt x="13" y="9"/>
                            <a:pt x="13" y="9"/>
                          </a:cubicBezTo>
                          <a:cubicBezTo>
                            <a:pt x="14" y="10"/>
                            <a:pt x="14" y="11"/>
                            <a:pt x="14" y="12"/>
                          </a:cubicBezTo>
                          <a:cubicBezTo>
                            <a:pt x="14" y="12"/>
                            <a:pt x="13" y="12"/>
                            <a:pt x="13" y="12"/>
                          </a:cubicBezTo>
                          <a:cubicBezTo>
                            <a:pt x="13" y="12"/>
                            <a:pt x="13" y="13"/>
                            <a:pt x="13" y="13"/>
                          </a:cubicBezTo>
                          <a:cubicBezTo>
                            <a:pt x="13" y="13"/>
                            <a:pt x="13" y="13"/>
                            <a:pt x="13" y="13"/>
                          </a:cubicBezTo>
                          <a:cubicBezTo>
                            <a:pt x="14" y="13"/>
                            <a:pt x="14" y="12"/>
                            <a:pt x="14" y="12"/>
                          </a:cubicBezTo>
                          <a:cubicBezTo>
                            <a:pt x="14" y="13"/>
                            <a:pt x="13" y="15"/>
                            <a:pt x="13" y="16"/>
                          </a:cubicBezTo>
                          <a:cubicBezTo>
                            <a:pt x="13" y="17"/>
                            <a:pt x="12" y="18"/>
                            <a:pt x="12" y="19"/>
                          </a:cubicBezTo>
                          <a:cubicBezTo>
                            <a:pt x="12" y="18"/>
                            <a:pt x="12" y="18"/>
                            <a:pt x="13" y="17"/>
                          </a:cubicBezTo>
                          <a:cubicBezTo>
                            <a:pt x="12" y="18"/>
                            <a:pt x="12" y="19"/>
                            <a:pt x="11" y="20"/>
                          </a:cubicBezTo>
                          <a:cubicBezTo>
                            <a:pt x="10" y="20"/>
                            <a:pt x="10" y="20"/>
                            <a:pt x="10" y="20"/>
                          </a:cubicBezTo>
                          <a:cubicBezTo>
                            <a:pt x="10" y="20"/>
                            <a:pt x="10" y="20"/>
                            <a:pt x="10" y="20"/>
                          </a:cubicBezTo>
                          <a:cubicBezTo>
                            <a:pt x="10" y="21"/>
                            <a:pt x="9" y="22"/>
                            <a:pt x="8" y="22"/>
                          </a:cubicBezTo>
                          <a:close/>
                          <a:moveTo>
                            <a:pt x="6" y="2"/>
                          </a:moveTo>
                          <a:cubicBezTo>
                            <a:pt x="5" y="2"/>
                            <a:pt x="5" y="2"/>
                            <a:pt x="5" y="2"/>
                          </a:cubicBezTo>
                          <a:cubicBezTo>
                            <a:pt x="5" y="2"/>
                            <a:pt x="5" y="3"/>
                            <a:pt x="5" y="3"/>
                          </a:cubicBezTo>
                          <a:cubicBezTo>
                            <a:pt x="5" y="2"/>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4653"/>
                    <p:cNvSpPr>
                      <a:spLocks/>
                    </p:cNvSpPr>
                    <p:nvPr/>
                  </p:nvSpPr>
                  <p:spPr bwMode="auto">
                    <a:xfrm>
                      <a:off x="2282" y="220"/>
                      <a:ext cx="41" cy="45"/>
                    </a:xfrm>
                    <a:custGeom>
                      <a:avLst/>
                      <a:gdLst>
                        <a:gd name="T0" fmla="*/ 2 w 10"/>
                        <a:gd name="T1" fmla="*/ 10 h 11"/>
                        <a:gd name="T2" fmla="*/ 1 w 10"/>
                        <a:gd name="T3" fmla="*/ 4 h 11"/>
                        <a:gd name="T4" fmla="*/ 5 w 10"/>
                        <a:gd name="T5" fmla="*/ 1 h 11"/>
                        <a:gd name="T6" fmla="*/ 5 w 10"/>
                        <a:gd name="T7" fmla="*/ 1 h 11"/>
                        <a:gd name="T8" fmla="*/ 5 w 10"/>
                        <a:gd name="T9" fmla="*/ 1 h 11"/>
                        <a:gd name="T10" fmla="*/ 4 w 10"/>
                        <a:gd name="T11" fmla="*/ 1 h 11"/>
                        <a:gd name="T12" fmla="*/ 3 w 10"/>
                        <a:gd name="T13" fmla="*/ 1 h 11"/>
                        <a:gd name="T14" fmla="*/ 1 w 10"/>
                        <a:gd name="T15" fmla="*/ 6 h 11"/>
                        <a:gd name="T16" fmla="*/ 5 w 10"/>
                        <a:gd name="T17" fmla="*/ 10 h 11"/>
                        <a:gd name="T18" fmla="*/ 7 w 10"/>
                        <a:gd name="T19" fmla="*/ 9 h 11"/>
                        <a:gd name="T20" fmla="*/ 7 w 10"/>
                        <a:gd name="T21" fmla="*/ 8 h 11"/>
                        <a:gd name="T22" fmla="*/ 7 w 10"/>
                        <a:gd name="T23" fmla="*/ 5 h 11"/>
                        <a:gd name="T24" fmla="*/ 5 w 10"/>
                        <a:gd name="T25" fmla="*/ 5 h 11"/>
                        <a:gd name="T26" fmla="*/ 6 w 10"/>
                        <a:gd name="T27" fmla="*/ 6 h 11"/>
                        <a:gd name="T28" fmla="*/ 6 w 10"/>
                        <a:gd name="T29" fmla="*/ 6 h 11"/>
                        <a:gd name="T30" fmla="*/ 4 w 10"/>
                        <a:gd name="T31" fmla="*/ 8 h 11"/>
                        <a:gd name="T32" fmla="*/ 8 w 10"/>
                        <a:gd name="T33" fmla="*/ 4 h 11"/>
                        <a:gd name="T34" fmla="*/ 8 w 10"/>
                        <a:gd name="T35" fmla="*/ 10 h 11"/>
                        <a:gd name="T36" fmla="*/ 2 w 10"/>
                        <a:gd name="T3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1">
                          <a:moveTo>
                            <a:pt x="2" y="10"/>
                          </a:moveTo>
                          <a:cubicBezTo>
                            <a:pt x="0" y="9"/>
                            <a:pt x="0" y="6"/>
                            <a:pt x="1" y="4"/>
                          </a:cubicBezTo>
                          <a:cubicBezTo>
                            <a:pt x="1" y="2"/>
                            <a:pt x="4" y="0"/>
                            <a:pt x="5" y="1"/>
                          </a:cubicBezTo>
                          <a:cubicBezTo>
                            <a:pt x="5" y="1"/>
                            <a:pt x="5" y="1"/>
                            <a:pt x="5" y="1"/>
                          </a:cubicBezTo>
                          <a:cubicBezTo>
                            <a:pt x="5" y="1"/>
                            <a:pt x="5" y="1"/>
                            <a:pt x="5" y="1"/>
                          </a:cubicBezTo>
                          <a:cubicBezTo>
                            <a:pt x="5" y="1"/>
                            <a:pt x="5" y="1"/>
                            <a:pt x="4" y="1"/>
                          </a:cubicBezTo>
                          <a:cubicBezTo>
                            <a:pt x="4" y="1"/>
                            <a:pt x="4" y="1"/>
                            <a:pt x="3" y="1"/>
                          </a:cubicBezTo>
                          <a:cubicBezTo>
                            <a:pt x="2" y="2"/>
                            <a:pt x="1" y="4"/>
                            <a:pt x="1" y="6"/>
                          </a:cubicBezTo>
                          <a:cubicBezTo>
                            <a:pt x="1" y="8"/>
                            <a:pt x="3" y="10"/>
                            <a:pt x="5" y="10"/>
                          </a:cubicBezTo>
                          <a:cubicBezTo>
                            <a:pt x="5" y="10"/>
                            <a:pt x="7" y="10"/>
                            <a:pt x="7" y="9"/>
                          </a:cubicBezTo>
                          <a:cubicBezTo>
                            <a:pt x="7" y="9"/>
                            <a:pt x="7" y="9"/>
                            <a:pt x="7" y="8"/>
                          </a:cubicBezTo>
                          <a:cubicBezTo>
                            <a:pt x="8" y="8"/>
                            <a:pt x="8" y="6"/>
                            <a:pt x="7" y="5"/>
                          </a:cubicBezTo>
                          <a:cubicBezTo>
                            <a:pt x="6" y="5"/>
                            <a:pt x="6" y="5"/>
                            <a:pt x="5" y="5"/>
                          </a:cubicBezTo>
                          <a:cubicBezTo>
                            <a:pt x="5" y="6"/>
                            <a:pt x="6" y="6"/>
                            <a:pt x="6" y="6"/>
                          </a:cubicBezTo>
                          <a:cubicBezTo>
                            <a:pt x="6" y="6"/>
                            <a:pt x="6" y="6"/>
                            <a:pt x="6" y="6"/>
                          </a:cubicBezTo>
                          <a:cubicBezTo>
                            <a:pt x="7" y="8"/>
                            <a:pt x="5" y="9"/>
                            <a:pt x="4" y="8"/>
                          </a:cubicBezTo>
                          <a:cubicBezTo>
                            <a:pt x="1" y="7"/>
                            <a:pt x="5" y="1"/>
                            <a:pt x="8" y="4"/>
                          </a:cubicBezTo>
                          <a:cubicBezTo>
                            <a:pt x="10" y="6"/>
                            <a:pt x="10" y="7"/>
                            <a:pt x="8" y="10"/>
                          </a:cubicBezTo>
                          <a:cubicBezTo>
                            <a:pt x="7" y="11"/>
                            <a:pt x="4" y="11"/>
                            <a:pt x="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4654"/>
                    <p:cNvSpPr>
                      <a:spLocks/>
                    </p:cNvSpPr>
                    <p:nvPr/>
                  </p:nvSpPr>
                  <p:spPr bwMode="auto">
                    <a:xfrm>
                      <a:off x="2294" y="273"/>
                      <a:ext cx="8" cy="4"/>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2" y="0"/>
                            <a:pt x="2" y="1"/>
                            <a:pt x="1"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4655"/>
                    <p:cNvSpPr>
                      <a:spLocks/>
                    </p:cNvSpPr>
                    <p:nvPr/>
                  </p:nvSpPr>
                  <p:spPr bwMode="auto">
                    <a:xfrm>
                      <a:off x="2298" y="211"/>
                      <a:ext cx="8" cy="9"/>
                    </a:xfrm>
                    <a:custGeom>
                      <a:avLst/>
                      <a:gdLst>
                        <a:gd name="T0" fmla="*/ 1 w 2"/>
                        <a:gd name="T1" fmla="*/ 2 h 2"/>
                        <a:gd name="T2" fmla="*/ 1 w 2"/>
                        <a:gd name="T3" fmla="*/ 2 h 2"/>
                        <a:gd name="T4" fmla="*/ 1 w 2"/>
                        <a:gd name="T5" fmla="*/ 0 h 2"/>
                        <a:gd name="T6" fmla="*/ 1 w 2"/>
                        <a:gd name="T7" fmla="*/ 0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1" y="2"/>
                            <a:pt x="1" y="2"/>
                            <a:pt x="1" y="2"/>
                          </a:cubicBezTo>
                          <a:cubicBezTo>
                            <a:pt x="0" y="2"/>
                            <a:pt x="0" y="0"/>
                            <a:pt x="1" y="0"/>
                          </a:cubicBezTo>
                          <a:cubicBezTo>
                            <a:pt x="1" y="0"/>
                            <a:pt x="1" y="0"/>
                            <a:pt x="1" y="0"/>
                          </a:cubicBezTo>
                          <a:cubicBezTo>
                            <a:pt x="2"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4656"/>
                    <p:cNvSpPr>
                      <a:spLocks/>
                    </p:cNvSpPr>
                    <p:nvPr/>
                  </p:nvSpPr>
                  <p:spPr bwMode="auto">
                    <a:xfrm>
                      <a:off x="2327" y="195"/>
                      <a:ext cx="16" cy="16"/>
                    </a:xfrm>
                    <a:custGeom>
                      <a:avLst/>
                      <a:gdLst>
                        <a:gd name="T0" fmla="*/ 4 w 4"/>
                        <a:gd name="T1" fmla="*/ 4 h 4"/>
                        <a:gd name="T2" fmla="*/ 3 w 4"/>
                        <a:gd name="T3" fmla="*/ 4 h 4"/>
                        <a:gd name="T4" fmla="*/ 2 w 4"/>
                        <a:gd name="T5" fmla="*/ 4 h 4"/>
                        <a:gd name="T6" fmla="*/ 1 w 4"/>
                        <a:gd name="T7" fmla="*/ 4 h 4"/>
                        <a:gd name="T8" fmla="*/ 0 w 4"/>
                        <a:gd name="T9" fmla="*/ 3 h 4"/>
                        <a:gd name="T10" fmla="*/ 1 w 4"/>
                        <a:gd name="T11" fmla="*/ 2 h 4"/>
                        <a:gd name="T12" fmla="*/ 1 w 4"/>
                        <a:gd name="T13" fmla="*/ 2 h 4"/>
                        <a:gd name="T14" fmla="*/ 2 w 4"/>
                        <a:gd name="T15" fmla="*/ 0 h 4"/>
                        <a:gd name="T16" fmla="*/ 2 w 4"/>
                        <a:gd name="T17" fmla="*/ 0 h 4"/>
                        <a:gd name="T18" fmla="*/ 3 w 4"/>
                        <a:gd name="T19" fmla="*/ 1 h 4"/>
                        <a:gd name="T20" fmla="*/ 4 w 4"/>
                        <a:gd name="T21" fmla="*/ 2 h 4"/>
                        <a:gd name="T22" fmla="*/ 4 w 4"/>
                        <a:gd name="T23" fmla="*/ 3 h 4"/>
                        <a:gd name="T24" fmla="*/ 4 w 4"/>
                        <a:gd name="T2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4">
                          <a:moveTo>
                            <a:pt x="4" y="4"/>
                          </a:moveTo>
                          <a:cubicBezTo>
                            <a:pt x="4" y="4"/>
                            <a:pt x="3" y="4"/>
                            <a:pt x="3" y="4"/>
                          </a:cubicBezTo>
                          <a:cubicBezTo>
                            <a:pt x="3" y="4"/>
                            <a:pt x="2" y="4"/>
                            <a:pt x="2" y="4"/>
                          </a:cubicBezTo>
                          <a:cubicBezTo>
                            <a:pt x="2" y="4"/>
                            <a:pt x="1" y="4"/>
                            <a:pt x="1" y="4"/>
                          </a:cubicBezTo>
                          <a:cubicBezTo>
                            <a:pt x="1" y="4"/>
                            <a:pt x="1" y="3"/>
                            <a:pt x="0" y="3"/>
                          </a:cubicBezTo>
                          <a:cubicBezTo>
                            <a:pt x="0" y="2"/>
                            <a:pt x="0" y="2"/>
                            <a:pt x="1" y="2"/>
                          </a:cubicBezTo>
                          <a:cubicBezTo>
                            <a:pt x="1" y="2"/>
                            <a:pt x="1" y="2"/>
                            <a:pt x="1" y="2"/>
                          </a:cubicBezTo>
                          <a:cubicBezTo>
                            <a:pt x="1" y="1"/>
                            <a:pt x="1" y="0"/>
                            <a:pt x="2" y="0"/>
                          </a:cubicBezTo>
                          <a:cubicBezTo>
                            <a:pt x="2" y="0"/>
                            <a:pt x="2" y="0"/>
                            <a:pt x="2" y="0"/>
                          </a:cubicBezTo>
                          <a:cubicBezTo>
                            <a:pt x="2" y="0"/>
                            <a:pt x="3" y="0"/>
                            <a:pt x="3" y="1"/>
                          </a:cubicBezTo>
                          <a:cubicBezTo>
                            <a:pt x="4" y="1"/>
                            <a:pt x="4" y="1"/>
                            <a:pt x="4" y="2"/>
                          </a:cubicBezTo>
                          <a:cubicBezTo>
                            <a:pt x="4" y="2"/>
                            <a:pt x="4" y="3"/>
                            <a:pt x="4" y="3"/>
                          </a:cubicBezTo>
                          <a:cubicBezTo>
                            <a:pt x="4" y="3"/>
                            <a:pt x="4"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4657"/>
                    <p:cNvSpPr>
                      <a:spLocks/>
                    </p:cNvSpPr>
                    <p:nvPr/>
                  </p:nvSpPr>
                  <p:spPr bwMode="auto">
                    <a:xfrm>
                      <a:off x="2327" y="281"/>
                      <a:ext cx="16" cy="16"/>
                    </a:xfrm>
                    <a:custGeom>
                      <a:avLst/>
                      <a:gdLst>
                        <a:gd name="T0" fmla="*/ 2 w 4"/>
                        <a:gd name="T1" fmla="*/ 0 h 4"/>
                        <a:gd name="T2" fmla="*/ 4 w 4"/>
                        <a:gd name="T3" fmla="*/ 2 h 4"/>
                        <a:gd name="T4" fmla="*/ 4 w 4"/>
                        <a:gd name="T5" fmla="*/ 2 h 4"/>
                        <a:gd name="T6" fmla="*/ 2 w 4"/>
                        <a:gd name="T7" fmla="*/ 4 h 4"/>
                        <a:gd name="T8" fmla="*/ 0 w 4"/>
                        <a:gd name="T9" fmla="*/ 2 h 4"/>
                        <a:gd name="T10" fmla="*/ 0 w 4"/>
                        <a:gd name="T11" fmla="*/ 2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cubicBezTo>
                            <a:pt x="3" y="0"/>
                            <a:pt x="4" y="1"/>
                            <a:pt x="4" y="2"/>
                          </a:cubicBezTo>
                          <a:cubicBezTo>
                            <a:pt x="4" y="2"/>
                            <a:pt x="4" y="2"/>
                            <a:pt x="4" y="2"/>
                          </a:cubicBezTo>
                          <a:cubicBezTo>
                            <a:pt x="3" y="3"/>
                            <a:pt x="3" y="4"/>
                            <a:pt x="2" y="4"/>
                          </a:cubicBezTo>
                          <a:cubicBezTo>
                            <a:pt x="1" y="4"/>
                            <a:pt x="0" y="3"/>
                            <a:pt x="0" y="2"/>
                          </a:cubicBezTo>
                          <a:cubicBezTo>
                            <a:pt x="0" y="2"/>
                            <a:pt x="0"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4658"/>
                    <p:cNvSpPr>
                      <a:spLocks/>
                    </p:cNvSpPr>
                    <p:nvPr/>
                  </p:nvSpPr>
                  <p:spPr bwMode="auto">
                    <a:xfrm>
                      <a:off x="2261" y="285"/>
                      <a:ext cx="17" cy="17"/>
                    </a:xfrm>
                    <a:custGeom>
                      <a:avLst/>
                      <a:gdLst>
                        <a:gd name="T0" fmla="*/ 2 w 4"/>
                        <a:gd name="T1" fmla="*/ 0 h 4"/>
                        <a:gd name="T2" fmla="*/ 4 w 4"/>
                        <a:gd name="T3" fmla="*/ 2 h 4"/>
                        <a:gd name="T4" fmla="*/ 4 w 4"/>
                        <a:gd name="T5" fmla="*/ 2 h 4"/>
                        <a:gd name="T6" fmla="*/ 2 w 4"/>
                        <a:gd name="T7" fmla="*/ 4 h 4"/>
                        <a:gd name="T8" fmla="*/ 0 w 4"/>
                        <a:gd name="T9" fmla="*/ 2 h 4"/>
                        <a:gd name="T10" fmla="*/ 0 w 4"/>
                        <a:gd name="T11" fmla="*/ 2 h 4"/>
                        <a:gd name="T12" fmla="*/ 2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0"/>
                          </a:moveTo>
                          <a:cubicBezTo>
                            <a:pt x="3" y="0"/>
                            <a:pt x="4" y="1"/>
                            <a:pt x="4" y="2"/>
                          </a:cubicBezTo>
                          <a:cubicBezTo>
                            <a:pt x="4" y="2"/>
                            <a:pt x="4" y="2"/>
                            <a:pt x="4" y="2"/>
                          </a:cubicBezTo>
                          <a:cubicBezTo>
                            <a:pt x="4" y="3"/>
                            <a:pt x="3" y="4"/>
                            <a:pt x="2" y="4"/>
                          </a:cubicBezTo>
                          <a:cubicBezTo>
                            <a:pt x="1" y="3"/>
                            <a:pt x="0" y="3"/>
                            <a:pt x="0" y="2"/>
                          </a:cubicBezTo>
                          <a:cubicBezTo>
                            <a:pt x="0" y="2"/>
                            <a:pt x="0" y="2"/>
                            <a:pt x="0" y="2"/>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4659"/>
                    <p:cNvSpPr>
                      <a:spLocks/>
                    </p:cNvSpPr>
                    <p:nvPr/>
                  </p:nvSpPr>
                  <p:spPr bwMode="auto">
                    <a:xfrm>
                      <a:off x="2294" y="310"/>
                      <a:ext cx="20" cy="20"/>
                    </a:xfrm>
                    <a:custGeom>
                      <a:avLst/>
                      <a:gdLst>
                        <a:gd name="T0" fmla="*/ 2 w 5"/>
                        <a:gd name="T1" fmla="*/ 0 h 5"/>
                        <a:gd name="T2" fmla="*/ 2 w 5"/>
                        <a:gd name="T3" fmla="*/ 0 h 5"/>
                        <a:gd name="T4" fmla="*/ 5 w 5"/>
                        <a:gd name="T5" fmla="*/ 3 h 5"/>
                        <a:gd name="T6" fmla="*/ 2 w 5"/>
                        <a:gd name="T7" fmla="*/ 5 h 5"/>
                        <a:gd name="T8" fmla="*/ 2 w 5"/>
                        <a:gd name="T9" fmla="*/ 5 h 5"/>
                        <a:gd name="T10" fmla="*/ 0 w 5"/>
                        <a:gd name="T11" fmla="*/ 4 h 5"/>
                        <a:gd name="T12" fmla="*/ 0 w 5"/>
                        <a:gd name="T13" fmla="*/ 4 h 5"/>
                        <a:gd name="T14" fmla="*/ 0 w 5"/>
                        <a:gd name="T15" fmla="*/ 4 h 5"/>
                        <a:gd name="T16" fmla="*/ 0 w 5"/>
                        <a:gd name="T17" fmla="*/ 3 h 5"/>
                        <a:gd name="T18" fmla="*/ 0 w 5"/>
                        <a:gd name="T19" fmla="*/ 3 h 5"/>
                        <a:gd name="T20" fmla="*/ 2 w 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2" y="0"/>
                          </a:moveTo>
                          <a:cubicBezTo>
                            <a:pt x="2" y="0"/>
                            <a:pt x="2" y="0"/>
                            <a:pt x="2" y="0"/>
                          </a:cubicBezTo>
                          <a:cubicBezTo>
                            <a:pt x="4" y="0"/>
                            <a:pt x="5" y="1"/>
                            <a:pt x="5" y="3"/>
                          </a:cubicBezTo>
                          <a:cubicBezTo>
                            <a:pt x="5" y="4"/>
                            <a:pt x="4" y="5"/>
                            <a:pt x="2" y="5"/>
                          </a:cubicBezTo>
                          <a:cubicBezTo>
                            <a:pt x="2" y="5"/>
                            <a:pt x="2" y="5"/>
                            <a:pt x="2" y="5"/>
                          </a:cubicBezTo>
                          <a:cubicBezTo>
                            <a:pt x="1" y="5"/>
                            <a:pt x="0" y="5"/>
                            <a:pt x="0" y="4"/>
                          </a:cubicBezTo>
                          <a:cubicBezTo>
                            <a:pt x="0" y="4"/>
                            <a:pt x="0" y="4"/>
                            <a:pt x="0" y="4"/>
                          </a:cubicBezTo>
                          <a:cubicBezTo>
                            <a:pt x="0" y="4"/>
                            <a:pt x="0" y="4"/>
                            <a:pt x="0" y="4"/>
                          </a:cubicBezTo>
                          <a:cubicBezTo>
                            <a:pt x="0" y="3"/>
                            <a:pt x="0" y="3"/>
                            <a:pt x="0" y="3"/>
                          </a:cubicBezTo>
                          <a:cubicBezTo>
                            <a:pt x="0" y="3"/>
                            <a:pt x="0" y="3"/>
                            <a:pt x="0" y="3"/>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4660"/>
                    <p:cNvSpPr>
                      <a:spLocks/>
                    </p:cNvSpPr>
                    <p:nvPr/>
                  </p:nvSpPr>
                  <p:spPr bwMode="auto">
                    <a:xfrm>
                      <a:off x="2339" y="265"/>
                      <a:ext cx="8" cy="4"/>
                    </a:xfrm>
                    <a:custGeom>
                      <a:avLst/>
                      <a:gdLst>
                        <a:gd name="T0" fmla="*/ 1 w 2"/>
                        <a:gd name="T1" fmla="*/ 0 h 1"/>
                        <a:gd name="T2" fmla="*/ 1 w 2"/>
                        <a:gd name="T3" fmla="*/ 0 h 1"/>
                        <a:gd name="T4" fmla="*/ 1 w 2"/>
                        <a:gd name="T5" fmla="*/ 1 h 1"/>
                        <a:gd name="T6" fmla="*/ 1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1" y="0"/>
                          </a:cubicBezTo>
                          <a:cubicBezTo>
                            <a:pt x="2" y="0"/>
                            <a:pt x="2" y="1"/>
                            <a:pt x="1" y="1"/>
                          </a:cubicBezTo>
                          <a:cubicBezTo>
                            <a:pt x="1" y="1"/>
                            <a:pt x="1" y="1"/>
                            <a:pt x="1"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4661"/>
                    <p:cNvSpPr>
                      <a:spLocks/>
                    </p:cNvSpPr>
                    <p:nvPr/>
                  </p:nvSpPr>
                  <p:spPr bwMode="auto">
                    <a:xfrm>
                      <a:off x="2339" y="240"/>
                      <a:ext cx="16" cy="12"/>
                    </a:xfrm>
                    <a:custGeom>
                      <a:avLst/>
                      <a:gdLst>
                        <a:gd name="T0" fmla="*/ 1 w 4"/>
                        <a:gd name="T1" fmla="*/ 1 h 3"/>
                        <a:gd name="T2" fmla="*/ 1 w 4"/>
                        <a:gd name="T3" fmla="*/ 1 h 3"/>
                        <a:gd name="T4" fmla="*/ 2 w 4"/>
                        <a:gd name="T5" fmla="*/ 0 h 3"/>
                        <a:gd name="T6" fmla="*/ 4 w 4"/>
                        <a:gd name="T7" fmla="*/ 1 h 3"/>
                        <a:gd name="T8" fmla="*/ 4 w 4"/>
                        <a:gd name="T9" fmla="*/ 2 h 3"/>
                        <a:gd name="T10" fmla="*/ 2 w 4"/>
                        <a:gd name="T11" fmla="*/ 3 h 3"/>
                        <a:gd name="T12" fmla="*/ 1 w 4"/>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1" y="1"/>
                          </a:moveTo>
                          <a:cubicBezTo>
                            <a:pt x="1" y="1"/>
                            <a:pt x="1" y="1"/>
                            <a:pt x="1" y="1"/>
                          </a:cubicBezTo>
                          <a:cubicBezTo>
                            <a:pt x="1" y="0"/>
                            <a:pt x="1" y="0"/>
                            <a:pt x="2" y="0"/>
                          </a:cubicBezTo>
                          <a:cubicBezTo>
                            <a:pt x="3" y="0"/>
                            <a:pt x="4" y="0"/>
                            <a:pt x="4" y="1"/>
                          </a:cubicBezTo>
                          <a:cubicBezTo>
                            <a:pt x="4" y="2"/>
                            <a:pt x="4" y="2"/>
                            <a:pt x="4" y="2"/>
                          </a:cubicBezTo>
                          <a:cubicBezTo>
                            <a:pt x="4" y="3"/>
                            <a:pt x="3" y="3"/>
                            <a:pt x="2" y="3"/>
                          </a:cubicBezTo>
                          <a:cubicBezTo>
                            <a:pt x="1" y="3"/>
                            <a:pt x="0"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4662"/>
                    <p:cNvSpPr>
                      <a:spLocks/>
                    </p:cNvSpPr>
                    <p:nvPr/>
                  </p:nvSpPr>
                  <p:spPr bwMode="auto">
                    <a:xfrm>
                      <a:off x="2290" y="154"/>
                      <a:ext cx="29" cy="25"/>
                    </a:xfrm>
                    <a:custGeom>
                      <a:avLst/>
                      <a:gdLst>
                        <a:gd name="T0" fmla="*/ 5 w 7"/>
                        <a:gd name="T1" fmla="*/ 6 h 6"/>
                        <a:gd name="T2" fmla="*/ 1 w 7"/>
                        <a:gd name="T3" fmla="*/ 5 h 6"/>
                        <a:gd name="T4" fmla="*/ 2 w 7"/>
                        <a:gd name="T5" fmla="*/ 1 h 6"/>
                        <a:gd name="T6" fmla="*/ 3 w 7"/>
                        <a:gd name="T7" fmla="*/ 1 h 6"/>
                        <a:gd name="T8" fmla="*/ 5 w 7"/>
                        <a:gd name="T9" fmla="*/ 6 h 6"/>
                      </a:gdLst>
                      <a:ahLst/>
                      <a:cxnLst>
                        <a:cxn ang="0">
                          <a:pos x="T0" y="T1"/>
                        </a:cxn>
                        <a:cxn ang="0">
                          <a:pos x="T2" y="T3"/>
                        </a:cxn>
                        <a:cxn ang="0">
                          <a:pos x="T4" y="T5"/>
                        </a:cxn>
                        <a:cxn ang="0">
                          <a:pos x="T6" y="T7"/>
                        </a:cxn>
                        <a:cxn ang="0">
                          <a:pos x="T8" y="T9"/>
                        </a:cxn>
                      </a:cxnLst>
                      <a:rect l="0" t="0" r="r" b="b"/>
                      <a:pathLst>
                        <a:path w="7" h="6">
                          <a:moveTo>
                            <a:pt x="5" y="6"/>
                          </a:moveTo>
                          <a:cubicBezTo>
                            <a:pt x="3" y="6"/>
                            <a:pt x="2" y="6"/>
                            <a:pt x="1" y="5"/>
                          </a:cubicBezTo>
                          <a:cubicBezTo>
                            <a:pt x="0" y="3"/>
                            <a:pt x="1" y="2"/>
                            <a:pt x="2" y="1"/>
                          </a:cubicBezTo>
                          <a:cubicBezTo>
                            <a:pt x="2" y="1"/>
                            <a:pt x="3" y="1"/>
                            <a:pt x="3" y="1"/>
                          </a:cubicBezTo>
                          <a:cubicBezTo>
                            <a:pt x="5" y="0"/>
                            <a:pt x="7" y="4"/>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4663"/>
                    <p:cNvSpPr>
                      <a:spLocks noEditPoints="1"/>
                    </p:cNvSpPr>
                    <p:nvPr/>
                  </p:nvSpPr>
                  <p:spPr bwMode="auto">
                    <a:xfrm>
                      <a:off x="2245" y="240"/>
                      <a:ext cx="20" cy="16"/>
                    </a:xfrm>
                    <a:custGeom>
                      <a:avLst/>
                      <a:gdLst>
                        <a:gd name="T0" fmla="*/ 3 w 5"/>
                        <a:gd name="T1" fmla="*/ 4 h 4"/>
                        <a:gd name="T2" fmla="*/ 3 w 5"/>
                        <a:gd name="T3" fmla="*/ 0 h 4"/>
                        <a:gd name="T4" fmla="*/ 3 w 5"/>
                        <a:gd name="T5" fmla="*/ 4 h 4"/>
                        <a:gd name="T6" fmla="*/ 3 w 5"/>
                        <a:gd name="T7" fmla="*/ 3 h 4"/>
                        <a:gd name="T8" fmla="*/ 3 w 5"/>
                        <a:gd name="T9" fmla="*/ 2 h 4"/>
                        <a:gd name="T10" fmla="*/ 3 w 5"/>
                        <a:gd name="T11" fmla="*/ 3 h 4"/>
                      </a:gdLst>
                      <a:ahLst/>
                      <a:cxnLst>
                        <a:cxn ang="0">
                          <a:pos x="T0" y="T1"/>
                        </a:cxn>
                        <a:cxn ang="0">
                          <a:pos x="T2" y="T3"/>
                        </a:cxn>
                        <a:cxn ang="0">
                          <a:pos x="T4" y="T5"/>
                        </a:cxn>
                        <a:cxn ang="0">
                          <a:pos x="T6" y="T7"/>
                        </a:cxn>
                        <a:cxn ang="0">
                          <a:pos x="T8" y="T9"/>
                        </a:cxn>
                        <a:cxn ang="0">
                          <a:pos x="T10" y="T11"/>
                        </a:cxn>
                      </a:cxnLst>
                      <a:rect l="0" t="0" r="r" b="b"/>
                      <a:pathLst>
                        <a:path w="5" h="4">
                          <a:moveTo>
                            <a:pt x="3" y="4"/>
                          </a:moveTo>
                          <a:cubicBezTo>
                            <a:pt x="5" y="4"/>
                            <a:pt x="5" y="0"/>
                            <a:pt x="3" y="0"/>
                          </a:cubicBezTo>
                          <a:cubicBezTo>
                            <a:pt x="0" y="0"/>
                            <a:pt x="0" y="4"/>
                            <a:pt x="3" y="4"/>
                          </a:cubicBezTo>
                          <a:close/>
                          <a:moveTo>
                            <a:pt x="3" y="3"/>
                          </a:moveTo>
                          <a:cubicBezTo>
                            <a:pt x="3" y="3"/>
                            <a:pt x="3" y="2"/>
                            <a:pt x="3" y="2"/>
                          </a:cubicBezTo>
                          <a:cubicBezTo>
                            <a:pt x="3" y="2"/>
                            <a:pt x="3"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4664"/>
                    <p:cNvSpPr>
                      <a:spLocks/>
                    </p:cNvSpPr>
                    <p:nvPr/>
                  </p:nvSpPr>
                  <p:spPr bwMode="auto">
                    <a:xfrm>
                      <a:off x="2339" y="220"/>
                      <a:ext cx="8" cy="8"/>
                    </a:xfrm>
                    <a:custGeom>
                      <a:avLst/>
                      <a:gdLst>
                        <a:gd name="T0" fmla="*/ 0 w 2"/>
                        <a:gd name="T1" fmla="*/ 1 h 2"/>
                        <a:gd name="T2" fmla="*/ 0 w 2"/>
                        <a:gd name="T3" fmla="*/ 1 h 2"/>
                        <a:gd name="T4" fmla="*/ 2 w 2"/>
                        <a:gd name="T5" fmla="*/ 1 h 2"/>
                        <a:gd name="T6" fmla="*/ 2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1"/>
                            <a:pt x="0" y="1"/>
                          </a:cubicBezTo>
                          <a:cubicBezTo>
                            <a:pt x="1" y="0"/>
                            <a:pt x="2" y="0"/>
                            <a:pt x="2" y="1"/>
                          </a:cubicBezTo>
                          <a:cubicBezTo>
                            <a:pt x="2" y="1"/>
                            <a:pt x="2" y="1"/>
                            <a:pt x="2" y="1"/>
                          </a:cubicBezTo>
                          <a:cubicBezTo>
                            <a:pt x="2"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4665"/>
                    <p:cNvSpPr>
                      <a:spLocks/>
                    </p:cNvSpPr>
                    <p:nvPr/>
                  </p:nvSpPr>
                  <p:spPr bwMode="auto">
                    <a:xfrm>
                      <a:off x="2319" y="297"/>
                      <a:ext cx="8" cy="9"/>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2" y="0"/>
                            <a:pt x="2" y="2"/>
                            <a:pt x="1" y="2"/>
                          </a:cubicBezTo>
                          <a:cubicBezTo>
                            <a:pt x="0" y="2"/>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4666"/>
                    <p:cNvSpPr>
                      <a:spLocks/>
                    </p:cNvSpPr>
                    <p:nvPr/>
                  </p:nvSpPr>
                  <p:spPr bwMode="auto">
                    <a:xfrm>
                      <a:off x="2282" y="306"/>
                      <a:ext cx="8" cy="4"/>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2" y="0"/>
                            <a:pt x="2" y="1"/>
                            <a:pt x="1"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4667"/>
                    <p:cNvSpPr>
                      <a:spLocks/>
                    </p:cNvSpPr>
                    <p:nvPr/>
                  </p:nvSpPr>
                  <p:spPr bwMode="auto">
                    <a:xfrm>
                      <a:off x="2257" y="269"/>
                      <a:ext cx="8" cy="8"/>
                    </a:xfrm>
                    <a:custGeom>
                      <a:avLst/>
                      <a:gdLst>
                        <a:gd name="T0" fmla="*/ 1 w 2"/>
                        <a:gd name="T1" fmla="*/ 0 h 2"/>
                        <a:gd name="T2" fmla="*/ 2 w 2"/>
                        <a:gd name="T3" fmla="*/ 2 h 2"/>
                        <a:gd name="T4" fmla="*/ 0 w 2"/>
                        <a:gd name="T5" fmla="*/ 1 h 2"/>
                        <a:gd name="T6" fmla="*/ 1 w 2"/>
                        <a:gd name="T7" fmla="*/ 0 h 2"/>
                      </a:gdLst>
                      <a:ahLst/>
                      <a:cxnLst>
                        <a:cxn ang="0">
                          <a:pos x="T0" y="T1"/>
                        </a:cxn>
                        <a:cxn ang="0">
                          <a:pos x="T2" y="T3"/>
                        </a:cxn>
                        <a:cxn ang="0">
                          <a:pos x="T4" y="T5"/>
                        </a:cxn>
                        <a:cxn ang="0">
                          <a:pos x="T6" y="T7"/>
                        </a:cxn>
                      </a:cxnLst>
                      <a:rect l="0" t="0" r="r" b="b"/>
                      <a:pathLst>
                        <a:path w="2" h="2">
                          <a:moveTo>
                            <a:pt x="1" y="0"/>
                          </a:moveTo>
                          <a:cubicBezTo>
                            <a:pt x="2" y="0"/>
                            <a:pt x="2" y="1"/>
                            <a:pt x="2" y="2"/>
                          </a:cubicBezTo>
                          <a:cubicBezTo>
                            <a:pt x="1" y="2"/>
                            <a:pt x="0" y="2"/>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4668"/>
                    <p:cNvSpPr>
                      <a:spLocks/>
                    </p:cNvSpPr>
                    <p:nvPr/>
                  </p:nvSpPr>
                  <p:spPr bwMode="auto">
                    <a:xfrm>
                      <a:off x="2257" y="228"/>
                      <a:ext cx="8" cy="8"/>
                    </a:xfrm>
                    <a:custGeom>
                      <a:avLst/>
                      <a:gdLst>
                        <a:gd name="T0" fmla="*/ 1 w 2"/>
                        <a:gd name="T1" fmla="*/ 0 h 2"/>
                        <a:gd name="T2" fmla="*/ 1 w 2"/>
                        <a:gd name="T3" fmla="*/ 2 h 2"/>
                        <a:gd name="T4" fmla="*/ 0 w 2"/>
                        <a:gd name="T5" fmla="*/ 2 h 2"/>
                        <a:gd name="T6" fmla="*/ 0 w 2"/>
                        <a:gd name="T7" fmla="*/ 0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0"/>
                            <a:pt x="2" y="2"/>
                            <a:pt x="1" y="2"/>
                          </a:cubicBezTo>
                          <a:cubicBezTo>
                            <a:pt x="0" y="2"/>
                            <a:pt x="0" y="2"/>
                            <a:pt x="0" y="2"/>
                          </a:cubicBezTo>
                          <a:cubicBezTo>
                            <a:pt x="0" y="2"/>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4669"/>
                    <p:cNvSpPr>
                      <a:spLocks/>
                    </p:cNvSpPr>
                    <p:nvPr/>
                  </p:nvSpPr>
                  <p:spPr bwMode="auto">
                    <a:xfrm>
                      <a:off x="2282" y="187"/>
                      <a:ext cx="4" cy="8"/>
                    </a:xfrm>
                    <a:custGeom>
                      <a:avLst/>
                      <a:gdLst>
                        <a:gd name="T0" fmla="*/ 0 w 1"/>
                        <a:gd name="T1" fmla="*/ 1 h 2"/>
                        <a:gd name="T2" fmla="*/ 0 w 1"/>
                        <a:gd name="T3" fmla="*/ 1 h 2"/>
                        <a:gd name="T4" fmla="*/ 1 w 1"/>
                        <a:gd name="T5" fmla="*/ 1 h 2"/>
                        <a:gd name="T6" fmla="*/ 1 w 1"/>
                        <a:gd name="T7" fmla="*/ 1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1"/>
                            <a:pt x="0" y="1"/>
                          </a:cubicBezTo>
                          <a:cubicBezTo>
                            <a:pt x="0" y="0"/>
                            <a:pt x="1" y="0"/>
                            <a:pt x="1" y="1"/>
                          </a:cubicBezTo>
                          <a:cubicBezTo>
                            <a:pt x="1" y="1"/>
                            <a:pt x="1" y="1"/>
                            <a:pt x="1" y="1"/>
                          </a:cubicBezTo>
                          <a:cubicBezTo>
                            <a:pt x="1"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4670"/>
                    <p:cNvSpPr>
                      <a:spLocks/>
                    </p:cNvSpPr>
                    <p:nvPr/>
                  </p:nvSpPr>
                  <p:spPr bwMode="auto">
                    <a:xfrm>
                      <a:off x="2319" y="187"/>
                      <a:ext cx="4" cy="8"/>
                    </a:xfrm>
                    <a:custGeom>
                      <a:avLst/>
                      <a:gdLst>
                        <a:gd name="T0" fmla="*/ 0 w 1"/>
                        <a:gd name="T1" fmla="*/ 1 h 2"/>
                        <a:gd name="T2" fmla="*/ 0 w 1"/>
                        <a:gd name="T3" fmla="*/ 1 h 2"/>
                        <a:gd name="T4" fmla="*/ 1 w 1"/>
                        <a:gd name="T5" fmla="*/ 1 h 2"/>
                        <a:gd name="T6" fmla="*/ 1 w 1"/>
                        <a:gd name="T7" fmla="*/ 1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1"/>
                            <a:pt x="0" y="1"/>
                          </a:cubicBezTo>
                          <a:cubicBezTo>
                            <a:pt x="0" y="0"/>
                            <a:pt x="1" y="0"/>
                            <a:pt x="1" y="1"/>
                          </a:cubicBezTo>
                          <a:cubicBezTo>
                            <a:pt x="1" y="1"/>
                            <a:pt x="1" y="1"/>
                            <a:pt x="1" y="1"/>
                          </a:cubicBezTo>
                          <a:cubicBezTo>
                            <a:pt x="1"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4671"/>
                    <p:cNvSpPr>
                      <a:spLocks/>
                    </p:cNvSpPr>
                    <p:nvPr/>
                  </p:nvSpPr>
                  <p:spPr bwMode="auto">
                    <a:xfrm>
                      <a:off x="2425" y="93"/>
                      <a:ext cx="21" cy="45"/>
                    </a:xfrm>
                    <a:custGeom>
                      <a:avLst/>
                      <a:gdLst>
                        <a:gd name="T0" fmla="*/ 1 w 5"/>
                        <a:gd name="T1" fmla="*/ 7 h 11"/>
                        <a:gd name="T2" fmla="*/ 1 w 5"/>
                        <a:gd name="T3" fmla="*/ 1 h 11"/>
                        <a:gd name="T4" fmla="*/ 1 w 5"/>
                        <a:gd name="T5" fmla="*/ 1 h 11"/>
                        <a:gd name="T6" fmla="*/ 1 w 5"/>
                        <a:gd name="T7" fmla="*/ 0 h 11"/>
                        <a:gd name="T8" fmla="*/ 5 w 5"/>
                        <a:gd name="T9" fmla="*/ 5 h 11"/>
                        <a:gd name="T10" fmla="*/ 5 w 5"/>
                        <a:gd name="T11" fmla="*/ 8 h 11"/>
                        <a:gd name="T12" fmla="*/ 5 w 5"/>
                        <a:gd name="T13" fmla="*/ 11 h 11"/>
                        <a:gd name="T14" fmla="*/ 5 w 5"/>
                        <a:gd name="T15" fmla="*/ 11 h 11"/>
                        <a:gd name="T16" fmla="*/ 4 w 5"/>
                        <a:gd name="T17" fmla="*/ 11 h 11"/>
                        <a:gd name="T18" fmla="*/ 1 w 5"/>
                        <a:gd name="T1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1">
                          <a:moveTo>
                            <a:pt x="1" y="7"/>
                          </a:moveTo>
                          <a:cubicBezTo>
                            <a:pt x="0" y="5"/>
                            <a:pt x="1" y="3"/>
                            <a:pt x="1" y="1"/>
                          </a:cubicBezTo>
                          <a:cubicBezTo>
                            <a:pt x="1" y="1"/>
                            <a:pt x="1" y="1"/>
                            <a:pt x="1" y="1"/>
                          </a:cubicBezTo>
                          <a:cubicBezTo>
                            <a:pt x="1" y="0"/>
                            <a:pt x="1" y="0"/>
                            <a:pt x="1" y="0"/>
                          </a:cubicBezTo>
                          <a:cubicBezTo>
                            <a:pt x="3" y="2"/>
                            <a:pt x="4" y="3"/>
                            <a:pt x="5" y="5"/>
                          </a:cubicBezTo>
                          <a:cubicBezTo>
                            <a:pt x="5" y="6"/>
                            <a:pt x="5" y="7"/>
                            <a:pt x="5" y="8"/>
                          </a:cubicBezTo>
                          <a:cubicBezTo>
                            <a:pt x="5" y="9"/>
                            <a:pt x="5" y="10"/>
                            <a:pt x="5" y="11"/>
                          </a:cubicBezTo>
                          <a:cubicBezTo>
                            <a:pt x="5" y="11"/>
                            <a:pt x="5" y="11"/>
                            <a:pt x="5" y="11"/>
                          </a:cubicBezTo>
                          <a:cubicBezTo>
                            <a:pt x="5" y="11"/>
                            <a:pt x="4" y="11"/>
                            <a:pt x="4" y="11"/>
                          </a:cubicBezTo>
                          <a:cubicBezTo>
                            <a:pt x="2" y="9"/>
                            <a:pt x="2" y="8"/>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4672"/>
                    <p:cNvSpPr>
                      <a:spLocks/>
                    </p:cNvSpPr>
                    <p:nvPr/>
                  </p:nvSpPr>
                  <p:spPr bwMode="auto">
                    <a:xfrm>
                      <a:off x="2474" y="56"/>
                      <a:ext cx="33" cy="57"/>
                    </a:xfrm>
                    <a:custGeom>
                      <a:avLst/>
                      <a:gdLst>
                        <a:gd name="T0" fmla="*/ 5 w 8"/>
                        <a:gd name="T1" fmla="*/ 12 h 14"/>
                        <a:gd name="T2" fmla="*/ 2 w 8"/>
                        <a:gd name="T3" fmla="*/ 14 h 14"/>
                        <a:gd name="T4" fmla="*/ 2 w 8"/>
                        <a:gd name="T5" fmla="*/ 14 h 14"/>
                        <a:gd name="T6" fmla="*/ 2 w 8"/>
                        <a:gd name="T7" fmla="*/ 14 h 14"/>
                        <a:gd name="T8" fmla="*/ 2 w 8"/>
                        <a:gd name="T9" fmla="*/ 7 h 14"/>
                        <a:gd name="T10" fmla="*/ 7 w 8"/>
                        <a:gd name="T11" fmla="*/ 1 h 14"/>
                        <a:gd name="T12" fmla="*/ 7 w 8"/>
                        <a:gd name="T13" fmla="*/ 1 h 14"/>
                        <a:gd name="T14" fmla="*/ 8 w 8"/>
                        <a:gd name="T15" fmla="*/ 1 h 14"/>
                        <a:gd name="T16" fmla="*/ 7 w 8"/>
                        <a:gd name="T17" fmla="*/ 9 h 14"/>
                        <a:gd name="T18" fmla="*/ 5 w 8"/>
                        <a:gd name="T19"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4">
                          <a:moveTo>
                            <a:pt x="5" y="12"/>
                          </a:moveTo>
                          <a:cubicBezTo>
                            <a:pt x="4" y="13"/>
                            <a:pt x="3" y="14"/>
                            <a:pt x="2" y="14"/>
                          </a:cubicBezTo>
                          <a:cubicBezTo>
                            <a:pt x="2" y="14"/>
                            <a:pt x="2" y="14"/>
                            <a:pt x="2" y="14"/>
                          </a:cubicBezTo>
                          <a:cubicBezTo>
                            <a:pt x="2" y="14"/>
                            <a:pt x="2" y="14"/>
                            <a:pt x="2" y="14"/>
                          </a:cubicBezTo>
                          <a:cubicBezTo>
                            <a:pt x="0" y="10"/>
                            <a:pt x="1" y="9"/>
                            <a:pt x="2" y="7"/>
                          </a:cubicBezTo>
                          <a:cubicBezTo>
                            <a:pt x="3" y="4"/>
                            <a:pt x="5" y="3"/>
                            <a:pt x="7" y="1"/>
                          </a:cubicBezTo>
                          <a:cubicBezTo>
                            <a:pt x="7" y="1"/>
                            <a:pt x="7" y="1"/>
                            <a:pt x="7" y="1"/>
                          </a:cubicBezTo>
                          <a:cubicBezTo>
                            <a:pt x="7" y="0"/>
                            <a:pt x="8" y="0"/>
                            <a:pt x="8" y="1"/>
                          </a:cubicBezTo>
                          <a:cubicBezTo>
                            <a:pt x="8" y="3"/>
                            <a:pt x="8" y="6"/>
                            <a:pt x="7" y="9"/>
                          </a:cubicBezTo>
                          <a:cubicBezTo>
                            <a:pt x="7" y="10"/>
                            <a:pt x="6" y="11"/>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4673"/>
                    <p:cNvSpPr>
                      <a:spLocks/>
                    </p:cNvSpPr>
                    <p:nvPr/>
                  </p:nvSpPr>
                  <p:spPr bwMode="auto">
                    <a:xfrm>
                      <a:off x="2413" y="285"/>
                      <a:ext cx="16" cy="8"/>
                    </a:xfrm>
                    <a:custGeom>
                      <a:avLst/>
                      <a:gdLst>
                        <a:gd name="T0" fmla="*/ 0 w 4"/>
                        <a:gd name="T1" fmla="*/ 0 h 2"/>
                        <a:gd name="T2" fmla="*/ 0 w 4"/>
                        <a:gd name="T3" fmla="*/ 0 h 2"/>
                        <a:gd name="T4" fmla="*/ 0 w 4"/>
                        <a:gd name="T5" fmla="*/ 0 h 2"/>
                        <a:gd name="T6" fmla="*/ 0 w 4"/>
                        <a:gd name="T7" fmla="*/ 1 h 2"/>
                        <a:gd name="T8" fmla="*/ 0 w 4"/>
                        <a:gd name="T9" fmla="*/ 1 h 2"/>
                        <a:gd name="T10" fmla="*/ 0 w 4"/>
                        <a:gd name="T11" fmla="*/ 1 h 2"/>
                        <a:gd name="T12" fmla="*/ 1 w 4"/>
                        <a:gd name="T13" fmla="*/ 2 h 2"/>
                        <a:gd name="T14" fmla="*/ 2 w 4"/>
                        <a:gd name="T15" fmla="*/ 2 h 2"/>
                        <a:gd name="T16" fmla="*/ 3 w 4"/>
                        <a:gd name="T17" fmla="*/ 2 h 2"/>
                        <a:gd name="T18" fmla="*/ 4 w 4"/>
                        <a:gd name="T19" fmla="*/ 1 h 2"/>
                        <a:gd name="T20" fmla="*/ 4 w 4"/>
                        <a:gd name="T21" fmla="*/ 1 h 2"/>
                        <a:gd name="T22" fmla="*/ 4 w 4"/>
                        <a:gd name="T23" fmla="*/ 1 h 2"/>
                        <a:gd name="T24" fmla="*/ 4 w 4"/>
                        <a:gd name="T25" fmla="*/ 1 h 2"/>
                        <a:gd name="T26" fmla="*/ 4 w 4"/>
                        <a:gd name="T27" fmla="*/ 1 h 2"/>
                        <a:gd name="T28" fmla="*/ 4 w 4"/>
                        <a:gd name="T29" fmla="*/ 1 h 2"/>
                        <a:gd name="T30" fmla="*/ 3 w 4"/>
                        <a:gd name="T31" fmla="*/ 2 h 2"/>
                        <a:gd name="T32" fmla="*/ 3 w 4"/>
                        <a:gd name="T33" fmla="*/ 2 h 2"/>
                        <a:gd name="T34" fmla="*/ 1 w 4"/>
                        <a:gd name="T35" fmla="*/ 2 h 2"/>
                        <a:gd name="T36" fmla="*/ 0 w 4"/>
                        <a:gd name="T37" fmla="*/ 1 h 2"/>
                        <a:gd name="T38" fmla="*/ 0 w 4"/>
                        <a:gd name="T39" fmla="*/ 1 h 2"/>
                        <a:gd name="T40" fmla="*/ 0 w 4"/>
                        <a:gd name="T41" fmla="*/ 1 h 2"/>
                        <a:gd name="T42" fmla="*/ 0 w 4"/>
                        <a:gd name="T43" fmla="*/ 0 h 2"/>
                        <a:gd name="T44" fmla="*/ 0 w 4"/>
                        <a:gd name="T45" fmla="*/ 0 h 2"/>
                        <a:gd name="T46" fmla="*/ 0 w 4"/>
                        <a:gd name="T4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 h="2">
                          <a:moveTo>
                            <a:pt x="0" y="0"/>
                          </a:moveTo>
                          <a:cubicBezTo>
                            <a:pt x="0" y="0"/>
                            <a:pt x="0" y="0"/>
                            <a:pt x="0" y="0"/>
                          </a:cubicBezTo>
                          <a:cubicBezTo>
                            <a:pt x="0" y="0"/>
                            <a:pt x="0" y="0"/>
                            <a:pt x="0" y="0"/>
                          </a:cubicBezTo>
                          <a:cubicBezTo>
                            <a:pt x="0" y="0"/>
                            <a:pt x="0" y="0"/>
                            <a:pt x="0" y="1"/>
                          </a:cubicBezTo>
                          <a:cubicBezTo>
                            <a:pt x="0" y="1"/>
                            <a:pt x="0" y="1"/>
                            <a:pt x="0" y="1"/>
                          </a:cubicBezTo>
                          <a:cubicBezTo>
                            <a:pt x="0" y="1"/>
                            <a:pt x="0" y="1"/>
                            <a:pt x="0" y="1"/>
                          </a:cubicBezTo>
                          <a:cubicBezTo>
                            <a:pt x="1" y="1"/>
                            <a:pt x="1" y="2"/>
                            <a:pt x="1" y="2"/>
                          </a:cubicBezTo>
                          <a:cubicBezTo>
                            <a:pt x="2" y="2"/>
                            <a:pt x="2" y="2"/>
                            <a:pt x="2" y="2"/>
                          </a:cubicBezTo>
                          <a:cubicBezTo>
                            <a:pt x="3" y="2"/>
                            <a:pt x="3" y="2"/>
                            <a:pt x="3" y="2"/>
                          </a:cubicBezTo>
                          <a:cubicBezTo>
                            <a:pt x="4" y="1"/>
                            <a:pt x="4" y="1"/>
                            <a:pt x="4" y="1"/>
                          </a:cubicBezTo>
                          <a:cubicBezTo>
                            <a:pt x="4" y="1"/>
                            <a:pt x="4" y="1"/>
                            <a:pt x="4" y="1"/>
                          </a:cubicBezTo>
                          <a:cubicBezTo>
                            <a:pt x="4" y="0"/>
                            <a:pt x="4" y="1"/>
                            <a:pt x="4" y="1"/>
                          </a:cubicBezTo>
                          <a:cubicBezTo>
                            <a:pt x="4" y="1"/>
                            <a:pt x="4" y="1"/>
                            <a:pt x="4" y="1"/>
                          </a:cubicBezTo>
                          <a:cubicBezTo>
                            <a:pt x="4" y="1"/>
                            <a:pt x="4" y="1"/>
                            <a:pt x="4" y="1"/>
                          </a:cubicBezTo>
                          <a:cubicBezTo>
                            <a:pt x="4" y="1"/>
                            <a:pt x="4" y="1"/>
                            <a:pt x="4" y="1"/>
                          </a:cubicBezTo>
                          <a:cubicBezTo>
                            <a:pt x="4" y="1"/>
                            <a:pt x="4" y="1"/>
                            <a:pt x="3" y="2"/>
                          </a:cubicBezTo>
                          <a:cubicBezTo>
                            <a:pt x="3" y="2"/>
                            <a:pt x="3" y="2"/>
                            <a:pt x="3" y="2"/>
                          </a:cubicBezTo>
                          <a:cubicBezTo>
                            <a:pt x="2" y="2"/>
                            <a:pt x="2" y="2"/>
                            <a:pt x="1" y="2"/>
                          </a:cubicBezTo>
                          <a:cubicBezTo>
                            <a:pt x="1" y="2"/>
                            <a:pt x="1" y="2"/>
                            <a:pt x="0" y="1"/>
                          </a:cubicBezTo>
                          <a:cubicBezTo>
                            <a:pt x="0" y="1"/>
                            <a:pt x="0" y="1"/>
                            <a:pt x="0" y="1"/>
                          </a:cubicBezTo>
                          <a:cubicBezTo>
                            <a:pt x="0" y="1"/>
                            <a:pt x="0" y="1"/>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4674"/>
                    <p:cNvSpPr>
                      <a:spLocks/>
                    </p:cNvSpPr>
                    <p:nvPr/>
                  </p:nvSpPr>
                  <p:spPr bwMode="auto">
                    <a:xfrm>
                      <a:off x="2409" y="277"/>
                      <a:ext cx="4" cy="4"/>
                    </a:xfrm>
                    <a:custGeom>
                      <a:avLst/>
                      <a:gdLst>
                        <a:gd name="T0" fmla="*/ 1 w 1"/>
                        <a:gd name="T1" fmla="*/ 1 h 1"/>
                        <a:gd name="T2" fmla="*/ 1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1" y="1"/>
                            <a:pt x="0" y="1"/>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4675"/>
                    <p:cNvSpPr>
                      <a:spLocks/>
                    </p:cNvSpPr>
                    <p:nvPr/>
                  </p:nvSpPr>
                  <p:spPr bwMode="auto">
                    <a:xfrm>
                      <a:off x="2417" y="2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4676"/>
                    <p:cNvSpPr>
                      <a:spLocks/>
                    </p:cNvSpPr>
                    <p:nvPr/>
                  </p:nvSpPr>
                  <p:spPr bwMode="auto">
                    <a:xfrm>
                      <a:off x="2413" y="277"/>
                      <a:ext cx="4" cy="4"/>
                    </a:xfrm>
                    <a:custGeom>
                      <a:avLst/>
                      <a:gdLst>
                        <a:gd name="T0" fmla="*/ 1 w 1"/>
                        <a:gd name="T1" fmla="*/ 1 h 1"/>
                        <a:gd name="T2" fmla="*/ 1 w 1"/>
                        <a:gd name="T3" fmla="*/ 0 h 1"/>
                        <a:gd name="T4" fmla="*/ 1 w 1"/>
                        <a:gd name="T5" fmla="*/ 1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0"/>
                            <a:pt x="1" y="0"/>
                          </a:cubicBezTo>
                          <a:cubicBezTo>
                            <a:pt x="1" y="1"/>
                            <a:pt x="1" y="1"/>
                            <a:pt x="1" y="1"/>
                          </a:cubicBezTo>
                          <a:cubicBezTo>
                            <a:pt x="1" y="1"/>
                            <a:pt x="1" y="1"/>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4677"/>
                    <p:cNvSpPr>
                      <a:spLocks/>
                    </p:cNvSpPr>
                    <p:nvPr/>
                  </p:nvSpPr>
                  <p:spPr bwMode="auto">
                    <a:xfrm>
                      <a:off x="2417" y="281"/>
                      <a:ext cx="0" cy="8"/>
                    </a:xfrm>
                    <a:custGeom>
                      <a:avLst/>
                      <a:gdLst>
                        <a:gd name="T0" fmla="*/ 0 h 2"/>
                        <a:gd name="T1" fmla="*/ 0 h 2"/>
                        <a:gd name="T2" fmla="*/ 0 h 2"/>
                      </a:gdLst>
                      <a:ahLst/>
                      <a:cxnLst>
                        <a:cxn ang="0">
                          <a:pos x="0" y="T0"/>
                        </a:cxn>
                        <a:cxn ang="0">
                          <a:pos x="0" y="T1"/>
                        </a:cxn>
                        <a:cxn ang="0">
                          <a:pos x="0" y="T2"/>
                        </a:cxn>
                      </a:cxnLst>
                      <a:rect l="0" t="0" r="r" b="b"/>
                      <a:pathLst>
                        <a:path h="2">
                          <a:moveTo>
                            <a:pt x="0" y="0"/>
                          </a:moveTo>
                          <a:cubicBezTo>
                            <a:pt x="0" y="2"/>
                            <a:pt x="0" y="1"/>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4678"/>
                    <p:cNvSpPr>
                      <a:spLocks/>
                    </p:cNvSpPr>
                    <p:nvPr/>
                  </p:nvSpPr>
                  <p:spPr bwMode="auto">
                    <a:xfrm>
                      <a:off x="2548" y="113"/>
                      <a:ext cx="16" cy="4"/>
                    </a:xfrm>
                    <a:custGeom>
                      <a:avLst/>
                      <a:gdLst>
                        <a:gd name="T0" fmla="*/ 4 w 4"/>
                        <a:gd name="T1" fmla="*/ 1 h 1"/>
                        <a:gd name="T2" fmla="*/ 2 w 4"/>
                        <a:gd name="T3" fmla="*/ 1 h 1"/>
                        <a:gd name="T4" fmla="*/ 0 w 4"/>
                        <a:gd name="T5" fmla="*/ 1 h 1"/>
                        <a:gd name="T6" fmla="*/ 0 w 4"/>
                        <a:gd name="T7" fmla="*/ 1 h 1"/>
                        <a:gd name="T8" fmla="*/ 0 w 4"/>
                        <a:gd name="T9" fmla="*/ 1 h 1"/>
                        <a:gd name="T10" fmla="*/ 3 w 4"/>
                        <a:gd name="T11" fmla="*/ 0 h 1"/>
                        <a:gd name="T12" fmla="*/ 4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4" y="1"/>
                          </a:moveTo>
                          <a:cubicBezTo>
                            <a:pt x="4" y="1"/>
                            <a:pt x="3" y="1"/>
                            <a:pt x="2" y="1"/>
                          </a:cubicBezTo>
                          <a:cubicBezTo>
                            <a:pt x="1" y="1"/>
                            <a:pt x="0" y="1"/>
                            <a:pt x="0" y="1"/>
                          </a:cubicBezTo>
                          <a:cubicBezTo>
                            <a:pt x="0" y="1"/>
                            <a:pt x="0" y="1"/>
                            <a:pt x="0" y="1"/>
                          </a:cubicBezTo>
                          <a:cubicBezTo>
                            <a:pt x="0" y="1"/>
                            <a:pt x="0" y="1"/>
                            <a:pt x="0" y="1"/>
                          </a:cubicBezTo>
                          <a:cubicBezTo>
                            <a:pt x="1" y="1"/>
                            <a:pt x="1" y="1"/>
                            <a:pt x="3" y="0"/>
                          </a:cubicBezTo>
                          <a:cubicBezTo>
                            <a:pt x="4" y="0"/>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4679"/>
                    <p:cNvSpPr>
                      <a:spLocks/>
                    </p:cNvSpPr>
                    <p:nvPr/>
                  </p:nvSpPr>
                  <p:spPr bwMode="auto">
                    <a:xfrm>
                      <a:off x="2556" y="105"/>
                      <a:ext cx="25" cy="4"/>
                    </a:xfrm>
                    <a:custGeom>
                      <a:avLst/>
                      <a:gdLst>
                        <a:gd name="T0" fmla="*/ 3 w 6"/>
                        <a:gd name="T1" fmla="*/ 1 h 1"/>
                        <a:gd name="T2" fmla="*/ 1 w 6"/>
                        <a:gd name="T3" fmla="*/ 1 h 1"/>
                        <a:gd name="T4" fmla="*/ 1 w 6"/>
                        <a:gd name="T5" fmla="*/ 1 h 1"/>
                        <a:gd name="T6" fmla="*/ 0 w 6"/>
                        <a:gd name="T7" fmla="*/ 1 h 1"/>
                        <a:gd name="T8" fmla="*/ 4 w 6"/>
                        <a:gd name="T9" fmla="*/ 0 h 1"/>
                        <a:gd name="T10" fmla="*/ 6 w 6"/>
                        <a:gd name="T11" fmla="*/ 1 h 1"/>
                        <a:gd name="T12" fmla="*/ 5 w 6"/>
                        <a:gd name="T13" fmla="*/ 1 h 1"/>
                        <a:gd name="T14" fmla="*/ 3 w 6"/>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
                          <a:moveTo>
                            <a:pt x="3" y="1"/>
                          </a:moveTo>
                          <a:cubicBezTo>
                            <a:pt x="2" y="1"/>
                            <a:pt x="1" y="1"/>
                            <a:pt x="1" y="1"/>
                          </a:cubicBezTo>
                          <a:cubicBezTo>
                            <a:pt x="1" y="1"/>
                            <a:pt x="1" y="1"/>
                            <a:pt x="1" y="1"/>
                          </a:cubicBezTo>
                          <a:cubicBezTo>
                            <a:pt x="0" y="1"/>
                            <a:pt x="0" y="1"/>
                            <a:pt x="0" y="1"/>
                          </a:cubicBezTo>
                          <a:cubicBezTo>
                            <a:pt x="2" y="0"/>
                            <a:pt x="2" y="0"/>
                            <a:pt x="4" y="0"/>
                          </a:cubicBezTo>
                          <a:cubicBezTo>
                            <a:pt x="5" y="0"/>
                            <a:pt x="6" y="1"/>
                            <a:pt x="6" y="1"/>
                          </a:cubicBezTo>
                          <a:cubicBezTo>
                            <a:pt x="6" y="1"/>
                            <a:pt x="5" y="1"/>
                            <a:pt x="5" y="1"/>
                          </a:cubicBezTo>
                          <a:cubicBezTo>
                            <a:pt x="5" y="1"/>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4680"/>
                    <p:cNvSpPr>
                      <a:spLocks noEditPoints="1"/>
                    </p:cNvSpPr>
                    <p:nvPr/>
                  </p:nvSpPr>
                  <p:spPr bwMode="auto">
                    <a:xfrm>
                      <a:off x="2380" y="15"/>
                      <a:ext cx="188" cy="270"/>
                    </a:xfrm>
                    <a:custGeom>
                      <a:avLst/>
                      <a:gdLst>
                        <a:gd name="T0" fmla="*/ 12 w 46"/>
                        <a:gd name="T1" fmla="*/ 48 h 66"/>
                        <a:gd name="T2" fmla="*/ 13 w 46"/>
                        <a:gd name="T3" fmla="*/ 44 h 66"/>
                        <a:gd name="T4" fmla="*/ 16 w 46"/>
                        <a:gd name="T5" fmla="*/ 41 h 66"/>
                        <a:gd name="T6" fmla="*/ 22 w 46"/>
                        <a:gd name="T7" fmla="*/ 32 h 66"/>
                        <a:gd name="T8" fmla="*/ 26 w 46"/>
                        <a:gd name="T9" fmla="*/ 29 h 66"/>
                        <a:gd name="T10" fmla="*/ 33 w 46"/>
                        <a:gd name="T11" fmla="*/ 25 h 66"/>
                        <a:gd name="T12" fmla="*/ 41 w 46"/>
                        <a:gd name="T13" fmla="*/ 23 h 66"/>
                        <a:gd name="T14" fmla="*/ 35 w 46"/>
                        <a:gd name="T15" fmla="*/ 24 h 66"/>
                        <a:gd name="T16" fmla="*/ 46 w 46"/>
                        <a:gd name="T17" fmla="*/ 22 h 66"/>
                        <a:gd name="T18" fmla="*/ 22 w 46"/>
                        <a:gd name="T19" fmla="*/ 28 h 66"/>
                        <a:gd name="T20" fmla="*/ 22 w 46"/>
                        <a:gd name="T21" fmla="*/ 11 h 66"/>
                        <a:gd name="T22" fmla="*/ 19 w 46"/>
                        <a:gd name="T23" fmla="*/ 7 h 66"/>
                        <a:gd name="T24" fmla="*/ 18 w 46"/>
                        <a:gd name="T25" fmla="*/ 5 h 66"/>
                        <a:gd name="T26" fmla="*/ 14 w 46"/>
                        <a:gd name="T27" fmla="*/ 2 h 66"/>
                        <a:gd name="T28" fmla="*/ 4 w 46"/>
                        <a:gd name="T29" fmla="*/ 1 h 66"/>
                        <a:gd name="T30" fmla="*/ 0 w 46"/>
                        <a:gd name="T31" fmla="*/ 7 h 66"/>
                        <a:gd name="T32" fmla="*/ 8 w 46"/>
                        <a:gd name="T33" fmla="*/ 16 h 66"/>
                        <a:gd name="T34" fmla="*/ 11 w 46"/>
                        <a:gd name="T35" fmla="*/ 15 h 66"/>
                        <a:gd name="T36" fmla="*/ 12 w 46"/>
                        <a:gd name="T37" fmla="*/ 14 h 66"/>
                        <a:gd name="T38" fmla="*/ 11 w 46"/>
                        <a:gd name="T39" fmla="*/ 10 h 66"/>
                        <a:gd name="T40" fmla="*/ 8 w 46"/>
                        <a:gd name="T41" fmla="*/ 12 h 66"/>
                        <a:gd name="T42" fmla="*/ 9 w 46"/>
                        <a:gd name="T43" fmla="*/ 12 h 66"/>
                        <a:gd name="T44" fmla="*/ 9 w 46"/>
                        <a:gd name="T45" fmla="*/ 13 h 66"/>
                        <a:gd name="T46" fmla="*/ 9 w 46"/>
                        <a:gd name="T47" fmla="*/ 12 h 66"/>
                        <a:gd name="T48" fmla="*/ 8 w 46"/>
                        <a:gd name="T49" fmla="*/ 14 h 66"/>
                        <a:gd name="T50" fmla="*/ 6 w 46"/>
                        <a:gd name="T51" fmla="*/ 11 h 66"/>
                        <a:gd name="T52" fmla="*/ 6 w 46"/>
                        <a:gd name="T53" fmla="*/ 10 h 66"/>
                        <a:gd name="T54" fmla="*/ 7 w 46"/>
                        <a:gd name="T55" fmla="*/ 8 h 66"/>
                        <a:gd name="T56" fmla="*/ 10 w 46"/>
                        <a:gd name="T57" fmla="*/ 7 h 66"/>
                        <a:gd name="T58" fmla="*/ 11 w 46"/>
                        <a:gd name="T59" fmla="*/ 6 h 66"/>
                        <a:gd name="T60" fmla="*/ 14 w 46"/>
                        <a:gd name="T61" fmla="*/ 7 h 66"/>
                        <a:gd name="T62" fmla="*/ 15 w 46"/>
                        <a:gd name="T63" fmla="*/ 7 h 66"/>
                        <a:gd name="T64" fmla="*/ 17 w 46"/>
                        <a:gd name="T65" fmla="*/ 10 h 66"/>
                        <a:gd name="T66" fmla="*/ 19 w 46"/>
                        <a:gd name="T67" fmla="*/ 14 h 66"/>
                        <a:gd name="T68" fmla="*/ 20 w 46"/>
                        <a:gd name="T69" fmla="*/ 20 h 66"/>
                        <a:gd name="T70" fmla="*/ 20 w 46"/>
                        <a:gd name="T71" fmla="*/ 25 h 66"/>
                        <a:gd name="T72" fmla="*/ 20 w 46"/>
                        <a:gd name="T73" fmla="*/ 26 h 66"/>
                        <a:gd name="T74" fmla="*/ 21 w 46"/>
                        <a:gd name="T75" fmla="*/ 25 h 66"/>
                        <a:gd name="T76" fmla="*/ 18 w 46"/>
                        <a:gd name="T77" fmla="*/ 32 h 66"/>
                        <a:gd name="T78" fmla="*/ 14 w 46"/>
                        <a:gd name="T79" fmla="*/ 37 h 66"/>
                        <a:gd name="T80" fmla="*/ 8 w 46"/>
                        <a:gd name="T81" fmla="*/ 60 h 66"/>
                        <a:gd name="T82" fmla="*/ 9 w 46"/>
                        <a:gd name="T83" fmla="*/ 64 h 66"/>
                        <a:gd name="T84" fmla="*/ 10 w 46"/>
                        <a:gd name="T85" fmla="*/ 66 h 66"/>
                        <a:gd name="T86" fmla="*/ 11 w 46"/>
                        <a:gd name="T87" fmla="*/ 51 h 66"/>
                        <a:gd name="T88" fmla="*/ 8 w 46"/>
                        <a:gd name="T89" fmla="*/ 14 h 66"/>
                        <a:gd name="T90" fmla="*/ 6 w 46"/>
                        <a:gd name="T91" fmla="*/ 13 h 66"/>
                        <a:gd name="T92" fmla="*/ 8 w 46"/>
                        <a:gd name="T93" fmla="*/ 14 h 66"/>
                        <a:gd name="T94" fmla="*/ 9 w 46"/>
                        <a:gd name="T95" fmla="*/ 13 h 66"/>
                        <a:gd name="T96" fmla="*/ 9 w 46"/>
                        <a:gd name="T97" fmla="*/ 13 h 66"/>
                        <a:gd name="T98" fmla="*/ 7 w 46"/>
                        <a:gd name="T99" fmla="*/ 15 h 66"/>
                        <a:gd name="T100" fmla="*/ 9 w 46"/>
                        <a:gd name="T101" fmla="*/ 14 h 66"/>
                        <a:gd name="T102" fmla="*/ 9 w 46"/>
                        <a:gd name="T103" fmla="*/ 14 h 66"/>
                        <a:gd name="T104" fmla="*/ 6 w 46"/>
                        <a:gd name="T105"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 h="66">
                          <a:moveTo>
                            <a:pt x="12" y="49"/>
                          </a:moveTo>
                          <a:cubicBezTo>
                            <a:pt x="12" y="49"/>
                            <a:pt x="12" y="49"/>
                            <a:pt x="12" y="49"/>
                          </a:cubicBezTo>
                          <a:cubicBezTo>
                            <a:pt x="12" y="49"/>
                            <a:pt x="12" y="48"/>
                            <a:pt x="12" y="48"/>
                          </a:cubicBezTo>
                          <a:cubicBezTo>
                            <a:pt x="12" y="48"/>
                            <a:pt x="12" y="47"/>
                            <a:pt x="12" y="47"/>
                          </a:cubicBezTo>
                          <a:cubicBezTo>
                            <a:pt x="13" y="47"/>
                            <a:pt x="13" y="47"/>
                            <a:pt x="13" y="46"/>
                          </a:cubicBezTo>
                          <a:cubicBezTo>
                            <a:pt x="13" y="46"/>
                            <a:pt x="13" y="45"/>
                            <a:pt x="13" y="44"/>
                          </a:cubicBezTo>
                          <a:cubicBezTo>
                            <a:pt x="14" y="44"/>
                            <a:pt x="14" y="43"/>
                            <a:pt x="14" y="42"/>
                          </a:cubicBezTo>
                          <a:cubicBezTo>
                            <a:pt x="14" y="42"/>
                            <a:pt x="14" y="42"/>
                            <a:pt x="14" y="41"/>
                          </a:cubicBezTo>
                          <a:cubicBezTo>
                            <a:pt x="15" y="41"/>
                            <a:pt x="15" y="41"/>
                            <a:pt x="16" y="41"/>
                          </a:cubicBezTo>
                          <a:cubicBezTo>
                            <a:pt x="17" y="39"/>
                            <a:pt x="18" y="36"/>
                            <a:pt x="20" y="34"/>
                          </a:cubicBezTo>
                          <a:cubicBezTo>
                            <a:pt x="20" y="34"/>
                            <a:pt x="21" y="33"/>
                            <a:pt x="21" y="33"/>
                          </a:cubicBezTo>
                          <a:cubicBezTo>
                            <a:pt x="22" y="33"/>
                            <a:pt x="22" y="32"/>
                            <a:pt x="22" y="32"/>
                          </a:cubicBezTo>
                          <a:cubicBezTo>
                            <a:pt x="23" y="31"/>
                            <a:pt x="23" y="31"/>
                            <a:pt x="23" y="31"/>
                          </a:cubicBezTo>
                          <a:cubicBezTo>
                            <a:pt x="23" y="31"/>
                            <a:pt x="24" y="30"/>
                            <a:pt x="24" y="30"/>
                          </a:cubicBezTo>
                          <a:cubicBezTo>
                            <a:pt x="25" y="30"/>
                            <a:pt x="25" y="30"/>
                            <a:pt x="26" y="29"/>
                          </a:cubicBezTo>
                          <a:cubicBezTo>
                            <a:pt x="27" y="28"/>
                            <a:pt x="28" y="26"/>
                            <a:pt x="31" y="26"/>
                          </a:cubicBezTo>
                          <a:cubicBezTo>
                            <a:pt x="31" y="26"/>
                            <a:pt x="31" y="26"/>
                            <a:pt x="31" y="26"/>
                          </a:cubicBezTo>
                          <a:cubicBezTo>
                            <a:pt x="32" y="26"/>
                            <a:pt x="33" y="25"/>
                            <a:pt x="33" y="25"/>
                          </a:cubicBezTo>
                          <a:cubicBezTo>
                            <a:pt x="33" y="25"/>
                            <a:pt x="32" y="25"/>
                            <a:pt x="32" y="25"/>
                          </a:cubicBezTo>
                          <a:cubicBezTo>
                            <a:pt x="33" y="25"/>
                            <a:pt x="35" y="24"/>
                            <a:pt x="36" y="24"/>
                          </a:cubicBezTo>
                          <a:cubicBezTo>
                            <a:pt x="38" y="23"/>
                            <a:pt x="40" y="23"/>
                            <a:pt x="41" y="23"/>
                          </a:cubicBezTo>
                          <a:cubicBezTo>
                            <a:pt x="39" y="23"/>
                            <a:pt x="37" y="23"/>
                            <a:pt x="36" y="23"/>
                          </a:cubicBezTo>
                          <a:cubicBezTo>
                            <a:pt x="36" y="24"/>
                            <a:pt x="37" y="23"/>
                            <a:pt x="37" y="23"/>
                          </a:cubicBezTo>
                          <a:cubicBezTo>
                            <a:pt x="36" y="24"/>
                            <a:pt x="36" y="24"/>
                            <a:pt x="35" y="24"/>
                          </a:cubicBezTo>
                          <a:cubicBezTo>
                            <a:pt x="36" y="23"/>
                            <a:pt x="38" y="23"/>
                            <a:pt x="39" y="23"/>
                          </a:cubicBezTo>
                          <a:cubicBezTo>
                            <a:pt x="38" y="23"/>
                            <a:pt x="37" y="23"/>
                            <a:pt x="36" y="23"/>
                          </a:cubicBezTo>
                          <a:cubicBezTo>
                            <a:pt x="39" y="22"/>
                            <a:pt x="43" y="22"/>
                            <a:pt x="46" y="22"/>
                          </a:cubicBezTo>
                          <a:cubicBezTo>
                            <a:pt x="44" y="21"/>
                            <a:pt x="42" y="21"/>
                            <a:pt x="40" y="21"/>
                          </a:cubicBezTo>
                          <a:cubicBezTo>
                            <a:pt x="37" y="21"/>
                            <a:pt x="34" y="22"/>
                            <a:pt x="31" y="23"/>
                          </a:cubicBezTo>
                          <a:cubicBezTo>
                            <a:pt x="28" y="24"/>
                            <a:pt x="25" y="25"/>
                            <a:pt x="22" y="28"/>
                          </a:cubicBezTo>
                          <a:cubicBezTo>
                            <a:pt x="22" y="28"/>
                            <a:pt x="22" y="29"/>
                            <a:pt x="21" y="29"/>
                          </a:cubicBezTo>
                          <a:cubicBezTo>
                            <a:pt x="22" y="27"/>
                            <a:pt x="23" y="24"/>
                            <a:pt x="23" y="21"/>
                          </a:cubicBezTo>
                          <a:cubicBezTo>
                            <a:pt x="23" y="18"/>
                            <a:pt x="23" y="15"/>
                            <a:pt x="22" y="11"/>
                          </a:cubicBezTo>
                          <a:cubicBezTo>
                            <a:pt x="20" y="11"/>
                            <a:pt x="20" y="10"/>
                            <a:pt x="20" y="9"/>
                          </a:cubicBezTo>
                          <a:cubicBezTo>
                            <a:pt x="20" y="9"/>
                            <a:pt x="20" y="8"/>
                            <a:pt x="19" y="8"/>
                          </a:cubicBezTo>
                          <a:cubicBezTo>
                            <a:pt x="19" y="8"/>
                            <a:pt x="19" y="7"/>
                            <a:pt x="19" y="7"/>
                          </a:cubicBezTo>
                          <a:cubicBezTo>
                            <a:pt x="19" y="7"/>
                            <a:pt x="19" y="7"/>
                            <a:pt x="19" y="6"/>
                          </a:cubicBezTo>
                          <a:cubicBezTo>
                            <a:pt x="19" y="6"/>
                            <a:pt x="19" y="6"/>
                            <a:pt x="18" y="5"/>
                          </a:cubicBezTo>
                          <a:cubicBezTo>
                            <a:pt x="18" y="5"/>
                            <a:pt x="18" y="5"/>
                            <a:pt x="18" y="5"/>
                          </a:cubicBezTo>
                          <a:cubicBezTo>
                            <a:pt x="17" y="5"/>
                            <a:pt x="17" y="5"/>
                            <a:pt x="17" y="5"/>
                          </a:cubicBezTo>
                          <a:cubicBezTo>
                            <a:pt x="17" y="4"/>
                            <a:pt x="16" y="4"/>
                            <a:pt x="15" y="4"/>
                          </a:cubicBezTo>
                          <a:cubicBezTo>
                            <a:pt x="15" y="3"/>
                            <a:pt x="14" y="3"/>
                            <a:pt x="14" y="2"/>
                          </a:cubicBezTo>
                          <a:cubicBezTo>
                            <a:pt x="14" y="2"/>
                            <a:pt x="14" y="2"/>
                            <a:pt x="14" y="2"/>
                          </a:cubicBezTo>
                          <a:cubicBezTo>
                            <a:pt x="12" y="1"/>
                            <a:pt x="10" y="0"/>
                            <a:pt x="8" y="0"/>
                          </a:cubicBezTo>
                          <a:cubicBezTo>
                            <a:pt x="7" y="0"/>
                            <a:pt x="6" y="0"/>
                            <a:pt x="4" y="1"/>
                          </a:cubicBezTo>
                          <a:cubicBezTo>
                            <a:pt x="4" y="1"/>
                            <a:pt x="3" y="2"/>
                            <a:pt x="3" y="2"/>
                          </a:cubicBezTo>
                          <a:cubicBezTo>
                            <a:pt x="2" y="2"/>
                            <a:pt x="2" y="3"/>
                            <a:pt x="1" y="4"/>
                          </a:cubicBezTo>
                          <a:cubicBezTo>
                            <a:pt x="1" y="5"/>
                            <a:pt x="0" y="6"/>
                            <a:pt x="0" y="7"/>
                          </a:cubicBezTo>
                          <a:cubicBezTo>
                            <a:pt x="0" y="8"/>
                            <a:pt x="0" y="9"/>
                            <a:pt x="0" y="10"/>
                          </a:cubicBezTo>
                          <a:cubicBezTo>
                            <a:pt x="1" y="12"/>
                            <a:pt x="2" y="14"/>
                            <a:pt x="4" y="15"/>
                          </a:cubicBezTo>
                          <a:cubicBezTo>
                            <a:pt x="5" y="16"/>
                            <a:pt x="6" y="16"/>
                            <a:pt x="8" y="16"/>
                          </a:cubicBezTo>
                          <a:cubicBezTo>
                            <a:pt x="8" y="16"/>
                            <a:pt x="9" y="15"/>
                            <a:pt x="10" y="15"/>
                          </a:cubicBezTo>
                          <a:cubicBezTo>
                            <a:pt x="10" y="15"/>
                            <a:pt x="10" y="15"/>
                            <a:pt x="10" y="15"/>
                          </a:cubicBezTo>
                          <a:cubicBezTo>
                            <a:pt x="10" y="15"/>
                            <a:pt x="10" y="15"/>
                            <a:pt x="11" y="15"/>
                          </a:cubicBezTo>
                          <a:cubicBezTo>
                            <a:pt x="10" y="15"/>
                            <a:pt x="10" y="15"/>
                            <a:pt x="11" y="15"/>
                          </a:cubicBezTo>
                          <a:cubicBezTo>
                            <a:pt x="11" y="15"/>
                            <a:pt x="11" y="15"/>
                            <a:pt x="11" y="15"/>
                          </a:cubicBezTo>
                          <a:cubicBezTo>
                            <a:pt x="12" y="14"/>
                            <a:pt x="12" y="14"/>
                            <a:pt x="12" y="14"/>
                          </a:cubicBezTo>
                          <a:cubicBezTo>
                            <a:pt x="13" y="13"/>
                            <a:pt x="13" y="12"/>
                            <a:pt x="13" y="12"/>
                          </a:cubicBezTo>
                          <a:cubicBezTo>
                            <a:pt x="13" y="11"/>
                            <a:pt x="12" y="11"/>
                            <a:pt x="12" y="11"/>
                          </a:cubicBezTo>
                          <a:cubicBezTo>
                            <a:pt x="12" y="10"/>
                            <a:pt x="11" y="10"/>
                            <a:pt x="11" y="10"/>
                          </a:cubicBezTo>
                          <a:cubicBezTo>
                            <a:pt x="10" y="10"/>
                            <a:pt x="10" y="10"/>
                            <a:pt x="9" y="10"/>
                          </a:cubicBezTo>
                          <a:cubicBezTo>
                            <a:pt x="9" y="11"/>
                            <a:pt x="9" y="11"/>
                            <a:pt x="9" y="11"/>
                          </a:cubicBezTo>
                          <a:cubicBezTo>
                            <a:pt x="9" y="11"/>
                            <a:pt x="8" y="12"/>
                            <a:pt x="8" y="12"/>
                          </a:cubicBezTo>
                          <a:cubicBezTo>
                            <a:pt x="8" y="12"/>
                            <a:pt x="8" y="12"/>
                            <a:pt x="8" y="12"/>
                          </a:cubicBezTo>
                          <a:cubicBezTo>
                            <a:pt x="8" y="12"/>
                            <a:pt x="9" y="11"/>
                            <a:pt x="9" y="11"/>
                          </a:cubicBezTo>
                          <a:cubicBezTo>
                            <a:pt x="9" y="12"/>
                            <a:pt x="9" y="12"/>
                            <a:pt x="9" y="12"/>
                          </a:cubicBezTo>
                          <a:cubicBezTo>
                            <a:pt x="9" y="12"/>
                            <a:pt x="9" y="12"/>
                            <a:pt x="9" y="12"/>
                          </a:cubicBezTo>
                          <a:cubicBezTo>
                            <a:pt x="9" y="12"/>
                            <a:pt x="9" y="12"/>
                            <a:pt x="9" y="12"/>
                          </a:cubicBezTo>
                          <a:cubicBezTo>
                            <a:pt x="9" y="13"/>
                            <a:pt x="9" y="13"/>
                            <a:pt x="9" y="13"/>
                          </a:cubicBezTo>
                          <a:cubicBezTo>
                            <a:pt x="9" y="13"/>
                            <a:pt x="9" y="13"/>
                            <a:pt x="9" y="13"/>
                          </a:cubicBezTo>
                          <a:cubicBezTo>
                            <a:pt x="9" y="13"/>
                            <a:pt x="9" y="13"/>
                            <a:pt x="9" y="13"/>
                          </a:cubicBezTo>
                          <a:cubicBezTo>
                            <a:pt x="9" y="13"/>
                            <a:pt x="9" y="13"/>
                            <a:pt x="9" y="12"/>
                          </a:cubicBezTo>
                          <a:cubicBezTo>
                            <a:pt x="9" y="13"/>
                            <a:pt x="8" y="13"/>
                            <a:pt x="9" y="13"/>
                          </a:cubicBezTo>
                          <a:cubicBezTo>
                            <a:pt x="9" y="13"/>
                            <a:pt x="9" y="13"/>
                            <a:pt x="9" y="13"/>
                          </a:cubicBezTo>
                          <a:cubicBezTo>
                            <a:pt x="8" y="14"/>
                            <a:pt x="8" y="14"/>
                            <a:pt x="8" y="14"/>
                          </a:cubicBezTo>
                          <a:cubicBezTo>
                            <a:pt x="8" y="14"/>
                            <a:pt x="8" y="14"/>
                            <a:pt x="8" y="14"/>
                          </a:cubicBezTo>
                          <a:cubicBezTo>
                            <a:pt x="7" y="13"/>
                            <a:pt x="7" y="13"/>
                            <a:pt x="6" y="12"/>
                          </a:cubicBezTo>
                          <a:cubicBezTo>
                            <a:pt x="6" y="11"/>
                            <a:pt x="6" y="11"/>
                            <a:pt x="6" y="11"/>
                          </a:cubicBezTo>
                          <a:cubicBezTo>
                            <a:pt x="6" y="11"/>
                            <a:pt x="6" y="11"/>
                            <a:pt x="6" y="10"/>
                          </a:cubicBezTo>
                          <a:cubicBezTo>
                            <a:pt x="6" y="10"/>
                            <a:pt x="6" y="10"/>
                            <a:pt x="6" y="10"/>
                          </a:cubicBezTo>
                          <a:cubicBezTo>
                            <a:pt x="6" y="10"/>
                            <a:pt x="6" y="10"/>
                            <a:pt x="6" y="10"/>
                          </a:cubicBezTo>
                          <a:cubicBezTo>
                            <a:pt x="6" y="10"/>
                            <a:pt x="6" y="9"/>
                            <a:pt x="6" y="9"/>
                          </a:cubicBezTo>
                          <a:cubicBezTo>
                            <a:pt x="6" y="9"/>
                            <a:pt x="6" y="9"/>
                            <a:pt x="7" y="9"/>
                          </a:cubicBezTo>
                          <a:cubicBezTo>
                            <a:pt x="7" y="8"/>
                            <a:pt x="7" y="8"/>
                            <a:pt x="7" y="8"/>
                          </a:cubicBezTo>
                          <a:cubicBezTo>
                            <a:pt x="7" y="8"/>
                            <a:pt x="7" y="8"/>
                            <a:pt x="7" y="8"/>
                          </a:cubicBezTo>
                          <a:cubicBezTo>
                            <a:pt x="8" y="7"/>
                            <a:pt x="9" y="7"/>
                            <a:pt x="9" y="7"/>
                          </a:cubicBezTo>
                          <a:cubicBezTo>
                            <a:pt x="9" y="7"/>
                            <a:pt x="10" y="7"/>
                            <a:pt x="10" y="7"/>
                          </a:cubicBezTo>
                          <a:cubicBezTo>
                            <a:pt x="10" y="7"/>
                            <a:pt x="10" y="6"/>
                            <a:pt x="10" y="6"/>
                          </a:cubicBezTo>
                          <a:cubicBezTo>
                            <a:pt x="11" y="6"/>
                            <a:pt x="11" y="6"/>
                            <a:pt x="11" y="6"/>
                          </a:cubicBezTo>
                          <a:cubicBezTo>
                            <a:pt x="11" y="6"/>
                            <a:pt x="11" y="6"/>
                            <a:pt x="11" y="6"/>
                          </a:cubicBezTo>
                          <a:cubicBezTo>
                            <a:pt x="12" y="6"/>
                            <a:pt x="13" y="6"/>
                            <a:pt x="13" y="6"/>
                          </a:cubicBezTo>
                          <a:cubicBezTo>
                            <a:pt x="13" y="6"/>
                            <a:pt x="13" y="7"/>
                            <a:pt x="13" y="7"/>
                          </a:cubicBezTo>
                          <a:cubicBezTo>
                            <a:pt x="13" y="7"/>
                            <a:pt x="14" y="7"/>
                            <a:pt x="14" y="7"/>
                          </a:cubicBezTo>
                          <a:cubicBezTo>
                            <a:pt x="14" y="7"/>
                            <a:pt x="13" y="7"/>
                            <a:pt x="13" y="7"/>
                          </a:cubicBezTo>
                          <a:cubicBezTo>
                            <a:pt x="14" y="7"/>
                            <a:pt x="14" y="7"/>
                            <a:pt x="15" y="7"/>
                          </a:cubicBezTo>
                          <a:cubicBezTo>
                            <a:pt x="15" y="7"/>
                            <a:pt x="15" y="7"/>
                            <a:pt x="15" y="7"/>
                          </a:cubicBezTo>
                          <a:cubicBezTo>
                            <a:pt x="15" y="8"/>
                            <a:pt x="15" y="8"/>
                            <a:pt x="15" y="8"/>
                          </a:cubicBezTo>
                          <a:cubicBezTo>
                            <a:pt x="16" y="8"/>
                            <a:pt x="16" y="8"/>
                            <a:pt x="16" y="8"/>
                          </a:cubicBezTo>
                          <a:cubicBezTo>
                            <a:pt x="16" y="9"/>
                            <a:pt x="17" y="9"/>
                            <a:pt x="17" y="10"/>
                          </a:cubicBezTo>
                          <a:cubicBezTo>
                            <a:pt x="17" y="10"/>
                            <a:pt x="18" y="11"/>
                            <a:pt x="18" y="12"/>
                          </a:cubicBezTo>
                          <a:cubicBezTo>
                            <a:pt x="18" y="12"/>
                            <a:pt x="18" y="12"/>
                            <a:pt x="18" y="13"/>
                          </a:cubicBezTo>
                          <a:cubicBezTo>
                            <a:pt x="18" y="13"/>
                            <a:pt x="19" y="14"/>
                            <a:pt x="19" y="14"/>
                          </a:cubicBezTo>
                          <a:cubicBezTo>
                            <a:pt x="19" y="15"/>
                            <a:pt x="20" y="16"/>
                            <a:pt x="20" y="17"/>
                          </a:cubicBezTo>
                          <a:cubicBezTo>
                            <a:pt x="21" y="18"/>
                            <a:pt x="21" y="19"/>
                            <a:pt x="20" y="20"/>
                          </a:cubicBezTo>
                          <a:cubicBezTo>
                            <a:pt x="20" y="20"/>
                            <a:pt x="20" y="20"/>
                            <a:pt x="20" y="20"/>
                          </a:cubicBezTo>
                          <a:cubicBezTo>
                            <a:pt x="20" y="21"/>
                            <a:pt x="20" y="21"/>
                            <a:pt x="20" y="22"/>
                          </a:cubicBezTo>
                          <a:cubicBezTo>
                            <a:pt x="20" y="22"/>
                            <a:pt x="20" y="21"/>
                            <a:pt x="20" y="21"/>
                          </a:cubicBezTo>
                          <a:cubicBezTo>
                            <a:pt x="20" y="22"/>
                            <a:pt x="20" y="23"/>
                            <a:pt x="20" y="25"/>
                          </a:cubicBezTo>
                          <a:cubicBezTo>
                            <a:pt x="20" y="27"/>
                            <a:pt x="19" y="28"/>
                            <a:pt x="19" y="29"/>
                          </a:cubicBezTo>
                          <a:cubicBezTo>
                            <a:pt x="20" y="28"/>
                            <a:pt x="20" y="26"/>
                            <a:pt x="20" y="25"/>
                          </a:cubicBezTo>
                          <a:cubicBezTo>
                            <a:pt x="20" y="25"/>
                            <a:pt x="20" y="25"/>
                            <a:pt x="20" y="26"/>
                          </a:cubicBezTo>
                          <a:cubicBezTo>
                            <a:pt x="20" y="25"/>
                            <a:pt x="20" y="25"/>
                            <a:pt x="21" y="24"/>
                          </a:cubicBezTo>
                          <a:cubicBezTo>
                            <a:pt x="21" y="25"/>
                            <a:pt x="20" y="26"/>
                            <a:pt x="20" y="27"/>
                          </a:cubicBezTo>
                          <a:cubicBezTo>
                            <a:pt x="20" y="27"/>
                            <a:pt x="21" y="26"/>
                            <a:pt x="21" y="25"/>
                          </a:cubicBezTo>
                          <a:cubicBezTo>
                            <a:pt x="21" y="27"/>
                            <a:pt x="20" y="28"/>
                            <a:pt x="20" y="29"/>
                          </a:cubicBezTo>
                          <a:cubicBezTo>
                            <a:pt x="20" y="30"/>
                            <a:pt x="20" y="30"/>
                            <a:pt x="20" y="30"/>
                          </a:cubicBezTo>
                          <a:cubicBezTo>
                            <a:pt x="19" y="31"/>
                            <a:pt x="18" y="31"/>
                            <a:pt x="18" y="32"/>
                          </a:cubicBezTo>
                          <a:cubicBezTo>
                            <a:pt x="18" y="32"/>
                            <a:pt x="18" y="32"/>
                            <a:pt x="17" y="32"/>
                          </a:cubicBezTo>
                          <a:cubicBezTo>
                            <a:pt x="17" y="32"/>
                            <a:pt x="16" y="34"/>
                            <a:pt x="16" y="34"/>
                          </a:cubicBezTo>
                          <a:cubicBezTo>
                            <a:pt x="15" y="35"/>
                            <a:pt x="15" y="36"/>
                            <a:pt x="14" y="37"/>
                          </a:cubicBezTo>
                          <a:cubicBezTo>
                            <a:pt x="13" y="37"/>
                            <a:pt x="13" y="37"/>
                            <a:pt x="13" y="37"/>
                          </a:cubicBezTo>
                          <a:cubicBezTo>
                            <a:pt x="12" y="41"/>
                            <a:pt x="10" y="45"/>
                            <a:pt x="9" y="49"/>
                          </a:cubicBezTo>
                          <a:cubicBezTo>
                            <a:pt x="8" y="53"/>
                            <a:pt x="8" y="57"/>
                            <a:pt x="8" y="60"/>
                          </a:cubicBezTo>
                          <a:cubicBezTo>
                            <a:pt x="8" y="62"/>
                            <a:pt x="8" y="64"/>
                            <a:pt x="8" y="65"/>
                          </a:cubicBezTo>
                          <a:cubicBezTo>
                            <a:pt x="8" y="63"/>
                            <a:pt x="8" y="61"/>
                            <a:pt x="9" y="59"/>
                          </a:cubicBezTo>
                          <a:cubicBezTo>
                            <a:pt x="9" y="61"/>
                            <a:pt x="9" y="62"/>
                            <a:pt x="9" y="64"/>
                          </a:cubicBezTo>
                          <a:cubicBezTo>
                            <a:pt x="9" y="65"/>
                            <a:pt x="9" y="65"/>
                            <a:pt x="9" y="65"/>
                          </a:cubicBezTo>
                          <a:cubicBezTo>
                            <a:pt x="9" y="65"/>
                            <a:pt x="9" y="65"/>
                            <a:pt x="9" y="65"/>
                          </a:cubicBezTo>
                          <a:cubicBezTo>
                            <a:pt x="9" y="65"/>
                            <a:pt x="10" y="66"/>
                            <a:pt x="10" y="66"/>
                          </a:cubicBezTo>
                          <a:cubicBezTo>
                            <a:pt x="10" y="64"/>
                            <a:pt x="10" y="60"/>
                            <a:pt x="11" y="56"/>
                          </a:cubicBezTo>
                          <a:cubicBezTo>
                            <a:pt x="11" y="55"/>
                            <a:pt x="11" y="54"/>
                            <a:pt x="11" y="53"/>
                          </a:cubicBezTo>
                          <a:cubicBezTo>
                            <a:pt x="11" y="53"/>
                            <a:pt x="11" y="52"/>
                            <a:pt x="11" y="51"/>
                          </a:cubicBezTo>
                          <a:cubicBezTo>
                            <a:pt x="11" y="50"/>
                            <a:pt x="11" y="50"/>
                            <a:pt x="12" y="49"/>
                          </a:cubicBezTo>
                          <a:close/>
                          <a:moveTo>
                            <a:pt x="7" y="13"/>
                          </a:moveTo>
                          <a:cubicBezTo>
                            <a:pt x="7" y="14"/>
                            <a:pt x="7" y="14"/>
                            <a:pt x="8" y="14"/>
                          </a:cubicBezTo>
                          <a:cubicBezTo>
                            <a:pt x="8" y="14"/>
                            <a:pt x="8" y="14"/>
                            <a:pt x="8" y="14"/>
                          </a:cubicBezTo>
                          <a:cubicBezTo>
                            <a:pt x="7" y="14"/>
                            <a:pt x="7" y="14"/>
                            <a:pt x="7" y="14"/>
                          </a:cubicBezTo>
                          <a:cubicBezTo>
                            <a:pt x="7" y="14"/>
                            <a:pt x="6" y="13"/>
                            <a:pt x="6" y="13"/>
                          </a:cubicBezTo>
                          <a:cubicBezTo>
                            <a:pt x="6" y="13"/>
                            <a:pt x="7" y="13"/>
                            <a:pt x="7" y="13"/>
                          </a:cubicBezTo>
                          <a:close/>
                          <a:moveTo>
                            <a:pt x="8" y="14"/>
                          </a:moveTo>
                          <a:cubicBezTo>
                            <a:pt x="8" y="14"/>
                            <a:pt x="8" y="14"/>
                            <a:pt x="8" y="14"/>
                          </a:cubicBezTo>
                          <a:cubicBezTo>
                            <a:pt x="8" y="14"/>
                            <a:pt x="8" y="14"/>
                            <a:pt x="8" y="14"/>
                          </a:cubicBezTo>
                          <a:cubicBezTo>
                            <a:pt x="8" y="14"/>
                            <a:pt x="8" y="14"/>
                            <a:pt x="8" y="14"/>
                          </a:cubicBezTo>
                          <a:close/>
                          <a:moveTo>
                            <a:pt x="9" y="13"/>
                          </a:moveTo>
                          <a:cubicBezTo>
                            <a:pt x="9" y="13"/>
                            <a:pt x="9" y="13"/>
                            <a:pt x="9" y="13"/>
                          </a:cubicBezTo>
                          <a:cubicBezTo>
                            <a:pt x="9" y="13"/>
                            <a:pt x="9" y="14"/>
                            <a:pt x="9" y="14"/>
                          </a:cubicBezTo>
                          <a:cubicBezTo>
                            <a:pt x="9" y="14"/>
                            <a:pt x="9" y="13"/>
                            <a:pt x="9" y="13"/>
                          </a:cubicBezTo>
                          <a:cubicBezTo>
                            <a:pt x="9" y="13"/>
                            <a:pt x="9" y="13"/>
                            <a:pt x="9" y="13"/>
                          </a:cubicBezTo>
                          <a:close/>
                          <a:moveTo>
                            <a:pt x="3" y="14"/>
                          </a:moveTo>
                          <a:cubicBezTo>
                            <a:pt x="4" y="15"/>
                            <a:pt x="5" y="15"/>
                            <a:pt x="7" y="15"/>
                          </a:cubicBezTo>
                          <a:cubicBezTo>
                            <a:pt x="7" y="15"/>
                            <a:pt x="8" y="15"/>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5"/>
                            <a:pt x="10" y="15"/>
                            <a:pt x="10" y="15"/>
                          </a:cubicBezTo>
                          <a:cubicBezTo>
                            <a:pt x="9" y="15"/>
                            <a:pt x="9" y="15"/>
                            <a:pt x="8" y="15"/>
                          </a:cubicBezTo>
                          <a:cubicBezTo>
                            <a:pt x="8" y="16"/>
                            <a:pt x="7" y="16"/>
                            <a:pt x="6" y="16"/>
                          </a:cubicBezTo>
                          <a:cubicBezTo>
                            <a:pt x="5" y="15"/>
                            <a:pt x="4" y="15"/>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4681"/>
                    <p:cNvSpPr>
                      <a:spLocks/>
                    </p:cNvSpPr>
                    <p:nvPr/>
                  </p:nvSpPr>
                  <p:spPr bwMode="auto">
                    <a:xfrm>
                      <a:off x="2417" y="72"/>
                      <a:ext cx="0" cy="4"/>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4682"/>
                    <p:cNvSpPr>
                      <a:spLocks/>
                    </p:cNvSpPr>
                    <p:nvPr/>
                  </p:nvSpPr>
                  <p:spPr bwMode="auto">
                    <a:xfrm>
                      <a:off x="2441" y="129"/>
                      <a:ext cx="9" cy="17"/>
                    </a:xfrm>
                    <a:custGeom>
                      <a:avLst/>
                      <a:gdLst>
                        <a:gd name="T0" fmla="*/ 2 w 2"/>
                        <a:gd name="T1" fmla="*/ 0 h 4"/>
                        <a:gd name="T2" fmla="*/ 2 w 2"/>
                        <a:gd name="T3" fmla="*/ 0 h 4"/>
                        <a:gd name="T4" fmla="*/ 2 w 2"/>
                        <a:gd name="T5" fmla="*/ 3 h 4"/>
                        <a:gd name="T6" fmla="*/ 0 w 2"/>
                        <a:gd name="T7" fmla="*/ 4 h 4"/>
                        <a:gd name="T8" fmla="*/ 1 w 2"/>
                        <a:gd name="T9" fmla="*/ 2 h 4"/>
                        <a:gd name="T10" fmla="*/ 2 w 2"/>
                        <a:gd name="T11" fmla="*/ 0 h 4"/>
                        <a:gd name="T12" fmla="*/ 2 w 2"/>
                        <a:gd name="T13" fmla="*/ 1 h 4"/>
                        <a:gd name="T14" fmla="*/ 2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0"/>
                          </a:moveTo>
                          <a:cubicBezTo>
                            <a:pt x="2" y="0"/>
                            <a:pt x="2" y="0"/>
                            <a:pt x="2" y="0"/>
                          </a:cubicBezTo>
                          <a:cubicBezTo>
                            <a:pt x="2" y="1"/>
                            <a:pt x="2" y="1"/>
                            <a:pt x="2" y="3"/>
                          </a:cubicBezTo>
                          <a:cubicBezTo>
                            <a:pt x="1" y="4"/>
                            <a:pt x="1" y="4"/>
                            <a:pt x="0" y="4"/>
                          </a:cubicBezTo>
                          <a:cubicBezTo>
                            <a:pt x="0" y="4"/>
                            <a:pt x="1" y="3"/>
                            <a:pt x="1" y="2"/>
                          </a:cubicBezTo>
                          <a:cubicBezTo>
                            <a:pt x="2" y="1"/>
                            <a:pt x="2" y="0"/>
                            <a:pt x="2" y="0"/>
                          </a:cubicBezTo>
                          <a:cubicBezTo>
                            <a:pt x="2" y="1"/>
                            <a:pt x="2" y="1"/>
                            <a:pt x="2"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4683"/>
                    <p:cNvSpPr>
                      <a:spLocks/>
                    </p:cNvSpPr>
                    <p:nvPr/>
                  </p:nvSpPr>
                  <p:spPr bwMode="auto">
                    <a:xfrm>
                      <a:off x="2527" y="72"/>
                      <a:ext cx="21" cy="21"/>
                    </a:xfrm>
                    <a:custGeom>
                      <a:avLst/>
                      <a:gdLst>
                        <a:gd name="T0" fmla="*/ 3 w 5"/>
                        <a:gd name="T1" fmla="*/ 4 h 5"/>
                        <a:gd name="T2" fmla="*/ 1 w 5"/>
                        <a:gd name="T3" fmla="*/ 4 h 5"/>
                        <a:gd name="T4" fmla="*/ 0 w 5"/>
                        <a:gd name="T5" fmla="*/ 3 h 5"/>
                        <a:gd name="T6" fmla="*/ 0 w 5"/>
                        <a:gd name="T7" fmla="*/ 2 h 5"/>
                        <a:gd name="T8" fmla="*/ 1 w 5"/>
                        <a:gd name="T9" fmla="*/ 3 h 5"/>
                        <a:gd name="T10" fmla="*/ 1 w 5"/>
                        <a:gd name="T11" fmla="*/ 3 h 5"/>
                        <a:gd name="T12" fmla="*/ 1 w 5"/>
                        <a:gd name="T13" fmla="*/ 3 h 5"/>
                        <a:gd name="T14" fmla="*/ 1 w 5"/>
                        <a:gd name="T15" fmla="*/ 3 h 5"/>
                        <a:gd name="T16" fmla="*/ 1 w 5"/>
                        <a:gd name="T17" fmla="*/ 2 h 5"/>
                        <a:gd name="T18" fmla="*/ 1 w 5"/>
                        <a:gd name="T19" fmla="*/ 2 h 5"/>
                        <a:gd name="T20" fmla="*/ 1 w 5"/>
                        <a:gd name="T21" fmla="*/ 2 h 5"/>
                        <a:gd name="T22" fmla="*/ 1 w 5"/>
                        <a:gd name="T23" fmla="*/ 1 h 5"/>
                        <a:gd name="T24" fmla="*/ 0 w 5"/>
                        <a:gd name="T25" fmla="*/ 2 h 5"/>
                        <a:gd name="T26" fmla="*/ 0 w 5"/>
                        <a:gd name="T27" fmla="*/ 2 h 5"/>
                        <a:gd name="T28" fmla="*/ 0 w 5"/>
                        <a:gd name="T29" fmla="*/ 1 h 5"/>
                        <a:gd name="T30" fmla="*/ 1 w 5"/>
                        <a:gd name="T31" fmla="*/ 0 h 5"/>
                        <a:gd name="T32" fmla="*/ 3 w 5"/>
                        <a:gd name="T33" fmla="*/ 0 h 5"/>
                        <a:gd name="T34" fmla="*/ 4 w 5"/>
                        <a:gd name="T35" fmla="*/ 1 h 5"/>
                        <a:gd name="T36" fmla="*/ 4 w 5"/>
                        <a:gd name="T37" fmla="*/ 2 h 5"/>
                        <a:gd name="T38" fmla="*/ 4 w 5"/>
                        <a:gd name="T39" fmla="*/ 3 h 5"/>
                        <a:gd name="T40" fmla="*/ 3 w 5"/>
                        <a:gd name="T4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5">
                          <a:moveTo>
                            <a:pt x="3" y="4"/>
                          </a:moveTo>
                          <a:cubicBezTo>
                            <a:pt x="2" y="5"/>
                            <a:pt x="2" y="5"/>
                            <a:pt x="1" y="4"/>
                          </a:cubicBezTo>
                          <a:cubicBezTo>
                            <a:pt x="1" y="4"/>
                            <a:pt x="0" y="4"/>
                            <a:pt x="0" y="3"/>
                          </a:cubicBezTo>
                          <a:cubicBezTo>
                            <a:pt x="0" y="3"/>
                            <a:pt x="0" y="2"/>
                            <a:pt x="0" y="2"/>
                          </a:cubicBezTo>
                          <a:cubicBezTo>
                            <a:pt x="0" y="2"/>
                            <a:pt x="1" y="3"/>
                            <a:pt x="1" y="3"/>
                          </a:cubicBezTo>
                          <a:cubicBezTo>
                            <a:pt x="1" y="3"/>
                            <a:pt x="1" y="3"/>
                            <a:pt x="1" y="3"/>
                          </a:cubicBezTo>
                          <a:cubicBezTo>
                            <a:pt x="1" y="3"/>
                            <a:pt x="1" y="3"/>
                            <a:pt x="1" y="3"/>
                          </a:cubicBezTo>
                          <a:cubicBezTo>
                            <a:pt x="1" y="3"/>
                            <a:pt x="1" y="3"/>
                            <a:pt x="1" y="3"/>
                          </a:cubicBezTo>
                          <a:cubicBezTo>
                            <a:pt x="1" y="3"/>
                            <a:pt x="1" y="3"/>
                            <a:pt x="1" y="2"/>
                          </a:cubicBezTo>
                          <a:cubicBezTo>
                            <a:pt x="1" y="2"/>
                            <a:pt x="1" y="2"/>
                            <a:pt x="1" y="2"/>
                          </a:cubicBezTo>
                          <a:cubicBezTo>
                            <a:pt x="1" y="2"/>
                            <a:pt x="1" y="2"/>
                            <a:pt x="1" y="2"/>
                          </a:cubicBezTo>
                          <a:cubicBezTo>
                            <a:pt x="1" y="2"/>
                            <a:pt x="1" y="1"/>
                            <a:pt x="1" y="1"/>
                          </a:cubicBezTo>
                          <a:cubicBezTo>
                            <a:pt x="0" y="1"/>
                            <a:pt x="0" y="2"/>
                            <a:pt x="0" y="2"/>
                          </a:cubicBezTo>
                          <a:cubicBezTo>
                            <a:pt x="0" y="2"/>
                            <a:pt x="0" y="2"/>
                            <a:pt x="0" y="2"/>
                          </a:cubicBezTo>
                          <a:cubicBezTo>
                            <a:pt x="0" y="1"/>
                            <a:pt x="0" y="1"/>
                            <a:pt x="0" y="1"/>
                          </a:cubicBezTo>
                          <a:cubicBezTo>
                            <a:pt x="1" y="1"/>
                            <a:pt x="1" y="0"/>
                            <a:pt x="1" y="0"/>
                          </a:cubicBezTo>
                          <a:cubicBezTo>
                            <a:pt x="2" y="0"/>
                            <a:pt x="2" y="0"/>
                            <a:pt x="3" y="0"/>
                          </a:cubicBezTo>
                          <a:cubicBezTo>
                            <a:pt x="3" y="0"/>
                            <a:pt x="3" y="0"/>
                            <a:pt x="4" y="1"/>
                          </a:cubicBezTo>
                          <a:cubicBezTo>
                            <a:pt x="4" y="1"/>
                            <a:pt x="4" y="1"/>
                            <a:pt x="4" y="2"/>
                          </a:cubicBezTo>
                          <a:cubicBezTo>
                            <a:pt x="5" y="2"/>
                            <a:pt x="4" y="3"/>
                            <a:pt x="4" y="3"/>
                          </a:cubicBezTo>
                          <a:cubicBezTo>
                            <a:pt x="4" y="4"/>
                            <a:pt x="3"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4684"/>
                    <p:cNvSpPr>
                      <a:spLocks/>
                    </p:cNvSpPr>
                    <p:nvPr/>
                  </p:nvSpPr>
                  <p:spPr bwMode="auto">
                    <a:xfrm>
                      <a:off x="2347" y="396"/>
                      <a:ext cx="17" cy="20"/>
                    </a:xfrm>
                    <a:custGeom>
                      <a:avLst/>
                      <a:gdLst>
                        <a:gd name="T0" fmla="*/ 0 w 4"/>
                        <a:gd name="T1" fmla="*/ 1 h 5"/>
                        <a:gd name="T2" fmla="*/ 1 w 4"/>
                        <a:gd name="T3" fmla="*/ 0 h 5"/>
                        <a:gd name="T4" fmla="*/ 2 w 4"/>
                        <a:gd name="T5" fmla="*/ 0 h 5"/>
                        <a:gd name="T6" fmla="*/ 4 w 4"/>
                        <a:gd name="T7" fmla="*/ 1 h 5"/>
                        <a:gd name="T8" fmla="*/ 4 w 4"/>
                        <a:gd name="T9" fmla="*/ 2 h 5"/>
                        <a:gd name="T10" fmla="*/ 4 w 4"/>
                        <a:gd name="T11" fmla="*/ 4 h 5"/>
                        <a:gd name="T12" fmla="*/ 3 w 4"/>
                        <a:gd name="T13" fmla="*/ 5 h 5"/>
                        <a:gd name="T14" fmla="*/ 1 w 4"/>
                        <a:gd name="T15" fmla="*/ 5 h 5"/>
                        <a:gd name="T16" fmla="*/ 0 w 4"/>
                        <a:gd name="T17" fmla="*/ 4 h 5"/>
                        <a:gd name="T18" fmla="*/ 0 w 4"/>
                        <a:gd name="T19" fmla="*/ 3 h 5"/>
                        <a:gd name="T20" fmla="*/ 1 w 4"/>
                        <a:gd name="T21" fmla="*/ 3 h 5"/>
                        <a:gd name="T22" fmla="*/ 1 w 4"/>
                        <a:gd name="T23" fmla="*/ 3 h 5"/>
                        <a:gd name="T24" fmla="*/ 1 w 4"/>
                        <a:gd name="T25" fmla="*/ 4 h 5"/>
                        <a:gd name="T26" fmla="*/ 1 w 4"/>
                        <a:gd name="T27" fmla="*/ 4 h 5"/>
                        <a:gd name="T28" fmla="*/ 1 w 4"/>
                        <a:gd name="T29" fmla="*/ 3 h 5"/>
                        <a:gd name="T30" fmla="*/ 1 w 4"/>
                        <a:gd name="T31" fmla="*/ 2 h 5"/>
                        <a:gd name="T32" fmla="*/ 1 w 4"/>
                        <a:gd name="T33" fmla="*/ 3 h 5"/>
                        <a:gd name="T34" fmla="*/ 1 w 4"/>
                        <a:gd name="T35" fmla="*/ 1 h 5"/>
                        <a:gd name="T36" fmla="*/ 0 w 4"/>
                        <a:gd name="T37" fmla="*/ 2 h 5"/>
                        <a:gd name="T38" fmla="*/ 0 w 4"/>
                        <a:gd name="T39" fmla="*/ 2 h 5"/>
                        <a:gd name="T40" fmla="*/ 0 w 4"/>
                        <a:gd name="T4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 h="5">
                          <a:moveTo>
                            <a:pt x="0" y="1"/>
                          </a:moveTo>
                          <a:cubicBezTo>
                            <a:pt x="0" y="1"/>
                            <a:pt x="1" y="1"/>
                            <a:pt x="1" y="0"/>
                          </a:cubicBezTo>
                          <a:cubicBezTo>
                            <a:pt x="1" y="0"/>
                            <a:pt x="2" y="0"/>
                            <a:pt x="2" y="0"/>
                          </a:cubicBezTo>
                          <a:cubicBezTo>
                            <a:pt x="3" y="0"/>
                            <a:pt x="3" y="0"/>
                            <a:pt x="4" y="1"/>
                          </a:cubicBezTo>
                          <a:cubicBezTo>
                            <a:pt x="4" y="1"/>
                            <a:pt x="4" y="2"/>
                            <a:pt x="4" y="2"/>
                          </a:cubicBezTo>
                          <a:cubicBezTo>
                            <a:pt x="4" y="2"/>
                            <a:pt x="4" y="3"/>
                            <a:pt x="4" y="4"/>
                          </a:cubicBezTo>
                          <a:cubicBezTo>
                            <a:pt x="4" y="4"/>
                            <a:pt x="3" y="5"/>
                            <a:pt x="3" y="5"/>
                          </a:cubicBezTo>
                          <a:cubicBezTo>
                            <a:pt x="2" y="5"/>
                            <a:pt x="2" y="5"/>
                            <a:pt x="1" y="5"/>
                          </a:cubicBezTo>
                          <a:cubicBezTo>
                            <a:pt x="1" y="4"/>
                            <a:pt x="0" y="4"/>
                            <a:pt x="0" y="4"/>
                          </a:cubicBezTo>
                          <a:cubicBezTo>
                            <a:pt x="0" y="3"/>
                            <a:pt x="0" y="3"/>
                            <a:pt x="0" y="3"/>
                          </a:cubicBezTo>
                          <a:cubicBezTo>
                            <a:pt x="0" y="3"/>
                            <a:pt x="0" y="3"/>
                            <a:pt x="1" y="3"/>
                          </a:cubicBezTo>
                          <a:cubicBezTo>
                            <a:pt x="1" y="3"/>
                            <a:pt x="1" y="3"/>
                            <a:pt x="1" y="3"/>
                          </a:cubicBezTo>
                          <a:cubicBezTo>
                            <a:pt x="1" y="4"/>
                            <a:pt x="1" y="4"/>
                            <a:pt x="1" y="4"/>
                          </a:cubicBezTo>
                          <a:cubicBezTo>
                            <a:pt x="1" y="4"/>
                            <a:pt x="1" y="4"/>
                            <a:pt x="1" y="4"/>
                          </a:cubicBezTo>
                          <a:cubicBezTo>
                            <a:pt x="1" y="3"/>
                            <a:pt x="1" y="3"/>
                            <a:pt x="1" y="3"/>
                          </a:cubicBezTo>
                          <a:cubicBezTo>
                            <a:pt x="1" y="2"/>
                            <a:pt x="1" y="2"/>
                            <a:pt x="1" y="2"/>
                          </a:cubicBezTo>
                          <a:cubicBezTo>
                            <a:pt x="1" y="2"/>
                            <a:pt x="1" y="2"/>
                            <a:pt x="1" y="3"/>
                          </a:cubicBezTo>
                          <a:cubicBezTo>
                            <a:pt x="1" y="2"/>
                            <a:pt x="0" y="2"/>
                            <a:pt x="1" y="1"/>
                          </a:cubicBezTo>
                          <a:cubicBezTo>
                            <a:pt x="0" y="2"/>
                            <a:pt x="0" y="2"/>
                            <a:pt x="0" y="2"/>
                          </a:cubicBezTo>
                          <a:cubicBezTo>
                            <a:pt x="0" y="2"/>
                            <a:pt x="0" y="2"/>
                            <a:pt x="0" y="2"/>
                          </a:cubicBezTo>
                          <a:cubicBezTo>
                            <a:pt x="0"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4685"/>
                    <p:cNvSpPr>
                      <a:spLocks/>
                    </p:cNvSpPr>
                    <p:nvPr/>
                  </p:nvSpPr>
                  <p:spPr bwMode="auto">
                    <a:xfrm>
                      <a:off x="2347" y="11"/>
                      <a:ext cx="21" cy="16"/>
                    </a:xfrm>
                    <a:custGeom>
                      <a:avLst/>
                      <a:gdLst>
                        <a:gd name="T0" fmla="*/ 3 w 5"/>
                        <a:gd name="T1" fmla="*/ 4 h 4"/>
                        <a:gd name="T2" fmla="*/ 2 w 5"/>
                        <a:gd name="T3" fmla="*/ 4 h 4"/>
                        <a:gd name="T4" fmla="*/ 0 w 5"/>
                        <a:gd name="T5" fmla="*/ 3 h 4"/>
                        <a:gd name="T6" fmla="*/ 0 w 5"/>
                        <a:gd name="T7" fmla="*/ 1 h 4"/>
                        <a:gd name="T8" fmla="*/ 1 w 5"/>
                        <a:gd name="T9" fmla="*/ 0 h 4"/>
                        <a:gd name="T10" fmla="*/ 2 w 5"/>
                        <a:gd name="T11" fmla="*/ 0 h 4"/>
                        <a:gd name="T12" fmla="*/ 1 w 5"/>
                        <a:gd name="T13" fmla="*/ 1 h 4"/>
                        <a:gd name="T14" fmla="*/ 1 w 5"/>
                        <a:gd name="T15" fmla="*/ 1 h 4"/>
                        <a:gd name="T16" fmla="*/ 1 w 5"/>
                        <a:gd name="T17" fmla="*/ 1 h 4"/>
                        <a:gd name="T18" fmla="*/ 1 w 5"/>
                        <a:gd name="T19" fmla="*/ 1 h 4"/>
                        <a:gd name="T20" fmla="*/ 2 w 5"/>
                        <a:gd name="T21" fmla="*/ 1 h 4"/>
                        <a:gd name="T22" fmla="*/ 2 w 5"/>
                        <a:gd name="T23" fmla="*/ 1 h 4"/>
                        <a:gd name="T24" fmla="*/ 2 w 5"/>
                        <a:gd name="T25" fmla="*/ 0 h 4"/>
                        <a:gd name="T26" fmla="*/ 3 w 5"/>
                        <a:gd name="T27" fmla="*/ 0 h 4"/>
                        <a:gd name="T28" fmla="*/ 2 w 5"/>
                        <a:gd name="T29" fmla="*/ 0 h 4"/>
                        <a:gd name="T30" fmla="*/ 2 w 5"/>
                        <a:gd name="T31" fmla="*/ 0 h 4"/>
                        <a:gd name="T32" fmla="*/ 3 w 5"/>
                        <a:gd name="T33" fmla="*/ 0 h 4"/>
                        <a:gd name="T34" fmla="*/ 4 w 5"/>
                        <a:gd name="T35" fmla="*/ 1 h 4"/>
                        <a:gd name="T36" fmla="*/ 5 w 5"/>
                        <a:gd name="T37" fmla="*/ 2 h 4"/>
                        <a:gd name="T38" fmla="*/ 4 w 5"/>
                        <a:gd name="T39" fmla="*/ 3 h 4"/>
                        <a:gd name="T40" fmla="*/ 3 w 5"/>
                        <a:gd name="T4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4">
                          <a:moveTo>
                            <a:pt x="3" y="4"/>
                          </a:moveTo>
                          <a:cubicBezTo>
                            <a:pt x="3" y="4"/>
                            <a:pt x="2" y="4"/>
                            <a:pt x="2" y="4"/>
                          </a:cubicBezTo>
                          <a:cubicBezTo>
                            <a:pt x="1" y="4"/>
                            <a:pt x="0" y="4"/>
                            <a:pt x="0" y="3"/>
                          </a:cubicBezTo>
                          <a:cubicBezTo>
                            <a:pt x="0" y="3"/>
                            <a:pt x="0" y="2"/>
                            <a:pt x="0" y="1"/>
                          </a:cubicBezTo>
                          <a:cubicBezTo>
                            <a:pt x="0" y="1"/>
                            <a:pt x="0" y="1"/>
                            <a:pt x="1" y="0"/>
                          </a:cubicBezTo>
                          <a:cubicBezTo>
                            <a:pt x="1" y="0"/>
                            <a:pt x="2" y="0"/>
                            <a:pt x="2" y="0"/>
                          </a:cubicBezTo>
                          <a:cubicBezTo>
                            <a:pt x="2" y="0"/>
                            <a:pt x="1" y="0"/>
                            <a:pt x="1" y="1"/>
                          </a:cubicBezTo>
                          <a:cubicBezTo>
                            <a:pt x="1" y="1"/>
                            <a:pt x="1" y="1"/>
                            <a:pt x="1" y="1"/>
                          </a:cubicBezTo>
                          <a:cubicBezTo>
                            <a:pt x="1" y="1"/>
                            <a:pt x="1" y="1"/>
                            <a:pt x="1" y="1"/>
                          </a:cubicBezTo>
                          <a:cubicBezTo>
                            <a:pt x="1" y="1"/>
                            <a:pt x="1" y="1"/>
                            <a:pt x="1" y="1"/>
                          </a:cubicBezTo>
                          <a:cubicBezTo>
                            <a:pt x="1" y="1"/>
                            <a:pt x="2" y="1"/>
                            <a:pt x="2" y="1"/>
                          </a:cubicBezTo>
                          <a:cubicBezTo>
                            <a:pt x="2" y="1"/>
                            <a:pt x="2" y="1"/>
                            <a:pt x="2" y="1"/>
                          </a:cubicBezTo>
                          <a:cubicBezTo>
                            <a:pt x="2" y="0"/>
                            <a:pt x="2" y="0"/>
                            <a:pt x="2" y="0"/>
                          </a:cubicBezTo>
                          <a:cubicBezTo>
                            <a:pt x="2" y="0"/>
                            <a:pt x="3" y="0"/>
                            <a:pt x="3" y="0"/>
                          </a:cubicBezTo>
                          <a:cubicBezTo>
                            <a:pt x="3" y="0"/>
                            <a:pt x="2" y="0"/>
                            <a:pt x="2" y="0"/>
                          </a:cubicBezTo>
                          <a:cubicBezTo>
                            <a:pt x="2" y="0"/>
                            <a:pt x="2" y="0"/>
                            <a:pt x="2" y="0"/>
                          </a:cubicBezTo>
                          <a:cubicBezTo>
                            <a:pt x="3" y="0"/>
                            <a:pt x="3" y="0"/>
                            <a:pt x="3" y="0"/>
                          </a:cubicBezTo>
                          <a:cubicBezTo>
                            <a:pt x="3" y="0"/>
                            <a:pt x="4" y="0"/>
                            <a:pt x="4" y="1"/>
                          </a:cubicBezTo>
                          <a:cubicBezTo>
                            <a:pt x="4" y="1"/>
                            <a:pt x="5" y="1"/>
                            <a:pt x="5" y="2"/>
                          </a:cubicBezTo>
                          <a:cubicBezTo>
                            <a:pt x="5" y="2"/>
                            <a:pt x="4" y="3"/>
                            <a:pt x="4" y="3"/>
                          </a:cubicBezTo>
                          <a:cubicBezTo>
                            <a:pt x="4" y="4"/>
                            <a:pt x="4"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4686"/>
                    <p:cNvSpPr>
                      <a:spLocks/>
                    </p:cNvSpPr>
                    <p:nvPr/>
                  </p:nvSpPr>
                  <p:spPr bwMode="auto">
                    <a:xfrm>
                      <a:off x="2155" y="93"/>
                      <a:ext cx="20" cy="45"/>
                    </a:xfrm>
                    <a:custGeom>
                      <a:avLst/>
                      <a:gdLst>
                        <a:gd name="T0" fmla="*/ 4 w 5"/>
                        <a:gd name="T1" fmla="*/ 0 h 11"/>
                        <a:gd name="T2" fmla="*/ 5 w 5"/>
                        <a:gd name="T3" fmla="*/ 1 h 11"/>
                        <a:gd name="T4" fmla="*/ 5 w 5"/>
                        <a:gd name="T5" fmla="*/ 1 h 11"/>
                        <a:gd name="T6" fmla="*/ 4 w 5"/>
                        <a:gd name="T7" fmla="*/ 7 h 11"/>
                        <a:gd name="T8" fmla="*/ 1 w 5"/>
                        <a:gd name="T9" fmla="*/ 11 h 11"/>
                        <a:gd name="T10" fmla="*/ 1 w 5"/>
                        <a:gd name="T11" fmla="*/ 11 h 11"/>
                        <a:gd name="T12" fmla="*/ 1 w 5"/>
                        <a:gd name="T13" fmla="*/ 11 h 11"/>
                        <a:gd name="T14" fmla="*/ 0 w 5"/>
                        <a:gd name="T15" fmla="*/ 8 h 11"/>
                        <a:gd name="T16" fmla="*/ 1 w 5"/>
                        <a:gd name="T17" fmla="*/ 5 h 11"/>
                        <a:gd name="T18" fmla="*/ 4 w 5"/>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1">
                          <a:moveTo>
                            <a:pt x="4" y="0"/>
                          </a:moveTo>
                          <a:cubicBezTo>
                            <a:pt x="5" y="0"/>
                            <a:pt x="5" y="0"/>
                            <a:pt x="5" y="1"/>
                          </a:cubicBezTo>
                          <a:cubicBezTo>
                            <a:pt x="5" y="1"/>
                            <a:pt x="5" y="1"/>
                            <a:pt x="5" y="1"/>
                          </a:cubicBezTo>
                          <a:cubicBezTo>
                            <a:pt x="5" y="3"/>
                            <a:pt x="5" y="5"/>
                            <a:pt x="4" y="7"/>
                          </a:cubicBezTo>
                          <a:cubicBezTo>
                            <a:pt x="4" y="8"/>
                            <a:pt x="4" y="9"/>
                            <a:pt x="1" y="11"/>
                          </a:cubicBezTo>
                          <a:cubicBezTo>
                            <a:pt x="1" y="11"/>
                            <a:pt x="1" y="11"/>
                            <a:pt x="1" y="11"/>
                          </a:cubicBezTo>
                          <a:cubicBezTo>
                            <a:pt x="1" y="11"/>
                            <a:pt x="1" y="11"/>
                            <a:pt x="1" y="11"/>
                          </a:cubicBezTo>
                          <a:cubicBezTo>
                            <a:pt x="1" y="10"/>
                            <a:pt x="0" y="9"/>
                            <a:pt x="0" y="8"/>
                          </a:cubicBezTo>
                          <a:cubicBezTo>
                            <a:pt x="0" y="7"/>
                            <a:pt x="0" y="6"/>
                            <a:pt x="1" y="5"/>
                          </a:cubicBezTo>
                          <a:cubicBezTo>
                            <a:pt x="1" y="3"/>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4687"/>
                    <p:cNvSpPr>
                      <a:spLocks/>
                    </p:cNvSpPr>
                    <p:nvPr/>
                  </p:nvSpPr>
                  <p:spPr bwMode="auto">
                    <a:xfrm>
                      <a:off x="2093" y="56"/>
                      <a:ext cx="33" cy="57"/>
                    </a:xfrm>
                    <a:custGeom>
                      <a:avLst/>
                      <a:gdLst>
                        <a:gd name="T0" fmla="*/ 6 w 8"/>
                        <a:gd name="T1" fmla="*/ 14 h 14"/>
                        <a:gd name="T2" fmla="*/ 6 w 8"/>
                        <a:gd name="T3" fmla="*/ 14 h 14"/>
                        <a:gd name="T4" fmla="*/ 3 w 8"/>
                        <a:gd name="T5" fmla="*/ 12 h 14"/>
                        <a:gd name="T6" fmla="*/ 1 w 8"/>
                        <a:gd name="T7" fmla="*/ 9 h 14"/>
                        <a:gd name="T8" fmla="*/ 1 w 8"/>
                        <a:gd name="T9" fmla="*/ 0 h 14"/>
                        <a:gd name="T10" fmla="*/ 1 w 8"/>
                        <a:gd name="T11" fmla="*/ 0 h 14"/>
                        <a:gd name="T12" fmla="*/ 1 w 8"/>
                        <a:gd name="T13" fmla="*/ 0 h 14"/>
                        <a:gd name="T14" fmla="*/ 7 w 8"/>
                        <a:gd name="T15" fmla="*/ 7 h 14"/>
                        <a:gd name="T16" fmla="*/ 7 w 8"/>
                        <a:gd name="T17" fmla="*/ 14 h 14"/>
                        <a:gd name="T18" fmla="*/ 6 w 8"/>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4">
                          <a:moveTo>
                            <a:pt x="6" y="14"/>
                          </a:moveTo>
                          <a:cubicBezTo>
                            <a:pt x="6" y="14"/>
                            <a:pt x="6" y="14"/>
                            <a:pt x="6" y="14"/>
                          </a:cubicBezTo>
                          <a:cubicBezTo>
                            <a:pt x="5" y="13"/>
                            <a:pt x="4" y="13"/>
                            <a:pt x="3" y="12"/>
                          </a:cubicBezTo>
                          <a:cubicBezTo>
                            <a:pt x="2" y="11"/>
                            <a:pt x="2" y="10"/>
                            <a:pt x="1" y="9"/>
                          </a:cubicBezTo>
                          <a:cubicBezTo>
                            <a:pt x="0" y="6"/>
                            <a:pt x="0" y="3"/>
                            <a:pt x="1" y="0"/>
                          </a:cubicBezTo>
                          <a:cubicBezTo>
                            <a:pt x="1" y="0"/>
                            <a:pt x="1" y="0"/>
                            <a:pt x="1" y="0"/>
                          </a:cubicBezTo>
                          <a:cubicBezTo>
                            <a:pt x="1" y="0"/>
                            <a:pt x="1" y="0"/>
                            <a:pt x="1" y="0"/>
                          </a:cubicBezTo>
                          <a:cubicBezTo>
                            <a:pt x="4" y="2"/>
                            <a:pt x="6" y="4"/>
                            <a:pt x="7" y="7"/>
                          </a:cubicBezTo>
                          <a:cubicBezTo>
                            <a:pt x="7" y="9"/>
                            <a:pt x="8" y="10"/>
                            <a:pt x="7" y="14"/>
                          </a:cubicBezTo>
                          <a:cubicBezTo>
                            <a:pt x="7" y="14"/>
                            <a:pt x="7" y="14"/>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4688"/>
                    <p:cNvSpPr>
                      <a:spLocks/>
                    </p:cNvSpPr>
                    <p:nvPr/>
                  </p:nvSpPr>
                  <p:spPr bwMode="auto">
                    <a:xfrm>
                      <a:off x="2183" y="285"/>
                      <a:ext cx="9" cy="0"/>
                    </a:xfrm>
                    <a:custGeom>
                      <a:avLst/>
                      <a:gdLst>
                        <a:gd name="T0" fmla="*/ 2 w 2"/>
                        <a:gd name="T1" fmla="*/ 1 w 2"/>
                        <a:gd name="T2" fmla="*/ 0 w 2"/>
                        <a:gd name="T3" fmla="*/ 2 w 2"/>
                        <a:gd name="T4" fmla="*/ 2 w 2"/>
                      </a:gdLst>
                      <a:ahLst/>
                      <a:cxnLst>
                        <a:cxn ang="0">
                          <a:pos x="T0" y="0"/>
                        </a:cxn>
                        <a:cxn ang="0">
                          <a:pos x="T1" y="0"/>
                        </a:cxn>
                        <a:cxn ang="0">
                          <a:pos x="T2" y="0"/>
                        </a:cxn>
                        <a:cxn ang="0">
                          <a:pos x="T3" y="0"/>
                        </a:cxn>
                        <a:cxn ang="0">
                          <a:pos x="T4" y="0"/>
                        </a:cxn>
                      </a:cxnLst>
                      <a:rect l="0" t="0" r="r" b="b"/>
                      <a:pathLst>
                        <a:path w="2">
                          <a:moveTo>
                            <a:pt x="2" y="0"/>
                          </a:moveTo>
                          <a:cubicBezTo>
                            <a:pt x="1" y="0"/>
                            <a:pt x="1" y="0"/>
                            <a:pt x="1" y="0"/>
                          </a:cubicBezTo>
                          <a:cubicBezTo>
                            <a:pt x="1" y="0"/>
                            <a:pt x="0" y="0"/>
                            <a:pt x="0" y="0"/>
                          </a:cubicBezTo>
                          <a:cubicBezTo>
                            <a:pt x="1" y="0"/>
                            <a:pt x="1"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4689"/>
                    <p:cNvSpPr>
                      <a:spLocks/>
                    </p:cNvSpPr>
                    <p:nvPr/>
                  </p:nvSpPr>
                  <p:spPr bwMode="auto">
                    <a:xfrm>
                      <a:off x="2175" y="285"/>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Oval 14690"/>
                    <p:cNvSpPr>
                      <a:spLocks noChangeArrowheads="1"/>
                    </p:cNvSpPr>
                    <p:nvPr/>
                  </p:nvSpPr>
                  <p:spPr bwMode="auto">
                    <a:xfrm>
                      <a:off x="2175" y="285"/>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4691"/>
                    <p:cNvSpPr>
                      <a:spLocks/>
                    </p:cNvSpPr>
                    <p:nvPr/>
                  </p:nvSpPr>
                  <p:spPr bwMode="auto">
                    <a:xfrm>
                      <a:off x="2192" y="28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4692"/>
                    <p:cNvSpPr>
                      <a:spLocks/>
                    </p:cNvSpPr>
                    <p:nvPr/>
                  </p:nvSpPr>
                  <p:spPr bwMode="auto">
                    <a:xfrm>
                      <a:off x="2175" y="277"/>
                      <a:ext cx="0" cy="4"/>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4693"/>
                    <p:cNvSpPr>
                      <a:spLocks/>
                    </p:cNvSpPr>
                    <p:nvPr/>
                  </p:nvSpPr>
                  <p:spPr bwMode="auto">
                    <a:xfrm>
                      <a:off x="2179" y="2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4694"/>
                    <p:cNvSpPr>
                      <a:spLocks/>
                    </p:cNvSpPr>
                    <p:nvPr/>
                  </p:nvSpPr>
                  <p:spPr bwMode="auto">
                    <a:xfrm>
                      <a:off x="2175" y="277"/>
                      <a:ext cx="4" cy="4"/>
                    </a:xfrm>
                    <a:custGeom>
                      <a:avLst/>
                      <a:gdLst>
                        <a:gd name="T0" fmla="*/ 0 w 1"/>
                        <a:gd name="T1" fmla="*/ 1 h 1"/>
                        <a:gd name="T2" fmla="*/ 1 w 1"/>
                        <a:gd name="T3" fmla="*/ 0 h 1"/>
                        <a:gd name="T4" fmla="*/ 1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1" y="0"/>
                          </a:cubicBezTo>
                          <a:cubicBezTo>
                            <a:pt x="1" y="0"/>
                            <a:pt x="1" y="0"/>
                            <a:pt x="1" y="0"/>
                          </a:cubicBezTo>
                          <a:cubicBezTo>
                            <a:pt x="1" y="0"/>
                            <a:pt x="1"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4695"/>
                    <p:cNvSpPr>
                      <a:spLocks/>
                    </p:cNvSpPr>
                    <p:nvPr/>
                  </p:nvSpPr>
                  <p:spPr bwMode="auto">
                    <a:xfrm>
                      <a:off x="2175" y="281"/>
                      <a:ext cx="4" cy="4"/>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1"/>
                            <a:pt x="0" y="1"/>
                            <a:pt x="1" y="0"/>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14696"/>
                    <p:cNvSpPr>
                      <a:spLocks/>
                    </p:cNvSpPr>
                    <p:nvPr/>
                  </p:nvSpPr>
                  <p:spPr bwMode="auto">
                    <a:xfrm>
                      <a:off x="2040" y="97"/>
                      <a:ext cx="20" cy="4"/>
                    </a:xfrm>
                    <a:custGeom>
                      <a:avLst/>
                      <a:gdLst>
                        <a:gd name="T0" fmla="*/ 4 w 5"/>
                        <a:gd name="T1" fmla="*/ 0 h 1"/>
                        <a:gd name="T2" fmla="*/ 5 w 5"/>
                        <a:gd name="T3" fmla="*/ 0 h 1"/>
                        <a:gd name="T4" fmla="*/ 2 w 5"/>
                        <a:gd name="T5" fmla="*/ 1 h 1"/>
                        <a:gd name="T6" fmla="*/ 0 w 5"/>
                        <a:gd name="T7" fmla="*/ 0 h 1"/>
                        <a:gd name="T8" fmla="*/ 2 w 5"/>
                        <a:gd name="T9" fmla="*/ 0 h 1"/>
                        <a:gd name="T10" fmla="*/ 5 w 5"/>
                        <a:gd name="T11" fmla="*/ 0 h 1"/>
                        <a:gd name="T12" fmla="*/ 4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4" y="0"/>
                          </a:moveTo>
                          <a:cubicBezTo>
                            <a:pt x="5" y="0"/>
                            <a:pt x="5" y="0"/>
                            <a:pt x="5" y="0"/>
                          </a:cubicBezTo>
                          <a:cubicBezTo>
                            <a:pt x="4" y="0"/>
                            <a:pt x="3" y="0"/>
                            <a:pt x="2" y="1"/>
                          </a:cubicBezTo>
                          <a:cubicBezTo>
                            <a:pt x="0" y="1"/>
                            <a:pt x="0" y="0"/>
                            <a:pt x="0" y="0"/>
                          </a:cubicBezTo>
                          <a:cubicBezTo>
                            <a:pt x="0" y="0"/>
                            <a:pt x="1" y="0"/>
                            <a:pt x="2" y="0"/>
                          </a:cubicBezTo>
                          <a:cubicBezTo>
                            <a:pt x="3" y="0"/>
                            <a:pt x="5" y="0"/>
                            <a:pt x="5" y="0"/>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4697"/>
                    <p:cNvSpPr>
                      <a:spLocks/>
                    </p:cNvSpPr>
                    <p:nvPr/>
                  </p:nvSpPr>
                  <p:spPr bwMode="auto">
                    <a:xfrm>
                      <a:off x="2028" y="105"/>
                      <a:ext cx="20" cy="4"/>
                    </a:xfrm>
                    <a:custGeom>
                      <a:avLst/>
                      <a:gdLst>
                        <a:gd name="T0" fmla="*/ 0 w 5"/>
                        <a:gd name="T1" fmla="*/ 1 h 1"/>
                        <a:gd name="T2" fmla="*/ 2 w 5"/>
                        <a:gd name="T3" fmla="*/ 0 h 1"/>
                        <a:gd name="T4" fmla="*/ 4 w 5"/>
                        <a:gd name="T5" fmla="*/ 0 h 1"/>
                        <a:gd name="T6" fmla="*/ 4 w 5"/>
                        <a:gd name="T7" fmla="*/ 0 h 1"/>
                        <a:gd name="T8" fmla="*/ 5 w 5"/>
                        <a:gd name="T9" fmla="*/ 0 h 1"/>
                        <a:gd name="T10" fmla="*/ 2 w 5"/>
                        <a:gd name="T11" fmla="*/ 1 h 1"/>
                        <a:gd name="T12" fmla="*/ 0 w 5"/>
                        <a:gd name="T13" fmla="*/ 1 h 1"/>
                        <a:gd name="T14" fmla="*/ 0 w 5"/>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
                          <a:moveTo>
                            <a:pt x="0" y="1"/>
                          </a:moveTo>
                          <a:cubicBezTo>
                            <a:pt x="1" y="1"/>
                            <a:pt x="1" y="0"/>
                            <a:pt x="2" y="0"/>
                          </a:cubicBezTo>
                          <a:cubicBezTo>
                            <a:pt x="3" y="0"/>
                            <a:pt x="4" y="0"/>
                            <a:pt x="4" y="0"/>
                          </a:cubicBezTo>
                          <a:cubicBezTo>
                            <a:pt x="4" y="0"/>
                            <a:pt x="4" y="0"/>
                            <a:pt x="4" y="0"/>
                          </a:cubicBezTo>
                          <a:cubicBezTo>
                            <a:pt x="5" y="0"/>
                            <a:pt x="5" y="0"/>
                            <a:pt x="5" y="0"/>
                          </a:cubicBezTo>
                          <a:cubicBezTo>
                            <a:pt x="4" y="0"/>
                            <a:pt x="3" y="1"/>
                            <a:pt x="2"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4698"/>
                    <p:cNvSpPr>
                      <a:spLocks noEditPoints="1"/>
                    </p:cNvSpPr>
                    <p:nvPr/>
                  </p:nvSpPr>
                  <p:spPr bwMode="auto">
                    <a:xfrm>
                      <a:off x="2040" y="105"/>
                      <a:ext cx="152" cy="180"/>
                    </a:xfrm>
                    <a:custGeom>
                      <a:avLst/>
                      <a:gdLst>
                        <a:gd name="T0" fmla="*/ 5 w 37"/>
                        <a:gd name="T1" fmla="*/ 2 h 44"/>
                        <a:gd name="T2" fmla="*/ 21 w 37"/>
                        <a:gd name="T3" fmla="*/ 9 h 44"/>
                        <a:gd name="T4" fmla="*/ 23 w 37"/>
                        <a:gd name="T5" fmla="*/ 10 h 44"/>
                        <a:gd name="T6" fmla="*/ 24 w 37"/>
                        <a:gd name="T7" fmla="*/ 12 h 44"/>
                        <a:gd name="T8" fmla="*/ 28 w 37"/>
                        <a:gd name="T9" fmla="*/ 17 h 44"/>
                        <a:gd name="T10" fmla="*/ 32 w 37"/>
                        <a:gd name="T11" fmla="*/ 27 h 44"/>
                        <a:gd name="T12" fmla="*/ 33 w 37"/>
                        <a:gd name="T13" fmla="*/ 43 h 44"/>
                        <a:gd name="T14" fmla="*/ 34 w 37"/>
                        <a:gd name="T15" fmla="*/ 42 h 44"/>
                        <a:gd name="T16" fmla="*/ 34 w 37"/>
                        <a:gd name="T17" fmla="*/ 42 h 44"/>
                        <a:gd name="T18" fmla="*/ 33 w 37"/>
                        <a:gd name="T19" fmla="*/ 44 h 44"/>
                        <a:gd name="T20" fmla="*/ 33 w 37"/>
                        <a:gd name="T21" fmla="*/ 44 h 44"/>
                        <a:gd name="T22" fmla="*/ 33 w 37"/>
                        <a:gd name="T23" fmla="*/ 43 h 44"/>
                        <a:gd name="T24" fmla="*/ 34 w 37"/>
                        <a:gd name="T25" fmla="*/ 42 h 44"/>
                        <a:gd name="T26" fmla="*/ 34 w 37"/>
                        <a:gd name="T27" fmla="*/ 42 h 44"/>
                        <a:gd name="T28" fmla="*/ 34 w 37"/>
                        <a:gd name="T29" fmla="*/ 44 h 44"/>
                        <a:gd name="T30" fmla="*/ 35 w 37"/>
                        <a:gd name="T31" fmla="*/ 42 h 44"/>
                        <a:gd name="T32" fmla="*/ 37 w 37"/>
                        <a:gd name="T33" fmla="*/ 44 h 44"/>
                        <a:gd name="T34" fmla="*/ 37 w 37"/>
                        <a:gd name="T35" fmla="*/ 44 h 44"/>
                        <a:gd name="T36" fmla="*/ 37 w 37"/>
                        <a:gd name="T37" fmla="*/ 44 h 44"/>
                        <a:gd name="T38" fmla="*/ 37 w 37"/>
                        <a:gd name="T39" fmla="*/ 44 h 44"/>
                        <a:gd name="T40" fmla="*/ 37 w 37"/>
                        <a:gd name="T41" fmla="*/ 44 h 44"/>
                        <a:gd name="T42" fmla="*/ 36 w 37"/>
                        <a:gd name="T43" fmla="*/ 43 h 44"/>
                        <a:gd name="T44" fmla="*/ 35 w 37"/>
                        <a:gd name="T45" fmla="*/ 42 h 44"/>
                        <a:gd name="T46" fmla="*/ 36 w 37"/>
                        <a:gd name="T47" fmla="*/ 31 h 44"/>
                        <a:gd name="T48" fmla="*/ 35 w 37"/>
                        <a:gd name="T49" fmla="*/ 27 h 44"/>
                        <a:gd name="T50" fmla="*/ 34 w 37"/>
                        <a:gd name="T51" fmla="*/ 25 h 44"/>
                        <a:gd name="T52" fmla="*/ 34 w 37"/>
                        <a:gd name="T53" fmla="*/ 24 h 44"/>
                        <a:gd name="T54" fmla="*/ 32 w 37"/>
                        <a:gd name="T55" fmla="*/ 20 h 44"/>
                        <a:gd name="T56" fmla="*/ 32 w 37"/>
                        <a:gd name="T57" fmla="*/ 18 h 44"/>
                        <a:gd name="T58" fmla="*/ 29 w 37"/>
                        <a:gd name="T59" fmla="*/ 12 h 44"/>
                        <a:gd name="T60" fmla="*/ 29 w 37"/>
                        <a:gd name="T61" fmla="*/ 12 h 44"/>
                        <a:gd name="T62" fmla="*/ 29 w 37"/>
                        <a:gd name="T63" fmla="*/ 11 h 44"/>
                        <a:gd name="T64" fmla="*/ 27 w 37"/>
                        <a:gd name="T65" fmla="*/ 10 h 44"/>
                        <a:gd name="T66" fmla="*/ 26 w 37"/>
                        <a:gd name="T67" fmla="*/ 9 h 44"/>
                        <a:gd name="T68" fmla="*/ 24 w 37"/>
                        <a:gd name="T69" fmla="*/ 7 h 44"/>
                        <a:gd name="T70" fmla="*/ 21 w 37"/>
                        <a:gd name="T71" fmla="*/ 5 h 44"/>
                        <a:gd name="T72" fmla="*/ 15 w 37"/>
                        <a:gd name="T73" fmla="*/ 2 h 44"/>
                        <a:gd name="T74" fmla="*/ 14 w 37"/>
                        <a:gd name="T75" fmla="*/ 2 h 44"/>
                        <a:gd name="T76" fmla="*/ 4 w 37"/>
                        <a:gd name="T77" fmla="*/ 0 h 44"/>
                        <a:gd name="T78" fmla="*/ 8 w 37"/>
                        <a:gd name="T79" fmla="*/ 1 h 44"/>
                        <a:gd name="T80" fmla="*/ 6 w 37"/>
                        <a:gd name="T81" fmla="*/ 1 h 44"/>
                        <a:gd name="T82" fmla="*/ 0 w 37"/>
                        <a:gd name="T83" fmla="*/ 1 h 44"/>
                        <a:gd name="T84" fmla="*/ 27 w 37"/>
                        <a:gd name="T85" fmla="*/ 10 h 44"/>
                        <a:gd name="T86" fmla="*/ 27 w 37"/>
                        <a:gd name="T87"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 h="44">
                          <a:moveTo>
                            <a:pt x="0" y="1"/>
                          </a:moveTo>
                          <a:cubicBezTo>
                            <a:pt x="1" y="2"/>
                            <a:pt x="3" y="2"/>
                            <a:pt x="5" y="2"/>
                          </a:cubicBezTo>
                          <a:cubicBezTo>
                            <a:pt x="7" y="3"/>
                            <a:pt x="10" y="3"/>
                            <a:pt x="13" y="5"/>
                          </a:cubicBezTo>
                          <a:cubicBezTo>
                            <a:pt x="15" y="6"/>
                            <a:pt x="18" y="7"/>
                            <a:pt x="21" y="9"/>
                          </a:cubicBezTo>
                          <a:cubicBezTo>
                            <a:pt x="21" y="9"/>
                            <a:pt x="22" y="9"/>
                            <a:pt x="22" y="9"/>
                          </a:cubicBezTo>
                          <a:cubicBezTo>
                            <a:pt x="22" y="9"/>
                            <a:pt x="23" y="10"/>
                            <a:pt x="23" y="10"/>
                          </a:cubicBezTo>
                          <a:cubicBezTo>
                            <a:pt x="24" y="11"/>
                            <a:pt x="24" y="12"/>
                            <a:pt x="24" y="12"/>
                          </a:cubicBezTo>
                          <a:cubicBezTo>
                            <a:pt x="24" y="12"/>
                            <a:pt x="24" y="12"/>
                            <a:pt x="24" y="12"/>
                          </a:cubicBezTo>
                          <a:cubicBezTo>
                            <a:pt x="24" y="12"/>
                            <a:pt x="26" y="14"/>
                            <a:pt x="26" y="14"/>
                          </a:cubicBezTo>
                          <a:cubicBezTo>
                            <a:pt x="27" y="15"/>
                            <a:pt x="27" y="16"/>
                            <a:pt x="28" y="17"/>
                          </a:cubicBezTo>
                          <a:cubicBezTo>
                            <a:pt x="28" y="17"/>
                            <a:pt x="28" y="17"/>
                            <a:pt x="28" y="17"/>
                          </a:cubicBezTo>
                          <a:cubicBezTo>
                            <a:pt x="29" y="20"/>
                            <a:pt x="31" y="24"/>
                            <a:pt x="32" y="27"/>
                          </a:cubicBezTo>
                          <a:cubicBezTo>
                            <a:pt x="33" y="31"/>
                            <a:pt x="33" y="35"/>
                            <a:pt x="33" y="38"/>
                          </a:cubicBezTo>
                          <a:cubicBezTo>
                            <a:pt x="33" y="40"/>
                            <a:pt x="33" y="41"/>
                            <a:pt x="33" y="43"/>
                          </a:cubicBezTo>
                          <a:cubicBezTo>
                            <a:pt x="34" y="41"/>
                            <a:pt x="34" y="39"/>
                            <a:pt x="34" y="37"/>
                          </a:cubicBezTo>
                          <a:cubicBezTo>
                            <a:pt x="34" y="39"/>
                            <a:pt x="34" y="40"/>
                            <a:pt x="34" y="42"/>
                          </a:cubicBezTo>
                          <a:cubicBezTo>
                            <a:pt x="34" y="42"/>
                            <a:pt x="34" y="42"/>
                            <a:pt x="34" y="42"/>
                          </a:cubicBezTo>
                          <a:cubicBezTo>
                            <a:pt x="34" y="42"/>
                            <a:pt x="34" y="42"/>
                            <a:pt x="34" y="42"/>
                          </a:cubicBezTo>
                          <a:cubicBezTo>
                            <a:pt x="34" y="43"/>
                            <a:pt x="33" y="43"/>
                            <a:pt x="33" y="43"/>
                          </a:cubicBezTo>
                          <a:cubicBezTo>
                            <a:pt x="33" y="43"/>
                            <a:pt x="33" y="43"/>
                            <a:pt x="33" y="44"/>
                          </a:cubicBezTo>
                          <a:cubicBezTo>
                            <a:pt x="33" y="44"/>
                            <a:pt x="33" y="44"/>
                            <a:pt x="33" y="44"/>
                          </a:cubicBezTo>
                          <a:cubicBezTo>
                            <a:pt x="33" y="44"/>
                            <a:pt x="33" y="44"/>
                            <a:pt x="33" y="44"/>
                          </a:cubicBezTo>
                          <a:cubicBezTo>
                            <a:pt x="33" y="44"/>
                            <a:pt x="33" y="44"/>
                            <a:pt x="33" y="44"/>
                          </a:cubicBezTo>
                          <a:cubicBezTo>
                            <a:pt x="33" y="44"/>
                            <a:pt x="33" y="43"/>
                            <a:pt x="33" y="43"/>
                          </a:cubicBezTo>
                          <a:cubicBezTo>
                            <a:pt x="33" y="43"/>
                            <a:pt x="33" y="43"/>
                            <a:pt x="34" y="43"/>
                          </a:cubicBezTo>
                          <a:cubicBezTo>
                            <a:pt x="34" y="43"/>
                            <a:pt x="34" y="42"/>
                            <a:pt x="34" y="42"/>
                          </a:cubicBezTo>
                          <a:cubicBezTo>
                            <a:pt x="34" y="43"/>
                            <a:pt x="34" y="43"/>
                            <a:pt x="34" y="43"/>
                          </a:cubicBezTo>
                          <a:cubicBezTo>
                            <a:pt x="34" y="43"/>
                            <a:pt x="34" y="43"/>
                            <a:pt x="34" y="42"/>
                          </a:cubicBezTo>
                          <a:cubicBezTo>
                            <a:pt x="34" y="42"/>
                            <a:pt x="34" y="42"/>
                            <a:pt x="34" y="42"/>
                          </a:cubicBezTo>
                          <a:cubicBezTo>
                            <a:pt x="34" y="43"/>
                            <a:pt x="34" y="43"/>
                            <a:pt x="34" y="44"/>
                          </a:cubicBezTo>
                          <a:cubicBezTo>
                            <a:pt x="35" y="43"/>
                            <a:pt x="35" y="43"/>
                            <a:pt x="35" y="42"/>
                          </a:cubicBezTo>
                          <a:cubicBezTo>
                            <a:pt x="35" y="42"/>
                            <a:pt x="35" y="42"/>
                            <a:pt x="35" y="42"/>
                          </a:cubicBezTo>
                          <a:cubicBezTo>
                            <a:pt x="36" y="43"/>
                            <a:pt x="36" y="43"/>
                            <a:pt x="36" y="43"/>
                          </a:cubicBezTo>
                          <a:cubicBezTo>
                            <a:pt x="37" y="43"/>
                            <a:pt x="37" y="43"/>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4"/>
                            <a:pt x="37" y="44"/>
                            <a:pt x="37" y="44"/>
                          </a:cubicBezTo>
                          <a:cubicBezTo>
                            <a:pt x="37" y="43"/>
                            <a:pt x="37" y="43"/>
                            <a:pt x="36" y="43"/>
                          </a:cubicBezTo>
                          <a:cubicBezTo>
                            <a:pt x="36" y="43"/>
                            <a:pt x="36" y="42"/>
                            <a:pt x="35" y="42"/>
                          </a:cubicBezTo>
                          <a:cubicBezTo>
                            <a:pt x="35" y="42"/>
                            <a:pt x="35" y="42"/>
                            <a:pt x="35" y="42"/>
                          </a:cubicBezTo>
                          <a:cubicBezTo>
                            <a:pt x="36" y="40"/>
                            <a:pt x="36" y="37"/>
                            <a:pt x="36" y="34"/>
                          </a:cubicBezTo>
                          <a:cubicBezTo>
                            <a:pt x="36" y="33"/>
                            <a:pt x="36" y="32"/>
                            <a:pt x="36" y="31"/>
                          </a:cubicBezTo>
                          <a:cubicBezTo>
                            <a:pt x="35" y="30"/>
                            <a:pt x="34" y="30"/>
                            <a:pt x="34" y="29"/>
                          </a:cubicBezTo>
                          <a:cubicBezTo>
                            <a:pt x="34" y="28"/>
                            <a:pt x="34" y="27"/>
                            <a:pt x="35" y="27"/>
                          </a:cubicBezTo>
                          <a:cubicBezTo>
                            <a:pt x="35" y="27"/>
                            <a:pt x="35" y="27"/>
                            <a:pt x="35" y="27"/>
                          </a:cubicBezTo>
                          <a:cubicBezTo>
                            <a:pt x="35" y="26"/>
                            <a:pt x="34" y="26"/>
                            <a:pt x="34" y="25"/>
                          </a:cubicBezTo>
                          <a:cubicBezTo>
                            <a:pt x="34" y="25"/>
                            <a:pt x="34" y="25"/>
                            <a:pt x="34" y="25"/>
                          </a:cubicBezTo>
                          <a:cubicBezTo>
                            <a:pt x="34" y="24"/>
                            <a:pt x="34" y="24"/>
                            <a:pt x="34" y="24"/>
                          </a:cubicBezTo>
                          <a:cubicBezTo>
                            <a:pt x="33" y="23"/>
                            <a:pt x="33" y="23"/>
                            <a:pt x="33" y="22"/>
                          </a:cubicBezTo>
                          <a:cubicBezTo>
                            <a:pt x="33" y="21"/>
                            <a:pt x="32" y="21"/>
                            <a:pt x="32" y="20"/>
                          </a:cubicBezTo>
                          <a:cubicBezTo>
                            <a:pt x="32" y="20"/>
                            <a:pt x="32" y="19"/>
                            <a:pt x="32" y="19"/>
                          </a:cubicBezTo>
                          <a:cubicBezTo>
                            <a:pt x="32" y="19"/>
                            <a:pt x="32" y="18"/>
                            <a:pt x="32" y="18"/>
                          </a:cubicBezTo>
                          <a:cubicBezTo>
                            <a:pt x="31" y="16"/>
                            <a:pt x="30" y="14"/>
                            <a:pt x="29" y="12"/>
                          </a:cubicBezTo>
                          <a:cubicBezTo>
                            <a:pt x="29" y="12"/>
                            <a:pt x="29" y="12"/>
                            <a:pt x="29" y="12"/>
                          </a:cubicBezTo>
                          <a:cubicBezTo>
                            <a:pt x="29" y="13"/>
                            <a:pt x="29" y="13"/>
                            <a:pt x="29" y="13"/>
                          </a:cubicBezTo>
                          <a:cubicBezTo>
                            <a:pt x="29" y="13"/>
                            <a:pt x="29" y="13"/>
                            <a:pt x="29" y="12"/>
                          </a:cubicBezTo>
                          <a:cubicBezTo>
                            <a:pt x="29" y="12"/>
                            <a:pt x="29" y="12"/>
                            <a:pt x="29" y="12"/>
                          </a:cubicBezTo>
                          <a:cubicBezTo>
                            <a:pt x="29" y="12"/>
                            <a:pt x="29" y="11"/>
                            <a:pt x="29" y="11"/>
                          </a:cubicBezTo>
                          <a:cubicBezTo>
                            <a:pt x="28" y="10"/>
                            <a:pt x="27" y="10"/>
                            <a:pt x="26" y="9"/>
                          </a:cubicBezTo>
                          <a:cubicBezTo>
                            <a:pt x="26" y="9"/>
                            <a:pt x="26" y="9"/>
                            <a:pt x="27" y="10"/>
                          </a:cubicBezTo>
                          <a:cubicBezTo>
                            <a:pt x="27" y="10"/>
                            <a:pt x="27" y="10"/>
                            <a:pt x="27" y="10"/>
                          </a:cubicBezTo>
                          <a:cubicBezTo>
                            <a:pt x="26" y="9"/>
                            <a:pt x="26" y="9"/>
                            <a:pt x="26" y="9"/>
                          </a:cubicBezTo>
                          <a:cubicBezTo>
                            <a:pt x="26" y="9"/>
                            <a:pt x="25" y="8"/>
                            <a:pt x="25" y="8"/>
                          </a:cubicBezTo>
                          <a:cubicBezTo>
                            <a:pt x="24" y="7"/>
                            <a:pt x="24" y="7"/>
                            <a:pt x="24" y="7"/>
                          </a:cubicBezTo>
                          <a:cubicBezTo>
                            <a:pt x="23" y="7"/>
                            <a:pt x="23" y="7"/>
                            <a:pt x="23" y="6"/>
                          </a:cubicBezTo>
                          <a:cubicBezTo>
                            <a:pt x="22" y="6"/>
                            <a:pt x="22" y="5"/>
                            <a:pt x="21" y="5"/>
                          </a:cubicBezTo>
                          <a:cubicBezTo>
                            <a:pt x="19" y="4"/>
                            <a:pt x="17" y="4"/>
                            <a:pt x="15" y="3"/>
                          </a:cubicBezTo>
                          <a:cubicBezTo>
                            <a:pt x="15" y="2"/>
                            <a:pt x="15" y="2"/>
                            <a:pt x="15" y="2"/>
                          </a:cubicBezTo>
                          <a:cubicBezTo>
                            <a:pt x="14" y="2"/>
                            <a:pt x="13" y="1"/>
                            <a:pt x="12" y="1"/>
                          </a:cubicBezTo>
                          <a:cubicBezTo>
                            <a:pt x="13" y="2"/>
                            <a:pt x="14" y="2"/>
                            <a:pt x="14" y="2"/>
                          </a:cubicBezTo>
                          <a:cubicBezTo>
                            <a:pt x="13" y="2"/>
                            <a:pt x="11" y="1"/>
                            <a:pt x="9" y="1"/>
                          </a:cubicBezTo>
                          <a:cubicBezTo>
                            <a:pt x="7" y="1"/>
                            <a:pt x="6" y="0"/>
                            <a:pt x="4" y="0"/>
                          </a:cubicBezTo>
                          <a:cubicBezTo>
                            <a:pt x="6" y="1"/>
                            <a:pt x="8" y="1"/>
                            <a:pt x="9" y="1"/>
                          </a:cubicBezTo>
                          <a:cubicBezTo>
                            <a:pt x="9" y="1"/>
                            <a:pt x="9" y="1"/>
                            <a:pt x="8" y="1"/>
                          </a:cubicBezTo>
                          <a:cubicBezTo>
                            <a:pt x="9" y="1"/>
                            <a:pt x="10" y="1"/>
                            <a:pt x="10" y="2"/>
                          </a:cubicBezTo>
                          <a:cubicBezTo>
                            <a:pt x="9" y="2"/>
                            <a:pt x="8" y="1"/>
                            <a:pt x="6" y="1"/>
                          </a:cubicBezTo>
                          <a:cubicBezTo>
                            <a:pt x="7" y="1"/>
                            <a:pt x="8" y="1"/>
                            <a:pt x="9" y="2"/>
                          </a:cubicBezTo>
                          <a:cubicBezTo>
                            <a:pt x="6" y="1"/>
                            <a:pt x="3" y="1"/>
                            <a:pt x="0" y="1"/>
                          </a:cubicBezTo>
                          <a:close/>
                          <a:moveTo>
                            <a:pt x="27" y="10"/>
                          </a:moveTo>
                          <a:cubicBezTo>
                            <a:pt x="27" y="10"/>
                            <a:pt x="27" y="10"/>
                            <a:pt x="27" y="10"/>
                          </a:cubicBezTo>
                          <a:cubicBezTo>
                            <a:pt x="27" y="10"/>
                            <a:pt x="27" y="10"/>
                            <a:pt x="27" y="10"/>
                          </a:cubicBezTo>
                          <a:cubicBezTo>
                            <a:pt x="27" y="10"/>
                            <a:pt x="27" y="10"/>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4699"/>
                    <p:cNvSpPr>
                      <a:spLocks noEditPoints="1"/>
                    </p:cNvSpPr>
                    <p:nvPr/>
                  </p:nvSpPr>
                  <p:spPr bwMode="auto">
                    <a:xfrm>
                      <a:off x="2134" y="23"/>
                      <a:ext cx="82" cy="123"/>
                    </a:xfrm>
                    <a:custGeom>
                      <a:avLst/>
                      <a:gdLst>
                        <a:gd name="T0" fmla="*/ 20 w 20"/>
                        <a:gd name="T1" fmla="*/ 6 h 30"/>
                        <a:gd name="T2" fmla="*/ 19 w 20"/>
                        <a:gd name="T3" fmla="*/ 2 h 30"/>
                        <a:gd name="T4" fmla="*/ 17 w 20"/>
                        <a:gd name="T5" fmla="*/ 0 h 30"/>
                        <a:gd name="T6" fmla="*/ 13 w 20"/>
                        <a:gd name="T7" fmla="*/ 0 h 30"/>
                        <a:gd name="T8" fmla="*/ 7 w 20"/>
                        <a:gd name="T9" fmla="*/ 2 h 30"/>
                        <a:gd name="T10" fmla="*/ 4 w 20"/>
                        <a:gd name="T11" fmla="*/ 4 h 30"/>
                        <a:gd name="T12" fmla="*/ 3 w 20"/>
                        <a:gd name="T13" fmla="*/ 6 h 30"/>
                        <a:gd name="T14" fmla="*/ 1 w 20"/>
                        <a:gd name="T15" fmla="*/ 10 h 30"/>
                        <a:gd name="T16" fmla="*/ 1 w 20"/>
                        <a:gd name="T17" fmla="*/ 15 h 30"/>
                        <a:gd name="T18" fmla="*/ 0 w 20"/>
                        <a:gd name="T19" fmla="*/ 18 h 30"/>
                        <a:gd name="T20" fmla="*/ 0 w 20"/>
                        <a:gd name="T21" fmla="*/ 18 h 30"/>
                        <a:gd name="T22" fmla="*/ 2 w 20"/>
                        <a:gd name="T23" fmla="*/ 27 h 30"/>
                        <a:gd name="T24" fmla="*/ 1 w 20"/>
                        <a:gd name="T25" fmla="*/ 23 h 30"/>
                        <a:gd name="T26" fmla="*/ 2 w 20"/>
                        <a:gd name="T27" fmla="*/ 25 h 30"/>
                        <a:gd name="T28" fmla="*/ 3 w 20"/>
                        <a:gd name="T29" fmla="*/ 27 h 30"/>
                        <a:gd name="T30" fmla="*/ 4 w 20"/>
                        <a:gd name="T31" fmla="*/ 26 h 30"/>
                        <a:gd name="T32" fmla="*/ 4 w 20"/>
                        <a:gd name="T33" fmla="*/ 11 h 30"/>
                        <a:gd name="T34" fmla="*/ 4 w 20"/>
                        <a:gd name="T35" fmla="*/ 10 h 30"/>
                        <a:gd name="T36" fmla="*/ 4 w 20"/>
                        <a:gd name="T37" fmla="*/ 8 h 30"/>
                        <a:gd name="T38" fmla="*/ 6 w 20"/>
                        <a:gd name="T39" fmla="*/ 8 h 30"/>
                        <a:gd name="T40" fmla="*/ 5 w 20"/>
                        <a:gd name="T41" fmla="*/ 7 h 30"/>
                        <a:gd name="T42" fmla="*/ 6 w 20"/>
                        <a:gd name="T43" fmla="*/ 7 h 30"/>
                        <a:gd name="T44" fmla="*/ 6 w 20"/>
                        <a:gd name="T45" fmla="*/ 8 h 30"/>
                        <a:gd name="T46" fmla="*/ 5 w 20"/>
                        <a:gd name="T47" fmla="*/ 9 h 30"/>
                        <a:gd name="T48" fmla="*/ 10 w 20"/>
                        <a:gd name="T49" fmla="*/ 6 h 30"/>
                        <a:gd name="T50" fmla="*/ 11 w 20"/>
                        <a:gd name="T51" fmla="*/ 6 h 30"/>
                        <a:gd name="T52" fmla="*/ 12 w 20"/>
                        <a:gd name="T53" fmla="*/ 6 h 30"/>
                        <a:gd name="T54" fmla="*/ 13 w 20"/>
                        <a:gd name="T55" fmla="*/ 7 h 30"/>
                        <a:gd name="T56" fmla="*/ 12 w 20"/>
                        <a:gd name="T57" fmla="*/ 8 h 30"/>
                        <a:gd name="T58" fmla="*/ 11 w 20"/>
                        <a:gd name="T59" fmla="*/ 10 h 30"/>
                        <a:gd name="T60" fmla="*/ 12 w 20"/>
                        <a:gd name="T61" fmla="*/ 9 h 30"/>
                        <a:gd name="T62" fmla="*/ 12 w 20"/>
                        <a:gd name="T63" fmla="*/ 10 h 30"/>
                        <a:gd name="T64" fmla="*/ 12 w 20"/>
                        <a:gd name="T65" fmla="*/ 11 h 30"/>
                        <a:gd name="T66" fmla="*/ 12 w 20"/>
                        <a:gd name="T67" fmla="*/ 11 h 30"/>
                        <a:gd name="T68" fmla="*/ 12 w 20"/>
                        <a:gd name="T69" fmla="*/ 10 h 30"/>
                        <a:gd name="T70" fmla="*/ 12 w 20"/>
                        <a:gd name="T71" fmla="*/ 12 h 30"/>
                        <a:gd name="T72" fmla="*/ 14 w 20"/>
                        <a:gd name="T73" fmla="*/ 12 h 30"/>
                        <a:gd name="T74" fmla="*/ 20 w 20"/>
                        <a:gd name="T75" fmla="*/ 9 h 30"/>
                        <a:gd name="T76" fmla="*/ 16 w 20"/>
                        <a:gd name="T77" fmla="*/ 11 h 30"/>
                        <a:gd name="T78" fmla="*/ 15 w 20"/>
                        <a:gd name="T79"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 h="30">
                          <a:moveTo>
                            <a:pt x="20" y="9"/>
                          </a:moveTo>
                          <a:cubicBezTo>
                            <a:pt x="20" y="8"/>
                            <a:pt x="20" y="7"/>
                            <a:pt x="20" y="6"/>
                          </a:cubicBezTo>
                          <a:cubicBezTo>
                            <a:pt x="20" y="5"/>
                            <a:pt x="19" y="5"/>
                            <a:pt x="19" y="4"/>
                          </a:cubicBezTo>
                          <a:cubicBezTo>
                            <a:pt x="19" y="4"/>
                            <a:pt x="19" y="3"/>
                            <a:pt x="19" y="2"/>
                          </a:cubicBezTo>
                          <a:cubicBezTo>
                            <a:pt x="19" y="2"/>
                            <a:pt x="19" y="2"/>
                            <a:pt x="19" y="2"/>
                          </a:cubicBezTo>
                          <a:cubicBezTo>
                            <a:pt x="19" y="1"/>
                            <a:pt x="18" y="1"/>
                            <a:pt x="17" y="0"/>
                          </a:cubicBezTo>
                          <a:cubicBezTo>
                            <a:pt x="16" y="0"/>
                            <a:pt x="15" y="0"/>
                            <a:pt x="15" y="0"/>
                          </a:cubicBezTo>
                          <a:cubicBezTo>
                            <a:pt x="14" y="0"/>
                            <a:pt x="13" y="0"/>
                            <a:pt x="13" y="0"/>
                          </a:cubicBezTo>
                          <a:cubicBezTo>
                            <a:pt x="12" y="0"/>
                            <a:pt x="11" y="0"/>
                            <a:pt x="10" y="0"/>
                          </a:cubicBezTo>
                          <a:cubicBezTo>
                            <a:pt x="9" y="0"/>
                            <a:pt x="8" y="1"/>
                            <a:pt x="7" y="2"/>
                          </a:cubicBezTo>
                          <a:cubicBezTo>
                            <a:pt x="6" y="2"/>
                            <a:pt x="6" y="2"/>
                            <a:pt x="5" y="3"/>
                          </a:cubicBezTo>
                          <a:cubicBezTo>
                            <a:pt x="5" y="3"/>
                            <a:pt x="5" y="3"/>
                            <a:pt x="4" y="4"/>
                          </a:cubicBezTo>
                          <a:cubicBezTo>
                            <a:pt x="4" y="4"/>
                            <a:pt x="4" y="4"/>
                            <a:pt x="4" y="4"/>
                          </a:cubicBezTo>
                          <a:cubicBezTo>
                            <a:pt x="3" y="5"/>
                            <a:pt x="3" y="6"/>
                            <a:pt x="3" y="6"/>
                          </a:cubicBezTo>
                          <a:cubicBezTo>
                            <a:pt x="2" y="7"/>
                            <a:pt x="2" y="8"/>
                            <a:pt x="1" y="8"/>
                          </a:cubicBezTo>
                          <a:cubicBezTo>
                            <a:pt x="1" y="9"/>
                            <a:pt x="1" y="9"/>
                            <a:pt x="1" y="10"/>
                          </a:cubicBezTo>
                          <a:cubicBezTo>
                            <a:pt x="1" y="10"/>
                            <a:pt x="0" y="11"/>
                            <a:pt x="0" y="11"/>
                          </a:cubicBezTo>
                          <a:cubicBezTo>
                            <a:pt x="0" y="12"/>
                            <a:pt x="1" y="14"/>
                            <a:pt x="1" y="15"/>
                          </a:cubicBezTo>
                          <a:cubicBezTo>
                            <a:pt x="1" y="16"/>
                            <a:pt x="1" y="17"/>
                            <a:pt x="0" y="18"/>
                          </a:cubicBezTo>
                          <a:cubicBezTo>
                            <a:pt x="0" y="18"/>
                            <a:pt x="0" y="18"/>
                            <a:pt x="0" y="18"/>
                          </a:cubicBezTo>
                          <a:cubicBezTo>
                            <a:pt x="0" y="19"/>
                            <a:pt x="0" y="19"/>
                            <a:pt x="0" y="20"/>
                          </a:cubicBezTo>
                          <a:cubicBezTo>
                            <a:pt x="0" y="19"/>
                            <a:pt x="0" y="19"/>
                            <a:pt x="0" y="18"/>
                          </a:cubicBezTo>
                          <a:cubicBezTo>
                            <a:pt x="0" y="20"/>
                            <a:pt x="1" y="21"/>
                            <a:pt x="1" y="23"/>
                          </a:cubicBezTo>
                          <a:cubicBezTo>
                            <a:pt x="1" y="24"/>
                            <a:pt x="2" y="26"/>
                            <a:pt x="2" y="27"/>
                          </a:cubicBezTo>
                          <a:cubicBezTo>
                            <a:pt x="2" y="26"/>
                            <a:pt x="1" y="24"/>
                            <a:pt x="1" y="23"/>
                          </a:cubicBezTo>
                          <a:cubicBezTo>
                            <a:pt x="1" y="23"/>
                            <a:pt x="1" y="23"/>
                            <a:pt x="1" y="23"/>
                          </a:cubicBezTo>
                          <a:cubicBezTo>
                            <a:pt x="1" y="23"/>
                            <a:pt x="1" y="22"/>
                            <a:pt x="1" y="22"/>
                          </a:cubicBezTo>
                          <a:cubicBezTo>
                            <a:pt x="1" y="23"/>
                            <a:pt x="2" y="24"/>
                            <a:pt x="2" y="25"/>
                          </a:cubicBezTo>
                          <a:cubicBezTo>
                            <a:pt x="2" y="25"/>
                            <a:pt x="2" y="24"/>
                            <a:pt x="2" y="23"/>
                          </a:cubicBezTo>
                          <a:cubicBezTo>
                            <a:pt x="2" y="24"/>
                            <a:pt x="3" y="25"/>
                            <a:pt x="3" y="27"/>
                          </a:cubicBezTo>
                          <a:cubicBezTo>
                            <a:pt x="4" y="28"/>
                            <a:pt x="4" y="29"/>
                            <a:pt x="5" y="30"/>
                          </a:cubicBezTo>
                          <a:cubicBezTo>
                            <a:pt x="5" y="29"/>
                            <a:pt x="4" y="28"/>
                            <a:pt x="4" y="26"/>
                          </a:cubicBezTo>
                          <a:cubicBezTo>
                            <a:pt x="3" y="24"/>
                            <a:pt x="3" y="21"/>
                            <a:pt x="3" y="19"/>
                          </a:cubicBezTo>
                          <a:cubicBezTo>
                            <a:pt x="3" y="16"/>
                            <a:pt x="3" y="13"/>
                            <a:pt x="4" y="11"/>
                          </a:cubicBezTo>
                          <a:cubicBezTo>
                            <a:pt x="4" y="10"/>
                            <a:pt x="4" y="10"/>
                            <a:pt x="4" y="10"/>
                          </a:cubicBezTo>
                          <a:cubicBezTo>
                            <a:pt x="4" y="10"/>
                            <a:pt x="4" y="10"/>
                            <a:pt x="4" y="10"/>
                          </a:cubicBezTo>
                          <a:cubicBezTo>
                            <a:pt x="4" y="10"/>
                            <a:pt x="4" y="10"/>
                            <a:pt x="4" y="9"/>
                          </a:cubicBezTo>
                          <a:cubicBezTo>
                            <a:pt x="4" y="9"/>
                            <a:pt x="4" y="9"/>
                            <a:pt x="4" y="8"/>
                          </a:cubicBezTo>
                          <a:cubicBezTo>
                            <a:pt x="5" y="8"/>
                            <a:pt x="5" y="8"/>
                            <a:pt x="5" y="8"/>
                          </a:cubicBezTo>
                          <a:cubicBezTo>
                            <a:pt x="5" y="8"/>
                            <a:pt x="5" y="8"/>
                            <a:pt x="6" y="8"/>
                          </a:cubicBezTo>
                          <a:cubicBezTo>
                            <a:pt x="5" y="7"/>
                            <a:pt x="5" y="8"/>
                            <a:pt x="5" y="8"/>
                          </a:cubicBezTo>
                          <a:cubicBezTo>
                            <a:pt x="5" y="8"/>
                            <a:pt x="5" y="7"/>
                            <a:pt x="5" y="7"/>
                          </a:cubicBezTo>
                          <a:cubicBezTo>
                            <a:pt x="5" y="7"/>
                            <a:pt x="5" y="7"/>
                            <a:pt x="5" y="7"/>
                          </a:cubicBezTo>
                          <a:cubicBezTo>
                            <a:pt x="5" y="7"/>
                            <a:pt x="6" y="7"/>
                            <a:pt x="6" y="7"/>
                          </a:cubicBezTo>
                          <a:cubicBezTo>
                            <a:pt x="6" y="8"/>
                            <a:pt x="5" y="8"/>
                            <a:pt x="5" y="8"/>
                          </a:cubicBezTo>
                          <a:cubicBezTo>
                            <a:pt x="5" y="8"/>
                            <a:pt x="5" y="8"/>
                            <a:pt x="6" y="8"/>
                          </a:cubicBezTo>
                          <a:cubicBezTo>
                            <a:pt x="5" y="8"/>
                            <a:pt x="5" y="9"/>
                            <a:pt x="4" y="9"/>
                          </a:cubicBezTo>
                          <a:cubicBezTo>
                            <a:pt x="5" y="9"/>
                            <a:pt x="5" y="9"/>
                            <a:pt x="5" y="9"/>
                          </a:cubicBezTo>
                          <a:cubicBezTo>
                            <a:pt x="6" y="8"/>
                            <a:pt x="8" y="7"/>
                            <a:pt x="9" y="7"/>
                          </a:cubicBezTo>
                          <a:cubicBezTo>
                            <a:pt x="9" y="6"/>
                            <a:pt x="10" y="6"/>
                            <a:pt x="10" y="6"/>
                          </a:cubicBezTo>
                          <a:cubicBezTo>
                            <a:pt x="10" y="6"/>
                            <a:pt x="10" y="6"/>
                            <a:pt x="10" y="7"/>
                          </a:cubicBezTo>
                          <a:cubicBezTo>
                            <a:pt x="11" y="6"/>
                            <a:pt x="11" y="6"/>
                            <a:pt x="11" y="6"/>
                          </a:cubicBezTo>
                          <a:cubicBezTo>
                            <a:pt x="11" y="6"/>
                            <a:pt x="11" y="6"/>
                            <a:pt x="12" y="6"/>
                          </a:cubicBezTo>
                          <a:cubicBezTo>
                            <a:pt x="12" y="6"/>
                            <a:pt x="12" y="6"/>
                            <a:pt x="12" y="6"/>
                          </a:cubicBezTo>
                          <a:cubicBezTo>
                            <a:pt x="12" y="6"/>
                            <a:pt x="12" y="6"/>
                            <a:pt x="13" y="7"/>
                          </a:cubicBezTo>
                          <a:cubicBezTo>
                            <a:pt x="13" y="7"/>
                            <a:pt x="13" y="7"/>
                            <a:pt x="13" y="7"/>
                          </a:cubicBezTo>
                          <a:cubicBezTo>
                            <a:pt x="13" y="7"/>
                            <a:pt x="13" y="8"/>
                            <a:pt x="13" y="8"/>
                          </a:cubicBezTo>
                          <a:cubicBezTo>
                            <a:pt x="13" y="8"/>
                            <a:pt x="13" y="8"/>
                            <a:pt x="12" y="8"/>
                          </a:cubicBezTo>
                          <a:cubicBezTo>
                            <a:pt x="12" y="8"/>
                            <a:pt x="12" y="9"/>
                            <a:pt x="11" y="9"/>
                          </a:cubicBezTo>
                          <a:cubicBezTo>
                            <a:pt x="11" y="9"/>
                            <a:pt x="11" y="9"/>
                            <a:pt x="11" y="10"/>
                          </a:cubicBezTo>
                          <a:cubicBezTo>
                            <a:pt x="11" y="10"/>
                            <a:pt x="11" y="10"/>
                            <a:pt x="11" y="10"/>
                          </a:cubicBezTo>
                          <a:cubicBezTo>
                            <a:pt x="11" y="10"/>
                            <a:pt x="12" y="9"/>
                            <a:pt x="12" y="9"/>
                          </a:cubicBezTo>
                          <a:cubicBezTo>
                            <a:pt x="12" y="9"/>
                            <a:pt x="12" y="10"/>
                            <a:pt x="12" y="10"/>
                          </a:cubicBezTo>
                          <a:cubicBezTo>
                            <a:pt x="12" y="10"/>
                            <a:pt x="12" y="10"/>
                            <a:pt x="12" y="10"/>
                          </a:cubicBezTo>
                          <a:cubicBezTo>
                            <a:pt x="12" y="10"/>
                            <a:pt x="12" y="10"/>
                            <a:pt x="12" y="10"/>
                          </a:cubicBezTo>
                          <a:cubicBezTo>
                            <a:pt x="12" y="11"/>
                            <a:pt x="12" y="11"/>
                            <a:pt x="12" y="11"/>
                          </a:cubicBezTo>
                          <a:cubicBezTo>
                            <a:pt x="12" y="11"/>
                            <a:pt x="12" y="11"/>
                            <a:pt x="12" y="11"/>
                          </a:cubicBezTo>
                          <a:cubicBezTo>
                            <a:pt x="12" y="11"/>
                            <a:pt x="12" y="11"/>
                            <a:pt x="12" y="11"/>
                          </a:cubicBezTo>
                          <a:cubicBezTo>
                            <a:pt x="12" y="11"/>
                            <a:pt x="12" y="11"/>
                            <a:pt x="12" y="11"/>
                          </a:cubicBezTo>
                          <a:cubicBezTo>
                            <a:pt x="12" y="11"/>
                            <a:pt x="12" y="10"/>
                            <a:pt x="12" y="10"/>
                          </a:cubicBezTo>
                          <a:cubicBezTo>
                            <a:pt x="11" y="11"/>
                            <a:pt x="11" y="11"/>
                            <a:pt x="11" y="11"/>
                          </a:cubicBezTo>
                          <a:cubicBezTo>
                            <a:pt x="12" y="12"/>
                            <a:pt x="12" y="12"/>
                            <a:pt x="12" y="12"/>
                          </a:cubicBezTo>
                          <a:cubicBezTo>
                            <a:pt x="13" y="13"/>
                            <a:pt x="13" y="13"/>
                            <a:pt x="14" y="12"/>
                          </a:cubicBezTo>
                          <a:cubicBezTo>
                            <a:pt x="14" y="12"/>
                            <a:pt x="14" y="12"/>
                            <a:pt x="14" y="12"/>
                          </a:cubicBezTo>
                          <a:cubicBezTo>
                            <a:pt x="15" y="12"/>
                            <a:pt x="15" y="12"/>
                            <a:pt x="16" y="12"/>
                          </a:cubicBezTo>
                          <a:cubicBezTo>
                            <a:pt x="17" y="12"/>
                            <a:pt x="19" y="11"/>
                            <a:pt x="20" y="9"/>
                          </a:cubicBezTo>
                          <a:close/>
                          <a:moveTo>
                            <a:pt x="15" y="11"/>
                          </a:moveTo>
                          <a:cubicBezTo>
                            <a:pt x="16" y="11"/>
                            <a:pt x="16" y="11"/>
                            <a:pt x="16" y="11"/>
                          </a:cubicBezTo>
                          <a:cubicBezTo>
                            <a:pt x="16" y="10"/>
                            <a:pt x="17" y="10"/>
                            <a:pt x="17" y="10"/>
                          </a:cubicBezTo>
                          <a:cubicBezTo>
                            <a:pt x="16" y="10"/>
                            <a:pt x="16" y="11"/>
                            <a:pt x="1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4700"/>
                    <p:cNvSpPr>
                      <a:spLocks/>
                    </p:cNvSpPr>
                    <p:nvPr/>
                  </p:nvSpPr>
                  <p:spPr bwMode="auto">
                    <a:xfrm>
                      <a:off x="2056" y="72"/>
                      <a:ext cx="17" cy="17"/>
                    </a:xfrm>
                    <a:custGeom>
                      <a:avLst/>
                      <a:gdLst>
                        <a:gd name="T0" fmla="*/ 4 w 4"/>
                        <a:gd name="T1" fmla="*/ 2 h 4"/>
                        <a:gd name="T2" fmla="*/ 4 w 4"/>
                        <a:gd name="T3" fmla="*/ 2 h 4"/>
                        <a:gd name="T4" fmla="*/ 4 w 4"/>
                        <a:gd name="T5" fmla="*/ 3 h 4"/>
                        <a:gd name="T6" fmla="*/ 4 w 4"/>
                        <a:gd name="T7" fmla="*/ 3 h 4"/>
                        <a:gd name="T8" fmla="*/ 3 w 4"/>
                        <a:gd name="T9" fmla="*/ 3 h 4"/>
                        <a:gd name="T10" fmla="*/ 4 w 4"/>
                        <a:gd name="T11" fmla="*/ 3 h 4"/>
                        <a:gd name="T12" fmla="*/ 3 w 4"/>
                        <a:gd name="T13" fmla="*/ 3 h 4"/>
                        <a:gd name="T14" fmla="*/ 4 w 4"/>
                        <a:gd name="T15" fmla="*/ 3 h 4"/>
                        <a:gd name="T16" fmla="*/ 3 w 4"/>
                        <a:gd name="T17" fmla="*/ 4 h 4"/>
                        <a:gd name="T18" fmla="*/ 3 w 4"/>
                        <a:gd name="T19" fmla="*/ 4 h 4"/>
                        <a:gd name="T20" fmla="*/ 2 w 4"/>
                        <a:gd name="T21" fmla="*/ 4 h 4"/>
                        <a:gd name="T22" fmla="*/ 0 w 4"/>
                        <a:gd name="T23" fmla="*/ 3 h 4"/>
                        <a:gd name="T24" fmla="*/ 0 w 4"/>
                        <a:gd name="T25" fmla="*/ 1 h 4"/>
                        <a:gd name="T26" fmla="*/ 1 w 4"/>
                        <a:gd name="T27" fmla="*/ 0 h 4"/>
                        <a:gd name="T28" fmla="*/ 2 w 4"/>
                        <a:gd name="T29" fmla="*/ 0 h 4"/>
                        <a:gd name="T30" fmla="*/ 3 w 4"/>
                        <a:gd name="T31" fmla="*/ 0 h 4"/>
                        <a:gd name="T32" fmla="*/ 4 w 4"/>
                        <a:gd name="T33" fmla="*/ 0 h 4"/>
                        <a:gd name="T34" fmla="*/ 4 w 4"/>
                        <a:gd name="T3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4">
                          <a:moveTo>
                            <a:pt x="4" y="2"/>
                          </a:moveTo>
                          <a:cubicBezTo>
                            <a:pt x="4" y="2"/>
                            <a:pt x="4" y="2"/>
                            <a:pt x="4" y="2"/>
                          </a:cubicBezTo>
                          <a:cubicBezTo>
                            <a:pt x="4" y="2"/>
                            <a:pt x="4" y="3"/>
                            <a:pt x="4" y="3"/>
                          </a:cubicBezTo>
                          <a:cubicBezTo>
                            <a:pt x="4" y="3"/>
                            <a:pt x="4" y="3"/>
                            <a:pt x="4" y="3"/>
                          </a:cubicBezTo>
                          <a:cubicBezTo>
                            <a:pt x="4" y="3"/>
                            <a:pt x="3" y="3"/>
                            <a:pt x="3" y="3"/>
                          </a:cubicBezTo>
                          <a:cubicBezTo>
                            <a:pt x="3" y="3"/>
                            <a:pt x="4" y="3"/>
                            <a:pt x="4" y="3"/>
                          </a:cubicBezTo>
                          <a:cubicBezTo>
                            <a:pt x="4" y="3"/>
                            <a:pt x="3" y="3"/>
                            <a:pt x="3" y="3"/>
                          </a:cubicBezTo>
                          <a:cubicBezTo>
                            <a:pt x="4" y="3"/>
                            <a:pt x="4" y="3"/>
                            <a:pt x="4" y="3"/>
                          </a:cubicBezTo>
                          <a:cubicBezTo>
                            <a:pt x="4" y="3"/>
                            <a:pt x="3" y="4"/>
                            <a:pt x="3" y="4"/>
                          </a:cubicBezTo>
                          <a:cubicBezTo>
                            <a:pt x="3" y="4"/>
                            <a:pt x="3" y="4"/>
                            <a:pt x="3" y="4"/>
                          </a:cubicBezTo>
                          <a:cubicBezTo>
                            <a:pt x="3" y="4"/>
                            <a:pt x="2" y="4"/>
                            <a:pt x="2" y="4"/>
                          </a:cubicBezTo>
                          <a:cubicBezTo>
                            <a:pt x="1" y="4"/>
                            <a:pt x="1" y="3"/>
                            <a:pt x="0" y="3"/>
                          </a:cubicBezTo>
                          <a:cubicBezTo>
                            <a:pt x="0" y="2"/>
                            <a:pt x="0" y="2"/>
                            <a:pt x="0" y="1"/>
                          </a:cubicBezTo>
                          <a:cubicBezTo>
                            <a:pt x="0" y="1"/>
                            <a:pt x="1" y="0"/>
                            <a:pt x="1" y="0"/>
                          </a:cubicBezTo>
                          <a:cubicBezTo>
                            <a:pt x="2" y="0"/>
                            <a:pt x="2" y="0"/>
                            <a:pt x="2" y="0"/>
                          </a:cubicBezTo>
                          <a:cubicBezTo>
                            <a:pt x="2" y="0"/>
                            <a:pt x="3" y="0"/>
                            <a:pt x="3" y="0"/>
                          </a:cubicBezTo>
                          <a:cubicBezTo>
                            <a:pt x="3" y="0"/>
                            <a:pt x="3" y="0"/>
                            <a:pt x="4" y="0"/>
                          </a:cubicBezTo>
                          <a:cubicBezTo>
                            <a:pt x="4" y="1"/>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4701"/>
                    <p:cNvSpPr>
                      <a:spLocks/>
                    </p:cNvSpPr>
                    <p:nvPr/>
                  </p:nvSpPr>
                  <p:spPr bwMode="auto">
                    <a:xfrm>
                      <a:off x="2241" y="11"/>
                      <a:ext cx="16" cy="16"/>
                    </a:xfrm>
                    <a:custGeom>
                      <a:avLst/>
                      <a:gdLst>
                        <a:gd name="T0" fmla="*/ 3 w 4"/>
                        <a:gd name="T1" fmla="*/ 4 h 4"/>
                        <a:gd name="T2" fmla="*/ 1 w 4"/>
                        <a:gd name="T3" fmla="*/ 4 h 4"/>
                        <a:gd name="T4" fmla="*/ 0 w 4"/>
                        <a:gd name="T5" fmla="*/ 3 h 4"/>
                        <a:gd name="T6" fmla="*/ 0 w 4"/>
                        <a:gd name="T7" fmla="*/ 2 h 4"/>
                        <a:gd name="T8" fmla="*/ 0 w 4"/>
                        <a:gd name="T9" fmla="*/ 1 h 4"/>
                        <a:gd name="T10" fmla="*/ 1 w 4"/>
                        <a:gd name="T11" fmla="*/ 0 h 4"/>
                        <a:gd name="T12" fmla="*/ 2 w 4"/>
                        <a:gd name="T13" fmla="*/ 0 h 4"/>
                        <a:gd name="T14" fmla="*/ 2 w 4"/>
                        <a:gd name="T15" fmla="*/ 0 h 4"/>
                        <a:gd name="T16" fmla="*/ 3 w 4"/>
                        <a:gd name="T17" fmla="*/ 1 h 4"/>
                        <a:gd name="T18" fmla="*/ 3 w 4"/>
                        <a:gd name="T19" fmla="*/ 1 h 4"/>
                        <a:gd name="T20" fmla="*/ 4 w 4"/>
                        <a:gd name="T21" fmla="*/ 1 h 4"/>
                        <a:gd name="T22" fmla="*/ 4 w 4"/>
                        <a:gd name="T23" fmla="*/ 1 h 4"/>
                        <a:gd name="T24" fmla="*/ 4 w 4"/>
                        <a:gd name="T25" fmla="*/ 1 h 4"/>
                        <a:gd name="T26" fmla="*/ 3 w 4"/>
                        <a:gd name="T27" fmla="*/ 0 h 4"/>
                        <a:gd name="T28" fmla="*/ 4 w 4"/>
                        <a:gd name="T29" fmla="*/ 2 h 4"/>
                        <a:gd name="T30" fmla="*/ 4 w 4"/>
                        <a:gd name="T31" fmla="*/ 2 h 4"/>
                        <a:gd name="T32" fmla="*/ 4 w 4"/>
                        <a:gd name="T33" fmla="*/ 3 h 4"/>
                        <a:gd name="T34" fmla="*/ 3 w 4"/>
                        <a:gd name="T3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4">
                          <a:moveTo>
                            <a:pt x="3" y="4"/>
                          </a:moveTo>
                          <a:cubicBezTo>
                            <a:pt x="2" y="4"/>
                            <a:pt x="2" y="4"/>
                            <a:pt x="1" y="4"/>
                          </a:cubicBezTo>
                          <a:cubicBezTo>
                            <a:pt x="1" y="4"/>
                            <a:pt x="0" y="3"/>
                            <a:pt x="0" y="3"/>
                          </a:cubicBezTo>
                          <a:cubicBezTo>
                            <a:pt x="0" y="2"/>
                            <a:pt x="0" y="2"/>
                            <a:pt x="0" y="2"/>
                          </a:cubicBezTo>
                          <a:cubicBezTo>
                            <a:pt x="0" y="1"/>
                            <a:pt x="0" y="1"/>
                            <a:pt x="0" y="1"/>
                          </a:cubicBezTo>
                          <a:cubicBezTo>
                            <a:pt x="0" y="1"/>
                            <a:pt x="1" y="1"/>
                            <a:pt x="1" y="0"/>
                          </a:cubicBezTo>
                          <a:cubicBezTo>
                            <a:pt x="1" y="0"/>
                            <a:pt x="2" y="0"/>
                            <a:pt x="2" y="0"/>
                          </a:cubicBezTo>
                          <a:cubicBezTo>
                            <a:pt x="2" y="0"/>
                            <a:pt x="2" y="0"/>
                            <a:pt x="2" y="0"/>
                          </a:cubicBezTo>
                          <a:cubicBezTo>
                            <a:pt x="3" y="1"/>
                            <a:pt x="3" y="1"/>
                            <a:pt x="3" y="1"/>
                          </a:cubicBezTo>
                          <a:cubicBezTo>
                            <a:pt x="3" y="1"/>
                            <a:pt x="3" y="1"/>
                            <a:pt x="3" y="1"/>
                          </a:cubicBezTo>
                          <a:cubicBezTo>
                            <a:pt x="3" y="1"/>
                            <a:pt x="3" y="1"/>
                            <a:pt x="4" y="1"/>
                          </a:cubicBezTo>
                          <a:cubicBezTo>
                            <a:pt x="4" y="1"/>
                            <a:pt x="4" y="1"/>
                            <a:pt x="4" y="1"/>
                          </a:cubicBezTo>
                          <a:cubicBezTo>
                            <a:pt x="4" y="1"/>
                            <a:pt x="4" y="1"/>
                            <a:pt x="4" y="1"/>
                          </a:cubicBezTo>
                          <a:cubicBezTo>
                            <a:pt x="4" y="1"/>
                            <a:pt x="3" y="1"/>
                            <a:pt x="3" y="0"/>
                          </a:cubicBezTo>
                          <a:cubicBezTo>
                            <a:pt x="4" y="1"/>
                            <a:pt x="4" y="1"/>
                            <a:pt x="4" y="2"/>
                          </a:cubicBezTo>
                          <a:cubicBezTo>
                            <a:pt x="4" y="2"/>
                            <a:pt x="4" y="2"/>
                            <a:pt x="4" y="2"/>
                          </a:cubicBezTo>
                          <a:cubicBezTo>
                            <a:pt x="4" y="2"/>
                            <a:pt x="4" y="3"/>
                            <a:pt x="4" y="3"/>
                          </a:cubicBezTo>
                          <a:cubicBezTo>
                            <a:pt x="4" y="4"/>
                            <a:pt x="3"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4702"/>
                    <p:cNvSpPr>
                      <a:spLocks/>
                    </p:cNvSpPr>
                    <p:nvPr/>
                  </p:nvSpPr>
                  <p:spPr bwMode="auto">
                    <a:xfrm>
                      <a:off x="2409" y="232"/>
                      <a:ext cx="0" cy="4"/>
                    </a:xfrm>
                    <a:custGeom>
                      <a:avLst/>
                      <a:gdLst>
                        <a:gd name="T0" fmla="*/ 1 h 1"/>
                        <a:gd name="T1" fmla="*/ 1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4703"/>
                    <p:cNvSpPr>
                      <a:spLocks/>
                    </p:cNvSpPr>
                    <p:nvPr/>
                  </p:nvSpPr>
                  <p:spPr bwMode="auto">
                    <a:xfrm>
                      <a:off x="2409" y="228"/>
                      <a:ext cx="0" cy="4"/>
                    </a:xfrm>
                    <a:custGeom>
                      <a:avLst/>
                      <a:gdLst>
                        <a:gd name="T0" fmla="*/ 1 h 1"/>
                        <a:gd name="T1" fmla="*/ 1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4704"/>
                    <p:cNvSpPr>
                      <a:spLocks/>
                    </p:cNvSpPr>
                    <p:nvPr/>
                  </p:nvSpPr>
                  <p:spPr bwMode="auto">
                    <a:xfrm>
                      <a:off x="2409" y="228"/>
                      <a:ext cx="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4705"/>
                    <p:cNvSpPr>
                      <a:spLocks/>
                    </p:cNvSpPr>
                    <p:nvPr/>
                  </p:nvSpPr>
                  <p:spPr bwMode="auto">
                    <a:xfrm>
                      <a:off x="2409" y="228"/>
                      <a:ext cx="4" cy="4"/>
                    </a:xfrm>
                    <a:custGeom>
                      <a:avLst/>
                      <a:gdLst>
                        <a:gd name="T0" fmla="*/ 0 w 1"/>
                        <a:gd name="T1" fmla="*/ 1 h 1"/>
                        <a:gd name="T2" fmla="*/ 0 w 1"/>
                        <a:gd name="T3" fmla="*/ 1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0" y="1"/>
                            <a:pt x="0" y="1"/>
                          </a:cubicBezTo>
                          <a:cubicBezTo>
                            <a:pt x="0" y="0"/>
                            <a:pt x="0" y="0"/>
                            <a:pt x="0" y="0"/>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4706"/>
                    <p:cNvSpPr>
                      <a:spLocks/>
                    </p:cNvSpPr>
                    <p:nvPr/>
                  </p:nvSpPr>
                  <p:spPr bwMode="auto">
                    <a:xfrm>
                      <a:off x="2409" y="232"/>
                      <a:ext cx="4" cy="4"/>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0" y="1"/>
                            <a:pt x="1"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4707"/>
                    <p:cNvSpPr>
                      <a:spLocks/>
                    </p:cNvSpPr>
                    <p:nvPr/>
                  </p:nvSpPr>
                  <p:spPr bwMode="auto">
                    <a:xfrm>
                      <a:off x="2175" y="19"/>
                      <a:ext cx="254" cy="221"/>
                    </a:xfrm>
                    <a:custGeom>
                      <a:avLst/>
                      <a:gdLst>
                        <a:gd name="T0" fmla="*/ 4 w 62"/>
                        <a:gd name="T1" fmla="*/ 51 h 54"/>
                        <a:gd name="T2" fmla="*/ 4 w 62"/>
                        <a:gd name="T3" fmla="*/ 48 h 54"/>
                        <a:gd name="T4" fmla="*/ 4 w 62"/>
                        <a:gd name="T5" fmla="*/ 50 h 54"/>
                        <a:gd name="T6" fmla="*/ 4 w 62"/>
                        <a:gd name="T7" fmla="*/ 53 h 54"/>
                        <a:gd name="T8" fmla="*/ 4 w 62"/>
                        <a:gd name="T9" fmla="*/ 49 h 54"/>
                        <a:gd name="T10" fmla="*/ 3 w 62"/>
                        <a:gd name="T11" fmla="*/ 44 h 54"/>
                        <a:gd name="T12" fmla="*/ 3 w 62"/>
                        <a:gd name="T13" fmla="*/ 37 h 54"/>
                        <a:gd name="T14" fmla="*/ 5 w 62"/>
                        <a:gd name="T15" fmla="*/ 28 h 54"/>
                        <a:gd name="T16" fmla="*/ 17 w 62"/>
                        <a:gd name="T17" fmla="*/ 15 h 54"/>
                        <a:gd name="T18" fmla="*/ 31 w 62"/>
                        <a:gd name="T19" fmla="*/ 4 h 54"/>
                        <a:gd name="T20" fmla="*/ 45 w 62"/>
                        <a:gd name="T21" fmla="*/ 15 h 54"/>
                        <a:gd name="T22" fmla="*/ 57 w 62"/>
                        <a:gd name="T23" fmla="*/ 29 h 54"/>
                        <a:gd name="T24" fmla="*/ 60 w 62"/>
                        <a:gd name="T25" fmla="*/ 37 h 54"/>
                        <a:gd name="T26" fmla="*/ 58 w 62"/>
                        <a:gd name="T27" fmla="*/ 42 h 54"/>
                        <a:gd name="T28" fmla="*/ 58 w 62"/>
                        <a:gd name="T29" fmla="*/ 45 h 54"/>
                        <a:gd name="T30" fmla="*/ 58 w 62"/>
                        <a:gd name="T31" fmla="*/ 52 h 54"/>
                        <a:gd name="T32" fmla="*/ 58 w 62"/>
                        <a:gd name="T33" fmla="*/ 52 h 54"/>
                        <a:gd name="T34" fmla="*/ 58 w 62"/>
                        <a:gd name="T35" fmla="*/ 48 h 54"/>
                        <a:gd name="T36" fmla="*/ 58 w 62"/>
                        <a:gd name="T37" fmla="*/ 48 h 54"/>
                        <a:gd name="T38" fmla="*/ 57 w 62"/>
                        <a:gd name="T39" fmla="*/ 51 h 54"/>
                        <a:gd name="T40" fmla="*/ 57 w 62"/>
                        <a:gd name="T41" fmla="*/ 48 h 54"/>
                        <a:gd name="T42" fmla="*/ 52 w 62"/>
                        <a:gd name="T43" fmla="*/ 31 h 54"/>
                        <a:gd name="T44" fmla="*/ 51 w 62"/>
                        <a:gd name="T45" fmla="*/ 29 h 54"/>
                        <a:gd name="T46" fmla="*/ 50 w 62"/>
                        <a:gd name="T47" fmla="*/ 28 h 54"/>
                        <a:gd name="T48" fmla="*/ 49 w 62"/>
                        <a:gd name="T49" fmla="*/ 27 h 54"/>
                        <a:gd name="T50" fmla="*/ 46 w 62"/>
                        <a:gd name="T51" fmla="*/ 23 h 54"/>
                        <a:gd name="T52" fmla="*/ 40 w 62"/>
                        <a:gd name="T53" fmla="*/ 19 h 54"/>
                        <a:gd name="T54" fmla="*/ 38 w 62"/>
                        <a:gd name="T55" fmla="*/ 19 h 54"/>
                        <a:gd name="T56" fmla="*/ 39 w 62"/>
                        <a:gd name="T57" fmla="*/ 17 h 54"/>
                        <a:gd name="T58" fmla="*/ 32 w 62"/>
                        <a:gd name="T59" fmla="*/ 11 h 54"/>
                        <a:gd name="T60" fmla="*/ 32 w 62"/>
                        <a:gd name="T61" fmla="*/ 11 h 54"/>
                        <a:gd name="T62" fmla="*/ 30 w 62"/>
                        <a:gd name="T63" fmla="*/ 11 h 54"/>
                        <a:gd name="T64" fmla="*/ 29 w 62"/>
                        <a:gd name="T65" fmla="*/ 11 h 54"/>
                        <a:gd name="T66" fmla="*/ 29 w 62"/>
                        <a:gd name="T67" fmla="*/ 10 h 54"/>
                        <a:gd name="T68" fmla="*/ 24 w 62"/>
                        <a:gd name="T69" fmla="*/ 14 h 54"/>
                        <a:gd name="T70" fmla="*/ 24 w 62"/>
                        <a:gd name="T71" fmla="*/ 15 h 54"/>
                        <a:gd name="T72" fmla="*/ 24 w 62"/>
                        <a:gd name="T73" fmla="*/ 15 h 54"/>
                        <a:gd name="T74" fmla="*/ 21 w 62"/>
                        <a:gd name="T75" fmla="*/ 18 h 54"/>
                        <a:gd name="T76" fmla="*/ 21 w 62"/>
                        <a:gd name="T77" fmla="*/ 18 h 54"/>
                        <a:gd name="T78" fmla="*/ 17 w 62"/>
                        <a:gd name="T79" fmla="*/ 22 h 54"/>
                        <a:gd name="T80" fmla="*/ 16 w 62"/>
                        <a:gd name="T81" fmla="*/ 24 h 54"/>
                        <a:gd name="T82" fmla="*/ 13 w 62"/>
                        <a:gd name="T83" fmla="*/ 27 h 54"/>
                        <a:gd name="T84" fmla="*/ 8 w 62"/>
                        <a:gd name="T85" fmla="*/ 34 h 54"/>
                        <a:gd name="T86" fmla="*/ 7 w 62"/>
                        <a:gd name="T87" fmla="*/ 38 h 54"/>
                        <a:gd name="T88" fmla="*/ 7 w 62"/>
                        <a:gd name="T89" fmla="*/ 40 h 54"/>
                        <a:gd name="T90" fmla="*/ 6 w 62"/>
                        <a:gd name="T91" fmla="*/ 43 h 54"/>
                        <a:gd name="T92" fmla="*/ 5 w 62"/>
                        <a:gd name="T93" fmla="*/ 54 h 54"/>
                        <a:gd name="T94" fmla="*/ 4 w 62"/>
                        <a:gd name="T95" fmla="*/ 5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 h="54">
                          <a:moveTo>
                            <a:pt x="4" y="52"/>
                          </a:moveTo>
                          <a:cubicBezTo>
                            <a:pt x="4" y="52"/>
                            <a:pt x="4" y="51"/>
                            <a:pt x="4" y="51"/>
                          </a:cubicBezTo>
                          <a:cubicBezTo>
                            <a:pt x="4" y="50"/>
                            <a:pt x="4" y="50"/>
                            <a:pt x="4" y="49"/>
                          </a:cubicBezTo>
                          <a:cubicBezTo>
                            <a:pt x="4" y="49"/>
                            <a:pt x="4" y="48"/>
                            <a:pt x="4" y="48"/>
                          </a:cubicBezTo>
                          <a:cubicBezTo>
                            <a:pt x="4" y="48"/>
                            <a:pt x="4" y="48"/>
                            <a:pt x="4" y="49"/>
                          </a:cubicBezTo>
                          <a:cubicBezTo>
                            <a:pt x="4" y="50"/>
                            <a:pt x="4" y="50"/>
                            <a:pt x="4" y="50"/>
                          </a:cubicBezTo>
                          <a:cubicBezTo>
                            <a:pt x="4" y="52"/>
                            <a:pt x="4" y="52"/>
                            <a:pt x="4" y="52"/>
                          </a:cubicBezTo>
                          <a:cubicBezTo>
                            <a:pt x="4" y="53"/>
                            <a:pt x="4" y="53"/>
                            <a:pt x="4" y="53"/>
                          </a:cubicBezTo>
                          <a:cubicBezTo>
                            <a:pt x="4" y="52"/>
                            <a:pt x="4" y="52"/>
                            <a:pt x="4" y="51"/>
                          </a:cubicBezTo>
                          <a:cubicBezTo>
                            <a:pt x="4" y="50"/>
                            <a:pt x="4" y="50"/>
                            <a:pt x="4" y="49"/>
                          </a:cubicBezTo>
                          <a:cubicBezTo>
                            <a:pt x="4" y="47"/>
                            <a:pt x="4" y="46"/>
                            <a:pt x="4" y="44"/>
                          </a:cubicBezTo>
                          <a:cubicBezTo>
                            <a:pt x="4" y="45"/>
                            <a:pt x="3" y="44"/>
                            <a:pt x="3" y="44"/>
                          </a:cubicBezTo>
                          <a:cubicBezTo>
                            <a:pt x="2" y="42"/>
                            <a:pt x="0" y="39"/>
                            <a:pt x="3" y="37"/>
                          </a:cubicBezTo>
                          <a:cubicBezTo>
                            <a:pt x="3" y="37"/>
                            <a:pt x="3" y="37"/>
                            <a:pt x="3" y="37"/>
                          </a:cubicBezTo>
                          <a:cubicBezTo>
                            <a:pt x="1" y="37"/>
                            <a:pt x="0" y="34"/>
                            <a:pt x="1" y="32"/>
                          </a:cubicBezTo>
                          <a:cubicBezTo>
                            <a:pt x="1" y="30"/>
                            <a:pt x="3" y="28"/>
                            <a:pt x="5" y="28"/>
                          </a:cubicBezTo>
                          <a:cubicBezTo>
                            <a:pt x="3" y="25"/>
                            <a:pt x="6" y="20"/>
                            <a:pt x="10" y="21"/>
                          </a:cubicBezTo>
                          <a:cubicBezTo>
                            <a:pt x="9" y="17"/>
                            <a:pt x="13" y="13"/>
                            <a:pt x="17" y="15"/>
                          </a:cubicBezTo>
                          <a:cubicBezTo>
                            <a:pt x="16" y="11"/>
                            <a:pt x="20" y="7"/>
                            <a:pt x="24" y="8"/>
                          </a:cubicBezTo>
                          <a:cubicBezTo>
                            <a:pt x="24" y="5"/>
                            <a:pt x="28" y="0"/>
                            <a:pt x="31" y="4"/>
                          </a:cubicBezTo>
                          <a:cubicBezTo>
                            <a:pt x="34" y="1"/>
                            <a:pt x="39" y="5"/>
                            <a:pt x="39" y="9"/>
                          </a:cubicBezTo>
                          <a:cubicBezTo>
                            <a:pt x="43" y="7"/>
                            <a:pt x="46" y="11"/>
                            <a:pt x="45" y="15"/>
                          </a:cubicBezTo>
                          <a:cubicBezTo>
                            <a:pt x="50" y="13"/>
                            <a:pt x="53" y="17"/>
                            <a:pt x="52" y="22"/>
                          </a:cubicBezTo>
                          <a:cubicBezTo>
                            <a:pt x="56" y="20"/>
                            <a:pt x="59" y="25"/>
                            <a:pt x="57" y="29"/>
                          </a:cubicBezTo>
                          <a:cubicBezTo>
                            <a:pt x="59" y="29"/>
                            <a:pt x="61" y="30"/>
                            <a:pt x="62" y="32"/>
                          </a:cubicBezTo>
                          <a:cubicBezTo>
                            <a:pt x="62" y="34"/>
                            <a:pt x="61" y="36"/>
                            <a:pt x="60" y="37"/>
                          </a:cubicBezTo>
                          <a:cubicBezTo>
                            <a:pt x="61" y="39"/>
                            <a:pt x="59" y="41"/>
                            <a:pt x="58" y="42"/>
                          </a:cubicBezTo>
                          <a:cubicBezTo>
                            <a:pt x="58" y="42"/>
                            <a:pt x="58" y="42"/>
                            <a:pt x="58" y="42"/>
                          </a:cubicBezTo>
                          <a:cubicBezTo>
                            <a:pt x="58" y="43"/>
                            <a:pt x="58" y="43"/>
                            <a:pt x="58" y="43"/>
                          </a:cubicBezTo>
                          <a:cubicBezTo>
                            <a:pt x="58" y="44"/>
                            <a:pt x="58" y="44"/>
                            <a:pt x="58" y="45"/>
                          </a:cubicBezTo>
                          <a:cubicBezTo>
                            <a:pt x="59" y="48"/>
                            <a:pt x="58" y="51"/>
                            <a:pt x="58" y="53"/>
                          </a:cubicBezTo>
                          <a:cubicBezTo>
                            <a:pt x="58" y="52"/>
                            <a:pt x="58" y="52"/>
                            <a:pt x="58" y="52"/>
                          </a:cubicBezTo>
                          <a:cubicBezTo>
                            <a:pt x="58" y="52"/>
                            <a:pt x="58" y="52"/>
                            <a:pt x="58" y="52"/>
                          </a:cubicBezTo>
                          <a:cubicBezTo>
                            <a:pt x="58" y="52"/>
                            <a:pt x="58" y="52"/>
                            <a:pt x="58" y="52"/>
                          </a:cubicBezTo>
                          <a:cubicBezTo>
                            <a:pt x="58" y="51"/>
                            <a:pt x="58" y="50"/>
                            <a:pt x="58" y="50"/>
                          </a:cubicBezTo>
                          <a:cubicBezTo>
                            <a:pt x="58" y="49"/>
                            <a:pt x="58" y="49"/>
                            <a:pt x="58" y="48"/>
                          </a:cubicBezTo>
                          <a:cubicBezTo>
                            <a:pt x="58" y="48"/>
                            <a:pt x="58" y="47"/>
                            <a:pt x="58" y="47"/>
                          </a:cubicBezTo>
                          <a:cubicBezTo>
                            <a:pt x="58" y="47"/>
                            <a:pt x="58" y="48"/>
                            <a:pt x="58" y="48"/>
                          </a:cubicBezTo>
                          <a:cubicBezTo>
                            <a:pt x="57" y="49"/>
                            <a:pt x="57" y="49"/>
                            <a:pt x="57" y="49"/>
                          </a:cubicBezTo>
                          <a:cubicBezTo>
                            <a:pt x="57" y="51"/>
                            <a:pt x="57" y="51"/>
                            <a:pt x="57" y="51"/>
                          </a:cubicBezTo>
                          <a:cubicBezTo>
                            <a:pt x="57" y="52"/>
                            <a:pt x="57" y="52"/>
                            <a:pt x="57" y="52"/>
                          </a:cubicBezTo>
                          <a:cubicBezTo>
                            <a:pt x="57" y="51"/>
                            <a:pt x="57" y="50"/>
                            <a:pt x="57" y="48"/>
                          </a:cubicBezTo>
                          <a:cubicBezTo>
                            <a:pt x="57" y="45"/>
                            <a:pt x="57" y="42"/>
                            <a:pt x="56" y="39"/>
                          </a:cubicBezTo>
                          <a:cubicBezTo>
                            <a:pt x="55" y="36"/>
                            <a:pt x="54" y="34"/>
                            <a:pt x="52" y="31"/>
                          </a:cubicBezTo>
                          <a:cubicBezTo>
                            <a:pt x="52" y="31"/>
                            <a:pt x="52" y="31"/>
                            <a:pt x="52" y="31"/>
                          </a:cubicBezTo>
                          <a:cubicBezTo>
                            <a:pt x="52" y="30"/>
                            <a:pt x="52" y="30"/>
                            <a:pt x="51" y="29"/>
                          </a:cubicBezTo>
                          <a:cubicBezTo>
                            <a:pt x="51" y="29"/>
                            <a:pt x="51" y="29"/>
                            <a:pt x="50" y="28"/>
                          </a:cubicBezTo>
                          <a:cubicBezTo>
                            <a:pt x="50" y="28"/>
                            <a:pt x="50" y="28"/>
                            <a:pt x="50" y="28"/>
                          </a:cubicBezTo>
                          <a:cubicBezTo>
                            <a:pt x="50" y="27"/>
                            <a:pt x="49" y="27"/>
                            <a:pt x="49" y="27"/>
                          </a:cubicBezTo>
                          <a:cubicBezTo>
                            <a:pt x="49" y="27"/>
                            <a:pt x="49" y="27"/>
                            <a:pt x="49" y="27"/>
                          </a:cubicBezTo>
                          <a:cubicBezTo>
                            <a:pt x="49" y="26"/>
                            <a:pt x="49" y="25"/>
                            <a:pt x="48" y="25"/>
                          </a:cubicBezTo>
                          <a:cubicBezTo>
                            <a:pt x="48" y="24"/>
                            <a:pt x="47" y="24"/>
                            <a:pt x="46" y="23"/>
                          </a:cubicBezTo>
                          <a:cubicBezTo>
                            <a:pt x="44" y="21"/>
                            <a:pt x="42" y="19"/>
                            <a:pt x="40" y="17"/>
                          </a:cubicBezTo>
                          <a:cubicBezTo>
                            <a:pt x="40" y="18"/>
                            <a:pt x="40" y="18"/>
                            <a:pt x="40" y="19"/>
                          </a:cubicBezTo>
                          <a:cubicBezTo>
                            <a:pt x="39" y="19"/>
                            <a:pt x="39" y="19"/>
                            <a:pt x="38" y="19"/>
                          </a:cubicBezTo>
                          <a:cubicBezTo>
                            <a:pt x="38" y="19"/>
                            <a:pt x="38" y="19"/>
                            <a:pt x="38" y="19"/>
                          </a:cubicBezTo>
                          <a:cubicBezTo>
                            <a:pt x="38" y="18"/>
                            <a:pt x="38" y="17"/>
                            <a:pt x="38" y="17"/>
                          </a:cubicBezTo>
                          <a:cubicBezTo>
                            <a:pt x="39" y="17"/>
                            <a:pt x="39" y="16"/>
                            <a:pt x="39" y="17"/>
                          </a:cubicBezTo>
                          <a:cubicBezTo>
                            <a:pt x="38" y="15"/>
                            <a:pt x="37" y="14"/>
                            <a:pt x="35" y="13"/>
                          </a:cubicBezTo>
                          <a:cubicBezTo>
                            <a:pt x="34" y="12"/>
                            <a:pt x="33" y="11"/>
                            <a:pt x="32" y="11"/>
                          </a:cubicBezTo>
                          <a:cubicBezTo>
                            <a:pt x="32" y="11"/>
                            <a:pt x="32" y="11"/>
                            <a:pt x="32" y="11"/>
                          </a:cubicBezTo>
                          <a:cubicBezTo>
                            <a:pt x="32" y="11"/>
                            <a:pt x="32" y="11"/>
                            <a:pt x="32" y="11"/>
                          </a:cubicBezTo>
                          <a:cubicBezTo>
                            <a:pt x="32" y="10"/>
                            <a:pt x="31" y="10"/>
                            <a:pt x="31" y="10"/>
                          </a:cubicBezTo>
                          <a:cubicBezTo>
                            <a:pt x="30" y="10"/>
                            <a:pt x="30" y="11"/>
                            <a:pt x="30" y="11"/>
                          </a:cubicBezTo>
                          <a:cubicBezTo>
                            <a:pt x="30" y="11"/>
                            <a:pt x="30" y="11"/>
                            <a:pt x="30" y="11"/>
                          </a:cubicBezTo>
                          <a:cubicBezTo>
                            <a:pt x="29" y="11"/>
                            <a:pt x="29" y="11"/>
                            <a:pt x="29" y="11"/>
                          </a:cubicBezTo>
                          <a:cubicBezTo>
                            <a:pt x="30" y="11"/>
                            <a:pt x="30" y="10"/>
                            <a:pt x="31" y="10"/>
                          </a:cubicBezTo>
                          <a:cubicBezTo>
                            <a:pt x="30" y="10"/>
                            <a:pt x="30" y="10"/>
                            <a:pt x="29" y="10"/>
                          </a:cubicBezTo>
                          <a:cubicBezTo>
                            <a:pt x="29" y="10"/>
                            <a:pt x="29" y="10"/>
                            <a:pt x="29" y="10"/>
                          </a:cubicBezTo>
                          <a:cubicBezTo>
                            <a:pt x="28" y="12"/>
                            <a:pt x="26" y="13"/>
                            <a:pt x="24" y="14"/>
                          </a:cubicBezTo>
                          <a:cubicBezTo>
                            <a:pt x="25" y="14"/>
                            <a:pt x="26" y="13"/>
                            <a:pt x="26" y="13"/>
                          </a:cubicBezTo>
                          <a:cubicBezTo>
                            <a:pt x="25" y="14"/>
                            <a:pt x="24" y="15"/>
                            <a:pt x="24" y="15"/>
                          </a:cubicBezTo>
                          <a:cubicBezTo>
                            <a:pt x="24" y="15"/>
                            <a:pt x="24" y="15"/>
                            <a:pt x="25" y="14"/>
                          </a:cubicBezTo>
                          <a:cubicBezTo>
                            <a:pt x="25" y="15"/>
                            <a:pt x="24" y="15"/>
                            <a:pt x="24" y="15"/>
                          </a:cubicBezTo>
                          <a:cubicBezTo>
                            <a:pt x="25" y="14"/>
                            <a:pt x="26" y="13"/>
                            <a:pt x="28" y="12"/>
                          </a:cubicBezTo>
                          <a:cubicBezTo>
                            <a:pt x="26" y="14"/>
                            <a:pt x="23" y="16"/>
                            <a:pt x="21" y="18"/>
                          </a:cubicBezTo>
                          <a:cubicBezTo>
                            <a:pt x="22" y="17"/>
                            <a:pt x="22" y="17"/>
                            <a:pt x="22" y="17"/>
                          </a:cubicBezTo>
                          <a:cubicBezTo>
                            <a:pt x="22" y="17"/>
                            <a:pt x="22" y="18"/>
                            <a:pt x="21" y="18"/>
                          </a:cubicBezTo>
                          <a:cubicBezTo>
                            <a:pt x="21" y="18"/>
                            <a:pt x="21" y="18"/>
                            <a:pt x="21" y="18"/>
                          </a:cubicBezTo>
                          <a:cubicBezTo>
                            <a:pt x="19" y="19"/>
                            <a:pt x="18" y="21"/>
                            <a:pt x="17" y="22"/>
                          </a:cubicBezTo>
                          <a:cubicBezTo>
                            <a:pt x="17" y="22"/>
                            <a:pt x="17" y="23"/>
                            <a:pt x="16" y="23"/>
                          </a:cubicBezTo>
                          <a:cubicBezTo>
                            <a:pt x="16" y="23"/>
                            <a:pt x="16" y="24"/>
                            <a:pt x="16" y="24"/>
                          </a:cubicBezTo>
                          <a:cubicBezTo>
                            <a:pt x="15" y="25"/>
                            <a:pt x="15" y="25"/>
                            <a:pt x="14" y="26"/>
                          </a:cubicBezTo>
                          <a:cubicBezTo>
                            <a:pt x="14" y="26"/>
                            <a:pt x="13" y="27"/>
                            <a:pt x="13" y="27"/>
                          </a:cubicBezTo>
                          <a:cubicBezTo>
                            <a:pt x="12" y="29"/>
                            <a:pt x="11" y="31"/>
                            <a:pt x="10" y="33"/>
                          </a:cubicBezTo>
                          <a:cubicBezTo>
                            <a:pt x="9" y="33"/>
                            <a:pt x="9" y="34"/>
                            <a:pt x="8" y="34"/>
                          </a:cubicBezTo>
                          <a:cubicBezTo>
                            <a:pt x="8" y="35"/>
                            <a:pt x="8" y="35"/>
                            <a:pt x="8" y="36"/>
                          </a:cubicBezTo>
                          <a:cubicBezTo>
                            <a:pt x="7" y="36"/>
                            <a:pt x="7" y="37"/>
                            <a:pt x="7" y="38"/>
                          </a:cubicBezTo>
                          <a:cubicBezTo>
                            <a:pt x="7" y="38"/>
                            <a:pt x="7" y="39"/>
                            <a:pt x="7" y="40"/>
                          </a:cubicBezTo>
                          <a:cubicBezTo>
                            <a:pt x="7" y="40"/>
                            <a:pt x="7" y="40"/>
                            <a:pt x="7" y="40"/>
                          </a:cubicBezTo>
                          <a:cubicBezTo>
                            <a:pt x="6" y="40"/>
                            <a:pt x="6" y="41"/>
                            <a:pt x="6" y="41"/>
                          </a:cubicBezTo>
                          <a:cubicBezTo>
                            <a:pt x="6" y="42"/>
                            <a:pt x="6" y="43"/>
                            <a:pt x="6" y="43"/>
                          </a:cubicBezTo>
                          <a:cubicBezTo>
                            <a:pt x="6" y="44"/>
                            <a:pt x="5" y="45"/>
                            <a:pt x="5" y="45"/>
                          </a:cubicBezTo>
                          <a:cubicBezTo>
                            <a:pt x="5" y="49"/>
                            <a:pt x="5" y="52"/>
                            <a:pt x="5" y="54"/>
                          </a:cubicBezTo>
                          <a:cubicBezTo>
                            <a:pt x="5" y="53"/>
                            <a:pt x="5" y="53"/>
                            <a:pt x="4" y="52"/>
                          </a:cubicBezTo>
                          <a:cubicBezTo>
                            <a:pt x="4" y="53"/>
                            <a:pt x="4" y="53"/>
                            <a:pt x="4" y="53"/>
                          </a:cubicBezTo>
                          <a:lnTo>
                            <a:pt x="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4708"/>
                    <p:cNvSpPr>
                      <a:spLocks/>
                    </p:cNvSpPr>
                    <p:nvPr/>
                  </p:nvSpPr>
                  <p:spPr bwMode="auto">
                    <a:xfrm>
                      <a:off x="2192" y="236"/>
                      <a:ext cx="0" cy="4"/>
                    </a:xfrm>
                    <a:custGeom>
                      <a:avLst/>
                      <a:gdLst>
                        <a:gd name="T0" fmla="*/ 1 h 1"/>
                        <a:gd name="T1" fmla="*/ 1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4709"/>
                    <p:cNvSpPr>
                      <a:spLocks/>
                    </p:cNvSpPr>
                    <p:nvPr/>
                  </p:nvSpPr>
                  <p:spPr bwMode="auto">
                    <a:xfrm>
                      <a:off x="2192" y="232"/>
                      <a:ext cx="0" cy="4"/>
                    </a:xfrm>
                    <a:custGeom>
                      <a:avLst/>
                      <a:gdLst>
                        <a:gd name="T0" fmla="*/ 1 h 1"/>
                        <a:gd name="T1" fmla="*/ 1 h 1"/>
                        <a:gd name="T2" fmla="*/ 1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4710"/>
                    <p:cNvSpPr>
                      <a:spLocks/>
                    </p:cNvSpPr>
                    <p:nvPr/>
                  </p:nvSpPr>
                  <p:spPr bwMode="auto">
                    <a:xfrm>
                      <a:off x="2192" y="23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14711"/>
                    <p:cNvSpPr>
                      <a:spLocks/>
                    </p:cNvSpPr>
                    <p:nvPr/>
                  </p:nvSpPr>
                  <p:spPr bwMode="auto">
                    <a:xfrm>
                      <a:off x="2192" y="232"/>
                      <a:ext cx="0" cy="4"/>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4712"/>
                    <p:cNvSpPr>
                      <a:spLocks/>
                    </p:cNvSpPr>
                    <p:nvPr/>
                  </p:nvSpPr>
                  <p:spPr bwMode="auto">
                    <a:xfrm>
                      <a:off x="2192" y="236"/>
                      <a:ext cx="0" cy="4"/>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1"/>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4713"/>
                    <p:cNvSpPr>
                      <a:spLocks/>
                    </p:cNvSpPr>
                    <p:nvPr/>
                  </p:nvSpPr>
                  <p:spPr bwMode="auto">
                    <a:xfrm>
                      <a:off x="2290" y="64"/>
                      <a:ext cx="12" cy="12"/>
                    </a:xfrm>
                    <a:custGeom>
                      <a:avLst/>
                      <a:gdLst>
                        <a:gd name="T0" fmla="*/ 0 w 3"/>
                        <a:gd name="T1" fmla="*/ 3 h 3"/>
                        <a:gd name="T2" fmla="*/ 2 w 3"/>
                        <a:gd name="T3" fmla="*/ 1 h 3"/>
                        <a:gd name="T4" fmla="*/ 3 w 3"/>
                        <a:gd name="T5" fmla="*/ 0 h 3"/>
                        <a:gd name="T6" fmla="*/ 2 w 3"/>
                        <a:gd name="T7" fmla="*/ 1 h 3"/>
                        <a:gd name="T8" fmla="*/ 0 w 3"/>
                        <a:gd name="T9" fmla="*/ 2 h 3"/>
                        <a:gd name="T10" fmla="*/ 0 w 3"/>
                        <a:gd name="T11" fmla="*/ 2 h 3"/>
                        <a:gd name="T12" fmla="*/ 0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3"/>
                          </a:moveTo>
                          <a:cubicBezTo>
                            <a:pt x="0" y="2"/>
                            <a:pt x="1" y="2"/>
                            <a:pt x="2" y="1"/>
                          </a:cubicBezTo>
                          <a:cubicBezTo>
                            <a:pt x="3" y="0"/>
                            <a:pt x="3" y="0"/>
                            <a:pt x="3" y="0"/>
                          </a:cubicBezTo>
                          <a:cubicBezTo>
                            <a:pt x="3" y="0"/>
                            <a:pt x="2" y="1"/>
                            <a:pt x="2" y="1"/>
                          </a:cubicBezTo>
                          <a:cubicBezTo>
                            <a:pt x="1" y="2"/>
                            <a:pt x="0" y="2"/>
                            <a:pt x="0" y="2"/>
                          </a:cubicBezTo>
                          <a:cubicBezTo>
                            <a:pt x="0" y="2"/>
                            <a:pt x="0" y="2"/>
                            <a:pt x="0" y="2"/>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4714"/>
                    <p:cNvSpPr>
                      <a:spLocks/>
                    </p:cNvSpPr>
                    <p:nvPr/>
                  </p:nvSpPr>
                  <p:spPr bwMode="auto">
                    <a:xfrm>
                      <a:off x="2441" y="48"/>
                      <a:ext cx="5" cy="4"/>
                    </a:xfrm>
                    <a:custGeom>
                      <a:avLst/>
                      <a:gdLst>
                        <a:gd name="T0" fmla="*/ 0 w 1"/>
                        <a:gd name="T1" fmla="*/ 0 h 1"/>
                        <a:gd name="T2" fmla="*/ 1 w 1"/>
                        <a:gd name="T3" fmla="*/ 1 h 1"/>
                        <a:gd name="T4" fmla="*/ 1 w 1"/>
                        <a:gd name="T5" fmla="*/ 1 h 1"/>
                        <a:gd name="T6" fmla="*/ 1 w 1"/>
                        <a:gd name="T7" fmla="*/ 1 h 1"/>
                        <a:gd name="T8" fmla="*/ 1 w 1"/>
                        <a:gd name="T9" fmla="*/ 1 h 1"/>
                        <a:gd name="T10" fmla="*/ 0 w 1"/>
                        <a:gd name="T11" fmla="*/ 0 h 1"/>
                        <a:gd name="T12" fmla="*/ 0 w 1"/>
                        <a:gd name="T13" fmla="*/ 1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1"/>
                            <a:pt x="0" y="1"/>
                            <a:pt x="1" y="1"/>
                          </a:cubicBezTo>
                          <a:cubicBezTo>
                            <a:pt x="1" y="1"/>
                            <a:pt x="1" y="1"/>
                            <a:pt x="1" y="1"/>
                          </a:cubicBezTo>
                          <a:cubicBezTo>
                            <a:pt x="1" y="1"/>
                            <a:pt x="1" y="1"/>
                            <a:pt x="1" y="1"/>
                          </a:cubicBezTo>
                          <a:cubicBezTo>
                            <a:pt x="1" y="1"/>
                            <a:pt x="1" y="1"/>
                            <a:pt x="1" y="1"/>
                          </a:cubicBezTo>
                          <a:cubicBezTo>
                            <a:pt x="0" y="1"/>
                            <a:pt x="0" y="0"/>
                            <a:pt x="0" y="0"/>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4715"/>
                    <p:cNvSpPr>
                      <a:spLocks noEditPoints="1"/>
                    </p:cNvSpPr>
                    <p:nvPr/>
                  </p:nvSpPr>
                  <p:spPr bwMode="auto">
                    <a:xfrm>
                      <a:off x="2237" y="400"/>
                      <a:ext cx="122" cy="115"/>
                    </a:xfrm>
                    <a:custGeom>
                      <a:avLst/>
                      <a:gdLst>
                        <a:gd name="T0" fmla="*/ 18 w 30"/>
                        <a:gd name="T1" fmla="*/ 4 h 28"/>
                        <a:gd name="T2" fmla="*/ 16 w 30"/>
                        <a:gd name="T3" fmla="*/ 4 h 28"/>
                        <a:gd name="T4" fmla="*/ 16 w 30"/>
                        <a:gd name="T5" fmla="*/ 3 h 28"/>
                        <a:gd name="T6" fmla="*/ 14 w 30"/>
                        <a:gd name="T7" fmla="*/ 0 h 28"/>
                        <a:gd name="T8" fmla="*/ 12 w 30"/>
                        <a:gd name="T9" fmla="*/ 2 h 28"/>
                        <a:gd name="T10" fmla="*/ 11 w 30"/>
                        <a:gd name="T11" fmla="*/ 4 h 28"/>
                        <a:gd name="T12" fmla="*/ 10 w 30"/>
                        <a:gd name="T13" fmla="*/ 5 h 28"/>
                        <a:gd name="T14" fmla="*/ 10 w 30"/>
                        <a:gd name="T15" fmla="*/ 4 h 28"/>
                        <a:gd name="T16" fmla="*/ 8 w 30"/>
                        <a:gd name="T17" fmla="*/ 3 h 28"/>
                        <a:gd name="T18" fmla="*/ 6 w 30"/>
                        <a:gd name="T19" fmla="*/ 6 h 28"/>
                        <a:gd name="T20" fmla="*/ 5 w 30"/>
                        <a:gd name="T21" fmla="*/ 8 h 28"/>
                        <a:gd name="T22" fmla="*/ 2 w 30"/>
                        <a:gd name="T23" fmla="*/ 8 h 28"/>
                        <a:gd name="T24" fmla="*/ 2 w 30"/>
                        <a:gd name="T25" fmla="*/ 10 h 28"/>
                        <a:gd name="T26" fmla="*/ 3 w 30"/>
                        <a:gd name="T27" fmla="*/ 11 h 28"/>
                        <a:gd name="T28" fmla="*/ 4 w 30"/>
                        <a:gd name="T29" fmla="*/ 12 h 28"/>
                        <a:gd name="T30" fmla="*/ 3 w 30"/>
                        <a:gd name="T31" fmla="*/ 14 h 28"/>
                        <a:gd name="T32" fmla="*/ 1 w 30"/>
                        <a:gd name="T33" fmla="*/ 16 h 28"/>
                        <a:gd name="T34" fmla="*/ 4 w 30"/>
                        <a:gd name="T35" fmla="*/ 18 h 28"/>
                        <a:gd name="T36" fmla="*/ 5 w 30"/>
                        <a:gd name="T37" fmla="*/ 19 h 28"/>
                        <a:gd name="T38" fmla="*/ 4 w 30"/>
                        <a:gd name="T39" fmla="*/ 20 h 28"/>
                        <a:gd name="T40" fmla="*/ 4 w 30"/>
                        <a:gd name="T41" fmla="*/ 24 h 28"/>
                        <a:gd name="T42" fmla="*/ 6 w 30"/>
                        <a:gd name="T43" fmla="*/ 24 h 28"/>
                        <a:gd name="T44" fmla="*/ 8 w 30"/>
                        <a:gd name="T45" fmla="*/ 23 h 28"/>
                        <a:gd name="T46" fmla="*/ 9 w 30"/>
                        <a:gd name="T47" fmla="*/ 24 h 28"/>
                        <a:gd name="T48" fmla="*/ 9 w 30"/>
                        <a:gd name="T49" fmla="*/ 28 h 28"/>
                        <a:gd name="T50" fmla="*/ 12 w 30"/>
                        <a:gd name="T51" fmla="*/ 28 h 28"/>
                        <a:gd name="T52" fmla="*/ 13 w 30"/>
                        <a:gd name="T53" fmla="*/ 26 h 28"/>
                        <a:gd name="T54" fmla="*/ 14 w 30"/>
                        <a:gd name="T55" fmla="*/ 26 h 28"/>
                        <a:gd name="T56" fmla="*/ 18 w 30"/>
                        <a:gd name="T57" fmla="*/ 28 h 28"/>
                        <a:gd name="T58" fmla="*/ 20 w 30"/>
                        <a:gd name="T59" fmla="*/ 27 h 28"/>
                        <a:gd name="T60" fmla="*/ 21 w 30"/>
                        <a:gd name="T61" fmla="*/ 25 h 28"/>
                        <a:gd name="T62" fmla="*/ 22 w 30"/>
                        <a:gd name="T63" fmla="*/ 23 h 28"/>
                        <a:gd name="T64" fmla="*/ 24 w 30"/>
                        <a:gd name="T65" fmla="*/ 23 h 28"/>
                        <a:gd name="T66" fmla="*/ 26 w 30"/>
                        <a:gd name="T67" fmla="*/ 24 h 28"/>
                        <a:gd name="T68" fmla="*/ 26 w 30"/>
                        <a:gd name="T69" fmla="*/ 21 h 28"/>
                        <a:gd name="T70" fmla="*/ 25 w 30"/>
                        <a:gd name="T71" fmla="*/ 19 h 28"/>
                        <a:gd name="T72" fmla="*/ 26 w 30"/>
                        <a:gd name="T73" fmla="*/ 18 h 28"/>
                        <a:gd name="T74" fmla="*/ 25 w 30"/>
                        <a:gd name="T75" fmla="*/ 19 h 28"/>
                        <a:gd name="T76" fmla="*/ 25 w 30"/>
                        <a:gd name="T77" fmla="*/ 19 h 28"/>
                        <a:gd name="T78" fmla="*/ 26 w 30"/>
                        <a:gd name="T79" fmla="*/ 18 h 28"/>
                        <a:gd name="T80" fmla="*/ 29 w 30"/>
                        <a:gd name="T81" fmla="*/ 17 h 28"/>
                        <a:gd name="T82" fmla="*/ 28 w 30"/>
                        <a:gd name="T83" fmla="*/ 14 h 28"/>
                        <a:gd name="T84" fmla="*/ 26 w 30"/>
                        <a:gd name="T85" fmla="*/ 13 h 28"/>
                        <a:gd name="T86" fmla="*/ 28 w 30"/>
                        <a:gd name="T87" fmla="*/ 9 h 28"/>
                        <a:gd name="T88" fmla="*/ 28 w 30"/>
                        <a:gd name="T89" fmla="*/ 8 h 28"/>
                        <a:gd name="T90" fmla="*/ 25 w 30"/>
                        <a:gd name="T91" fmla="*/ 7 h 28"/>
                        <a:gd name="T92" fmla="*/ 23 w 30"/>
                        <a:gd name="T93" fmla="*/ 8 h 28"/>
                        <a:gd name="T94" fmla="*/ 7 w 30"/>
                        <a:gd name="T95" fmla="*/ 11 h 28"/>
                        <a:gd name="T96" fmla="*/ 16 w 30"/>
                        <a:gd name="T97" fmla="*/ 6 h 28"/>
                        <a:gd name="T98" fmla="*/ 23 w 30"/>
                        <a:gd name="T99" fmla="*/ 12 h 28"/>
                        <a:gd name="T100" fmla="*/ 23 w 30"/>
                        <a:gd name="T101" fmla="*/ 14 h 28"/>
                        <a:gd name="T102" fmla="*/ 23 w 30"/>
                        <a:gd name="T103" fmla="*/ 18 h 28"/>
                        <a:gd name="T104" fmla="*/ 15 w 30"/>
                        <a:gd name="T105" fmla="*/ 23 h 28"/>
                        <a:gd name="T106" fmla="*/ 12 w 30"/>
                        <a:gd name="T107" fmla="*/ 22 h 28"/>
                        <a:gd name="T108" fmla="*/ 7 w 30"/>
                        <a:gd name="T109" fmla="*/ 18 h 28"/>
                        <a:gd name="T110" fmla="*/ 6 w 30"/>
                        <a:gd name="T111" fmla="*/ 15 h 28"/>
                        <a:gd name="T112" fmla="*/ 7 w 30"/>
                        <a:gd name="T113" fmla="*/ 10 h 28"/>
                        <a:gd name="T114" fmla="*/ 11 w 30"/>
                        <a:gd name="T115" fmla="*/ 7 h 28"/>
                        <a:gd name="T116" fmla="*/ 26 w 30"/>
                        <a:gd name="T117" fmla="*/ 13 h 28"/>
                        <a:gd name="T118" fmla="*/ 26 w 30"/>
                        <a:gd name="T119" fmla="*/ 13 h 28"/>
                        <a:gd name="T120" fmla="*/ 28 w 30"/>
                        <a:gd name="T121"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28">
                          <a:moveTo>
                            <a:pt x="22" y="2"/>
                          </a:moveTo>
                          <a:cubicBezTo>
                            <a:pt x="22" y="2"/>
                            <a:pt x="21" y="2"/>
                            <a:pt x="21" y="2"/>
                          </a:cubicBezTo>
                          <a:cubicBezTo>
                            <a:pt x="21" y="2"/>
                            <a:pt x="20" y="2"/>
                            <a:pt x="19" y="3"/>
                          </a:cubicBezTo>
                          <a:cubicBezTo>
                            <a:pt x="19" y="3"/>
                            <a:pt x="18" y="3"/>
                            <a:pt x="18" y="4"/>
                          </a:cubicBezTo>
                          <a:cubicBezTo>
                            <a:pt x="18" y="4"/>
                            <a:pt x="18" y="4"/>
                            <a:pt x="18" y="4"/>
                          </a:cubicBezTo>
                          <a:cubicBezTo>
                            <a:pt x="17" y="4"/>
                            <a:pt x="17" y="4"/>
                            <a:pt x="17" y="4"/>
                          </a:cubicBezTo>
                          <a:cubicBezTo>
                            <a:pt x="17"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3"/>
                            <a:pt x="16" y="3"/>
                          </a:cubicBezTo>
                          <a:cubicBezTo>
                            <a:pt x="16" y="3"/>
                            <a:pt x="16" y="3"/>
                            <a:pt x="16" y="3"/>
                          </a:cubicBezTo>
                          <a:cubicBezTo>
                            <a:pt x="16" y="2"/>
                            <a:pt x="15" y="2"/>
                            <a:pt x="15" y="2"/>
                          </a:cubicBezTo>
                          <a:cubicBezTo>
                            <a:pt x="15" y="1"/>
                            <a:pt x="14" y="1"/>
                            <a:pt x="14" y="0"/>
                          </a:cubicBezTo>
                          <a:cubicBezTo>
                            <a:pt x="14" y="0"/>
                            <a:pt x="14" y="0"/>
                            <a:pt x="14" y="0"/>
                          </a:cubicBezTo>
                          <a:cubicBezTo>
                            <a:pt x="13" y="0"/>
                            <a:pt x="13" y="0"/>
                            <a:pt x="13" y="0"/>
                          </a:cubicBezTo>
                          <a:cubicBezTo>
                            <a:pt x="13" y="0"/>
                            <a:pt x="13" y="0"/>
                            <a:pt x="13" y="1"/>
                          </a:cubicBezTo>
                          <a:cubicBezTo>
                            <a:pt x="13" y="1"/>
                            <a:pt x="13" y="1"/>
                            <a:pt x="13" y="1"/>
                          </a:cubicBezTo>
                          <a:cubicBezTo>
                            <a:pt x="13" y="1"/>
                            <a:pt x="12" y="1"/>
                            <a:pt x="12" y="2"/>
                          </a:cubicBezTo>
                          <a:cubicBezTo>
                            <a:pt x="12" y="2"/>
                            <a:pt x="12" y="2"/>
                            <a:pt x="12" y="3"/>
                          </a:cubicBezTo>
                          <a:cubicBezTo>
                            <a:pt x="12" y="3"/>
                            <a:pt x="12" y="3"/>
                            <a:pt x="12" y="3"/>
                          </a:cubicBezTo>
                          <a:cubicBezTo>
                            <a:pt x="12" y="4"/>
                            <a:pt x="12" y="4"/>
                            <a:pt x="12" y="4"/>
                          </a:cubicBezTo>
                          <a:cubicBezTo>
                            <a:pt x="12" y="4"/>
                            <a:pt x="12" y="4"/>
                            <a:pt x="11" y="4"/>
                          </a:cubicBezTo>
                          <a:cubicBezTo>
                            <a:pt x="11" y="4"/>
                            <a:pt x="11" y="4"/>
                            <a:pt x="11" y="4"/>
                          </a:cubicBezTo>
                          <a:cubicBezTo>
                            <a:pt x="11" y="4"/>
                            <a:pt x="11" y="4"/>
                            <a:pt x="11" y="4"/>
                          </a:cubicBezTo>
                          <a:cubicBezTo>
                            <a:pt x="10" y="4"/>
                            <a:pt x="10" y="4"/>
                            <a:pt x="10" y="4"/>
                          </a:cubicBezTo>
                          <a:cubicBezTo>
                            <a:pt x="10" y="5"/>
                            <a:pt x="10" y="5"/>
                            <a:pt x="10" y="5"/>
                          </a:cubicBezTo>
                          <a:cubicBezTo>
                            <a:pt x="10" y="5"/>
                            <a:pt x="10" y="5"/>
                            <a:pt x="10" y="5"/>
                          </a:cubicBezTo>
                          <a:cubicBezTo>
                            <a:pt x="10" y="4"/>
                            <a:pt x="10" y="4"/>
                            <a:pt x="10" y="4"/>
                          </a:cubicBezTo>
                          <a:cubicBezTo>
                            <a:pt x="10" y="4"/>
                            <a:pt x="10" y="4"/>
                            <a:pt x="10" y="4"/>
                          </a:cubicBezTo>
                          <a:cubicBezTo>
                            <a:pt x="10" y="4"/>
                            <a:pt x="10" y="4"/>
                            <a:pt x="10" y="4"/>
                          </a:cubicBezTo>
                          <a:cubicBezTo>
                            <a:pt x="9" y="4"/>
                            <a:pt x="9" y="4"/>
                            <a:pt x="9" y="4"/>
                          </a:cubicBezTo>
                          <a:cubicBezTo>
                            <a:pt x="8" y="3"/>
                            <a:pt x="8" y="3"/>
                            <a:pt x="8" y="3"/>
                          </a:cubicBezTo>
                          <a:cubicBezTo>
                            <a:pt x="8" y="3"/>
                            <a:pt x="8" y="3"/>
                            <a:pt x="8" y="3"/>
                          </a:cubicBezTo>
                          <a:cubicBezTo>
                            <a:pt x="8" y="3"/>
                            <a:pt x="8" y="3"/>
                            <a:pt x="8" y="3"/>
                          </a:cubicBezTo>
                          <a:cubicBezTo>
                            <a:pt x="7" y="3"/>
                            <a:pt x="7" y="3"/>
                            <a:pt x="7" y="3"/>
                          </a:cubicBezTo>
                          <a:cubicBezTo>
                            <a:pt x="7" y="3"/>
                            <a:pt x="7" y="3"/>
                            <a:pt x="6" y="4"/>
                          </a:cubicBezTo>
                          <a:cubicBezTo>
                            <a:pt x="6" y="4"/>
                            <a:pt x="6" y="4"/>
                            <a:pt x="6" y="5"/>
                          </a:cubicBezTo>
                          <a:cubicBezTo>
                            <a:pt x="6" y="5"/>
                            <a:pt x="6" y="5"/>
                            <a:pt x="6" y="6"/>
                          </a:cubicBezTo>
                          <a:cubicBezTo>
                            <a:pt x="6" y="6"/>
                            <a:pt x="6" y="6"/>
                            <a:pt x="6" y="6"/>
                          </a:cubicBezTo>
                          <a:cubicBezTo>
                            <a:pt x="6" y="7"/>
                            <a:pt x="7" y="7"/>
                            <a:pt x="7" y="7"/>
                          </a:cubicBezTo>
                          <a:cubicBezTo>
                            <a:pt x="6" y="7"/>
                            <a:pt x="6" y="8"/>
                            <a:pt x="6" y="8"/>
                          </a:cubicBezTo>
                          <a:cubicBezTo>
                            <a:pt x="6" y="8"/>
                            <a:pt x="5" y="8"/>
                            <a:pt x="5" y="8"/>
                          </a:cubicBezTo>
                          <a:cubicBezTo>
                            <a:pt x="5" y="8"/>
                            <a:pt x="5" y="8"/>
                            <a:pt x="4" y="8"/>
                          </a:cubicBezTo>
                          <a:cubicBezTo>
                            <a:pt x="4" y="8"/>
                            <a:pt x="4" y="8"/>
                            <a:pt x="3" y="8"/>
                          </a:cubicBezTo>
                          <a:cubicBezTo>
                            <a:pt x="3" y="8"/>
                            <a:pt x="3" y="8"/>
                            <a:pt x="2" y="8"/>
                          </a:cubicBezTo>
                          <a:cubicBezTo>
                            <a:pt x="2" y="8"/>
                            <a:pt x="2" y="8"/>
                            <a:pt x="2" y="8"/>
                          </a:cubicBezTo>
                          <a:cubicBezTo>
                            <a:pt x="2" y="8"/>
                            <a:pt x="2" y="8"/>
                            <a:pt x="2" y="8"/>
                          </a:cubicBezTo>
                          <a:cubicBezTo>
                            <a:pt x="2" y="8"/>
                            <a:pt x="2" y="9"/>
                            <a:pt x="2" y="9"/>
                          </a:cubicBezTo>
                          <a:cubicBezTo>
                            <a:pt x="2" y="9"/>
                            <a:pt x="2" y="9"/>
                            <a:pt x="2" y="9"/>
                          </a:cubicBezTo>
                          <a:cubicBezTo>
                            <a:pt x="2" y="9"/>
                            <a:pt x="2" y="9"/>
                            <a:pt x="2" y="10"/>
                          </a:cubicBezTo>
                          <a:cubicBezTo>
                            <a:pt x="2" y="10"/>
                            <a:pt x="2" y="10"/>
                            <a:pt x="2" y="10"/>
                          </a:cubicBezTo>
                          <a:cubicBezTo>
                            <a:pt x="2" y="10"/>
                            <a:pt x="2" y="10"/>
                            <a:pt x="2" y="10"/>
                          </a:cubicBezTo>
                          <a:cubicBezTo>
                            <a:pt x="2" y="10"/>
                            <a:pt x="2" y="11"/>
                            <a:pt x="3" y="11"/>
                          </a:cubicBezTo>
                          <a:cubicBezTo>
                            <a:pt x="3" y="11"/>
                            <a:pt x="3" y="11"/>
                            <a:pt x="3" y="11"/>
                          </a:cubicBezTo>
                          <a:cubicBezTo>
                            <a:pt x="3" y="11"/>
                            <a:pt x="3" y="11"/>
                            <a:pt x="3" y="12"/>
                          </a:cubicBezTo>
                          <a:cubicBezTo>
                            <a:pt x="4" y="12"/>
                            <a:pt x="4" y="12"/>
                            <a:pt x="4" y="12"/>
                          </a:cubicBezTo>
                          <a:cubicBezTo>
                            <a:pt x="4" y="12"/>
                            <a:pt x="4" y="12"/>
                            <a:pt x="4" y="12"/>
                          </a:cubicBezTo>
                          <a:cubicBezTo>
                            <a:pt x="4" y="12"/>
                            <a:pt x="4" y="12"/>
                            <a:pt x="4" y="12"/>
                          </a:cubicBezTo>
                          <a:cubicBezTo>
                            <a:pt x="4" y="13"/>
                            <a:pt x="4" y="13"/>
                            <a:pt x="4" y="13"/>
                          </a:cubicBezTo>
                          <a:cubicBezTo>
                            <a:pt x="4" y="13"/>
                            <a:pt x="4" y="13"/>
                            <a:pt x="4" y="14"/>
                          </a:cubicBezTo>
                          <a:cubicBezTo>
                            <a:pt x="3" y="14"/>
                            <a:pt x="3" y="14"/>
                            <a:pt x="3" y="14"/>
                          </a:cubicBezTo>
                          <a:cubicBezTo>
                            <a:pt x="3" y="14"/>
                            <a:pt x="3" y="14"/>
                            <a:pt x="3" y="14"/>
                          </a:cubicBezTo>
                          <a:cubicBezTo>
                            <a:pt x="2" y="15"/>
                            <a:pt x="2" y="15"/>
                            <a:pt x="2" y="15"/>
                          </a:cubicBezTo>
                          <a:cubicBezTo>
                            <a:pt x="2" y="15"/>
                            <a:pt x="1" y="15"/>
                            <a:pt x="1" y="15"/>
                          </a:cubicBezTo>
                          <a:cubicBezTo>
                            <a:pt x="1" y="15"/>
                            <a:pt x="1" y="15"/>
                            <a:pt x="1" y="15"/>
                          </a:cubicBezTo>
                          <a:cubicBezTo>
                            <a:pt x="0" y="16"/>
                            <a:pt x="0" y="16"/>
                            <a:pt x="1" y="16"/>
                          </a:cubicBezTo>
                          <a:cubicBezTo>
                            <a:pt x="1" y="16"/>
                            <a:pt x="1" y="17"/>
                            <a:pt x="2" y="17"/>
                          </a:cubicBezTo>
                          <a:cubicBezTo>
                            <a:pt x="2" y="17"/>
                            <a:pt x="3" y="17"/>
                            <a:pt x="3" y="17"/>
                          </a:cubicBezTo>
                          <a:cubicBezTo>
                            <a:pt x="3" y="18"/>
                            <a:pt x="4" y="18"/>
                            <a:pt x="4" y="18"/>
                          </a:cubicBezTo>
                          <a:cubicBezTo>
                            <a:pt x="4" y="18"/>
                            <a:pt x="4" y="18"/>
                            <a:pt x="4" y="18"/>
                          </a:cubicBezTo>
                          <a:cubicBezTo>
                            <a:pt x="4" y="18"/>
                            <a:pt x="4" y="18"/>
                            <a:pt x="4" y="18"/>
                          </a:cubicBezTo>
                          <a:cubicBezTo>
                            <a:pt x="4" y="18"/>
                            <a:pt x="4" y="18"/>
                            <a:pt x="4" y="18"/>
                          </a:cubicBezTo>
                          <a:cubicBezTo>
                            <a:pt x="4" y="18"/>
                            <a:pt x="4" y="19"/>
                            <a:pt x="4" y="19"/>
                          </a:cubicBezTo>
                          <a:cubicBezTo>
                            <a:pt x="4" y="19"/>
                            <a:pt x="5" y="19"/>
                            <a:pt x="5" y="19"/>
                          </a:cubicBezTo>
                          <a:cubicBezTo>
                            <a:pt x="4" y="19"/>
                            <a:pt x="4" y="19"/>
                            <a:pt x="4" y="19"/>
                          </a:cubicBezTo>
                          <a:cubicBezTo>
                            <a:pt x="4" y="19"/>
                            <a:pt x="4" y="19"/>
                            <a:pt x="4" y="19"/>
                          </a:cubicBezTo>
                          <a:cubicBezTo>
                            <a:pt x="4" y="19"/>
                            <a:pt x="4" y="20"/>
                            <a:pt x="4" y="20"/>
                          </a:cubicBezTo>
                          <a:cubicBezTo>
                            <a:pt x="4" y="20"/>
                            <a:pt x="4" y="20"/>
                            <a:pt x="4" y="20"/>
                          </a:cubicBezTo>
                          <a:cubicBezTo>
                            <a:pt x="4" y="21"/>
                            <a:pt x="4" y="21"/>
                            <a:pt x="4" y="22"/>
                          </a:cubicBezTo>
                          <a:cubicBezTo>
                            <a:pt x="4" y="22"/>
                            <a:pt x="4" y="22"/>
                            <a:pt x="4" y="23"/>
                          </a:cubicBezTo>
                          <a:cubicBezTo>
                            <a:pt x="3" y="23"/>
                            <a:pt x="3" y="23"/>
                            <a:pt x="3" y="24"/>
                          </a:cubicBezTo>
                          <a:cubicBezTo>
                            <a:pt x="3" y="24"/>
                            <a:pt x="4" y="24"/>
                            <a:pt x="4" y="24"/>
                          </a:cubicBezTo>
                          <a:cubicBezTo>
                            <a:pt x="4" y="24"/>
                            <a:pt x="5" y="24"/>
                            <a:pt x="5" y="24"/>
                          </a:cubicBezTo>
                          <a:cubicBezTo>
                            <a:pt x="5" y="24"/>
                            <a:pt x="5" y="24"/>
                            <a:pt x="5" y="24"/>
                          </a:cubicBezTo>
                          <a:cubicBezTo>
                            <a:pt x="6" y="24"/>
                            <a:pt x="6" y="24"/>
                            <a:pt x="6" y="24"/>
                          </a:cubicBezTo>
                          <a:cubicBezTo>
                            <a:pt x="6" y="24"/>
                            <a:pt x="6" y="24"/>
                            <a:pt x="6" y="24"/>
                          </a:cubicBezTo>
                          <a:cubicBezTo>
                            <a:pt x="6" y="24"/>
                            <a:pt x="7" y="24"/>
                            <a:pt x="7" y="24"/>
                          </a:cubicBezTo>
                          <a:cubicBezTo>
                            <a:pt x="7" y="24"/>
                            <a:pt x="8" y="24"/>
                            <a:pt x="8" y="23"/>
                          </a:cubicBezTo>
                          <a:cubicBezTo>
                            <a:pt x="8" y="23"/>
                            <a:pt x="8" y="23"/>
                            <a:pt x="8" y="23"/>
                          </a:cubicBezTo>
                          <a:cubicBezTo>
                            <a:pt x="8" y="23"/>
                            <a:pt x="8" y="23"/>
                            <a:pt x="8" y="23"/>
                          </a:cubicBezTo>
                          <a:cubicBezTo>
                            <a:pt x="9" y="24"/>
                            <a:pt x="9" y="24"/>
                            <a:pt x="9" y="24"/>
                          </a:cubicBezTo>
                          <a:cubicBezTo>
                            <a:pt x="9" y="24"/>
                            <a:pt x="9" y="24"/>
                            <a:pt x="9" y="24"/>
                          </a:cubicBezTo>
                          <a:cubicBezTo>
                            <a:pt x="9" y="24"/>
                            <a:pt x="9" y="24"/>
                            <a:pt x="9" y="24"/>
                          </a:cubicBezTo>
                          <a:cubicBezTo>
                            <a:pt x="9" y="24"/>
                            <a:pt x="9" y="24"/>
                            <a:pt x="9" y="24"/>
                          </a:cubicBezTo>
                          <a:cubicBezTo>
                            <a:pt x="9" y="25"/>
                            <a:pt x="9" y="25"/>
                            <a:pt x="9" y="25"/>
                          </a:cubicBezTo>
                          <a:cubicBezTo>
                            <a:pt x="9" y="26"/>
                            <a:pt x="9" y="26"/>
                            <a:pt x="9" y="26"/>
                          </a:cubicBezTo>
                          <a:cubicBezTo>
                            <a:pt x="9" y="27"/>
                            <a:pt x="9" y="27"/>
                            <a:pt x="9" y="27"/>
                          </a:cubicBezTo>
                          <a:cubicBezTo>
                            <a:pt x="9" y="27"/>
                            <a:pt x="9" y="28"/>
                            <a:pt x="9" y="28"/>
                          </a:cubicBezTo>
                          <a:cubicBezTo>
                            <a:pt x="9" y="28"/>
                            <a:pt x="10" y="28"/>
                            <a:pt x="10" y="28"/>
                          </a:cubicBezTo>
                          <a:cubicBezTo>
                            <a:pt x="10" y="28"/>
                            <a:pt x="10" y="28"/>
                            <a:pt x="10" y="28"/>
                          </a:cubicBezTo>
                          <a:cubicBezTo>
                            <a:pt x="11" y="28"/>
                            <a:pt x="11" y="28"/>
                            <a:pt x="11" y="28"/>
                          </a:cubicBezTo>
                          <a:cubicBezTo>
                            <a:pt x="11" y="28"/>
                            <a:pt x="12" y="28"/>
                            <a:pt x="12" y="28"/>
                          </a:cubicBezTo>
                          <a:cubicBezTo>
                            <a:pt x="12" y="28"/>
                            <a:pt x="12" y="27"/>
                            <a:pt x="12" y="27"/>
                          </a:cubicBezTo>
                          <a:cubicBezTo>
                            <a:pt x="13" y="27"/>
                            <a:pt x="13" y="27"/>
                            <a:pt x="13" y="27"/>
                          </a:cubicBezTo>
                          <a:cubicBezTo>
                            <a:pt x="13" y="27"/>
                            <a:pt x="13" y="27"/>
                            <a:pt x="13" y="27"/>
                          </a:cubicBezTo>
                          <a:cubicBezTo>
                            <a:pt x="13" y="27"/>
                            <a:pt x="13" y="26"/>
                            <a:pt x="13" y="26"/>
                          </a:cubicBezTo>
                          <a:cubicBezTo>
                            <a:pt x="14" y="26"/>
                            <a:pt x="14" y="26"/>
                            <a:pt x="14" y="26"/>
                          </a:cubicBezTo>
                          <a:cubicBezTo>
                            <a:pt x="14" y="26"/>
                            <a:pt x="14" y="26"/>
                            <a:pt x="14" y="26"/>
                          </a:cubicBezTo>
                          <a:cubicBezTo>
                            <a:pt x="14" y="26"/>
                            <a:pt x="14" y="26"/>
                            <a:pt x="14" y="26"/>
                          </a:cubicBezTo>
                          <a:cubicBezTo>
                            <a:pt x="14" y="26"/>
                            <a:pt x="14" y="26"/>
                            <a:pt x="14" y="26"/>
                          </a:cubicBezTo>
                          <a:cubicBezTo>
                            <a:pt x="14" y="26"/>
                            <a:pt x="15" y="26"/>
                            <a:pt x="15" y="26"/>
                          </a:cubicBezTo>
                          <a:cubicBezTo>
                            <a:pt x="15" y="26"/>
                            <a:pt x="15" y="26"/>
                            <a:pt x="15" y="26"/>
                          </a:cubicBezTo>
                          <a:cubicBezTo>
                            <a:pt x="15" y="26"/>
                            <a:pt x="15" y="26"/>
                            <a:pt x="15" y="27"/>
                          </a:cubicBezTo>
                          <a:cubicBezTo>
                            <a:pt x="16" y="27"/>
                            <a:pt x="17" y="28"/>
                            <a:pt x="18" y="28"/>
                          </a:cubicBezTo>
                          <a:cubicBezTo>
                            <a:pt x="18" y="28"/>
                            <a:pt x="18" y="28"/>
                            <a:pt x="19" y="28"/>
                          </a:cubicBezTo>
                          <a:cubicBezTo>
                            <a:pt x="19" y="28"/>
                            <a:pt x="19" y="28"/>
                            <a:pt x="19" y="28"/>
                          </a:cubicBezTo>
                          <a:cubicBezTo>
                            <a:pt x="20" y="28"/>
                            <a:pt x="20" y="28"/>
                            <a:pt x="20" y="28"/>
                          </a:cubicBezTo>
                          <a:cubicBezTo>
                            <a:pt x="20" y="27"/>
                            <a:pt x="20" y="27"/>
                            <a:pt x="20" y="27"/>
                          </a:cubicBezTo>
                          <a:cubicBezTo>
                            <a:pt x="20" y="27"/>
                            <a:pt x="20" y="26"/>
                            <a:pt x="20" y="26"/>
                          </a:cubicBezTo>
                          <a:cubicBezTo>
                            <a:pt x="21" y="26"/>
                            <a:pt x="21" y="25"/>
                            <a:pt x="21" y="25"/>
                          </a:cubicBezTo>
                          <a:cubicBezTo>
                            <a:pt x="21" y="25"/>
                            <a:pt x="21" y="25"/>
                            <a:pt x="21" y="25"/>
                          </a:cubicBezTo>
                          <a:cubicBezTo>
                            <a:pt x="21" y="25"/>
                            <a:pt x="21" y="25"/>
                            <a:pt x="21" y="25"/>
                          </a:cubicBezTo>
                          <a:cubicBezTo>
                            <a:pt x="20" y="25"/>
                            <a:pt x="20" y="25"/>
                            <a:pt x="20" y="24"/>
                          </a:cubicBezTo>
                          <a:cubicBezTo>
                            <a:pt x="21" y="24"/>
                            <a:pt x="21" y="24"/>
                            <a:pt x="21" y="24"/>
                          </a:cubicBezTo>
                          <a:cubicBezTo>
                            <a:pt x="21" y="24"/>
                            <a:pt x="21" y="24"/>
                            <a:pt x="21" y="24"/>
                          </a:cubicBezTo>
                          <a:cubicBezTo>
                            <a:pt x="21" y="24"/>
                            <a:pt x="22" y="24"/>
                            <a:pt x="22" y="23"/>
                          </a:cubicBezTo>
                          <a:cubicBezTo>
                            <a:pt x="22" y="23"/>
                            <a:pt x="22" y="23"/>
                            <a:pt x="22" y="23"/>
                          </a:cubicBezTo>
                          <a:cubicBezTo>
                            <a:pt x="22" y="23"/>
                            <a:pt x="22" y="23"/>
                            <a:pt x="23" y="23"/>
                          </a:cubicBezTo>
                          <a:cubicBezTo>
                            <a:pt x="23" y="23"/>
                            <a:pt x="23" y="23"/>
                            <a:pt x="23" y="23"/>
                          </a:cubicBezTo>
                          <a:cubicBezTo>
                            <a:pt x="24" y="23"/>
                            <a:pt x="24" y="23"/>
                            <a:pt x="24" y="23"/>
                          </a:cubicBezTo>
                          <a:cubicBezTo>
                            <a:pt x="25" y="24"/>
                            <a:pt x="25" y="24"/>
                            <a:pt x="25" y="24"/>
                          </a:cubicBezTo>
                          <a:cubicBezTo>
                            <a:pt x="25" y="24"/>
                            <a:pt x="25" y="24"/>
                            <a:pt x="25" y="24"/>
                          </a:cubicBezTo>
                          <a:cubicBezTo>
                            <a:pt x="25" y="24"/>
                            <a:pt x="25" y="24"/>
                            <a:pt x="25" y="24"/>
                          </a:cubicBezTo>
                          <a:cubicBezTo>
                            <a:pt x="25" y="24"/>
                            <a:pt x="26" y="24"/>
                            <a:pt x="26" y="24"/>
                          </a:cubicBezTo>
                          <a:cubicBezTo>
                            <a:pt x="26" y="24"/>
                            <a:pt x="26" y="24"/>
                            <a:pt x="26" y="23"/>
                          </a:cubicBezTo>
                          <a:cubicBezTo>
                            <a:pt x="26" y="23"/>
                            <a:pt x="26" y="23"/>
                            <a:pt x="26" y="23"/>
                          </a:cubicBezTo>
                          <a:cubicBezTo>
                            <a:pt x="26" y="23"/>
                            <a:pt x="26" y="22"/>
                            <a:pt x="26" y="22"/>
                          </a:cubicBezTo>
                          <a:cubicBezTo>
                            <a:pt x="26" y="22"/>
                            <a:pt x="26" y="21"/>
                            <a:pt x="26" y="21"/>
                          </a:cubicBezTo>
                          <a:cubicBezTo>
                            <a:pt x="26" y="21"/>
                            <a:pt x="26" y="20"/>
                            <a:pt x="26" y="20"/>
                          </a:cubicBezTo>
                          <a:cubicBezTo>
                            <a:pt x="26" y="20"/>
                            <a:pt x="26" y="20"/>
                            <a:pt x="26" y="19"/>
                          </a:cubicBezTo>
                          <a:cubicBezTo>
                            <a:pt x="26" y="19"/>
                            <a:pt x="26" y="19"/>
                            <a:pt x="26" y="19"/>
                          </a:cubicBezTo>
                          <a:cubicBezTo>
                            <a:pt x="25" y="19"/>
                            <a:pt x="25" y="19"/>
                            <a:pt x="25" y="19"/>
                          </a:cubicBezTo>
                          <a:cubicBezTo>
                            <a:pt x="25" y="19"/>
                            <a:pt x="25" y="19"/>
                            <a:pt x="25" y="19"/>
                          </a:cubicBezTo>
                          <a:cubicBezTo>
                            <a:pt x="25" y="18"/>
                            <a:pt x="25" y="18"/>
                            <a:pt x="25" y="18"/>
                          </a:cubicBezTo>
                          <a:cubicBezTo>
                            <a:pt x="26" y="18"/>
                            <a:pt x="26" y="18"/>
                            <a:pt x="26" y="18"/>
                          </a:cubicBezTo>
                          <a:cubicBezTo>
                            <a:pt x="26" y="18"/>
                            <a:pt x="26" y="18"/>
                            <a:pt x="26" y="18"/>
                          </a:cubicBezTo>
                          <a:cubicBezTo>
                            <a:pt x="26" y="18"/>
                            <a:pt x="26" y="18"/>
                            <a:pt x="26" y="18"/>
                          </a:cubicBezTo>
                          <a:cubicBezTo>
                            <a:pt x="26" y="18"/>
                            <a:pt x="26" y="18"/>
                            <a:pt x="26" y="18"/>
                          </a:cubicBezTo>
                          <a:cubicBezTo>
                            <a:pt x="26" y="18"/>
                            <a:pt x="25" y="18"/>
                            <a:pt x="25" y="19"/>
                          </a:cubicBezTo>
                          <a:cubicBezTo>
                            <a:pt x="25" y="19"/>
                            <a:pt x="25" y="19"/>
                            <a:pt x="25" y="19"/>
                          </a:cubicBezTo>
                          <a:cubicBezTo>
                            <a:pt x="25" y="19"/>
                            <a:pt x="25" y="19"/>
                            <a:pt x="25" y="19"/>
                          </a:cubicBezTo>
                          <a:cubicBezTo>
                            <a:pt x="25" y="19"/>
                            <a:pt x="25" y="19"/>
                            <a:pt x="26" y="19"/>
                          </a:cubicBezTo>
                          <a:cubicBezTo>
                            <a:pt x="25" y="19"/>
                            <a:pt x="25" y="19"/>
                            <a:pt x="25" y="19"/>
                          </a:cubicBezTo>
                          <a:cubicBezTo>
                            <a:pt x="25" y="19"/>
                            <a:pt x="25" y="19"/>
                            <a:pt x="25" y="19"/>
                          </a:cubicBezTo>
                          <a:cubicBezTo>
                            <a:pt x="25" y="19"/>
                            <a:pt x="25" y="18"/>
                            <a:pt x="25" y="18"/>
                          </a:cubicBezTo>
                          <a:cubicBezTo>
                            <a:pt x="25" y="18"/>
                            <a:pt x="25" y="18"/>
                            <a:pt x="25" y="18"/>
                          </a:cubicBezTo>
                          <a:cubicBezTo>
                            <a:pt x="25" y="18"/>
                            <a:pt x="25" y="18"/>
                            <a:pt x="25" y="18"/>
                          </a:cubicBezTo>
                          <a:cubicBezTo>
                            <a:pt x="25" y="18"/>
                            <a:pt x="25" y="18"/>
                            <a:pt x="26" y="18"/>
                          </a:cubicBezTo>
                          <a:cubicBezTo>
                            <a:pt x="26" y="18"/>
                            <a:pt x="26" y="18"/>
                            <a:pt x="26" y="18"/>
                          </a:cubicBezTo>
                          <a:cubicBezTo>
                            <a:pt x="26" y="18"/>
                            <a:pt x="27" y="18"/>
                            <a:pt x="27" y="18"/>
                          </a:cubicBezTo>
                          <a:cubicBezTo>
                            <a:pt x="27" y="17"/>
                            <a:pt x="28" y="17"/>
                            <a:pt x="28" y="17"/>
                          </a:cubicBezTo>
                          <a:cubicBezTo>
                            <a:pt x="29" y="17"/>
                            <a:pt x="29" y="17"/>
                            <a:pt x="29" y="17"/>
                          </a:cubicBezTo>
                          <a:cubicBezTo>
                            <a:pt x="30" y="16"/>
                            <a:pt x="30" y="16"/>
                            <a:pt x="30" y="16"/>
                          </a:cubicBezTo>
                          <a:cubicBezTo>
                            <a:pt x="30" y="16"/>
                            <a:pt x="30" y="16"/>
                            <a:pt x="30" y="16"/>
                          </a:cubicBezTo>
                          <a:cubicBezTo>
                            <a:pt x="30" y="16"/>
                            <a:pt x="30" y="15"/>
                            <a:pt x="30" y="15"/>
                          </a:cubicBezTo>
                          <a:cubicBezTo>
                            <a:pt x="29" y="15"/>
                            <a:pt x="28" y="14"/>
                            <a:pt x="28" y="14"/>
                          </a:cubicBezTo>
                          <a:cubicBezTo>
                            <a:pt x="27" y="14"/>
                            <a:pt x="27" y="13"/>
                            <a:pt x="26" y="13"/>
                          </a:cubicBezTo>
                          <a:cubicBezTo>
                            <a:pt x="26" y="13"/>
                            <a:pt x="26" y="13"/>
                            <a:pt x="26" y="13"/>
                          </a:cubicBezTo>
                          <a:cubicBezTo>
                            <a:pt x="26" y="13"/>
                            <a:pt x="26" y="13"/>
                            <a:pt x="26" y="13"/>
                          </a:cubicBezTo>
                          <a:cubicBezTo>
                            <a:pt x="26" y="13"/>
                            <a:pt x="26" y="13"/>
                            <a:pt x="26" y="13"/>
                          </a:cubicBezTo>
                          <a:cubicBezTo>
                            <a:pt x="26" y="13"/>
                            <a:pt x="26" y="13"/>
                            <a:pt x="26" y="13"/>
                          </a:cubicBezTo>
                          <a:cubicBezTo>
                            <a:pt x="26" y="13"/>
                            <a:pt x="26" y="13"/>
                            <a:pt x="26" y="13"/>
                          </a:cubicBezTo>
                          <a:cubicBezTo>
                            <a:pt x="26" y="12"/>
                            <a:pt x="27" y="12"/>
                            <a:pt x="27" y="11"/>
                          </a:cubicBezTo>
                          <a:cubicBezTo>
                            <a:pt x="27" y="10"/>
                            <a:pt x="28" y="9"/>
                            <a:pt x="28" y="9"/>
                          </a:cubicBezTo>
                          <a:cubicBezTo>
                            <a:pt x="27" y="9"/>
                            <a:pt x="27" y="10"/>
                            <a:pt x="27" y="11"/>
                          </a:cubicBezTo>
                          <a:cubicBezTo>
                            <a:pt x="27" y="11"/>
                            <a:pt x="26" y="12"/>
                            <a:pt x="26" y="12"/>
                          </a:cubicBezTo>
                          <a:cubicBezTo>
                            <a:pt x="26" y="12"/>
                            <a:pt x="27" y="11"/>
                            <a:pt x="27" y="11"/>
                          </a:cubicBezTo>
                          <a:cubicBezTo>
                            <a:pt x="27" y="10"/>
                            <a:pt x="28" y="9"/>
                            <a:pt x="28" y="8"/>
                          </a:cubicBezTo>
                          <a:cubicBezTo>
                            <a:pt x="28" y="8"/>
                            <a:pt x="28" y="7"/>
                            <a:pt x="27" y="7"/>
                          </a:cubicBezTo>
                          <a:cubicBezTo>
                            <a:pt x="27" y="7"/>
                            <a:pt x="26" y="7"/>
                            <a:pt x="25" y="7"/>
                          </a:cubicBezTo>
                          <a:cubicBezTo>
                            <a:pt x="25" y="7"/>
                            <a:pt x="25" y="7"/>
                            <a:pt x="25" y="7"/>
                          </a:cubicBezTo>
                          <a:cubicBezTo>
                            <a:pt x="25" y="7"/>
                            <a:pt x="25" y="7"/>
                            <a:pt x="25" y="7"/>
                          </a:cubicBezTo>
                          <a:cubicBezTo>
                            <a:pt x="25" y="7"/>
                            <a:pt x="24" y="7"/>
                            <a:pt x="24" y="7"/>
                          </a:cubicBezTo>
                          <a:cubicBezTo>
                            <a:pt x="24" y="7"/>
                            <a:pt x="24" y="8"/>
                            <a:pt x="23" y="8"/>
                          </a:cubicBezTo>
                          <a:cubicBezTo>
                            <a:pt x="24" y="8"/>
                            <a:pt x="24" y="8"/>
                            <a:pt x="24" y="8"/>
                          </a:cubicBezTo>
                          <a:cubicBezTo>
                            <a:pt x="24" y="8"/>
                            <a:pt x="23" y="8"/>
                            <a:pt x="23" y="8"/>
                          </a:cubicBezTo>
                          <a:cubicBezTo>
                            <a:pt x="23" y="7"/>
                            <a:pt x="22" y="7"/>
                            <a:pt x="22" y="7"/>
                          </a:cubicBezTo>
                          <a:cubicBezTo>
                            <a:pt x="22" y="7"/>
                            <a:pt x="22" y="6"/>
                            <a:pt x="22" y="6"/>
                          </a:cubicBezTo>
                          <a:cubicBezTo>
                            <a:pt x="22" y="5"/>
                            <a:pt x="22" y="4"/>
                            <a:pt x="22" y="2"/>
                          </a:cubicBezTo>
                          <a:close/>
                          <a:moveTo>
                            <a:pt x="7" y="11"/>
                          </a:moveTo>
                          <a:cubicBezTo>
                            <a:pt x="6" y="11"/>
                            <a:pt x="6" y="12"/>
                            <a:pt x="6" y="12"/>
                          </a:cubicBezTo>
                          <a:cubicBezTo>
                            <a:pt x="6" y="12"/>
                            <a:pt x="6" y="11"/>
                            <a:pt x="6" y="11"/>
                          </a:cubicBezTo>
                          <a:cubicBezTo>
                            <a:pt x="6" y="11"/>
                            <a:pt x="6" y="11"/>
                            <a:pt x="7" y="11"/>
                          </a:cubicBezTo>
                          <a:close/>
                          <a:moveTo>
                            <a:pt x="16" y="6"/>
                          </a:moveTo>
                          <a:cubicBezTo>
                            <a:pt x="17" y="6"/>
                            <a:pt x="17" y="6"/>
                            <a:pt x="18" y="7"/>
                          </a:cubicBezTo>
                          <a:cubicBezTo>
                            <a:pt x="19" y="7"/>
                            <a:pt x="21" y="8"/>
                            <a:pt x="22" y="9"/>
                          </a:cubicBezTo>
                          <a:cubicBezTo>
                            <a:pt x="22" y="10"/>
                            <a:pt x="23" y="11"/>
                            <a:pt x="23" y="11"/>
                          </a:cubicBezTo>
                          <a:cubicBezTo>
                            <a:pt x="23" y="12"/>
                            <a:pt x="23" y="12"/>
                            <a:pt x="23" y="12"/>
                          </a:cubicBezTo>
                          <a:cubicBezTo>
                            <a:pt x="24" y="12"/>
                            <a:pt x="24" y="12"/>
                            <a:pt x="24" y="13"/>
                          </a:cubicBezTo>
                          <a:cubicBezTo>
                            <a:pt x="24" y="13"/>
                            <a:pt x="24" y="13"/>
                            <a:pt x="24" y="14"/>
                          </a:cubicBezTo>
                          <a:cubicBezTo>
                            <a:pt x="24" y="14"/>
                            <a:pt x="24" y="14"/>
                            <a:pt x="23" y="14"/>
                          </a:cubicBezTo>
                          <a:cubicBezTo>
                            <a:pt x="23" y="14"/>
                            <a:pt x="23" y="14"/>
                            <a:pt x="23" y="14"/>
                          </a:cubicBezTo>
                          <a:cubicBezTo>
                            <a:pt x="24" y="15"/>
                            <a:pt x="23" y="15"/>
                            <a:pt x="23" y="16"/>
                          </a:cubicBezTo>
                          <a:cubicBezTo>
                            <a:pt x="23" y="16"/>
                            <a:pt x="23" y="16"/>
                            <a:pt x="23" y="16"/>
                          </a:cubicBezTo>
                          <a:cubicBezTo>
                            <a:pt x="23" y="17"/>
                            <a:pt x="23" y="17"/>
                            <a:pt x="23" y="17"/>
                          </a:cubicBezTo>
                          <a:cubicBezTo>
                            <a:pt x="23" y="17"/>
                            <a:pt x="23" y="18"/>
                            <a:pt x="23" y="18"/>
                          </a:cubicBezTo>
                          <a:cubicBezTo>
                            <a:pt x="22" y="19"/>
                            <a:pt x="22" y="19"/>
                            <a:pt x="22" y="20"/>
                          </a:cubicBezTo>
                          <a:cubicBezTo>
                            <a:pt x="21" y="20"/>
                            <a:pt x="21" y="21"/>
                            <a:pt x="20" y="21"/>
                          </a:cubicBezTo>
                          <a:cubicBezTo>
                            <a:pt x="20" y="21"/>
                            <a:pt x="19" y="22"/>
                            <a:pt x="18" y="22"/>
                          </a:cubicBezTo>
                          <a:cubicBezTo>
                            <a:pt x="17" y="22"/>
                            <a:pt x="16" y="23"/>
                            <a:pt x="15" y="23"/>
                          </a:cubicBezTo>
                          <a:cubicBezTo>
                            <a:pt x="14" y="23"/>
                            <a:pt x="14" y="22"/>
                            <a:pt x="14" y="22"/>
                          </a:cubicBezTo>
                          <a:cubicBezTo>
                            <a:pt x="14" y="22"/>
                            <a:pt x="14" y="22"/>
                            <a:pt x="14" y="22"/>
                          </a:cubicBezTo>
                          <a:cubicBezTo>
                            <a:pt x="13" y="22"/>
                            <a:pt x="13" y="22"/>
                            <a:pt x="13" y="22"/>
                          </a:cubicBezTo>
                          <a:cubicBezTo>
                            <a:pt x="13" y="22"/>
                            <a:pt x="12" y="22"/>
                            <a:pt x="12" y="22"/>
                          </a:cubicBezTo>
                          <a:cubicBezTo>
                            <a:pt x="11" y="21"/>
                            <a:pt x="11" y="21"/>
                            <a:pt x="11" y="21"/>
                          </a:cubicBezTo>
                          <a:cubicBezTo>
                            <a:pt x="11" y="21"/>
                            <a:pt x="10" y="21"/>
                            <a:pt x="10" y="21"/>
                          </a:cubicBezTo>
                          <a:cubicBezTo>
                            <a:pt x="10" y="21"/>
                            <a:pt x="10" y="20"/>
                            <a:pt x="9" y="20"/>
                          </a:cubicBezTo>
                          <a:cubicBezTo>
                            <a:pt x="8" y="20"/>
                            <a:pt x="8" y="19"/>
                            <a:pt x="7" y="18"/>
                          </a:cubicBezTo>
                          <a:cubicBezTo>
                            <a:pt x="7" y="18"/>
                            <a:pt x="6" y="17"/>
                            <a:pt x="6" y="16"/>
                          </a:cubicBezTo>
                          <a:cubicBezTo>
                            <a:pt x="6" y="16"/>
                            <a:pt x="6" y="16"/>
                            <a:pt x="6" y="16"/>
                          </a:cubicBezTo>
                          <a:cubicBezTo>
                            <a:pt x="6" y="15"/>
                            <a:pt x="6" y="15"/>
                            <a:pt x="6" y="14"/>
                          </a:cubicBezTo>
                          <a:cubicBezTo>
                            <a:pt x="6" y="14"/>
                            <a:pt x="6" y="14"/>
                            <a:pt x="6" y="15"/>
                          </a:cubicBezTo>
                          <a:cubicBezTo>
                            <a:pt x="6" y="15"/>
                            <a:pt x="6" y="15"/>
                            <a:pt x="6" y="15"/>
                          </a:cubicBezTo>
                          <a:cubicBezTo>
                            <a:pt x="6" y="14"/>
                            <a:pt x="6" y="13"/>
                            <a:pt x="6" y="11"/>
                          </a:cubicBezTo>
                          <a:cubicBezTo>
                            <a:pt x="7" y="10"/>
                            <a:pt x="8" y="9"/>
                            <a:pt x="9" y="8"/>
                          </a:cubicBezTo>
                          <a:cubicBezTo>
                            <a:pt x="8" y="9"/>
                            <a:pt x="8" y="9"/>
                            <a:pt x="7" y="10"/>
                          </a:cubicBezTo>
                          <a:cubicBezTo>
                            <a:pt x="8" y="8"/>
                            <a:pt x="9" y="8"/>
                            <a:pt x="10" y="7"/>
                          </a:cubicBezTo>
                          <a:cubicBezTo>
                            <a:pt x="10" y="7"/>
                            <a:pt x="10" y="7"/>
                            <a:pt x="11" y="7"/>
                          </a:cubicBezTo>
                          <a:cubicBezTo>
                            <a:pt x="11" y="7"/>
                            <a:pt x="11" y="7"/>
                            <a:pt x="11" y="7"/>
                          </a:cubicBezTo>
                          <a:cubicBezTo>
                            <a:pt x="11" y="7"/>
                            <a:pt x="11" y="7"/>
                            <a:pt x="11" y="7"/>
                          </a:cubicBezTo>
                          <a:cubicBezTo>
                            <a:pt x="12" y="6"/>
                            <a:pt x="13" y="6"/>
                            <a:pt x="14" y="6"/>
                          </a:cubicBezTo>
                          <a:cubicBezTo>
                            <a:pt x="15" y="6"/>
                            <a:pt x="15" y="6"/>
                            <a:pt x="16" y="6"/>
                          </a:cubicBezTo>
                          <a:close/>
                          <a:moveTo>
                            <a:pt x="26" y="13"/>
                          </a:moveTo>
                          <a:cubicBezTo>
                            <a:pt x="26" y="13"/>
                            <a:pt x="26" y="13"/>
                            <a:pt x="26" y="13"/>
                          </a:cubicBezTo>
                          <a:cubicBezTo>
                            <a:pt x="26" y="12"/>
                            <a:pt x="26" y="12"/>
                            <a:pt x="26" y="12"/>
                          </a:cubicBezTo>
                          <a:cubicBezTo>
                            <a:pt x="26" y="12"/>
                            <a:pt x="26" y="12"/>
                            <a:pt x="26" y="12"/>
                          </a:cubicBezTo>
                          <a:cubicBezTo>
                            <a:pt x="26" y="12"/>
                            <a:pt x="26" y="12"/>
                            <a:pt x="26" y="13"/>
                          </a:cubicBezTo>
                          <a:cubicBezTo>
                            <a:pt x="26" y="13"/>
                            <a:pt x="26" y="13"/>
                            <a:pt x="26" y="13"/>
                          </a:cubicBezTo>
                          <a:close/>
                          <a:moveTo>
                            <a:pt x="29" y="15"/>
                          </a:moveTo>
                          <a:cubicBezTo>
                            <a:pt x="29" y="15"/>
                            <a:pt x="29" y="16"/>
                            <a:pt x="30" y="16"/>
                          </a:cubicBezTo>
                          <a:cubicBezTo>
                            <a:pt x="29" y="15"/>
                            <a:pt x="29" y="15"/>
                            <a:pt x="29" y="15"/>
                          </a:cubicBezTo>
                          <a:cubicBezTo>
                            <a:pt x="29" y="15"/>
                            <a:pt x="29" y="15"/>
                            <a:pt x="28" y="15"/>
                          </a:cubicBezTo>
                          <a:cubicBezTo>
                            <a:pt x="28" y="15"/>
                            <a:pt x="28" y="14"/>
                            <a:pt x="28" y="14"/>
                          </a:cubicBezTo>
                          <a:cubicBezTo>
                            <a:pt x="28" y="14"/>
                            <a:pt x="28" y="14"/>
                            <a:pt x="28" y="14"/>
                          </a:cubicBezTo>
                          <a:cubicBezTo>
                            <a:pt x="28" y="14"/>
                            <a:pt x="29" y="15"/>
                            <a:pt x="2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4716"/>
                    <p:cNvSpPr>
                      <a:spLocks/>
                    </p:cNvSpPr>
                    <p:nvPr/>
                  </p:nvSpPr>
                  <p:spPr bwMode="auto">
                    <a:xfrm>
                      <a:off x="2273" y="429"/>
                      <a:ext cx="13" cy="8"/>
                    </a:xfrm>
                    <a:custGeom>
                      <a:avLst/>
                      <a:gdLst>
                        <a:gd name="T0" fmla="*/ 1 w 3"/>
                        <a:gd name="T1" fmla="*/ 2 h 2"/>
                        <a:gd name="T2" fmla="*/ 0 w 3"/>
                        <a:gd name="T3" fmla="*/ 2 h 2"/>
                        <a:gd name="T4" fmla="*/ 0 w 3"/>
                        <a:gd name="T5" fmla="*/ 2 h 2"/>
                        <a:gd name="T6" fmla="*/ 0 w 3"/>
                        <a:gd name="T7" fmla="*/ 2 h 2"/>
                        <a:gd name="T8" fmla="*/ 0 w 3"/>
                        <a:gd name="T9" fmla="*/ 2 h 2"/>
                        <a:gd name="T10" fmla="*/ 2 w 3"/>
                        <a:gd name="T11" fmla="*/ 1 h 2"/>
                        <a:gd name="T12" fmla="*/ 3 w 3"/>
                        <a:gd name="T13" fmla="*/ 0 h 2"/>
                        <a:gd name="T14" fmla="*/ 2 w 3"/>
                        <a:gd name="T15" fmla="*/ 1 h 2"/>
                        <a:gd name="T16" fmla="*/ 1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2"/>
                          </a:moveTo>
                          <a:cubicBezTo>
                            <a:pt x="0" y="2"/>
                            <a:pt x="0" y="2"/>
                            <a:pt x="0" y="2"/>
                          </a:cubicBezTo>
                          <a:cubicBezTo>
                            <a:pt x="0" y="2"/>
                            <a:pt x="0" y="2"/>
                            <a:pt x="0" y="2"/>
                          </a:cubicBezTo>
                          <a:cubicBezTo>
                            <a:pt x="0" y="2"/>
                            <a:pt x="0" y="2"/>
                            <a:pt x="0" y="2"/>
                          </a:cubicBezTo>
                          <a:cubicBezTo>
                            <a:pt x="0" y="2"/>
                            <a:pt x="0" y="2"/>
                            <a:pt x="0" y="2"/>
                          </a:cubicBezTo>
                          <a:cubicBezTo>
                            <a:pt x="0" y="2"/>
                            <a:pt x="1" y="1"/>
                            <a:pt x="2" y="1"/>
                          </a:cubicBezTo>
                          <a:cubicBezTo>
                            <a:pt x="3" y="0"/>
                            <a:pt x="3" y="0"/>
                            <a:pt x="3" y="0"/>
                          </a:cubicBezTo>
                          <a:cubicBezTo>
                            <a:pt x="3" y="0"/>
                            <a:pt x="2" y="1"/>
                            <a:pt x="2"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14717"/>
                    <p:cNvSpPr>
                      <a:spLocks/>
                    </p:cNvSpPr>
                    <p:nvPr/>
                  </p:nvSpPr>
                  <p:spPr bwMode="auto">
                    <a:xfrm>
                      <a:off x="2331" y="424"/>
                      <a:ext cx="24" cy="17"/>
                    </a:xfrm>
                    <a:custGeom>
                      <a:avLst/>
                      <a:gdLst>
                        <a:gd name="T0" fmla="*/ 6 w 6"/>
                        <a:gd name="T1" fmla="*/ 1 h 4"/>
                        <a:gd name="T2" fmla="*/ 6 w 6"/>
                        <a:gd name="T3" fmla="*/ 2 h 4"/>
                        <a:gd name="T4" fmla="*/ 6 w 6"/>
                        <a:gd name="T5" fmla="*/ 2 h 4"/>
                        <a:gd name="T6" fmla="*/ 6 w 6"/>
                        <a:gd name="T7" fmla="*/ 3 h 4"/>
                        <a:gd name="T8" fmla="*/ 6 w 6"/>
                        <a:gd name="T9" fmla="*/ 3 h 4"/>
                        <a:gd name="T10" fmla="*/ 6 w 6"/>
                        <a:gd name="T11" fmla="*/ 3 h 4"/>
                        <a:gd name="T12" fmla="*/ 6 w 6"/>
                        <a:gd name="T13" fmla="*/ 3 h 4"/>
                        <a:gd name="T14" fmla="*/ 6 w 6"/>
                        <a:gd name="T15" fmla="*/ 2 h 4"/>
                        <a:gd name="T16" fmla="*/ 6 w 6"/>
                        <a:gd name="T17" fmla="*/ 3 h 4"/>
                        <a:gd name="T18" fmla="*/ 6 w 6"/>
                        <a:gd name="T19" fmla="*/ 3 h 4"/>
                        <a:gd name="T20" fmla="*/ 6 w 6"/>
                        <a:gd name="T21" fmla="*/ 3 h 4"/>
                        <a:gd name="T22" fmla="*/ 5 w 6"/>
                        <a:gd name="T23" fmla="*/ 4 h 4"/>
                        <a:gd name="T24" fmla="*/ 6 w 6"/>
                        <a:gd name="T25" fmla="*/ 3 h 4"/>
                        <a:gd name="T26" fmla="*/ 6 w 6"/>
                        <a:gd name="T27" fmla="*/ 3 h 4"/>
                        <a:gd name="T28" fmla="*/ 6 w 6"/>
                        <a:gd name="T29" fmla="*/ 3 h 4"/>
                        <a:gd name="T30" fmla="*/ 6 w 6"/>
                        <a:gd name="T31" fmla="*/ 3 h 4"/>
                        <a:gd name="T32" fmla="*/ 6 w 6"/>
                        <a:gd name="T33" fmla="*/ 2 h 4"/>
                        <a:gd name="T34" fmla="*/ 6 w 6"/>
                        <a:gd name="T35" fmla="*/ 2 h 4"/>
                        <a:gd name="T36" fmla="*/ 6 w 6"/>
                        <a:gd name="T37" fmla="*/ 1 h 4"/>
                        <a:gd name="T38" fmla="*/ 4 w 6"/>
                        <a:gd name="T39" fmla="*/ 0 h 4"/>
                        <a:gd name="T40" fmla="*/ 4 w 6"/>
                        <a:gd name="T41" fmla="*/ 0 h 4"/>
                        <a:gd name="T42" fmla="*/ 3 w 6"/>
                        <a:gd name="T43" fmla="*/ 0 h 4"/>
                        <a:gd name="T44" fmla="*/ 3 w 6"/>
                        <a:gd name="T45" fmla="*/ 0 h 4"/>
                        <a:gd name="T46" fmla="*/ 2 w 6"/>
                        <a:gd name="T47" fmla="*/ 1 h 4"/>
                        <a:gd name="T48" fmla="*/ 1 w 6"/>
                        <a:gd name="T49" fmla="*/ 1 h 4"/>
                        <a:gd name="T50" fmla="*/ 0 w 6"/>
                        <a:gd name="T51" fmla="*/ 1 h 4"/>
                        <a:gd name="T52" fmla="*/ 0 w 6"/>
                        <a:gd name="T53" fmla="*/ 1 h 4"/>
                        <a:gd name="T54" fmla="*/ 0 w 6"/>
                        <a:gd name="T55" fmla="*/ 1 h 4"/>
                        <a:gd name="T56" fmla="*/ 0 w 6"/>
                        <a:gd name="T57" fmla="*/ 1 h 4"/>
                        <a:gd name="T58" fmla="*/ 0 w 6"/>
                        <a:gd name="T59" fmla="*/ 0 h 4"/>
                        <a:gd name="T60" fmla="*/ 0 w 6"/>
                        <a:gd name="T61" fmla="*/ 0 h 4"/>
                        <a:gd name="T62" fmla="*/ 0 w 6"/>
                        <a:gd name="T63" fmla="*/ 0 h 4"/>
                        <a:gd name="T64" fmla="*/ 0 w 6"/>
                        <a:gd name="T65" fmla="*/ 0 h 4"/>
                        <a:gd name="T66" fmla="*/ 0 w 6"/>
                        <a:gd name="T67" fmla="*/ 0 h 4"/>
                        <a:gd name="T68" fmla="*/ 0 w 6"/>
                        <a:gd name="T69" fmla="*/ 0 h 4"/>
                        <a:gd name="T70" fmla="*/ 0 w 6"/>
                        <a:gd name="T71" fmla="*/ 0 h 4"/>
                        <a:gd name="T72" fmla="*/ 1 w 6"/>
                        <a:gd name="T73" fmla="*/ 0 h 4"/>
                        <a:gd name="T74" fmla="*/ 2 w 6"/>
                        <a:gd name="T75" fmla="*/ 0 h 4"/>
                        <a:gd name="T76" fmla="*/ 3 w 6"/>
                        <a:gd name="T77" fmla="*/ 0 h 4"/>
                        <a:gd name="T78" fmla="*/ 4 w 6"/>
                        <a:gd name="T79" fmla="*/ 0 h 4"/>
                        <a:gd name="T80" fmla="*/ 4 w 6"/>
                        <a:gd name="T81" fmla="*/ 0 h 4"/>
                        <a:gd name="T82" fmla="*/ 5 w 6"/>
                        <a:gd name="T83" fmla="*/ 0 h 4"/>
                        <a:gd name="T84" fmla="*/ 6 w 6"/>
                        <a:gd name="T8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 h="4">
                          <a:moveTo>
                            <a:pt x="6" y="1"/>
                          </a:moveTo>
                          <a:cubicBezTo>
                            <a:pt x="6" y="1"/>
                            <a:pt x="6" y="1"/>
                            <a:pt x="6" y="2"/>
                          </a:cubicBezTo>
                          <a:cubicBezTo>
                            <a:pt x="6" y="2"/>
                            <a:pt x="6" y="2"/>
                            <a:pt x="6" y="2"/>
                          </a:cubicBezTo>
                          <a:cubicBezTo>
                            <a:pt x="6" y="2"/>
                            <a:pt x="6" y="2"/>
                            <a:pt x="6" y="3"/>
                          </a:cubicBezTo>
                          <a:cubicBezTo>
                            <a:pt x="6" y="3"/>
                            <a:pt x="6" y="3"/>
                            <a:pt x="6" y="3"/>
                          </a:cubicBezTo>
                          <a:cubicBezTo>
                            <a:pt x="6" y="3"/>
                            <a:pt x="6" y="3"/>
                            <a:pt x="6" y="3"/>
                          </a:cubicBezTo>
                          <a:cubicBezTo>
                            <a:pt x="6" y="3"/>
                            <a:pt x="6" y="3"/>
                            <a:pt x="6" y="3"/>
                          </a:cubicBezTo>
                          <a:cubicBezTo>
                            <a:pt x="6" y="2"/>
                            <a:pt x="6" y="2"/>
                            <a:pt x="6" y="2"/>
                          </a:cubicBezTo>
                          <a:cubicBezTo>
                            <a:pt x="6" y="2"/>
                            <a:pt x="6" y="2"/>
                            <a:pt x="6" y="3"/>
                          </a:cubicBezTo>
                          <a:cubicBezTo>
                            <a:pt x="6" y="3"/>
                            <a:pt x="6" y="3"/>
                            <a:pt x="6" y="3"/>
                          </a:cubicBezTo>
                          <a:cubicBezTo>
                            <a:pt x="6" y="3"/>
                            <a:pt x="6" y="3"/>
                            <a:pt x="6" y="3"/>
                          </a:cubicBezTo>
                          <a:cubicBezTo>
                            <a:pt x="6" y="4"/>
                            <a:pt x="5" y="4"/>
                            <a:pt x="5" y="4"/>
                          </a:cubicBezTo>
                          <a:cubicBezTo>
                            <a:pt x="6" y="4"/>
                            <a:pt x="6" y="4"/>
                            <a:pt x="6" y="3"/>
                          </a:cubicBezTo>
                          <a:cubicBezTo>
                            <a:pt x="6" y="3"/>
                            <a:pt x="6" y="3"/>
                            <a:pt x="6" y="3"/>
                          </a:cubicBezTo>
                          <a:cubicBezTo>
                            <a:pt x="6" y="3"/>
                            <a:pt x="6" y="3"/>
                            <a:pt x="6" y="3"/>
                          </a:cubicBezTo>
                          <a:cubicBezTo>
                            <a:pt x="6" y="3"/>
                            <a:pt x="6" y="3"/>
                            <a:pt x="6" y="3"/>
                          </a:cubicBezTo>
                          <a:cubicBezTo>
                            <a:pt x="6" y="3"/>
                            <a:pt x="6" y="2"/>
                            <a:pt x="6" y="2"/>
                          </a:cubicBezTo>
                          <a:cubicBezTo>
                            <a:pt x="6" y="2"/>
                            <a:pt x="6" y="2"/>
                            <a:pt x="6" y="2"/>
                          </a:cubicBezTo>
                          <a:cubicBezTo>
                            <a:pt x="6" y="1"/>
                            <a:pt x="6" y="1"/>
                            <a:pt x="6" y="1"/>
                          </a:cubicBezTo>
                          <a:cubicBezTo>
                            <a:pt x="5" y="0"/>
                            <a:pt x="5" y="0"/>
                            <a:pt x="4" y="0"/>
                          </a:cubicBezTo>
                          <a:cubicBezTo>
                            <a:pt x="4" y="0"/>
                            <a:pt x="4" y="0"/>
                            <a:pt x="4" y="0"/>
                          </a:cubicBezTo>
                          <a:cubicBezTo>
                            <a:pt x="3" y="0"/>
                            <a:pt x="3" y="0"/>
                            <a:pt x="3" y="0"/>
                          </a:cubicBezTo>
                          <a:cubicBezTo>
                            <a:pt x="3" y="0"/>
                            <a:pt x="3" y="0"/>
                            <a:pt x="3" y="0"/>
                          </a:cubicBezTo>
                          <a:cubicBezTo>
                            <a:pt x="3" y="0"/>
                            <a:pt x="2" y="0"/>
                            <a:pt x="2" y="1"/>
                          </a:cubicBezTo>
                          <a:cubicBezTo>
                            <a:pt x="1" y="1"/>
                            <a:pt x="1" y="1"/>
                            <a:pt x="1" y="1"/>
                          </a:cubicBezTo>
                          <a:cubicBezTo>
                            <a:pt x="1" y="1"/>
                            <a:pt x="0" y="1"/>
                            <a:pt x="0"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0" y="0"/>
                          </a:cubicBezTo>
                          <a:cubicBezTo>
                            <a:pt x="1" y="0"/>
                            <a:pt x="1" y="0"/>
                            <a:pt x="1" y="0"/>
                          </a:cubicBezTo>
                          <a:cubicBezTo>
                            <a:pt x="1" y="0"/>
                            <a:pt x="2" y="0"/>
                            <a:pt x="2" y="0"/>
                          </a:cubicBezTo>
                          <a:cubicBezTo>
                            <a:pt x="2" y="0"/>
                            <a:pt x="3" y="0"/>
                            <a:pt x="3" y="0"/>
                          </a:cubicBezTo>
                          <a:cubicBezTo>
                            <a:pt x="4" y="0"/>
                            <a:pt x="4" y="0"/>
                            <a:pt x="4" y="0"/>
                          </a:cubicBezTo>
                          <a:cubicBezTo>
                            <a:pt x="4" y="0"/>
                            <a:pt x="4" y="0"/>
                            <a:pt x="4" y="0"/>
                          </a:cubicBezTo>
                          <a:cubicBezTo>
                            <a:pt x="5" y="0"/>
                            <a:pt x="5" y="0"/>
                            <a:pt x="5" y="0"/>
                          </a:cubicBezTo>
                          <a:cubicBezTo>
                            <a:pt x="6" y="1"/>
                            <a:pt x="6" y="1"/>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14718"/>
                    <p:cNvSpPr>
                      <a:spLocks/>
                    </p:cNvSpPr>
                    <p:nvPr/>
                  </p:nvSpPr>
                  <p:spPr bwMode="auto">
                    <a:xfrm>
                      <a:off x="2331" y="43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14719"/>
                    <p:cNvSpPr>
                      <a:spLocks/>
                    </p:cNvSpPr>
                    <p:nvPr/>
                  </p:nvSpPr>
                  <p:spPr bwMode="auto">
                    <a:xfrm>
                      <a:off x="2310" y="474"/>
                      <a:ext cx="9" cy="4"/>
                    </a:xfrm>
                    <a:custGeom>
                      <a:avLst/>
                      <a:gdLst>
                        <a:gd name="T0" fmla="*/ 1 w 2"/>
                        <a:gd name="T1" fmla="*/ 0 h 1"/>
                        <a:gd name="T2" fmla="*/ 2 w 2"/>
                        <a:gd name="T3" fmla="*/ 0 h 1"/>
                        <a:gd name="T4" fmla="*/ 1 w 2"/>
                        <a:gd name="T5" fmla="*/ 1 h 1"/>
                        <a:gd name="T6" fmla="*/ 0 w 2"/>
                        <a:gd name="T7" fmla="*/ 1 h 1"/>
                        <a:gd name="T8" fmla="*/ 0 w 2"/>
                        <a:gd name="T9" fmla="*/ 1 h 1"/>
                        <a:gd name="T10" fmla="*/ 0 w 2"/>
                        <a:gd name="T11" fmla="*/ 1 h 1"/>
                        <a:gd name="T12" fmla="*/ 0 w 2"/>
                        <a:gd name="T13" fmla="*/ 1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1" y="0"/>
                            <a:pt x="1" y="0"/>
                            <a:pt x="2" y="0"/>
                          </a:cubicBezTo>
                          <a:cubicBezTo>
                            <a:pt x="2" y="0"/>
                            <a:pt x="1" y="0"/>
                            <a:pt x="1" y="1"/>
                          </a:cubicBezTo>
                          <a:cubicBezTo>
                            <a:pt x="0" y="1"/>
                            <a:pt x="0" y="1"/>
                            <a:pt x="0" y="1"/>
                          </a:cubicBezTo>
                          <a:cubicBezTo>
                            <a:pt x="0" y="1"/>
                            <a:pt x="0" y="1"/>
                            <a:pt x="0" y="1"/>
                          </a:cubicBezTo>
                          <a:cubicBezTo>
                            <a:pt x="0" y="1"/>
                            <a:pt x="0" y="1"/>
                            <a:pt x="0" y="1"/>
                          </a:cubicBez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4720"/>
                    <p:cNvSpPr>
                      <a:spLocks noEditPoints="1"/>
                    </p:cNvSpPr>
                    <p:nvPr/>
                  </p:nvSpPr>
                  <p:spPr bwMode="auto">
                    <a:xfrm>
                      <a:off x="2278" y="441"/>
                      <a:ext cx="41" cy="41"/>
                    </a:xfrm>
                    <a:custGeom>
                      <a:avLst/>
                      <a:gdLst>
                        <a:gd name="T0" fmla="*/ 7 w 10"/>
                        <a:gd name="T1" fmla="*/ 1 h 10"/>
                        <a:gd name="T2" fmla="*/ 7 w 10"/>
                        <a:gd name="T3" fmla="*/ 0 h 10"/>
                        <a:gd name="T4" fmla="*/ 7 w 10"/>
                        <a:gd name="T5" fmla="*/ 0 h 10"/>
                        <a:gd name="T6" fmla="*/ 5 w 10"/>
                        <a:gd name="T7" fmla="*/ 0 h 10"/>
                        <a:gd name="T8" fmla="*/ 4 w 10"/>
                        <a:gd name="T9" fmla="*/ 0 h 10"/>
                        <a:gd name="T10" fmla="*/ 3 w 10"/>
                        <a:gd name="T11" fmla="*/ 0 h 10"/>
                        <a:gd name="T12" fmla="*/ 2 w 10"/>
                        <a:gd name="T13" fmla="*/ 0 h 10"/>
                        <a:gd name="T14" fmla="*/ 1 w 10"/>
                        <a:gd name="T15" fmla="*/ 1 h 10"/>
                        <a:gd name="T16" fmla="*/ 0 w 10"/>
                        <a:gd name="T17" fmla="*/ 3 h 10"/>
                        <a:gd name="T18" fmla="*/ 0 w 10"/>
                        <a:gd name="T19" fmla="*/ 4 h 10"/>
                        <a:gd name="T20" fmla="*/ 0 w 10"/>
                        <a:gd name="T21" fmla="*/ 6 h 10"/>
                        <a:gd name="T22" fmla="*/ 0 w 10"/>
                        <a:gd name="T23" fmla="*/ 6 h 10"/>
                        <a:gd name="T24" fmla="*/ 1 w 10"/>
                        <a:gd name="T25" fmla="*/ 7 h 10"/>
                        <a:gd name="T26" fmla="*/ 2 w 10"/>
                        <a:gd name="T27" fmla="*/ 8 h 10"/>
                        <a:gd name="T28" fmla="*/ 3 w 10"/>
                        <a:gd name="T29" fmla="*/ 9 h 10"/>
                        <a:gd name="T30" fmla="*/ 3 w 10"/>
                        <a:gd name="T31" fmla="*/ 9 h 10"/>
                        <a:gd name="T32" fmla="*/ 4 w 10"/>
                        <a:gd name="T33" fmla="*/ 10 h 10"/>
                        <a:gd name="T34" fmla="*/ 3 w 10"/>
                        <a:gd name="T35" fmla="*/ 9 h 10"/>
                        <a:gd name="T36" fmla="*/ 5 w 10"/>
                        <a:gd name="T37" fmla="*/ 10 h 10"/>
                        <a:gd name="T38" fmla="*/ 7 w 10"/>
                        <a:gd name="T39" fmla="*/ 9 h 10"/>
                        <a:gd name="T40" fmla="*/ 6 w 10"/>
                        <a:gd name="T41" fmla="*/ 9 h 10"/>
                        <a:gd name="T42" fmla="*/ 8 w 10"/>
                        <a:gd name="T43" fmla="*/ 8 h 10"/>
                        <a:gd name="T44" fmla="*/ 8 w 10"/>
                        <a:gd name="T45" fmla="*/ 8 h 10"/>
                        <a:gd name="T46" fmla="*/ 8 w 10"/>
                        <a:gd name="T47" fmla="*/ 8 h 10"/>
                        <a:gd name="T48" fmla="*/ 8 w 10"/>
                        <a:gd name="T49" fmla="*/ 8 h 10"/>
                        <a:gd name="T50" fmla="*/ 9 w 10"/>
                        <a:gd name="T51" fmla="*/ 7 h 10"/>
                        <a:gd name="T52" fmla="*/ 9 w 10"/>
                        <a:gd name="T53" fmla="*/ 7 h 10"/>
                        <a:gd name="T54" fmla="*/ 9 w 10"/>
                        <a:gd name="T55" fmla="*/ 6 h 10"/>
                        <a:gd name="T56" fmla="*/ 9 w 10"/>
                        <a:gd name="T57" fmla="*/ 6 h 10"/>
                        <a:gd name="T58" fmla="*/ 9 w 10"/>
                        <a:gd name="T59" fmla="*/ 6 h 10"/>
                        <a:gd name="T60" fmla="*/ 10 w 10"/>
                        <a:gd name="T61" fmla="*/ 5 h 10"/>
                        <a:gd name="T62" fmla="*/ 9 w 10"/>
                        <a:gd name="T63" fmla="*/ 2 h 10"/>
                        <a:gd name="T64" fmla="*/ 8 w 10"/>
                        <a:gd name="T65" fmla="*/ 1 h 10"/>
                        <a:gd name="T66" fmla="*/ 7 w 10"/>
                        <a:gd name="T67" fmla="*/ 1 h 10"/>
                        <a:gd name="T68" fmla="*/ 5 w 10"/>
                        <a:gd name="T69" fmla="*/ 9 h 10"/>
                        <a:gd name="T70" fmla="*/ 5 w 10"/>
                        <a:gd name="T71" fmla="*/ 9 h 10"/>
                        <a:gd name="T72" fmla="*/ 5 w 10"/>
                        <a:gd name="T73" fmla="*/ 9 h 10"/>
                        <a:gd name="T74" fmla="*/ 6 w 10"/>
                        <a:gd name="T75" fmla="*/ 9 h 10"/>
                        <a:gd name="T76" fmla="*/ 6 w 10"/>
                        <a:gd name="T77" fmla="*/ 9 h 10"/>
                        <a:gd name="T78" fmla="*/ 5 w 10"/>
                        <a:gd name="T7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 h="10">
                          <a:moveTo>
                            <a:pt x="7" y="1"/>
                          </a:moveTo>
                          <a:cubicBezTo>
                            <a:pt x="7" y="0"/>
                            <a:pt x="7" y="0"/>
                            <a:pt x="7" y="0"/>
                          </a:cubicBezTo>
                          <a:cubicBezTo>
                            <a:pt x="7" y="0"/>
                            <a:pt x="7" y="0"/>
                            <a:pt x="7" y="0"/>
                          </a:cubicBezTo>
                          <a:cubicBezTo>
                            <a:pt x="6" y="0"/>
                            <a:pt x="6" y="0"/>
                            <a:pt x="5" y="0"/>
                          </a:cubicBezTo>
                          <a:cubicBezTo>
                            <a:pt x="5" y="0"/>
                            <a:pt x="5" y="0"/>
                            <a:pt x="4" y="0"/>
                          </a:cubicBezTo>
                          <a:cubicBezTo>
                            <a:pt x="4" y="0"/>
                            <a:pt x="4" y="0"/>
                            <a:pt x="3" y="0"/>
                          </a:cubicBezTo>
                          <a:cubicBezTo>
                            <a:pt x="3" y="0"/>
                            <a:pt x="3" y="0"/>
                            <a:pt x="2" y="0"/>
                          </a:cubicBezTo>
                          <a:cubicBezTo>
                            <a:pt x="2" y="0"/>
                            <a:pt x="1" y="1"/>
                            <a:pt x="1" y="1"/>
                          </a:cubicBezTo>
                          <a:cubicBezTo>
                            <a:pt x="1" y="2"/>
                            <a:pt x="0" y="3"/>
                            <a:pt x="0" y="3"/>
                          </a:cubicBezTo>
                          <a:cubicBezTo>
                            <a:pt x="0" y="4"/>
                            <a:pt x="0" y="4"/>
                            <a:pt x="0" y="4"/>
                          </a:cubicBezTo>
                          <a:cubicBezTo>
                            <a:pt x="0" y="5"/>
                            <a:pt x="0" y="5"/>
                            <a:pt x="0" y="6"/>
                          </a:cubicBezTo>
                          <a:cubicBezTo>
                            <a:pt x="0" y="6"/>
                            <a:pt x="0" y="6"/>
                            <a:pt x="0" y="6"/>
                          </a:cubicBezTo>
                          <a:cubicBezTo>
                            <a:pt x="0" y="7"/>
                            <a:pt x="0" y="7"/>
                            <a:pt x="1" y="7"/>
                          </a:cubicBezTo>
                          <a:cubicBezTo>
                            <a:pt x="1" y="7"/>
                            <a:pt x="1" y="8"/>
                            <a:pt x="2" y="8"/>
                          </a:cubicBezTo>
                          <a:cubicBezTo>
                            <a:pt x="2" y="8"/>
                            <a:pt x="3" y="9"/>
                            <a:pt x="3" y="9"/>
                          </a:cubicBezTo>
                          <a:cubicBezTo>
                            <a:pt x="3" y="9"/>
                            <a:pt x="3" y="9"/>
                            <a:pt x="3" y="9"/>
                          </a:cubicBezTo>
                          <a:cubicBezTo>
                            <a:pt x="3" y="9"/>
                            <a:pt x="3" y="10"/>
                            <a:pt x="4" y="10"/>
                          </a:cubicBezTo>
                          <a:cubicBezTo>
                            <a:pt x="4" y="10"/>
                            <a:pt x="3" y="9"/>
                            <a:pt x="3" y="9"/>
                          </a:cubicBezTo>
                          <a:cubicBezTo>
                            <a:pt x="4" y="9"/>
                            <a:pt x="5" y="10"/>
                            <a:pt x="5" y="10"/>
                          </a:cubicBezTo>
                          <a:cubicBezTo>
                            <a:pt x="6" y="10"/>
                            <a:pt x="7" y="9"/>
                            <a:pt x="7" y="9"/>
                          </a:cubicBezTo>
                          <a:cubicBezTo>
                            <a:pt x="7" y="9"/>
                            <a:pt x="7" y="9"/>
                            <a:pt x="6" y="9"/>
                          </a:cubicBezTo>
                          <a:cubicBezTo>
                            <a:pt x="7" y="9"/>
                            <a:pt x="8" y="9"/>
                            <a:pt x="8" y="8"/>
                          </a:cubicBezTo>
                          <a:cubicBezTo>
                            <a:pt x="8" y="8"/>
                            <a:pt x="8" y="8"/>
                            <a:pt x="8" y="8"/>
                          </a:cubicBezTo>
                          <a:cubicBezTo>
                            <a:pt x="8" y="8"/>
                            <a:pt x="8" y="8"/>
                            <a:pt x="8" y="8"/>
                          </a:cubicBezTo>
                          <a:cubicBezTo>
                            <a:pt x="8" y="8"/>
                            <a:pt x="8" y="8"/>
                            <a:pt x="8" y="8"/>
                          </a:cubicBezTo>
                          <a:cubicBezTo>
                            <a:pt x="9" y="8"/>
                            <a:pt x="9" y="7"/>
                            <a:pt x="9" y="7"/>
                          </a:cubicBezTo>
                          <a:cubicBezTo>
                            <a:pt x="9" y="7"/>
                            <a:pt x="9" y="7"/>
                            <a:pt x="9" y="7"/>
                          </a:cubicBezTo>
                          <a:cubicBezTo>
                            <a:pt x="9" y="7"/>
                            <a:pt x="9" y="6"/>
                            <a:pt x="9" y="6"/>
                          </a:cubicBezTo>
                          <a:cubicBezTo>
                            <a:pt x="9" y="6"/>
                            <a:pt x="9" y="6"/>
                            <a:pt x="9" y="6"/>
                          </a:cubicBezTo>
                          <a:cubicBezTo>
                            <a:pt x="9" y="6"/>
                            <a:pt x="9" y="6"/>
                            <a:pt x="9" y="6"/>
                          </a:cubicBezTo>
                          <a:cubicBezTo>
                            <a:pt x="9" y="6"/>
                            <a:pt x="9" y="6"/>
                            <a:pt x="10" y="5"/>
                          </a:cubicBezTo>
                          <a:cubicBezTo>
                            <a:pt x="10" y="5"/>
                            <a:pt x="10" y="3"/>
                            <a:pt x="9" y="2"/>
                          </a:cubicBezTo>
                          <a:cubicBezTo>
                            <a:pt x="9" y="1"/>
                            <a:pt x="9" y="1"/>
                            <a:pt x="8" y="1"/>
                          </a:cubicBezTo>
                          <a:cubicBezTo>
                            <a:pt x="8" y="1"/>
                            <a:pt x="8" y="1"/>
                            <a:pt x="7" y="1"/>
                          </a:cubicBezTo>
                          <a:close/>
                          <a:moveTo>
                            <a:pt x="5" y="9"/>
                          </a:moveTo>
                          <a:cubicBezTo>
                            <a:pt x="5" y="9"/>
                            <a:pt x="5" y="9"/>
                            <a:pt x="5" y="9"/>
                          </a:cubicBezTo>
                          <a:cubicBezTo>
                            <a:pt x="5" y="9"/>
                            <a:pt x="5" y="9"/>
                            <a:pt x="5" y="9"/>
                          </a:cubicBezTo>
                          <a:cubicBezTo>
                            <a:pt x="6" y="9"/>
                            <a:pt x="6" y="9"/>
                            <a:pt x="6" y="9"/>
                          </a:cubicBezTo>
                          <a:cubicBezTo>
                            <a:pt x="6" y="9"/>
                            <a:pt x="6" y="9"/>
                            <a:pt x="6" y="9"/>
                          </a:cubicBezTo>
                          <a:cubicBezTo>
                            <a:pt x="5" y="10"/>
                            <a:pt x="5" y="9"/>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14721"/>
                    <p:cNvSpPr>
                      <a:spLocks/>
                    </p:cNvSpPr>
                    <p:nvPr/>
                  </p:nvSpPr>
                  <p:spPr bwMode="auto">
                    <a:xfrm>
                      <a:off x="2753" y="437"/>
                      <a:ext cx="4" cy="4"/>
                    </a:xfrm>
                    <a:custGeom>
                      <a:avLst/>
                      <a:gdLst>
                        <a:gd name="T0" fmla="*/ 1 w 1"/>
                        <a:gd name="T1" fmla="*/ 1 h 1"/>
                        <a:gd name="T2" fmla="*/ 0 w 1"/>
                        <a:gd name="T3" fmla="*/ 1 h 1"/>
                        <a:gd name="T4" fmla="*/ 0 w 1"/>
                        <a:gd name="T5" fmla="*/ 0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0" y="1"/>
                            <a:pt x="0" y="1"/>
                            <a:pt x="0" y="1"/>
                          </a:cubicBezTo>
                          <a:cubicBezTo>
                            <a:pt x="0" y="1"/>
                            <a:pt x="0" y="1"/>
                            <a:pt x="0" y="0"/>
                          </a:cubicBezTo>
                          <a:cubicBezTo>
                            <a:pt x="0" y="0"/>
                            <a:pt x="0" y="0"/>
                            <a:pt x="0"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4722"/>
                    <p:cNvSpPr>
                      <a:spLocks/>
                    </p:cNvSpPr>
                    <p:nvPr/>
                  </p:nvSpPr>
                  <p:spPr bwMode="auto">
                    <a:xfrm>
                      <a:off x="2220" y="-251"/>
                      <a:ext cx="74" cy="98"/>
                    </a:xfrm>
                    <a:custGeom>
                      <a:avLst/>
                      <a:gdLst>
                        <a:gd name="T0" fmla="*/ 8 w 18"/>
                        <a:gd name="T1" fmla="*/ 0 h 24"/>
                        <a:gd name="T2" fmla="*/ 13 w 18"/>
                        <a:gd name="T3" fmla="*/ 2 h 24"/>
                        <a:gd name="T4" fmla="*/ 17 w 18"/>
                        <a:gd name="T5" fmla="*/ 6 h 24"/>
                        <a:gd name="T6" fmla="*/ 18 w 18"/>
                        <a:gd name="T7" fmla="*/ 11 h 24"/>
                        <a:gd name="T8" fmla="*/ 16 w 18"/>
                        <a:gd name="T9" fmla="*/ 16 h 24"/>
                        <a:gd name="T10" fmla="*/ 13 w 18"/>
                        <a:gd name="T11" fmla="*/ 20 h 24"/>
                        <a:gd name="T12" fmla="*/ 4 w 18"/>
                        <a:gd name="T13" fmla="*/ 24 h 24"/>
                        <a:gd name="T14" fmla="*/ 4 w 18"/>
                        <a:gd name="T15" fmla="*/ 24 h 24"/>
                        <a:gd name="T16" fmla="*/ 4 w 18"/>
                        <a:gd name="T17" fmla="*/ 23 h 24"/>
                        <a:gd name="T18" fmla="*/ 12 w 18"/>
                        <a:gd name="T19" fmla="*/ 19 h 24"/>
                        <a:gd name="T20" fmla="*/ 15 w 18"/>
                        <a:gd name="T21" fmla="*/ 16 h 24"/>
                        <a:gd name="T22" fmla="*/ 15 w 18"/>
                        <a:gd name="T23" fmla="*/ 11 h 24"/>
                        <a:gd name="T24" fmla="*/ 14 w 18"/>
                        <a:gd name="T25" fmla="*/ 7 h 24"/>
                        <a:gd name="T26" fmla="*/ 10 w 18"/>
                        <a:gd name="T27" fmla="*/ 5 h 24"/>
                        <a:gd name="T28" fmla="*/ 6 w 18"/>
                        <a:gd name="T29" fmla="*/ 7 h 24"/>
                        <a:gd name="T30" fmla="*/ 5 w 18"/>
                        <a:gd name="T31" fmla="*/ 13 h 24"/>
                        <a:gd name="T32" fmla="*/ 7 w 18"/>
                        <a:gd name="T33" fmla="*/ 14 h 24"/>
                        <a:gd name="T34" fmla="*/ 7 w 18"/>
                        <a:gd name="T35" fmla="*/ 13 h 24"/>
                        <a:gd name="T36" fmla="*/ 7 w 18"/>
                        <a:gd name="T37" fmla="*/ 12 h 24"/>
                        <a:gd name="T38" fmla="*/ 7 w 18"/>
                        <a:gd name="T39" fmla="*/ 12 h 24"/>
                        <a:gd name="T40" fmla="*/ 7 w 18"/>
                        <a:gd name="T41" fmla="*/ 10 h 24"/>
                        <a:gd name="T42" fmla="*/ 8 w 18"/>
                        <a:gd name="T43" fmla="*/ 8 h 24"/>
                        <a:gd name="T44" fmla="*/ 11 w 18"/>
                        <a:gd name="T45" fmla="*/ 9 h 24"/>
                        <a:gd name="T46" fmla="*/ 11 w 18"/>
                        <a:gd name="T47" fmla="*/ 12 h 24"/>
                        <a:gd name="T48" fmla="*/ 9 w 18"/>
                        <a:gd name="T49" fmla="*/ 15 h 24"/>
                        <a:gd name="T50" fmla="*/ 9 w 18"/>
                        <a:gd name="T51" fmla="*/ 15 h 24"/>
                        <a:gd name="T52" fmla="*/ 6 w 18"/>
                        <a:gd name="T53" fmla="*/ 16 h 24"/>
                        <a:gd name="T54" fmla="*/ 5 w 18"/>
                        <a:gd name="T55" fmla="*/ 16 h 24"/>
                        <a:gd name="T56" fmla="*/ 0 w 18"/>
                        <a:gd name="T57" fmla="*/ 9 h 24"/>
                        <a:gd name="T58" fmla="*/ 2 w 18"/>
                        <a:gd name="T59" fmla="*/ 3 h 24"/>
                        <a:gd name="T60" fmla="*/ 8 w 18"/>
                        <a:gd name="T6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24">
                          <a:moveTo>
                            <a:pt x="8" y="0"/>
                          </a:moveTo>
                          <a:cubicBezTo>
                            <a:pt x="9" y="1"/>
                            <a:pt x="11" y="1"/>
                            <a:pt x="13" y="2"/>
                          </a:cubicBezTo>
                          <a:cubicBezTo>
                            <a:pt x="14" y="3"/>
                            <a:pt x="16" y="4"/>
                            <a:pt x="17" y="6"/>
                          </a:cubicBezTo>
                          <a:cubicBezTo>
                            <a:pt x="17" y="8"/>
                            <a:pt x="18" y="10"/>
                            <a:pt x="18" y="11"/>
                          </a:cubicBezTo>
                          <a:cubicBezTo>
                            <a:pt x="18" y="13"/>
                            <a:pt x="17" y="15"/>
                            <a:pt x="16" y="16"/>
                          </a:cubicBezTo>
                          <a:cubicBezTo>
                            <a:pt x="16" y="18"/>
                            <a:pt x="15" y="19"/>
                            <a:pt x="13" y="20"/>
                          </a:cubicBezTo>
                          <a:cubicBezTo>
                            <a:pt x="10" y="22"/>
                            <a:pt x="7" y="24"/>
                            <a:pt x="4" y="24"/>
                          </a:cubicBezTo>
                          <a:cubicBezTo>
                            <a:pt x="4" y="24"/>
                            <a:pt x="4" y="24"/>
                            <a:pt x="4" y="24"/>
                          </a:cubicBezTo>
                          <a:cubicBezTo>
                            <a:pt x="4" y="23"/>
                            <a:pt x="4" y="23"/>
                            <a:pt x="4" y="23"/>
                          </a:cubicBezTo>
                          <a:cubicBezTo>
                            <a:pt x="7" y="23"/>
                            <a:pt x="10" y="21"/>
                            <a:pt x="12" y="19"/>
                          </a:cubicBezTo>
                          <a:cubicBezTo>
                            <a:pt x="13" y="18"/>
                            <a:pt x="14" y="17"/>
                            <a:pt x="15" y="16"/>
                          </a:cubicBezTo>
                          <a:cubicBezTo>
                            <a:pt x="15" y="14"/>
                            <a:pt x="16" y="13"/>
                            <a:pt x="15" y="11"/>
                          </a:cubicBezTo>
                          <a:cubicBezTo>
                            <a:pt x="15" y="10"/>
                            <a:pt x="15" y="8"/>
                            <a:pt x="14" y="7"/>
                          </a:cubicBezTo>
                          <a:cubicBezTo>
                            <a:pt x="13" y="6"/>
                            <a:pt x="11" y="5"/>
                            <a:pt x="10" y="5"/>
                          </a:cubicBezTo>
                          <a:cubicBezTo>
                            <a:pt x="8" y="5"/>
                            <a:pt x="7" y="6"/>
                            <a:pt x="6" y="7"/>
                          </a:cubicBezTo>
                          <a:cubicBezTo>
                            <a:pt x="4" y="9"/>
                            <a:pt x="4" y="11"/>
                            <a:pt x="5" y="13"/>
                          </a:cubicBezTo>
                          <a:cubicBezTo>
                            <a:pt x="6" y="13"/>
                            <a:pt x="6" y="14"/>
                            <a:pt x="7" y="14"/>
                          </a:cubicBezTo>
                          <a:cubicBezTo>
                            <a:pt x="7" y="14"/>
                            <a:pt x="7" y="13"/>
                            <a:pt x="7" y="13"/>
                          </a:cubicBezTo>
                          <a:cubicBezTo>
                            <a:pt x="8" y="13"/>
                            <a:pt x="7" y="13"/>
                            <a:pt x="7" y="12"/>
                          </a:cubicBezTo>
                          <a:cubicBezTo>
                            <a:pt x="7" y="12"/>
                            <a:pt x="7" y="12"/>
                            <a:pt x="7" y="12"/>
                          </a:cubicBezTo>
                          <a:cubicBezTo>
                            <a:pt x="7" y="11"/>
                            <a:pt x="7" y="10"/>
                            <a:pt x="7" y="10"/>
                          </a:cubicBezTo>
                          <a:cubicBezTo>
                            <a:pt x="7" y="9"/>
                            <a:pt x="8" y="8"/>
                            <a:pt x="8" y="8"/>
                          </a:cubicBezTo>
                          <a:cubicBezTo>
                            <a:pt x="9" y="8"/>
                            <a:pt x="10" y="8"/>
                            <a:pt x="11" y="9"/>
                          </a:cubicBezTo>
                          <a:cubicBezTo>
                            <a:pt x="11" y="9"/>
                            <a:pt x="12" y="11"/>
                            <a:pt x="11" y="12"/>
                          </a:cubicBezTo>
                          <a:cubicBezTo>
                            <a:pt x="11" y="13"/>
                            <a:pt x="10" y="14"/>
                            <a:pt x="9" y="15"/>
                          </a:cubicBezTo>
                          <a:cubicBezTo>
                            <a:pt x="9" y="15"/>
                            <a:pt x="9" y="15"/>
                            <a:pt x="9" y="15"/>
                          </a:cubicBezTo>
                          <a:cubicBezTo>
                            <a:pt x="8" y="16"/>
                            <a:pt x="7" y="16"/>
                            <a:pt x="6" y="16"/>
                          </a:cubicBezTo>
                          <a:cubicBezTo>
                            <a:pt x="5" y="16"/>
                            <a:pt x="5" y="16"/>
                            <a:pt x="5" y="16"/>
                          </a:cubicBezTo>
                          <a:cubicBezTo>
                            <a:pt x="3" y="15"/>
                            <a:pt x="0" y="14"/>
                            <a:pt x="0" y="9"/>
                          </a:cubicBezTo>
                          <a:cubicBezTo>
                            <a:pt x="0" y="7"/>
                            <a:pt x="0" y="4"/>
                            <a:pt x="2" y="3"/>
                          </a:cubicBezTo>
                          <a:cubicBezTo>
                            <a:pt x="3" y="1"/>
                            <a:pt x="5"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14723"/>
                    <p:cNvSpPr>
                      <a:spLocks/>
                    </p:cNvSpPr>
                    <p:nvPr/>
                  </p:nvSpPr>
                  <p:spPr bwMode="auto">
                    <a:xfrm>
                      <a:off x="2269" y="-272"/>
                      <a:ext cx="29" cy="37"/>
                    </a:xfrm>
                    <a:custGeom>
                      <a:avLst/>
                      <a:gdLst>
                        <a:gd name="T0" fmla="*/ 3 w 7"/>
                        <a:gd name="T1" fmla="*/ 5 h 9"/>
                        <a:gd name="T2" fmla="*/ 1 w 7"/>
                        <a:gd name="T3" fmla="*/ 3 h 9"/>
                        <a:gd name="T4" fmla="*/ 0 w 7"/>
                        <a:gd name="T5" fmla="*/ 2 h 9"/>
                        <a:gd name="T6" fmla="*/ 0 w 7"/>
                        <a:gd name="T7" fmla="*/ 1 h 9"/>
                        <a:gd name="T8" fmla="*/ 1 w 7"/>
                        <a:gd name="T9" fmla="*/ 0 h 9"/>
                        <a:gd name="T10" fmla="*/ 3 w 7"/>
                        <a:gd name="T11" fmla="*/ 0 h 9"/>
                        <a:gd name="T12" fmla="*/ 6 w 7"/>
                        <a:gd name="T13" fmla="*/ 2 h 9"/>
                        <a:gd name="T14" fmla="*/ 7 w 7"/>
                        <a:gd name="T15" fmla="*/ 6 h 9"/>
                        <a:gd name="T16" fmla="*/ 7 w 7"/>
                        <a:gd name="T17" fmla="*/ 9 h 9"/>
                        <a:gd name="T18" fmla="*/ 6 w 7"/>
                        <a:gd name="T19" fmla="*/ 9 h 9"/>
                        <a:gd name="T20" fmla="*/ 5 w 7"/>
                        <a:gd name="T21" fmla="*/ 7 h 9"/>
                        <a:gd name="T22" fmla="*/ 3 w 7"/>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9">
                          <a:moveTo>
                            <a:pt x="3" y="5"/>
                          </a:moveTo>
                          <a:cubicBezTo>
                            <a:pt x="2" y="5"/>
                            <a:pt x="1" y="4"/>
                            <a:pt x="1" y="3"/>
                          </a:cubicBezTo>
                          <a:cubicBezTo>
                            <a:pt x="1" y="3"/>
                            <a:pt x="0" y="3"/>
                            <a:pt x="0" y="2"/>
                          </a:cubicBezTo>
                          <a:cubicBezTo>
                            <a:pt x="0" y="2"/>
                            <a:pt x="0" y="2"/>
                            <a:pt x="0" y="1"/>
                          </a:cubicBezTo>
                          <a:cubicBezTo>
                            <a:pt x="0" y="1"/>
                            <a:pt x="1" y="0"/>
                            <a:pt x="1" y="0"/>
                          </a:cubicBezTo>
                          <a:cubicBezTo>
                            <a:pt x="1" y="0"/>
                            <a:pt x="2" y="0"/>
                            <a:pt x="3" y="0"/>
                          </a:cubicBezTo>
                          <a:cubicBezTo>
                            <a:pt x="4" y="0"/>
                            <a:pt x="5" y="1"/>
                            <a:pt x="6" y="2"/>
                          </a:cubicBezTo>
                          <a:cubicBezTo>
                            <a:pt x="7" y="4"/>
                            <a:pt x="7" y="5"/>
                            <a:pt x="7" y="6"/>
                          </a:cubicBezTo>
                          <a:cubicBezTo>
                            <a:pt x="7" y="7"/>
                            <a:pt x="7" y="8"/>
                            <a:pt x="7" y="9"/>
                          </a:cubicBezTo>
                          <a:cubicBezTo>
                            <a:pt x="6" y="9"/>
                            <a:pt x="6" y="9"/>
                            <a:pt x="6" y="9"/>
                          </a:cubicBezTo>
                          <a:cubicBezTo>
                            <a:pt x="6" y="8"/>
                            <a:pt x="5" y="7"/>
                            <a:pt x="5" y="7"/>
                          </a:cubicBezTo>
                          <a:cubicBezTo>
                            <a:pt x="4" y="6"/>
                            <a:pt x="4" y="6"/>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4724"/>
                    <p:cNvSpPr>
                      <a:spLocks/>
                    </p:cNvSpPr>
                    <p:nvPr/>
                  </p:nvSpPr>
                  <p:spPr bwMode="auto">
                    <a:xfrm>
                      <a:off x="2290" y="-338"/>
                      <a:ext cx="20" cy="46"/>
                    </a:xfrm>
                    <a:custGeom>
                      <a:avLst/>
                      <a:gdLst>
                        <a:gd name="T0" fmla="*/ 4 w 5"/>
                        <a:gd name="T1" fmla="*/ 7 h 11"/>
                        <a:gd name="T2" fmla="*/ 3 w 5"/>
                        <a:gd name="T3" fmla="*/ 11 h 11"/>
                        <a:gd name="T4" fmla="*/ 2 w 5"/>
                        <a:gd name="T5" fmla="*/ 11 h 11"/>
                        <a:gd name="T6" fmla="*/ 1 w 5"/>
                        <a:gd name="T7" fmla="*/ 7 h 11"/>
                        <a:gd name="T8" fmla="*/ 1 w 5"/>
                        <a:gd name="T9" fmla="*/ 5 h 11"/>
                        <a:gd name="T10" fmla="*/ 1 w 5"/>
                        <a:gd name="T11" fmla="*/ 1 h 11"/>
                        <a:gd name="T12" fmla="*/ 3 w 5"/>
                        <a:gd name="T13" fmla="*/ 0 h 11"/>
                        <a:gd name="T14" fmla="*/ 5 w 5"/>
                        <a:gd name="T15" fmla="*/ 1 h 11"/>
                        <a:gd name="T16" fmla="*/ 5 w 5"/>
                        <a:gd name="T17" fmla="*/ 5 h 11"/>
                        <a:gd name="T18" fmla="*/ 4 w 5"/>
                        <a:gd name="T1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1">
                          <a:moveTo>
                            <a:pt x="4" y="7"/>
                          </a:moveTo>
                          <a:cubicBezTo>
                            <a:pt x="4" y="8"/>
                            <a:pt x="3" y="9"/>
                            <a:pt x="3" y="11"/>
                          </a:cubicBezTo>
                          <a:cubicBezTo>
                            <a:pt x="2" y="11"/>
                            <a:pt x="2" y="11"/>
                            <a:pt x="2" y="11"/>
                          </a:cubicBezTo>
                          <a:cubicBezTo>
                            <a:pt x="2" y="9"/>
                            <a:pt x="2" y="8"/>
                            <a:pt x="1" y="7"/>
                          </a:cubicBezTo>
                          <a:cubicBezTo>
                            <a:pt x="1" y="7"/>
                            <a:pt x="1" y="6"/>
                            <a:pt x="1" y="5"/>
                          </a:cubicBezTo>
                          <a:cubicBezTo>
                            <a:pt x="0" y="4"/>
                            <a:pt x="0" y="2"/>
                            <a:pt x="1" y="1"/>
                          </a:cubicBezTo>
                          <a:cubicBezTo>
                            <a:pt x="1" y="1"/>
                            <a:pt x="2" y="0"/>
                            <a:pt x="3" y="0"/>
                          </a:cubicBezTo>
                          <a:cubicBezTo>
                            <a:pt x="3" y="0"/>
                            <a:pt x="4" y="1"/>
                            <a:pt x="5" y="1"/>
                          </a:cubicBezTo>
                          <a:cubicBezTo>
                            <a:pt x="5" y="2"/>
                            <a:pt x="5" y="4"/>
                            <a:pt x="5" y="5"/>
                          </a:cubicBezTo>
                          <a:cubicBezTo>
                            <a:pt x="5" y="6"/>
                            <a:pt x="4"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4725"/>
                    <p:cNvSpPr>
                      <a:spLocks noEditPoints="1"/>
                    </p:cNvSpPr>
                    <p:nvPr/>
                  </p:nvSpPr>
                  <p:spPr bwMode="auto">
                    <a:xfrm>
                      <a:off x="2273" y="-288"/>
                      <a:ext cx="9" cy="8"/>
                    </a:xfrm>
                    <a:custGeom>
                      <a:avLst/>
                      <a:gdLst>
                        <a:gd name="T0" fmla="*/ 2 w 2"/>
                        <a:gd name="T1" fmla="*/ 1 h 2"/>
                        <a:gd name="T2" fmla="*/ 1 w 2"/>
                        <a:gd name="T3" fmla="*/ 0 h 2"/>
                        <a:gd name="T4" fmla="*/ 0 w 2"/>
                        <a:gd name="T5" fmla="*/ 1 h 2"/>
                        <a:gd name="T6" fmla="*/ 0 w 2"/>
                        <a:gd name="T7" fmla="*/ 2 h 2"/>
                        <a:gd name="T8" fmla="*/ 1 w 2"/>
                        <a:gd name="T9" fmla="*/ 2 h 2"/>
                        <a:gd name="T10" fmla="*/ 1 w 2"/>
                        <a:gd name="T11" fmla="*/ 2 h 2"/>
                        <a:gd name="T12" fmla="*/ 2 w 2"/>
                        <a:gd name="T13" fmla="*/ 1 h 2"/>
                        <a:gd name="T14" fmla="*/ 1 w 2"/>
                        <a:gd name="T15" fmla="*/ 2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1"/>
                          </a:moveTo>
                          <a:cubicBezTo>
                            <a:pt x="2" y="0"/>
                            <a:pt x="2" y="0"/>
                            <a:pt x="1" y="0"/>
                          </a:cubicBezTo>
                          <a:cubicBezTo>
                            <a:pt x="0" y="0"/>
                            <a:pt x="0" y="0"/>
                            <a:pt x="0" y="1"/>
                          </a:cubicBezTo>
                          <a:cubicBezTo>
                            <a:pt x="0" y="1"/>
                            <a:pt x="0" y="2"/>
                            <a:pt x="0" y="2"/>
                          </a:cubicBezTo>
                          <a:cubicBezTo>
                            <a:pt x="0" y="2"/>
                            <a:pt x="1" y="2"/>
                            <a:pt x="1" y="2"/>
                          </a:cubicBezTo>
                          <a:cubicBezTo>
                            <a:pt x="1" y="2"/>
                            <a:pt x="1" y="2"/>
                            <a:pt x="1" y="2"/>
                          </a:cubicBezTo>
                          <a:cubicBezTo>
                            <a:pt x="2" y="2"/>
                            <a:pt x="2" y="2"/>
                            <a:pt x="2" y="1"/>
                          </a:cubicBezTo>
                          <a:close/>
                          <a:moveTo>
                            <a:pt x="1" y="2"/>
                          </a:move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4726"/>
                    <p:cNvSpPr>
                      <a:spLocks/>
                    </p:cNvSpPr>
                    <p:nvPr/>
                  </p:nvSpPr>
                  <p:spPr bwMode="auto">
                    <a:xfrm>
                      <a:off x="2302" y="-247"/>
                      <a:ext cx="74" cy="90"/>
                    </a:xfrm>
                    <a:custGeom>
                      <a:avLst/>
                      <a:gdLst>
                        <a:gd name="T0" fmla="*/ 13 w 18"/>
                        <a:gd name="T1" fmla="*/ 15 h 22"/>
                        <a:gd name="T2" fmla="*/ 11 w 18"/>
                        <a:gd name="T3" fmla="*/ 15 h 22"/>
                        <a:gd name="T4" fmla="*/ 9 w 18"/>
                        <a:gd name="T5" fmla="*/ 14 h 22"/>
                        <a:gd name="T6" fmla="*/ 9 w 18"/>
                        <a:gd name="T7" fmla="*/ 14 h 22"/>
                        <a:gd name="T8" fmla="*/ 6 w 18"/>
                        <a:gd name="T9" fmla="*/ 12 h 22"/>
                        <a:gd name="T10" fmla="*/ 7 w 18"/>
                        <a:gd name="T11" fmla="*/ 8 h 22"/>
                        <a:gd name="T12" fmla="*/ 9 w 18"/>
                        <a:gd name="T13" fmla="*/ 7 h 22"/>
                        <a:gd name="T14" fmla="*/ 11 w 18"/>
                        <a:gd name="T15" fmla="*/ 9 h 22"/>
                        <a:gd name="T16" fmla="*/ 11 w 18"/>
                        <a:gd name="T17" fmla="*/ 11 h 22"/>
                        <a:gd name="T18" fmla="*/ 11 w 18"/>
                        <a:gd name="T19" fmla="*/ 11 h 22"/>
                        <a:gd name="T20" fmla="*/ 10 w 18"/>
                        <a:gd name="T21" fmla="*/ 12 h 22"/>
                        <a:gd name="T22" fmla="*/ 11 w 18"/>
                        <a:gd name="T23" fmla="*/ 13 h 22"/>
                        <a:gd name="T24" fmla="*/ 12 w 18"/>
                        <a:gd name="T25" fmla="*/ 12 h 22"/>
                        <a:gd name="T26" fmla="*/ 11 w 18"/>
                        <a:gd name="T27" fmla="*/ 6 h 22"/>
                        <a:gd name="T28" fmla="*/ 8 w 18"/>
                        <a:gd name="T29" fmla="*/ 5 h 22"/>
                        <a:gd name="T30" fmla="*/ 4 w 18"/>
                        <a:gd name="T31" fmla="*/ 7 h 22"/>
                        <a:gd name="T32" fmla="*/ 2 w 18"/>
                        <a:gd name="T33" fmla="*/ 11 h 22"/>
                        <a:gd name="T34" fmla="*/ 3 w 18"/>
                        <a:gd name="T35" fmla="*/ 15 h 22"/>
                        <a:gd name="T36" fmla="*/ 6 w 18"/>
                        <a:gd name="T37" fmla="*/ 19 h 22"/>
                        <a:gd name="T38" fmla="*/ 15 w 18"/>
                        <a:gd name="T39" fmla="*/ 22 h 22"/>
                        <a:gd name="T40" fmla="*/ 15 w 18"/>
                        <a:gd name="T41" fmla="*/ 22 h 22"/>
                        <a:gd name="T42" fmla="*/ 15 w 18"/>
                        <a:gd name="T43" fmla="*/ 22 h 22"/>
                        <a:gd name="T44" fmla="*/ 14 w 18"/>
                        <a:gd name="T45" fmla="*/ 22 h 22"/>
                        <a:gd name="T46" fmla="*/ 6 w 18"/>
                        <a:gd name="T47" fmla="*/ 20 h 22"/>
                        <a:gd name="T48" fmla="*/ 2 w 18"/>
                        <a:gd name="T49" fmla="*/ 16 h 22"/>
                        <a:gd name="T50" fmla="*/ 0 w 18"/>
                        <a:gd name="T51" fmla="*/ 12 h 22"/>
                        <a:gd name="T52" fmla="*/ 1 w 18"/>
                        <a:gd name="T53" fmla="*/ 6 h 22"/>
                        <a:gd name="T54" fmla="*/ 4 w 18"/>
                        <a:gd name="T55" fmla="*/ 2 h 22"/>
                        <a:gd name="T56" fmla="*/ 10 w 18"/>
                        <a:gd name="T57" fmla="*/ 0 h 22"/>
                        <a:gd name="T58" fmla="*/ 18 w 18"/>
                        <a:gd name="T59" fmla="*/ 7 h 22"/>
                        <a:gd name="T60" fmla="*/ 13 w 18"/>
                        <a:gd name="T61" fmla="*/ 1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22">
                          <a:moveTo>
                            <a:pt x="13" y="15"/>
                          </a:moveTo>
                          <a:cubicBezTo>
                            <a:pt x="13" y="15"/>
                            <a:pt x="12" y="15"/>
                            <a:pt x="11" y="15"/>
                          </a:cubicBezTo>
                          <a:cubicBezTo>
                            <a:pt x="11" y="15"/>
                            <a:pt x="10" y="15"/>
                            <a:pt x="9" y="14"/>
                          </a:cubicBezTo>
                          <a:cubicBezTo>
                            <a:pt x="9" y="14"/>
                            <a:pt x="9" y="14"/>
                            <a:pt x="9" y="14"/>
                          </a:cubicBezTo>
                          <a:cubicBezTo>
                            <a:pt x="8" y="13"/>
                            <a:pt x="7" y="13"/>
                            <a:pt x="6" y="12"/>
                          </a:cubicBezTo>
                          <a:cubicBezTo>
                            <a:pt x="6" y="10"/>
                            <a:pt x="6" y="9"/>
                            <a:pt x="7" y="8"/>
                          </a:cubicBezTo>
                          <a:cubicBezTo>
                            <a:pt x="7" y="7"/>
                            <a:pt x="8" y="7"/>
                            <a:pt x="9" y="7"/>
                          </a:cubicBezTo>
                          <a:cubicBezTo>
                            <a:pt x="10" y="7"/>
                            <a:pt x="10" y="8"/>
                            <a:pt x="11" y="9"/>
                          </a:cubicBezTo>
                          <a:cubicBezTo>
                            <a:pt x="11" y="10"/>
                            <a:pt x="11" y="10"/>
                            <a:pt x="11" y="11"/>
                          </a:cubicBezTo>
                          <a:cubicBezTo>
                            <a:pt x="11" y="11"/>
                            <a:pt x="11" y="11"/>
                            <a:pt x="11" y="11"/>
                          </a:cubicBezTo>
                          <a:cubicBezTo>
                            <a:pt x="10" y="12"/>
                            <a:pt x="10" y="12"/>
                            <a:pt x="10" y="12"/>
                          </a:cubicBezTo>
                          <a:cubicBezTo>
                            <a:pt x="11" y="12"/>
                            <a:pt x="11" y="13"/>
                            <a:pt x="11" y="13"/>
                          </a:cubicBezTo>
                          <a:cubicBezTo>
                            <a:pt x="12" y="13"/>
                            <a:pt x="12" y="12"/>
                            <a:pt x="12" y="12"/>
                          </a:cubicBezTo>
                          <a:cubicBezTo>
                            <a:pt x="14" y="10"/>
                            <a:pt x="13" y="8"/>
                            <a:pt x="11" y="6"/>
                          </a:cubicBezTo>
                          <a:cubicBezTo>
                            <a:pt x="11" y="5"/>
                            <a:pt x="9" y="5"/>
                            <a:pt x="8" y="5"/>
                          </a:cubicBezTo>
                          <a:cubicBezTo>
                            <a:pt x="6" y="5"/>
                            <a:pt x="5" y="5"/>
                            <a:pt x="4" y="7"/>
                          </a:cubicBezTo>
                          <a:cubicBezTo>
                            <a:pt x="3" y="8"/>
                            <a:pt x="2" y="10"/>
                            <a:pt x="2" y="11"/>
                          </a:cubicBezTo>
                          <a:cubicBezTo>
                            <a:pt x="2" y="13"/>
                            <a:pt x="3" y="14"/>
                            <a:pt x="3" y="15"/>
                          </a:cubicBezTo>
                          <a:cubicBezTo>
                            <a:pt x="4" y="17"/>
                            <a:pt x="5" y="18"/>
                            <a:pt x="6" y="19"/>
                          </a:cubicBezTo>
                          <a:cubicBezTo>
                            <a:pt x="9" y="21"/>
                            <a:pt x="12" y="22"/>
                            <a:pt x="15" y="22"/>
                          </a:cubicBezTo>
                          <a:cubicBezTo>
                            <a:pt x="15" y="22"/>
                            <a:pt x="15" y="22"/>
                            <a:pt x="15" y="22"/>
                          </a:cubicBezTo>
                          <a:cubicBezTo>
                            <a:pt x="15" y="22"/>
                            <a:pt x="15" y="22"/>
                            <a:pt x="15" y="22"/>
                          </a:cubicBezTo>
                          <a:cubicBezTo>
                            <a:pt x="15" y="22"/>
                            <a:pt x="14" y="22"/>
                            <a:pt x="14" y="22"/>
                          </a:cubicBezTo>
                          <a:cubicBezTo>
                            <a:pt x="11" y="22"/>
                            <a:pt x="8" y="22"/>
                            <a:pt x="6" y="20"/>
                          </a:cubicBezTo>
                          <a:cubicBezTo>
                            <a:pt x="4" y="19"/>
                            <a:pt x="3" y="18"/>
                            <a:pt x="2" y="16"/>
                          </a:cubicBezTo>
                          <a:cubicBezTo>
                            <a:pt x="1" y="15"/>
                            <a:pt x="0" y="13"/>
                            <a:pt x="0" y="12"/>
                          </a:cubicBezTo>
                          <a:cubicBezTo>
                            <a:pt x="0" y="10"/>
                            <a:pt x="0" y="8"/>
                            <a:pt x="1" y="6"/>
                          </a:cubicBezTo>
                          <a:cubicBezTo>
                            <a:pt x="1" y="4"/>
                            <a:pt x="2" y="3"/>
                            <a:pt x="4" y="2"/>
                          </a:cubicBezTo>
                          <a:cubicBezTo>
                            <a:pt x="6" y="0"/>
                            <a:pt x="8" y="0"/>
                            <a:pt x="10" y="0"/>
                          </a:cubicBezTo>
                          <a:cubicBezTo>
                            <a:pt x="14" y="0"/>
                            <a:pt x="18" y="3"/>
                            <a:pt x="18" y="7"/>
                          </a:cubicBezTo>
                          <a:cubicBezTo>
                            <a:pt x="18" y="12"/>
                            <a:pt x="15" y="14"/>
                            <a:pt x="1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4727"/>
                    <p:cNvSpPr>
                      <a:spLocks/>
                    </p:cNvSpPr>
                    <p:nvPr/>
                  </p:nvSpPr>
                  <p:spPr bwMode="auto">
                    <a:xfrm>
                      <a:off x="2294" y="-235"/>
                      <a:ext cx="8" cy="12"/>
                    </a:xfrm>
                    <a:custGeom>
                      <a:avLst/>
                      <a:gdLst>
                        <a:gd name="T0" fmla="*/ 0 w 2"/>
                        <a:gd name="T1" fmla="*/ 1 h 3"/>
                        <a:gd name="T2" fmla="*/ 2 w 2"/>
                        <a:gd name="T3" fmla="*/ 1 h 3"/>
                        <a:gd name="T4" fmla="*/ 2 w 2"/>
                        <a:gd name="T5" fmla="*/ 2 h 3"/>
                        <a:gd name="T6" fmla="*/ 1 w 2"/>
                        <a:gd name="T7" fmla="*/ 3 h 3"/>
                        <a:gd name="T8" fmla="*/ 0 w 2"/>
                        <a:gd name="T9" fmla="*/ 3 h 3"/>
                        <a:gd name="T10" fmla="*/ 0 w 2"/>
                        <a:gd name="T11" fmla="*/ 2 h 3"/>
                        <a:gd name="T12" fmla="*/ 0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1"/>
                          </a:moveTo>
                          <a:cubicBezTo>
                            <a:pt x="0" y="1"/>
                            <a:pt x="1" y="0"/>
                            <a:pt x="2" y="1"/>
                          </a:cubicBezTo>
                          <a:cubicBezTo>
                            <a:pt x="2" y="1"/>
                            <a:pt x="2" y="2"/>
                            <a:pt x="2" y="2"/>
                          </a:cubicBezTo>
                          <a:cubicBezTo>
                            <a:pt x="2" y="3"/>
                            <a:pt x="1" y="3"/>
                            <a:pt x="1" y="3"/>
                          </a:cubicBezTo>
                          <a:cubicBezTo>
                            <a:pt x="1" y="3"/>
                            <a:pt x="1" y="3"/>
                            <a:pt x="0" y="3"/>
                          </a:cubicBezTo>
                          <a:cubicBezTo>
                            <a:pt x="0" y="3"/>
                            <a:pt x="0" y="2"/>
                            <a:pt x="0" y="2"/>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4728"/>
                    <p:cNvSpPr>
                      <a:spLocks/>
                    </p:cNvSpPr>
                    <p:nvPr/>
                  </p:nvSpPr>
                  <p:spPr bwMode="auto">
                    <a:xfrm>
                      <a:off x="2237" y="-321"/>
                      <a:ext cx="131" cy="70"/>
                    </a:xfrm>
                    <a:custGeom>
                      <a:avLst/>
                      <a:gdLst>
                        <a:gd name="T0" fmla="*/ 30 w 32"/>
                        <a:gd name="T1" fmla="*/ 13 h 17"/>
                        <a:gd name="T2" fmla="*/ 27 w 32"/>
                        <a:gd name="T3" fmla="*/ 14 h 17"/>
                        <a:gd name="T4" fmla="*/ 27 w 32"/>
                        <a:gd name="T5" fmla="*/ 14 h 17"/>
                        <a:gd name="T6" fmla="*/ 25 w 32"/>
                        <a:gd name="T7" fmla="*/ 13 h 17"/>
                        <a:gd name="T8" fmla="*/ 24 w 32"/>
                        <a:gd name="T9" fmla="*/ 11 h 17"/>
                        <a:gd name="T10" fmla="*/ 25 w 32"/>
                        <a:gd name="T11" fmla="*/ 10 h 17"/>
                        <a:gd name="T12" fmla="*/ 25 w 32"/>
                        <a:gd name="T13" fmla="*/ 10 h 17"/>
                        <a:gd name="T14" fmla="*/ 27 w 32"/>
                        <a:gd name="T15" fmla="*/ 9 h 17"/>
                        <a:gd name="T16" fmla="*/ 27 w 32"/>
                        <a:gd name="T17" fmla="*/ 8 h 17"/>
                        <a:gd name="T18" fmla="*/ 27 w 32"/>
                        <a:gd name="T19" fmla="*/ 8 h 17"/>
                        <a:gd name="T20" fmla="*/ 27 w 32"/>
                        <a:gd name="T21" fmla="*/ 7 h 17"/>
                        <a:gd name="T22" fmla="*/ 25 w 32"/>
                        <a:gd name="T23" fmla="*/ 5 h 17"/>
                        <a:gd name="T24" fmla="*/ 21 w 32"/>
                        <a:gd name="T25" fmla="*/ 6 h 17"/>
                        <a:gd name="T26" fmla="*/ 19 w 32"/>
                        <a:gd name="T27" fmla="*/ 8 h 17"/>
                        <a:gd name="T28" fmla="*/ 16 w 32"/>
                        <a:gd name="T29" fmla="*/ 17 h 17"/>
                        <a:gd name="T30" fmla="*/ 15 w 32"/>
                        <a:gd name="T31" fmla="*/ 17 h 17"/>
                        <a:gd name="T32" fmla="*/ 15 w 32"/>
                        <a:gd name="T33" fmla="*/ 17 h 17"/>
                        <a:gd name="T34" fmla="*/ 13 w 32"/>
                        <a:gd name="T35" fmla="*/ 8 h 17"/>
                        <a:gd name="T36" fmla="*/ 10 w 32"/>
                        <a:gd name="T37" fmla="*/ 6 h 17"/>
                        <a:gd name="T38" fmla="*/ 7 w 32"/>
                        <a:gd name="T39" fmla="*/ 5 h 17"/>
                        <a:gd name="T40" fmla="*/ 5 w 32"/>
                        <a:gd name="T41" fmla="*/ 6 h 17"/>
                        <a:gd name="T42" fmla="*/ 4 w 32"/>
                        <a:gd name="T43" fmla="*/ 7 h 17"/>
                        <a:gd name="T44" fmla="*/ 4 w 32"/>
                        <a:gd name="T45" fmla="*/ 8 h 17"/>
                        <a:gd name="T46" fmla="*/ 5 w 32"/>
                        <a:gd name="T47" fmla="*/ 9 h 17"/>
                        <a:gd name="T48" fmla="*/ 6 w 32"/>
                        <a:gd name="T49" fmla="*/ 10 h 17"/>
                        <a:gd name="T50" fmla="*/ 8 w 32"/>
                        <a:gd name="T51" fmla="*/ 11 h 17"/>
                        <a:gd name="T52" fmla="*/ 6 w 32"/>
                        <a:gd name="T53" fmla="*/ 12 h 17"/>
                        <a:gd name="T54" fmla="*/ 4 w 32"/>
                        <a:gd name="T55" fmla="*/ 13 h 17"/>
                        <a:gd name="T56" fmla="*/ 1 w 32"/>
                        <a:gd name="T57" fmla="*/ 11 h 17"/>
                        <a:gd name="T58" fmla="*/ 0 w 32"/>
                        <a:gd name="T59" fmla="*/ 8 h 17"/>
                        <a:gd name="T60" fmla="*/ 0 w 32"/>
                        <a:gd name="T61" fmla="*/ 6 h 17"/>
                        <a:gd name="T62" fmla="*/ 0 w 32"/>
                        <a:gd name="T63" fmla="*/ 4 h 17"/>
                        <a:gd name="T64" fmla="*/ 7 w 32"/>
                        <a:gd name="T65" fmla="*/ 0 h 17"/>
                        <a:gd name="T66" fmla="*/ 7 w 32"/>
                        <a:gd name="T67" fmla="*/ 0 h 17"/>
                        <a:gd name="T68" fmla="*/ 10 w 32"/>
                        <a:gd name="T69" fmla="*/ 1 h 17"/>
                        <a:gd name="T70" fmla="*/ 13 w 32"/>
                        <a:gd name="T71" fmla="*/ 3 h 17"/>
                        <a:gd name="T72" fmla="*/ 15 w 32"/>
                        <a:gd name="T73" fmla="*/ 7 h 17"/>
                        <a:gd name="T74" fmla="*/ 16 w 32"/>
                        <a:gd name="T75" fmla="*/ 12 h 17"/>
                        <a:gd name="T76" fmla="*/ 16 w 32"/>
                        <a:gd name="T77" fmla="*/ 13 h 17"/>
                        <a:gd name="T78" fmla="*/ 16 w 32"/>
                        <a:gd name="T79" fmla="*/ 12 h 17"/>
                        <a:gd name="T80" fmla="*/ 17 w 32"/>
                        <a:gd name="T81" fmla="*/ 7 h 17"/>
                        <a:gd name="T82" fmla="*/ 19 w 32"/>
                        <a:gd name="T83" fmla="*/ 3 h 17"/>
                        <a:gd name="T84" fmla="*/ 22 w 32"/>
                        <a:gd name="T85" fmla="*/ 2 h 17"/>
                        <a:gd name="T86" fmla="*/ 25 w 32"/>
                        <a:gd name="T87" fmla="*/ 1 h 17"/>
                        <a:gd name="T88" fmla="*/ 32 w 32"/>
                        <a:gd name="T89" fmla="*/ 6 h 17"/>
                        <a:gd name="T90" fmla="*/ 32 w 32"/>
                        <a:gd name="T91" fmla="*/ 8 h 17"/>
                        <a:gd name="T92" fmla="*/ 32 w 32"/>
                        <a:gd name="T93" fmla="*/ 10 h 17"/>
                        <a:gd name="T94" fmla="*/ 30 w 32"/>
                        <a:gd name="T95"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 h="17">
                          <a:moveTo>
                            <a:pt x="30" y="13"/>
                          </a:moveTo>
                          <a:cubicBezTo>
                            <a:pt x="29" y="13"/>
                            <a:pt x="28" y="14"/>
                            <a:pt x="27" y="14"/>
                          </a:cubicBezTo>
                          <a:cubicBezTo>
                            <a:pt x="27" y="14"/>
                            <a:pt x="27" y="14"/>
                            <a:pt x="27" y="14"/>
                          </a:cubicBezTo>
                          <a:cubicBezTo>
                            <a:pt x="26" y="13"/>
                            <a:pt x="25" y="13"/>
                            <a:pt x="25" y="13"/>
                          </a:cubicBezTo>
                          <a:cubicBezTo>
                            <a:pt x="24" y="12"/>
                            <a:pt x="23" y="12"/>
                            <a:pt x="24" y="11"/>
                          </a:cubicBezTo>
                          <a:cubicBezTo>
                            <a:pt x="24" y="11"/>
                            <a:pt x="24" y="10"/>
                            <a:pt x="25" y="10"/>
                          </a:cubicBezTo>
                          <a:cubicBezTo>
                            <a:pt x="25" y="10"/>
                            <a:pt x="25" y="10"/>
                            <a:pt x="25" y="10"/>
                          </a:cubicBezTo>
                          <a:cubicBezTo>
                            <a:pt x="26" y="10"/>
                            <a:pt x="27" y="10"/>
                            <a:pt x="27" y="9"/>
                          </a:cubicBezTo>
                          <a:cubicBezTo>
                            <a:pt x="27" y="9"/>
                            <a:pt x="27" y="9"/>
                            <a:pt x="27" y="8"/>
                          </a:cubicBezTo>
                          <a:cubicBezTo>
                            <a:pt x="27" y="8"/>
                            <a:pt x="27" y="8"/>
                            <a:pt x="27" y="8"/>
                          </a:cubicBezTo>
                          <a:cubicBezTo>
                            <a:pt x="27" y="8"/>
                            <a:pt x="27" y="7"/>
                            <a:pt x="27" y="7"/>
                          </a:cubicBezTo>
                          <a:cubicBezTo>
                            <a:pt x="27" y="7"/>
                            <a:pt x="26" y="6"/>
                            <a:pt x="25" y="5"/>
                          </a:cubicBezTo>
                          <a:cubicBezTo>
                            <a:pt x="24" y="5"/>
                            <a:pt x="23" y="5"/>
                            <a:pt x="21" y="6"/>
                          </a:cubicBezTo>
                          <a:cubicBezTo>
                            <a:pt x="21" y="7"/>
                            <a:pt x="20" y="7"/>
                            <a:pt x="19" y="8"/>
                          </a:cubicBezTo>
                          <a:cubicBezTo>
                            <a:pt x="17" y="11"/>
                            <a:pt x="17" y="13"/>
                            <a:pt x="16" y="17"/>
                          </a:cubicBezTo>
                          <a:cubicBezTo>
                            <a:pt x="15" y="17"/>
                            <a:pt x="15" y="17"/>
                            <a:pt x="15" y="17"/>
                          </a:cubicBezTo>
                          <a:cubicBezTo>
                            <a:pt x="15" y="17"/>
                            <a:pt x="15" y="17"/>
                            <a:pt x="15" y="17"/>
                          </a:cubicBezTo>
                          <a:cubicBezTo>
                            <a:pt x="15" y="13"/>
                            <a:pt x="14" y="11"/>
                            <a:pt x="13" y="8"/>
                          </a:cubicBezTo>
                          <a:cubicBezTo>
                            <a:pt x="12" y="7"/>
                            <a:pt x="11" y="6"/>
                            <a:pt x="10" y="6"/>
                          </a:cubicBezTo>
                          <a:cubicBezTo>
                            <a:pt x="9" y="5"/>
                            <a:pt x="8" y="4"/>
                            <a:pt x="7" y="5"/>
                          </a:cubicBezTo>
                          <a:cubicBezTo>
                            <a:pt x="6" y="5"/>
                            <a:pt x="5" y="6"/>
                            <a:pt x="5" y="6"/>
                          </a:cubicBezTo>
                          <a:cubicBezTo>
                            <a:pt x="4" y="7"/>
                            <a:pt x="4" y="7"/>
                            <a:pt x="4" y="7"/>
                          </a:cubicBezTo>
                          <a:cubicBezTo>
                            <a:pt x="4" y="7"/>
                            <a:pt x="4" y="7"/>
                            <a:pt x="4" y="8"/>
                          </a:cubicBezTo>
                          <a:cubicBezTo>
                            <a:pt x="4" y="8"/>
                            <a:pt x="4" y="8"/>
                            <a:pt x="5" y="9"/>
                          </a:cubicBezTo>
                          <a:cubicBezTo>
                            <a:pt x="5" y="9"/>
                            <a:pt x="5" y="9"/>
                            <a:pt x="6" y="10"/>
                          </a:cubicBezTo>
                          <a:cubicBezTo>
                            <a:pt x="7" y="10"/>
                            <a:pt x="8" y="10"/>
                            <a:pt x="8" y="11"/>
                          </a:cubicBezTo>
                          <a:cubicBezTo>
                            <a:pt x="8" y="11"/>
                            <a:pt x="8" y="12"/>
                            <a:pt x="6" y="12"/>
                          </a:cubicBezTo>
                          <a:cubicBezTo>
                            <a:pt x="6" y="13"/>
                            <a:pt x="5" y="13"/>
                            <a:pt x="4" y="13"/>
                          </a:cubicBezTo>
                          <a:cubicBezTo>
                            <a:pt x="3" y="13"/>
                            <a:pt x="2" y="12"/>
                            <a:pt x="1" y="11"/>
                          </a:cubicBezTo>
                          <a:cubicBezTo>
                            <a:pt x="1" y="11"/>
                            <a:pt x="0" y="10"/>
                            <a:pt x="0" y="8"/>
                          </a:cubicBezTo>
                          <a:cubicBezTo>
                            <a:pt x="0" y="8"/>
                            <a:pt x="0" y="7"/>
                            <a:pt x="0" y="6"/>
                          </a:cubicBezTo>
                          <a:cubicBezTo>
                            <a:pt x="0" y="6"/>
                            <a:pt x="0" y="5"/>
                            <a:pt x="0" y="4"/>
                          </a:cubicBezTo>
                          <a:cubicBezTo>
                            <a:pt x="1" y="2"/>
                            <a:pt x="4" y="0"/>
                            <a:pt x="7" y="0"/>
                          </a:cubicBezTo>
                          <a:cubicBezTo>
                            <a:pt x="7" y="0"/>
                            <a:pt x="7" y="0"/>
                            <a:pt x="7" y="0"/>
                          </a:cubicBezTo>
                          <a:cubicBezTo>
                            <a:pt x="8" y="0"/>
                            <a:pt x="9" y="1"/>
                            <a:pt x="10" y="1"/>
                          </a:cubicBezTo>
                          <a:cubicBezTo>
                            <a:pt x="11" y="2"/>
                            <a:pt x="12" y="2"/>
                            <a:pt x="13" y="3"/>
                          </a:cubicBezTo>
                          <a:cubicBezTo>
                            <a:pt x="14" y="5"/>
                            <a:pt x="14" y="6"/>
                            <a:pt x="15" y="7"/>
                          </a:cubicBezTo>
                          <a:cubicBezTo>
                            <a:pt x="15" y="9"/>
                            <a:pt x="15" y="10"/>
                            <a:pt x="16" y="12"/>
                          </a:cubicBezTo>
                          <a:cubicBezTo>
                            <a:pt x="16" y="12"/>
                            <a:pt x="16" y="13"/>
                            <a:pt x="16" y="13"/>
                          </a:cubicBezTo>
                          <a:cubicBezTo>
                            <a:pt x="16" y="13"/>
                            <a:pt x="16" y="12"/>
                            <a:pt x="16" y="12"/>
                          </a:cubicBezTo>
                          <a:cubicBezTo>
                            <a:pt x="16" y="10"/>
                            <a:pt x="16" y="9"/>
                            <a:pt x="17" y="7"/>
                          </a:cubicBezTo>
                          <a:cubicBezTo>
                            <a:pt x="17" y="6"/>
                            <a:pt x="18" y="5"/>
                            <a:pt x="19" y="3"/>
                          </a:cubicBezTo>
                          <a:cubicBezTo>
                            <a:pt x="20" y="3"/>
                            <a:pt x="21" y="2"/>
                            <a:pt x="22" y="2"/>
                          </a:cubicBezTo>
                          <a:cubicBezTo>
                            <a:pt x="23" y="1"/>
                            <a:pt x="24" y="1"/>
                            <a:pt x="25" y="1"/>
                          </a:cubicBezTo>
                          <a:cubicBezTo>
                            <a:pt x="28" y="1"/>
                            <a:pt x="31" y="3"/>
                            <a:pt x="32" y="6"/>
                          </a:cubicBezTo>
                          <a:cubicBezTo>
                            <a:pt x="32" y="6"/>
                            <a:pt x="32" y="7"/>
                            <a:pt x="32" y="8"/>
                          </a:cubicBezTo>
                          <a:cubicBezTo>
                            <a:pt x="32" y="8"/>
                            <a:pt x="32" y="9"/>
                            <a:pt x="32" y="10"/>
                          </a:cubicBezTo>
                          <a:cubicBezTo>
                            <a:pt x="31" y="11"/>
                            <a:pt x="31" y="12"/>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14729"/>
                    <p:cNvSpPr>
                      <a:spLocks/>
                    </p:cNvSpPr>
                    <p:nvPr/>
                  </p:nvSpPr>
                  <p:spPr bwMode="auto">
                    <a:xfrm>
                      <a:off x="2302" y="-272"/>
                      <a:ext cx="29" cy="37"/>
                    </a:xfrm>
                    <a:custGeom>
                      <a:avLst/>
                      <a:gdLst>
                        <a:gd name="T0" fmla="*/ 7 w 7"/>
                        <a:gd name="T1" fmla="*/ 3 h 9"/>
                        <a:gd name="T2" fmla="*/ 6 w 7"/>
                        <a:gd name="T3" fmla="*/ 4 h 9"/>
                        <a:gd name="T4" fmla="*/ 4 w 7"/>
                        <a:gd name="T5" fmla="*/ 6 h 9"/>
                        <a:gd name="T6" fmla="*/ 2 w 7"/>
                        <a:gd name="T7" fmla="*/ 7 h 9"/>
                        <a:gd name="T8" fmla="*/ 1 w 7"/>
                        <a:gd name="T9" fmla="*/ 9 h 9"/>
                        <a:gd name="T10" fmla="*/ 0 w 7"/>
                        <a:gd name="T11" fmla="*/ 9 h 9"/>
                        <a:gd name="T12" fmla="*/ 0 w 7"/>
                        <a:gd name="T13" fmla="*/ 6 h 9"/>
                        <a:gd name="T14" fmla="*/ 1 w 7"/>
                        <a:gd name="T15" fmla="*/ 2 h 9"/>
                        <a:gd name="T16" fmla="*/ 4 w 7"/>
                        <a:gd name="T17" fmla="*/ 0 h 9"/>
                        <a:gd name="T18" fmla="*/ 6 w 7"/>
                        <a:gd name="T19" fmla="*/ 1 h 9"/>
                        <a:gd name="T20" fmla="*/ 7 w 7"/>
                        <a:gd name="T21" fmla="*/ 2 h 9"/>
                        <a:gd name="T22" fmla="*/ 7 w 7"/>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9">
                          <a:moveTo>
                            <a:pt x="7" y="3"/>
                          </a:moveTo>
                          <a:cubicBezTo>
                            <a:pt x="7" y="3"/>
                            <a:pt x="6" y="4"/>
                            <a:pt x="6" y="4"/>
                          </a:cubicBezTo>
                          <a:cubicBezTo>
                            <a:pt x="6" y="5"/>
                            <a:pt x="5" y="5"/>
                            <a:pt x="4" y="6"/>
                          </a:cubicBezTo>
                          <a:cubicBezTo>
                            <a:pt x="3" y="6"/>
                            <a:pt x="3" y="6"/>
                            <a:pt x="2" y="7"/>
                          </a:cubicBezTo>
                          <a:cubicBezTo>
                            <a:pt x="1" y="7"/>
                            <a:pt x="1" y="8"/>
                            <a:pt x="1" y="9"/>
                          </a:cubicBezTo>
                          <a:cubicBezTo>
                            <a:pt x="0" y="9"/>
                            <a:pt x="0" y="9"/>
                            <a:pt x="0" y="9"/>
                          </a:cubicBezTo>
                          <a:cubicBezTo>
                            <a:pt x="0" y="8"/>
                            <a:pt x="0" y="7"/>
                            <a:pt x="0" y="6"/>
                          </a:cubicBezTo>
                          <a:cubicBezTo>
                            <a:pt x="0" y="5"/>
                            <a:pt x="0" y="4"/>
                            <a:pt x="1" y="2"/>
                          </a:cubicBezTo>
                          <a:cubicBezTo>
                            <a:pt x="2" y="1"/>
                            <a:pt x="3" y="0"/>
                            <a:pt x="4" y="0"/>
                          </a:cubicBezTo>
                          <a:cubicBezTo>
                            <a:pt x="5" y="0"/>
                            <a:pt x="6" y="0"/>
                            <a:pt x="6" y="1"/>
                          </a:cubicBezTo>
                          <a:cubicBezTo>
                            <a:pt x="7" y="1"/>
                            <a:pt x="7" y="1"/>
                            <a:pt x="7" y="2"/>
                          </a:cubicBezTo>
                          <a:cubicBezTo>
                            <a:pt x="7" y="2"/>
                            <a:pt x="7"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14730"/>
                    <p:cNvSpPr>
                      <a:spLocks noEditPoints="1"/>
                    </p:cNvSpPr>
                    <p:nvPr/>
                  </p:nvSpPr>
                  <p:spPr bwMode="auto">
                    <a:xfrm>
                      <a:off x="2319" y="-288"/>
                      <a:ext cx="12" cy="12"/>
                    </a:xfrm>
                    <a:custGeom>
                      <a:avLst/>
                      <a:gdLst>
                        <a:gd name="T0" fmla="*/ 3 w 3"/>
                        <a:gd name="T1" fmla="*/ 2 h 3"/>
                        <a:gd name="T2" fmla="*/ 3 w 3"/>
                        <a:gd name="T3" fmla="*/ 1 h 3"/>
                        <a:gd name="T4" fmla="*/ 2 w 3"/>
                        <a:gd name="T5" fmla="*/ 0 h 3"/>
                        <a:gd name="T6" fmla="*/ 2 w 3"/>
                        <a:gd name="T7" fmla="*/ 0 h 3"/>
                        <a:gd name="T8" fmla="*/ 0 w 3"/>
                        <a:gd name="T9" fmla="*/ 1 h 3"/>
                        <a:gd name="T10" fmla="*/ 2 w 3"/>
                        <a:gd name="T11" fmla="*/ 3 h 3"/>
                        <a:gd name="T12" fmla="*/ 2 w 3"/>
                        <a:gd name="T13" fmla="*/ 3 h 3"/>
                        <a:gd name="T14" fmla="*/ 3 w 3"/>
                        <a:gd name="T15" fmla="*/ 2 h 3"/>
                        <a:gd name="T16" fmla="*/ 2 w 3"/>
                        <a:gd name="T17" fmla="*/ 2 h 3"/>
                        <a:gd name="T18" fmla="*/ 2 w 3"/>
                        <a:gd name="T19" fmla="*/ 2 h 3"/>
                        <a:gd name="T20" fmla="*/ 2 w 3"/>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
                          <a:moveTo>
                            <a:pt x="3" y="2"/>
                          </a:moveTo>
                          <a:cubicBezTo>
                            <a:pt x="3" y="1"/>
                            <a:pt x="3" y="1"/>
                            <a:pt x="3" y="1"/>
                          </a:cubicBezTo>
                          <a:cubicBezTo>
                            <a:pt x="2" y="0"/>
                            <a:pt x="2" y="0"/>
                            <a:pt x="2" y="0"/>
                          </a:cubicBezTo>
                          <a:cubicBezTo>
                            <a:pt x="2" y="0"/>
                            <a:pt x="2" y="0"/>
                            <a:pt x="2" y="0"/>
                          </a:cubicBezTo>
                          <a:cubicBezTo>
                            <a:pt x="1" y="0"/>
                            <a:pt x="0" y="1"/>
                            <a:pt x="0" y="1"/>
                          </a:cubicBezTo>
                          <a:cubicBezTo>
                            <a:pt x="0" y="2"/>
                            <a:pt x="1" y="3"/>
                            <a:pt x="2" y="3"/>
                          </a:cubicBezTo>
                          <a:cubicBezTo>
                            <a:pt x="2" y="3"/>
                            <a:pt x="2" y="3"/>
                            <a:pt x="2" y="3"/>
                          </a:cubicBezTo>
                          <a:cubicBezTo>
                            <a:pt x="2" y="3"/>
                            <a:pt x="3" y="2"/>
                            <a:pt x="3" y="2"/>
                          </a:cubicBezTo>
                          <a:close/>
                          <a:moveTo>
                            <a:pt x="2" y="2"/>
                          </a:moveTo>
                          <a:cubicBezTo>
                            <a:pt x="2"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14731"/>
                    <p:cNvSpPr>
                      <a:spLocks/>
                    </p:cNvSpPr>
                    <p:nvPr/>
                  </p:nvSpPr>
                  <p:spPr bwMode="auto">
                    <a:xfrm>
                      <a:off x="2290" y="-362"/>
                      <a:ext cx="16" cy="16"/>
                    </a:xfrm>
                    <a:custGeom>
                      <a:avLst/>
                      <a:gdLst>
                        <a:gd name="T0" fmla="*/ 3 w 4"/>
                        <a:gd name="T1" fmla="*/ 4 h 4"/>
                        <a:gd name="T2" fmla="*/ 2 w 4"/>
                        <a:gd name="T3" fmla="*/ 4 h 4"/>
                        <a:gd name="T4" fmla="*/ 1 w 4"/>
                        <a:gd name="T5" fmla="*/ 4 h 4"/>
                        <a:gd name="T6" fmla="*/ 1 w 4"/>
                        <a:gd name="T7" fmla="*/ 3 h 4"/>
                        <a:gd name="T8" fmla="*/ 0 w 4"/>
                        <a:gd name="T9" fmla="*/ 3 h 4"/>
                        <a:gd name="T10" fmla="*/ 1 w 4"/>
                        <a:gd name="T11" fmla="*/ 0 h 4"/>
                        <a:gd name="T12" fmla="*/ 1 w 4"/>
                        <a:gd name="T13" fmla="*/ 0 h 4"/>
                        <a:gd name="T14" fmla="*/ 3 w 4"/>
                        <a:gd name="T15" fmla="*/ 0 h 4"/>
                        <a:gd name="T16" fmla="*/ 4 w 4"/>
                        <a:gd name="T17" fmla="*/ 1 h 4"/>
                        <a:gd name="T18" fmla="*/ 4 w 4"/>
                        <a:gd name="T19" fmla="*/ 3 h 4"/>
                        <a:gd name="T20" fmla="*/ 3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3" y="4"/>
                          </a:moveTo>
                          <a:cubicBezTo>
                            <a:pt x="3" y="4"/>
                            <a:pt x="2" y="4"/>
                            <a:pt x="2" y="4"/>
                          </a:cubicBezTo>
                          <a:cubicBezTo>
                            <a:pt x="2" y="4"/>
                            <a:pt x="2" y="4"/>
                            <a:pt x="1" y="4"/>
                          </a:cubicBezTo>
                          <a:cubicBezTo>
                            <a:pt x="1" y="4"/>
                            <a:pt x="1" y="3"/>
                            <a:pt x="1" y="3"/>
                          </a:cubicBezTo>
                          <a:cubicBezTo>
                            <a:pt x="0" y="3"/>
                            <a:pt x="0" y="3"/>
                            <a:pt x="0" y="3"/>
                          </a:cubicBezTo>
                          <a:cubicBezTo>
                            <a:pt x="0" y="2"/>
                            <a:pt x="0" y="1"/>
                            <a:pt x="1" y="0"/>
                          </a:cubicBezTo>
                          <a:cubicBezTo>
                            <a:pt x="1" y="0"/>
                            <a:pt x="1" y="0"/>
                            <a:pt x="1" y="0"/>
                          </a:cubicBezTo>
                          <a:cubicBezTo>
                            <a:pt x="2" y="0"/>
                            <a:pt x="3" y="0"/>
                            <a:pt x="3" y="0"/>
                          </a:cubicBezTo>
                          <a:cubicBezTo>
                            <a:pt x="4" y="0"/>
                            <a:pt x="4" y="1"/>
                            <a:pt x="4" y="1"/>
                          </a:cubicBezTo>
                          <a:cubicBezTo>
                            <a:pt x="4" y="2"/>
                            <a:pt x="4" y="2"/>
                            <a:pt x="4" y="3"/>
                          </a:cubicBezTo>
                          <a:cubicBezTo>
                            <a:pt x="4" y="3"/>
                            <a:pt x="3"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14732"/>
                    <p:cNvSpPr>
                      <a:spLocks/>
                    </p:cNvSpPr>
                    <p:nvPr/>
                  </p:nvSpPr>
                  <p:spPr bwMode="auto">
                    <a:xfrm>
                      <a:off x="2388" y="-223"/>
                      <a:ext cx="103" cy="74"/>
                    </a:xfrm>
                    <a:custGeom>
                      <a:avLst/>
                      <a:gdLst>
                        <a:gd name="T0" fmla="*/ 3 w 25"/>
                        <a:gd name="T1" fmla="*/ 7 h 18"/>
                        <a:gd name="T2" fmla="*/ 7 w 25"/>
                        <a:gd name="T3" fmla="*/ 3 h 18"/>
                        <a:gd name="T4" fmla="*/ 13 w 25"/>
                        <a:gd name="T5" fmla="*/ 0 h 18"/>
                        <a:gd name="T6" fmla="*/ 17 w 25"/>
                        <a:gd name="T7" fmla="*/ 0 h 18"/>
                        <a:gd name="T8" fmla="*/ 19 w 25"/>
                        <a:gd name="T9" fmla="*/ 1 h 18"/>
                        <a:gd name="T10" fmla="*/ 20 w 25"/>
                        <a:gd name="T11" fmla="*/ 2 h 18"/>
                        <a:gd name="T12" fmla="*/ 21 w 25"/>
                        <a:gd name="T13" fmla="*/ 2 h 18"/>
                        <a:gd name="T14" fmla="*/ 24 w 25"/>
                        <a:gd name="T15" fmla="*/ 6 h 18"/>
                        <a:gd name="T16" fmla="*/ 24 w 25"/>
                        <a:gd name="T17" fmla="*/ 12 h 18"/>
                        <a:gd name="T18" fmla="*/ 22 w 25"/>
                        <a:gd name="T19" fmla="*/ 17 h 18"/>
                        <a:gd name="T20" fmla="*/ 17 w 25"/>
                        <a:gd name="T21" fmla="*/ 18 h 18"/>
                        <a:gd name="T22" fmla="*/ 16 w 25"/>
                        <a:gd name="T23" fmla="*/ 18 h 18"/>
                        <a:gd name="T24" fmla="*/ 13 w 25"/>
                        <a:gd name="T25" fmla="*/ 18 h 18"/>
                        <a:gd name="T26" fmla="*/ 11 w 25"/>
                        <a:gd name="T27" fmla="*/ 16 h 18"/>
                        <a:gd name="T28" fmla="*/ 11 w 25"/>
                        <a:gd name="T29" fmla="*/ 13 h 18"/>
                        <a:gd name="T30" fmla="*/ 13 w 25"/>
                        <a:gd name="T31" fmla="*/ 12 h 18"/>
                        <a:gd name="T32" fmla="*/ 14 w 25"/>
                        <a:gd name="T33" fmla="*/ 12 h 18"/>
                        <a:gd name="T34" fmla="*/ 15 w 25"/>
                        <a:gd name="T35" fmla="*/ 12 h 18"/>
                        <a:gd name="T36" fmla="*/ 16 w 25"/>
                        <a:gd name="T37" fmla="*/ 12 h 18"/>
                        <a:gd name="T38" fmla="*/ 16 w 25"/>
                        <a:gd name="T39" fmla="*/ 10 h 18"/>
                        <a:gd name="T40" fmla="*/ 16 w 25"/>
                        <a:gd name="T41" fmla="*/ 9 h 18"/>
                        <a:gd name="T42" fmla="*/ 16 w 25"/>
                        <a:gd name="T43" fmla="*/ 8 h 18"/>
                        <a:gd name="T44" fmla="*/ 15 w 25"/>
                        <a:gd name="T45" fmla="*/ 7 h 18"/>
                        <a:gd name="T46" fmla="*/ 15 w 25"/>
                        <a:gd name="T47" fmla="*/ 7 h 18"/>
                        <a:gd name="T48" fmla="*/ 14 w 25"/>
                        <a:gd name="T49" fmla="*/ 6 h 18"/>
                        <a:gd name="T50" fmla="*/ 13 w 25"/>
                        <a:gd name="T51" fmla="*/ 6 h 18"/>
                        <a:gd name="T52" fmla="*/ 9 w 25"/>
                        <a:gd name="T53" fmla="*/ 6 h 18"/>
                        <a:gd name="T54" fmla="*/ 5 w 25"/>
                        <a:gd name="T55" fmla="*/ 8 h 18"/>
                        <a:gd name="T56" fmla="*/ 3 w 25"/>
                        <a:gd name="T57" fmla="*/ 10 h 18"/>
                        <a:gd name="T58" fmla="*/ 1 w 25"/>
                        <a:gd name="T59" fmla="*/ 13 h 18"/>
                        <a:gd name="T60" fmla="*/ 0 w 25"/>
                        <a:gd name="T61" fmla="*/ 13 h 18"/>
                        <a:gd name="T62" fmla="*/ 2 w 25"/>
                        <a:gd name="T63" fmla="*/ 9 h 18"/>
                        <a:gd name="T64" fmla="*/ 3 w 25"/>
                        <a:gd name="T65"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18">
                          <a:moveTo>
                            <a:pt x="3" y="7"/>
                          </a:moveTo>
                          <a:cubicBezTo>
                            <a:pt x="4" y="5"/>
                            <a:pt x="6" y="4"/>
                            <a:pt x="7" y="3"/>
                          </a:cubicBezTo>
                          <a:cubicBezTo>
                            <a:pt x="8" y="2"/>
                            <a:pt x="10" y="1"/>
                            <a:pt x="13" y="0"/>
                          </a:cubicBezTo>
                          <a:cubicBezTo>
                            <a:pt x="14" y="0"/>
                            <a:pt x="15" y="0"/>
                            <a:pt x="17" y="0"/>
                          </a:cubicBezTo>
                          <a:cubicBezTo>
                            <a:pt x="17" y="1"/>
                            <a:pt x="18" y="1"/>
                            <a:pt x="19" y="1"/>
                          </a:cubicBezTo>
                          <a:cubicBezTo>
                            <a:pt x="19" y="1"/>
                            <a:pt x="19" y="2"/>
                            <a:pt x="20" y="2"/>
                          </a:cubicBezTo>
                          <a:cubicBezTo>
                            <a:pt x="20" y="2"/>
                            <a:pt x="20" y="2"/>
                            <a:pt x="21" y="2"/>
                          </a:cubicBezTo>
                          <a:cubicBezTo>
                            <a:pt x="22" y="3"/>
                            <a:pt x="23" y="5"/>
                            <a:pt x="24" y="6"/>
                          </a:cubicBezTo>
                          <a:cubicBezTo>
                            <a:pt x="25" y="8"/>
                            <a:pt x="25" y="10"/>
                            <a:pt x="24" y="12"/>
                          </a:cubicBezTo>
                          <a:cubicBezTo>
                            <a:pt x="24" y="14"/>
                            <a:pt x="23" y="15"/>
                            <a:pt x="22" y="17"/>
                          </a:cubicBezTo>
                          <a:cubicBezTo>
                            <a:pt x="20" y="18"/>
                            <a:pt x="19" y="18"/>
                            <a:pt x="17" y="18"/>
                          </a:cubicBezTo>
                          <a:cubicBezTo>
                            <a:pt x="17" y="18"/>
                            <a:pt x="17" y="18"/>
                            <a:pt x="16" y="18"/>
                          </a:cubicBezTo>
                          <a:cubicBezTo>
                            <a:pt x="15" y="18"/>
                            <a:pt x="14" y="18"/>
                            <a:pt x="13" y="18"/>
                          </a:cubicBezTo>
                          <a:cubicBezTo>
                            <a:pt x="12" y="17"/>
                            <a:pt x="12" y="16"/>
                            <a:pt x="11" y="16"/>
                          </a:cubicBezTo>
                          <a:cubicBezTo>
                            <a:pt x="10" y="14"/>
                            <a:pt x="11" y="13"/>
                            <a:pt x="11" y="13"/>
                          </a:cubicBezTo>
                          <a:cubicBezTo>
                            <a:pt x="12" y="12"/>
                            <a:pt x="12" y="12"/>
                            <a:pt x="13" y="12"/>
                          </a:cubicBezTo>
                          <a:cubicBezTo>
                            <a:pt x="13" y="12"/>
                            <a:pt x="13" y="12"/>
                            <a:pt x="14" y="12"/>
                          </a:cubicBezTo>
                          <a:cubicBezTo>
                            <a:pt x="14" y="12"/>
                            <a:pt x="14" y="12"/>
                            <a:pt x="15" y="12"/>
                          </a:cubicBezTo>
                          <a:cubicBezTo>
                            <a:pt x="15" y="12"/>
                            <a:pt x="15" y="12"/>
                            <a:pt x="16" y="12"/>
                          </a:cubicBezTo>
                          <a:cubicBezTo>
                            <a:pt x="16" y="11"/>
                            <a:pt x="16" y="11"/>
                            <a:pt x="16" y="10"/>
                          </a:cubicBezTo>
                          <a:cubicBezTo>
                            <a:pt x="16" y="10"/>
                            <a:pt x="17" y="10"/>
                            <a:pt x="16" y="9"/>
                          </a:cubicBezTo>
                          <a:cubicBezTo>
                            <a:pt x="16" y="9"/>
                            <a:pt x="16" y="8"/>
                            <a:pt x="16" y="8"/>
                          </a:cubicBezTo>
                          <a:cubicBezTo>
                            <a:pt x="16" y="8"/>
                            <a:pt x="15" y="7"/>
                            <a:pt x="15" y="7"/>
                          </a:cubicBezTo>
                          <a:cubicBezTo>
                            <a:pt x="15" y="7"/>
                            <a:pt x="15" y="7"/>
                            <a:pt x="15" y="7"/>
                          </a:cubicBezTo>
                          <a:cubicBezTo>
                            <a:pt x="15" y="7"/>
                            <a:pt x="14" y="6"/>
                            <a:pt x="14" y="6"/>
                          </a:cubicBezTo>
                          <a:cubicBezTo>
                            <a:pt x="14" y="6"/>
                            <a:pt x="13" y="6"/>
                            <a:pt x="13" y="6"/>
                          </a:cubicBezTo>
                          <a:cubicBezTo>
                            <a:pt x="11" y="5"/>
                            <a:pt x="10" y="5"/>
                            <a:pt x="9" y="6"/>
                          </a:cubicBezTo>
                          <a:cubicBezTo>
                            <a:pt x="7" y="6"/>
                            <a:pt x="6" y="7"/>
                            <a:pt x="5" y="8"/>
                          </a:cubicBezTo>
                          <a:cubicBezTo>
                            <a:pt x="4" y="9"/>
                            <a:pt x="3" y="9"/>
                            <a:pt x="3" y="10"/>
                          </a:cubicBezTo>
                          <a:cubicBezTo>
                            <a:pt x="2" y="11"/>
                            <a:pt x="1" y="12"/>
                            <a:pt x="1" y="13"/>
                          </a:cubicBezTo>
                          <a:cubicBezTo>
                            <a:pt x="0" y="13"/>
                            <a:pt x="0" y="13"/>
                            <a:pt x="0" y="13"/>
                          </a:cubicBezTo>
                          <a:cubicBezTo>
                            <a:pt x="1" y="11"/>
                            <a:pt x="1" y="10"/>
                            <a:pt x="2" y="9"/>
                          </a:cubicBezTo>
                          <a:cubicBezTo>
                            <a:pt x="2" y="9"/>
                            <a:pt x="2" y="8"/>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14733"/>
                    <p:cNvSpPr>
                      <a:spLocks/>
                    </p:cNvSpPr>
                    <p:nvPr/>
                  </p:nvSpPr>
                  <p:spPr bwMode="auto">
                    <a:xfrm>
                      <a:off x="2384" y="-272"/>
                      <a:ext cx="45" cy="66"/>
                    </a:xfrm>
                    <a:custGeom>
                      <a:avLst/>
                      <a:gdLst>
                        <a:gd name="T0" fmla="*/ 4 w 11"/>
                        <a:gd name="T1" fmla="*/ 1 h 16"/>
                        <a:gd name="T2" fmla="*/ 4 w 11"/>
                        <a:gd name="T3" fmla="*/ 1 h 16"/>
                        <a:gd name="T4" fmla="*/ 8 w 11"/>
                        <a:gd name="T5" fmla="*/ 2 h 16"/>
                        <a:gd name="T6" fmla="*/ 10 w 11"/>
                        <a:gd name="T7" fmla="*/ 6 h 16"/>
                        <a:gd name="T8" fmla="*/ 10 w 11"/>
                        <a:gd name="T9" fmla="*/ 10 h 16"/>
                        <a:gd name="T10" fmla="*/ 9 w 11"/>
                        <a:gd name="T11" fmla="*/ 12 h 16"/>
                        <a:gd name="T12" fmla="*/ 7 w 11"/>
                        <a:gd name="T13" fmla="*/ 14 h 16"/>
                        <a:gd name="T14" fmla="*/ 7 w 11"/>
                        <a:gd name="T15" fmla="*/ 15 h 16"/>
                        <a:gd name="T16" fmla="*/ 5 w 11"/>
                        <a:gd name="T17" fmla="*/ 16 h 16"/>
                        <a:gd name="T18" fmla="*/ 5 w 11"/>
                        <a:gd name="T19" fmla="*/ 16 h 16"/>
                        <a:gd name="T20" fmla="*/ 5 w 11"/>
                        <a:gd name="T21" fmla="*/ 14 h 16"/>
                        <a:gd name="T22" fmla="*/ 5 w 11"/>
                        <a:gd name="T23" fmla="*/ 12 h 16"/>
                        <a:gd name="T24" fmla="*/ 5 w 11"/>
                        <a:gd name="T25" fmla="*/ 10 h 16"/>
                        <a:gd name="T26" fmla="*/ 4 w 11"/>
                        <a:gd name="T27" fmla="*/ 9 h 16"/>
                        <a:gd name="T28" fmla="*/ 0 w 11"/>
                        <a:gd name="T29" fmla="*/ 5 h 16"/>
                        <a:gd name="T30" fmla="*/ 1 w 11"/>
                        <a:gd name="T31" fmla="*/ 2 h 16"/>
                        <a:gd name="T32" fmla="*/ 4 w 11"/>
                        <a:gd name="T33"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6">
                          <a:moveTo>
                            <a:pt x="4" y="1"/>
                          </a:moveTo>
                          <a:cubicBezTo>
                            <a:pt x="4" y="1"/>
                            <a:pt x="4" y="1"/>
                            <a:pt x="4" y="1"/>
                          </a:cubicBezTo>
                          <a:cubicBezTo>
                            <a:pt x="5" y="1"/>
                            <a:pt x="7" y="1"/>
                            <a:pt x="8" y="2"/>
                          </a:cubicBezTo>
                          <a:cubicBezTo>
                            <a:pt x="9" y="3"/>
                            <a:pt x="10" y="4"/>
                            <a:pt x="10" y="6"/>
                          </a:cubicBezTo>
                          <a:cubicBezTo>
                            <a:pt x="11" y="8"/>
                            <a:pt x="10" y="9"/>
                            <a:pt x="10" y="10"/>
                          </a:cubicBezTo>
                          <a:cubicBezTo>
                            <a:pt x="10" y="11"/>
                            <a:pt x="9" y="12"/>
                            <a:pt x="9" y="12"/>
                          </a:cubicBezTo>
                          <a:cubicBezTo>
                            <a:pt x="8" y="13"/>
                            <a:pt x="8" y="14"/>
                            <a:pt x="7" y="14"/>
                          </a:cubicBezTo>
                          <a:cubicBezTo>
                            <a:pt x="7" y="15"/>
                            <a:pt x="7" y="15"/>
                            <a:pt x="7" y="15"/>
                          </a:cubicBezTo>
                          <a:cubicBezTo>
                            <a:pt x="7" y="15"/>
                            <a:pt x="6" y="16"/>
                            <a:pt x="5" y="16"/>
                          </a:cubicBezTo>
                          <a:cubicBezTo>
                            <a:pt x="5" y="16"/>
                            <a:pt x="5" y="16"/>
                            <a:pt x="5" y="16"/>
                          </a:cubicBezTo>
                          <a:cubicBezTo>
                            <a:pt x="5" y="15"/>
                            <a:pt x="5" y="14"/>
                            <a:pt x="5" y="14"/>
                          </a:cubicBezTo>
                          <a:cubicBezTo>
                            <a:pt x="5" y="13"/>
                            <a:pt x="5" y="12"/>
                            <a:pt x="5" y="12"/>
                          </a:cubicBezTo>
                          <a:cubicBezTo>
                            <a:pt x="5" y="11"/>
                            <a:pt x="5" y="10"/>
                            <a:pt x="5" y="10"/>
                          </a:cubicBezTo>
                          <a:cubicBezTo>
                            <a:pt x="4" y="9"/>
                            <a:pt x="4" y="9"/>
                            <a:pt x="4" y="9"/>
                          </a:cubicBezTo>
                          <a:cubicBezTo>
                            <a:pt x="1" y="8"/>
                            <a:pt x="0" y="6"/>
                            <a:pt x="0" y="5"/>
                          </a:cubicBezTo>
                          <a:cubicBezTo>
                            <a:pt x="0" y="4"/>
                            <a:pt x="0" y="2"/>
                            <a:pt x="1" y="2"/>
                          </a:cubicBezTo>
                          <a:cubicBezTo>
                            <a:pt x="2" y="1"/>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14734"/>
                    <p:cNvSpPr>
                      <a:spLocks/>
                    </p:cNvSpPr>
                    <p:nvPr/>
                  </p:nvSpPr>
                  <p:spPr bwMode="auto">
                    <a:xfrm>
                      <a:off x="2433" y="-256"/>
                      <a:ext cx="25" cy="25"/>
                    </a:xfrm>
                    <a:custGeom>
                      <a:avLst/>
                      <a:gdLst>
                        <a:gd name="T0" fmla="*/ 4 w 6"/>
                        <a:gd name="T1" fmla="*/ 5 h 6"/>
                        <a:gd name="T2" fmla="*/ 3 w 6"/>
                        <a:gd name="T3" fmla="*/ 6 h 6"/>
                        <a:gd name="T4" fmla="*/ 0 w 6"/>
                        <a:gd name="T5" fmla="*/ 6 h 6"/>
                        <a:gd name="T6" fmla="*/ 0 w 6"/>
                        <a:gd name="T7" fmla="*/ 6 h 6"/>
                        <a:gd name="T8" fmla="*/ 1 w 6"/>
                        <a:gd name="T9" fmla="*/ 4 h 6"/>
                        <a:gd name="T10" fmla="*/ 2 w 6"/>
                        <a:gd name="T11" fmla="*/ 2 h 6"/>
                        <a:gd name="T12" fmla="*/ 4 w 6"/>
                        <a:gd name="T13" fmla="*/ 0 h 6"/>
                        <a:gd name="T14" fmla="*/ 6 w 6"/>
                        <a:gd name="T15" fmla="*/ 1 h 6"/>
                        <a:gd name="T16" fmla="*/ 6 w 6"/>
                        <a:gd name="T17" fmla="*/ 3 h 6"/>
                        <a:gd name="T18" fmla="*/ 4 w 6"/>
                        <a:gd name="T1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4" y="5"/>
                          </a:moveTo>
                          <a:cubicBezTo>
                            <a:pt x="4" y="5"/>
                            <a:pt x="3" y="5"/>
                            <a:pt x="3" y="6"/>
                          </a:cubicBezTo>
                          <a:cubicBezTo>
                            <a:pt x="2" y="6"/>
                            <a:pt x="1" y="6"/>
                            <a:pt x="0" y="6"/>
                          </a:cubicBezTo>
                          <a:cubicBezTo>
                            <a:pt x="0" y="6"/>
                            <a:pt x="0" y="6"/>
                            <a:pt x="0" y="6"/>
                          </a:cubicBezTo>
                          <a:cubicBezTo>
                            <a:pt x="1" y="5"/>
                            <a:pt x="1" y="4"/>
                            <a:pt x="1" y="4"/>
                          </a:cubicBezTo>
                          <a:cubicBezTo>
                            <a:pt x="1" y="3"/>
                            <a:pt x="1" y="3"/>
                            <a:pt x="2" y="2"/>
                          </a:cubicBezTo>
                          <a:cubicBezTo>
                            <a:pt x="2" y="1"/>
                            <a:pt x="3" y="1"/>
                            <a:pt x="4" y="0"/>
                          </a:cubicBezTo>
                          <a:cubicBezTo>
                            <a:pt x="5" y="0"/>
                            <a:pt x="6" y="1"/>
                            <a:pt x="6" y="1"/>
                          </a:cubicBezTo>
                          <a:cubicBezTo>
                            <a:pt x="6" y="2"/>
                            <a:pt x="6" y="3"/>
                            <a:pt x="6" y="3"/>
                          </a:cubicBezTo>
                          <a:cubicBezTo>
                            <a:pt x="6" y="4"/>
                            <a:pt x="5" y="5"/>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4735"/>
                    <p:cNvSpPr>
                      <a:spLocks/>
                    </p:cNvSpPr>
                    <p:nvPr/>
                  </p:nvSpPr>
                  <p:spPr bwMode="auto">
                    <a:xfrm>
                      <a:off x="2396" y="-174"/>
                      <a:ext cx="17" cy="17"/>
                    </a:xfrm>
                    <a:custGeom>
                      <a:avLst/>
                      <a:gdLst>
                        <a:gd name="T0" fmla="*/ 3 w 4"/>
                        <a:gd name="T1" fmla="*/ 0 h 4"/>
                        <a:gd name="T2" fmla="*/ 4 w 4"/>
                        <a:gd name="T3" fmla="*/ 2 h 4"/>
                        <a:gd name="T4" fmla="*/ 4 w 4"/>
                        <a:gd name="T5" fmla="*/ 3 h 4"/>
                        <a:gd name="T6" fmla="*/ 3 w 4"/>
                        <a:gd name="T7" fmla="*/ 4 h 4"/>
                        <a:gd name="T8" fmla="*/ 2 w 4"/>
                        <a:gd name="T9" fmla="*/ 4 h 4"/>
                        <a:gd name="T10" fmla="*/ 2 w 4"/>
                        <a:gd name="T11" fmla="*/ 4 h 4"/>
                        <a:gd name="T12" fmla="*/ 1 w 4"/>
                        <a:gd name="T13" fmla="*/ 3 h 4"/>
                        <a:gd name="T14" fmla="*/ 1 w 4"/>
                        <a:gd name="T15" fmla="*/ 3 h 4"/>
                        <a:gd name="T16" fmla="*/ 2 w 4"/>
                        <a:gd name="T17" fmla="*/ 1 h 4"/>
                        <a:gd name="T18" fmla="*/ 2 w 4"/>
                        <a:gd name="T19" fmla="*/ 0 h 4"/>
                        <a:gd name="T20" fmla="*/ 3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3" y="0"/>
                          </a:moveTo>
                          <a:cubicBezTo>
                            <a:pt x="4" y="1"/>
                            <a:pt x="4" y="1"/>
                            <a:pt x="4" y="2"/>
                          </a:cubicBezTo>
                          <a:cubicBezTo>
                            <a:pt x="4" y="2"/>
                            <a:pt x="4" y="3"/>
                            <a:pt x="4" y="3"/>
                          </a:cubicBezTo>
                          <a:cubicBezTo>
                            <a:pt x="4" y="4"/>
                            <a:pt x="3" y="4"/>
                            <a:pt x="3" y="4"/>
                          </a:cubicBezTo>
                          <a:cubicBezTo>
                            <a:pt x="3" y="4"/>
                            <a:pt x="3" y="4"/>
                            <a:pt x="2" y="4"/>
                          </a:cubicBezTo>
                          <a:cubicBezTo>
                            <a:pt x="2" y="4"/>
                            <a:pt x="2" y="4"/>
                            <a:pt x="2" y="4"/>
                          </a:cubicBezTo>
                          <a:cubicBezTo>
                            <a:pt x="1" y="4"/>
                            <a:pt x="1" y="4"/>
                            <a:pt x="1" y="3"/>
                          </a:cubicBezTo>
                          <a:cubicBezTo>
                            <a:pt x="1" y="3"/>
                            <a:pt x="1" y="3"/>
                            <a:pt x="1" y="3"/>
                          </a:cubicBezTo>
                          <a:cubicBezTo>
                            <a:pt x="0" y="2"/>
                            <a:pt x="1" y="1"/>
                            <a:pt x="2" y="1"/>
                          </a:cubicBezTo>
                          <a:cubicBezTo>
                            <a:pt x="2" y="0"/>
                            <a:pt x="2" y="0"/>
                            <a:pt x="2" y="0"/>
                          </a:cubicBezTo>
                          <a:cubicBezTo>
                            <a:pt x="2"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4736"/>
                    <p:cNvSpPr>
                      <a:spLocks/>
                    </p:cNvSpPr>
                    <p:nvPr/>
                  </p:nvSpPr>
                  <p:spPr bwMode="auto">
                    <a:xfrm>
                      <a:off x="2114" y="-215"/>
                      <a:ext cx="102" cy="78"/>
                    </a:xfrm>
                    <a:custGeom>
                      <a:avLst/>
                      <a:gdLst>
                        <a:gd name="T0" fmla="*/ 3 w 25"/>
                        <a:gd name="T1" fmla="*/ 4 h 19"/>
                        <a:gd name="T2" fmla="*/ 4 w 25"/>
                        <a:gd name="T3" fmla="*/ 3 h 19"/>
                        <a:gd name="T4" fmla="*/ 5 w 25"/>
                        <a:gd name="T5" fmla="*/ 3 h 19"/>
                        <a:gd name="T6" fmla="*/ 7 w 25"/>
                        <a:gd name="T7" fmla="*/ 1 h 19"/>
                        <a:gd name="T8" fmla="*/ 10 w 25"/>
                        <a:gd name="T9" fmla="*/ 0 h 19"/>
                        <a:gd name="T10" fmla="*/ 16 w 25"/>
                        <a:gd name="T11" fmla="*/ 2 h 19"/>
                        <a:gd name="T12" fmla="*/ 21 w 25"/>
                        <a:gd name="T13" fmla="*/ 5 h 19"/>
                        <a:gd name="T14" fmla="*/ 23 w 25"/>
                        <a:gd name="T15" fmla="*/ 7 h 19"/>
                        <a:gd name="T16" fmla="*/ 25 w 25"/>
                        <a:gd name="T17" fmla="*/ 10 h 19"/>
                        <a:gd name="T18" fmla="*/ 24 w 25"/>
                        <a:gd name="T19" fmla="*/ 10 h 19"/>
                        <a:gd name="T20" fmla="*/ 22 w 25"/>
                        <a:gd name="T21" fmla="*/ 8 h 19"/>
                        <a:gd name="T22" fmla="*/ 20 w 25"/>
                        <a:gd name="T23" fmla="*/ 7 h 19"/>
                        <a:gd name="T24" fmla="*/ 15 w 25"/>
                        <a:gd name="T25" fmla="*/ 5 h 19"/>
                        <a:gd name="T26" fmla="*/ 11 w 25"/>
                        <a:gd name="T27" fmla="*/ 6 h 19"/>
                        <a:gd name="T28" fmla="*/ 10 w 25"/>
                        <a:gd name="T29" fmla="*/ 7 h 19"/>
                        <a:gd name="T30" fmla="*/ 9 w 25"/>
                        <a:gd name="T31" fmla="*/ 7 h 19"/>
                        <a:gd name="T32" fmla="*/ 9 w 25"/>
                        <a:gd name="T33" fmla="*/ 8 h 19"/>
                        <a:gd name="T34" fmla="*/ 9 w 25"/>
                        <a:gd name="T35" fmla="*/ 8 h 19"/>
                        <a:gd name="T36" fmla="*/ 8 w 25"/>
                        <a:gd name="T37" fmla="*/ 10 h 19"/>
                        <a:gd name="T38" fmla="*/ 9 w 25"/>
                        <a:gd name="T39" fmla="*/ 11 h 19"/>
                        <a:gd name="T40" fmla="*/ 10 w 25"/>
                        <a:gd name="T41" fmla="*/ 12 h 19"/>
                        <a:gd name="T42" fmla="*/ 11 w 25"/>
                        <a:gd name="T43" fmla="*/ 12 h 19"/>
                        <a:gd name="T44" fmla="*/ 12 w 25"/>
                        <a:gd name="T45" fmla="*/ 12 h 19"/>
                        <a:gd name="T46" fmla="*/ 12 w 25"/>
                        <a:gd name="T47" fmla="*/ 12 h 19"/>
                        <a:gd name="T48" fmla="*/ 14 w 25"/>
                        <a:gd name="T49" fmla="*/ 12 h 19"/>
                        <a:gd name="T50" fmla="*/ 15 w 25"/>
                        <a:gd name="T51" fmla="*/ 15 h 19"/>
                        <a:gd name="T52" fmla="*/ 13 w 25"/>
                        <a:gd name="T53" fmla="*/ 18 h 19"/>
                        <a:gd name="T54" fmla="*/ 10 w 25"/>
                        <a:gd name="T55" fmla="*/ 19 h 19"/>
                        <a:gd name="T56" fmla="*/ 9 w 25"/>
                        <a:gd name="T57" fmla="*/ 19 h 19"/>
                        <a:gd name="T58" fmla="*/ 5 w 25"/>
                        <a:gd name="T59" fmla="*/ 18 h 19"/>
                        <a:gd name="T60" fmla="*/ 1 w 25"/>
                        <a:gd name="T61" fmla="*/ 14 h 19"/>
                        <a:gd name="T62" fmla="*/ 1 w 25"/>
                        <a:gd name="T63" fmla="*/ 9 h 19"/>
                        <a:gd name="T64" fmla="*/ 3 w 25"/>
                        <a:gd name="T65"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19">
                          <a:moveTo>
                            <a:pt x="3" y="4"/>
                          </a:moveTo>
                          <a:cubicBezTo>
                            <a:pt x="3" y="4"/>
                            <a:pt x="4" y="4"/>
                            <a:pt x="4" y="3"/>
                          </a:cubicBezTo>
                          <a:cubicBezTo>
                            <a:pt x="4" y="3"/>
                            <a:pt x="4" y="3"/>
                            <a:pt x="5" y="3"/>
                          </a:cubicBezTo>
                          <a:cubicBezTo>
                            <a:pt x="5" y="2"/>
                            <a:pt x="6" y="2"/>
                            <a:pt x="7" y="1"/>
                          </a:cubicBezTo>
                          <a:cubicBezTo>
                            <a:pt x="8" y="1"/>
                            <a:pt x="9" y="1"/>
                            <a:pt x="10" y="0"/>
                          </a:cubicBezTo>
                          <a:cubicBezTo>
                            <a:pt x="13" y="0"/>
                            <a:pt x="15" y="1"/>
                            <a:pt x="16" y="2"/>
                          </a:cubicBezTo>
                          <a:cubicBezTo>
                            <a:pt x="18" y="3"/>
                            <a:pt x="19" y="4"/>
                            <a:pt x="21" y="5"/>
                          </a:cubicBezTo>
                          <a:cubicBezTo>
                            <a:pt x="22" y="6"/>
                            <a:pt x="22" y="6"/>
                            <a:pt x="23" y="7"/>
                          </a:cubicBezTo>
                          <a:cubicBezTo>
                            <a:pt x="24" y="8"/>
                            <a:pt x="24" y="9"/>
                            <a:pt x="25" y="10"/>
                          </a:cubicBezTo>
                          <a:cubicBezTo>
                            <a:pt x="24" y="10"/>
                            <a:pt x="24" y="10"/>
                            <a:pt x="24" y="10"/>
                          </a:cubicBezTo>
                          <a:cubicBezTo>
                            <a:pt x="23" y="9"/>
                            <a:pt x="23" y="9"/>
                            <a:pt x="22" y="8"/>
                          </a:cubicBezTo>
                          <a:cubicBezTo>
                            <a:pt x="21" y="7"/>
                            <a:pt x="21" y="7"/>
                            <a:pt x="20" y="7"/>
                          </a:cubicBezTo>
                          <a:cubicBezTo>
                            <a:pt x="18" y="6"/>
                            <a:pt x="17" y="5"/>
                            <a:pt x="15" y="5"/>
                          </a:cubicBezTo>
                          <a:cubicBezTo>
                            <a:pt x="14" y="5"/>
                            <a:pt x="12" y="5"/>
                            <a:pt x="11" y="6"/>
                          </a:cubicBezTo>
                          <a:cubicBezTo>
                            <a:pt x="11" y="6"/>
                            <a:pt x="10" y="6"/>
                            <a:pt x="10" y="7"/>
                          </a:cubicBezTo>
                          <a:cubicBezTo>
                            <a:pt x="10" y="7"/>
                            <a:pt x="10" y="7"/>
                            <a:pt x="9" y="7"/>
                          </a:cubicBezTo>
                          <a:cubicBezTo>
                            <a:pt x="9" y="8"/>
                            <a:pt x="9" y="8"/>
                            <a:pt x="9" y="8"/>
                          </a:cubicBezTo>
                          <a:cubicBezTo>
                            <a:pt x="9" y="8"/>
                            <a:pt x="9" y="8"/>
                            <a:pt x="9" y="8"/>
                          </a:cubicBezTo>
                          <a:cubicBezTo>
                            <a:pt x="9" y="9"/>
                            <a:pt x="8" y="10"/>
                            <a:pt x="8" y="10"/>
                          </a:cubicBezTo>
                          <a:cubicBezTo>
                            <a:pt x="8" y="10"/>
                            <a:pt x="9" y="11"/>
                            <a:pt x="9" y="11"/>
                          </a:cubicBezTo>
                          <a:cubicBezTo>
                            <a:pt x="9" y="11"/>
                            <a:pt x="9" y="12"/>
                            <a:pt x="10" y="12"/>
                          </a:cubicBezTo>
                          <a:cubicBezTo>
                            <a:pt x="10" y="12"/>
                            <a:pt x="10" y="12"/>
                            <a:pt x="11" y="12"/>
                          </a:cubicBezTo>
                          <a:cubicBezTo>
                            <a:pt x="11" y="13"/>
                            <a:pt x="11" y="12"/>
                            <a:pt x="12" y="12"/>
                          </a:cubicBezTo>
                          <a:cubicBezTo>
                            <a:pt x="12" y="12"/>
                            <a:pt x="12" y="12"/>
                            <a:pt x="12" y="12"/>
                          </a:cubicBezTo>
                          <a:cubicBezTo>
                            <a:pt x="13" y="12"/>
                            <a:pt x="14" y="12"/>
                            <a:pt x="14" y="12"/>
                          </a:cubicBezTo>
                          <a:cubicBezTo>
                            <a:pt x="15" y="13"/>
                            <a:pt x="15" y="14"/>
                            <a:pt x="15" y="15"/>
                          </a:cubicBezTo>
                          <a:cubicBezTo>
                            <a:pt x="15" y="16"/>
                            <a:pt x="14" y="17"/>
                            <a:pt x="13" y="18"/>
                          </a:cubicBezTo>
                          <a:cubicBezTo>
                            <a:pt x="12" y="18"/>
                            <a:pt x="11" y="19"/>
                            <a:pt x="10" y="19"/>
                          </a:cubicBezTo>
                          <a:cubicBezTo>
                            <a:pt x="9" y="19"/>
                            <a:pt x="9" y="19"/>
                            <a:pt x="9" y="19"/>
                          </a:cubicBezTo>
                          <a:cubicBezTo>
                            <a:pt x="7" y="19"/>
                            <a:pt x="6" y="19"/>
                            <a:pt x="5" y="18"/>
                          </a:cubicBezTo>
                          <a:cubicBezTo>
                            <a:pt x="3" y="17"/>
                            <a:pt x="2" y="16"/>
                            <a:pt x="1" y="14"/>
                          </a:cubicBezTo>
                          <a:cubicBezTo>
                            <a:pt x="0" y="13"/>
                            <a:pt x="0" y="10"/>
                            <a:pt x="1" y="9"/>
                          </a:cubicBezTo>
                          <a:cubicBezTo>
                            <a:pt x="1" y="7"/>
                            <a:pt x="2" y="6"/>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4737"/>
                    <p:cNvSpPr>
                      <a:spLocks/>
                    </p:cNvSpPr>
                    <p:nvPr/>
                  </p:nvSpPr>
                  <p:spPr bwMode="auto">
                    <a:xfrm>
                      <a:off x="2163" y="-268"/>
                      <a:ext cx="41" cy="66"/>
                    </a:xfrm>
                    <a:custGeom>
                      <a:avLst/>
                      <a:gdLst>
                        <a:gd name="T0" fmla="*/ 7 w 10"/>
                        <a:gd name="T1" fmla="*/ 8 h 16"/>
                        <a:gd name="T2" fmla="*/ 7 w 10"/>
                        <a:gd name="T3" fmla="*/ 9 h 16"/>
                        <a:gd name="T4" fmla="*/ 6 w 10"/>
                        <a:gd name="T5" fmla="*/ 11 h 16"/>
                        <a:gd name="T6" fmla="*/ 7 w 10"/>
                        <a:gd name="T7" fmla="*/ 13 h 16"/>
                        <a:gd name="T8" fmla="*/ 8 w 10"/>
                        <a:gd name="T9" fmla="*/ 15 h 16"/>
                        <a:gd name="T10" fmla="*/ 7 w 10"/>
                        <a:gd name="T11" fmla="*/ 16 h 16"/>
                        <a:gd name="T12" fmla="*/ 5 w 10"/>
                        <a:gd name="T13" fmla="*/ 14 h 16"/>
                        <a:gd name="T14" fmla="*/ 5 w 10"/>
                        <a:gd name="T15" fmla="*/ 14 h 16"/>
                        <a:gd name="T16" fmla="*/ 3 w 10"/>
                        <a:gd name="T17" fmla="*/ 13 h 16"/>
                        <a:gd name="T18" fmla="*/ 1 w 10"/>
                        <a:gd name="T19" fmla="*/ 10 h 16"/>
                        <a:gd name="T20" fmla="*/ 0 w 10"/>
                        <a:gd name="T21" fmla="*/ 7 h 16"/>
                        <a:gd name="T22" fmla="*/ 2 w 10"/>
                        <a:gd name="T23" fmla="*/ 3 h 16"/>
                        <a:gd name="T24" fmla="*/ 5 w 10"/>
                        <a:gd name="T25" fmla="*/ 0 h 16"/>
                        <a:gd name="T26" fmla="*/ 8 w 10"/>
                        <a:gd name="T27" fmla="*/ 1 h 16"/>
                        <a:gd name="T28" fmla="*/ 10 w 10"/>
                        <a:gd name="T29" fmla="*/ 4 h 16"/>
                        <a:gd name="T30" fmla="*/ 7 w 10"/>
                        <a:gd name="T31"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16">
                          <a:moveTo>
                            <a:pt x="7" y="8"/>
                          </a:moveTo>
                          <a:cubicBezTo>
                            <a:pt x="7" y="8"/>
                            <a:pt x="7" y="9"/>
                            <a:pt x="7" y="9"/>
                          </a:cubicBezTo>
                          <a:cubicBezTo>
                            <a:pt x="6" y="10"/>
                            <a:pt x="6" y="11"/>
                            <a:pt x="6" y="11"/>
                          </a:cubicBezTo>
                          <a:cubicBezTo>
                            <a:pt x="6" y="12"/>
                            <a:pt x="6" y="12"/>
                            <a:pt x="7" y="13"/>
                          </a:cubicBezTo>
                          <a:cubicBezTo>
                            <a:pt x="7" y="14"/>
                            <a:pt x="7" y="14"/>
                            <a:pt x="8" y="15"/>
                          </a:cubicBezTo>
                          <a:cubicBezTo>
                            <a:pt x="7" y="16"/>
                            <a:pt x="7" y="16"/>
                            <a:pt x="7" y="16"/>
                          </a:cubicBezTo>
                          <a:cubicBezTo>
                            <a:pt x="7" y="15"/>
                            <a:pt x="6" y="15"/>
                            <a:pt x="5" y="14"/>
                          </a:cubicBezTo>
                          <a:cubicBezTo>
                            <a:pt x="5" y="14"/>
                            <a:pt x="5" y="14"/>
                            <a:pt x="5" y="14"/>
                          </a:cubicBezTo>
                          <a:cubicBezTo>
                            <a:pt x="4" y="14"/>
                            <a:pt x="4" y="13"/>
                            <a:pt x="3" y="13"/>
                          </a:cubicBezTo>
                          <a:cubicBezTo>
                            <a:pt x="3" y="12"/>
                            <a:pt x="2" y="11"/>
                            <a:pt x="1" y="10"/>
                          </a:cubicBezTo>
                          <a:cubicBezTo>
                            <a:pt x="1" y="10"/>
                            <a:pt x="0" y="8"/>
                            <a:pt x="0" y="7"/>
                          </a:cubicBezTo>
                          <a:cubicBezTo>
                            <a:pt x="0" y="5"/>
                            <a:pt x="1" y="4"/>
                            <a:pt x="2" y="3"/>
                          </a:cubicBezTo>
                          <a:cubicBezTo>
                            <a:pt x="3" y="1"/>
                            <a:pt x="4" y="0"/>
                            <a:pt x="5" y="0"/>
                          </a:cubicBezTo>
                          <a:cubicBezTo>
                            <a:pt x="6" y="0"/>
                            <a:pt x="8" y="0"/>
                            <a:pt x="8" y="1"/>
                          </a:cubicBezTo>
                          <a:cubicBezTo>
                            <a:pt x="9" y="1"/>
                            <a:pt x="10" y="2"/>
                            <a:pt x="10" y="4"/>
                          </a:cubicBezTo>
                          <a:cubicBezTo>
                            <a:pt x="10" y="5"/>
                            <a:pt x="9" y="7"/>
                            <a:pt x="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4738"/>
                    <p:cNvSpPr>
                      <a:spLocks/>
                    </p:cNvSpPr>
                    <p:nvPr/>
                  </p:nvSpPr>
                  <p:spPr bwMode="auto">
                    <a:xfrm>
                      <a:off x="2130" y="-243"/>
                      <a:ext cx="33" cy="20"/>
                    </a:xfrm>
                    <a:custGeom>
                      <a:avLst/>
                      <a:gdLst>
                        <a:gd name="T0" fmla="*/ 5 w 8"/>
                        <a:gd name="T1" fmla="*/ 5 h 5"/>
                        <a:gd name="T2" fmla="*/ 3 w 8"/>
                        <a:gd name="T3" fmla="*/ 5 h 5"/>
                        <a:gd name="T4" fmla="*/ 1 w 8"/>
                        <a:gd name="T5" fmla="*/ 4 h 5"/>
                        <a:gd name="T6" fmla="*/ 1 w 8"/>
                        <a:gd name="T7" fmla="*/ 2 h 5"/>
                        <a:gd name="T8" fmla="*/ 3 w 8"/>
                        <a:gd name="T9" fmla="*/ 0 h 5"/>
                        <a:gd name="T10" fmla="*/ 5 w 8"/>
                        <a:gd name="T11" fmla="*/ 2 h 5"/>
                        <a:gd name="T12" fmla="*/ 6 w 8"/>
                        <a:gd name="T13" fmla="*/ 3 h 5"/>
                        <a:gd name="T14" fmla="*/ 8 w 8"/>
                        <a:gd name="T15" fmla="*/ 5 h 5"/>
                        <a:gd name="T16" fmla="*/ 7 w 8"/>
                        <a:gd name="T17" fmla="*/ 5 h 5"/>
                        <a:gd name="T18" fmla="*/ 5 w 8"/>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5">
                          <a:moveTo>
                            <a:pt x="5" y="5"/>
                          </a:moveTo>
                          <a:cubicBezTo>
                            <a:pt x="4" y="5"/>
                            <a:pt x="4" y="5"/>
                            <a:pt x="3" y="5"/>
                          </a:cubicBezTo>
                          <a:cubicBezTo>
                            <a:pt x="2" y="5"/>
                            <a:pt x="1" y="4"/>
                            <a:pt x="1" y="4"/>
                          </a:cubicBezTo>
                          <a:cubicBezTo>
                            <a:pt x="1" y="3"/>
                            <a:pt x="0" y="2"/>
                            <a:pt x="1" y="2"/>
                          </a:cubicBezTo>
                          <a:cubicBezTo>
                            <a:pt x="1" y="1"/>
                            <a:pt x="2" y="0"/>
                            <a:pt x="3" y="0"/>
                          </a:cubicBezTo>
                          <a:cubicBezTo>
                            <a:pt x="4" y="0"/>
                            <a:pt x="4" y="1"/>
                            <a:pt x="5" y="2"/>
                          </a:cubicBezTo>
                          <a:cubicBezTo>
                            <a:pt x="5" y="2"/>
                            <a:pt x="6" y="3"/>
                            <a:pt x="6" y="3"/>
                          </a:cubicBezTo>
                          <a:cubicBezTo>
                            <a:pt x="6" y="4"/>
                            <a:pt x="7" y="4"/>
                            <a:pt x="8" y="5"/>
                          </a:cubicBezTo>
                          <a:cubicBezTo>
                            <a:pt x="7" y="5"/>
                            <a:pt x="7" y="5"/>
                            <a:pt x="7" y="5"/>
                          </a:cubicBezTo>
                          <a:cubicBezTo>
                            <a:pt x="6" y="5"/>
                            <a:pt x="6" y="5"/>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4739"/>
                    <p:cNvSpPr>
                      <a:spLocks/>
                    </p:cNvSpPr>
                    <p:nvPr/>
                  </p:nvSpPr>
                  <p:spPr bwMode="auto">
                    <a:xfrm>
                      <a:off x="2192" y="-174"/>
                      <a:ext cx="16" cy="17"/>
                    </a:xfrm>
                    <a:custGeom>
                      <a:avLst/>
                      <a:gdLst>
                        <a:gd name="T0" fmla="*/ 1 w 4"/>
                        <a:gd name="T1" fmla="*/ 1 h 4"/>
                        <a:gd name="T2" fmla="*/ 3 w 4"/>
                        <a:gd name="T3" fmla="*/ 0 h 4"/>
                        <a:gd name="T4" fmla="*/ 3 w 4"/>
                        <a:gd name="T5" fmla="*/ 1 h 4"/>
                        <a:gd name="T6" fmla="*/ 4 w 4"/>
                        <a:gd name="T7" fmla="*/ 2 h 4"/>
                        <a:gd name="T8" fmla="*/ 4 w 4"/>
                        <a:gd name="T9" fmla="*/ 3 h 4"/>
                        <a:gd name="T10" fmla="*/ 4 w 4"/>
                        <a:gd name="T11" fmla="*/ 3 h 4"/>
                        <a:gd name="T12" fmla="*/ 3 w 4"/>
                        <a:gd name="T13" fmla="*/ 4 h 4"/>
                        <a:gd name="T14" fmla="*/ 2 w 4"/>
                        <a:gd name="T15" fmla="*/ 4 h 4"/>
                        <a:gd name="T16" fmla="*/ 2 w 4"/>
                        <a:gd name="T17" fmla="*/ 4 h 4"/>
                        <a:gd name="T18" fmla="*/ 1 w 4"/>
                        <a:gd name="T19" fmla="*/ 4 h 4"/>
                        <a:gd name="T20" fmla="*/ 0 w 4"/>
                        <a:gd name="T21" fmla="*/ 2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0"/>
                            <a:pt x="2" y="0"/>
                            <a:pt x="3" y="0"/>
                          </a:cubicBezTo>
                          <a:cubicBezTo>
                            <a:pt x="3" y="1"/>
                            <a:pt x="3" y="1"/>
                            <a:pt x="3" y="1"/>
                          </a:cubicBezTo>
                          <a:cubicBezTo>
                            <a:pt x="3" y="1"/>
                            <a:pt x="4" y="1"/>
                            <a:pt x="4" y="2"/>
                          </a:cubicBezTo>
                          <a:cubicBezTo>
                            <a:pt x="4" y="2"/>
                            <a:pt x="4" y="2"/>
                            <a:pt x="4" y="3"/>
                          </a:cubicBezTo>
                          <a:cubicBezTo>
                            <a:pt x="4" y="3"/>
                            <a:pt x="4" y="3"/>
                            <a:pt x="4" y="3"/>
                          </a:cubicBezTo>
                          <a:cubicBezTo>
                            <a:pt x="4" y="3"/>
                            <a:pt x="4" y="4"/>
                            <a:pt x="3" y="4"/>
                          </a:cubicBezTo>
                          <a:cubicBezTo>
                            <a:pt x="3" y="4"/>
                            <a:pt x="3" y="4"/>
                            <a:pt x="2" y="4"/>
                          </a:cubicBezTo>
                          <a:cubicBezTo>
                            <a:pt x="2" y="4"/>
                            <a:pt x="2" y="4"/>
                            <a:pt x="2" y="4"/>
                          </a:cubicBezTo>
                          <a:cubicBezTo>
                            <a:pt x="2" y="4"/>
                            <a:pt x="1" y="4"/>
                            <a:pt x="1" y="4"/>
                          </a:cubicBezTo>
                          <a:cubicBezTo>
                            <a:pt x="0" y="3"/>
                            <a:pt x="0" y="3"/>
                            <a:pt x="0" y="2"/>
                          </a:cubicBezTo>
                          <a:cubicBezTo>
                            <a:pt x="0" y="2"/>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4740"/>
                    <p:cNvSpPr>
                      <a:spLocks/>
                    </p:cNvSpPr>
                    <p:nvPr/>
                  </p:nvSpPr>
                  <p:spPr bwMode="auto">
                    <a:xfrm>
                      <a:off x="2323" y="-346"/>
                      <a:ext cx="16" cy="17"/>
                    </a:xfrm>
                    <a:custGeom>
                      <a:avLst/>
                      <a:gdLst>
                        <a:gd name="T0" fmla="*/ 3 w 4"/>
                        <a:gd name="T1" fmla="*/ 4 h 4"/>
                        <a:gd name="T2" fmla="*/ 2 w 4"/>
                        <a:gd name="T3" fmla="*/ 4 h 4"/>
                        <a:gd name="T4" fmla="*/ 2 w 4"/>
                        <a:gd name="T5" fmla="*/ 4 h 4"/>
                        <a:gd name="T6" fmla="*/ 1 w 4"/>
                        <a:gd name="T7" fmla="*/ 4 h 4"/>
                        <a:gd name="T8" fmla="*/ 1 w 4"/>
                        <a:gd name="T9" fmla="*/ 3 h 4"/>
                        <a:gd name="T10" fmla="*/ 0 w 4"/>
                        <a:gd name="T11" fmla="*/ 3 h 4"/>
                        <a:gd name="T12" fmla="*/ 0 w 4"/>
                        <a:gd name="T13" fmla="*/ 1 h 4"/>
                        <a:gd name="T14" fmla="*/ 1 w 4"/>
                        <a:gd name="T15" fmla="*/ 0 h 4"/>
                        <a:gd name="T16" fmla="*/ 1 w 4"/>
                        <a:gd name="T17" fmla="*/ 0 h 4"/>
                        <a:gd name="T18" fmla="*/ 3 w 4"/>
                        <a:gd name="T19" fmla="*/ 0 h 4"/>
                        <a:gd name="T20" fmla="*/ 4 w 4"/>
                        <a:gd name="T21" fmla="*/ 1 h 4"/>
                        <a:gd name="T22" fmla="*/ 4 w 4"/>
                        <a:gd name="T23" fmla="*/ 3 h 4"/>
                        <a:gd name="T24" fmla="*/ 3 w 4"/>
                        <a:gd name="T2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4">
                          <a:moveTo>
                            <a:pt x="3" y="4"/>
                          </a:moveTo>
                          <a:cubicBezTo>
                            <a:pt x="3" y="4"/>
                            <a:pt x="2" y="4"/>
                            <a:pt x="2" y="4"/>
                          </a:cubicBezTo>
                          <a:cubicBezTo>
                            <a:pt x="2" y="4"/>
                            <a:pt x="2" y="4"/>
                            <a:pt x="2" y="4"/>
                          </a:cubicBezTo>
                          <a:cubicBezTo>
                            <a:pt x="2" y="4"/>
                            <a:pt x="2" y="4"/>
                            <a:pt x="1" y="4"/>
                          </a:cubicBezTo>
                          <a:cubicBezTo>
                            <a:pt x="1" y="4"/>
                            <a:pt x="1" y="3"/>
                            <a:pt x="1" y="3"/>
                          </a:cubicBezTo>
                          <a:cubicBezTo>
                            <a:pt x="1" y="3"/>
                            <a:pt x="0" y="3"/>
                            <a:pt x="0" y="3"/>
                          </a:cubicBezTo>
                          <a:cubicBezTo>
                            <a:pt x="0" y="2"/>
                            <a:pt x="0" y="2"/>
                            <a:pt x="0" y="1"/>
                          </a:cubicBezTo>
                          <a:cubicBezTo>
                            <a:pt x="1" y="1"/>
                            <a:pt x="1" y="1"/>
                            <a:pt x="1" y="0"/>
                          </a:cubicBezTo>
                          <a:cubicBezTo>
                            <a:pt x="1" y="0"/>
                            <a:pt x="1" y="0"/>
                            <a:pt x="1" y="0"/>
                          </a:cubicBezTo>
                          <a:cubicBezTo>
                            <a:pt x="2" y="0"/>
                            <a:pt x="3" y="0"/>
                            <a:pt x="3" y="0"/>
                          </a:cubicBezTo>
                          <a:cubicBezTo>
                            <a:pt x="4" y="0"/>
                            <a:pt x="4" y="1"/>
                            <a:pt x="4" y="1"/>
                          </a:cubicBezTo>
                          <a:cubicBezTo>
                            <a:pt x="4" y="2"/>
                            <a:pt x="4" y="2"/>
                            <a:pt x="4" y="3"/>
                          </a:cubicBezTo>
                          <a:cubicBezTo>
                            <a:pt x="4" y="3"/>
                            <a:pt x="3"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4741"/>
                    <p:cNvSpPr>
                      <a:spLocks/>
                    </p:cNvSpPr>
                    <p:nvPr/>
                  </p:nvSpPr>
                  <p:spPr bwMode="auto">
                    <a:xfrm>
                      <a:off x="2265" y="-350"/>
                      <a:ext cx="17" cy="21"/>
                    </a:xfrm>
                    <a:custGeom>
                      <a:avLst/>
                      <a:gdLst>
                        <a:gd name="T0" fmla="*/ 3 w 4"/>
                        <a:gd name="T1" fmla="*/ 5 h 5"/>
                        <a:gd name="T2" fmla="*/ 2 w 4"/>
                        <a:gd name="T3" fmla="*/ 5 h 5"/>
                        <a:gd name="T4" fmla="*/ 1 w 4"/>
                        <a:gd name="T5" fmla="*/ 5 h 5"/>
                        <a:gd name="T6" fmla="*/ 1 w 4"/>
                        <a:gd name="T7" fmla="*/ 4 h 5"/>
                        <a:gd name="T8" fmla="*/ 0 w 4"/>
                        <a:gd name="T9" fmla="*/ 4 h 5"/>
                        <a:gd name="T10" fmla="*/ 0 w 4"/>
                        <a:gd name="T11" fmla="*/ 2 h 5"/>
                        <a:gd name="T12" fmla="*/ 1 w 4"/>
                        <a:gd name="T13" fmla="*/ 1 h 5"/>
                        <a:gd name="T14" fmla="*/ 1 w 4"/>
                        <a:gd name="T15" fmla="*/ 1 h 5"/>
                        <a:gd name="T16" fmla="*/ 3 w 4"/>
                        <a:gd name="T17" fmla="*/ 1 h 5"/>
                        <a:gd name="T18" fmla="*/ 4 w 4"/>
                        <a:gd name="T19" fmla="*/ 2 h 5"/>
                        <a:gd name="T20" fmla="*/ 4 w 4"/>
                        <a:gd name="T21" fmla="*/ 4 h 5"/>
                        <a:gd name="T22" fmla="*/ 3 w 4"/>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5">
                          <a:moveTo>
                            <a:pt x="3" y="5"/>
                          </a:moveTo>
                          <a:cubicBezTo>
                            <a:pt x="3" y="5"/>
                            <a:pt x="2" y="5"/>
                            <a:pt x="2" y="5"/>
                          </a:cubicBezTo>
                          <a:cubicBezTo>
                            <a:pt x="2" y="5"/>
                            <a:pt x="2" y="5"/>
                            <a:pt x="1" y="5"/>
                          </a:cubicBezTo>
                          <a:cubicBezTo>
                            <a:pt x="1" y="4"/>
                            <a:pt x="1" y="4"/>
                            <a:pt x="1" y="4"/>
                          </a:cubicBezTo>
                          <a:cubicBezTo>
                            <a:pt x="1" y="4"/>
                            <a:pt x="0" y="4"/>
                            <a:pt x="0" y="4"/>
                          </a:cubicBezTo>
                          <a:cubicBezTo>
                            <a:pt x="0" y="3"/>
                            <a:pt x="0" y="3"/>
                            <a:pt x="0" y="2"/>
                          </a:cubicBezTo>
                          <a:cubicBezTo>
                            <a:pt x="1" y="2"/>
                            <a:pt x="1" y="1"/>
                            <a:pt x="1" y="1"/>
                          </a:cubicBezTo>
                          <a:cubicBezTo>
                            <a:pt x="1" y="1"/>
                            <a:pt x="1" y="1"/>
                            <a:pt x="1" y="1"/>
                          </a:cubicBezTo>
                          <a:cubicBezTo>
                            <a:pt x="2" y="0"/>
                            <a:pt x="3" y="1"/>
                            <a:pt x="3" y="1"/>
                          </a:cubicBezTo>
                          <a:cubicBezTo>
                            <a:pt x="4" y="1"/>
                            <a:pt x="4" y="2"/>
                            <a:pt x="4" y="2"/>
                          </a:cubicBezTo>
                          <a:cubicBezTo>
                            <a:pt x="4" y="3"/>
                            <a:pt x="4" y="3"/>
                            <a:pt x="4" y="4"/>
                          </a:cubicBezTo>
                          <a:cubicBezTo>
                            <a:pt x="4" y="4"/>
                            <a:pt x="3"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14742"/>
                    <p:cNvSpPr>
                      <a:spLocks/>
                    </p:cNvSpPr>
                    <p:nvPr/>
                  </p:nvSpPr>
                  <p:spPr bwMode="auto">
                    <a:xfrm>
                      <a:off x="2290" y="-174"/>
                      <a:ext cx="16" cy="21"/>
                    </a:xfrm>
                    <a:custGeom>
                      <a:avLst/>
                      <a:gdLst>
                        <a:gd name="T0" fmla="*/ 1 w 4"/>
                        <a:gd name="T1" fmla="*/ 4 h 5"/>
                        <a:gd name="T2" fmla="*/ 0 w 4"/>
                        <a:gd name="T3" fmla="*/ 4 h 5"/>
                        <a:gd name="T4" fmla="*/ 0 w 4"/>
                        <a:gd name="T5" fmla="*/ 3 h 5"/>
                        <a:gd name="T6" fmla="*/ 1 w 4"/>
                        <a:gd name="T7" fmla="*/ 1 h 5"/>
                        <a:gd name="T8" fmla="*/ 1 w 4"/>
                        <a:gd name="T9" fmla="*/ 0 h 5"/>
                        <a:gd name="T10" fmla="*/ 3 w 4"/>
                        <a:gd name="T11" fmla="*/ 1 h 5"/>
                        <a:gd name="T12" fmla="*/ 4 w 4"/>
                        <a:gd name="T13" fmla="*/ 2 h 5"/>
                        <a:gd name="T14" fmla="*/ 4 w 4"/>
                        <a:gd name="T15" fmla="*/ 3 h 5"/>
                        <a:gd name="T16" fmla="*/ 3 w 4"/>
                        <a:gd name="T17" fmla="*/ 5 h 5"/>
                        <a:gd name="T18" fmla="*/ 2 w 4"/>
                        <a:gd name="T19" fmla="*/ 5 h 5"/>
                        <a:gd name="T20" fmla="*/ 1 w 4"/>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5">
                          <a:moveTo>
                            <a:pt x="1" y="4"/>
                          </a:moveTo>
                          <a:cubicBezTo>
                            <a:pt x="1" y="4"/>
                            <a:pt x="1" y="4"/>
                            <a:pt x="0" y="4"/>
                          </a:cubicBezTo>
                          <a:cubicBezTo>
                            <a:pt x="0" y="4"/>
                            <a:pt x="0" y="3"/>
                            <a:pt x="0" y="3"/>
                          </a:cubicBezTo>
                          <a:cubicBezTo>
                            <a:pt x="0" y="2"/>
                            <a:pt x="0" y="1"/>
                            <a:pt x="1" y="1"/>
                          </a:cubicBezTo>
                          <a:cubicBezTo>
                            <a:pt x="1" y="0"/>
                            <a:pt x="1" y="0"/>
                            <a:pt x="1" y="0"/>
                          </a:cubicBezTo>
                          <a:cubicBezTo>
                            <a:pt x="2" y="0"/>
                            <a:pt x="2" y="0"/>
                            <a:pt x="3" y="1"/>
                          </a:cubicBezTo>
                          <a:cubicBezTo>
                            <a:pt x="3" y="1"/>
                            <a:pt x="4" y="1"/>
                            <a:pt x="4" y="2"/>
                          </a:cubicBezTo>
                          <a:cubicBezTo>
                            <a:pt x="4" y="2"/>
                            <a:pt x="4" y="3"/>
                            <a:pt x="4" y="3"/>
                          </a:cubicBezTo>
                          <a:cubicBezTo>
                            <a:pt x="4" y="4"/>
                            <a:pt x="3" y="4"/>
                            <a:pt x="3" y="5"/>
                          </a:cubicBezTo>
                          <a:cubicBezTo>
                            <a:pt x="2" y="5"/>
                            <a:pt x="2" y="5"/>
                            <a:pt x="2" y="5"/>
                          </a:cubicBezTo>
                          <a:cubicBezTo>
                            <a:pt x="2" y="5"/>
                            <a:pt x="1" y="5"/>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14743"/>
                    <p:cNvSpPr>
                      <a:spLocks noEditPoints="1"/>
                    </p:cNvSpPr>
                    <p:nvPr/>
                  </p:nvSpPr>
                  <p:spPr bwMode="auto">
                    <a:xfrm>
                      <a:off x="1597" y="371"/>
                      <a:ext cx="95" cy="74"/>
                    </a:xfrm>
                    <a:custGeom>
                      <a:avLst/>
                      <a:gdLst>
                        <a:gd name="T0" fmla="*/ 6 w 23"/>
                        <a:gd name="T1" fmla="*/ 17 h 18"/>
                        <a:gd name="T2" fmla="*/ 11 w 23"/>
                        <a:gd name="T3" fmla="*/ 18 h 18"/>
                        <a:gd name="T4" fmla="*/ 11 w 23"/>
                        <a:gd name="T5" fmla="*/ 18 h 18"/>
                        <a:gd name="T6" fmla="*/ 16 w 23"/>
                        <a:gd name="T7" fmla="*/ 17 h 18"/>
                        <a:gd name="T8" fmla="*/ 20 w 23"/>
                        <a:gd name="T9" fmla="*/ 13 h 18"/>
                        <a:gd name="T10" fmla="*/ 23 w 23"/>
                        <a:gd name="T11" fmla="*/ 4 h 18"/>
                        <a:gd name="T12" fmla="*/ 22 w 23"/>
                        <a:gd name="T13" fmla="*/ 4 h 18"/>
                        <a:gd name="T14" fmla="*/ 19 w 23"/>
                        <a:gd name="T15" fmla="*/ 12 h 18"/>
                        <a:gd name="T16" fmla="*/ 15 w 23"/>
                        <a:gd name="T17" fmla="*/ 15 h 18"/>
                        <a:gd name="T18" fmla="*/ 11 w 23"/>
                        <a:gd name="T19" fmla="*/ 16 h 18"/>
                        <a:gd name="T20" fmla="*/ 6 w 23"/>
                        <a:gd name="T21" fmla="*/ 14 h 18"/>
                        <a:gd name="T22" fmla="*/ 5 w 23"/>
                        <a:gd name="T23" fmla="*/ 10 h 18"/>
                        <a:gd name="T24" fmla="*/ 7 w 23"/>
                        <a:gd name="T25" fmla="*/ 6 h 18"/>
                        <a:gd name="T26" fmla="*/ 12 w 23"/>
                        <a:gd name="T27" fmla="*/ 6 h 18"/>
                        <a:gd name="T28" fmla="*/ 13 w 23"/>
                        <a:gd name="T29" fmla="*/ 7 h 18"/>
                        <a:gd name="T30" fmla="*/ 12 w 23"/>
                        <a:gd name="T31" fmla="*/ 8 h 18"/>
                        <a:gd name="T32" fmla="*/ 12 w 23"/>
                        <a:gd name="T33" fmla="*/ 8 h 18"/>
                        <a:gd name="T34" fmla="*/ 12 w 23"/>
                        <a:gd name="T35" fmla="*/ 7 h 18"/>
                        <a:gd name="T36" fmla="*/ 11 w 23"/>
                        <a:gd name="T37" fmla="*/ 7 h 18"/>
                        <a:gd name="T38" fmla="*/ 9 w 23"/>
                        <a:gd name="T39" fmla="*/ 7 h 18"/>
                        <a:gd name="T40" fmla="*/ 7 w 23"/>
                        <a:gd name="T41" fmla="*/ 9 h 18"/>
                        <a:gd name="T42" fmla="*/ 8 w 23"/>
                        <a:gd name="T43" fmla="*/ 11 h 18"/>
                        <a:gd name="T44" fmla="*/ 11 w 23"/>
                        <a:gd name="T45" fmla="*/ 12 h 18"/>
                        <a:gd name="T46" fmla="*/ 14 w 23"/>
                        <a:gd name="T47" fmla="*/ 10 h 18"/>
                        <a:gd name="T48" fmla="*/ 15 w 23"/>
                        <a:gd name="T49" fmla="*/ 9 h 18"/>
                        <a:gd name="T50" fmla="*/ 15 w 23"/>
                        <a:gd name="T51" fmla="*/ 5 h 18"/>
                        <a:gd name="T52" fmla="*/ 8 w 23"/>
                        <a:gd name="T53" fmla="*/ 0 h 18"/>
                        <a:gd name="T54" fmla="*/ 1 w 23"/>
                        <a:gd name="T55" fmla="*/ 4 h 18"/>
                        <a:gd name="T56" fmla="*/ 1 w 23"/>
                        <a:gd name="T57" fmla="*/ 13 h 18"/>
                        <a:gd name="T58" fmla="*/ 6 w 23"/>
                        <a:gd name="T59" fmla="*/ 17 h 18"/>
                        <a:gd name="T60" fmla="*/ 11 w 23"/>
                        <a:gd name="T61" fmla="*/ 18 h 18"/>
                        <a:gd name="T62" fmla="*/ 11 w 23"/>
                        <a:gd name="T63" fmla="*/ 18 h 18"/>
                        <a:gd name="T64" fmla="*/ 11 w 23"/>
                        <a:gd name="T6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 h="18">
                          <a:moveTo>
                            <a:pt x="6" y="17"/>
                          </a:moveTo>
                          <a:cubicBezTo>
                            <a:pt x="7" y="18"/>
                            <a:pt x="9" y="18"/>
                            <a:pt x="11" y="18"/>
                          </a:cubicBezTo>
                          <a:cubicBezTo>
                            <a:pt x="11" y="18"/>
                            <a:pt x="11" y="18"/>
                            <a:pt x="11" y="18"/>
                          </a:cubicBezTo>
                          <a:cubicBezTo>
                            <a:pt x="13" y="18"/>
                            <a:pt x="14" y="18"/>
                            <a:pt x="16" y="17"/>
                          </a:cubicBezTo>
                          <a:cubicBezTo>
                            <a:pt x="17" y="16"/>
                            <a:pt x="19" y="15"/>
                            <a:pt x="20" y="13"/>
                          </a:cubicBezTo>
                          <a:cubicBezTo>
                            <a:pt x="22" y="11"/>
                            <a:pt x="23" y="7"/>
                            <a:pt x="23" y="4"/>
                          </a:cubicBezTo>
                          <a:cubicBezTo>
                            <a:pt x="22" y="4"/>
                            <a:pt x="22" y="4"/>
                            <a:pt x="22" y="4"/>
                          </a:cubicBezTo>
                          <a:cubicBezTo>
                            <a:pt x="22" y="7"/>
                            <a:pt x="21" y="10"/>
                            <a:pt x="19" y="12"/>
                          </a:cubicBezTo>
                          <a:cubicBezTo>
                            <a:pt x="18" y="14"/>
                            <a:pt x="16" y="14"/>
                            <a:pt x="15" y="15"/>
                          </a:cubicBezTo>
                          <a:cubicBezTo>
                            <a:pt x="14" y="16"/>
                            <a:pt x="12" y="16"/>
                            <a:pt x="11" y="16"/>
                          </a:cubicBezTo>
                          <a:cubicBezTo>
                            <a:pt x="10" y="16"/>
                            <a:pt x="8" y="15"/>
                            <a:pt x="6" y="14"/>
                          </a:cubicBezTo>
                          <a:cubicBezTo>
                            <a:pt x="5" y="13"/>
                            <a:pt x="5" y="12"/>
                            <a:pt x="5" y="10"/>
                          </a:cubicBezTo>
                          <a:cubicBezTo>
                            <a:pt x="5" y="9"/>
                            <a:pt x="6" y="7"/>
                            <a:pt x="7" y="6"/>
                          </a:cubicBezTo>
                          <a:cubicBezTo>
                            <a:pt x="8" y="5"/>
                            <a:pt x="11" y="5"/>
                            <a:pt x="12" y="6"/>
                          </a:cubicBezTo>
                          <a:cubicBezTo>
                            <a:pt x="13" y="6"/>
                            <a:pt x="13" y="7"/>
                            <a:pt x="13" y="7"/>
                          </a:cubicBezTo>
                          <a:cubicBezTo>
                            <a:pt x="13" y="8"/>
                            <a:pt x="13" y="8"/>
                            <a:pt x="12" y="8"/>
                          </a:cubicBezTo>
                          <a:cubicBezTo>
                            <a:pt x="12" y="8"/>
                            <a:pt x="12" y="8"/>
                            <a:pt x="12" y="8"/>
                          </a:cubicBezTo>
                          <a:cubicBezTo>
                            <a:pt x="12" y="8"/>
                            <a:pt x="12" y="8"/>
                            <a:pt x="12" y="7"/>
                          </a:cubicBezTo>
                          <a:cubicBezTo>
                            <a:pt x="12" y="7"/>
                            <a:pt x="12" y="7"/>
                            <a:pt x="11" y="7"/>
                          </a:cubicBezTo>
                          <a:cubicBezTo>
                            <a:pt x="11" y="7"/>
                            <a:pt x="10" y="7"/>
                            <a:pt x="9" y="7"/>
                          </a:cubicBezTo>
                          <a:cubicBezTo>
                            <a:pt x="8" y="7"/>
                            <a:pt x="8" y="8"/>
                            <a:pt x="7" y="9"/>
                          </a:cubicBezTo>
                          <a:cubicBezTo>
                            <a:pt x="7" y="9"/>
                            <a:pt x="7" y="10"/>
                            <a:pt x="8" y="11"/>
                          </a:cubicBezTo>
                          <a:cubicBezTo>
                            <a:pt x="9" y="12"/>
                            <a:pt x="10" y="12"/>
                            <a:pt x="11" y="12"/>
                          </a:cubicBezTo>
                          <a:cubicBezTo>
                            <a:pt x="13" y="11"/>
                            <a:pt x="13" y="11"/>
                            <a:pt x="14" y="10"/>
                          </a:cubicBezTo>
                          <a:cubicBezTo>
                            <a:pt x="14" y="10"/>
                            <a:pt x="14" y="9"/>
                            <a:pt x="15" y="9"/>
                          </a:cubicBezTo>
                          <a:cubicBezTo>
                            <a:pt x="16" y="7"/>
                            <a:pt x="15" y="5"/>
                            <a:pt x="15" y="5"/>
                          </a:cubicBezTo>
                          <a:cubicBezTo>
                            <a:pt x="15" y="4"/>
                            <a:pt x="13" y="0"/>
                            <a:pt x="8" y="0"/>
                          </a:cubicBezTo>
                          <a:cubicBezTo>
                            <a:pt x="5" y="0"/>
                            <a:pt x="3" y="1"/>
                            <a:pt x="1" y="4"/>
                          </a:cubicBezTo>
                          <a:cubicBezTo>
                            <a:pt x="0" y="6"/>
                            <a:pt x="0" y="10"/>
                            <a:pt x="1" y="13"/>
                          </a:cubicBezTo>
                          <a:cubicBezTo>
                            <a:pt x="2" y="15"/>
                            <a:pt x="4" y="16"/>
                            <a:pt x="6" y="17"/>
                          </a:cubicBezTo>
                          <a:close/>
                          <a:moveTo>
                            <a:pt x="11" y="18"/>
                          </a:moveTo>
                          <a:cubicBezTo>
                            <a:pt x="11" y="18"/>
                            <a:pt x="11" y="18"/>
                            <a:pt x="11" y="18"/>
                          </a:cubicBezTo>
                          <a:cubicBezTo>
                            <a:pt x="11" y="18"/>
                            <a:pt x="11" y="18"/>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14744"/>
                    <p:cNvSpPr>
                      <a:spLocks/>
                    </p:cNvSpPr>
                    <p:nvPr/>
                  </p:nvSpPr>
                  <p:spPr bwMode="auto">
                    <a:xfrm>
                      <a:off x="1573" y="420"/>
                      <a:ext cx="37" cy="29"/>
                    </a:xfrm>
                    <a:custGeom>
                      <a:avLst/>
                      <a:gdLst>
                        <a:gd name="T0" fmla="*/ 0 w 9"/>
                        <a:gd name="T1" fmla="*/ 3 h 7"/>
                        <a:gd name="T2" fmla="*/ 1 w 9"/>
                        <a:gd name="T3" fmla="*/ 1 h 7"/>
                        <a:gd name="T4" fmla="*/ 2 w 9"/>
                        <a:gd name="T5" fmla="*/ 1 h 7"/>
                        <a:gd name="T6" fmla="*/ 3 w 9"/>
                        <a:gd name="T7" fmla="*/ 1 h 7"/>
                        <a:gd name="T8" fmla="*/ 4 w 9"/>
                        <a:gd name="T9" fmla="*/ 1 h 7"/>
                        <a:gd name="T10" fmla="*/ 6 w 9"/>
                        <a:gd name="T11" fmla="*/ 3 h 7"/>
                        <a:gd name="T12" fmla="*/ 7 w 9"/>
                        <a:gd name="T13" fmla="*/ 5 h 7"/>
                        <a:gd name="T14" fmla="*/ 9 w 9"/>
                        <a:gd name="T15" fmla="*/ 6 h 7"/>
                        <a:gd name="T16" fmla="*/ 9 w 9"/>
                        <a:gd name="T17" fmla="*/ 7 h 7"/>
                        <a:gd name="T18" fmla="*/ 7 w 9"/>
                        <a:gd name="T19" fmla="*/ 7 h 7"/>
                        <a:gd name="T20" fmla="*/ 6 w 9"/>
                        <a:gd name="T21" fmla="*/ 7 h 7"/>
                        <a:gd name="T22" fmla="*/ 3 w 9"/>
                        <a:gd name="T23" fmla="*/ 6 h 7"/>
                        <a:gd name="T24" fmla="*/ 0 w 9"/>
                        <a:gd name="T2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7">
                          <a:moveTo>
                            <a:pt x="0" y="3"/>
                          </a:moveTo>
                          <a:cubicBezTo>
                            <a:pt x="0" y="2"/>
                            <a:pt x="0" y="2"/>
                            <a:pt x="1" y="1"/>
                          </a:cubicBezTo>
                          <a:cubicBezTo>
                            <a:pt x="1" y="1"/>
                            <a:pt x="1" y="1"/>
                            <a:pt x="2" y="1"/>
                          </a:cubicBezTo>
                          <a:cubicBezTo>
                            <a:pt x="2" y="0"/>
                            <a:pt x="3" y="1"/>
                            <a:pt x="3" y="1"/>
                          </a:cubicBezTo>
                          <a:cubicBezTo>
                            <a:pt x="3" y="1"/>
                            <a:pt x="4" y="1"/>
                            <a:pt x="4" y="1"/>
                          </a:cubicBezTo>
                          <a:cubicBezTo>
                            <a:pt x="5" y="1"/>
                            <a:pt x="5" y="2"/>
                            <a:pt x="6" y="3"/>
                          </a:cubicBezTo>
                          <a:cubicBezTo>
                            <a:pt x="6" y="4"/>
                            <a:pt x="7" y="5"/>
                            <a:pt x="7" y="5"/>
                          </a:cubicBezTo>
                          <a:cubicBezTo>
                            <a:pt x="8" y="6"/>
                            <a:pt x="8" y="6"/>
                            <a:pt x="9" y="6"/>
                          </a:cubicBezTo>
                          <a:cubicBezTo>
                            <a:pt x="9" y="7"/>
                            <a:pt x="9" y="7"/>
                            <a:pt x="9" y="7"/>
                          </a:cubicBezTo>
                          <a:cubicBezTo>
                            <a:pt x="9" y="7"/>
                            <a:pt x="8" y="7"/>
                            <a:pt x="7" y="7"/>
                          </a:cubicBezTo>
                          <a:cubicBezTo>
                            <a:pt x="7" y="7"/>
                            <a:pt x="6" y="7"/>
                            <a:pt x="6" y="7"/>
                          </a:cubicBezTo>
                          <a:cubicBezTo>
                            <a:pt x="5" y="7"/>
                            <a:pt x="4" y="7"/>
                            <a:pt x="3" y="6"/>
                          </a:cubicBezTo>
                          <a:cubicBezTo>
                            <a:pt x="2" y="6"/>
                            <a:pt x="1"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4745"/>
                    <p:cNvSpPr>
                      <a:spLocks/>
                    </p:cNvSpPr>
                    <p:nvPr/>
                  </p:nvSpPr>
                  <p:spPr bwMode="auto">
                    <a:xfrm>
                      <a:off x="1511" y="441"/>
                      <a:ext cx="41" cy="24"/>
                    </a:xfrm>
                    <a:custGeom>
                      <a:avLst/>
                      <a:gdLst>
                        <a:gd name="T0" fmla="*/ 0 w 10"/>
                        <a:gd name="T1" fmla="*/ 3 h 6"/>
                        <a:gd name="T2" fmla="*/ 1 w 10"/>
                        <a:gd name="T3" fmla="*/ 2 h 6"/>
                        <a:gd name="T4" fmla="*/ 5 w 10"/>
                        <a:gd name="T5" fmla="*/ 1 h 6"/>
                        <a:gd name="T6" fmla="*/ 7 w 10"/>
                        <a:gd name="T7" fmla="*/ 2 h 6"/>
                        <a:gd name="T8" fmla="*/ 10 w 10"/>
                        <a:gd name="T9" fmla="*/ 3 h 6"/>
                        <a:gd name="T10" fmla="*/ 10 w 10"/>
                        <a:gd name="T11" fmla="*/ 3 h 6"/>
                        <a:gd name="T12" fmla="*/ 7 w 10"/>
                        <a:gd name="T13" fmla="*/ 5 h 6"/>
                        <a:gd name="T14" fmla="*/ 5 w 10"/>
                        <a:gd name="T15" fmla="*/ 5 h 6"/>
                        <a:gd name="T16" fmla="*/ 3 w 10"/>
                        <a:gd name="T17" fmla="*/ 6 h 6"/>
                        <a:gd name="T18" fmla="*/ 0 w 10"/>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3"/>
                          </a:moveTo>
                          <a:cubicBezTo>
                            <a:pt x="0" y="3"/>
                            <a:pt x="0" y="2"/>
                            <a:pt x="1" y="2"/>
                          </a:cubicBezTo>
                          <a:cubicBezTo>
                            <a:pt x="1" y="1"/>
                            <a:pt x="3" y="0"/>
                            <a:pt x="5" y="1"/>
                          </a:cubicBezTo>
                          <a:cubicBezTo>
                            <a:pt x="6" y="1"/>
                            <a:pt x="6" y="1"/>
                            <a:pt x="7" y="2"/>
                          </a:cubicBezTo>
                          <a:cubicBezTo>
                            <a:pt x="8" y="2"/>
                            <a:pt x="9" y="2"/>
                            <a:pt x="10" y="3"/>
                          </a:cubicBezTo>
                          <a:cubicBezTo>
                            <a:pt x="10" y="3"/>
                            <a:pt x="10" y="3"/>
                            <a:pt x="10" y="3"/>
                          </a:cubicBezTo>
                          <a:cubicBezTo>
                            <a:pt x="9" y="4"/>
                            <a:pt x="8" y="4"/>
                            <a:pt x="7" y="5"/>
                          </a:cubicBezTo>
                          <a:cubicBezTo>
                            <a:pt x="6" y="5"/>
                            <a:pt x="6" y="5"/>
                            <a:pt x="5" y="5"/>
                          </a:cubicBezTo>
                          <a:cubicBezTo>
                            <a:pt x="4" y="6"/>
                            <a:pt x="4" y="6"/>
                            <a:pt x="3" y="6"/>
                          </a:cubicBezTo>
                          <a:cubicBezTo>
                            <a:pt x="1" y="6"/>
                            <a:pt x="0" y="5"/>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14746"/>
                    <p:cNvSpPr>
                      <a:spLocks noEditPoints="1"/>
                    </p:cNvSpPr>
                    <p:nvPr/>
                  </p:nvSpPr>
                  <p:spPr bwMode="auto">
                    <a:xfrm>
                      <a:off x="1556" y="424"/>
                      <a:ext cx="13" cy="9"/>
                    </a:xfrm>
                    <a:custGeom>
                      <a:avLst/>
                      <a:gdLst>
                        <a:gd name="T0" fmla="*/ 2 w 3"/>
                        <a:gd name="T1" fmla="*/ 2 h 2"/>
                        <a:gd name="T2" fmla="*/ 3 w 3"/>
                        <a:gd name="T3" fmla="*/ 2 h 2"/>
                        <a:gd name="T4" fmla="*/ 3 w 3"/>
                        <a:gd name="T5" fmla="*/ 1 h 2"/>
                        <a:gd name="T6" fmla="*/ 2 w 3"/>
                        <a:gd name="T7" fmla="*/ 0 h 2"/>
                        <a:gd name="T8" fmla="*/ 0 w 3"/>
                        <a:gd name="T9" fmla="*/ 1 h 2"/>
                        <a:gd name="T10" fmla="*/ 2 w 3"/>
                        <a:gd name="T11" fmla="*/ 2 h 2"/>
                        <a:gd name="T12" fmla="*/ 2 w 3"/>
                        <a:gd name="T13" fmla="*/ 2 h 2"/>
                        <a:gd name="T14" fmla="*/ 2 w 3"/>
                        <a:gd name="T15" fmla="*/ 2 h 2"/>
                        <a:gd name="T16" fmla="*/ 2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2" y="2"/>
                          </a:moveTo>
                          <a:cubicBezTo>
                            <a:pt x="2" y="2"/>
                            <a:pt x="2" y="2"/>
                            <a:pt x="3" y="2"/>
                          </a:cubicBezTo>
                          <a:cubicBezTo>
                            <a:pt x="3" y="2"/>
                            <a:pt x="3" y="2"/>
                            <a:pt x="3" y="1"/>
                          </a:cubicBezTo>
                          <a:cubicBezTo>
                            <a:pt x="3" y="1"/>
                            <a:pt x="2" y="0"/>
                            <a:pt x="2" y="0"/>
                          </a:cubicBezTo>
                          <a:cubicBezTo>
                            <a:pt x="1" y="0"/>
                            <a:pt x="0" y="1"/>
                            <a:pt x="0" y="1"/>
                          </a:cubicBezTo>
                          <a:cubicBezTo>
                            <a:pt x="0" y="2"/>
                            <a:pt x="1" y="2"/>
                            <a:pt x="2" y="2"/>
                          </a:cubicBezTo>
                          <a:close/>
                          <a:moveTo>
                            <a:pt x="2" y="2"/>
                          </a:moveTo>
                          <a:cubicBezTo>
                            <a:pt x="2"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14747"/>
                    <p:cNvSpPr>
                      <a:spLocks/>
                    </p:cNvSpPr>
                    <p:nvPr/>
                  </p:nvSpPr>
                  <p:spPr bwMode="auto">
                    <a:xfrm>
                      <a:off x="1597" y="453"/>
                      <a:ext cx="95" cy="74"/>
                    </a:xfrm>
                    <a:custGeom>
                      <a:avLst/>
                      <a:gdLst>
                        <a:gd name="T0" fmla="*/ 13 w 23"/>
                        <a:gd name="T1" fmla="*/ 11 h 18"/>
                        <a:gd name="T2" fmla="*/ 12 w 23"/>
                        <a:gd name="T3" fmla="*/ 11 h 18"/>
                        <a:gd name="T4" fmla="*/ 12 w 23"/>
                        <a:gd name="T5" fmla="*/ 11 h 18"/>
                        <a:gd name="T6" fmla="*/ 9 w 23"/>
                        <a:gd name="T7" fmla="*/ 11 h 18"/>
                        <a:gd name="T8" fmla="*/ 8 w 23"/>
                        <a:gd name="T9" fmla="*/ 9 h 18"/>
                        <a:gd name="T10" fmla="*/ 9 w 23"/>
                        <a:gd name="T11" fmla="*/ 7 h 18"/>
                        <a:gd name="T12" fmla="*/ 12 w 23"/>
                        <a:gd name="T13" fmla="*/ 7 h 18"/>
                        <a:gd name="T14" fmla="*/ 15 w 23"/>
                        <a:gd name="T15" fmla="*/ 9 h 18"/>
                        <a:gd name="T16" fmla="*/ 15 w 23"/>
                        <a:gd name="T17" fmla="*/ 10 h 18"/>
                        <a:gd name="T18" fmla="*/ 15 w 23"/>
                        <a:gd name="T19" fmla="*/ 14 h 18"/>
                        <a:gd name="T20" fmla="*/ 8 w 23"/>
                        <a:gd name="T21" fmla="*/ 18 h 18"/>
                        <a:gd name="T22" fmla="*/ 8 w 23"/>
                        <a:gd name="T23" fmla="*/ 18 h 18"/>
                        <a:gd name="T24" fmla="*/ 1 w 23"/>
                        <a:gd name="T25" fmla="*/ 14 h 18"/>
                        <a:gd name="T26" fmla="*/ 2 w 23"/>
                        <a:gd name="T27" fmla="*/ 4 h 18"/>
                        <a:gd name="T28" fmla="*/ 7 w 23"/>
                        <a:gd name="T29" fmla="*/ 1 h 18"/>
                        <a:gd name="T30" fmla="*/ 12 w 23"/>
                        <a:gd name="T31" fmla="*/ 0 h 18"/>
                        <a:gd name="T32" fmla="*/ 17 w 23"/>
                        <a:gd name="T33" fmla="*/ 2 h 18"/>
                        <a:gd name="T34" fmla="*/ 21 w 23"/>
                        <a:gd name="T35" fmla="*/ 6 h 18"/>
                        <a:gd name="T36" fmla="*/ 23 w 23"/>
                        <a:gd name="T37" fmla="*/ 15 h 18"/>
                        <a:gd name="T38" fmla="*/ 22 w 23"/>
                        <a:gd name="T39" fmla="*/ 15 h 18"/>
                        <a:gd name="T40" fmla="*/ 19 w 23"/>
                        <a:gd name="T41" fmla="*/ 7 h 18"/>
                        <a:gd name="T42" fmla="*/ 16 w 23"/>
                        <a:gd name="T43" fmla="*/ 4 h 18"/>
                        <a:gd name="T44" fmla="*/ 12 w 23"/>
                        <a:gd name="T45" fmla="*/ 3 h 18"/>
                        <a:gd name="T46" fmla="*/ 7 w 23"/>
                        <a:gd name="T47" fmla="*/ 4 h 18"/>
                        <a:gd name="T48" fmla="*/ 5 w 23"/>
                        <a:gd name="T49" fmla="*/ 8 h 18"/>
                        <a:gd name="T50" fmla="*/ 7 w 23"/>
                        <a:gd name="T51" fmla="*/ 12 h 18"/>
                        <a:gd name="T52" fmla="*/ 10 w 23"/>
                        <a:gd name="T53" fmla="*/ 13 h 18"/>
                        <a:gd name="T54" fmla="*/ 12 w 23"/>
                        <a:gd name="T55" fmla="*/ 13 h 18"/>
                        <a:gd name="T56" fmla="*/ 13 w 23"/>
                        <a:gd name="T57" fmla="*/ 11 h 18"/>
                        <a:gd name="T58" fmla="*/ 13 w 23"/>
                        <a:gd name="T59"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18">
                          <a:moveTo>
                            <a:pt x="13" y="11"/>
                          </a:moveTo>
                          <a:cubicBezTo>
                            <a:pt x="12" y="11"/>
                            <a:pt x="12" y="11"/>
                            <a:pt x="12" y="11"/>
                          </a:cubicBezTo>
                          <a:cubicBezTo>
                            <a:pt x="12" y="11"/>
                            <a:pt x="12" y="11"/>
                            <a:pt x="12" y="11"/>
                          </a:cubicBezTo>
                          <a:cubicBezTo>
                            <a:pt x="11" y="11"/>
                            <a:pt x="10" y="11"/>
                            <a:pt x="9" y="11"/>
                          </a:cubicBezTo>
                          <a:cubicBezTo>
                            <a:pt x="9" y="11"/>
                            <a:pt x="8" y="10"/>
                            <a:pt x="8" y="9"/>
                          </a:cubicBezTo>
                          <a:cubicBezTo>
                            <a:pt x="7" y="9"/>
                            <a:pt x="8" y="8"/>
                            <a:pt x="9" y="7"/>
                          </a:cubicBezTo>
                          <a:cubicBezTo>
                            <a:pt x="10" y="6"/>
                            <a:pt x="11" y="6"/>
                            <a:pt x="12" y="7"/>
                          </a:cubicBezTo>
                          <a:cubicBezTo>
                            <a:pt x="13" y="7"/>
                            <a:pt x="14" y="8"/>
                            <a:pt x="15" y="9"/>
                          </a:cubicBezTo>
                          <a:cubicBezTo>
                            <a:pt x="15" y="9"/>
                            <a:pt x="15" y="9"/>
                            <a:pt x="15" y="10"/>
                          </a:cubicBezTo>
                          <a:cubicBezTo>
                            <a:pt x="16" y="11"/>
                            <a:pt x="15" y="14"/>
                            <a:pt x="15" y="14"/>
                          </a:cubicBezTo>
                          <a:cubicBezTo>
                            <a:pt x="15" y="15"/>
                            <a:pt x="13" y="18"/>
                            <a:pt x="8" y="18"/>
                          </a:cubicBezTo>
                          <a:cubicBezTo>
                            <a:pt x="8" y="18"/>
                            <a:pt x="8" y="18"/>
                            <a:pt x="8" y="18"/>
                          </a:cubicBezTo>
                          <a:cubicBezTo>
                            <a:pt x="5" y="18"/>
                            <a:pt x="2" y="16"/>
                            <a:pt x="1" y="14"/>
                          </a:cubicBezTo>
                          <a:cubicBezTo>
                            <a:pt x="0" y="11"/>
                            <a:pt x="0" y="7"/>
                            <a:pt x="2" y="4"/>
                          </a:cubicBezTo>
                          <a:cubicBezTo>
                            <a:pt x="3" y="3"/>
                            <a:pt x="5" y="2"/>
                            <a:pt x="7" y="1"/>
                          </a:cubicBezTo>
                          <a:cubicBezTo>
                            <a:pt x="8" y="0"/>
                            <a:pt x="10" y="0"/>
                            <a:pt x="12" y="0"/>
                          </a:cubicBezTo>
                          <a:cubicBezTo>
                            <a:pt x="14" y="0"/>
                            <a:pt x="16" y="1"/>
                            <a:pt x="17" y="2"/>
                          </a:cubicBezTo>
                          <a:cubicBezTo>
                            <a:pt x="18" y="3"/>
                            <a:pt x="20" y="4"/>
                            <a:pt x="21" y="6"/>
                          </a:cubicBezTo>
                          <a:cubicBezTo>
                            <a:pt x="22" y="9"/>
                            <a:pt x="23" y="12"/>
                            <a:pt x="23" y="15"/>
                          </a:cubicBezTo>
                          <a:cubicBezTo>
                            <a:pt x="22" y="15"/>
                            <a:pt x="22" y="15"/>
                            <a:pt x="22" y="15"/>
                          </a:cubicBezTo>
                          <a:cubicBezTo>
                            <a:pt x="22" y="12"/>
                            <a:pt x="21" y="9"/>
                            <a:pt x="19" y="7"/>
                          </a:cubicBezTo>
                          <a:cubicBezTo>
                            <a:pt x="18" y="5"/>
                            <a:pt x="17" y="4"/>
                            <a:pt x="16" y="4"/>
                          </a:cubicBezTo>
                          <a:cubicBezTo>
                            <a:pt x="15" y="3"/>
                            <a:pt x="13" y="3"/>
                            <a:pt x="12" y="3"/>
                          </a:cubicBezTo>
                          <a:cubicBezTo>
                            <a:pt x="11" y="3"/>
                            <a:pt x="9" y="3"/>
                            <a:pt x="7" y="4"/>
                          </a:cubicBezTo>
                          <a:cubicBezTo>
                            <a:pt x="6" y="5"/>
                            <a:pt x="5" y="6"/>
                            <a:pt x="5" y="8"/>
                          </a:cubicBezTo>
                          <a:cubicBezTo>
                            <a:pt x="5" y="9"/>
                            <a:pt x="6" y="11"/>
                            <a:pt x="7" y="12"/>
                          </a:cubicBezTo>
                          <a:cubicBezTo>
                            <a:pt x="8" y="13"/>
                            <a:pt x="9" y="13"/>
                            <a:pt x="10" y="13"/>
                          </a:cubicBezTo>
                          <a:cubicBezTo>
                            <a:pt x="11" y="13"/>
                            <a:pt x="12" y="13"/>
                            <a:pt x="12" y="13"/>
                          </a:cubicBezTo>
                          <a:cubicBezTo>
                            <a:pt x="13" y="12"/>
                            <a:pt x="13" y="12"/>
                            <a:pt x="13" y="11"/>
                          </a:cubicBezTo>
                          <a:cubicBezTo>
                            <a:pt x="13" y="11"/>
                            <a:pt x="13" y="11"/>
                            <a:pt x="1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14748"/>
                    <p:cNvSpPr>
                      <a:spLocks/>
                    </p:cNvSpPr>
                    <p:nvPr/>
                  </p:nvSpPr>
                  <p:spPr bwMode="auto">
                    <a:xfrm>
                      <a:off x="1614" y="445"/>
                      <a:ext cx="8" cy="12"/>
                    </a:xfrm>
                    <a:custGeom>
                      <a:avLst/>
                      <a:gdLst>
                        <a:gd name="T0" fmla="*/ 1 w 2"/>
                        <a:gd name="T1" fmla="*/ 0 h 3"/>
                        <a:gd name="T2" fmla="*/ 2 w 2"/>
                        <a:gd name="T3" fmla="*/ 1 h 3"/>
                        <a:gd name="T4" fmla="*/ 2 w 2"/>
                        <a:gd name="T5" fmla="*/ 2 h 3"/>
                        <a:gd name="T6" fmla="*/ 2 w 2"/>
                        <a:gd name="T7" fmla="*/ 2 h 3"/>
                        <a:gd name="T8" fmla="*/ 1 w 2"/>
                        <a:gd name="T9" fmla="*/ 3 h 3"/>
                        <a:gd name="T10" fmla="*/ 0 w 2"/>
                        <a:gd name="T11" fmla="*/ 2 h 3"/>
                        <a:gd name="T12" fmla="*/ 0 w 2"/>
                        <a:gd name="T13" fmla="*/ 1 h 3"/>
                        <a:gd name="T14" fmla="*/ 1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0"/>
                          </a:moveTo>
                          <a:cubicBezTo>
                            <a:pt x="1" y="0"/>
                            <a:pt x="2" y="0"/>
                            <a:pt x="2" y="1"/>
                          </a:cubicBezTo>
                          <a:cubicBezTo>
                            <a:pt x="2" y="1"/>
                            <a:pt x="2" y="1"/>
                            <a:pt x="2" y="2"/>
                          </a:cubicBezTo>
                          <a:cubicBezTo>
                            <a:pt x="2" y="2"/>
                            <a:pt x="2" y="2"/>
                            <a:pt x="2" y="2"/>
                          </a:cubicBezTo>
                          <a:cubicBezTo>
                            <a:pt x="2" y="3"/>
                            <a:pt x="1" y="3"/>
                            <a:pt x="1" y="3"/>
                          </a:cubicBezTo>
                          <a:cubicBezTo>
                            <a:pt x="1" y="3"/>
                            <a:pt x="0" y="2"/>
                            <a:pt x="0" y="2"/>
                          </a:cubicBezTo>
                          <a:cubicBezTo>
                            <a:pt x="0" y="2"/>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14749"/>
                    <p:cNvSpPr>
                      <a:spLocks/>
                    </p:cNvSpPr>
                    <p:nvPr/>
                  </p:nvSpPr>
                  <p:spPr bwMode="auto">
                    <a:xfrm>
                      <a:off x="1528" y="388"/>
                      <a:ext cx="69" cy="131"/>
                    </a:xfrm>
                    <a:custGeom>
                      <a:avLst/>
                      <a:gdLst>
                        <a:gd name="T0" fmla="*/ 3 w 17"/>
                        <a:gd name="T1" fmla="*/ 20 h 32"/>
                        <a:gd name="T2" fmla="*/ 7 w 17"/>
                        <a:gd name="T3" fmla="*/ 17 h 32"/>
                        <a:gd name="T4" fmla="*/ 11 w 17"/>
                        <a:gd name="T5" fmla="*/ 16 h 32"/>
                        <a:gd name="T6" fmla="*/ 13 w 17"/>
                        <a:gd name="T7" fmla="*/ 16 h 32"/>
                        <a:gd name="T8" fmla="*/ 11 w 17"/>
                        <a:gd name="T9" fmla="*/ 16 h 32"/>
                        <a:gd name="T10" fmla="*/ 7 w 17"/>
                        <a:gd name="T11" fmla="*/ 15 h 32"/>
                        <a:gd name="T12" fmla="*/ 3 w 17"/>
                        <a:gd name="T13" fmla="*/ 13 h 32"/>
                        <a:gd name="T14" fmla="*/ 1 w 17"/>
                        <a:gd name="T15" fmla="*/ 11 h 32"/>
                        <a:gd name="T16" fmla="*/ 0 w 17"/>
                        <a:gd name="T17" fmla="*/ 7 h 32"/>
                        <a:gd name="T18" fmla="*/ 4 w 17"/>
                        <a:gd name="T19" fmla="*/ 0 h 32"/>
                        <a:gd name="T20" fmla="*/ 6 w 17"/>
                        <a:gd name="T21" fmla="*/ 0 h 32"/>
                        <a:gd name="T22" fmla="*/ 8 w 17"/>
                        <a:gd name="T23" fmla="*/ 0 h 32"/>
                        <a:gd name="T24" fmla="*/ 11 w 17"/>
                        <a:gd name="T25" fmla="*/ 2 h 32"/>
                        <a:gd name="T26" fmla="*/ 12 w 17"/>
                        <a:gd name="T27" fmla="*/ 5 h 32"/>
                        <a:gd name="T28" fmla="*/ 12 w 17"/>
                        <a:gd name="T29" fmla="*/ 7 h 32"/>
                        <a:gd name="T30" fmla="*/ 10 w 17"/>
                        <a:gd name="T31" fmla="*/ 8 h 32"/>
                        <a:gd name="T32" fmla="*/ 10 w 17"/>
                        <a:gd name="T33" fmla="*/ 8 h 32"/>
                        <a:gd name="T34" fmla="*/ 9 w 17"/>
                        <a:gd name="T35" fmla="*/ 7 h 32"/>
                        <a:gd name="T36" fmla="*/ 8 w 17"/>
                        <a:gd name="T37" fmla="*/ 5 h 32"/>
                        <a:gd name="T38" fmla="*/ 7 w 17"/>
                        <a:gd name="T39" fmla="*/ 5 h 32"/>
                        <a:gd name="T40" fmla="*/ 6 w 17"/>
                        <a:gd name="T41" fmla="*/ 5 h 32"/>
                        <a:gd name="T42" fmla="*/ 6 w 17"/>
                        <a:gd name="T43" fmla="*/ 5 h 32"/>
                        <a:gd name="T44" fmla="*/ 4 w 17"/>
                        <a:gd name="T45" fmla="*/ 7 h 32"/>
                        <a:gd name="T46" fmla="*/ 5 w 17"/>
                        <a:gd name="T47" fmla="*/ 11 h 32"/>
                        <a:gd name="T48" fmla="*/ 8 w 17"/>
                        <a:gd name="T49" fmla="*/ 13 h 32"/>
                        <a:gd name="T50" fmla="*/ 17 w 17"/>
                        <a:gd name="T51" fmla="*/ 15 h 32"/>
                        <a:gd name="T52" fmla="*/ 17 w 17"/>
                        <a:gd name="T53" fmla="*/ 16 h 32"/>
                        <a:gd name="T54" fmla="*/ 17 w 17"/>
                        <a:gd name="T55" fmla="*/ 16 h 32"/>
                        <a:gd name="T56" fmla="*/ 8 w 17"/>
                        <a:gd name="T57" fmla="*/ 19 h 32"/>
                        <a:gd name="T58" fmla="*/ 6 w 17"/>
                        <a:gd name="T59" fmla="*/ 22 h 32"/>
                        <a:gd name="T60" fmla="*/ 5 w 17"/>
                        <a:gd name="T61" fmla="*/ 25 h 32"/>
                        <a:gd name="T62" fmla="*/ 7 w 17"/>
                        <a:gd name="T63" fmla="*/ 27 h 32"/>
                        <a:gd name="T64" fmla="*/ 7 w 17"/>
                        <a:gd name="T65" fmla="*/ 28 h 32"/>
                        <a:gd name="T66" fmla="*/ 8 w 17"/>
                        <a:gd name="T67" fmla="*/ 28 h 32"/>
                        <a:gd name="T68" fmla="*/ 9 w 17"/>
                        <a:gd name="T69" fmla="*/ 27 h 32"/>
                        <a:gd name="T70" fmla="*/ 10 w 17"/>
                        <a:gd name="T71" fmla="*/ 26 h 32"/>
                        <a:gd name="T72" fmla="*/ 11 w 17"/>
                        <a:gd name="T73" fmla="*/ 24 h 32"/>
                        <a:gd name="T74" fmla="*/ 13 w 17"/>
                        <a:gd name="T75" fmla="*/ 25 h 32"/>
                        <a:gd name="T76" fmla="*/ 13 w 17"/>
                        <a:gd name="T77" fmla="*/ 27 h 32"/>
                        <a:gd name="T78" fmla="*/ 12 w 17"/>
                        <a:gd name="T79" fmla="*/ 30 h 32"/>
                        <a:gd name="T80" fmla="*/ 9 w 17"/>
                        <a:gd name="T81" fmla="*/ 32 h 32"/>
                        <a:gd name="T82" fmla="*/ 7 w 17"/>
                        <a:gd name="T83" fmla="*/ 32 h 32"/>
                        <a:gd name="T84" fmla="*/ 7 w 17"/>
                        <a:gd name="T85" fmla="*/ 32 h 32"/>
                        <a:gd name="T86" fmla="*/ 5 w 17"/>
                        <a:gd name="T87" fmla="*/ 32 h 32"/>
                        <a:gd name="T88" fmla="*/ 1 w 17"/>
                        <a:gd name="T89" fmla="*/ 26 h 32"/>
                        <a:gd name="T90" fmla="*/ 1 w 17"/>
                        <a:gd name="T91" fmla="*/ 22 h 32"/>
                        <a:gd name="T92" fmla="*/ 3 w 17"/>
                        <a:gd name="T93" fmla="*/ 2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 h="32">
                          <a:moveTo>
                            <a:pt x="3" y="20"/>
                          </a:moveTo>
                          <a:cubicBezTo>
                            <a:pt x="4" y="18"/>
                            <a:pt x="6" y="18"/>
                            <a:pt x="7" y="17"/>
                          </a:cubicBezTo>
                          <a:cubicBezTo>
                            <a:pt x="8" y="17"/>
                            <a:pt x="10" y="16"/>
                            <a:pt x="11" y="16"/>
                          </a:cubicBezTo>
                          <a:cubicBezTo>
                            <a:pt x="12" y="16"/>
                            <a:pt x="12" y="16"/>
                            <a:pt x="13" y="16"/>
                          </a:cubicBezTo>
                          <a:cubicBezTo>
                            <a:pt x="12" y="16"/>
                            <a:pt x="12" y="16"/>
                            <a:pt x="11" y="16"/>
                          </a:cubicBezTo>
                          <a:cubicBezTo>
                            <a:pt x="10" y="16"/>
                            <a:pt x="8" y="15"/>
                            <a:pt x="7" y="15"/>
                          </a:cubicBezTo>
                          <a:cubicBezTo>
                            <a:pt x="6" y="15"/>
                            <a:pt x="4" y="14"/>
                            <a:pt x="3" y="13"/>
                          </a:cubicBezTo>
                          <a:cubicBezTo>
                            <a:pt x="2" y="12"/>
                            <a:pt x="1" y="11"/>
                            <a:pt x="1" y="11"/>
                          </a:cubicBezTo>
                          <a:cubicBezTo>
                            <a:pt x="0" y="9"/>
                            <a:pt x="0" y="8"/>
                            <a:pt x="0" y="7"/>
                          </a:cubicBezTo>
                          <a:cubicBezTo>
                            <a:pt x="0" y="4"/>
                            <a:pt x="1" y="2"/>
                            <a:pt x="4" y="0"/>
                          </a:cubicBezTo>
                          <a:cubicBezTo>
                            <a:pt x="4" y="0"/>
                            <a:pt x="5" y="0"/>
                            <a:pt x="6" y="0"/>
                          </a:cubicBezTo>
                          <a:cubicBezTo>
                            <a:pt x="7" y="0"/>
                            <a:pt x="7" y="0"/>
                            <a:pt x="8" y="0"/>
                          </a:cubicBezTo>
                          <a:cubicBezTo>
                            <a:pt x="9" y="0"/>
                            <a:pt x="10" y="1"/>
                            <a:pt x="11" y="2"/>
                          </a:cubicBezTo>
                          <a:cubicBezTo>
                            <a:pt x="12" y="3"/>
                            <a:pt x="12" y="4"/>
                            <a:pt x="12" y="5"/>
                          </a:cubicBezTo>
                          <a:cubicBezTo>
                            <a:pt x="12" y="5"/>
                            <a:pt x="12" y="6"/>
                            <a:pt x="12" y="7"/>
                          </a:cubicBezTo>
                          <a:cubicBezTo>
                            <a:pt x="11" y="8"/>
                            <a:pt x="11" y="8"/>
                            <a:pt x="10" y="8"/>
                          </a:cubicBezTo>
                          <a:cubicBezTo>
                            <a:pt x="10" y="8"/>
                            <a:pt x="10" y="8"/>
                            <a:pt x="10" y="8"/>
                          </a:cubicBezTo>
                          <a:cubicBezTo>
                            <a:pt x="9" y="8"/>
                            <a:pt x="9" y="7"/>
                            <a:pt x="9" y="7"/>
                          </a:cubicBezTo>
                          <a:cubicBezTo>
                            <a:pt x="9" y="6"/>
                            <a:pt x="8" y="5"/>
                            <a:pt x="8" y="5"/>
                          </a:cubicBezTo>
                          <a:cubicBezTo>
                            <a:pt x="8" y="5"/>
                            <a:pt x="7" y="5"/>
                            <a:pt x="7" y="5"/>
                          </a:cubicBezTo>
                          <a:cubicBezTo>
                            <a:pt x="7" y="5"/>
                            <a:pt x="7" y="5"/>
                            <a:pt x="6" y="5"/>
                          </a:cubicBezTo>
                          <a:cubicBezTo>
                            <a:pt x="6" y="5"/>
                            <a:pt x="6" y="5"/>
                            <a:pt x="6" y="5"/>
                          </a:cubicBezTo>
                          <a:cubicBezTo>
                            <a:pt x="5" y="5"/>
                            <a:pt x="4" y="6"/>
                            <a:pt x="4" y="7"/>
                          </a:cubicBezTo>
                          <a:cubicBezTo>
                            <a:pt x="4" y="8"/>
                            <a:pt x="4" y="10"/>
                            <a:pt x="5" y="11"/>
                          </a:cubicBezTo>
                          <a:cubicBezTo>
                            <a:pt x="6" y="12"/>
                            <a:pt x="7" y="12"/>
                            <a:pt x="8" y="13"/>
                          </a:cubicBezTo>
                          <a:cubicBezTo>
                            <a:pt x="10" y="14"/>
                            <a:pt x="13" y="15"/>
                            <a:pt x="17" y="15"/>
                          </a:cubicBezTo>
                          <a:cubicBezTo>
                            <a:pt x="17" y="16"/>
                            <a:pt x="17" y="16"/>
                            <a:pt x="17" y="16"/>
                          </a:cubicBezTo>
                          <a:cubicBezTo>
                            <a:pt x="17" y="16"/>
                            <a:pt x="17" y="16"/>
                            <a:pt x="17" y="16"/>
                          </a:cubicBezTo>
                          <a:cubicBezTo>
                            <a:pt x="13" y="17"/>
                            <a:pt x="10" y="18"/>
                            <a:pt x="8" y="19"/>
                          </a:cubicBezTo>
                          <a:cubicBezTo>
                            <a:pt x="7" y="20"/>
                            <a:pt x="6" y="21"/>
                            <a:pt x="6" y="22"/>
                          </a:cubicBezTo>
                          <a:cubicBezTo>
                            <a:pt x="5" y="23"/>
                            <a:pt x="5" y="24"/>
                            <a:pt x="5" y="25"/>
                          </a:cubicBezTo>
                          <a:cubicBezTo>
                            <a:pt x="5" y="26"/>
                            <a:pt x="6" y="27"/>
                            <a:pt x="7" y="27"/>
                          </a:cubicBezTo>
                          <a:cubicBezTo>
                            <a:pt x="7" y="28"/>
                            <a:pt x="7" y="28"/>
                            <a:pt x="7" y="28"/>
                          </a:cubicBezTo>
                          <a:cubicBezTo>
                            <a:pt x="8" y="28"/>
                            <a:pt x="8" y="28"/>
                            <a:pt x="8" y="28"/>
                          </a:cubicBezTo>
                          <a:cubicBezTo>
                            <a:pt x="8" y="28"/>
                            <a:pt x="9" y="27"/>
                            <a:pt x="9" y="27"/>
                          </a:cubicBezTo>
                          <a:cubicBezTo>
                            <a:pt x="9" y="27"/>
                            <a:pt x="10" y="26"/>
                            <a:pt x="10" y="26"/>
                          </a:cubicBezTo>
                          <a:cubicBezTo>
                            <a:pt x="10" y="25"/>
                            <a:pt x="10" y="24"/>
                            <a:pt x="11" y="24"/>
                          </a:cubicBezTo>
                          <a:cubicBezTo>
                            <a:pt x="11" y="24"/>
                            <a:pt x="12" y="24"/>
                            <a:pt x="13" y="25"/>
                          </a:cubicBezTo>
                          <a:cubicBezTo>
                            <a:pt x="13" y="26"/>
                            <a:pt x="13" y="26"/>
                            <a:pt x="13" y="27"/>
                          </a:cubicBezTo>
                          <a:cubicBezTo>
                            <a:pt x="13" y="28"/>
                            <a:pt x="13" y="29"/>
                            <a:pt x="12" y="30"/>
                          </a:cubicBezTo>
                          <a:cubicBezTo>
                            <a:pt x="11" y="31"/>
                            <a:pt x="10" y="32"/>
                            <a:pt x="9" y="32"/>
                          </a:cubicBezTo>
                          <a:cubicBezTo>
                            <a:pt x="8" y="32"/>
                            <a:pt x="8" y="32"/>
                            <a:pt x="7" y="32"/>
                          </a:cubicBezTo>
                          <a:cubicBezTo>
                            <a:pt x="7" y="32"/>
                            <a:pt x="7" y="32"/>
                            <a:pt x="7" y="32"/>
                          </a:cubicBezTo>
                          <a:cubicBezTo>
                            <a:pt x="6" y="32"/>
                            <a:pt x="6" y="32"/>
                            <a:pt x="5" y="32"/>
                          </a:cubicBezTo>
                          <a:cubicBezTo>
                            <a:pt x="3" y="31"/>
                            <a:pt x="1" y="29"/>
                            <a:pt x="1" y="26"/>
                          </a:cubicBezTo>
                          <a:cubicBezTo>
                            <a:pt x="0" y="25"/>
                            <a:pt x="1" y="23"/>
                            <a:pt x="1" y="22"/>
                          </a:cubicBezTo>
                          <a:cubicBezTo>
                            <a:pt x="2" y="21"/>
                            <a:pt x="2" y="20"/>
                            <a:pt x="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14750"/>
                    <p:cNvSpPr>
                      <a:spLocks noEditPoints="1"/>
                    </p:cNvSpPr>
                    <p:nvPr/>
                  </p:nvSpPr>
                  <p:spPr bwMode="auto">
                    <a:xfrm>
                      <a:off x="1577" y="453"/>
                      <a:ext cx="33" cy="29"/>
                    </a:xfrm>
                    <a:custGeom>
                      <a:avLst/>
                      <a:gdLst>
                        <a:gd name="T0" fmla="*/ 1 w 8"/>
                        <a:gd name="T1" fmla="*/ 7 h 7"/>
                        <a:gd name="T2" fmla="*/ 1 w 8"/>
                        <a:gd name="T3" fmla="*/ 7 h 7"/>
                        <a:gd name="T4" fmla="*/ 3 w 8"/>
                        <a:gd name="T5" fmla="*/ 7 h 7"/>
                        <a:gd name="T6" fmla="*/ 4 w 8"/>
                        <a:gd name="T7" fmla="*/ 7 h 7"/>
                        <a:gd name="T8" fmla="*/ 5 w 8"/>
                        <a:gd name="T9" fmla="*/ 4 h 7"/>
                        <a:gd name="T10" fmla="*/ 6 w 8"/>
                        <a:gd name="T11" fmla="*/ 2 h 7"/>
                        <a:gd name="T12" fmla="*/ 8 w 8"/>
                        <a:gd name="T13" fmla="*/ 1 h 7"/>
                        <a:gd name="T14" fmla="*/ 8 w 8"/>
                        <a:gd name="T15" fmla="*/ 0 h 7"/>
                        <a:gd name="T16" fmla="*/ 5 w 8"/>
                        <a:gd name="T17" fmla="*/ 0 h 7"/>
                        <a:gd name="T18" fmla="*/ 2 w 8"/>
                        <a:gd name="T19" fmla="*/ 1 h 7"/>
                        <a:gd name="T20" fmla="*/ 0 w 8"/>
                        <a:gd name="T21" fmla="*/ 5 h 7"/>
                        <a:gd name="T22" fmla="*/ 0 w 8"/>
                        <a:gd name="T23" fmla="*/ 7 h 7"/>
                        <a:gd name="T24" fmla="*/ 1 w 8"/>
                        <a:gd name="T25" fmla="*/ 7 h 7"/>
                        <a:gd name="T26" fmla="*/ 1 w 8"/>
                        <a:gd name="T27" fmla="*/ 7 h 7"/>
                        <a:gd name="T28" fmla="*/ 1 w 8"/>
                        <a:gd name="T29" fmla="*/ 7 h 7"/>
                        <a:gd name="T30" fmla="*/ 1 w 8"/>
                        <a:gd name="T3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7">
                          <a:moveTo>
                            <a:pt x="1" y="7"/>
                          </a:moveTo>
                          <a:cubicBezTo>
                            <a:pt x="1" y="7"/>
                            <a:pt x="1" y="7"/>
                            <a:pt x="1" y="7"/>
                          </a:cubicBezTo>
                          <a:cubicBezTo>
                            <a:pt x="2" y="7"/>
                            <a:pt x="2" y="7"/>
                            <a:pt x="3" y="7"/>
                          </a:cubicBezTo>
                          <a:cubicBezTo>
                            <a:pt x="3" y="7"/>
                            <a:pt x="3" y="7"/>
                            <a:pt x="4" y="7"/>
                          </a:cubicBezTo>
                          <a:cubicBezTo>
                            <a:pt x="4" y="6"/>
                            <a:pt x="5" y="5"/>
                            <a:pt x="5" y="4"/>
                          </a:cubicBezTo>
                          <a:cubicBezTo>
                            <a:pt x="6" y="4"/>
                            <a:pt x="6" y="3"/>
                            <a:pt x="6" y="2"/>
                          </a:cubicBezTo>
                          <a:cubicBezTo>
                            <a:pt x="7" y="2"/>
                            <a:pt x="7" y="1"/>
                            <a:pt x="8" y="1"/>
                          </a:cubicBezTo>
                          <a:cubicBezTo>
                            <a:pt x="8" y="0"/>
                            <a:pt x="8" y="0"/>
                            <a:pt x="8" y="0"/>
                          </a:cubicBezTo>
                          <a:cubicBezTo>
                            <a:pt x="7" y="0"/>
                            <a:pt x="6" y="0"/>
                            <a:pt x="5" y="0"/>
                          </a:cubicBezTo>
                          <a:cubicBezTo>
                            <a:pt x="4" y="0"/>
                            <a:pt x="3" y="1"/>
                            <a:pt x="2" y="1"/>
                          </a:cubicBezTo>
                          <a:cubicBezTo>
                            <a:pt x="1" y="2"/>
                            <a:pt x="0" y="3"/>
                            <a:pt x="0" y="5"/>
                          </a:cubicBezTo>
                          <a:cubicBezTo>
                            <a:pt x="0" y="5"/>
                            <a:pt x="0" y="6"/>
                            <a:pt x="0" y="7"/>
                          </a:cubicBezTo>
                          <a:cubicBezTo>
                            <a:pt x="0" y="7"/>
                            <a:pt x="1" y="7"/>
                            <a:pt x="1" y="7"/>
                          </a:cubicBezTo>
                          <a:close/>
                          <a:moveTo>
                            <a:pt x="1" y="7"/>
                          </a:moveTo>
                          <a:cubicBezTo>
                            <a:pt x="1" y="7"/>
                            <a:pt x="1" y="7"/>
                            <a:pt x="1" y="7"/>
                          </a:cubicBezTo>
                          <a:cubicBezTo>
                            <a:pt x="1" y="7"/>
                            <a:pt x="1"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14751"/>
                    <p:cNvSpPr>
                      <a:spLocks noEditPoints="1"/>
                    </p:cNvSpPr>
                    <p:nvPr/>
                  </p:nvSpPr>
                  <p:spPr bwMode="auto">
                    <a:xfrm>
                      <a:off x="1561" y="474"/>
                      <a:ext cx="8" cy="8"/>
                    </a:xfrm>
                    <a:custGeom>
                      <a:avLst/>
                      <a:gdLst>
                        <a:gd name="T0" fmla="*/ 1 w 2"/>
                        <a:gd name="T1" fmla="*/ 2 h 2"/>
                        <a:gd name="T2" fmla="*/ 2 w 2"/>
                        <a:gd name="T3" fmla="*/ 1 h 2"/>
                        <a:gd name="T4" fmla="*/ 1 w 2"/>
                        <a:gd name="T5" fmla="*/ 0 h 2"/>
                        <a:gd name="T6" fmla="*/ 1 w 2"/>
                        <a:gd name="T7" fmla="*/ 0 h 2"/>
                        <a:gd name="T8" fmla="*/ 0 w 2"/>
                        <a:gd name="T9" fmla="*/ 1 h 2"/>
                        <a:gd name="T10" fmla="*/ 1 w 2"/>
                        <a:gd name="T11" fmla="*/ 2 h 2"/>
                        <a:gd name="T12" fmla="*/ 1 w 2"/>
                        <a:gd name="T13" fmla="*/ 2 h 2"/>
                        <a:gd name="T14" fmla="*/ 1 w 2"/>
                        <a:gd name="T15" fmla="*/ 2 h 2"/>
                        <a:gd name="T16" fmla="*/ 1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1" y="2"/>
                          </a:moveTo>
                          <a:cubicBezTo>
                            <a:pt x="2" y="2"/>
                            <a:pt x="2" y="2"/>
                            <a:pt x="2" y="1"/>
                          </a:cubicBezTo>
                          <a:cubicBezTo>
                            <a:pt x="2" y="0"/>
                            <a:pt x="2" y="0"/>
                            <a:pt x="1" y="0"/>
                          </a:cubicBezTo>
                          <a:cubicBezTo>
                            <a:pt x="1" y="0"/>
                            <a:pt x="1" y="0"/>
                            <a:pt x="1" y="0"/>
                          </a:cubicBezTo>
                          <a:cubicBezTo>
                            <a:pt x="0" y="0"/>
                            <a:pt x="0" y="0"/>
                            <a:pt x="0" y="1"/>
                          </a:cubicBezTo>
                          <a:cubicBezTo>
                            <a:pt x="0" y="2"/>
                            <a:pt x="0" y="2"/>
                            <a:pt x="1" y="2"/>
                          </a:cubicBezTo>
                          <a:close/>
                          <a:moveTo>
                            <a:pt x="1" y="2"/>
                          </a:move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14752"/>
                    <p:cNvSpPr>
                      <a:spLocks/>
                    </p:cNvSpPr>
                    <p:nvPr/>
                  </p:nvSpPr>
                  <p:spPr bwMode="auto">
                    <a:xfrm>
                      <a:off x="1483" y="445"/>
                      <a:ext cx="16" cy="16"/>
                    </a:xfrm>
                    <a:custGeom>
                      <a:avLst/>
                      <a:gdLst>
                        <a:gd name="T0" fmla="*/ 0 w 4"/>
                        <a:gd name="T1" fmla="*/ 1 h 4"/>
                        <a:gd name="T2" fmla="*/ 1 w 4"/>
                        <a:gd name="T3" fmla="*/ 1 h 4"/>
                        <a:gd name="T4" fmla="*/ 2 w 4"/>
                        <a:gd name="T5" fmla="*/ 0 h 4"/>
                        <a:gd name="T6" fmla="*/ 3 w 4"/>
                        <a:gd name="T7" fmla="*/ 0 h 4"/>
                        <a:gd name="T8" fmla="*/ 4 w 4"/>
                        <a:gd name="T9" fmla="*/ 0 h 4"/>
                        <a:gd name="T10" fmla="*/ 4 w 4"/>
                        <a:gd name="T11" fmla="*/ 1 h 4"/>
                        <a:gd name="T12" fmla="*/ 4 w 4"/>
                        <a:gd name="T13" fmla="*/ 2 h 4"/>
                        <a:gd name="T14" fmla="*/ 3 w 4"/>
                        <a:gd name="T15" fmla="*/ 3 h 4"/>
                        <a:gd name="T16" fmla="*/ 2 w 4"/>
                        <a:gd name="T17" fmla="*/ 4 h 4"/>
                        <a:gd name="T18" fmla="*/ 2 w 4"/>
                        <a:gd name="T19" fmla="*/ 4 h 4"/>
                        <a:gd name="T20" fmla="*/ 0 w 4"/>
                        <a:gd name="T21" fmla="*/ 2 h 4"/>
                        <a:gd name="T22" fmla="*/ 0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0" y="1"/>
                          </a:moveTo>
                          <a:cubicBezTo>
                            <a:pt x="1" y="1"/>
                            <a:pt x="1" y="1"/>
                            <a:pt x="1" y="1"/>
                          </a:cubicBezTo>
                          <a:cubicBezTo>
                            <a:pt x="1" y="0"/>
                            <a:pt x="2" y="0"/>
                            <a:pt x="2" y="0"/>
                          </a:cubicBezTo>
                          <a:cubicBezTo>
                            <a:pt x="3" y="0"/>
                            <a:pt x="3" y="0"/>
                            <a:pt x="3" y="0"/>
                          </a:cubicBezTo>
                          <a:cubicBezTo>
                            <a:pt x="3" y="0"/>
                            <a:pt x="3" y="0"/>
                            <a:pt x="4" y="0"/>
                          </a:cubicBezTo>
                          <a:cubicBezTo>
                            <a:pt x="4" y="0"/>
                            <a:pt x="4" y="0"/>
                            <a:pt x="4" y="1"/>
                          </a:cubicBezTo>
                          <a:cubicBezTo>
                            <a:pt x="4" y="1"/>
                            <a:pt x="4" y="2"/>
                            <a:pt x="4" y="2"/>
                          </a:cubicBezTo>
                          <a:cubicBezTo>
                            <a:pt x="4" y="3"/>
                            <a:pt x="4" y="3"/>
                            <a:pt x="3" y="3"/>
                          </a:cubicBezTo>
                          <a:cubicBezTo>
                            <a:pt x="3" y="4"/>
                            <a:pt x="3" y="4"/>
                            <a:pt x="2" y="4"/>
                          </a:cubicBezTo>
                          <a:cubicBezTo>
                            <a:pt x="2" y="4"/>
                            <a:pt x="2" y="4"/>
                            <a:pt x="2" y="4"/>
                          </a:cubicBezTo>
                          <a:cubicBezTo>
                            <a:pt x="1" y="3"/>
                            <a:pt x="1" y="3"/>
                            <a:pt x="0" y="2"/>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14753"/>
                    <p:cNvSpPr>
                      <a:spLocks/>
                    </p:cNvSpPr>
                    <p:nvPr/>
                  </p:nvSpPr>
                  <p:spPr bwMode="auto">
                    <a:xfrm>
                      <a:off x="1622" y="543"/>
                      <a:ext cx="74" cy="99"/>
                    </a:xfrm>
                    <a:custGeom>
                      <a:avLst/>
                      <a:gdLst>
                        <a:gd name="T0" fmla="*/ 2 w 18"/>
                        <a:gd name="T1" fmla="*/ 20 h 24"/>
                        <a:gd name="T2" fmla="*/ 1 w 18"/>
                        <a:gd name="T3" fmla="*/ 19 h 24"/>
                        <a:gd name="T4" fmla="*/ 1 w 18"/>
                        <a:gd name="T5" fmla="*/ 18 h 24"/>
                        <a:gd name="T6" fmla="*/ 0 w 18"/>
                        <a:gd name="T7" fmla="*/ 16 h 24"/>
                        <a:gd name="T8" fmla="*/ 0 w 18"/>
                        <a:gd name="T9" fmla="*/ 12 h 24"/>
                        <a:gd name="T10" fmla="*/ 2 w 18"/>
                        <a:gd name="T11" fmla="*/ 6 h 24"/>
                        <a:gd name="T12" fmla="*/ 6 w 18"/>
                        <a:gd name="T13" fmla="*/ 2 h 24"/>
                        <a:gd name="T14" fmla="*/ 9 w 18"/>
                        <a:gd name="T15" fmla="*/ 1 h 24"/>
                        <a:gd name="T16" fmla="*/ 12 w 18"/>
                        <a:gd name="T17" fmla="*/ 0 h 24"/>
                        <a:gd name="T18" fmla="*/ 12 w 18"/>
                        <a:gd name="T19" fmla="*/ 0 h 24"/>
                        <a:gd name="T20" fmla="*/ 10 w 18"/>
                        <a:gd name="T21" fmla="*/ 2 h 24"/>
                        <a:gd name="T22" fmla="*/ 8 w 18"/>
                        <a:gd name="T23" fmla="*/ 4 h 24"/>
                        <a:gd name="T24" fmla="*/ 5 w 18"/>
                        <a:gd name="T25" fmla="*/ 8 h 24"/>
                        <a:gd name="T26" fmla="*/ 5 w 18"/>
                        <a:gd name="T27" fmla="*/ 12 h 24"/>
                        <a:gd name="T28" fmla="*/ 6 w 18"/>
                        <a:gd name="T29" fmla="*/ 14 h 24"/>
                        <a:gd name="T30" fmla="*/ 6 w 18"/>
                        <a:gd name="T31" fmla="*/ 14 h 24"/>
                        <a:gd name="T32" fmla="*/ 7 w 18"/>
                        <a:gd name="T33" fmla="*/ 15 h 24"/>
                        <a:gd name="T34" fmla="*/ 7 w 18"/>
                        <a:gd name="T35" fmla="*/ 15 h 24"/>
                        <a:gd name="T36" fmla="*/ 9 w 18"/>
                        <a:gd name="T37" fmla="*/ 16 h 24"/>
                        <a:gd name="T38" fmla="*/ 10 w 18"/>
                        <a:gd name="T39" fmla="*/ 16 h 24"/>
                        <a:gd name="T40" fmla="*/ 11 w 18"/>
                        <a:gd name="T41" fmla="*/ 15 h 24"/>
                        <a:gd name="T42" fmla="*/ 12 w 18"/>
                        <a:gd name="T43" fmla="*/ 14 h 24"/>
                        <a:gd name="T44" fmla="*/ 12 w 18"/>
                        <a:gd name="T45" fmla="*/ 13 h 24"/>
                        <a:gd name="T46" fmla="*/ 12 w 18"/>
                        <a:gd name="T47" fmla="*/ 12 h 24"/>
                        <a:gd name="T48" fmla="*/ 12 w 18"/>
                        <a:gd name="T49" fmla="*/ 10 h 24"/>
                        <a:gd name="T50" fmla="*/ 15 w 18"/>
                        <a:gd name="T51" fmla="*/ 10 h 24"/>
                        <a:gd name="T52" fmla="*/ 17 w 18"/>
                        <a:gd name="T53" fmla="*/ 13 h 24"/>
                        <a:gd name="T54" fmla="*/ 18 w 18"/>
                        <a:gd name="T55" fmla="*/ 16 h 24"/>
                        <a:gd name="T56" fmla="*/ 16 w 18"/>
                        <a:gd name="T57" fmla="*/ 21 h 24"/>
                        <a:gd name="T58" fmla="*/ 12 w 18"/>
                        <a:gd name="T59" fmla="*/ 24 h 24"/>
                        <a:gd name="T60" fmla="*/ 10 w 18"/>
                        <a:gd name="T61" fmla="*/ 24 h 24"/>
                        <a:gd name="T62" fmla="*/ 6 w 18"/>
                        <a:gd name="T63" fmla="*/ 23 h 24"/>
                        <a:gd name="T64" fmla="*/ 2 w 18"/>
                        <a:gd name="T65"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4">
                          <a:moveTo>
                            <a:pt x="2" y="20"/>
                          </a:moveTo>
                          <a:cubicBezTo>
                            <a:pt x="2" y="20"/>
                            <a:pt x="2" y="19"/>
                            <a:pt x="1" y="19"/>
                          </a:cubicBezTo>
                          <a:cubicBezTo>
                            <a:pt x="1" y="19"/>
                            <a:pt x="1" y="18"/>
                            <a:pt x="1" y="18"/>
                          </a:cubicBezTo>
                          <a:cubicBezTo>
                            <a:pt x="0" y="17"/>
                            <a:pt x="0" y="17"/>
                            <a:pt x="0" y="16"/>
                          </a:cubicBezTo>
                          <a:cubicBezTo>
                            <a:pt x="0" y="15"/>
                            <a:pt x="0" y="13"/>
                            <a:pt x="0" y="12"/>
                          </a:cubicBezTo>
                          <a:cubicBezTo>
                            <a:pt x="0" y="9"/>
                            <a:pt x="1" y="8"/>
                            <a:pt x="2" y="6"/>
                          </a:cubicBezTo>
                          <a:cubicBezTo>
                            <a:pt x="3" y="5"/>
                            <a:pt x="5" y="4"/>
                            <a:pt x="6" y="2"/>
                          </a:cubicBezTo>
                          <a:cubicBezTo>
                            <a:pt x="7" y="2"/>
                            <a:pt x="8" y="1"/>
                            <a:pt x="9" y="1"/>
                          </a:cubicBezTo>
                          <a:cubicBezTo>
                            <a:pt x="10" y="0"/>
                            <a:pt x="11" y="0"/>
                            <a:pt x="12" y="0"/>
                          </a:cubicBezTo>
                          <a:cubicBezTo>
                            <a:pt x="12" y="0"/>
                            <a:pt x="12" y="0"/>
                            <a:pt x="12" y="0"/>
                          </a:cubicBezTo>
                          <a:cubicBezTo>
                            <a:pt x="11" y="1"/>
                            <a:pt x="11" y="1"/>
                            <a:pt x="10" y="2"/>
                          </a:cubicBezTo>
                          <a:cubicBezTo>
                            <a:pt x="9" y="2"/>
                            <a:pt x="8" y="3"/>
                            <a:pt x="8" y="4"/>
                          </a:cubicBezTo>
                          <a:cubicBezTo>
                            <a:pt x="7" y="5"/>
                            <a:pt x="6" y="7"/>
                            <a:pt x="5" y="8"/>
                          </a:cubicBezTo>
                          <a:cubicBezTo>
                            <a:pt x="5" y="9"/>
                            <a:pt x="5" y="11"/>
                            <a:pt x="5" y="12"/>
                          </a:cubicBezTo>
                          <a:cubicBezTo>
                            <a:pt x="5" y="13"/>
                            <a:pt x="5" y="13"/>
                            <a:pt x="6" y="14"/>
                          </a:cubicBezTo>
                          <a:cubicBezTo>
                            <a:pt x="6" y="14"/>
                            <a:pt x="6" y="14"/>
                            <a:pt x="6" y="14"/>
                          </a:cubicBezTo>
                          <a:cubicBezTo>
                            <a:pt x="7" y="14"/>
                            <a:pt x="7" y="14"/>
                            <a:pt x="7" y="15"/>
                          </a:cubicBezTo>
                          <a:cubicBezTo>
                            <a:pt x="7" y="15"/>
                            <a:pt x="7" y="15"/>
                            <a:pt x="7" y="15"/>
                          </a:cubicBezTo>
                          <a:cubicBezTo>
                            <a:pt x="8" y="15"/>
                            <a:pt x="8" y="16"/>
                            <a:pt x="9" y="16"/>
                          </a:cubicBezTo>
                          <a:cubicBezTo>
                            <a:pt x="9" y="16"/>
                            <a:pt x="9" y="16"/>
                            <a:pt x="10" y="16"/>
                          </a:cubicBezTo>
                          <a:cubicBezTo>
                            <a:pt x="10" y="16"/>
                            <a:pt x="11" y="15"/>
                            <a:pt x="11" y="15"/>
                          </a:cubicBezTo>
                          <a:cubicBezTo>
                            <a:pt x="11" y="15"/>
                            <a:pt x="12" y="14"/>
                            <a:pt x="12" y="14"/>
                          </a:cubicBezTo>
                          <a:cubicBezTo>
                            <a:pt x="12" y="14"/>
                            <a:pt x="12" y="13"/>
                            <a:pt x="12" y="13"/>
                          </a:cubicBezTo>
                          <a:cubicBezTo>
                            <a:pt x="12" y="13"/>
                            <a:pt x="12" y="13"/>
                            <a:pt x="12" y="12"/>
                          </a:cubicBezTo>
                          <a:cubicBezTo>
                            <a:pt x="12" y="12"/>
                            <a:pt x="12" y="11"/>
                            <a:pt x="12" y="10"/>
                          </a:cubicBezTo>
                          <a:cubicBezTo>
                            <a:pt x="13" y="10"/>
                            <a:pt x="14" y="10"/>
                            <a:pt x="15" y="10"/>
                          </a:cubicBezTo>
                          <a:cubicBezTo>
                            <a:pt x="16" y="11"/>
                            <a:pt x="17" y="11"/>
                            <a:pt x="17" y="13"/>
                          </a:cubicBezTo>
                          <a:cubicBezTo>
                            <a:pt x="18" y="14"/>
                            <a:pt x="18" y="15"/>
                            <a:pt x="18" y="16"/>
                          </a:cubicBezTo>
                          <a:cubicBezTo>
                            <a:pt x="18" y="18"/>
                            <a:pt x="17" y="20"/>
                            <a:pt x="16" y="21"/>
                          </a:cubicBezTo>
                          <a:cubicBezTo>
                            <a:pt x="15" y="22"/>
                            <a:pt x="13" y="23"/>
                            <a:pt x="12" y="24"/>
                          </a:cubicBezTo>
                          <a:cubicBezTo>
                            <a:pt x="11" y="24"/>
                            <a:pt x="10" y="24"/>
                            <a:pt x="10" y="24"/>
                          </a:cubicBezTo>
                          <a:cubicBezTo>
                            <a:pt x="8" y="24"/>
                            <a:pt x="7" y="24"/>
                            <a:pt x="6" y="23"/>
                          </a:cubicBezTo>
                          <a:cubicBezTo>
                            <a:pt x="4" y="22"/>
                            <a:pt x="3" y="21"/>
                            <a:pt x="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14754"/>
                    <p:cNvSpPr>
                      <a:spLocks/>
                    </p:cNvSpPr>
                    <p:nvPr/>
                  </p:nvSpPr>
                  <p:spPr bwMode="auto">
                    <a:xfrm>
                      <a:off x="1573" y="535"/>
                      <a:ext cx="65" cy="45"/>
                    </a:xfrm>
                    <a:custGeom>
                      <a:avLst/>
                      <a:gdLst>
                        <a:gd name="T0" fmla="*/ 0 w 16"/>
                        <a:gd name="T1" fmla="*/ 4 h 11"/>
                        <a:gd name="T2" fmla="*/ 1 w 16"/>
                        <a:gd name="T3" fmla="*/ 1 h 11"/>
                        <a:gd name="T4" fmla="*/ 4 w 16"/>
                        <a:gd name="T5" fmla="*/ 0 h 11"/>
                        <a:gd name="T6" fmla="*/ 8 w 16"/>
                        <a:gd name="T7" fmla="*/ 4 h 11"/>
                        <a:gd name="T8" fmla="*/ 9 w 16"/>
                        <a:gd name="T9" fmla="*/ 5 h 11"/>
                        <a:gd name="T10" fmla="*/ 11 w 16"/>
                        <a:gd name="T11" fmla="*/ 6 h 11"/>
                        <a:gd name="T12" fmla="*/ 13 w 16"/>
                        <a:gd name="T13" fmla="*/ 6 h 11"/>
                        <a:gd name="T14" fmla="*/ 15 w 16"/>
                        <a:gd name="T15" fmla="*/ 5 h 11"/>
                        <a:gd name="T16" fmla="*/ 16 w 16"/>
                        <a:gd name="T17" fmla="*/ 5 h 11"/>
                        <a:gd name="T18" fmla="*/ 14 w 16"/>
                        <a:gd name="T19" fmla="*/ 7 h 11"/>
                        <a:gd name="T20" fmla="*/ 14 w 16"/>
                        <a:gd name="T21" fmla="*/ 7 h 11"/>
                        <a:gd name="T22" fmla="*/ 12 w 16"/>
                        <a:gd name="T23" fmla="*/ 9 h 11"/>
                        <a:gd name="T24" fmla="*/ 9 w 16"/>
                        <a:gd name="T25" fmla="*/ 10 h 11"/>
                        <a:gd name="T26" fmla="*/ 7 w 16"/>
                        <a:gd name="T27" fmla="*/ 11 h 11"/>
                        <a:gd name="T28" fmla="*/ 5 w 16"/>
                        <a:gd name="T29" fmla="*/ 11 h 11"/>
                        <a:gd name="T30" fmla="*/ 2 w 16"/>
                        <a:gd name="T31" fmla="*/ 8 h 11"/>
                        <a:gd name="T32" fmla="*/ 0 w 16"/>
                        <a:gd name="T3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11">
                          <a:moveTo>
                            <a:pt x="0" y="4"/>
                          </a:moveTo>
                          <a:cubicBezTo>
                            <a:pt x="0" y="3"/>
                            <a:pt x="0" y="2"/>
                            <a:pt x="1" y="1"/>
                          </a:cubicBezTo>
                          <a:cubicBezTo>
                            <a:pt x="2" y="1"/>
                            <a:pt x="3" y="0"/>
                            <a:pt x="4" y="0"/>
                          </a:cubicBezTo>
                          <a:cubicBezTo>
                            <a:pt x="5" y="0"/>
                            <a:pt x="7" y="1"/>
                            <a:pt x="8" y="4"/>
                          </a:cubicBezTo>
                          <a:cubicBezTo>
                            <a:pt x="9" y="4"/>
                            <a:pt x="9" y="5"/>
                            <a:pt x="9" y="5"/>
                          </a:cubicBezTo>
                          <a:cubicBezTo>
                            <a:pt x="10" y="5"/>
                            <a:pt x="10" y="5"/>
                            <a:pt x="11" y="6"/>
                          </a:cubicBezTo>
                          <a:cubicBezTo>
                            <a:pt x="12" y="6"/>
                            <a:pt x="12" y="6"/>
                            <a:pt x="13" y="6"/>
                          </a:cubicBezTo>
                          <a:cubicBezTo>
                            <a:pt x="14" y="6"/>
                            <a:pt x="15" y="5"/>
                            <a:pt x="15" y="5"/>
                          </a:cubicBezTo>
                          <a:cubicBezTo>
                            <a:pt x="16" y="5"/>
                            <a:pt x="16" y="5"/>
                            <a:pt x="16" y="5"/>
                          </a:cubicBezTo>
                          <a:cubicBezTo>
                            <a:pt x="15" y="6"/>
                            <a:pt x="15" y="7"/>
                            <a:pt x="14" y="7"/>
                          </a:cubicBezTo>
                          <a:cubicBezTo>
                            <a:pt x="14" y="7"/>
                            <a:pt x="14" y="7"/>
                            <a:pt x="14" y="7"/>
                          </a:cubicBezTo>
                          <a:cubicBezTo>
                            <a:pt x="13" y="8"/>
                            <a:pt x="13" y="9"/>
                            <a:pt x="12" y="9"/>
                          </a:cubicBezTo>
                          <a:cubicBezTo>
                            <a:pt x="11" y="9"/>
                            <a:pt x="11" y="10"/>
                            <a:pt x="9" y="10"/>
                          </a:cubicBezTo>
                          <a:cubicBezTo>
                            <a:pt x="9" y="10"/>
                            <a:pt x="8" y="11"/>
                            <a:pt x="7" y="11"/>
                          </a:cubicBezTo>
                          <a:cubicBezTo>
                            <a:pt x="6" y="11"/>
                            <a:pt x="6" y="11"/>
                            <a:pt x="5" y="11"/>
                          </a:cubicBezTo>
                          <a:cubicBezTo>
                            <a:pt x="4" y="10"/>
                            <a:pt x="3" y="9"/>
                            <a:pt x="2" y="8"/>
                          </a:cubicBezTo>
                          <a:cubicBezTo>
                            <a:pt x="1" y="7"/>
                            <a:pt x="0" y="6"/>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4755"/>
                    <p:cNvSpPr>
                      <a:spLocks/>
                    </p:cNvSpPr>
                    <p:nvPr/>
                  </p:nvSpPr>
                  <p:spPr bwMode="auto">
                    <a:xfrm>
                      <a:off x="1589" y="584"/>
                      <a:ext cx="25" cy="29"/>
                    </a:xfrm>
                    <a:custGeom>
                      <a:avLst/>
                      <a:gdLst>
                        <a:gd name="T0" fmla="*/ 1 w 6"/>
                        <a:gd name="T1" fmla="*/ 6 h 7"/>
                        <a:gd name="T2" fmla="*/ 0 w 6"/>
                        <a:gd name="T3" fmla="*/ 4 h 7"/>
                        <a:gd name="T4" fmla="*/ 2 w 6"/>
                        <a:gd name="T5" fmla="*/ 2 h 7"/>
                        <a:gd name="T6" fmla="*/ 3 w 6"/>
                        <a:gd name="T7" fmla="*/ 1 h 7"/>
                        <a:gd name="T8" fmla="*/ 5 w 6"/>
                        <a:gd name="T9" fmla="*/ 0 h 7"/>
                        <a:gd name="T10" fmla="*/ 6 w 6"/>
                        <a:gd name="T11" fmla="*/ 1 h 7"/>
                        <a:gd name="T12" fmla="*/ 5 w 6"/>
                        <a:gd name="T13" fmla="*/ 3 h 7"/>
                        <a:gd name="T14" fmla="*/ 5 w 6"/>
                        <a:gd name="T15" fmla="*/ 5 h 7"/>
                        <a:gd name="T16" fmla="*/ 3 w 6"/>
                        <a:gd name="T17" fmla="*/ 6 h 7"/>
                        <a:gd name="T18" fmla="*/ 2 w 6"/>
                        <a:gd name="T19" fmla="*/ 7 h 7"/>
                        <a:gd name="T20" fmla="*/ 1 w 6"/>
                        <a:gd name="T2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7">
                          <a:moveTo>
                            <a:pt x="1" y="6"/>
                          </a:moveTo>
                          <a:cubicBezTo>
                            <a:pt x="0" y="6"/>
                            <a:pt x="0" y="5"/>
                            <a:pt x="0" y="4"/>
                          </a:cubicBezTo>
                          <a:cubicBezTo>
                            <a:pt x="0" y="3"/>
                            <a:pt x="1" y="2"/>
                            <a:pt x="2" y="2"/>
                          </a:cubicBezTo>
                          <a:cubicBezTo>
                            <a:pt x="2" y="2"/>
                            <a:pt x="3" y="2"/>
                            <a:pt x="3" y="1"/>
                          </a:cubicBezTo>
                          <a:cubicBezTo>
                            <a:pt x="4" y="1"/>
                            <a:pt x="5" y="1"/>
                            <a:pt x="5" y="0"/>
                          </a:cubicBezTo>
                          <a:cubicBezTo>
                            <a:pt x="6" y="1"/>
                            <a:pt x="6" y="1"/>
                            <a:pt x="6" y="1"/>
                          </a:cubicBezTo>
                          <a:cubicBezTo>
                            <a:pt x="6" y="2"/>
                            <a:pt x="5" y="2"/>
                            <a:pt x="5" y="3"/>
                          </a:cubicBezTo>
                          <a:cubicBezTo>
                            <a:pt x="5" y="3"/>
                            <a:pt x="5" y="4"/>
                            <a:pt x="5" y="5"/>
                          </a:cubicBezTo>
                          <a:cubicBezTo>
                            <a:pt x="4" y="6"/>
                            <a:pt x="3" y="6"/>
                            <a:pt x="3" y="6"/>
                          </a:cubicBezTo>
                          <a:cubicBezTo>
                            <a:pt x="3" y="7"/>
                            <a:pt x="2" y="7"/>
                            <a:pt x="2" y="7"/>
                          </a:cubicBezTo>
                          <a:cubicBezTo>
                            <a:pt x="2" y="7"/>
                            <a:pt x="1" y="7"/>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14756"/>
                    <p:cNvSpPr>
                      <a:spLocks/>
                    </p:cNvSpPr>
                    <p:nvPr/>
                  </p:nvSpPr>
                  <p:spPr bwMode="auto">
                    <a:xfrm>
                      <a:off x="1671" y="551"/>
                      <a:ext cx="17" cy="17"/>
                    </a:xfrm>
                    <a:custGeom>
                      <a:avLst/>
                      <a:gdLst>
                        <a:gd name="T0" fmla="*/ 3 w 4"/>
                        <a:gd name="T1" fmla="*/ 0 h 4"/>
                        <a:gd name="T2" fmla="*/ 3 w 4"/>
                        <a:gd name="T3" fmla="*/ 0 h 4"/>
                        <a:gd name="T4" fmla="*/ 4 w 4"/>
                        <a:gd name="T5" fmla="*/ 1 h 4"/>
                        <a:gd name="T6" fmla="*/ 4 w 4"/>
                        <a:gd name="T7" fmla="*/ 2 h 4"/>
                        <a:gd name="T8" fmla="*/ 3 w 4"/>
                        <a:gd name="T9" fmla="*/ 3 h 4"/>
                        <a:gd name="T10" fmla="*/ 2 w 4"/>
                        <a:gd name="T11" fmla="*/ 4 h 4"/>
                        <a:gd name="T12" fmla="*/ 1 w 4"/>
                        <a:gd name="T13" fmla="*/ 3 h 4"/>
                        <a:gd name="T14" fmla="*/ 0 w 4"/>
                        <a:gd name="T15" fmla="*/ 2 h 4"/>
                        <a:gd name="T16" fmla="*/ 0 w 4"/>
                        <a:gd name="T17" fmla="*/ 1 h 4"/>
                        <a:gd name="T18" fmla="*/ 0 w 4"/>
                        <a:gd name="T19" fmla="*/ 1 h 4"/>
                        <a:gd name="T20" fmla="*/ 3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3" y="0"/>
                          </a:moveTo>
                          <a:cubicBezTo>
                            <a:pt x="3" y="0"/>
                            <a:pt x="3" y="0"/>
                            <a:pt x="3" y="0"/>
                          </a:cubicBezTo>
                          <a:cubicBezTo>
                            <a:pt x="3" y="0"/>
                            <a:pt x="3" y="0"/>
                            <a:pt x="4" y="1"/>
                          </a:cubicBezTo>
                          <a:cubicBezTo>
                            <a:pt x="4" y="1"/>
                            <a:pt x="4" y="2"/>
                            <a:pt x="4" y="2"/>
                          </a:cubicBezTo>
                          <a:cubicBezTo>
                            <a:pt x="3" y="3"/>
                            <a:pt x="3" y="3"/>
                            <a:pt x="3" y="3"/>
                          </a:cubicBezTo>
                          <a:cubicBezTo>
                            <a:pt x="2" y="3"/>
                            <a:pt x="2" y="4"/>
                            <a:pt x="2" y="4"/>
                          </a:cubicBezTo>
                          <a:cubicBezTo>
                            <a:pt x="2" y="4"/>
                            <a:pt x="1" y="3"/>
                            <a:pt x="1" y="3"/>
                          </a:cubicBezTo>
                          <a:cubicBezTo>
                            <a:pt x="1" y="3"/>
                            <a:pt x="0" y="3"/>
                            <a:pt x="0" y="2"/>
                          </a:cubicBezTo>
                          <a:cubicBezTo>
                            <a:pt x="0" y="2"/>
                            <a:pt x="0" y="1"/>
                            <a:pt x="0" y="1"/>
                          </a:cubicBezTo>
                          <a:cubicBezTo>
                            <a:pt x="0" y="1"/>
                            <a:pt x="0" y="1"/>
                            <a:pt x="0" y="1"/>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14757"/>
                    <p:cNvSpPr>
                      <a:spLocks/>
                    </p:cNvSpPr>
                    <p:nvPr/>
                  </p:nvSpPr>
                  <p:spPr bwMode="auto">
                    <a:xfrm>
                      <a:off x="1634" y="265"/>
                      <a:ext cx="78" cy="102"/>
                    </a:xfrm>
                    <a:custGeom>
                      <a:avLst/>
                      <a:gdLst>
                        <a:gd name="T0" fmla="*/ 14 w 19"/>
                        <a:gd name="T1" fmla="*/ 2 h 25"/>
                        <a:gd name="T2" fmla="*/ 18 w 19"/>
                        <a:gd name="T3" fmla="*/ 5 h 25"/>
                        <a:gd name="T4" fmla="*/ 18 w 19"/>
                        <a:gd name="T5" fmla="*/ 10 h 25"/>
                        <a:gd name="T6" fmla="*/ 17 w 19"/>
                        <a:gd name="T7" fmla="*/ 13 h 25"/>
                        <a:gd name="T8" fmla="*/ 15 w 19"/>
                        <a:gd name="T9" fmla="*/ 15 h 25"/>
                        <a:gd name="T10" fmla="*/ 12 w 19"/>
                        <a:gd name="T11" fmla="*/ 15 h 25"/>
                        <a:gd name="T12" fmla="*/ 12 w 19"/>
                        <a:gd name="T13" fmla="*/ 13 h 25"/>
                        <a:gd name="T14" fmla="*/ 12 w 19"/>
                        <a:gd name="T15" fmla="*/ 12 h 25"/>
                        <a:gd name="T16" fmla="*/ 12 w 19"/>
                        <a:gd name="T17" fmla="*/ 11 h 25"/>
                        <a:gd name="T18" fmla="*/ 12 w 19"/>
                        <a:gd name="T19" fmla="*/ 10 h 25"/>
                        <a:gd name="T20" fmla="*/ 10 w 19"/>
                        <a:gd name="T21" fmla="*/ 9 h 25"/>
                        <a:gd name="T22" fmla="*/ 10 w 19"/>
                        <a:gd name="T23" fmla="*/ 9 h 25"/>
                        <a:gd name="T24" fmla="*/ 9 w 19"/>
                        <a:gd name="T25" fmla="*/ 9 h 25"/>
                        <a:gd name="T26" fmla="*/ 8 w 19"/>
                        <a:gd name="T27" fmla="*/ 9 h 25"/>
                        <a:gd name="T28" fmla="*/ 7 w 19"/>
                        <a:gd name="T29" fmla="*/ 9 h 25"/>
                        <a:gd name="T30" fmla="*/ 7 w 19"/>
                        <a:gd name="T31" fmla="*/ 10 h 25"/>
                        <a:gd name="T32" fmla="*/ 6 w 19"/>
                        <a:gd name="T33" fmla="*/ 10 h 25"/>
                        <a:gd name="T34" fmla="*/ 5 w 19"/>
                        <a:gd name="T35" fmla="*/ 12 h 25"/>
                        <a:gd name="T36" fmla="*/ 5 w 19"/>
                        <a:gd name="T37" fmla="*/ 16 h 25"/>
                        <a:gd name="T38" fmla="*/ 6 w 19"/>
                        <a:gd name="T39" fmla="*/ 20 h 25"/>
                        <a:gd name="T40" fmla="*/ 8 w 19"/>
                        <a:gd name="T41" fmla="*/ 22 h 25"/>
                        <a:gd name="T42" fmla="*/ 10 w 19"/>
                        <a:gd name="T43" fmla="*/ 24 h 25"/>
                        <a:gd name="T44" fmla="*/ 10 w 19"/>
                        <a:gd name="T45" fmla="*/ 25 h 25"/>
                        <a:gd name="T46" fmla="*/ 7 w 19"/>
                        <a:gd name="T47" fmla="*/ 23 h 25"/>
                        <a:gd name="T48" fmla="*/ 4 w 19"/>
                        <a:gd name="T49" fmla="*/ 21 h 25"/>
                        <a:gd name="T50" fmla="*/ 1 w 19"/>
                        <a:gd name="T51" fmla="*/ 17 h 25"/>
                        <a:gd name="T52" fmla="*/ 0 w 19"/>
                        <a:gd name="T53" fmla="*/ 11 h 25"/>
                        <a:gd name="T54" fmla="*/ 1 w 19"/>
                        <a:gd name="T55" fmla="*/ 7 h 25"/>
                        <a:gd name="T56" fmla="*/ 2 w 19"/>
                        <a:gd name="T57" fmla="*/ 5 h 25"/>
                        <a:gd name="T58" fmla="*/ 3 w 19"/>
                        <a:gd name="T59" fmla="*/ 4 h 25"/>
                        <a:gd name="T60" fmla="*/ 4 w 19"/>
                        <a:gd name="T61" fmla="*/ 3 h 25"/>
                        <a:gd name="T62" fmla="*/ 8 w 19"/>
                        <a:gd name="T63" fmla="*/ 1 h 25"/>
                        <a:gd name="T64" fmla="*/ 14 w 19"/>
                        <a:gd name="T65"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25">
                          <a:moveTo>
                            <a:pt x="14" y="2"/>
                          </a:moveTo>
                          <a:cubicBezTo>
                            <a:pt x="15" y="2"/>
                            <a:pt x="17" y="4"/>
                            <a:pt x="18" y="5"/>
                          </a:cubicBezTo>
                          <a:cubicBezTo>
                            <a:pt x="18" y="7"/>
                            <a:pt x="19" y="8"/>
                            <a:pt x="18" y="10"/>
                          </a:cubicBezTo>
                          <a:cubicBezTo>
                            <a:pt x="18" y="11"/>
                            <a:pt x="18" y="12"/>
                            <a:pt x="17" y="13"/>
                          </a:cubicBezTo>
                          <a:cubicBezTo>
                            <a:pt x="16" y="14"/>
                            <a:pt x="15" y="15"/>
                            <a:pt x="15" y="15"/>
                          </a:cubicBezTo>
                          <a:cubicBezTo>
                            <a:pt x="13" y="16"/>
                            <a:pt x="12" y="15"/>
                            <a:pt x="12" y="15"/>
                          </a:cubicBezTo>
                          <a:cubicBezTo>
                            <a:pt x="12" y="14"/>
                            <a:pt x="12" y="13"/>
                            <a:pt x="12" y="13"/>
                          </a:cubicBezTo>
                          <a:cubicBezTo>
                            <a:pt x="12" y="12"/>
                            <a:pt x="12" y="12"/>
                            <a:pt x="12" y="12"/>
                          </a:cubicBezTo>
                          <a:cubicBezTo>
                            <a:pt x="12" y="12"/>
                            <a:pt x="12" y="11"/>
                            <a:pt x="12" y="11"/>
                          </a:cubicBezTo>
                          <a:cubicBezTo>
                            <a:pt x="12" y="11"/>
                            <a:pt x="12" y="10"/>
                            <a:pt x="12" y="10"/>
                          </a:cubicBezTo>
                          <a:cubicBezTo>
                            <a:pt x="11" y="10"/>
                            <a:pt x="11" y="9"/>
                            <a:pt x="10" y="9"/>
                          </a:cubicBezTo>
                          <a:cubicBezTo>
                            <a:pt x="10" y="9"/>
                            <a:pt x="10" y="9"/>
                            <a:pt x="10" y="9"/>
                          </a:cubicBezTo>
                          <a:cubicBezTo>
                            <a:pt x="10" y="9"/>
                            <a:pt x="10" y="9"/>
                            <a:pt x="9" y="9"/>
                          </a:cubicBezTo>
                          <a:cubicBezTo>
                            <a:pt x="9" y="9"/>
                            <a:pt x="8" y="9"/>
                            <a:pt x="8" y="9"/>
                          </a:cubicBezTo>
                          <a:cubicBezTo>
                            <a:pt x="8" y="9"/>
                            <a:pt x="7" y="9"/>
                            <a:pt x="7" y="9"/>
                          </a:cubicBezTo>
                          <a:cubicBezTo>
                            <a:pt x="7" y="10"/>
                            <a:pt x="7" y="10"/>
                            <a:pt x="7" y="10"/>
                          </a:cubicBezTo>
                          <a:cubicBezTo>
                            <a:pt x="7" y="10"/>
                            <a:pt x="6" y="10"/>
                            <a:pt x="6" y="10"/>
                          </a:cubicBezTo>
                          <a:cubicBezTo>
                            <a:pt x="6" y="11"/>
                            <a:pt x="5" y="11"/>
                            <a:pt x="5" y="12"/>
                          </a:cubicBezTo>
                          <a:cubicBezTo>
                            <a:pt x="5" y="13"/>
                            <a:pt x="4" y="14"/>
                            <a:pt x="5" y="16"/>
                          </a:cubicBezTo>
                          <a:cubicBezTo>
                            <a:pt x="5" y="17"/>
                            <a:pt x="5" y="19"/>
                            <a:pt x="6" y="20"/>
                          </a:cubicBezTo>
                          <a:cubicBezTo>
                            <a:pt x="6" y="21"/>
                            <a:pt x="7" y="22"/>
                            <a:pt x="8" y="22"/>
                          </a:cubicBezTo>
                          <a:cubicBezTo>
                            <a:pt x="8" y="23"/>
                            <a:pt x="9" y="24"/>
                            <a:pt x="10" y="24"/>
                          </a:cubicBezTo>
                          <a:cubicBezTo>
                            <a:pt x="10" y="25"/>
                            <a:pt x="10" y="25"/>
                            <a:pt x="10" y="25"/>
                          </a:cubicBezTo>
                          <a:cubicBezTo>
                            <a:pt x="8" y="25"/>
                            <a:pt x="7" y="24"/>
                            <a:pt x="7" y="23"/>
                          </a:cubicBezTo>
                          <a:cubicBezTo>
                            <a:pt x="6" y="23"/>
                            <a:pt x="5" y="22"/>
                            <a:pt x="4" y="21"/>
                          </a:cubicBezTo>
                          <a:cubicBezTo>
                            <a:pt x="3" y="20"/>
                            <a:pt x="2" y="18"/>
                            <a:pt x="1" y="17"/>
                          </a:cubicBezTo>
                          <a:cubicBezTo>
                            <a:pt x="1" y="15"/>
                            <a:pt x="0" y="13"/>
                            <a:pt x="0" y="11"/>
                          </a:cubicBezTo>
                          <a:cubicBezTo>
                            <a:pt x="0" y="9"/>
                            <a:pt x="0" y="8"/>
                            <a:pt x="1" y="7"/>
                          </a:cubicBezTo>
                          <a:cubicBezTo>
                            <a:pt x="1" y="6"/>
                            <a:pt x="2" y="6"/>
                            <a:pt x="2" y="5"/>
                          </a:cubicBezTo>
                          <a:cubicBezTo>
                            <a:pt x="2" y="5"/>
                            <a:pt x="3" y="4"/>
                            <a:pt x="3" y="4"/>
                          </a:cubicBezTo>
                          <a:cubicBezTo>
                            <a:pt x="3" y="4"/>
                            <a:pt x="3" y="4"/>
                            <a:pt x="4" y="3"/>
                          </a:cubicBezTo>
                          <a:cubicBezTo>
                            <a:pt x="5" y="2"/>
                            <a:pt x="6" y="1"/>
                            <a:pt x="8" y="1"/>
                          </a:cubicBezTo>
                          <a:cubicBezTo>
                            <a:pt x="10" y="0"/>
                            <a:pt x="12" y="1"/>
                            <a:pt x="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14758"/>
                    <p:cNvSpPr>
                      <a:spLocks/>
                    </p:cNvSpPr>
                    <p:nvPr/>
                  </p:nvSpPr>
                  <p:spPr bwMode="auto">
                    <a:xfrm>
                      <a:off x="1577" y="318"/>
                      <a:ext cx="65" cy="37"/>
                    </a:xfrm>
                    <a:custGeom>
                      <a:avLst/>
                      <a:gdLst>
                        <a:gd name="T0" fmla="*/ 1 w 16"/>
                        <a:gd name="T1" fmla="*/ 8 h 9"/>
                        <a:gd name="T2" fmla="*/ 1 w 16"/>
                        <a:gd name="T3" fmla="*/ 5 h 9"/>
                        <a:gd name="T4" fmla="*/ 3 w 16"/>
                        <a:gd name="T5" fmla="*/ 1 h 9"/>
                        <a:gd name="T6" fmla="*/ 7 w 16"/>
                        <a:gd name="T7" fmla="*/ 0 h 9"/>
                        <a:gd name="T8" fmla="*/ 7 w 16"/>
                        <a:gd name="T9" fmla="*/ 0 h 9"/>
                        <a:gd name="T10" fmla="*/ 11 w 16"/>
                        <a:gd name="T11" fmla="*/ 1 h 9"/>
                        <a:gd name="T12" fmla="*/ 13 w 16"/>
                        <a:gd name="T13" fmla="*/ 2 h 9"/>
                        <a:gd name="T14" fmla="*/ 15 w 16"/>
                        <a:gd name="T15" fmla="*/ 4 h 9"/>
                        <a:gd name="T16" fmla="*/ 15 w 16"/>
                        <a:gd name="T17" fmla="*/ 4 h 9"/>
                        <a:gd name="T18" fmla="*/ 16 w 16"/>
                        <a:gd name="T19" fmla="*/ 7 h 9"/>
                        <a:gd name="T20" fmla="*/ 16 w 16"/>
                        <a:gd name="T21" fmla="*/ 7 h 9"/>
                        <a:gd name="T22" fmla="*/ 14 w 16"/>
                        <a:gd name="T23" fmla="*/ 6 h 9"/>
                        <a:gd name="T24" fmla="*/ 12 w 16"/>
                        <a:gd name="T25" fmla="*/ 6 h 9"/>
                        <a:gd name="T26" fmla="*/ 12 w 16"/>
                        <a:gd name="T27" fmla="*/ 6 h 9"/>
                        <a:gd name="T28" fmla="*/ 10 w 16"/>
                        <a:gd name="T29" fmla="*/ 6 h 9"/>
                        <a:gd name="T30" fmla="*/ 9 w 16"/>
                        <a:gd name="T31" fmla="*/ 7 h 9"/>
                        <a:gd name="T32" fmla="*/ 4 w 16"/>
                        <a:gd name="T33" fmla="*/ 9 h 9"/>
                        <a:gd name="T34" fmla="*/ 1 w 16"/>
                        <a:gd name="T35"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9">
                          <a:moveTo>
                            <a:pt x="1" y="8"/>
                          </a:moveTo>
                          <a:cubicBezTo>
                            <a:pt x="1" y="7"/>
                            <a:pt x="0" y="6"/>
                            <a:pt x="1" y="5"/>
                          </a:cubicBezTo>
                          <a:cubicBezTo>
                            <a:pt x="1" y="3"/>
                            <a:pt x="2" y="2"/>
                            <a:pt x="3" y="1"/>
                          </a:cubicBezTo>
                          <a:cubicBezTo>
                            <a:pt x="4" y="0"/>
                            <a:pt x="6" y="0"/>
                            <a:pt x="7" y="0"/>
                          </a:cubicBezTo>
                          <a:cubicBezTo>
                            <a:pt x="7" y="0"/>
                            <a:pt x="7" y="0"/>
                            <a:pt x="7" y="0"/>
                          </a:cubicBezTo>
                          <a:cubicBezTo>
                            <a:pt x="9" y="0"/>
                            <a:pt x="10" y="0"/>
                            <a:pt x="11" y="1"/>
                          </a:cubicBezTo>
                          <a:cubicBezTo>
                            <a:pt x="12" y="1"/>
                            <a:pt x="13" y="2"/>
                            <a:pt x="13" y="2"/>
                          </a:cubicBezTo>
                          <a:cubicBezTo>
                            <a:pt x="14" y="3"/>
                            <a:pt x="14" y="4"/>
                            <a:pt x="15" y="4"/>
                          </a:cubicBezTo>
                          <a:cubicBezTo>
                            <a:pt x="15" y="4"/>
                            <a:pt x="15" y="4"/>
                            <a:pt x="15" y="4"/>
                          </a:cubicBezTo>
                          <a:cubicBezTo>
                            <a:pt x="15" y="5"/>
                            <a:pt x="16" y="6"/>
                            <a:pt x="16" y="7"/>
                          </a:cubicBezTo>
                          <a:cubicBezTo>
                            <a:pt x="16" y="7"/>
                            <a:pt x="16" y="7"/>
                            <a:pt x="16" y="7"/>
                          </a:cubicBezTo>
                          <a:cubicBezTo>
                            <a:pt x="15" y="6"/>
                            <a:pt x="14" y="6"/>
                            <a:pt x="14" y="6"/>
                          </a:cubicBezTo>
                          <a:cubicBezTo>
                            <a:pt x="13" y="6"/>
                            <a:pt x="12" y="6"/>
                            <a:pt x="12" y="6"/>
                          </a:cubicBezTo>
                          <a:cubicBezTo>
                            <a:pt x="12" y="6"/>
                            <a:pt x="12" y="6"/>
                            <a:pt x="12" y="6"/>
                          </a:cubicBezTo>
                          <a:cubicBezTo>
                            <a:pt x="11" y="6"/>
                            <a:pt x="10" y="6"/>
                            <a:pt x="10" y="6"/>
                          </a:cubicBezTo>
                          <a:cubicBezTo>
                            <a:pt x="9" y="6"/>
                            <a:pt x="9" y="6"/>
                            <a:pt x="9" y="7"/>
                          </a:cubicBezTo>
                          <a:cubicBezTo>
                            <a:pt x="7" y="9"/>
                            <a:pt x="5" y="9"/>
                            <a:pt x="4" y="9"/>
                          </a:cubicBezTo>
                          <a:cubicBezTo>
                            <a:pt x="3" y="9"/>
                            <a:pt x="2" y="8"/>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4759"/>
                    <p:cNvSpPr>
                      <a:spLocks/>
                    </p:cNvSpPr>
                    <p:nvPr/>
                  </p:nvSpPr>
                  <p:spPr bwMode="auto">
                    <a:xfrm>
                      <a:off x="1606" y="285"/>
                      <a:ext cx="20" cy="29"/>
                    </a:xfrm>
                    <a:custGeom>
                      <a:avLst/>
                      <a:gdLst>
                        <a:gd name="T0" fmla="*/ 2 w 5"/>
                        <a:gd name="T1" fmla="*/ 5 h 7"/>
                        <a:gd name="T2" fmla="*/ 1 w 5"/>
                        <a:gd name="T3" fmla="*/ 4 h 7"/>
                        <a:gd name="T4" fmla="*/ 0 w 5"/>
                        <a:gd name="T5" fmla="*/ 2 h 7"/>
                        <a:gd name="T6" fmla="*/ 1 w 5"/>
                        <a:gd name="T7" fmla="*/ 0 h 7"/>
                        <a:gd name="T8" fmla="*/ 3 w 5"/>
                        <a:gd name="T9" fmla="*/ 0 h 7"/>
                        <a:gd name="T10" fmla="*/ 4 w 5"/>
                        <a:gd name="T11" fmla="*/ 2 h 7"/>
                        <a:gd name="T12" fmla="*/ 5 w 5"/>
                        <a:gd name="T13" fmla="*/ 4 h 7"/>
                        <a:gd name="T14" fmla="*/ 5 w 5"/>
                        <a:gd name="T15" fmla="*/ 7 h 7"/>
                        <a:gd name="T16" fmla="*/ 4 w 5"/>
                        <a:gd name="T17" fmla="*/ 7 h 7"/>
                        <a:gd name="T18" fmla="*/ 2 w 5"/>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7">
                          <a:moveTo>
                            <a:pt x="2" y="5"/>
                          </a:moveTo>
                          <a:cubicBezTo>
                            <a:pt x="2" y="5"/>
                            <a:pt x="2" y="5"/>
                            <a:pt x="1" y="4"/>
                          </a:cubicBezTo>
                          <a:cubicBezTo>
                            <a:pt x="0" y="4"/>
                            <a:pt x="0" y="3"/>
                            <a:pt x="0" y="2"/>
                          </a:cubicBezTo>
                          <a:cubicBezTo>
                            <a:pt x="0" y="1"/>
                            <a:pt x="0" y="0"/>
                            <a:pt x="1" y="0"/>
                          </a:cubicBezTo>
                          <a:cubicBezTo>
                            <a:pt x="2" y="0"/>
                            <a:pt x="2" y="0"/>
                            <a:pt x="3" y="0"/>
                          </a:cubicBezTo>
                          <a:cubicBezTo>
                            <a:pt x="4" y="1"/>
                            <a:pt x="4" y="1"/>
                            <a:pt x="4" y="2"/>
                          </a:cubicBezTo>
                          <a:cubicBezTo>
                            <a:pt x="4" y="3"/>
                            <a:pt x="5" y="4"/>
                            <a:pt x="5" y="4"/>
                          </a:cubicBezTo>
                          <a:cubicBezTo>
                            <a:pt x="5" y="5"/>
                            <a:pt x="5" y="6"/>
                            <a:pt x="5" y="7"/>
                          </a:cubicBezTo>
                          <a:cubicBezTo>
                            <a:pt x="4" y="7"/>
                            <a:pt x="4" y="7"/>
                            <a:pt x="4" y="7"/>
                          </a:cubicBezTo>
                          <a:cubicBezTo>
                            <a:pt x="4" y="6"/>
                            <a:pt x="3" y="6"/>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14760"/>
                    <p:cNvSpPr>
                      <a:spLocks/>
                    </p:cNvSpPr>
                    <p:nvPr/>
                  </p:nvSpPr>
                  <p:spPr bwMode="auto">
                    <a:xfrm>
                      <a:off x="1675" y="347"/>
                      <a:ext cx="17" cy="12"/>
                    </a:xfrm>
                    <a:custGeom>
                      <a:avLst/>
                      <a:gdLst>
                        <a:gd name="T0" fmla="*/ 2 w 4"/>
                        <a:gd name="T1" fmla="*/ 3 h 3"/>
                        <a:gd name="T2" fmla="*/ 2 w 4"/>
                        <a:gd name="T3" fmla="*/ 3 h 3"/>
                        <a:gd name="T4" fmla="*/ 0 w 4"/>
                        <a:gd name="T5" fmla="*/ 2 h 3"/>
                        <a:gd name="T6" fmla="*/ 0 w 4"/>
                        <a:gd name="T7" fmla="*/ 2 h 3"/>
                        <a:gd name="T8" fmla="*/ 0 w 4"/>
                        <a:gd name="T9" fmla="*/ 0 h 3"/>
                        <a:gd name="T10" fmla="*/ 2 w 4"/>
                        <a:gd name="T11" fmla="*/ 0 h 3"/>
                        <a:gd name="T12" fmla="*/ 3 w 4"/>
                        <a:gd name="T13" fmla="*/ 0 h 3"/>
                        <a:gd name="T14" fmla="*/ 4 w 4"/>
                        <a:gd name="T15" fmla="*/ 1 h 3"/>
                        <a:gd name="T16" fmla="*/ 3 w 4"/>
                        <a:gd name="T17" fmla="*/ 3 h 3"/>
                        <a:gd name="T18" fmla="*/ 3 w 4"/>
                        <a:gd name="T19" fmla="*/ 3 h 3"/>
                        <a:gd name="T20" fmla="*/ 2 w 4"/>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2" y="3"/>
                          </a:moveTo>
                          <a:cubicBezTo>
                            <a:pt x="2" y="3"/>
                            <a:pt x="2" y="3"/>
                            <a:pt x="2" y="3"/>
                          </a:cubicBezTo>
                          <a:cubicBezTo>
                            <a:pt x="1" y="3"/>
                            <a:pt x="0" y="3"/>
                            <a:pt x="0" y="2"/>
                          </a:cubicBezTo>
                          <a:cubicBezTo>
                            <a:pt x="0" y="2"/>
                            <a:pt x="0" y="2"/>
                            <a:pt x="0" y="2"/>
                          </a:cubicBezTo>
                          <a:cubicBezTo>
                            <a:pt x="0" y="1"/>
                            <a:pt x="0" y="1"/>
                            <a:pt x="0" y="0"/>
                          </a:cubicBezTo>
                          <a:cubicBezTo>
                            <a:pt x="1" y="0"/>
                            <a:pt x="1" y="0"/>
                            <a:pt x="2" y="0"/>
                          </a:cubicBezTo>
                          <a:cubicBezTo>
                            <a:pt x="2" y="0"/>
                            <a:pt x="3" y="0"/>
                            <a:pt x="3" y="0"/>
                          </a:cubicBezTo>
                          <a:cubicBezTo>
                            <a:pt x="3" y="0"/>
                            <a:pt x="4" y="1"/>
                            <a:pt x="4" y="1"/>
                          </a:cubicBezTo>
                          <a:cubicBezTo>
                            <a:pt x="4" y="2"/>
                            <a:pt x="4" y="2"/>
                            <a:pt x="3" y="3"/>
                          </a:cubicBezTo>
                          <a:cubicBezTo>
                            <a:pt x="3" y="3"/>
                            <a:pt x="3" y="3"/>
                            <a:pt x="3" y="3"/>
                          </a:cubicBezTo>
                          <a:cubicBezTo>
                            <a:pt x="3"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4" name="Freeform 15164"/>
                  <p:cNvSpPr>
                    <a:spLocks/>
                  </p:cNvSpPr>
                  <p:nvPr/>
                </p:nvSpPr>
                <p:spPr bwMode="auto">
                  <a:xfrm>
                    <a:off x="4246563" y="1773238"/>
                    <a:ext cx="52388" cy="44450"/>
                  </a:xfrm>
                  <a:custGeom>
                    <a:avLst/>
                    <a:gdLst>
                      <a:gd name="T0" fmla="*/ 8 w 8"/>
                      <a:gd name="T1" fmla="*/ 3 h 7"/>
                      <a:gd name="T2" fmla="*/ 6 w 8"/>
                      <a:gd name="T3" fmla="*/ 6 h 7"/>
                      <a:gd name="T4" fmla="*/ 3 w 8"/>
                      <a:gd name="T5" fmla="*/ 7 h 7"/>
                      <a:gd name="T6" fmla="*/ 1 w 8"/>
                      <a:gd name="T7" fmla="*/ 6 h 7"/>
                      <a:gd name="T8" fmla="*/ 0 w 8"/>
                      <a:gd name="T9" fmla="*/ 3 h 7"/>
                      <a:gd name="T10" fmla="*/ 1 w 8"/>
                      <a:gd name="T11" fmla="*/ 1 h 7"/>
                      <a:gd name="T12" fmla="*/ 3 w 8"/>
                      <a:gd name="T13" fmla="*/ 0 h 7"/>
                      <a:gd name="T14" fmla="*/ 4 w 8"/>
                      <a:gd name="T15" fmla="*/ 0 h 7"/>
                      <a:gd name="T16" fmla="*/ 7 w 8"/>
                      <a:gd name="T17" fmla="*/ 3 h 7"/>
                      <a:gd name="T18" fmla="*/ 7 w 8"/>
                      <a:gd name="T19" fmla="*/ 4 h 7"/>
                      <a:gd name="T20" fmla="*/ 7 w 8"/>
                      <a:gd name="T21" fmla="*/ 4 h 7"/>
                      <a:gd name="T22" fmla="*/ 8 w 8"/>
                      <a:gd name="T2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7">
                        <a:moveTo>
                          <a:pt x="8" y="3"/>
                        </a:moveTo>
                        <a:cubicBezTo>
                          <a:pt x="8" y="4"/>
                          <a:pt x="7" y="5"/>
                          <a:pt x="6" y="6"/>
                        </a:cubicBezTo>
                        <a:cubicBezTo>
                          <a:pt x="6" y="7"/>
                          <a:pt x="4" y="7"/>
                          <a:pt x="3" y="7"/>
                        </a:cubicBezTo>
                        <a:cubicBezTo>
                          <a:pt x="2" y="7"/>
                          <a:pt x="1" y="6"/>
                          <a:pt x="1" y="6"/>
                        </a:cubicBezTo>
                        <a:cubicBezTo>
                          <a:pt x="0" y="5"/>
                          <a:pt x="0" y="4"/>
                          <a:pt x="0" y="3"/>
                        </a:cubicBezTo>
                        <a:cubicBezTo>
                          <a:pt x="0" y="2"/>
                          <a:pt x="0" y="1"/>
                          <a:pt x="1" y="1"/>
                        </a:cubicBezTo>
                        <a:cubicBezTo>
                          <a:pt x="2" y="0"/>
                          <a:pt x="2" y="0"/>
                          <a:pt x="3" y="0"/>
                        </a:cubicBezTo>
                        <a:cubicBezTo>
                          <a:pt x="3" y="0"/>
                          <a:pt x="3" y="0"/>
                          <a:pt x="4" y="0"/>
                        </a:cubicBezTo>
                        <a:cubicBezTo>
                          <a:pt x="5" y="0"/>
                          <a:pt x="7" y="1"/>
                          <a:pt x="7" y="3"/>
                        </a:cubicBezTo>
                        <a:cubicBezTo>
                          <a:pt x="7" y="3"/>
                          <a:pt x="7" y="4"/>
                          <a:pt x="7" y="4"/>
                        </a:cubicBezTo>
                        <a:cubicBezTo>
                          <a:pt x="7" y="4"/>
                          <a:pt x="7" y="4"/>
                          <a:pt x="7" y="4"/>
                        </a:cubicBezTo>
                        <a:cubicBezTo>
                          <a:pt x="7" y="4"/>
                          <a:pt x="8" y="4"/>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5165"/>
                  <p:cNvSpPr>
                    <a:spLocks/>
                  </p:cNvSpPr>
                  <p:nvPr/>
                </p:nvSpPr>
                <p:spPr bwMode="auto">
                  <a:xfrm>
                    <a:off x="4689475" y="1330325"/>
                    <a:ext cx="50800" cy="52388"/>
                  </a:xfrm>
                  <a:custGeom>
                    <a:avLst/>
                    <a:gdLst>
                      <a:gd name="T0" fmla="*/ 8 w 8"/>
                      <a:gd name="T1" fmla="*/ 4 h 8"/>
                      <a:gd name="T2" fmla="*/ 6 w 8"/>
                      <a:gd name="T3" fmla="*/ 7 h 8"/>
                      <a:gd name="T4" fmla="*/ 3 w 8"/>
                      <a:gd name="T5" fmla="*/ 8 h 8"/>
                      <a:gd name="T6" fmla="*/ 1 w 8"/>
                      <a:gd name="T7" fmla="*/ 6 h 8"/>
                      <a:gd name="T8" fmla="*/ 0 w 8"/>
                      <a:gd name="T9" fmla="*/ 3 h 8"/>
                      <a:gd name="T10" fmla="*/ 1 w 8"/>
                      <a:gd name="T11" fmla="*/ 1 h 8"/>
                      <a:gd name="T12" fmla="*/ 3 w 8"/>
                      <a:gd name="T13" fmla="*/ 0 h 8"/>
                      <a:gd name="T14" fmla="*/ 3 w 8"/>
                      <a:gd name="T15" fmla="*/ 0 h 8"/>
                      <a:gd name="T16" fmla="*/ 7 w 8"/>
                      <a:gd name="T17" fmla="*/ 4 h 8"/>
                      <a:gd name="T18" fmla="*/ 7 w 8"/>
                      <a:gd name="T19" fmla="*/ 5 h 8"/>
                      <a:gd name="T20" fmla="*/ 7 w 8"/>
                      <a:gd name="T21" fmla="*/ 5 h 8"/>
                      <a:gd name="T22" fmla="*/ 8 w 8"/>
                      <a:gd name="T2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8" y="4"/>
                        </a:moveTo>
                        <a:cubicBezTo>
                          <a:pt x="8" y="5"/>
                          <a:pt x="7" y="6"/>
                          <a:pt x="6" y="7"/>
                        </a:cubicBezTo>
                        <a:cubicBezTo>
                          <a:pt x="5" y="7"/>
                          <a:pt x="4" y="8"/>
                          <a:pt x="3" y="8"/>
                        </a:cubicBezTo>
                        <a:cubicBezTo>
                          <a:pt x="2" y="7"/>
                          <a:pt x="1" y="7"/>
                          <a:pt x="1" y="6"/>
                        </a:cubicBezTo>
                        <a:cubicBezTo>
                          <a:pt x="0" y="5"/>
                          <a:pt x="0" y="4"/>
                          <a:pt x="0" y="3"/>
                        </a:cubicBezTo>
                        <a:cubicBezTo>
                          <a:pt x="0" y="3"/>
                          <a:pt x="0" y="2"/>
                          <a:pt x="1" y="1"/>
                        </a:cubicBezTo>
                        <a:cubicBezTo>
                          <a:pt x="1" y="1"/>
                          <a:pt x="2" y="0"/>
                          <a:pt x="3" y="0"/>
                        </a:cubicBezTo>
                        <a:cubicBezTo>
                          <a:pt x="3" y="0"/>
                          <a:pt x="3" y="0"/>
                          <a:pt x="3" y="0"/>
                        </a:cubicBezTo>
                        <a:cubicBezTo>
                          <a:pt x="5" y="0"/>
                          <a:pt x="7" y="2"/>
                          <a:pt x="7" y="4"/>
                        </a:cubicBezTo>
                        <a:cubicBezTo>
                          <a:pt x="7" y="4"/>
                          <a:pt x="7" y="4"/>
                          <a:pt x="7" y="5"/>
                        </a:cubicBezTo>
                        <a:cubicBezTo>
                          <a:pt x="7" y="5"/>
                          <a:pt x="7" y="5"/>
                          <a:pt x="7" y="5"/>
                        </a:cubicBezTo>
                        <a:cubicBezTo>
                          <a:pt x="7" y="5"/>
                          <a:pt x="7"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5166"/>
                  <p:cNvSpPr>
                    <a:spLocks/>
                  </p:cNvSpPr>
                  <p:nvPr/>
                </p:nvSpPr>
                <p:spPr bwMode="auto">
                  <a:xfrm>
                    <a:off x="2574925" y="95250"/>
                    <a:ext cx="52388" cy="46038"/>
                  </a:xfrm>
                  <a:custGeom>
                    <a:avLst/>
                    <a:gdLst>
                      <a:gd name="T0" fmla="*/ 8 w 8"/>
                      <a:gd name="T1" fmla="*/ 3 h 7"/>
                      <a:gd name="T2" fmla="*/ 7 w 8"/>
                      <a:gd name="T3" fmla="*/ 6 h 7"/>
                      <a:gd name="T4" fmla="*/ 4 w 8"/>
                      <a:gd name="T5" fmla="*/ 7 h 7"/>
                      <a:gd name="T6" fmla="*/ 1 w 8"/>
                      <a:gd name="T7" fmla="*/ 6 h 7"/>
                      <a:gd name="T8" fmla="*/ 0 w 8"/>
                      <a:gd name="T9" fmla="*/ 3 h 7"/>
                      <a:gd name="T10" fmla="*/ 2 w 8"/>
                      <a:gd name="T11" fmla="*/ 1 h 7"/>
                      <a:gd name="T12" fmla="*/ 3 w 8"/>
                      <a:gd name="T13" fmla="*/ 0 h 7"/>
                      <a:gd name="T14" fmla="*/ 4 w 8"/>
                      <a:gd name="T15" fmla="*/ 0 h 7"/>
                      <a:gd name="T16" fmla="*/ 7 w 8"/>
                      <a:gd name="T17" fmla="*/ 3 h 7"/>
                      <a:gd name="T18" fmla="*/ 7 w 8"/>
                      <a:gd name="T19" fmla="*/ 4 h 7"/>
                      <a:gd name="T20" fmla="*/ 7 w 8"/>
                      <a:gd name="T21" fmla="*/ 5 h 7"/>
                      <a:gd name="T22" fmla="*/ 8 w 8"/>
                      <a:gd name="T2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7">
                        <a:moveTo>
                          <a:pt x="8" y="3"/>
                        </a:moveTo>
                        <a:cubicBezTo>
                          <a:pt x="8" y="5"/>
                          <a:pt x="8" y="6"/>
                          <a:pt x="7" y="6"/>
                        </a:cubicBezTo>
                        <a:cubicBezTo>
                          <a:pt x="6" y="7"/>
                          <a:pt x="5" y="7"/>
                          <a:pt x="4" y="7"/>
                        </a:cubicBezTo>
                        <a:cubicBezTo>
                          <a:pt x="3" y="7"/>
                          <a:pt x="2" y="7"/>
                          <a:pt x="1" y="6"/>
                        </a:cubicBezTo>
                        <a:cubicBezTo>
                          <a:pt x="1" y="5"/>
                          <a:pt x="0" y="4"/>
                          <a:pt x="0" y="3"/>
                        </a:cubicBezTo>
                        <a:cubicBezTo>
                          <a:pt x="1" y="2"/>
                          <a:pt x="1" y="1"/>
                          <a:pt x="2" y="1"/>
                        </a:cubicBezTo>
                        <a:cubicBezTo>
                          <a:pt x="2" y="0"/>
                          <a:pt x="3" y="0"/>
                          <a:pt x="3" y="0"/>
                        </a:cubicBezTo>
                        <a:cubicBezTo>
                          <a:pt x="4" y="0"/>
                          <a:pt x="4" y="0"/>
                          <a:pt x="4" y="0"/>
                        </a:cubicBezTo>
                        <a:cubicBezTo>
                          <a:pt x="6" y="0"/>
                          <a:pt x="7" y="1"/>
                          <a:pt x="7" y="3"/>
                        </a:cubicBezTo>
                        <a:cubicBezTo>
                          <a:pt x="7" y="4"/>
                          <a:pt x="7" y="4"/>
                          <a:pt x="7" y="4"/>
                        </a:cubicBezTo>
                        <a:cubicBezTo>
                          <a:pt x="7" y="4"/>
                          <a:pt x="7" y="4"/>
                          <a:pt x="7" y="5"/>
                        </a:cubicBezTo>
                        <a:cubicBezTo>
                          <a:pt x="8" y="4"/>
                          <a:pt x="8" y="4"/>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5167"/>
                  <p:cNvSpPr>
                    <a:spLocks/>
                  </p:cNvSpPr>
                  <p:nvPr/>
                </p:nvSpPr>
                <p:spPr bwMode="auto">
                  <a:xfrm>
                    <a:off x="3017838" y="-347663"/>
                    <a:ext cx="50800" cy="52388"/>
                  </a:xfrm>
                  <a:custGeom>
                    <a:avLst/>
                    <a:gdLst>
                      <a:gd name="T0" fmla="*/ 8 w 8"/>
                      <a:gd name="T1" fmla="*/ 4 h 8"/>
                      <a:gd name="T2" fmla="*/ 7 w 8"/>
                      <a:gd name="T3" fmla="*/ 7 h 8"/>
                      <a:gd name="T4" fmla="*/ 4 w 8"/>
                      <a:gd name="T5" fmla="*/ 8 h 8"/>
                      <a:gd name="T6" fmla="*/ 1 w 8"/>
                      <a:gd name="T7" fmla="*/ 6 h 8"/>
                      <a:gd name="T8" fmla="*/ 0 w 8"/>
                      <a:gd name="T9" fmla="*/ 4 h 8"/>
                      <a:gd name="T10" fmla="*/ 1 w 8"/>
                      <a:gd name="T11" fmla="*/ 1 h 8"/>
                      <a:gd name="T12" fmla="*/ 3 w 8"/>
                      <a:gd name="T13" fmla="*/ 1 h 8"/>
                      <a:gd name="T14" fmla="*/ 4 w 8"/>
                      <a:gd name="T15" fmla="*/ 0 h 8"/>
                      <a:gd name="T16" fmla="*/ 7 w 8"/>
                      <a:gd name="T17" fmla="*/ 4 h 8"/>
                      <a:gd name="T18" fmla="*/ 7 w 8"/>
                      <a:gd name="T19" fmla="*/ 5 h 8"/>
                      <a:gd name="T20" fmla="*/ 7 w 8"/>
                      <a:gd name="T21" fmla="*/ 5 h 8"/>
                      <a:gd name="T22" fmla="*/ 8 w 8"/>
                      <a:gd name="T2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8" y="4"/>
                        </a:moveTo>
                        <a:cubicBezTo>
                          <a:pt x="8" y="5"/>
                          <a:pt x="8" y="6"/>
                          <a:pt x="7" y="7"/>
                        </a:cubicBezTo>
                        <a:cubicBezTo>
                          <a:pt x="6" y="8"/>
                          <a:pt x="5" y="8"/>
                          <a:pt x="4" y="8"/>
                        </a:cubicBezTo>
                        <a:cubicBezTo>
                          <a:pt x="3" y="8"/>
                          <a:pt x="2" y="7"/>
                          <a:pt x="1" y="6"/>
                        </a:cubicBezTo>
                        <a:cubicBezTo>
                          <a:pt x="0" y="6"/>
                          <a:pt x="0" y="5"/>
                          <a:pt x="0" y="4"/>
                        </a:cubicBezTo>
                        <a:cubicBezTo>
                          <a:pt x="0" y="3"/>
                          <a:pt x="1" y="2"/>
                          <a:pt x="1" y="1"/>
                        </a:cubicBezTo>
                        <a:cubicBezTo>
                          <a:pt x="2" y="1"/>
                          <a:pt x="3" y="1"/>
                          <a:pt x="3" y="1"/>
                        </a:cubicBezTo>
                        <a:cubicBezTo>
                          <a:pt x="3" y="0"/>
                          <a:pt x="4" y="0"/>
                          <a:pt x="4" y="0"/>
                        </a:cubicBezTo>
                        <a:cubicBezTo>
                          <a:pt x="6" y="0"/>
                          <a:pt x="7" y="2"/>
                          <a:pt x="7" y="4"/>
                        </a:cubicBezTo>
                        <a:cubicBezTo>
                          <a:pt x="7" y="4"/>
                          <a:pt x="7" y="4"/>
                          <a:pt x="7" y="5"/>
                        </a:cubicBezTo>
                        <a:cubicBezTo>
                          <a:pt x="7" y="5"/>
                          <a:pt x="7" y="5"/>
                          <a:pt x="7" y="5"/>
                        </a:cubicBezTo>
                        <a:cubicBezTo>
                          <a:pt x="8" y="5"/>
                          <a:pt x="8"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5168"/>
                  <p:cNvSpPr>
                    <a:spLocks/>
                  </p:cNvSpPr>
                  <p:nvPr/>
                </p:nvSpPr>
                <p:spPr bwMode="auto">
                  <a:xfrm>
                    <a:off x="2451100" y="393700"/>
                    <a:ext cx="52388" cy="52388"/>
                  </a:xfrm>
                  <a:custGeom>
                    <a:avLst/>
                    <a:gdLst>
                      <a:gd name="T0" fmla="*/ 1 w 8"/>
                      <a:gd name="T1" fmla="*/ 7 h 8"/>
                      <a:gd name="T2" fmla="*/ 0 w 8"/>
                      <a:gd name="T3" fmla="*/ 4 h 8"/>
                      <a:gd name="T4" fmla="*/ 1 w 8"/>
                      <a:gd name="T5" fmla="*/ 1 h 8"/>
                      <a:gd name="T6" fmla="*/ 4 w 8"/>
                      <a:gd name="T7" fmla="*/ 1 h 8"/>
                      <a:gd name="T8" fmla="*/ 7 w 8"/>
                      <a:gd name="T9" fmla="*/ 2 h 8"/>
                      <a:gd name="T10" fmla="*/ 8 w 8"/>
                      <a:gd name="T11" fmla="*/ 4 h 8"/>
                      <a:gd name="T12" fmla="*/ 7 w 8"/>
                      <a:gd name="T13" fmla="*/ 6 h 8"/>
                      <a:gd name="T14" fmla="*/ 7 w 8"/>
                      <a:gd name="T15" fmla="*/ 7 h 8"/>
                      <a:gd name="T16" fmla="*/ 2 w 8"/>
                      <a:gd name="T17" fmla="*/ 7 h 8"/>
                      <a:gd name="T18" fmla="*/ 1 w 8"/>
                      <a:gd name="T19" fmla="*/ 6 h 8"/>
                      <a:gd name="T20" fmla="*/ 1 w 8"/>
                      <a:gd name="T21" fmla="*/ 6 h 8"/>
                      <a:gd name="T22" fmla="*/ 1 w 8"/>
                      <a:gd name="T23"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1" y="7"/>
                        </a:moveTo>
                        <a:cubicBezTo>
                          <a:pt x="0" y="6"/>
                          <a:pt x="0" y="5"/>
                          <a:pt x="0" y="4"/>
                        </a:cubicBezTo>
                        <a:cubicBezTo>
                          <a:pt x="0" y="3"/>
                          <a:pt x="1" y="2"/>
                          <a:pt x="1" y="1"/>
                        </a:cubicBezTo>
                        <a:cubicBezTo>
                          <a:pt x="2" y="1"/>
                          <a:pt x="3" y="0"/>
                          <a:pt x="4" y="1"/>
                        </a:cubicBezTo>
                        <a:cubicBezTo>
                          <a:pt x="5" y="1"/>
                          <a:pt x="6" y="1"/>
                          <a:pt x="7" y="2"/>
                        </a:cubicBezTo>
                        <a:cubicBezTo>
                          <a:pt x="7" y="3"/>
                          <a:pt x="8" y="3"/>
                          <a:pt x="8" y="4"/>
                        </a:cubicBezTo>
                        <a:cubicBezTo>
                          <a:pt x="8" y="5"/>
                          <a:pt x="7" y="6"/>
                          <a:pt x="7" y="6"/>
                        </a:cubicBezTo>
                        <a:cubicBezTo>
                          <a:pt x="7" y="6"/>
                          <a:pt x="7" y="7"/>
                          <a:pt x="7" y="7"/>
                        </a:cubicBezTo>
                        <a:cubicBezTo>
                          <a:pt x="5" y="8"/>
                          <a:pt x="3" y="8"/>
                          <a:pt x="2" y="7"/>
                        </a:cubicBezTo>
                        <a:cubicBezTo>
                          <a:pt x="2" y="6"/>
                          <a:pt x="1" y="6"/>
                          <a:pt x="1" y="6"/>
                        </a:cubicBezTo>
                        <a:cubicBezTo>
                          <a:pt x="1" y="6"/>
                          <a:pt x="1" y="6"/>
                          <a:pt x="1" y="6"/>
                        </a:cubicBezTo>
                        <a:cubicBezTo>
                          <a:pt x="1" y="6"/>
                          <a:pt x="1"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5169"/>
                  <p:cNvSpPr>
                    <a:spLocks/>
                  </p:cNvSpPr>
                  <p:nvPr/>
                </p:nvSpPr>
                <p:spPr bwMode="auto">
                  <a:xfrm>
                    <a:off x="2451100" y="1019175"/>
                    <a:ext cx="46038" cy="50800"/>
                  </a:xfrm>
                  <a:custGeom>
                    <a:avLst/>
                    <a:gdLst>
                      <a:gd name="T0" fmla="*/ 1 w 7"/>
                      <a:gd name="T1" fmla="*/ 7 h 8"/>
                      <a:gd name="T2" fmla="*/ 0 w 7"/>
                      <a:gd name="T3" fmla="*/ 4 h 8"/>
                      <a:gd name="T4" fmla="*/ 1 w 7"/>
                      <a:gd name="T5" fmla="*/ 1 h 8"/>
                      <a:gd name="T6" fmla="*/ 4 w 7"/>
                      <a:gd name="T7" fmla="*/ 0 h 8"/>
                      <a:gd name="T8" fmla="*/ 7 w 7"/>
                      <a:gd name="T9" fmla="*/ 2 h 8"/>
                      <a:gd name="T10" fmla="*/ 7 w 7"/>
                      <a:gd name="T11" fmla="*/ 4 h 8"/>
                      <a:gd name="T12" fmla="*/ 7 w 7"/>
                      <a:gd name="T13" fmla="*/ 6 h 8"/>
                      <a:gd name="T14" fmla="*/ 6 w 7"/>
                      <a:gd name="T15" fmla="*/ 6 h 8"/>
                      <a:gd name="T16" fmla="*/ 2 w 7"/>
                      <a:gd name="T17" fmla="*/ 6 h 8"/>
                      <a:gd name="T18" fmla="*/ 1 w 7"/>
                      <a:gd name="T19" fmla="*/ 6 h 8"/>
                      <a:gd name="T20" fmla="*/ 1 w 7"/>
                      <a:gd name="T21" fmla="*/ 6 h 8"/>
                      <a:gd name="T22" fmla="*/ 1 w 7"/>
                      <a:gd name="T23"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
                        <a:moveTo>
                          <a:pt x="1" y="7"/>
                        </a:moveTo>
                        <a:cubicBezTo>
                          <a:pt x="0" y="6"/>
                          <a:pt x="0" y="5"/>
                          <a:pt x="0" y="4"/>
                        </a:cubicBezTo>
                        <a:cubicBezTo>
                          <a:pt x="0" y="3"/>
                          <a:pt x="0" y="2"/>
                          <a:pt x="1" y="1"/>
                        </a:cubicBezTo>
                        <a:cubicBezTo>
                          <a:pt x="2" y="0"/>
                          <a:pt x="3" y="0"/>
                          <a:pt x="4" y="0"/>
                        </a:cubicBezTo>
                        <a:cubicBezTo>
                          <a:pt x="5" y="0"/>
                          <a:pt x="6" y="1"/>
                          <a:pt x="7" y="2"/>
                        </a:cubicBezTo>
                        <a:cubicBezTo>
                          <a:pt x="7" y="2"/>
                          <a:pt x="7" y="3"/>
                          <a:pt x="7" y="4"/>
                        </a:cubicBezTo>
                        <a:cubicBezTo>
                          <a:pt x="7" y="5"/>
                          <a:pt x="7" y="5"/>
                          <a:pt x="7" y="6"/>
                        </a:cubicBezTo>
                        <a:cubicBezTo>
                          <a:pt x="7" y="6"/>
                          <a:pt x="6" y="6"/>
                          <a:pt x="6" y="6"/>
                        </a:cubicBezTo>
                        <a:cubicBezTo>
                          <a:pt x="5" y="8"/>
                          <a:pt x="3" y="8"/>
                          <a:pt x="2" y="6"/>
                        </a:cubicBezTo>
                        <a:cubicBezTo>
                          <a:pt x="1" y="6"/>
                          <a:pt x="1" y="6"/>
                          <a:pt x="1" y="6"/>
                        </a:cubicBezTo>
                        <a:cubicBezTo>
                          <a:pt x="1" y="6"/>
                          <a:pt x="1" y="6"/>
                          <a:pt x="1" y="6"/>
                        </a:cubicBezTo>
                        <a:cubicBezTo>
                          <a:pt x="1" y="6"/>
                          <a:pt x="1" y="6"/>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5170"/>
                  <p:cNvSpPr>
                    <a:spLocks/>
                  </p:cNvSpPr>
                  <p:nvPr/>
                </p:nvSpPr>
                <p:spPr bwMode="auto">
                  <a:xfrm>
                    <a:off x="4819650" y="400050"/>
                    <a:ext cx="44450" cy="52388"/>
                  </a:xfrm>
                  <a:custGeom>
                    <a:avLst/>
                    <a:gdLst>
                      <a:gd name="T0" fmla="*/ 1 w 7"/>
                      <a:gd name="T1" fmla="*/ 7 h 8"/>
                      <a:gd name="T2" fmla="*/ 0 w 7"/>
                      <a:gd name="T3" fmla="*/ 4 h 8"/>
                      <a:gd name="T4" fmla="*/ 1 w 7"/>
                      <a:gd name="T5" fmla="*/ 1 h 8"/>
                      <a:gd name="T6" fmla="*/ 4 w 7"/>
                      <a:gd name="T7" fmla="*/ 0 h 8"/>
                      <a:gd name="T8" fmla="*/ 6 w 7"/>
                      <a:gd name="T9" fmla="*/ 2 h 8"/>
                      <a:gd name="T10" fmla="*/ 7 w 7"/>
                      <a:gd name="T11" fmla="*/ 4 h 8"/>
                      <a:gd name="T12" fmla="*/ 7 w 7"/>
                      <a:gd name="T13" fmla="*/ 6 h 8"/>
                      <a:gd name="T14" fmla="*/ 6 w 7"/>
                      <a:gd name="T15" fmla="*/ 7 h 8"/>
                      <a:gd name="T16" fmla="*/ 1 w 7"/>
                      <a:gd name="T17" fmla="*/ 7 h 8"/>
                      <a:gd name="T18" fmla="*/ 1 w 7"/>
                      <a:gd name="T19" fmla="*/ 6 h 8"/>
                      <a:gd name="T20" fmla="*/ 1 w 7"/>
                      <a:gd name="T21" fmla="*/ 6 h 8"/>
                      <a:gd name="T22" fmla="*/ 1 w 7"/>
                      <a:gd name="T23"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
                        <a:moveTo>
                          <a:pt x="1" y="7"/>
                        </a:moveTo>
                        <a:cubicBezTo>
                          <a:pt x="0" y="6"/>
                          <a:pt x="0" y="5"/>
                          <a:pt x="0" y="4"/>
                        </a:cubicBezTo>
                        <a:cubicBezTo>
                          <a:pt x="0" y="3"/>
                          <a:pt x="0" y="2"/>
                          <a:pt x="1" y="1"/>
                        </a:cubicBezTo>
                        <a:cubicBezTo>
                          <a:pt x="2" y="1"/>
                          <a:pt x="3" y="0"/>
                          <a:pt x="4" y="0"/>
                        </a:cubicBezTo>
                        <a:cubicBezTo>
                          <a:pt x="5" y="0"/>
                          <a:pt x="6" y="1"/>
                          <a:pt x="6" y="2"/>
                        </a:cubicBezTo>
                        <a:cubicBezTo>
                          <a:pt x="7" y="2"/>
                          <a:pt x="7" y="3"/>
                          <a:pt x="7" y="4"/>
                        </a:cubicBezTo>
                        <a:cubicBezTo>
                          <a:pt x="7" y="5"/>
                          <a:pt x="7" y="6"/>
                          <a:pt x="7" y="6"/>
                        </a:cubicBezTo>
                        <a:cubicBezTo>
                          <a:pt x="7" y="6"/>
                          <a:pt x="6" y="6"/>
                          <a:pt x="6" y="7"/>
                        </a:cubicBezTo>
                        <a:cubicBezTo>
                          <a:pt x="5" y="8"/>
                          <a:pt x="3" y="8"/>
                          <a:pt x="1" y="7"/>
                        </a:cubicBezTo>
                        <a:cubicBezTo>
                          <a:pt x="1" y="6"/>
                          <a:pt x="1" y="6"/>
                          <a:pt x="1" y="6"/>
                        </a:cubicBezTo>
                        <a:cubicBezTo>
                          <a:pt x="1" y="6"/>
                          <a:pt x="1" y="6"/>
                          <a:pt x="1" y="6"/>
                        </a:cubicBezTo>
                        <a:cubicBezTo>
                          <a:pt x="1" y="6"/>
                          <a:pt x="1"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5171"/>
                  <p:cNvSpPr>
                    <a:spLocks/>
                  </p:cNvSpPr>
                  <p:nvPr/>
                </p:nvSpPr>
                <p:spPr bwMode="auto">
                  <a:xfrm>
                    <a:off x="4811713" y="1025525"/>
                    <a:ext cx="52388" cy="50800"/>
                  </a:xfrm>
                  <a:custGeom>
                    <a:avLst/>
                    <a:gdLst>
                      <a:gd name="T0" fmla="*/ 1 w 8"/>
                      <a:gd name="T1" fmla="*/ 7 h 8"/>
                      <a:gd name="T2" fmla="*/ 0 w 8"/>
                      <a:gd name="T3" fmla="*/ 4 h 8"/>
                      <a:gd name="T4" fmla="*/ 2 w 8"/>
                      <a:gd name="T5" fmla="*/ 1 h 8"/>
                      <a:gd name="T6" fmla="*/ 5 w 8"/>
                      <a:gd name="T7" fmla="*/ 0 h 8"/>
                      <a:gd name="T8" fmla="*/ 7 w 8"/>
                      <a:gd name="T9" fmla="*/ 1 h 8"/>
                      <a:gd name="T10" fmla="*/ 8 w 8"/>
                      <a:gd name="T11" fmla="*/ 4 h 8"/>
                      <a:gd name="T12" fmla="*/ 7 w 8"/>
                      <a:gd name="T13" fmla="*/ 6 h 8"/>
                      <a:gd name="T14" fmla="*/ 7 w 8"/>
                      <a:gd name="T15" fmla="*/ 6 h 8"/>
                      <a:gd name="T16" fmla="*/ 2 w 8"/>
                      <a:gd name="T17" fmla="*/ 6 h 8"/>
                      <a:gd name="T18" fmla="*/ 2 w 8"/>
                      <a:gd name="T19" fmla="*/ 5 h 8"/>
                      <a:gd name="T20" fmla="*/ 1 w 8"/>
                      <a:gd name="T21" fmla="*/ 5 h 8"/>
                      <a:gd name="T22" fmla="*/ 1 w 8"/>
                      <a:gd name="T23"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1" y="7"/>
                        </a:moveTo>
                        <a:cubicBezTo>
                          <a:pt x="1" y="6"/>
                          <a:pt x="0" y="5"/>
                          <a:pt x="0" y="4"/>
                        </a:cubicBezTo>
                        <a:cubicBezTo>
                          <a:pt x="1" y="3"/>
                          <a:pt x="1" y="2"/>
                          <a:pt x="2" y="1"/>
                        </a:cubicBezTo>
                        <a:cubicBezTo>
                          <a:pt x="3" y="0"/>
                          <a:pt x="4" y="0"/>
                          <a:pt x="5" y="0"/>
                        </a:cubicBezTo>
                        <a:cubicBezTo>
                          <a:pt x="6" y="0"/>
                          <a:pt x="7" y="1"/>
                          <a:pt x="7" y="1"/>
                        </a:cubicBezTo>
                        <a:cubicBezTo>
                          <a:pt x="8" y="2"/>
                          <a:pt x="8" y="3"/>
                          <a:pt x="8" y="4"/>
                        </a:cubicBezTo>
                        <a:cubicBezTo>
                          <a:pt x="8" y="5"/>
                          <a:pt x="8" y="5"/>
                          <a:pt x="7" y="6"/>
                        </a:cubicBezTo>
                        <a:cubicBezTo>
                          <a:pt x="7" y="6"/>
                          <a:pt x="7" y="6"/>
                          <a:pt x="7" y="6"/>
                        </a:cubicBezTo>
                        <a:cubicBezTo>
                          <a:pt x="6" y="8"/>
                          <a:pt x="4" y="8"/>
                          <a:pt x="2" y="6"/>
                        </a:cubicBezTo>
                        <a:cubicBezTo>
                          <a:pt x="2" y="6"/>
                          <a:pt x="2" y="6"/>
                          <a:pt x="2" y="5"/>
                        </a:cubicBezTo>
                        <a:cubicBezTo>
                          <a:pt x="2" y="5"/>
                          <a:pt x="1" y="5"/>
                          <a:pt x="1" y="5"/>
                        </a:cubicBezTo>
                        <a:cubicBezTo>
                          <a:pt x="1" y="6"/>
                          <a:pt x="1" y="6"/>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5172"/>
                  <p:cNvSpPr>
                    <a:spLocks/>
                  </p:cNvSpPr>
                  <p:nvPr/>
                </p:nvSpPr>
                <p:spPr bwMode="auto">
                  <a:xfrm>
                    <a:off x="2574925" y="1323975"/>
                    <a:ext cx="46038" cy="52388"/>
                  </a:xfrm>
                  <a:custGeom>
                    <a:avLst/>
                    <a:gdLst>
                      <a:gd name="T0" fmla="*/ 4 w 7"/>
                      <a:gd name="T1" fmla="*/ 8 h 8"/>
                      <a:gd name="T2" fmla="*/ 1 w 7"/>
                      <a:gd name="T3" fmla="*/ 6 h 8"/>
                      <a:gd name="T4" fmla="*/ 0 w 7"/>
                      <a:gd name="T5" fmla="*/ 4 h 8"/>
                      <a:gd name="T6" fmla="*/ 2 w 7"/>
                      <a:gd name="T7" fmla="*/ 1 h 8"/>
                      <a:gd name="T8" fmla="*/ 4 w 7"/>
                      <a:gd name="T9" fmla="*/ 0 h 8"/>
                      <a:gd name="T10" fmla="*/ 7 w 7"/>
                      <a:gd name="T11" fmla="*/ 1 h 8"/>
                      <a:gd name="T12" fmla="*/ 7 w 7"/>
                      <a:gd name="T13" fmla="*/ 3 h 8"/>
                      <a:gd name="T14" fmla="*/ 7 w 7"/>
                      <a:gd name="T15" fmla="*/ 4 h 8"/>
                      <a:gd name="T16" fmla="*/ 4 w 7"/>
                      <a:gd name="T17" fmla="*/ 7 h 8"/>
                      <a:gd name="T18" fmla="*/ 3 w 7"/>
                      <a:gd name="T19" fmla="*/ 7 h 8"/>
                      <a:gd name="T20" fmla="*/ 3 w 7"/>
                      <a:gd name="T21" fmla="*/ 7 h 8"/>
                      <a:gd name="T22" fmla="*/ 4 w 7"/>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
                        <a:moveTo>
                          <a:pt x="4" y="8"/>
                        </a:moveTo>
                        <a:cubicBezTo>
                          <a:pt x="3" y="8"/>
                          <a:pt x="2" y="7"/>
                          <a:pt x="1" y="6"/>
                        </a:cubicBezTo>
                        <a:cubicBezTo>
                          <a:pt x="0" y="6"/>
                          <a:pt x="0" y="5"/>
                          <a:pt x="0" y="4"/>
                        </a:cubicBezTo>
                        <a:cubicBezTo>
                          <a:pt x="0" y="2"/>
                          <a:pt x="1" y="2"/>
                          <a:pt x="2" y="1"/>
                        </a:cubicBezTo>
                        <a:cubicBezTo>
                          <a:pt x="2" y="0"/>
                          <a:pt x="3" y="0"/>
                          <a:pt x="4" y="0"/>
                        </a:cubicBezTo>
                        <a:cubicBezTo>
                          <a:pt x="5" y="0"/>
                          <a:pt x="6" y="1"/>
                          <a:pt x="7" y="1"/>
                        </a:cubicBezTo>
                        <a:cubicBezTo>
                          <a:pt x="7" y="2"/>
                          <a:pt x="7" y="2"/>
                          <a:pt x="7" y="3"/>
                        </a:cubicBezTo>
                        <a:cubicBezTo>
                          <a:pt x="7" y="3"/>
                          <a:pt x="7" y="3"/>
                          <a:pt x="7" y="4"/>
                        </a:cubicBezTo>
                        <a:cubicBezTo>
                          <a:pt x="7" y="6"/>
                          <a:pt x="6" y="7"/>
                          <a:pt x="4" y="7"/>
                        </a:cubicBezTo>
                        <a:cubicBezTo>
                          <a:pt x="4" y="7"/>
                          <a:pt x="3" y="7"/>
                          <a:pt x="3" y="7"/>
                        </a:cubicBezTo>
                        <a:cubicBezTo>
                          <a:pt x="3" y="7"/>
                          <a:pt x="3" y="7"/>
                          <a:pt x="3" y="7"/>
                        </a:cubicBezTo>
                        <a:cubicBezTo>
                          <a:pt x="3" y="7"/>
                          <a:pt x="4"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5173"/>
                  <p:cNvSpPr>
                    <a:spLocks/>
                  </p:cNvSpPr>
                  <p:nvPr/>
                </p:nvSpPr>
                <p:spPr bwMode="auto">
                  <a:xfrm>
                    <a:off x="3017838" y="1766888"/>
                    <a:ext cx="44450" cy="50800"/>
                  </a:xfrm>
                  <a:custGeom>
                    <a:avLst/>
                    <a:gdLst>
                      <a:gd name="T0" fmla="*/ 3 w 7"/>
                      <a:gd name="T1" fmla="*/ 8 h 8"/>
                      <a:gd name="T2" fmla="*/ 1 w 7"/>
                      <a:gd name="T3" fmla="*/ 6 h 8"/>
                      <a:gd name="T4" fmla="*/ 0 w 7"/>
                      <a:gd name="T5" fmla="*/ 3 h 8"/>
                      <a:gd name="T6" fmla="*/ 1 w 7"/>
                      <a:gd name="T7" fmla="*/ 1 h 8"/>
                      <a:gd name="T8" fmla="*/ 4 w 7"/>
                      <a:gd name="T9" fmla="*/ 0 h 8"/>
                      <a:gd name="T10" fmla="*/ 6 w 7"/>
                      <a:gd name="T11" fmla="*/ 1 h 8"/>
                      <a:gd name="T12" fmla="*/ 7 w 7"/>
                      <a:gd name="T13" fmla="*/ 3 h 8"/>
                      <a:gd name="T14" fmla="*/ 7 w 7"/>
                      <a:gd name="T15" fmla="*/ 3 h 8"/>
                      <a:gd name="T16" fmla="*/ 4 w 7"/>
                      <a:gd name="T17" fmla="*/ 7 h 8"/>
                      <a:gd name="T18" fmla="*/ 3 w 7"/>
                      <a:gd name="T19" fmla="*/ 7 h 8"/>
                      <a:gd name="T20" fmla="*/ 2 w 7"/>
                      <a:gd name="T21" fmla="*/ 7 h 8"/>
                      <a:gd name="T22" fmla="*/ 3 w 7"/>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
                        <a:moveTo>
                          <a:pt x="3" y="8"/>
                        </a:moveTo>
                        <a:cubicBezTo>
                          <a:pt x="2" y="8"/>
                          <a:pt x="1" y="7"/>
                          <a:pt x="1" y="6"/>
                        </a:cubicBezTo>
                        <a:cubicBezTo>
                          <a:pt x="0" y="5"/>
                          <a:pt x="0" y="4"/>
                          <a:pt x="0" y="3"/>
                        </a:cubicBezTo>
                        <a:cubicBezTo>
                          <a:pt x="0" y="2"/>
                          <a:pt x="0" y="1"/>
                          <a:pt x="1" y="1"/>
                        </a:cubicBezTo>
                        <a:cubicBezTo>
                          <a:pt x="2" y="0"/>
                          <a:pt x="3" y="0"/>
                          <a:pt x="4" y="0"/>
                        </a:cubicBezTo>
                        <a:cubicBezTo>
                          <a:pt x="5" y="0"/>
                          <a:pt x="6" y="0"/>
                          <a:pt x="6" y="1"/>
                        </a:cubicBezTo>
                        <a:cubicBezTo>
                          <a:pt x="7" y="2"/>
                          <a:pt x="7" y="2"/>
                          <a:pt x="7" y="3"/>
                        </a:cubicBezTo>
                        <a:cubicBezTo>
                          <a:pt x="7" y="3"/>
                          <a:pt x="7" y="3"/>
                          <a:pt x="7" y="3"/>
                        </a:cubicBezTo>
                        <a:cubicBezTo>
                          <a:pt x="7" y="5"/>
                          <a:pt x="5" y="7"/>
                          <a:pt x="4" y="7"/>
                        </a:cubicBezTo>
                        <a:cubicBezTo>
                          <a:pt x="3" y="7"/>
                          <a:pt x="3" y="7"/>
                          <a:pt x="3" y="7"/>
                        </a:cubicBezTo>
                        <a:cubicBezTo>
                          <a:pt x="3" y="7"/>
                          <a:pt x="2" y="7"/>
                          <a:pt x="2" y="7"/>
                        </a:cubicBezTo>
                        <a:cubicBezTo>
                          <a:pt x="3" y="7"/>
                          <a:pt x="3" y="7"/>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5174"/>
                  <p:cNvSpPr>
                    <a:spLocks/>
                  </p:cNvSpPr>
                  <p:nvPr/>
                </p:nvSpPr>
                <p:spPr bwMode="auto">
                  <a:xfrm>
                    <a:off x="4252913" y="-347663"/>
                    <a:ext cx="46038" cy="52388"/>
                  </a:xfrm>
                  <a:custGeom>
                    <a:avLst/>
                    <a:gdLst>
                      <a:gd name="T0" fmla="*/ 4 w 7"/>
                      <a:gd name="T1" fmla="*/ 8 h 8"/>
                      <a:gd name="T2" fmla="*/ 1 w 7"/>
                      <a:gd name="T3" fmla="*/ 7 h 8"/>
                      <a:gd name="T4" fmla="*/ 0 w 7"/>
                      <a:gd name="T5" fmla="*/ 4 h 8"/>
                      <a:gd name="T6" fmla="*/ 1 w 7"/>
                      <a:gd name="T7" fmla="*/ 1 h 8"/>
                      <a:gd name="T8" fmla="*/ 4 w 7"/>
                      <a:gd name="T9" fmla="*/ 1 h 8"/>
                      <a:gd name="T10" fmla="*/ 6 w 7"/>
                      <a:gd name="T11" fmla="*/ 2 h 8"/>
                      <a:gd name="T12" fmla="*/ 7 w 7"/>
                      <a:gd name="T13" fmla="*/ 3 h 8"/>
                      <a:gd name="T14" fmla="*/ 7 w 7"/>
                      <a:gd name="T15" fmla="*/ 4 h 8"/>
                      <a:gd name="T16" fmla="*/ 4 w 7"/>
                      <a:gd name="T17" fmla="*/ 7 h 8"/>
                      <a:gd name="T18" fmla="*/ 3 w 7"/>
                      <a:gd name="T19" fmla="*/ 7 h 8"/>
                      <a:gd name="T20" fmla="*/ 3 w 7"/>
                      <a:gd name="T21" fmla="*/ 7 h 8"/>
                      <a:gd name="T22" fmla="*/ 4 w 7"/>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8">
                        <a:moveTo>
                          <a:pt x="4" y="8"/>
                        </a:moveTo>
                        <a:cubicBezTo>
                          <a:pt x="3" y="8"/>
                          <a:pt x="2" y="8"/>
                          <a:pt x="1" y="7"/>
                        </a:cubicBezTo>
                        <a:cubicBezTo>
                          <a:pt x="0" y="6"/>
                          <a:pt x="0" y="5"/>
                          <a:pt x="0" y="4"/>
                        </a:cubicBezTo>
                        <a:cubicBezTo>
                          <a:pt x="0" y="3"/>
                          <a:pt x="0" y="2"/>
                          <a:pt x="1" y="1"/>
                        </a:cubicBezTo>
                        <a:cubicBezTo>
                          <a:pt x="2" y="1"/>
                          <a:pt x="3" y="0"/>
                          <a:pt x="4" y="1"/>
                        </a:cubicBezTo>
                        <a:cubicBezTo>
                          <a:pt x="5" y="1"/>
                          <a:pt x="6" y="1"/>
                          <a:pt x="6" y="2"/>
                        </a:cubicBezTo>
                        <a:cubicBezTo>
                          <a:pt x="7" y="2"/>
                          <a:pt x="7" y="3"/>
                          <a:pt x="7" y="3"/>
                        </a:cubicBezTo>
                        <a:cubicBezTo>
                          <a:pt x="7" y="4"/>
                          <a:pt x="7" y="4"/>
                          <a:pt x="7" y="4"/>
                        </a:cubicBezTo>
                        <a:cubicBezTo>
                          <a:pt x="7" y="6"/>
                          <a:pt x="6" y="7"/>
                          <a:pt x="4" y="7"/>
                        </a:cubicBezTo>
                        <a:cubicBezTo>
                          <a:pt x="4" y="7"/>
                          <a:pt x="3" y="7"/>
                          <a:pt x="3" y="7"/>
                        </a:cubicBezTo>
                        <a:cubicBezTo>
                          <a:pt x="3" y="7"/>
                          <a:pt x="3" y="7"/>
                          <a:pt x="3" y="7"/>
                        </a:cubicBezTo>
                        <a:cubicBezTo>
                          <a:pt x="3" y="8"/>
                          <a:pt x="3"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5175"/>
                  <p:cNvSpPr>
                    <a:spLocks/>
                  </p:cNvSpPr>
                  <p:nvPr/>
                </p:nvSpPr>
                <p:spPr bwMode="auto">
                  <a:xfrm>
                    <a:off x="4689475" y="95250"/>
                    <a:ext cx="50800" cy="52388"/>
                  </a:xfrm>
                  <a:custGeom>
                    <a:avLst/>
                    <a:gdLst>
                      <a:gd name="T0" fmla="*/ 4 w 8"/>
                      <a:gd name="T1" fmla="*/ 8 h 8"/>
                      <a:gd name="T2" fmla="*/ 1 w 8"/>
                      <a:gd name="T3" fmla="*/ 7 h 8"/>
                      <a:gd name="T4" fmla="*/ 0 w 8"/>
                      <a:gd name="T5" fmla="*/ 4 h 8"/>
                      <a:gd name="T6" fmla="*/ 2 w 8"/>
                      <a:gd name="T7" fmla="*/ 1 h 8"/>
                      <a:gd name="T8" fmla="*/ 4 w 8"/>
                      <a:gd name="T9" fmla="*/ 0 h 8"/>
                      <a:gd name="T10" fmla="*/ 7 w 8"/>
                      <a:gd name="T11" fmla="*/ 2 h 8"/>
                      <a:gd name="T12" fmla="*/ 8 w 8"/>
                      <a:gd name="T13" fmla="*/ 3 h 8"/>
                      <a:gd name="T14" fmla="*/ 8 w 8"/>
                      <a:gd name="T15" fmla="*/ 4 h 8"/>
                      <a:gd name="T16" fmla="*/ 4 w 8"/>
                      <a:gd name="T17" fmla="*/ 7 h 8"/>
                      <a:gd name="T18" fmla="*/ 3 w 8"/>
                      <a:gd name="T19" fmla="*/ 7 h 8"/>
                      <a:gd name="T20" fmla="*/ 3 w 8"/>
                      <a:gd name="T21" fmla="*/ 7 h 8"/>
                      <a:gd name="T22" fmla="*/ 4 w 8"/>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4" y="8"/>
                        </a:moveTo>
                        <a:cubicBezTo>
                          <a:pt x="3" y="8"/>
                          <a:pt x="2" y="8"/>
                          <a:pt x="1" y="7"/>
                        </a:cubicBezTo>
                        <a:cubicBezTo>
                          <a:pt x="1" y="6"/>
                          <a:pt x="0" y="5"/>
                          <a:pt x="0" y="4"/>
                        </a:cubicBezTo>
                        <a:cubicBezTo>
                          <a:pt x="0" y="3"/>
                          <a:pt x="1" y="2"/>
                          <a:pt x="2" y="1"/>
                        </a:cubicBezTo>
                        <a:cubicBezTo>
                          <a:pt x="3" y="1"/>
                          <a:pt x="3" y="0"/>
                          <a:pt x="4" y="0"/>
                        </a:cubicBezTo>
                        <a:cubicBezTo>
                          <a:pt x="5" y="0"/>
                          <a:pt x="6" y="1"/>
                          <a:pt x="7" y="2"/>
                        </a:cubicBezTo>
                        <a:cubicBezTo>
                          <a:pt x="7" y="2"/>
                          <a:pt x="8" y="3"/>
                          <a:pt x="8" y="3"/>
                        </a:cubicBezTo>
                        <a:cubicBezTo>
                          <a:pt x="8" y="3"/>
                          <a:pt x="8" y="4"/>
                          <a:pt x="8" y="4"/>
                        </a:cubicBezTo>
                        <a:cubicBezTo>
                          <a:pt x="8" y="6"/>
                          <a:pt x="6" y="7"/>
                          <a:pt x="4" y="7"/>
                        </a:cubicBezTo>
                        <a:cubicBezTo>
                          <a:pt x="4" y="7"/>
                          <a:pt x="4" y="7"/>
                          <a:pt x="3" y="7"/>
                        </a:cubicBezTo>
                        <a:cubicBezTo>
                          <a:pt x="3" y="7"/>
                          <a:pt x="3" y="7"/>
                          <a:pt x="3" y="7"/>
                        </a:cubicBezTo>
                        <a:cubicBezTo>
                          <a:pt x="3" y="8"/>
                          <a:pt x="4"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7587" r="7907"/>
          <a:stretch/>
        </p:blipFill>
        <p:spPr>
          <a:xfrm>
            <a:off x="482600" y="698499"/>
            <a:ext cx="8204200" cy="5461001"/>
          </a:xfrm>
          <a:prstGeom prst="rect">
            <a:avLst/>
          </a:prstGeom>
        </p:spPr>
      </p:pic>
      <p:sp>
        <p:nvSpPr>
          <p:cNvPr id="1076" name="矩形 1075"/>
          <p:cNvSpPr/>
          <p:nvPr/>
        </p:nvSpPr>
        <p:spPr>
          <a:xfrm>
            <a:off x="4628739" y="6433265"/>
            <a:ext cx="3179845" cy="338554"/>
          </a:xfrm>
          <a:prstGeom prst="rect">
            <a:avLst/>
          </a:prstGeom>
        </p:spPr>
        <p:txBody>
          <a:bodyPr wrap="none">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Xin </a:t>
            </a:r>
            <a:r>
              <a:rPr lang="en-US" altLang="zh-CN" sz="1600" b="1" dirty="0" err="1" smtClean="0">
                <a:solidFill>
                  <a:schemeClr val="bg1"/>
                </a:solidFill>
                <a:latin typeface="微软雅黑" panose="020B0503020204020204" pitchFamily="34" charset="-122"/>
                <a:ea typeface="微软雅黑" panose="020B0503020204020204" pitchFamily="34" charset="-122"/>
              </a:rPr>
              <a:t>zheng</a:t>
            </a:r>
            <a:r>
              <a:rPr lang="en-US" altLang="zh-CN" sz="1600" b="1" dirty="0" smtClean="0">
                <a:solidFill>
                  <a:schemeClr val="bg1"/>
                </a:solidFill>
                <a:latin typeface="微软雅黑" panose="020B0503020204020204" pitchFamily="34" charset="-122"/>
                <a:ea typeface="微软雅黑" panose="020B0503020204020204" pitchFamily="34" charset="-122"/>
              </a:rPr>
              <a:t> de </a:t>
            </a:r>
            <a:r>
              <a:rPr lang="en-US" altLang="zh-CN" sz="1600" b="1" dirty="0" err="1" smtClean="0">
                <a:solidFill>
                  <a:schemeClr val="bg1"/>
                </a:solidFill>
                <a:latin typeface="微软雅黑" panose="020B0503020204020204" pitchFamily="34" charset="-122"/>
                <a:ea typeface="微软雅黑" panose="020B0503020204020204" pitchFamily="34" charset="-122"/>
              </a:rPr>
              <a:t>baowu</a:t>
            </a:r>
            <a:r>
              <a:rPr lang="en-US" altLang="zh-CN" sz="1600" b="1" dirty="0" smtClean="0">
                <a:solidFill>
                  <a:schemeClr val="bg1"/>
                </a:solidFill>
                <a:latin typeface="微软雅黑" panose="020B0503020204020204" pitchFamily="34" charset="-122"/>
                <a:ea typeface="微软雅黑" panose="020B0503020204020204" pitchFamily="34" charset="-122"/>
              </a:rPr>
              <a:t> </a:t>
            </a:r>
            <a:r>
              <a:rPr lang="en-US" altLang="zh-CN" sz="1600" b="1" dirty="0" err="1">
                <a:solidFill>
                  <a:schemeClr val="bg1"/>
                </a:solidFill>
                <a:latin typeface="微软雅黑" panose="020B0503020204020204" pitchFamily="34" charset="-122"/>
                <a:ea typeface="微软雅黑" panose="020B0503020204020204" pitchFamily="34" charset="-122"/>
              </a:rPr>
              <a:t>bianhua</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73167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10634" t="13242" r="10393" b="12603"/>
          <a:stretch/>
        </p:blipFill>
        <p:spPr>
          <a:xfrm>
            <a:off x="1328738" y="361950"/>
            <a:ext cx="10528300" cy="5553076"/>
          </a:xfrm>
          <a:prstGeom prst="rect">
            <a:avLst/>
          </a:prstGeom>
          <a:effectLst>
            <a:reflection blurRad="6350" stA="52000" endA="300" endPos="12000" dir="5400000" sy="-100000" algn="bl" rotWithShape="0"/>
          </a:effectLst>
        </p:spPr>
      </p:pic>
      <p:sp>
        <p:nvSpPr>
          <p:cNvPr id="4" name="矩形 3"/>
          <p:cNvSpPr/>
          <p:nvPr/>
        </p:nvSpPr>
        <p:spPr>
          <a:xfrm>
            <a:off x="334963" y="-11734"/>
            <a:ext cx="3525837" cy="6869733"/>
          </a:xfrm>
          <a:prstGeom prst="rect">
            <a:avLst/>
          </a:prstGeom>
          <a:solidFill>
            <a:srgbClr val="C00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3707" y="2837024"/>
            <a:ext cx="3057247" cy="523220"/>
          </a:xfrm>
          <a:prstGeom prst="rect">
            <a:avLst/>
          </a:prstGeom>
        </p:spPr>
        <p:txBody>
          <a:bodyPr wrap="none">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丁思甜的</a:t>
            </a:r>
            <a:r>
              <a:rPr lang="zh-CN" altLang="en-US" sz="2800" b="1" dirty="0" smtClean="0">
                <a:solidFill>
                  <a:schemeClr val="bg1"/>
                </a:solidFill>
                <a:latin typeface="微软雅黑" panose="020B0503020204020204" pitchFamily="34" charset="-122"/>
                <a:ea typeface="微软雅黑" panose="020B0503020204020204" pitchFamily="34" charset="-122"/>
              </a:rPr>
              <a:t>“结局”</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423863" y="3405392"/>
            <a:ext cx="3436937" cy="2862322"/>
          </a:xfrm>
          <a:prstGeom prst="rect">
            <a:avLst/>
          </a:prstGeom>
        </p:spPr>
        <p:txBody>
          <a:bodyPr wrap="square">
            <a:spAutoFit/>
          </a:bodyPr>
          <a:lstStyle/>
          <a:p>
            <a:r>
              <a:rPr lang="zh-CN" altLang="en-US" b="1" dirty="0" smtClean="0">
                <a:solidFill>
                  <a:schemeClr val="bg1"/>
                </a:solidFill>
              </a:rPr>
              <a:t>这里说的“结局”当然不是指最终的“结局”，而是指</a:t>
            </a:r>
            <a:r>
              <a:rPr lang="en-US" altLang="zh-CN" b="1" dirty="0" smtClean="0">
                <a:solidFill>
                  <a:schemeClr val="bg1"/>
                </a:solidFill>
              </a:rPr>
              <a:t>《</a:t>
            </a:r>
            <a:r>
              <a:rPr lang="zh-CN" altLang="en-US" b="1" dirty="0" smtClean="0">
                <a:solidFill>
                  <a:schemeClr val="bg1"/>
                </a:solidFill>
              </a:rPr>
              <a:t>黄皮子坟</a:t>
            </a:r>
            <a:r>
              <a:rPr lang="en-US" altLang="zh-CN" b="1" dirty="0" smtClean="0">
                <a:solidFill>
                  <a:schemeClr val="bg1"/>
                </a:solidFill>
              </a:rPr>
              <a:t>》</a:t>
            </a:r>
            <a:r>
              <a:rPr lang="zh-CN" altLang="en-US" b="1" dirty="0" smtClean="0">
                <a:solidFill>
                  <a:schemeClr val="bg1"/>
                </a:solidFill>
              </a:rPr>
              <a:t>部分的“结局”。原著中丁思甜虽然中了锦鳞蚦之毒，但幸得奇药解救，和老胡、老王、老羊皮四人顺利离开百眼窟。过了许多年之后，胡八一才从他人口中得知丁思甜早在那年冬天死于当地的“白灾”，但是没有找到尸骨。</a:t>
            </a:r>
          </a:p>
          <a:p>
            <a:r>
              <a:rPr lang="zh-CN" altLang="en-US" b="1" dirty="0" smtClean="0">
                <a:solidFill>
                  <a:schemeClr val="bg1"/>
                </a:solidFill>
              </a:rPr>
              <a:t>　　</a:t>
            </a:r>
            <a:endParaRPr lang="zh-CN" altLang="en-US" b="1" dirty="0">
              <a:solidFill>
                <a:schemeClr val="bg1"/>
              </a:solidFill>
            </a:endParaRPr>
          </a:p>
        </p:txBody>
      </p:sp>
      <p:sp>
        <p:nvSpPr>
          <p:cNvPr id="10" name="矩形 9"/>
          <p:cNvSpPr/>
          <p:nvPr/>
        </p:nvSpPr>
        <p:spPr>
          <a:xfrm>
            <a:off x="4927600" y="5978871"/>
            <a:ext cx="6929438" cy="523220"/>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rPr>
              <a:t>而电影中，丁思甜</a:t>
            </a:r>
            <a:r>
              <a:rPr lang="zh-CN" altLang="en-US" sz="1200" b="1" dirty="0">
                <a:solidFill>
                  <a:srgbClr val="C00000"/>
                </a:solidFill>
                <a:latin typeface="微软雅黑" panose="020B0503020204020204" pitchFamily="34" charset="-122"/>
                <a:ea typeface="微软雅黑" panose="020B0503020204020204" pitchFamily="34" charset="-122"/>
              </a:rPr>
              <a:t>并没有</a:t>
            </a:r>
            <a:r>
              <a:rPr lang="zh-CN" altLang="en-US" sz="1400" b="1" dirty="0">
                <a:solidFill>
                  <a:srgbClr val="C00000"/>
                </a:solidFill>
                <a:latin typeface="微软雅黑" panose="020B0503020204020204" pitchFamily="34" charset="-122"/>
                <a:ea typeface="微软雅黑" panose="020B0503020204020204" pitchFamily="34" charset="-122"/>
              </a:rPr>
              <a:t>随着胡八一和王凯旋逃出百眼窟，当时老王同志痛失革命战友的那个心啊</a:t>
            </a:r>
          </a:p>
        </p:txBody>
      </p:sp>
      <p:cxnSp>
        <p:nvCxnSpPr>
          <p:cNvPr id="15" name="直接连接符 14"/>
          <p:cNvCxnSpPr/>
          <p:nvPr/>
        </p:nvCxnSpPr>
        <p:spPr>
          <a:xfrm>
            <a:off x="720018" y="2837024"/>
            <a:ext cx="263392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8849519" y="5162034"/>
            <a:ext cx="2138214" cy="307777"/>
          </a:xfrm>
          <a:prstGeom prst="rect">
            <a:avLst/>
          </a:prstGeom>
        </p:spPr>
        <p:txBody>
          <a:bodyPr wrap="none">
            <a:spAutoFit/>
          </a:bodyPr>
          <a:lstStyle/>
          <a:p>
            <a:r>
              <a:rPr lang="en-US" altLang="zh-CN" sz="1400" b="1" dirty="0" err="1" smtClean="0">
                <a:solidFill>
                  <a:schemeClr val="bg1"/>
                </a:solidFill>
                <a:latin typeface="微软雅黑" panose="020B0503020204020204" pitchFamily="34" charset="-122"/>
                <a:ea typeface="微软雅黑" panose="020B0503020204020204" pitchFamily="34" charset="-122"/>
              </a:rPr>
              <a:t>Angelababy</a:t>
            </a:r>
            <a:r>
              <a:rPr lang="en-US" altLang="zh-CN" sz="1400" b="1" dirty="0" smtClean="0">
                <a:solidFill>
                  <a:schemeClr val="bg1"/>
                </a:solidFill>
                <a:latin typeface="微软雅黑" panose="020B0503020204020204" pitchFamily="34" charset="-122"/>
                <a:ea typeface="微软雅黑" panose="020B0503020204020204" pitchFamily="34" charset="-122"/>
              </a:rPr>
              <a:t> </a:t>
            </a:r>
            <a:r>
              <a:rPr lang="zh-CN" altLang="en-US" sz="1400" b="1" dirty="0" smtClean="0">
                <a:solidFill>
                  <a:schemeClr val="bg1"/>
                </a:solidFill>
                <a:latin typeface="微软雅黑" panose="020B0503020204020204" pitchFamily="34" charset="-122"/>
                <a:ea typeface="微软雅黑" panose="020B0503020204020204" pitchFamily="34" charset="-122"/>
              </a:rPr>
              <a:t>饰 丁思甜</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10926773" y="5131257"/>
            <a:ext cx="0" cy="33855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10926773" y="5146615"/>
            <a:ext cx="750526" cy="338554"/>
          </a:xfrm>
          <a:prstGeom prst="rect">
            <a:avLst/>
          </a:prstGeom>
        </p:spPr>
        <p:txBody>
          <a:bodyPr wrap="none">
            <a:spAutoFit/>
          </a:bodyPr>
          <a:lstStyle>
            <a:defPPr>
              <a:defRPr lang="zh-CN"/>
            </a:defPPr>
            <a:lvl1pPr>
              <a:defRPr sz="1400" b="1">
                <a:solidFill>
                  <a:schemeClr val="bg1"/>
                </a:solidFill>
                <a:latin typeface="微软雅黑" panose="020B0503020204020204" pitchFamily="34" charset="-122"/>
                <a:ea typeface="微软雅黑" panose="020B0503020204020204" pitchFamily="34" charset="-122"/>
              </a:defRPr>
            </a:lvl1pPr>
          </a:lstStyle>
          <a:p>
            <a:r>
              <a:rPr lang="en-US" altLang="zh-CN" sz="1600" dirty="0"/>
              <a:t>12.18</a:t>
            </a:r>
            <a:endParaRPr lang="zh-CN" altLang="en-US" dirty="0"/>
          </a:p>
        </p:txBody>
      </p:sp>
      <p:sp>
        <p:nvSpPr>
          <p:cNvPr id="26" name="矩形 25"/>
          <p:cNvSpPr/>
          <p:nvPr/>
        </p:nvSpPr>
        <p:spPr>
          <a:xfrm>
            <a:off x="8237190" y="5485169"/>
            <a:ext cx="3509294" cy="261610"/>
          </a:xfrm>
          <a:prstGeom prst="rect">
            <a:avLst/>
          </a:prstGeom>
        </p:spPr>
        <p:txBody>
          <a:bodyPr wrap="none">
            <a:spAutoFit/>
          </a:bodyPr>
          <a:lstStyle/>
          <a:p>
            <a:r>
              <a:rPr lang="en-US" altLang="zh-CN" sz="1100" b="1" dirty="0" smtClean="0">
                <a:solidFill>
                  <a:schemeClr val="bg1"/>
                </a:solidFill>
                <a:latin typeface="微软雅黑" panose="020B0503020204020204" pitchFamily="34" charset="-122"/>
                <a:ea typeface="微软雅黑" panose="020B0503020204020204" pitchFamily="34" charset="-122"/>
              </a:rPr>
              <a:t>PS</a:t>
            </a:r>
            <a:r>
              <a:rPr lang="zh-CN" altLang="en-US" sz="1100" b="1" dirty="0" smtClean="0">
                <a:solidFill>
                  <a:schemeClr val="bg1"/>
                </a:solidFill>
                <a:latin typeface="微软雅黑" panose="020B0503020204020204" pitchFamily="34" charset="-122"/>
                <a:ea typeface="微软雅黑" panose="020B0503020204020204" pitchFamily="34" charset="-122"/>
              </a:rPr>
              <a:t>：</a:t>
            </a:r>
            <a:r>
              <a:rPr lang="en-US" altLang="zh-CN" sz="1100" b="1" dirty="0" err="1" smtClean="0">
                <a:solidFill>
                  <a:schemeClr val="bg1"/>
                </a:solidFill>
                <a:latin typeface="微软雅黑" panose="020B0503020204020204" pitchFamily="34" charset="-122"/>
                <a:ea typeface="微软雅黑" panose="020B0503020204020204" pitchFamily="34" charset="-122"/>
              </a:rPr>
              <a:t>Angelababy</a:t>
            </a:r>
            <a:r>
              <a:rPr lang="zh-CN" altLang="en-US" sz="1100" b="1" dirty="0" smtClean="0">
                <a:solidFill>
                  <a:schemeClr val="bg1"/>
                </a:solidFill>
                <a:latin typeface="微软雅黑" panose="020B0503020204020204" pitchFamily="34" charset="-122"/>
                <a:ea typeface="微软雅黑" panose="020B0503020204020204" pitchFamily="34" charset="-122"/>
              </a:rPr>
              <a:t>粽子也这么美啊，清收下我的膝盖</a:t>
            </a:r>
            <a:r>
              <a:rPr lang="en-US" altLang="zh-CN" sz="1100" b="1" dirty="0" smtClean="0">
                <a:solidFill>
                  <a:schemeClr val="bg1"/>
                </a:solidFill>
                <a:latin typeface="微软雅黑" panose="020B0503020204020204" pitchFamily="34" charset="-122"/>
                <a:ea typeface="微软雅黑" panose="020B0503020204020204" pitchFamily="34" charset="-122"/>
              </a:rPr>
              <a:t> </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31" name="Freeform 88"/>
          <p:cNvSpPr>
            <a:spLocks/>
          </p:cNvSpPr>
          <p:nvPr/>
        </p:nvSpPr>
        <p:spPr bwMode="auto">
          <a:xfrm rot="20162064">
            <a:off x="2925112" y="226448"/>
            <a:ext cx="544136" cy="798065"/>
          </a:xfrm>
          <a:custGeom>
            <a:avLst/>
            <a:gdLst>
              <a:gd name="T0" fmla="*/ 109 w 117"/>
              <a:gd name="T1" fmla="*/ 72 h 171"/>
              <a:gd name="T2" fmla="*/ 99 w 117"/>
              <a:gd name="T3" fmla="*/ 78 h 171"/>
              <a:gd name="T4" fmla="*/ 95 w 117"/>
              <a:gd name="T5" fmla="*/ 68 h 171"/>
              <a:gd name="T6" fmla="*/ 98 w 117"/>
              <a:gd name="T7" fmla="*/ 62 h 171"/>
              <a:gd name="T8" fmla="*/ 105 w 117"/>
              <a:gd name="T9" fmla="*/ 43 h 171"/>
              <a:gd name="T10" fmla="*/ 104 w 117"/>
              <a:gd name="T11" fmla="*/ 30 h 171"/>
              <a:gd name="T12" fmla="*/ 101 w 117"/>
              <a:gd name="T13" fmla="*/ 23 h 171"/>
              <a:gd name="T14" fmla="*/ 99 w 117"/>
              <a:gd name="T15" fmla="*/ 19 h 171"/>
              <a:gd name="T16" fmla="*/ 91 w 117"/>
              <a:gd name="T17" fmla="*/ 10 h 171"/>
              <a:gd name="T18" fmla="*/ 74 w 117"/>
              <a:gd name="T19" fmla="*/ 1 h 171"/>
              <a:gd name="T20" fmla="*/ 75 w 117"/>
              <a:gd name="T21" fmla="*/ 3 h 171"/>
              <a:gd name="T22" fmla="*/ 83 w 117"/>
              <a:gd name="T23" fmla="*/ 11 h 171"/>
              <a:gd name="T24" fmla="*/ 88 w 117"/>
              <a:gd name="T25" fmla="*/ 20 h 171"/>
              <a:gd name="T26" fmla="*/ 89 w 117"/>
              <a:gd name="T27" fmla="*/ 32 h 171"/>
              <a:gd name="T28" fmla="*/ 75 w 117"/>
              <a:gd name="T29" fmla="*/ 39 h 171"/>
              <a:gd name="T30" fmla="*/ 68 w 117"/>
              <a:gd name="T31" fmla="*/ 29 h 171"/>
              <a:gd name="T32" fmla="*/ 44 w 117"/>
              <a:gd name="T33" fmla="*/ 7 h 171"/>
              <a:gd name="T34" fmla="*/ 19 w 117"/>
              <a:gd name="T35" fmla="*/ 15 h 171"/>
              <a:gd name="T36" fmla="*/ 18 w 117"/>
              <a:gd name="T37" fmla="*/ 19 h 171"/>
              <a:gd name="T38" fmla="*/ 46 w 117"/>
              <a:gd name="T39" fmla="*/ 25 h 171"/>
              <a:gd name="T40" fmla="*/ 47 w 117"/>
              <a:gd name="T41" fmla="*/ 31 h 171"/>
              <a:gd name="T42" fmla="*/ 23 w 117"/>
              <a:gd name="T43" fmla="*/ 39 h 171"/>
              <a:gd name="T44" fmla="*/ 19 w 117"/>
              <a:gd name="T45" fmla="*/ 39 h 171"/>
              <a:gd name="T46" fmla="*/ 14 w 117"/>
              <a:gd name="T47" fmla="*/ 40 h 171"/>
              <a:gd name="T48" fmla="*/ 8 w 117"/>
              <a:gd name="T49" fmla="*/ 43 h 171"/>
              <a:gd name="T50" fmla="*/ 2 w 117"/>
              <a:gd name="T51" fmla="*/ 73 h 171"/>
              <a:gd name="T52" fmla="*/ 5 w 117"/>
              <a:gd name="T53" fmla="*/ 80 h 171"/>
              <a:gd name="T54" fmla="*/ 30 w 117"/>
              <a:gd name="T55" fmla="*/ 101 h 171"/>
              <a:gd name="T56" fmla="*/ 35 w 117"/>
              <a:gd name="T57" fmla="*/ 102 h 171"/>
              <a:gd name="T58" fmla="*/ 41 w 117"/>
              <a:gd name="T59" fmla="*/ 102 h 171"/>
              <a:gd name="T60" fmla="*/ 57 w 117"/>
              <a:gd name="T61" fmla="*/ 97 h 171"/>
              <a:gd name="T62" fmla="*/ 60 w 117"/>
              <a:gd name="T63" fmla="*/ 94 h 171"/>
              <a:gd name="T64" fmla="*/ 63 w 117"/>
              <a:gd name="T65" fmla="*/ 72 h 171"/>
              <a:gd name="T66" fmla="*/ 55 w 117"/>
              <a:gd name="T67" fmla="*/ 69 h 171"/>
              <a:gd name="T68" fmla="*/ 45 w 117"/>
              <a:gd name="T69" fmla="*/ 81 h 171"/>
              <a:gd name="T70" fmla="*/ 49 w 117"/>
              <a:gd name="T71" fmla="*/ 89 h 171"/>
              <a:gd name="T72" fmla="*/ 50 w 117"/>
              <a:gd name="T73" fmla="*/ 90 h 171"/>
              <a:gd name="T74" fmla="*/ 34 w 117"/>
              <a:gd name="T75" fmla="*/ 78 h 171"/>
              <a:gd name="T76" fmla="*/ 33 w 117"/>
              <a:gd name="T77" fmla="*/ 76 h 171"/>
              <a:gd name="T78" fmla="*/ 51 w 117"/>
              <a:gd name="T79" fmla="*/ 54 h 171"/>
              <a:gd name="T80" fmla="*/ 63 w 117"/>
              <a:gd name="T81" fmla="*/ 54 h 171"/>
              <a:gd name="T82" fmla="*/ 78 w 117"/>
              <a:gd name="T83" fmla="*/ 63 h 171"/>
              <a:gd name="T84" fmla="*/ 83 w 117"/>
              <a:gd name="T85" fmla="*/ 88 h 171"/>
              <a:gd name="T86" fmla="*/ 73 w 117"/>
              <a:gd name="T87" fmla="*/ 103 h 171"/>
              <a:gd name="T88" fmla="*/ 66 w 117"/>
              <a:gd name="T89" fmla="*/ 109 h 171"/>
              <a:gd name="T90" fmla="*/ 61 w 117"/>
              <a:gd name="T91" fmla="*/ 111 h 171"/>
              <a:gd name="T92" fmla="*/ 53 w 117"/>
              <a:gd name="T93" fmla="*/ 114 h 171"/>
              <a:gd name="T94" fmla="*/ 34 w 117"/>
              <a:gd name="T95" fmla="*/ 124 h 171"/>
              <a:gd name="T96" fmla="*/ 17 w 117"/>
              <a:gd name="T97" fmla="*/ 155 h 171"/>
              <a:gd name="T98" fmla="*/ 28 w 117"/>
              <a:gd name="T99" fmla="*/ 146 h 171"/>
              <a:gd name="T100" fmla="*/ 34 w 117"/>
              <a:gd name="T101" fmla="*/ 139 h 171"/>
              <a:gd name="T102" fmla="*/ 40 w 117"/>
              <a:gd name="T103" fmla="*/ 136 h 171"/>
              <a:gd name="T104" fmla="*/ 49 w 117"/>
              <a:gd name="T105" fmla="*/ 133 h 171"/>
              <a:gd name="T106" fmla="*/ 80 w 117"/>
              <a:gd name="T107" fmla="*/ 128 h 171"/>
              <a:gd name="T108" fmla="*/ 95 w 117"/>
              <a:gd name="T109" fmla="*/ 122 h 171"/>
              <a:gd name="T110" fmla="*/ 111 w 117"/>
              <a:gd name="T111" fmla="*/ 101 h 171"/>
              <a:gd name="T112" fmla="*/ 85 w 117"/>
              <a:gd name="T113" fmla="*/ 115 h 171"/>
              <a:gd name="T114" fmla="*/ 80 w 117"/>
              <a:gd name="T115" fmla="*/ 114 h 171"/>
              <a:gd name="T116" fmla="*/ 79 w 117"/>
              <a:gd name="T117" fmla="*/ 109 h 171"/>
              <a:gd name="T118" fmla="*/ 93 w 117"/>
              <a:gd name="T119" fmla="*/ 101 h 171"/>
              <a:gd name="T120" fmla="*/ 101 w 117"/>
              <a:gd name="T121" fmla="*/ 96 h 171"/>
              <a:gd name="T122" fmla="*/ 113 w 117"/>
              <a:gd name="T123" fmla="*/ 78 h 171"/>
              <a:gd name="T124" fmla="*/ 115 w 117"/>
              <a:gd name="T125" fmla="*/ 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 h="171">
                <a:moveTo>
                  <a:pt x="115" y="44"/>
                </a:moveTo>
                <a:cubicBezTo>
                  <a:pt x="115" y="53"/>
                  <a:pt x="114" y="63"/>
                  <a:pt x="109" y="72"/>
                </a:cubicBezTo>
                <a:cubicBezTo>
                  <a:pt x="109" y="72"/>
                  <a:pt x="108" y="72"/>
                  <a:pt x="108" y="73"/>
                </a:cubicBezTo>
                <a:cubicBezTo>
                  <a:pt x="106" y="76"/>
                  <a:pt x="103" y="78"/>
                  <a:pt x="99" y="78"/>
                </a:cubicBezTo>
                <a:cubicBezTo>
                  <a:pt x="99" y="78"/>
                  <a:pt x="98" y="78"/>
                  <a:pt x="98" y="78"/>
                </a:cubicBezTo>
                <a:cubicBezTo>
                  <a:pt x="93" y="77"/>
                  <a:pt x="93" y="71"/>
                  <a:pt x="95" y="68"/>
                </a:cubicBezTo>
                <a:cubicBezTo>
                  <a:pt x="95" y="67"/>
                  <a:pt x="95" y="67"/>
                  <a:pt x="96" y="66"/>
                </a:cubicBezTo>
                <a:cubicBezTo>
                  <a:pt x="96" y="65"/>
                  <a:pt x="97" y="63"/>
                  <a:pt x="98" y="62"/>
                </a:cubicBezTo>
                <a:cubicBezTo>
                  <a:pt x="98" y="62"/>
                  <a:pt x="103" y="55"/>
                  <a:pt x="105" y="45"/>
                </a:cubicBezTo>
                <a:cubicBezTo>
                  <a:pt x="105" y="44"/>
                  <a:pt x="105" y="43"/>
                  <a:pt x="105" y="43"/>
                </a:cubicBezTo>
                <a:cubicBezTo>
                  <a:pt x="105" y="39"/>
                  <a:pt x="105" y="36"/>
                  <a:pt x="105" y="32"/>
                </a:cubicBezTo>
                <a:cubicBezTo>
                  <a:pt x="105" y="32"/>
                  <a:pt x="104" y="31"/>
                  <a:pt x="104" y="30"/>
                </a:cubicBezTo>
                <a:cubicBezTo>
                  <a:pt x="104" y="28"/>
                  <a:pt x="103" y="27"/>
                  <a:pt x="102" y="25"/>
                </a:cubicBezTo>
                <a:cubicBezTo>
                  <a:pt x="102" y="24"/>
                  <a:pt x="102" y="24"/>
                  <a:pt x="101" y="23"/>
                </a:cubicBezTo>
                <a:cubicBezTo>
                  <a:pt x="101" y="22"/>
                  <a:pt x="101" y="22"/>
                  <a:pt x="100" y="21"/>
                </a:cubicBezTo>
                <a:cubicBezTo>
                  <a:pt x="100" y="21"/>
                  <a:pt x="100" y="20"/>
                  <a:pt x="99" y="19"/>
                </a:cubicBezTo>
                <a:cubicBezTo>
                  <a:pt x="96" y="17"/>
                  <a:pt x="94" y="14"/>
                  <a:pt x="92" y="11"/>
                </a:cubicBezTo>
                <a:cubicBezTo>
                  <a:pt x="91" y="11"/>
                  <a:pt x="91" y="10"/>
                  <a:pt x="91" y="10"/>
                </a:cubicBezTo>
                <a:cubicBezTo>
                  <a:pt x="86" y="6"/>
                  <a:pt x="81" y="4"/>
                  <a:pt x="76" y="2"/>
                </a:cubicBezTo>
                <a:cubicBezTo>
                  <a:pt x="75" y="1"/>
                  <a:pt x="74" y="1"/>
                  <a:pt x="74" y="1"/>
                </a:cubicBezTo>
                <a:cubicBezTo>
                  <a:pt x="72" y="0"/>
                  <a:pt x="70" y="0"/>
                  <a:pt x="68" y="0"/>
                </a:cubicBezTo>
                <a:cubicBezTo>
                  <a:pt x="70" y="1"/>
                  <a:pt x="72" y="2"/>
                  <a:pt x="75" y="3"/>
                </a:cubicBezTo>
                <a:cubicBezTo>
                  <a:pt x="75" y="3"/>
                  <a:pt x="76" y="4"/>
                  <a:pt x="76" y="4"/>
                </a:cubicBezTo>
                <a:cubicBezTo>
                  <a:pt x="78" y="6"/>
                  <a:pt x="81" y="8"/>
                  <a:pt x="83" y="11"/>
                </a:cubicBezTo>
                <a:cubicBezTo>
                  <a:pt x="83" y="11"/>
                  <a:pt x="83" y="12"/>
                  <a:pt x="84" y="12"/>
                </a:cubicBezTo>
                <a:cubicBezTo>
                  <a:pt x="85" y="15"/>
                  <a:pt x="87" y="18"/>
                  <a:pt x="88" y="20"/>
                </a:cubicBezTo>
                <a:cubicBezTo>
                  <a:pt x="88" y="21"/>
                  <a:pt x="88" y="22"/>
                  <a:pt x="89" y="22"/>
                </a:cubicBezTo>
                <a:cubicBezTo>
                  <a:pt x="89" y="25"/>
                  <a:pt x="90" y="29"/>
                  <a:pt x="89" y="32"/>
                </a:cubicBezTo>
                <a:cubicBezTo>
                  <a:pt x="89" y="33"/>
                  <a:pt x="89" y="33"/>
                  <a:pt x="88" y="34"/>
                </a:cubicBezTo>
                <a:cubicBezTo>
                  <a:pt x="86" y="40"/>
                  <a:pt x="80" y="41"/>
                  <a:pt x="75" y="39"/>
                </a:cubicBezTo>
                <a:cubicBezTo>
                  <a:pt x="72" y="37"/>
                  <a:pt x="70" y="34"/>
                  <a:pt x="69" y="31"/>
                </a:cubicBezTo>
                <a:cubicBezTo>
                  <a:pt x="68" y="30"/>
                  <a:pt x="68" y="29"/>
                  <a:pt x="68" y="29"/>
                </a:cubicBezTo>
                <a:cubicBezTo>
                  <a:pt x="68" y="29"/>
                  <a:pt x="62" y="12"/>
                  <a:pt x="46" y="8"/>
                </a:cubicBezTo>
                <a:cubicBezTo>
                  <a:pt x="46" y="8"/>
                  <a:pt x="45" y="8"/>
                  <a:pt x="44" y="7"/>
                </a:cubicBezTo>
                <a:cubicBezTo>
                  <a:pt x="36" y="7"/>
                  <a:pt x="28" y="9"/>
                  <a:pt x="21" y="13"/>
                </a:cubicBezTo>
                <a:cubicBezTo>
                  <a:pt x="21" y="14"/>
                  <a:pt x="20" y="14"/>
                  <a:pt x="19" y="15"/>
                </a:cubicBezTo>
                <a:cubicBezTo>
                  <a:pt x="16" y="18"/>
                  <a:pt x="12" y="22"/>
                  <a:pt x="10" y="25"/>
                </a:cubicBezTo>
                <a:cubicBezTo>
                  <a:pt x="12" y="23"/>
                  <a:pt x="15" y="21"/>
                  <a:pt x="18" y="19"/>
                </a:cubicBezTo>
                <a:cubicBezTo>
                  <a:pt x="18" y="19"/>
                  <a:pt x="19" y="19"/>
                  <a:pt x="20" y="18"/>
                </a:cubicBezTo>
                <a:cubicBezTo>
                  <a:pt x="29" y="15"/>
                  <a:pt x="41" y="16"/>
                  <a:pt x="46" y="25"/>
                </a:cubicBezTo>
                <a:cubicBezTo>
                  <a:pt x="46" y="26"/>
                  <a:pt x="46" y="26"/>
                  <a:pt x="46" y="27"/>
                </a:cubicBezTo>
                <a:cubicBezTo>
                  <a:pt x="46" y="28"/>
                  <a:pt x="47" y="29"/>
                  <a:pt x="47" y="31"/>
                </a:cubicBezTo>
                <a:cubicBezTo>
                  <a:pt x="47" y="31"/>
                  <a:pt x="47" y="32"/>
                  <a:pt x="47" y="33"/>
                </a:cubicBezTo>
                <a:cubicBezTo>
                  <a:pt x="45" y="44"/>
                  <a:pt x="32" y="42"/>
                  <a:pt x="23" y="39"/>
                </a:cubicBezTo>
                <a:cubicBezTo>
                  <a:pt x="23" y="39"/>
                  <a:pt x="22" y="39"/>
                  <a:pt x="21" y="39"/>
                </a:cubicBezTo>
                <a:cubicBezTo>
                  <a:pt x="20" y="39"/>
                  <a:pt x="19" y="39"/>
                  <a:pt x="19" y="39"/>
                </a:cubicBezTo>
                <a:cubicBezTo>
                  <a:pt x="18" y="39"/>
                  <a:pt x="17" y="39"/>
                  <a:pt x="16" y="40"/>
                </a:cubicBezTo>
                <a:cubicBezTo>
                  <a:pt x="16" y="40"/>
                  <a:pt x="15" y="40"/>
                  <a:pt x="14" y="40"/>
                </a:cubicBezTo>
                <a:cubicBezTo>
                  <a:pt x="13" y="40"/>
                  <a:pt x="11" y="41"/>
                  <a:pt x="10" y="41"/>
                </a:cubicBezTo>
                <a:cubicBezTo>
                  <a:pt x="9" y="42"/>
                  <a:pt x="8" y="43"/>
                  <a:pt x="8" y="43"/>
                </a:cubicBezTo>
                <a:cubicBezTo>
                  <a:pt x="1" y="49"/>
                  <a:pt x="0" y="60"/>
                  <a:pt x="1" y="68"/>
                </a:cubicBezTo>
                <a:cubicBezTo>
                  <a:pt x="1" y="70"/>
                  <a:pt x="1" y="72"/>
                  <a:pt x="2" y="73"/>
                </a:cubicBezTo>
                <a:cubicBezTo>
                  <a:pt x="2" y="75"/>
                  <a:pt x="3" y="77"/>
                  <a:pt x="4" y="78"/>
                </a:cubicBezTo>
                <a:cubicBezTo>
                  <a:pt x="4" y="79"/>
                  <a:pt x="4" y="80"/>
                  <a:pt x="5" y="80"/>
                </a:cubicBezTo>
                <a:cubicBezTo>
                  <a:pt x="8" y="87"/>
                  <a:pt x="14" y="96"/>
                  <a:pt x="27" y="100"/>
                </a:cubicBezTo>
                <a:cubicBezTo>
                  <a:pt x="28" y="101"/>
                  <a:pt x="29" y="101"/>
                  <a:pt x="30" y="101"/>
                </a:cubicBezTo>
                <a:cubicBezTo>
                  <a:pt x="31" y="101"/>
                  <a:pt x="32" y="102"/>
                  <a:pt x="34" y="102"/>
                </a:cubicBezTo>
                <a:cubicBezTo>
                  <a:pt x="34" y="102"/>
                  <a:pt x="35" y="102"/>
                  <a:pt x="35" y="102"/>
                </a:cubicBezTo>
                <a:cubicBezTo>
                  <a:pt x="36" y="102"/>
                  <a:pt x="37" y="102"/>
                  <a:pt x="38" y="102"/>
                </a:cubicBezTo>
                <a:cubicBezTo>
                  <a:pt x="39" y="102"/>
                  <a:pt x="40" y="102"/>
                  <a:pt x="41" y="102"/>
                </a:cubicBezTo>
                <a:cubicBezTo>
                  <a:pt x="46" y="102"/>
                  <a:pt x="51" y="102"/>
                  <a:pt x="55" y="98"/>
                </a:cubicBezTo>
                <a:cubicBezTo>
                  <a:pt x="56" y="98"/>
                  <a:pt x="56" y="98"/>
                  <a:pt x="57" y="97"/>
                </a:cubicBezTo>
                <a:cubicBezTo>
                  <a:pt x="58" y="97"/>
                  <a:pt x="58" y="96"/>
                  <a:pt x="59" y="95"/>
                </a:cubicBezTo>
                <a:cubicBezTo>
                  <a:pt x="59" y="95"/>
                  <a:pt x="60" y="95"/>
                  <a:pt x="60" y="94"/>
                </a:cubicBezTo>
                <a:cubicBezTo>
                  <a:pt x="65" y="89"/>
                  <a:pt x="69" y="80"/>
                  <a:pt x="64" y="73"/>
                </a:cubicBezTo>
                <a:cubicBezTo>
                  <a:pt x="64" y="73"/>
                  <a:pt x="63" y="72"/>
                  <a:pt x="63" y="72"/>
                </a:cubicBezTo>
                <a:cubicBezTo>
                  <a:pt x="61" y="70"/>
                  <a:pt x="59" y="69"/>
                  <a:pt x="57" y="69"/>
                </a:cubicBezTo>
                <a:cubicBezTo>
                  <a:pt x="56" y="69"/>
                  <a:pt x="55" y="69"/>
                  <a:pt x="55" y="69"/>
                </a:cubicBezTo>
                <a:cubicBezTo>
                  <a:pt x="50" y="70"/>
                  <a:pt x="46" y="74"/>
                  <a:pt x="46" y="78"/>
                </a:cubicBezTo>
                <a:cubicBezTo>
                  <a:pt x="46" y="79"/>
                  <a:pt x="45" y="80"/>
                  <a:pt x="45" y="81"/>
                </a:cubicBezTo>
                <a:cubicBezTo>
                  <a:pt x="45" y="83"/>
                  <a:pt x="46" y="86"/>
                  <a:pt x="48" y="88"/>
                </a:cubicBezTo>
                <a:cubicBezTo>
                  <a:pt x="48" y="88"/>
                  <a:pt x="49" y="89"/>
                  <a:pt x="49" y="89"/>
                </a:cubicBezTo>
                <a:cubicBezTo>
                  <a:pt x="50" y="89"/>
                  <a:pt x="50" y="90"/>
                  <a:pt x="51" y="90"/>
                </a:cubicBezTo>
                <a:cubicBezTo>
                  <a:pt x="51" y="90"/>
                  <a:pt x="50" y="90"/>
                  <a:pt x="50" y="90"/>
                </a:cubicBezTo>
                <a:cubicBezTo>
                  <a:pt x="42" y="93"/>
                  <a:pt x="38" y="88"/>
                  <a:pt x="36" y="83"/>
                </a:cubicBezTo>
                <a:cubicBezTo>
                  <a:pt x="35" y="82"/>
                  <a:pt x="34" y="80"/>
                  <a:pt x="34" y="78"/>
                </a:cubicBezTo>
                <a:cubicBezTo>
                  <a:pt x="34" y="77"/>
                  <a:pt x="34" y="77"/>
                  <a:pt x="33" y="76"/>
                </a:cubicBezTo>
                <a:cubicBezTo>
                  <a:pt x="33" y="76"/>
                  <a:pt x="33" y="76"/>
                  <a:pt x="33" y="76"/>
                </a:cubicBezTo>
                <a:cubicBezTo>
                  <a:pt x="33" y="76"/>
                  <a:pt x="33" y="76"/>
                  <a:pt x="33" y="76"/>
                </a:cubicBezTo>
                <a:cubicBezTo>
                  <a:pt x="33" y="65"/>
                  <a:pt x="41" y="57"/>
                  <a:pt x="51" y="54"/>
                </a:cubicBezTo>
                <a:cubicBezTo>
                  <a:pt x="52" y="54"/>
                  <a:pt x="53" y="54"/>
                  <a:pt x="54" y="54"/>
                </a:cubicBezTo>
                <a:cubicBezTo>
                  <a:pt x="57" y="53"/>
                  <a:pt x="60" y="53"/>
                  <a:pt x="63" y="54"/>
                </a:cubicBezTo>
                <a:cubicBezTo>
                  <a:pt x="64" y="54"/>
                  <a:pt x="65" y="54"/>
                  <a:pt x="65" y="55"/>
                </a:cubicBezTo>
                <a:cubicBezTo>
                  <a:pt x="70" y="56"/>
                  <a:pt x="74" y="58"/>
                  <a:pt x="78" y="63"/>
                </a:cubicBezTo>
                <a:cubicBezTo>
                  <a:pt x="78" y="64"/>
                  <a:pt x="79" y="64"/>
                  <a:pt x="79" y="65"/>
                </a:cubicBezTo>
                <a:cubicBezTo>
                  <a:pt x="84" y="71"/>
                  <a:pt x="85" y="80"/>
                  <a:pt x="83" y="88"/>
                </a:cubicBezTo>
                <a:cubicBezTo>
                  <a:pt x="82" y="88"/>
                  <a:pt x="82" y="90"/>
                  <a:pt x="82" y="91"/>
                </a:cubicBezTo>
                <a:cubicBezTo>
                  <a:pt x="80" y="95"/>
                  <a:pt x="77" y="99"/>
                  <a:pt x="73" y="103"/>
                </a:cubicBezTo>
                <a:cubicBezTo>
                  <a:pt x="72" y="104"/>
                  <a:pt x="72" y="105"/>
                  <a:pt x="71" y="105"/>
                </a:cubicBezTo>
                <a:cubicBezTo>
                  <a:pt x="70" y="106"/>
                  <a:pt x="68" y="108"/>
                  <a:pt x="66" y="109"/>
                </a:cubicBezTo>
                <a:cubicBezTo>
                  <a:pt x="66" y="109"/>
                  <a:pt x="65" y="109"/>
                  <a:pt x="64" y="110"/>
                </a:cubicBezTo>
                <a:cubicBezTo>
                  <a:pt x="63" y="110"/>
                  <a:pt x="62" y="110"/>
                  <a:pt x="61" y="111"/>
                </a:cubicBezTo>
                <a:cubicBezTo>
                  <a:pt x="60" y="111"/>
                  <a:pt x="58" y="112"/>
                  <a:pt x="56" y="113"/>
                </a:cubicBezTo>
                <a:cubicBezTo>
                  <a:pt x="55" y="113"/>
                  <a:pt x="54" y="114"/>
                  <a:pt x="53" y="114"/>
                </a:cubicBezTo>
                <a:cubicBezTo>
                  <a:pt x="48" y="117"/>
                  <a:pt x="42" y="119"/>
                  <a:pt x="37" y="123"/>
                </a:cubicBezTo>
                <a:cubicBezTo>
                  <a:pt x="36" y="123"/>
                  <a:pt x="35" y="124"/>
                  <a:pt x="34" y="124"/>
                </a:cubicBezTo>
                <a:cubicBezTo>
                  <a:pt x="24" y="130"/>
                  <a:pt x="19" y="140"/>
                  <a:pt x="17" y="152"/>
                </a:cubicBezTo>
                <a:cubicBezTo>
                  <a:pt x="17" y="153"/>
                  <a:pt x="17" y="154"/>
                  <a:pt x="17" y="155"/>
                </a:cubicBezTo>
                <a:cubicBezTo>
                  <a:pt x="16" y="160"/>
                  <a:pt x="17" y="166"/>
                  <a:pt x="19" y="171"/>
                </a:cubicBezTo>
                <a:cubicBezTo>
                  <a:pt x="19" y="162"/>
                  <a:pt x="22" y="153"/>
                  <a:pt x="28" y="146"/>
                </a:cubicBezTo>
                <a:cubicBezTo>
                  <a:pt x="28" y="145"/>
                  <a:pt x="29" y="144"/>
                  <a:pt x="30" y="143"/>
                </a:cubicBezTo>
                <a:cubicBezTo>
                  <a:pt x="31" y="142"/>
                  <a:pt x="33" y="140"/>
                  <a:pt x="34" y="139"/>
                </a:cubicBezTo>
                <a:cubicBezTo>
                  <a:pt x="35" y="139"/>
                  <a:pt x="36" y="138"/>
                  <a:pt x="37" y="138"/>
                </a:cubicBezTo>
                <a:cubicBezTo>
                  <a:pt x="38" y="137"/>
                  <a:pt x="39" y="137"/>
                  <a:pt x="40" y="136"/>
                </a:cubicBezTo>
                <a:cubicBezTo>
                  <a:pt x="40" y="136"/>
                  <a:pt x="41" y="135"/>
                  <a:pt x="42" y="135"/>
                </a:cubicBezTo>
                <a:cubicBezTo>
                  <a:pt x="45" y="134"/>
                  <a:pt x="47" y="134"/>
                  <a:pt x="49" y="133"/>
                </a:cubicBezTo>
                <a:cubicBezTo>
                  <a:pt x="49" y="133"/>
                  <a:pt x="50" y="133"/>
                  <a:pt x="51" y="133"/>
                </a:cubicBezTo>
                <a:cubicBezTo>
                  <a:pt x="61" y="131"/>
                  <a:pt x="71" y="131"/>
                  <a:pt x="80" y="128"/>
                </a:cubicBezTo>
                <a:cubicBezTo>
                  <a:pt x="81" y="128"/>
                  <a:pt x="82" y="128"/>
                  <a:pt x="83" y="127"/>
                </a:cubicBezTo>
                <a:cubicBezTo>
                  <a:pt x="87" y="126"/>
                  <a:pt x="91" y="124"/>
                  <a:pt x="95" y="122"/>
                </a:cubicBezTo>
                <a:cubicBezTo>
                  <a:pt x="96" y="121"/>
                  <a:pt x="96" y="121"/>
                  <a:pt x="97" y="120"/>
                </a:cubicBezTo>
                <a:cubicBezTo>
                  <a:pt x="103" y="115"/>
                  <a:pt x="109" y="108"/>
                  <a:pt x="111" y="101"/>
                </a:cubicBezTo>
                <a:cubicBezTo>
                  <a:pt x="104" y="107"/>
                  <a:pt x="97" y="114"/>
                  <a:pt x="88" y="115"/>
                </a:cubicBezTo>
                <a:cubicBezTo>
                  <a:pt x="87" y="115"/>
                  <a:pt x="86" y="115"/>
                  <a:pt x="85" y="115"/>
                </a:cubicBezTo>
                <a:cubicBezTo>
                  <a:pt x="84" y="115"/>
                  <a:pt x="83" y="115"/>
                  <a:pt x="82" y="115"/>
                </a:cubicBezTo>
                <a:cubicBezTo>
                  <a:pt x="82" y="114"/>
                  <a:pt x="81" y="114"/>
                  <a:pt x="80" y="114"/>
                </a:cubicBezTo>
                <a:cubicBezTo>
                  <a:pt x="80" y="113"/>
                  <a:pt x="79" y="112"/>
                  <a:pt x="79" y="112"/>
                </a:cubicBezTo>
                <a:cubicBezTo>
                  <a:pt x="79" y="111"/>
                  <a:pt x="79" y="110"/>
                  <a:pt x="79" y="109"/>
                </a:cubicBezTo>
                <a:cubicBezTo>
                  <a:pt x="80" y="107"/>
                  <a:pt x="82" y="105"/>
                  <a:pt x="88" y="103"/>
                </a:cubicBezTo>
                <a:cubicBezTo>
                  <a:pt x="88" y="103"/>
                  <a:pt x="90" y="102"/>
                  <a:pt x="93" y="101"/>
                </a:cubicBezTo>
                <a:cubicBezTo>
                  <a:pt x="93" y="101"/>
                  <a:pt x="94" y="100"/>
                  <a:pt x="94" y="100"/>
                </a:cubicBezTo>
                <a:cubicBezTo>
                  <a:pt x="97" y="99"/>
                  <a:pt x="99" y="97"/>
                  <a:pt x="101" y="96"/>
                </a:cubicBezTo>
                <a:cubicBezTo>
                  <a:pt x="101" y="95"/>
                  <a:pt x="102" y="94"/>
                  <a:pt x="103" y="94"/>
                </a:cubicBezTo>
                <a:cubicBezTo>
                  <a:pt x="107" y="90"/>
                  <a:pt x="110" y="85"/>
                  <a:pt x="113" y="78"/>
                </a:cubicBezTo>
                <a:cubicBezTo>
                  <a:pt x="113" y="77"/>
                  <a:pt x="113" y="76"/>
                  <a:pt x="114" y="75"/>
                </a:cubicBezTo>
                <a:cubicBezTo>
                  <a:pt x="117" y="65"/>
                  <a:pt x="117" y="54"/>
                  <a:pt x="115" y="4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Freeform 88"/>
          <p:cNvSpPr>
            <a:spLocks/>
          </p:cNvSpPr>
          <p:nvPr/>
        </p:nvSpPr>
        <p:spPr bwMode="auto">
          <a:xfrm rot="10369979">
            <a:off x="415900" y="1615568"/>
            <a:ext cx="581737" cy="853213"/>
          </a:xfrm>
          <a:custGeom>
            <a:avLst/>
            <a:gdLst>
              <a:gd name="T0" fmla="*/ 109 w 117"/>
              <a:gd name="T1" fmla="*/ 72 h 171"/>
              <a:gd name="T2" fmla="*/ 99 w 117"/>
              <a:gd name="T3" fmla="*/ 78 h 171"/>
              <a:gd name="T4" fmla="*/ 95 w 117"/>
              <a:gd name="T5" fmla="*/ 68 h 171"/>
              <a:gd name="T6" fmla="*/ 98 w 117"/>
              <a:gd name="T7" fmla="*/ 62 h 171"/>
              <a:gd name="T8" fmla="*/ 105 w 117"/>
              <a:gd name="T9" fmla="*/ 43 h 171"/>
              <a:gd name="T10" fmla="*/ 104 w 117"/>
              <a:gd name="T11" fmla="*/ 30 h 171"/>
              <a:gd name="T12" fmla="*/ 101 w 117"/>
              <a:gd name="T13" fmla="*/ 23 h 171"/>
              <a:gd name="T14" fmla="*/ 99 w 117"/>
              <a:gd name="T15" fmla="*/ 19 h 171"/>
              <a:gd name="T16" fmla="*/ 91 w 117"/>
              <a:gd name="T17" fmla="*/ 10 h 171"/>
              <a:gd name="T18" fmla="*/ 74 w 117"/>
              <a:gd name="T19" fmla="*/ 1 h 171"/>
              <a:gd name="T20" fmla="*/ 75 w 117"/>
              <a:gd name="T21" fmla="*/ 3 h 171"/>
              <a:gd name="T22" fmla="*/ 83 w 117"/>
              <a:gd name="T23" fmla="*/ 11 h 171"/>
              <a:gd name="T24" fmla="*/ 88 w 117"/>
              <a:gd name="T25" fmla="*/ 20 h 171"/>
              <a:gd name="T26" fmla="*/ 89 w 117"/>
              <a:gd name="T27" fmla="*/ 32 h 171"/>
              <a:gd name="T28" fmla="*/ 75 w 117"/>
              <a:gd name="T29" fmla="*/ 39 h 171"/>
              <a:gd name="T30" fmla="*/ 68 w 117"/>
              <a:gd name="T31" fmla="*/ 29 h 171"/>
              <a:gd name="T32" fmla="*/ 44 w 117"/>
              <a:gd name="T33" fmla="*/ 7 h 171"/>
              <a:gd name="T34" fmla="*/ 19 w 117"/>
              <a:gd name="T35" fmla="*/ 15 h 171"/>
              <a:gd name="T36" fmla="*/ 18 w 117"/>
              <a:gd name="T37" fmla="*/ 19 h 171"/>
              <a:gd name="T38" fmla="*/ 46 w 117"/>
              <a:gd name="T39" fmla="*/ 25 h 171"/>
              <a:gd name="T40" fmla="*/ 47 w 117"/>
              <a:gd name="T41" fmla="*/ 31 h 171"/>
              <a:gd name="T42" fmla="*/ 23 w 117"/>
              <a:gd name="T43" fmla="*/ 39 h 171"/>
              <a:gd name="T44" fmla="*/ 19 w 117"/>
              <a:gd name="T45" fmla="*/ 39 h 171"/>
              <a:gd name="T46" fmla="*/ 14 w 117"/>
              <a:gd name="T47" fmla="*/ 40 h 171"/>
              <a:gd name="T48" fmla="*/ 8 w 117"/>
              <a:gd name="T49" fmla="*/ 43 h 171"/>
              <a:gd name="T50" fmla="*/ 2 w 117"/>
              <a:gd name="T51" fmla="*/ 73 h 171"/>
              <a:gd name="T52" fmla="*/ 5 w 117"/>
              <a:gd name="T53" fmla="*/ 80 h 171"/>
              <a:gd name="T54" fmla="*/ 30 w 117"/>
              <a:gd name="T55" fmla="*/ 101 h 171"/>
              <a:gd name="T56" fmla="*/ 35 w 117"/>
              <a:gd name="T57" fmla="*/ 102 h 171"/>
              <a:gd name="T58" fmla="*/ 41 w 117"/>
              <a:gd name="T59" fmla="*/ 102 h 171"/>
              <a:gd name="T60" fmla="*/ 57 w 117"/>
              <a:gd name="T61" fmla="*/ 97 h 171"/>
              <a:gd name="T62" fmla="*/ 60 w 117"/>
              <a:gd name="T63" fmla="*/ 94 h 171"/>
              <a:gd name="T64" fmla="*/ 63 w 117"/>
              <a:gd name="T65" fmla="*/ 72 h 171"/>
              <a:gd name="T66" fmla="*/ 55 w 117"/>
              <a:gd name="T67" fmla="*/ 69 h 171"/>
              <a:gd name="T68" fmla="*/ 45 w 117"/>
              <a:gd name="T69" fmla="*/ 81 h 171"/>
              <a:gd name="T70" fmla="*/ 49 w 117"/>
              <a:gd name="T71" fmla="*/ 89 h 171"/>
              <a:gd name="T72" fmla="*/ 50 w 117"/>
              <a:gd name="T73" fmla="*/ 90 h 171"/>
              <a:gd name="T74" fmla="*/ 34 w 117"/>
              <a:gd name="T75" fmla="*/ 78 h 171"/>
              <a:gd name="T76" fmla="*/ 33 w 117"/>
              <a:gd name="T77" fmla="*/ 76 h 171"/>
              <a:gd name="T78" fmla="*/ 51 w 117"/>
              <a:gd name="T79" fmla="*/ 54 h 171"/>
              <a:gd name="T80" fmla="*/ 63 w 117"/>
              <a:gd name="T81" fmla="*/ 54 h 171"/>
              <a:gd name="T82" fmla="*/ 78 w 117"/>
              <a:gd name="T83" fmla="*/ 63 h 171"/>
              <a:gd name="T84" fmla="*/ 83 w 117"/>
              <a:gd name="T85" fmla="*/ 88 h 171"/>
              <a:gd name="T86" fmla="*/ 73 w 117"/>
              <a:gd name="T87" fmla="*/ 103 h 171"/>
              <a:gd name="T88" fmla="*/ 66 w 117"/>
              <a:gd name="T89" fmla="*/ 109 h 171"/>
              <a:gd name="T90" fmla="*/ 61 w 117"/>
              <a:gd name="T91" fmla="*/ 111 h 171"/>
              <a:gd name="T92" fmla="*/ 53 w 117"/>
              <a:gd name="T93" fmla="*/ 114 h 171"/>
              <a:gd name="T94" fmla="*/ 34 w 117"/>
              <a:gd name="T95" fmla="*/ 124 h 171"/>
              <a:gd name="T96" fmla="*/ 17 w 117"/>
              <a:gd name="T97" fmla="*/ 155 h 171"/>
              <a:gd name="T98" fmla="*/ 28 w 117"/>
              <a:gd name="T99" fmla="*/ 146 h 171"/>
              <a:gd name="T100" fmla="*/ 34 w 117"/>
              <a:gd name="T101" fmla="*/ 139 h 171"/>
              <a:gd name="T102" fmla="*/ 40 w 117"/>
              <a:gd name="T103" fmla="*/ 136 h 171"/>
              <a:gd name="T104" fmla="*/ 49 w 117"/>
              <a:gd name="T105" fmla="*/ 133 h 171"/>
              <a:gd name="T106" fmla="*/ 80 w 117"/>
              <a:gd name="T107" fmla="*/ 128 h 171"/>
              <a:gd name="T108" fmla="*/ 95 w 117"/>
              <a:gd name="T109" fmla="*/ 122 h 171"/>
              <a:gd name="T110" fmla="*/ 111 w 117"/>
              <a:gd name="T111" fmla="*/ 101 h 171"/>
              <a:gd name="T112" fmla="*/ 85 w 117"/>
              <a:gd name="T113" fmla="*/ 115 h 171"/>
              <a:gd name="T114" fmla="*/ 80 w 117"/>
              <a:gd name="T115" fmla="*/ 114 h 171"/>
              <a:gd name="T116" fmla="*/ 79 w 117"/>
              <a:gd name="T117" fmla="*/ 109 h 171"/>
              <a:gd name="T118" fmla="*/ 93 w 117"/>
              <a:gd name="T119" fmla="*/ 101 h 171"/>
              <a:gd name="T120" fmla="*/ 101 w 117"/>
              <a:gd name="T121" fmla="*/ 96 h 171"/>
              <a:gd name="T122" fmla="*/ 113 w 117"/>
              <a:gd name="T123" fmla="*/ 78 h 171"/>
              <a:gd name="T124" fmla="*/ 115 w 117"/>
              <a:gd name="T125" fmla="*/ 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 h="171">
                <a:moveTo>
                  <a:pt x="115" y="44"/>
                </a:moveTo>
                <a:cubicBezTo>
                  <a:pt x="115" y="53"/>
                  <a:pt x="114" y="63"/>
                  <a:pt x="109" y="72"/>
                </a:cubicBezTo>
                <a:cubicBezTo>
                  <a:pt x="109" y="72"/>
                  <a:pt x="108" y="72"/>
                  <a:pt x="108" y="73"/>
                </a:cubicBezTo>
                <a:cubicBezTo>
                  <a:pt x="106" y="76"/>
                  <a:pt x="103" y="78"/>
                  <a:pt x="99" y="78"/>
                </a:cubicBezTo>
                <a:cubicBezTo>
                  <a:pt x="99" y="78"/>
                  <a:pt x="98" y="78"/>
                  <a:pt x="98" y="78"/>
                </a:cubicBezTo>
                <a:cubicBezTo>
                  <a:pt x="93" y="77"/>
                  <a:pt x="93" y="71"/>
                  <a:pt x="95" y="68"/>
                </a:cubicBezTo>
                <a:cubicBezTo>
                  <a:pt x="95" y="67"/>
                  <a:pt x="95" y="67"/>
                  <a:pt x="96" y="66"/>
                </a:cubicBezTo>
                <a:cubicBezTo>
                  <a:pt x="96" y="65"/>
                  <a:pt x="97" y="63"/>
                  <a:pt x="98" y="62"/>
                </a:cubicBezTo>
                <a:cubicBezTo>
                  <a:pt x="98" y="62"/>
                  <a:pt x="103" y="55"/>
                  <a:pt x="105" y="45"/>
                </a:cubicBezTo>
                <a:cubicBezTo>
                  <a:pt x="105" y="44"/>
                  <a:pt x="105" y="43"/>
                  <a:pt x="105" y="43"/>
                </a:cubicBezTo>
                <a:cubicBezTo>
                  <a:pt x="105" y="39"/>
                  <a:pt x="105" y="36"/>
                  <a:pt x="105" y="32"/>
                </a:cubicBezTo>
                <a:cubicBezTo>
                  <a:pt x="105" y="32"/>
                  <a:pt x="104" y="31"/>
                  <a:pt x="104" y="30"/>
                </a:cubicBezTo>
                <a:cubicBezTo>
                  <a:pt x="104" y="28"/>
                  <a:pt x="103" y="27"/>
                  <a:pt x="102" y="25"/>
                </a:cubicBezTo>
                <a:cubicBezTo>
                  <a:pt x="102" y="24"/>
                  <a:pt x="102" y="24"/>
                  <a:pt x="101" y="23"/>
                </a:cubicBezTo>
                <a:cubicBezTo>
                  <a:pt x="101" y="22"/>
                  <a:pt x="101" y="22"/>
                  <a:pt x="100" y="21"/>
                </a:cubicBezTo>
                <a:cubicBezTo>
                  <a:pt x="100" y="21"/>
                  <a:pt x="100" y="20"/>
                  <a:pt x="99" y="19"/>
                </a:cubicBezTo>
                <a:cubicBezTo>
                  <a:pt x="96" y="17"/>
                  <a:pt x="94" y="14"/>
                  <a:pt x="92" y="11"/>
                </a:cubicBezTo>
                <a:cubicBezTo>
                  <a:pt x="91" y="11"/>
                  <a:pt x="91" y="10"/>
                  <a:pt x="91" y="10"/>
                </a:cubicBezTo>
                <a:cubicBezTo>
                  <a:pt x="86" y="6"/>
                  <a:pt x="81" y="4"/>
                  <a:pt x="76" y="2"/>
                </a:cubicBezTo>
                <a:cubicBezTo>
                  <a:pt x="75" y="1"/>
                  <a:pt x="74" y="1"/>
                  <a:pt x="74" y="1"/>
                </a:cubicBezTo>
                <a:cubicBezTo>
                  <a:pt x="72" y="0"/>
                  <a:pt x="70" y="0"/>
                  <a:pt x="68" y="0"/>
                </a:cubicBezTo>
                <a:cubicBezTo>
                  <a:pt x="70" y="1"/>
                  <a:pt x="72" y="2"/>
                  <a:pt x="75" y="3"/>
                </a:cubicBezTo>
                <a:cubicBezTo>
                  <a:pt x="75" y="3"/>
                  <a:pt x="76" y="4"/>
                  <a:pt x="76" y="4"/>
                </a:cubicBezTo>
                <a:cubicBezTo>
                  <a:pt x="78" y="6"/>
                  <a:pt x="81" y="8"/>
                  <a:pt x="83" y="11"/>
                </a:cubicBezTo>
                <a:cubicBezTo>
                  <a:pt x="83" y="11"/>
                  <a:pt x="83" y="12"/>
                  <a:pt x="84" y="12"/>
                </a:cubicBezTo>
                <a:cubicBezTo>
                  <a:pt x="85" y="15"/>
                  <a:pt x="87" y="18"/>
                  <a:pt x="88" y="20"/>
                </a:cubicBezTo>
                <a:cubicBezTo>
                  <a:pt x="88" y="21"/>
                  <a:pt x="88" y="22"/>
                  <a:pt x="89" y="22"/>
                </a:cubicBezTo>
                <a:cubicBezTo>
                  <a:pt x="89" y="25"/>
                  <a:pt x="90" y="29"/>
                  <a:pt x="89" y="32"/>
                </a:cubicBezTo>
                <a:cubicBezTo>
                  <a:pt x="89" y="33"/>
                  <a:pt x="89" y="33"/>
                  <a:pt x="88" y="34"/>
                </a:cubicBezTo>
                <a:cubicBezTo>
                  <a:pt x="86" y="40"/>
                  <a:pt x="80" y="41"/>
                  <a:pt x="75" y="39"/>
                </a:cubicBezTo>
                <a:cubicBezTo>
                  <a:pt x="72" y="37"/>
                  <a:pt x="70" y="34"/>
                  <a:pt x="69" y="31"/>
                </a:cubicBezTo>
                <a:cubicBezTo>
                  <a:pt x="68" y="30"/>
                  <a:pt x="68" y="29"/>
                  <a:pt x="68" y="29"/>
                </a:cubicBezTo>
                <a:cubicBezTo>
                  <a:pt x="68" y="29"/>
                  <a:pt x="62" y="12"/>
                  <a:pt x="46" y="8"/>
                </a:cubicBezTo>
                <a:cubicBezTo>
                  <a:pt x="46" y="8"/>
                  <a:pt x="45" y="8"/>
                  <a:pt x="44" y="7"/>
                </a:cubicBezTo>
                <a:cubicBezTo>
                  <a:pt x="36" y="7"/>
                  <a:pt x="28" y="9"/>
                  <a:pt x="21" y="13"/>
                </a:cubicBezTo>
                <a:cubicBezTo>
                  <a:pt x="21" y="14"/>
                  <a:pt x="20" y="14"/>
                  <a:pt x="19" y="15"/>
                </a:cubicBezTo>
                <a:cubicBezTo>
                  <a:pt x="16" y="18"/>
                  <a:pt x="12" y="22"/>
                  <a:pt x="10" y="25"/>
                </a:cubicBezTo>
                <a:cubicBezTo>
                  <a:pt x="12" y="23"/>
                  <a:pt x="15" y="21"/>
                  <a:pt x="18" y="19"/>
                </a:cubicBezTo>
                <a:cubicBezTo>
                  <a:pt x="18" y="19"/>
                  <a:pt x="19" y="19"/>
                  <a:pt x="20" y="18"/>
                </a:cubicBezTo>
                <a:cubicBezTo>
                  <a:pt x="29" y="15"/>
                  <a:pt x="41" y="16"/>
                  <a:pt x="46" y="25"/>
                </a:cubicBezTo>
                <a:cubicBezTo>
                  <a:pt x="46" y="26"/>
                  <a:pt x="46" y="26"/>
                  <a:pt x="46" y="27"/>
                </a:cubicBezTo>
                <a:cubicBezTo>
                  <a:pt x="46" y="28"/>
                  <a:pt x="47" y="29"/>
                  <a:pt x="47" y="31"/>
                </a:cubicBezTo>
                <a:cubicBezTo>
                  <a:pt x="47" y="31"/>
                  <a:pt x="47" y="32"/>
                  <a:pt x="47" y="33"/>
                </a:cubicBezTo>
                <a:cubicBezTo>
                  <a:pt x="45" y="44"/>
                  <a:pt x="32" y="42"/>
                  <a:pt x="23" y="39"/>
                </a:cubicBezTo>
                <a:cubicBezTo>
                  <a:pt x="23" y="39"/>
                  <a:pt x="22" y="39"/>
                  <a:pt x="21" y="39"/>
                </a:cubicBezTo>
                <a:cubicBezTo>
                  <a:pt x="20" y="39"/>
                  <a:pt x="19" y="39"/>
                  <a:pt x="19" y="39"/>
                </a:cubicBezTo>
                <a:cubicBezTo>
                  <a:pt x="18" y="39"/>
                  <a:pt x="17" y="39"/>
                  <a:pt x="16" y="40"/>
                </a:cubicBezTo>
                <a:cubicBezTo>
                  <a:pt x="16" y="40"/>
                  <a:pt x="15" y="40"/>
                  <a:pt x="14" y="40"/>
                </a:cubicBezTo>
                <a:cubicBezTo>
                  <a:pt x="13" y="40"/>
                  <a:pt x="11" y="41"/>
                  <a:pt x="10" y="41"/>
                </a:cubicBezTo>
                <a:cubicBezTo>
                  <a:pt x="9" y="42"/>
                  <a:pt x="8" y="43"/>
                  <a:pt x="8" y="43"/>
                </a:cubicBezTo>
                <a:cubicBezTo>
                  <a:pt x="1" y="49"/>
                  <a:pt x="0" y="60"/>
                  <a:pt x="1" y="68"/>
                </a:cubicBezTo>
                <a:cubicBezTo>
                  <a:pt x="1" y="70"/>
                  <a:pt x="1" y="72"/>
                  <a:pt x="2" y="73"/>
                </a:cubicBezTo>
                <a:cubicBezTo>
                  <a:pt x="2" y="75"/>
                  <a:pt x="3" y="77"/>
                  <a:pt x="4" y="78"/>
                </a:cubicBezTo>
                <a:cubicBezTo>
                  <a:pt x="4" y="79"/>
                  <a:pt x="4" y="80"/>
                  <a:pt x="5" y="80"/>
                </a:cubicBezTo>
                <a:cubicBezTo>
                  <a:pt x="8" y="87"/>
                  <a:pt x="14" y="96"/>
                  <a:pt x="27" y="100"/>
                </a:cubicBezTo>
                <a:cubicBezTo>
                  <a:pt x="28" y="101"/>
                  <a:pt x="29" y="101"/>
                  <a:pt x="30" y="101"/>
                </a:cubicBezTo>
                <a:cubicBezTo>
                  <a:pt x="31" y="101"/>
                  <a:pt x="32" y="102"/>
                  <a:pt x="34" y="102"/>
                </a:cubicBezTo>
                <a:cubicBezTo>
                  <a:pt x="34" y="102"/>
                  <a:pt x="35" y="102"/>
                  <a:pt x="35" y="102"/>
                </a:cubicBezTo>
                <a:cubicBezTo>
                  <a:pt x="36" y="102"/>
                  <a:pt x="37" y="102"/>
                  <a:pt x="38" y="102"/>
                </a:cubicBezTo>
                <a:cubicBezTo>
                  <a:pt x="39" y="102"/>
                  <a:pt x="40" y="102"/>
                  <a:pt x="41" y="102"/>
                </a:cubicBezTo>
                <a:cubicBezTo>
                  <a:pt x="46" y="102"/>
                  <a:pt x="51" y="102"/>
                  <a:pt x="55" y="98"/>
                </a:cubicBezTo>
                <a:cubicBezTo>
                  <a:pt x="56" y="98"/>
                  <a:pt x="56" y="98"/>
                  <a:pt x="57" y="97"/>
                </a:cubicBezTo>
                <a:cubicBezTo>
                  <a:pt x="58" y="97"/>
                  <a:pt x="58" y="96"/>
                  <a:pt x="59" y="95"/>
                </a:cubicBezTo>
                <a:cubicBezTo>
                  <a:pt x="59" y="95"/>
                  <a:pt x="60" y="95"/>
                  <a:pt x="60" y="94"/>
                </a:cubicBezTo>
                <a:cubicBezTo>
                  <a:pt x="65" y="89"/>
                  <a:pt x="69" y="80"/>
                  <a:pt x="64" y="73"/>
                </a:cubicBezTo>
                <a:cubicBezTo>
                  <a:pt x="64" y="73"/>
                  <a:pt x="63" y="72"/>
                  <a:pt x="63" y="72"/>
                </a:cubicBezTo>
                <a:cubicBezTo>
                  <a:pt x="61" y="70"/>
                  <a:pt x="59" y="69"/>
                  <a:pt x="57" y="69"/>
                </a:cubicBezTo>
                <a:cubicBezTo>
                  <a:pt x="56" y="69"/>
                  <a:pt x="55" y="69"/>
                  <a:pt x="55" y="69"/>
                </a:cubicBezTo>
                <a:cubicBezTo>
                  <a:pt x="50" y="70"/>
                  <a:pt x="46" y="74"/>
                  <a:pt x="46" y="78"/>
                </a:cubicBezTo>
                <a:cubicBezTo>
                  <a:pt x="46" y="79"/>
                  <a:pt x="45" y="80"/>
                  <a:pt x="45" y="81"/>
                </a:cubicBezTo>
                <a:cubicBezTo>
                  <a:pt x="45" y="83"/>
                  <a:pt x="46" y="86"/>
                  <a:pt x="48" y="88"/>
                </a:cubicBezTo>
                <a:cubicBezTo>
                  <a:pt x="48" y="88"/>
                  <a:pt x="49" y="89"/>
                  <a:pt x="49" y="89"/>
                </a:cubicBezTo>
                <a:cubicBezTo>
                  <a:pt x="50" y="89"/>
                  <a:pt x="50" y="90"/>
                  <a:pt x="51" y="90"/>
                </a:cubicBezTo>
                <a:cubicBezTo>
                  <a:pt x="51" y="90"/>
                  <a:pt x="50" y="90"/>
                  <a:pt x="50" y="90"/>
                </a:cubicBezTo>
                <a:cubicBezTo>
                  <a:pt x="42" y="93"/>
                  <a:pt x="38" y="88"/>
                  <a:pt x="36" y="83"/>
                </a:cubicBezTo>
                <a:cubicBezTo>
                  <a:pt x="35" y="82"/>
                  <a:pt x="34" y="80"/>
                  <a:pt x="34" y="78"/>
                </a:cubicBezTo>
                <a:cubicBezTo>
                  <a:pt x="34" y="77"/>
                  <a:pt x="34" y="77"/>
                  <a:pt x="33" y="76"/>
                </a:cubicBezTo>
                <a:cubicBezTo>
                  <a:pt x="33" y="76"/>
                  <a:pt x="33" y="76"/>
                  <a:pt x="33" y="76"/>
                </a:cubicBezTo>
                <a:cubicBezTo>
                  <a:pt x="33" y="76"/>
                  <a:pt x="33" y="76"/>
                  <a:pt x="33" y="76"/>
                </a:cubicBezTo>
                <a:cubicBezTo>
                  <a:pt x="33" y="65"/>
                  <a:pt x="41" y="57"/>
                  <a:pt x="51" y="54"/>
                </a:cubicBezTo>
                <a:cubicBezTo>
                  <a:pt x="52" y="54"/>
                  <a:pt x="53" y="54"/>
                  <a:pt x="54" y="54"/>
                </a:cubicBezTo>
                <a:cubicBezTo>
                  <a:pt x="57" y="53"/>
                  <a:pt x="60" y="53"/>
                  <a:pt x="63" y="54"/>
                </a:cubicBezTo>
                <a:cubicBezTo>
                  <a:pt x="64" y="54"/>
                  <a:pt x="65" y="54"/>
                  <a:pt x="65" y="55"/>
                </a:cubicBezTo>
                <a:cubicBezTo>
                  <a:pt x="70" y="56"/>
                  <a:pt x="74" y="58"/>
                  <a:pt x="78" y="63"/>
                </a:cubicBezTo>
                <a:cubicBezTo>
                  <a:pt x="78" y="64"/>
                  <a:pt x="79" y="64"/>
                  <a:pt x="79" y="65"/>
                </a:cubicBezTo>
                <a:cubicBezTo>
                  <a:pt x="84" y="71"/>
                  <a:pt x="85" y="80"/>
                  <a:pt x="83" y="88"/>
                </a:cubicBezTo>
                <a:cubicBezTo>
                  <a:pt x="82" y="88"/>
                  <a:pt x="82" y="90"/>
                  <a:pt x="82" y="91"/>
                </a:cubicBezTo>
                <a:cubicBezTo>
                  <a:pt x="80" y="95"/>
                  <a:pt x="77" y="99"/>
                  <a:pt x="73" y="103"/>
                </a:cubicBezTo>
                <a:cubicBezTo>
                  <a:pt x="72" y="104"/>
                  <a:pt x="72" y="105"/>
                  <a:pt x="71" y="105"/>
                </a:cubicBezTo>
                <a:cubicBezTo>
                  <a:pt x="70" y="106"/>
                  <a:pt x="68" y="108"/>
                  <a:pt x="66" y="109"/>
                </a:cubicBezTo>
                <a:cubicBezTo>
                  <a:pt x="66" y="109"/>
                  <a:pt x="65" y="109"/>
                  <a:pt x="64" y="110"/>
                </a:cubicBezTo>
                <a:cubicBezTo>
                  <a:pt x="63" y="110"/>
                  <a:pt x="62" y="110"/>
                  <a:pt x="61" y="111"/>
                </a:cubicBezTo>
                <a:cubicBezTo>
                  <a:pt x="60" y="111"/>
                  <a:pt x="58" y="112"/>
                  <a:pt x="56" y="113"/>
                </a:cubicBezTo>
                <a:cubicBezTo>
                  <a:pt x="55" y="113"/>
                  <a:pt x="54" y="114"/>
                  <a:pt x="53" y="114"/>
                </a:cubicBezTo>
                <a:cubicBezTo>
                  <a:pt x="48" y="117"/>
                  <a:pt x="42" y="119"/>
                  <a:pt x="37" y="123"/>
                </a:cubicBezTo>
                <a:cubicBezTo>
                  <a:pt x="36" y="123"/>
                  <a:pt x="35" y="124"/>
                  <a:pt x="34" y="124"/>
                </a:cubicBezTo>
                <a:cubicBezTo>
                  <a:pt x="24" y="130"/>
                  <a:pt x="19" y="140"/>
                  <a:pt x="17" y="152"/>
                </a:cubicBezTo>
                <a:cubicBezTo>
                  <a:pt x="17" y="153"/>
                  <a:pt x="17" y="154"/>
                  <a:pt x="17" y="155"/>
                </a:cubicBezTo>
                <a:cubicBezTo>
                  <a:pt x="16" y="160"/>
                  <a:pt x="17" y="166"/>
                  <a:pt x="19" y="171"/>
                </a:cubicBezTo>
                <a:cubicBezTo>
                  <a:pt x="19" y="162"/>
                  <a:pt x="22" y="153"/>
                  <a:pt x="28" y="146"/>
                </a:cubicBezTo>
                <a:cubicBezTo>
                  <a:pt x="28" y="145"/>
                  <a:pt x="29" y="144"/>
                  <a:pt x="30" y="143"/>
                </a:cubicBezTo>
                <a:cubicBezTo>
                  <a:pt x="31" y="142"/>
                  <a:pt x="33" y="140"/>
                  <a:pt x="34" y="139"/>
                </a:cubicBezTo>
                <a:cubicBezTo>
                  <a:pt x="35" y="139"/>
                  <a:pt x="36" y="138"/>
                  <a:pt x="37" y="138"/>
                </a:cubicBezTo>
                <a:cubicBezTo>
                  <a:pt x="38" y="137"/>
                  <a:pt x="39" y="137"/>
                  <a:pt x="40" y="136"/>
                </a:cubicBezTo>
                <a:cubicBezTo>
                  <a:pt x="40" y="136"/>
                  <a:pt x="41" y="135"/>
                  <a:pt x="42" y="135"/>
                </a:cubicBezTo>
                <a:cubicBezTo>
                  <a:pt x="45" y="134"/>
                  <a:pt x="47" y="134"/>
                  <a:pt x="49" y="133"/>
                </a:cubicBezTo>
                <a:cubicBezTo>
                  <a:pt x="49" y="133"/>
                  <a:pt x="50" y="133"/>
                  <a:pt x="51" y="133"/>
                </a:cubicBezTo>
                <a:cubicBezTo>
                  <a:pt x="61" y="131"/>
                  <a:pt x="71" y="131"/>
                  <a:pt x="80" y="128"/>
                </a:cubicBezTo>
                <a:cubicBezTo>
                  <a:pt x="81" y="128"/>
                  <a:pt x="82" y="128"/>
                  <a:pt x="83" y="127"/>
                </a:cubicBezTo>
                <a:cubicBezTo>
                  <a:pt x="87" y="126"/>
                  <a:pt x="91" y="124"/>
                  <a:pt x="95" y="122"/>
                </a:cubicBezTo>
                <a:cubicBezTo>
                  <a:pt x="96" y="121"/>
                  <a:pt x="96" y="121"/>
                  <a:pt x="97" y="120"/>
                </a:cubicBezTo>
                <a:cubicBezTo>
                  <a:pt x="103" y="115"/>
                  <a:pt x="109" y="108"/>
                  <a:pt x="111" y="101"/>
                </a:cubicBezTo>
                <a:cubicBezTo>
                  <a:pt x="104" y="107"/>
                  <a:pt x="97" y="114"/>
                  <a:pt x="88" y="115"/>
                </a:cubicBezTo>
                <a:cubicBezTo>
                  <a:pt x="87" y="115"/>
                  <a:pt x="86" y="115"/>
                  <a:pt x="85" y="115"/>
                </a:cubicBezTo>
                <a:cubicBezTo>
                  <a:pt x="84" y="115"/>
                  <a:pt x="83" y="115"/>
                  <a:pt x="82" y="115"/>
                </a:cubicBezTo>
                <a:cubicBezTo>
                  <a:pt x="82" y="114"/>
                  <a:pt x="81" y="114"/>
                  <a:pt x="80" y="114"/>
                </a:cubicBezTo>
                <a:cubicBezTo>
                  <a:pt x="80" y="113"/>
                  <a:pt x="79" y="112"/>
                  <a:pt x="79" y="112"/>
                </a:cubicBezTo>
                <a:cubicBezTo>
                  <a:pt x="79" y="111"/>
                  <a:pt x="79" y="110"/>
                  <a:pt x="79" y="109"/>
                </a:cubicBezTo>
                <a:cubicBezTo>
                  <a:pt x="80" y="107"/>
                  <a:pt x="82" y="105"/>
                  <a:pt x="88" y="103"/>
                </a:cubicBezTo>
                <a:cubicBezTo>
                  <a:pt x="88" y="103"/>
                  <a:pt x="90" y="102"/>
                  <a:pt x="93" y="101"/>
                </a:cubicBezTo>
                <a:cubicBezTo>
                  <a:pt x="93" y="101"/>
                  <a:pt x="94" y="100"/>
                  <a:pt x="94" y="100"/>
                </a:cubicBezTo>
                <a:cubicBezTo>
                  <a:pt x="97" y="99"/>
                  <a:pt x="99" y="97"/>
                  <a:pt x="101" y="96"/>
                </a:cubicBezTo>
                <a:cubicBezTo>
                  <a:pt x="101" y="95"/>
                  <a:pt x="102" y="94"/>
                  <a:pt x="103" y="94"/>
                </a:cubicBezTo>
                <a:cubicBezTo>
                  <a:pt x="107" y="90"/>
                  <a:pt x="110" y="85"/>
                  <a:pt x="113" y="78"/>
                </a:cubicBezTo>
                <a:cubicBezTo>
                  <a:pt x="113" y="77"/>
                  <a:pt x="113" y="76"/>
                  <a:pt x="114" y="75"/>
                </a:cubicBezTo>
                <a:cubicBezTo>
                  <a:pt x="117" y="65"/>
                  <a:pt x="117" y="54"/>
                  <a:pt x="115" y="4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rcRect r="14129" b="35240"/>
          <a:stretch>
            <a:fillRect/>
          </a:stretch>
        </p:blipFill>
        <p:spPr>
          <a:xfrm>
            <a:off x="873150" y="290592"/>
            <a:ext cx="2378930" cy="2392133"/>
          </a:xfrm>
          <a:custGeom>
            <a:avLst/>
            <a:gdLst>
              <a:gd name="connsiteX0" fmla="*/ 1262261 w 2538611"/>
              <a:gd name="connsiteY0" fmla="*/ 0 h 2552700"/>
              <a:gd name="connsiteX1" fmla="*/ 2538611 w 2538611"/>
              <a:gd name="connsiteY1" fmla="*/ 1276350 h 2552700"/>
              <a:gd name="connsiteX2" fmla="*/ 1262261 w 2538611"/>
              <a:gd name="connsiteY2" fmla="*/ 2552700 h 2552700"/>
              <a:gd name="connsiteX3" fmla="*/ 11842 w 2538611"/>
              <a:gd name="connsiteY3" fmla="*/ 1533579 h 2552700"/>
              <a:gd name="connsiteX4" fmla="*/ 0 w 2538611"/>
              <a:gd name="connsiteY4" fmla="*/ 1455988 h 2552700"/>
              <a:gd name="connsiteX5" fmla="*/ 0 w 2538611"/>
              <a:gd name="connsiteY5" fmla="*/ 1096713 h 2552700"/>
              <a:gd name="connsiteX6" fmla="*/ 11842 w 2538611"/>
              <a:gd name="connsiteY6" fmla="*/ 1019121 h 2552700"/>
              <a:gd name="connsiteX7" fmla="*/ 1262261 w 2538611"/>
              <a:gd name="connsiteY7" fmla="*/ 0 h 255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8611" h="2552700">
                <a:moveTo>
                  <a:pt x="1262261" y="0"/>
                </a:moveTo>
                <a:cubicBezTo>
                  <a:pt x="1967170" y="0"/>
                  <a:pt x="2538611" y="571441"/>
                  <a:pt x="2538611" y="1276350"/>
                </a:cubicBezTo>
                <a:cubicBezTo>
                  <a:pt x="2538611" y="1981259"/>
                  <a:pt x="1967170" y="2552700"/>
                  <a:pt x="1262261" y="2552700"/>
                </a:cubicBezTo>
                <a:cubicBezTo>
                  <a:pt x="645466" y="2552700"/>
                  <a:pt x="130857" y="2115191"/>
                  <a:pt x="11842" y="1533579"/>
                </a:cubicBezTo>
                <a:lnTo>
                  <a:pt x="0" y="1455988"/>
                </a:lnTo>
                <a:lnTo>
                  <a:pt x="0" y="1096713"/>
                </a:lnTo>
                <a:lnTo>
                  <a:pt x="11842" y="1019121"/>
                </a:lnTo>
                <a:cubicBezTo>
                  <a:pt x="130857" y="437510"/>
                  <a:pt x="645466" y="0"/>
                  <a:pt x="1262261" y="0"/>
                </a:cubicBezTo>
                <a:close/>
              </a:path>
            </a:pathLst>
          </a:custGeom>
        </p:spPr>
      </p:pic>
    </p:spTree>
    <p:extLst>
      <p:ext uri="{BB962C8B-B14F-4D97-AF65-F5344CB8AC3E}">
        <p14:creationId xmlns:p14="http://schemas.microsoft.com/office/powerpoint/2010/main" val="33874795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6310" y="4613101"/>
            <a:ext cx="5437640" cy="1569660"/>
          </a:xfrm>
          <a:prstGeom prst="rect">
            <a:avLst/>
          </a:prstGeom>
        </p:spPr>
        <p:txBody>
          <a:bodyPr wrap="square">
            <a:spAutoFit/>
          </a:bodyPr>
          <a:lstStyle/>
          <a:p>
            <a:r>
              <a:rPr lang="zh-CN" altLang="en-US" sz="1600" b="1" dirty="0" smtClean="0">
                <a:solidFill>
                  <a:srgbClr val="C00000"/>
                </a:solidFill>
                <a:latin typeface="微软雅黑" panose="020B0503020204020204" pitchFamily="34" charset="-122"/>
                <a:ea typeface="微软雅黑" panose="020B0503020204020204" pitchFamily="34" charset="-122"/>
              </a:rPr>
              <a:t>　　原著中丁思甜和老胡、老王三人去百眼窟（也就是日军堡垒的所在地）的是为了帮忙找寻老羊皮家丢失的牛羊，原著中老羊皮是个非常重要的人物。而电影中根据预告片推测，众人去百眼窟应该是别的更重要的原因（要不怎么会不顾生死呢）。电影里老羊皮这个人物被删去了，毕竟这跟主线无关呢，完全可以理解。</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4" name="矩形 3"/>
          <p:cNvSpPr/>
          <p:nvPr/>
        </p:nvSpPr>
        <p:spPr>
          <a:xfrm rot="16200000">
            <a:off x="5018353" y="-4098575"/>
            <a:ext cx="2153029" cy="12192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315742" y="3073940"/>
            <a:ext cx="5538107" cy="3342537"/>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322302" y="4607079"/>
            <a:ext cx="461665" cy="1482896"/>
            <a:chOff x="-461665" y="4765693"/>
            <a:chExt cx="461665" cy="1482896"/>
          </a:xfrm>
        </p:grpSpPr>
        <p:sp>
          <p:nvSpPr>
            <p:cNvPr id="10" name="圆角矩形 9"/>
            <p:cNvSpPr/>
            <p:nvPr/>
          </p:nvSpPr>
          <p:spPr>
            <a:xfrm>
              <a:off x="-435023" y="4765693"/>
              <a:ext cx="408381" cy="1482896"/>
            </a:xfrm>
            <a:prstGeom prst="roundRect">
              <a:avLst>
                <a:gd name="adj" fmla="val 2536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61665" y="4768477"/>
              <a:ext cx="461665" cy="1477328"/>
            </a:xfrm>
            <a:prstGeom prst="rect">
              <a:avLst/>
            </a:prstGeom>
            <a:noFill/>
          </p:spPr>
          <p:txBody>
            <a:bodyPr vert="eaVert"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老</a:t>
              </a:r>
              <a:r>
                <a:rPr lang="zh-CN" altLang="en-US" b="1" dirty="0" smtClean="0">
                  <a:solidFill>
                    <a:schemeClr val="bg1"/>
                  </a:solidFill>
                  <a:latin typeface="微软雅黑" panose="020B0503020204020204" pitchFamily="34" charset="-122"/>
                  <a:ea typeface="微软雅黑" panose="020B0503020204020204" pitchFamily="34" charset="-122"/>
                </a:rPr>
                <a:t>羊皮的淡化</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3" name="矩形 2"/>
          <p:cNvSpPr/>
          <p:nvPr/>
        </p:nvSpPr>
        <p:spPr>
          <a:xfrm>
            <a:off x="6356758" y="3201601"/>
            <a:ext cx="5232490" cy="2308324"/>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　　</a:t>
            </a:r>
          </a:p>
          <a:p>
            <a:r>
              <a:rPr lang="zh-CN" altLang="en-US" b="1" dirty="0">
                <a:solidFill>
                  <a:srgbClr val="C00000"/>
                </a:solidFill>
                <a:latin typeface="微软雅黑" panose="020B0503020204020204" pitchFamily="34" charset="-122"/>
                <a:ea typeface="微软雅黑" panose="020B0503020204020204" pitchFamily="34" charset="-122"/>
              </a:rPr>
              <a:t>　　原著中老胡和老王插队的地方应该是东北的大兴安岭，而并非丁思甜所在的内蒙古草原。是因为丁思甜写信给二人邀他们来内蒙做客才发生了</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黄皮子坟</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中的一系列故事。而电影中，三人当年插队的地方都是内蒙古草原。当然这样细微的改动也是可以理解的，跟删去老羊皮的原因一样，删繁就简</a:t>
            </a:r>
          </a:p>
        </p:txBody>
      </p:sp>
      <p:sp>
        <p:nvSpPr>
          <p:cNvPr id="17" name="矩形 16"/>
          <p:cNvSpPr/>
          <p:nvPr/>
        </p:nvSpPr>
        <p:spPr>
          <a:xfrm>
            <a:off x="6480157" y="1582613"/>
            <a:ext cx="5109091"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插队不是内蒙而是大兴安岭</a:t>
            </a:r>
          </a:p>
        </p:txBody>
      </p:sp>
      <p:sp>
        <p:nvSpPr>
          <p:cNvPr id="18" name="矩形 17"/>
          <p:cNvSpPr/>
          <p:nvPr/>
        </p:nvSpPr>
        <p:spPr>
          <a:xfrm>
            <a:off x="7453580" y="2158998"/>
            <a:ext cx="326243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老胡和老王插队的地方</a:t>
            </a:r>
          </a:p>
        </p:txBody>
      </p:sp>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r="41373"/>
          <a:stretch/>
        </p:blipFill>
        <p:spPr>
          <a:xfrm>
            <a:off x="360402" y="219825"/>
            <a:ext cx="5794866" cy="4198882"/>
          </a:xfrm>
          <a:prstGeom prst="rect">
            <a:avLst/>
          </a:prstGeom>
          <a:effectLst>
            <a:outerShdw blurRad="63500" sx="102000" sy="102000" algn="ctr" rotWithShape="0">
              <a:prstClr val="black">
                <a:alpha val="40000"/>
              </a:prstClr>
            </a:outerShdw>
          </a:effectLst>
        </p:spPr>
      </p:pic>
      <p:sp>
        <p:nvSpPr>
          <p:cNvPr id="9" name="文本框 8"/>
          <p:cNvSpPr txBox="1"/>
          <p:nvPr/>
        </p:nvSpPr>
        <p:spPr>
          <a:xfrm>
            <a:off x="10056545" y="467633"/>
            <a:ext cx="1800493" cy="369332"/>
          </a:xfrm>
          <a:prstGeom prst="rect">
            <a:avLst/>
          </a:prstGeom>
          <a:noFill/>
        </p:spPr>
        <p:txBody>
          <a:bodyPr wrap="non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鬼吹灯之寻龙决</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6791541" y="5226970"/>
            <a:ext cx="190206" cy="1902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87037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714749" y="0"/>
            <a:ext cx="49784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0201" y="527050"/>
            <a:ext cx="11526837" cy="5803900"/>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6166" y="798420"/>
            <a:ext cx="1959508" cy="27237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136" y="3700370"/>
            <a:ext cx="3509363" cy="23417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98077" y="798420"/>
            <a:ext cx="4085576" cy="27237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矩形 3"/>
          <p:cNvSpPr/>
          <p:nvPr/>
        </p:nvSpPr>
        <p:spPr>
          <a:xfrm>
            <a:off x="5060450" y="83396"/>
            <a:ext cx="2236510" cy="400110"/>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刘晓庆饰演的反派</a:t>
            </a:r>
          </a:p>
        </p:txBody>
      </p:sp>
      <p:sp>
        <p:nvSpPr>
          <p:cNvPr id="2" name="矩形 1"/>
          <p:cNvSpPr/>
          <p:nvPr/>
        </p:nvSpPr>
        <p:spPr>
          <a:xfrm>
            <a:off x="7618366" y="2544489"/>
            <a:ext cx="4183045" cy="1938992"/>
          </a:xfrm>
          <a:prstGeom prst="rect">
            <a:avLst/>
          </a:prstGeom>
        </p:spPr>
        <p:txBody>
          <a:bodyPr wrap="square">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怎么说呢？电影里这群反派的战斗力略渣，被八一虐成狗，不过颜卓灵饰演的洋子战斗力不错。她的造型借鉴了</a:t>
            </a:r>
            <a:r>
              <a:rPr lang="en-US" altLang="zh-CN" sz="2400" b="1" dirty="0" smtClean="0">
                <a:solidFill>
                  <a:srgbClr val="C00000"/>
                </a:solidFill>
                <a:latin typeface="微软雅黑" panose="020B0503020204020204" pitchFamily="34" charset="-122"/>
                <a:ea typeface="微软雅黑" panose="020B0503020204020204" pitchFamily="34" charset="-122"/>
              </a:rPr>
              <a:t>《</a:t>
            </a:r>
            <a:r>
              <a:rPr lang="zh-CN" altLang="en-US" sz="2400" b="1" dirty="0" smtClean="0">
                <a:solidFill>
                  <a:srgbClr val="C00000"/>
                </a:solidFill>
                <a:latin typeface="微软雅黑" panose="020B0503020204020204" pitchFamily="34" charset="-122"/>
                <a:ea typeface="微软雅黑" panose="020B0503020204020204" pitchFamily="34" charset="-122"/>
              </a:rPr>
              <a:t>杀死比尔</a:t>
            </a:r>
            <a:r>
              <a:rPr lang="en-US" altLang="zh-CN" sz="2400" b="1" dirty="0" smtClean="0">
                <a:solidFill>
                  <a:srgbClr val="C00000"/>
                </a:solidFill>
                <a:latin typeface="微软雅黑" panose="020B0503020204020204" pitchFamily="34" charset="-122"/>
                <a:ea typeface="微软雅黑" panose="020B0503020204020204" pitchFamily="34" charset="-122"/>
              </a:rPr>
              <a:t>》</a:t>
            </a:r>
            <a:r>
              <a:rPr lang="zh-CN" altLang="en-US" sz="2400" b="1" dirty="0" smtClean="0">
                <a:solidFill>
                  <a:srgbClr val="C00000"/>
                </a:solidFill>
                <a:latin typeface="微软雅黑" panose="020B0503020204020204" pitchFamily="34" charset="-122"/>
                <a:ea typeface="微软雅黑" panose="020B0503020204020204" pitchFamily="34" charset="-122"/>
              </a:rPr>
              <a:t>中的栗山千明。</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5">
            <a:extLst>
              <a:ext uri="{28A0092B-C50C-407E-A947-70E740481C1C}">
                <a14:useLocalDpi xmlns:a14="http://schemas.microsoft.com/office/drawing/2010/main" val="0"/>
              </a:ext>
            </a:extLst>
          </a:blip>
          <a:srcRect t="9929" r="23701" b="42204"/>
          <a:stretch>
            <a:fillRect/>
          </a:stretch>
        </p:blipFill>
        <p:spPr>
          <a:xfrm>
            <a:off x="4523634" y="3700371"/>
            <a:ext cx="2760020" cy="23868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矩形 21"/>
          <p:cNvSpPr/>
          <p:nvPr/>
        </p:nvSpPr>
        <p:spPr>
          <a:xfrm>
            <a:off x="7487273" y="1224460"/>
            <a:ext cx="3275760" cy="1077218"/>
          </a:xfrm>
          <a:prstGeom prst="rect">
            <a:avLst/>
          </a:prstGeom>
        </p:spPr>
        <p:txBody>
          <a:bodyPr wrap="square">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新增的反派</a:t>
            </a:r>
            <a:r>
              <a:rPr lang="zh-CN" altLang="en-US" sz="3200" b="1" dirty="0" smtClean="0">
                <a:solidFill>
                  <a:srgbClr val="C00000"/>
                </a:solidFill>
                <a:latin typeface="微软雅黑" panose="020B0503020204020204" pitchFamily="34" charset="-122"/>
                <a:ea typeface="微软雅黑" panose="020B0503020204020204" pitchFamily="34" charset="-122"/>
              </a:rPr>
              <a:t>人物虹姐  及 其</a:t>
            </a:r>
            <a:r>
              <a:rPr lang="zh-CN" altLang="en-US" sz="3200" b="1" dirty="0">
                <a:solidFill>
                  <a:srgbClr val="C00000"/>
                </a:solidFill>
                <a:latin typeface="微软雅黑" panose="020B0503020204020204" pitchFamily="34" charset="-122"/>
                <a:ea typeface="微软雅黑" panose="020B0503020204020204" pitchFamily="34" charset="-122"/>
              </a:rPr>
              <a:t>小弟</a:t>
            </a:r>
          </a:p>
        </p:txBody>
      </p:sp>
      <p:sp>
        <p:nvSpPr>
          <p:cNvPr id="23" name="矩形 22"/>
          <p:cNvSpPr/>
          <p:nvPr/>
        </p:nvSpPr>
        <p:spPr>
          <a:xfrm>
            <a:off x="4628739" y="6433265"/>
            <a:ext cx="3179845" cy="338554"/>
          </a:xfrm>
          <a:prstGeom prst="rect">
            <a:avLst/>
          </a:prstGeom>
        </p:spPr>
        <p:txBody>
          <a:bodyPr wrap="none">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Xin </a:t>
            </a:r>
            <a:r>
              <a:rPr lang="en-US" altLang="zh-CN" sz="1600" b="1" dirty="0" err="1" smtClean="0">
                <a:solidFill>
                  <a:schemeClr val="bg1"/>
                </a:solidFill>
                <a:latin typeface="微软雅黑" panose="020B0503020204020204" pitchFamily="34" charset="-122"/>
                <a:ea typeface="微软雅黑" panose="020B0503020204020204" pitchFamily="34" charset="-122"/>
              </a:rPr>
              <a:t>zheng</a:t>
            </a:r>
            <a:r>
              <a:rPr lang="en-US" altLang="zh-CN" sz="1600" b="1" dirty="0" smtClean="0">
                <a:solidFill>
                  <a:schemeClr val="bg1"/>
                </a:solidFill>
                <a:latin typeface="微软雅黑" panose="020B0503020204020204" pitchFamily="34" charset="-122"/>
                <a:ea typeface="微软雅黑" panose="020B0503020204020204" pitchFamily="34" charset="-122"/>
              </a:rPr>
              <a:t> de </a:t>
            </a:r>
            <a:r>
              <a:rPr lang="en-US" altLang="zh-CN" sz="1600" b="1" dirty="0" err="1" smtClean="0">
                <a:solidFill>
                  <a:schemeClr val="bg1"/>
                </a:solidFill>
                <a:latin typeface="微软雅黑" panose="020B0503020204020204" pitchFamily="34" charset="-122"/>
                <a:ea typeface="微软雅黑" panose="020B0503020204020204" pitchFamily="34" charset="-122"/>
              </a:rPr>
              <a:t>baowu</a:t>
            </a:r>
            <a:r>
              <a:rPr lang="en-US" altLang="zh-CN" sz="1600" b="1" dirty="0" smtClean="0">
                <a:solidFill>
                  <a:schemeClr val="bg1"/>
                </a:solidFill>
                <a:latin typeface="微软雅黑" panose="020B0503020204020204" pitchFamily="34" charset="-122"/>
                <a:ea typeface="微软雅黑" panose="020B0503020204020204" pitchFamily="34" charset="-122"/>
              </a:rPr>
              <a:t> </a:t>
            </a:r>
            <a:r>
              <a:rPr lang="en-US" altLang="zh-CN" sz="1600" b="1" dirty="0" err="1">
                <a:solidFill>
                  <a:schemeClr val="bg1"/>
                </a:solidFill>
                <a:latin typeface="微软雅黑" panose="020B0503020204020204" pitchFamily="34" charset="-122"/>
                <a:ea typeface="微软雅黑" panose="020B0503020204020204" pitchFamily="34" charset="-122"/>
              </a:rPr>
              <a:t>bianhua</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rot="5400000">
            <a:off x="11302345" y="5717387"/>
            <a:ext cx="449278" cy="430886"/>
            <a:chOff x="1288880" y="2558063"/>
            <a:chExt cx="449278" cy="430886"/>
          </a:xfrm>
          <a:solidFill>
            <a:srgbClr val="C00000"/>
          </a:solidFill>
        </p:grpSpPr>
        <p:sp>
          <p:nvSpPr>
            <p:cNvPr id="18" name="Freeform 227"/>
            <p:cNvSpPr>
              <a:spLocks/>
            </p:cNvSpPr>
            <p:nvPr/>
          </p:nvSpPr>
          <p:spPr bwMode="auto">
            <a:xfrm>
              <a:off x="1288880" y="2558063"/>
              <a:ext cx="449277" cy="57802"/>
            </a:xfrm>
            <a:custGeom>
              <a:avLst/>
              <a:gdLst>
                <a:gd name="T0" fmla="*/ 21 w 222"/>
                <a:gd name="T1" fmla="*/ 17 h 29"/>
                <a:gd name="T2" fmla="*/ 47 w 222"/>
                <a:gd name="T3" fmla="*/ 21 h 29"/>
                <a:gd name="T4" fmla="*/ 59 w 222"/>
                <a:gd name="T5" fmla="*/ 21 h 29"/>
                <a:gd name="T6" fmla="*/ 100 w 222"/>
                <a:gd name="T7" fmla="*/ 11 h 29"/>
                <a:gd name="T8" fmla="*/ 124 w 222"/>
                <a:gd name="T9" fmla="*/ 24 h 29"/>
                <a:gd name="T10" fmla="*/ 153 w 222"/>
                <a:gd name="T11" fmla="*/ 29 h 29"/>
                <a:gd name="T12" fmla="*/ 172 w 222"/>
                <a:gd name="T13" fmla="*/ 26 h 29"/>
                <a:gd name="T14" fmla="*/ 191 w 222"/>
                <a:gd name="T15" fmla="*/ 21 h 29"/>
                <a:gd name="T16" fmla="*/ 208 w 222"/>
                <a:gd name="T17" fmla="*/ 11 h 29"/>
                <a:gd name="T18" fmla="*/ 222 w 222"/>
                <a:gd name="T19" fmla="*/ 0 h 29"/>
                <a:gd name="T20" fmla="*/ 212 w 222"/>
                <a:gd name="T21" fmla="*/ 0 h 29"/>
                <a:gd name="T22" fmla="*/ 197 w 222"/>
                <a:gd name="T23" fmla="*/ 8 h 29"/>
                <a:gd name="T24" fmla="*/ 184 w 222"/>
                <a:gd name="T25" fmla="*/ 14 h 29"/>
                <a:gd name="T26" fmla="*/ 171 w 222"/>
                <a:gd name="T27" fmla="*/ 16 h 29"/>
                <a:gd name="T28" fmla="*/ 155 w 222"/>
                <a:gd name="T29" fmla="*/ 17 h 29"/>
                <a:gd name="T30" fmla="*/ 129 w 222"/>
                <a:gd name="T31" fmla="*/ 13 h 29"/>
                <a:gd name="T32" fmla="*/ 108 w 222"/>
                <a:gd name="T33" fmla="*/ 0 h 29"/>
                <a:gd name="T34" fmla="*/ 86 w 222"/>
                <a:gd name="T35" fmla="*/ 0 h 29"/>
                <a:gd name="T36" fmla="*/ 62 w 222"/>
                <a:gd name="T37" fmla="*/ 10 h 29"/>
                <a:gd name="T38" fmla="*/ 42 w 222"/>
                <a:gd name="T39" fmla="*/ 12 h 29"/>
                <a:gd name="T40" fmla="*/ 21 w 222"/>
                <a:gd name="T41" fmla="*/ 9 h 29"/>
                <a:gd name="T42" fmla="*/ 0 w 222"/>
                <a:gd name="T43" fmla="*/ 0 h 29"/>
                <a:gd name="T44" fmla="*/ 21 w 222"/>
                <a:gd name="T45"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2" h="29">
                  <a:moveTo>
                    <a:pt x="21" y="17"/>
                  </a:moveTo>
                  <a:cubicBezTo>
                    <a:pt x="29" y="20"/>
                    <a:pt x="38" y="21"/>
                    <a:pt x="47" y="21"/>
                  </a:cubicBezTo>
                  <a:cubicBezTo>
                    <a:pt x="59" y="21"/>
                    <a:pt x="59" y="21"/>
                    <a:pt x="59" y="21"/>
                  </a:cubicBezTo>
                  <a:cubicBezTo>
                    <a:pt x="73" y="21"/>
                    <a:pt x="87" y="17"/>
                    <a:pt x="100" y="11"/>
                  </a:cubicBezTo>
                  <a:cubicBezTo>
                    <a:pt x="107" y="17"/>
                    <a:pt x="115" y="21"/>
                    <a:pt x="124" y="24"/>
                  </a:cubicBezTo>
                  <a:cubicBezTo>
                    <a:pt x="133" y="27"/>
                    <a:pt x="143" y="29"/>
                    <a:pt x="153" y="29"/>
                  </a:cubicBezTo>
                  <a:cubicBezTo>
                    <a:pt x="159" y="29"/>
                    <a:pt x="165" y="28"/>
                    <a:pt x="172" y="26"/>
                  </a:cubicBezTo>
                  <a:cubicBezTo>
                    <a:pt x="179" y="25"/>
                    <a:pt x="185" y="23"/>
                    <a:pt x="191" y="21"/>
                  </a:cubicBezTo>
                  <a:cubicBezTo>
                    <a:pt x="196" y="18"/>
                    <a:pt x="202" y="15"/>
                    <a:pt x="208" y="11"/>
                  </a:cubicBezTo>
                  <a:cubicBezTo>
                    <a:pt x="213" y="8"/>
                    <a:pt x="218" y="4"/>
                    <a:pt x="222" y="0"/>
                  </a:cubicBezTo>
                  <a:cubicBezTo>
                    <a:pt x="212" y="0"/>
                    <a:pt x="212" y="0"/>
                    <a:pt x="212" y="0"/>
                  </a:cubicBezTo>
                  <a:cubicBezTo>
                    <a:pt x="206" y="4"/>
                    <a:pt x="201" y="6"/>
                    <a:pt x="197" y="8"/>
                  </a:cubicBezTo>
                  <a:cubicBezTo>
                    <a:pt x="193" y="11"/>
                    <a:pt x="188" y="12"/>
                    <a:pt x="184" y="14"/>
                  </a:cubicBezTo>
                  <a:cubicBezTo>
                    <a:pt x="180" y="15"/>
                    <a:pt x="176" y="16"/>
                    <a:pt x="171" y="16"/>
                  </a:cubicBezTo>
                  <a:cubicBezTo>
                    <a:pt x="166" y="17"/>
                    <a:pt x="161" y="17"/>
                    <a:pt x="155" y="17"/>
                  </a:cubicBezTo>
                  <a:cubicBezTo>
                    <a:pt x="147" y="17"/>
                    <a:pt x="138" y="16"/>
                    <a:pt x="129" y="13"/>
                  </a:cubicBezTo>
                  <a:cubicBezTo>
                    <a:pt x="121" y="10"/>
                    <a:pt x="113" y="6"/>
                    <a:pt x="108" y="0"/>
                  </a:cubicBezTo>
                  <a:cubicBezTo>
                    <a:pt x="86" y="0"/>
                    <a:pt x="86" y="0"/>
                    <a:pt x="86" y="0"/>
                  </a:cubicBezTo>
                  <a:cubicBezTo>
                    <a:pt x="78" y="5"/>
                    <a:pt x="70" y="8"/>
                    <a:pt x="62" y="10"/>
                  </a:cubicBezTo>
                  <a:cubicBezTo>
                    <a:pt x="54" y="11"/>
                    <a:pt x="47" y="12"/>
                    <a:pt x="42" y="12"/>
                  </a:cubicBezTo>
                  <a:cubicBezTo>
                    <a:pt x="35" y="12"/>
                    <a:pt x="28" y="11"/>
                    <a:pt x="21" y="9"/>
                  </a:cubicBezTo>
                  <a:cubicBezTo>
                    <a:pt x="14" y="7"/>
                    <a:pt x="7" y="4"/>
                    <a:pt x="0" y="0"/>
                  </a:cubicBezTo>
                  <a:cubicBezTo>
                    <a:pt x="6" y="9"/>
                    <a:pt x="13" y="14"/>
                    <a:pt x="2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28"/>
            <p:cNvSpPr>
              <a:spLocks/>
            </p:cNvSpPr>
            <p:nvPr/>
          </p:nvSpPr>
          <p:spPr bwMode="auto">
            <a:xfrm>
              <a:off x="1680356" y="2558063"/>
              <a:ext cx="57802" cy="430886"/>
            </a:xfrm>
            <a:custGeom>
              <a:avLst/>
              <a:gdLst>
                <a:gd name="T0" fmla="*/ 0 w 29"/>
                <a:gd name="T1" fmla="*/ 67 h 213"/>
                <a:gd name="T2" fmla="*/ 5 w 29"/>
                <a:gd name="T3" fmla="*/ 95 h 213"/>
                <a:gd name="T4" fmla="*/ 18 w 29"/>
                <a:gd name="T5" fmla="*/ 118 h 213"/>
                <a:gd name="T6" fmla="*/ 7 w 29"/>
                <a:gd name="T7" fmla="*/ 157 h 213"/>
                <a:gd name="T8" fmla="*/ 7 w 29"/>
                <a:gd name="T9" fmla="*/ 169 h 213"/>
                <a:gd name="T10" fmla="*/ 12 w 29"/>
                <a:gd name="T11" fmla="*/ 193 h 213"/>
                <a:gd name="T12" fmla="*/ 29 w 29"/>
                <a:gd name="T13" fmla="*/ 213 h 213"/>
                <a:gd name="T14" fmla="*/ 21 w 29"/>
                <a:gd name="T15" fmla="*/ 194 h 213"/>
                <a:gd name="T16" fmla="*/ 17 w 29"/>
                <a:gd name="T17" fmla="*/ 173 h 213"/>
                <a:gd name="T18" fmla="*/ 18 w 29"/>
                <a:gd name="T19" fmla="*/ 162 h 213"/>
                <a:gd name="T20" fmla="*/ 21 w 29"/>
                <a:gd name="T21" fmla="*/ 147 h 213"/>
                <a:gd name="T22" fmla="*/ 29 w 29"/>
                <a:gd name="T23" fmla="*/ 131 h 213"/>
                <a:gd name="T24" fmla="*/ 29 w 29"/>
                <a:gd name="T25" fmla="*/ 109 h 213"/>
                <a:gd name="T26" fmla="*/ 16 w 29"/>
                <a:gd name="T27" fmla="*/ 90 h 213"/>
                <a:gd name="T28" fmla="*/ 12 w 29"/>
                <a:gd name="T29" fmla="*/ 65 h 213"/>
                <a:gd name="T30" fmla="*/ 13 w 29"/>
                <a:gd name="T31" fmla="*/ 50 h 213"/>
                <a:gd name="T32" fmla="*/ 16 w 29"/>
                <a:gd name="T33" fmla="*/ 37 h 213"/>
                <a:gd name="T34" fmla="*/ 21 w 29"/>
                <a:gd name="T35" fmla="*/ 24 h 213"/>
                <a:gd name="T36" fmla="*/ 29 w 29"/>
                <a:gd name="T37" fmla="*/ 10 h 213"/>
                <a:gd name="T38" fmla="*/ 29 w 29"/>
                <a:gd name="T39" fmla="*/ 0 h 213"/>
                <a:gd name="T40" fmla="*/ 8 w 29"/>
                <a:gd name="T41" fmla="*/ 31 h 213"/>
                <a:gd name="T42" fmla="*/ 0 w 29"/>
                <a:gd name="T43" fmla="*/ 6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13">
                  <a:moveTo>
                    <a:pt x="0" y="67"/>
                  </a:moveTo>
                  <a:cubicBezTo>
                    <a:pt x="0" y="77"/>
                    <a:pt x="2" y="86"/>
                    <a:pt x="5" y="95"/>
                  </a:cubicBezTo>
                  <a:cubicBezTo>
                    <a:pt x="8" y="103"/>
                    <a:pt x="12" y="111"/>
                    <a:pt x="18" y="118"/>
                  </a:cubicBezTo>
                  <a:cubicBezTo>
                    <a:pt x="12" y="130"/>
                    <a:pt x="8" y="143"/>
                    <a:pt x="7" y="157"/>
                  </a:cubicBezTo>
                  <a:cubicBezTo>
                    <a:pt x="7" y="169"/>
                    <a:pt x="7" y="169"/>
                    <a:pt x="7" y="169"/>
                  </a:cubicBezTo>
                  <a:cubicBezTo>
                    <a:pt x="8" y="177"/>
                    <a:pt x="9" y="185"/>
                    <a:pt x="12" y="193"/>
                  </a:cubicBezTo>
                  <a:cubicBezTo>
                    <a:pt x="15" y="200"/>
                    <a:pt x="21" y="207"/>
                    <a:pt x="29" y="213"/>
                  </a:cubicBezTo>
                  <a:cubicBezTo>
                    <a:pt x="26" y="207"/>
                    <a:pt x="23" y="201"/>
                    <a:pt x="21" y="194"/>
                  </a:cubicBezTo>
                  <a:cubicBezTo>
                    <a:pt x="19" y="187"/>
                    <a:pt x="17" y="180"/>
                    <a:pt x="17" y="173"/>
                  </a:cubicBezTo>
                  <a:cubicBezTo>
                    <a:pt x="17" y="170"/>
                    <a:pt x="18" y="166"/>
                    <a:pt x="18" y="162"/>
                  </a:cubicBezTo>
                  <a:cubicBezTo>
                    <a:pt x="19" y="158"/>
                    <a:pt x="20" y="153"/>
                    <a:pt x="21" y="147"/>
                  </a:cubicBezTo>
                  <a:cubicBezTo>
                    <a:pt x="23" y="142"/>
                    <a:pt x="26" y="136"/>
                    <a:pt x="29" y="131"/>
                  </a:cubicBezTo>
                  <a:cubicBezTo>
                    <a:pt x="29" y="109"/>
                    <a:pt x="29" y="109"/>
                    <a:pt x="29" y="109"/>
                  </a:cubicBezTo>
                  <a:cubicBezTo>
                    <a:pt x="24" y="105"/>
                    <a:pt x="20" y="98"/>
                    <a:pt x="16" y="90"/>
                  </a:cubicBezTo>
                  <a:cubicBezTo>
                    <a:pt x="13" y="81"/>
                    <a:pt x="12" y="73"/>
                    <a:pt x="12" y="65"/>
                  </a:cubicBezTo>
                  <a:cubicBezTo>
                    <a:pt x="12" y="59"/>
                    <a:pt x="12" y="54"/>
                    <a:pt x="13" y="50"/>
                  </a:cubicBezTo>
                  <a:cubicBezTo>
                    <a:pt x="13" y="45"/>
                    <a:pt x="14" y="41"/>
                    <a:pt x="16" y="37"/>
                  </a:cubicBezTo>
                  <a:cubicBezTo>
                    <a:pt x="17" y="33"/>
                    <a:pt x="19" y="29"/>
                    <a:pt x="21" y="24"/>
                  </a:cubicBezTo>
                  <a:cubicBezTo>
                    <a:pt x="23" y="20"/>
                    <a:pt x="26" y="16"/>
                    <a:pt x="29" y="10"/>
                  </a:cubicBezTo>
                  <a:cubicBezTo>
                    <a:pt x="29" y="0"/>
                    <a:pt x="29" y="0"/>
                    <a:pt x="29" y="0"/>
                  </a:cubicBezTo>
                  <a:cubicBezTo>
                    <a:pt x="20" y="10"/>
                    <a:pt x="13" y="20"/>
                    <a:pt x="8" y="31"/>
                  </a:cubicBezTo>
                  <a:cubicBezTo>
                    <a:pt x="3" y="43"/>
                    <a:pt x="0" y="55"/>
                    <a:pt x="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9"/>
            <p:cNvSpPr>
              <a:spLocks/>
            </p:cNvSpPr>
            <p:nvPr/>
          </p:nvSpPr>
          <p:spPr bwMode="auto">
            <a:xfrm>
              <a:off x="1292822" y="2598786"/>
              <a:ext cx="340242" cy="165523"/>
            </a:xfrm>
            <a:custGeom>
              <a:avLst/>
              <a:gdLst>
                <a:gd name="T0" fmla="*/ 90 w 168"/>
                <a:gd name="T1" fmla="*/ 82 h 82"/>
                <a:gd name="T2" fmla="*/ 134 w 168"/>
                <a:gd name="T3" fmla="*/ 52 h 82"/>
                <a:gd name="T4" fmla="*/ 143 w 168"/>
                <a:gd name="T5" fmla="*/ 36 h 82"/>
                <a:gd name="T6" fmla="*/ 161 w 168"/>
                <a:gd name="T7" fmla="*/ 27 h 82"/>
                <a:gd name="T8" fmla="*/ 149 w 168"/>
                <a:gd name="T9" fmla="*/ 19 h 82"/>
                <a:gd name="T10" fmla="*/ 129 w 168"/>
                <a:gd name="T11" fmla="*/ 29 h 82"/>
                <a:gd name="T12" fmla="*/ 118 w 168"/>
                <a:gd name="T13" fmla="*/ 51 h 82"/>
                <a:gd name="T14" fmla="*/ 88 w 168"/>
                <a:gd name="T15" fmla="*/ 75 h 82"/>
                <a:gd name="T16" fmla="*/ 60 w 168"/>
                <a:gd name="T17" fmla="*/ 52 h 82"/>
                <a:gd name="T18" fmla="*/ 73 w 168"/>
                <a:gd name="T19" fmla="*/ 37 h 82"/>
                <a:gd name="T20" fmla="*/ 73 w 168"/>
                <a:gd name="T21" fmla="*/ 59 h 82"/>
                <a:gd name="T22" fmla="*/ 99 w 168"/>
                <a:gd name="T23" fmla="*/ 59 h 82"/>
                <a:gd name="T24" fmla="*/ 110 w 168"/>
                <a:gd name="T25" fmla="*/ 36 h 82"/>
                <a:gd name="T26" fmla="*/ 115 w 168"/>
                <a:gd name="T27" fmla="*/ 19 h 82"/>
                <a:gd name="T28" fmla="*/ 106 w 168"/>
                <a:gd name="T29" fmla="*/ 9 h 82"/>
                <a:gd name="T30" fmla="*/ 85 w 168"/>
                <a:gd name="T31" fmla="*/ 6 h 82"/>
                <a:gd name="T32" fmla="*/ 75 w 168"/>
                <a:gd name="T33" fmla="*/ 8 h 82"/>
                <a:gd name="T34" fmla="*/ 46 w 168"/>
                <a:gd name="T35" fmla="*/ 13 h 82"/>
                <a:gd name="T36" fmla="*/ 7 w 168"/>
                <a:gd name="T37" fmla="*/ 0 h 82"/>
                <a:gd name="T38" fmla="*/ 9 w 168"/>
                <a:gd name="T39" fmla="*/ 17 h 82"/>
                <a:gd name="T40" fmla="*/ 20 w 168"/>
                <a:gd name="T41" fmla="*/ 43 h 82"/>
                <a:gd name="T42" fmla="*/ 36 w 168"/>
                <a:gd name="T43" fmla="*/ 50 h 82"/>
                <a:gd name="T44" fmla="*/ 28 w 168"/>
                <a:gd name="T45" fmla="*/ 33 h 82"/>
                <a:gd name="T46" fmla="*/ 15 w 168"/>
                <a:gd name="T47" fmla="*/ 30 h 82"/>
                <a:gd name="T48" fmla="*/ 34 w 168"/>
                <a:gd name="T49" fmla="*/ 19 h 82"/>
                <a:gd name="T50" fmla="*/ 53 w 168"/>
                <a:gd name="T51" fmla="*/ 20 h 82"/>
                <a:gd name="T52" fmla="*/ 73 w 168"/>
                <a:gd name="T53" fmla="*/ 18 h 82"/>
                <a:gd name="T54" fmla="*/ 94 w 168"/>
                <a:gd name="T55" fmla="*/ 24 h 82"/>
                <a:gd name="T56" fmla="*/ 95 w 168"/>
                <a:gd name="T57" fmla="*/ 51 h 82"/>
                <a:gd name="T58" fmla="*/ 79 w 168"/>
                <a:gd name="T59" fmla="*/ 52 h 82"/>
                <a:gd name="T60" fmla="*/ 80 w 168"/>
                <a:gd name="T61" fmla="*/ 39 h 82"/>
                <a:gd name="T62" fmla="*/ 79 w 168"/>
                <a:gd name="T63" fmla="*/ 30 h 82"/>
                <a:gd name="T64" fmla="*/ 54 w 168"/>
                <a:gd name="T65" fmla="*/ 34 h 82"/>
                <a:gd name="T66" fmla="*/ 53 w 168"/>
                <a:gd name="T67" fmla="*/ 6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8" h="82">
                  <a:moveTo>
                    <a:pt x="67" y="77"/>
                  </a:moveTo>
                  <a:cubicBezTo>
                    <a:pt x="73" y="80"/>
                    <a:pt x="81" y="82"/>
                    <a:pt x="90" y="82"/>
                  </a:cubicBezTo>
                  <a:cubicBezTo>
                    <a:pt x="102" y="82"/>
                    <a:pt x="111" y="79"/>
                    <a:pt x="118" y="73"/>
                  </a:cubicBezTo>
                  <a:cubicBezTo>
                    <a:pt x="125" y="67"/>
                    <a:pt x="130" y="60"/>
                    <a:pt x="134" y="52"/>
                  </a:cubicBezTo>
                  <a:cubicBezTo>
                    <a:pt x="136" y="48"/>
                    <a:pt x="137" y="45"/>
                    <a:pt x="138" y="43"/>
                  </a:cubicBezTo>
                  <a:cubicBezTo>
                    <a:pt x="139" y="41"/>
                    <a:pt x="141" y="39"/>
                    <a:pt x="143" y="36"/>
                  </a:cubicBezTo>
                  <a:cubicBezTo>
                    <a:pt x="145" y="33"/>
                    <a:pt x="148" y="31"/>
                    <a:pt x="151" y="29"/>
                  </a:cubicBezTo>
                  <a:cubicBezTo>
                    <a:pt x="154" y="27"/>
                    <a:pt x="157" y="27"/>
                    <a:pt x="161" y="27"/>
                  </a:cubicBezTo>
                  <a:cubicBezTo>
                    <a:pt x="163" y="27"/>
                    <a:pt x="166" y="27"/>
                    <a:pt x="168" y="28"/>
                  </a:cubicBezTo>
                  <a:cubicBezTo>
                    <a:pt x="163" y="22"/>
                    <a:pt x="157" y="19"/>
                    <a:pt x="149" y="19"/>
                  </a:cubicBezTo>
                  <a:cubicBezTo>
                    <a:pt x="144" y="19"/>
                    <a:pt x="140" y="20"/>
                    <a:pt x="137" y="22"/>
                  </a:cubicBezTo>
                  <a:cubicBezTo>
                    <a:pt x="134" y="24"/>
                    <a:pt x="131" y="26"/>
                    <a:pt x="129" y="29"/>
                  </a:cubicBezTo>
                  <a:cubicBezTo>
                    <a:pt x="127" y="33"/>
                    <a:pt x="124" y="37"/>
                    <a:pt x="122" y="42"/>
                  </a:cubicBezTo>
                  <a:cubicBezTo>
                    <a:pt x="120" y="47"/>
                    <a:pt x="118" y="50"/>
                    <a:pt x="118" y="51"/>
                  </a:cubicBezTo>
                  <a:cubicBezTo>
                    <a:pt x="115" y="57"/>
                    <a:pt x="111" y="63"/>
                    <a:pt x="106" y="68"/>
                  </a:cubicBezTo>
                  <a:cubicBezTo>
                    <a:pt x="101" y="72"/>
                    <a:pt x="95" y="75"/>
                    <a:pt x="88" y="75"/>
                  </a:cubicBezTo>
                  <a:cubicBezTo>
                    <a:pt x="80" y="75"/>
                    <a:pt x="73" y="73"/>
                    <a:pt x="68" y="69"/>
                  </a:cubicBezTo>
                  <a:cubicBezTo>
                    <a:pt x="63" y="64"/>
                    <a:pt x="60" y="59"/>
                    <a:pt x="60" y="52"/>
                  </a:cubicBezTo>
                  <a:cubicBezTo>
                    <a:pt x="60" y="48"/>
                    <a:pt x="61" y="45"/>
                    <a:pt x="63" y="42"/>
                  </a:cubicBezTo>
                  <a:cubicBezTo>
                    <a:pt x="66" y="39"/>
                    <a:pt x="69" y="37"/>
                    <a:pt x="73" y="37"/>
                  </a:cubicBezTo>
                  <a:cubicBezTo>
                    <a:pt x="70" y="41"/>
                    <a:pt x="69" y="45"/>
                    <a:pt x="69" y="49"/>
                  </a:cubicBezTo>
                  <a:cubicBezTo>
                    <a:pt x="69" y="53"/>
                    <a:pt x="70" y="56"/>
                    <a:pt x="73" y="59"/>
                  </a:cubicBezTo>
                  <a:cubicBezTo>
                    <a:pt x="77" y="61"/>
                    <a:pt x="81" y="63"/>
                    <a:pt x="86" y="63"/>
                  </a:cubicBezTo>
                  <a:cubicBezTo>
                    <a:pt x="91" y="63"/>
                    <a:pt x="95" y="61"/>
                    <a:pt x="99" y="59"/>
                  </a:cubicBezTo>
                  <a:cubicBezTo>
                    <a:pt x="103" y="56"/>
                    <a:pt x="106" y="53"/>
                    <a:pt x="108" y="49"/>
                  </a:cubicBezTo>
                  <a:cubicBezTo>
                    <a:pt x="109" y="44"/>
                    <a:pt x="110" y="40"/>
                    <a:pt x="110" y="36"/>
                  </a:cubicBezTo>
                  <a:cubicBezTo>
                    <a:pt x="110" y="33"/>
                    <a:pt x="110" y="31"/>
                    <a:pt x="109" y="28"/>
                  </a:cubicBezTo>
                  <a:cubicBezTo>
                    <a:pt x="113" y="26"/>
                    <a:pt x="115" y="23"/>
                    <a:pt x="115" y="19"/>
                  </a:cubicBezTo>
                  <a:cubicBezTo>
                    <a:pt x="115" y="16"/>
                    <a:pt x="114" y="14"/>
                    <a:pt x="112" y="12"/>
                  </a:cubicBezTo>
                  <a:cubicBezTo>
                    <a:pt x="110" y="10"/>
                    <a:pt x="108" y="9"/>
                    <a:pt x="106" y="9"/>
                  </a:cubicBezTo>
                  <a:cubicBezTo>
                    <a:pt x="103" y="9"/>
                    <a:pt x="100" y="9"/>
                    <a:pt x="98" y="10"/>
                  </a:cubicBezTo>
                  <a:cubicBezTo>
                    <a:pt x="94" y="8"/>
                    <a:pt x="90" y="6"/>
                    <a:pt x="85" y="6"/>
                  </a:cubicBezTo>
                  <a:cubicBezTo>
                    <a:pt x="84" y="6"/>
                    <a:pt x="83" y="6"/>
                    <a:pt x="81" y="7"/>
                  </a:cubicBezTo>
                  <a:cubicBezTo>
                    <a:pt x="80" y="7"/>
                    <a:pt x="78" y="7"/>
                    <a:pt x="75" y="8"/>
                  </a:cubicBezTo>
                  <a:cubicBezTo>
                    <a:pt x="72" y="9"/>
                    <a:pt x="70" y="10"/>
                    <a:pt x="67" y="10"/>
                  </a:cubicBezTo>
                  <a:cubicBezTo>
                    <a:pt x="58" y="12"/>
                    <a:pt x="51" y="13"/>
                    <a:pt x="46" y="13"/>
                  </a:cubicBezTo>
                  <a:cubicBezTo>
                    <a:pt x="40" y="13"/>
                    <a:pt x="34" y="12"/>
                    <a:pt x="27" y="10"/>
                  </a:cubicBezTo>
                  <a:cubicBezTo>
                    <a:pt x="20" y="8"/>
                    <a:pt x="13" y="4"/>
                    <a:pt x="7" y="0"/>
                  </a:cubicBezTo>
                  <a:cubicBezTo>
                    <a:pt x="8" y="2"/>
                    <a:pt x="8" y="5"/>
                    <a:pt x="8" y="8"/>
                  </a:cubicBezTo>
                  <a:cubicBezTo>
                    <a:pt x="9" y="12"/>
                    <a:pt x="9" y="14"/>
                    <a:pt x="9" y="17"/>
                  </a:cubicBezTo>
                  <a:cubicBezTo>
                    <a:pt x="9" y="25"/>
                    <a:pt x="6" y="32"/>
                    <a:pt x="0" y="38"/>
                  </a:cubicBezTo>
                  <a:cubicBezTo>
                    <a:pt x="7" y="38"/>
                    <a:pt x="14" y="40"/>
                    <a:pt x="20" y="43"/>
                  </a:cubicBezTo>
                  <a:cubicBezTo>
                    <a:pt x="26" y="46"/>
                    <a:pt x="31" y="51"/>
                    <a:pt x="35" y="57"/>
                  </a:cubicBezTo>
                  <a:cubicBezTo>
                    <a:pt x="36" y="55"/>
                    <a:pt x="36" y="53"/>
                    <a:pt x="36" y="50"/>
                  </a:cubicBezTo>
                  <a:cubicBezTo>
                    <a:pt x="36" y="47"/>
                    <a:pt x="36" y="44"/>
                    <a:pt x="34" y="41"/>
                  </a:cubicBezTo>
                  <a:cubicBezTo>
                    <a:pt x="33" y="38"/>
                    <a:pt x="31" y="35"/>
                    <a:pt x="28" y="33"/>
                  </a:cubicBezTo>
                  <a:cubicBezTo>
                    <a:pt x="25" y="31"/>
                    <a:pt x="22" y="30"/>
                    <a:pt x="19" y="30"/>
                  </a:cubicBezTo>
                  <a:cubicBezTo>
                    <a:pt x="18" y="30"/>
                    <a:pt x="16" y="30"/>
                    <a:pt x="15" y="30"/>
                  </a:cubicBezTo>
                  <a:cubicBezTo>
                    <a:pt x="17" y="25"/>
                    <a:pt x="18" y="19"/>
                    <a:pt x="18" y="14"/>
                  </a:cubicBezTo>
                  <a:cubicBezTo>
                    <a:pt x="24" y="16"/>
                    <a:pt x="29" y="18"/>
                    <a:pt x="34" y="19"/>
                  </a:cubicBezTo>
                  <a:cubicBezTo>
                    <a:pt x="40" y="20"/>
                    <a:pt x="43" y="20"/>
                    <a:pt x="46" y="20"/>
                  </a:cubicBezTo>
                  <a:cubicBezTo>
                    <a:pt x="47" y="20"/>
                    <a:pt x="50" y="20"/>
                    <a:pt x="53" y="20"/>
                  </a:cubicBezTo>
                  <a:cubicBezTo>
                    <a:pt x="57" y="20"/>
                    <a:pt x="60" y="20"/>
                    <a:pt x="64" y="19"/>
                  </a:cubicBezTo>
                  <a:cubicBezTo>
                    <a:pt x="68" y="19"/>
                    <a:pt x="71" y="19"/>
                    <a:pt x="73" y="18"/>
                  </a:cubicBezTo>
                  <a:cubicBezTo>
                    <a:pt x="74" y="18"/>
                    <a:pt x="76" y="18"/>
                    <a:pt x="78" y="18"/>
                  </a:cubicBezTo>
                  <a:cubicBezTo>
                    <a:pt x="84" y="18"/>
                    <a:pt x="90" y="20"/>
                    <a:pt x="94" y="24"/>
                  </a:cubicBezTo>
                  <a:cubicBezTo>
                    <a:pt x="98" y="28"/>
                    <a:pt x="100" y="32"/>
                    <a:pt x="100" y="38"/>
                  </a:cubicBezTo>
                  <a:cubicBezTo>
                    <a:pt x="100" y="44"/>
                    <a:pt x="99" y="48"/>
                    <a:pt x="95" y="51"/>
                  </a:cubicBezTo>
                  <a:cubicBezTo>
                    <a:pt x="92" y="54"/>
                    <a:pt x="89" y="55"/>
                    <a:pt x="85" y="55"/>
                  </a:cubicBezTo>
                  <a:cubicBezTo>
                    <a:pt x="82" y="55"/>
                    <a:pt x="80" y="54"/>
                    <a:pt x="79" y="52"/>
                  </a:cubicBezTo>
                  <a:cubicBezTo>
                    <a:pt x="77" y="50"/>
                    <a:pt x="76" y="49"/>
                    <a:pt x="76" y="47"/>
                  </a:cubicBezTo>
                  <a:cubicBezTo>
                    <a:pt x="76" y="44"/>
                    <a:pt x="78" y="42"/>
                    <a:pt x="80" y="39"/>
                  </a:cubicBezTo>
                  <a:cubicBezTo>
                    <a:pt x="83" y="37"/>
                    <a:pt x="86" y="36"/>
                    <a:pt x="89" y="35"/>
                  </a:cubicBezTo>
                  <a:cubicBezTo>
                    <a:pt x="86" y="33"/>
                    <a:pt x="83" y="31"/>
                    <a:pt x="79" y="30"/>
                  </a:cubicBezTo>
                  <a:cubicBezTo>
                    <a:pt x="76" y="28"/>
                    <a:pt x="72" y="28"/>
                    <a:pt x="69" y="28"/>
                  </a:cubicBezTo>
                  <a:cubicBezTo>
                    <a:pt x="63" y="28"/>
                    <a:pt x="59" y="30"/>
                    <a:pt x="54" y="34"/>
                  </a:cubicBezTo>
                  <a:cubicBezTo>
                    <a:pt x="50" y="38"/>
                    <a:pt x="48" y="43"/>
                    <a:pt x="48" y="49"/>
                  </a:cubicBezTo>
                  <a:cubicBezTo>
                    <a:pt x="48" y="54"/>
                    <a:pt x="50" y="59"/>
                    <a:pt x="53" y="64"/>
                  </a:cubicBezTo>
                  <a:cubicBezTo>
                    <a:pt x="56" y="69"/>
                    <a:pt x="61" y="73"/>
                    <a:pt x="67"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30"/>
            <p:cNvSpPr>
              <a:spLocks/>
            </p:cNvSpPr>
            <p:nvPr/>
          </p:nvSpPr>
          <p:spPr bwMode="auto">
            <a:xfrm>
              <a:off x="1643573" y="2604041"/>
              <a:ext cx="48606" cy="47292"/>
            </a:xfrm>
            <a:custGeom>
              <a:avLst/>
              <a:gdLst>
                <a:gd name="T0" fmla="*/ 9 w 24"/>
                <a:gd name="T1" fmla="*/ 23 h 23"/>
                <a:gd name="T2" fmla="*/ 15 w 24"/>
                <a:gd name="T3" fmla="*/ 19 h 23"/>
                <a:gd name="T4" fmla="*/ 20 w 24"/>
                <a:gd name="T5" fmla="*/ 12 h 23"/>
                <a:gd name="T6" fmla="*/ 24 w 24"/>
                <a:gd name="T7" fmla="*/ 0 h 23"/>
                <a:gd name="T8" fmla="*/ 7 w 24"/>
                <a:gd name="T9" fmla="*/ 7 h 23"/>
                <a:gd name="T10" fmla="*/ 0 w 24"/>
                <a:gd name="T11" fmla="*/ 14 h 23"/>
                <a:gd name="T12" fmla="*/ 2 w 24"/>
                <a:gd name="T13" fmla="*/ 21 h 23"/>
                <a:gd name="T14" fmla="*/ 9 w 24"/>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3">
                  <a:moveTo>
                    <a:pt x="9" y="23"/>
                  </a:moveTo>
                  <a:cubicBezTo>
                    <a:pt x="11" y="23"/>
                    <a:pt x="14" y="22"/>
                    <a:pt x="15" y="19"/>
                  </a:cubicBezTo>
                  <a:cubicBezTo>
                    <a:pt x="17" y="17"/>
                    <a:pt x="19" y="14"/>
                    <a:pt x="20" y="12"/>
                  </a:cubicBezTo>
                  <a:cubicBezTo>
                    <a:pt x="21" y="9"/>
                    <a:pt x="22" y="5"/>
                    <a:pt x="24" y="0"/>
                  </a:cubicBezTo>
                  <a:cubicBezTo>
                    <a:pt x="17" y="2"/>
                    <a:pt x="12" y="4"/>
                    <a:pt x="7" y="7"/>
                  </a:cubicBezTo>
                  <a:cubicBezTo>
                    <a:pt x="2" y="9"/>
                    <a:pt x="0" y="12"/>
                    <a:pt x="0" y="14"/>
                  </a:cubicBezTo>
                  <a:cubicBezTo>
                    <a:pt x="0" y="17"/>
                    <a:pt x="0" y="19"/>
                    <a:pt x="2" y="21"/>
                  </a:cubicBezTo>
                  <a:cubicBezTo>
                    <a:pt x="4" y="22"/>
                    <a:pt x="6" y="23"/>
                    <a:pt x="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31"/>
            <p:cNvSpPr>
              <a:spLocks/>
            </p:cNvSpPr>
            <p:nvPr/>
          </p:nvSpPr>
          <p:spPr bwMode="auto">
            <a:xfrm>
              <a:off x="1525342" y="2659215"/>
              <a:ext cx="172092" cy="325792"/>
            </a:xfrm>
            <a:custGeom>
              <a:avLst/>
              <a:gdLst>
                <a:gd name="T0" fmla="*/ 40 w 85"/>
                <a:gd name="T1" fmla="*/ 29 h 161"/>
                <a:gd name="T2" fmla="*/ 16 w 85"/>
                <a:gd name="T3" fmla="*/ 42 h 161"/>
                <a:gd name="T4" fmla="*/ 0 w 85"/>
                <a:gd name="T5" fmla="*/ 76 h 161"/>
                <a:gd name="T6" fmla="*/ 18 w 85"/>
                <a:gd name="T7" fmla="*/ 111 h 161"/>
                <a:gd name="T8" fmla="*/ 50 w 85"/>
                <a:gd name="T9" fmla="*/ 109 h 161"/>
                <a:gd name="T10" fmla="*/ 54 w 85"/>
                <a:gd name="T11" fmla="*/ 85 h 161"/>
                <a:gd name="T12" fmla="*/ 44 w 85"/>
                <a:gd name="T13" fmla="*/ 84 h 161"/>
                <a:gd name="T14" fmla="*/ 30 w 85"/>
                <a:gd name="T15" fmla="*/ 86 h 161"/>
                <a:gd name="T16" fmla="*/ 32 w 85"/>
                <a:gd name="T17" fmla="*/ 70 h 161"/>
                <a:gd name="T18" fmla="*/ 56 w 85"/>
                <a:gd name="T19" fmla="*/ 68 h 161"/>
                <a:gd name="T20" fmla="*/ 66 w 85"/>
                <a:gd name="T21" fmla="*/ 87 h 161"/>
                <a:gd name="T22" fmla="*/ 63 w 85"/>
                <a:gd name="T23" fmla="*/ 118 h 161"/>
                <a:gd name="T24" fmla="*/ 71 w 85"/>
                <a:gd name="T25" fmla="*/ 144 h 161"/>
                <a:gd name="T26" fmla="*/ 53 w 85"/>
                <a:gd name="T27" fmla="*/ 147 h 161"/>
                <a:gd name="T28" fmla="*/ 50 w 85"/>
                <a:gd name="T29" fmla="*/ 134 h 161"/>
                <a:gd name="T30" fmla="*/ 32 w 85"/>
                <a:gd name="T31" fmla="*/ 126 h 161"/>
                <a:gd name="T32" fmla="*/ 40 w 85"/>
                <a:gd name="T33" fmla="*/ 142 h 161"/>
                <a:gd name="T34" fmla="*/ 67 w 85"/>
                <a:gd name="T35" fmla="*/ 153 h 161"/>
                <a:gd name="T36" fmla="*/ 75 w 85"/>
                <a:gd name="T37" fmla="*/ 137 h 161"/>
                <a:gd name="T38" fmla="*/ 72 w 85"/>
                <a:gd name="T39" fmla="*/ 108 h 161"/>
                <a:gd name="T40" fmla="*/ 77 w 85"/>
                <a:gd name="T41" fmla="*/ 95 h 161"/>
                <a:gd name="T42" fmla="*/ 74 w 85"/>
                <a:gd name="T43" fmla="*/ 68 h 161"/>
                <a:gd name="T44" fmla="*/ 73 w 85"/>
                <a:gd name="T45" fmla="*/ 54 h 161"/>
                <a:gd name="T46" fmla="*/ 56 w 85"/>
                <a:gd name="T47" fmla="*/ 57 h 161"/>
                <a:gd name="T48" fmla="*/ 34 w 85"/>
                <a:gd name="T49" fmla="*/ 58 h 161"/>
                <a:gd name="T50" fmla="*/ 19 w 85"/>
                <a:gd name="T51" fmla="*/ 79 h 161"/>
                <a:gd name="T52" fmla="*/ 33 w 85"/>
                <a:gd name="T53" fmla="*/ 96 h 161"/>
                <a:gd name="T54" fmla="*/ 41 w 85"/>
                <a:gd name="T55" fmla="*/ 101 h 161"/>
                <a:gd name="T56" fmla="*/ 13 w 85"/>
                <a:gd name="T57" fmla="*/ 96 h 161"/>
                <a:gd name="T58" fmla="*/ 14 w 85"/>
                <a:gd name="T59" fmla="*/ 60 h 161"/>
                <a:gd name="T60" fmla="*/ 41 w 85"/>
                <a:gd name="T61" fmla="*/ 45 h 161"/>
                <a:gd name="T62" fmla="*/ 62 w 85"/>
                <a:gd name="T63" fmla="*/ 30 h 161"/>
                <a:gd name="T64" fmla="*/ 56 w 85"/>
                <a:gd name="T65" fmla="*/ 0 h 161"/>
                <a:gd name="T66" fmla="*/ 54 w 85"/>
                <a:gd name="T67" fmla="*/ 1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5" h="161">
                  <a:moveTo>
                    <a:pt x="47" y="24"/>
                  </a:moveTo>
                  <a:cubicBezTo>
                    <a:pt x="44" y="26"/>
                    <a:pt x="42" y="28"/>
                    <a:pt x="40" y="29"/>
                  </a:cubicBezTo>
                  <a:cubicBezTo>
                    <a:pt x="38" y="30"/>
                    <a:pt x="35" y="31"/>
                    <a:pt x="31" y="33"/>
                  </a:cubicBezTo>
                  <a:cubicBezTo>
                    <a:pt x="25" y="35"/>
                    <a:pt x="21" y="38"/>
                    <a:pt x="16" y="42"/>
                  </a:cubicBezTo>
                  <a:cubicBezTo>
                    <a:pt x="11" y="45"/>
                    <a:pt x="7" y="49"/>
                    <a:pt x="4" y="55"/>
                  </a:cubicBezTo>
                  <a:cubicBezTo>
                    <a:pt x="1" y="61"/>
                    <a:pt x="0" y="67"/>
                    <a:pt x="0" y="76"/>
                  </a:cubicBezTo>
                  <a:cubicBezTo>
                    <a:pt x="0" y="84"/>
                    <a:pt x="1" y="91"/>
                    <a:pt x="5" y="97"/>
                  </a:cubicBezTo>
                  <a:cubicBezTo>
                    <a:pt x="8" y="103"/>
                    <a:pt x="13" y="108"/>
                    <a:pt x="18" y="111"/>
                  </a:cubicBezTo>
                  <a:cubicBezTo>
                    <a:pt x="23" y="114"/>
                    <a:pt x="28" y="115"/>
                    <a:pt x="34" y="115"/>
                  </a:cubicBezTo>
                  <a:cubicBezTo>
                    <a:pt x="40" y="115"/>
                    <a:pt x="46" y="113"/>
                    <a:pt x="50" y="109"/>
                  </a:cubicBezTo>
                  <a:cubicBezTo>
                    <a:pt x="54" y="105"/>
                    <a:pt x="56" y="101"/>
                    <a:pt x="56" y="95"/>
                  </a:cubicBezTo>
                  <a:cubicBezTo>
                    <a:pt x="56" y="92"/>
                    <a:pt x="55" y="89"/>
                    <a:pt x="54" y="85"/>
                  </a:cubicBezTo>
                  <a:cubicBezTo>
                    <a:pt x="53" y="82"/>
                    <a:pt x="51" y="79"/>
                    <a:pt x="48" y="76"/>
                  </a:cubicBezTo>
                  <a:cubicBezTo>
                    <a:pt x="48" y="79"/>
                    <a:pt x="46" y="82"/>
                    <a:pt x="44" y="84"/>
                  </a:cubicBezTo>
                  <a:cubicBezTo>
                    <a:pt x="41" y="87"/>
                    <a:pt x="39" y="88"/>
                    <a:pt x="36" y="88"/>
                  </a:cubicBezTo>
                  <a:cubicBezTo>
                    <a:pt x="34" y="88"/>
                    <a:pt x="32" y="87"/>
                    <a:pt x="30" y="86"/>
                  </a:cubicBezTo>
                  <a:cubicBezTo>
                    <a:pt x="28" y="84"/>
                    <a:pt x="27" y="82"/>
                    <a:pt x="27" y="80"/>
                  </a:cubicBezTo>
                  <a:cubicBezTo>
                    <a:pt x="27" y="76"/>
                    <a:pt x="29" y="73"/>
                    <a:pt x="32" y="70"/>
                  </a:cubicBezTo>
                  <a:cubicBezTo>
                    <a:pt x="35" y="67"/>
                    <a:pt x="39" y="65"/>
                    <a:pt x="45" y="65"/>
                  </a:cubicBezTo>
                  <a:cubicBezTo>
                    <a:pt x="49" y="65"/>
                    <a:pt x="52" y="66"/>
                    <a:pt x="56" y="68"/>
                  </a:cubicBezTo>
                  <a:cubicBezTo>
                    <a:pt x="59" y="70"/>
                    <a:pt x="61" y="72"/>
                    <a:pt x="63" y="76"/>
                  </a:cubicBezTo>
                  <a:cubicBezTo>
                    <a:pt x="65" y="79"/>
                    <a:pt x="66" y="83"/>
                    <a:pt x="66" y="87"/>
                  </a:cubicBezTo>
                  <a:cubicBezTo>
                    <a:pt x="66" y="89"/>
                    <a:pt x="65" y="94"/>
                    <a:pt x="65" y="102"/>
                  </a:cubicBezTo>
                  <a:cubicBezTo>
                    <a:pt x="64" y="110"/>
                    <a:pt x="63" y="115"/>
                    <a:pt x="63" y="118"/>
                  </a:cubicBezTo>
                  <a:cubicBezTo>
                    <a:pt x="63" y="120"/>
                    <a:pt x="64" y="123"/>
                    <a:pt x="65" y="129"/>
                  </a:cubicBezTo>
                  <a:cubicBezTo>
                    <a:pt x="66" y="134"/>
                    <a:pt x="68" y="139"/>
                    <a:pt x="71" y="144"/>
                  </a:cubicBezTo>
                  <a:cubicBezTo>
                    <a:pt x="67" y="144"/>
                    <a:pt x="65" y="144"/>
                    <a:pt x="63" y="144"/>
                  </a:cubicBezTo>
                  <a:cubicBezTo>
                    <a:pt x="60" y="145"/>
                    <a:pt x="57" y="146"/>
                    <a:pt x="53" y="147"/>
                  </a:cubicBezTo>
                  <a:cubicBezTo>
                    <a:pt x="53" y="146"/>
                    <a:pt x="54" y="144"/>
                    <a:pt x="54" y="143"/>
                  </a:cubicBezTo>
                  <a:cubicBezTo>
                    <a:pt x="54" y="140"/>
                    <a:pt x="53" y="137"/>
                    <a:pt x="50" y="134"/>
                  </a:cubicBezTo>
                  <a:cubicBezTo>
                    <a:pt x="48" y="132"/>
                    <a:pt x="45" y="130"/>
                    <a:pt x="42" y="129"/>
                  </a:cubicBezTo>
                  <a:cubicBezTo>
                    <a:pt x="39" y="127"/>
                    <a:pt x="35" y="126"/>
                    <a:pt x="32" y="126"/>
                  </a:cubicBezTo>
                  <a:cubicBezTo>
                    <a:pt x="29" y="126"/>
                    <a:pt x="27" y="127"/>
                    <a:pt x="25" y="128"/>
                  </a:cubicBezTo>
                  <a:cubicBezTo>
                    <a:pt x="31" y="132"/>
                    <a:pt x="36" y="137"/>
                    <a:pt x="40" y="142"/>
                  </a:cubicBezTo>
                  <a:cubicBezTo>
                    <a:pt x="43" y="148"/>
                    <a:pt x="45" y="154"/>
                    <a:pt x="45" y="161"/>
                  </a:cubicBezTo>
                  <a:cubicBezTo>
                    <a:pt x="52" y="156"/>
                    <a:pt x="59" y="153"/>
                    <a:pt x="67" y="153"/>
                  </a:cubicBezTo>
                  <a:cubicBezTo>
                    <a:pt x="73" y="153"/>
                    <a:pt x="79" y="153"/>
                    <a:pt x="85" y="154"/>
                  </a:cubicBezTo>
                  <a:cubicBezTo>
                    <a:pt x="81" y="149"/>
                    <a:pt x="78" y="144"/>
                    <a:pt x="75" y="137"/>
                  </a:cubicBezTo>
                  <a:cubicBezTo>
                    <a:pt x="72" y="130"/>
                    <a:pt x="71" y="124"/>
                    <a:pt x="71" y="118"/>
                  </a:cubicBezTo>
                  <a:cubicBezTo>
                    <a:pt x="71" y="113"/>
                    <a:pt x="71" y="110"/>
                    <a:pt x="72" y="108"/>
                  </a:cubicBezTo>
                  <a:cubicBezTo>
                    <a:pt x="72" y="106"/>
                    <a:pt x="73" y="105"/>
                    <a:pt x="75" y="103"/>
                  </a:cubicBezTo>
                  <a:cubicBezTo>
                    <a:pt x="76" y="101"/>
                    <a:pt x="77" y="98"/>
                    <a:pt x="77" y="95"/>
                  </a:cubicBezTo>
                  <a:cubicBezTo>
                    <a:pt x="78" y="92"/>
                    <a:pt x="78" y="87"/>
                    <a:pt x="78" y="80"/>
                  </a:cubicBezTo>
                  <a:cubicBezTo>
                    <a:pt x="78" y="75"/>
                    <a:pt x="77" y="71"/>
                    <a:pt x="74" y="68"/>
                  </a:cubicBezTo>
                  <a:cubicBezTo>
                    <a:pt x="75" y="65"/>
                    <a:pt x="76" y="63"/>
                    <a:pt x="76" y="60"/>
                  </a:cubicBezTo>
                  <a:cubicBezTo>
                    <a:pt x="76" y="58"/>
                    <a:pt x="75" y="56"/>
                    <a:pt x="73" y="54"/>
                  </a:cubicBezTo>
                  <a:cubicBezTo>
                    <a:pt x="70" y="52"/>
                    <a:pt x="68" y="51"/>
                    <a:pt x="65" y="51"/>
                  </a:cubicBezTo>
                  <a:cubicBezTo>
                    <a:pt x="61" y="51"/>
                    <a:pt x="58" y="53"/>
                    <a:pt x="56" y="57"/>
                  </a:cubicBezTo>
                  <a:cubicBezTo>
                    <a:pt x="53" y="56"/>
                    <a:pt x="50" y="55"/>
                    <a:pt x="47" y="55"/>
                  </a:cubicBezTo>
                  <a:cubicBezTo>
                    <a:pt x="43" y="55"/>
                    <a:pt x="38" y="56"/>
                    <a:pt x="34" y="58"/>
                  </a:cubicBezTo>
                  <a:cubicBezTo>
                    <a:pt x="30" y="60"/>
                    <a:pt x="26" y="63"/>
                    <a:pt x="24" y="66"/>
                  </a:cubicBezTo>
                  <a:cubicBezTo>
                    <a:pt x="21" y="70"/>
                    <a:pt x="19" y="74"/>
                    <a:pt x="19" y="79"/>
                  </a:cubicBezTo>
                  <a:cubicBezTo>
                    <a:pt x="19" y="84"/>
                    <a:pt x="21" y="88"/>
                    <a:pt x="23" y="91"/>
                  </a:cubicBezTo>
                  <a:cubicBezTo>
                    <a:pt x="26" y="94"/>
                    <a:pt x="29" y="96"/>
                    <a:pt x="33" y="96"/>
                  </a:cubicBezTo>
                  <a:cubicBezTo>
                    <a:pt x="38" y="96"/>
                    <a:pt x="42" y="94"/>
                    <a:pt x="46" y="92"/>
                  </a:cubicBezTo>
                  <a:cubicBezTo>
                    <a:pt x="46" y="95"/>
                    <a:pt x="44" y="98"/>
                    <a:pt x="41" y="101"/>
                  </a:cubicBezTo>
                  <a:cubicBezTo>
                    <a:pt x="38" y="103"/>
                    <a:pt x="34" y="104"/>
                    <a:pt x="30" y="104"/>
                  </a:cubicBezTo>
                  <a:cubicBezTo>
                    <a:pt x="23" y="104"/>
                    <a:pt x="18" y="101"/>
                    <a:pt x="13" y="96"/>
                  </a:cubicBezTo>
                  <a:cubicBezTo>
                    <a:pt x="9" y="91"/>
                    <a:pt x="7" y="85"/>
                    <a:pt x="7" y="77"/>
                  </a:cubicBezTo>
                  <a:cubicBezTo>
                    <a:pt x="7" y="70"/>
                    <a:pt x="9" y="64"/>
                    <a:pt x="14" y="60"/>
                  </a:cubicBezTo>
                  <a:cubicBezTo>
                    <a:pt x="19" y="55"/>
                    <a:pt x="25" y="51"/>
                    <a:pt x="32" y="49"/>
                  </a:cubicBezTo>
                  <a:cubicBezTo>
                    <a:pt x="32" y="48"/>
                    <a:pt x="36" y="47"/>
                    <a:pt x="41" y="45"/>
                  </a:cubicBezTo>
                  <a:cubicBezTo>
                    <a:pt x="46" y="42"/>
                    <a:pt x="51" y="40"/>
                    <a:pt x="54" y="38"/>
                  </a:cubicBezTo>
                  <a:cubicBezTo>
                    <a:pt x="57" y="36"/>
                    <a:pt x="60" y="33"/>
                    <a:pt x="62" y="30"/>
                  </a:cubicBezTo>
                  <a:cubicBezTo>
                    <a:pt x="64" y="27"/>
                    <a:pt x="65" y="23"/>
                    <a:pt x="65" y="19"/>
                  </a:cubicBezTo>
                  <a:cubicBezTo>
                    <a:pt x="65" y="11"/>
                    <a:pt x="62" y="5"/>
                    <a:pt x="56" y="0"/>
                  </a:cubicBezTo>
                  <a:cubicBezTo>
                    <a:pt x="57" y="3"/>
                    <a:pt x="57" y="5"/>
                    <a:pt x="57" y="7"/>
                  </a:cubicBezTo>
                  <a:cubicBezTo>
                    <a:pt x="57" y="11"/>
                    <a:pt x="56" y="14"/>
                    <a:pt x="54" y="17"/>
                  </a:cubicBezTo>
                  <a:cubicBezTo>
                    <a:pt x="53" y="20"/>
                    <a:pt x="50" y="22"/>
                    <a:pt x="4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11302345" y="660312"/>
            <a:ext cx="449278" cy="430886"/>
            <a:chOff x="1288880" y="2558063"/>
            <a:chExt cx="449278" cy="430886"/>
          </a:xfrm>
          <a:solidFill>
            <a:srgbClr val="C00000"/>
          </a:solidFill>
        </p:grpSpPr>
        <p:sp>
          <p:nvSpPr>
            <p:cNvPr id="34" name="Freeform 227"/>
            <p:cNvSpPr>
              <a:spLocks/>
            </p:cNvSpPr>
            <p:nvPr/>
          </p:nvSpPr>
          <p:spPr bwMode="auto">
            <a:xfrm>
              <a:off x="1288880" y="2558063"/>
              <a:ext cx="449277" cy="57802"/>
            </a:xfrm>
            <a:custGeom>
              <a:avLst/>
              <a:gdLst>
                <a:gd name="T0" fmla="*/ 21 w 222"/>
                <a:gd name="T1" fmla="*/ 17 h 29"/>
                <a:gd name="T2" fmla="*/ 47 w 222"/>
                <a:gd name="T3" fmla="*/ 21 h 29"/>
                <a:gd name="T4" fmla="*/ 59 w 222"/>
                <a:gd name="T5" fmla="*/ 21 h 29"/>
                <a:gd name="T6" fmla="*/ 100 w 222"/>
                <a:gd name="T7" fmla="*/ 11 h 29"/>
                <a:gd name="T8" fmla="*/ 124 w 222"/>
                <a:gd name="T9" fmla="*/ 24 h 29"/>
                <a:gd name="T10" fmla="*/ 153 w 222"/>
                <a:gd name="T11" fmla="*/ 29 h 29"/>
                <a:gd name="T12" fmla="*/ 172 w 222"/>
                <a:gd name="T13" fmla="*/ 26 h 29"/>
                <a:gd name="T14" fmla="*/ 191 w 222"/>
                <a:gd name="T15" fmla="*/ 21 h 29"/>
                <a:gd name="T16" fmla="*/ 208 w 222"/>
                <a:gd name="T17" fmla="*/ 11 h 29"/>
                <a:gd name="T18" fmla="*/ 222 w 222"/>
                <a:gd name="T19" fmla="*/ 0 h 29"/>
                <a:gd name="T20" fmla="*/ 212 w 222"/>
                <a:gd name="T21" fmla="*/ 0 h 29"/>
                <a:gd name="T22" fmla="*/ 197 w 222"/>
                <a:gd name="T23" fmla="*/ 8 h 29"/>
                <a:gd name="T24" fmla="*/ 184 w 222"/>
                <a:gd name="T25" fmla="*/ 14 h 29"/>
                <a:gd name="T26" fmla="*/ 171 w 222"/>
                <a:gd name="T27" fmla="*/ 16 h 29"/>
                <a:gd name="T28" fmla="*/ 155 w 222"/>
                <a:gd name="T29" fmla="*/ 17 h 29"/>
                <a:gd name="T30" fmla="*/ 129 w 222"/>
                <a:gd name="T31" fmla="*/ 13 h 29"/>
                <a:gd name="T32" fmla="*/ 108 w 222"/>
                <a:gd name="T33" fmla="*/ 0 h 29"/>
                <a:gd name="T34" fmla="*/ 86 w 222"/>
                <a:gd name="T35" fmla="*/ 0 h 29"/>
                <a:gd name="T36" fmla="*/ 62 w 222"/>
                <a:gd name="T37" fmla="*/ 10 h 29"/>
                <a:gd name="T38" fmla="*/ 42 w 222"/>
                <a:gd name="T39" fmla="*/ 12 h 29"/>
                <a:gd name="T40" fmla="*/ 21 w 222"/>
                <a:gd name="T41" fmla="*/ 9 h 29"/>
                <a:gd name="T42" fmla="*/ 0 w 222"/>
                <a:gd name="T43" fmla="*/ 0 h 29"/>
                <a:gd name="T44" fmla="*/ 21 w 222"/>
                <a:gd name="T45"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2" h="29">
                  <a:moveTo>
                    <a:pt x="21" y="17"/>
                  </a:moveTo>
                  <a:cubicBezTo>
                    <a:pt x="29" y="20"/>
                    <a:pt x="38" y="21"/>
                    <a:pt x="47" y="21"/>
                  </a:cubicBezTo>
                  <a:cubicBezTo>
                    <a:pt x="59" y="21"/>
                    <a:pt x="59" y="21"/>
                    <a:pt x="59" y="21"/>
                  </a:cubicBezTo>
                  <a:cubicBezTo>
                    <a:pt x="73" y="21"/>
                    <a:pt x="87" y="17"/>
                    <a:pt x="100" y="11"/>
                  </a:cubicBezTo>
                  <a:cubicBezTo>
                    <a:pt x="107" y="17"/>
                    <a:pt x="115" y="21"/>
                    <a:pt x="124" y="24"/>
                  </a:cubicBezTo>
                  <a:cubicBezTo>
                    <a:pt x="133" y="27"/>
                    <a:pt x="143" y="29"/>
                    <a:pt x="153" y="29"/>
                  </a:cubicBezTo>
                  <a:cubicBezTo>
                    <a:pt x="159" y="29"/>
                    <a:pt x="165" y="28"/>
                    <a:pt x="172" y="26"/>
                  </a:cubicBezTo>
                  <a:cubicBezTo>
                    <a:pt x="179" y="25"/>
                    <a:pt x="185" y="23"/>
                    <a:pt x="191" y="21"/>
                  </a:cubicBezTo>
                  <a:cubicBezTo>
                    <a:pt x="196" y="18"/>
                    <a:pt x="202" y="15"/>
                    <a:pt x="208" y="11"/>
                  </a:cubicBezTo>
                  <a:cubicBezTo>
                    <a:pt x="213" y="8"/>
                    <a:pt x="218" y="4"/>
                    <a:pt x="222" y="0"/>
                  </a:cubicBezTo>
                  <a:cubicBezTo>
                    <a:pt x="212" y="0"/>
                    <a:pt x="212" y="0"/>
                    <a:pt x="212" y="0"/>
                  </a:cubicBezTo>
                  <a:cubicBezTo>
                    <a:pt x="206" y="4"/>
                    <a:pt x="201" y="6"/>
                    <a:pt x="197" y="8"/>
                  </a:cubicBezTo>
                  <a:cubicBezTo>
                    <a:pt x="193" y="11"/>
                    <a:pt x="188" y="12"/>
                    <a:pt x="184" y="14"/>
                  </a:cubicBezTo>
                  <a:cubicBezTo>
                    <a:pt x="180" y="15"/>
                    <a:pt x="176" y="16"/>
                    <a:pt x="171" y="16"/>
                  </a:cubicBezTo>
                  <a:cubicBezTo>
                    <a:pt x="166" y="17"/>
                    <a:pt x="161" y="17"/>
                    <a:pt x="155" y="17"/>
                  </a:cubicBezTo>
                  <a:cubicBezTo>
                    <a:pt x="147" y="17"/>
                    <a:pt x="138" y="16"/>
                    <a:pt x="129" y="13"/>
                  </a:cubicBezTo>
                  <a:cubicBezTo>
                    <a:pt x="121" y="10"/>
                    <a:pt x="113" y="6"/>
                    <a:pt x="108" y="0"/>
                  </a:cubicBezTo>
                  <a:cubicBezTo>
                    <a:pt x="86" y="0"/>
                    <a:pt x="86" y="0"/>
                    <a:pt x="86" y="0"/>
                  </a:cubicBezTo>
                  <a:cubicBezTo>
                    <a:pt x="78" y="5"/>
                    <a:pt x="70" y="8"/>
                    <a:pt x="62" y="10"/>
                  </a:cubicBezTo>
                  <a:cubicBezTo>
                    <a:pt x="54" y="11"/>
                    <a:pt x="47" y="12"/>
                    <a:pt x="42" y="12"/>
                  </a:cubicBezTo>
                  <a:cubicBezTo>
                    <a:pt x="35" y="12"/>
                    <a:pt x="28" y="11"/>
                    <a:pt x="21" y="9"/>
                  </a:cubicBezTo>
                  <a:cubicBezTo>
                    <a:pt x="14" y="7"/>
                    <a:pt x="7" y="4"/>
                    <a:pt x="0" y="0"/>
                  </a:cubicBezTo>
                  <a:cubicBezTo>
                    <a:pt x="6" y="9"/>
                    <a:pt x="13" y="14"/>
                    <a:pt x="2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28"/>
            <p:cNvSpPr>
              <a:spLocks/>
            </p:cNvSpPr>
            <p:nvPr/>
          </p:nvSpPr>
          <p:spPr bwMode="auto">
            <a:xfrm>
              <a:off x="1680356" y="2558063"/>
              <a:ext cx="57802" cy="430886"/>
            </a:xfrm>
            <a:custGeom>
              <a:avLst/>
              <a:gdLst>
                <a:gd name="T0" fmla="*/ 0 w 29"/>
                <a:gd name="T1" fmla="*/ 67 h 213"/>
                <a:gd name="T2" fmla="*/ 5 w 29"/>
                <a:gd name="T3" fmla="*/ 95 h 213"/>
                <a:gd name="T4" fmla="*/ 18 w 29"/>
                <a:gd name="T5" fmla="*/ 118 h 213"/>
                <a:gd name="T6" fmla="*/ 7 w 29"/>
                <a:gd name="T7" fmla="*/ 157 h 213"/>
                <a:gd name="T8" fmla="*/ 7 w 29"/>
                <a:gd name="T9" fmla="*/ 169 h 213"/>
                <a:gd name="T10" fmla="*/ 12 w 29"/>
                <a:gd name="T11" fmla="*/ 193 h 213"/>
                <a:gd name="T12" fmla="*/ 29 w 29"/>
                <a:gd name="T13" fmla="*/ 213 h 213"/>
                <a:gd name="T14" fmla="*/ 21 w 29"/>
                <a:gd name="T15" fmla="*/ 194 h 213"/>
                <a:gd name="T16" fmla="*/ 17 w 29"/>
                <a:gd name="T17" fmla="*/ 173 h 213"/>
                <a:gd name="T18" fmla="*/ 18 w 29"/>
                <a:gd name="T19" fmla="*/ 162 h 213"/>
                <a:gd name="T20" fmla="*/ 21 w 29"/>
                <a:gd name="T21" fmla="*/ 147 h 213"/>
                <a:gd name="T22" fmla="*/ 29 w 29"/>
                <a:gd name="T23" fmla="*/ 131 h 213"/>
                <a:gd name="T24" fmla="*/ 29 w 29"/>
                <a:gd name="T25" fmla="*/ 109 h 213"/>
                <a:gd name="T26" fmla="*/ 16 w 29"/>
                <a:gd name="T27" fmla="*/ 90 h 213"/>
                <a:gd name="T28" fmla="*/ 12 w 29"/>
                <a:gd name="T29" fmla="*/ 65 h 213"/>
                <a:gd name="T30" fmla="*/ 13 w 29"/>
                <a:gd name="T31" fmla="*/ 50 h 213"/>
                <a:gd name="T32" fmla="*/ 16 w 29"/>
                <a:gd name="T33" fmla="*/ 37 h 213"/>
                <a:gd name="T34" fmla="*/ 21 w 29"/>
                <a:gd name="T35" fmla="*/ 24 h 213"/>
                <a:gd name="T36" fmla="*/ 29 w 29"/>
                <a:gd name="T37" fmla="*/ 10 h 213"/>
                <a:gd name="T38" fmla="*/ 29 w 29"/>
                <a:gd name="T39" fmla="*/ 0 h 213"/>
                <a:gd name="T40" fmla="*/ 8 w 29"/>
                <a:gd name="T41" fmla="*/ 31 h 213"/>
                <a:gd name="T42" fmla="*/ 0 w 29"/>
                <a:gd name="T43" fmla="*/ 6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13">
                  <a:moveTo>
                    <a:pt x="0" y="67"/>
                  </a:moveTo>
                  <a:cubicBezTo>
                    <a:pt x="0" y="77"/>
                    <a:pt x="2" y="86"/>
                    <a:pt x="5" y="95"/>
                  </a:cubicBezTo>
                  <a:cubicBezTo>
                    <a:pt x="8" y="103"/>
                    <a:pt x="12" y="111"/>
                    <a:pt x="18" y="118"/>
                  </a:cubicBezTo>
                  <a:cubicBezTo>
                    <a:pt x="12" y="130"/>
                    <a:pt x="8" y="143"/>
                    <a:pt x="7" y="157"/>
                  </a:cubicBezTo>
                  <a:cubicBezTo>
                    <a:pt x="7" y="169"/>
                    <a:pt x="7" y="169"/>
                    <a:pt x="7" y="169"/>
                  </a:cubicBezTo>
                  <a:cubicBezTo>
                    <a:pt x="8" y="177"/>
                    <a:pt x="9" y="185"/>
                    <a:pt x="12" y="193"/>
                  </a:cubicBezTo>
                  <a:cubicBezTo>
                    <a:pt x="15" y="200"/>
                    <a:pt x="21" y="207"/>
                    <a:pt x="29" y="213"/>
                  </a:cubicBezTo>
                  <a:cubicBezTo>
                    <a:pt x="26" y="207"/>
                    <a:pt x="23" y="201"/>
                    <a:pt x="21" y="194"/>
                  </a:cubicBezTo>
                  <a:cubicBezTo>
                    <a:pt x="19" y="187"/>
                    <a:pt x="17" y="180"/>
                    <a:pt x="17" y="173"/>
                  </a:cubicBezTo>
                  <a:cubicBezTo>
                    <a:pt x="17" y="170"/>
                    <a:pt x="18" y="166"/>
                    <a:pt x="18" y="162"/>
                  </a:cubicBezTo>
                  <a:cubicBezTo>
                    <a:pt x="19" y="158"/>
                    <a:pt x="20" y="153"/>
                    <a:pt x="21" y="147"/>
                  </a:cubicBezTo>
                  <a:cubicBezTo>
                    <a:pt x="23" y="142"/>
                    <a:pt x="26" y="136"/>
                    <a:pt x="29" y="131"/>
                  </a:cubicBezTo>
                  <a:cubicBezTo>
                    <a:pt x="29" y="109"/>
                    <a:pt x="29" y="109"/>
                    <a:pt x="29" y="109"/>
                  </a:cubicBezTo>
                  <a:cubicBezTo>
                    <a:pt x="24" y="105"/>
                    <a:pt x="20" y="98"/>
                    <a:pt x="16" y="90"/>
                  </a:cubicBezTo>
                  <a:cubicBezTo>
                    <a:pt x="13" y="81"/>
                    <a:pt x="12" y="73"/>
                    <a:pt x="12" y="65"/>
                  </a:cubicBezTo>
                  <a:cubicBezTo>
                    <a:pt x="12" y="59"/>
                    <a:pt x="12" y="54"/>
                    <a:pt x="13" y="50"/>
                  </a:cubicBezTo>
                  <a:cubicBezTo>
                    <a:pt x="13" y="45"/>
                    <a:pt x="14" y="41"/>
                    <a:pt x="16" y="37"/>
                  </a:cubicBezTo>
                  <a:cubicBezTo>
                    <a:pt x="17" y="33"/>
                    <a:pt x="19" y="29"/>
                    <a:pt x="21" y="24"/>
                  </a:cubicBezTo>
                  <a:cubicBezTo>
                    <a:pt x="23" y="20"/>
                    <a:pt x="26" y="16"/>
                    <a:pt x="29" y="10"/>
                  </a:cubicBezTo>
                  <a:cubicBezTo>
                    <a:pt x="29" y="0"/>
                    <a:pt x="29" y="0"/>
                    <a:pt x="29" y="0"/>
                  </a:cubicBezTo>
                  <a:cubicBezTo>
                    <a:pt x="20" y="10"/>
                    <a:pt x="13" y="20"/>
                    <a:pt x="8" y="31"/>
                  </a:cubicBezTo>
                  <a:cubicBezTo>
                    <a:pt x="3" y="43"/>
                    <a:pt x="0" y="55"/>
                    <a:pt x="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29"/>
            <p:cNvSpPr>
              <a:spLocks/>
            </p:cNvSpPr>
            <p:nvPr/>
          </p:nvSpPr>
          <p:spPr bwMode="auto">
            <a:xfrm>
              <a:off x="1292822" y="2598786"/>
              <a:ext cx="340242" cy="165523"/>
            </a:xfrm>
            <a:custGeom>
              <a:avLst/>
              <a:gdLst>
                <a:gd name="T0" fmla="*/ 90 w 168"/>
                <a:gd name="T1" fmla="*/ 82 h 82"/>
                <a:gd name="T2" fmla="*/ 134 w 168"/>
                <a:gd name="T3" fmla="*/ 52 h 82"/>
                <a:gd name="T4" fmla="*/ 143 w 168"/>
                <a:gd name="T5" fmla="*/ 36 h 82"/>
                <a:gd name="T6" fmla="*/ 161 w 168"/>
                <a:gd name="T7" fmla="*/ 27 h 82"/>
                <a:gd name="T8" fmla="*/ 149 w 168"/>
                <a:gd name="T9" fmla="*/ 19 h 82"/>
                <a:gd name="T10" fmla="*/ 129 w 168"/>
                <a:gd name="T11" fmla="*/ 29 h 82"/>
                <a:gd name="T12" fmla="*/ 118 w 168"/>
                <a:gd name="T13" fmla="*/ 51 h 82"/>
                <a:gd name="T14" fmla="*/ 88 w 168"/>
                <a:gd name="T15" fmla="*/ 75 h 82"/>
                <a:gd name="T16" fmla="*/ 60 w 168"/>
                <a:gd name="T17" fmla="*/ 52 h 82"/>
                <a:gd name="T18" fmla="*/ 73 w 168"/>
                <a:gd name="T19" fmla="*/ 37 h 82"/>
                <a:gd name="T20" fmla="*/ 73 w 168"/>
                <a:gd name="T21" fmla="*/ 59 h 82"/>
                <a:gd name="T22" fmla="*/ 99 w 168"/>
                <a:gd name="T23" fmla="*/ 59 h 82"/>
                <a:gd name="T24" fmla="*/ 110 w 168"/>
                <a:gd name="T25" fmla="*/ 36 h 82"/>
                <a:gd name="T26" fmla="*/ 115 w 168"/>
                <a:gd name="T27" fmla="*/ 19 h 82"/>
                <a:gd name="T28" fmla="*/ 106 w 168"/>
                <a:gd name="T29" fmla="*/ 9 h 82"/>
                <a:gd name="T30" fmla="*/ 85 w 168"/>
                <a:gd name="T31" fmla="*/ 6 h 82"/>
                <a:gd name="T32" fmla="*/ 75 w 168"/>
                <a:gd name="T33" fmla="*/ 8 h 82"/>
                <a:gd name="T34" fmla="*/ 46 w 168"/>
                <a:gd name="T35" fmla="*/ 13 h 82"/>
                <a:gd name="T36" fmla="*/ 7 w 168"/>
                <a:gd name="T37" fmla="*/ 0 h 82"/>
                <a:gd name="T38" fmla="*/ 9 w 168"/>
                <a:gd name="T39" fmla="*/ 17 h 82"/>
                <a:gd name="T40" fmla="*/ 20 w 168"/>
                <a:gd name="T41" fmla="*/ 43 h 82"/>
                <a:gd name="T42" fmla="*/ 36 w 168"/>
                <a:gd name="T43" fmla="*/ 50 h 82"/>
                <a:gd name="T44" fmla="*/ 28 w 168"/>
                <a:gd name="T45" fmla="*/ 33 h 82"/>
                <a:gd name="T46" fmla="*/ 15 w 168"/>
                <a:gd name="T47" fmla="*/ 30 h 82"/>
                <a:gd name="T48" fmla="*/ 34 w 168"/>
                <a:gd name="T49" fmla="*/ 19 h 82"/>
                <a:gd name="T50" fmla="*/ 53 w 168"/>
                <a:gd name="T51" fmla="*/ 20 h 82"/>
                <a:gd name="T52" fmla="*/ 73 w 168"/>
                <a:gd name="T53" fmla="*/ 18 h 82"/>
                <a:gd name="T54" fmla="*/ 94 w 168"/>
                <a:gd name="T55" fmla="*/ 24 h 82"/>
                <a:gd name="T56" fmla="*/ 95 w 168"/>
                <a:gd name="T57" fmla="*/ 51 h 82"/>
                <a:gd name="T58" fmla="*/ 79 w 168"/>
                <a:gd name="T59" fmla="*/ 52 h 82"/>
                <a:gd name="T60" fmla="*/ 80 w 168"/>
                <a:gd name="T61" fmla="*/ 39 h 82"/>
                <a:gd name="T62" fmla="*/ 79 w 168"/>
                <a:gd name="T63" fmla="*/ 30 h 82"/>
                <a:gd name="T64" fmla="*/ 54 w 168"/>
                <a:gd name="T65" fmla="*/ 34 h 82"/>
                <a:gd name="T66" fmla="*/ 53 w 168"/>
                <a:gd name="T67" fmla="*/ 6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8" h="82">
                  <a:moveTo>
                    <a:pt x="67" y="77"/>
                  </a:moveTo>
                  <a:cubicBezTo>
                    <a:pt x="73" y="80"/>
                    <a:pt x="81" y="82"/>
                    <a:pt x="90" y="82"/>
                  </a:cubicBezTo>
                  <a:cubicBezTo>
                    <a:pt x="102" y="82"/>
                    <a:pt x="111" y="79"/>
                    <a:pt x="118" y="73"/>
                  </a:cubicBezTo>
                  <a:cubicBezTo>
                    <a:pt x="125" y="67"/>
                    <a:pt x="130" y="60"/>
                    <a:pt x="134" y="52"/>
                  </a:cubicBezTo>
                  <a:cubicBezTo>
                    <a:pt x="136" y="48"/>
                    <a:pt x="137" y="45"/>
                    <a:pt x="138" y="43"/>
                  </a:cubicBezTo>
                  <a:cubicBezTo>
                    <a:pt x="139" y="41"/>
                    <a:pt x="141" y="39"/>
                    <a:pt x="143" y="36"/>
                  </a:cubicBezTo>
                  <a:cubicBezTo>
                    <a:pt x="145" y="33"/>
                    <a:pt x="148" y="31"/>
                    <a:pt x="151" y="29"/>
                  </a:cubicBezTo>
                  <a:cubicBezTo>
                    <a:pt x="154" y="27"/>
                    <a:pt x="157" y="27"/>
                    <a:pt x="161" y="27"/>
                  </a:cubicBezTo>
                  <a:cubicBezTo>
                    <a:pt x="163" y="27"/>
                    <a:pt x="166" y="27"/>
                    <a:pt x="168" y="28"/>
                  </a:cubicBezTo>
                  <a:cubicBezTo>
                    <a:pt x="163" y="22"/>
                    <a:pt x="157" y="19"/>
                    <a:pt x="149" y="19"/>
                  </a:cubicBezTo>
                  <a:cubicBezTo>
                    <a:pt x="144" y="19"/>
                    <a:pt x="140" y="20"/>
                    <a:pt x="137" y="22"/>
                  </a:cubicBezTo>
                  <a:cubicBezTo>
                    <a:pt x="134" y="24"/>
                    <a:pt x="131" y="26"/>
                    <a:pt x="129" y="29"/>
                  </a:cubicBezTo>
                  <a:cubicBezTo>
                    <a:pt x="127" y="33"/>
                    <a:pt x="124" y="37"/>
                    <a:pt x="122" y="42"/>
                  </a:cubicBezTo>
                  <a:cubicBezTo>
                    <a:pt x="120" y="47"/>
                    <a:pt x="118" y="50"/>
                    <a:pt x="118" y="51"/>
                  </a:cubicBezTo>
                  <a:cubicBezTo>
                    <a:pt x="115" y="57"/>
                    <a:pt x="111" y="63"/>
                    <a:pt x="106" y="68"/>
                  </a:cubicBezTo>
                  <a:cubicBezTo>
                    <a:pt x="101" y="72"/>
                    <a:pt x="95" y="75"/>
                    <a:pt x="88" y="75"/>
                  </a:cubicBezTo>
                  <a:cubicBezTo>
                    <a:pt x="80" y="75"/>
                    <a:pt x="73" y="73"/>
                    <a:pt x="68" y="69"/>
                  </a:cubicBezTo>
                  <a:cubicBezTo>
                    <a:pt x="63" y="64"/>
                    <a:pt x="60" y="59"/>
                    <a:pt x="60" y="52"/>
                  </a:cubicBezTo>
                  <a:cubicBezTo>
                    <a:pt x="60" y="48"/>
                    <a:pt x="61" y="45"/>
                    <a:pt x="63" y="42"/>
                  </a:cubicBezTo>
                  <a:cubicBezTo>
                    <a:pt x="66" y="39"/>
                    <a:pt x="69" y="37"/>
                    <a:pt x="73" y="37"/>
                  </a:cubicBezTo>
                  <a:cubicBezTo>
                    <a:pt x="70" y="41"/>
                    <a:pt x="69" y="45"/>
                    <a:pt x="69" y="49"/>
                  </a:cubicBezTo>
                  <a:cubicBezTo>
                    <a:pt x="69" y="53"/>
                    <a:pt x="70" y="56"/>
                    <a:pt x="73" y="59"/>
                  </a:cubicBezTo>
                  <a:cubicBezTo>
                    <a:pt x="77" y="61"/>
                    <a:pt x="81" y="63"/>
                    <a:pt x="86" y="63"/>
                  </a:cubicBezTo>
                  <a:cubicBezTo>
                    <a:pt x="91" y="63"/>
                    <a:pt x="95" y="61"/>
                    <a:pt x="99" y="59"/>
                  </a:cubicBezTo>
                  <a:cubicBezTo>
                    <a:pt x="103" y="56"/>
                    <a:pt x="106" y="53"/>
                    <a:pt x="108" y="49"/>
                  </a:cubicBezTo>
                  <a:cubicBezTo>
                    <a:pt x="109" y="44"/>
                    <a:pt x="110" y="40"/>
                    <a:pt x="110" y="36"/>
                  </a:cubicBezTo>
                  <a:cubicBezTo>
                    <a:pt x="110" y="33"/>
                    <a:pt x="110" y="31"/>
                    <a:pt x="109" y="28"/>
                  </a:cubicBezTo>
                  <a:cubicBezTo>
                    <a:pt x="113" y="26"/>
                    <a:pt x="115" y="23"/>
                    <a:pt x="115" y="19"/>
                  </a:cubicBezTo>
                  <a:cubicBezTo>
                    <a:pt x="115" y="16"/>
                    <a:pt x="114" y="14"/>
                    <a:pt x="112" y="12"/>
                  </a:cubicBezTo>
                  <a:cubicBezTo>
                    <a:pt x="110" y="10"/>
                    <a:pt x="108" y="9"/>
                    <a:pt x="106" y="9"/>
                  </a:cubicBezTo>
                  <a:cubicBezTo>
                    <a:pt x="103" y="9"/>
                    <a:pt x="100" y="9"/>
                    <a:pt x="98" y="10"/>
                  </a:cubicBezTo>
                  <a:cubicBezTo>
                    <a:pt x="94" y="8"/>
                    <a:pt x="90" y="6"/>
                    <a:pt x="85" y="6"/>
                  </a:cubicBezTo>
                  <a:cubicBezTo>
                    <a:pt x="84" y="6"/>
                    <a:pt x="83" y="6"/>
                    <a:pt x="81" y="7"/>
                  </a:cubicBezTo>
                  <a:cubicBezTo>
                    <a:pt x="80" y="7"/>
                    <a:pt x="78" y="7"/>
                    <a:pt x="75" y="8"/>
                  </a:cubicBezTo>
                  <a:cubicBezTo>
                    <a:pt x="72" y="9"/>
                    <a:pt x="70" y="10"/>
                    <a:pt x="67" y="10"/>
                  </a:cubicBezTo>
                  <a:cubicBezTo>
                    <a:pt x="58" y="12"/>
                    <a:pt x="51" y="13"/>
                    <a:pt x="46" y="13"/>
                  </a:cubicBezTo>
                  <a:cubicBezTo>
                    <a:pt x="40" y="13"/>
                    <a:pt x="34" y="12"/>
                    <a:pt x="27" y="10"/>
                  </a:cubicBezTo>
                  <a:cubicBezTo>
                    <a:pt x="20" y="8"/>
                    <a:pt x="13" y="4"/>
                    <a:pt x="7" y="0"/>
                  </a:cubicBezTo>
                  <a:cubicBezTo>
                    <a:pt x="8" y="2"/>
                    <a:pt x="8" y="5"/>
                    <a:pt x="8" y="8"/>
                  </a:cubicBezTo>
                  <a:cubicBezTo>
                    <a:pt x="9" y="12"/>
                    <a:pt x="9" y="14"/>
                    <a:pt x="9" y="17"/>
                  </a:cubicBezTo>
                  <a:cubicBezTo>
                    <a:pt x="9" y="25"/>
                    <a:pt x="6" y="32"/>
                    <a:pt x="0" y="38"/>
                  </a:cubicBezTo>
                  <a:cubicBezTo>
                    <a:pt x="7" y="38"/>
                    <a:pt x="14" y="40"/>
                    <a:pt x="20" y="43"/>
                  </a:cubicBezTo>
                  <a:cubicBezTo>
                    <a:pt x="26" y="46"/>
                    <a:pt x="31" y="51"/>
                    <a:pt x="35" y="57"/>
                  </a:cubicBezTo>
                  <a:cubicBezTo>
                    <a:pt x="36" y="55"/>
                    <a:pt x="36" y="53"/>
                    <a:pt x="36" y="50"/>
                  </a:cubicBezTo>
                  <a:cubicBezTo>
                    <a:pt x="36" y="47"/>
                    <a:pt x="36" y="44"/>
                    <a:pt x="34" y="41"/>
                  </a:cubicBezTo>
                  <a:cubicBezTo>
                    <a:pt x="33" y="38"/>
                    <a:pt x="31" y="35"/>
                    <a:pt x="28" y="33"/>
                  </a:cubicBezTo>
                  <a:cubicBezTo>
                    <a:pt x="25" y="31"/>
                    <a:pt x="22" y="30"/>
                    <a:pt x="19" y="30"/>
                  </a:cubicBezTo>
                  <a:cubicBezTo>
                    <a:pt x="18" y="30"/>
                    <a:pt x="16" y="30"/>
                    <a:pt x="15" y="30"/>
                  </a:cubicBezTo>
                  <a:cubicBezTo>
                    <a:pt x="17" y="25"/>
                    <a:pt x="18" y="19"/>
                    <a:pt x="18" y="14"/>
                  </a:cubicBezTo>
                  <a:cubicBezTo>
                    <a:pt x="24" y="16"/>
                    <a:pt x="29" y="18"/>
                    <a:pt x="34" y="19"/>
                  </a:cubicBezTo>
                  <a:cubicBezTo>
                    <a:pt x="40" y="20"/>
                    <a:pt x="43" y="20"/>
                    <a:pt x="46" y="20"/>
                  </a:cubicBezTo>
                  <a:cubicBezTo>
                    <a:pt x="47" y="20"/>
                    <a:pt x="50" y="20"/>
                    <a:pt x="53" y="20"/>
                  </a:cubicBezTo>
                  <a:cubicBezTo>
                    <a:pt x="57" y="20"/>
                    <a:pt x="60" y="20"/>
                    <a:pt x="64" y="19"/>
                  </a:cubicBezTo>
                  <a:cubicBezTo>
                    <a:pt x="68" y="19"/>
                    <a:pt x="71" y="19"/>
                    <a:pt x="73" y="18"/>
                  </a:cubicBezTo>
                  <a:cubicBezTo>
                    <a:pt x="74" y="18"/>
                    <a:pt x="76" y="18"/>
                    <a:pt x="78" y="18"/>
                  </a:cubicBezTo>
                  <a:cubicBezTo>
                    <a:pt x="84" y="18"/>
                    <a:pt x="90" y="20"/>
                    <a:pt x="94" y="24"/>
                  </a:cubicBezTo>
                  <a:cubicBezTo>
                    <a:pt x="98" y="28"/>
                    <a:pt x="100" y="32"/>
                    <a:pt x="100" y="38"/>
                  </a:cubicBezTo>
                  <a:cubicBezTo>
                    <a:pt x="100" y="44"/>
                    <a:pt x="99" y="48"/>
                    <a:pt x="95" y="51"/>
                  </a:cubicBezTo>
                  <a:cubicBezTo>
                    <a:pt x="92" y="54"/>
                    <a:pt x="89" y="55"/>
                    <a:pt x="85" y="55"/>
                  </a:cubicBezTo>
                  <a:cubicBezTo>
                    <a:pt x="82" y="55"/>
                    <a:pt x="80" y="54"/>
                    <a:pt x="79" y="52"/>
                  </a:cubicBezTo>
                  <a:cubicBezTo>
                    <a:pt x="77" y="50"/>
                    <a:pt x="76" y="49"/>
                    <a:pt x="76" y="47"/>
                  </a:cubicBezTo>
                  <a:cubicBezTo>
                    <a:pt x="76" y="44"/>
                    <a:pt x="78" y="42"/>
                    <a:pt x="80" y="39"/>
                  </a:cubicBezTo>
                  <a:cubicBezTo>
                    <a:pt x="83" y="37"/>
                    <a:pt x="86" y="36"/>
                    <a:pt x="89" y="35"/>
                  </a:cubicBezTo>
                  <a:cubicBezTo>
                    <a:pt x="86" y="33"/>
                    <a:pt x="83" y="31"/>
                    <a:pt x="79" y="30"/>
                  </a:cubicBezTo>
                  <a:cubicBezTo>
                    <a:pt x="76" y="28"/>
                    <a:pt x="72" y="28"/>
                    <a:pt x="69" y="28"/>
                  </a:cubicBezTo>
                  <a:cubicBezTo>
                    <a:pt x="63" y="28"/>
                    <a:pt x="59" y="30"/>
                    <a:pt x="54" y="34"/>
                  </a:cubicBezTo>
                  <a:cubicBezTo>
                    <a:pt x="50" y="38"/>
                    <a:pt x="48" y="43"/>
                    <a:pt x="48" y="49"/>
                  </a:cubicBezTo>
                  <a:cubicBezTo>
                    <a:pt x="48" y="54"/>
                    <a:pt x="50" y="59"/>
                    <a:pt x="53" y="64"/>
                  </a:cubicBezTo>
                  <a:cubicBezTo>
                    <a:pt x="56" y="69"/>
                    <a:pt x="61" y="73"/>
                    <a:pt x="67"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30"/>
            <p:cNvSpPr>
              <a:spLocks/>
            </p:cNvSpPr>
            <p:nvPr/>
          </p:nvSpPr>
          <p:spPr bwMode="auto">
            <a:xfrm>
              <a:off x="1643573" y="2604041"/>
              <a:ext cx="48606" cy="47292"/>
            </a:xfrm>
            <a:custGeom>
              <a:avLst/>
              <a:gdLst>
                <a:gd name="T0" fmla="*/ 9 w 24"/>
                <a:gd name="T1" fmla="*/ 23 h 23"/>
                <a:gd name="T2" fmla="*/ 15 w 24"/>
                <a:gd name="T3" fmla="*/ 19 h 23"/>
                <a:gd name="T4" fmla="*/ 20 w 24"/>
                <a:gd name="T5" fmla="*/ 12 h 23"/>
                <a:gd name="T6" fmla="*/ 24 w 24"/>
                <a:gd name="T7" fmla="*/ 0 h 23"/>
                <a:gd name="T8" fmla="*/ 7 w 24"/>
                <a:gd name="T9" fmla="*/ 7 h 23"/>
                <a:gd name="T10" fmla="*/ 0 w 24"/>
                <a:gd name="T11" fmla="*/ 14 h 23"/>
                <a:gd name="T12" fmla="*/ 2 w 24"/>
                <a:gd name="T13" fmla="*/ 21 h 23"/>
                <a:gd name="T14" fmla="*/ 9 w 24"/>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3">
                  <a:moveTo>
                    <a:pt x="9" y="23"/>
                  </a:moveTo>
                  <a:cubicBezTo>
                    <a:pt x="11" y="23"/>
                    <a:pt x="14" y="22"/>
                    <a:pt x="15" y="19"/>
                  </a:cubicBezTo>
                  <a:cubicBezTo>
                    <a:pt x="17" y="17"/>
                    <a:pt x="19" y="14"/>
                    <a:pt x="20" y="12"/>
                  </a:cubicBezTo>
                  <a:cubicBezTo>
                    <a:pt x="21" y="9"/>
                    <a:pt x="22" y="5"/>
                    <a:pt x="24" y="0"/>
                  </a:cubicBezTo>
                  <a:cubicBezTo>
                    <a:pt x="17" y="2"/>
                    <a:pt x="12" y="4"/>
                    <a:pt x="7" y="7"/>
                  </a:cubicBezTo>
                  <a:cubicBezTo>
                    <a:pt x="2" y="9"/>
                    <a:pt x="0" y="12"/>
                    <a:pt x="0" y="14"/>
                  </a:cubicBezTo>
                  <a:cubicBezTo>
                    <a:pt x="0" y="17"/>
                    <a:pt x="0" y="19"/>
                    <a:pt x="2" y="21"/>
                  </a:cubicBezTo>
                  <a:cubicBezTo>
                    <a:pt x="4" y="22"/>
                    <a:pt x="6" y="23"/>
                    <a:pt x="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31"/>
            <p:cNvSpPr>
              <a:spLocks/>
            </p:cNvSpPr>
            <p:nvPr/>
          </p:nvSpPr>
          <p:spPr bwMode="auto">
            <a:xfrm>
              <a:off x="1525342" y="2659215"/>
              <a:ext cx="172092" cy="325792"/>
            </a:xfrm>
            <a:custGeom>
              <a:avLst/>
              <a:gdLst>
                <a:gd name="T0" fmla="*/ 40 w 85"/>
                <a:gd name="T1" fmla="*/ 29 h 161"/>
                <a:gd name="T2" fmla="*/ 16 w 85"/>
                <a:gd name="T3" fmla="*/ 42 h 161"/>
                <a:gd name="T4" fmla="*/ 0 w 85"/>
                <a:gd name="T5" fmla="*/ 76 h 161"/>
                <a:gd name="T6" fmla="*/ 18 w 85"/>
                <a:gd name="T7" fmla="*/ 111 h 161"/>
                <a:gd name="T8" fmla="*/ 50 w 85"/>
                <a:gd name="T9" fmla="*/ 109 h 161"/>
                <a:gd name="T10" fmla="*/ 54 w 85"/>
                <a:gd name="T11" fmla="*/ 85 h 161"/>
                <a:gd name="T12" fmla="*/ 44 w 85"/>
                <a:gd name="T13" fmla="*/ 84 h 161"/>
                <a:gd name="T14" fmla="*/ 30 w 85"/>
                <a:gd name="T15" fmla="*/ 86 h 161"/>
                <a:gd name="T16" fmla="*/ 32 w 85"/>
                <a:gd name="T17" fmla="*/ 70 h 161"/>
                <a:gd name="T18" fmla="*/ 56 w 85"/>
                <a:gd name="T19" fmla="*/ 68 h 161"/>
                <a:gd name="T20" fmla="*/ 66 w 85"/>
                <a:gd name="T21" fmla="*/ 87 h 161"/>
                <a:gd name="T22" fmla="*/ 63 w 85"/>
                <a:gd name="T23" fmla="*/ 118 h 161"/>
                <a:gd name="T24" fmla="*/ 71 w 85"/>
                <a:gd name="T25" fmla="*/ 144 h 161"/>
                <a:gd name="T26" fmla="*/ 53 w 85"/>
                <a:gd name="T27" fmla="*/ 147 h 161"/>
                <a:gd name="T28" fmla="*/ 50 w 85"/>
                <a:gd name="T29" fmla="*/ 134 h 161"/>
                <a:gd name="T30" fmla="*/ 32 w 85"/>
                <a:gd name="T31" fmla="*/ 126 h 161"/>
                <a:gd name="T32" fmla="*/ 40 w 85"/>
                <a:gd name="T33" fmla="*/ 142 h 161"/>
                <a:gd name="T34" fmla="*/ 67 w 85"/>
                <a:gd name="T35" fmla="*/ 153 h 161"/>
                <a:gd name="T36" fmla="*/ 75 w 85"/>
                <a:gd name="T37" fmla="*/ 137 h 161"/>
                <a:gd name="T38" fmla="*/ 72 w 85"/>
                <a:gd name="T39" fmla="*/ 108 h 161"/>
                <a:gd name="T40" fmla="*/ 77 w 85"/>
                <a:gd name="T41" fmla="*/ 95 h 161"/>
                <a:gd name="T42" fmla="*/ 74 w 85"/>
                <a:gd name="T43" fmla="*/ 68 h 161"/>
                <a:gd name="T44" fmla="*/ 73 w 85"/>
                <a:gd name="T45" fmla="*/ 54 h 161"/>
                <a:gd name="T46" fmla="*/ 56 w 85"/>
                <a:gd name="T47" fmla="*/ 57 h 161"/>
                <a:gd name="T48" fmla="*/ 34 w 85"/>
                <a:gd name="T49" fmla="*/ 58 h 161"/>
                <a:gd name="T50" fmla="*/ 19 w 85"/>
                <a:gd name="T51" fmla="*/ 79 h 161"/>
                <a:gd name="T52" fmla="*/ 33 w 85"/>
                <a:gd name="T53" fmla="*/ 96 h 161"/>
                <a:gd name="T54" fmla="*/ 41 w 85"/>
                <a:gd name="T55" fmla="*/ 101 h 161"/>
                <a:gd name="T56" fmla="*/ 13 w 85"/>
                <a:gd name="T57" fmla="*/ 96 h 161"/>
                <a:gd name="T58" fmla="*/ 14 w 85"/>
                <a:gd name="T59" fmla="*/ 60 h 161"/>
                <a:gd name="T60" fmla="*/ 41 w 85"/>
                <a:gd name="T61" fmla="*/ 45 h 161"/>
                <a:gd name="T62" fmla="*/ 62 w 85"/>
                <a:gd name="T63" fmla="*/ 30 h 161"/>
                <a:gd name="T64" fmla="*/ 56 w 85"/>
                <a:gd name="T65" fmla="*/ 0 h 161"/>
                <a:gd name="T66" fmla="*/ 54 w 85"/>
                <a:gd name="T67" fmla="*/ 1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5" h="161">
                  <a:moveTo>
                    <a:pt x="47" y="24"/>
                  </a:moveTo>
                  <a:cubicBezTo>
                    <a:pt x="44" y="26"/>
                    <a:pt x="42" y="28"/>
                    <a:pt x="40" y="29"/>
                  </a:cubicBezTo>
                  <a:cubicBezTo>
                    <a:pt x="38" y="30"/>
                    <a:pt x="35" y="31"/>
                    <a:pt x="31" y="33"/>
                  </a:cubicBezTo>
                  <a:cubicBezTo>
                    <a:pt x="25" y="35"/>
                    <a:pt x="21" y="38"/>
                    <a:pt x="16" y="42"/>
                  </a:cubicBezTo>
                  <a:cubicBezTo>
                    <a:pt x="11" y="45"/>
                    <a:pt x="7" y="49"/>
                    <a:pt x="4" y="55"/>
                  </a:cubicBezTo>
                  <a:cubicBezTo>
                    <a:pt x="1" y="61"/>
                    <a:pt x="0" y="67"/>
                    <a:pt x="0" y="76"/>
                  </a:cubicBezTo>
                  <a:cubicBezTo>
                    <a:pt x="0" y="84"/>
                    <a:pt x="1" y="91"/>
                    <a:pt x="5" y="97"/>
                  </a:cubicBezTo>
                  <a:cubicBezTo>
                    <a:pt x="8" y="103"/>
                    <a:pt x="13" y="108"/>
                    <a:pt x="18" y="111"/>
                  </a:cubicBezTo>
                  <a:cubicBezTo>
                    <a:pt x="23" y="114"/>
                    <a:pt x="28" y="115"/>
                    <a:pt x="34" y="115"/>
                  </a:cubicBezTo>
                  <a:cubicBezTo>
                    <a:pt x="40" y="115"/>
                    <a:pt x="46" y="113"/>
                    <a:pt x="50" y="109"/>
                  </a:cubicBezTo>
                  <a:cubicBezTo>
                    <a:pt x="54" y="105"/>
                    <a:pt x="56" y="101"/>
                    <a:pt x="56" y="95"/>
                  </a:cubicBezTo>
                  <a:cubicBezTo>
                    <a:pt x="56" y="92"/>
                    <a:pt x="55" y="89"/>
                    <a:pt x="54" y="85"/>
                  </a:cubicBezTo>
                  <a:cubicBezTo>
                    <a:pt x="53" y="82"/>
                    <a:pt x="51" y="79"/>
                    <a:pt x="48" y="76"/>
                  </a:cubicBezTo>
                  <a:cubicBezTo>
                    <a:pt x="48" y="79"/>
                    <a:pt x="46" y="82"/>
                    <a:pt x="44" y="84"/>
                  </a:cubicBezTo>
                  <a:cubicBezTo>
                    <a:pt x="41" y="87"/>
                    <a:pt x="39" y="88"/>
                    <a:pt x="36" y="88"/>
                  </a:cubicBezTo>
                  <a:cubicBezTo>
                    <a:pt x="34" y="88"/>
                    <a:pt x="32" y="87"/>
                    <a:pt x="30" y="86"/>
                  </a:cubicBezTo>
                  <a:cubicBezTo>
                    <a:pt x="28" y="84"/>
                    <a:pt x="27" y="82"/>
                    <a:pt x="27" y="80"/>
                  </a:cubicBezTo>
                  <a:cubicBezTo>
                    <a:pt x="27" y="76"/>
                    <a:pt x="29" y="73"/>
                    <a:pt x="32" y="70"/>
                  </a:cubicBezTo>
                  <a:cubicBezTo>
                    <a:pt x="35" y="67"/>
                    <a:pt x="39" y="65"/>
                    <a:pt x="45" y="65"/>
                  </a:cubicBezTo>
                  <a:cubicBezTo>
                    <a:pt x="49" y="65"/>
                    <a:pt x="52" y="66"/>
                    <a:pt x="56" y="68"/>
                  </a:cubicBezTo>
                  <a:cubicBezTo>
                    <a:pt x="59" y="70"/>
                    <a:pt x="61" y="72"/>
                    <a:pt x="63" y="76"/>
                  </a:cubicBezTo>
                  <a:cubicBezTo>
                    <a:pt x="65" y="79"/>
                    <a:pt x="66" y="83"/>
                    <a:pt x="66" y="87"/>
                  </a:cubicBezTo>
                  <a:cubicBezTo>
                    <a:pt x="66" y="89"/>
                    <a:pt x="65" y="94"/>
                    <a:pt x="65" y="102"/>
                  </a:cubicBezTo>
                  <a:cubicBezTo>
                    <a:pt x="64" y="110"/>
                    <a:pt x="63" y="115"/>
                    <a:pt x="63" y="118"/>
                  </a:cubicBezTo>
                  <a:cubicBezTo>
                    <a:pt x="63" y="120"/>
                    <a:pt x="64" y="123"/>
                    <a:pt x="65" y="129"/>
                  </a:cubicBezTo>
                  <a:cubicBezTo>
                    <a:pt x="66" y="134"/>
                    <a:pt x="68" y="139"/>
                    <a:pt x="71" y="144"/>
                  </a:cubicBezTo>
                  <a:cubicBezTo>
                    <a:pt x="67" y="144"/>
                    <a:pt x="65" y="144"/>
                    <a:pt x="63" y="144"/>
                  </a:cubicBezTo>
                  <a:cubicBezTo>
                    <a:pt x="60" y="145"/>
                    <a:pt x="57" y="146"/>
                    <a:pt x="53" y="147"/>
                  </a:cubicBezTo>
                  <a:cubicBezTo>
                    <a:pt x="53" y="146"/>
                    <a:pt x="54" y="144"/>
                    <a:pt x="54" y="143"/>
                  </a:cubicBezTo>
                  <a:cubicBezTo>
                    <a:pt x="54" y="140"/>
                    <a:pt x="53" y="137"/>
                    <a:pt x="50" y="134"/>
                  </a:cubicBezTo>
                  <a:cubicBezTo>
                    <a:pt x="48" y="132"/>
                    <a:pt x="45" y="130"/>
                    <a:pt x="42" y="129"/>
                  </a:cubicBezTo>
                  <a:cubicBezTo>
                    <a:pt x="39" y="127"/>
                    <a:pt x="35" y="126"/>
                    <a:pt x="32" y="126"/>
                  </a:cubicBezTo>
                  <a:cubicBezTo>
                    <a:pt x="29" y="126"/>
                    <a:pt x="27" y="127"/>
                    <a:pt x="25" y="128"/>
                  </a:cubicBezTo>
                  <a:cubicBezTo>
                    <a:pt x="31" y="132"/>
                    <a:pt x="36" y="137"/>
                    <a:pt x="40" y="142"/>
                  </a:cubicBezTo>
                  <a:cubicBezTo>
                    <a:pt x="43" y="148"/>
                    <a:pt x="45" y="154"/>
                    <a:pt x="45" y="161"/>
                  </a:cubicBezTo>
                  <a:cubicBezTo>
                    <a:pt x="52" y="156"/>
                    <a:pt x="59" y="153"/>
                    <a:pt x="67" y="153"/>
                  </a:cubicBezTo>
                  <a:cubicBezTo>
                    <a:pt x="73" y="153"/>
                    <a:pt x="79" y="153"/>
                    <a:pt x="85" y="154"/>
                  </a:cubicBezTo>
                  <a:cubicBezTo>
                    <a:pt x="81" y="149"/>
                    <a:pt x="78" y="144"/>
                    <a:pt x="75" y="137"/>
                  </a:cubicBezTo>
                  <a:cubicBezTo>
                    <a:pt x="72" y="130"/>
                    <a:pt x="71" y="124"/>
                    <a:pt x="71" y="118"/>
                  </a:cubicBezTo>
                  <a:cubicBezTo>
                    <a:pt x="71" y="113"/>
                    <a:pt x="71" y="110"/>
                    <a:pt x="72" y="108"/>
                  </a:cubicBezTo>
                  <a:cubicBezTo>
                    <a:pt x="72" y="106"/>
                    <a:pt x="73" y="105"/>
                    <a:pt x="75" y="103"/>
                  </a:cubicBezTo>
                  <a:cubicBezTo>
                    <a:pt x="76" y="101"/>
                    <a:pt x="77" y="98"/>
                    <a:pt x="77" y="95"/>
                  </a:cubicBezTo>
                  <a:cubicBezTo>
                    <a:pt x="78" y="92"/>
                    <a:pt x="78" y="87"/>
                    <a:pt x="78" y="80"/>
                  </a:cubicBezTo>
                  <a:cubicBezTo>
                    <a:pt x="78" y="75"/>
                    <a:pt x="77" y="71"/>
                    <a:pt x="74" y="68"/>
                  </a:cubicBezTo>
                  <a:cubicBezTo>
                    <a:pt x="75" y="65"/>
                    <a:pt x="76" y="63"/>
                    <a:pt x="76" y="60"/>
                  </a:cubicBezTo>
                  <a:cubicBezTo>
                    <a:pt x="76" y="58"/>
                    <a:pt x="75" y="56"/>
                    <a:pt x="73" y="54"/>
                  </a:cubicBezTo>
                  <a:cubicBezTo>
                    <a:pt x="70" y="52"/>
                    <a:pt x="68" y="51"/>
                    <a:pt x="65" y="51"/>
                  </a:cubicBezTo>
                  <a:cubicBezTo>
                    <a:pt x="61" y="51"/>
                    <a:pt x="58" y="53"/>
                    <a:pt x="56" y="57"/>
                  </a:cubicBezTo>
                  <a:cubicBezTo>
                    <a:pt x="53" y="56"/>
                    <a:pt x="50" y="55"/>
                    <a:pt x="47" y="55"/>
                  </a:cubicBezTo>
                  <a:cubicBezTo>
                    <a:pt x="43" y="55"/>
                    <a:pt x="38" y="56"/>
                    <a:pt x="34" y="58"/>
                  </a:cubicBezTo>
                  <a:cubicBezTo>
                    <a:pt x="30" y="60"/>
                    <a:pt x="26" y="63"/>
                    <a:pt x="24" y="66"/>
                  </a:cubicBezTo>
                  <a:cubicBezTo>
                    <a:pt x="21" y="70"/>
                    <a:pt x="19" y="74"/>
                    <a:pt x="19" y="79"/>
                  </a:cubicBezTo>
                  <a:cubicBezTo>
                    <a:pt x="19" y="84"/>
                    <a:pt x="21" y="88"/>
                    <a:pt x="23" y="91"/>
                  </a:cubicBezTo>
                  <a:cubicBezTo>
                    <a:pt x="26" y="94"/>
                    <a:pt x="29" y="96"/>
                    <a:pt x="33" y="96"/>
                  </a:cubicBezTo>
                  <a:cubicBezTo>
                    <a:pt x="38" y="96"/>
                    <a:pt x="42" y="94"/>
                    <a:pt x="46" y="92"/>
                  </a:cubicBezTo>
                  <a:cubicBezTo>
                    <a:pt x="46" y="95"/>
                    <a:pt x="44" y="98"/>
                    <a:pt x="41" y="101"/>
                  </a:cubicBezTo>
                  <a:cubicBezTo>
                    <a:pt x="38" y="103"/>
                    <a:pt x="34" y="104"/>
                    <a:pt x="30" y="104"/>
                  </a:cubicBezTo>
                  <a:cubicBezTo>
                    <a:pt x="23" y="104"/>
                    <a:pt x="18" y="101"/>
                    <a:pt x="13" y="96"/>
                  </a:cubicBezTo>
                  <a:cubicBezTo>
                    <a:pt x="9" y="91"/>
                    <a:pt x="7" y="85"/>
                    <a:pt x="7" y="77"/>
                  </a:cubicBezTo>
                  <a:cubicBezTo>
                    <a:pt x="7" y="70"/>
                    <a:pt x="9" y="64"/>
                    <a:pt x="14" y="60"/>
                  </a:cubicBezTo>
                  <a:cubicBezTo>
                    <a:pt x="19" y="55"/>
                    <a:pt x="25" y="51"/>
                    <a:pt x="32" y="49"/>
                  </a:cubicBezTo>
                  <a:cubicBezTo>
                    <a:pt x="32" y="48"/>
                    <a:pt x="36" y="47"/>
                    <a:pt x="41" y="45"/>
                  </a:cubicBezTo>
                  <a:cubicBezTo>
                    <a:pt x="46" y="42"/>
                    <a:pt x="51" y="40"/>
                    <a:pt x="54" y="38"/>
                  </a:cubicBezTo>
                  <a:cubicBezTo>
                    <a:pt x="57" y="36"/>
                    <a:pt x="60" y="33"/>
                    <a:pt x="62" y="30"/>
                  </a:cubicBezTo>
                  <a:cubicBezTo>
                    <a:pt x="64" y="27"/>
                    <a:pt x="65" y="23"/>
                    <a:pt x="65" y="19"/>
                  </a:cubicBezTo>
                  <a:cubicBezTo>
                    <a:pt x="65" y="11"/>
                    <a:pt x="62" y="5"/>
                    <a:pt x="56" y="0"/>
                  </a:cubicBezTo>
                  <a:cubicBezTo>
                    <a:pt x="57" y="3"/>
                    <a:pt x="57" y="5"/>
                    <a:pt x="57" y="7"/>
                  </a:cubicBezTo>
                  <a:cubicBezTo>
                    <a:pt x="57" y="11"/>
                    <a:pt x="56" y="14"/>
                    <a:pt x="54" y="17"/>
                  </a:cubicBezTo>
                  <a:cubicBezTo>
                    <a:pt x="53" y="20"/>
                    <a:pt x="50" y="22"/>
                    <a:pt x="4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a:off x="7517047" y="1763069"/>
            <a:ext cx="3964514" cy="3686313"/>
            <a:chOff x="1288880" y="4674394"/>
            <a:chExt cx="449277" cy="417750"/>
          </a:xfrm>
          <a:solidFill>
            <a:srgbClr val="C00000">
              <a:alpha val="19000"/>
            </a:srgbClr>
          </a:solidFill>
        </p:grpSpPr>
        <p:sp>
          <p:nvSpPr>
            <p:cNvPr id="40" name="Freeform 167"/>
            <p:cNvSpPr>
              <a:spLocks/>
            </p:cNvSpPr>
            <p:nvPr/>
          </p:nvSpPr>
          <p:spPr bwMode="auto">
            <a:xfrm>
              <a:off x="1408425" y="4674394"/>
              <a:ext cx="212815" cy="109036"/>
            </a:xfrm>
            <a:custGeom>
              <a:avLst/>
              <a:gdLst>
                <a:gd name="T0" fmla="*/ 16 w 105"/>
                <a:gd name="T1" fmla="*/ 11 h 54"/>
                <a:gd name="T2" fmla="*/ 25 w 105"/>
                <a:gd name="T3" fmla="*/ 30 h 54"/>
                <a:gd name="T4" fmla="*/ 34 w 105"/>
                <a:gd name="T5" fmla="*/ 48 h 54"/>
                <a:gd name="T6" fmla="*/ 52 w 105"/>
                <a:gd name="T7" fmla="*/ 54 h 54"/>
                <a:gd name="T8" fmla="*/ 71 w 105"/>
                <a:gd name="T9" fmla="*/ 48 h 54"/>
                <a:gd name="T10" fmla="*/ 80 w 105"/>
                <a:gd name="T11" fmla="*/ 30 h 54"/>
                <a:gd name="T12" fmla="*/ 88 w 105"/>
                <a:gd name="T13" fmla="*/ 11 h 54"/>
                <a:gd name="T14" fmla="*/ 105 w 105"/>
                <a:gd name="T15" fmla="*/ 1 h 54"/>
                <a:gd name="T16" fmla="*/ 92 w 105"/>
                <a:gd name="T17" fmla="*/ 0 h 54"/>
                <a:gd name="T18" fmla="*/ 79 w 105"/>
                <a:gd name="T19" fmla="*/ 4 h 54"/>
                <a:gd name="T20" fmla="*/ 71 w 105"/>
                <a:gd name="T21" fmla="*/ 12 h 54"/>
                <a:gd name="T22" fmla="*/ 56 w 105"/>
                <a:gd name="T23" fmla="*/ 3 h 54"/>
                <a:gd name="T24" fmla="*/ 61 w 105"/>
                <a:gd name="T25" fmla="*/ 14 h 54"/>
                <a:gd name="T26" fmla="*/ 63 w 105"/>
                <a:gd name="T27" fmla="*/ 28 h 54"/>
                <a:gd name="T28" fmla="*/ 60 w 105"/>
                <a:gd name="T29" fmla="*/ 39 h 54"/>
                <a:gd name="T30" fmla="*/ 52 w 105"/>
                <a:gd name="T31" fmla="*/ 45 h 54"/>
                <a:gd name="T32" fmla="*/ 47 w 105"/>
                <a:gd name="T33" fmla="*/ 41 h 54"/>
                <a:gd name="T34" fmla="*/ 43 w 105"/>
                <a:gd name="T35" fmla="*/ 36 h 54"/>
                <a:gd name="T36" fmla="*/ 41 w 105"/>
                <a:gd name="T37" fmla="*/ 28 h 54"/>
                <a:gd name="T38" fmla="*/ 44 w 105"/>
                <a:gd name="T39" fmla="*/ 14 h 54"/>
                <a:gd name="T40" fmla="*/ 48 w 105"/>
                <a:gd name="T41" fmla="*/ 3 h 54"/>
                <a:gd name="T42" fmla="*/ 34 w 105"/>
                <a:gd name="T43" fmla="*/ 12 h 54"/>
                <a:gd name="T44" fmla="*/ 25 w 105"/>
                <a:gd name="T45" fmla="*/ 4 h 54"/>
                <a:gd name="T46" fmla="*/ 12 w 105"/>
                <a:gd name="T47" fmla="*/ 0 h 54"/>
                <a:gd name="T48" fmla="*/ 0 w 105"/>
                <a:gd name="T49" fmla="*/ 1 h 54"/>
                <a:gd name="T50" fmla="*/ 16 w 105"/>
                <a:gd name="T51"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54">
                  <a:moveTo>
                    <a:pt x="16" y="11"/>
                  </a:moveTo>
                  <a:cubicBezTo>
                    <a:pt x="19" y="16"/>
                    <a:pt x="22" y="22"/>
                    <a:pt x="25" y="30"/>
                  </a:cubicBezTo>
                  <a:cubicBezTo>
                    <a:pt x="27" y="39"/>
                    <a:pt x="30" y="45"/>
                    <a:pt x="34" y="48"/>
                  </a:cubicBezTo>
                  <a:cubicBezTo>
                    <a:pt x="37" y="52"/>
                    <a:pt x="43" y="54"/>
                    <a:pt x="52" y="54"/>
                  </a:cubicBezTo>
                  <a:cubicBezTo>
                    <a:pt x="61" y="54"/>
                    <a:pt x="67" y="52"/>
                    <a:pt x="71" y="48"/>
                  </a:cubicBezTo>
                  <a:cubicBezTo>
                    <a:pt x="74" y="44"/>
                    <a:pt x="77" y="38"/>
                    <a:pt x="80" y="30"/>
                  </a:cubicBezTo>
                  <a:cubicBezTo>
                    <a:pt x="83" y="22"/>
                    <a:pt x="85" y="15"/>
                    <a:pt x="88" y="11"/>
                  </a:cubicBezTo>
                  <a:cubicBezTo>
                    <a:pt x="91" y="6"/>
                    <a:pt x="97" y="3"/>
                    <a:pt x="105" y="1"/>
                  </a:cubicBezTo>
                  <a:cubicBezTo>
                    <a:pt x="102" y="1"/>
                    <a:pt x="98" y="0"/>
                    <a:pt x="92" y="0"/>
                  </a:cubicBezTo>
                  <a:cubicBezTo>
                    <a:pt x="87" y="0"/>
                    <a:pt x="82" y="2"/>
                    <a:pt x="79" y="4"/>
                  </a:cubicBezTo>
                  <a:cubicBezTo>
                    <a:pt x="76" y="6"/>
                    <a:pt x="73" y="8"/>
                    <a:pt x="71" y="12"/>
                  </a:cubicBezTo>
                  <a:cubicBezTo>
                    <a:pt x="67" y="7"/>
                    <a:pt x="62" y="4"/>
                    <a:pt x="56" y="3"/>
                  </a:cubicBezTo>
                  <a:cubicBezTo>
                    <a:pt x="58" y="6"/>
                    <a:pt x="59" y="9"/>
                    <a:pt x="61" y="14"/>
                  </a:cubicBezTo>
                  <a:cubicBezTo>
                    <a:pt x="62" y="19"/>
                    <a:pt x="63" y="24"/>
                    <a:pt x="63" y="28"/>
                  </a:cubicBezTo>
                  <a:cubicBezTo>
                    <a:pt x="63" y="33"/>
                    <a:pt x="62" y="36"/>
                    <a:pt x="60" y="39"/>
                  </a:cubicBezTo>
                  <a:cubicBezTo>
                    <a:pt x="58" y="41"/>
                    <a:pt x="55" y="43"/>
                    <a:pt x="52" y="45"/>
                  </a:cubicBezTo>
                  <a:cubicBezTo>
                    <a:pt x="50" y="44"/>
                    <a:pt x="48" y="42"/>
                    <a:pt x="47" y="41"/>
                  </a:cubicBezTo>
                  <a:cubicBezTo>
                    <a:pt x="46" y="40"/>
                    <a:pt x="44" y="38"/>
                    <a:pt x="43" y="36"/>
                  </a:cubicBezTo>
                  <a:cubicBezTo>
                    <a:pt x="42" y="34"/>
                    <a:pt x="41" y="31"/>
                    <a:pt x="41" y="28"/>
                  </a:cubicBezTo>
                  <a:cubicBezTo>
                    <a:pt x="41" y="24"/>
                    <a:pt x="42" y="19"/>
                    <a:pt x="44" y="14"/>
                  </a:cubicBezTo>
                  <a:cubicBezTo>
                    <a:pt x="45" y="10"/>
                    <a:pt x="47" y="6"/>
                    <a:pt x="48" y="3"/>
                  </a:cubicBezTo>
                  <a:cubicBezTo>
                    <a:pt x="43" y="4"/>
                    <a:pt x="38" y="7"/>
                    <a:pt x="34" y="12"/>
                  </a:cubicBezTo>
                  <a:cubicBezTo>
                    <a:pt x="31" y="8"/>
                    <a:pt x="29" y="6"/>
                    <a:pt x="25" y="4"/>
                  </a:cubicBezTo>
                  <a:cubicBezTo>
                    <a:pt x="22" y="2"/>
                    <a:pt x="18" y="0"/>
                    <a:pt x="12" y="0"/>
                  </a:cubicBezTo>
                  <a:cubicBezTo>
                    <a:pt x="7" y="0"/>
                    <a:pt x="3" y="1"/>
                    <a:pt x="0" y="1"/>
                  </a:cubicBezTo>
                  <a:cubicBezTo>
                    <a:pt x="8" y="3"/>
                    <a:pt x="13" y="7"/>
                    <a:pt x="1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68"/>
            <p:cNvSpPr>
              <a:spLocks/>
            </p:cNvSpPr>
            <p:nvPr/>
          </p:nvSpPr>
          <p:spPr bwMode="auto">
            <a:xfrm>
              <a:off x="1525342" y="4678336"/>
              <a:ext cx="212815" cy="299518"/>
            </a:xfrm>
            <a:custGeom>
              <a:avLst/>
              <a:gdLst>
                <a:gd name="T0" fmla="*/ 99 w 105"/>
                <a:gd name="T1" fmla="*/ 91 h 148"/>
                <a:gd name="T2" fmla="*/ 84 w 105"/>
                <a:gd name="T3" fmla="*/ 73 h 148"/>
                <a:gd name="T4" fmla="*/ 62 w 105"/>
                <a:gd name="T5" fmla="*/ 61 h 148"/>
                <a:gd name="T6" fmla="*/ 39 w 105"/>
                <a:gd name="T7" fmla="*/ 56 h 148"/>
                <a:gd name="T8" fmla="*/ 29 w 105"/>
                <a:gd name="T9" fmla="*/ 57 h 148"/>
                <a:gd name="T10" fmla="*/ 40 w 105"/>
                <a:gd name="T11" fmla="*/ 50 h 148"/>
                <a:gd name="T12" fmla="*/ 46 w 105"/>
                <a:gd name="T13" fmla="*/ 42 h 148"/>
                <a:gd name="T14" fmla="*/ 51 w 105"/>
                <a:gd name="T15" fmla="*/ 33 h 148"/>
                <a:gd name="T16" fmla="*/ 56 w 105"/>
                <a:gd name="T17" fmla="*/ 23 h 148"/>
                <a:gd name="T18" fmla="*/ 59 w 105"/>
                <a:gd name="T19" fmla="*/ 14 h 148"/>
                <a:gd name="T20" fmla="*/ 63 w 105"/>
                <a:gd name="T21" fmla="*/ 9 h 148"/>
                <a:gd name="T22" fmla="*/ 70 w 105"/>
                <a:gd name="T23" fmla="*/ 7 h 148"/>
                <a:gd name="T24" fmla="*/ 84 w 105"/>
                <a:gd name="T25" fmla="*/ 19 h 148"/>
                <a:gd name="T26" fmla="*/ 84 w 105"/>
                <a:gd name="T27" fmla="*/ 24 h 148"/>
                <a:gd name="T28" fmla="*/ 84 w 105"/>
                <a:gd name="T29" fmla="*/ 29 h 148"/>
                <a:gd name="T30" fmla="*/ 79 w 105"/>
                <a:gd name="T31" fmla="*/ 28 h 148"/>
                <a:gd name="T32" fmla="*/ 70 w 105"/>
                <a:gd name="T33" fmla="*/ 32 h 148"/>
                <a:gd name="T34" fmla="*/ 67 w 105"/>
                <a:gd name="T35" fmla="*/ 39 h 148"/>
                <a:gd name="T36" fmla="*/ 71 w 105"/>
                <a:gd name="T37" fmla="*/ 49 h 148"/>
                <a:gd name="T38" fmla="*/ 82 w 105"/>
                <a:gd name="T39" fmla="*/ 53 h 148"/>
                <a:gd name="T40" fmla="*/ 93 w 105"/>
                <a:gd name="T41" fmla="*/ 48 h 148"/>
                <a:gd name="T42" fmla="*/ 99 w 105"/>
                <a:gd name="T43" fmla="*/ 32 h 148"/>
                <a:gd name="T44" fmla="*/ 95 w 105"/>
                <a:gd name="T45" fmla="*/ 17 h 148"/>
                <a:gd name="T46" fmla="*/ 85 w 105"/>
                <a:gd name="T47" fmla="*/ 5 h 148"/>
                <a:gd name="T48" fmla="*/ 70 w 105"/>
                <a:gd name="T49" fmla="*/ 0 h 148"/>
                <a:gd name="T50" fmla="*/ 52 w 105"/>
                <a:gd name="T51" fmla="*/ 5 h 148"/>
                <a:gd name="T52" fmla="*/ 42 w 105"/>
                <a:gd name="T53" fmla="*/ 15 h 148"/>
                <a:gd name="T54" fmla="*/ 32 w 105"/>
                <a:gd name="T55" fmla="*/ 32 h 148"/>
                <a:gd name="T56" fmla="*/ 25 w 105"/>
                <a:gd name="T57" fmla="*/ 47 h 148"/>
                <a:gd name="T58" fmla="*/ 0 w 105"/>
                <a:gd name="T59" fmla="*/ 71 h 148"/>
                <a:gd name="T60" fmla="*/ 0 w 105"/>
                <a:gd name="T61" fmla="*/ 79 h 148"/>
                <a:gd name="T62" fmla="*/ 16 w 105"/>
                <a:gd name="T63" fmla="*/ 68 h 148"/>
                <a:gd name="T64" fmla="*/ 32 w 105"/>
                <a:gd name="T65" fmla="*/ 63 h 148"/>
                <a:gd name="T66" fmla="*/ 51 w 105"/>
                <a:gd name="T67" fmla="*/ 70 h 148"/>
                <a:gd name="T68" fmla="*/ 60 w 105"/>
                <a:gd name="T69" fmla="*/ 85 h 148"/>
                <a:gd name="T70" fmla="*/ 58 w 105"/>
                <a:gd name="T71" fmla="*/ 96 h 148"/>
                <a:gd name="T72" fmla="*/ 51 w 105"/>
                <a:gd name="T73" fmla="*/ 106 h 148"/>
                <a:gd name="T74" fmla="*/ 72 w 105"/>
                <a:gd name="T75" fmla="*/ 101 h 148"/>
                <a:gd name="T76" fmla="*/ 79 w 105"/>
                <a:gd name="T77" fmla="*/ 87 h 148"/>
                <a:gd name="T78" fmla="*/ 76 w 105"/>
                <a:gd name="T79" fmla="*/ 74 h 148"/>
                <a:gd name="T80" fmla="*/ 86 w 105"/>
                <a:gd name="T81" fmla="*/ 85 h 148"/>
                <a:gd name="T82" fmla="*/ 92 w 105"/>
                <a:gd name="T83" fmla="*/ 96 h 148"/>
                <a:gd name="T84" fmla="*/ 93 w 105"/>
                <a:gd name="T85" fmla="*/ 106 h 148"/>
                <a:gd name="T86" fmla="*/ 86 w 105"/>
                <a:gd name="T87" fmla="*/ 124 h 148"/>
                <a:gd name="T88" fmla="*/ 69 w 105"/>
                <a:gd name="T89" fmla="*/ 131 h 148"/>
                <a:gd name="T90" fmla="*/ 51 w 105"/>
                <a:gd name="T91" fmla="*/ 123 h 148"/>
                <a:gd name="T92" fmla="*/ 43 w 105"/>
                <a:gd name="T93" fmla="*/ 96 h 148"/>
                <a:gd name="T94" fmla="*/ 38 w 105"/>
                <a:gd name="T95" fmla="*/ 108 h 148"/>
                <a:gd name="T96" fmla="*/ 37 w 105"/>
                <a:gd name="T97" fmla="*/ 116 h 148"/>
                <a:gd name="T98" fmla="*/ 41 w 105"/>
                <a:gd name="T99" fmla="*/ 132 h 148"/>
                <a:gd name="T100" fmla="*/ 53 w 105"/>
                <a:gd name="T101" fmla="*/ 144 h 148"/>
                <a:gd name="T102" fmla="*/ 70 w 105"/>
                <a:gd name="T103" fmla="*/ 148 h 148"/>
                <a:gd name="T104" fmla="*/ 87 w 105"/>
                <a:gd name="T105" fmla="*/ 144 h 148"/>
                <a:gd name="T106" fmla="*/ 100 w 105"/>
                <a:gd name="T107" fmla="*/ 132 h 148"/>
                <a:gd name="T108" fmla="*/ 105 w 105"/>
                <a:gd name="T109" fmla="*/ 113 h 148"/>
                <a:gd name="T110" fmla="*/ 99 w 105"/>
                <a:gd name="T111" fmla="*/ 9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5" h="148">
                  <a:moveTo>
                    <a:pt x="99" y="91"/>
                  </a:moveTo>
                  <a:cubicBezTo>
                    <a:pt x="95" y="84"/>
                    <a:pt x="90" y="78"/>
                    <a:pt x="84" y="73"/>
                  </a:cubicBezTo>
                  <a:cubicBezTo>
                    <a:pt x="77" y="68"/>
                    <a:pt x="70" y="64"/>
                    <a:pt x="62" y="61"/>
                  </a:cubicBezTo>
                  <a:cubicBezTo>
                    <a:pt x="55" y="58"/>
                    <a:pt x="47" y="56"/>
                    <a:pt x="39" y="56"/>
                  </a:cubicBezTo>
                  <a:cubicBezTo>
                    <a:pt x="35" y="56"/>
                    <a:pt x="32" y="57"/>
                    <a:pt x="29" y="57"/>
                  </a:cubicBezTo>
                  <a:cubicBezTo>
                    <a:pt x="33" y="55"/>
                    <a:pt x="37" y="53"/>
                    <a:pt x="40" y="50"/>
                  </a:cubicBezTo>
                  <a:cubicBezTo>
                    <a:pt x="43" y="48"/>
                    <a:pt x="45" y="45"/>
                    <a:pt x="46" y="42"/>
                  </a:cubicBezTo>
                  <a:cubicBezTo>
                    <a:pt x="48" y="40"/>
                    <a:pt x="50" y="36"/>
                    <a:pt x="51" y="33"/>
                  </a:cubicBezTo>
                  <a:cubicBezTo>
                    <a:pt x="53" y="30"/>
                    <a:pt x="54" y="27"/>
                    <a:pt x="56" y="23"/>
                  </a:cubicBezTo>
                  <a:cubicBezTo>
                    <a:pt x="57" y="19"/>
                    <a:pt x="58" y="16"/>
                    <a:pt x="59" y="14"/>
                  </a:cubicBezTo>
                  <a:cubicBezTo>
                    <a:pt x="60" y="12"/>
                    <a:pt x="61" y="11"/>
                    <a:pt x="63" y="9"/>
                  </a:cubicBezTo>
                  <a:cubicBezTo>
                    <a:pt x="65" y="8"/>
                    <a:pt x="67" y="7"/>
                    <a:pt x="70" y="7"/>
                  </a:cubicBezTo>
                  <a:cubicBezTo>
                    <a:pt x="77" y="7"/>
                    <a:pt x="82" y="11"/>
                    <a:pt x="84" y="19"/>
                  </a:cubicBezTo>
                  <a:cubicBezTo>
                    <a:pt x="84" y="20"/>
                    <a:pt x="84" y="22"/>
                    <a:pt x="84" y="24"/>
                  </a:cubicBezTo>
                  <a:cubicBezTo>
                    <a:pt x="84" y="25"/>
                    <a:pt x="84" y="27"/>
                    <a:pt x="84" y="29"/>
                  </a:cubicBezTo>
                  <a:cubicBezTo>
                    <a:pt x="82" y="28"/>
                    <a:pt x="80" y="28"/>
                    <a:pt x="79" y="28"/>
                  </a:cubicBezTo>
                  <a:cubicBezTo>
                    <a:pt x="75" y="28"/>
                    <a:pt x="72" y="29"/>
                    <a:pt x="70" y="32"/>
                  </a:cubicBezTo>
                  <a:cubicBezTo>
                    <a:pt x="68" y="34"/>
                    <a:pt x="67" y="37"/>
                    <a:pt x="67" y="39"/>
                  </a:cubicBezTo>
                  <a:cubicBezTo>
                    <a:pt x="67" y="43"/>
                    <a:pt x="68" y="46"/>
                    <a:pt x="71" y="49"/>
                  </a:cubicBezTo>
                  <a:cubicBezTo>
                    <a:pt x="74" y="52"/>
                    <a:pt x="78" y="53"/>
                    <a:pt x="82" y="53"/>
                  </a:cubicBezTo>
                  <a:cubicBezTo>
                    <a:pt x="86" y="53"/>
                    <a:pt x="90" y="51"/>
                    <a:pt x="93" y="48"/>
                  </a:cubicBezTo>
                  <a:cubicBezTo>
                    <a:pt x="97" y="44"/>
                    <a:pt x="99" y="39"/>
                    <a:pt x="99" y="32"/>
                  </a:cubicBezTo>
                  <a:cubicBezTo>
                    <a:pt x="99" y="27"/>
                    <a:pt x="98" y="21"/>
                    <a:pt x="95" y="17"/>
                  </a:cubicBezTo>
                  <a:cubicBezTo>
                    <a:pt x="93" y="12"/>
                    <a:pt x="89" y="8"/>
                    <a:pt x="85" y="5"/>
                  </a:cubicBezTo>
                  <a:cubicBezTo>
                    <a:pt x="80" y="2"/>
                    <a:pt x="75" y="0"/>
                    <a:pt x="70" y="0"/>
                  </a:cubicBezTo>
                  <a:cubicBezTo>
                    <a:pt x="63" y="0"/>
                    <a:pt x="57" y="2"/>
                    <a:pt x="52" y="5"/>
                  </a:cubicBezTo>
                  <a:cubicBezTo>
                    <a:pt x="48" y="7"/>
                    <a:pt x="44" y="11"/>
                    <a:pt x="42" y="15"/>
                  </a:cubicBezTo>
                  <a:cubicBezTo>
                    <a:pt x="39" y="19"/>
                    <a:pt x="36" y="25"/>
                    <a:pt x="32" y="32"/>
                  </a:cubicBezTo>
                  <a:cubicBezTo>
                    <a:pt x="29" y="40"/>
                    <a:pt x="26" y="45"/>
                    <a:pt x="25" y="47"/>
                  </a:cubicBezTo>
                  <a:cubicBezTo>
                    <a:pt x="19" y="58"/>
                    <a:pt x="10" y="65"/>
                    <a:pt x="0" y="71"/>
                  </a:cubicBezTo>
                  <a:cubicBezTo>
                    <a:pt x="0" y="79"/>
                    <a:pt x="0" y="79"/>
                    <a:pt x="0" y="79"/>
                  </a:cubicBezTo>
                  <a:cubicBezTo>
                    <a:pt x="5" y="75"/>
                    <a:pt x="10" y="71"/>
                    <a:pt x="16" y="68"/>
                  </a:cubicBezTo>
                  <a:cubicBezTo>
                    <a:pt x="22" y="65"/>
                    <a:pt x="27" y="63"/>
                    <a:pt x="32" y="63"/>
                  </a:cubicBezTo>
                  <a:cubicBezTo>
                    <a:pt x="39" y="63"/>
                    <a:pt x="46" y="65"/>
                    <a:pt x="51" y="70"/>
                  </a:cubicBezTo>
                  <a:cubicBezTo>
                    <a:pt x="57" y="74"/>
                    <a:pt x="60" y="79"/>
                    <a:pt x="60" y="85"/>
                  </a:cubicBezTo>
                  <a:cubicBezTo>
                    <a:pt x="60" y="89"/>
                    <a:pt x="59" y="93"/>
                    <a:pt x="58" y="96"/>
                  </a:cubicBezTo>
                  <a:cubicBezTo>
                    <a:pt x="57" y="99"/>
                    <a:pt x="55" y="103"/>
                    <a:pt x="51" y="106"/>
                  </a:cubicBezTo>
                  <a:cubicBezTo>
                    <a:pt x="61" y="106"/>
                    <a:pt x="68" y="104"/>
                    <a:pt x="72" y="101"/>
                  </a:cubicBezTo>
                  <a:cubicBezTo>
                    <a:pt x="77" y="98"/>
                    <a:pt x="79" y="93"/>
                    <a:pt x="79" y="87"/>
                  </a:cubicBezTo>
                  <a:cubicBezTo>
                    <a:pt x="79" y="82"/>
                    <a:pt x="78" y="78"/>
                    <a:pt x="76" y="74"/>
                  </a:cubicBezTo>
                  <a:cubicBezTo>
                    <a:pt x="80" y="78"/>
                    <a:pt x="83" y="81"/>
                    <a:pt x="86" y="85"/>
                  </a:cubicBezTo>
                  <a:cubicBezTo>
                    <a:pt x="89" y="89"/>
                    <a:pt x="91" y="92"/>
                    <a:pt x="92" y="96"/>
                  </a:cubicBezTo>
                  <a:cubicBezTo>
                    <a:pt x="93" y="99"/>
                    <a:pt x="93" y="103"/>
                    <a:pt x="93" y="106"/>
                  </a:cubicBezTo>
                  <a:cubicBezTo>
                    <a:pt x="93" y="113"/>
                    <a:pt x="91" y="120"/>
                    <a:pt x="86" y="124"/>
                  </a:cubicBezTo>
                  <a:cubicBezTo>
                    <a:pt x="82" y="129"/>
                    <a:pt x="76" y="131"/>
                    <a:pt x="69" y="131"/>
                  </a:cubicBezTo>
                  <a:cubicBezTo>
                    <a:pt x="62" y="131"/>
                    <a:pt x="56" y="128"/>
                    <a:pt x="51" y="123"/>
                  </a:cubicBezTo>
                  <a:cubicBezTo>
                    <a:pt x="46" y="117"/>
                    <a:pt x="44" y="108"/>
                    <a:pt x="43" y="96"/>
                  </a:cubicBezTo>
                  <a:cubicBezTo>
                    <a:pt x="41" y="100"/>
                    <a:pt x="39" y="104"/>
                    <a:pt x="38" y="108"/>
                  </a:cubicBezTo>
                  <a:cubicBezTo>
                    <a:pt x="37" y="111"/>
                    <a:pt x="37" y="114"/>
                    <a:pt x="37" y="116"/>
                  </a:cubicBezTo>
                  <a:cubicBezTo>
                    <a:pt x="37" y="122"/>
                    <a:pt x="38" y="127"/>
                    <a:pt x="41" y="132"/>
                  </a:cubicBezTo>
                  <a:cubicBezTo>
                    <a:pt x="44" y="137"/>
                    <a:pt x="48" y="141"/>
                    <a:pt x="53" y="144"/>
                  </a:cubicBezTo>
                  <a:cubicBezTo>
                    <a:pt x="58" y="146"/>
                    <a:pt x="63" y="148"/>
                    <a:pt x="70" y="148"/>
                  </a:cubicBezTo>
                  <a:cubicBezTo>
                    <a:pt x="76" y="148"/>
                    <a:pt x="82" y="147"/>
                    <a:pt x="87" y="144"/>
                  </a:cubicBezTo>
                  <a:cubicBezTo>
                    <a:pt x="92" y="141"/>
                    <a:pt x="97" y="137"/>
                    <a:pt x="100" y="132"/>
                  </a:cubicBezTo>
                  <a:cubicBezTo>
                    <a:pt x="103" y="127"/>
                    <a:pt x="105" y="120"/>
                    <a:pt x="105" y="113"/>
                  </a:cubicBezTo>
                  <a:cubicBezTo>
                    <a:pt x="105" y="105"/>
                    <a:pt x="103" y="98"/>
                    <a:pt x="99"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69"/>
            <p:cNvSpPr>
              <a:spLocks/>
            </p:cNvSpPr>
            <p:nvPr/>
          </p:nvSpPr>
          <p:spPr bwMode="auto">
            <a:xfrm>
              <a:off x="1516147" y="4838604"/>
              <a:ext cx="216757" cy="253540"/>
            </a:xfrm>
            <a:custGeom>
              <a:avLst/>
              <a:gdLst>
                <a:gd name="T0" fmla="*/ 103 w 107"/>
                <a:gd name="T1" fmla="*/ 87 h 125"/>
                <a:gd name="T2" fmla="*/ 93 w 107"/>
                <a:gd name="T3" fmla="*/ 80 h 125"/>
                <a:gd name="T4" fmla="*/ 80 w 107"/>
                <a:gd name="T5" fmla="*/ 78 h 125"/>
                <a:gd name="T6" fmla="*/ 69 w 107"/>
                <a:gd name="T7" fmla="*/ 82 h 125"/>
                <a:gd name="T8" fmla="*/ 65 w 107"/>
                <a:gd name="T9" fmla="*/ 92 h 125"/>
                <a:gd name="T10" fmla="*/ 68 w 107"/>
                <a:gd name="T11" fmla="*/ 100 h 125"/>
                <a:gd name="T12" fmla="*/ 76 w 107"/>
                <a:gd name="T13" fmla="*/ 103 h 125"/>
                <a:gd name="T14" fmla="*/ 83 w 107"/>
                <a:gd name="T15" fmla="*/ 101 h 125"/>
                <a:gd name="T16" fmla="*/ 87 w 107"/>
                <a:gd name="T17" fmla="*/ 94 h 125"/>
                <a:gd name="T18" fmla="*/ 84 w 107"/>
                <a:gd name="T19" fmla="*/ 85 h 125"/>
                <a:gd name="T20" fmla="*/ 95 w 107"/>
                <a:gd name="T21" fmla="*/ 89 h 125"/>
                <a:gd name="T22" fmla="*/ 99 w 107"/>
                <a:gd name="T23" fmla="*/ 98 h 125"/>
                <a:gd name="T24" fmla="*/ 94 w 107"/>
                <a:gd name="T25" fmla="*/ 110 h 125"/>
                <a:gd name="T26" fmla="*/ 80 w 107"/>
                <a:gd name="T27" fmla="*/ 114 h 125"/>
                <a:gd name="T28" fmla="*/ 52 w 107"/>
                <a:gd name="T29" fmla="*/ 104 h 125"/>
                <a:gd name="T30" fmla="*/ 31 w 107"/>
                <a:gd name="T31" fmla="*/ 81 h 125"/>
                <a:gd name="T32" fmla="*/ 42 w 107"/>
                <a:gd name="T33" fmla="*/ 84 h 125"/>
                <a:gd name="T34" fmla="*/ 62 w 107"/>
                <a:gd name="T35" fmla="*/ 79 h 125"/>
                <a:gd name="T36" fmla="*/ 26 w 107"/>
                <a:gd name="T37" fmla="*/ 63 h 125"/>
                <a:gd name="T38" fmla="*/ 7 w 107"/>
                <a:gd name="T39" fmla="*/ 36 h 125"/>
                <a:gd name="T40" fmla="*/ 15 w 107"/>
                <a:gd name="T41" fmla="*/ 41 h 125"/>
                <a:gd name="T42" fmla="*/ 23 w 107"/>
                <a:gd name="T43" fmla="*/ 44 h 125"/>
                <a:gd name="T44" fmla="*/ 31 w 107"/>
                <a:gd name="T45" fmla="*/ 41 h 125"/>
                <a:gd name="T46" fmla="*/ 11 w 107"/>
                <a:gd name="T47" fmla="*/ 16 h 125"/>
                <a:gd name="T48" fmla="*/ 15 w 107"/>
                <a:gd name="T49" fmla="*/ 0 h 125"/>
                <a:gd name="T50" fmla="*/ 3 w 107"/>
                <a:gd name="T51" fmla="*/ 13 h 125"/>
                <a:gd name="T52" fmla="*/ 0 w 107"/>
                <a:gd name="T53" fmla="*/ 30 h 125"/>
                <a:gd name="T54" fmla="*/ 7 w 107"/>
                <a:gd name="T55" fmla="*/ 70 h 125"/>
                <a:gd name="T56" fmla="*/ 11 w 107"/>
                <a:gd name="T57" fmla="*/ 84 h 125"/>
                <a:gd name="T58" fmla="*/ 13 w 107"/>
                <a:gd name="T59" fmla="*/ 95 h 125"/>
                <a:gd name="T60" fmla="*/ 10 w 107"/>
                <a:gd name="T61" fmla="*/ 109 h 125"/>
                <a:gd name="T62" fmla="*/ 0 w 107"/>
                <a:gd name="T63" fmla="*/ 124 h 125"/>
                <a:gd name="T64" fmla="*/ 4 w 107"/>
                <a:gd name="T65" fmla="*/ 125 h 125"/>
                <a:gd name="T66" fmla="*/ 21 w 107"/>
                <a:gd name="T67" fmla="*/ 117 h 125"/>
                <a:gd name="T68" fmla="*/ 28 w 107"/>
                <a:gd name="T69" fmla="*/ 99 h 125"/>
                <a:gd name="T70" fmla="*/ 48 w 107"/>
                <a:gd name="T71" fmla="*/ 117 h 125"/>
                <a:gd name="T72" fmla="*/ 75 w 107"/>
                <a:gd name="T73" fmla="*/ 124 h 125"/>
                <a:gd name="T74" fmla="*/ 99 w 107"/>
                <a:gd name="T75" fmla="*/ 116 h 125"/>
                <a:gd name="T76" fmla="*/ 107 w 107"/>
                <a:gd name="T77" fmla="*/ 99 h 125"/>
                <a:gd name="T78" fmla="*/ 103 w 107"/>
                <a:gd name="T79" fmla="*/ 8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 h="125">
                  <a:moveTo>
                    <a:pt x="103" y="87"/>
                  </a:moveTo>
                  <a:cubicBezTo>
                    <a:pt x="101" y="84"/>
                    <a:pt x="97" y="82"/>
                    <a:pt x="93" y="80"/>
                  </a:cubicBezTo>
                  <a:cubicBezTo>
                    <a:pt x="89" y="78"/>
                    <a:pt x="84" y="78"/>
                    <a:pt x="80" y="78"/>
                  </a:cubicBezTo>
                  <a:cubicBezTo>
                    <a:pt x="75" y="78"/>
                    <a:pt x="71" y="79"/>
                    <a:pt x="69" y="82"/>
                  </a:cubicBezTo>
                  <a:cubicBezTo>
                    <a:pt x="66" y="85"/>
                    <a:pt x="65" y="88"/>
                    <a:pt x="65" y="92"/>
                  </a:cubicBezTo>
                  <a:cubicBezTo>
                    <a:pt x="65" y="95"/>
                    <a:pt x="66" y="98"/>
                    <a:pt x="68" y="100"/>
                  </a:cubicBezTo>
                  <a:cubicBezTo>
                    <a:pt x="71" y="102"/>
                    <a:pt x="73" y="103"/>
                    <a:pt x="76" y="103"/>
                  </a:cubicBezTo>
                  <a:cubicBezTo>
                    <a:pt x="79" y="103"/>
                    <a:pt x="81" y="102"/>
                    <a:pt x="83" y="101"/>
                  </a:cubicBezTo>
                  <a:cubicBezTo>
                    <a:pt x="86" y="99"/>
                    <a:pt x="87" y="96"/>
                    <a:pt x="87" y="94"/>
                  </a:cubicBezTo>
                  <a:cubicBezTo>
                    <a:pt x="87" y="91"/>
                    <a:pt x="86" y="88"/>
                    <a:pt x="84" y="85"/>
                  </a:cubicBezTo>
                  <a:cubicBezTo>
                    <a:pt x="88" y="85"/>
                    <a:pt x="92" y="86"/>
                    <a:pt x="95" y="89"/>
                  </a:cubicBezTo>
                  <a:cubicBezTo>
                    <a:pt x="98" y="91"/>
                    <a:pt x="99" y="94"/>
                    <a:pt x="99" y="98"/>
                  </a:cubicBezTo>
                  <a:cubicBezTo>
                    <a:pt x="99" y="103"/>
                    <a:pt x="98" y="107"/>
                    <a:pt x="94" y="110"/>
                  </a:cubicBezTo>
                  <a:cubicBezTo>
                    <a:pt x="90" y="112"/>
                    <a:pt x="86" y="114"/>
                    <a:pt x="80" y="114"/>
                  </a:cubicBezTo>
                  <a:cubicBezTo>
                    <a:pt x="71" y="114"/>
                    <a:pt x="62" y="110"/>
                    <a:pt x="52" y="104"/>
                  </a:cubicBezTo>
                  <a:cubicBezTo>
                    <a:pt x="43" y="97"/>
                    <a:pt x="36" y="90"/>
                    <a:pt x="31" y="81"/>
                  </a:cubicBezTo>
                  <a:cubicBezTo>
                    <a:pt x="35" y="83"/>
                    <a:pt x="39" y="84"/>
                    <a:pt x="42" y="84"/>
                  </a:cubicBezTo>
                  <a:cubicBezTo>
                    <a:pt x="48" y="84"/>
                    <a:pt x="55" y="82"/>
                    <a:pt x="62" y="79"/>
                  </a:cubicBezTo>
                  <a:cubicBezTo>
                    <a:pt x="48" y="76"/>
                    <a:pt x="36" y="70"/>
                    <a:pt x="26" y="63"/>
                  </a:cubicBezTo>
                  <a:cubicBezTo>
                    <a:pt x="16" y="55"/>
                    <a:pt x="9" y="46"/>
                    <a:pt x="7" y="36"/>
                  </a:cubicBezTo>
                  <a:cubicBezTo>
                    <a:pt x="9" y="38"/>
                    <a:pt x="12" y="40"/>
                    <a:pt x="15" y="41"/>
                  </a:cubicBezTo>
                  <a:cubicBezTo>
                    <a:pt x="18" y="43"/>
                    <a:pt x="21" y="44"/>
                    <a:pt x="23" y="44"/>
                  </a:cubicBezTo>
                  <a:cubicBezTo>
                    <a:pt x="26" y="44"/>
                    <a:pt x="28" y="43"/>
                    <a:pt x="31" y="41"/>
                  </a:cubicBezTo>
                  <a:cubicBezTo>
                    <a:pt x="18" y="35"/>
                    <a:pt x="11" y="27"/>
                    <a:pt x="11" y="16"/>
                  </a:cubicBezTo>
                  <a:cubicBezTo>
                    <a:pt x="11" y="11"/>
                    <a:pt x="12" y="6"/>
                    <a:pt x="15" y="0"/>
                  </a:cubicBezTo>
                  <a:cubicBezTo>
                    <a:pt x="9" y="4"/>
                    <a:pt x="6" y="8"/>
                    <a:pt x="3" y="13"/>
                  </a:cubicBezTo>
                  <a:cubicBezTo>
                    <a:pt x="1" y="18"/>
                    <a:pt x="0" y="24"/>
                    <a:pt x="0" y="30"/>
                  </a:cubicBezTo>
                  <a:cubicBezTo>
                    <a:pt x="0" y="41"/>
                    <a:pt x="2" y="54"/>
                    <a:pt x="7" y="70"/>
                  </a:cubicBezTo>
                  <a:cubicBezTo>
                    <a:pt x="9" y="75"/>
                    <a:pt x="10" y="80"/>
                    <a:pt x="11" y="84"/>
                  </a:cubicBezTo>
                  <a:cubicBezTo>
                    <a:pt x="12" y="87"/>
                    <a:pt x="13" y="91"/>
                    <a:pt x="13" y="95"/>
                  </a:cubicBezTo>
                  <a:cubicBezTo>
                    <a:pt x="13" y="100"/>
                    <a:pt x="12" y="104"/>
                    <a:pt x="10" y="109"/>
                  </a:cubicBezTo>
                  <a:cubicBezTo>
                    <a:pt x="9" y="114"/>
                    <a:pt x="5" y="119"/>
                    <a:pt x="0" y="124"/>
                  </a:cubicBezTo>
                  <a:cubicBezTo>
                    <a:pt x="2" y="125"/>
                    <a:pt x="4" y="125"/>
                    <a:pt x="4" y="125"/>
                  </a:cubicBezTo>
                  <a:cubicBezTo>
                    <a:pt x="11" y="125"/>
                    <a:pt x="16" y="122"/>
                    <a:pt x="21" y="117"/>
                  </a:cubicBezTo>
                  <a:cubicBezTo>
                    <a:pt x="25" y="112"/>
                    <a:pt x="28" y="106"/>
                    <a:pt x="28" y="99"/>
                  </a:cubicBezTo>
                  <a:cubicBezTo>
                    <a:pt x="33" y="107"/>
                    <a:pt x="40" y="113"/>
                    <a:pt x="48" y="117"/>
                  </a:cubicBezTo>
                  <a:cubicBezTo>
                    <a:pt x="57" y="121"/>
                    <a:pt x="66" y="124"/>
                    <a:pt x="75" y="124"/>
                  </a:cubicBezTo>
                  <a:cubicBezTo>
                    <a:pt x="85" y="124"/>
                    <a:pt x="93" y="121"/>
                    <a:pt x="99" y="116"/>
                  </a:cubicBezTo>
                  <a:cubicBezTo>
                    <a:pt x="104" y="111"/>
                    <a:pt x="107" y="105"/>
                    <a:pt x="107" y="99"/>
                  </a:cubicBezTo>
                  <a:cubicBezTo>
                    <a:pt x="107" y="95"/>
                    <a:pt x="106" y="91"/>
                    <a:pt x="103"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70"/>
            <p:cNvSpPr>
              <a:spLocks/>
            </p:cNvSpPr>
            <p:nvPr/>
          </p:nvSpPr>
          <p:spPr bwMode="auto">
            <a:xfrm>
              <a:off x="1288880" y="4678336"/>
              <a:ext cx="212815" cy="299518"/>
            </a:xfrm>
            <a:custGeom>
              <a:avLst/>
              <a:gdLst>
                <a:gd name="T0" fmla="*/ 34 w 105"/>
                <a:gd name="T1" fmla="*/ 64 h 148"/>
                <a:gd name="T2" fmla="*/ 10 w 105"/>
                <a:gd name="T3" fmla="*/ 85 h 148"/>
                <a:gd name="T4" fmla="*/ 0 w 105"/>
                <a:gd name="T5" fmla="*/ 113 h 148"/>
                <a:gd name="T6" fmla="*/ 5 w 105"/>
                <a:gd name="T7" fmla="*/ 132 h 148"/>
                <a:gd name="T8" fmla="*/ 18 w 105"/>
                <a:gd name="T9" fmla="*/ 144 h 148"/>
                <a:gd name="T10" fmla="*/ 35 w 105"/>
                <a:gd name="T11" fmla="*/ 148 h 148"/>
                <a:gd name="T12" fmla="*/ 53 w 105"/>
                <a:gd name="T13" fmla="*/ 144 h 148"/>
                <a:gd name="T14" fmla="*/ 64 w 105"/>
                <a:gd name="T15" fmla="*/ 132 h 148"/>
                <a:gd name="T16" fmla="*/ 69 w 105"/>
                <a:gd name="T17" fmla="*/ 116 h 148"/>
                <a:gd name="T18" fmla="*/ 68 w 105"/>
                <a:gd name="T19" fmla="*/ 111 h 148"/>
                <a:gd name="T20" fmla="*/ 66 w 105"/>
                <a:gd name="T21" fmla="*/ 104 h 148"/>
                <a:gd name="T22" fmla="*/ 62 w 105"/>
                <a:gd name="T23" fmla="*/ 96 h 148"/>
                <a:gd name="T24" fmla="*/ 58 w 105"/>
                <a:gd name="T25" fmla="*/ 117 h 148"/>
                <a:gd name="T26" fmla="*/ 48 w 105"/>
                <a:gd name="T27" fmla="*/ 128 h 148"/>
                <a:gd name="T28" fmla="*/ 37 w 105"/>
                <a:gd name="T29" fmla="*/ 131 h 148"/>
                <a:gd name="T30" fmla="*/ 19 w 105"/>
                <a:gd name="T31" fmla="*/ 124 h 148"/>
                <a:gd name="T32" fmla="*/ 12 w 105"/>
                <a:gd name="T33" fmla="*/ 106 h 148"/>
                <a:gd name="T34" fmla="*/ 16 w 105"/>
                <a:gd name="T35" fmla="*/ 90 h 148"/>
                <a:gd name="T36" fmla="*/ 29 w 105"/>
                <a:gd name="T37" fmla="*/ 74 h 148"/>
                <a:gd name="T38" fmla="*/ 26 w 105"/>
                <a:gd name="T39" fmla="*/ 87 h 148"/>
                <a:gd name="T40" fmla="*/ 33 w 105"/>
                <a:gd name="T41" fmla="*/ 101 h 148"/>
                <a:gd name="T42" fmla="*/ 54 w 105"/>
                <a:gd name="T43" fmla="*/ 106 h 148"/>
                <a:gd name="T44" fmla="*/ 47 w 105"/>
                <a:gd name="T45" fmla="*/ 96 h 148"/>
                <a:gd name="T46" fmla="*/ 46 w 105"/>
                <a:gd name="T47" fmla="*/ 85 h 148"/>
                <a:gd name="T48" fmla="*/ 54 w 105"/>
                <a:gd name="T49" fmla="*/ 70 h 148"/>
                <a:gd name="T50" fmla="*/ 73 w 105"/>
                <a:gd name="T51" fmla="*/ 63 h 148"/>
                <a:gd name="T52" fmla="*/ 89 w 105"/>
                <a:gd name="T53" fmla="*/ 68 h 148"/>
                <a:gd name="T54" fmla="*/ 105 w 105"/>
                <a:gd name="T55" fmla="*/ 79 h 148"/>
                <a:gd name="T56" fmla="*/ 105 w 105"/>
                <a:gd name="T57" fmla="*/ 71 h 148"/>
                <a:gd name="T58" fmla="*/ 80 w 105"/>
                <a:gd name="T59" fmla="*/ 51 h 148"/>
                <a:gd name="T60" fmla="*/ 67 w 105"/>
                <a:gd name="T61" fmla="*/ 26 h 148"/>
                <a:gd name="T62" fmla="*/ 56 w 105"/>
                <a:gd name="T63" fmla="*/ 6 h 148"/>
                <a:gd name="T64" fmla="*/ 35 w 105"/>
                <a:gd name="T65" fmla="*/ 0 h 148"/>
                <a:gd name="T66" fmla="*/ 20 w 105"/>
                <a:gd name="T67" fmla="*/ 5 h 148"/>
                <a:gd name="T68" fmla="*/ 10 w 105"/>
                <a:gd name="T69" fmla="*/ 17 h 148"/>
                <a:gd name="T70" fmla="*/ 6 w 105"/>
                <a:gd name="T71" fmla="*/ 32 h 148"/>
                <a:gd name="T72" fmla="*/ 12 w 105"/>
                <a:gd name="T73" fmla="*/ 48 h 148"/>
                <a:gd name="T74" fmla="*/ 23 w 105"/>
                <a:gd name="T75" fmla="*/ 53 h 148"/>
                <a:gd name="T76" fmla="*/ 34 w 105"/>
                <a:gd name="T77" fmla="*/ 49 h 148"/>
                <a:gd name="T78" fmla="*/ 39 w 105"/>
                <a:gd name="T79" fmla="*/ 39 h 148"/>
                <a:gd name="T80" fmla="*/ 35 w 105"/>
                <a:gd name="T81" fmla="*/ 32 h 148"/>
                <a:gd name="T82" fmla="*/ 26 w 105"/>
                <a:gd name="T83" fmla="*/ 28 h 148"/>
                <a:gd name="T84" fmla="*/ 21 w 105"/>
                <a:gd name="T85" fmla="*/ 29 h 148"/>
                <a:gd name="T86" fmla="*/ 21 w 105"/>
                <a:gd name="T87" fmla="*/ 24 h 148"/>
                <a:gd name="T88" fmla="*/ 21 w 105"/>
                <a:gd name="T89" fmla="*/ 19 h 148"/>
                <a:gd name="T90" fmla="*/ 35 w 105"/>
                <a:gd name="T91" fmla="*/ 7 h 148"/>
                <a:gd name="T92" fmla="*/ 45 w 105"/>
                <a:gd name="T93" fmla="*/ 12 h 148"/>
                <a:gd name="T94" fmla="*/ 54 w 105"/>
                <a:gd name="T95" fmla="*/ 28 h 148"/>
                <a:gd name="T96" fmla="*/ 63 w 105"/>
                <a:gd name="T97" fmla="*/ 46 h 148"/>
                <a:gd name="T98" fmla="*/ 76 w 105"/>
                <a:gd name="T99" fmla="*/ 57 h 148"/>
                <a:gd name="T100" fmla="*/ 65 w 105"/>
                <a:gd name="T101" fmla="*/ 56 h 148"/>
                <a:gd name="T102" fmla="*/ 34 w 105"/>
                <a:gd name="T103" fmla="*/ 6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 h="148">
                  <a:moveTo>
                    <a:pt x="34" y="64"/>
                  </a:moveTo>
                  <a:cubicBezTo>
                    <a:pt x="24" y="69"/>
                    <a:pt x="16" y="76"/>
                    <a:pt x="10" y="85"/>
                  </a:cubicBezTo>
                  <a:cubicBezTo>
                    <a:pt x="3" y="94"/>
                    <a:pt x="0" y="103"/>
                    <a:pt x="0" y="113"/>
                  </a:cubicBezTo>
                  <a:cubicBezTo>
                    <a:pt x="0" y="120"/>
                    <a:pt x="2" y="127"/>
                    <a:pt x="5" y="132"/>
                  </a:cubicBezTo>
                  <a:cubicBezTo>
                    <a:pt x="8" y="137"/>
                    <a:pt x="13" y="141"/>
                    <a:pt x="18" y="144"/>
                  </a:cubicBezTo>
                  <a:cubicBezTo>
                    <a:pt x="23" y="147"/>
                    <a:pt x="29" y="148"/>
                    <a:pt x="35" y="148"/>
                  </a:cubicBezTo>
                  <a:cubicBezTo>
                    <a:pt x="42" y="148"/>
                    <a:pt x="47" y="146"/>
                    <a:pt x="53" y="144"/>
                  </a:cubicBezTo>
                  <a:cubicBezTo>
                    <a:pt x="58" y="141"/>
                    <a:pt x="62" y="137"/>
                    <a:pt x="64" y="132"/>
                  </a:cubicBezTo>
                  <a:cubicBezTo>
                    <a:pt x="67" y="127"/>
                    <a:pt x="69" y="122"/>
                    <a:pt x="69" y="116"/>
                  </a:cubicBezTo>
                  <a:cubicBezTo>
                    <a:pt x="69" y="115"/>
                    <a:pt x="68" y="113"/>
                    <a:pt x="68" y="111"/>
                  </a:cubicBezTo>
                  <a:cubicBezTo>
                    <a:pt x="68" y="110"/>
                    <a:pt x="67" y="107"/>
                    <a:pt x="66" y="104"/>
                  </a:cubicBezTo>
                  <a:cubicBezTo>
                    <a:pt x="65" y="101"/>
                    <a:pt x="64" y="99"/>
                    <a:pt x="62" y="96"/>
                  </a:cubicBezTo>
                  <a:cubicBezTo>
                    <a:pt x="62" y="105"/>
                    <a:pt x="60" y="111"/>
                    <a:pt x="58" y="117"/>
                  </a:cubicBezTo>
                  <a:cubicBezTo>
                    <a:pt x="55" y="122"/>
                    <a:pt x="52" y="126"/>
                    <a:pt x="48" y="128"/>
                  </a:cubicBezTo>
                  <a:cubicBezTo>
                    <a:pt x="45" y="130"/>
                    <a:pt x="41" y="131"/>
                    <a:pt x="37" y="131"/>
                  </a:cubicBezTo>
                  <a:cubicBezTo>
                    <a:pt x="29" y="131"/>
                    <a:pt x="23" y="129"/>
                    <a:pt x="19" y="124"/>
                  </a:cubicBezTo>
                  <a:cubicBezTo>
                    <a:pt x="14" y="120"/>
                    <a:pt x="12" y="113"/>
                    <a:pt x="12" y="106"/>
                  </a:cubicBezTo>
                  <a:cubicBezTo>
                    <a:pt x="12" y="101"/>
                    <a:pt x="13" y="95"/>
                    <a:pt x="16" y="90"/>
                  </a:cubicBezTo>
                  <a:cubicBezTo>
                    <a:pt x="19" y="84"/>
                    <a:pt x="23" y="79"/>
                    <a:pt x="29" y="74"/>
                  </a:cubicBezTo>
                  <a:cubicBezTo>
                    <a:pt x="27" y="79"/>
                    <a:pt x="26" y="83"/>
                    <a:pt x="26" y="87"/>
                  </a:cubicBezTo>
                  <a:cubicBezTo>
                    <a:pt x="26" y="93"/>
                    <a:pt x="29" y="98"/>
                    <a:pt x="33" y="101"/>
                  </a:cubicBezTo>
                  <a:cubicBezTo>
                    <a:pt x="38" y="104"/>
                    <a:pt x="45" y="106"/>
                    <a:pt x="54" y="106"/>
                  </a:cubicBezTo>
                  <a:cubicBezTo>
                    <a:pt x="50" y="103"/>
                    <a:pt x="48" y="99"/>
                    <a:pt x="47" y="96"/>
                  </a:cubicBezTo>
                  <a:cubicBezTo>
                    <a:pt x="46" y="93"/>
                    <a:pt x="46" y="89"/>
                    <a:pt x="46" y="85"/>
                  </a:cubicBezTo>
                  <a:cubicBezTo>
                    <a:pt x="46" y="79"/>
                    <a:pt x="49" y="74"/>
                    <a:pt x="54" y="70"/>
                  </a:cubicBezTo>
                  <a:cubicBezTo>
                    <a:pt x="60" y="65"/>
                    <a:pt x="66" y="63"/>
                    <a:pt x="73" y="63"/>
                  </a:cubicBezTo>
                  <a:cubicBezTo>
                    <a:pt x="78" y="63"/>
                    <a:pt x="83" y="65"/>
                    <a:pt x="89" y="68"/>
                  </a:cubicBezTo>
                  <a:cubicBezTo>
                    <a:pt x="95" y="72"/>
                    <a:pt x="101" y="75"/>
                    <a:pt x="105" y="79"/>
                  </a:cubicBezTo>
                  <a:cubicBezTo>
                    <a:pt x="105" y="71"/>
                    <a:pt x="105" y="71"/>
                    <a:pt x="105" y="71"/>
                  </a:cubicBezTo>
                  <a:cubicBezTo>
                    <a:pt x="93" y="65"/>
                    <a:pt x="85" y="58"/>
                    <a:pt x="80" y="51"/>
                  </a:cubicBezTo>
                  <a:cubicBezTo>
                    <a:pt x="75" y="44"/>
                    <a:pt x="71" y="36"/>
                    <a:pt x="67" y="26"/>
                  </a:cubicBezTo>
                  <a:cubicBezTo>
                    <a:pt x="64" y="17"/>
                    <a:pt x="60" y="10"/>
                    <a:pt x="56" y="6"/>
                  </a:cubicBezTo>
                  <a:cubicBezTo>
                    <a:pt x="52" y="2"/>
                    <a:pt x="45" y="0"/>
                    <a:pt x="35" y="0"/>
                  </a:cubicBezTo>
                  <a:cubicBezTo>
                    <a:pt x="30" y="0"/>
                    <a:pt x="25" y="2"/>
                    <a:pt x="20" y="5"/>
                  </a:cubicBezTo>
                  <a:cubicBezTo>
                    <a:pt x="16" y="8"/>
                    <a:pt x="12" y="12"/>
                    <a:pt x="10" y="17"/>
                  </a:cubicBezTo>
                  <a:cubicBezTo>
                    <a:pt x="8" y="21"/>
                    <a:pt x="6" y="27"/>
                    <a:pt x="6" y="32"/>
                  </a:cubicBezTo>
                  <a:cubicBezTo>
                    <a:pt x="6" y="39"/>
                    <a:pt x="8" y="44"/>
                    <a:pt x="12" y="48"/>
                  </a:cubicBezTo>
                  <a:cubicBezTo>
                    <a:pt x="16" y="51"/>
                    <a:pt x="19" y="53"/>
                    <a:pt x="23" y="53"/>
                  </a:cubicBezTo>
                  <a:cubicBezTo>
                    <a:pt x="28" y="53"/>
                    <a:pt x="31" y="52"/>
                    <a:pt x="34" y="49"/>
                  </a:cubicBezTo>
                  <a:cubicBezTo>
                    <a:pt x="37" y="46"/>
                    <a:pt x="39" y="43"/>
                    <a:pt x="39" y="39"/>
                  </a:cubicBezTo>
                  <a:cubicBezTo>
                    <a:pt x="39" y="36"/>
                    <a:pt x="37" y="34"/>
                    <a:pt x="35" y="32"/>
                  </a:cubicBezTo>
                  <a:cubicBezTo>
                    <a:pt x="33" y="29"/>
                    <a:pt x="30" y="28"/>
                    <a:pt x="26" y="28"/>
                  </a:cubicBezTo>
                  <a:cubicBezTo>
                    <a:pt x="25" y="28"/>
                    <a:pt x="23" y="28"/>
                    <a:pt x="21" y="29"/>
                  </a:cubicBezTo>
                  <a:cubicBezTo>
                    <a:pt x="21" y="27"/>
                    <a:pt x="21" y="25"/>
                    <a:pt x="21" y="24"/>
                  </a:cubicBezTo>
                  <a:cubicBezTo>
                    <a:pt x="21" y="22"/>
                    <a:pt x="21" y="20"/>
                    <a:pt x="21" y="19"/>
                  </a:cubicBezTo>
                  <a:cubicBezTo>
                    <a:pt x="24" y="11"/>
                    <a:pt x="28" y="7"/>
                    <a:pt x="35" y="7"/>
                  </a:cubicBezTo>
                  <a:cubicBezTo>
                    <a:pt x="39" y="7"/>
                    <a:pt x="43" y="9"/>
                    <a:pt x="45" y="12"/>
                  </a:cubicBezTo>
                  <a:cubicBezTo>
                    <a:pt x="48" y="16"/>
                    <a:pt x="51" y="21"/>
                    <a:pt x="54" y="28"/>
                  </a:cubicBezTo>
                  <a:cubicBezTo>
                    <a:pt x="57" y="36"/>
                    <a:pt x="60" y="42"/>
                    <a:pt x="63" y="46"/>
                  </a:cubicBezTo>
                  <a:cubicBezTo>
                    <a:pt x="67" y="51"/>
                    <a:pt x="71" y="55"/>
                    <a:pt x="76" y="57"/>
                  </a:cubicBezTo>
                  <a:cubicBezTo>
                    <a:pt x="72" y="56"/>
                    <a:pt x="69" y="56"/>
                    <a:pt x="65" y="56"/>
                  </a:cubicBezTo>
                  <a:cubicBezTo>
                    <a:pt x="55" y="56"/>
                    <a:pt x="44" y="59"/>
                    <a:pt x="3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71"/>
            <p:cNvSpPr>
              <a:spLocks/>
            </p:cNvSpPr>
            <p:nvPr/>
          </p:nvSpPr>
          <p:spPr bwMode="auto">
            <a:xfrm>
              <a:off x="1562125" y="4824153"/>
              <a:ext cx="44665" cy="40724"/>
            </a:xfrm>
            <a:custGeom>
              <a:avLst/>
              <a:gdLst>
                <a:gd name="T0" fmla="*/ 19 w 22"/>
                <a:gd name="T1" fmla="*/ 17 h 20"/>
                <a:gd name="T2" fmla="*/ 22 w 22"/>
                <a:gd name="T3" fmla="*/ 10 h 20"/>
                <a:gd name="T4" fmla="*/ 19 w 22"/>
                <a:gd name="T5" fmla="*/ 3 h 20"/>
                <a:gd name="T6" fmla="*/ 11 w 22"/>
                <a:gd name="T7" fmla="*/ 0 h 20"/>
                <a:gd name="T8" fmla="*/ 4 w 22"/>
                <a:gd name="T9" fmla="*/ 2 h 20"/>
                <a:gd name="T10" fmla="*/ 0 w 22"/>
                <a:gd name="T11" fmla="*/ 10 h 20"/>
                <a:gd name="T12" fmla="*/ 3 w 22"/>
                <a:gd name="T13" fmla="*/ 17 h 20"/>
                <a:gd name="T14" fmla="*/ 11 w 22"/>
                <a:gd name="T15" fmla="*/ 20 h 20"/>
                <a:gd name="T16" fmla="*/ 19 w 22"/>
                <a:gd name="T17"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0">
                  <a:moveTo>
                    <a:pt x="19" y="17"/>
                  </a:moveTo>
                  <a:cubicBezTo>
                    <a:pt x="21" y="15"/>
                    <a:pt x="22" y="12"/>
                    <a:pt x="22" y="10"/>
                  </a:cubicBezTo>
                  <a:cubicBezTo>
                    <a:pt x="22" y="7"/>
                    <a:pt x="21" y="5"/>
                    <a:pt x="19" y="3"/>
                  </a:cubicBezTo>
                  <a:cubicBezTo>
                    <a:pt x="17" y="1"/>
                    <a:pt x="14" y="0"/>
                    <a:pt x="11" y="0"/>
                  </a:cubicBezTo>
                  <a:cubicBezTo>
                    <a:pt x="9" y="0"/>
                    <a:pt x="6" y="1"/>
                    <a:pt x="4" y="2"/>
                  </a:cubicBezTo>
                  <a:cubicBezTo>
                    <a:pt x="2" y="4"/>
                    <a:pt x="0" y="7"/>
                    <a:pt x="0" y="10"/>
                  </a:cubicBezTo>
                  <a:cubicBezTo>
                    <a:pt x="0" y="13"/>
                    <a:pt x="1" y="15"/>
                    <a:pt x="3" y="17"/>
                  </a:cubicBezTo>
                  <a:cubicBezTo>
                    <a:pt x="5" y="19"/>
                    <a:pt x="8" y="20"/>
                    <a:pt x="11" y="20"/>
                  </a:cubicBezTo>
                  <a:cubicBezTo>
                    <a:pt x="14" y="20"/>
                    <a:pt x="17" y="19"/>
                    <a:pt x="1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72"/>
            <p:cNvSpPr>
              <a:spLocks/>
            </p:cNvSpPr>
            <p:nvPr/>
          </p:nvSpPr>
          <p:spPr bwMode="auto">
            <a:xfrm>
              <a:off x="1294135" y="4838604"/>
              <a:ext cx="216757" cy="253540"/>
            </a:xfrm>
            <a:custGeom>
              <a:avLst/>
              <a:gdLst>
                <a:gd name="T0" fmla="*/ 24 w 107"/>
                <a:gd name="T1" fmla="*/ 101 h 125"/>
                <a:gd name="T2" fmla="*/ 31 w 107"/>
                <a:gd name="T3" fmla="*/ 103 h 125"/>
                <a:gd name="T4" fmla="*/ 39 w 107"/>
                <a:gd name="T5" fmla="*/ 100 h 125"/>
                <a:gd name="T6" fmla="*/ 42 w 107"/>
                <a:gd name="T7" fmla="*/ 92 h 125"/>
                <a:gd name="T8" fmla="*/ 38 w 107"/>
                <a:gd name="T9" fmla="*/ 81 h 125"/>
                <a:gd name="T10" fmla="*/ 27 w 107"/>
                <a:gd name="T11" fmla="*/ 78 h 125"/>
                <a:gd name="T12" fmla="*/ 8 w 107"/>
                <a:gd name="T13" fmla="*/ 84 h 125"/>
                <a:gd name="T14" fmla="*/ 0 w 107"/>
                <a:gd name="T15" fmla="*/ 99 h 125"/>
                <a:gd name="T16" fmla="*/ 8 w 107"/>
                <a:gd name="T17" fmla="*/ 116 h 125"/>
                <a:gd name="T18" fmla="*/ 32 w 107"/>
                <a:gd name="T19" fmla="*/ 124 h 125"/>
                <a:gd name="T20" fmla="*/ 47 w 107"/>
                <a:gd name="T21" fmla="*/ 122 h 125"/>
                <a:gd name="T22" fmla="*/ 60 w 107"/>
                <a:gd name="T23" fmla="*/ 116 h 125"/>
                <a:gd name="T24" fmla="*/ 71 w 107"/>
                <a:gd name="T25" fmla="*/ 109 h 125"/>
                <a:gd name="T26" fmla="*/ 80 w 107"/>
                <a:gd name="T27" fmla="*/ 99 h 125"/>
                <a:gd name="T28" fmla="*/ 87 w 107"/>
                <a:gd name="T29" fmla="*/ 117 h 125"/>
                <a:gd name="T30" fmla="*/ 103 w 107"/>
                <a:gd name="T31" fmla="*/ 125 h 125"/>
                <a:gd name="T32" fmla="*/ 107 w 107"/>
                <a:gd name="T33" fmla="*/ 124 h 125"/>
                <a:gd name="T34" fmla="*/ 98 w 107"/>
                <a:gd name="T35" fmla="*/ 110 h 125"/>
                <a:gd name="T36" fmla="*/ 95 w 107"/>
                <a:gd name="T37" fmla="*/ 96 h 125"/>
                <a:gd name="T38" fmla="*/ 96 w 107"/>
                <a:gd name="T39" fmla="*/ 85 h 125"/>
                <a:gd name="T40" fmla="*/ 100 w 107"/>
                <a:gd name="T41" fmla="*/ 70 h 125"/>
                <a:gd name="T42" fmla="*/ 107 w 107"/>
                <a:gd name="T43" fmla="*/ 29 h 125"/>
                <a:gd name="T44" fmla="*/ 93 w 107"/>
                <a:gd name="T45" fmla="*/ 0 h 125"/>
                <a:gd name="T46" fmla="*/ 96 w 107"/>
                <a:gd name="T47" fmla="*/ 16 h 125"/>
                <a:gd name="T48" fmla="*/ 77 w 107"/>
                <a:gd name="T49" fmla="*/ 41 h 125"/>
                <a:gd name="T50" fmla="*/ 84 w 107"/>
                <a:gd name="T51" fmla="*/ 44 h 125"/>
                <a:gd name="T52" fmla="*/ 92 w 107"/>
                <a:gd name="T53" fmla="*/ 41 h 125"/>
                <a:gd name="T54" fmla="*/ 100 w 107"/>
                <a:gd name="T55" fmla="*/ 36 h 125"/>
                <a:gd name="T56" fmla="*/ 90 w 107"/>
                <a:gd name="T57" fmla="*/ 54 h 125"/>
                <a:gd name="T58" fmla="*/ 71 w 107"/>
                <a:gd name="T59" fmla="*/ 69 h 125"/>
                <a:gd name="T60" fmla="*/ 46 w 107"/>
                <a:gd name="T61" fmla="*/ 79 h 125"/>
                <a:gd name="T62" fmla="*/ 65 w 107"/>
                <a:gd name="T63" fmla="*/ 84 h 125"/>
                <a:gd name="T64" fmla="*/ 77 w 107"/>
                <a:gd name="T65" fmla="*/ 81 h 125"/>
                <a:gd name="T66" fmla="*/ 64 w 107"/>
                <a:gd name="T67" fmla="*/ 96 h 125"/>
                <a:gd name="T68" fmla="*/ 46 w 107"/>
                <a:gd name="T69" fmla="*/ 109 h 125"/>
                <a:gd name="T70" fmla="*/ 27 w 107"/>
                <a:gd name="T71" fmla="*/ 114 h 125"/>
                <a:gd name="T72" fmla="*/ 13 w 107"/>
                <a:gd name="T73" fmla="*/ 109 h 125"/>
                <a:gd name="T74" fmla="*/ 8 w 107"/>
                <a:gd name="T75" fmla="*/ 98 h 125"/>
                <a:gd name="T76" fmla="*/ 12 w 107"/>
                <a:gd name="T77" fmla="*/ 89 h 125"/>
                <a:gd name="T78" fmla="*/ 24 w 107"/>
                <a:gd name="T79" fmla="*/ 85 h 125"/>
                <a:gd name="T80" fmla="*/ 21 w 107"/>
                <a:gd name="T81" fmla="*/ 94 h 125"/>
                <a:gd name="T82" fmla="*/ 24 w 107"/>
                <a:gd name="T83" fmla="*/ 10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7" h="125">
                  <a:moveTo>
                    <a:pt x="24" y="101"/>
                  </a:moveTo>
                  <a:cubicBezTo>
                    <a:pt x="26" y="102"/>
                    <a:pt x="28" y="103"/>
                    <a:pt x="31" y="103"/>
                  </a:cubicBezTo>
                  <a:cubicBezTo>
                    <a:pt x="34" y="103"/>
                    <a:pt x="37" y="102"/>
                    <a:pt x="39" y="100"/>
                  </a:cubicBezTo>
                  <a:cubicBezTo>
                    <a:pt x="41" y="98"/>
                    <a:pt x="42" y="96"/>
                    <a:pt x="42" y="92"/>
                  </a:cubicBezTo>
                  <a:cubicBezTo>
                    <a:pt x="42" y="88"/>
                    <a:pt x="41" y="84"/>
                    <a:pt x="38" y="81"/>
                  </a:cubicBezTo>
                  <a:cubicBezTo>
                    <a:pt x="35" y="79"/>
                    <a:pt x="31" y="78"/>
                    <a:pt x="27" y="78"/>
                  </a:cubicBezTo>
                  <a:cubicBezTo>
                    <a:pt x="19" y="78"/>
                    <a:pt x="13" y="80"/>
                    <a:pt x="8" y="84"/>
                  </a:cubicBezTo>
                  <a:cubicBezTo>
                    <a:pt x="2" y="88"/>
                    <a:pt x="0" y="93"/>
                    <a:pt x="0" y="99"/>
                  </a:cubicBezTo>
                  <a:cubicBezTo>
                    <a:pt x="0" y="105"/>
                    <a:pt x="3" y="111"/>
                    <a:pt x="8" y="116"/>
                  </a:cubicBezTo>
                  <a:cubicBezTo>
                    <a:pt x="14" y="121"/>
                    <a:pt x="22" y="124"/>
                    <a:pt x="32" y="124"/>
                  </a:cubicBezTo>
                  <a:cubicBezTo>
                    <a:pt x="37" y="124"/>
                    <a:pt x="42" y="123"/>
                    <a:pt x="47" y="122"/>
                  </a:cubicBezTo>
                  <a:cubicBezTo>
                    <a:pt x="52" y="121"/>
                    <a:pt x="56" y="119"/>
                    <a:pt x="60" y="116"/>
                  </a:cubicBezTo>
                  <a:cubicBezTo>
                    <a:pt x="64" y="114"/>
                    <a:pt x="68" y="112"/>
                    <a:pt x="71" y="109"/>
                  </a:cubicBezTo>
                  <a:cubicBezTo>
                    <a:pt x="74" y="106"/>
                    <a:pt x="77" y="103"/>
                    <a:pt x="80" y="99"/>
                  </a:cubicBezTo>
                  <a:cubicBezTo>
                    <a:pt x="80" y="106"/>
                    <a:pt x="82" y="112"/>
                    <a:pt x="87" y="117"/>
                  </a:cubicBezTo>
                  <a:cubicBezTo>
                    <a:pt x="91" y="122"/>
                    <a:pt x="96" y="125"/>
                    <a:pt x="103" y="125"/>
                  </a:cubicBezTo>
                  <a:cubicBezTo>
                    <a:pt x="103" y="125"/>
                    <a:pt x="105" y="125"/>
                    <a:pt x="107" y="124"/>
                  </a:cubicBezTo>
                  <a:cubicBezTo>
                    <a:pt x="103" y="120"/>
                    <a:pt x="99" y="115"/>
                    <a:pt x="98" y="110"/>
                  </a:cubicBezTo>
                  <a:cubicBezTo>
                    <a:pt x="96" y="105"/>
                    <a:pt x="95" y="100"/>
                    <a:pt x="95" y="96"/>
                  </a:cubicBezTo>
                  <a:cubicBezTo>
                    <a:pt x="95" y="92"/>
                    <a:pt x="95" y="88"/>
                    <a:pt x="96" y="85"/>
                  </a:cubicBezTo>
                  <a:cubicBezTo>
                    <a:pt x="96" y="82"/>
                    <a:pt x="98" y="77"/>
                    <a:pt x="100" y="70"/>
                  </a:cubicBezTo>
                  <a:cubicBezTo>
                    <a:pt x="105" y="55"/>
                    <a:pt x="107" y="42"/>
                    <a:pt x="107" y="29"/>
                  </a:cubicBezTo>
                  <a:cubicBezTo>
                    <a:pt x="107" y="16"/>
                    <a:pt x="102" y="6"/>
                    <a:pt x="93" y="0"/>
                  </a:cubicBezTo>
                  <a:cubicBezTo>
                    <a:pt x="95" y="6"/>
                    <a:pt x="96" y="11"/>
                    <a:pt x="96" y="16"/>
                  </a:cubicBezTo>
                  <a:cubicBezTo>
                    <a:pt x="96" y="27"/>
                    <a:pt x="90" y="35"/>
                    <a:pt x="77" y="41"/>
                  </a:cubicBezTo>
                  <a:cubicBezTo>
                    <a:pt x="79" y="43"/>
                    <a:pt x="81" y="44"/>
                    <a:pt x="84" y="44"/>
                  </a:cubicBezTo>
                  <a:cubicBezTo>
                    <a:pt x="86" y="44"/>
                    <a:pt x="89" y="43"/>
                    <a:pt x="92" y="41"/>
                  </a:cubicBezTo>
                  <a:cubicBezTo>
                    <a:pt x="96" y="40"/>
                    <a:pt x="98" y="38"/>
                    <a:pt x="100" y="36"/>
                  </a:cubicBezTo>
                  <a:cubicBezTo>
                    <a:pt x="99" y="42"/>
                    <a:pt x="96" y="49"/>
                    <a:pt x="90" y="54"/>
                  </a:cubicBezTo>
                  <a:cubicBezTo>
                    <a:pt x="85" y="60"/>
                    <a:pt x="78" y="65"/>
                    <a:pt x="71" y="69"/>
                  </a:cubicBezTo>
                  <a:cubicBezTo>
                    <a:pt x="63" y="74"/>
                    <a:pt x="54" y="77"/>
                    <a:pt x="46" y="79"/>
                  </a:cubicBezTo>
                  <a:cubicBezTo>
                    <a:pt x="53" y="82"/>
                    <a:pt x="59" y="84"/>
                    <a:pt x="65" y="84"/>
                  </a:cubicBezTo>
                  <a:cubicBezTo>
                    <a:pt x="69" y="84"/>
                    <a:pt x="73" y="83"/>
                    <a:pt x="77" y="81"/>
                  </a:cubicBezTo>
                  <a:cubicBezTo>
                    <a:pt x="74" y="86"/>
                    <a:pt x="69" y="91"/>
                    <a:pt x="64" y="96"/>
                  </a:cubicBezTo>
                  <a:cubicBezTo>
                    <a:pt x="59" y="101"/>
                    <a:pt x="53" y="106"/>
                    <a:pt x="46" y="109"/>
                  </a:cubicBezTo>
                  <a:cubicBezTo>
                    <a:pt x="39" y="112"/>
                    <a:pt x="33" y="114"/>
                    <a:pt x="27" y="114"/>
                  </a:cubicBezTo>
                  <a:cubicBezTo>
                    <a:pt x="21" y="114"/>
                    <a:pt x="17" y="112"/>
                    <a:pt x="13" y="109"/>
                  </a:cubicBezTo>
                  <a:cubicBezTo>
                    <a:pt x="10" y="107"/>
                    <a:pt x="8" y="103"/>
                    <a:pt x="8" y="98"/>
                  </a:cubicBezTo>
                  <a:cubicBezTo>
                    <a:pt x="8" y="95"/>
                    <a:pt x="9" y="91"/>
                    <a:pt x="12" y="89"/>
                  </a:cubicBezTo>
                  <a:cubicBezTo>
                    <a:pt x="15" y="86"/>
                    <a:pt x="19" y="85"/>
                    <a:pt x="24" y="85"/>
                  </a:cubicBezTo>
                  <a:cubicBezTo>
                    <a:pt x="22" y="88"/>
                    <a:pt x="21" y="91"/>
                    <a:pt x="21" y="94"/>
                  </a:cubicBezTo>
                  <a:cubicBezTo>
                    <a:pt x="21" y="97"/>
                    <a:pt x="22" y="99"/>
                    <a:pt x="24"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73"/>
            <p:cNvSpPr>
              <a:spLocks/>
            </p:cNvSpPr>
            <p:nvPr/>
          </p:nvSpPr>
          <p:spPr bwMode="auto">
            <a:xfrm>
              <a:off x="1422875" y="4824153"/>
              <a:ext cx="42038" cy="40724"/>
            </a:xfrm>
            <a:custGeom>
              <a:avLst/>
              <a:gdLst>
                <a:gd name="T0" fmla="*/ 18 w 21"/>
                <a:gd name="T1" fmla="*/ 17 h 20"/>
                <a:gd name="T2" fmla="*/ 21 w 21"/>
                <a:gd name="T3" fmla="*/ 10 h 20"/>
                <a:gd name="T4" fmla="*/ 18 w 21"/>
                <a:gd name="T5" fmla="*/ 3 h 20"/>
                <a:gd name="T6" fmla="*/ 10 w 21"/>
                <a:gd name="T7" fmla="*/ 0 h 20"/>
                <a:gd name="T8" fmla="*/ 3 w 21"/>
                <a:gd name="T9" fmla="*/ 2 h 20"/>
                <a:gd name="T10" fmla="*/ 0 w 21"/>
                <a:gd name="T11" fmla="*/ 10 h 20"/>
                <a:gd name="T12" fmla="*/ 3 w 21"/>
                <a:gd name="T13" fmla="*/ 17 h 20"/>
                <a:gd name="T14" fmla="*/ 10 w 21"/>
                <a:gd name="T15" fmla="*/ 20 h 20"/>
                <a:gd name="T16" fmla="*/ 18 w 21"/>
                <a:gd name="T17"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8" y="17"/>
                  </a:moveTo>
                  <a:cubicBezTo>
                    <a:pt x="20" y="15"/>
                    <a:pt x="21" y="12"/>
                    <a:pt x="21" y="10"/>
                  </a:cubicBezTo>
                  <a:cubicBezTo>
                    <a:pt x="21" y="7"/>
                    <a:pt x="20" y="5"/>
                    <a:pt x="18" y="3"/>
                  </a:cubicBezTo>
                  <a:cubicBezTo>
                    <a:pt x="16" y="1"/>
                    <a:pt x="14" y="0"/>
                    <a:pt x="10" y="0"/>
                  </a:cubicBezTo>
                  <a:cubicBezTo>
                    <a:pt x="8" y="0"/>
                    <a:pt x="6" y="1"/>
                    <a:pt x="3" y="2"/>
                  </a:cubicBezTo>
                  <a:cubicBezTo>
                    <a:pt x="1" y="4"/>
                    <a:pt x="0" y="7"/>
                    <a:pt x="0" y="10"/>
                  </a:cubicBezTo>
                  <a:cubicBezTo>
                    <a:pt x="0" y="13"/>
                    <a:pt x="1" y="15"/>
                    <a:pt x="3" y="17"/>
                  </a:cubicBezTo>
                  <a:cubicBezTo>
                    <a:pt x="5" y="19"/>
                    <a:pt x="7" y="20"/>
                    <a:pt x="10" y="20"/>
                  </a:cubicBezTo>
                  <a:cubicBezTo>
                    <a:pt x="14" y="20"/>
                    <a:pt x="16" y="19"/>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008060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 y="-71832"/>
            <a:ext cx="12192000" cy="6929831"/>
          </a:xfrm>
          <a:prstGeom prst="rect">
            <a:avLst/>
          </a:prstGeom>
          <a:solidFill>
            <a:srgbClr val="B80D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330584" y="2497976"/>
            <a:ext cx="6083717" cy="1862048"/>
          </a:xfrm>
          <a:prstGeom prst="rect">
            <a:avLst/>
          </a:prstGeom>
          <a:noFill/>
        </p:spPr>
        <p:txBody>
          <a:bodyPr wrap="none" rtlCol="0">
            <a:spAutoFit/>
          </a:bodyPr>
          <a:lstStyle/>
          <a:p>
            <a:r>
              <a:rPr lang="zh-CN" altLang="en-US" sz="11500" b="1" dirty="0" smtClean="0">
                <a:solidFill>
                  <a:schemeClr val="bg1"/>
                </a:solidFill>
                <a:latin typeface="微软雅黑" panose="020B0503020204020204" pitchFamily="34" charset="-122"/>
                <a:ea typeface="微软雅黑" panose="020B0503020204020204" pitchFamily="34" charset="-122"/>
              </a:rPr>
              <a:t>谢谢观看</a:t>
            </a:r>
            <a:endParaRPr lang="zh-CN" altLang="en-US" sz="115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679827" y="4190747"/>
            <a:ext cx="5348324" cy="338554"/>
          </a:xfrm>
          <a:prstGeom prst="rect">
            <a:avLst/>
          </a:prstGeom>
          <a:noFill/>
        </p:spPr>
        <p:txBody>
          <a:bodyPr wrap="none" rtlCol="0">
            <a:spAutoFit/>
          </a:bodyPr>
          <a:lstStyle/>
          <a:p>
            <a:r>
              <a:rPr lang="en-US" altLang="zh-CN" sz="1600" spc="1000" dirty="0" err="1" smtClean="0">
                <a:solidFill>
                  <a:schemeClr val="bg1"/>
                </a:solidFill>
                <a:latin typeface="微软雅黑" panose="020B0503020204020204" pitchFamily="34" charset="-122"/>
                <a:ea typeface="微软雅黑" panose="020B0503020204020204" pitchFamily="34" charset="-122"/>
              </a:rPr>
              <a:t>Mojin</a:t>
            </a:r>
            <a:r>
              <a:rPr lang="en-US" altLang="zh-CN" sz="1600" spc="1000" dirty="0" smtClean="0">
                <a:solidFill>
                  <a:schemeClr val="bg1"/>
                </a:solidFill>
                <a:latin typeface="微软雅黑" panose="020B0503020204020204" pitchFamily="34" charset="-122"/>
                <a:ea typeface="微软雅黑" panose="020B0503020204020204" pitchFamily="34" charset="-122"/>
              </a:rPr>
              <a:t>-THE LOST LEGEND</a:t>
            </a:r>
            <a:endParaRPr lang="zh-CN" altLang="en-US" sz="1600" spc="1000"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462686" y="2844224"/>
            <a:ext cx="867898" cy="1169551"/>
            <a:chOff x="2610806" y="1284829"/>
            <a:chExt cx="867898" cy="1169551"/>
          </a:xfrm>
        </p:grpSpPr>
        <p:sp>
          <p:nvSpPr>
            <p:cNvPr id="6" name="文本框 5"/>
            <p:cNvSpPr txBox="1"/>
            <p:nvPr/>
          </p:nvSpPr>
          <p:spPr>
            <a:xfrm>
              <a:off x="2863151" y="1284829"/>
              <a:ext cx="615553" cy="1169551"/>
            </a:xfrm>
            <a:prstGeom prst="rect">
              <a:avLst/>
            </a:prstGeom>
            <a:noFill/>
          </p:spPr>
          <p:txBody>
            <a:bodyPr vert="eaVert"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鬼吹灯</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610806" y="1394067"/>
              <a:ext cx="353943" cy="951073"/>
              <a:chOff x="3214156" y="1769697"/>
              <a:chExt cx="353943" cy="951073"/>
            </a:xfrm>
          </p:grpSpPr>
          <p:sp>
            <p:nvSpPr>
              <p:cNvPr id="11" name="文本框 10"/>
              <p:cNvSpPr txBox="1"/>
              <p:nvPr/>
            </p:nvSpPr>
            <p:spPr>
              <a:xfrm>
                <a:off x="3214156" y="1769697"/>
                <a:ext cx="353943" cy="374461"/>
              </a:xfrm>
              <a:prstGeom prst="rect">
                <a:avLst/>
              </a:prstGeom>
              <a:noFill/>
            </p:spPr>
            <p:txBody>
              <a:bodyPr vert="eaVert"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导演</a:t>
                </a:r>
              </a:p>
            </p:txBody>
          </p:sp>
          <p:sp>
            <p:nvSpPr>
              <p:cNvPr id="12" name="文本框 11"/>
              <p:cNvSpPr txBox="1"/>
              <p:nvPr/>
            </p:nvSpPr>
            <p:spPr>
              <a:xfrm>
                <a:off x="3214156" y="2205244"/>
                <a:ext cx="353943" cy="515526"/>
              </a:xfrm>
              <a:prstGeom prst="rect">
                <a:avLst/>
              </a:prstGeom>
              <a:noFill/>
            </p:spPr>
            <p:txBody>
              <a:bodyPr vert="eaVert"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乌</a:t>
                </a:r>
                <a:r>
                  <a:rPr lang="zh-CN" altLang="en-US" sz="1100" dirty="0" smtClean="0">
                    <a:solidFill>
                      <a:schemeClr val="bg1"/>
                    </a:solidFill>
                    <a:latin typeface="微软雅黑" panose="020B0503020204020204" pitchFamily="34" charset="-122"/>
                    <a:ea typeface="微软雅黑" panose="020B0503020204020204" pitchFamily="34" charset="-122"/>
                  </a:rPr>
                  <a:t>尔善</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grpSp>
        <p:nvGrpSpPr>
          <p:cNvPr id="8" name="组合 7"/>
          <p:cNvGrpSpPr/>
          <p:nvPr/>
        </p:nvGrpSpPr>
        <p:grpSpPr>
          <a:xfrm>
            <a:off x="9237329" y="2953462"/>
            <a:ext cx="353943" cy="951073"/>
            <a:chOff x="8126081" y="1769697"/>
            <a:chExt cx="353943" cy="951073"/>
          </a:xfrm>
        </p:grpSpPr>
        <p:sp>
          <p:nvSpPr>
            <p:cNvPr id="9" name="文本框 8"/>
            <p:cNvSpPr txBox="1"/>
            <p:nvPr/>
          </p:nvSpPr>
          <p:spPr>
            <a:xfrm>
              <a:off x="8126081" y="1769697"/>
              <a:ext cx="353943" cy="374461"/>
            </a:xfrm>
            <a:prstGeom prst="rect">
              <a:avLst/>
            </a:prstGeom>
            <a:noFill/>
          </p:spPr>
          <p:txBody>
            <a:bodyPr vert="eaVert"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导演</a:t>
              </a:r>
            </a:p>
          </p:txBody>
        </p:sp>
        <p:sp>
          <p:nvSpPr>
            <p:cNvPr id="10" name="文本框 9"/>
            <p:cNvSpPr txBox="1"/>
            <p:nvPr/>
          </p:nvSpPr>
          <p:spPr>
            <a:xfrm>
              <a:off x="8126081" y="2205244"/>
              <a:ext cx="353943" cy="515526"/>
            </a:xfrm>
            <a:prstGeom prst="rect">
              <a:avLst/>
            </a:prstGeom>
            <a:noFill/>
          </p:spPr>
          <p:txBody>
            <a:bodyPr vert="eaVert"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陈国安</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732957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00038" y="0"/>
            <a:ext cx="489649" cy="1211283"/>
          </a:xfrm>
          <a:prstGeom prst="rect">
            <a:avLst/>
          </a:prstGeom>
          <a:solidFill>
            <a:srgbClr val="B90F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38391" y="416802"/>
            <a:ext cx="800219" cy="338554"/>
          </a:xfrm>
          <a:prstGeom prst="rect">
            <a:avLst/>
          </a:prstGeom>
          <a:noFill/>
        </p:spPr>
        <p:txBody>
          <a:bodyPr wrap="none" rtlCol="0">
            <a:spAutoFit/>
          </a:bodyPr>
          <a:lstStyle/>
          <a:p>
            <a:r>
              <a:rPr lang="zh-CN" altLang="en-US" sz="1600" b="1" dirty="0" smtClean="0">
                <a:solidFill>
                  <a:srgbClr val="B90F0F"/>
                </a:solidFill>
                <a:latin typeface="微软雅黑" panose="020B0503020204020204" pitchFamily="34" charset="-122"/>
                <a:ea typeface="微软雅黑" panose="020B0503020204020204" pitchFamily="34" charset="-122"/>
              </a:rPr>
              <a:t>寻龙诀</a:t>
            </a:r>
            <a:endParaRPr lang="zh-CN" altLang="en-US" sz="1600" b="1" dirty="0">
              <a:solidFill>
                <a:srgbClr val="B90F0F"/>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6314" y="1238744"/>
            <a:ext cx="3569509" cy="4983223"/>
          </a:xfrm>
          <a:prstGeom prst="rect">
            <a:avLst/>
          </a:prstGeom>
        </p:spPr>
      </p:pic>
      <p:sp>
        <p:nvSpPr>
          <p:cNvPr id="10" name="文本框 9"/>
          <p:cNvSpPr txBox="1"/>
          <p:nvPr/>
        </p:nvSpPr>
        <p:spPr>
          <a:xfrm>
            <a:off x="738391" y="934284"/>
            <a:ext cx="800219" cy="276999"/>
          </a:xfrm>
          <a:prstGeom prst="rect">
            <a:avLst/>
          </a:prstGeom>
          <a:noFill/>
        </p:spPr>
        <p:txBody>
          <a:bodyPr wrap="none" rtlCol="0">
            <a:spAutoFit/>
          </a:bodyPr>
          <a:lstStyle/>
          <a:p>
            <a:r>
              <a:rPr lang="zh-CN" altLang="en-US" sz="1200" b="1" dirty="0" smtClean="0">
                <a:solidFill>
                  <a:srgbClr val="B90F0F"/>
                </a:solidFill>
                <a:latin typeface="微软雅黑" panose="020B0503020204020204" pitchFamily="34" charset="-122"/>
                <a:ea typeface="微软雅黑" panose="020B0503020204020204" pitchFamily="34" charset="-122"/>
              </a:rPr>
              <a:t>摸金贺岁</a:t>
            </a:r>
            <a:endParaRPr lang="zh-CN" altLang="en-US" sz="1200" b="1" dirty="0">
              <a:solidFill>
                <a:srgbClr val="B90F0F"/>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835372" y="706320"/>
            <a:ext cx="606256" cy="276999"/>
          </a:xfrm>
          <a:prstGeom prst="rect">
            <a:avLst/>
          </a:prstGeom>
          <a:noFill/>
        </p:spPr>
        <p:txBody>
          <a:bodyPr wrap="none" rtlCol="0">
            <a:spAutoFit/>
          </a:bodyPr>
          <a:lstStyle/>
          <a:p>
            <a:r>
              <a:rPr lang="en-US" altLang="zh-CN" sz="1200" b="1" dirty="0" smtClean="0">
                <a:solidFill>
                  <a:srgbClr val="B90F0F"/>
                </a:solidFill>
                <a:latin typeface="微软雅黑" panose="020B0503020204020204" pitchFamily="34" charset="-122"/>
                <a:ea typeface="微软雅黑" panose="020B0503020204020204" pitchFamily="34" charset="-122"/>
              </a:rPr>
              <a:t>12.18</a:t>
            </a:r>
            <a:endParaRPr lang="zh-CN" altLang="en-US" sz="1200" b="1" dirty="0">
              <a:solidFill>
                <a:srgbClr val="B90F0F"/>
              </a:solidFill>
              <a:latin typeface="微软雅黑" panose="020B0503020204020204" pitchFamily="34" charset="-122"/>
              <a:ea typeface="微软雅黑" panose="020B0503020204020204" pitchFamily="34" charset="-122"/>
            </a:endParaRPr>
          </a:p>
        </p:txBody>
      </p:sp>
      <p:sp>
        <p:nvSpPr>
          <p:cNvPr id="13" name="等腰三角形 12"/>
          <p:cNvSpPr/>
          <p:nvPr/>
        </p:nvSpPr>
        <p:spPr>
          <a:xfrm>
            <a:off x="0" y="6273800"/>
            <a:ext cx="12192000" cy="584200"/>
          </a:xfrm>
          <a:prstGeom prst="triangle">
            <a:avLst>
              <a:gd name="adj" fmla="val 100000"/>
            </a:avLst>
          </a:prstGeom>
          <a:solidFill>
            <a:srgbClr val="B90F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22"/>
          <p:cNvSpPr>
            <a:spLocks noEditPoints="1"/>
          </p:cNvSpPr>
          <p:nvPr/>
        </p:nvSpPr>
        <p:spPr bwMode="auto">
          <a:xfrm>
            <a:off x="5780087" y="1258888"/>
            <a:ext cx="581025" cy="827088"/>
          </a:xfrm>
          <a:custGeom>
            <a:avLst/>
            <a:gdLst>
              <a:gd name="T0" fmla="*/ 226 w 366"/>
              <a:gd name="T1" fmla="*/ 329 h 521"/>
              <a:gd name="T2" fmla="*/ 221 w 366"/>
              <a:gd name="T3" fmla="*/ 193 h 521"/>
              <a:gd name="T4" fmla="*/ 181 w 366"/>
              <a:gd name="T5" fmla="*/ 172 h 521"/>
              <a:gd name="T6" fmla="*/ 207 w 366"/>
              <a:gd name="T7" fmla="*/ 118 h 521"/>
              <a:gd name="T8" fmla="*/ 190 w 366"/>
              <a:gd name="T9" fmla="*/ 21 h 521"/>
              <a:gd name="T10" fmla="*/ 170 w 366"/>
              <a:gd name="T11" fmla="*/ 0 h 521"/>
              <a:gd name="T12" fmla="*/ 162 w 366"/>
              <a:gd name="T13" fmla="*/ 19 h 521"/>
              <a:gd name="T14" fmla="*/ 155 w 366"/>
              <a:gd name="T15" fmla="*/ 76 h 521"/>
              <a:gd name="T16" fmla="*/ 134 w 366"/>
              <a:gd name="T17" fmla="*/ 149 h 521"/>
              <a:gd name="T18" fmla="*/ 127 w 366"/>
              <a:gd name="T19" fmla="*/ 193 h 521"/>
              <a:gd name="T20" fmla="*/ 122 w 366"/>
              <a:gd name="T21" fmla="*/ 308 h 521"/>
              <a:gd name="T22" fmla="*/ 48 w 366"/>
              <a:gd name="T23" fmla="*/ 393 h 521"/>
              <a:gd name="T24" fmla="*/ 0 w 366"/>
              <a:gd name="T25" fmla="*/ 451 h 521"/>
              <a:gd name="T26" fmla="*/ 68 w 366"/>
              <a:gd name="T27" fmla="*/ 501 h 521"/>
              <a:gd name="T28" fmla="*/ 303 w 366"/>
              <a:gd name="T29" fmla="*/ 498 h 521"/>
              <a:gd name="T30" fmla="*/ 360 w 366"/>
              <a:gd name="T31" fmla="*/ 425 h 521"/>
              <a:gd name="T32" fmla="*/ 120 w 366"/>
              <a:gd name="T33" fmla="*/ 425 h 521"/>
              <a:gd name="T34" fmla="*/ 122 w 366"/>
              <a:gd name="T35" fmla="*/ 440 h 521"/>
              <a:gd name="T36" fmla="*/ 148 w 366"/>
              <a:gd name="T37" fmla="*/ 454 h 521"/>
              <a:gd name="T38" fmla="*/ 217 w 366"/>
              <a:gd name="T39" fmla="*/ 449 h 521"/>
              <a:gd name="T40" fmla="*/ 237 w 366"/>
              <a:gd name="T41" fmla="*/ 419 h 521"/>
              <a:gd name="T42" fmla="*/ 284 w 366"/>
              <a:gd name="T43" fmla="*/ 418 h 521"/>
              <a:gd name="T44" fmla="*/ 301 w 366"/>
              <a:gd name="T45" fmla="*/ 440 h 521"/>
              <a:gd name="T46" fmla="*/ 212 w 366"/>
              <a:gd name="T47" fmla="*/ 468 h 521"/>
              <a:gd name="T48" fmla="*/ 64 w 366"/>
              <a:gd name="T49" fmla="*/ 444 h 521"/>
              <a:gd name="T50" fmla="*/ 52 w 366"/>
              <a:gd name="T51" fmla="*/ 421 h 521"/>
              <a:gd name="T52" fmla="*/ 120 w 366"/>
              <a:gd name="T53" fmla="*/ 425 h 521"/>
              <a:gd name="T54" fmla="*/ 141 w 366"/>
              <a:gd name="T55" fmla="*/ 113 h 521"/>
              <a:gd name="T56" fmla="*/ 169 w 366"/>
              <a:gd name="T57" fmla="*/ 78 h 521"/>
              <a:gd name="T58" fmla="*/ 200 w 366"/>
              <a:gd name="T59" fmla="*/ 85 h 521"/>
              <a:gd name="T60" fmla="*/ 172 w 366"/>
              <a:gd name="T61" fmla="*/ 148 h 521"/>
              <a:gd name="T62" fmla="*/ 148 w 366"/>
              <a:gd name="T63" fmla="*/ 197 h 521"/>
              <a:gd name="T64" fmla="*/ 167 w 366"/>
              <a:gd name="T65" fmla="*/ 198 h 521"/>
              <a:gd name="T66" fmla="*/ 202 w 366"/>
              <a:gd name="T67" fmla="*/ 207 h 521"/>
              <a:gd name="T68" fmla="*/ 158 w 366"/>
              <a:gd name="T69" fmla="*/ 217 h 521"/>
              <a:gd name="T70" fmla="*/ 156 w 366"/>
              <a:gd name="T71" fmla="*/ 228 h 521"/>
              <a:gd name="T72" fmla="*/ 214 w 366"/>
              <a:gd name="T73" fmla="*/ 224 h 521"/>
              <a:gd name="T74" fmla="*/ 219 w 366"/>
              <a:gd name="T75" fmla="*/ 419 h 521"/>
              <a:gd name="T76" fmla="*/ 221 w 366"/>
              <a:gd name="T77" fmla="*/ 430 h 521"/>
              <a:gd name="T78" fmla="*/ 165 w 366"/>
              <a:gd name="T79" fmla="*/ 435 h 521"/>
              <a:gd name="T80" fmla="*/ 136 w 366"/>
              <a:gd name="T81" fmla="*/ 423 h 521"/>
              <a:gd name="T82" fmla="*/ 137 w 366"/>
              <a:gd name="T83" fmla="*/ 315 h 521"/>
              <a:gd name="T84" fmla="*/ 130 w 366"/>
              <a:gd name="T85" fmla="*/ 214 h 521"/>
              <a:gd name="T86" fmla="*/ 336 w 366"/>
              <a:gd name="T87" fmla="*/ 470 h 521"/>
              <a:gd name="T88" fmla="*/ 177 w 366"/>
              <a:gd name="T89" fmla="*/ 507 h 521"/>
              <a:gd name="T90" fmla="*/ 22 w 366"/>
              <a:gd name="T91" fmla="*/ 460 h 521"/>
              <a:gd name="T92" fmla="*/ 26 w 366"/>
              <a:gd name="T93" fmla="*/ 413 h 521"/>
              <a:gd name="T94" fmla="*/ 85 w 366"/>
              <a:gd name="T95" fmla="*/ 400 h 521"/>
              <a:gd name="T96" fmla="*/ 40 w 366"/>
              <a:gd name="T97" fmla="*/ 442 h 521"/>
              <a:gd name="T98" fmla="*/ 108 w 366"/>
              <a:gd name="T99" fmla="*/ 475 h 521"/>
              <a:gd name="T100" fmla="*/ 291 w 366"/>
              <a:gd name="T101" fmla="*/ 458 h 521"/>
              <a:gd name="T102" fmla="*/ 303 w 366"/>
              <a:gd name="T103" fmla="*/ 413 h 521"/>
              <a:gd name="T104" fmla="*/ 327 w 366"/>
              <a:gd name="T105" fmla="*/ 416 h 521"/>
              <a:gd name="T106" fmla="*/ 346 w 366"/>
              <a:gd name="T107" fmla="*/ 463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6" h="521">
                <a:moveTo>
                  <a:pt x="298" y="390"/>
                </a:moveTo>
                <a:lnTo>
                  <a:pt x="264" y="385"/>
                </a:lnTo>
                <a:lnTo>
                  <a:pt x="233" y="381"/>
                </a:lnTo>
                <a:lnTo>
                  <a:pt x="230" y="383"/>
                </a:lnTo>
                <a:lnTo>
                  <a:pt x="226" y="329"/>
                </a:lnTo>
                <a:lnTo>
                  <a:pt x="228" y="275"/>
                </a:lnTo>
                <a:lnTo>
                  <a:pt x="230" y="223"/>
                </a:lnTo>
                <a:lnTo>
                  <a:pt x="230" y="221"/>
                </a:lnTo>
                <a:lnTo>
                  <a:pt x="226" y="207"/>
                </a:lnTo>
                <a:lnTo>
                  <a:pt x="221" y="193"/>
                </a:lnTo>
                <a:lnTo>
                  <a:pt x="210" y="184"/>
                </a:lnTo>
                <a:lnTo>
                  <a:pt x="196" y="177"/>
                </a:lnTo>
                <a:lnTo>
                  <a:pt x="188" y="176"/>
                </a:lnTo>
                <a:lnTo>
                  <a:pt x="179" y="176"/>
                </a:lnTo>
                <a:lnTo>
                  <a:pt x="181" y="172"/>
                </a:lnTo>
                <a:lnTo>
                  <a:pt x="181" y="170"/>
                </a:lnTo>
                <a:lnTo>
                  <a:pt x="181" y="155"/>
                </a:lnTo>
                <a:lnTo>
                  <a:pt x="188" y="143"/>
                </a:lnTo>
                <a:lnTo>
                  <a:pt x="196" y="132"/>
                </a:lnTo>
                <a:lnTo>
                  <a:pt x="207" y="118"/>
                </a:lnTo>
                <a:lnTo>
                  <a:pt x="214" y="102"/>
                </a:lnTo>
                <a:lnTo>
                  <a:pt x="216" y="87"/>
                </a:lnTo>
                <a:lnTo>
                  <a:pt x="212" y="62"/>
                </a:lnTo>
                <a:lnTo>
                  <a:pt x="202" y="40"/>
                </a:lnTo>
                <a:lnTo>
                  <a:pt x="190" y="21"/>
                </a:lnTo>
                <a:lnTo>
                  <a:pt x="176" y="1"/>
                </a:lnTo>
                <a:lnTo>
                  <a:pt x="176" y="1"/>
                </a:lnTo>
                <a:lnTo>
                  <a:pt x="174" y="0"/>
                </a:lnTo>
                <a:lnTo>
                  <a:pt x="172" y="0"/>
                </a:lnTo>
                <a:lnTo>
                  <a:pt x="170" y="0"/>
                </a:lnTo>
                <a:lnTo>
                  <a:pt x="167" y="3"/>
                </a:lnTo>
                <a:lnTo>
                  <a:pt x="163" y="7"/>
                </a:lnTo>
                <a:lnTo>
                  <a:pt x="162" y="10"/>
                </a:lnTo>
                <a:lnTo>
                  <a:pt x="162" y="15"/>
                </a:lnTo>
                <a:lnTo>
                  <a:pt x="162" y="19"/>
                </a:lnTo>
                <a:lnTo>
                  <a:pt x="162" y="19"/>
                </a:lnTo>
                <a:lnTo>
                  <a:pt x="167" y="33"/>
                </a:lnTo>
                <a:lnTo>
                  <a:pt x="167" y="48"/>
                </a:lnTo>
                <a:lnTo>
                  <a:pt x="163" y="64"/>
                </a:lnTo>
                <a:lnTo>
                  <a:pt x="155" y="76"/>
                </a:lnTo>
                <a:lnTo>
                  <a:pt x="142" y="89"/>
                </a:lnTo>
                <a:lnTo>
                  <a:pt x="134" y="101"/>
                </a:lnTo>
                <a:lnTo>
                  <a:pt x="127" y="116"/>
                </a:lnTo>
                <a:lnTo>
                  <a:pt x="127" y="134"/>
                </a:lnTo>
                <a:lnTo>
                  <a:pt x="134" y="149"/>
                </a:lnTo>
                <a:lnTo>
                  <a:pt x="144" y="163"/>
                </a:lnTo>
                <a:lnTo>
                  <a:pt x="156" y="177"/>
                </a:lnTo>
                <a:lnTo>
                  <a:pt x="148" y="179"/>
                </a:lnTo>
                <a:lnTo>
                  <a:pt x="141" y="183"/>
                </a:lnTo>
                <a:lnTo>
                  <a:pt x="127" y="193"/>
                </a:lnTo>
                <a:lnTo>
                  <a:pt x="120" y="207"/>
                </a:lnTo>
                <a:lnTo>
                  <a:pt x="116" y="224"/>
                </a:lnTo>
                <a:lnTo>
                  <a:pt x="116" y="240"/>
                </a:lnTo>
                <a:lnTo>
                  <a:pt x="122" y="282"/>
                </a:lnTo>
                <a:lnTo>
                  <a:pt x="122" y="308"/>
                </a:lnTo>
                <a:lnTo>
                  <a:pt x="122" y="332"/>
                </a:lnTo>
                <a:lnTo>
                  <a:pt x="122" y="378"/>
                </a:lnTo>
                <a:lnTo>
                  <a:pt x="122" y="383"/>
                </a:lnTo>
                <a:lnTo>
                  <a:pt x="64" y="390"/>
                </a:lnTo>
                <a:lnTo>
                  <a:pt x="48" y="393"/>
                </a:lnTo>
                <a:lnTo>
                  <a:pt x="33" y="399"/>
                </a:lnTo>
                <a:lnTo>
                  <a:pt x="17" y="407"/>
                </a:lnTo>
                <a:lnTo>
                  <a:pt x="7" y="419"/>
                </a:lnTo>
                <a:lnTo>
                  <a:pt x="0" y="433"/>
                </a:lnTo>
                <a:lnTo>
                  <a:pt x="0" y="451"/>
                </a:lnTo>
                <a:lnTo>
                  <a:pt x="8" y="465"/>
                </a:lnTo>
                <a:lnTo>
                  <a:pt x="21" y="479"/>
                </a:lnTo>
                <a:lnTo>
                  <a:pt x="36" y="487"/>
                </a:lnTo>
                <a:lnTo>
                  <a:pt x="52" y="496"/>
                </a:lnTo>
                <a:lnTo>
                  <a:pt x="68" y="501"/>
                </a:lnTo>
                <a:lnTo>
                  <a:pt x="120" y="515"/>
                </a:lnTo>
                <a:lnTo>
                  <a:pt x="174" y="521"/>
                </a:lnTo>
                <a:lnTo>
                  <a:pt x="228" y="515"/>
                </a:lnTo>
                <a:lnTo>
                  <a:pt x="266" y="508"/>
                </a:lnTo>
                <a:lnTo>
                  <a:pt x="303" y="498"/>
                </a:lnTo>
                <a:lnTo>
                  <a:pt x="338" y="480"/>
                </a:lnTo>
                <a:lnTo>
                  <a:pt x="352" y="470"/>
                </a:lnTo>
                <a:lnTo>
                  <a:pt x="360" y="456"/>
                </a:lnTo>
                <a:lnTo>
                  <a:pt x="366" y="440"/>
                </a:lnTo>
                <a:lnTo>
                  <a:pt x="360" y="425"/>
                </a:lnTo>
                <a:lnTo>
                  <a:pt x="348" y="411"/>
                </a:lnTo>
                <a:lnTo>
                  <a:pt x="332" y="402"/>
                </a:lnTo>
                <a:lnTo>
                  <a:pt x="315" y="395"/>
                </a:lnTo>
                <a:lnTo>
                  <a:pt x="298" y="390"/>
                </a:lnTo>
                <a:close/>
                <a:moveTo>
                  <a:pt x="120" y="425"/>
                </a:moveTo>
                <a:lnTo>
                  <a:pt x="118" y="428"/>
                </a:lnTo>
                <a:lnTo>
                  <a:pt x="118" y="432"/>
                </a:lnTo>
                <a:lnTo>
                  <a:pt x="120" y="435"/>
                </a:lnTo>
                <a:lnTo>
                  <a:pt x="120" y="439"/>
                </a:lnTo>
                <a:lnTo>
                  <a:pt x="122" y="440"/>
                </a:lnTo>
                <a:lnTo>
                  <a:pt x="127" y="444"/>
                </a:lnTo>
                <a:lnTo>
                  <a:pt x="130" y="446"/>
                </a:lnTo>
                <a:lnTo>
                  <a:pt x="134" y="449"/>
                </a:lnTo>
                <a:lnTo>
                  <a:pt x="141" y="453"/>
                </a:lnTo>
                <a:lnTo>
                  <a:pt x="148" y="454"/>
                </a:lnTo>
                <a:lnTo>
                  <a:pt x="155" y="456"/>
                </a:lnTo>
                <a:lnTo>
                  <a:pt x="162" y="458"/>
                </a:lnTo>
                <a:lnTo>
                  <a:pt x="181" y="458"/>
                </a:lnTo>
                <a:lnTo>
                  <a:pt x="200" y="456"/>
                </a:lnTo>
                <a:lnTo>
                  <a:pt x="217" y="449"/>
                </a:lnTo>
                <a:lnTo>
                  <a:pt x="224" y="444"/>
                </a:lnTo>
                <a:lnTo>
                  <a:pt x="230" y="439"/>
                </a:lnTo>
                <a:lnTo>
                  <a:pt x="233" y="432"/>
                </a:lnTo>
                <a:lnTo>
                  <a:pt x="235" y="426"/>
                </a:lnTo>
                <a:lnTo>
                  <a:pt x="237" y="419"/>
                </a:lnTo>
                <a:lnTo>
                  <a:pt x="237" y="414"/>
                </a:lnTo>
                <a:lnTo>
                  <a:pt x="235" y="409"/>
                </a:lnTo>
                <a:lnTo>
                  <a:pt x="235" y="407"/>
                </a:lnTo>
                <a:lnTo>
                  <a:pt x="273" y="414"/>
                </a:lnTo>
                <a:lnTo>
                  <a:pt x="284" y="418"/>
                </a:lnTo>
                <a:lnTo>
                  <a:pt x="294" y="425"/>
                </a:lnTo>
                <a:lnTo>
                  <a:pt x="299" y="428"/>
                </a:lnTo>
                <a:lnTo>
                  <a:pt x="303" y="432"/>
                </a:lnTo>
                <a:lnTo>
                  <a:pt x="305" y="437"/>
                </a:lnTo>
                <a:lnTo>
                  <a:pt x="301" y="440"/>
                </a:lnTo>
                <a:lnTo>
                  <a:pt x="296" y="444"/>
                </a:lnTo>
                <a:lnTo>
                  <a:pt x="291" y="446"/>
                </a:lnTo>
                <a:lnTo>
                  <a:pt x="287" y="447"/>
                </a:lnTo>
                <a:lnTo>
                  <a:pt x="254" y="460"/>
                </a:lnTo>
                <a:lnTo>
                  <a:pt x="212" y="468"/>
                </a:lnTo>
                <a:lnTo>
                  <a:pt x="169" y="470"/>
                </a:lnTo>
                <a:lnTo>
                  <a:pt x="129" y="467"/>
                </a:lnTo>
                <a:lnTo>
                  <a:pt x="88" y="456"/>
                </a:lnTo>
                <a:lnTo>
                  <a:pt x="78" y="451"/>
                </a:lnTo>
                <a:lnTo>
                  <a:pt x="64" y="444"/>
                </a:lnTo>
                <a:lnTo>
                  <a:pt x="54" y="435"/>
                </a:lnTo>
                <a:lnTo>
                  <a:pt x="47" y="425"/>
                </a:lnTo>
                <a:lnTo>
                  <a:pt x="47" y="425"/>
                </a:lnTo>
                <a:lnTo>
                  <a:pt x="48" y="425"/>
                </a:lnTo>
                <a:lnTo>
                  <a:pt x="52" y="421"/>
                </a:lnTo>
                <a:lnTo>
                  <a:pt x="57" y="419"/>
                </a:lnTo>
                <a:lnTo>
                  <a:pt x="69" y="416"/>
                </a:lnTo>
                <a:lnTo>
                  <a:pt x="81" y="413"/>
                </a:lnTo>
                <a:lnTo>
                  <a:pt x="120" y="409"/>
                </a:lnTo>
                <a:lnTo>
                  <a:pt x="120" y="425"/>
                </a:lnTo>
                <a:close/>
                <a:moveTo>
                  <a:pt x="149" y="137"/>
                </a:moveTo>
                <a:lnTo>
                  <a:pt x="146" y="130"/>
                </a:lnTo>
                <a:lnTo>
                  <a:pt x="142" y="125"/>
                </a:lnTo>
                <a:lnTo>
                  <a:pt x="141" y="118"/>
                </a:lnTo>
                <a:lnTo>
                  <a:pt x="141" y="113"/>
                </a:lnTo>
                <a:lnTo>
                  <a:pt x="142" y="109"/>
                </a:lnTo>
                <a:lnTo>
                  <a:pt x="144" y="106"/>
                </a:lnTo>
                <a:lnTo>
                  <a:pt x="148" y="101"/>
                </a:lnTo>
                <a:lnTo>
                  <a:pt x="151" y="97"/>
                </a:lnTo>
                <a:lnTo>
                  <a:pt x="169" y="78"/>
                </a:lnTo>
                <a:lnTo>
                  <a:pt x="179" y="54"/>
                </a:lnTo>
                <a:lnTo>
                  <a:pt x="181" y="45"/>
                </a:lnTo>
                <a:lnTo>
                  <a:pt x="183" y="47"/>
                </a:lnTo>
                <a:lnTo>
                  <a:pt x="193" y="64"/>
                </a:lnTo>
                <a:lnTo>
                  <a:pt x="200" y="85"/>
                </a:lnTo>
                <a:lnTo>
                  <a:pt x="200" y="106"/>
                </a:lnTo>
                <a:lnTo>
                  <a:pt x="195" y="118"/>
                </a:lnTo>
                <a:lnTo>
                  <a:pt x="184" y="129"/>
                </a:lnTo>
                <a:lnTo>
                  <a:pt x="177" y="139"/>
                </a:lnTo>
                <a:lnTo>
                  <a:pt x="172" y="148"/>
                </a:lnTo>
                <a:lnTo>
                  <a:pt x="167" y="156"/>
                </a:lnTo>
                <a:lnTo>
                  <a:pt x="158" y="146"/>
                </a:lnTo>
                <a:lnTo>
                  <a:pt x="149" y="137"/>
                </a:lnTo>
                <a:close/>
                <a:moveTo>
                  <a:pt x="141" y="200"/>
                </a:moveTo>
                <a:lnTo>
                  <a:pt x="148" y="197"/>
                </a:lnTo>
                <a:lnTo>
                  <a:pt x="156" y="197"/>
                </a:lnTo>
                <a:lnTo>
                  <a:pt x="163" y="195"/>
                </a:lnTo>
                <a:lnTo>
                  <a:pt x="163" y="197"/>
                </a:lnTo>
                <a:lnTo>
                  <a:pt x="165" y="198"/>
                </a:lnTo>
                <a:lnTo>
                  <a:pt x="167" y="198"/>
                </a:lnTo>
                <a:lnTo>
                  <a:pt x="169" y="198"/>
                </a:lnTo>
                <a:lnTo>
                  <a:pt x="169" y="197"/>
                </a:lnTo>
                <a:lnTo>
                  <a:pt x="170" y="197"/>
                </a:lnTo>
                <a:lnTo>
                  <a:pt x="188" y="198"/>
                </a:lnTo>
                <a:lnTo>
                  <a:pt x="202" y="207"/>
                </a:lnTo>
                <a:lnTo>
                  <a:pt x="190" y="212"/>
                </a:lnTo>
                <a:lnTo>
                  <a:pt x="176" y="214"/>
                </a:lnTo>
                <a:lnTo>
                  <a:pt x="163" y="214"/>
                </a:lnTo>
                <a:lnTo>
                  <a:pt x="160" y="216"/>
                </a:lnTo>
                <a:lnTo>
                  <a:pt x="158" y="217"/>
                </a:lnTo>
                <a:lnTo>
                  <a:pt x="156" y="219"/>
                </a:lnTo>
                <a:lnTo>
                  <a:pt x="155" y="223"/>
                </a:lnTo>
                <a:lnTo>
                  <a:pt x="155" y="224"/>
                </a:lnTo>
                <a:lnTo>
                  <a:pt x="155" y="228"/>
                </a:lnTo>
                <a:lnTo>
                  <a:pt x="156" y="228"/>
                </a:lnTo>
                <a:lnTo>
                  <a:pt x="176" y="228"/>
                </a:lnTo>
                <a:lnTo>
                  <a:pt x="193" y="223"/>
                </a:lnTo>
                <a:lnTo>
                  <a:pt x="207" y="212"/>
                </a:lnTo>
                <a:lnTo>
                  <a:pt x="210" y="217"/>
                </a:lnTo>
                <a:lnTo>
                  <a:pt x="214" y="224"/>
                </a:lnTo>
                <a:lnTo>
                  <a:pt x="214" y="231"/>
                </a:lnTo>
                <a:lnTo>
                  <a:pt x="212" y="325"/>
                </a:lnTo>
                <a:lnTo>
                  <a:pt x="212" y="357"/>
                </a:lnTo>
                <a:lnTo>
                  <a:pt x="214" y="388"/>
                </a:lnTo>
                <a:lnTo>
                  <a:pt x="219" y="419"/>
                </a:lnTo>
                <a:lnTo>
                  <a:pt x="221" y="428"/>
                </a:lnTo>
                <a:lnTo>
                  <a:pt x="221" y="428"/>
                </a:lnTo>
                <a:lnTo>
                  <a:pt x="223" y="428"/>
                </a:lnTo>
                <a:lnTo>
                  <a:pt x="223" y="428"/>
                </a:lnTo>
                <a:lnTo>
                  <a:pt x="221" y="430"/>
                </a:lnTo>
                <a:lnTo>
                  <a:pt x="214" y="433"/>
                </a:lnTo>
                <a:lnTo>
                  <a:pt x="209" y="435"/>
                </a:lnTo>
                <a:lnTo>
                  <a:pt x="193" y="439"/>
                </a:lnTo>
                <a:lnTo>
                  <a:pt x="179" y="437"/>
                </a:lnTo>
                <a:lnTo>
                  <a:pt x="165" y="435"/>
                </a:lnTo>
                <a:lnTo>
                  <a:pt x="151" y="432"/>
                </a:lnTo>
                <a:lnTo>
                  <a:pt x="146" y="430"/>
                </a:lnTo>
                <a:lnTo>
                  <a:pt x="139" y="425"/>
                </a:lnTo>
                <a:lnTo>
                  <a:pt x="137" y="423"/>
                </a:lnTo>
                <a:lnTo>
                  <a:pt x="136" y="423"/>
                </a:lnTo>
                <a:lnTo>
                  <a:pt x="134" y="419"/>
                </a:lnTo>
                <a:lnTo>
                  <a:pt x="134" y="413"/>
                </a:lnTo>
                <a:lnTo>
                  <a:pt x="134" y="404"/>
                </a:lnTo>
                <a:lnTo>
                  <a:pt x="137" y="360"/>
                </a:lnTo>
                <a:lnTo>
                  <a:pt x="137" y="315"/>
                </a:lnTo>
                <a:lnTo>
                  <a:pt x="136" y="271"/>
                </a:lnTo>
                <a:lnTo>
                  <a:pt x="134" y="249"/>
                </a:lnTo>
                <a:lnTo>
                  <a:pt x="130" y="224"/>
                </a:lnTo>
                <a:lnTo>
                  <a:pt x="130" y="219"/>
                </a:lnTo>
                <a:lnTo>
                  <a:pt x="130" y="214"/>
                </a:lnTo>
                <a:lnTo>
                  <a:pt x="132" y="210"/>
                </a:lnTo>
                <a:lnTo>
                  <a:pt x="134" y="205"/>
                </a:lnTo>
                <a:lnTo>
                  <a:pt x="137" y="202"/>
                </a:lnTo>
                <a:lnTo>
                  <a:pt x="141" y="200"/>
                </a:lnTo>
                <a:close/>
                <a:moveTo>
                  <a:pt x="336" y="470"/>
                </a:moveTo>
                <a:lnTo>
                  <a:pt x="315" y="480"/>
                </a:lnTo>
                <a:lnTo>
                  <a:pt x="291" y="489"/>
                </a:lnTo>
                <a:lnTo>
                  <a:pt x="268" y="496"/>
                </a:lnTo>
                <a:lnTo>
                  <a:pt x="223" y="505"/>
                </a:lnTo>
                <a:lnTo>
                  <a:pt x="177" y="507"/>
                </a:lnTo>
                <a:lnTo>
                  <a:pt x="139" y="505"/>
                </a:lnTo>
                <a:lnTo>
                  <a:pt x="101" y="498"/>
                </a:lnTo>
                <a:lnTo>
                  <a:pt x="66" y="486"/>
                </a:lnTo>
                <a:lnTo>
                  <a:pt x="33" y="468"/>
                </a:lnTo>
                <a:lnTo>
                  <a:pt x="22" y="460"/>
                </a:lnTo>
                <a:lnTo>
                  <a:pt x="14" y="451"/>
                </a:lnTo>
                <a:lnTo>
                  <a:pt x="8" y="439"/>
                </a:lnTo>
                <a:lnTo>
                  <a:pt x="10" y="426"/>
                </a:lnTo>
                <a:lnTo>
                  <a:pt x="17" y="419"/>
                </a:lnTo>
                <a:lnTo>
                  <a:pt x="26" y="413"/>
                </a:lnTo>
                <a:lnTo>
                  <a:pt x="38" y="409"/>
                </a:lnTo>
                <a:lnTo>
                  <a:pt x="47" y="406"/>
                </a:lnTo>
                <a:lnTo>
                  <a:pt x="75" y="400"/>
                </a:lnTo>
                <a:lnTo>
                  <a:pt x="102" y="397"/>
                </a:lnTo>
                <a:lnTo>
                  <a:pt x="85" y="400"/>
                </a:lnTo>
                <a:lnTo>
                  <a:pt x="69" y="404"/>
                </a:lnTo>
                <a:lnTo>
                  <a:pt x="55" y="409"/>
                </a:lnTo>
                <a:lnTo>
                  <a:pt x="43" y="416"/>
                </a:lnTo>
                <a:lnTo>
                  <a:pt x="38" y="430"/>
                </a:lnTo>
                <a:lnTo>
                  <a:pt x="40" y="442"/>
                </a:lnTo>
                <a:lnTo>
                  <a:pt x="50" y="453"/>
                </a:lnTo>
                <a:lnTo>
                  <a:pt x="64" y="461"/>
                </a:lnTo>
                <a:lnTo>
                  <a:pt x="81" y="468"/>
                </a:lnTo>
                <a:lnTo>
                  <a:pt x="95" y="473"/>
                </a:lnTo>
                <a:lnTo>
                  <a:pt x="108" y="475"/>
                </a:lnTo>
                <a:lnTo>
                  <a:pt x="149" y="482"/>
                </a:lnTo>
                <a:lnTo>
                  <a:pt x="193" y="482"/>
                </a:lnTo>
                <a:lnTo>
                  <a:pt x="235" y="477"/>
                </a:lnTo>
                <a:lnTo>
                  <a:pt x="275" y="465"/>
                </a:lnTo>
                <a:lnTo>
                  <a:pt x="291" y="458"/>
                </a:lnTo>
                <a:lnTo>
                  <a:pt x="305" y="449"/>
                </a:lnTo>
                <a:lnTo>
                  <a:pt x="313" y="437"/>
                </a:lnTo>
                <a:lnTo>
                  <a:pt x="315" y="428"/>
                </a:lnTo>
                <a:lnTo>
                  <a:pt x="310" y="419"/>
                </a:lnTo>
                <a:lnTo>
                  <a:pt x="303" y="413"/>
                </a:lnTo>
                <a:lnTo>
                  <a:pt x="294" y="407"/>
                </a:lnTo>
                <a:lnTo>
                  <a:pt x="289" y="404"/>
                </a:lnTo>
                <a:lnTo>
                  <a:pt x="282" y="402"/>
                </a:lnTo>
                <a:lnTo>
                  <a:pt x="313" y="411"/>
                </a:lnTo>
                <a:lnTo>
                  <a:pt x="327" y="416"/>
                </a:lnTo>
                <a:lnTo>
                  <a:pt x="341" y="425"/>
                </a:lnTo>
                <a:lnTo>
                  <a:pt x="352" y="437"/>
                </a:lnTo>
                <a:lnTo>
                  <a:pt x="355" y="447"/>
                </a:lnTo>
                <a:lnTo>
                  <a:pt x="353" y="456"/>
                </a:lnTo>
                <a:lnTo>
                  <a:pt x="346" y="463"/>
                </a:lnTo>
                <a:lnTo>
                  <a:pt x="336" y="470"/>
                </a:lnTo>
                <a:close/>
              </a:path>
            </a:pathLst>
          </a:custGeom>
          <a:solidFill>
            <a:srgbClr val="B90F0F"/>
          </a:solidFill>
          <a:ln w="0">
            <a:solidFill>
              <a:srgbClr val="B90F0F"/>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文本框 18"/>
          <p:cNvSpPr txBox="1"/>
          <p:nvPr/>
        </p:nvSpPr>
        <p:spPr>
          <a:xfrm>
            <a:off x="6197600" y="1441599"/>
            <a:ext cx="1723549" cy="461665"/>
          </a:xfrm>
          <a:prstGeom prst="rect">
            <a:avLst/>
          </a:prstGeom>
          <a:noFill/>
        </p:spPr>
        <p:txBody>
          <a:bodyPr wrap="none" rtlCol="0">
            <a:spAutoFit/>
          </a:bodyPr>
          <a:lstStyle>
            <a:defPPr>
              <a:defRPr lang="zh-CN"/>
            </a:defPPr>
            <a:lvl1pPr>
              <a:defRPr sz="1600" b="1">
                <a:solidFill>
                  <a:srgbClr val="B90F0F"/>
                </a:solidFill>
                <a:latin typeface="微软雅黑" panose="020B0503020204020204" pitchFamily="34" charset="-122"/>
                <a:ea typeface="微软雅黑" panose="020B0503020204020204" pitchFamily="34" charset="-122"/>
              </a:defRPr>
            </a:lvl1pPr>
          </a:lstStyle>
          <a:p>
            <a:r>
              <a:rPr lang="en-US" altLang="zh-CN" sz="2400" dirty="0"/>
              <a:t>《</a:t>
            </a:r>
            <a:r>
              <a:rPr lang="zh-CN" altLang="en-US" sz="2400" dirty="0"/>
              <a:t>寻龙诀</a:t>
            </a:r>
            <a:r>
              <a:rPr lang="en-US" altLang="zh-CN" sz="2400" dirty="0"/>
              <a:t>》</a:t>
            </a:r>
            <a:endParaRPr lang="zh-CN" altLang="en-US" sz="2400" dirty="0"/>
          </a:p>
        </p:txBody>
      </p:sp>
      <p:sp>
        <p:nvSpPr>
          <p:cNvPr id="20" name="矩形 19"/>
          <p:cNvSpPr/>
          <p:nvPr/>
        </p:nvSpPr>
        <p:spPr>
          <a:xfrm>
            <a:off x="6096001" y="2158730"/>
            <a:ext cx="5832473" cy="830997"/>
          </a:xfrm>
          <a:prstGeom prst="rect">
            <a:avLst/>
          </a:prstGeom>
          <a:noFill/>
        </p:spPr>
        <p:txBody>
          <a:bodyPr wrap="square" rtlCol="0">
            <a:spAutoFit/>
          </a:bodyPr>
          <a:lstStyle/>
          <a:p>
            <a:r>
              <a:rPr lang="zh-CN" altLang="en-US" sz="1600" b="1" dirty="0">
                <a:solidFill>
                  <a:srgbClr val="B90F0F"/>
                </a:solidFill>
                <a:latin typeface="微软雅黑" panose="020B0503020204020204" pitchFamily="34" charset="-122"/>
                <a:ea typeface="微软雅黑" panose="020B0503020204020204" pitchFamily="34" charset="-122"/>
              </a:rPr>
              <a:t>上周五已经正式公映了，首日票房就达到了</a:t>
            </a:r>
            <a:r>
              <a:rPr lang="en-US" altLang="zh-CN" sz="1600" b="1" dirty="0">
                <a:solidFill>
                  <a:srgbClr val="B90F0F"/>
                </a:solidFill>
                <a:latin typeface="微软雅黑" panose="020B0503020204020204" pitchFamily="34" charset="-122"/>
                <a:ea typeface="微软雅黑" panose="020B0503020204020204" pitchFamily="34" charset="-122"/>
              </a:rPr>
              <a:t>1.6</a:t>
            </a:r>
            <a:r>
              <a:rPr lang="zh-CN" altLang="en-US" sz="1600" b="1" dirty="0">
                <a:solidFill>
                  <a:srgbClr val="B90F0F"/>
                </a:solidFill>
                <a:latin typeface="微软雅黑" panose="020B0503020204020204" pitchFamily="34" charset="-122"/>
                <a:ea typeface="微软雅黑" panose="020B0503020204020204" pitchFamily="34" charset="-122"/>
              </a:rPr>
              <a:t>亿，影片质量上乘，堪称中国的“好莱坞大片”。电影优秀与原著小说的精彩是分不开的。值得说的</a:t>
            </a:r>
            <a:r>
              <a:rPr lang="zh-CN" altLang="en-US" sz="1600" b="1" dirty="0" smtClean="0">
                <a:solidFill>
                  <a:srgbClr val="B90F0F"/>
                </a:solidFill>
                <a:latin typeface="微软雅黑" panose="020B0503020204020204" pitchFamily="34" charset="-122"/>
                <a:ea typeface="微软雅黑" panose="020B0503020204020204" pitchFamily="34" charset="-122"/>
              </a:rPr>
              <a:t>是</a:t>
            </a:r>
            <a:r>
              <a:rPr lang="en-US" altLang="zh-CN" sz="1600" b="1" dirty="0">
                <a:solidFill>
                  <a:srgbClr val="B90F0F"/>
                </a:solidFill>
                <a:latin typeface="微软雅黑" panose="020B0503020204020204" pitchFamily="34" charset="-122"/>
                <a:ea typeface="微软雅黑" panose="020B0503020204020204" pitchFamily="34" charset="-122"/>
              </a:rPr>
              <a:t>.</a:t>
            </a:r>
            <a:endParaRPr lang="zh-CN" altLang="en-US" sz="1600" b="1" dirty="0">
              <a:solidFill>
                <a:srgbClr val="B90F0F"/>
              </a:solidFill>
              <a:latin typeface="微软雅黑" panose="020B0503020204020204" pitchFamily="34" charset="-122"/>
              <a:ea typeface="微软雅黑" panose="020B0503020204020204" pitchFamily="34" charset="-122"/>
            </a:endParaRPr>
          </a:p>
        </p:txBody>
      </p:sp>
      <p:sp>
        <p:nvSpPr>
          <p:cNvPr id="21" name="矩形 20"/>
          <p:cNvSpPr/>
          <p:nvPr/>
        </p:nvSpPr>
        <p:spPr>
          <a:xfrm>
            <a:off x="6059488" y="4256828"/>
            <a:ext cx="5832473" cy="1569660"/>
          </a:xfrm>
          <a:prstGeom prst="rect">
            <a:avLst/>
          </a:prstGeom>
          <a:noFill/>
        </p:spPr>
        <p:txBody>
          <a:bodyPr wrap="square" rtlCol="0">
            <a:spAutoFit/>
          </a:bodyPr>
          <a:lstStyle/>
          <a:p>
            <a:r>
              <a:rPr lang="en-US" altLang="zh-CN" sz="1600" b="1" dirty="0" smtClean="0">
                <a:solidFill>
                  <a:srgbClr val="B90F0F"/>
                </a:solidFill>
                <a:latin typeface="微软雅黑" panose="020B0503020204020204" pitchFamily="34" charset="-122"/>
                <a:ea typeface="微软雅黑" panose="020B0503020204020204" pitchFamily="34" charset="-122"/>
              </a:rPr>
              <a:t>《</a:t>
            </a:r>
            <a:r>
              <a:rPr lang="zh-CN" altLang="en-US" sz="1600" b="1" dirty="0" smtClean="0">
                <a:solidFill>
                  <a:srgbClr val="B90F0F"/>
                </a:solidFill>
                <a:latin typeface="微软雅黑" panose="020B0503020204020204" pitchFamily="34" charset="-122"/>
                <a:ea typeface="微软雅黑" panose="020B0503020204020204" pitchFamily="34" charset="-122"/>
              </a:rPr>
              <a:t>寻龙诀</a:t>
            </a:r>
            <a:r>
              <a:rPr lang="en-US" altLang="zh-CN" sz="1600" b="1" dirty="0" smtClean="0">
                <a:solidFill>
                  <a:srgbClr val="B90F0F"/>
                </a:solidFill>
                <a:latin typeface="微软雅黑" panose="020B0503020204020204" pitchFamily="34" charset="-122"/>
                <a:ea typeface="微软雅黑" panose="020B0503020204020204" pitchFamily="34" charset="-122"/>
              </a:rPr>
              <a:t>》</a:t>
            </a:r>
            <a:r>
              <a:rPr lang="zh-CN" altLang="en-US" sz="1600" b="1" dirty="0" smtClean="0">
                <a:solidFill>
                  <a:srgbClr val="B90F0F"/>
                </a:solidFill>
                <a:latin typeface="微软雅黑" panose="020B0503020204020204" pitchFamily="34" charset="-122"/>
                <a:ea typeface="微软雅黑" panose="020B0503020204020204" pitchFamily="34" charset="-122"/>
              </a:rPr>
              <a:t>不是根据</a:t>
            </a:r>
            <a:r>
              <a:rPr lang="en-US" altLang="zh-CN" sz="1600" b="1" dirty="0" smtClean="0">
                <a:solidFill>
                  <a:srgbClr val="B90F0F"/>
                </a:solidFill>
                <a:latin typeface="微软雅黑" panose="020B0503020204020204" pitchFamily="34" charset="-122"/>
                <a:ea typeface="微软雅黑" panose="020B0503020204020204" pitchFamily="34" charset="-122"/>
              </a:rPr>
              <a:t>《</a:t>
            </a:r>
            <a:r>
              <a:rPr lang="zh-CN" altLang="en-US" sz="1600" b="1" dirty="0" smtClean="0">
                <a:solidFill>
                  <a:srgbClr val="B90F0F"/>
                </a:solidFill>
                <a:latin typeface="微软雅黑" panose="020B0503020204020204" pitchFamily="34" charset="-122"/>
                <a:ea typeface="微软雅黑" panose="020B0503020204020204" pitchFamily="34" charset="-122"/>
              </a:rPr>
              <a:t>鬼吹灯</a:t>
            </a:r>
            <a:r>
              <a:rPr lang="en-US" altLang="zh-CN" sz="1600" b="1" dirty="0" smtClean="0">
                <a:solidFill>
                  <a:srgbClr val="B90F0F"/>
                </a:solidFill>
                <a:latin typeface="微软雅黑" panose="020B0503020204020204" pitchFamily="34" charset="-122"/>
                <a:ea typeface="微软雅黑" panose="020B0503020204020204" pitchFamily="34" charset="-122"/>
              </a:rPr>
              <a:t>》</a:t>
            </a:r>
            <a:r>
              <a:rPr lang="zh-CN" altLang="en-US" sz="1600" b="1" dirty="0" smtClean="0">
                <a:solidFill>
                  <a:srgbClr val="B90F0F"/>
                </a:solidFill>
                <a:latin typeface="微软雅黑" panose="020B0503020204020204" pitchFamily="34" charset="-122"/>
                <a:ea typeface="微软雅黑" panose="020B0503020204020204" pitchFamily="34" charset="-122"/>
              </a:rPr>
              <a:t>系列具体哪一本书改编的，而是在</a:t>
            </a:r>
            <a:r>
              <a:rPr lang="en-US" altLang="zh-CN" sz="1600" b="1" dirty="0" smtClean="0">
                <a:solidFill>
                  <a:srgbClr val="B90F0F"/>
                </a:solidFill>
                <a:latin typeface="微软雅黑" panose="020B0503020204020204" pitchFamily="34" charset="-122"/>
                <a:ea typeface="微软雅黑" panose="020B0503020204020204" pitchFamily="34" charset="-122"/>
              </a:rPr>
              <a:t>《</a:t>
            </a:r>
            <a:r>
              <a:rPr lang="zh-CN" altLang="en-US" sz="1600" b="1" dirty="0" smtClean="0">
                <a:solidFill>
                  <a:srgbClr val="B90F0F"/>
                </a:solidFill>
                <a:latin typeface="微软雅黑" panose="020B0503020204020204" pitchFamily="34" charset="-122"/>
                <a:ea typeface="微软雅黑" panose="020B0503020204020204" pitchFamily="34" charset="-122"/>
              </a:rPr>
              <a:t>鬼吹灯</a:t>
            </a:r>
            <a:r>
              <a:rPr lang="en-US" altLang="zh-CN" sz="1600" b="1" dirty="0" smtClean="0">
                <a:solidFill>
                  <a:srgbClr val="B90F0F"/>
                </a:solidFill>
                <a:latin typeface="微软雅黑" panose="020B0503020204020204" pitchFamily="34" charset="-122"/>
                <a:ea typeface="微软雅黑" panose="020B0503020204020204" pitchFamily="34" charset="-122"/>
              </a:rPr>
              <a:t>》</a:t>
            </a:r>
            <a:r>
              <a:rPr lang="zh-CN" altLang="en-US" sz="1600" b="1" dirty="0" smtClean="0">
                <a:solidFill>
                  <a:srgbClr val="B90F0F"/>
                </a:solidFill>
                <a:latin typeface="微软雅黑" panose="020B0503020204020204" pitchFamily="34" charset="-122"/>
                <a:ea typeface="微软雅黑" panose="020B0503020204020204" pitchFamily="34" charset="-122"/>
              </a:rPr>
              <a:t>系列的基础上新编的一个故事，相当于“第九本”鬼吹灯（</a:t>
            </a:r>
            <a:r>
              <a:rPr lang="en-US" altLang="zh-CN" sz="1600" b="1" dirty="0" err="1" smtClean="0">
                <a:solidFill>
                  <a:srgbClr val="B90F0F"/>
                </a:solidFill>
                <a:latin typeface="微软雅黑" panose="020B0503020204020204" pitchFamily="34" charset="-122"/>
                <a:ea typeface="微软雅黑" panose="020B0503020204020204" pitchFamily="34" charset="-122"/>
              </a:rPr>
              <a:t>ps</a:t>
            </a:r>
            <a:r>
              <a:rPr lang="en-US" altLang="zh-CN" sz="1600" b="1" dirty="0" smtClean="0">
                <a:solidFill>
                  <a:srgbClr val="B90F0F"/>
                </a:solidFill>
                <a:latin typeface="微软雅黑" panose="020B0503020204020204" pitchFamily="34" charset="-122"/>
                <a:ea typeface="微软雅黑" panose="020B0503020204020204" pitchFamily="34" charset="-122"/>
              </a:rPr>
              <a:t>:</a:t>
            </a:r>
            <a:r>
              <a:rPr lang="zh-CN" altLang="en-US" sz="1600" b="1" dirty="0" smtClean="0">
                <a:solidFill>
                  <a:srgbClr val="B90F0F"/>
                </a:solidFill>
                <a:latin typeface="微软雅黑" panose="020B0503020204020204" pitchFamily="34" charset="-122"/>
                <a:ea typeface="微软雅黑" panose="020B0503020204020204" pitchFamily="34" charset="-122"/>
              </a:rPr>
              <a:t>当然这个第九本是要打引号的，因为天下霸唱所著的真正的第九本鬼吹灯</a:t>
            </a:r>
            <a:r>
              <a:rPr lang="en-US" altLang="zh-CN" sz="1600" b="1" dirty="0" smtClean="0">
                <a:solidFill>
                  <a:srgbClr val="B90F0F"/>
                </a:solidFill>
                <a:latin typeface="微软雅黑" panose="020B0503020204020204" pitchFamily="34" charset="-122"/>
                <a:ea typeface="微软雅黑" panose="020B0503020204020204" pitchFamily="34" charset="-122"/>
              </a:rPr>
              <a:t>《</a:t>
            </a:r>
            <a:r>
              <a:rPr lang="zh-CN" altLang="en-US" sz="1600" b="1" dirty="0" smtClean="0">
                <a:solidFill>
                  <a:srgbClr val="B90F0F"/>
                </a:solidFill>
                <a:latin typeface="微软雅黑" panose="020B0503020204020204" pitchFamily="34" charset="-122"/>
                <a:ea typeface="微软雅黑" panose="020B0503020204020204" pitchFamily="34" charset="-122"/>
              </a:rPr>
              <a:t>摸金校尉之九幽将军</a:t>
            </a:r>
            <a:r>
              <a:rPr lang="en-US" altLang="zh-CN" sz="1600" b="1" dirty="0" smtClean="0">
                <a:solidFill>
                  <a:srgbClr val="B90F0F"/>
                </a:solidFill>
                <a:latin typeface="微软雅黑" panose="020B0503020204020204" pitchFamily="34" charset="-122"/>
                <a:ea typeface="微软雅黑" panose="020B0503020204020204" pitchFamily="34" charset="-122"/>
              </a:rPr>
              <a:t>》</a:t>
            </a:r>
            <a:r>
              <a:rPr lang="zh-CN" altLang="en-US" sz="1600" b="1" dirty="0" smtClean="0">
                <a:solidFill>
                  <a:srgbClr val="B90F0F"/>
                </a:solidFill>
                <a:latin typeface="微软雅黑" panose="020B0503020204020204" pitchFamily="34" charset="-122"/>
                <a:ea typeface="微软雅黑" panose="020B0503020204020204" pitchFamily="34" charset="-122"/>
              </a:rPr>
              <a:t>已经面世了）。所以，指望电影能完全还原小说中情节和场景是不太可能的</a:t>
            </a:r>
            <a:r>
              <a:rPr lang="en-US" altLang="zh-CN" sz="1600" b="1" dirty="0" smtClean="0">
                <a:solidFill>
                  <a:srgbClr val="B90F0F"/>
                </a:solidFill>
                <a:latin typeface="微软雅黑" panose="020B0503020204020204" pitchFamily="34" charset="-122"/>
                <a:ea typeface="微软雅黑" panose="020B0503020204020204" pitchFamily="34" charset="-122"/>
              </a:rPr>
              <a:t>~</a:t>
            </a:r>
            <a:endParaRPr lang="zh-CN" altLang="en-US" sz="1600" b="1" dirty="0">
              <a:solidFill>
                <a:srgbClr val="B90F0F"/>
              </a:solidFill>
              <a:latin typeface="微软雅黑" panose="020B0503020204020204" pitchFamily="34" charset="-122"/>
              <a:ea typeface="微软雅黑" panose="020B0503020204020204" pitchFamily="34" charset="-122"/>
            </a:endParaRPr>
          </a:p>
        </p:txBody>
      </p:sp>
      <p:sp>
        <p:nvSpPr>
          <p:cNvPr id="22" name="Freeform 22"/>
          <p:cNvSpPr>
            <a:spLocks noEditPoints="1"/>
          </p:cNvSpPr>
          <p:nvPr/>
        </p:nvSpPr>
        <p:spPr bwMode="auto">
          <a:xfrm>
            <a:off x="5780087" y="3429740"/>
            <a:ext cx="581025" cy="827088"/>
          </a:xfrm>
          <a:custGeom>
            <a:avLst/>
            <a:gdLst>
              <a:gd name="T0" fmla="*/ 226 w 366"/>
              <a:gd name="T1" fmla="*/ 329 h 521"/>
              <a:gd name="T2" fmla="*/ 221 w 366"/>
              <a:gd name="T3" fmla="*/ 193 h 521"/>
              <a:gd name="T4" fmla="*/ 181 w 366"/>
              <a:gd name="T5" fmla="*/ 172 h 521"/>
              <a:gd name="T6" fmla="*/ 207 w 366"/>
              <a:gd name="T7" fmla="*/ 118 h 521"/>
              <a:gd name="T8" fmla="*/ 190 w 366"/>
              <a:gd name="T9" fmla="*/ 21 h 521"/>
              <a:gd name="T10" fmla="*/ 170 w 366"/>
              <a:gd name="T11" fmla="*/ 0 h 521"/>
              <a:gd name="T12" fmla="*/ 162 w 366"/>
              <a:gd name="T13" fmla="*/ 19 h 521"/>
              <a:gd name="T14" fmla="*/ 155 w 366"/>
              <a:gd name="T15" fmla="*/ 76 h 521"/>
              <a:gd name="T16" fmla="*/ 134 w 366"/>
              <a:gd name="T17" fmla="*/ 149 h 521"/>
              <a:gd name="T18" fmla="*/ 127 w 366"/>
              <a:gd name="T19" fmla="*/ 193 h 521"/>
              <a:gd name="T20" fmla="*/ 122 w 366"/>
              <a:gd name="T21" fmla="*/ 308 h 521"/>
              <a:gd name="T22" fmla="*/ 48 w 366"/>
              <a:gd name="T23" fmla="*/ 393 h 521"/>
              <a:gd name="T24" fmla="*/ 0 w 366"/>
              <a:gd name="T25" fmla="*/ 451 h 521"/>
              <a:gd name="T26" fmla="*/ 68 w 366"/>
              <a:gd name="T27" fmla="*/ 501 h 521"/>
              <a:gd name="T28" fmla="*/ 303 w 366"/>
              <a:gd name="T29" fmla="*/ 498 h 521"/>
              <a:gd name="T30" fmla="*/ 360 w 366"/>
              <a:gd name="T31" fmla="*/ 425 h 521"/>
              <a:gd name="T32" fmla="*/ 120 w 366"/>
              <a:gd name="T33" fmla="*/ 425 h 521"/>
              <a:gd name="T34" fmla="*/ 122 w 366"/>
              <a:gd name="T35" fmla="*/ 440 h 521"/>
              <a:gd name="T36" fmla="*/ 148 w 366"/>
              <a:gd name="T37" fmla="*/ 454 h 521"/>
              <a:gd name="T38" fmla="*/ 217 w 366"/>
              <a:gd name="T39" fmla="*/ 449 h 521"/>
              <a:gd name="T40" fmla="*/ 237 w 366"/>
              <a:gd name="T41" fmla="*/ 419 h 521"/>
              <a:gd name="T42" fmla="*/ 284 w 366"/>
              <a:gd name="T43" fmla="*/ 418 h 521"/>
              <a:gd name="T44" fmla="*/ 301 w 366"/>
              <a:gd name="T45" fmla="*/ 440 h 521"/>
              <a:gd name="T46" fmla="*/ 212 w 366"/>
              <a:gd name="T47" fmla="*/ 468 h 521"/>
              <a:gd name="T48" fmla="*/ 64 w 366"/>
              <a:gd name="T49" fmla="*/ 444 h 521"/>
              <a:gd name="T50" fmla="*/ 52 w 366"/>
              <a:gd name="T51" fmla="*/ 421 h 521"/>
              <a:gd name="T52" fmla="*/ 120 w 366"/>
              <a:gd name="T53" fmla="*/ 425 h 521"/>
              <a:gd name="T54" fmla="*/ 141 w 366"/>
              <a:gd name="T55" fmla="*/ 113 h 521"/>
              <a:gd name="T56" fmla="*/ 169 w 366"/>
              <a:gd name="T57" fmla="*/ 78 h 521"/>
              <a:gd name="T58" fmla="*/ 200 w 366"/>
              <a:gd name="T59" fmla="*/ 85 h 521"/>
              <a:gd name="T60" fmla="*/ 172 w 366"/>
              <a:gd name="T61" fmla="*/ 148 h 521"/>
              <a:gd name="T62" fmla="*/ 148 w 366"/>
              <a:gd name="T63" fmla="*/ 197 h 521"/>
              <a:gd name="T64" fmla="*/ 167 w 366"/>
              <a:gd name="T65" fmla="*/ 198 h 521"/>
              <a:gd name="T66" fmla="*/ 202 w 366"/>
              <a:gd name="T67" fmla="*/ 207 h 521"/>
              <a:gd name="T68" fmla="*/ 158 w 366"/>
              <a:gd name="T69" fmla="*/ 217 h 521"/>
              <a:gd name="T70" fmla="*/ 156 w 366"/>
              <a:gd name="T71" fmla="*/ 228 h 521"/>
              <a:gd name="T72" fmla="*/ 214 w 366"/>
              <a:gd name="T73" fmla="*/ 224 h 521"/>
              <a:gd name="T74" fmla="*/ 219 w 366"/>
              <a:gd name="T75" fmla="*/ 419 h 521"/>
              <a:gd name="T76" fmla="*/ 221 w 366"/>
              <a:gd name="T77" fmla="*/ 430 h 521"/>
              <a:gd name="T78" fmla="*/ 165 w 366"/>
              <a:gd name="T79" fmla="*/ 435 h 521"/>
              <a:gd name="T80" fmla="*/ 136 w 366"/>
              <a:gd name="T81" fmla="*/ 423 h 521"/>
              <a:gd name="T82" fmla="*/ 137 w 366"/>
              <a:gd name="T83" fmla="*/ 315 h 521"/>
              <a:gd name="T84" fmla="*/ 130 w 366"/>
              <a:gd name="T85" fmla="*/ 214 h 521"/>
              <a:gd name="T86" fmla="*/ 336 w 366"/>
              <a:gd name="T87" fmla="*/ 470 h 521"/>
              <a:gd name="T88" fmla="*/ 177 w 366"/>
              <a:gd name="T89" fmla="*/ 507 h 521"/>
              <a:gd name="T90" fmla="*/ 22 w 366"/>
              <a:gd name="T91" fmla="*/ 460 h 521"/>
              <a:gd name="T92" fmla="*/ 26 w 366"/>
              <a:gd name="T93" fmla="*/ 413 h 521"/>
              <a:gd name="T94" fmla="*/ 85 w 366"/>
              <a:gd name="T95" fmla="*/ 400 h 521"/>
              <a:gd name="T96" fmla="*/ 40 w 366"/>
              <a:gd name="T97" fmla="*/ 442 h 521"/>
              <a:gd name="T98" fmla="*/ 108 w 366"/>
              <a:gd name="T99" fmla="*/ 475 h 521"/>
              <a:gd name="T100" fmla="*/ 291 w 366"/>
              <a:gd name="T101" fmla="*/ 458 h 521"/>
              <a:gd name="T102" fmla="*/ 303 w 366"/>
              <a:gd name="T103" fmla="*/ 413 h 521"/>
              <a:gd name="T104" fmla="*/ 327 w 366"/>
              <a:gd name="T105" fmla="*/ 416 h 521"/>
              <a:gd name="T106" fmla="*/ 346 w 366"/>
              <a:gd name="T107" fmla="*/ 463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6" h="521">
                <a:moveTo>
                  <a:pt x="298" y="390"/>
                </a:moveTo>
                <a:lnTo>
                  <a:pt x="264" y="385"/>
                </a:lnTo>
                <a:lnTo>
                  <a:pt x="233" y="381"/>
                </a:lnTo>
                <a:lnTo>
                  <a:pt x="230" y="383"/>
                </a:lnTo>
                <a:lnTo>
                  <a:pt x="226" y="329"/>
                </a:lnTo>
                <a:lnTo>
                  <a:pt x="228" y="275"/>
                </a:lnTo>
                <a:lnTo>
                  <a:pt x="230" y="223"/>
                </a:lnTo>
                <a:lnTo>
                  <a:pt x="230" y="221"/>
                </a:lnTo>
                <a:lnTo>
                  <a:pt x="226" y="207"/>
                </a:lnTo>
                <a:lnTo>
                  <a:pt x="221" y="193"/>
                </a:lnTo>
                <a:lnTo>
                  <a:pt x="210" y="184"/>
                </a:lnTo>
                <a:lnTo>
                  <a:pt x="196" y="177"/>
                </a:lnTo>
                <a:lnTo>
                  <a:pt x="188" y="176"/>
                </a:lnTo>
                <a:lnTo>
                  <a:pt x="179" y="176"/>
                </a:lnTo>
                <a:lnTo>
                  <a:pt x="181" y="172"/>
                </a:lnTo>
                <a:lnTo>
                  <a:pt x="181" y="170"/>
                </a:lnTo>
                <a:lnTo>
                  <a:pt x="181" y="155"/>
                </a:lnTo>
                <a:lnTo>
                  <a:pt x="188" y="143"/>
                </a:lnTo>
                <a:lnTo>
                  <a:pt x="196" y="132"/>
                </a:lnTo>
                <a:lnTo>
                  <a:pt x="207" y="118"/>
                </a:lnTo>
                <a:lnTo>
                  <a:pt x="214" y="102"/>
                </a:lnTo>
                <a:lnTo>
                  <a:pt x="216" y="87"/>
                </a:lnTo>
                <a:lnTo>
                  <a:pt x="212" y="62"/>
                </a:lnTo>
                <a:lnTo>
                  <a:pt x="202" y="40"/>
                </a:lnTo>
                <a:lnTo>
                  <a:pt x="190" y="21"/>
                </a:lnTo>
                <a:lnTo>
                  <a:pt x="176" y="1"/>
                </a:lnTo>
                <a:lnTo>
                  <a:pt x="176" y="1"/>
                </a:lnTo>
                <a:lnTo>
                  <a:pt x="174" y="0"/>
                </a:lnTo>
                <a:lnTo>
                  <a:pt x="172" y="0"/>
                </a:lnTo>
                <a:lnTo>
                  <a:pt x="170" y="0"/>
                </a:lnTo>
                <a:lnTo>
                  <a:pt x="167" y="3"/>
                </a:lnTo>
                <a:lnTo>
                  <a:pt x="163" y="7"/>
                </a:lnTo>
                <a:lnTo>
                  <a:pt x="162" y="10"/>
                </a:lnTo>
                <a:lnTo>
                  <a:pt x="162" y="15"/>
                </a:lnTo>
                <a:lnTo>
                  <a:pt x="162" y="19"/>
                </a:lnTo>
                <a:lnTo>
                  <a:pt x="162" y="19"/>
                </a:lnTo>
                <a:lnTo>
                  <a:pt x="167" y="33"/>
                </a:lnTo>
                <a:lnTo>
                  <a:pt x="167" y="48"/>
                </a:lnTo>
                <a:lnTo>
                  <a:pt x="163" y="64"/>
                </a:lnTo>
                <a:lnTo>
                  <a:pt x="155" y="76"/>
                </a:lnTo>
                <a:lnTo>
                  <a:pt x="142" y="89"/>
                </a:lnTo>
                <a:lnTo>
                  <a:pt x="134" y="101"/>
                </a:lnTo>
                <a:lnTo>
                  <a:pt x="127" y="116"/>
                </a:lnTo>
                <a:lnTo>
                  <a:pt x="127" y="134"/>
                </a:lnTo>
                <a:lnTo>
                  <a:pt x="134" y="149"/>
                </a:lnTo>
                <a:lnTo>
                  <a:pt x="144" y="163"/>
                </a:lnTo>
                <a:lnTo>
                  <a:pt x="156" y="177"/>
                </a:lnTo>
                <a:lnTo>
                  <a:pt x="148" y="179"/>
                </a:lnTo>
                <a:lnTo>
                  <a:pt x="141" y="183"/>
                </a:lnTo>
                <a:lnTo>
                  <a:pt x="127" y="193"/>
                </a:lnTo>
                <a:lnTo>
                  <a:pt x="120" y="207"/>
                </a:lnTo>
                <a:lnTo>
                  <a:pt x="116" y="224"/>
                </a:lnTo>
                <a:lnTo>
                  <a:pt x="116" y="240"/>
                </a:lnTo>
                <a:lnTo>
                  <a:pt x="122" y="282"/>
                </a:lnTo>
                <a:lnTo>
                  <a:pt x="122" y="308"/>
                </a:lnTo>
                <a:lnTo>
                  <a:pt x="122" y="332"/>
                </a:lnTo>
                <a:lnTo>
                  <a:pt x="122" y="378"/>
                </a:lnTo>
                <a:lnTo>
                  <a:pt x="122" y="383"/>
                </a:lnTo>
                <a:lnTo>
                  <a:pt x="64" y="390"/>
                </a:lnTo>
                <a:lnTo>
                  <a:pt x="48" y="393"/>
                </a:lnTo>
                <a:lnTo>
                  <a:pt x="33" y="399"/>
                </a:lnTo>
                <a:lnTo>
                  <a:pt x="17" y="407"/>
                </a:lnTo>
                <a:lnTo>
                  <a:pt x="7" y="419"/>
                </a:lnTo>
                <a:lnTo>
                  <a:pt x="0" y="433"/>
                </a:lnTo>
                <a:lnTo>
                  <a:pt x="0" y="451"/>
                </a:lnTo>
                <a:lnTo>
                  <a:pt x="8" y="465"/>
                </a:lnTo>
                <a:lnTo>
                  <a:pt x="21" y="479"/>
                </a:lnTo>
                <a:lnTo>
                  <a:pt x="36" y="487"/>
                </a:lnTo>
                <a:lnTo>
                  <a:pt x="52" y="496"/>
                </a:lnTo>
                <a:lnTo>
                  <a:pt x="68" y="501"/>
                </a:lnTo>
                <a:lnTo>
                  <a:pt x="120" y="515"/>
                </a:lnTo>
                <a:lnTo>
                  <a:pt x="174" y="521"/>
                </a:lnTo>
                <a:lnTo>
                  <a:pt x="228" y="515"/>
                </a:lnTo>
                <a:lnTo>
                  <a:pt x="266" y="508"/>
                </a:lnTo>
                <a:lnTo>
                  <a:pt x="303" y="498"/>
                </a:lnTo>
                <a:lnTo>
                  <a:pt x="338" y="480"/>
                </a:lnTo>
                <a:lnTo>
                  <a:pt x="352" y="470"/>
                </a:lnTo>
                <a:lnTo>
                  <a:pt x="360" y="456"/>
                </a:lnTo>
                <a:lnTo>
                  <a:pt x="366" y="440"/>
                </a:lnTo>
                <a:lnTo>
                  <a:pt x="360" y="425"/>
                </a:lnTo>
                <a:lnTo>
                  <a:pt x="348" y="411"/>
                </a:lnTo>
                <a:lnTo>
                  <a:pt x="332" y="402"/>
                </a:lnTo>
                <a:lnTo>
                  <a:pt x="315" y="395"/>
                </a:lnTo>
                <a:lnTo>
                  <a:pt x="298" y="390"/>
                </a:lnTo>
                <a:close/>
                <a:moveTo>
                  <a:pt x="120" y="425"/>
                </a:moveTo>
                <a:lnTo>
                  <a:pt x="118" y="428"/>
                </a:lnTo>
                <a:lnTo>
                  <a:pt x="118" y="432"/>
                </a:lnTo>
                <a:lnTo>
                  <a:pt x="120" y="435"/>
                </a:lnTo>
                <a:lnTo>
                  <a:pt x="120" y="439"/>
                </a:lnTo>
                <a:lnTo>
                  <a:pt x="122" y="440"/>
                </a:lnTo>
                <a:lnTo>
                  <a:pt x="127" y="444"/>
                </a:lnTo>
                <a:lnTo>
                  <a:pt x="130" y="446"/>
                </a:lnTo>
                <a:lnTo>
                  <a:pt x="134" y="449"/>
                </a:lnTo>
                <a:lnTo>
                  <a:pt x="141" y="453"/>
                </a:lnTo>
                <a:lnTo>
                  <a:pt x="148" y="454"/>
                </a:lnTo>
                <a:lnTo>
                  <a:pt x="155" y="456"/>
                </a:lnTo>
                <a:lnTo>
                  <a:pt x="162" y="458"/>
                </a:lnTo>
                <a:lnTo>
                  <a:pt x="181" y="458"/>
                </a:lnTo>
                <a:lnTo>
                  <a:pt x="200" y="456"/>
                </a:lnTo>
                <a:lnTo>
                  <a:pt x="217" y="449"/>
                </a:lnTo>
                <a:lnTo>
                  <a:pt x="224" y="444"/>
                </a:lnTo>
                <a:lnTo>
                  <a:pt x="230" y="439"/>
                </a:lnTo>
                <a:lnTo>
                  <a:pt x="233" y="432"/>
                </a:lnTo>
                <a:lnTo>
                  <a:pt x="235" y="426"/>
                </a:lnTo>
                <a:lnTo>
                  <a:pt x="237" y="419"/>
                </a:lnTo>
                <a:lnTo>
                  <a:pt x="237" y="414"/>
                </a:lnTo>
                <a:lnTo>
                  <a:pt x="235" y="409"/>
                </a:lnTo>
                <a:lnTo>
                  <a:pt x="235" y="407"/>
                </a:lnTo>
                <a:lnTo>
                  <a:pt x="273" y="414"/>
                </a:lnTo>
                <a:lnTo>
                  <a:pt x="284" y="418"/>
                </a:lnTo>
                <a:lnTo>
                  <a:pt x="294" y="425"/>
                </a:lnTo>
                <a:lnTo>
                  <a:pt x="299" y="428"/>
                </a:lnTo>
                <a:lnTo>
                  <a:pt x="303" y="432"/>
                </a:lnTo>
                <a:lnTo>
                  <a:pt x="305" y="437"/>
                </a:lnTo>
                <a:lnTo>
                  <a:pt x="301" y="440"/>
                </a:lnTo>
                <a:lnTo>
                  <a:pt x="296" y="444"/>
                </a:lnTo>
                <a:lnTo>
                  <a:pt x="291" y="446"/>
                </a:lnTo>
                <a:lnTo>
                  <a:pt x="287" y="447"/>
                </a:lnTo>
                <a:lnTo>
                  <a:pt x="254" y="460"/>
                </a:lnTo>
                <a:lnTo>
                  <a:pt x="212" y="468"/>
                </a:lnTo>
                <a:lnTo>
                  <a:pt x="169" y="470"/>
                </a:lnTo>
                <a:lnTo>
                  <a:pt x="129" y="467"/>
                </a:lnTo>
                <a:lnTo>
                  <a:pt x="88" y="456"/>
                </a:lnTo>
                <a:lnTo>
                  <a:pt x="78" y="451"/>
                </a:lnTo>
                <a:lnTo>
                  <a:pt x="64" y="444"/>
                </a:lnTo>
                <a:lnTo>
                  <a:pt x="54" y="435"/>
                </a:lnTo>
                <a:lnTo>
                  <a:pt x="47" y="425"/>
                </a:lnTo>
                <a:lnTo>
                  <a:pt x="47" y="425"/>
                </a:lnTo>
                <a:lnTo>
                  <a:pt x="48" y="425"/>
                </a:lnTo>
                <a:lnTo>
                  <a:pt x="52" y="421"/>
                </a:lnTo>
                <a:lnTo>
                  <a:pt x="57" y="419"/>
                </a:lnTo>
                <a:lnTo>
                  <a:pt x="69" y="416"/>
                </a:lnTo>
                <a:lnTo>
                  <a:pt x="81" y="413"/>
                </a:lnTo>
                <a:lnTo>
                  <a:pt x="120" y="409"/>
                </a:lnTo>
                <a:lnTo>
                  <a:pt x="120" y="425"/>
                </a:lnTo>
                <a:close/>
                <a:moveTo>
                  <a:pt x="149" y="137"/>
                </a:moveTo>
                <a:lnTo>
                  <a:pt x="146" y="130"/>
                </a:lnTo>
                <a:lnTo>
                  <a:pt x="142" y="125"/>
                </a:lnTo>
                <a:lnTo>
                  <a:pt x="141" y="118"/>
                </a:lnTo>
                <a:lnTo>
                  <a:pt x="141" y="113"/>
                </a:lnTo>
                <a:lnTo>
                  <a:pt x="142" y="109"/>
                </a:lnTo>
                <a:lnTo>
                  <a:pt x="144" y="106"/>
                </a:lnTo>
                <a:lnTo>
                  <a:pt x="148" y="101"/>
                </a:lnTo>
                <a:lnTo>
                  <a:pt x="151" y="97"/>
                </a:lnTo>
                <a:lnTo>
                  <a:pt x="169" y="78"/>
                </a:lnTo>
                <a:lnTo>
                  <a:pt x="179" y="54"/>
                </a:lnTo>
                <a:lnTo>
                  <a:pt x="181" y="45"/>
                </a:lnTo>
                <a:lnTo>
                  <a:pt x="183" y="47"/>
                </a:lnTo>
                <a:lnTo>
                  <a:pt x="193" y="64"/>
                </a:lnTo>
                <a:lnTo>
                  <a:pt x="200" y="85"/>
                </a:lnTo>
                <a:lnTo>
                  <a:pt x="200" y="106"/>
                </a:lnTo>
                <a:lnTo>
                  <a:pt x="195" y="118"/>
                </a:lnTo>
                <a:lnTo>
                  <a:pt x="184" y="129"/>
                </a:lnTo>
                <a:lnTo>
                  <a:pt x="177" y="139"/>
                </a:lnTo>
                <a:lnTo>
                  <a:pt x="172" y="148"/>
                </a:lnTo>
                <a:lnTo>
                  <a:pt x="167" y="156"/>
                </a:lnTo>
                <a:lnTo>
                  <a:pt x="158" y="146"/>
                </a:lnTo>
                <a:lnTo>
                  <a:pt x="149" y="137"/>
                </a:lnTo>
                <a:close/>
                <a:moveTo>
                  <a:pt x="141" y="200"/>
                </a:moveTo>
                <a:lnTo>
                  <a:pt x="148" y="197"/>
                </a:lnTo>
                <a:lnTo>
                  <a:pt x="156" y="197"/>
                </a:lnTo>
                <a:lnTo>
                  <a:pt x="163" y="195"/>
                </a:lnTo>
                <a:lnTo>
                  <a:pt x="163" y="197"/>
                </a:lnTo>
                <a:lnTo>
                  <a:pt x="165" y="198"/>
                </a:lnTo>
                <a:lnTo>
                  <a:pt x="167" y="198"/>
                </a:lnTo>
                <a:lnTo>
                  <a:pt x="169" y="198"/>
                </a:lnTo>
                <a:lnTo>
                  <a:pt x="169" y="197"/>
                </a:lnTo>
                <a:lnTo>
                  <a:pt x="170" y="197"/>
                </a:lnTo>
                <a:lnTo>
                  <a:pt x="188" y="198"/>
                </a:lnTo>
                <a:lnTo>
                  <a:pt x="202" y="207"/>
                </a:lnTo>
                <a:lnTo>
                  <a:pt x="190" y="212"/>
                </a:lnTo>
                <a:lnTo>
                  <a:pt x="176" y="214"/>
                </a:lnTo>
                <a:lnTo>
                  <a:pt x="163" y="214"/>
                </a:lnTo>
                <a:lnTo>
                  <a:pt x="160" y="216"/>
                </a:lnTo>
                <a:lnTo>
                  <a:pt x="158" y="217"/>
                </a:lnTo>
                <a:lnTo>
                  <a:pt x="156" y="219"/>
                </a:lnTo>
                <a:lnTo>
                  <a:pt x="155" y="223"/>
                </a:lnTo>
                <a:lnTo>
                  <a:pt x="155" y="224"/>
                </a:lnTo>
                <a:lnTo>
                  <a:pt x="155" y="228"/>
                </a:lnTo>
                <a:lnTo>
                  <a:pt x="156" y="228"/>
                </a:lnTo>
                <a:lnTo>
                  <a:pt x="176" y="228"/>
                </a:lnTo>
                <a:lnTo>
                  <a:pt x="193" y="223"/>
                </a:lnTo>
                <a:lnTo>
                  <a:pt x="207" y="212"/>
                </a:lnTo>
                <a:lnTo>
                  <a:pt x="210" y="217"/>
                </a:lnTo>
                <a:lnTo>
                  <a:pt x="214" y="224"/>
                </a:lnTo>
                <a:lnTo>
                  <a:pt x="214" y="231"/>
                </a:lnTo>
                <a:lnTo>
                  <a:pt x="212" y="325"/>
                </a:lnTo>
                <a:lnTo>
                  <a:pt x="212" y="357"/>
                </a:lnTo>
                <a:lnTo>
                  <a:pt x="214" y="388"/>
                </a:lnTo>
                <a:lnTo>
                  <a:pt x="219" y="419"/>
                </a:lnTo>
                <a:lnTo>
                  <a:pt x="221" y="428"/>
                </a:lnTo>
                <a:lnTo>
                  <a:pt x="221" y="428"/>
                </a:lnTo>
                <a:lnTo>
                  <a:pt x="223" y="428"/>
                </a:lnTo>
                <a:lnTo>
                  <a:pt x="223" y="428"/>
                </a:lnTo>
                <a:lnTo>
                  <a:pt x="221" y="430"/>
                </a:lnTo>
                <a:lnTo>
                  <a:pt x="214" y="433"/>
                </a:lnTo>
                <a:lnTo>
                  <a:pt x="209" y="435"/>
                </a:lnTo>
                <a:lnTo>
                  <a:pt x="193" y="439"/>
                </a:lnTo>
                <a:lnTo>
                  <a:pt x="179" y="437"/>
                </a:lnTo>
                <a:lnTo>
                  <a:pt x="165" y="435"/>
                </a:lnTo>
                <a:lnTo>
                  <a:pt x="151" y="432"/>
                </a:lnTo>
                <a:lnTo>
                  <a:pt x="146" y="430"/>
                </a:lnTo>
                <a:lnTo>
                  <a:pt x="139" y="425"/>
                </a:lnTo>
                <a:lnTo>
                  <a:pt x="137" y="423"/>
                </a:lnTo>
                <a:lnTo>
                  <a:pt x="136" y="423"/>
                </a:lnTo>
                <a:lnTo>
                  <a:pt x="134" y="419"/>
                </a:lnTo>
                <a:lnTo>
                  <a:pt x="134" y="413"/>
                </a:lnTo>
                <a:lnTo>
                  <a:pt x="134" y="404"/>
                </a:lnTo>
                <a:lnTo>
                  <a:pt x="137" y="360"/>
                </a:lnTo>
                <a:lnTo>
                  <a:pt x="137" y="315"/>
                </a:lnTo>
                <a:lnTo>
                  <a:pt x="136" y="271"/>
                </a:lnTo>
                <a:lnTo>
                  <a:pt x="134" y="249"/>
                </a:lnTo>
                <a:lnTo>
                  <a:pt x="130" y="224"/>
                </a:lnTo>
                <a:lnTo>
                  <a:pt x="130" y="219"/>
                </a:lnTo>
                <a:lnTo>
                  <a:pt x="130" y="214"/>
                </a:lnTo>
                <a:lnTo>
                  <a:pt x="132" y="210"/>
                </a:lnTo>
                <a:lnTo>
                  <a:pt x="134" y="205"/>
                </a:lnTo>
                <a:lnTo>
                  <a:pt x="137" y="202"/>
                </a:lnTo>
                <a:lnTo>
                  <a:pt x="141" y="200"/>
                </a:lnTo>
                <a:close/>
                <a:moveTo>
                  <a:pt x="336" y="470"/>
                </a:moveTo>
                <a:lnTo>
                  <a:pt x="315" y="480"/>
                </a:lnTo>
                <a:lnTo>
                  <a:pt x="291" y="489"/>
                </a:lnTo>
                <a:lnTo>
                  <a:pt x="268" y="496"/>
                </a:lnTo>
                <a:lnTo>
                  <a:pt x="223" y="505"/>
                </a:lnTo>
                <a:lnTo>
                  <a:pt x="177" y="507"/>
                </a:lnTo>
                <a:lnTo>
                  <a:pt x="139" y="505"/>
                </a:lnTo>
                <a:lnTo>
                  <a:pt x="101" y="498"/>
                </a:lnTo>
                <a:lnTo>
                  <a:pt x="66" y="486"/>
                </a:lnTo>
                <a:lnTo>
                  <a:pt x="33" y="468"/>
                </a:lnTo>
                <a:lnTo>
                  <a:pt x="22" y="460"/>
                </a:lnTo>
                <a:lnTo>
                  <a:pt x="14" y="451"/>
                </a:lnTo>
                <a:lnTo>
                  <a:pt x="8" y="439"/>
                </a:lnTo>
                <a:lnTo>
                  <a:pt x="10" y="426"/>
                </a:lnTo>
                <a:lnTo>
                  <a:pt x="17" y="419"/>
                </a:lnTo>
                <a:lnTo>
                  <a:pt x="26" y="413"/>
                </a:lnTo>
                <a:lnTo>
                  <a:pt x="38" y="409"/>
                </a:lnTo>
                <a:lnTo>
                  <a:pt x="47" y="406"/>
                </a:lnTo>
                <a:lnTo>
                  <a:pt x="75" y="400"/>
                </a:lnTo>
                <a:lnTo>
                  <a:pt x="102" y="397"/>
                </a:lnTo>
                <a:lnTo>
                  <a:pt x="85" y="400"/>
                </a:lnTo>
                <a:lnTo>
                  <a:pt x="69" y="404"/>
                </a:lnTo>
                <a:lnTo>
                  <a:pt x="55" y="409"/>
                </a:lnTo>
                <a:lnTo>
                  <a:pt x="43" y="416"/>
                </a:lnTo>
                <a:lnTo>
                  <a:pt x="38" y="430"/>
                </a:lnTo>
                <a:lnTo>
                  <a:pt x="40" y="442"/>
                </a:lnTo>
                <a:lnTo>
                  <a:pt x="50" y="453"/>
                </a:lnTo>
                <a:lnTo>
                  <a:pt x="64" y="461"/>
                </a:lnTo>
                <a:lnTo>
                  <a:pt x="81" y="468"/>
                </a:lnTo>
                <a:lnTo>
                  <a:pt x="95" y="473"/>
                </a:lnTo>
                <a:lnTo>
                  <a:pt x="108" y="475"/>
                </a:lnTo>
                <a:lnTo>
                  <a:pt x="149" y="482"/>
                </a:lnTo>
                <a:lnTo>
                  <a:pt x="193" y="482"/>
                </a:lnTo>
                <a:lnTo>
                  <a:pt x="235" y="477"/>
                </a:lnTo>
                <a:lnTo>
                  <a:pt x="275" y="465"/>
                </a:lnTo>
                <a:lnTo>
                  <a:pt x="291" y="458"/>
                </a:lnTo>
                <a:lnTo>
                  <a:pt x="305" y="449"/>
                </a:lnTo>
                <a:lnTo>
                  <a:pt x="313" y="437"/>
                </a:lnTo>
                <a:lnTo>
                  <a:pt x="315" y="428"/>
                </a:lnTo>
                <a:lnTo>
                  <a:pt x="310" y="419"/>
                </a:lnTo>
                <a:lnTo>
                  <a:pt x="303" y="413"/>
                </a:lnTo>
                <a:lnTo>
                  <a:pt x="294" y="407"/>
                </a:lnTo>
                <a:lnTo>
                  <a:pt x="289" y="404"/>
                </a:lnTo>
                <a:lnTo>
                  <a:pt x="282" y="402"/>
                </a:lnTo>
                <a:lnTo>
                  <a:pt x="313" y="411"/>
                </a:lnTo>
                <a:lnTo>
                  <a:pt x="327" y="416"/>
                </a:lnTo>
                <a:lnTo>
                  <a:pt x="341" y="425"/>
                </a:lnTo>
                <a:lnTo>
                  <a:pt x="352" y="437"/>
                </a:lnTo>
                <a:lnTo>
                  <a:pt x="355" y="447"/>
                </a:lnTo>
                <a:lnTo>
                  <a:pt x="353" y="456"/>
                </a:lnTo>
                <a:lnTo>
                  <a:pt x="346" y="463"/>
                </a:lnTo>
                <a:lnTo>
                  <a:pt x="336" y="470"/>
                </a:lnTo>
                <a:close/>
              </a:path>
            </a:pathLst>
          </a:custGeom>
          <a:solidFill>
            <a:srgbClr val="B90F0F"/>
          </a:solidFill>
          <a:ln w="0">
            <a:solidFill>
              <a:srgbClr val="B90F0F"/>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文本框 22"/>
          <p:cNvSpPr txBox="1"/>
          <p:nvPr/>
        </p:nvSpPr>
        <p:spPr>
          <a:xfrm>
            <a:off x="6361112" y="3626867"/>
            <a:ext cx="1107996" cy="461665"/>
          </a:xfrm>
          <a:prstGeom prst="rect">
            <a:avLst/>
          </a:prstGeom>
          <a:noFill/>
        </p:spPr>
        <p:txBody>
          <a:bodyPr wrap="none" rtlCol="0">
            <a:spAutoFit/>
          </a:bodyPr>
          <a:lstStyle>
            <a:defPPr>
              <a:defRPr lang="zh-CN"/>
            </a:defPPr>
            <a:lvl1pPr>
              <a:defRPr sz="1600" b="1">
                <a:solidFill>
                  <a:srgbClr val="B90F0F"/>
                </a:solidFill>
                <a:latin typeface="微软雅黑" panose="020B0503020204020204" pitchFamily="34" charset="-122"/>
                <a:ea typeface="微软雅黑" panose="020B0503020204020204" pitchFamily="34" charset="-122"/>
              </a:defRPr>
            </a:lvl1pPr>
          </a:lstStyle>
          <a:p>
            <a:r>
              <a:rPr lang="zh-CN" altLang="en-US" sz="2400" dirty="0" smtClean="0"/>
              <a:t>还原</a:t>
            </a:r>
            <a:r>
              <a:rPr lang="zh-CN" altLang="en-US" sz="2400" dirty="0"/>
              <a:t>度</a:t>
            </a:r>
          </a:p>
        </p:txBody>
      </p:sp>
    </p:spTree>
    <p:extLst>
      <p:ext uri="{BB962C8B-B14F-4D97-AF65-F5344CB8AC3E}">
        <p14:creationId xmlns:p14="http://schemas.microsoft.com/office/powerpoint/2010/main" val="3243585500"/>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7555" y="1814285"/>
            <a:ext cx="2779149" cy="4077103"/>
          </a:xfrm>
          <a:prstGeom prst="rect">
            <a:avLst/>
          </a:prstGeom>
          <a:effectLst>
            <a:reflection blurRad="6350" stA="52000" endA="300" endPos="12000" dir="5400000" sy="-100000" algn="bl" rotWithShape="0"/>
          </a:effectLst>
        </p:spPr>
      </p:pic>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038" y="1816193"/>
            <a:ext cx="2787965" cy="4111285"/>
          </a:xfrm>
          <a:prstGeom prst="rect">
            <a:avLst/>
          </a:prstGeom>
          <a:effectLst>
            <a:reflection blurRad="6350" stA="50000" endA="300" endPos="16000" dir="5400000" sy="-100000" algn="bl" rotWithShape="0"/>
          </a:effectLst>
        </p:spPr>
      </p:pic>
      <p:sp>
        <p:nvSpPr>
          <p:cNvPr id="4" name="矩形 3"/>
          <p:cNvSpPr/>
          <p:nvPr/>
        </p:nvSpPr>
        <p:spPr>
          <a:xfrm>
            <a:off x="7304787" y="3362691"/>
            <a:ext cx="4623688" cy="2062103"/>
          </a:xfrm>
          <a:prstGeom prst="rect">
            <a:avLst/>
          </a:prstGeom>
        </p:spPr>
        <p:txBody>
          <a:bodyPr wrap="square">
            <a:spAutoFit/>
          </a:bodyPr>
          <a:lstStyle/>
          <a:p>
            <a:r>
              <a:rPr lang="zh-CN" altLang="en-US" sz="1600" b="1" dirty="0" smtClean="0">
                <a:solidFill>
                  <a:srgbClr val="C00000"/>
                </a:solidFill>
                <a:latin typeface="微软雅黑" panose="020B0503020204020204" pitchFamily="34" charset="-122"/>
                <a:ea typeface="微软雅黑" panose="020B0503020204020204" pitchFamily="34" charset="-122"/>
              </a:rPr>
              <a:t>“寻龙诀”一词在原著中就曾多次提及，第一次出现我记得是在</a:t>
            </a:r>
            <a:r>
              <a:rPr lang="en-US" altLang="zh-CN" sz="1600" b="1" dirty="0" smtClean="0">
                <a:solidFill>
                  <a:srgbClr val="C00000"/>
                </a:solidFill>
                <a:latin typeface="微软雅黑" panose="020B0503020204020204" pitchFamily="34" charset="-122"/>
                <a:ea typeface="微软雅黑" panose="020B0503020204020204" pitchFamily="34" charset="-122"/>
              </a:rPr>
              <a:t>《</a:t>
            </a:r>
            <a:r>
              <a:rPr lang="zh-CN" altLang="en-US" sz="1600" b="1" dirty="0" smtClean="0">
                <a:solidFill>
                  <a:srgbClr val="C00000"/>
                </a:solidFill>
                <a:latin typeface="微软雅黑" panose="020B0503020204020204" pitchFamily="34" charset="-122"/>
                <a:ea typeface="微软雅黑" panose="020B0503020204020204" pitchFamily="34" charset="-122"/>
              </a:rPr>
              <a:t>黄皮子坟</a:t>
            </a:r>
            <a:r>
              <a:rPr lang="en-US" altLang="zh-CN" sz="1600" b="1" dirty="0" smtClean="0">
                <a:solidFill>
                  <a:srgbClr val="C00000"/>
                </a:solidFill>
                <a:latin typeface="微软雅黑" panose="020B0503020204020204" pitchFamily="34" charset="-122"/>
                <a:ea typeface="微软雅黑" panose="020B0503020204020204" pitchFamily="34" charset="-122"/>
              </a:rPr>
              <a:t>》</a:t>
            </a:r>
            <a:r>
              <a:rPr lang="zh-CN" altLang="en-US" sz="1600" b="1" dirty="0" smtClean="0">
                <a:solidFill>
                  <a:srgbClr val="C00000"/>
                </a:solidFill>
                <a:latin typeface="微软雅黑" panose="020B0503020204020204" pitchFamily="34" charset="-122"/>
                <a:ea typeface="微软雅黑" panose="020B0503020204020204" pitchFamily="34" charset="-122"/>
              </a:rPr>
              <a:t>里面，后来</a:t>
            </a:r>
            <a:r>
              <a:rPr lang="en-US" altLang="zh-CN" sz="1600" b="1" dirty="0" smtClean="0">
                <a:solidFill>
                  <a:srgbClr val="C00000"/>
                </a:solidFill>
                <a:latin typeface="微软雅黑" panose="020B0503020204020204" pitchFamily="34" charset="-122"/>
                <a:ea typeface="微软雅黑" panose="020B0503020204020204" pitchFamily="34" charset="-122"/>
              </a:rPr>
              <a:t>《</a:t>
            </a:r>
            <a:r>
              <a:rPr lang="zh-CN" altLang="en-US" sz="1600" b="1" dirty="0" smtClean="0">
                <a:solidFill>
                  <a:srgbClr val="C00000"/>
                </a:solidFill>
                <a:latin typeface="微软雅黑" panose="020B0503020204020204" pitchFamily="34" charset="-122"/>
                <a:ea typeface="微软雅黑" panose="020B0503020204020204" pitchFamily="34" charset="-122"/>
              </a:rPr>
              <a:t>巫峡棺山</a:t>
            </a:r>
            <a:r>
              <a:rPr lang="en-US" altLang="zh-CN" sz="1600" b="1" dirty="0" smtClean="0">
                <a:solidFill>
                  <a:srgbClr val="C00000"/>
                </a:solidFill>
                <a:latin typeface="微软雅黑" panose="020B0503020204020204" pitchFamily="34" charset="-122"/>
                <a:ea typeface="微软雅黑" panose="020B0503020204020204" pitchFamily="34" charset="-122"/>
              </a:rPr>
              <a:t>》</a:t>
            </a:r>
            <a:r>
              <a:rPr lang="zh-CN" altLang="en-US" sz="1600" b="1" dirty="0" smtClean="0">
                <a:solidFill>
                  <a:srgbClr val="C00000"/>
                </a:solidFill>
                <a:latin typeface="微软雅黑" panose="020B0503020204020204" pitchFamily="34" charset="-122"/>
                <a:ea typeface="微软雅黑" panose="020B0503020204020204" pitchFamily="34" charset="-122"/>
              </a:rPr>
              <a:t>中更是屡次提及。比如第十一章里，胡八一说“摸金校尉的寻龙诀涵盖天下山川河流”。后文又说，</a:t>
            </a:r>
            <a:r>
              <a:rPr lang="en-US" altLang="zh-CN" sz="1600" b="1" dirty="0" smtClean="0">
                <a:solidFill>
                  <a:srgbClr val="C00000"/>
                </a:solidFill>
                <a:latin typeface="微软雅黑" panose="020B0503020204020204" pitchFamily="34" charset="-122"/>
                <a:ea typeface="微软雅黑" panose="020B0503020204020204" pitchFamily="34" charset="-122"/>
              </a:rPr>
              <a:t>《</a:t>
            </a:r>
            <a:r>
              <a:rPr lang="zh-CN" altLang="en-US" sz="1600" b="1" dirty="0" smtClean="0">
                <a:solidFill>
                  <a:srgbClr val="C00000"/>
                </a:solidFill>
                <a:latin typeface="微软雅黑" panose="020B0503020204020204" pitchFamily="34" charset="-122"/>
                <a:ea typeface="微软雅黑" panose="020B0503020204020204" pitchFamily="34" charset="-122"/>
              </a:rPr>
              <a:t>十六字阴阳风水秘术</a:t>
            </a:r>
            <a:r>
              <a:rPr lang="en-US" altLang="zh-CN" sz="1600" b="1" dirty="0" smtClean="0">
                <a:solidFill>
                  <a:srgbClr val="C00000"/>
                </a:solidFill>
                <a:latin typeface="微软雅黑" panose="020B0503020204020204" pitchFamily="34" charset="-122"/>
                <a:ea typeface="微软雅黑" panose="020B0503020204020204" pitchFamily="34" charset="-122"/>
              </a:rPr>
              <a:t>》</a:t>
            </a:r>
            <a:r>
              <a:rPr lang="zh-CN" altLang="en-US" sz="1600" b="1" dirty="0" smtClean="0">
                <a:solidFill>
                  <a:srgbClr val="C00000"/>
                </a:solidFill>
                <a:latin typeface="微软雅黑" panose="020B0503020204020204" pitchFamily="34" charset="-122"/>
                <a:ea typeface="微软雅黑" panose="020B0503020204020204" pitchFamily="34" charset="-122"/>
              </a:rPr>
              <a:t>之“寻龙诀”有云：“群龙缠川作九曲，曲曲尽是九回环；九回之外复九转，九转九重绕龙楼；九九盘旋终归一，三三两两入灵山。</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9" name="等腰三角形 8"/>
          <p:cNvSpPr/>
          <p:nvPr/>
        </p:nvSpPr>
        <p:spPr>
          <a:xfrm flipV="1">
            <a:off x="0" y="0"/>
            <a:ext cx="12192000" cy="584200"/>
          </a:xfrm>
          <a:prstGeom prst="triangle">
            <a:avLst>
              <a:gd name="adj" fmla="val 100000"/>
            </a:avLst>
          </a:prstGeom>
          <a:solidFill>
            <a:srgbClr val="B90F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0038" y="0"/>
            <a:ext cx="489649" cy="1211283"/>
          </a:xfrm>
          <a:prstGeom prst="rect">
            <a:avLst/>
          </a:prstGeom>
          <a:solidFill>
            <a:srgbClr val="B90F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38391" y="416802"/>
            <a:ext cx="800219" cy="338554"/>
          </a:xfrm>
          <a:prstGeom prst="rect">
            <a:avLst/>
          </a:prstGeom>
          <a:noFill/>
        </p:spPr>
        <p:txBody>
          <a:bodyPr wrap="none" rtlCol="0">
            <a:spAutoFit/>
          </a:bodyPr>
          <a:lstStyle/>
          <a:p>
            <a:r>
              <a:rPr lang="zh-CN" altLang="en-US" sz="1600" b="1" dirty="0" smtClean="0">
                <a:solidFill>
                  <a:srgbClr val="B90F0F"/>
                </a:solidFill>
                <a:latin typeface="微软雅黑" panose="020B0503020204020204" pitchFamily="34" charset="-122"/>
                <a:ea typeface="微软雅黑" panose="020B0503020204020204" pitchFamily="34" charset="-122"/>
              </a:rPr>
              <a:t>寻龙诀</a:t>
            </a:r>
            <a:endParaRPr lang="zh-CN" altLang="en-US" sz="1600" b="1" dirty="0">
              <a:solidFill>
                <a:srgbClr val="B90F0F"/>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38391" y="934284"/>
            <a:ext cx="800219" cy="276999"/>
          </a:xfrm>
          <a:prstGeom prst="rect">
            <a:avLst/>
          </a:prstGeom>
          <a:noFill/>
        </p:spPr>
        <p:txBody>
          <a:bodyPr wrap="none" rtlCol="0">
            <a:spAutoFit/>
          </a:bodyPr>
          <a:lstStyle/>
          <a:p>
            <a:r>
              <a:rPr lang="zh-CN" altLang="en-US" sz="1200" b="1" dirty="0" smtClean="0">
                <a:solidFill>
                  <a:srgbClr val="B90F0F"/>
                </a:solidFill>
                <a:latin typeface="微软雅黑" panose="020B0503020204020204" pitchFamily="34" charset="-122"/>
                <a:ea typeface="微软雅黑" panose="020B0503020204020204" pitchFamily="34" charset="-122"/>
              </a:rPr>
              <a:t>摸金贺岁</a:t>
            </a:r>
            <a:endParaRPr lang="zh-CN" altLang="en-US" sz="1200" b="1" dirty="0">
              <a:solidFill>
                <a:srgbClr val="B90F0F"/>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35372" y="706320"/>
            <a:ext cx="606256" cy="276999"/>
          </a:xfrm>
          <a:prstGeom prst="rect">
            <a:avLst/>
          </a:prstGeom>
          <a:noFill/>
        </p:spPr>
        <p:txBody>
          <a:bodyPr wrap="none" rtlCol="0">
            <a:spAutoFit/>
          </a:bodyPr>
          <a:lstStyle/>
          <a:p>
            <a:r>
              <a:rPr lang="en-US" altLang="zh-CN" sz="1200" b="1" dirty="0" smtClean="0">
                <a:solidFill>
                  <a:srgbClr val="B90F0F"/>
                </a:solidFill>
                <a:latin typeface="微软雅黑" panose="020B0503020204020204" pitchFamily="34" charset="-122"/>
                <a:ea typeface="微软雅黑" panose="020B0503020204020204" pitchFamily="34" charset="-122"/>
              </a:rPr>
              <a:t>12.18</a:t>
            </a:r>
            <a:endParaRPr lang="zh-CN" altLang="en-US" sz="1200" b="1" dirty="0">
              <a:solidFill>
                <a:srgbClr val="B90F0F"/>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rcRect t="16049" b="16049"/>
          <a:stretch>
            <a:fillRect/>
          </a:stretch>
        </p:blipFill>
        <p:spPr>
          <a:xfrm>
            <a:off x="6136952" y="1749600"/>
            <a:ext cx="1167835" cy="1167836"/>
          </a:xfrm>
          <a:custGeom>
            <a:avLst/>
            <a:gdLst>
              <a:gd name="connsiteX0" fmla="*/ 1033462 w 2066923"/>
              <a:gd name="connsiteY0" fmla="*/ 0 h 2066924"/>
              <a:gd name="connsiteX1" fmla="*/ 2061588 w 2066923"/>
              <a:gd name="connsiteY1" fmla="*/ 927797 h 2066924"/>
              <a:gd name="connsiteX2" fmla="*/ 2066923 w 2066923"/>
              <a:gd name="connsiteY2" fmla="*/ 1033443 h 2066924"/>
              <a:gd name="connsiteX3" fmla="*/ 2066923 w 2066923"/>
              <a:gd name="connsiteY3" fmla="*/ 1033482 h 2066924"/>
              <a:gd name="connsiteX4" fmla="*/ 2061588 w 2066923"/>
              <a:gd name="connsiteY4" fmla="*/ 1139128 h 2066924"/>
              <a:gd name="connsiteX5" fmla="*/ 1033462 w 2066923"/>
              <a:gd name="connsiteY5" fmla="*/ 2066924 h 2066924"/>
              <a:gd name="connsiteX6" fmla="*/ 0 w 2066923"/>
              <a:gd name="connsiteY6" fmla="*/ 1033462 h 2066924"/>
              <a:gd name="connsiteX7" fmla="*/ 1033462 w 2066923"/>
              <a:gd name="connsiteY7" fmla="*/ 0 h 206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6923" h="2066924">
                <a:moveTo>
                  <a:pt x="1033462" y="0"/>
                </a:moveTo>
                <a:cubicBezTo>
                  <a:pt x="1568554" y="0"/>
                  <a:pt x="2008665" y="406667"/>
                  <a:pt x="2061588" y="927797"/>
                </a:cubicBezTo>
                <a:lnTo>
                  <a:pt x="2066923" y="1033443"/>
                </a:lnTo>
                <a:lnTo>
                  <a:pt x="2066923" y="1033482"/>
                </a:lnTo>
                <a:lnTo>
                  <a:pt x="2061588" y="1139128"/>
                </a:lnTo>
                <a:cubicBezTo>
                  <a:pt x="2008665" y="1660257"/>
                  <a:pt x="1568554" y="2066924"/>
                  <a:pt x="1033462" y="2066924"/>
                </a:cubicBezTo>
                <a:cubicBezTo>
                  <a:pt x="462697" y="2066924"/>
                  <a:pt x="0" y="1604227"/>
                  <a:pt x="0" y="1033462"/>
                </a:cubicBezTo>
                <a:cubicBezTo>
                  <a:pt x="0" y="462697"/>
                  <a:pt x="462697" y="0"/>
                  <a:pt x="1033462" y="0"/>
                </a:cubicBezTo>
                <a:close/>
              </a:path>
            </a:pathLst>
          </a:custGeom>
        </p:spPr>
      </p:pic>
      <p:pic>
        <p:nvPicPr>
          <p:cNvPr id="36" name="图片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79542" y="1669117"/>
            <a:ext cx="3003154" cy="4422827"/>
          </a:xfrm>
          <a:prstGeom prst="rect">
            <a:avLst/>
          </a:prstGeom>
          <a:effectLst>
            <a:reflection blurRad="6350" stA="50000" endA="300" endPos="16000" dir="5400000" sy="-100000" algn="bl" rotWithShape="0"/>
          </a:effectLst>
        </p:spPr>
      </p:pic>
      <p:grpSp>
        <p:nvGrpSpPr>
          <p:cNvPr id="51" name="组合 50"/>
          <p:cNvGrpSpPr/>
          <p:nvPr/>
        </p:nvGrpSpPr>
        <p:grpSpPr>
          <a:xfrm>
            <a:off x="7384540" y="1814285"/>
            <a:ext cx="2044050" cy="649516"/>
            <a:chOff x="6295968" y="1814285"/>
            <a:chExt cx="2044050" cy="649516"/>
          </a:xfrm>
        </p:grpSpPr>
        <p:sp>
          <p:nvSpPr>
            <p:cNvPr id="44" name="矩形 43"/>
            <p:cNvSpPr/>
            <p:nvPr/>
          </p:nvSpPr>
          <p:spPr>
            <a:xfrm>
              <a:off x="6295968" y="1814285"/>
              <a:ext cx="2044050" cy="6495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7" name="文本框 46"/>
            <p:cNvSpPr txBox="1"/>
            <p:nvPr/>
          </p:nvSpPr>
          <p:spPr>
            <a:xfrm>
              <a:off x="6302331" y="1908211"/>
              <a:ext cx="2031325" cy="461665"/>
            </a:xfrm>
            <a:prstGeom prst="rect">
              <a:avLst/>
            </a:prstGeom>
            <a:noFill/>
          </p:spPr>
          <p:txBody>
            <a:bodyPr wrap="none" rtlCol="0">
              <a:spAutoFit/>
            </a:bodyPr>
            <a:lstStyle>
              <a:defPPr>
                <a:defRPr lang="zh-CN"/>
              </a:defPPr>
              <a:lvl1pPr>
                <a:defRPr sz="3200" b="1">
                  <a:solidFill>
                    <a:schemeClr val="bg1"/>
                  </a:solidFill>
                  <a:latin typeface="微软雅黑" panose="020B0503020204020204" pitchFamily="34" charset="-122"/>
                  <a:ea typeface="微软雅黑" panose="020B0503020204020204" pitchFamily="34" charset="-122"/>
                </a:defRPr>
              </a:lvl1pPr>
            </a:lstStyle>
            <a:p>
              <a:r>
                <a:rPr lang="zh-CN" altLang="en-US" sz="2400" dirty="0"/>
                <a:t>陈坤念寻龙诀</a:t>
              </a:r>
            </a:p>
          </p:txBody>
        </p:sp>
      </p:grpSp>
      <p:sp>
        <p:nvSpPr>
          <p:cNvPr id="50" name="文本框 49"/>
          <p:cNvSpPr txBox="1"/>
          <p:nvPr/>
        </p:nvSpPr>
        <p:spPr>
          <a:xfrm>
            <a:off x="7384540" y="2505112"/>
            <a:ext cx="5626144" cy="415498"/>
          </a:xfrm>
          <a:prstGeom prst="rect">
            <a:avLst/>
          </a:prstGeom>
          <a:noFill/>
        </p:spPr>
        <p:txBody>
          <a:bodyPr wrap="square" rtlCol="0">
            <a:spAutoFit/>
          </a:bodyPr>
          <a:lstStyle>
            <a:defPPr>
              <a:defRPr lang="zh-CN"/>
            </a:defPPr>
            <a:lvl1pPr>
              <a:defRPr sz="3200" b="1">
                <a:solidFill>
                  <a:schemeClr val="bg1"/>
                </a:solidFill>
                <a:latin typeface="微软雅黑" panose="020B0503020204020204" pitchFamily="34" charset="-122"/>
                <a:ea typeface="微软雅黑" panose="020B0503020204020204" pitchFamily="34" charset="-122"/>
              </a:defRPr>
            </a:lvl1pPr>
          </a:lstStyle>
          <a:p>
            <a:r>
              <a:rPr lang="zh-CN" altLang="en-US" sz="1050" dirty="0" smtClean="0">
                <a:solidFill>
                  <a:srgbClr val="C00000"/>
                </a:solidFill>
              </a:rPr>
              <a:t>虽然根据广电总局的要求，片名中不能出现“鬼”字，</a:t>
            </a:r>
            <a:endParaRPr lang="en-US" altLang="zh-CN" sz="1050" dirty="0" smtClean="0">
              <a:solidFill>
                <a:srgbClr val="C00000"/>
              </a:solidFill>
            </a:endParaRPr>
          </a:p>
          <a:p>
            <a:r>
              <a:rPr lang="zh-CN" altLang="en-US" sz="1050" dirty="0" smtClean="0">
                <a:solidFill>
                  <a:srgbClr val="C00000"/>
                </a:solidFill>
              </a:rPr>
              <a:t>所以电影的名字不能直接叫</a:t>
            </a:r>
            <a:r>
              <a:rPr lang="en-US" altLang="zh-CN" sz="1050" dirty="0" smtClean="0">
                <a:solidFill>
                  <a:srgbClr val="C00000"/>
                </a:solidFill>
              </a:rPr>
              <a:t>《</a:t>
            </a:r>
            <a:r>
              <a:rPr lang="zh-CN" altLang="en-US" sz="1050" dirty="0" smtClean="0">
                <a:solidFill>
                  <a:srgbClr val="C00000"/>
                </a:solidFill>
              </a:rPr>
              <a:t>鬼吹灯</a:t>
            </a:r>
            <a:r>
              <a:rPr lang="en-US" altLang="zh-CN" sz="1050" dirty="0" smtClean="0">
                <a:solidFill>
                  <a:srgbClr val="C00000"/>
                </a:solidFill>
              </a:rPr>
              <a:t>》</a:t>
            </a:r>
            <a:r>
              <a:rPr lang="zh-CN" altLang="en-US" sz="1050" dirty="0" smtClean="0">
                <a:solidFill>
                  <a:srgbClr val="C00000"/>
                </a:solidFill>
              </a:rPr>
              <a:t>！</a:t>
            </a:r>
            <a:endParaRPr lang="zh-CN" altLang="en-US" sz="1050" dirty="0">
              <a:solidFill>
                <a:srgbClr val="C00000"/>
              </a:solidFill>
            </a:endParaRPr>
          </a:p>
        </p:txBody>
      </p:sp>
      <p:sp>
        <p:nvSpPr>
          <p:cNvPr id="53" name="Freeform 22"/>
          <p:cNvSpPr>
            <a:spLocks noEditPoints="1"/>
          </p:cNvSpPr>
          <p:nvPr/>
        </p:nvSpPr>
        <p:spPr bwMode="auto">
          <a:xfrm>
            <a:off x="10870850" y="6404024"/>
            <a:ext cx="193484" cy="275424"/>
          </a:xfrm>
          <a:custGeom>
            <a:avLst/>
            <a:gdLst>
              <a:gd name="T0" fmla="*/ 226 w 366"/>
              <a:gd name="T1" fmla="*/ 329 h 521"/>
              <a:gd name="T2" fmla="*/ 221 w 366"/>
              <a:gd name="T3" fmla="*/ 193 h 521"/>
              <a:gd name="T4" fmla="*/ 181 w 366"/>
              <a:gd name="T5" fmla="*/ 172 h 521"/>
              <a:gd name="T6" fmla="*/ 207 w 366"/>
              <a:gd name="T7" fmla="*/ 118 h 521"/>
              <a:gd name="T8" fmla="*/ 190 w 366"/>
              <a:gd name="T9" fmla="*/ 21 h 521"/>
              <a:gd name="T10" fmla="*/ 170 w 366"/>
              <a:gd name="T11" fmla="*/ 0 h 521"/>
              <a:gd name="T12" fmla="*/ 162 w 366"/>
              <a:gd name="T13" fmla="*/ 19 h 521"/>
              <a:gd name="T14" fmla="*/ 155 w 366"/>
              <a:gd name="T15" fmla="*/ 76 h 521"/>
              <a:gd name="T16" fmla="*/ 134 w 366"/>
              <a:gd name="T17" fmla="*/ 149 h 521"/>
              <a:gd name="T18" fmla="*/ 127 w 366"/>
              <a:gd name="T19" fmla="*/ 193 h 521"/>
              <a:gd name="T20" fmla="*/ 122 w 366"/>
              <a:gd name="T21" fmla="*/ 308 h 521"/>
              <a:gd name="T22" fmla="*/ 48 w 366"/>
              <a:gd name="T23" fmla="*/ 393 h 521"/>
              <a:gd name="T24" fmla="*/ 0 w 366"/>
              <a:gd name="T25" fmla="*/ 451 h 521"/>
              <a:gd name="T26" fmla="*/ 68 w 366"/>
              <a:gd name="T27" fmla="*/ 501 h 521"/>
              <a:gd name="T28" fmla="*/ 303 w 366"/>
              <a:gd name="T29" fmla="*/ 498 h 521"/>
              <a:gd name="T30" fmla="*/ 360 w 366"/>
              <a:gd name="T31" fmla="*/ 425 h 521"/>
              <a:gd name="T32" fmla="*/ 120 w 366"/>
              <a:gd name="T33" fmla="*/ 425 h 521"/>
              <a:gd name="T34" fmla="*/ 122 w 366"/>
              <a:gd name="T35" fmla="*/ 440 h 521"/>
              <a:gd name="T36" fmla="*/ 148 w 366"/>
              <a:gd name="T37" fmla="*/ 454 h 521"/>
              <a:gd name="T38" fmla="*/ 217 w 366"/>
              <a:gd name="T39" fmla="*/ 449 h 521"/>
              <a:gd name="T40" fmla="*/ 237 w 366"/>
              <a:gd name="T41" fmla="*/ 419 h 521"/>
              <a:gd name="T42" fmla="*/ 284 w 366"/>
              <a:gd name="T43" fmla="*/ 418 h 521"/>
              <a:gd name="T44" fmla="*/ 301 w 366"/>
              <a:gd name="T45" fmla="*/ 440 h 521"/>
              <a:gd name="T46" fmla="*/ 212 w 366"/>
              <a:gd name="T47" fmla="*/ 468 h 521"/>
              <a:gd name="T48" fmla="*/ 64 w 366"/>
              <a:gd name="T49" fmla="*/ 444 h 521"/>
              <a:gd name="T50" fmla="*/ 52 w 366"/>
              <a:gd name="T51" fmla="*/ 421 h 521"/>
              <a:gd name="T52" fmla="*/ 120 w 366"/>
              <a:gd name="T53" fmla="*/ 425 h 521"/>
              <a:gd name="T54" fmla="*/ 141 w 366"/>
              <a:gd name="T55" fmla="*/ 113 h 521"/>
              <a:gd name="T56" fmla="*/ 169 w 366"/>
              <a:gd name="T57" fmla="*/ 78 h 521"/>
              <a:gd name="T58" fmla="*/ 200 w 366"/>
              <a:gd name="T59" fmla="*/ 85 h 521"/>
              <a:gd name="T60" fmla="*/ 172 w 366"/>
              <a:gd name="T61" fmla="*/ 148 h 521"/>
              <a:gd name="T62" fmla="*/ 148 w 366"/>
              <a:gd name="T63" fmla="*/ 197 h 521"/>
              <a:gd name="T64" fmla="*/ 167 w 366"/>
              <a:gd name="T65" fmla="*/ 198 h 521"/>
              <a:gd name="T66" fmla="*/ 202 w 366"/>
              <a:gd name="T67" fmla="*/ 207 h 521"/>
              <a:gd name="T68" fmla="*/ 158 w 366"/>
              <a:gd name="T69" fmla="*/ 217 h 521"/>
              <a:gd name="T70" fmla="*/ 156 w 366"/>
              <a:gd name="T71" fmla="*/ 228 h 521"/>
              <a:gd name="T72" fmla="*/ 214 w 366"/>
              <a:gd name="T73" fmla="*/ 224 h 521"/>
              <a:gd name="T74" fmla="*/ 219 w 366"/>
              <a:gd name="T75" fmla="*/ 419 h 521"/>
              <a:gd name="T76" fmla="*/ 221 w 366"/>
              <a:gd name="T77" fmla="*/ 430 h 521"/>
              <a:gd name="T78" fmla="*/ 165 w 366"/>
              <a:gd name="T79" fmla="*/ 435 h 521"/>
              <a:gd name="T80" fmla="*/ 136 w 366"/>
              <a:gd name="T81" fmla="*/ 423 h 521"/>
              <a:gd name="T82" fmla="*/ 137 w 366"/>
              <a:gd name="T83" fmla="*/ 315 h 521"/>
              <a:gd name="T84" fmla="*/ 130 w 366"/>
              <a:gd name="T85" fmla="*/ 214 h 521"/>
              <a:gd name="T86" fmla="*/ 336 w 366"/>
              <a:gd name="T87" fmla="*/ 470 h 521"/>
              <a:gd name="T88" fmla="*/ 177 w 366"/>
              <a:gd name="T89" fmla="*/ 507 h 521"/>
              <a:gd name="T90" fmla="*/ 22 w 366"/>
              <a:gd name="T91" fmla="*/ 460 h 521"/>
              <a:gd name="T92" fmla="*/ 26 w 366"/>
              <a:gd name="T93" fmla="*/ 413 h 521"/>
              <a:gd name="T94" fmla="*/ 85 w 366"/>
              <a:gd name="T95" fmla="*/ 400 h 521"/>
              <a:gd name="T96" fmla="*/ 40 w 366"/>
              <a:gd name="T97" fmla="*/ 442 h 521"/>
              <a:gd name="T98" fmla="*/ 108 w 366"/>
              <a:gd name="T99" fmla="*/ 475 h 521"/>
              <a:gd name="T100" fmla="*/ 291 w 366"/>
              <a:gd name="T101" fmla="*/ 458 h 521"/>
              <a:gd name="T102" fmla="*/ 303 w 366"/>
              <a:gd name="T103" fmla="*/ 413 h 521"/>
              <a:gd name="T104" fmla="*/ 327 w 366"/>
              <a:gd name="T105" fmla="*/ 416 h 521"/>
              <a:gd name="T106" fmla="*/ 346 w 366"/>
              <a:gd name="T107" fmla="*/ 463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6" h="521">
                <a:moveTo>
                  <a:pt x="298" y="390"/>
                </a:moveTo>
                <a:lnTo>
                  <a:pt x="264" y="385"/>
                </a:lnTo>
                <a:lnTo>
                  <a:pt x="233" y="381"/>
                </a:lnTo>
                <a:lnTo>
                  <a:pt x="230" y="383"/>
                </a:lnTo>
                <a:lnTo>
                  <a:pt x="226" y="329"/>
                </a:lnTo>
                <a:lnTo>
                  <a:pt x="228" y="275"/>
                </a:lnTo>
                <a:lnTo>
                  <a:pt x="230" y="223"/>
                </a:lnTo>
                <a:lnTo>
                  <a:pt x="230" y="221"/>
                </a:lnTo>
                <a:lnTo>
                  <a:pt x="226" y="207"/>
                </a:lnTo>
                <a:lnTo>
                  <a:pt x="221" y="193"/>
                </a:lnTo>
                <a:lnTo>
                  <a:pt x="210" y="184"/>
                </a:lnTo>
                <a:lnTo>
                  <a:pt x="196" y="177"/>
                </a:lnTo>
                <a:lnTo>
                  <a:pt x="188" y="176"/>
                </a:lnTo>
                <a:lnTo>
                  <a:pt x="179" y="176"/>
                </a:lnTo>
                <a:lnTo>
                  <a:pt x="181" y="172"/>
                </a:lnTo>
                <a:lnTo>
                  <a:pt x="181" y="170"/>
                </a:lnTo>
                <a:lnTo>
                  <a:pt x="181" y="155"/>
                </a:lnTo>
                <a:lnTo>
                  <a:pt x="188" y="143"/>
                </a:lnTo>
                <a:lnTo>
                  <a:pt x="196" y="132"/>
                </a:lnTo>
                <a:lnTo>
                  <a:pt x="207" y="118"/>
                </a:lnTo>
                <a:lnTo>
                  <a:pt x="214" y="102"/>
                </a:lnTo>
                <a:lnTo>
                  <a:pt x="216" y="87"/>
                </a:lnTo>
                <a:lnTo>
                  <a:pt x="212" y="62"/>
                </a:lnTo>
                <a:lnTo>
                  <a:pt x="202" y="40"/>
                </a:lnTo>
                <a:lnTo>
                  <a:pt x="190" y="21"/>
                </a:lnTo>
                <a:lnTo>
                  <a:pt x="176" y="1"/>
                </a:lnTo>
                <a:lnTo>
                  <a:pt x="176" y="1"/>
                </a:lnTo>
                <a:lnTo>
                  <a:pt x="174" y="0"/>
                </a:lnTo>
                <a:lnTo>
                  <a:pt x="172" y="0"/>
                </a:lnTo>
                <a:lnTo>
                  <a:pt x="170" y="0"/>
                </a:lnTo>
                <a:lnTo>
                  <a:pt x="167" y="3"/>
                </a:lnTo>
                <a:lnTo>
                  <a:pt x="163" y="7"/>
                </a:lnTo>
                <a:lnTo>
                  <a:pt x="162" y="10"/>
                </a:lnTo>
                <a:lnTo>
                  <a:pt x="162" y="15"/>
                </a:lnTo>
                <a:lnTo>
                  <a:pt x="162" y="19"/>
                </a:lnTo>
                <a:lnTo>
                  <a:pt x="162" y="19"/>
                </a:lnTo>
                <a:lnTo>
                  <a:pt x="167" y="33"/>
                </a:lnTo>
                <a:lnTo>
                  <a:pt x="167" y="48"/>
                </a:lnTo>
                <a:lnTo>
                  <a:pt x="163" y="64"/>
                </a:lnTo>
                <a:lnTo>
                  <a:pt x="155" y="76"/>
                </a:lnTo>
                <a:lnTo>
                  <a:pt x="142" y="89"/>
                </a:lnTo>
                <a:lnTo>
                  <a:pt x="134" y="101"/>
                </a:lnTo>
                <a:lnTo>
                  <a:pt x="127" y="116"/>
                </a:lnTo>
                <a:lnTo>
                  <a:pt x="127" y="134"/>
                </a:lnTo>
                <a:lnTo>
                  <a:pt x="134" y="149"/>
                </a:lnTo>
                <a:lnTo>
                  <a:pt x="144" y="163"/>
                </a:lnTo>
                <a:lnTo>
                  <a:pt x="156" y="177"/>
                </a:lnTo>
                <a:lnTo>
                  <a:pt x="148" y="179"/>
                </a:lnTo>
                <a:lnTo>
                  <a:pt x="141" y="183"/>
                </a:lnTo>
                <a:lnTo>
                  <a:pt x="127" y="193"/>
                </a:lnTo>
                <a:lnTo>
                  <a:pt x="120" y="207"/>
                </a:lnTo>
                <a:lnTo>
                  <a:pt x="116" y="224"/>
                </a:lnTo>
                <a:lnTo>
                  <a:pt x="116" y="240"/>
                </a:lnTo>
                <a:lnTo>
                  <a:pt x="122" y="282"/>
                </a:lnTo>
                <a:lnTo>
                  <a:pt x="122" y="308"/>
                </a:lnTo>
                <a:lnTo>
                  <a:pt x="122" y="332"/>
                </a:lnTo>
                <a:lnTo>
                  <a:pt x="122" y="378"/>
                </a:lnTo>
                <a:lnTo>
                  <a:pt x="122" y="383"/>
                </a:lnTo>
                <a:lnTo>
                  <a:pt x="64" y="390"/>
                </a:lnTo>
                <a:lnTo>
                  <a:pt x="48" y="393"/>
                </a:lnTo>
                <a:lnTo>
                  <a:pt x="33" y="399"/>
                </a:lnTo>
                <a:lnTo>
                  <a:pt x="17" y="407"/>
                </a:lnTo>
                <a:lnTo>
                  <a:pt x="7" y="419"/>
                </a:lnTo>
                <a:lnTo>
                  <a:pt x="0" y="433"/>
                </a:lnTo>
                <a:lnTo>
                  <a:pt x="0" y="451"/>
                </a:lnTo>
                <a:lnTo>
                  <a:pt x="8" y="465"/>
                </a:lnTo>
                <a:lnTo>
                  <a:pt x="21" y="479"/>
                </a:lnTo>
                <a:lnTo>
                  <a:pt x="36" y="487"/>
                </a:lnTo>
                <a:lnTo>
                  <a:pt x="52" y="496"/>
                </a:lnTo>
                <a:lnTo>
                  <a:pt x="68" y="501"/>
                </a:lnTo>
                <a:lnTo>
                  <a:pt x="120" y="515"/>
                </a:lnTo>
                <a:lnTo>
                  <a:pt x="174" y="521"/>
                </a:lnTo>
                <a:lnTo>
                  <a:pt x="228" y="515"/>
                </a:lnTo>
                <a:lnTo>
                  <a:pt x="266" y="508"/>
                </a:lnTo>
                <a:lnTo>
                  <a:pt x="303" y="498"/>
                </a:lnTo>
                <a:lnTo>
                  <a:pt x="338" y="480"/>
                </a:lnTo>
                <a:lnTo>
                  <a:pt x="352" y="470"/>
                </a:lnTo>
                <a:lnTo>
                  <a:pt x="360" y="456"/>
                </a:lnTo>
                <a:lnTo>
                  <a:pt x="366" y="440"/>
                </a:lnTo>
                <a:lnTo>
                  <a:pt x="360" y="425"/>
                </a:lnTo>
                <a:lnTo>
                  <a:pt x="348" y="411"/>
                </a:lnTo>
                <a:lnTo>
                  <a:pt x="332" y="402"/>
                </a:lnTo>
                <a:lnTo>
                  <a:pt x="315" y="395"/>
                </a:lnTo>
                <a:lnTo>
                  <a:pt x="298" y="390"/>
                </a:lnTo>
                <a:close/>
                <a:moveTo>
                  <a:pt x="120" y="425"/>
                </a:moveTo>
                <a:lnTo>
                  <a:pt x="118" y="428"/>
                </a:lnTo>
                <a:lnTo>
                  <a:pt x="118" y="432"/>
                </a:lnTo>
                <a:lnTo>
                  <a:pt x="120" y="435"/>
                </a:lnTo>
                <a:lnTo>
                  <a:pt x="120" y="439"/>
                </a:lnTo>
                <a:lnTo>
                  <a:pt x="122" y="440"/>
                </a:lnTo>
                <a:lnTo>
                  <a:pt x="127" y="444"/>
                </a:lnTo>
                <a:lnTo>
                  <a:pt x="130" y="446"/>
                </a:lnTo>
                <a:lnTo>
                  <a:pt x="134" y="449"/>
                </a:lnTo>
                <a:lnTo>
                  <a:pt x="141" y="453"/>
                </a:lnTo>
                <a:lnTo>
                  <a:pt x="148" y="454"/>
                </a:lnTo>
                <a:lnTo>
                  <a:pt x="155" y="456"/>
                </a:lnTo>
                <a:lnTo>
                  <a:pt x="162" y="458"/>
                </a:lnTo>
                <a:lnTo>
                  <a:pt x="181" y="458"/>
                </a:lnTo>
                <a:lnTo>
                  <a:pt x="200" y="456"/>
                </a:lnTo>
                <a:lnTo>
                  <a:pt x="217" y="449"/>
                </a:lnTo>
                <a:lnTo>
                  <a:pt x="224" y="444"/>
                </a:lnTo>
                <a:lnTo>
                  <a:pt x="230" y="439"/>
                </a:lnTo>
                <a:lnTo>
                  <a:pt x="233" y="432"/>
                </a:lnTo>
                <a:lnTo>
                  <a:pt x="235" y="426"/>
                </a:lnTo>
                <a:lnTo>
                  <a:pt x="237" y="419"/>
                </a:lnTo>
                <a:lnTo>
                  <a:pt x="237" y="414"/>
                </a:lnTo>
                <a:lnTo>
                  <a:pt x="235" y="409"/>
                </a:lnTo>
                <a:lnTo>
                  <a:pt x="235" y="407"/>
                </a:lnTo>
                <a:lnTo>
                  <a:pt x="273" y="414"/>
                </a:lnTo>
                <a:lnTo>
                  <a:pt x="284" y="418"/>
                </a:lnTo>
                <a:lnTo>
                  <a:pt x="294" y="425"/>
                </a:lnTo>
                <a:lnTo>
                  <a:pt x="299" y="428"/>
                </a:lnTo>
                <a:lnTo>
                  <a:pt x="303" y="432"/>
                </a:lnTo>
                <a:lnTo>
                  <a:pt x="305" y="437"/>
                </a:lnTo>
                <a:lnTo>
                  <a:pt x="301" y="440"/>
                </a:lnTo>
                <a:lnTo>
                  <a:pt x="296" y="444"/>
                </a:lnTo>
                <a:lnTo>
                  <a:pt x="291" y="446"/>
                </a:lnTo>
                <a:lnTo>
                  <a:pt x="287" y="447"/>
                </a:lnTo>
                <a:lnTo>
                  <a:pt x="254" y="460"/>
                </a:lnTo>
                <a:lnTo>
                  <a:pt x="212" y="468"/>
                </a:lnTo>
                <a:lnTo>
                  <a:pt x="169" y="470"/>
                </a:lnTo>
                <a:lnTo>
                  <a:pt x="129" y="467"/>
                </a:lnTo>
                <a:lnTo>
                  <a:pt x="88" y="456"/>
                </a:lnTo>
                <a:lnTo>
                  <a:pt x="78" y="451"/>
                </a:lnTo>
                <a:lnTo>
                  <a:pt x="64" y="444"/>
                </a:lnTo>
                <a:lnTo>
                  <a:pt x="54" y="435"/>
                </a:lnTo>
                <a:lnTo>
                  <a:pt x="47" y="425"/>
                </a:lnTo>
                <a:lnTo>
                  <a:pt x="47" y="425"/>
                </a:lnTo>
                <a:lnTo>
                  <a:pt x="48" y="425"/>
                </a:lnTo>
                <a:lnTo>
                  <a:pt x="52" y="421"/>
                </a:lnTo>
                <a:lnTo>
                  <a:pt x="57" y="419"/>
                </a:lnTo>
                <a:lnTo>
                  <a:pt x="69" y="416"/>
                </a:lnTo>
                <a:lnTo>
                  <a:pt x="81" y="413"/>
                </a:lnTo>
                <a:lnTo>
                  <a:pt x="120" y="409"/>
                </a:lnTo>
                <a:lnTo>
                  <a:pt x="120" y="425"/>
                </a:lnTo>
                <a:close/>
                <a:moveTo>
                  <a:pt x="149" y="137"/>
                </a:moveTo>
                <a:lnTo>
                  <a:pt x="146" y="130"/>
                </a:lnTo>
                <a:lnTo>
                  <a:pt x="142" y="125"/>
                </a:lnTo>
                <a:lnTo>
                  <a:pt x="141" y="118"/>
                </a:lnTo>
                <a:lnTo>
                  <a:pt x="141" y="113"/>
                </a:lnTo>
                <a:lnTo>
                  <a:pt x="142" y="109"/>
                </a:lnTo>
                <a:lnTo>
                  <a:pt x="144" y="106"/>
                </a:lnTo>
                <a:lnTo>
                  <a:pt x="148" y="101"/>
                </a:lnTo>
                <a:lnTo>
                  <a:pt x="151" y="97"/>
                </a:lnTo>
                <a:lnTo>
                  <a:pt x="169" y="78"/>
                </a:lnTo>
                <a:lnTo>
                  <a:pt x="179" y="54"/>
                </a:lnTo>
                <a:lnTo>
                  <a:pt x="181" y="45"/>
                </a:lnTo>
                <a:lnTo>
                  <a:pt x="183" y="47"/>
                </a:lnTo>
                <a:lnTo>
                  <a:pt x="193" y="64"/>
                </a:lnTo>
                <a:lnTo>
                  <a:pt x="200" y="85"/>
                </a:lnTo>
                <a:lnTo>
                  <a:pt x="200" y="106"/>
                </a:lnTo>
                <a:lnTo>
                  <a:pt x="195" y="118"/>
                </a:lnTo>
                <a:lnTo>
                  <a:pt x="184" y="129"/>
                </a:lnTo>
                <a:lnTo>
                  <a:pt x="177" y="139"/>
                </a:lnTo>
                <a:lnTo>
                  <a:pt x="172" y="148"/>
                </a:lnTo>
                <a:lnTo>
                  <a:pt x="167" y="156"/>
                </a:lnTo>
                <a:lnTo>
                  <a:pt x="158" y="146"/>
                </a:lnTo>
                <a:lnTo>
                  <a:pt x="149" y="137"/>
                </a:lnTo>
                <a:close/>
                <a:moveTo>
                  <a:pt x="141" y="200"/>
                </a:moveTo>
                <a:lnTo>
                  <a:pt x="148" y="197"/>
                </a:lnTo>
                <a:lnTo>
                  <a:pt x="156" y="197"/>
                </a:lnTo>
                <a:lnTo>
                  <a:pt x="163" y="195"/>
                </a:lnTo>
                <a:lnTo>
                  <a:pt x="163" y="197"/>
                </a:lnTo>
                <a:lnTo>
                  <a:pt x="165" y="198"/>
                </a:lnTo>
                <a:lnTo>
                  <a:pt x="167" y="198"/>
                </a:lnTo>
                <a:lnTo>
                  <a:pt x="169" y="198"/>
                </a:lnTo>
                <a:lnTo>
                  <a:pt x="169" y="197"/>
                </a:lnTo>
                <a:lnTo>
                  <a:pt x="170" y="197"/>
                </a:lnTo>
                <a:lnTo>
                  <a:pt x="188" y="198"/>
                </a:lnTo>
                <a:lnTo>
                  <a:pt x="202" y="207"/>
                </a:lnTo>
                <a:lnTo>
                  <a:pt x="190" y="212"/>
                </a:lnTo>
                <a:lnTo>
                  <a:pt x="176" y="214"/>
                </a:lnTo>
                <a:lnTo>
                  <a:pt x="163" y="214"/>
                </a:lnTo>
                <a:lnTo>
                  <a:pt x="160" y="216"/>
                </a:lnTo>
                <a:lnTo>
                  <a:pt x="158" y="217"/>
                </a:lnTo>
                <a:lnTo>
                  <a:pt x="156" y="219"/>
                </a:lnTo>
                <a:lnTo>
                  <a:pt x="155" y="223"/>
                </a:lnTo>
                <a:lnTo>
                  <a:pt x="155" y="224"/>
                </a:lnTo>
                <a:lnTo>
                  <a:pt x="155" y="228"/>
                </a:lnTo>
                <a:lnTo>
                  <a:pt x="156" y="228"/>
                </a:lnTo>
                <a:lnTo>
                  <a:pt x="176" y="228"/>
                </a:lnTo>
                <a:lnTo>
                  <a:pt x="193" y="223"/>
                </a:lnTo>
                <a:lnTo>
                  <a:pt x="207" y="212"/>
                </a:lnTo>
                <a:lnTo>
                  <a:pt x="210" y="217"/>
                </a:lnTo>
                <a:lnTo>
                  <a:pt x="214" y="224"/>
                </a:lnTo>
                <a:lnTo>
                  <a:pt x="214" y="231"/>
                </a:lnTo>
                <a:lnTo>
                  <a:pt x="212" y="325"/>
                </a:lnTo>
                <a:lnTo>
                  <a:pt x="212" y="357"/>
                </a:lnTo>
                <a:lnTo>
                  <a:pt x="214" y="388"/>
                </a:lnTo>
                <a:lnTo>
                  <a:pt x="219" y="419"/>
                </a:lnTo>
                <a:lnTo>
                  <a:pt x="221" y="428"/>
                </a:lnTo>
                <a:lnTo>
                  <a:pt x="221" y="428"/>
                </a:lnTo>
                <a:lnTo>
                  <a:pt x="223" y="428"/>
                </a:lnTo>
                <a:lnTo>
                  <a:pt x="223" y="428"/>
                </a:lnTo>
                <a:lnTo>
                  <a:pt x="221" y="430"/>
                </a:lnTo>
                <a:lnTo>
                  <a:pt x="214" y="433"/>
                </a:lnTo>
                <a:lnTo>
                  <a:pt x="209" y="435"/>
                </a:lnTo>
                <a:lnTo>
                  <a:pt x="193" y="439"/>
                </a:lnTo>
                <a:lnTo>
                  <a:pt x="179" y="437"/>
                </a:lnTo>
                <a:lnTo>
                  <a:pt x="165" y="435"/>
                </a:lnTo>
                <a:lnTo>
                  <a:pt x="151" y="432"/>
                </a:lnTo>
                <a:lnTo>
                  <a:pt x="146" y="430"/>
                </a:lnTo>
                <a:lnTo>
                  <a:pt x="139" y="425"/>
                </a:lnTo>
                <a:lnTo>
                  <a:pt x="137" y="423"/>
                </a:lnTo>
                <a:lnTo>
                  <a:pt x="136" y="423"/>
                </a:lnTo>
                <a:lnTo>
                  <a:pt x="134" y="419"/>
                </a:lnTo>
                <a:lnTo>
                  <a:pt x="134" y="413"/>
                </a:lnTo>
                <a:lnTo>
                  <a:pt x="134" y="404"/>
                </a:lnTo>
                <a:lnTo>
                  <a:pt x="137" y="360"/>
                </a:lnTo>
                <a:lnTo>
                  <a:pt x="137" y="315"/>
                </a:lnTo>
                <a:lnTo>
                  <a:pt x="136" y="271"/>
                </a:lnTo>
                <a:lnTo>
                  <a:pt x="134" y="249"/>
                </a:lnTo>
                <a:lnTo>
                  <a:pt x="130" y="224"/>
                </a:lnTo>
                <a:lnTo>
                  <a:pt x="130" y="219"/>
                </a:lnTo>
                <a:lnTo>
                  <a:pt x="130" y="214"/>
                </a:lnTo>
                <a:lnTo>
                  <a:pt x="132" y="210"/>
                </a:lnTo>
                <a:lnTo>
                  <a:pt x="134" y="205"/>
                </a:lnTo>
                <a:lnTo>
                  <a:pt x="137" y="202"/>
                </a:lnTo>
                <a:lnTo>
                  <a:pt x="141" y="200"/>
                </a:lnTo>
                <a:close/>
                <a:moveTo>
                  <a:pt x="336" y="470"/>
                </a:moveTo>
                <a:lnTo>
                  <a:pt x="315" y="480"/>
                </a:lnTo>
                <a:lnTo>
                  <a:pt x="291" y="489"/>
                </a:lnTo>
                <a:lnTo>
                  <a:pt x="268" y="496"/>
                </a:lnTo>
                <a:lnTo>
                  <a:pt x="223" y="505"/>
                </a:lnTo>
                <a:lnTo>
                  <a:pt x="177" y="507"/>
                </a:lnTo>
                <a:lnTo>
                  <a:pt x="139" y="505"/>
                </a:lnTo>
                <a:lnTo>
                  <a:pt x="101" y="498"/>
                </a:lnTo>
                <a:lnTo>
                  <a:pt x="66" y="486"/>
                </a:lnTo>
                <a:lnTo>
                  <a:pt x="33" y="468"/>
                </a:lnTo>
                <a:lnTo>
                  <a:pt x="22" y="460"/>
                </a:lnTo>
                <a:lnTo>
                  <a:pt x="14" y="451"/>
                </a:lnTo>
                <a:lnTo>
                  <a:pt x="8" y="439"/>
                </a:lnTo>
                <a:lnTo>
                  <a:pt x="10" y="426"/>
                </a:lnTo>
                <a:lnTo>
                  <a:pt x="17" y="419"/>
                </a:lnTo>
                <a:lnTo>
                  <a:pt x="26" y="413"/>
                </a:lnTo>
                <a:lnTo>
                  <a:pt x="38" y="409"/>
                </a:lnTo>
                <a:lnTo>
                  <a:pt x="47" y="406"/>
                </a:lnTo>
                <a:lnTo>
                  <a:pt x="75" y="400"/>
                </a:lnTo>
                <a:lnTo>
                  <a:pt x="102" y="397"/>
                </a:lnTo>
                <a:lnTo>
                  <a:pt x="85" y="400"/>
                </a:lnTo>
                <a:lnTo>
                  <a:pt x="69" y="404"/>
                </a:lnTo>
                <a:lnTo>
                  <a:pt x="55" y="409"/>
                </a:lnTo>
                <a:lnTo>
                  <a:pt x="43" y="416"/>
                </a:lnTo>
                <a:lnTo>
                  <a:pt x="38" y="430"/>
                </a:lnTo>
                <a:lnTo>
                  <a:pt x="40" y="442"/>
                </a:lnTo>
                <a:lnTo>
                  <a:pt x="50" y="453"/>
                </a:lnTo>
                <a:lnTo>
                  <a:pt x="64" y="461"/>
                </a:lnTo>
                <a:lnTo>
                  <a:pt x="81" y="468"/>
                </a:lnTo>
                <a:lnTo>
                  <a:pt x="95" y="473"/>
                </a:lnTo>
                <a:lnTo>
                  <a:pt x="108" y="475"/>
                </a:lnTo>
                <a:lnTo>
                  <a:pt x="149" y="482"/>
                </a:lnTo>
                <a:lnTo>
                  <a:pt x="193" y="482"/>
                </a:lnTo>
                <a:lnTo>
                  <a:pt x="235" y="477"/>
                </a:lnTo>
                <a:lnTo>
                  <a:pt x="275" y="465"/>
                </a:lnTo>
                <a:lnTo>
                  <a:pt x="291" y="458"/>
                </a:lnTo>
                <a:lnTo>
                  <a:pt x="305" y="449"/>
                </a:lnTo>
                <a:lnTo>
                  <a:pt x="313" y="437"/>
                </a:lnTo>
                <a:lnTo>
                  <a:pt x="315" y="428"/>
                </a:lnTo>
                <a:lnTo>
                  <a:pt x="310" y="419"/>
                </a:lnTo>
                <a:lnTo>
                  <a:pt x="303" y="413"/>
                </a:lnTo>
                <a:lnTo>
                  <a:pt x="294" y="407"/>
                </a:lnTo>
                <a:lnTo>
                  <a:pt x="289" y="404"/>
                </a:lnTo>
                <a:lnTo>
                  <a:pt x="282" y="402"/>
                </a:lnTo>
                <a:lnTo>
                  <a:pt x="313" y="411"/>
                </a:lnTo>
                <a:lnTo>
                  <a:pt x="327" y="416"/>
                </a:lnTo>
                <a:lnTo>
                  <a:pt x="341" y="425"/>
                </a:lnTo>
                <a:lnTo>
                  <a:pt x="352" y="437"/>
                </a:lnTo>
                <a:lnTo>
                  <a:pt x="355" y="447"/>
                </a:lnTo>
                <a:lnTo>
                  <a:pt x="353" y="456"/>
                </a:lnTo>
                <a:lnTo>
                  <a:pt x="346" y="463"/>
                </a:lnTo>
                <a:lnTo>
                  <a:pt x="336" y="470"/>
                </a:lnTo>
                <a:close/>
              </a:path>
            </a:pathLst>
          </a:custGeom>
          <a:solidFill>
            <a:srgbClr val="B90F0F"/>
          </a:solidFill>
          <a:ln w="0">
            <a:solidFill>
              <a:srgbClr val="B90F0F"/>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文本框 54"/>
          <p:cNvSpPr txBox="1"/>
          <p:nvPr/>
        </p:nvSpPr>
        <p:spPr>
          <a:xfrm>
            <a:off x="11019884" y="6480479"/>
            <a:ext cx="1172116" cy="261610"/>
          </a:xfrm>
          <a:prstGeom prst="rect">
            <a:avLst/>
          </a:prstGeom>
          <a:noFill/>
        </p:spPr>
        <p:txBody>
          <a:bodyPr wrap="none" rtlCol="0">
            <a:spAutoFit/>
          </a:bodyPr>
          <a:lstStyle/>
          <a:p>
            <a:r>
              <a:rPr lang="zh-CN" altLang="en-US" sz="1050" b="1" dirty="0" smtClean="0">
                <a:solidFill>
                  <a:srgbClr val="C00000"/>
                </a:solidFill>
                <a:latin typeface="微软雅黑" panose="020B0503020204020204" pitchFamily="34" charset="-122"/>
                <a:ea typeface="微软雅黑" panose="020B0503020204020204" pitchFamily="34" charset="-122"/>
              </a:rPr>
              <a:t>鸡鸣灯灭不摸金</a:t>
            </a:r>
            <a:endParaRPr lang="zh-CN" altLang="en-US" sz="1050" b="1" dirty="0">
              <a:solidFill>
                <a:srgbClr val="C00000"/>
              </a:solidFill>
              <a:latin typeface="微软雅黑" panose="020B0503020204020204" pitchFamily="34" charset="-122"/>
              <a:ea typeface="微软雅黑" panose="020B0503020204020204" pitchFamily="34" charset="-122"/>
            </a:endParaRPr>
          </a:p>
        </p:txBody>
      </p:sp>
      <p:sp>
        <p:nvSpPr>
          <p:cNvPr id="56" name="矩形 55"/>
          <p:cNvSpPr/>
          <p:nvPr/>
        </p:nvSpPr>
        <p:spPr>
          <a:xfrm>
            <a:off x="9418702" y="5143327"/>
            <a:ext cx="197929" cy="19792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3769815"/>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9210" y="1226549"/>
            <a:ext cx="3348649" cy="4938099"/>
          </a:xfrm>
          <a:prstGeom prst="rect">
            <a:avLst/>
          </a:prstGeom>
          <a:solidFill>
            <a:srgbClr val="FFFFFF">
              <a:shade val="85000"/>
            </a:srgbClr>
          </a:solidFill>
          <a:ln w="88900" cap="sq">
            <a:solidFill>
              <a:srgbClr val="FFFFFF"/>
            </a:solidFill>
            <a:miter lim="800000"/>
          </a:ln>
          <a:effectLst>
            <a:outerShdw blurRad="50800" dist="38100" dir="5400000" sx="97000" sy="97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sp>
        <p:nvSpPr>
          <p:cNvPr id="4" name="矩形 3"/>
          <p:cNvSpPr/>
          <p:nvPr/>
        </p:nvSpPr>
        <p:spPr>
          <a:xfrm>
            <a:off x="6059488" y="3238876"/>
            <a:ext cx="5551940" cy="2308324"/>
          </a:xfrm>
          <a:prstGeom prst="rect">
            <a:avLst/>
          </a:prstGeom>
        </p:spPr>
        <p:txBody>
          <a:bodyPr wrap="square">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　　　众所周知，原著中三人组中真正算摸金校尉的只有胡八一一人，他得祖父胡国华家传</a:t>
            </a:r>
            <a:r>
              <a:rPr lang="en-US" altLang="zh-CN" sz="1600" b="1" dirty="0">
                <a:solidFill>
                  <a:srgbClr val="C00000"/>
                </a:solidFill>
                <a:latin typeface="微软雅黑" panose="020B0503020204020204" pitchFamily="34" charset="-122"/>
                <a:ea typeface="微软雅黑" panose="020B0503020204020204" pitchFamily="34" charset="-122"/>
              </a:rPr>
              <a:t>《</a:t>
            </a:r>
            <a:r>
              <a:rPr lang="zh-CN" altLang="en-US" sz="1600" b="1" dirty="0">
                <a:solidFill>
                  <a:srgbClr val="C00000"/>
                </a:solidFill>
                <a:latin typeface="微软雅黑" panose="020B0503020204020204" pitchFamily="34" charset="-122"/>
                <a:ea typeface="微软雅黑" panose="020B0503020204020204" pitchFamily="34" charset="-122"/>
              </a:rPr>
              <a:t>十六字风水阴阳秘术</a:t>
            </a:r>
            <a:r>
              <a:rPr lang="en-US" altLang="zh-CN" sz="1600" b="1" dirty="0">
                <a:solidFill>
                  <a:srgbClr val="C00000"/>
                </a:solidFill>
                <a:latin typeface="微软雅黑" panose="020B0503020204020204" pitchFamily="34" charset="-122"/>
                <a:ea typeface="微软雅黑" panose="020B0503020204020204" pitchFamily="34" charset="-122"/>
              </a:rPr>
              <a:t>》</a:t>
            </a:r>
            <a:r>
              <a:rPr lang="zh-CN" altLang="en-US" sz="1600" b="1" dirty="0">
                <a:solidFill>
                  <a:srgbClr val="C00000"/>
                </a:solidFill>
                <a:latin typeface="微软雅黑" panose="020B0503020204020204" pitchFamily="34" charset="-122"/>
                <a:ea typeface="微软雅黑" panose="020B0503020204020204" pitchFamily="34" charset="-122"/>
              </a:rPr>
              <a:t>和摸金符，算是摸金校尉的正牌传人。而胖子王凯旋虽然有一枚摸金符，但并未经历摸金校尉的传承，勉强可以算是摸金校尉。而</a:t>
            </a:r>
            <a:r>
              <a:rPr lang="en-US" altLang="zh-CN" sz="1600" b="1" dirty="0" err="1">
                <a:solidFill>
                  <a:srgbClr val="C00000"/>
                </a:solidFill>
                <a:latin typeface="微软雅黑" panose="020B0503020204020204" pitchFamily="34" charset="-122"/>
                <a:ea typeface="微软雅黑" panose="020B0503020204020204" pitchFamily="34" charset="-122"/>
              </a:rPr>
              <a:t>shirley</a:t>
            </a:r>
            <a:r>
              <a:rPr lang="zh-CN" altLang="en-US" sz="1600" b="1" dirty="0">
                <a:solidFill>
                  <a:srgbClr val="C00000"/>
                </a:solidFill>
                <a:latin typeface="微软雅黑" panose="020B0503020204020204" pitchFamily="34" charset="-122"/>
                <a:ea typeface="微软雅黑" panose="020B0503020204020204" pitchFamily="34" charset="-122"/>
              </a:rPr>
              <a:t>杨，她本身的身份是退役的美国女特战队员，外祖父鹧鸪哨虽然曾是名满天下的盗墓高手，但并非摸金校尉一派，乃是另树一帜的搬山道人。而且</a:t>
            </a:r>
            <a:r>
              <a:rPr lang="en-US" altLang="zh-CN" sz="1600" b="1" dirty="0" err="1">
                <a:solidFill>
                  <a:srgbClr val="C00000"/>
                </a:solidFill>
                <a:latin typeface="微软雅黑" panose="020B0503020204020204" pitchFamily="34" charset="-122"/>
                <a:ea typeface="微软雅黑" panose="020B0503020204020204" pitchFamily="34" charset="-122"/>
              </a:rPr>
              <a:t>shirley</a:t>
            </a:r>
            <a:r>
              <a:rPr lang="zh-CN" altLang="en-US" sz="1600" b="1" dirty="0">
                <a:solidFill>
                  <a:srgbClr val="C00000"/>
                </a:solidFill>
                <a:latin typeface="微软雅黑" panose="020B0503020204020204" pitchFamily="34" charset="-122"/>
                <a:ea typeface="微软雅黑" panose="020B0503020204020204" pitchFamily="34" charset="-122"/>
              </a:rPr>
              <a:t>杨在原著中好像也并未佩戴过摸金符，所以肯定不能算是摸金校尉。</a:t>
            </a:r>
          </a:p>
          <a:p>
            <a:r>
              <a:rPr lang="zh-CN" altLang="en-US" sz="1600" b="1" dirty="0">
                <a:solidFill>
                  <a:srgbClr val="C00000"/>
                </a:solidFill>
                <a:latin typeface="微软雅黑" panose="020B0503020204020204" pitchFamily="34" charset="-122"/>
                <a:ea typeface="微软雅黑" panose="020B0503020204020204" pitchFamily="34" charset="-122"/>
              </a:rPr>
              <a:t>　</a:t>
            </a:r>
          </a:p>
        </p:txBody>
      </p:sp>
      <p:grpSp>
        <p:nvGrpSpPr>
          <p:cNvPr id="17" name="组合 16"/>
          <p:cNvGrpSpPr/>
          <p:nvPr/>
        </p:nvGrpSpPr>
        <p:grpSpPr>
          <a:xfrm>
            <a:off x="6777206" y="1233488"/>
            <a:ext cx="4037006" cy="652262"/>
            <a:chOff x="6457950" y="1171672"/>
            <a:chExt cx="4419600" cy="714078"/>
          </a:xfrm>
        </p:grpSpPr>
        <p:cxnSp>
          <p:nvCxnSpPr>
            <p:cNvPr id="13" name="直接连接符 12"/>
            <p:cNvCxnSpPr/>
            <p:nvPr/>
          </p:nvCxnSpPr>
          <p:spPr>
            <a:xfrm>
              <a:off x="6457950" y="1880936"/>
              <a:ext cx="44196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Freeform 70"/>
            <p:cNvSpPr>
              <a:spLocks noEditPoints="1"/>
            </p:cNvSpPr>
            <p:nvPr/>
          </p:nvSpPr>
          <p:spPr bwMode="auto">
            <a:xfrm>
              <a:off x="7919411" y="1171672"/>
              <a:ext cx="1496678" cy="714078"/>
            </a:xfrm>
            <a:custGeom>
              <a:avLst/>
              <a:gdLst>
                <a:gd name="T0" fmla="*/ 144 w 269"/>
                <a:gd name="T1" fmla="*/ 41 h 128"/>
                <a:gd name="T2" fmla="*/ 133 w 269"/>
                <a:gd name="T3" fmla="*/ 78 h 128"/>
                <a:gd name="T4" fmla="*/ 150 w 269"/>
                <a:gd name="T5" fmla="*/ 47 h 128"/>
                <a:gd name="T6" fmla="*/ 137 w 269"/>
                <a:gd name="T7" fmla="*/ 34 h 128"/>
                <a:gd name="T8" fmla="*/ 144 w 269"/>
                <a:gd name="T9" fmla="*/ 67 h 128"/>
                <a:gd name="T10" fmla="*/ 135 w 269"/>
                <a:gd name="T11" fmla="*/ 66 h 128"/>
                <a:gd name="T12" fmla="*/ 135 w 269"/>
                <a:gd name="T13" fmla="*/ 41 h 128"/>
                <a:gd name="T14" fmla="*/ 135 w 269"/>
                <a:gd name="T15" fmla="*/ 70 h 128"/>
                <a:gd name="T16" fmla="*/ 153 w 269"/>
                <a:gd name="T17" fmla="*/ 61 h 128"/>
                <a:gd name="T18" fmla="*/ 159 w 269"/>
                <a:gd name="T19" fmla="*/ 54 h 128"/>
                <a:gd name="T20" fmla="*/ 131 w 269"/>
                <a:gd name="T21" fmla="*/ 72 h 128"/>
                <a:gd name="T22" fmla="*/ 107 w 269"/>
                <a:gd name="T23" fmla="*/ 54 h 128"/>
                <a:gd name="T24" fmla="*/ 135 w 269"/>
                <a:gd name="T25" fmla="*/ 81 h 128"/>
                <a:gd name="T26" fmla="*/ 80 w 269"/>
                <a:gd name="T27" fmla="*/ 100 h 128"/>
                <a:gd name="T28" fmla="*/ 83 w 269"/>
                <a:gd name="T29" fmla="*/ 116 h 128"/>
                <a:gd name="T30" fmla="*/ 82 w 269"/>
                <a:gd name="T31" fmla="*/ 123 h 128"/>
                <a:gd name="T32" fmla="*/ 48 w 269"/>
                <a:gd name="T33" fmla="*/ 117 h 128"/>
                <a:gd name="T34" fmla="*/ 15 w 269"/>
                <a:gd name="T35" fmla="*/ 122 h 128"/>
                <a:gd name="T36" fmla="*/ 18 w 269"/>
                <a:gd name="T37" fmla="*/ 114 h 128"/>
                <a:gd name="T38" fmla="*/ 24 w 269"/>
                <a:gd name="T39" fmla="*/ 110 h 128"/>
                <a:gd name="T40" fmla="*/ 58 w 269"/>
                <a:gd name="T41" fmla="*/ 90 h 128"/>
                <a:gd name="T42" fmla="*/ 63 w 269"/>
                <a:gd name="T43" fmla="*/ 97 h 128"/>
                <a:gd name="T44" fmla="*/ 80 w 269"/>
                <a:gd name="T45" fmla="*/ 52 h 128"/>
                <a:gd name="T46" fmla="*/ 90 w 269"/>
                <a:gd name="T47" fmla="*/ 55 h 128"/>
                <a:gd name="T48" fmla="*/ 126 w 269"/>
                <a:gd name="T49" fmla="*/ 0 h 128"/>
                <a:gd name="T50" fmla="*/ 135 w 269"/>
                <a:gd name="T51" fmla="*/ 22 h 128"/>
                <a:gd name="T52" fmla="*/ 160 w 269"/>
                <a:gd name="T53" fmla="*/ 25 h 128"/>
                <a:gd name="T54" fmla="*/ 188 w 269"/>
                <a:gd name="T55" fmla="*/ 64 h 128"/>
                <a:gd name="T56" fmla="*/ 192 w 269"/>
                <a:gd name="T57" fmla="*/ 53 h 128"/>
                <a:gd name="T58" fmla="*/ 209 w 269"/>
                <a:gd name="T59" fmla="*/ 99 h 128"/>
                <a:gd name="T60" fmla="*/ 227 w 269"/>
                <a:gd name="T61" fmla="*/ 85 h 128"/>
                <a:gd name="T62" fmla="*/ 255 w 269"/>
                <a:gd name="T63" fmla="*/ 116 h 128"/>
                <a:gd name="T64" fmla="*/ 251 w 269"/>
                <a:gd name="T65" fmla="*/ 111 h 128"/>
                <a:gd name="T66" fmla="*/ 269 w 269"/>
                <a:gd name="T67" fmla="*/ 126 h 128"/>
                <a:gd name="T68" fmla="*/ 214 w 269"/>
                <a:gd name="T69" fmla="*/ 116 h 128"/>
                <a:gd name="T70" fmla="*/ 189 w 269"/>
                <a:gd name="T71" fmla="*/ 123 h 128"/>
                <a:gd name="T72" fmla="*/ 186 w 269"/>
                <a:gd name="T73" fmla="*/ 114 h 128"/>
                <a:gd name="T74" fmla="*/ 182 w 269"/>
                <a:gd name="T75" fmla="*/ 108 h 128"/>
                <a:gd name="T76" fmla="*/ 161 w 269"/>
                <a:gd name="T77" fmla="*/ 115 h 128"/>
                <a:gd name="T78" fmla="*/ 166 w 269"/>
                <a:gd name="T79" fmla="*/ 97 h 128"/>
                <a:gd name="T80" fmla="*/ 153 w 269"/>
                <a:gd name="T81" fmla="*/ 112 h 128"/>
                <a:gd name="T82" fmla="*/ 139 w 269"/>
                <a:gd name="T83" fmla="*/ 118 h 128"/>
                <a:gd name="T84" fmla="*/ 145 w 269"/>
                <a:gd name="T85" fmla="*/ 93 h 128"/>
                <a:gd name="T86" fmla="*/ 150 w 269"/>
                <a:gd name="T87" fmla="*/ 76 h 128"/>
                <a:gd name="T88" fmla="*/ 159 w 269"/>
                <a:gd name="T89" fmla="*/ 86 h 128"/>
                <a:gd name="T90" fmla="*/ 178 w 269"/>
                <a:gd name="T91" fmla="*/ 78 h 128"/>
                <a:gd name="T92" fmla="*/ 135 w 269"/>
                <a:gd name="T93" fmla="*/ 86 h 128"/>
                <a:gd name="T94" fmla="*/ 82 w 269"/>
                <a:gd name="T95" fmla="*/ 86 h 128"/>
                <a:gd name="T96" fmla="*/ 111 w 269"/>
                <a:gd name="T97" fmla="*/ 82 h 128"/>
                <a:gd name="T98" fmla="*/ 131 w 269"/>
                <a:gd name="T99" fmla="*/ 91 h 128"/>
                <a:gd name="T100" fmla="*/ 120 w 269"/>
                <a:gd name="T101" fmla="*/ 93 h 128"/>
                <a:gd name="T102" fmla="*/ 128 w 269"/>
                <a:gd name="T103" fmla="*/ 122 h 128"/>
                <a:gd name="T104" fmla="*/ 114 w 269"/>
                <a:gd name="T105" fmla="*/ 108 h 128"/>
                <a:gd name="T106" fmla="*/ 99 w 269"/>
                <a:gd name="T107" fmla="*/ 99 h 128"/>
                <a:gd name="T108" fmla="*/ 113 w 269"/>
                <a:gd name="T109" fmla="*/ 119 h 128"/>
                <a:gd name="T110" fmla="*/ 115 w 269"/>
                <a:gd name="T111" fmla="*/ 54 h 128"/>
                <a:gd name="T112" fmla="*/ 120 w 269"/>
                <a:gd name="T113" fmla="*/ 58 h 128"/>
                <a:gd name="T114" fmla="*/ 122 w 269"/>
                <a:gd name="T115" fmla="*/ 45 h 128"/>
                <a:gd name="T116" fmla="*/ 120 w 269"/>
                <a:gd name="T117"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9" h="128">
                  <a:moveTo>
                    <a:pt x="138" y="39"/>
                  </a:moveTo>
                  <a:cubicBezTo>
                    <a:pt x="139" y="40"/>
                    <a:pt x="141" y="40"/>
                    <a:pt x="142" y="39"/>
                  </a:cubicBezTo>
                  <a:cubicBezTo>
                    <a:pt x="143" y="38"/>
                    <a:pt x="143" y="37"/>
                    <a:pt x="142" y="36"/>
                  </a:cubicBezTo>
                  <a:cubicBezTo>
                    <a:pt x="141" y="35"/>
                    <a:pt x="139" y="35"/>
                    <a:pt x="138" y="36"/>
                  </a:cubicBezTo>
                  <a:cubicBezTo>
                    <a:pt x="137" y="37"/>
                    <a:pt x="137" y="38"/>
                    <a:pt x="138" y="39"/>
                  </a:cubicBezTo>
                  <a:close/>
                  <a:moveTo>
                    <a:pt x="144" y="45"/>
                  </a:moveTo>
                  <a:cubicBezTo>
                    <a:pt x="143" y="44"/>
                    <a:pt x="143" y="42"/>
                    <a:pt x="144" y="41"/>
                  </a:cubicBezTo>
                  <a:cubicBezTo>
                    <a:pt x="145" y="40"/>
                    <a:pt x="147" y="40"/>
                    <a:pt x="148" y="41"/>
                  </a:cubicBezTo>
                  <a:cubicBezTo>
                    <a:pt x="149" y="42"/>
                    <a:pt x="149" y="44"/>
                    <a:pt x="148" y="45"/>
                  </a:cubicBezTo>
                  <a:cubicBezTo>
                    <a:pt x="147" y="46"/>
                    <a:pt x="145" y="46"/>
                    <a:pt x="144" y="45"/>
                  </a:cubicBezTo>
                  <a:close/>
                  <a:moveTo>
                    <a:pt x="137" y="74"/>
                  </a:moveTo>
                  <a:cubicBezTo>
                    <a:pt x="136" y="74"/>
                    <a:pt x="135" y="73"/>
                    <a:pt x="135" y="73"/>
                  </a:cubicBezTo>
                  <a:cubicBezTo>
                    <a:pt x="134" y="73"/>
                    <a:pt x="133" y="74"/>
                    <a:pt x="133" y="74"/>
                  </a:cubicBezTo>
                  <a:cubicBezTo>
                    <a:pt x="132" y="75"/>
                    <a:pt x="132" y="77"/>
                    <a:pt x="133" y="78"/>
                  </a:cubicBezTo>
                  <a:cubicBezTo>
                    <a:pt x="133" y="78"/>
                    <a:pt x="134" y="79"/>
                    <a:pt x="135" y="79"/>
                  </a:cubicBezTo>
                  <a:cubicBezTo>
                    <a:pt x="135" y="79"/>
                    <a:pt x="136" y="78"/>
                    <a:pt x="137" y="78"/>
                  </a:cubicBezTo>
                  <a:cubicBezTo>
                    <a:pt x="138" y="77"/>
                    <a:pt x="138" y="75"/>
                    <a:pt x="137" y="74"/>
                  </a:cubicBezTo>
                  <a:close/>
                  <a:moveTo>
                    <a:pt x="150" y="50"/>
                  </a:moveTo>
                  <a:cubicBezTo>
                    <a:pt x="151" y="51"/>
                    <a:pt x="152" y="51"/>
                    <a:pt x="153" y="50"/>
                  </a:cubicBezTo>
                  <a:cubicBezTo>
                    <a:pt x="154" y="49"/>
                    <a:pt x="154" y="48"/>
                    <a:pt x="153" y="47"/>
                  </a:cubicBezTo>
                  <a:cubicBezTo>
                    <a:pt x="152" y="46"/>
                    <a:pt x="151" y="46"/>
                    <a:pt x="150" y="47"/>
                  </a:cubicBezTo>
                  <a:cubicBezTo>
                    <a:pt x="149" y="48"/>
                    <a:pt x="149" y="49"/>
                    <a:pt x="150" y="50"/>
                  </a:cubicBezTo>
                  <a:close/>
                  <a:moveTo>
                    <a:pt x="137" y="30"/>
                  </a:moveTo>
                  <a:cubicBezTo>
                    <a:pt x="136" y="30"/>
                    <a:pt x="135" y="29"/>
                    <a:pt x="135" y="29"/>
                  </a:cubicBezTo>
                  <a:cubicBezTo>
                    <a:pt x="134" y="29"/>
                    <a:pt x="133" y="30"/>
                    <a:pt x="133" y="30"/>
                  </a:cubicBezTo>
                  <a:cubicBezTo>
                    <a:pt x="132" y="31"/>
                    <a:pt x="132" y="33"/>
                    <a:pt x="133" y="34"/>
                  </a:cubicBezTo>
                  <a:cubicBezTo>
                    <a:pt x="133" y="34"/>
                    <a:pt x="134" y="34"/>
                    <a:pt x="135" y="34"/>
                  </a:cubicBezTo>
                  <a:cubicBezTo>
                    <a:pt x="135" y="34"/>
                    <a:pt x="136" y="34"/>
                    <a:pt x="137" y="34"/>
                  </a:cubicBezTo>
                  <a:cubicBezTo>
                    <a:pt x="138" y="33"/>
                    <a:pt x="138" y="31"/>
                    <a:pt x="137" y="30"/>
                  </a:cubicBezTo>
                  <a:close/>
                  <a:moveTo>
                    <a:pt x="142" y="69"/>
                  </a:moveTo>
                  <a:cubicBezTo>
                    <a:pt x="141" y="68"/>
                    <a:pt x="139" y="68"/>
                    <a:pt x="138" y="69"/>
                  </a:cubicBezTo>
                  <a:cubicBezTo>
                    <a:pt x="137" y="70"/>
                    <a:pt x="137" y="71"/>
                    <a:pt x="138" y="72"/>
                  </a:cubicBezTo>
                  <a:cubicBezTo>
                    <a:pt x="139" y="73"/>
                    <a:pt x="141" y="73"/>
                    <a:pt x="142" y="72"/>
                  </a:cubicBezTo>
                  <a:cubicBezTo>
                    <a:pt x="143" y="71"/>
                    <a:pt x="143" y="70"/>
                    <a:pt x="142" y="69"/>
                  </a:cubicBezTo>
                  <a:close/>
                  <a:moveTo>
                    <a:pt x="144" y="67"/>
                  </a:moveTo>
                  <a:cubicBezTo>
                    <a:pt x="143" y="66"/>
                    <a:pt x="143" y="64"/>
                    <a:pt x="144" y="63"/>
                  </a:cubicBezTo>
                  <a:cubicBezTo>
                    <a:pt x="145" y="62"/>
                    <a:pt x="147" y="62"/>
                    <a:pt x="148" y="63"/>
                  </a:cubicBezTo>
                  <a:cubicBezTo>
                    <a:pt x="149" y="64"/>
                    <a:pt x="149" y="66"/>
                    <a:pt x="148" y="67"/>
                  </a:cubicBezTo>
                  <a:cubicBezTo>
                    <a:pt x="147" y="68"/>
                    <a:pt x="145" y="68"/>
                    <a:pt x="144" y="67"/>
                  </a:cubicBezTo>
                  <a:close/>
                  <a:moveTo>
                    <a:pt x="135" y="66"/>
                  </a:moveTo>
                  <a:cubicBezTo>
                    <a:pt x="135" y="66"/>
                    <a:pt x="135" y="66"/>
                    <a:pt x="135" y="66"/>
                  </a:cubicBezTo>
                  <a:cubicBezTo>
                    <a:pt x="135" y="66"/>
                    <a:pt x="135" y="66"/>
                    <a:pt x="135" y="66"/>
                  </a:cubicBezTo>
                  <a:cubicBezTo>
                    <a:pt x="135" y="66"/>
                    <a:pt x="135" y="66"/>
                    <a:pt x="135" y="66"/>
                  </a:cubicBezTo>
                  <a:cubicBezTo>
                    <a:pt x="135" y="66"/>
                    <a:pt x="135" y="66"/>
                    <a:pt x="135" y="66"/>
                  </a:cubicBezTo>
                  <a:cubicBezTo>
                    <a:pt x="147" y="54"/>
                    <a:pt x="147" y="54"/>
                    <a:pt x="147" y="54"/>
                  </a:cubicBezTo>
                  <a:cubicBezTo>
                    <a:pt x="135" y="41"/>
                    <a:pt x="135" y="41"/>
                    <a:pt x="135" y="41"/>
                  </a:cubicBezTo>
                  <a:cubicBezTo>
                    <a:pt x="135" y="41"/>
                    <a:pt x="135" y="41"/>
                    <a:pt x="135" y="41"/>
                  </a:cubicBezTo>
                  <a:cubicBezTo>
                    <a:pt x="135" y="41"/>
                    <a:pt x="135" y="41"/>
                    <a:pt x="135" y="41"/>
                  </a:cubicBezTo>
                  <a:cubicBezTo>
                    <a:pt x="135" y="41"/>
                    <a:pt x="135" y="41"/>
                    <a:pt x="135" y="41"/>
                  </a:cubicBezTo>
                  <a:cubicBezTo>
                    <a:pt x="135" y="41"/>
                    <a:pt x="135" y="41"/>
                    <a:pt x="135" y="41"/>
                  </a:cubicBezTo>
                  <a:cubicBezTo>
                    <a:pt x="122" y="54"/>
                    <a:pt x="122" y="54"/>
                    <a:pt x="122" y="54"/>
                  </a:cubicBezTo>
                  <a:cubicBezTo>
                    <a:pt x="135" y="66"/>
                    <a:pt x="135" y="66"/>
                    <a:pt x="135" y="66"/>
                  </a:cubicBezTo>
                  <a:close/>
                  <a:moveTo>
                    <a:pt x="151" y="54"/>
                  </a:moveTo>
                  <a:cubicBezTo>
                    <a:pt x="135" y="70"/>
                    <a:pt x="135" y="70"/>
                    <a:pt x="135" y="70"/>
                  </a:cubicBezTo>
                  <a:cubicBezTo>
                    <a:pt x="135" y="70"/>
                    <a:pt x="135" y="70"/>
                    <a:pt x="135" y="70"/>
                  </a:cubicBezTo>
                  <a:cubicBezTo>
                    <a:pt x="135" y="70"/>
                    <a:pt x="135" y="70"/>
                    <a:pt x="135" y="70"/>
                  </a:cubicBezTo>
                  <a:cubicBezTo>
                    <a:pt x="118" y="54"/>
                    <a:pt x="118" y="54"/>
                    <a:pt x="118" y="54"/>
                  </a:cubicBezTo>
                  <a:cubicBezTo>
                    <a:pt x="135" y="37"/>
                    <a:pt x="135" y="37"/>
                    <a:pt x="135" y="37"/>
                  </a:cubicBezTo>
                  <a:cubicBezTo>
                    <a:pt x="135" y="37"/>
                    <a:pt x="135" y="37"/>
                    <a:pt x="135" y="37"/>
                  </a:cubicBezTo>
                  <a:cubicBezTo>
                    <a:pt x="135" y="37"/>
                    <a:pt x="135" y="37"/>
                    <a:pt x="135" y="37"/>
                  </a:cubicBezTo>
                  <a:cubicBezTo>
                    <a:pt x="151" y="54"/>
                    <a:pt x="151" y="54"/>
                    <a:pt x="151" y="54"/>
                  </a:cubicBezTo>
                  <a:close/>
                  <a:moveTo>
                    <a:pt x="150" y="61"/>
                  </a:moveTo>
                  <a:cubicBezTo>
                    <a:pt x="151" y="62"/>
                    <a:pt x="152" y="62"/>
                    <a:pt x="153" y="61"/>
                  </a:cubicBezTo>
                  <a:cubicBezTo>
                    <a:pt x="154" y="60"/>
                    <a:pt x="154" y="59"/>
                    <a:pt x="153" y="58"/>
                  </a:cubicBezTo>
                  <a:cubicBezTo>
                    <a:pt x="152" y="57"/>
                    <a:pt x="151" y="57"/>
                    <a:pt x="150" y="58"/>
                  </a:cubicBezTo>
                  <a:cubicBezTo>
                    <a:pt x="149" y="59"/>
                    <a:pt x="149" y="60"/>
                    <a:pt x="150" y="61"/>
                  </a:cubicBezTo>
                  <a:close/>
                  <a:moveTo>
                    <a:pt x="154" y="54"/>
                  </a:moveTo>
                  <a:cubicBezTo>
                    <a:pt x="154" y="55"/>
                    <a:pt x="155" y="55"/>
                    <a:pt x="155" y="56"/>
                  </a:cubicBezTo>
                  <a:cubicBezTo>
                    <a:pt x="156" y="57"/>
                    <a:pt x="158" y="57"/>
                    <a:pt x="159" y="56"/>
                  </a:cubicBezTo>
                  <a:cubicBezTo>
                    <a:pt x="159" y="55"/>
                    <a:pt x="159" y="55"/>
                    <a:pt x="159" y="54"/>
                  </a:cubicBezTo>
                  <a:cubicBezTo>
                    <a:pt x="159" y="53"/>
                    <a:pt x="159" y="53"/>
                    <a:pt x="159" y="52"/>
                  </a:cubicBezTo>
                  <a:cubicBezTo>
                    <a:pt x="158" y="51"/>
                    <a:pt x="156" y="51"/>
                    <a:pt x="155" y="52"/>
                  </a:cubicBezTo>
                  <a:cubicBezTo>
                    <a:pt x="155" y="53"/>
                    <a:pt x="154" y="53"/>
                    <a:pt x="154" y="54"/>
                  </a:cubicBezTo>
                  <a:close/>
                  <a:moveTo>
                    <a:pt x="131" y="69"/>
                  </a:moveTo>
                  <a:cubicBezTo>
                    <a:pt x="130" y="68"/>
                    <a:pt x="128" y="68"/>
                    <a:pt x="127" y="69"/>
                  </a:cubicBezTo>
                  <a:cubicBezTo>
                    <a:pt x="126" y="70"/>
                    <a:pt x="126" y="71"/>
                    <a:pt x="127" y="72"/>
                  </a:cubicBezTo>
                  <a:cubicBezTo>
                    <a:pt x="128" y="73"/>
                    <a:pt x="130" y="73"/>
                    <a:pt x="131" y="72"/>
                  </a:cubicBezTo>
                  <a:cubicBezTo>
                    <a:pt x="132" y="71"/>
                    <a:pt x="132" y="70"/>
                    <a:pt x="131" y="69"/>
                  </a:cubicBezTo>
                  <a:close/>
                  <a:moveTo>
                    <a:pt x="125" y="63"/>
                  </a:moveTo>
                  <a:cubicBezTo>
                    <a:pt x="126" y="64"/>
                    <a:pt x="126" y="66"/>
                    <a:pt x="125" y="67"/>
                  </a:cubicBezTo>
                  <a:cubicBezTo>
                    <a:pt x="124" y="68"/>
                    <a:pt x="123" y="68"/>
                    <a:pt x="122" y="67"/>
                  </a:cubicBezTo>
                  <a:cubicBezTo>
                    <a:pt x="121" y="66"/>
                    <a:pt x="121" y="64"/>
                    <a:pt x="122" y="63"/>
                  </a:cubicBezTo>
                  <a:cubicBezTo>
                    <a:pt x="123" y="62"/>
                    <a:pt x="124" y="62"/>
                    <a:pt x="125" y="63"/>
                  </a:cubicBezTo>
                  <a:close/>
                  <a:moveTo>
                    <a:pt x="107" y="54"/>
                  </a:moveTo>
                  <a:cubicBezTo>
                    <a:pt x="135" y="26"/>
                    <a:pt x="135" y="26"/>
                    <a:pt x="135" y="26"/>
                  </a:cubicBezTo>
                  <a:cubicBezTo>
                    <a:pt x="135" y="26"/>
                    <a:pt x="135" y="26"/>
                    <a:pt x="135" y="26"/>
                  </a:cubicBezTo>
                  <a:cubicBezTo>
                    <a:pt x="135" y="26"/>
                    <a:pt x="135" y="26"/>
                    <a:pt x="135" y="26"/>
                  </a:cubicBezTo>
                  <a:cubicBezTo>
                    <a:pt x="135" y="26"/>
                    <a:pt x="135" y="26"/>
                    <a:pt x="135" y="26"/>
                  </a:cubicBezTo>
                  <a:cubicBezTo>
                    <a:pt x="135" y="26"/>
                    <a:pt x="135" y="26"/>
                    <a:pt x="135" y="26"/>
                  </a:cubicBezTo>
                  <a:cubicBezTo>
                    <a:pt x="162" y="54"/>
                    <a:pt x="162" y="54"/>
                    <a:pt x="162" y="54"/>
                  </a:cubicBezTo>
                  <a:cubicBezTo>
                    <a:pt x="135" y="81"/>
                    <a:pt x="135" y="81"/>
                    <a:pt x="135" y="81"/>
                  </a:cubicBezTo>
                  <a:cubicBezTo>
                    <a:pt x="135" y="81"/>
                    <a:pt x="135" y="81"/>
                    <a:pt x="135" y="81"/>
                  </a:cubicBezTo>
                  <a:cubicBezTo>
                    <a:pt x="135" y="82"/>
                    <a:pt x="135" y="82"/>
                    <a:pt x="135" y="82"/>
                  </a:cubicBezTo>
                  <a:cubicBezTo>
                    <a:pt x="135" y="81"/>
                    <a:pt x="135" y="81"/>
                    <a:pt x="135" y="81"/>
                  </a:cubicBezTo>
                  <a:cubicBezTo>
                    <a:pt x="135" y="81"/>
                    <a:pt x="135" y="81"/>
                    <a:pt x="135" y="81"/>
                  </a:cubicBezTo>
                  <a:cubicBezTo>
                    <a:pt x="107" y="54"/>
                    <a:pt x="107" y="54"/>
                    <a:pt x="107" y="54"/>
                  </a:cubicBezTo>
                  <a:close/>
                  <a:moveTo>
                    <a:pt x="82" y="101"/>
                  </a:moveTo>
                  <a:cubicBezTo>
                    <a:pt x="81" y="101"/>
                    <a:pt x="81" y="100"/>
                    <a:pt x="80" y="100"/>
                  </a:cubicBezTo>
                  <a:cubicBezTo>
                    <a:pt x="79" y="100"/>
                    <a:pt x="77" y="100"/>
                    <a:pt x="76" y="100"/>
                  </a:cubicBezTo>
                  <a:cubicBezTo>
                    <a:pt x="76" y="100"/>
                    <a:pt x="75" y="101"/>
                    <a:pt x="75" y="101"/>
                  </a:cubicBezTo>
                  <a:cubicBezTo>
                    <a:pt x="74" y="101"/>
                    <a:pt x="74" y="102"/>
                    <a:pt x="74" y="103"/>
                  </a:cubicBezTo>
                  <a:cubicBezTo>
                    <a:pt x="74" y="103"/>
                    <a:pt x="74" y="104"/>
                    <a:pt x="74" y="104"/>
                  </a:cubicBezTo>
                  <a:cubicBezTo>
                    <a:pt x="74" y="110"/>
                    <a:pt x="79" y="112"/>
                    <a:pt x="83" y="114"/>
                  </a:cubicBezTo>
                  <a:cubicBezTo>
                    <a:pt x="84" y="115"/>
                    <a:pt x="85" y="115"/>
                    <a:pt x="85" y="115"/>
                  </a:cubicBezTo>
                  <a:cubicBezTo>
                    <a:pt x="84" y="115"/>
                    <a:pt x="83" y="116"/>
                    <a:pt x="83" y="116"/>
                  </a:cubicBezTo>
                  <a:cubicBezTo>
                    <a:pt x="82" y="116"/>
                    <a:pt x="82" y="117"/>
                    <a:pt x="81" y="117"/>
                  </a:cubicBezTo>
                  <a:cubicBezTo>
                    <a:pt x="76" y="118"/>
                    <a:pt x="71" y="115"/>
                    <a:pt x="68" y="111"/>
                  </a:cubicBezTo>
                  <a:cubicBezTo>
                    <a:pt x="68" y="110"/>
                    <a:pt x="68" y="109"/>
                    <a:pt x="68" y="109"/>
                  </a:cubicBezTo>
                  <a:cubicBezTo>
                    <a:pt x="67" y="110"/>
                    <a:pt x="67" y="110"/>
                    <a:pt x="67" y="111"/>
                  </a:cubicBezTo>
                  <a:cubicBezTo>
                    <a:pt x="67" y="118"/>
                    <a:pt x="74" y="122"/>
                    <a:pt x="80" y="123"/>
                  </a:cubicBezTo>
                  <a:cubicBezTo>
                    <a:pt x="81" y="123"/>
                    <a:pt x="81" y="123"/>
                    <a:pt x="81" y="123"/>
                  </a:cubicBezTo>
                  <a:cubicBezTo>
                    <a:pt x="82" y="123"/>
                    <a:pt x="82" y="123"/>
                    <a:pt x="82" y="123"/>
                  </a:cubicBezTo>
                  <a:cubicBezTo>
                    <a:pt x="82" y="123"/>
                    <a:pt x="81" y="124"/>
                    <a:pt x="80" y="124"/>
                  </a:cubicBezTo>
                  <a:cubicBezTo>
                    <a:pt x="75" y="126"/>
                    <a:pt x="69" y="128"/>
                    <a:pt x="64" y="126"/>
                  </a:cubicBezTo>
                  <a:cubicBezTo>
                    <a:pt x="64" y="126"/>
                    <a:pt x="63" y="125"/>
                    <a:pt x="63" y="125"/>
                  </a:cubicBezTo>
                  <a:cubicBezTo>
                    <a:pt x="62" y="124"/>
                    <a:pt x="61" y="123"/>
                    <a:pt x="60" y="122"/>
                  </a:cubicBezTo>
                  <a:cubicBezTo>
                    <a:pt x="59" y="120"/>
                    <a:pt x="58" y="117"/>
                    <a:pt x="56" y="116"/>
                  </a:cubicBezTo>
                  <a:cubicBezTo>
                    <a:pt x="54" y="114"/>
                    <a:pt x="52" y="114"/>
                    <a:pt x="49" y="116"/>
                  </a:cubicBezTo>
                  <a:cubicBezTo>
                    <a:pt x="49" y="116"/>
                    <a:pt x="49" y="116"/>
                    <a:pt x="48" y="117"/>
                  </a:cubicBezTo>
                  <a:cubicBezTo>
                    <a:pt x="45" y="119"/>
                    <a:pt x="43" y="123"/>
                    <a:pt x="40" y="124"/>
                  </a:cubicBezTo>
                  <a:cubicBezTo>
                    <a:pt x="39" y="125"/>
                    <a:pt x="38" y="125"/>
                    <a:pt x="38" y="125"/>
                  </a:cubicBezTo>
                  <a:cubicBezTo>
                    <a:pt x="33" y="127"/>
                    <a:pt x="28" y="126"/>
                    <a:pt x="24" y="126"/>
                  </a:cubicBezTo>
                  <a:cubicBezTo>
                    <a:pt x="23" y="126"/>
                    <a:pt x="23" y="126"/>
                    <a:pt x="22" y="126"/>
                  </a:cubicBezTo>
                  <a:cubicBezTo>
                    <a:pt x="12" y="126"/>
                    <a:pt x="0" y="126"/>
                    <a:pt x="0" y="126"/>
                  </a:cubicBezTo>
                  <a:cubicBezTo>
                    <a:pt x="9" y="118"/>
                    <a:pt x="14" y="121"/>
                    <a:pt x="14" y="121"/>
                  </a:cubicBezTo>
                  <a:cubicBezTo>
                    <a:pt x="14" y="121"/>
                    <a:pt x="15" y="122"/>
                    <a:pt x="15" y="122"/>
                  </a:cubicBezTo>
                  <a:cubicBezTo>
                    <a:pt x="17" y="122"/>
                    <a:pt x="19" y="122"/>
                    <a:pt x="22" y="121"/>
                  </a:cubicBezTo>
                  <a:cubicBezTo>
                    <a:pt x="24" y="120"/>
                    <a:pt x="26" y="117"/>
                    <a:pt x="25" y="115"/>
                  </a:cubicBezTo>
                  <a:cubicBezTo>
                    <a:pt x="24" y="112"/>
                    <a:pt x="22" y="110"/>
                    <a:pt x="19" y="111"/>
                  </a:cubicBezTo>
                  <a:cubicBezTo>
                    <a:pt x="19" y="111"/>
                    <a:pt x="19" y="111"/>
                    <a:pt x="18" y="111"/>
                  </a:cubicBezTo>
                  <a:cubicBezTo>
                    <a:pt x="18" y="111"/>
                    <a:pt x="18" y="111"/>
                    <a:pt x="18" y="111"/>
                  </a:cubicBezTo>
                  <a:cubicBezTo>
                    <a:pt x="17" y="112"/>
                    <a:pt x="17" y="112"/>
                    <a:pt x="17" y="113"/>
                  </a:cubicBezTo>
                  <a:cubicBezTo>
                    <a:pt x="17" y="114"/>
                    <a:pt x="18" y="114"/>
                    <a:pt x="18" y="114"/>
                  </a:cubicBezTo>
                  <a:cubicBezTo>
                    <a:pt x="18" y="114"/>
                    <a:pt x="19" y="114"/>
                    <a:pt x="19" y="114"/>
                  </a:cubicBezTo>
                  <a:cubicBezTo>
                    <a:pt x="19" y="114"/>
                    <a:pt x="20" y="113"/>
                    <a:pt x="20" y="113"/>
                  </a:cubicBezTo>
                  <a:cubicBezTo>
                    <a:pt x="23" y="114"/>
                    <a:pt x="22" y="117"/>
                    <a:pt x="20" y="117"/>
                  </a:cubicBezTo>
                  <a:cubicBezTo>
                    <a:pt x="20" y="118"/>
                    <a:pt x="20" y="118"/>
                    <a:pt x="20" y="118"/>
                  </a:cubicBezTo>
                  <a:cubicBezTo>
                    <a:pt x="18" y="119"/>
                    <a:pt x="15" y="118"/>
                    <a:pt x="14" y="116"/>
                  </a:cubicBezTo>
                  <a:cubicBezTo>
                    <a:pt x="13" y="113"/>
                    <a:pt x="16" y="109"/>
                    <a:pt x="19" y="109"/>
                  </a:cubicBezTo>
                  <a:cubicBezTo>
                    <a:pt x="21" y="109"/>
                    <a:pt x="22" y="109"/>
                    <a:pt x="24" y="110"/>
                  </a:cubicBezTo>
                  <a:cubicBezTo>
                    <a:pt x="27" y="112"/>
                    <a:pt x="27" y="117"/>
                    <a:pt x="25" y="120"/>
                  </a:cubicBezTo>
                  <a:cubicBezTo>
                    <a:pt x="25" y="120"/>
                    <a:pt x="26" y="120"/>
                    <a:pt x="26" y="120"/>
                  </a:cubicBezTo>
                  <a:cubicBezTo>
                    <a:pt x="36" y="117"/>
                    <a:pt x="34" y="104"/>
                    <a:pt x="34" y="104"/>
                  </a:cubicBezTo>
                  <a:cubicBezTo>
                    <a:pt x="32" y="95"/>
                    <a:pt x="38" y="88"/>
                    <a:pt x="38" y="88"/>
                  </a:cubicBezTo>
                  <a:cubicBezTo>
                    <a:pt x="40" y="87"/>
                    <a:pt x="41" y="86"/>
                    <a:pt x="42" y="85"/>
                  </a:cubicBezTo>
                  <a:cubicBezTo>
                    <a:pt x="43" y="84"/>
                    <a:pt x="44" y="84"/>
                    <a:pt x="44" y="84"/>
                  </a:cubicBezTo>
                  <a:cubicBezTo>
                    <a:pt x="50" y="80"/>
                    <a:pt x="58" y="83"/>
                    <a:pt x="58" y="90"/>
                  </a:cubicBezTo>
                  <a:cubicBezTo>
                    <a:pt x="58" y="88"/>
                    <a:pt x="55" y="87"/>
                    <a:pt x="53" y="88"/>
                  </a:cubicBezTo>
                  <a:cubicBezTo>
                    <a:pt x="51" y="89"/>
                    <a:pt x="50" y="91"/>
                    <a:pt x="49" y="93"/>
                  </a:cubicBezTo>
                  <a:cubicBezTo>
                    <a:pt x="49" y="93"/>
                    <a:pt x="48" y="93"/>
                    <a:pt x="48" y="94"/>
                  </a:cubicBezTo>
                  <a:cubicBezTo>
                    <a:pt x="48" y="95"/>
                    <a:pt x="49" y="96"/>
                    <a:pt x="49" y="97"/>
                  </a:cubicBezTo>
                  <a:cubicBezTo>
                    <a:pt x="52" y="101"/>
                    <a:pt x="57" y="102"/>
                    <a:pt x="60" y="99"/>
                  </a:cubicBezTo>
                  <a:cubicBezTo>
                    <a:pt x="61" y="99"/>
                    <a:pt x="61" y="99"/>
                    <a:pt x="62" y="98"/>
                  </a:cubicBezTo>
                  <a:cubicBezTo>
                    <a:pt x="62" y="98"/>
                    <a:pt x="63" y="97"/>
                    <a:pt x="63" y="97"/>
                  </a:cubicBezTo>
                  <a:cubicBezTo>
                    <a:pt x="63" y="96"/>
                    <a:pt x="64" y="96"/>
                    <a:pt x="64" y="95"/>
                  </a:cubicBezTo>
                  <a:cubicBezTo>
                    <a:pt x="70" y="88"/>
                    <a:pt x="65" y="78"/>
                    <a:pt x="65" y="78"/>
                  </a:cubicBezTo>
                  <a:cubicBezTo>
                    <a:pt x="62" y="70"/>
                    <a:pt x="64" y="65"/>
                    <a:pt x="67" y="61"/>
                  </a:cubicBezTo>
                  <a:cubicBezTo>
                    <a:pt x="67" y="60"/>
                    <a:pt x="68" y="59"/>
                    <a:pt x="68" y="59"/>
                  </a:cubicBezTo>
                  <a:cubicBezTo>
                    <a:pt x="71" y="57"/>
                    <a:pt x="74" y="54"/>
                    <a:pt x="77" y="53"/>
                  </a:cubicBezTo>
                  <a:cubicBezTo>
                    <a:pt x="78" y="53"/>
                    <a:pt x="78" y="53"/>
                    <a:pt x="79" y="53"/>
                  </a:cubicBezTo>
                  <a:cubicBezTo>
                    <a:pt x="79" y="53"/>
                    <a:pt x="80" y="52"/>
                    <a:pt x="80" y="52"/>
                  </a:cubicBezTo>
                  <a:cubicBezTo>
                    <a:pt x="79" y="52"/>
                    <a:pt x="78" y="54"/>
                    <a:pt x="78" y="54"/>
                  </a:cubicBezTo>
                  <a:cubicBezTo>
                    <a:pt x="77" y="55"/>
                    <a:pt x="77" y="55"/>
                    <a:pt x="76" y="56"/>
                  </a:cubicBezTo>
                  <a:cubicBezTo>
                    <a:pt x="74" y="58"/>
                    <a:pt x="75" y="62"/>
                    <a:pt x="78" y="64"/>
                  </a:cubicBezTo>
                  <a:cubicBezTo>
                    <a:pt x="78" y="64"/>
                    <a:pt x="79" y="64"/>
                    <a:pt x="79" y="64"/>
                  </a:cubicBezTo>
                  <a:cubicBezTo>
                    <a:pt x="80" y="64"/>
                    <a:pt x="81" y="64"/>
                    <a:pt x="81" y="64"/>
                  </a:cubicBezTo>
                  <a:cubicBezTo>
                    <a:pt x="85" y="63"/>
                    <a:pt x="88" y="60"/>
                    <a:pt x="89" y="57"/>
                  </a:cubicBezTo>
                  <a:cubicBezTo>
                    <a:pt x="89" y="57"/>
                    <a:pt x="90" y="56"/>
                    <a:pt x="90" y="55"/>
                  </a:cubicBezTo>
                  <a:cubicBezTo>
                    <a:pt x="90" y="55"/>
                    <a:pt x="90" y="54"/>
                    <a:pt x="90" y="53"/>
                  </a:cubicBezTo>
                  <a:cubicBezTo>
                    <a:pt x="90" y="53"/>
                    <a:pt x="90" y="52"/>
                    <a:pt x="90" y="51"/>
                  </a:cubicBezTo>
                  <a:cubicBezTo>
                    <a:pt x="90" y="45"/>
                    <a:pt x="89" y="37"/>
                    <a:pt x="95" y="32"/>
                  </a:cubicBezTo>
                  <a:cubicBezTo>
                    <a:pt x="95" y="32"/>
                    <a:pt x="96" y="32"/>
                    <a:pt x="96" y="32"/>
                  </a:cubicBezTo>
                  <a:cubicBezTo>
                    <a:pt x="102" y="26"/>
                    <a:pt x="109" y="25"/>
                    <a:pt x="109" y="25"/>
                  </a:cubicBezTo>
                  <a:cubicBezTo>
                    <a:pt x="113" y="25"/>
                    <a:pt x="118" y="22"/>
                    <a:pt x="118" y="22"/>
                  </a:cubicBezTo>
                  <a:cubicBezTo>
                    <a:pt x="130" y="13"/>
                    <a:pt x="126" y="0"/>
                    <a:pt x="126" y="0"/>
                  </a:cubicBezTo>
                  <a:cubicBezTo>
                    <a:pt x="146" y="24"/>
                    <a:pt x="112" y="34"/>
                    <a:pt x="112" y="34"/>
                  </a:cubicBezTo>
                  <a:cubicBezTo>
                    <a:pt x="109" y="35"/>
                    <a:pt x="107" y="37"/>
                    <a:pt x="106" y="39"/>
                  </a:cubicBezTo>
                  <a:cubicBezTo>
                    <a:pt x="105" y="40"/>
                    <a:pt x="105" y="41"/>
                    <a:pt x="105" y="41"/>
                  </a:cubicBezTo>
                  <a:cubicBezTo>
                    <a:pt x="104" y="45"/>
                    <a:pt x="104" y="48"/>
                    <a:pt x="105" y="52"/>
                  </a:cubicBezTo>
                  <a:cubicBezTo>
                    <a:pt x="135" y="22"/>
                    <a:pt x="135" y="22"/>
                    <a:pt x="135" y="22"/>
                  </a:cubicBezTo>
                  <a:cubicBezTo>
                    <a:pt x="135" y="22"/>
                    <a:pt x="135" y="22"/>
                    <a:pt x="135" y="22"/>
                  </a:cubicBezTo>
                  <a:cubicBezTo>
                    <a:pt x="135" y="22"/>
                    <a:pt x="135" y="22"/>
                    <a:pt x="135" y="22"/>
                  </a:cubicBezTo>
                  <a:cubicBezTo>
                    <a:pt x="165" y="52"/>
                    <a:pt x="165" y="52"/>
                    <a:pt x="165" y="52"/>
                  </a:cubicBezTo>
                  <a:cubicBezTo>
                    <a:pt x="165" y="48"/>
                    <a:pt x="166" y="45"/>
                    <a:pt x="165" y="41"/>
                  </a:cubicBezTo>
                  <a:cubicBezTo>
                    <a:pt x="164" y="41"/>
                    <a:pt x="164" y="40"/>
                    <a:pt x="164" y="39"/>
                  </a:cubicBezTo>
                  <a:cubicBezTo>
                    <a:pt x="162" y="37"/>
                    <a:pt x="160" y="35"/>
                    <a:pt x="157" y="34"/>
                  </a:cubicBezTo>
                  <a:cubicBezTo>
                    <a:pt x="157" y="34"/>
                    <a:pt x="123" y="24"/>
                    <a:pt x="143" y="0"/>
                  </a:cubicBezTo>
                  <a:cubicBezTo>
                    <a:pt x="143" y="0"/>
                    <a:pt x="140" y="13"/>
                    <a:pt x="151" y="22"/>
                  </a:cubicBezTo>
                  <a:cubicBezTo>
                    <a:pt x="151" y="22"/>
                    <a:pt x="156" y="25"/>
                    <a:pt x="160" y="25"/>
                  </a:cubicBezTo>
                  <a:cubicBezTo>
                    <a:pt x="160" y="25"/>
                    <a:pt x="168" y="26"/>
                    <a:pt x="174" y="32"/>
                  </a:cubicBezTo>
                  <a:cubicBezTo>
                    <a:pt x="174" y="32"/>
                    <a:pt x="174" y="32"/>
                    <a:pt x="174" y="32"/>
                  </a:cubicBezTo>
                  <a:cubicBezTo>
                    <a:pt x="180" y="37"/>
                    <a:pt x="180" y="45"/>
                    <a:pt x="179" y="51"/>
                  </a:cubicBezTo>
                  <a:cubicBezTo>
                    <a:pt x="179" y="52"/>
                    <a:pt x="179" y="53"/>
                    <a:pt x="179" y="53"/>
                  </a:cubicBezTo>
                  <a:cubicBezTo>
                    <a:pt x="179" y="54"/>
                    <a:pt x="180" y="55"/>
                    <a:pt x="180" y="55"/>
                  </a:cubicBezTo>
                  <a:cubicBezTo>
                    <a:pt x="180" y="56"/>
                    <a:pt x="180" y="57"/>
                    <a:pt x="180" y="57"/>
                  </a:cubicBezTo>
                  <a:cubicBezTo>
                    <a:pt x="182" y="60"/>
                    <a:pt x="184" y="63"/>
                    <a:pt x="188" y="64"/>
                  </a:cubicBezTo>
                  <a:cubicBezTo>
                    <a:pt x="189" y="64"/>
                    <a:pt x="189" y="64"/>
                    <a:pt x="190" y="64"/>
                  </a:cubicBezTo>
                  <a:cubicBezTo>
                    <a:pt x="191" y="64"/>
                    <a:pt x="191" y="64"/>
                    <a:pt x="192" y="64"/>
                  </a:cubicBezTo>
                  <a:cubicBezTo>
                    <a:pt x="194" y="62"/>
                    <a:pt x="195" y="58"/>
                    <a:pt x="193" y="56"/>
                  </a:cubicBezTo>
                  <a:cubicBezTo>
                    <a:pt x="193" y="55"/>
                    <a:pt x="192" y="55"/>
                    <a:pt x="192" y="54"/>
                  </a:cubicBezTo>
                  <a:cubicBezTo>
                    <a:pt x="191" y="54"/>
                    <a:pt x="190" y="52"/>
                    <a:pt x="189" y="52"/>
                  </a:cubicBezTo>
                  <a:cubicBezTo>
                    <a:pt x="189" y="52"/>
                    <a:pt x="190" y="53"/>
                    <a:pt x="191" y="53"/>
                  </a:cubicBezTo>
                  <a:cubicBezTo>
                    <a:pt x="191" y="53"/>
                    <a:pt x="192" y="53"/>
                    <a:pt x="192" y="53"/>
                  </a:cubicBezTo>
                  <a:cubicBezTo>
                    <a:pt x="195" y="54"/>
                    <a:pt x="198" y="57"/>
                    <a:pt x="201" y="59"/>
                  </a:cubicBezTo>
                  <a:cubicBezTo>
                    <a:pt x="201" y="59"/>
                    <a:pt x="202" y="60"/>
                    <a:pt x="202" y="61"/>
                  </a:cubicBezTo>
                  <a:cubicBezTo>
                    <a:pt x="205" y="65"/>
                    <a:pt x="207" y="70"/>
                    <a:pt x="205" y="78"/>
                  </a:cubicBezTo>
                  <a:cubicBezTo>
                    <a:pt x="205" y="78"/>
                    <a:pt x="200" y="88"/>
                    <a:pt x="205" y="95"/>
                  </a:cubicBezTo>
                  <a:cubicBezTo>
                    <a:pt x="206" y="96"/>
                    <a:pt x="206" y="96"/>
                    <a:pt x="206" y="97"/>
                  </a:cubicBezTo>
                  <a:cubicBezTo>
                    <a:pt x="207" y="97"/>
                    <a:pt x="207" y="98"/>
                    <a:pt x="208" y="98"/>
                  </a:cubicBezTo>
                  <a:cubicBezTo>
                    <a:pt x="208" y="99"/>
                    <a:pt x="208" y="99"/>
                    <a:pt x="209" y="99"/>
                  </a:cubicBezTo>
                  <a:cubicBezTo>
                    <a:pt x="213" y="102"/>
                    <a:pt x="218" y="101"/>
                    <a:pt x="220" y="97"/>
                  </a:cubicBezTo>
                  <a:cubicBezTo>
                    <a:pt x="221" y="96"/>
                    <a:pt x="221" y="95"/>
                    <a:pt x="221" y="94"/>
                  </a:cubicBezTo>
                  <a:cubicBezTo>
                    <a:pt x="221" y="93"/>
                    <a:pt x="221" y="93"/>
                    <a:pt x="221" y="93"/>
                  </a:cubicBezTo>
                  <a:cubicBezTo>
                    <a:pt x="220" y="91"/>
                    <a:pt x="219" y="89"/>
                    <a:pt x="217" y="88"/>
                  </a:cubicBezTo>
                  <a:cubicBezTo>
                    <a:pt x="215" y="87"/>
                    <a:pt x="212" y="88"/>
                    <a:pt x="211" y="90"/>
                  </a:cubicBezTo>
                  <a:cubicBezTo>
                    <a:pt x="211" y="83"/>
                    <a:pt x="220" y="80"/>
                    <a:pt x="225" y="84"/>
                  </a:cubicBezTo>
                  <a:cubicBezTo>
                    <a:pt x="226" y="84"/>
                    <a:pt x="226" y="84"/>
                    <a:pt x="227" y="85"/>
                  </a:cubicBezTo>
                  <a:cubicBezTo>
                    <a:pt x="228" y="86"/>
                    <a:pt x="230" y="87"/>
                    <a:pt x="231" y="88"/>
                  </a:cubicBezTo>
                  <a:cubicBezTo>
                    <a:pt x="231" y="88"/>
                    <a:pt x="237" y="95"/>
                    <a:pt x="235" y="104"/>
                  </a:cubicBezTo>
                  <a:cubicBezTo>
                    <a:pt x="235" y="104"/>
                    <a:pt x="233" y="117"/>
                    <a:pt x="243" y="120"/>
                  </a:cubicBezTo>
                  <a:cubicBezTo>
                    <a:pt x="244" y="120"/>
                    <a:pt x="244" y="120"/>
                    <a:pt x="244" y="120"/>
                  </a:cubicBezTo>
                  <a:cubicBezTo>
                    <a:pt x="242" y="117"/>
                    <a:pt x="242" y="112"/>
                    <a:pt x="246" y="110"/>
                  </a:cubicBezTo>
                  <a:cubicBezTo>
                    <a:pt x="247" y="109"/>
                    <a:pt x="249" y="109"/>
                    <a:pt x="250" y="109"/>
                  </a:cubicBezTo>
                  <a:cubicBezTo>
                    <a:pt x="254" y="109"/>
                    <a:pt x="256" y="113"/>
                    <a:pt x="255" y="116"/>
                  </a:cubicBezTo>
                  <a:cubicBezTo>
                    <a:pt x="254" y="118"/>
                    <a:pt x="252" y="119"/>
                    <a:pt x="249" y="118"/>
                  </a:cubicBezTo>
                  <a:cubicBezTo>
                    <a:pt x="249" y="118"/>
                    <a:pt x="249" y="118"/>
                    <a:pt x="249" y="117"/>
                  </a:cubicBezTo>
                  <a:cubicBezTo>
                    <a:pt x="248" y="117"/>
                    <a:pt x="247" y="114"/>
                    <a:pt x="249" y="113"/>
                  </a:cubicBezTo>
                  <a:cubicBezTo>
                    <a:pt x="249" y="113"/>
                    <a:pt x="250" y="114"/>
                    <a:pt x="251" y="114"/>
                  </a:cubicBezTo>
                  <a:cubicBezTo>
                    <a:pt x="251" y="114"/>
                    <a:pt x="251" y="114"/>
                    <a:pt x="251" y="114"/>
                  </a:cubicBezTo>
                  <a:cubicBezTo>
                    <a:pt x="252" y="114"/>
                    <a:pt x="253" y="114"/>
                    <a:pt x="253" y="113"/>
                  </a:cubicBezTo>
                  <a:cubicBezTo>
                    <a:pt x="253" y="112"/>
                    <a:pt x="252" y="112"/>
                    <a:pt x="251" y="111"/>
                  </a:cubicBezTo>
                  <a:cubicBezTo>
                    <a:pt x="251" y="111"/>
                    <a:pt x="251" y="111"/>
                    <a:pt x="251" y="111"/>
                  </a:cubicBezTo>
                  <a:cubicBezTo>
                    <a:pt x="251" y="111"/>
                    <a:pt x="250" y="111"/>
                    <a:pt x="250" y="111"/>
                  </a:cubicBezTo>
                  <a:cubicBezTo>
                    <a:pt x="247" y="110"/>
                    <a:pt x="245" y="112"/>
                    <a:pt x="245" y="115"/>
                  </a:cubicBezTo>
                  <a:cubicBezTo>
                    <a:pt x="244" y="117"/>
                    <a:pt x="246" y="120"/>
                    <a:pt x="248" y="121"/>
                  </a:cubicBezTo>
                  <a:cubicBezTo>
                    <a:pt x="250" y="122"/>
                    <a:pt x="252" y="122"/>
                    <a:pt x="254" y="122"/>
                  </a:cubicBezTo>
                  <a:cubicBezTo>
                    <a:pt x="255" y="122"/>
                    <a:pt x="255" y="121"/>
                    <a:pt x="255" y="121"/>
                  </a:cubicBezTo>
                  <a:cubicBezTo>
                    <a:pt x="255" y="121"/>
                    <a:pt x="261" y="118"/>
                    <a:pt x="269" y="126"/>
                  </a:cubicBezTo>
                  <a:cubicBezTo>
                    <a:pt x="269" y="126"/>
                    <a:pt x="257" y="126"/>
                    <a:pt x="247" y="126"/>
                  </a:cubicBezTo>
                  <a:cubicBezTo>
                    <a:pt x="247" y="126"/>
                    <a:pt x="246" y="126"/>
                    <a:pt x="246" y="126"/>
                  </a:cubicBezTo>
                  <a:cubicBezTo>
                    <a:pt x="241" y="126"/>
                    <a:pt x="236" y="127"/>
                    <a:pt x="232" y="125"/>
                  </a:cubicBezTo>
                  <a:cubicBezTo>
                    <a:pt x="231" y="125"/>
                    <a:pt x="230" y="125"/>
                    <a:pt x="230" y="124"/>
                  </a:cubicBezTo>
                  <a:cubicBezTo>
                    <a:pt x="226" y="123"/>
                    <a:pt x="224" y="119"/>
                    <a:pt x="221" y="117"/>
                  </a:cubicBezTo>
                  <a:cubicBezTo>
                    <a:pt x="221" y="116"/>
                    <a:pt x="220" y="116"/>
                    <a:pt x="220" y="116"/>
                  </a:cubicBezTo>
                  <a:cubicBezTo>
                    <a:pt x="218" y="114"/>
                    <a:pt x="215" y="114"/>
                    <a:pt x="214" y="116"/>
                  </a:cubicBezTo>
                  <a:cubicBezTo>
                    <a:pt x="211" y="117"/>
                    <a:pt x="211" y="120"/>
                    <a:pt x="209" y="122"/>
                  </a:cubicBezTo>
                  <a:cubicBezTo>
                    <a:pt x="209" y="123"/>
                    <a:pt x="208" y="124"/>
                    <a:pt x="207" y="125"/>
                  </a:cubicBezTo>
                  <a:cubicBezTo>
                    <a:pt x="206" y="125"/>
                    <a:pt x="206" y="126"/>
                    <a:pt x="205" y="126"/>
                  </a:cubicBezTo>
                  <a:cubicBezTo>
                    <a:pt x="200" y="128"/>
                    <a:pt x="194" y="126"/>
                    <a:pt x="189" y="124"/>
                  </a:cubicBezTo>
                  <a:cubicBezTo>
                    <a:pt x="188" y="124"/>
                    <a:pt x="188" y="123"/>
                    <a:pt x="187" y="123"/>
                  </a:cubicBezTo>
                  <a:cubicBezTo>
                    <a:pt x="187" y="123"/>
                    <a:pt x="187" y="123"/>
                    <a:pt x="188" y="123"/>
                  </a:cubicBezTo>
                  <a:cubicBezTo>
                    <a:pt x="188" y="123"/>
                    <a:pt x="189" y="123"/>
                    <a:pt x="189" y="123"/>
                  </a:cubicBezTo>
                  <a:cubicBezTo>
                    <a:pt x="195" y="122"/>
                    <a:pt x="202" y="118"/>
                    <a:pt x="202" y="111"/>
                  </a:cubicBezTo>
                  <a:cubicBezTo>
                    <a:pt x="202" y="110"/>
                    <a:pt x="202" y="110"/>
                    <a:pt x="202" y="109"/>
                  </a:cubicBezTo>
                  <a:cubicBezTo>
                    <a:pt x="202" y="109"/>
                    <a:pt x="201" y="110"/>
                    <a:pt x="201" y="111"/>
                  </a:cubicBezTo>
                  <a:cubicBezTo>
                    <a:pt x="198" y="115"/>
                    <a:pt x="194" y="118"/>
                    <a:pt x="188" y="117"/>
                  </a:cubicBezTo>
                  <a:cubicBezTo>
                    <a:pt x="188" y="117"/>
                    <a:pt x="187" y="116"/>
                    <a:pt x="187" y="116"/>
                  </a:cubicBezTo>
                  <a:cubicBezTo>
                    <a:pt x="186" y="116"/>
                    <a:pt x="185" y="115"/>
                    <a:pt x="185" y="115"/>
                  </a:cubicBezTo>
                  <a:cubicBezTo>
                    <a:pt x="185" y="115"/>
                    <a:pt x="185" y="115"/>
                    <a:pt x="186" y="114"/>
                  </a:cubicBezTo>
                  <a:cubicBezTo>
                    <a:pt x="190" y="112"/>
                    <a:pt x="195" y="110"/>
                    <a:pt x="195" y="104"/>
                  </a:cubicBezTo>
                  <a:cubicBezTo>
                    <a:pt x="195" y="104"/>
                    <a:pt x="195" y="103"/>
                    <a:pt x="195" y="103"/>
                  </a:cubicBezTo>
                  <a:cubicBezTo>
                    <a:pt x="195" y="102"/>
                    <a:pt x="195" y="101"/>
                    <a:pt x="194" y="101"/>
                  </a:cubicBezTo>
                  <a:cubicBezTo>
                    <a:pt x="194" y="101"/>
                    <a:pt x="194" y="100"/>
                    <a:pt x="193" y="100"/>
                  </a:cubicBezTo>
                  <a:cubicBezTo>
                    <a:pt x="192" y="100"/>
                    <a:pt x="190" y="100"/>
                    <a:pt x="189" y="100"/>
                  </a:cubicBezTo>
                  <a:cubicBezTo>
                    <a:pt x="189" y="100"/>
                    <a:pt x="188" y="101"/>
                    <a:pt x="188" y="101"/>
                  </a:cubicBezTo>
                  <a:cubicBezTo>
                    <a:pt x="186" y="102"/>
                    <a:pt x="184" y="104"/>
                    <a:pt x="182" y="108"/>
                  </a:cubicBezTo>
                  <a:cubicBezTo>
                    <a:pt x="182" y="108"/>
                    <a:pt x="177" y="120"/>
                    <a:pt x="164" y="121"/>
                  </a:cubicBezTo>
                  <a:cubicBezTo>
                    <a:pt x="164" y="121"/>
                    <a:pt x="157" y="122"/>
                    <a:pt x="152" y="127"/>
                  </a:cubicBezTo>
                  <a:cubicBezTo>
                    <a:pt x="152" y="127"/>
                    <a:pt x="152" y="126"/>
                    <a:pt x="153" y="125"/>
                  </a:cubicBezTo>
                  <a:cubicBezTo>
                    <a:pt x="153" y="124"/>
                    <a:pt x="153" y="123"/>
                    <a:pt x="154" y="123"/>
                  </a:cubicBezTo>
                  <a:cubicBezTo>
                    <a:pt x="155" y="121"/>
                    <a:pt x="155" y="120"/>
                    <a:pt x="156" y="119"/>
                  </a:cubicBezTo>
                  <a:cubicBezTo>
                    <a:pt x="157" y="118"/>
                    <a:pt x="157" y="118"/>
                    <a:pt x="157" y="118"/>
                  </a:cubicBezTo>
                  <a:cubicBezTo>
                    <a:pt x="159" y="117"/>
                    <a:pt x="160" y="116"/>
                    <a:pt x="161" y="115"/>
                  </a:cubicBezTo>
                  <a:cubicBezTo>
                    <a:pt x="162" y="115"/>
                    <a:pt x="162" y="115"/>
                    <a:pt x="162" y="114"/>
                  </a:cubicBezTo>
                  <a:cubicBezTo>
                    <a:pt x="164" y="114"/>
                    <a:pt x="165" y="113"/>
                    <a:pt x="166" y="113"/>
                  </a:cubicBezTo>
                  <a:cubicBezTo>
                    <a:pt x="169" y="111"/>
                    <a:pt x="172" y="108"/>
                    <a:pt x="173" y="104"/>
                  </a:cubicBezTo>
                  <a:cubicBezTo>
                    <a:pt x="173" y="104"/>
                    <a:pt x="173" y="103"/>
                    <a:pt x="172" y="103"/>
                  </a:cubicBezTo>
                  <a:cubicBezTo>
                    <a:pt x="172" y="102"/>
                    <a:pt x="172" y="101"/>
                    <a:pt x="170" y="99"/>
                  </a:cubicBezTo>
                  <a:cubicBezTo>
                    <a:pt x="170" y="99"/>
                    <a:pt x="169" y="98"/>
                    <a:pt x="168" y="98"/>
                  </a:cubicBezTo>
                  <a:cubicBezTo>
                    <a:pt x="167" y="98"/>
                    <a:pt x="167" y="97"/>
                    <a:pt x="166" y="97"/>
                  </a:cubicBezTo>
                  <a:cubicBezTo>
                    <a:pt x="163" y="97"/>
                    <a:pt x="161" y="98"/>
                    <a:pt x="160" y="100"/>
                  </a:cubicBezTo>
                  <a:cubicBezTo>
                    <a:pt x="160" y="101"/>
                    <a:pt x="159" y="101"/>
                    <a:pt x="159" y="102"/>
                  </a:cubicBezTo>
                  <a:cubicBezTo>
                    <a:pt x="159" y="102"/>
                    <a:pt x="158" y="103"/>
                    <a:pt x="158" y="103"/>
                  </a:cubicBezTo>
                  <a:cubicBezTo>
                    <a:pt x="158" y="104"/>
                    <a:pt x="158" y="104"/>
                    <a:pt x="157" y="105"/>
                  </a:cubicBezTo>
                  <a:cubicBezTo>
                    <a:pt x="156" y="106"/>
                    <a:pt x="156" y="107"/>
                    <a:pt x="156" y="108"/>
                  </a:cubicBezTo>
                  <a:cubicBezTo>
                    <a:pt x="155" y="108"/>
                    <a:pt x="155" y="109"/>
                    <a:pt x="155" y="109"/>
                  </a:cubicBezTo>
                  <a:cubicBezTo>
                    <a:pt x="154" y="110"/>
                    <a:pt x="153" y="111"/>
                    <a:pt x="153" y="112"/>
                  </a:cubicBezTo>
                  <a:cubicBezTo>
                    <a:pt x="152" y="113"/>
                    <a:pt x="152" y="113"/>
                    <a:pt x="151" y="114"/>
                  </a:cubicBezTo>
                  <a:cubicBezTo>
                    <a:pt x="150" y="115"/>
                    <a:pt x="148" y="116"/>
                    <a:pt x="146" y="118"/>
                  </a:cubicBezTo>
                  <a:cubicBezTo>
                    <a:pt x="146" y="118"/>
                    <a:pt x="145" y="118"/>
                    <a:pt x="145" y="119"/>
                  </a:cubicBezTo>
                  <a:cubicBezTo>
                    <a:pt x="144" y="119"/>
                    <a:pt x="143" y="120"/>
                    <a:pt x="142" y="121"/>
                  </a:cubicBezTo>
                  <a:cubicBezTo>
                    <a:pt x="142" y="121"/>
                    <a:pt x="141" y="122"/>
                    <a:pt x="141" y="122"/>
                  </a:cubicBezTo>
                  <a:cubicBezTo>
                    <a:pt x="140" y="124"/>
                    <a:pt x="139" y="125"/>
                    <a:pt x="138" y="127"/>
                  </a:cubicBezTo>
                  <a:cubicBezTo>
                    <a:pt x="137" y="124"/>
                    <a:pt x="138" y="121"/>
                    <a:pt x="139" y="118"/>
                  </a:cubicBezTo>
                  <a:cubicBezTo>
                    <a:pt x="140" y="117"/>
                    <a:pt x="140" y="116"/>
                    <a:pt x="140" y="116"/>
                  </a:cubicBezTo>
                  <a:cubicBezTo>
                    <a:pt x="141" y="115"/>
                    <a:pt x="141" y="115"/>
                    <a:pt x="141" y="114"/>
                  </a:cubicBezTo>
                  <a:cubicBezTo>
                    <a:pt x="142" y="114"/>
                    <a:pt x="142" y="113"/>
                    <a:pt x="142" y="113"/>
                  </a:cubicBezTo>
                  <a:cubicBezTo>
                    <a:pt x="143" y="112"/>
                    <a:pt x="143" y="112"/>
                    <a:pt x="143" y="112"/>
                  </a:cubicBezTo>
                  <a:cubicBezTo>
                    <a:pt x="148" y="107"/>
                    <a:pt x="153" y="100"/>
                    <a:pt x="150" y="93"/>
                  </a:cubicBezTo>
                  <a:cubicBezTo>
                    <a:pt x="149" y="93"/>
                    <a:pt x="148" y="92"/>
                    <a:pt x="148" y="92"/>
                  </a:cubicBezTo>
                  <a:cubicBezTo>
                    <a:pt x="147" y="92"/>
                    <a:pt x="146" y="92"/>
                    <a:pt x="145" y="93"/>
                  </a:cubicBezTo>
                  <a:cubicBezTo>
                    <a:pt x="142" y="96"/>
                    <a:pt x="141" y="101"/>
                    <a:pt x="141" y="106"/>
                  </a:cubicBezTo>
                  <a:cubicBezTo>
                    <a:pt x="140" y="104"/>
                    <a:pt x="139" y="102"/>
                    <a:pt x="138" y="100"/>
                  </a:cubicBezTo>
                  <a:cubicBezTo>
                    <a:pt x="138" y="99"/>
                    <a:pt x="138" y="99"/>
                    <a:pt x="138" y="98"/>
                  </a:cubicBezTo>
                  <a:cubicBezTo>
                    <a:pt x="138" y="96"/>
                    <a:pt x="138" y="95"/>
                    <a:pt x="138" y="93"/>
                  </a:cubicBezTo>
                  <a:cubicBezTo>
                    <a:pt x="138" y="93"/>
                    <a:pt x="138" y="92"/>
                    <a:pt x="138" y="91"/>
                  </a:cubicBezTo>
                  <a:cubicBezTo>
                    <a:pt x="139" y="85"/>
                    <a:pt x="143" y="79"/>
                    <a:pt x="148" y="77"/>
                  </a:cubicBezTo>
                  <a:cubicBezTo>
                    <a:pt x="149" y="77"/>
                    <a:pt x="150" y="77"/>
                    <a:pt x="150" y="76"/>
                  </a:cubicBezTo>
                  <a:cubicBezTo>
                    <a:pt x="151" y="76"/>
                    <a:pt x="151" y="76"/>
                    <a:pt x="152" y="76"/>
                  </a:cubicBezTo>
                  <a:cubicBezTo>
                    <a:pt x="153" y="76"/>
                    <a:pt x="155" y="76"/>
                    <a:pt x="157" y="78"/>
                  </a:cubicBezTo>
                  <a:cubicBezTo>
                    <a:pt x="157" y="78"/>
                    <a:pt x="157" y="78"/>
                    <a:pt x="158" y="79"/>
                  </a:cubicBezTo>
                  <a:cubicBezTo>
                    <a:pt x="158" y="79"/>
                    <a:pt x="158" y="80"/>
                    <a:pt x="158" y="80"/>
                  </a:cubicBezTo>
                  <a:cubicBezTo>
                    <a:pt x="158" y="81"/>
                    <a:pt x="159" y="81"/>
                    <a:pt x="159" y="82"/>
                  </a:cubicBezTo>
                  <a:cubicBezTo>
                    <a:pt x="159" y="83"/>
                    <a:pt x="159" y="83"/>
                    <a:pt x="159" y="84"/>
                  </a:cubicBezTo>
                  <a:cubicBezTo>
                    <a:pt x="159" y="84"/>
                    <a:pt x="159" y="85"/>
                    <a:pt x="159" y="86"/>
                  </a:cubicBezTo>
                  <a:cubicBezTo>
                    <a:pt x="159" y="86"/>
                    <a:pt x="163" y="82"/>
                    <a:pt x="168" y="83"/>
                  </a:cubicBezTo>
                  <a:cubicBezTo>
                    <a:pt x="168" y="83"/>
                    <a:pt x="169" y="83"/>
                    <a:pt x="169" y="83"/>
                  </a:cubicBezTo>
                  <a:cubicBezTo>
                    <a:pt x="173" y="83"/>
                    <a:pt x="176" y="86"/>
                    <a:pt x="179" y="88"/>
                  </a:cubicBezTo>
                  <a:cubicBezTo>
                    <a:pt x="181" y="90"/>
                    <a:pt x="184" y="91"/>
                    <a:pt x="186" y="88"/>
                  </a:cubicBezTo>
                  <a:cubicBezTo>
                    <a:pt x="186" y="87"/>
                    <a:pt x="187" y="87"/>
                    <a:pt x="187" y="86"/>
                  </a:cubicBezTo>
                  <a:cubicBezTo>
                    <a:pt x="188" y="85"/>
                    <a:pt x="188" y="83"/>
                    <a:pt x="187" y="82"/>
                  </a:cubicBezTo>
                  <a:cubicBezTo>
                    <a:pt x="185" y="79"/>
                    <a:pt x="181" y="79"/>
                    <a:pt x="178" y="78"/>
                  </a:cubicBezTo>
                  <a:cubicBezTo>
                    <a:pt x="178" y="78"/>
                    <a:pt x="177" y="78"/>
                    <a:pt x="177" y="77"/>
                  </a:cubicBezTo>
                  <a:cubicBezTo>
                    <a:pt x="172" y="74"/>
                    <a:pt x="168" y="69"/>
                    <a:pt x="166" y="63"/>
                  </a:cubicBezTo>
                  <a:cubicBezTo>
                    <a:pt x="166" y="62"/>
                    <a:pt x="165" y="61"/>
                    <a:pt x="165" y="60"/>
                  </a:cubicBezTo>
                  <a:cubicBezTo>
                    <a:pt x="165" y="58"/>
                    <a:pt x="165" y="57"/>
                    <a:pt x="165" y="56"/>
                  </a:cubicBezTo>
                  <a:cubicBezTo>
                    <a:pt x="135" y="86"/>
                    <a:pt x="135" y="86"/>
                    <a:pt x="135" y="86"/>
                  </a:cubicBezTo>
                  <a:cubicBezTo>
                    <a:pt x="135" y="86"/>
                    <a:pt x="135" y="86"/>
                    <a:pt x="135" y="86"/>
                  </a:cubicBezTo>
                  <a:cubicBezTo>
                    <a:pt x="135" y="86"/>
                    <a:pt x="135" y="86"/>
                    <a:pt x="135" y="86"/>
                  </a:cubicBezTo>
                  <a:cubicBezTo>
                    <a:pt x="105" y="56"/>
                    <a:pt x="105" y="56"/>
                    <a:pt x="105" y="56"/>
                  </a:cubicBezTo>
                  <a:cubicBezTo>
                    <a:pt x="105" y="57"/>
                    <a:pt x="105" y="58"/>
                    <a:pt x="104" y="60"/>
                  </a:cubicBezTo>
                  <a:cubicBezTo>
                    <a:pt x="104" y="61"/>
                    <a:pt x="104" y="62"/>
                    <a:pt x="104" y="63"/>
                  </a:cubicBezTo>
                  <a:cubicBezTo>
                    <a:pt x="102" y="69"/>
                    <a:pt x="97" y="74"/>
                    <a:pt x="93" y="77"/>
                  </a:cubicBezTo>
                  <a:cubicBezTo>
                    <a:pt x="92" y="78"/>
                    <a:pt x="92" y="78"/>
                    <a:pt x="91" y="78"/>
                  </a:cubicBezTo>
                  <a:cubicBezTo>
                    <a:pt x="88" y="79"/>
                    <a:pt x="84" y="79"/>
                    <a:pt x="82" y="82"/>
                  </a:cubicBezTo>
                  <a:cubicBezTo>
                    <a:pt x="81" y="83"/>
                    <a:pt x="82" y="85"/>
                    <a:pt x="82" y="86"/>
                  </a:cubicBezTo>
                  <a:cubicBezTo>
                    <a:pt x="83" y="87"/>
                    <a:pt x="83" y="87"/>
                    <a:pt x="83" y="88"/>
                  </a:cubicBezTo>
                  <a:cubicBezTo>
                    <a:pt x="85" y="91"/>
                    <a:pt x="89" y="90"/>
                    <a:pt x="91" y="88"/>
                  </a:cubicBezTo>
                  <a:cubicBezTo>
                    <a:pt x="94" y="86"/>
                    <a:pt x="97" y="83"/>
                    <a:pt x="100" y="83"/>
                  </a:cubicBezTo>
                  <a:cubicBezTo>
                    <a:pt x="101" y="83"/>
                    <a:pt x="101" y="83"/>
                    <a:pt x="101" y="83"/>
                  </a:cubicBezTo>
                  <a:cubicBezTo>
                    <a:pt x="107" y="82"/>
                    <a:pt x="110" y="86"/>
                    <a:pt x="110" y="86"/>
                  </a:cubicBezTo>
                  <a:cubicBezTo>
                    <a:pt x="110" y="85"/>
                    <a:pt x="110" y="84"/>
                    <a:pt x="111" y="84"/>
                  </a:cubicBezTo>
                  <a:cubicBezTo>
                    <a:pt x="111" y="83"/>
                    <a:pt x="111" y="83"/>
                    <a:pt x="111" y="82"/>
                  </a:cubicBezTo>
                  <a:cubicBezTo>
                    <a:pt x="111" y="81"/>
                    <a:pt x="111" y="81"/>
                    <a:pt x="111" y="80"/>
                  </a:cubicBezTo>
                  <a:cubicBezTo>
                    <a:pt x="111" y="80"/>
                    <a:pt x="111" y="79"/>
                    <a:pt x="112" y="79"/>
                  </a:cubicBezTo>
                  <a:cubicBezTo>
                    <a:pt x="112" y="78"/>
                    <a:pt x="112" y="78"/>
                    <a:pt x="113" y="78"/>
                  </a:cubicBezTo>
                  <a:cubicBezTo>
                    <a:pt x="114" y="76"/>
                    <a:pt x="116" y="76"/>
                    <a:pt x="118" y="76"/>
                  </a:cubicBezTo>
                  <a:cubicBezTo>
                    <a:pt x="118" y="76"/>
                    <a:pt x="119" y="76"/>
                    <a:pt x="119" y="76"/>
                  </a:cubicBezTo>
                  <a:cubicBezTo>
                    <a:pt x="120" y="77"/>
                    <a:pt x="120" y="77"/>
                    <a:pt x="121" y="77"/>
                  </a:cubicBezTo>
                  <a:cubicBezTo>
                    <a:pt x="126" y="79"/>
                    <a:pt x="130" y="85"/>
                    <a:pt x="131" y="91"/>
                  </a:cubicBezTo>
                  <a:cubicBezTo>
                    <a:pt x="131" y="92"/>
                    <a:pt x="131" y="93"/>
                    <a:pt x="131" y="93"/>
                  </a:cubicBezTo>
                  <a:cubicBezTo>
                    <a:pt x="131" y="95"/>
                    <a:pt x="131" y="96"/>
                    <a:pt x="131" y="98"/>
                  </a:cubicBezTo>
                  <a:cubicBezTo>
                    <a:pt x="131" y="99"/>
                    <a:pt x="131" y="99"/>
                    <a:pt x="131" y="100"/>
                  </a:cubicBezTo>
                  <a:cubicBezTo>
                    <a:pt x="130" y="102"/>
                    <a:pt x="130" y="104"/>
                    <a:pt x="128" y="106"/>
                  </a:cubicBezTo>
                  <a:cubicBezTo>
                    <a:pt x="128" y="101"/>
                    <a:pt x="128" y="96"/>
                    <a:pt x="124" y="93"/>
                  </a:cubicBezTo>
                  <a:cubicBezTo>
                    <a:pt x="123" y="92"/>
                    <a:pt x="123" y="92"/>
                    <a:pt x="122" y="92"/>
                  </a:cubicBezTo>
                  <a:cubicBezTo>
                    <a:pt x="121" y="92"/>
                    <a:pt x="120" y="93"/>
                    <a:pt x="120" y="93"/>
                  </a:cubicBezTo>
                  <a:cubicBezTo>
                    <a:pt x="117" y="100"/>
                    <a:pt x="122" y="107"/>
                    <a:pt x="126" y="112"/>
                  </a:cubicBezTo>
                  <a:cubicBezTo>
                    <a:pt x="126" y="112"/>
                    <a:pt x="127" y="112"/>
                    <a:pt x="127" y="113"/>
                  </a:cubicBezTo>
                  <a:cubicBezTo>
                    <a:pt x="128" y="113"/>
                    <a:pt x="128" y="114"/>
                    <a:pt x="128" y="114"/>
                  </a:cubicBezTo>
                  <a:cubicBezTo>
                    <a:pt x="129" y="115"/>
                    <a:pt x="129" y="115"/>
                    <a:pt x="129" y="116"/>
                  </a:cubicBezTo>
                  <a:cubicBezTo>
                    <a:pt x="129" y="116"/>
                    <a:pt x="130" y="117"/>
                    <a:pt x="130" y="118"/>
                  </a:cubicBezTo>
                  <a:cubicBezTo>
                    <a:pt x="131" y="121"/>
                    <a:pt x="132" y="124"/>
                    <a:pt x="131" y="127"/>
                  </a:cubicBezTo>
                  <a:cubicBezTo>
                    <a:pt x="131" y="125"/>
                    <a:pt x="130" y="124"/>
                    <a:pt x="128" y="122"/>
                  </a:cubicBezTo>
                  <a:cubicBezTo>
                    <a:pt x="128" y="122"/>
                    <a:pt x="128" y="121"/>
                    <a:pt x="127" y="121"/>
                  </a:cubicBezTo>
                  <a:cubicBezTo>
                    <a:pt x="126" y="120"/>
                    <a:pt x="125" y="119"/>
                    <a:pt x="124" y="119"/>
                  </a:cubicBezTo>
                  <a:cubicBezTo>
                    <a:pt x="124" y="118"/>
                    <a:pt x="123" y="118"/>
                    <a:pt x="123" y="118"/>
                  </a:cubicBezTo>
                  <a:cubicBezTo>
                    <a:pt x="121" y="116"/>
                    <a:pt x="120" y="115"/>
                    <a:pt x="118" y="114"/>
                  </a:cubicBezTo>
                  <a:cubicBezTo>
                    <a:pt x="118" y="113"/>
                    <a:pt x="117" y="113"/>
                    <a:pt x="117" y="112"/>
                  </a:cubicBezTo>
                  <a:cubicBezTo>
                    <a:pt x="116" y="111"/>
                    <a:pt x="115" y="110"/>
                    <a:pt x="115" y="109"/>
                  </a:cubicBezTo>
                  <a:cubicBezTo>
                    <a:pt x="114" y="109"/>
                    <a:pt x="114" y="108"/>
                    <a:pt x="114" y="108"/>
                  </a:cubicBezTo>
                  <a:cubicBezTo>
                    <a:pt x="113" y="107"/>
                    <a:pt x="113" y="106"/>
                    <a:pt x="112" y="105"/>
                  </a:cubicBezTo>
                  <a:cubicBezTo>
                    <a:pt x="112" y="104"/>
                    <a:pt x="112" y="104"/>
                    <a:pt x="111" y="103"/>
                  </a:cubicBezTo>
                  <a:cubicBezTo>
                    <a:pt x="111" y="103"/>
                    <a:pt x="111" y="102"/>
                    <a:pt x="110" y="102"/>
                  </a:cubicBezTo>
                  <a:cubicBezTo>
                    <a:pt x="110" y="101"/>
                    <a:pt x="110" y="101"/>
                    <a:pt x="109" y="100"/>
                  </a:cubicBezTo>
                  <a:cubicBezTo>
                    <a:pt x="108" y="98"/>
                    <a:pt x="106" y="97"/>
                    <a:pt x="103" y="97"/>
                  </a:cubicBezTo>
                  <a:cubicBezTo>
                    <a:pt x="103" y="97"/>
                    <a:pt x="102" y="98"/>
                    <a:pt x="102" y="98"/>
                  </a:cubicBezTo>
                  <a:cubicBezTo>
                    <a:pt x="100" y="98"/>
                    <a:pt x="99" y="99"/>
                    <a:pt x="99" y="99"/>
                  </a:cubicBezTo>
                  <a:cubicBezTo>
                    <a:pt x="98" y="101"/>
                    <a:pt x="97" y="102"/>
                    <a:pt x="97" y="103"/>
                  </a:cubicBezTo>
                  <a:cubicBezTo>
                    <a:pt x="97" y="103"/>
                    <a:pt x="97" y="104"/>
                    <a:pt x="97" y="104"/>
                  </a:cubicBezTo>
                  <a:cubicBezTo>
                    <a:pt x="97" y="108"/>
                    <a:pt x="100" y="111"/>
                    <a:pt x="103" y="113"/>
                  </a:cubicBezTo>
                  <a:cubicBezTo>
                    <a:pt x="104" y="113"/>
                    <a:pt x="106" y="114"/>
                    <a:pt x="107" y="114"/>
                  </a:cubicBezTo>
                  <a:cubicBezTo>
                    <a:pt x="107" y="115"/>
                    <a:pt x="108" y="115"/>
                    <a:pt x="108" y="115"/>
                  </a:cubicBezTo>
                  <a:cubicBezTo>
                    <a:pt x="110" y="116"/>
                    <a:pt x="111" y="117"/>
                    <a:pt x="112" y="118"/>
                  </a:cubicBezTo>
                  <a:cubicBezTo>
                    <a:pt x="112" y="118"/>
                    <a:pt x="113" y="118"/>
                    <a:pt x="113" y="119"/>
                  </a:cubicBezTo>
                  <a:cubicBezTo>
                    <a:pt x="114" y="120"/>
                    <a:pt x="115" y="121"/>
                    <a:pt x="116" y="123"/>
                  </a:cubicBezTo>
                  <a:cubicBezTo>
                    <a:pt x="116" y="123"/>
                    <a:pt x="116" y="124"/>
                    <a:pt x="116" y="125"/>
                  </a:cubicBezTo>
                  <a:cubicBezTo>
                    <a:pt x="117" y="126"/>
                    <a:pt x="117" y="127"/>
                    <a:pt x="117" y="127"/>
                  </a:cubicBezTo>
                  <a:cubicBezTo>
                    <a:pt x="113" y="122"/>
                    <a:pt x="105" y="121"/>
                    <a:pt x="105" y="121"/>
                  </a:cubicBezTo>
                  <a:cubicBezTo>
                    <a:pt x="93" y="120"/>
                    <a:pt x="88" y="108"/>
                    <a:pt x="88" y="108"/>
                  </a:cubicBezTo>
                  <a:cubicBezTo>
                    <a:pt x="85" y="104"/>
                    <a:pt x="83" y="102"/>
                    <a:pt x="82" y="101"/>
                  </a:cubicBezTo>
                  <a:close/>
                  <a:moveTo>
                    <a:pt x="115" y="54"/>
                  </a:moveTo>
                  <a:cubicBezTo>
                    <a:pt x="115" y="53"/>
                    <a:pt x="115" y="53"/>
                    <a:pt x="114" y="52"/>
                  </a:cubicBezTo>
                  <a:cubicBezTo>
                    <a:pt x="113" y="51"/>
                    <a:pt x="112" y="51"/>
                    <a:pt x="111" y="52"/>
                  </a:cubicBezTo>
                  <a:cubicBezTo>
                    <a:pt x="110" y="53"/>
                    <a:pt x="110" y="53"/>
                    <a:pt x="110" y="54"/>
                  </a:cubicBezTo>
                  <a:cubicBezTo>
                    <a:pt x="110" y="55"/>
                    <a:pt x="110" y="55"/>
                    <a:pt x="111" y="56"/>
                  </a:cubicBezTo>
                  <a:cubicBezTo>
                    <a:pt x="112" y="57"/>
                    <a:pt x="113" y="57"/>
                    <a:pt x="114" y="56"/>
                  </a:cubicBezTo>
                  <a:cubicBezTo>
                    <a:pt x="115" y="55"/>
                    <a:pt x="115" y="55"/>
                    <a:pt x="115" y="54"/>
                  </a:cubicBezTo>
                  <a:close/>
                  <a:moveTo>
                    <a:pt x="120" y="58"/>
                  </a:moveTo>
                  <a:cubicBezTo>
                    <a:pt x="119" y="57"/>
                    <a:pt x="117" y="57"/>
                    <a:pt x="116" y="58"/>
                  </a:cubicBezTo>
                  <a:cubicBezTo>
                    <a:pt x="115" y="59"/>
                    <a:pt x="115" y="60"/>
                    <a:pt x="116" y="61"/>
                  </a:cubicBezTo>
                  <a:cubicBezTo>
                    <a:pt x="117" y="62"/>
                    <a:pt x="119" y="62"/>
                    <a:pt x="120" y="61"/>
                  </a:cubicBezTo>
                  <a:cubicBezTo>
                    <a:pt x="121" y="60"/>
                    <a:pt x="121" y="59"/>
                    <a:pt x="120" y="58"/>
                  </a:cubicBezTo>
                  <a:close/>
                  <a:moveTo>
                    <a:pt x="125" y="41"/>
                  </a:moveTo>
                  <a:cubicBezTo>
                    <a:pt x="126" y="42"/>
                    <a:pt x="126" y="44"/>
                    <a:pt x="125" y="45"/>
                  </a:cubicBezTo>
                  <a:cubicBezTo>
                    <a:pt x="124" y="46"/>
                    <a:pt x="123" y="46"/>
                    <a:pt x="122" y="45"/>
                  </a:cubicBezTo>
                  <a:cubicBezTo>
                    <a:pt x="121" y="44"/>
                    <a:pt x="121" y="42"/>
                    <a:pt x="122" y="41"/>
                  </a:cubicBezTo>
                  <a:cubicBezTo>
                    <a:pt x="123" y="40"/>
                    <a:pt x="124" y="40"/>
                    <a:pt x="125" y="41"/>
                  </a:cubicBezTo>
                  <a:close/>
                  <a:moveTo>
                    <a:pt x="120" y="47"/>
                  </a:moveTo>
                  <a:cubicBezTo>
                    <a:pt x="119" y="46"/>
                    <a:pt x="117" y="46"/>
                    <a:pt x="116" y="47"/>
                  </a:cubicBezTo>
                  <a:cubicBezTo>
                    <a:pt x="115" y="48"/>
                    <a:pt x="115" y="49"/>
                    <a:pt x="116" y="50"/>
                  </a:cubicBezTo>
                  <a:cubicBezTo>
                    <a:pt x="117" y="51"/>
                    <a:pt x="119" y="51"/>
                    <a:pt x="120" y="50"/>
                  </a:cubicBezTo>
                  <a:cubicBezTo>
                    <a:pt x="121" y="49"/>
                    <a:pt x="121" y="48"/>
                    <a:pt x="120" y="47"/>
                  </a:cubicBezTo>
                  <a:close/>
                  <a:moveTo>
                    <a:pt x="131" y="36"/>
                  </a:moveTo>
                  <a:cubicBezTo>
                    <a:pt x="130" y="35"/>
                    <a:pt x="128" y="35"/>
                    <a:pt x="127" y="36"/>
                  </a:cubicBezTo>
                  <a:cubicBezTo>
                    <a:pt x="126" y="37"/>
                    <a:pt x="126" y="38"/>
                    <a:pt x="127" y="39"/>
                  </a:cubicBezTo>
                  <a:cubicBezTo>
                    <a:pt x="128" y="40"/>
                    <a:pt x="130" y="40"/>
                    <a:pt x="131" y="39"/>
                  </a:cubicBezTo>
                  <a:cubicBezTo>
                    <a:pt x="132" y="38"/>
                    <a:pt x="132" y="37"/>
                    <a:pt x="131" y="36"/>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flipV="1">
            <a:off x="6777206" y="2437738"/>
            <a:ext cx="4037006" cy="652262"/>
            <a:chOff x="6457950" y="1171672"/>
            <a:chExt cx="4419600" cy="714078"/>
          </a:xfrm>
        </p:grpSpPr>
        <p:cxnSp>
          <p:nvCxnSpPr>
            <p:cNvPr id="25" name="直接连接符 24"/>
            <p:cNvCxnSpPr/>
            <p:nvPr/>
          </p:nvCxnSpPr>
          <p:spPr>
            <a:xfrm>
              <a:off x="6457950" y="1880936"/>
              <a:ext cx="44196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Freeform 70"/>
            <p:cNvSpPr>
              <a:spLocks noEditPoints="1"/>
            </p:cNvSpPr>
            <p:nvPr/>
          </p:nvSpPr>
          <p:spPr bwMode="auto">
            <a:xfrm>
              <a:off x="7919411" y="1171672"/>
              <a:ext cx="1496678" cy="714078"/>
            </a:xfrm>
            <a:custGeom>
              <a:avLst/>
              <a:gdLst>
                <a:gd name="T0" fmla="*/ 144 w 269"/>
                <a:gd name="T1" fmla="*/ 41 h 128"/>
                <a:gd name="T2" fmla="*/ 133 w 269"/>
                <a:gd name="T3" fmla="*/ 78 h 128"/>
                <a:gd name="T4" fmla="*/ 150 w 269"/>
                <a:gd name="T5" fmla="*/ 47 h 128"/>
                <a:gd name="T6" fmla="*/ 137 w 269"/>
                <a:gd name="T7" fmla="*/ 34 h 128"/>
                <a:gd name="T8" fmla="*/ 144 w 269"/>
                <a:gd name="T9" fmla="*/ 67 h 128"/>
                <a:gd name="T10" fmla="*/ 135 w 269"/>
                <a:gd name="T11" fmla="*/ 66 h 128"/>
                <a:gd name="T12" fmla="*/ 135 w 269"/>
                <a:gd name="T13" fmla="*/ 41 h 128"/>
                <a:gd name="T14" fmla="*/ 135 w 269"/>
                <a:gd name="T15" fmla="*/ 70 h 128"/>
                <a:gd name="T16" fmla="*/ 153 w 269"/>
                <a:gd name="T17" fmla="*/ 61 h 128"/>
                <a:gd name="T18" fmla="*/ 159 w 269"/>
                <a:gd name="T19" fmla="*/ 54 h 128"/>
                <a:gd name="T20" fmla="*/ 131 w 269"/>
                <a:gd name="T21" fmla="*/ 72 h 128"/>
                <a:gd name="T22" fmla="*/ 107 w 269"/>
                <a:gd name="T23" fmla="*/ 54 h 128"/>
                <a:gd name="T24" fmla="*/ 135 w 269"/>
                <a:gd name="T25" fmla="*/ 81 h 128"/>
                <a:gd name="T26" fmla="*/ 80 w 269"/>
                <a:gd name="T27" fmla="*/ 100 h 128"/>
                <a:gd name="T28" fmla="*/ 83 w 269"/>
                <a:gd name="T29" fmla="*/ 116 h 128"/>
                <a:gd name="T30" fmla="*/ 82 w 269"/>
                <a:gd name="T31" fmla="*/ 123 h 128"/>
                <a:gd name="T32" fmla="*/ 48 w 269"/>
                <a:gd name="T33" fmla="*/ 117 h 128"/>
                <a:gd name="T34" fmla="*/ 15 w 269"/>
                <a:gd name="T35" fmla="*/ 122 h 128"/>
                <a:gd name="T36" fmla="*/ 18 w 269"/>
                <a:gd name="T37" fmla="*/ 114 h 128"/>
                <a:gd name="T38" fmla="*/ 24 w 269"/>
                <a:gd name="T39" fmla="*/ 110 h 128"/>
                <a:gd name="T40" fmla="*/ 58 w 269"/>
                <a:gd name="T41" fmla="*/ 90 h 128"/>
                <a:gd name="T42" fmla="*/ 63 w 269"/>
                <a:gd name="T43" fmla="*/ 97 h 128"/>
                <a:gd name="T44" fmla="*/ 80 w 269"/>
                <a:gd name="T45" fmla="*/ 52 h 128"/>
                <a:gd name="T46" fmla="*/ 90 w 269"/>
                <a:gd name="T47" fmla="*/ 55 h 128"/>
                <a:gd name="T48" fmla="*/ 126 w 269"/>
                <a:gd name="T49" fmla="*/ 0 h 128"/>
                <a:gd name="T50" fmla="*/ 135 w 269"/>
                <a:gd name="T51" fmla="*/ 22 h 128"/>
                <a:gd name="T52" fmla="*/ 160 w 269"/>
                <a:gd name="T53" fmla="*/ 25 h 128"/>
                <a:gd name="T54" fmla="*/ 188 w 269"/>
                <a:gd name="T55" fmla="*/ 64 h 128"/>
                <a:gd name="T56" fmla="*/ 192 w 269"/>
                <a:gd name="T57" fmla="*/ 53 h 128"/>
                <a:gd name="T58" fmla="*/ 209 w 269"/>
                <a:gd name="T59" fmla="*/ 99 h 128"/>
                <a:gd name="T60" fmla="*/ 227 w 269"/>
                <a:gd name="T61" fmla="*/ 85 h 128"/>
                <a:gd name="T62" fmla="*/ 255 w 269"/>
                <a:gd name="T63" fmla="*/ 116 h 128"/>
                <a:gd name="T64" fmla="*/ 251 w 269"/>
                <a:gd name="T65" fmla="*/ 111 h 128"/>
                <a:gd name="T66" fmla="*/ 269 w 269"/>
                <a:gd name="T67" fmla="*/ 126 h 128"/>
                <a:gd name="T68" fmla="*/ 214 w 269"/>
                <a:gd name="T69" fmla="*/ 116 h 128"/>
                <a:gd name="T70" fmla="*/ 189 w 269"/>
                <a:gd name="T71" fmla="*/ 123 h 128"/>
                <a:gd name="T72" fmla="*/ 186 w 269"/>
                <a:gd name="T73" fmla="*/ 114 h 128"/>
                <a:gd name="T74" fmla="*/ 182 w 269"/>
                <a:gd name="T75" fmla="*/ 108 h 128"/>
                <a:gd name="T76" fmla="*/ 161 w 269"/>
                <a:gd name="T77" fmla="*/ 115 h 128"/>
                <a:gd name="T78" fmla="*/ 166 w 269"/>
                <a:gd name="T79" fmla="*/ 97 h 128"/>
                <a:gd name="T80" fmla="*/ 153 w 269"/>
                <a:gd name="T81" fmla="*/ 112 h 128"/>
                <a:gd name="T82" fmla="*/ 139 w 269"/>
                <a:gd name="T83" fmla="*/ 118 h 128"/>
                <a:gd name="T84" fmla="*/ 145 w 269"/>
                <a:gd name="T85" fmla="*/ 93 h 128"/>
                <a:gd name="T86" fmla="*/ 150 w 269"/>
                <a:gd name="T87" fmla="*/ 76 h 128"/>
                <a:gd name="T88" fmla="*/ 159 w 269"/>
                <a:gd name="T89" fmla="*/ 86 h 128"/>
                <a:gd name="T90" fmla="*/ 178 w 269"/>
                <a:gd name="T91" fmla="*/ 78 h 128"/>
                <a:gd name="T92" fmla="*/ 135 w 269"/>
                <a:gd name="T93" fmla="*/ 86 h 128"/>
                <a:gd name="T94" fmla="*/ 82 w 269"/>
                <a:gd name="T95" fmla="*/ 86 h 128"/>
                <a:gd name="T96" fmla="*/ 111 w 269"/>
                <a:gd name="T97" fmla="*/ 82 h 128"/>
                <a:gd name="T98" fmla="*/ 131 w 269"/>
                <a:gd name="T99" fmla="*/ 91 h 128"/>
                <a:gd name="T100" fmla="*/ 120 w 269"/>
                <a:gd name="T101" fmla="*/ 93 h 128"/>
                <a:gd name="T102" fmla="*/ 128 w 269"/>
                <a:gd name="T103" fmla="*/ 122 h 128"/>
                <a:gd name="T104" fmla="*/ 114 w 269"/>
                <a:gd name="T105" fmla="*/ 108 h 128"/>
                <a:gd name="T106" fmla="*/ 99 w 269"/>
                <a:gd name="T107" fmla="*/ 99 h 128"/>
                <a:gd name="T108" fmla="*/ 113 w 269"/>
                <a:gd name="T109" fmla="*/ 119 h 128"/>
                <a:gd name="T110" fmla="*/ 115 w 269"/>
                <a:gd name="T111" fmla="*/ 54 h 128"/>
                <a:gd name="T112" fmla="*/ 120 w 269"/>
                <a:gd name="T113" fmla="*/ 58 h 128"/>
                <a:gd name="T114" fmla="*/ 122 w 269"/>
                <a:gd name="T115" fmla="*/ 45 h 128"/>
                <a:gd name="T116" fmla="*/ 120 w 269"/>
                <a:gd name="T117"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9" h="128">
                  <a:moveTo>
                    <a:pt x="138" y="39"/>
                  </a:moveTo>
                  <a:cubicBezTo>
                    <a:pt x="139" y="40"/>
                    <a:pt x="141" y="40"/>
                    <a:pt x="142" y="39"/>
                  </a:cubicBezTo>
                  <a:cubicBezTo>
                    <a:pt x="143" y="38"/>
                    <a:pt x="143" y="37"/>
                    <a:pt x="142" y="36"/>
                  </a:cubicBezTo>
                  <a:cubicBezTo>
                    <a:pt x="141" y="35"/>
                    <a:pt x="139" y="35"/>
                    <a:pt x="138" y="36"/>
                  </a:cubicBezTo>
                  <a:cubicBezTo>
                    <a:pt x="137" y="37"/>
                    <a:pt x="137" y="38"/>
                    <a:pt x="138" y="39"/>
                  </a:cubicBezTo>
                  <a:close/>
                  <a:moveTo>
                    <a:pt x="144" y="45"/>
                  </a:moveTo>
                  <a:cubicBezTo>
                    <a:pt x="143" y="44"/>
                    <a:pt x="143" y="42"/>
                    <a:pt x="144" y="41"/>
                  </a:cubicBezTo>
                  <a:cubicBezTo>
                    <a:pt x="145" y="40"/>
                    <a:pt x="147" y="40"/>
                    <a:pt x="148" y="41"/>
                  </a:cubicBezTo>
                  <a:cubicBezTo>
                    <a:pt x="149" y="42"/>
                    <a:pt x="149" y="44"/>
                    <a:pt x="148" y="45"/>
                  </a:cubicBezTo>
                  <a:cubicBezTo>
                    <a:pt x="147" y="46"/>
                    <a:pt x="145" y="46"/>
                    <a:pt x="144" y="45"/>
                  </a:cubicBezTo>
                  <a:close/>
                  <a:moveTo>
                    <a:pt x="137" y="74"/>
                  </a:moveTo>
                  <a:cubicBezTo>
                    <a:pt x="136" y="74"/>
                    <a:pt x="135" y="73"/>
                    <a:pt x="135" y="73"/>
                  </a:cubicBezTo>
                  <a:cubicBezTo>
                    <a:pt x="134" y="73"/>
                    <a:pt x="133" y="74"/>
                    <a:pt x="133" y="74"/>
                  </a:cubicBezTo>
                  <a:cubicBezTo>
                    <a:pt x="132" y="75"/>
                    <a:pt x="132" y="77"/>
                    <a:pt x="133" y="78"/>
                  </a:cubicBezTo>
                  <a:cubicBezTo>
                    <a:pt x="133" y="78"/>
                    <a:pt x="134" y="79"/>
                    <a:pt x="135" y="79"/>
                  </a:cubicBezTo>
                  <a:cubicBezTo>
                    <a:pt x="135" y="79"/>
                    <a:pt x="136" y="78"/>
                    <a:pt x="137" y="78"/>
                  </a:cubicBezTo>
                  <a:cubicBezTo>
                    <a:pt x="138" y="77"/>
                    <a:pt x="138" y="75"/>
                    <a:pt x="137" y="74"/>
                  </a:cubicBezTo>
                  <a:close/>
                  <a:moveTo>
                    <a:pt x="150" y="50"/>
                  </a:moveTo>
                  <a:cubicBezTo>
                    <a:pt x="151" y="51"/>
                    <a:pt x="152" y="51"/>
                    <a:pt x="153" y="50"/>
                  </a:cubicBezTo>
                  <a:cubicBezTo>
                    <a:pt x="154" y="49"/>
                    <a:pt x="154" y="48"/>
                    <a:pt x="153" y="47"/>
                  </a:cubicBezTo>
                  <a:cubicBezTo>
                    <a:pt x="152" y="46"/>
                    <a:pt x="151" y="46"/>
                    <a:pt x="150" y="47"/>
                  </a:cubicBezTo>
                  <a:cubicBezTo>
                    <a:pt x="149" y="48"/>
                    <a:pt x="149" y="49"/>
                    <a:pt x="150" y="50"/>
                  </a:cubicBezTo>
                  <a:close/>
                  <a:moveTo>
                    <a:pt x="137" y="30"/>
                  </a:moveTo>
                  <a:cubicBezTo>
                    <a:pt x="136" y="30"/>
                    <a:pt x="135" y="29"/>
                    <a:pt x="135" y="29"/>
                  </a:cubicBezTo>
                  <a:cubicBezTo>
                    <a:pt x="134" y="29"/>
                    <a:pt x="133" y="30"/>
                    <a:pt x="133" y="30"/>
                  </a:cubicBezTo>
                  <a:cubicBezTo>
                    <a:pt x="132" y="31"/>
                    <a:pt x="132" y="33"/>
                    <a:pt x="133" y="34"/>
                  </a:cubicBezTo>
                  <a:cubicBezTo>
                    <a:pt x="133" y="34"/>
                    <a:pt x="134" y="34"/>
                    <a:pt x="135" y="34"/>
                  </a:cubicBezTo>
                  <a:cubicBezTo>
                    <a:pt x="135" y="34"/>
                    <a:pt x="136" y="34"/>
                    <a:pt x="137" y="34"/>
                  </a:cubicBezTo>
                  <a:cubicBezTo>
                    <a:pt x="138" y="33"/>
                    <a:pt x="138" y="31"/>
                    <a:pt x="137" y="30"/>
                  </a:cubicBezTo>
                  <a:close/>
                  <a:moveTo>
                    <a:pt x="142" y="69"/>
                  </a:moveTo>
                  <a:cubicBezTo>
                    <a:pt x="141" y="68"/>
                    <a:pt x="139" y="68"/>
                    <a:pt x="138" y="69"/>
                  </a:cubicBezTo>
                  <a:cubicBezTo>
                    <a:pt x="137" y="70"/>
                    <a:pt x="137" y="71"/>
                    <a:pt x="138" y="72"/>
                  </a:cubicBezTo>
                  <a:cubicBezTo>
                    <a:pt x="139" y="73"/>
                    <a:pt x="141" y="73"/>
                    <a:pt x="142" y="72"/>
                  </a:cubicBezTo>
                  <a:cubicBezTo>
                    <a:pt x="143" y="71"/>
                    <a:pt x="143" y="70"/>
                    <a:pt x="142" y="69"/>
                  </a:cubicBezTo>
                  <a:close/>
                  <a:moveTo>
                    <a:pt x="144" y="67"/>
                  </a:moveTo>
                  <a:cubicBezTo>
                    <a:pt x="143" y="66"/>
                    <a:pt x="143" y="64"/>
                    <a:pt x="144" y="63"/>
                  </a:cubicBezTo>
                  <a:cubicBezTo>
                    <a:pt x="145" y="62"/>
                    <a:pt x="147" y="62"/>
                    <a:pt x="148" y="63"/>
                  </a:cubicBezTo>
                  <a:cubicBezTo>
                    <a:pt x="149" y="64"/>
                    <a:pt x="149" y="66"/>
                    <a:pt x="148" y="67"/>
                  </a:cubicBezTo>
                  <a:cubicBezTo>
                    <a:pt x="147" y="68"/>
                    <a:pt x="145" y="68"/>
                    <a:pt x="144" y="67"/>
                  </a:cubicBezTo>
                  <a:close/>
                  <a:moveTo>
                    <a:pt x="135" y="66"/>
                  </a:moveTo>
                  <a:cubicBezTo>
                    <a:pt x="135" y="66"/>
                    <a:pt x="135" y="66"/>
                    <a:pt x="135" y="66"/>
                  </a:cubicBezTo>
                  <a:cubicBezTo>
                    <a:pt x="135" y="66"/>
                    <a:pt x="135" y="66"/>
                    <a:pt x="135" y="66"/>
                  </a:cubicBezTo>
                  <a:cubicBezTo>
                    <a:pt x="135" y="66"/>
                    <a:pt x="135" y="66"/>
                    <a:pt x="135" y="66"/>
                  </a:cubicBezTo>
                  <a:cubicBezTo>
                    <a:pt x="135" y="66"/>
                    <a:pt x="135" y="66"/>
                    <a:pt x="135" y="66"/>
                  </a:cubicBezTo>
                  <a:cubicBezTo>
                    <a:pt x="147" y="54"/>
                    <a:pt x="147" y="54"/>
                    <a:pt x="147" y="54"/>
                  </a:cubicBezTo>
                  <a:cubicBezTo>
                    <a:pt x="135" y="41"/>
                    <a:pt x="135" y="41"/>
                    <a:pt x="135" y="41"/>
                  </a:cubicBezTo>
                  <a:cubicBezTo>
                    <a:pt x="135" y="41"/>
                    <a:pt x="135" y="41"/>
                    <a:pt x="135" y="41"/>
                  </a:cubicBezTo>
                  <a:cubicBezTo>
                    <a:pt x="135" y="41"/>
                    <a:pt x="135" y="41"/>
                    <a:pt x="135" y="41"/>
                  </a:cubicBezTo>
                  <a:cubicBezTo>
                    <a:pt x="135" y="41"/>
                    <a:pt x="135" y="41"/>
                    <a:pt x="135" y="41"/>
                  </a:cubicBezTo>
                  <a:cubicBezTo>
                    <a:pt x="135" y="41"/>
                    <a:pt x="135" y="41"/>
                    <a:pt x="135" y="41"/>
                  </a:cubicBezTo>
                  <a:cubicBezTo>
                    <a:pt x="122" y="54"/>
                    <a:pt x="122" y="54"/>
                    <a:pt x="122" y="54"/>
                  </a:cubicBezTo>
                  <a:cubicBezTo>
                    <a:pt x="135" y="66"/>
                    <a:pt x="135" y="66"/>
                    <a:pt x="135" y="66"/>
                  </a:cubicBezTo>
                  <a:close/>
                  <a:moveTo>
                    <a:pt x="151" y="54"/>
                  </a:moveTo>
                  <a:cubicBezTo>
                    <a:pt x="135" y="70"/>
                    <a:pt x="135" y="70"/>
                    <a:pt x="135" y="70"/>
                  </a:cubicBezTo>
                  <a:cubicBezTo>
                    <a:pt x="135" y="70"/>
                    <a:pt x="135" y="70"/>
                    <a:pt x="135" y="70"/>
                  </a:cubicBezTo>
                  <a:cubicBezTo>
                    <a:pt x="135" y="70"/>
                    <a:pt x="135" y="70"/>
                    <a:pt x="135" y="70"/>
                  </a:cubicBezTo>
                  <a:cubicBezTo>
                    <a:pt x="118" y="54"/>
                    <a:pt x="118" y="54"/>
                    <a:pt x="118" y="54"/>
                  </a:cubicBezTo>
                  <a:cubicBezTo>
                    <a:pt x="135" y="37"/>
                    <a:pt x="135" y="37"/>
                    <a:pt x="135" y="37"/>
                  </a:cubicBezTo>
                  <a:cubicBezTo>
                    <a:pt x="135" y="37"/>
                    <a:pt x="135" y="37"/>
                    <a:pt x="135" y="37"/>
                  </a:cubicBezTo>
                  <a:cubicBezTo>
                    <a:pt x="135" y="37"/>
                    <a:pt x="135" y="37"/>
                    <a:pt x="135" y="37"/>
                  </a:cubicBezTo>
                  <a:cubicBezTo>
                    <a:pt x="151" y="54"/>
                    <a:pt x="151" y="54"/>
                    <a:pt x="151" y="54"/>
                  </a:cubicBezTo>
                  <a:close/>
                  <a:moveTo>
                    <a:pt x="150" y="61"/>
                  </a:moveTo>
                  <a:cubicBezTo>
                    <a:pt x="151" y="62"/>
                    <a:pt x="152" y="62"/>
                    <a:pt x="153" y="61"/>
                  </a:cubicBezTo>
                  <a:cubicBezTo>
                    <a:pt x="154" y="60"/>
                    <a:pt x="154" y="59"/>
                    <a:pt x="153" y="58"/>
                  </a:cubicBezTo>
                  <a:cubicBezTo>
                    <a:pt x="152" y="57"/>
                    <a:pt x="151" y="57"/>
                    <a:pt x="150" y="58"/>
                  </a:cubicBezTo>
                  <a:cubicBezTo>
                    <a:pt x="149" y="59"/>
                    <a:pt x="149" y="60"/>
                    <a:pt x="150" y="61"/>
                  </a:cubicBezTo>
                  <a:close/>
                  <a:moveTo>
                    <a:pt x="154" y="54"/>
                  </a:moveTo>
                  <a:cubicBezTo>
                    <a:pt x="154" y="55"/>
                    <a:pt x="155" y="55"/>
                    <a:pt x="155" y="56"/>
                  </a:cubicBezTo>
                  <a:cubicBezTo>
                    <a:pt x="156" y="57"/>
                    <a:pt x="158" y="57"/>
                    <a:pt x="159" y="56"/>
                  </a:cubicBezTo>
                  <a:cubicBezTo>
                    <a:pt x="159" y="55"/>
                    <a:pt x="159" y="55"/>
                    <a:pt x="159" y="54"/>
                  </a:cubicBezTo>
                  <a:cubicBezTo>
                    <a:pt x="159" y="53"/>
                    <a:pt x="159" y="53"/>
                    <a:pt x="159" y="52"/>
                  </a:cubicBezTo>
                  <a:cubicBezTo>
                    <a:pt x="158" y="51"/>
                    <a:pt x="156" y="51"/>
                    <a:pt x="155" y="52"/>
                  </a:cubicBezTo>
                  <a:cubicBezTo>
                    <a:pt x="155" y="53"/>
                    <a:pt x="154" y="53"/>
                    <a:pt x="154" y="54"/>
                  </a:cubicBezTo>
                  <a:close/>
                  <a:moveTo>
                    <a:pt x="131" y="69"/>
                  </a:moveTo>
                  <a:cubicBezTo>
                    <a:pt x="130" y="68"/>
                    <a:pt x="128" y="68"/>
                    <a:pt x="127" y="69"/>
                  </a:cubicBezTo>
                  <a:cubicBezTo>
                    <a:pt x="126" y="70"/>
                    <a:pt x="126" y="71"/>
                    <a:pt x="127" y="72"/>
                  </a:cubicBezTo>
                  <a:cubicBezTo>
                    <a:pt x="128" y="73"/>
                    <a:pt x="130" y="73"/>
                    <a:pt x="131" y="72"/>
                  </a:cubicBezTo>
                  <a:cubicBezTo>
                    <a:pt x="132" y="71"/>
                    <a:pt x="132" y="70"/>
                    <a:pt x="131" y="69"/>
                  </a:cubicBezTo>
                  <a:close/>
                  <a:moveTo>
                    <a:pt x="125" y="63"/>
                  </a:moveTo>
                  <a:cubicBezTo>
                    <a:pt x="126" y="64"/>
                    <a:pt x="126" y="66"/>
                    <a:pt x="125" y="67"/>
                  </a:cubicBezTo>
                  <a:cubicBezTo>
                    <a:pt x="124" y="68"/>
                    <a:pt x="123" y="68"/>
                    <a:pt x="122" y="67"/>
                  </a:cubicBezTo>
                  <a:cubicBezTo>
                    <a:pt x="121" y="66"/>
                    <a:pt x="121" y="64"/>
                    <a:pt x="122" y="63"/>
                  </a:cubicBezTo>
                  <a:cubicBezTo>
                    <a:pt x="123" y="62"/>
                    <a:pt x="124" y="62"/>
                    <a:pt x="125" y="63"/>
                  </a:cubicBezTo>
                  <a:close/>
                  <a:moveTo>
                    <a:pt x="107" y="54"/>
                  </a:moveTo>
                  <a:cubicBezTo>
                    <a:pt x="135" y="26"/>
                    <a:pt x="135" y="26"/>
                    <a:pt x="135" y="26"/>
                  </a:cubicBezTo>
                  <a:cubicBezTo>
                    <a:pt x="135" y="26"/>
                    <a:pt x="135" y="26"/>
                    <a:pt x="135" y="26"/>
                  </a:cubicBezTo>
                  <a:cubicBezTo>
                    <a:pt x="135" y="26"/>
                    <a:pt x="135" y="26"/>
                    <a:pt x="135" y="26"/>
                  </a:cubicBezTo>
                  <a:cubicBezTo>
                    <a:pt x="135" y="26"/>
                    <a:pt x="135" y="26"/>
                    <a:pt x="135" y="26"/>
                  </a:cubicBezTo>
                  <a:cubicBezTo>
                    <a:pt x="135" y="26"/>
                    <a:pt x="135" y="26"/>
                    <a:pt x="135" y="26"/>
                  </a:cubicBezTo>
                  <a:cubicBezTo>
                    <a:pt x="162" y="54"/>
                    <a:pt x="162" y="54"/>
                    <a:pt x="162" y="54"/>
                  </a:cubicBezTo>
                  <a:cubicBezTo>
                    <a:pt x="135" y="81"/>
                    <a:pt x="135" y="81"/>
                    <a:pt x="135" y="81"/>
                  </a:cubicBezTo>
                  <a:cubicBezTo>
                    <a:pt x="135" y="81"/>
                    <a:pt x="135" y="81"/>
                    <a:pt x="135" y="81"/>
                  </a:cubicBezTo>
                  <a:cubicBezTo>
                    <a:pt x="135" y="82"/>
                    <a:pt x="135" y="82"/>
                    <a:pt x="135" y="82"/>
                  </a:cubicBezTo>
                  <a:cubicBezTo>
                    <a:pt x="135" y="81"/>
                    <a:pt x="135" y="81"/>
                    <a:pt x="135" y="81"/>
                  </a:cubicBezTo>
                  <a:cubicBezTo>
                    <a:pt x="135" y="81"/>
                    <a:pt x="135" y="81"/>
                    <a:pt x="135" y="81"/>
                  </a:cubicBezTo>
                  <a:cubicBezTo>
                    <a:pt x="107" y="54"/>
                    <a:pt x="107" y="54"/>
                    <a:pt x="107" y="54"/>
                  </a:cubicBezTo>
                  <a:close/>
                  <a:moveTo>
                    <a:pt x="82" y="101"/>
                  </a:moveTo>
                  <a:cubicBezTo>
                    <a:pt x="81" y="101"/>
                    <a:pt x="81" y="100"/>
                    <a:pt x="80" y="100"/>
                  </a:cubicBezTo>
                  <a:cubicBezTo>
                    <a:pt x="79" y="100"/>
                    <a:pt x="77" y="100"/>
                    <a:pt x="76" y="100"/>
                  </a:cubicBezTo>
                  <a:cubicBezTo>
                    <a:pt x="76" y="100"/>
                    <a:pt x="75" y="101"/>
                    <a:pt x="75" y="101"/>
                  </a:cubicBezTo>
                  <a:cubicBezTo>
                    <a:pt x="74" y="101"/>
                    <a:pt x="74" y="102"/>
                    <a:pt x="74" y="103"/>
                  </a:cubicBezTo>
                  <a:cubicBezTo>
                    <a:pt x="74" y="103"/>
                    <a:pt x="74" y="104"/>
                    <a:pt x="74" y="104"/>
                  </a:cubicBezTo>
                  <a:cubicBezTo>
                    <a:pt x="74" y="110"/>
                    <a:pt x="79" y="112"/>
                    <a:pt x="83" y="114"/>
                  </a:cubicBezTo>
                  <a:cubicBezTo>
                    <a:pt x="84" y="115"/>
                    <a:pt x="85" y="115"/>
                    <a:pt x="85" y="115"/>
                  </a:cubicBezTo>
                  <a:cubicBezTo>
                    <a:pt x="84" y="115"/>
                    <a:pt x="83" y="116"/>
                    <a:pt x="83" y="116"/>
                  </a:cubicBezTo>
                  <a:cubicBezTo>
                    <a:pt x="82" y="116"/>
                    <a:pt x="82" y="117"/>
                    <a:pt x="81" y="117"/>
                  </a:cubicBezTo>
                  <a:cubicBezTo>
                    <a:pt x="76" y="118"/>
                    <a:pt x="71" y="115"/>
                    <a:pt x="68" y="111"/>
                  </a:cubicBezTo>
                  <a:cubicBezTo>
                    <a:pt x="68" y="110"/>
                    <a:pt x="68" y="109"/>
                    <a:pt x="68" y="109"/>
                  </a:cubicBezTo>
                  <a:cubicBezTo>
                    <a:pt x="67" y="110"/>
                    <a:pt x="67" y="110"/>
                    <a:pt x="67" y="111"/>
                  </a:cubicBezTo>
                  <a:cubicBezTo>
                    <a:pt x="67" y="118"/>
                    <a:pt x="74" y="122"/>
                    <a:pt x="80" y="123"/>
                  </a:cubicBezTo>
                  <a:cubicBezTo>
                    <a:pt x="81" y="123"/>
                    <a:pt x="81" y="123"/>
                    <a:pt x="81" y="123"/>
                  </a:cubicBezTo>
                  <a:cubicBezTo>
                    <a:pt x="82" y="123"/>
                    <a:pt x="82" y="123"/>
                    <a:pt x="82" y="123"/>
                  </a:cubicBezTo>
                  <a:cubicBezTo>
                    <a:pt x="82" y="123"/>
                    <a:pt x="81" y="124"/>
                    <a:pt x="80" y="124"/>
                  </a:cubicBezTo>
                  <a:cubicBezTo>
                    <a:pt x="75" y="126"/>
                    <a:pt x="69" y="128"/>
                    <a:pt x="64" y="126"/>
                  </a:cubicBezTo>
                  <a:cubicBezTo>
                    <a:pt x="64" y="126"/>
                    <a:pt x="63" y="125"/>
                    <a:pt x="63" y="125"/>
                  </a:cubicBezTo>
                  <a:cubicBezTo>
                    <a:pt x="62" y="124"/>
                    <a:pt x="61" y="123"/>
                    <a:pt x="60" y="122"/>
                  </a:cubicBezTo>
                  <a:cubicBezTo>
                    <a:pt x="59" y="120"/>
                    <a:pt x="58" y="117"/>
                    <a:pt x="56" y="116"/>
                  </a:cubicBezTo>
                  <a:cubicBezTo>
                    <a:pt x="54" y="114"/>
                    <a:pt x="52" y="114"/>
                    <a:pt x="49" y="116"/>
                  </a:cubicBezTo>
                  <a:cubicBezTo>
                    <a:pt x="49" y="116"/>
                    <a:pt x="49" y="116"/>
                    <a:pt x="48" y="117"/>
                  </a:cubicBezTo>
                  <a:cubicBezTo>
                    <a:pt x="45" y="119"/>
                    <a:pt x="43" y="123"/>
                    <a:pt x="40" y="124"/>
                  </a:cubicBezTo>
                  <a:cubicBezTo>
                    <a:pt x="39" y="125"/>
                    <a:pt x="38" y="125"/>
                    <a:pt x="38" y="125"/>
                  </a:cubicBezTo>
                  <a:cubicBezTo>
                    <a:pt x="33" y="127"/>
                    <a:pt x="28" y="126"/>
                    <a:pt x="24" y="126"/>
                  </a:cubicBezTo>
                  <a:cubicBezTo>
                    <a:pt x="23" y="126"/>
                    <a:pt x="23" y="126"/>
                    <a:pt x="22" y="126"/>
                  </a:cubicBezTo>
                  <a:cubicBezTo>
                    <a:pt x="12" y="126"/>
                    <a:pt x="0" y="126"/>
                    <a:pt x="0" y="126"/>
                  </a:cubicBezTo>
                  <a:cubicBezTo>
                    <a:pt x="9" y="118"/>
                    <a:pt x="14" y="121"/>
                    <a:pt x="14" y="121"/>
                  </a:cubicBezTo>
                  <a:cubicBezTo>
                    <a:pt x="14" y="121"/>
                    <a:pt x="15" y="122"/>
                    <a:pt x="15" y="122"/>
                  </a:cubicBezTo>
                  <a:cubicBezTo>
                    <a:pt x="17" y="122"/>
                    <a:pt x="19" y="122"/>
                    <a:pt x="22" y="121"/>
                  </a:cubicBezTo>
                  <a:cubicBezTo>
                    <a:pt x="24" y="120"/>
                    <a:pt x="26" y="117"/>
                    <a:pt x="25" y="115"/>
                  </a:cubicBezTo>
                  <a:cubicBezTo>
                    <a:pt x="24" y="112"/>
                    <a:pt x="22" y="110"/>
                    <a:pt x="19" y="111"/>
                  </a:cubicBezTo>
                  <a:cubicBezTo>
                    <a:pt x="19" y="111"/>
                    <a:pt x="19" y="111"/>
                    <a:pt x="18" y="111"/>
                  </a:cubicBezTo>
                  <a:cubicBezTo>
                    <a:pt x="18" y="111"/>
                    <a:pt x="18" y="111"/>
                    <a:pt x="18" y="111"/>
                  </a:cubicBezTo>
                  <a:cubicBezTo>
                    <a:pt x="17" y="112"/>
                    <a:pt x="17" y="112"/>
                    <a:pt x="17" y="113"/>
                  </a:cubicBezTo>
                  <a:cubicBezTo>
                    <a:pt x="17" y="114"/>
                    <a:pt x="18" y="114"/>
                    <a:pt x="18" y="114"/>
                  </a:cubicBezTo>
                  <a:cubicBezTo>
                    <a:pt x="18" y="114"/>
                    <a:pt x="19" y="114"/>
                    <a:pt x="19" y="114"/>
                  </a:cubicBezTo>
                  <a:cubicBezTo>
                    <a:pt x="19" y="114"/>
                    <a:pt x="20" y="113"/>
                    <a:pt x="20" y="113"/>
                  </a:cubicBezTo>
                  <a:cubicBezTo>
                    <a:pt x="23" y="114"/>
                    <a:pt x="22" y="117"/>
                    <a:pt x="20" y="117"/>
                  </a:cubicBezTo>
                  <a:cubicBezTo>
                    <a:pt x="20" y="118"/>
                    <a:pt x="20" y="118"/>
                    <a:pt x="20" y="118"/>
                  </a:cubicBezTo>
                  <a:cubicBezTo>
                    <a:pt x="18" y="119"/>
                    <a:pt x="15" y="118"/>
                    <a:pt x="14" y="116"/>
                  </a:cubicBezTo>
                  <a:cubicBezTo>
                    <a:pt x="13" y="113"/>
                    <a:pt x="16" y="109"/>
                    <a:pt x="19" y="109"/>
                  </a:cubicBezTo>
                  <a:cubicBezTo>
                    <a:pt x="21" y="109"/>
                    <a:pt x="22" y="109"/>
                    <a:pt x="24" y="110"/>
                  </a:cubicBezTo>
                  <a:cubicBezTo>
                    <a:pt x="27" y="112"/>
                    <a:pt x="27" y="117"/>
                    <a:pt x="25" y="120"/>
                  </a:cubicBezTo>
                  <a:cubicBezTo>
                    <a:pt x="25" y="120"/>
                    <a:pt x="26" y="120"/>
                    <a:pt x="26" y="120"/>
                  </a:cubicBezTo>
                  <a:cubicBezTo>
                    <a:pt x="36" y="117"/>
                    <a:pt x="34" y="104"/>
                    <a:pt x="34" y="104"/>
                  </a:cubicBezTo>
                  <a:cubicBezTo>
                    <a:pt x="32" y="95"/>
                    <a:pt x="38" y="88"/>
                    <a:pt x="38" y="88"/>
                  </a:cubicBezTo>
                  <a:cubicBezTo>
                    <a:pt x="40" y="87"/>
                    <a:pt x="41" y="86"/>
                    <a:pt x="42" y="85"/>
                  </a:cubicBezTo>
                  <a:cubicBezTo>
                    <a:pt x="43" y="84"/>
                    <a:pt x="44" y="84"/>
                    <a:pt x="44" y="84"/>
                  </a:cubicBezTo>
                  <a:cubicBezTo>
                    <a:pt x="50" y="80"/>
                    <a:pt x="58" y="83"/>
                    <a:pt x="58" y="90"/>
                  </a:cubicBezTo>
                  <a:cubicBezTo>
                    <a:pt x="58" y="88"/>
                    <a:pt x="55" y="87"/>
                    <a:pt x="53" y="88"/>
                  </a:cubicBezTo>
                  <a:cubicBezTo>
                    <a:pt x="51" y="89"/>
                    <a:pt x="50" y="91"/>
                    <a:pt x="49" y="93"/>
                  </a:cubicBezTo>
                  <a:cubicBezTo>
                    <a:pt x="49" y="93"/>
                    <a:pt x="48" y="93"/>
                    <a:pt x="48" y="94"/>
                  </a:cubicBezTo>
                  <a:cubicBezTo>
                    <a:pt x="48" y="95"/>
                    <a:pt x="49" y="96"/>
                    <a:pt x="49" y="97"/>
                  </a:cubicBezTo>
                  <a:cubicBezTo>
                    <a:pt x="52" y="101"/>
                    <a:pt x="57" y="102"/>
                    <a:pt x="60" y="99"/>
                  </a:cubicBezTo>
                  <a:cubicBezTo>
                    <a:pt x="61" y="99"/>
                    <a:pt x="61" y="99"/>
                    <a:pt x="62" y="98"/>
                  </a:cubicBezTo>
                  <a:cubicBezTo>
                    <a:pt x="62" y="98"/>
                    <a:pt x="63" y="97"/>
                    <a:pt x="63" y="97"/>
                  </a:cubicBezTo>
                  <a:cubicBezTo>
                    <a:pt x="63" y="96"/>
                    <a:pt x="64" y="96"/>
                    <a:pt x="64" y="95"/>
                  </a:cubicBezTo>
                  <a:cubicBezTo>
                    <a:pt x="70" y="88"/>
                    <a:pt x="65" y="78"/>
                    <a:pt x="65" y="78"/>
                  </a:cubicBezTo>
                  <a:cubicBezTo>
                    <a:pt x="62" y="70"/>
                    <a:pt x="64" y="65"/>
                    <a:pt x="67" y="61"/>
                  </a:cubicBezTo>
                  <a:cubicBezTo>
                    <a:pt x="67" y="60"/>
                    <a:pt x="68" y="59"/>
                    <a:pt x="68" y="59"/>
                  </a:cubicBezTo>
                  <a:cubicBezTo>
                    <a:pt x="71" y="57"/>
                    <a:pt x="74" y="54"/>
                    <a:pt x="77" y="53"/>
                  </a:cubicBezTo>
                  <a:cubicBezTo>
                    <a:pt x="78" y="53"/>
                    <a:pt x="78" y="53"/>
                    <a:pt x="79" y="53"/>
                  </a:cubicBezTo>
                  <a:cubicBezTo>
                    <a:pt x="79" y="53"/>
                    <a:pt x="80" y="52"/>
                    <a:pt x="80" y="52"/>
                  </a:cubicBezTo>
                  <a:cubicBezTo>
                    <a:pt x="79" y="52"/>
                    <a:pt x="78" y="54"/>
                    <a:pt x="78" y="54"/>
                  </a:cubicBezTo>
                  <a:cubicBezTo>
                    <a:pt x="77" y="55"/>
                    <a:pt x="77" y="55"/>
                    <a:pt x="76" y="56"/>
                  </a:cubicBezTo>
                  <a:cubicBezTo>
                    <a:pt x="74" y="58"/>
                    <a:pt x="75" y="62"/>
                    <a:pt x="78" y="64"/>
                  </a:cubicBezTo>
                  <a:cubicBezTo>
                    <a:pt x="78" y="64"/>
                    <a:pt x="79" y="64"/>
                    <a:pt x="79" y="64"/>
                  </a:cubicBezTo>
                  <a:cubicBezTo>
                    <a:pt x="80" y="64"/>
                    <a:pt x="81" y="64"/>
                    <a:pt x="81" y="64"/>
                  </a:cubicBezTo>
                  <a:cubicBezTo>
                    <a:pt x="85" y="63"/>
                    <a:pt x="88" y="60"/>
                    <a:pt x="89" y="57"/>
                  </a:cubicBezTo>
                  <a:cubicBezTo>
                    <a:pt x="89" y="57"/>
                    <a:pt x="90" y="56"/>
                    <a:pt x="90" y="55"/>
                  </a:cubicBezTo>
                  <a:cubicBezTo>
                    <a:pt x="90" y="55"/>
                    <a:pt x="90" y="54"/>
                    <a:pt x="90" y="53"/>
                  </a:cubicBezTo>
                  <a:cubicBezTo>
                    <a:pt x="90" y="53"/>
                    <a:pt x="90" y="52"/>
                    <a:pt x="90" y="51"/>
                  </a:cubicBezTo>
                  <a:cubicBezTo>
                    <a:pt x="90" y="45"/>
                    <a:pt x="89" y="37"/>
                    <a:pt x="95" y="32"/>
                  </a:cubicBezTo>
                  <a:cubicBezTo>
                    <a:pt x="95" y="32"/>
                    <a:pt x="96" y="32"/>
                    <a:pt x="96" y="32"/>
                  </a:cubicBezTo>
                  <a:cubicBezTo>
                    <a:pt x="102" y="26"/>
                    <a:pt x="109" y="25"/>
                    <a:pt x="109" y="25"/>
                  </a:cubicBezTo>
                  <a:cubicBezTo>
                    <a:pt x="113" y="25"/>
                    <a:pt x="118" y="22"/>
                    <a:pt x="118" y="22"/>
                  </a:cubicBezTo>
                  <a:cubicBezTo>
                    <a:pt x="130" y="13"/>
                    <a:pt x="126" y="0"/>
                    <a:pt x="126" y="0"/>
                  </a:cubicBezTo>
                  <a:cubicBezTo>
                    <a:pt x="146" y="24"/>
                    <a:pt x="112" y="34"/>
                    <a:pt x="112" y="34"/>
                  </a:cubicBezTo>
                  <a:cubicBezTo>
                    <a:pt x="109" y="35"/>
                    <a:pt x="107" y="37"/>
                    <a:pt x="106" y="39"/>
                  </a:cubicBezTo>
                  <a:cubicBezTo>
                    <a:pt x="105" y="40"/>
                    <a:pt x="105" y="41"/>
                    <a:pt x="105" y="41"/>
                  </a:cubicBezTo>
                  <a:cubicBezTo>
                    <a:pt x="104" y="45"/>
                    <a:pt x="104" y="48"/>
                    <a:pt x="105" y="52"/>
                  </a:cubicBezTo>
                  <a:cubicBezTo>
                    <a:pt x="135" y="22"/>
                    <a:pt x="135" y="22"/>
                    <a:pt x="135" y="22"/>
                  </a:cubicBezTo>
                  <a:cubicBezTo>
                    <a:pt x="135" y="22"/>
                    <a:pt x="135" y="22"/>
                    <a:pt x="135" y="22"/>
                  </a:cubicBezTo>
                  <a:cubicBezTo>
                    <a:pt x="135" y="22"/>
                    <a:pt x="135" y="22"/>
                    <a:pt x="135" y="22"/>
                  </a:cubicBezTo>
                  <a:cubicBezTo>
                    <a:pt x="165" y="52"/>
                    <a:pt x="165" y="52"/>
                    <a:pt x="165" y="52"/>
                  </a:cubicBezTo>
                  <a:cubicBezTo>
                    <a:pt x="165" y="48"/>
                    <a:pt x="166" y="45"/>
                    <a:pt x="165" y="41"/>
                  </a:cubicBezTo>
                  <a:cubicBezTo>
                    <a:pt x="164" y="41"/>
                    <a:pt x="164" y="40"/>
                    <a:pt x="164" y="39"/>
                  </a:cubicBezTo>
                  <a:cubicBezTo>
                    <a:pt x="162" y="37"/>
                    <a:pt x="160" y="35"/>
                    <a:pt x="157" y="34"/>
                  </a:cubicBezTo>
                  <a:cubicBezTo>
                    <a:pt x="157" y="34"/>
                    <a:pt x="123" y="24"/>
                    <a:pt x="143" y="0"/>
                  </a:cubicBezTo>
                  <a:cubicBezTo>
                    <a:pt x="143" y="0"/>
                    <a:pt x="140" y="13"/>
                    <a:pt x="151" y="22"/>
                  </a:cubicBezTo>
                  <a:cubicBezTo>
                    <a:pt x="151" y="22"/>
                    <a:pt x="156" y="25"/>
                    <a:pt x="160" y="25"/>
                  </a:cubicBezTo>
                  <a:cubicBezTo>
                    <a:pt x="160" y="25"/>
                    <a:pt x="168" y="26"/>
                    <a:pt x="174" y="32"/>
                  </a:cubicBezTo>
                  <a:cubicBezTo>
                    <a:pt x="174" y="32"/>
                    <a:pt x="174" y="32"/>
                    <a:pt x="174" y="32"/>
                  </a:cubicBezTo>
                  <a:cubicBezTo>
                    <a:pt x="180" y="37"/>
                    <a:pt x="180" y="45"/>
                    <a:pt x="179" y="51"/>
                  </a:cubicBezTo>
                  <a:cubicBezTo>
                    <a:pt x="179" y="52"/>
                    <a:pt x="179" y="53"/>
                    <a:pt x="179" y="53"/>
                  </a:cubicBezTo>
                  <a:cubicBezTo>
                    <a:pt x="179" y="54"/>
                    <a:pt x="180" y="55"/>
                    <a:pt x="180" y="55"/>
                  </a:cubicBezTo>
                  <a:cubicBezTo>
                    <a:pt x="180" y="56"/>
                    <a:pt x="180" y="57"/>
                    <a:pt x="180" y="57"/>
                  </a:cubicBezTo>
                  <a:cubicBezTo>
                    <a:pt x="182" y="60"/>
                    <a:pt x="184" y="63"/>
                    <a:pt x="188" y="64"/>
                  </a:cubicBezTo>
                  <a:cubicBezTo>
                    <a:pt x="189" y="64"/>
                    <a:pt x="189" y="64"/>
                    <a:pt x="190" y="64"/>
                  </a:cubicBezTo>
                  <a:cubicBezTo>
                    <a:pt x="191" y="64"/>
                    <a:pt x="191" y="64"/>
                    <a:pt x="192" y="64"/>
                  </a:cubicBezTo>
                  <a:cubicBezTo>
                    <a:pt x="194" y="62"/>
                    <a:pt x="195" y="58"/>
                    <a:pt x="193" y="56"/>
                  </a:cubicBezTo>
                  <a:cubicBezTo>
                    <a:pt x="193" y="55"/>
                    <a:pt x="192" y="55"/>
                    <a:pt x="192" y="54"/>
                  </a:cubicBezTo>
                  <a:cubicBezTo>
                    <a:pt x="191" y="54"/>
                    <a:pt x="190" y="52"/>
                    <a:pt x="189" y="52"/>
                  </a:cubicBezTo>
                  <a:cubicBezTo>
                    <a:pt x="189" y="52"/>
                    <a:pt x="190" y="53"/>
                    <a:pt x="191" y="53"/>
                  </a:cubicBezTo>
                  <a:cubicBezTo>
                    <a:pt x="191" y="53"/>
                    <a:pt x="192" y="53"/>
                    <a:pt x="192" y="53"/>
                  </a:cubicBezTo>
                  <a:cubicBezTo>
                    <a:pt x="195" y="54"/>
                    <a:pt x="198" y="57"/>
                    <a:pt x="201" y="59"/>
                  </a:cubicBezTo>
                  <a:cubicBezTo>
                    <a:pt x="201" y="59"/>
                    <a:pt x="202" y="60"/>
                    <a:pt x="202" y="61"/>
                  </a:cubicBezTo>
                  <a:cubicBezTo>
                    <a:pt x="205" y="65"/>
                    <a:pt x="207" y="70"/>
                    <a:pt x="205" y="78"/>
                  </a:cubicBezTo>
                  <a:cubicBezTo>
                    <a:pt x="205" y="78"/>
                    <a:pt x="200" y="88"/>
                    <a:pt x="205" y="95"/>
                  </a:cubicBezTo>
                  <a:cubicBezTo>
                    <a:pt x="206" y="96"/>
                    <a:pt x="206" y="96"/>
                    <a:pt x="206" y="97"/>
                  </a:cubicBezTo>
                  <a:cubicBezTo>
                    <a:pt x="207" y="97"/>
                    <a:pt x="207" y="98"/>
                    <a:pt x="208" y="98"/>
                  </a:cubicBezTo>
                  <a:cubicBezTo>
                    <a:pt x="208" y="99"/>
                    <a:pt x="208" y="99"/>
                    <a:pt x="209" y="99"/>
                  </a:cubicBezTo>
                  <a:cubicBezTo>
                    <a:pt x="213" y="102"/>
                    <a:pt x="218" y="101"/>
                    <a:pt x="220" y="97"/>
                  </a:cubicBezTo>
                  <a:cubicBezTo>
                    <a:pt x="221" y="96"/>
                    <a:pt x="221" y="95"/>
                    <a:pt x="221" y="94"/>
                  </a:cubicBezTo>
                  <a:cubicBezTo>
                    <a:pt x="221" y="93"/>
                    <a:pt x="221" y="93"/>
                    <a:pt x="221" y="93"/>
                  </a:cubicBezTo>
                  <a:cubicBezTo>
                    <a:pt x="220" y="91"/>
                    <a:pt x="219" y="89"/>
                    <a:pt x="217" y="88"/>
                  </a:cubicBezTo>
                  <a:cubicBezTo>
                    <a:pt x="215" y="87"/>
                    <a:pt x="212" y="88"/>
                    <a:pt x="211" y="90"/>
                  </a:cubicBezTo>
                  <a:cubicBezTo>
                    <a:pt x="211" y="83"/>
                    <a:pt x="220" y="80"/>
                    <a:pt x="225" y="84"/>
                  </a:cubicBezTo>
                  <a:cubicBezTo>
                    <a:pt x="226" y="84"/>
                    <a:pt x="226" y="84"/>
                    <a:pt x="227" y="85"/>
                  </a:cubicBezTo>
                  <a:cubicBezTo>
                    <a:pt x="228" y="86"/>
                    <a:pt x="230" y="87"/>
                    <a:pt x="231" y="88"/>
                  </a:cubicBezTo>
                  <a:cubicBezTo>
                    <a:pt x="231" y="88"/>
                    <a:pt x="237" y="95"/>
                    <a:pt x="235" y="104"/>
                  </a:cubicBezTo>
                  <a:cubicBezTo>
                    <a:pt x="235" y="104"/>
                    <a:pt x="233" y="117"/>
                    <a:pt x="243" y="120"/>
                  </a:cubicBezTo>
                  <a:cubicBezTo>
                    <a:pt x="244" y="120"/>
                    <a:pt x="244" y="120"/>
                    <a:pt x="244" y="120"/>
                  </a:cubicBezTo>
                  <a:cubicBezTo>
                    <a:pt x="242" y="117"/>
                    <a:pt x="242" y="112"/>
                    <a:pt x="246" y="110"/>
                  </a:cubicBezTo>
                  <a:cubicBezTo>
                    <a:pt x="247" y="109"/>
                    <a:pt x="249" y="109"/>
                    <a:pt x="250" y="109"/>
                  </a:cubicBezTo>
                  <a:cubicBezTo>
                    <a:pt x="254" y="109"/>
                    <a:pt x="256" y="113"/>
                    <a:pt x="255" y="116"/>
                  </a:cubicBezTo>
                  <a:cubicBezTo>
                    <a:pt x="254" y="118"/>
                    <a:pt x="252" y="119"/>
                    <a:pt x="249" y="118"/>
                  </a:cubicBezTo>
                  <a:cubicBezTo>
                    <a:pt x="249" y="118"/>
                    <a:pt x="249" y="118"/>
                    <a:pt x="249" y="117"/>
                  </a:cubicBezTo>
                  <a:cubicBezTo>
                    <a:pt x="248" y="117"/>
                    <a:pt x="247" y="114"/>
                    <a:pt x="249" y="113"/>
                  </a:cubicBezTo>
                  <a:cubicBezTo>
                    <a:pt x="249" y="113"/>
                    <a:pt x="250" y="114"/>
                    <a:pt x="251" y="114"/>
                  </a:cubicBezTo>
                  <a:cubicBezTo>
                    <a:pt x="251" y="114"/>
                    <a:pt x="251" y="114"/>
                    <a:pt x="251" y="114"/>
                  </a:cubicBezTo>
                  <a:cubicBezTo>
                    <a:pt x="252" y="114"/>
                    <a:pt x="253" y="114"/>
                    <a:pt x="253" y="113"/>
                  </a:cubicBezTo>
                  <a:cubicBezTo>
                    <a:pt x="253" y="112"/>
                    <a:pt x="252" y="112"/>
                    <a:pt x="251" y="111"/>
                  </a:cubicBezTo>
                  <a:cubicBezTo>
                    <a:pt x="251" y="111"/>
                    <a:pt x="251" y="111"/>
                    <a:pt x="251" y="111"/>
                  </a:cubicBezTo>
                  <a:cubicBezTo>
                    <a:pt x="251" y="111"/>
                    <a:pt x="250" y="111"/>
                    <a:pt x="250" y="111"/>
                  </a:cubicBezTo>
                  <a:cubicBezTo>
                    <a:pt x="247" y="110"/>
                    <a:pt x="245" y="112"/>
                    <a:pt x="245" y="115"/>
                  </a:cubicBezTo>
                  <a:cubicBezTo>
                    <a:pt x="244" y="117"/>
                    <a:pt x="246" y="120"/>
                    <a:pt x="248" y="121"/>
                  </a:cubicBezTo>
                  <a:cubicBezTo>
                    <a:pt x="250" y="122"/>
                    <a:pt x="252" y="122"/>
                    <a:pt x="254" y="122"/>
                  </a:cubicBezTo>
                  <a:cubicBezTo>
                    <a:pt x="255" y="122"/>
                    <a:pt x="255" y="121"/>
                    <a:pt x="255" y="121"/>
                  </a:cubicBezTo>
                  <a:cubicBezTo>
                    <a:pt x="255" y="121"/>
                    <a:pt x="261" y="118"/>
                    <a:pt x="269" y="126"/>
                  </a:cubicBezTo>
                  <a:cubicBezTo>
                    <a:pt x="269" y="126"/>
                    <a:pt x="257" y="126"/>
                    <a:pt x="247" y="126"/>
                  </a:cubicBezTo>
                  <a:cubicBezTo>
                    <a:pt x="247" y="126"/>
                    <a:pt x="246" y="126"/>
                    <a:pt x="246" y="126"/>
                  </a:cubicBezTo>
                  <a:cubicBezTo>
                    <a:pt x="241" y="126"/>
                    <a:pt x="236" y="127"/>
                    <a:pt x="232" y="125"/>
                  </a:cubicBezTo>
                  <a:cubicBezTo>
                    <a:pt x="231" y="125"/>
                    <a:pt x="230" y="125"/>
                    <a:pt x="230" y="124"/>
                  </a:cubicBezTo>
                  <a:cubicBezTo>
                    <a:pt x="226" y="123"/>
                    <a:pt x="224" y="119"/>
                    <a:pt x="221" y="117"/>
                  </a:cubicBezTo>
                  <a:cubicBezTo>
                    <a:pt x="221" y="116"/>
                    <a:pt x="220" y="116"/>
                    <a:pt x="220" y="116"/>
                  </a:cubicBezTo>
                  <a:cubicBezTo>
                    <a:pt x="218" y="114"/>
                    <a:pt x="215" y="114"/>
                    <a:pt x="214" y="116"/>
                  </a:cubicBezTo>
                  <a:cubicBezTo>
                    <a:pt x="211" y="117"/>
                    <a:pt x="211" y="120"/>
                    <a:pt x="209" y="122"/>
                  </a:cubicBezTo>
                  <a:cubicBezTo>
                    <a:pt x="209" y="123"/>
                    <a:pt x="208" y="124"/>
                    <a:pt x="207" y="125"/>
                  </a:cubicBezTo>
                  <a:cubicBezTo>
                    <a:pt x="206" y="125"/>
                    <a:pt x="206" y="126"/>
                    <a:pt x="205" y="126"/>
                  </a:cubicBezTo>
                  <a:cubicBezTo>
                    <a:pt x="200" y="128"/>
                    <a:pt x="194" y="126"/>
                    <a:pt x="189" y="124"/>
                  </a:cubicBezTo>
                  <a:cubicBezTo>
                    <a:pt x="188" y="124"/>
                    <a:pt x="188" y="123"/>
                    <a:pt x="187" y="123"/>
                  </a:cubicBezTo>
                  <a:cubicBezTo>
                    <a:pt x="187" y="123"/>
                    <a:pt x="187" y="123"/>
                    <a:pt x="188" y="123"/>
                  </a:cubicBezTo>
                  <a:cubicBezTo>
                    <a:pt x="188" y="123"/>
                    <a:pt x="189" y="123"/>
                    <a:pt x="189" y="123"/>
                  </a:cubicBezTo>
                  <a:cubicBezTo>
                    <a:pt x="195" y="122"/>
                    <a:pt x="202" y="118"/>
                    <a:pt x="202" y="111"/>
                  </a:cubicBezTo>
                  <a:cubicBezTo>
                    <a:pt x="202" y="110"/>
                    <a:pt x="202" y="110"/>
                    <a:pt x="202" y="109"/>
                  </a:cubicBezTo>
                  <a:cubicBezTo>
                    <a:pt x="202" y="109"/>
                    <a:pt x="201" y="110"/>
                    <a:pt x="201" y="111"/>
                  </a:cubicBezTo>
                  <a:cubicBezTo>
                    <a:pt x="198" y="115"/>
                    <a:pt x="194" y="118"/>
                    <a:pt x="188" y="117"/>
                  </a:cubicBezTo>
                  <a:cubicBezTo>
                    <a:pt x="188" y="117"/>
                    <a:pt x="187" y="116"/>
                    <a:pt x="187" y="116"/>
                  </a:cubicBezTo>
                  <a:cubicBezTo>
                    <a:pt x="186" y="116"/>
                    <a:pt x="185" y="115"/>
                    <a:pt x="185" y="115"/>
                  </a:cubicBezTo>
                  <a:cubicBezTo>
                    <a:pt x="185" y="115"/>
                    <a:pt x="185" y="115"/>
                    <a:pt x="186" y="114"/>
                  </a:cubicBezTo>
                  <a:cubicBezTo>
                    <a:pt x="190" y="112"/>
                    <a:pt x="195" y="110"/>
                    <a:pt x="195" y="104"/>
                  </a:cubicBezTo>
                  <a:cubicBezTo>
                    <a:pt x="195" y="104"/>
                    <a:pt x="195" y="103"/>
                    <a:pt x="195" y="103"/>
                  </a:cubicBezTo>
                  <a:cubicBezTo>
                    <a:pt x="195" y="102"/>
                    <a:pt x="195" y="101"/>
                    <a:pt x="194" y="101"/>
                  </a:cubicBezTo>
                  <a:cubicBezTo>
                    <a:pt x="194" y="101"/>
                    <a:pt x="194" y="100"/>
                    <a:pt x="193" y="100"/>
                  </a:cubicBezTo>
                  <a:cubicBezTo>
                    <a:pt x="192" y="100"/>
                    <a:pt x="190" y="100"/>
                    <a:pt x="189" y="100"/>
                  </a:cubicBezTo>
                  <a:cubicBezTo>
                    <a:pt x="189" y="100"/>
                    <a:pt x="188" y="101"/>
                    <a:pt x="188" y="101"/>
                  </a:cubicBezTo>
                  <a:cubicBezTo>
                    <a:pt x="186" y="102"/>
                    <a:pt x="184" y="104"/>
                    <a:pt x="182" y="108"/>
                  </a:cubicBezTo>
                  <a:cubicBezTo>
                    <a:pt x="182" y="108"/>
                    <a:pt x="177" y="120"/>
                    <a:pt x="164" y="121"/>
                  </a:cubicBezTo>
                  <a:cubicBezTo>
                    <a:pt x="164" y="121"/>
                    <a:pt x="157" y="122"/>
                    <a:pt x="152" y="127"/>
                  </a:cubicBezTo>
                  <a:cubicBezTo>
                    <a:pt x="152" y="127"/>
                    <a:pt x="152" y="126"/>
                    <a:pt x="153" y="125"/>
                  </a:cubicBezTo>
                  <a:cubicBezTo>
                    <a:pt x="153" y="124"/>
                    <a:pt x="153" y="123"/>
                    <a:pt x="154" y="123"/>
                  </a:cubicBezTo>
                  <a:cubicBezTo>
                    <a:pt x="155" y="121"/>
                    <a:pt x="155" y="120"/>
                    <a:pt x="156" y="119"/>
                  </a:cubicBezTo>
                  <a:cubicBezTo>
                    <a:pt x="157" y="118"/>
                    <a:pt x="157" y="118"/>
                    <a:pt x="157" y="118"/>
                  </a:cubicBezTo>
                  <a:cubicBezTo>
                    <a:pt x="159" y="117"/>
                    <a:pt x="160" y="116"/>
                    <a:pt x="161" y="115"/>
                  </a:cubicBezTo>
                  <a:cubicBezTo>
                    <a:pt x="162" y="115"/>
                    <a:pt x="162" y="115"/>
                    <a:pt x="162" y="114"/>
                  </a:cubicBezTo>
                  <a:cubicBezTo>
                    <a:pt x="164" y="114"/>
                    <a:pt x="165" y="113"/>
                    <a:pt x="166" y="113"/>
                  </a:cubicBezTo>
                  <a:cubicBezTo>
                    <a:pt x="169" y="111"/>
                    <a:pt x="172" y="108"/>
                    <a:pt x="173" y="104"/>
                  </a:cubicBezTo>
                  <a:cubicBezTo>
                    <a:pt x="173" y="104"/>
                    <a:pt x="173" y="103"/>
                    <a:pt x="172" y="103"/>
                  </a:cubicBezTo>
                  <a:cubicBezTo>
                    <a:pt x="172" y="102"/>
                    <a:pt x="172" y="101"/>
                    <a:pt x="170" y="99"/>
                  </a:cubicBezTo>
                  <a:cubicBezTo>
                    <a:pt x="170" y="99"/>
                    <a:pt x="169" y="98"/>
                    <a:pt x="168" y="98"/>
                  </a:cubicBezTo>
                  <a:cubicBezTo>
                    <a:pt x="167" y="98"/>
                    <a:pt x="167" y="97"/>
                    <a:pt x="166" y="97"/>
                  </a:cubicBezTo>
                  <a:cubicBezTo>
                    <a:pt x="163" y="97"/>
                    <a:pt x="161" y="98"/>
                    <a:pt x="160" y="100"/>
                  </a:cubicBezTo>
                  <a:cubicBezTo>
                    <a:pt x="160" y="101"/>
                    <a:pt x="159" y="101"/>
                    <a:pt x="159" y="102"/>
                  </a:cubicBezTo>
                  <a:cubicBezTo>
                    <a:pt x="159" y="102"/>
                    <a:pt x="158" y="103"/>
                    <a:pt x="158" y="103"/>
                  </a:cubicBezTo>
                  <a:cubicBezTo>
                    <a:pt x="158" y="104"/>
                    <a:pt x="158" y="104"/>
                    <a:pt x="157" y="105"/>
                  </a:cubicBezTo>
                  <a:cubicBezTo>
                    <a:pt x="156" y="106"/>
                    <a:pt x="156" y="107"/>
                    <a:pt x="156" y="108"/>
                  </a:cubicBezTo>
                  <a:cubicBezTo>
                    <a:pt x="155" y="108"/>
                    <a:pt x="155" y="109"/>
                    <a:pt x="155" y="109"/>
                  </a:cubicBezTo>
                  <a:cubicBezTo>
                    <a:pt x="154" y="110"/>
                    <a:pt x="153" y="111"/>
                    <a:pt x="153" y="112"/>
                  </a:cubicBezTo>
                  <a:cubicBezTo>
                    <a:pt x="152" y="113"/>
                    <a:pt x="152" y="113"/>
                    <a:pt x="151" y="114"/>
                  </a:cubicBezTo>
                  <a:cubicBezTo>
                    <a:pt x="150" y="115"/>
                    <a:pt x="148" y="116"/>
                    <a:pt x="146" y="118"/>
                  </a:cubicBezTo>
                  <a:cubicBezTo>
                    <a:pt x="146" y="118"/>
                    <a:pt x="145" y="118"/>
                    <a:pt x="145" y="119"/>
                  </a:cubicBezTo>
                  <a:cubicBezTo>
                    <a:pt x="144" y="119"/>
                    <a:pt x="143" y="120"/>
                    <a:pt x="142" y="121"/>
                  </a:cubicBezTo>
                  <a:cubicBezTo>
                    <a:pt x="142" y="121"/>
                    <a:pt x="141" y="122"/>
                    <a:pt x="141" y="122"/>
                  </a:cubicBezTo>
                  <a:cubicBezTo>
                    <a:pt x="140" y="124"/>
                    <a:pt x="139" y="125"/>
                    <a:pt x="138" y="127"/>
                  </a:cubicBezTo>
                  <a:cubicBezTo>
                    <a:pt x="137" y="124"/>
                    <a:pt x="138" y="121"/>
                    <a:pt x="139" y="118"/>
                  </a:cubicBezTo>
                  <a:cubicBezTo>
                    <a:pt x="140" y="117"/>
                    <a:pt x="140" y="116"/>
                    <a:pt x="140" y="116"/>
                  </a:cubicBezTo>
                  <a:cubicBezTo>
                    <a:pt x="141" y="115"/>
                    <a:pt x="141" y="115"/>
                    <a:pt x="141" y="114"/>
                  </a:cubicBezTo>
                  <a:cubicBezTo>
                    <a:pt x="142" y="114"/>
                    <a:pt x="142" y="113"/>
                    <a:pt x="142" y="113"/>
                  </a:cubicBezTo>
                  <a:cubicBezTo>
                    <a:pt x="143" y="112"/>
                    <a:pt x="143" y="112"/>
                    <a:pt x="143" y="112"/>
                  </a:cubicBezTo>
                  <a:cubicBezTo>
                    <a:pt x="148" y="107"/>
                    <a:pt x="153" y="100"/>
                    <a:pt x="150" y="93"/>
                  </a:cubicBezTo>
                  <a:cubicBezTo>
                    <a:pt x="149" y="93"/>
                    <a:pt x="148" y="92"/>
                    <a:pt x="148" y="92"/>
                  </a:cubicBezTo>
                  <a:cubicBezTo>
                    <a:pt x="147" y="92"/>
                    <a:pt x="146" y="92"/>
                    <a:pt x="145" y="93"/>
                  </a:cubicBezTo>
                  <a:cubicBezTo>
                    <a:pt x="142" y="96"/>
                    <a:pt x="141" y="101"/>
                    <a:pt x="141" y="106"/>
                  </a:cubicBezTo>
                  <a:cubicBezTo>
                    <a:pt x="140" y="104"/>
                    <a:pt x="139" y="102"/>
                    <a:pt x="138" y="100"/>
                  </a:cubicBezTo>
                  <a:cubicBezTo>
                    <a:pt x="138" y="99"/>
                    <a:pt x="138" y="99"/>
                    <a:pt x="138" y="98"/>
                  </a:cubicBezTo>
                  <a:cubicBezTo>
                    <a:pt x="138" y="96"/>
                    <a:pt x="138" y="95"/>
                    <a:pt x="138" y="93"/>
                  </a:cubicBezTo>
                  <a:cubicBezTo>
                    <a:pt x="138" y="93"/>
                    <a:pt x="138" y="92"/>
                    <a:pt x="138" y="91"/>
                  </a:cubicBezTo>
                  <a:cubicBezTo>
                    <a:pt x="139" y="85"/>
                    <a:pt x="143" y="79"/>
                    <a:pt x="148" y="77"/>
                  </a:cubicBezTo>
                  <a:cubicBezTo>
                    <a:pt x="149" y="77"/>
                    <a:pt x="150" y="77"/>
                    <a:pt x="150" y="76"/>
                  </a:cubicBezTo>
                  <a:cubicBezTo>
                    <a:pt x="151" y="76"/>
                    <a:pt x="151" y="76"/>
                    <a:pt x="152" y="76"/>
                  </a:cubicBezTo>
                  <a:cubicBezTo>
                    <a:pt x="153" y="76"/>
                    <a:pt x="155" y="76"/>
                    <a:pt x="157" y="78"/>
                  </a:cubicBezTo>
                  <a:cubicBezTo>
                    <a:pt x="157" y="78"/>
                    <a:pt x="157" y="78"/>
                    <a:pt x="158" y="79"/>
                  </a:cubicBezTo>
                  <a:cubicBezTo>
                    <a:pt x="158" y="79"/>
                    <a:pt x="158" y="80"/>
                    <a:pt x="158" y="80"/>
                  </a:cubicBezTo>
                  <a:cubicBezTo>
                    <a:pt x="158" y="81"/>
                    <a:pt x="159" y="81"/>
                    <a:pt x="159" y="82"/>
                  </a:cubicBezTo>
                  <a:cubicBezTo>
                    <a:pt x="159" y="83"/>
                    <a:pt x="159" y="83"/>
                    <a:pt x="159" y="84"/>
                  </a:cubicBezTo>
                  <a:cubicBezTo>
                    <a:pt x="159" y="84"/>
                    <a:pt x="159" y="85"/>
                    <a:pt x="159" y="86"/>
                  </a:cubicBezTo>
                  <a:cubicBezTo>
                    <a:pt x="159" y="86"/>
                    <a:pt x="163" y="82"/>
                    <a:pt x="168" y="83"/>
                  </a:cubicBezTo>
                  <a:cubicBezTo>
                    <a:pt x="168" y="83"/>
                    <a:pt x="169" y="83"/>
                    <a:pt x="169" y="83"/>
                  </a:cubicBezTo>
                  <a:cubicBezTo>
                    <a:pt x="173" y="83"/>
                    <a:pt x="176" y="86"/>
                    <a:pt x="179" y="88"/>
                  </a:cubicBezTo>
                  <a:cubicBezTo>
                    <a:pt x="181" y="90"/>
                    <a:pt x="184" y="91"/>
                    <a:pt x="186" y="88"/>
                  </a:cubicBezTo>
                  <a:cubicBezTo>
                    <a:pt x="186" y="87"/>
                    <a:pt x="187" y="87"/>
                    <a:pt x="187" y="86"/>
                  </a:cubicBezTo>
                  <a:cubicBezTo>
                    <a:pt x="188" y="85"/>
                    <a:pt x="188" y="83"/>
                    <a:pt x="187" y="82"/>
                  </a:cubicBezTo>
                  <a:cubicBezTo>
                    <a:pt x="185" y="79"/>
                    <a:pt x="181" y="79"/>
                    <a:pt x="178" y="78"/>
                  </a:cubicBezTo>
                  <a:cubicBezTo>
                    <a:pt x="178" y="78"/>
                    <a:pt x="177" y="78"/>
                    <a:pt x="177" y="77"/>
                  </a:cubicBezTo>
                  <a:cubicBezTo>
                    <a:pt x="172" y="74"/>
                    <a:pt x="168" y="69"/>
                    <a:pt x="166" y="63"/>
                  </a:cubicBezTo>
                  <a:cubicBezTo>
                    <a:pt x="166" y="62"/>
                    <a:pt x="165" y="61"/>
                    <a:pt x="165" y="60"/>
                  </a:cubicBezTo>
                  <a:cubicBezTo>
                    <a:pt x="165" y="58"/>
                    <a:pt x="165" y="57"/>
                    <a:pt x="165" y="56"/>
                  </a:cubicBezTo>
                  <a:cubicBezTo>
                    <a:pt x="135" y="86"/>
                    <a:pt x="135" y="86"/>
                    <a:pt x="135" y="86"/>
                  </a:cubicBezTo>
                  <a:cubicBezTo>
                    <a:pt x="135" y="86"/>
                    <a:pt x="135" y="86"/>
                    <a:pt x="135" y="86"/>
                  </a:cubicBezTo>
                  <a:cubicBezTo>
                    <a:pt x="135" y="86"/>
                    <a:pt x="135" y="86"/>
                    <a:pt x="135" y="86"/>
                  </a:cubicBezTo>
                  <a:cubicBezTo>
                    <a:pt x="105" y="56"/>
                    <a:pt x="105" y="56"/>
                    <a:pt x="105" y="56"/>
                  </a:cubicBezTo>
                  <a:cubicBezTo>
                    <a:pt x="105" y="57"/>
                    <a:pt x="105" y="58"/>
                    <a:pt x="104" y="60"/>
                  </a:cubicBezTo>
                  <a:cubicBezTo>
                    <a:pt x="104" y="61"/>
                    <a:pt x="104" y="62"/>
                    <a:pt x="104" y="63"/>
                  </a:cubicBezTo>
                  <a:cubicBezTo>
                    <a:pt x="102" y="69"/>
                    <a:pt x="97" y="74"/>
                    <a:pt x="93" y="77"/>
                  </a:cubicBezTo>
                  <a:cubicBezTo>
                    <a:pt x="92" y="78"/>
                    <a:pt x="92" y="78"/>
                    <a:pt x="91" y="78"/>
                  </a:cubicBezTo>
                  <a:cubicBezTo>
                    <a:pt x="88" y="79"/>
                    <a:pt x="84" y="79"/>
                    <a:pt x="82" y="82"/>
                  </a:cubicBezTo>
                  <a:cubicBezTo>
                    <a:pt x="81" y="83"/>
                    <a:pt x="82" y="85"/>
                    <a:pt x="82" y="86"/>
                  </a:cubicBezTo>
                  <a:cubicBezTo>
                    <a:pt x="83" y="87"/>
                    <a:pt x="83" y="87"/>
                    <a:pt x="83" y="88"/>
                  </a:cubicBezTo>
                  <a:cubicBezTo>
                    <a:pt x="85" y="91"/>
                    <a:pt x="89" y="90"/>
                    <a:pt x="91" y="88"/>
                  </a:cubicBezTo>
                  <a:cubicBezTo>
                    <a:pt x="94" y="86"/>
                    <a:pt x="97" y="83"/>
                    <a:pt x="100" y="83"/>
                  </a:cubicBezTo>
                  <a:cubicBezTo>
                    <a:pt x="101" y="83"/>
                    <a:pt x="101" y="83"/>
                    <a:pt x="101" y="83"/>
                  </a:cubicBezTo>
                  <a:cubicBezTo>
                    <a:pt x="107" y="82"/>
                    <a:pt x="110" y="86"/>
                    <a:pt x="110" y="86"/>
                  </a:cubicBezTo>
                  <a:cubicBezTo>
                    <a:pt x="110" y="85"/>
                    <a:pt x="110" y="84"/>
                    <a:pt x="111" y="84"/>
                  </a:cubicBezTo>
                  <a:cubicBezTo>
                    <a:pt x="111" y="83"/>
                    <a:pt x="111" y="83"/>
                    <a:pt x="111" y="82"/>
                  </a:cubicBezTo>
                  <a:cubicBezTo>
                    <a:pt x="111" y="81"/>
                    <a:pt x="111" y="81"/>
                    <a:pt x="111" y="80"/>
                  </a:cubicBezTo>
                  <a:cubicBezTo>
                    <a:pt x="111" y="80"/>
                    <a:pt x="111" y="79"/>
                    <a:pt x="112" y="79"/>
                  </a:cubicBezTo>
                  <a:cubicBezTo>
                    <a:pt x="112" y="78"/>
                    <a:pt x="112" y="78"/>
                    <a:pt x="113" y="78"/>
                  </a:cubicBezTo>
                  <a:cubicBezTo>
                    <a:pt x="114" y="76"/>
                    <a:pt x="116" y="76"/>
                    <a:pt x="118" y="76"/>
                  </a:cubicBezTo>
                  <a:cubicBezTo>
                    <a:pt x="118" y="76"/>
                    <a:pt x="119" y="76"/>
                    <a:pt x="119" y="76"/>
                  </a:cubicBezTo>
                  <a:cubicBezTo>
                    <a:pt x="120" y="77"/>
                    <a:pt x="120" y="77"/>
                    <a:pt x="121" y="77"/>
                  </a:cubicBezTo>
                  <a:cubicBezTo>
                    <a:pt x="126" y="79"/>
                    <a:pt x="130" y="85"/>
                    <a:pt x="131" y="91"/>
                  </a:cubicBezTo>
                  <a:cubicBezTo>
                    <a:pt x="131" y="92"/>
                    <a:pt x="131" y="93"/>
                    <a:pt x="131" y="93"/>
                  </a:cubicBezTo>
                  <a:cubicBezTo>
                    <a:pt x="131" y="95"/>
                    <a:pt x="131" y="96"/>
                    <a:pt x="131" y="98"/>
                  </a:cubicBezTo>
                  <a:cubicBezTo>
                    <a:pt x="131" y="99"/>
                    <a:pt x="131" y="99"/>
                    <a:pt x="131" y="100"/>
                  </a:cubicBezTo>
                  <a:cubicBezTo>
                    <a:pt x="130" y="102"/>
                    <a:pt x="130" y="104"/>
                    <a:pt x="128" y="106"/>
                  </a:cubicBezTo>
                  <a:cubicBezTo>
                    <a:pt x="128" y="101"/>
                    <a:pt x="128" y="96"/>
                    <a:pt x="124" y="93"/>
                  </a:cubicBezTo>
                  <a:cubicBezTo>
                    <a:pt x="123" y="92"/>
                    <a:pt x="123" y="92"/>
                    <a:pt x="122" y="92"/>
                  </a:cubicBezTo>
                  <a:cubicBezTo>
                    <a:pt x="121" y="92"/>
                    <a:pt x="120" y="93"/>
                    <a:pt x="120" y="93"/>
                  </a:cubicBezTo>
                  <a:cubicBezTo>
                    <a:pt x="117" y="100"/>
                    <a:pt x="122" y="107"/>
                    <a:pt x="126" y="112"/>
                  </a:cubicBezTo>
                  <a:cubicBezTo>
                    <a:pt x="126" y="112"/>
                    <a:pt x="127" y="112"/>
                    <a:pt x="127" y="113"/>
                  </a:cubicBezTo>
                  <a:cubicBezTo>
                    <a:pt x="128" y="113"/>
                    <a:pt x="128" y="114"/>
                    <a:pt x="128" y="114"/>
                  </a:cubicBezTo>
                  <a:cubicBezTo>
                    <a:pt x="129" y="115"/>
                    <a:pt x="129" y="115"/>
                    <a:pt x="129" y="116"/>
                  </a:cubicBezTo>
                  <a:cubicBezTo>
                    <a:pt x="129" y="116"/>
                    <a:pt x="130" y="117"/>
                    <a:pt x="130" y="118"/>
                  </a:cubicBezTo>
                  <a:cubicBezTo>
                    <a:pt x="131" y="121"/>
                    <a:pt x="132" y="124"/>
                    <a:pt x="131" y="127"/>
                  </a:cubicBezTo>
                  <a:cubicBezTo>
                    <a:pt x="131" y="125"/>
                    <a:pt x="130" y="124"/>
                    <a:pt x="128" y="122"/>
                  </a:cubicBezTo>
                  <a:cubicBezTo>
                    <a:pt x="128" y="122"/>
                    <a:pt x="128" y="121"/>
                    <a:pt x="127" y="121"/>
                  </a:cubicBezTo>
                  <a:cubicBezTo>
                    <a:pt x="126" y="120"/>
                    <a:pt x="125" y="119"/>
                    <a:pt x="124" y="119"/>
                  </a:cubicBezTo>
                  <a:cubicBezTo>
                    <a:pt x="124" y="118"/>
                    <a:pt x="123" y="118"/>
                    <a:pt x="123" y="118"/>
                  </a:cubicBezTo>
                  <a:cubicBezTo>
                    <a:pt x="121" y="116"/>
                    <a:pt x="120" y="115"/>
                    <a:pt x="118" y="114"/>
                  </a:cubicBezTo>
                  <a:cubicBezTo>
                    <a:pt x="118" y="113"/>
                    <a:pt x="117" y="113"/>
                    <a:pt x="117" y="112"/>
                  </a:cubicBezTo>
                  <a:cubicBezTo>
                    <a:pt x="116" y="111"/>
                    <a:pt x="115" y="110"/>
                    <a:pt x="115" y="109"/>
                  </a:cubicBezTo>
                  <a:cubicBezTo>
                    <a:pt x="114" y="109"/>
                    <a:pt x="114" y="108"/>
                    <a:pt x="114" y="108"/>
                  </a:cubicBezTo>
                  <a:cubicBezTo>
                    <a:pt x="113" y="107"/>
                    <a:pt x="113" y="106"/>
                    <a:pt x="112" y="105"/>
                  </a:cubicBezTo>
                  <a:cubicBezTo>
                    <a:pt x="112" y="104"/>
                    <a:pt x="112" y="104"/>
                    <a:pt x="111" y="103"/>
                  </a:cubicBezTo>
                  <a:cubicBezTo>
                    <a:pt x="111" y="103"/>
                    <a:pt x="111" y="102"/>
                    <a:pt x="110" y="102"/>
                  </a:cubicBezTo>
                  <a:cubicBezTo>
                    <a:pt x="110" y="101"/>
                    <a:pt x="110" y="101"/>
                    <a:pt x="109" y="100"/>
                  </a:cubicBezTo>
                  <a:cubicBezTo>
                    <a:pt x="108" y="98"/>
                    <a:pt x="106" y="97"/>
                    <a:pt x="103" y="97"/>
                  </a:cubicBezTo>
                  <a:cubicBezTo>
                    <a:pt x="103" y="97"/>
                    <a:pt x="102" y="98"/>
                    <a:pt x="102" y="98"/>
                  </a:cubicBezTo>
                  <a:cubicBezTo>
                    <a:pt x="100" y="98"/>
                    <a:pt x="99" y="99"/>
                    <a:pt x="99" y="99"/>
                  </a:cubicBezTo>
                  <a:cubicBezTo>
                    <a:pt x="98" y="101"/>
                    <a:pt x="97" y="102"/>
                    <a:pt x="97" y="103"/>
                  </a:cubicBezTo>
                  <a:cubicBezTo>
                    <a:pt x="97" y="103"/>
                    <a:pt x="97" y="104"/>
                    <a:pt x="97" y="104"/>
                  </a:cubicBezTo>
                  <a:cubicBezTo>
                    <a:pt x="97" y="108"/>
                    <a:pt x="100" y="111"/>
                    <a:pt x="103" y="113"/>
                  </a:cubicBezTo>
                  <a:cubicBezTo>
                    <a:pt x="104" y="113"/>
                    <a:pt x="106" y="114"/>
                    <a:pt x="107" y="114"/>
                  </a:cubicBezTo>
                  <a:cubicBezTo>
                    <a:pt x="107" y="115"/>
                    <a:pt x="108" y="115"/>
                    <a:pt x="108" y="115"/>
                  </a:cubicBezTo>
                  <a:cubicBezTo>
                    <a:pt x="110" y="116"/>
                    <a:pt x="111" y="117"/>
                    <a:pt x="112" y="118"/>
                  </a:cubicBezTo>
                  <a:cubicBezTo>
                    <a:pt x="112" y="118"/>
                    <a:pt x="113" y="118"/>
                    <a:pt x="113" y="119"/>
                  </a:cubicBezTo>
                  <a:cubicBezTo>
                    <a:pt x="114" y="120"/>
                    <a:pt x="115" y="121"/>
                    <a:pt x="116" y="123"/>
                  </a:cubicBezTo>
                  <a:cubicBezTo>
                    <a:pt x="116" y="123"/>
                    <a:pt x="116" y="124"/>
                    <a:pt x="116" y="125"/>
                  </a:cubicBezTo>
                  <a:cubicBezTo>
                    <a:pt x="117" y="126"/>
                    <a:pt x="117" y="127"/>
                    <a:pt x="117" y="127"/>
                  </a:cubicBezTo>
                  <a:cubicBezTo>
                    <a:pt x="113" y="122"/>
                    <a:pt x="105" y="121"/>
                    <a:pt x="105" y="121"/>
                  </a:cubicBezTo>
                  <a:cubicBezTo>
                    <a:pt x="93" y="120"/>
                    <a:pt x="88" y="108"/>
                    <a:pt x="88" y="108"/>
                  </a:cubicBezTo>
                  <a:cubicBezTo>
                    <a:pt x="85" y="104"/>
                    <a:pt x="83" y="102"/>
                    <a:pt x="82" y="101"/>
                  </a:cubicBezTo>
                  <a:close/>
                  <a:moveTo>
                    <a:pt x="115" y="54"/>
                  </a:moveTo>
                  <a:cubicBezTo>
                    <a:pt x="115" y="53"/>
                    <a:pt x="115" y="53"/>
                    <a:pt x="114" y="52"/>
                  </a:cubicBezTo>
                  <a:cubicBezTo>
                    <a:pt x="113" y="51"/>
                    <a:pt x="112" y="51"/>
                    <a:pt x="111" y="52"/>
                  </a:cubicBezTo>
                  <a:cubicBezTo>
                    <a:pt x="110" y="53"/>
                    <a:pt x="110" y="53"/>
                    <a:pt x="110" y="54"/>
                  </a:cubicBezTo>
                  <a:cubicBezTo>
                    <a:pt x="110" y="55"/>
                    <a:pt x="110" y="55"/>
                    <a:pt x="111" y="56"/>
                  </a:cubicBezTo>
                  <a:cubicBezTo>
                    <a:pt x="112" y="57"/>
                    <a:pt x="113" y="57"/>
                    <a:pt x="114" y="56"/>
                  </a:cubicBezTo>
                  <a:cubicBezTo>
                    <a:pt x="115" y="55"/>
                    <a:pt x="115" y="55"/>
                    <a:pt x="115" y="54"/>
                  </a:cubicBezTo>
                  <a:close/>
                  <a:moveTo>
                    <a:pt x="120" y="58"/>
                  </a:moveTo>
                  <a:cubicBezTo>
                    <a:pt x="119" y="57"/>
                    <a:pt x="117" y="57"/>
                    <a:pt x="116" y="58"/>
                  </a:cubicBezTo>
                  <a:cubicBezTo>
                    <a:pt x="115" y="59"/>
                    <a:pt x="115" y="60"/>
                    <a:pt x="116" y="61"/>
                  </a:cubicBezTo>
                  <a:cubicBezTo>
                    <a:pt x="117" y="62"/>
                    <a:pt x="119" y="62"/>
                    <a:pt x="120" y="61"/>
                  </a:cubicBezTo>
                  <a:cubicBezTo>
                    <a:pt x="121" y="60"/>
                    <a:pt x="121" y="59"/>
                    <a:pt x="120" y="58"/>
                  </a:cubicBezTo>
                  <a:close/>
                  <a:moveTo>
                    <a:pt x="125" y="41"/>
                  </a:moveTo>
                  <a:cubicBezTo>
                    <a:pt x="126" y="42"/>
                    <a:pt x="126" y="44"/>
                    <a:pt x="125" y="45"/>
                  </a:cubicBezTo>
                  <a:cubicBezTo>
                    <a:pt x="124" y="46"/>
                    <a:pt x="123" y="46"/>
                    <a:pt x="122" y="45"/>
                  </a:cubicBezTo>
                  <a:cubicBezTo>
                    <a:pt x="121" y="44"/>
                    <a:pt x="121" y="42"/>
                    <a:pt x="122" y="41"/>
                  </a:cubicBezTo>
                  <a:cubicBezTo>
                    <a:pt x="123" y="40"/>
                    <a:pt x="124" y="40"/>
                    <a:pt x="125" y="41"/>
                  </a:cubicBezTo>
                  <a:close/>
                  <a:moveTo>
                    <a:pt x="120" y="47"/>
                  </a:moveTo>
                  <a:cubicBezTo>
                    <a:pt x="119" y="46"/>
                    <a:pt x="117" y="46"/>
                    <a:pt x="116" y="47"/>
                  </a:cubicBezTo>
                  <a:cubicBezTo>
                    <a:pt x="115" y="48"/>
                    <a:pt x="115" y="49"/>
                    <a:pt x="116" y="50"/>
                  </a:cubicBezTo>
                  <a:cubicBezTo>
                    <a:pt x="117" y="51"/>
                    <a:pt x="119" y="51"/>
                    <a:pt x="120" y="50"/>
                  </a:cubicBezTo>
                  <a:cubicBezTo>
                    <a:pt x="121" y="49"/>
                    <a:pt x="121" y="48"/>
                    <a:pt x="120" y="47"/>
                  </a:cubicBezTo>
                  <a:close/>
                  <a:moveTo>
                    <a:pt x="131" y="36"/>
                  </a:moveTo>
                  <a:cubicBezTo>
                    <a:pt x="130" y="35"/>
                    <a:pt x="128" y="35"/>
                    <a:pt x="127" y="36"/>
                  </a:cubicBezTo>
                  <a:cubicBezTo>
                    <a:pt x="126" y="37"/>
                    <a:pt x="126" y="38"/>
                    <a:pt x="127" y="39"/>
                  </a:cubicBezTo>
                  <a:cubicBezTo>
                    <a:pt x="128" y="40"/>
                    <a:pt x="130" y="40"/>
                    <a:pt x="131" y="39"/>
                  </a:cubicBezTo>
                  <a:cubicBezTo>
                    <a:pt x="132" y="38"/>
                    <a:pt x="132" y="37"/>
                    <a:pt x="131" y="36"/>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文本框 26"/>
          <p:cNvSpPr txBox="1"/>
          <p:nvPr/>
        </p:nvSpPr>
        <p:spPr>
          <a:xfrm>
            <a:off x="6997781" y="2046383"/>
            <a:ext cx="3595856" cy="369332"/>
          </a:xfrm>
          <a:prstGeom prst="rect">
            <a:avLst/>
          </a:prstGeom>
          <a:noFill/>
        </p:spPr>
        <p:txBody>
          <a:bodyPr wrap="none" rtlCol="0">
            <a:spAutoFit/>
          </a:bodyPr>
          <a:lstStyle/>
          <a:p>
            <a:r>
              <a:rPr lang="zh-CN" altLang="en-US" b="1" spc="2000" dirty="0" smtClean="0">
                <a:solidFill>
                  <a:srgbClr val="C00000"/>
                </a:solidFill>
                <a:latin typeface="微软雅黑" panose="020B0503020204020204" pitchFamily="34" charset="-122"/>
                <a:ea typeface="微软雅黑" panose="020B0503020204020204" pitchFamily="34" charset="-122"/>
              </a:rPr>
              <a:t>舒淇变摸金校尉</a:t>
            </a:r>
            <a:endParaRPr lang="zh-CN" altLang="en-US" b="1" spc="2000" dirty="0">
              <a:solidFill>
                <a:srgbClr val="C00000"/>
              </a:solidFill>
              <a:latin typeface="微软雅黑" panose="020B0503020204020204" pitchFamily="34" charset="-122"/>
              <a:ea typeface="微软雅黑" panose="020B0503020204020204" pitchFamily="34" charset="-122"/>
            </a:endParaRPr>
          </a:p>
        </p:txBody>
      </p:sp>
      <p:sp>
        <p:nvSpPr>
          <p:cNvPr id="28" name="矩形 27"/>
          <p:cNvSpPr/>
          <p:nvPr/>
        </p:nvSpPr>
        <p:spPr>
          <a:xfrm>
            <a:off x="7134838" y="1861857"/>
            <a:ext cx="3321743" cy="276999"/>
          </a:xfrm>
          <a:prstGeom prst="rect">
            <a:avLst/>
          </a:prstGeom>
        </p:spPr>
        <p:txBody>
          <a:bodyPr wrap="none">
            <a:spAutoFit/>
          </a:bodyPr>
          <a:lstStyle/>
          <a:p>
            <a:r>
              <a:rPr lang="zh-CN" altLang="en-US" sz="1200" spc="2500" dirty="0" smtClean="0">
                <a:solidFill>
                  <a:srgbClr val="C00000"/>
                </a:solidFill>
              </a:rPr>
              <a:t>　</a:t>
            </a:r>
            <a:r>
              <a:rPr lang="en-US" altLang="zh-CN" sz="1200" spc="2500" dirty="0" err="1" smtClean="0">
                <a:solidFill>
                  <a:srgbClr val="C00000"/>
                </a:solidFill>
              </a:rPr>
              <a:t>shirley</a:t>
            </a:r>
            <a:endParaRPr lang="zh-CN" altLang="en-US" sz="1200" spc="2500" dirty="0">
              <a:solidFill>
                <a:srgbClr val="C00000"/>
              </a:solidFill>
            </a:endParaRPr>
          </a:p>
        </p:txBody>
      </p:sp>
      <p:sp>
        <p:nvSpPr>
          <p:cNvPr id="30" name="Freeform 40"/>
          <p:cNvSpPr>
            <a:spLocks noEditPoints="1"/>
          </p:cNvSpPr>
          <p:nvPr/>
        </p:nvSpPr>
        <p:spPr bwMode="auto">
          <a:xfrm>
            <a:off x="9853795" y="4959829"/>
            <a:ext cx="3515265" cy="2768222"/>
          </a:xfrm>
          <a:custGeom>
            <a:avLst/>
            <a:gdLst>
              <a:gd name="T0" fmla="*/ 660 w 687"/>
              <a:gd name="T1" fmla="*/ 313 h 541"/>
              <a:gd name="T2" fmla="*/ 575 w 687"/>
              <a:gd name="T3" fmla="*/ 330 h 541"/>
              <a:gd name="T4" fmla="*/ 555 w 687"/>
              <a:gd name="T5" fmla="*/ 344 h 541"/>
              <a:gd name="T6" fmla="*/ 505 w 687"/>
              <a:gd name="T7" fmla="*/ 402 h 541"/>
              <a:gd name="T8" fmla="*/ 491 w 687"/>
              <a:gd name="T9" fmla="*/ 422 h 541"/>
              <a:gd name="T10" fmla="*/ 439 w 687"/>
              <a:gd name="T11" fmla="*/ 479 h 541"/>
              <a:gd name="T12" fmla="*/ 416 w 687"/>
              <a:gd name="T13" fmla="*/ 513 h 541"/>
              <a:gd name="T14" fmla="*/ 359 w 687"/>
              <a:gd name="T15" fmla="*/ 492 h 541"/>
              <a:gd name="T16" fmla="*/ 324 w 687"/>
              <a:gd name="T17" fmla="*/ 484 h 541"/>
              <a:gd name="T18" fmla="*/ 307 w 687"/>
              <a:gd name="T19" fmla="*/ 514 h 541"/>
              <a:gd name="T20" fmla="*/ 284 w 687"/>
              <a:gd name="T21" fmla="*/ 454 h 541"/>
              <a:gd name="T22" fmla="*/ 258 w 687"/>
              <a:gd name="T23" fmla="*/ 446 h 541"/>
              <a:gd name="T24" fmla="*/ 269 w 687"/>
              <a:gd name="T25" fmla="*/ 446 h 541"/>
              <a:gd name="T26" fmla="*/ 292 w 687"/>
              <a:gd name="T27" fmla="*/ 401 h 541"/>
              <a:gd name="T28" fmla="*/ 260 w 687"/>
              <a:gd name="T29" fmla="*/ 388 h 541"/>
              <a:gd name="T30" fmla="*/ 235 w 687"/>
              <a:gd name="T31" fmla="*/ 398 h 541"/>
              <a:gd name="T32" fmla="*/ 263 w 687"/>
              <a:gd name="T33" fmla="*/ 380 h 541"/>
              <a:gd name="T34" fmla="*/ 220 w 687"/>
              <a:gd name="T35" fmla="*/ 370 h 541"/>
              <a:gd name="T36" fmla="*/ 192 w 687"/>
              <a:gd name="T37" fmla="*/ 383 h 541"/>
              <a:gd name="T38" fmla="*/ 246 w 687"/>
              <a:gd name="T39" fmla="*/ 348 h 541"/>
              <a:gd name="T40" fmla="*/ 192 w 687"/>
              <a:gd name="T41" fmla="*/ 326 h 541"/>
              <a:gd name="T42" fmla="*/ 207 w 687"/>
              <a:gd name="T43" fmla="*/ 274 h 541"/>
              <a:gd name="T44" fmla="*/ 170 w 687"/>
              <a:gd name="T45" fmla="*/ 232 h 541"/>
              <a:gd name="T46" fmla="*/ 125 w 687"/>
              <a:gd name="T47" fmla="*/ 224 h 541"/>
              <a:gd name="T48" fmla="*/ 66 w 687"/>
              <a:gd name="T49" fmla="*/ 210 h 541"/>
              <a:gd name="T50" fmla="*/ 3 w 687"/>
              <a:gd name="T51" fmla="*/ 192 h 541"/>
              <a:gd name="T52" fmla="*/ 44 w 687"/>
              <a:gd name="T53" fmla="*/ 201 h 541"/>
              <a:gd name="T54" fmla="*/ 98 w 687"/>
              <a:gd name="T55" fmla="*/ 213 h 541"/>
              <a:gd name="T56" fmla="*/ 147 w 687"/>
              <a:gd name="T57" fmla="*/ 226 h 541"/>
              <a:gd name="T58" fmla="*/ 202 w 687"/>
              <a:gd name="T59" fmla="*/ 232 h 541"/>
              <a:gd name="T60" fmla="*/ 171 w 687"/>
              <a:gd name="T61" fmla="*/ 212 h 541"/>
              <a:gd name="T62" fmla="*/ 199 w 687"/>
              <a:gd name="T63" fmla="*/ 170 h 541"/>
              <a:gd name="T64" fmla="*/ 201 w 687"/>
              <a:gd name="T65" fmla="*/ 145 h 541"/>
              <a:gd name="T66" fmla="*/ 222 w 687"/>
              <a:gd name="T67" fmla="*/ 140 h 541"/>
              <a:gd name="T68" fmla="*/ 289 w 687"/>
              <a:gd name="T69" fmla="*/ 128 h 541"/>
              <a:gd name="T70" fmla="*/ 381 w 687"/>
              <a:gd name="T71" fmla="*/ 101 h 541"/>
              <a:gd name="T72" fmla="*/ 473 w 687"/>
              <a:gd name="T73" fmla="*/ 154 h 541"/>
              <a:gd name="T74" fmla="*/ 500 w 687"/>
              <a:gd name="T75" fmla="*/ 152 h 541"/>
              <a:gd name="T76" fmla="*/ 554 w 687"/>
              <a:gd name="T77" fmla="*/ 98 h 541"/>
              <a:gd name="T78" fmla="*/ 605 w 687"/>
              <a:gd name="T79" fmla="*/ 115 h 541"/>
              <a:gd name="T80" fmla="*/ 622 w 687"/>
              <a:gd name="T81" fmla="*/ 183 h 541"/>
              <a:gd name="T82" fmla="*/ 601 w 687"/>
              <a:gd name="T83" fmla="*/ 209 h 541"/>
              <a:gd name="T84" fmla="*/ 607 w 687"/>
              <a:gd name="T85" fmla="*/ 239 h 541"/>
              <a:gd name="T86" fmla="*/ 662 w 687"/>
              <a:gd name="T87" fmla="*/ 258 h 541"/>
              <a:gd name="T88" fmla="*/ 9 w 687"/>
              <a:gd name="T89" fmla="*/ 202 h 541"/>
              <a:gd name="T90" fmla="*/ 84 w 687"/>
              <a:gd name="T91" fmla="*/ 202 h 541"/>
              <a:gd name="T92" fmla="*/ 111 w 687"/>
              <a:gd name="T93" fmla="*/ 209 h 541"/>
              <a:gd name="T94" fmla="*/ 119 w 687"/>
              <a:gd name="T95" fmla="*/ 214 h 541"/>
              <a:gd name="T96" fmla="*/ 159 w 687"/>
              <a:gd name="T97" fmla="*/ 457 h 541"/>
              <a:gd name="T98" fmla="*/ 164 w 687"/>
              <a:gd name="T99" fmla="*/ 451 h 541"/>
              <a:gd name="T100" fmla="*/ 158 w 687"/>
              <a:gd name="T101" fmla="*/ 216 h 541"/>
              <a:gd name="T102" fmla="*/ 208 w 687"/>
              <a:gd name="T103" fmla="*/ 420 h 541"/>
              <a:gd name="T104" fmla="*/ 283 w 687"/>
              <a:gd name="T105" fmla="*/ 401 h 541"/>
              <a:gd name="T106" fmla="*/ 302 w 687"/>
              <a:gd name="T107" fmla="*/ 525 h 541"/>
              <a:gd name="T108" fmla="*/ 337 w 687"/>
              <a:gd name="T109" fmla="*/ 42 h 541"/>
              <a:gd name="T110" fmla="*/ 549 w 687"/>
              <a:gd name="T111" fmla="*/ 57 h 541"/>
              <a:gd name="T112" fmla="*/ 564 w 687"/>
              <a:gd name="T113" fmla="*/ 356 h 541"/>
              <a:gd name="T114" fmla="*/ 569 w 687"/>
              <a:gd name="T115" fmla="*/ 353 h 541"/>
              <a:gd name="T116" fmla="*/ 585 w 687"/>
              <a:gd name="T117" fmla="*/ 362 h 541"/>
              <a:gd name="T118" fmla="*/ 671 w 687"/>
              <a:gd name="T119" fmla="*/ 437 h 541"/>
              <a:gd name="T120" fmla="*/ 640 w 687"/>
              <a:gd name="T121" fmla="*/ 442 h 541"/>
              <a:gd name="T122" fmla="*/ 680 w 687"/>
              <a:gd name="T123" fmla="*/ 502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87" h="541">
                <a:moveTo>
                  <a:pt x="673" y="284"/>
                </a:moveTo>
                <a:cubicBezTo>
                  <a:pt x="673" y="285"/>
                  <a:pt x="673" y="286"/>
                  <a:pt x="672" y="287"/>
                </a:cubicBezTo>
                <a:cubicBezTo>
                  <a:pt x="671" y="288"/>
                  <a:pt x="670" y="288"/>
                  <a:pt x="669" y="288"/>
                </a:cubicBezTo>
                <a:cubicBezTo>
                  <a:pt x="669" y="288"/>
                  <a:pt x="668" y="289"/>
                  <a:pt x="667" y="289"/>
                </a:cubicBezTo>
                <a:cubicBezTo>
                  <a:pt x="667" y="290"/>
                  <a:pt x="665" y="292"/>
                  <a:pt x="665" y="292"/>
                </a:cubicBezTo>
                <a:cubicBezTo>
                  <a:pt x="664" y="292"/>
                  <a:pt x="663" y="292"/>
                  <a:pt x="663" y="293"/>
                </a:cubicBezTo>
                <a:cubicBezTo>
                  <a:pt x="663" y="293"/>
                  <a:pt x="663" y="294"/>
                  <a:pt x="662" y="294"/>
                </a:cubicBezTo>
                <a:cubicBezTo>
                  <a:pt x="661" y="295"/>
                  <a:pt x="659" y="297"/>
                  <a:pt x="659" y="297"/>
                </a:cubicBezTo>
                <a:cubicBezTo>
                  <a:pt x="659" y="297"/>
                  <a:pt x="656" y="298"/>
                  <a:pt x="652" y="300"/>
                </a:cubicBezTo>
                <a:cubicBezTo>
                  <a:pt x="649" y="301"/>
                  <a:pt x="641" y="304"/>
                  <a:pt x="641" y="304"/>
                </a:cubicBezTo>
                <a:cubicBezTo>
                  <a:pt x="641" y="305"/>
                  <a:pt x="640" y="305"/>
                  <a:pt x="638" y="305"/>
                </a:cubicBezTo>
                <a:cubicBezTo>
                  <a:pt x="637" y="306"/>
                  <a:pt x="636" y="306"/>
                  <a:pt x="636" y="307"/>
                </a:cubicBezTo>
                <a:cubicBezTo>
                  <a:pt x="636" y="307"/>
                  <a:pt x="640" y="308"/>
                  <a:pt x="644" y="308"/>
                </a:cubicBezTo>
                <a:cubicBezTo>
                  <a:pt x="649" y="309"/>
                  <a:pt x="660" y="312"/>
                  <a:pt x="660" y="313"/>
                </a:cubicBezTo>
                <a:cubicBezTo>
                  <a:pt x="660" y="313"/>
                  <a:pt x="657" y="313"/>
                  <a:pt x="653" y="313"/>
                </a:cubicBezTo>
                <a:cubicBezTo>
                  <a:pt x="650" y="313"/>
                  <a:pt x="647" y="313"/>
                  <a:pt x="647" y="313"/>
                </a:cubicBezTo>
                <a:cubicBezTo>
                  <a:pt x="647" y="312"/>
                  <a:pt x="645" y="312"/>
                  <a:pt x="642" y="312"/>
                </a:cubicBezTo>
                <a:cubicBezTo>
                  <a:pt x="639" y="312"/>
                  <a:pt x="637" y="312"/>
                  <a:pt x="637" y="311"/>
                </a:cubicBezTo>
                <a:cubicBezTo>
                  <a:pt x="637" y="311"/>
                  <a:pt x="635" y="310"/>
                  <a:pt x="632" y="310"/>
                </a:cubicBezTo>
                <a:cubicBezTo>
                  <a:pt x="632" y="310"/>
                  <a:pt x="632" y="310"/>
                  <a:pt x="630" y="310"/>
                </a:cubicBezTo>
                <a:cubicBezTo>
                  <a:pt x="627" y="310"/>
                  <a:pt x="627" y="310"/>
                  <a:pt x="627" y="310"/>
                </a:cubicBezTo>
                <a:cubicBezTo>
                  <a:pt x="625" y="310"/>
                  <a:pt x="623" y="311"/>
                  <a:pt x="623" y="311"/>
                </a:cubicBezTo>
                <a:cubicBezTo>
                  <a:pt x="623" y="312"/>
                  <a:pt x="622" y="312"/>
                  <a:pt x="622" y="312"/>
                </a:cubicBezTo>
                <a:cubicBezTo>
                  <a:pt x="621" y="312"/>
                  <a:pt x="614" y="313"/>
                  <a:pt x="606" y="314"/>
                </a:cubicBezTo>
                <a:cubicBezTo>
                  <a:pt x="599" y="316"/>
                  <a:pt x="589" y="323"/>
                  <a:pt x="588" y="323"/>
                </a:cubicBezTo>
                <a:cubicBezTo>
                  <a:pt x="587" y="323"/>
                  <a:pt x="586" y="323"/>
                  <a:pt x="586" y="324"/>
                </a:cubicBezTo>
                <a:cubicBezTo>
                  <a:pt x="585" y="324"/>
                  <a:pt x="583" y="325"/>
                  <a:pt x="581" y="326"/>
                </a:cubicBezTo>
                <a:cubicBezTo>
                  <a:pt x="578" y="327"/>
                  <a:pt x="576" y="330"/>
                  <a:pt x="575" y="330"/>
                </a:cubicBezTo>
                <a:cubicBezTo>
                  <a:pt x="574" y="330"/>
                  <a:pt x="572" y="330"/>
                  <a:pt x="572" y="331"/>
                </a:cubicBezTo>
                <a:cubicBezTo>
                  <a:pt x="571" y="332"/>
                  <a:pt x="568" y="335"/>
                  <a:pt x="567" y="335"/>
                </a:cubicBezTo>
                <a:cubicBezTo>
                  <a:pt x="566" y="335"/>
                  <a:pt x="566" y="335"/>
                  <a:pt x="566" y="335"/>
                </a:cubicBezTo>
                <a:cubicBezTo>
                  <a:pt x="566" y="336"/>
                  <a:pt x="565" y="336"/>
                  <a:pt x="564" y="336"/>
                </a:cubicBezTo>
                <a:cubicBezTo>
                  <a:pt x="563" y="336"/>
                  <a:pt x="561" y="338"/>
                  <a:pt x="561" y="340"/>
                </a:cubicBezTo>
                <a:cubicBezTo>
                  <a:pt x="561" y="342"/>
                  <a:pt x="564" y="344"/>
                  <a:pt x="568" y="346"/>
                </a:cubicBezTo>
                <a:cubicBezTo>
                  <a:pt x="572" y="347"/>
                  <a:pt x="577" y="351"/>
                  <a:pt x="577" y="351"/>
                </a:cubicBezTo>
                <a:cubicBezTo>
                  <a:pt x="577" y="352"/>
                  <a:pt x="574" y="351"/>
                  <a:pt x="571" y="349"/>
                </a:cubicBezTo>
                <a:cubicBezTo>
                  <a:pt x="568" y="348"/>
                  <a:pt x="559" y="345"/>
                  <a:pt x="559" y="345"/>
                </a:cubicBezTo>
                <a:cubicBezTo>
                  <a:pt x="559" y="344"/>
                  <a:pt x="559" y="344"/>
                  <a:pt x="558" y="344"/>
                </a:cubicBezTo>
                <a:cubicBezTo>
                  <a:pt x="558" y="344"/>
                  <a:pt x="557" y="344"/>
                  <a:pt x="557" y="344"/>
                </a:cubicBezTo>
                <a:cubicBezTo>
                  <a:pt x="557" y="343"/>
                  <a:pt x="557" y="343"/>
                  <a:pt x="557" y="343"/>
                </a:cubicBezTo>
                <a:cubicBezTo>
                  <a:pt x="557" y="343"/>
                  <a:pt x="557" y="343"/>
                  <a:pt x="557" y="343"/>
                </a:cubicBezTo>
                <a:cubicBezTo>
                  <a:pt x="557" y="343"/>
                  <a:pt x="556" y="343"/>
                  <a:pt x="555" y="344"/>
                </a:cubicBezTo>
                <a:cubicBezTo>
                  <a:pt x="554" y="344"/>
                  <a:pt x="551" y="349"/>
                  <a:pt x="551" y="349"/>
                </a:cubicBezTo>
                <a:cubicBezTo>
                  <a:pt x="550" y="349"/>
                  <a:pt x="550" y="349"/>
                  <a:pt x="550" y="349"/>
                </a:cubicBezTo>
                <a:cubicBezTo>
                  <a:pt x="551" y="350"/>
                  <a:pt x="551" y="351"/>
                  <a:pt x="551" y="351"/>
                </a:cubicBezTo>
                <a:cubicBezTo>
                  <a:pt x="550" y="351"/>
                  <a:pt x="550" y="352"/>
                  <a:pt x="550" y="352"/>
                </a:cubicBezTo>
                <a:cubicBezTo>
                  <a:pt x="550" y="352"/>
                  <a:pt x="548" y="357"/>
                  <a:pt x="545" y="363"/>
                </a:cubicBezTo>
                <a:cubicBezTo>
                  <a:pt x="543" y="369"/>
                  <a:pt x="529" y="385"/>
                  <a:pt x="529" y="385"/>
                </a:cubicBezTo>
                <a:cubicBezTo>
                  <a:pt x="528" y="385"/>
                  <a:pt x="526" y="386"/>
                  <a:pt x="525" y="387"/>
                </a:cubicBezTo>
                <a:cubicBezTo>
                  <a:pt x="524" y="388"/>
                  <a:pt x="518" y="393"/>
                  <a:pt x="517" y="394"/>
                </a:cubicBezTo>
                <a:cubicBezTo>
                  <a:pt x="516" y="396"/>
                  <a:pt x="512" y="399"/>
                  <a:pt x="512" y="399"/>
                </a:cubicBezTo>
                <a:cubicBezTo>
                  <a:pt x="511" y="399"/>
                  <a:pt x="511" y="399"/>
                  <a:pt x="511" y="400"/>
                </a:cubicBezTo>
                <a:cubicBezTo>
                  <a:pt x="511" y="400"/>
                  <a:pt x="510" y="400"/>
                  <a:pt x="510" y="400"/>
                </a:cubicBezTo>
                <a:cubicBezTo>
                  <a:pt x="509" y="400"/>
                  <a:pt x="508" y="401"/>
                  <a:pt x="508" y="401"/>
                </a:cubicBezTo>
                <a:cubicBezTo>
                  <a:pt x="508" y="401"/>
                  <a:pt x="508" y="401"/>
                  <a:pt x="507" y="401"/>
                </a:cubicBezTo>
                <a:cubicBezTo>
                  <a:pt x="506" y="401"/>
                  <a:pt x="505" y="402"/>
                  <a:pt x="505" y="402"/>
                </a:cubicBezTo>
                <a:cubicBezTo>
                  <a:pt x="504" y="403"/>
                  <a:pt x="503" y="403"/>
                  <a:pt x="502" y="403"/>
                </a:cubicBezTo>
                <a:cubicBezTo>
                  <a:pt x="502" y="403"/>
                  <a:pt x="501" y="404"/>
                  <a:pt x="501" y="404"/>
                </a:cubicBezTo>
                <a:cubicBezTo>
                  <a:pt x="501" y="405"/>
                  <a:pt x="501" y="405"/>
                  <a:pt x="500" y="406"/>
                </a:cubicBezTo>
                <a:cubicBezTo>
                  <a:pt x="500" y="406"/>
                  <a:pt x="500" y="406"/>
                  <a:pt x="500" y="406"/>
                </a:cubicBezTo>
                <a:cubicBezTo>
                  <a:pt x="500" y="406"/>
                  <a:pt x="500" y="407"/>
                  <a:pt x="500" y="407"/>
                </a:cubicBezTo>
                <a:cubicBezTo>
                  <a:pt x="500" y="407"/>
                  <a:pt x="500" y="407"/>
                  <a:pt x="500" y="407"/>
                </a:cubicBezTo>
                <a:cubicBezTo>
                  <a:pt x="500" y="407"/>
                  <a:pt x="500" y="407"/>
                  <a:pt x="500" y="407"/>
                </a:cubicBezTo>
                <a:cubicBezTo>
                  <a:pt x="500" y="408"/>
                  <a:pt x="499" y="409"/>
                  <a:pt x="498" y="409"/>
                </a:cubicBezTo>
                <a:cubicBezTo>
                  <a:pt x="498" y="409"/>
                  <a:pt x="497" y="409"/>
                  <a:pt x="497" y="410"/>
                </a:cubicBezTo>
                <a:cubicBezTo>
                  <a:pt x="497" y="410"/>
                  <a:pt x="497" y="411"/>
                  <a:pt x="497" y="411"/>
                </a:cubicBezTo>
                <a:cubicBezTo>
                  <a:pt x="496" y="412"/>
                  <a:pt x="495" y="413"/>
                  <a:pt x="495" y="413"/>
                </a:cubicBezTo>
                <a:cubicBezTo>
                  <a:pt x="495" y="414"/>
                  <a:pt x="495" y="415"/>
                  <a:pt x="495" y="415"/>
                </a:cubicBezTo>
                <a:cubicBezTo>
                  <a:pt x="494" y="415"/>
                  <a:pt x="493" y="416"/>
                  <a:pt x="493" y="417"/>
                </a:cubicBezTo>
                <a:cubicBezTo>
                  <a:pt x="493" y="417"/>
                  <a:pt x="492" y="420"/>
                  <a:pt x="491" y="422"/>
                </a:cubicBezTo>
                <a:cubicBezTo>
                  <a:pt x="490" y="424"/>
                  <a:pt x="483" y="432"/>
                  <a:pt x="483" y="432"/>
                </a:cubicBezTo>
                <a:cubicBezTo>
                  <a:pt x="483" y="433"/>
                  <a:pt x="483" y="434"/>
                  <a:pt x="482" y="434"/>
                </a:cubicBezTo>
                <a:cubicBezTo>
                  <a:pt x="482" y="434"/>
                  <a:pt x="481" y="435"/>
                  <a:pt x="481" y="436"/>
                </a:cubicBezTo>
                <a:cubicBezTo>
                  <a:pt x="481" y="436"/>
                  <a:pt x="481" y="437"/>
                  <a:pt x="480" y="437"/>
                </a:cubicBezTo>
                <a:cubicBezTo>
                  <a:pt x="480" y="437"/>
                  <a:pt x="477" y="440"/>
                  <a:pt x="474" y="443"/>
                </a:cubicBezTo>
                <a:cubicBezTo>
                  <a:pt x="471" y="446"/>
                  <a:pt x="467" y="449"/>
                  <a:pt x="467" y="449"/>
                </a:cubicBezTo>
                <a:cubicBezTo>
                  <a:pt x="466" y="449"/>
                  <a:pt x="465" y="450"/>
                  <a:pt x="464" y="450"/>
                </a:cubicBezTo>
                <a:cubicBezTo>
                  <a:pt x="463" y="451"/>
                  <a:pt x="462" y="452"/>
                  <a:pt x="462" y="452"/>
                </a:cubicBezTo>
                <a:cubicBezTo>
                  <a:pt x="461" y="452"/>
                  <a:pt x="457" y="455"/>
                  <a:pt x="453" y="460"/>
                </a:cubicBezTo>
                <a:cubicBezTo>
                  <a:pt x="449" y="465"/>
                  <a:pt x="444" y="470"/>
                  <a:pt x="444" y="470"/>
                </a:cubicBezTo>
                <a:cubicBezTo>
                  <a:pt x="444" y="471"/>
                  <a:pt x="443" y="472"/>
                  <a:pt x="443" y="472"/>
                </a:cubicBezTo>
                <a:cubicBezTo>
                  <a:pt x="442" y="473"/>
                  <a:pt x="440" y="475"/>
                  <a:pt x="440" y="476"/>
                </a:cubicBezTo>
                <a:cubicBezTo>
                  <a:pt x="440" y="477"/>
                  <a:pt x="440" y="478"/>
                  <a:pt x="440" y="478"/>
                </a:cubicBezTo>
                <a:cubicBezTo>
                  <a:pt x="439" y="478"/>
                  <a:pt x="439" y="478"/>
                  <a:pt x="439" y="479"/>
                </a:cubicBezTo>
                <a:cubicBezTo>
                  <a:pt x="439" y="480"/>
                  <a:pt x="439" y="480"/>
                  <a:pt x="439" y="480"/>
                </a:cubicBezTo>
                <a:cubicBezTo>
                  <a:pt x="438" y="480"/>
                  <a:pt x="438" y="482"/>
                  <a:pt x="437" y="484"/>
                </a:cubicBezTo>
                <a:cubicBezTo>
                  <a:pt x="437" y="487"/>
                  <a:pt x="437" y="494"/>
                  <a:pt x="437" y="494"/>
                </a:cubicBezTo>
                <a:cubicBezTo>
                  <a:pt x="438" y="495"/>
                  <a:pt x="438" y="497"/>
                  <a:pt x="437" y="497"/>
                </a:cubicBezTo>
                <a:cubicBezTo>
                  <a:pt x="437" y="497"/>
                  <a:pt x="437" y="497"/>
                  <a:pt x="437" y="498"/>
                </a:cubicBezTo>
                <a:cubicBezTo>
                  <a:pt x="437" y="499"/>
                  <a:pt x="437" y="499"/>
                  <a:pt x="436" y="499"/>
                </a:cubicBezTo>
                <a:cubicBezTo>
                  <a:pt x="436" y="499"/>
                  <a:pt x="435" y="502"/>
                  <a:pt x="435" y="505"/>
                </a:cubicBezTo>
                <a:cubicBezTo>
                  <a:pt x="435" y="508"/>
                  <a:pt x="435" y="511"/>
                  <a:pt x="435" y="511"/>
                </a:cubicBezTo>
                <a:cubicBezTo>
                  <a:pt x="435" y="511"/>
                  <a:pt x="434" y="512"/>
                  <a:pt x="433" y="514"/>
                </a:cubicBezTo>
                <a:cubicBezTo>
                  <a:pt x="433" y="515"/>
                  <a:pt x="430" y="519"/>
                  <a:pt x="429" y="519"/>
                </a:cubicBezTo>
                <a:cubicBezTo>
                  <a:pt x="429" y="519"/>
                  <a:pt x="427" y="519"/>
                  <a:pt x="426" y="518"/>
                </a:cubicBezTo>
                <a:cubicBezTo>
                  <a:pt x="425" y="518"/>
                  <a:pt x="419" y="514"/>
                  <a:pt x="419" y="514"/>
                </a:cubicBezTo>
                <a:cubicBezTo>
                  <a:pt x="419" y="514"/>
                  <a:pt x="418" y="514"/>
                  <a:pt x="418" y="514"/>
                </a:cubicBezTo>
                <a:cubicBezTo>
                  <a:pt x="417" y="514"/>
                  <a:pt x="416" y="513"/>
                  <a:pt x="416" y="513"/>
                </a:cubicBezTo>
                <a:cubicBezTo>
                  <a:pt x="416" y="512"/>
                  <a:pt x="415" y="511"/>
                  <a:pt x="414" y="511"/>
                </a:cubicBezTo>
                <a:cubicBezTo>
                  <a:pt x="413" y="511"/>
                  <a:pt x="412" y="511"/>
                  <a:pt x="412" y="510"/>
                </a:cubicBezTo>
                <a:cubicBezTo>
                  <a:pt x="411" y="509"/>
                  <a:pt x="410" y="509"/>
                  <a:pt x="409" y="509"/>
                </a:cubicBezTo>
                <a:cubicBezTo>
                  <a:pt x="409" y="509"/>
                  <a:pt x="407" y="508"/>
                  <a:pt x="406" y="507"/>
                </a:cubicBezTo>
                <a:cubicBezTo>
                  <a:pt x="405" y="506"/>
                  <a:pt x="402" y="503"/>
                  <a:pt x="402" y="503"/>
                </a:cubicBezTo>
                <a:cubicBezTo>
                  <a:pt x="402" y="502"/>
                  <a:pt x="400" y="501"/>
                  <a:pt x="397" y="501"/>
                </a:cubicBezTo>
                <a:cubicBezTo>
                  <a:pt x="395" y="500"/>
                  <a:pt x="386" y="499"/>
                  <a:pt x="383" y="499"/>
                </a:cubicBezTo>
                <a:cubicBezTo>
                  <a:pt x="380" y="499"/>
                  <a:pt x="377" y="499"/>
                  <a:pt x="377" y="499"/>
                </a:cubicBezTo>
                <a:cubicBezTo>
                  <a:pt x="377" y="498"/>
                  <a:pt x="377" y="498"/>
                  <a:pt x="376" y="498"/>
                </a:cubicBezTo>
                <a:cubicBezTo>
                  <a:pt x="375" y="498"/>
                  <a:pt x="375" y="498"/>
                  <a:pt x="375" y="497"/>
                </a:cubicBezTo>
                <a:cubicBezTo>
                  <a:pt x="375" y="497"/>
                  <a:pt x="373" y="496"/>
                  <a:pt x="371" y="496"/>
                </a:cubicBezTo>
                <a:cubicBezTo>
                  <a:pt x="369" y="496"/>
                  <a:pt x="363" y="495"/>
                  <a:pt x="363" y="495"/>
                </a:cubicBezTo>
                <a:cubicBezTo>
                  <a:pt x="363" y="495"/>
                  <a:pt x="362" y="494"/>
                  <a:pt x="362" y="494"/>
                </a:cubicBezTo>
                <a:cubicBezTo>
                  <a:pt x="361" y="494"/>
                  <a:pt x="360" y="494"/>
                  <a:pt x="359" y="492"/>
                </a:cubicBezTo>
                <a:cubicBezTo>
                  <a:pt x="358" y="491"/>
                  <a:pt x="355" y="488"/>
                  <a:pt x="354" y="488"/>
                </a:cubicBezTo>
                <a:cubicBezTo>
                  <a:pt x="353" y="488"/>
                  <a:pt x="352" y="488"/>
                  <a:pt x="352" y="488"/>
                </a:cubicBezTo>
                <a:cubicBezTo>
                  <a:pt x="352" y="487"/>
                  <a:pt x="351" y="487"/>
                  <a:pt x="350" y="487"/>
                </a:cubicBezTo>
                <a:cubicBezTo>
                  <a:pt x="349" y="487"/>
                  <a:pt x="349" y="487"/>
                  <a:pt x="349" y="487"/>
                </a:cubicBezTo>
                <a:cubicBezTo>
                  <a:pt x="349" y="486"/>
                  <a:pt x="348" y="486"/>
                  <a:pt x="347" y="486"/>
                </a:cubicBezTo>
                <a:cubicBezTo>
                  <a:pt x="347" y="486"/>
                  <a:pt x="346" y="486"/>
                  <a:pt x="346" y="485"/>
                </a:cubicBezTo>
                <a:cubicBezTo>
                  <a:pt x="346" y="485"/>
                  <a:pt x="346" y="485"/>
                  <a:pt x="345" y="485"/>
                </a:cubicBezTo>
                <a:cubicBezTo>
                  <a:pt x="344" y="485"/>
                  <a:pt x="344" y="484"/>
                  <a:pt x="344" y="484"/>
                </a:cubicBezTo>
                <a:cubicBezTo>
                  <a:pt x="344" y="484"/>
                  <a:pt x="342" y="482"/>
                  <a:pt x="339" y="480"/>
                </a:cubicBezTo>
                <a:cubicBezTo>
                  <a:pt x="336" y="478"/>
                  <a:pt x="328" y="476"/>
                  <a:pt x="327" y="476"/>
                </a:cubicBezTo>
                <a:cubicBezTo>
                  <a:pt x="327" y="477"/>
                  <a:pt x="326" y="478"/>
                  <a:pt x="326" y="479"/>
                </a:cubicBezTo>
                <a:cubicBezTo>
                  <a:pt x="326" y="480"/>
                  <a:pt x="326" y="480"/>
                  <a:pt x="325" y="480"/>
                </a:cubicBezTo>
                <a:cubicBezTo>
                  <a:pt x="325" y="480"/>
                  <a:pt x="325" y="481"/>
                  <a:pt x="325" y="482"/>
                </a:cubicBezTo>
                <a:cubicBezTo>
                  <a:pt x="325" y="483"/>
                  <a:pt x="324" y="484"/>
                  <a:pt x="324" y="484"/>
                </a:cubicBezTo>
                <a:cubicBezTo>
                  <a:pt x="324" y="484"/>
                  <a:pt x="323" y="484"/>
                  <a:pt x="323" y="485"/>
                </a:cubicBezTo>
                <a:cubicBezTo>
                  <a:pt x="323" y="486"/>
                  <a:pt x="323" y="486"/>
                  <a:pt x="323" y="486"/>
                </a:cubicBezTo>
                <a:cubicBezTo>
                  <a:pt x="322" y="486"/>
                  <a:pt x="322" y="487"/>
                  <a:pt x="322" y="487"/>
                </a:cubicBezTo>
                <a:cubicBezTo>
                  <a:pt x="322" y="488"/>
                  <a:pt x="321" y="490"/>
                  <a:pt x="320" y="492"/>
                </a:cubicBezTo>
                <a:cubicBezTo>
                  <a:pt x="319" y="495"/>
                  <a:pt x="317" y="502"/>
                  <a:pt x="317" y="502"/>
                </a:cubicBezTo>
                <a:cubicBezTo>
                  <a:pt x="316" y="502"/>
                  <a:pt x="316" y="502"/>
                  <a:pt x="316" y="503"/>
                </a:cubicBezTo>
                <a:cubicBezTo>
                  <a:pt x="316" y="503"/>
                  <a:pt x="315" y="505"/>
                  <a:pt x="315" y="506"/>
                </a:cubicBezTo>
                <a:cubicBezTo>
                  <a:pt x="314" y="507"/>
                  <a:pt x="312" y="510"/>
                  <a:pt x="312" y="511"/>
                </a:cubicBezTo>
                <a:cubicBezTo>
                  <a:pt x="311" y="512"/>
                  <a:pt x="310" y="513"/>
                  <a:pt x="310" y="513"/>
                </a:cubicBezTo>
                <a:cubicBezTo>
                  <a:pt x="310" y="514"/>
                  <a:pt x="310" y="515"/>
                  <a:pt x="309" y="516"/>
                </a:cubicBezTo>
                <a:cubicBezTo>
                  <a:pt x="309" y="517"/>
                  <a:pt x="307" y="521"/>
                  <a:pt x="306" y="521"/>
                </a:cubicBezTo>
                <a:cubicBezTo>
                  <a:pt x="306" y="521"/>
                  <a:pt x="306" y="520"/>
                  <a:pt x="306" y="518"/>
                </a:cubicBezTo>
                <a:cubicBezTo>
                  <a:pt x="306" y="517"/>
                  <a:pt x="306" y="516"/>
                  <a:pt x="306" y="516"/>
                </a:cubicBezTo>
                <a:cubicBezTo>
                  <a:pt x="307" y="516"/>
                  <a:pt x="307" y="515"/>
                  <a:pt x="307" y="514"/>
                </a:cubicBezTo>
                <a:cubicBezTo>
                  <a:pt x="307" y="513"/>
                  <a:pt x="307" y="512"/>
                  <a:pt x="307" y="512"/>
                </a:cubicBezTo>
                <a:cubicBezTo>
                  <a:pt x="308" y="512"/>
                  <a:pt x="308" y="511"/>
                  <a:pt x="308" y="510"/>
                </a:cubicBezTo>
                <a:cubicBezTo>
                  <a:pt x="309" y="510"/>
                  <a:pt x="310" y="507"/>
                  <a:pt x="310" y="507"/>
                </a:cubicBezTo>
                <a:cubicBezTo>
                  <a:pt x="310" y="507"/>
                  <a:pt x="310" y="507"/>
                  <a:pt x="310" y="506"/>
                </a:cubicBezTo>
                <a:cubicBezTo>
                  <a:pt x="310" y="505"/>
                  <a:pt x="311" y="504"/>
                  <a:pt x="311" y="504"/>
                </a:cubicBezTo>
                <a:cubicBezTo>
                  <a:pt x="311" y="504"/>
                  <a:pt x="311" y="503"/>
                  <a:pt x="311" y="502"/>
                </a:cubicBezTo>
                <a:cubicBezTo>
                  <a:pt x="311" y="501"/>
                  <a:pt x="314" y="497"/>
                  <a:pt x="318" y="493"/>
                </a:cubicBezTo>
                <a:cubicBezTo>
                  <a:pt x="321" y="489"/>
                  <a:pt x="323" y="472"/>
                  <a:pt x="321" y="470"/>
                </a:cubicBezTo>
                <a:cubicBezTo>
                  <a:pt x="320" y="469"/>
                  <a:pt x="314" y="466"/>
                  <a:pt x="313" y="467"/>
                </a:cubicBezTo>
                <a:cubicBezTo>
                  <a:pt x="313" y="468"/>
                  <a:pt x="311" y="469"/>
                  <a:pt x="310" y="469"/>
                </a:cubicBezTo>
                <a:cubicBezTo>
                  <a:pt x="309" y="469"/>
                  <a:pt x="306" y="470"/>
                  <a:pt x="305" y="470"/>
                </a:cubicBezTo>
                <a:cubicBezTo>
                  <a:pt x="305" y="470"/>
                  <a:pt x="305" y="470"/>
                  <a:pt x="303" y="470"/>
                </a:cubicBezTo>
                <a:cubicBezTo>
                  <a:pt x="293" y="470"/>
                  <a:pt x="293" y="470"/>
                  <a:pt x="293" y="470"/>
                </a:cubicBezTo>
                <a:cubicBezTo>
                  <a:pt x="289" y="461"/>
                  <a:pt x="285" y="454"/>
                  <a:pt x="284" y="454"/>
                </a:cubicBezTo>
                <a:cubicBezTo>
                  <a:pt x="283" y="454"/>
                  <a:pt x="283" y="454"/>
                  <a:pt x="282" y="455"/>
                </a:cubicBezTo>
                <a:cubicBezTo>
                  <a:pt x="281" y="455"/>
                  <a:pt x="280" y="457"/>
                  <a:pt x="280" y="457"/>
                </a:cubicBezTo>
                <a:cubicBezTo>
                  <a:pt x="280" y="458"/>
                  <a:pt x="280" y="459"/>
                  <a:pt x="280" y="459"/>
                </a:cubicBezTo>
                <a:cubicBezTo>
                  <a:pt x="280" y="459"/>
                  <a:pt x="279" y="460"/>
                  <a:pt x="279" y="461"/>
                </a:cubicBezTo>
                <a:cubicBezTo>
                  <a:pt x="279" y="462"/>
                  <a:pt x="279" y="463"/>
                  <a:pt x="279" y="463"/>
                </a:cubicBezTo>
                <a:cubicBezTo>
                  <a:pt x="279" y="463"/>
                  <a:pt x="278" y="464"/>
                  <a:pt x="277" y="464"/>
                </a:cubicBezTo>
                <a:cubicBezTo>
                  <a:pt x="277" y="465"/>
                  <a:pt x="272" y="465"/>
                  <a:pt x="272" y="465"/>
                </a:cubicBezTo>
                <a:cubicBezTo>
                  <a:pt x="271" y="464"/>
                  <a:pt x="273" y="459"/>
                  <a:pt x="276" y="457"/>
                </a:cubicBezTo>
                <a:cubicBezTo>
                  <a:pt x="278" y="455"/>
                  <a:pt x="278" y="449"/>
                  <a:pt x="276" y="449"/>
                </a:cubicBezTo>
                <a:cubicBezTo>
                  <a:pt x="274" y="449"/>
                  <a:pt x="267" y="448"/>
                  <a:pt x="267" y="447"/>
                </a:cubicBezTo>
                <a:cubicBezTo>
                  <a:pt x="267" y="447"/>
                  <a:pt x="267" y="447"/>
                  <a:pt x="267" y="447"/>
                </a:cubicBezTo>
                <a:cubicBezTo>
                  <a:pt x="266" y="447"/>
                  <a:pt x="265" y="448"/>
                  <a:pt x="265" y="447"/>
                </a:cubicBezTo>
                <a:cubicBezTo>
                  <a:pt x="265" y="447"/>
                  <a:pt x="263" y="447"/>
                  <a:pt x="261" y="447"/>
                </a:cubicBezTo>
                <a:cubicBezTo>
                  <a:pt x="259" y="447"/>
                  <a:pt x="258" y="447"/>
                  <a:pt x="258" y="446"/>
                </a:cubicBezTo>
                <a:cubicBezTo>
                  <a:pt x="258" y="446"/>
                  <a:pt x="255" y="446"/>
                  <a:pt x="251" y="446"/>
                </a:cubicBezTo>
                <a:cubicBezTo>
                  <a:pt x="248" y="447"/>
                  <a:pt x="243" y="441"/>
                  <a:pt x="243" y="441"/>
                </a:cubicBezTo>
                <a:cubicBezTo>
                  <a:pt x="243" y="441"/>
                  <a:pt x="244" y="440"/>
                  <a:pt x="244" y="440"/>
                </a:cubicBezTo>
                <a:cubicBezTo>
                  <a:pt x="244" y="440"/>
                  <a:pt x="244" y="440"/>
                  <a:pt x="245" y="440"/>
                </a:cubicBezTo>
                <a:cubicBezTo>
                  <a:pt x="245" y="440"/>
                  <a:pt x="247" y="441"/>
                  <a:pt x="247" y="441"/>
                </a:cubicBezTo>
                <a:cubicBezTo>
                  <a:pt x="247" y="441"/>
                  <a:pt x="248" y="442"/>
                  <a:pt x="248" y="442"/>
                </a:cubicBezTo>
                <a:cubicBezTo>
                  <a:pt x="249" y="442"/>
                  <a:pt x="249" y="442"/>
                  <a:pt x="249" y="443"/>
                </a:cubicBezTo>
                <a:cubicBezTo>
                  <a:pt x="249" y="443"/>
                  <a:pt x="250" y="443"/>
                  <a:pt x="251" y="443"/>
                </a:cubicBezTo>
                <a:cubicBezTo>
                  <a:pt x="251" y="442"/>
                  <a:pt x="253" y="442"/>
                  <a:pt x="253" y="443"/>
                </a:cubicBezTo>
                <a:cubicBezTo>
                  <a:pt x="253" y="443"/>
                  <a:pt x="254" y="443"/>
                  <a:pt x="256" y="443"/>
                </a:cubicBezTo>
                <a:cubicBezTo>
                  <a:pt x="258" y="443"/>
                  <a:pt x="259" y="444"/>
                  <a:pt x="259" y="444"/>
                </a:cubicBezTo>
                <a:cubicBezTo>
                  <a:pt x="259" y="444"/>
                  <a:pt x="261" y="444"/>
                  <a:pt x="262" y="445"/>
                </a:cubicBezTo>
                <a:cubicBezTo>
                  <a:pt x="264" y="445"/>
                  <a:pt x="269" y="446"/>
                  <a:pt x="269" y="446"/>
                </a:cubicBezTo>
                <a:cubicBezTo>
                  <a:pt x="269" y="447"/>
                  <a:pt x="269" y="447"/>
                  <a:pt x="269" y="446"/>
                </a:cubicBezTo>
                <a:cubicBezTo>
                  <a:pt x="270" y="446"/>
                  <a:pt x="271" y="446"/>
                  <a:pt x="271" y="446"/>
                </a:cubicBezTo>
                <a:cubicBezTo>
                  <a:pt x="271" y="447"/>
                  <a:pt x="273" y="447"/>
                  <a:pt x="276" y="447"/>
                </a:cubicBezTo>
                <a:cubicBezTo>
                  <a:pt x="278" y="447"/>
                  <a:pt x="284" y="449"/>
                  <a:pt x="284" y="448"/>
                </a:cubicBezTo>
                <a:cubicBezTo>
                  <a:pt x="284" y="448"/>
                  <a:pt x="285" y="447"/>
                  <a:pt x="285" y="446"/>
                </a:cubicBezTo>
                <a:cubicBezTo>
                  <a:pt x="286" y="445"/>
                  <a:pt x="292" y="435"/>
                  <a:pt x="292" y="432"/>
                </a:cubicBezTo>
                <a:cubicBezTo>
                  <a:pt x="292" y="428"/>
                  <a:pt x="292" y="425"/>
                  <a:pt x="292" y="425"/>
                </a:cubicBezTo>
                <a:cubicBezTo>
                  <a:pt x="291" y="425"/>
                  <a:pt x="291" y="424"/>
                  <a:pt x="292" y="424"/>
                </a:cubicBezTo>
                <a:cubicBezTo>
                  <a:pt x="292" y="423"/>
                  <a:pt x="292" y="421"/>
                  <a:pt x="292" y="421"/>
                </a:cubicBezTo>
                <a:cubicBezTo>
                  <a:pt x="291" y="421"/>
                  <a:pt x="291" y="419"/>
                  <a:pt x="291" y="417"/>
                </a:cubicBezTo>
                <a:cubicBezTo>
                  <a:pt x="291" y="416"/>
                  <a:pt x="291" y="414"/>
                  <a:pt x="292" y="414"/>
                </a:cubicBezTo>
                <a:cubicBezTo>
                  <a:pt x="292" y="414"/>
                  <a:pt x="292" y="414"/>
                  <a:pt x="292" y="414"/>
                </a:cubicBezTo>
                <a:cubicBezTo>
                  <a:pt x="292" y="414"/>
                  <a:pt x="292" y="413"/>
                  <a:pt x="292" y="413"/>
                </a:cubicBezTo>
                <a:cubicBezTo>
                  <a:pt x="291" y="413"/>
                  <a:pt x="291" y="411"/>
                  <a:pt x="291" y="408"/>
                </a:cubicBezTo>
                <a:cubicBezTo>
                  <a:pt x="291" y="405"/>
                  <a:pt x="291" y="402"/>
                  <a:pt x="292" y="401"/>
                </a:cubicBezTo>
                <a:cubicBezTo>
                  <a:pt x="292" y="401"/>
                  <a:pt x="292" y="399"/>
                  <a:pt x="292" y="399"/>
                </a:cubicBezTo>
                <a:cubicBezTo>
                  <a:pt x="291" y="399"/>
                  <a:pt x="291" y="397"/>
                  <a:pt x="291" y="395"/>
                </a:cubicBezTo>
                <a:cubicBezTo>
                  <a:pt x="291" y="393"/>
                  <a:pt x="291" y="391"/>
                  <a:pt x="290" y="391"/>
                </a:cubicBezTo>
                <a:cubicBezTo>
                  <a:pt x="290" y="391"/>
                  <a:pt x="289" y="389"/>
                  <a:pt x="289" y="386"/>
                </a:cubicBezTo>
                <a:cubicBezTo>
                  <a:pt x="289" y="384"/>
                  <a:pt x="288" y="382"/>
                  <a:pt x="288" y="382"/>
                </a:cubicBezTo>
                <a:cubicBezTo>
                  <a:pt x="287" y="381"/>
                  <a:pt x="285" y="381"/>
                  <a:pt x="285" y="380"/>
                </a:cubicBezTo>
                <a:cubicBezTo>
                  <a:pt x="285" y="380"/>
                  <a:pt x="285" y="380"/>
                  <a:pt x="284" y="380"/>
                </a:cubicBezTo>
                <a:cubicBezTo>
                  <a:pt x="283" y="380"/>
                  <a:pt x="283" y="379"/>
                  <a:pt x="283" y="379"/>
                </a:cubicBezTo>
                <a:cubicBezTo>
                  <a:pt x="283" y="379"/>
                  <a:pt x="282" y="378"/>
                  <a:pt x="281" y="378"/>
                </a:cubicBezTo>
                <a:cubicBezTo>
                  <a:pt x="281" y="378"/>
                  <a:pt x="281" y="378"/>
                  <a:pt x="280" y="378"/>
                </a:cubicBezTo>
                <a:cubicBezTo>
                  <a:pt x="275" y="378"/>
                  <a:pt x="275" y="378"/>
                  <a:pt x="275" y="378"/>
                </a:cubicBezTo>
                <a:cubicBezTo>
                  <a:pt x="269" y="383"/>
                  <a:pt x="263" y="387"/>
                  <a:pt x="263" y="387"/>
                </a:cubicBezTo>
                <a:cubicBezTo>
                  <a:pt x="262" y="387"/>
                  <a:pt x="261" y="387"/>
                  <a:pt x="261" y="387"/>
                </a:cubicBezTo>
                <a:cubicBezTo>
                  <a:pt x="261" y="388"/>
                  <a:pt x="261" y="388"/>
                  <a:pt x="260" y="388"/>
                </a:cubicBezTo>
                <a:cubicBezTo>
                  <a:pt x="260" y="388"/>
                  <a:pt x="258" y="389"/>
                  <a:pt x="257" y="391"/>
                </a:cubicBezTo>
                <a:cubicBezTo>
                  <a:pt x="256" y="392"/>
                  <a:pt x="252" y="397"/>
                  <a:pt x="252" y="397"/>
                </a:cubicBezTo>
                <a:cubicBezTo>
                  <a:pt x="251" y="397"/>
                  <a:pt x="250" y="397"/>
                  <a:pt x="250" y="398"/>
                </a:cubicBezTo>
                <a:cubicBezTo>
                  <a:pt x="250" y="398"/>
                  <a:pt x="251" y="399"/>
                  <a:pt x="253" y="399"/>
                </a:cubicBezTo>
                <a:cubicBezTo>
                  <a:pt x="254" y="399"/>
                  <a:pt x="257" y="401"/>
                  <a:pt x="257" y="401"/>
                </a:cubicBezTo>
                <a:cubicBezTo>
                  <a:pt x="257" y="401"/>
                  <a:pt x="256" y="401"/>
                  <a:pt x="255" y="401"/>
                </a:cubicBezTo>
                <a:cubicBezTo>
                  <a:pt x="254" y="401"/>
                  <a:pt x="252" y="401"/>
                  <a:pt x="252" y="401"/>
                </a:cubicBezTo>
                <a:cubicBezTo>
                  <a:pt x="252" y="401"/>
                  <a:pt x="249" y="401"/>
                  <a:pt x="249" y="401"/>
                </a:cubicBezTo>
                <a:cubicBezTo>
                  <a:pt x="249" y="401"/>
                  <a:pt x="247" y="401"/>
                  <a:pt x="247" y="401"/>
                </a:cubicBezTo>
                <a:cubicBezTo>
                  <a:pt x="247" y="401"/>
                  <a:pt x="246" y="402"/>
                  <a:pt x="245" y="403"/>
                </a:cubicBezTo>
                <a:cubicBezTo>
                  <a:pt x="244" y="404"/>
                  <a:pt x="239" y="405"/>
                  <a:pt x="239" y="405"/>
                </a:cubicBezTo>
                <a:cubicBezTo>
                  <a:pt x="239" y="404"/>
                  <a:pt x="240" y="401"/>
                  <a:pt x="239" y="401"/>
                </a:cubicBezTo>
                <a:cubicBezTo>
                  <a:pt x="239" y="401"/>
                  <a:pt x="238" y="401"/>
                  <a:pt x="238" y="400"/>
                </a:cubicBezTo>
                <a:cubicBezTo>
                  <a:pt x="238" y="399"/>
                  <a:pt x="236" y="398"/>
                  <a:pt x="235" y="398"/>
                </a:cubicBezTo>
                <a:cubicBezTo>
                  <a:pt x="234" y="398"/>
                  <a:pt x="233" y="398"/>
                  <a:pt x="233" y="397"/>
                </a:cubicBezTo>
                <a:cubicBezTo>
                  <a:pt x="233" y="397"/>
                  <a:pt x="231" y="397"/>
                  <a:pt x="229" y="397"/>
                </a:cubicBezTo>
                <a:cubicBezTo>
                  <a:pt x="226" y="397"/>
                  <a:pt x="225" y="397"/>
                  <a:pt x="225" y="397"/>
                </a:cubicBezTo>
                <a:cubicBezTo>
                  <a:pt x="225" y="398"/>
                  <a:pt x="224" y="398"/>
                  <a:pt x="223" y="397"/>
                </a:cubicBezTo>
                <a:cubicBezTo>
                  <a:pt x="222" y="397"/>
                  <a:pt x="221" y="396"/>
                  <a:pt x="221" y="395"/>
                </a:cubicBezTo>
                <a:cubicBezTo>
                  <a:pt x="221" y="394"/>
                  <a:pt x="222" y="393"/>
                  <a:pt x="224" y="393"/>
                </a:cubicBezTo>
                <a:cubicBezTo>
                  <a:pt x="226" y="394"/>
                  <a:pt x="230" y="394"/>
                  <a:pt x="230" y="395"/>
                </a:cubicBezTo>
                <a:cubicBezTo>
                  <a:pt x="230" y="395"/>
                  <a:pt x="232" y="395"/>
                  <a:pt x="234" y="395"/>
                </a:cubicBezTo>
                <a:cubicBezTo>
                  <a:pt x="237" y="395"/>
                  <a:pt x="239" y="396"/>
                  <a:pt x="239" y="396"/>
                </a:cubicBezTo>
                <a:cubicBezTo>
                  <a:pt x="239" y="396"/>
                  <a:pt x="240" y="397"/>
                  <a:pt x="242" y="396"/>
                </a:cubicBezTo>
                <a:cubicBezTo>
                  <a:pt x="244" y="396"/>
                  <a:pt x="251" y="393"/>
                  <a:pt x="253" y="390"/>
                </a:cubicBezTo>
                <a:cubicBezTo>
                  <a:pt x="255" y="387"/>
                  <a:pt x="260" y="384"/>
                  <a:pt x="260" y="384"/>
                </a:cubicBezTo>
                <a:cubicBezTo>
                  <a:pt x="260" y="383"/>
                  <a:pt x="261" y="382"/>
                  <a:pt x="261" y="382"/>
                </a:cubicBezTo>
                <a:cubicBezTo>
                  <a:pt x="261" y="381"/>
                  <a:pt x="263" y="381"/>
                  <a:pt x="263" y="380"/>
                </a:cubicBezTo>
                <a:cubicBezTo>
                  <a:pt x="263" y="380"/>
                  <a:pt x="264" y="378"/>
                  <a:pt x="265" y="375"/>
                </a:cubicBezTo>
                <a:cubicBezTo>
                  <a:pt x="266" y="373"/>
                  <a:pt x="268" y="364"/>
                  <a:pt x="267" y="363"/>
                </a:cubicBezTo>
                <a:cubicBezTo>
                  <a:pt x="267" y="362"/>
                  <a:pt x="264" y="359"/>
                  <a:pt x="264" y="359"/>
                </a:cubicBezTo>
                <a:cubicBezTo>
                  <a:pt x="264" y="359"/>
                  <a:pt x="262" y="358"/>
                  <a:pt x="259" y="357"/>
                </a:cubicBezTo>
                <a:cubicBezTo>
                  <a:pt x="257" y="357"/>
                  <a:pt x="250" y="355"/>
                  <a:pt x="250" y="355"/>
                </a:cubicBezTo>
                <a:cubicBezTo>
                  <a:pt x="250" y="356"/>
                  <a:pt x="250" y="356"/>
                  <a:pt x="249" y="356"/>
                </a:cubicBezTo>
                <a:cubicBezTo>
                  <a:pt x="249" y="357"/>
                  <a:pt x="247" y="357"/>
                  <a:pt x="247" y="358"/>
                </a:cubicBezTo>
                <a:cubicBezTo>
                  <a:pt x="247" y="358"/>
                  <a:pt x="247" y="359"/>
                  <a:pt x="246" y="359"/>
                </a:cubicBezTo>
                <a:cubicBezTo>
                  <a:pt x="245" y="359"/>
                  <a:pt x="244" y="359"/>
                  <a:pt x="242" y="359"/>
                </a:cubicBezTo>
                <a:cubicBezTo>
                  <a:pt x="241" y="360"/>
                  <a:pt x="234" y="367"/>
                  <a:pt x="234" y="367"/>
                </a:cubicBezTo>
                <a:cubicBezTo>
                  <a:pt x="233" y="367"/>
                  <a:pt x="233" y="367"/>
                  <a:pt x="233" y="367"/>
                </a:cubicBezTo>
                <a:cubicBezTo>
                  <a:pt x="233" y="368"/>
                  <a:pt x="231" y="368"/>
                  <a:pt x="229" y="368"/>
                </a:cubicBezTo>
                <a:cubicBezTo>
                  <a:pt x="227" y="369"/>
                  <a:pt x="222" y="370"/>
                  <a:pt x="222" y="370"/>
                </a:cubicBezTo>
                <a:cubicBezTo>
                  <a:pt x="222" y="370"/>
                  <a:pt x="221" y="370"/>
                  <a:pt x="220" y="370"/>
                </a:cubicBezTo>
                <a:cubicBezTo>
                  <a:pt x="219" y="370"/>
                  <a:pt x="218" y="371"/>
                  <a:pt x="218" y="371"/>
                </a:cubicBezTo>
                <a:cubicBezTo>
                  <a:pt x="218" y="372"/>
                  <a:pt x="217" y="372"/>
                  <a:pt x="216" y="372"/>
                </a:cubicBezTo>
                <a:cubicBezTo>
                  <a:pt x="215" y="372"/>
                  <a:pt x="214" y="373"/>
                  <a:pt x="214" y="374"/>
                </a:cubicBezTo>
                <a:cubicBezTo>
                  <a:pt x="213" y="374"/>
                  <a:pt x="212" y="375"/>
                  <a:pt x="211" y="375"/>
                </a:cubicBezTo>
                <a:cubicBezTo>
                  <a:pt x="211" y="375"/>
                  <a:pt x="210" y="375"/>
                  <a:pt x="210" y="376"/>
                </a:cubicBezTo>
                <a:cubicBezTo>
                  <a:pt x="210" y="376"/>
                  <a:pt x="210" y="376"/>
                  <a:pt x="209" y="376"/>
                </a:cubicBezTo>
                <a:cubicBezTo>
                  <a:pt x="208" y="376"/>
                  <a:pt x="208" y="376"/>
                  <a:pt x="208" y="377"/>
                </a:cubicBezTo>
                <a:cubicBezTo>
                  <a:pt x="208" y="377"/>
                  <a:pt x="207" y="378"/>
                  <a:pt x="207" y="378"/>
                </a:cubicBezTo>
                <a:cubicBezTo>
                  <a:pt x="206" y="378"/>
                  <a:pt x="205" y="378"/>
                  <a:pt x="205" y="378"/>
                </a:cubicBezTo>
                <a:cubicBezTo>
                  <a:pt x="205" y="378"/>
                  <a:pt x="205" y="379"/>
                  <a:pt x="204" y="379"/>
                </a:cubicBezTo>
                <a:cubicBezTo>
                  <a:pt x="203" y="379"/>
                  <a:pt x="203" y="379"/>
                  <a:pt x="203" y="379"/>
                </a:cubicBezTo>
                <a:cubicBezTo>
                  <a:pt x="203" y="379"/>
                  <a:pt x="202" y="380"/>
                  <a:pt x="200" y="381"/>
                </a:cubicBezTo>
                <a:cubicBezTo>
                  <a:pt x="198" y="382"/>
                  <a:pt x="194" y="385"/>
                  <a:pt x="194" y="385"/>
                </a:cubicBezTo>
                <a:cubicBezTo>
                  <a:pt x="194" y="385"/>
                  <a:pt x="192" y="383"/>
                  <a:pt x="192" y="383"/>
                </a:cubicBezTo>
                <a:cubicBezTo>
                  <a:pt x="191" y="383"/>
                  <a:pt x="191" y="383"/>
                  <a:pt x="192" y="382"/>
                </a:cubicBezTo>
                <a:cubicBezTo>
                  <a:pt x="193" y="381"/>
                  <a:pt x="197" y="378"/>
                  <a:pt x="197" y="378"/>
                </a:cubicBezTo>
                <a:cubicBezTo>
                  <a:pt x="197" y="378"/>
                  <a:pt x="198" y="378"/>
                  <a:pt x="200" y="378"/>
                </a:cubicBezTo>
                <a:cubicBezTo>
                  <a:pt x="201" y="378"/>
                  <a:pt x="202" y="377"/>
                  <a:pt x="202" y="377"/>
                </a:cubicBezTo>
                <a:cubicBezTo>
                  <a:pt x="202" y="376"/>
                  <a:pt x="202" y="376"/>
                  <a:pt x="203" y="376"/>
                </a:cubicBezTo>
                <a:cubicBezTo>
                  <a:pt x="203" y="376"/>
                  <a:pt x="204" y="376"/>
                  <a:pt x="204" y="376"/>
                </a:cubicBezTo>
                <a:cubicBezTo>
                  <a:pt x="204" y="375"/>
                  <a:pt x="205" y="375"/>
                  <a:pt x="205" y="375"/>
                </a:cubicBezTo>
                <a:cubicBezTo>
                  <a:pt x="206" y="375"/>
                  <a:pt x="211" y="372"/>
                  <a:pt x="217" y="369"/>
                </a:cubicBezTo>
                <a:cubicBezTo>
                  <a:pt x="223" y="365"/>
                  <a:pt x="236" y="359"/>
                  <a:pt x="236" y="359"/>
                </a:cubicBezTo>
                <a:cubicBezTo>
                  <a:pt x="236" y="359"/>
                  <a:pt x="237" y="359"/>
                  <a:pt x="238" y="359"/>
                </a:cubicBezTo>
                <a:cubicBezTo>
                  <a:pt x="238" y="359"/>
                  <a:pt x="239" y="358"/>
                  <a:pt x="239" y="358"/>
                </a:cubicBezTo>
                <a:cubicBezTo>
                  <a:pt x="239" y="357"/>
                  <a:pt x="239" y="357"/>
                  <a:pt x="240" y="357"/>
                </a:cubicBezTo>
                <a:cubicBezTo>
                  <a:pt x="241" y="357"/>
                  <a:pt x="243" y="355"/>
                  <a:pt x="246" y="353"/>
                </a:cubicBezTo>
                <a:cubicBezTo>
                  <a:pt x="246" y="353"/>
                  <a:pt x="246" y="353"/>
                  <a:pt x="246" y="348"/>
                </a:cubicBezTo>
                <a:cubicBezTo>
                  <a:pt x="246" y="345"/>
                  <a:pt x="246" y="345"/>
                  <a:pt x="246" y="345"/>
                </a:cubicBezTo>
                <a:cubicBezTo>
                  <a:pt x="243" y="341"/>
                  <a:pt x="241" y="336"/>
                  <a:pt x="241" y="336"/>
                </a:cubicBezTo>
                <a:cubicBezTo>
                  <a:pt x="241" y="335"/>
                  <a:pt x="238" y="333"/>
                  <a:pt x="234" y="332"/>
                </a:cubicBezTo>
                <a:cubicBezTo>
                  <a:pt x="231" y="330"/>
                  <a:pt x="219" y="327"/>
                  <a:pt x="219" y="327"/>
                </a:cubicBezTo>
                <a:cubicBezTo>
                  <a:pt x="219" y="326"/>
                  <a:pt x="219" y="326"/>
                  <a:pt x="218" y="326"/>
                </a:cubicBezTo>
                <a:cubicBezTo>
                  <a:pt x="217" y="326"/>
                  <a:pt x="216" y="326"/>
                  <a:pt x="216" y="325"/>
                </a:cubicBezTo>
                <a:cubicBezTo>
                  <a:pt x="216" y="325"/>
                  <a:pt x="216" y="325"/>
                  <a:pt x="215" y="325"/>
                </a:cubicBezTo>
                <a:cubicBezTo>
                  <a:pt x="214" y="325"/>
                  <a:pt x="214" y="325"/>
                  <a:pt x="215" y="325"/>
                </a:cubicBezTo>
                <a:cubicBezTo>
                  <a:pt x="215" y="325"/>
                  <a:pt x="215" y="325"/>
                  <a:pt x="216" y="325"/>
                </a:cubicBezTo>
                <a:cubicBezTo>
                  <a:pt x="217" y="325"/>
                  <a:pt x="216" y="325"/>
                  <a:pt x="215" y="325"/>
                </a:cubicBezTo>
                <a:cubicBezTo>
                  <a:pt x="214" y="326"/>
                  <a:pt x="196" y="327"/>
                  <a:pt x="196" y="327"/>
                </a:cubicBezTo>
                <a:cubicBezTo>
                  <a:pt x="196" y="326"/>
                  <a:pt x="195" y="326"/>
                  <a:pt x="195" y="326"/>
                </a:cubicBezTo>
                <a:cubicBezTo>
                  <a:pt x="194" y="327"/>
                  <a:pt x="194" y="327"/>
                  <a:pt x="194" y="327"/>
                </a:cubicBezTo>
                <a:cubicBezTo>
                  <a:pt x="194" y="326"/>
                  <a:pt x="193" y="326"/>
                  <a:pt x="192" y="326"/>
                </a:cubicBezTo>
                <a:cubicBezTo>
                  <a:pt x="191" y="327"/>
                  <a:pt x="190" y="327"/>
                  <a:pt x="189" y="327"/>
                </a:cubicBezTo>
                <a:cubicBezTo>
                  <a:pt x="188" y="327"/>
                  <a:pt x="186" y="326"/>
                  <a:pt x="185" y="326"/>
                </a:cubicBezTo>
                <a:cubicBezTo>
                  <a:pt x="183" y="326"/>
                  <a:pt x="181" y="326"/>
                  <a:pt x="181" y="325"/>
                </a:cubicBezTo>
                <a:cubicBezTo>
                  <a:pt x="180" y="324"/>
                  <a:pt x="182" y="318"/>
                  <a:pt x="186" y="315"/>
                </a:cubicBezTo>
                <a:cubicBezTo>
                  <a:pt x="190" y="313"/>
                  <a:pt x="196" y="307"/>
                  <a:pt x="196" y="307"/>
                </a:cubicBezTo>
                <a:cubicBezTo>
                  <a:pt x="197" y="307"/>
                  <a:pt x="197" y="307"/>
                  <a:pt x="197" y="306"/>
                </a:cubicBezTo>
                <a:cubicBezTo>
                  <a:pt x="198" y="305"/>
                  <a:pt x="198" y="302"/>
                  <a:pt x="199" y="302"/>
                </a:cubicBezTo>
                <a:cubicBezTo>
                  <a:pt x="199" y="302"/>
                  <a:pt x="199" y="301"/>
                  <a:pt x="199" y="299"/>
                </a:cubicBezTo>
                <a:cubicBezTo>
                  <a:pt x="199" y="297"/>
                  <a:pt x="199" y="295"/>
                  <a:pt x="199" y="295"/>
                </a:cubicBezTo>
                <a:cubicBezTo>
                  <a:pt x="198" y="295"/>
                  <a:pt x="200" y="293"/>
                  <a:pt x="201" y="290"/>
                </a:cubicBezTo>
                <a:cubicBezTo>
                  <a:pt x="203" y="288"/>
                  <a:pt x="206" y="276"/>
                  <a:pt x="206" y="276"/>
                </a:cubicBezTo>
                <a:cubicBezTo>
                  <a:pt x="206" y="276"/>
                  <a:pt x="207" y="276"/>
                  <a:pt x="207" y="275"/>
                </a:cubicBezTo>
                <a:cubicBezTo>
                  <a:pt x="207" y="274"/>
                  <a:pt x="207" y="274"/>
                  <a:pt x="207" y="274"/>
                </a:cubicBezTo>
                <a:cubicBezTo>
                  <a:pt x="207" y="274"/>
                  <a:pt x="207" y="274"/>
                  <a:pt x="207" y="274"/>
                </a:cubicBezTo>
                <a:cubicBezTo>
                  <a:pt x="207" y="274"/>
                  <a:pt x="207" y="271"/>
                  <a:pt x="207" y="268"/>
                </a:cubicBezTo>
                <a:cubicBezTo>
                  <a:pt x="207" y="266"/>
                  <a:pt x="206" y="264"/>
                  <a:pt x="206" y="264"/>
                </a:cubicBezTo>
                <a:cubicBezTo>
                  <a:pt x="206" y="264"/>
                  <a:pt x="205" y="264"/>
                  <a:pt x="205" y="263"/>
                </a:cubicBezTo>
                <a:cubicBezTo>
                  <a:pt x="205" y="263"/>
                  <a:pt x="197" y="262"/>
                  <a:pt x="186" y="261"/>
                </a:cubicBezTo>
                <a:cubicBezTo>
                  <a:pt x="176" y="260"/>
                  <a:pt x="148" y="257"/>
                  <a:pt x="148" y="256"/>
                </a:cubicBezTo>
                <a:cubicBezTo>
                  <a:pt x="148" y="255"/>
                  <a:pt x="156" y="256"/>
                  <a:pt x="167" y="258"/>
                </a:cubicBezTo>
                <a:cubicBezTo>
                  <a:pt x="177" y="259"/>
                  <a:pt x="207" y="257"/>
                  <a:pt x="207" y="251"/>
                </a:cubicBezTo>
                <a:cubicBezTo>
                  <a:pt x="207" y="246"/>
                  <a:pt x="192" y="238"/>
                  <a:pt x="192" y="237"/>
                </a:cubicBezTo>
                <a:cubicBezTo>
                  <a:pt x="192" y="237"/>
                  <a:pt x="191" y="236"/>
                  <a:pt x="189" y="236"/>
                </a:cubicBezTo>
                <a:cubicBezTo>
                  <a:pt x="187" y="236"/>
                  <a:pt x="182" y="235"/>
                  <a:pt x="182" y="235"/>
                </a:cubicBezTo>
                <a:cubicBezTo>
                  <a:pt x="182" y="235"/>
                  <a:pt x="180" y="235"/>
                  <a:pt x="177" y="235"/>
                </a:cubicBezTo>
                <a:cubicBezTo>
                  <a:pt x="174" y="235"/>
                  <a:pt x="172" y="234"/>
                  <a:pt x="172" y="234"/>
                </a:cubicBezTo>
                <a:cubicBezTo>
                  <a:pt x="172" y="233"/>
                  <a:pt x="171" y="233"/>
                  <a:pt x="171" y="233"/>
                </a:cubicBezTo>
                <a:cubicBezTo>
                  <a:pt x="170" y="233"/>
                  <a:pt x="170" y="233"/>
                  <a:pt x="170" y="232"/>
                </a:cubicBezTo>
                <a:cubicBezTo>
                  <a:pt x="170" y="232"/>
                  <a:pt x="167" y="232"/>
                  <a:pt x="164" y="232"/>
                </a:cubicBezTo>
                <a:cubicBezTo>
                  <a:pt x="161" y="232"/>
                  <a:pt x="159" y="232"/>
                  <a:pt x="159" y="231"/>
                </a:cubicBezTo>
                <a:cubicBezTo>
                  <a:pt x="159" y="231"/>
                  <a:pt x="158" y="231"/>
                  <a:pt x="156" y="231"/>
                </a:cubicBezTo>
                <a:cubicBezTo>
                  <a:pt x="154" y="231"/>
                  <a:pt x="153" y="231"/>
                  <a:pt x="153" y="230"/>
                </a:cubicBezTo>
                <a:cubicBezTo>
                  <a:pt x="153" y="230"/>
                  <a:pt x="151" y="230"/>
                  <a:pt x="149" y="230"/>
                </a:cubicBezTo>
                <a:cubicBezTo>
                  <a:pt x="146" y="230"/>
                  <a:pt x="145" y="230"/>
                  <a:pt x="145" y="229"/>
                </a:cubicBezTo>
                <a:cubicBezTo>
                  <a:pt x="145" y="229"/>
                  <a:pt x="144" y="228"/>
                  <a:pt x="143" y="228"/>
                </a:cubicBezTo>
                <a:cubicBezTo>
                  <a:pt x="143" y="228"/>
                  <a:pt x="142" y="228"/>
                  <a:pt x="142" y="228"/>
                </a:cubicBezTo>
                <a:cubicBezTo>
                  <a:pt x="142" y="228"/>
                  <a:pt x="140" y="227"/>
                  <a:pt x="138" y="227"/>
                </a:cubicBezTo>
                <a:cubicBezTo>
                  <a:pt x="136" y="227"/>
                  <a:pt x="134" y="227"/>
                  <a:pt x="134" y="227"/>
                </a:cubicBezTo>
                <a:cubicBezTo>
                  <a:pt x="134" y="226"/>
                  <a:pt x="133" y="226"/>
                  <a:pt x="132" y="226"/>
                </a:cubicBezTo>
                <a:cubicBezTo>
                  <a:pt x="131" y="226"/>
                  <a:pt x="130" y="226"/>
                  <a:pt x="130" y="225"/>
                </a:cubicBezTo>
                <a:cubicBezTo>
                  <a:pt x="130" y="225"/>
                  <a:pt x="129" y="225"/>
                  <a:pt x="128" y="225"/>
                </a:cubicBezTo>
                <a:cubicBezTo>
                  <a:pt x="126" y="225"/>
                  <a:pt x="125" y="224"/>
                  <a:pt x="125" y="224"/>
                </a:cubicBezTo>
                <a:cubicBezTo>
                  <a:pt x="125" y="224"/>
                  <a:pt x="125" y="223"/>
                  <a:pt x="124" y="223"/>
                </a:cubicBezTo>
                <a:cubicBezTo>
                  <a:pt x="123" y="223"/>
                  <a:pt x="121" y="222"/>
                  <a:pt x="121" y="222"/>
                </a:cubicBezTo>
                <a:cubicBezTo>
                  <a:pt x="121" y="221"/>
                  <a:pt x="120" y="221"/>
                  <a:pt x="119" y="221"/>
                </a:cubicBezTo>
                <a:cubicBezTo>
                  <a:pt x="118" y="221"/>
                  <a:pt x="117" y="221"/>
                  <a:pt x="117" y="221"/>
                </a:cubicBezTo>
                <a:cubicBezTo>
                  <a:pt x="117" y="220"/>
                  <a:pt x="115" y="220"/>
                  <a:pt x="113" y="220"/>
                </a:cubicBezTo>
                <a:cubicBezTo>
                  <a:pt x="110" y="219"/>
                  <a:pt x="104" y="219"/>
                  <a:pt x="104" y="218"/>
                </a:cubicBezTo>
                <a:cubicBezTo>
                  <a:pt x="104" y="218"/>
                  <a:pt x="104" y="217"/>
                  <a:pt x="103" y="217"/>
                </a:cubicBezTo>
                <a:cubicBezTo>
                  <a:pt x="102" y="217"/>
                  <a:pt x="102" y="217"/>
                  <a:pt x="102" y="217"/>
                </a:cubicBezTo>
                <a:cubicBezTo>
                  <a:pt x="102" y="217"/>
                  <a:pt x="101" y="216"/>
                  <a:pt x="100" y="216"/>
                </a:cubicBezTo>
                <a:cubicBezTo>
                  <a:pt x="99" y="216"/>
                  <a:pt x="98" y="216"/>
                  <a:pt x="98" y="216"/>
                </a:cubicBezTo>
                <a:cubicBezTo>
                  <a:pt x="98" y="215"/>
                  <a:pt x="96" y="214"/>
                  <a:pt x="94" y="214"/>
                </a:cubicBezTo>
                <a:cubicBezTo>
                  <a:pt x="92" y="214"/>
                  <a:pt x="91" y="214"/>
                  <a:pt x="91" y="213"/>
                </a:cubicBezTo>
                <a:cubicBezTo>
                  <a:pt x="91" y="213"/>
                  <a:pt x="88" y="213"/>
                  <a:pt x="84" y="213"/>
                </a:cubicBezTo>
                <a:cubicBezTo>
                  <a:pt x="80" y="212"/>
                  <a:pt x="69" y="211"/>
                  <a:pt x="66" y="210"/>
                </a:cubicBezTo>
                <a:cubicBezTo>
                  <a:pt x="63" y="209"/>
                  <a:pt x="53" y="208"/>
                  <a:pt x="53" y="207"/>
                </a:cubicBezTo>
                <a:cubicBezTo>
                  <a:pt x="53" y="206"/>
                  <a:pt x="51" y="205"/>
                  <a:pt x="48" y="205"/>
                </a:cubicBezTo>
                <a:cubicBezTo>
                  <a:pt x="46" y="205"/>
                  <a:pt x="38" y="204"/>
                  <a:pt x="35" y="204"/>
                </a:cubicBezTo>
                <a:cubicBezTo>
                  <a:pt x="32" y="204"/>
                  <a:pt x="30" y="203"/>
                  <a:pt x="30" y="203"/>
                </a:cubicBezTo>
                <a:cubicBezTo>
                  <a:pt x="30" y="202"/>
                  <a:pt x="29" y="202"/>
                  <a:pt x="27" y="202"/>
                </a:cubicBezTo>
                <a:cubicBezTo>
                  <a:pt x="25" y="202"/>
                  <a:pt x="19" y="201"/>
                  <a:pt x="19" y="200"/>
                </a:cubicBezTo>
                <a:cubicBezTo>
                  <a:pt x="19" y="200"/>
                  <a:pt x="19" y="200"/>
                  <a:pt x="18" y="200"/>
                </a:cubicBezTo>
                <a:cubicBezTo>
                  <a:pt x="17" y="200"/>
                  <a:pt x="16" y="200"/>
                  <a:pt x="16" y="199"/>
                </a:cubicBezTo>
                <a:cubicBezTo>
                  <a:pt x="16" y="199"/>
                  <a:pt x="14" y="198"/>
                  <a:pt x="11" y="198"/>
                </a:cubicBezTo>
                <a:cubicBezTo>
                  <a:pt x="8" y="198"/>
                  <a:pt x="6" y="198"/>
                  <a:pt x="6" y="198"/>
                </a:cubicBezTo>
                <a:cubicBezTo>
                  <a:pt x="6" y="198"/>
                  <a:pt x="5" y="197"/>
                  <a:pt x="3" y="198"/>
                </a:cubicBezTo>
                <a:cubicBezTo>
                  <a:pt x="1" y="198"/>
                  <a:pt x="0" y="193"/>
                  <a:pt x="0" y="193"/>
                </a:cubicBezTo>
                <a:cubicBezTo>
                  <a:pt x="0" y="193"/>
                  <a:pt x="0" y="192"/>
                  <a:pt x="0" y="192"/>
                </a:cubicBezTo>
                <a:cubicBezTo>
                  <a:pt x="0" y="192"/>
                  <a:pt x="2" y="192"/>
                  <a:pt x="3" y="192"/>
                </a:cubicBezTo>
                <a:cubicBezTo>
                  <a:pt x="5" y="192"/>
                  <a:pt x="8" y="192"/>
                  <a:pt x="9" y="192"/>
                </a:cubicBezTo>
                <a:cubicBezTo>
                  <a:pt x="11" y="192"/>
                  <a:pt x="16" y="194"/>
                  <a:pt x="16" y="194"/>
                </a:cubicBezTo>
                <a:cubicBezTo>
                  <a:pt x="16" y="195"/>
                  <a:pt x="17" y="195"/>
                  <a:pt x="18" y="195"/>
                </a:cubicBezTo>
                <a:cubicBezTo>
                  <a:pt x="19" y="195"/>
                  <a:pt x="20" y="195"/>
                  <a:pt x="20" y="196"/>
                </a:cubicBezTo>
                <a:cubicBezTo>
                  <a:pt x="20" y="196"/>
                  <a:pt x="22" y="196"/>
                  <a:pt x="23" y="196"/>
                </a:cubicBezTo>
                <a:cubicBezTo>
                  <a:pt x="24" y="196"/>
                  <a:pt x="25" y="197"/>
                  <a:pt x="25" y="197"/>
                </a:cubicBezTo>
                <a:cubicBezTo>
                  <a:pt x="25" y="197"/>
                  <a:pt x="26" y="197"/>
                  <a:pt x="27" y="197"/>
                </a:cubicBezTo>
                <a:cubicBezTo>
                  <a:pt x="28" y="197"/>
                  <a:pt x="29" y="198"/>
                  <a:pt x="29" y="198"/>
                </a:cubicBezTo>
                <a:cubicBezTo>
                  <a:pt x="29" y="198"/>
                  <a:pt x="30" y="198"/>
                  <a:pt x="32" y="198"/>
                </a:cubicBezTo>
                <a:cubicBezTo>
                  <a:pt x="34" y="198"/>
                  <a:pt x="35" y="199"/>
                  <a:pt x="35" y="199"/>
                </a:cubicBezTo>
                <a:cubicBezTo>
                  <a:pt x="35" y="200"/>
                  <a:pt x="36" y="200"/>
                  <a:pt x="37" y="200"/>
                </a:cubicBezTo>
                <a:cubicBezTo>
                  <a:pt x="39" y="200"/>
                  <a:pt x="40" y="200"/>
                  <a:pt x="40" y="200"/>
                </a:cubicBezTo>
                <a:cubicBezTo>
                  <a:pt x="40" y="201"/>
                  <a:pt x="41" y="201"/>
                  <a:pt x="42" y="201"/>
                </a:cubicBezTo>
                <a:cubicBezTo>
                  <a:pt x="43" y="201"/>
                  <a:pt x="44" y="201"/>
                  <a:pt x="44" y="201"/>
                </a:cubicBezTo>
                <a:cubicBezTo>
                  <a:pt x="44" y="202"/>
                  <a:pt x="45" y="202"/>
                  <a:pt x="47" y="202"/>
                </a:cubicBezTo>
                <a:cubicBezTo>
                  <a:pt x="48" y="202"/>
                  <a:pt x="49" y="202"/>
                  <a:pt x="49" y="203"/>
                </a:cubicBezTo>
                <a:cubicBezTo>
                  <a:pt x="49" y="203"/>
                  <a:pt x="51" y="204"/>
                  <a:pt x="54" y="204"/>
                </a:cubicBezTo>
                <a:cubicBezTo>
                  <a:pt x="57" y="204"/>
                  <a:pt x="59" y="204"/>
                  <a:pt x="59" y="204"/>
                </a:cubicBezTo>
                <a:cubicBezTo>
                  <a:pt x="59" y="204"/>
                  <a:pt x="60" y="205"/>
                  <a:pt x="61" y="205"/>
                </a:cubicBezTo>
                <a:cubicBezTo>
                  <a:pt x="62" y="205"/>
                  <a:pt x="62" y="205"/>
                  <a:pt x="62" y="205"/>
                </a:cubicBezTo>
                <a:cubicBezTo>
                  <a:pt x="62" y="205"/>
                  <a:pt x="64" y="206"/>
                  <a:pt x="65" y="206"/>
                </a:cubicBezTo>
                <a:cubicBezTo>
                  <a:pt x="67" y="206"/>
                  <a:pt x="68" y="206"/>
                  <a:pt x="68" y="206"/>
                </a:cubicBezTo>
                <a:cubicBezTo>
                  <a:pt x="68" y="207"/>
                  <a:pt x="69" y="207"/>
                  <a:pt x="71" y="207"/>
                </a:cubicBezTo>
                <a:cubicBezTo>
                  <a:pt x="73" y="207"/>
                  <a:pt x="74" y="207"/>
                  <a:pt x="74" y="208"/>
                </a:cubicBezTo>
                <a:cubicBezTo>
                  <a:pt x="74" y="208"/>
                  <a:pt x="76" y="208"/>
                  <a:pt x="77" y="208"/>
                </a:cubicBezTo>
                <a:cubicBezTo>
                  <a:pt x="79" y="208"/>
                  <a:pt x="80" y="208"/>
                  <a:pt x="80" y="209"/>
                </a:cubicBezTo>
                <a:cubicBezTo>
                  <a:pt x="80" y="209"/>
                  <a:pt x="83" y="210"/>
                  <a:pt x="86" y="210"/>
                </a:cubicBezTo>
                <a:cubicBezTo>
                  <a:pt x="90" y="211"/>
                  <a:pt x="98" y="213"/>
                  <a:pt x="98" y="213"/>
                </a:cubicBezTo>
                <a:cubicBezTo>
                  <a:pt x="98" y="214"/>
                  <a:pt x="99" y="214"/>
                  <a:pt x="100" y="214"/>
                </a:cubicBezTo>
                <a:cubicBezTo>
                  <a:pt x="102" y="214"/>
                  <a:pt x="103" y="214"/>
                  <a:pt x="103" y="215"/>
                </a:cubicBezTo>
                <a:cubicBezTo>
                  <a:pt x="103" y="215"/>
                  <a:pt x="104" y="215"/>
                  <a:pt x="105" y="215"/>
                </a:cubicBezTo>
                <a:cubicBezTo>
                  <a:pt x="107" y="215"/>
                  <a:pt x="108" y="216"/>
                  <a:pt x="108" y="216"/>
                </a:cubicBezTo>
                <a:cubicBezTo>
                  <a:pt x="108" y="216"/>
                  <a:pt x="108" y="216"/>
                  <a:pt x="109" y="216"/>
                </a:cubicBezTo>
                <a:cubicBezTo>
                  <a:pt x="109" y="216"/>
                  <a:pt x="111" y="216"/>
                  <a:pt x="111" y="216"/>
                </a:cubicBezTo>
                <a:cubicBezTo>
                  <a:pt x="111" y="216"/>
                  <a:pt x="112" y="216"/>
                  <a:pt x="113" y="216"/>
                </a:cubicBezTo>
                <a:cubicBezTo>
                  <a:pt x="114" y="216"/>
                  <a:pt x="115" y="217"/>
                  <a:pt x="115" y="217"/>
                </a:cubicBezTo>
                <a:cubicBezTo>
                  <a:pt x="115" y="217"/>
                  <a:pt x="118" y="217"/>
                  <a:pt x="121" y="217"/>
                </a:cubicBezTo>
                <a:cubicBezTo>
                  <a:pt x="125" y="217"/>
                  <a:pt x="129" y="219"/>
                  <a:pt x="130" y="221"/>
                </a:cubicBezTo>
                <a:cubicBezTo>
                  <a:pt x="131" y="222"/>
                  <a:pt x="139" y="223"/>
                  <a:pt x="139" y="222"/>
                </a:cubicBezTo>
                <a:cubicBezTo>
                  <a:pt x="139" y="222"/>
                  <a:pt x="140" y="221"/>
                  <a:pt x="140" y="221"/>
                </a:cubicBezTo>
                <a:cubicBezTo>
                  <a:pt x="141" y="221"/>
                  <a:pt x="142" y="222"/>
                  <a:pt x="143" y="223"/>
                </a:cubicBezTo>
                <a:cubicBezTo>
                  <a:pt x="143" y="224"/>
                  <a:pt x="145" y="225"/>
                  <a:pt x="147" y="226"/>
                </a:cubicBezTo>
                <a:cubicBezTo>
                  <a:pt x="148" y="227"/>
                  <a:pt x="156" y="228"/>
                  <a:pt x="159" y="228"/>
                </a:cubicBezTo>
                <a:cubicBezTo>
                  <a:pt x="163" y="228"/>
                  <a:pt x="166" y="229"/>
                  <a:pt x="166" y="229"/>
                </a:cubicBezTo>
                <a:cubicBezTo>
                  <a:pt x="166" y="230"/>
                  <a:pt x="167" y="230"/>
                  <a:pt x="168" y="230"/>
                </a:cubicBezTo>
                <a:cubicBezTo>
                  <a:pt x="169" y="230"/>
                  <a:pt x="170" y="230"/>
                  <a:pt x="170" y="230"/>
                </a:cubicBezTo>
                <a:cubicBezTo>
                  <a:pt x="170" y="231"/>
                  <a:pt x="172" y="231"/>
                  <a:pt x="174" y="231"/>
                </a:cubicBezTo>
                <a:cubicBezTo>
                  <a:pt x="177" y="231"/>
                  <a:pt x="179" y="231"/>
                  <a:pt x="179" y="231"/>
                </a:cubicBezTo>
                <a:cubicBezTo>
                  <a:pt x="179" y="232"/>
                  <a:pt x="180" y="232"/>
                  <a:pt x="180" y="232"/>
                </a:cubicBezTo>
                <a:cubicBezTo>
                  <a:pt x="181" y="232"/>
                  <a:pt x="182" y="232"/>
                  <a:pt x="182" y="232"/>
                </a:cubicBezTo>
                <a:cubicBezTo>
                  <a:pt x="182" y="233"/>
                  <a:pt x="182" y="233"/>
                  <a:pt x="183" y="233"/>
                </a:cubicBezTo>
                <a:cubicBezTo>
                  <a:pt x="183" y="233"/>
                  <a:pt x="186" y="232"/>
                  <a:pt x="188" y="233"/>
                </a:cubicBezTo>
                <a:cubicBezTo>
                  <a:pt x="189" y="233"/>
                  <a:pt x="194" y="234"/>
                  <a:pt x="194" y="234"/>
                </a:cubicBezTo>
                <a:cubicBezTo>
                  <a:pt x="194" y="233"/>
                  <a:pt x="195" y="233"/>
                  <a:pt x="197" y="233"/>
                </a:cubicBezTo>
                <a:cubicBezTo>
                  <a:pt x="199" y="233"/>
                  <a:pt x="201" y="233"/>
                  <a:pt x="201" y="232"/>
                </a:cubicBezTo>
                <a:cubicBezTo>
                  <a:pt x="202" y="232"/>
                  <a:pt x="202" y="232"/>
                  <a:pt x="202" y="232"/>
                </a:cubicBezTo>
                <a:cubicBezTo>
                  <a:pt x="202" y="233"/>
                  <a:pt x="203" y="234"/>
                  <a:pt x="204" y="235"/>
                </a:cubicBezTo>
                <a:cubicBezTo>
                  <a:pt x="204" y="235"/>
                  <a:pt x="204" y="235"/>
                  <a:pt x="204" y="235"/>
                </a:cubicBezTo>
                <a:cubicBezTo>
                  <a:pt x="210" y="235"/>
                  <a:pt x="210" y="235"/>
                  <a:pt x="210" y="235"/>
                </a:cubicBezTo>
                <a:cubicBezTo>
                  <a:pt x="210" y="227"/>
                  <a:pt x="209" y="219"/>
                  <a:pt x="208" y="219"/>
                </a:cubicBezTo>
                <a:cubicBezTo>
                  <a:pt x="207" y="218"/>
                  <a:pt x="201" y="216"/>
                  <a:pt x="201" y="216"/>
                </a:cubicBezTo>
                <a:cubicBezTo>
                  <a:pt x="201" y="216"/>
                  <a:pt x="197" y="215"/>
                  <a:pt x="192" y="215"/>
                </a:cubicBezTo>
                <a:cubicBezTo>
                  <a:pt x="188" y="215"/>
                  <a:pt x="183" y="215"/>
                  <a:pt x="183" y="215"/>
                </a:cubicBezTo>
                <a:cubicBezTo>
                  <a:pt x="183" y="214"/>
                  <a:pt x="180" y="214"/>
                  <a:pt x="180" y="215"/>
                </a:cubicBezTo>
                <a:cubicBezTo>
                  <a:pt x="180" y="215"/>
                  <a:pt x="180" y="215"/>
                  <a:pt x="179" y="215"/>
                </a:cubicBezTo>
                <a:cubicBezTo>
                  <a:pt x="179" y="215"/>
                  <a:pt x="178" y="216"/>
                  <a:pt x="178" y="216"/>
                </a:cubicBezTo>
                <a:cubicBezTo>
                  <a:pt x="178" y="216"/>
                  <a:pt x="176" y="216"/>
                  <a:pt x="173" y="215"/>
                </a:cubicBezTo>
                <a:cubicBezTo>
                  <a:pt x="171" y="215"/>
                  <a:pt x="167" y="213"/>
                  <a:pt x="168" y="213"/>
                </a:cubicBezTo>
                <a:cubicBezTo>
                  <a:pt x="168" y="213"/>
                  <a:pt x="168" y="213"/>
                  <a:pt x="168" y="212"/>
                </a:cubicBezTo>
                <a:cubicBezTo>
                  <a:pt x="168" y="212"/>
                  <a:pt x="169" y="212"/>
                  <a:pt x="171" y="212"/>
                </a:cubicBezTo>
                <a:cubicBezTo>
                  <a:pt x="172" y="212"/>
                  <a:pt x="173" y="212"/>
                  <a:pt x="173" y="211"/>
                </a:cubicBezTo>
                <a:cubicBezTo>
                  <a:pt x="173" y="211"/>
                  <a:pt x="173" y="211"/>
                  <a:pt x="174" y="211"/>
                </a:cubicBezTo>
                <a:cubicBezTo>
                  <a:pt x="174" y="211"/>
                  <a:pt x="174" y="211"/>
                  <a:pt x="174" y="211"/>
                </a:cubicBezTo>
                <a:cubicBezTo>
                  <a:pt x="174" y="212"/>
                  <a:pt x="175" y="212"/>
                  <a:pt x="176" y="212"/>
                </a:cubicBezTo>
                <a:cubicBezTo>
                  <a:pt x="177" y="212"/>
                  <a:pt x="178" y="212"/>
                  <a:pt x="178" y="212"/>
                </a:cubicBezTo>
                <a:cubicBezTo>
                  <a:pt x="178" y="213"/>
                  <a:pt x="183" y="213"/>
                  <a:pt x="188" y="213"/>
                </a:cubicBezTo>
                <a:cubicBezTo>
                  <a:pt x="194" y="214"/>
                  <a:pt x="210" y="211"/>
                  <a:pt x="210" y="208"/>
                </a:cubicBezTo>
                <a:cubicBezTo>
                  <a:pt x="210" y="208"/>
                  <a:pt x="210" y="208"/>
                  <a:pt x="210" y="205"/>
                </a:cubicBezTo>
                <a:cubicBezTo>
                  <a:pt x="210" y="199"/>
                  <a:pt x="210" y="199"/>
                  <a:pt x="210" y="199"/>
                </a:cubicBezTo>
                <a:cubicBezTo>
                  <a:pt x="209" y="192"/>
                  <a:pt x="204" y="184"/>
                  <a:pt x="201" y="181"/>
                </a:cubicBezTo>
                <a:cubicBezTo>
                  <a:pt x="197" y="179"/>
                  <a:pt x="192" y="173"/>
                  <a:pt x="193" y="173"/>
                </a:cubicBezTo>
                <a:cubicBezTo>
                  <a:pt x="193" y="173"/>
                  <a:pt x="194" y="172"/>
                  <a:pt x="194" y="172"/>
                </a:cubicBezTo>
                <a:cubicBezTo>
                  <a:pt x="194" y="171"/>
                  <a:pt x="195" y="171"/>
                  <a:pt x="196" y="171"/>
                </a:cubicBezTo>
                <a:cubicBezTo>
                  <a:pt x="198" y="171"/>
                  <a:pt x="199" y="171"/>
                  <a:pt x="199" y="170"/>
                </a:cubicBezTo>
                <a:cubicBezTo>
                  <a:pt x="199" y="170"/>
                  <a:pt x="199" y="170"/>
                  <a:pt x="200" y="170"/>
                </a:cubicBezTo>
                <a:cubicBezTo>
                  <a:pt x="200" y="170"/>
                  <a:pt x="202" y="167"/>
                  <a:pt x="203" y="167"/>
                </a:cubicBezTo>
                <a:cubicBezTo>
                  <a:pt x="204" y="167"/>
                  <a:pt x="205" y="167"/>
                  <a:pt x="205" y="167"/>
                </a:cubicBezTo>
                <a:cubicBezTo>
                  <a:pt x="205" y="167"/>
                  <a:pt x="207" y="167"/>
                  <a:pt x="207" y="167"/>
                </a:cubicBezTo>
                <a:cubicBezTo>
                  <a:pt x="207" y="167"/>
                  <a:pt x="208" y="167"/>
                  <a:pt x="211" y="167"/>
                </a:cubicBezTo>
                <a:cubicBezTo>
                  <a:pt x="213" y="167"/>
                  <a:pt x="215" y="167"/>
                  <a:pt x="216" y="166"/>
                </a:cubicBezTo>
                <a:cubicBezTo>
                  <a:pt x="217" y="165"/>
                  <a:pt x="219" y="161"/>
                  <a:pt x="219" y="160"/>
                </a:cubicBezTo>
                <a:cubicBezTo>
                  <a:pt x="218" y="158"/>
                  <a:pt x="217" y="154"/>
                  <a:pt x="216" y="154"/>
                </a:cubicBezTo>
                <a:cubicBezTo>
                  <a:pt x="215" y="154"/>
                  <a:pt x="215" y="154"/>
                  <a:pt x="215" y="153"/>
                </a:cubicBezTo>
                <a:cubicBezTo>
                  <a:pt x="215" y="152"/>
                  <a:pt x="213" y="151"/>
                  <a:pt x="212" y="150"/>
                </a:cubicBezTo>
                <a:cubicBezTo>
                  <a:pt x="210" y="149"/>
                  <a:pt x="205" y="147"/>
                  <a:pt x="205" y="147"/>
                </a:cubicBezTo>
                <a:cubicBezTo>
                  <a:pt x="205" y="146"/>
                  <a:pt x="205" y="146"/>
                  <a:pt x="204" y="146"/>
                </a:cubicBezTo>
                <a:cubicBezTo>
                  <a:pt x="203" y="146"/>
                  <a:pt x="202" y="146"/>
                  <a:pt x="202" y="146"/>
                </a:cubicBezTo>
                <a:cubicBezTo>
                  <a:pt x="202" y="145"/>
                  <a:pt x="201" y="145"/>
                  <a:pt x="201" y="145"/>
                </a:cubicBezTo>
                <a:cubicBezTo>
                  <a:pt x="200" y="145"/>
                  <a:pt x="197" y="144"/>
                  <a:pt x="195" y="142"/>
                </a:cubicBezTo>
                <a:cubicBezTo>
                  <a:pt x="193" y="140"/>
                  <a:pt x="190" y="136"/>
                  <a:pt x="190" y="135"/>
                </a:cubicBezTo>
                <a:cubicBezTo>
                  <a:pt x="190" y="133"/>
                  <a:pt x="192" y="130"/>
                  <a:pt x="195" y="129"/>
                </a:cubicBezTo>
                <a:cubicBezTo>
                  <a:pt x="195" y="129"/>
                  <a:pt x="195" y="129"/>
                  <a:pt x="198" y="129"/>
                </a:cubicBezTo>
                <a:cubicBezTo>
                  <a:pt x="201" y="129"/>
                  <a:pt x="201" y="129"/>
                  <a:pt x="201" y="129"/>
                </a:cubicBezTo>
                <a:cubicBezTo>
                  <a:pt x="204" y="130"/>
                  <a:pt x="207" y="131"/>
                  <a:pt x="207" y="131"/>
                </a:cubicBezTo>
                <a:cubicBezTo>
                  <a:pt x="207" y="131"/>
                  <a:pt x="207" y="132"/>
                  <a:pt x="208" y="132"/>
                </a:cubicBezTo>
                <a:cubicBezTo>
                  <a:pt x="209" y="132"/>
                  <a:pt x="209" y="132"/>
                  <a:pt x="209" y="132"/>
                </a:cubicBezTo>
                <a:cubicBezTo>
                  <a:pt x="210" y="133"/>
                  <a:pt x="211" y="134"/>
                  <a:pt x="211" y="134"/>
                </a:cubicBezTo>
                <a:cubicBezTo>
                  <a:pt x="212" y="134"/>
                  <a:pt x="213" y="135"/>
                  <a:pt x="213" y="135"/>
                </a:cubicBezTo>
                <a:cubicBezTo>
                  <a:pt x="213" y="135"/>
                  <a:pt x="214" y="136"/>
                  <a:pt x="215" y="136"/>
                </a:cubicBezTo>
                <a:cubicBezTo>
                  <a:pt x="216" y="136"/>
                  <a:pt x="216" y="137"/>
                  <a:pt x="217" y="137"/>
                </a:cubicBezTo>
                <a:cubicBezTo>
                  <a:pt x="217" y="138"/>
                  <a:pt x="218" y="139"/>
                  <a:pt x="219" y="139"/>
                </a:cubicBezTo>
                <a:cubicBezTo>
                  <a:pt x="220" y="139"/>
                  <a:pt x="221" y="139"/>
                  <a:pt x="222" y="140"/>
                </a:cubicBezTo>
                <a:cubicBezTo>
                  <a:pt x="222" y="141"/>
                  <a:pt x="224" y="143"/>
                  <a:pt x="224" y="143"/>
                </a:cubicBezTo>
                <a:cubicBezTo>
                  <a:pt x="225" y="143"/>
                  <a:pt x="226" y="143"/>
                  <a:pt x="226" y="143"/>
                </a:cubicBezTo>
                <a:cubicBezTo>
                  <a:pt x="226" y="143"/>
                  <a:pt x="226" y="144"/>
                  <a:pt x="227" y="144"/>
                </a:cubicBezTo>
                <a:cubicBezTo>
                  <a:pt x="228" y="144"/>
                  <a:pt x="228" y="144"/>
                  <a:pt x="228" y="144"/>
                </a:cubicBezTo>
                <a:cubicBezTo>
                  <a:pt x="228" y="145"/>
                  <a:pt x="229" y="145"/>
                  <a:pt x="231" y="145"/>
                </a:cubicBezTo>
                <a:cubicBezTo>
                  <a:pt x="233" y="145"/>
                  <a:pt x="234" y="145"/>
                  <a:pt x="234" y="146"/>
                </a:cubicBezTo>
                <a:cubicBezTo>
                  <a:pt x="234" y="146"/>
                  <a:pt x="234" y="146"/>
                  <a:pt x="235" y="146"/>
                </a:cubicBezTo>
                <a:cubicBezTo>
                  <a:pt x="236" y="146"/>
                  <a:pt x="236" y="146"/>
                  <a:pt x="236" y="147"/>
                </a:cubicBezTo>
                <a:cubicBezTo>
                  <a:pt x="236" y="147"/>
                  <a:pt x="238" y="147"/>
                  <a:pt x="240" y="148"/>
                </a:cubicBezTo>
                <a:cubicBezTo>
                  <a:pt x="242" y="148"/>
                  <a:pt x="248" y="148"/>
                  <a:pt x="248" y="147"/>
                </a:cubicBezTo>
                <a:cubicBezTo>
                  <a:pt x="248" y="147"/>
                  <a:pt x="250" y="146"/>
                  <a:pt x="252" y="145"/>
                </a:cubicBezTo>
                <a:cubicBezTo>
                  <a:pt x="254" y="145"/>
                  <a:pt x="263" y="142"/>
                  <a:pt x="269" y="142"/>
                </a:cubicBezTo>
                <a:cubicBezTo>
                  <a:pt x="274" y="142"/>
                  <a:pt x="286" y="130"/>
                  <a:pt x="286" y="130"/>
                </a:cubicBezTo>
                <a:cubicBezTo>
                  <a:pt x="287" y="130"/>
                  <a:pt x="288" y="129"/>
                  <a:pt x="289" y="128"/>
                </a:cubicBezTo>
                <a:cubicBezTo>
                  <a:pt x="290" y="127"/>
                  <a:pt x="294" y="126"/>
                  <a:pt x="294" y="125"/>
                </a:cubicBezTo>
                <a:cubicBezTo>
                  <a:pt x="294" y="125"/>
                  <a:pt x="297" y="124"/>
                  <a:pt x="301" y="123"/>
                </a:cubicBezTo>
                <a:cubicBezTo>
                  <a:pt x="301" y="123"/>
                  <a:pt x="301" y="123"/>
                  <a:pt x="305" y="123"/>
                </a:cubicBezTo>
                <a:cubicBezTo>
                  <a:pt x="312" y="123"/>
                  <a:pt x="321" y="124"/>
                  <a:pt x="329" y="124"/>
                </a:cubicBezTo>
                <a:cubicBezTo>
                  <a:pt x="334" y="124"/>
                  <a:pt x="334" y="124"/>
                  <a:pt x="334" y="124"/>
                </a:cubicBezTo>
                <a:cubicBezTo>
                  <a:pt x="338" y="123"/>
                  <a:pt x="341" y="122"/>
                  <a:pt x="341" y="122"/>
                </a:cubicBezTo>
                <a:cubicBezTo>
                  <a:pt x="341" y="121"/>
                  <a:pt x="342" y="120"/>
                  <a:pt x="344" y="120"/>
                </a:cubicBezTo>
                <a:cubicBezTo>
                  <a:pt x="345" y="120"/>
                  <a:pt x="349" y="119"/>
                  <a:pt x="349" y="118"/>
                </a:cubicBezTo>
                <a:cubicBezTo>
                  <a:pt x="349" y="118"/>
                  <a:pt x="349" y="118"/>
                  <a:pt x="350" y="118"/>
                </a:cubicBezTo>
                <a:cubicBezTo>
                  <a:pt x="351" y="118"/>
                  <a:pt x="354" y="117"/>
                  <a:pt x="355" y="116"/>
                </a:cubicBezTo>
                <a:cubicBezTo>
                  <a:pt x="357" y="115"/>
                  <a:pt x="362" y="110"/>
                  <a:pt x="363" y="110"/>
                </a:cubicBezTo>
                <a:cubicBezTo>
                  <a:pt x="364" y="110"/>
                  <a:pt x="365" y="110"/>
                  <a:pt x="367" y="108"/>
                </a:cubicBezTo>
                <a:cubicBezTo>
                  <a:pt x="368" y="107"/>
                  <a:pt x="374" y="103"/>
                  <a:pt x="375" y="103"/>
                </a:cubicBezTo>
                <a:cubicBezTo>
                  <a:pt x="377" y="103"/>
                  <a:pt x="379" y="102"/>
                  <a:pt x="381" y="101"/>
                </a:cubicBezTo>
                <a:cubicBezTo>
                  <a:pt x="383" y="100"/>
                  <a:pt x="389" y="96"/>
                  <a:pt x="389" y="95"/>
                </a:cubicBezTo>
                <a:cubicBezTo>
                  <a:pt x="389" y="94"/>
                  <a:pt x="389" y="93"/>
                  <a:pt x="390" y="93"/>
                </a:cubicBezTo>
                <a:cubicBezTo>
                  <a:pt x="391" y="92"/>
                  <a:pt x="395" y="92"/>
                  <a:pt x="395" y="92"/>
                </a:cubicBezTo>
                <a:cubicBezTo>
                  <a:pt x="395" y="92"/>
                  <a:pt x="396" y="92"/>
                  <a:pt x="397" y="92"/>
                </a:cubicBezTo>
                <a:cubicBezTo>
                  <a:pt x="398" y="92"/>
                  <a:pt x="402" y="99"/>
                  <a:pt x="405" y="107"/>
                </a:cubicBezTo>
                <a:cubicBezTo>
                  <a:pt x="409" y="115"/>
                  <a:pt x="425" y="125"/>
                  <a:pt x="425" y="126"/>
                </a:cubicBezTo>
                <a:cubicBezTo>
                  <a:pt x="425" y="126"/>
                  <a:pt x="427" y="129"/>
                  <a:pt x="430" y="132"/>
                </a:cubicBezTo>
                <a:cubicBezTo>
                  <a:pt x="433" y="134"/>
                  <a:pt x="444" y="141"/>
                  <a:pt x="447" y="141"/>
                </a:cubicBezTo>
                <a:cubicBezTo>
                  <a:pt x="450" y="141"/>
                  <a:pt x="453" y="141"/>
                  <a:pt x="454" y="140"/>
                </a:cubicBezTo>
                <a:cubicBezTo>
                  <a:pt x="455" y="139"/>
                  <a:pt x="459" y="140"/>
                  <a:pt x="460" y="141"/>
                </a:cubicBezTo>
                <a:cubicBezTo>
                  <a:pt x="460" y="142"/>
                  <a:pt x="463" y="146"/>
                  <a:pt x="463" y="148"/>
                </a:cubicBezTo>
                <a:cubicBezTo>
                  <a:pt x="463" y="150"/>
                  <a:pt x="465" y="152"/>
                  <a:pt x="469" y="154"/>
                </a:cubicBezTo>
                <a:cubicBezTo>
                  <a:pt x="469" y="154"/>
                  <a:pt x="469" y="154"/>
                  <a:pt x="471" y="154"/>
                </a:cubicBezTo>
                <a:cubicBezTo>
                  <a:pt x="473" y="154"/>
                  <a:pt x="473" y="154"/>
                  <a:pt x="473" y="154"/>
                </a:cubicBezTo>
                <a:cubicBezTo>
                  <a:pt x="473" y="152"/>
                  <a:pt x="474" y="151"/>
                  <a:pt x="475" y="151"/>
                </a:cubicBezTo>
                <a:cubicBezTo>
                  <a:pt x="476" y="151"/>
                  <a:pt x="476" y="152"/>
                  <a:pt x="476" y="152"/>
                </a:cubicBezTo>
                <a:cubicBezTo>
                  <a:pt x="475" y="153"/>
                  <a:pt x="475" y="155"/>
                  <a:pt x="475" y="155"/>
                </a:cubicBezTo>
                <a:cubicBezTo>
                  <a:pt x="476" y="155"/>
                  <a:pt x="476" y="156"/>
                  <a:pt x="476" y="157"/>
                </a:cubicBezTo>
                <a:cubicBezTo>
                  <a:pt x="476" y="158"/>
                  <a:pt x="477" y="159"/>
                  <a:pt x="477" y="160"/>
                </a:cubicBezTo>
                <a:cubicBezTo>
                  <a:pt x="478" y="160"/>
                  <a:pt x="480" y="165"/>
                  <a:pt x="480" y="170"/>
                </a:cubicBezTo>
                <a:cubicBezTo>
                  <a:pt x="480" y="170"/>
                  <a:pt x="480" y="170"/>
                  <a:pt x="488" y="170"/>
                </a:cubicBezTo>
                <a:cubicBezTo>
                  <a:pt x="493" y="170"/>
                  <a:pt x="493" y="170"/>
                  <a:pt x="493" y="170"/>
                </a:cubicBezTo>
                <a:cubicBezTo>
                  <a:pt x="495" y="166"/>
                  <a:pt x="496" y="163"/>
                  <a:pt x="496" y="162"/>
                </a:cubicBezTo>
                <a:cubicBezTo>
                  <a:pt x="496" y="162"/>
                  <a:pt x="496" y="161"/>
                  <a:pt x="496" y="161"/>
                </a:cubicBezTo>
                <a:cubicBezTo>
                  <a:pt x="496" y="161"/>
                  <a:pt x="496" y="160"/>
                  <a:pt x="496" y="159"/>
                </a:cubicBezTo>
                <a:cubicBezTo>
                  <a:pt x="496" y="158"/>
                  <a:pt x="497" y="157"/>
                  <a:pt x="497" y="157"/>
                </a:cubicBezTo>
                <a:cubicBezTo>
                  <a:pt x="497" y="157"/>
                  <a:pt x="498" y="156"/>
                  <a:pt x="498" y="155"/>
                </a:cubicBezTo>
                <a:cubicBezTo>
                  <a:pt x="498" y="155"/>
                  <a:pt x="499" y="152"/>
                  <a:pt x="500" y="152"/>
                </a:cubicBezTo>
                <a:cubicBezTo>
                  <a:pt x="500" y="152"/>
                  <a:pt x="500" y="146"/>
                  <a:pt x="501" y="138"/>
                </a:cubicBezTo>
                <a:cubicBezTo>
                  <a:pt x="502" y="131"/>
                  <a:pt x="512" y="117"/>
                  <a:pt x="512" y="117"/>
                </a:cubicBezTo>
                <a:cubicBezTo>
                  <a:pt x="512" y="117"/>
                  <a:pt x="513" y="116"/>
                  <a:pt x="514" y="116"/>
                </a:cubicBezTo>
                <a:cubicBezTo>
                  <a:pt x="515" y="116"/>
                  <a:pt x="518" y="115"/>
                  <a:pt x="518" y="115"/>
                </a:cubicBezTo>
                <a:cubicBezTo>
                  <a:pt x="518" y="114"/>
                  <a:pt x="518" y="114"/>
                  <a:pt x="519" y="114"/>
                </a:cubicBezTo>
                <a:cubicBezTo>
                  <a:pt x="520" y="114"/>
                  <a:pt x="520" y="114"/>
                  <a:pt x="520" y="113"/>
                </a:cubicBezTo>
                <a:cubicBezTo>
                  <a:pt x="520" y="113"/>
                  <a:pt x="521" y="112"/>
                  <a:pt x="522" y="112"/>
                </a:cubicBezTo>
                <a:cubicBezTo>
                  <a:pt x="523" y="112"/>
                  <a:pt x="525" y="111"/>
                  <a:pt x="525" y="111"/>
                </a:cubicBezTo>
                <a:cubicBezTo>
                  <a:pt x="525" y="111"/>
                  <a:pt x="526" y="110"/>
                  <a:pt x="528" y="110"/>
                </a:cubicBezTo>
                <a:cubicBezTo>
                  <a:pt x="530" y="110"/>
                  <a:pt x="535" y="105"/>
                  <a:pt x="536" y="105"/>
                </a:cubicBezTo>
                <a:cubicBezTo>
                  <a:pt x="536" y="105"/>
                  <a:pt x="537" y="105"/>
                  <a:pt x="538" y="104"/>
                </a:cubicBezTo>
                <a:cubicBezTo>
                  <a:pt x="539" y="103"/>
                  <a:pt x="543" y="102"/>
                  <a:pt x="543" y="101"/>
                </a:cubicBezTo>
                <a:cubicBezTo>
                  <a:pt x="543" y="101"/>
                  <a:pt x="545" y="101"/>
                  <a:pt x="547" y="101"/>
                </a:cubicBezTo>
                <a:cubicBezTo>
                  <a:pt x="549" y="101"/>
                  <a:pt x="552" y="100"/>
                  <a:pt x="554" y="98"/>
                </a:cubicBezTo>
                <a:cubicBezTo>
                  <a:pt x="556" y="97"/>
                  <a:pt x="562" y="96"/>
                  <a:pt x="562" y="97"/>
                </a:cubicBezTo>
                <a:cubicBezTo>
                  <a:pt x="562" y="97"/>
                  <a:pt x="563" y="97"/>
                  <a:pt x="564" y="97"/>
                </a:cubicBezTo>
                <a:cubicBezTo>
                  <a:pt x="565" y="97"/>
                  <a:pt x="566" y="97"/>
                  <a:pt x="566" y="98"/>
                </a:cubicBezTo>
                <a:cubicBezTo>
                  <a:pt x="566" y="98"/>
                  <a:pt x="566" y="99"/>
                  <a:pt x="567" y="99"/>
                </a:cubicBezTo>
                <a:cubicBezTo>
                  <a:pt x="568" y="99"/>
                  <a:pt x="570" y="100"/>
                  <a:pt x="570" y="100"/>
                </a:cubicBezTo>
                <a:cubicBezTo>
                  <a:pt x="570" y="100"/>
                  <a:pt x="572" y="101"/>
                  <a:pt x="574" y="101"/>
                </a:cubicBezTo>
                <a:cubicBezTo>
                  <a:pt x="577" y="101"/>
                  <a:pt x="579" y="101"/>
                  <a:pt x="579" y="101"/>
                </a:cubicBezTo>
                <a:cubicBezTo>
                  <a:pt x="579" y="102"/>
                  <a:pt x="579" y="102"/>
                  <a:pt x="580" y="102"/>
                </a:cubicBezTo>
                <a:cubicBezTo>
                  <a:pt x="581" y="102"/>
                  <a:pt x="582" y="102"/>
                  <a:pt x="582" y="103"/>
                </a:cubicBezTo>
                <a:cubicBezTo>
                  <a:pt x="582" y="103"/>
                  <a:pt x="584" y="104"/>
                  <a:pt x="587" y="104"/>
                </a:cubicBezTo>
                <a:cubicBezTo>
                  <a:pt x="590" y="104"/>
                  <a:pt x="597" y="106"/>
                  <a:pt x="597" y="107"/>
                </a:cubicBezTo>
                <a:cubicBezTo>
                  <a:pt x="597" y="107"/>
                  <a:pt x="598" y="109"/>
                  <a:pt x="600" y="110"/>
                </a:cubicBezTo>
                <a:cubicBezTo>
                  <a:pt x="602" y="112"/>
                  <a:pt x="604" y="113"/>
                  <a:pt x="604" y="114"/>
                </a:cubicBezTo>
                <a:cubicBezTo>
                  <a:pt x="604" y="115"/>
                  <a:pt x="604" y="115"/>
                  <a:pt x="605" y="115"/>
                </a:cubicBezTo>
                <a:cubicBezTo>
                  <a:pt x="605" y="115"/>
                  <a:pt x="606" y="116"/>
                  <a:pt x="606" y="116"/>
                </a:cubicBezTo>
                <a:cubicBezTo>
                  <a:pt x="606" y="117"/>
                  <a:pt x="607" y="119"/>
                  <a:pt x="608" y="120"/>
                </a:cubicBezTo>
                <a:cubicBezTo>
                  <a:pt x="608" y="121"/>
                  <a:pt x="616" y="128"/>
                  <a:pt x="616" y="128"/>
                </a:cubicBezTo>
                <a:cubicBezTo>
                  <a:pt x="616" y="129"/>
                  <a:pt x="616" y="130"/>
                  <a:pt x="617" y="130"/>
                </a:cubicBezTo>
                <a:cubicBezTo>
                  <a:pt x="617" y="131"/>
                  <a:pt x="619" y="133"/>
                  <a:pt x="619" y="135"/>
                </a:cubicBezTo>
                <a:cubicBezTo>
                  <a:pt x="619" y="137"/>
                  <a:pt x="620" y="140"/>
                  <a:pt x="621" y="142"/>
                </a:cubicBezTo>
                <a:cubicBezTo>
                  <a:pt x="621" y="144"/>
                  <a:pt x="623" y="149"/>
                  <a:pt x="624" y="149"/>
                </a:cubicBezTo>
                <a:cubicBezTo>
                  <a:pt x="625" y="149"/>
                  <a:pt x="625" y="149"/>
                  <a:pt x="626" y="150"/>
                </a:cubicBezTo>
                <a:cubicBezTo>
                  <a:pt x="626" y="151"/>
                  <a:pt x="626" y="158"/>
                  <a:pt x="625" y="159"/>
                </a:cubicBezTo>
                <a:cubicBezTo>
                  <a:pt x="623" y="160"/>
                  <a:pt x="621" y="167"/>
                  <a:pt x="621" y="167"/>
                </a:cubicBezTo>
                <a:cubicBezTo>
                  <a:pt x="621" y="167"/>
                  <a:pt x="621" y="169"/>
                  <a:pt x="622" y="172"/>
                </a:cubicBezTo>
                <a:cubicBezTo>
                  <a:pt x="622" y="174"/>
                  <a:pt x="624" y="181"/>
                  <a:pt x="624" y="181"/>
                </a:cubicBezTo>
                <a:cubicBezTo>
                  <a:pt x="623" y="181"/>
                  <a:pt x="623" y="181"/>
                  <a:pt x="623" y="182"/>
                </a:cubicBezTo>
                <a:cubicBezTo>
                  <a:pt x="623" y="182"/>
                  <a:pt x="623" y="183"/>
                  <a:pt x="622" y="183"/>
                </a:cubicBezTo>
                <a:cubicBezTo>
                  <a:pt x="622" y="183"/>
                  <a:pt x="621" y="183"/>
                  <a:pt x="621" y="184"/>
                </a:cubicBezTo>
                <a:cubicBezTo>
                  <a:pt x="621" y="185"/>
                  <a:pt x="620" y="186"/>
                  <a:pt x="619" y="186"/>
                </a:cubicBezTo>
                <a:cubicBezTo>
                  <a:pt x="618" y="186"/>
                  <a:pt x="618" y="187"/>
                  <a:pt x="618" y="188"/>
                </a:cubicBezTo>
                <a:cubicBezTo>
                  <a:pt x="617" y="188"/>
                  <a:pt x="617" y="190"/>
                  <a:pt x="616" y="190"/>
                </a:cubicBezTo>
                <a:cubicBezTo>
                  <a:pt x="616" y="190"/>
                  <a:pt x="616" y="191"/>
                  <a:pt x="616" y="191"/>
                </a:cubicBezTo>
                <a:cubicBezTo>
                  <a:pt x="616" y="192"/>
                  <a:pt x="615" y="193"/>
                  <a:pt x="615" y="193"/>
                </a:cubicBezTo>
                <a:cubicBezTo>
                  <a:pt x="615" y="193"/>
                  <a:pt x="614" y="193"/>
                  <a:pt x="614" y="194"/>
                </a:cubicBezTo>
                <a:cubicBezTo>
                  <a:pt x="614" y="195"/>
                  <a:pt x="614" y="195"/>
                  <a:pt x="614" y="195"/>
                </a:cubicBezTo>
                <a:cubicBezTo>
                  <a:pt x="613" y="195"/>
                  <a:pt x="613" y="196"/>
                  <a:pt x="614" y="197"/>
                </a:cubicBezTo>
                <a:cubicBezTo>
                  <a:pt x="614" y="198"/>
                  <a:pt x="610" y="202"/>
                  <a:pt x="610" y="203"/>
                </a:cubicBezTo>
                <a:cubicBezTo>
                  <a:pt x="610" y="203"/>
                  <a:pt x="608" y="204"/>
                  <a:pt x="607" y="204"/>
                </a:cubicBezTo>
                <a:cubicBezTo>
                  <a:pt x="605" y="204"/>
                  <a:pt x="604" y="204"/>
                  <a:pt x="604" y="204"/>
                </a:cubicBezTo>
                <a:cubicBezTo>
                  <a:pt x="604" y="204"/>
                  <a:pt x="603" y="205"/>
                  <a:pt x="602" y="206"/>
                </a:cubicBezTo>
                <a:cubicBezTo>
                  <a:pt x="601" y="207"/>
                  <a:pt x="601" y="209"/>
                  <a:pt x="601" y="209"/>
                </a:cubicBezTo>
                <a:cubicBezTo>
                  <a:pt x="601" y="210"/>
                  <a:pt x="601" y="212"/>
                  <a:pt x="601" y="212"/>
                </a:cubicBezTo>
                <a:cubicBezTo>
                  <a:pt x="601" y="212"/>
                  <a:pt x="600" y="212"/>
                  <a:pt x="600" y="213"/>
                </a:cubicBezTo>
                <a:cubicBezTo>
                  <a:pt x="599" y="213"/>
                  <a:pt x="598" y="215"/>
                  <a:pt x="598" y="215"/>
                </a:cubicBezTo>
                <a:cubicBezTo>
                  <a:pt x="598" y="214"/>
                  <a:pt x="597" y="214"/>
                  <a:pt x="597" y="214"/>
                </a:cubicBezTo>
                <a:cubicBezTo>
                  <a:pt x="596" y="215"/>
                  <a:pt x="594" y="217"/>
                  <a:pt x="595" y="220"/>
                </a:cubicBezTo>
                <a:cubicBezTo>
                  <a:pt x="595" y="222"/>
                  <a:pt x="597" y="225"/>
                  <a:pt x="597" y="225"/>
                </a:cubicBezTo>
                <a:cubicBezTo>
                  <a:pt x="597" y="225"/>
                  <a:pt x="599" y="226"/>
                  <a:pt x="600" y="227"/>
                </a:cubicBezTo>
                <a:cubicBezTo>
                  <a:pt x="601" y="228"/>
                  <a:pt x="606" y="233"/>
                  <a:pt x="609" y="233"/>
                </a:cubicBezTo>
                <a:cubicBezTo>
                  <a:pt x="611" y="233"/>
                  <a:pt x="618" y="233"/>
                  <a:pt x="618" y="233"/>
                </a:cubicBezTo>
                <a:cubicBezTo>
                  <a:pt x="618" y="234"/>
                  <a:pt x="616" y="235"/>
                  <a:pt x="614" y="235"/>
                </a:cubicBezTo>
                <a:cubicBezTo>
                  <a:pt x="613" y="235"/>
                  <a:pt x="608" y="236"/>
                  <a:pt x="608" y="237"/>
                </a:cubicBezTo>
                <a:cubicBezTo>
                  <a:pt x="608" y="238"/>
                  <a:pt x="607" y="238"/>
                  <a:pt x="607" y="238"/>
                </a:cubicBezTo>
                <a:cubicBezTo>
                  <a:pt x="606" y="238"/>
                  <a:pt x="606" y="238"/>
                  <a:pt x="606" y="239"/>
                </a:cubicBezTo>
                <a:cubicBezTo>
                  <a:pt x="606" y="239"/>
                  <a:pt x="606" y="239"/>
                  <a:pt x="607" y="239"/>
                </a:cubicBezTo>
                <a:cubicBezTo>
                  <a:pt x="607" y="239"/>
                  <a:pt x="608" y="240"/>
                  <a:pt x="608" y="241"/>
                </a:cubicBezTo>
                <a:cubicBezTo>
                  <a:pt x="608" y="242"/>
                  <a:pt x="608" y="243"/>
                  <a:pt x="608" y="243"/>
                </a:cubicBezTo>
                <a:cubicBezTo>
                  <a:pt x="609" y="243"/>
                  <a:pt x="610" y="245"/>
                  <a:pt x="610" y="246"/>
                </a:cubicBezTo>
                <a:cubicBezTo>
                  <a:pt x="610" y="247"/>
                  <a:pt x="612" y="249"/>
                  <a:pt x="616" y="252"/>
                </a:cubicBezTo>
                <a:cubicBezTo>
                  <a:pt x="619" y="254"/>
                  <a:pt x="630" y="261"/>
                  <a:pt x="630" y="261"/>
                </a:cubicBezTo>
                <a:cubicBezTo>
                  <a:pt x="630" y="262"/>
                  <a:pt x="630" y="262"/>
                  <a:pt x="631" y="262"/>
                </a:cubicBezTo>
                <a:cubicBezTo>
                  <a:pt x="632" y="262"/>
                  <a:pt x="632" y="262"/>
                  <a:pt x="632" y="262"/>
                </a:cubicBezTo>
                <a:cubicBezTo>
                  <a:pt x="632" y="263"/>
                  <a:pt x="634" y="263"/>
                  <a:pt x="635" y="263"/>
                </a:cubicBezTo>
                <a:cubicBezTo>
                  <a:pt x="635" y="263"/>
                  <a:pt x="635" y="263"/>
                  <a:pt x="637" y="263"/>
                </a:cubicBezTo>
                <a:cubicBezTo>
                  <a:pt x="645" y="263"/>
                  <a:pt x="645" y="263"/>
                  <a:pt x="645" y="263"/>
                </a:cubicBezTo>
                <a:cubicBezTo>
                  <a:pt x="651" y="262"/>
                  <a:pt x="656" y="261"/>
                  <a:pt x="656" y="260"/>
                </a:cubicBezTo>
                <a:cubicBezTo>
                  <a:pt x="656" y="260"/>
                  <a:pt x="657" y="259"/>
                  <a:pt x="657" y="259"/>
                </a:cubicBezTo>
                <a:cubicBezTo>
                  <a:pt x="658" y="259"/>
                  <a:pt x="659" y="259"/>
                  <a:pt x="659" y="259"/>
                </a:cubicBezTo>
                <a:cubicBezTo>
                  <a:pt x="659" y="259"/>
                  <a:pt x="660" y="258"/>
                  <a:pt x="662" y="258"/>
                </a:cubicBezTo>
                <a:cubicBezTo>
                  <a:pt x="663" y="258"/>
                  <a:pt x="664" y="258"/>
                  <a:pt x="664" y="258"/>
                </a:cubicBezTo>
                <a:cubicBezTo>
                  <a:pt x="664" y="257"/>
                  <a:pt x="666" y="257"/>
                  <a:pt x="667" y="257"/>
                </a:cubicBezTo>
                <a:cubicBezTo>
                  <a:pt x="669" y="257"/>
                  <a:pt x="671" y="257"/>
                  <a:pt x="671" y="256"/>
                </a:cubicBezTo>
                <a:cubicBezTo>
                  <a:pt x="671" y="256"/>
                  <a:pt x="672" y="256"/>
                  <a:pt x="674" y="256"/>
                </a:cubicBezTo>
                <a:cubicBezTo>
                  <a:pt x="675" y="257"/>
                  <a:pt x="680" y="263"/>
                  <a:pt x="681" y="263"/>
                </a:cubicBezTo>
                <a:cubicBezTo>
                  <a:pt x="681" y="263"/>
                  <a:pt x="681" y="265"/>
                  <a:pt x="681" y="268"/>
                </a:cubicBezTo>
                <a:cubicBezTo>
                  <a:pt x="681" y="271"/>
                  <a:pt x="681" y="273"/>
                  <a:pt x="681" y="273"/>
                </a:cubicBezTo>
                <a:cubicBezTo>
                  <a:pt x="680" y="273"/>
                  <a:pt x="680" y="274"/>
                  <a:pt x="680" y="275"/>
                </a:cubicBezTo>
                <a:cubicBezTo>
                  <a:pt x="680" y="276"/>
                  <a:pt x="680" y="276"/>
                  <a:pt x="679" y="277"/>
                </a:cubicBezTo>
                <a:cubicBezTo>
                  <a:pt x="679" y="277"/>
                  <a:pt x="678" y="278"/>
                  <a:pt x="678" y="278"/>
                </a:cubicBezTo>
                <a:cubicBezTo>
                  <a:pt x="678" y="279"/>
                  <a:pt x="677" y="280"/>
                  <a:pt x="676" y="281"/>
                </a:cubicBezTo>
                <a:cubicBezTo>
                  <a:pt x="675" y="281"/>
                  <a:pt x="673" y="284"/>
                  <a:pt x="673" y="284"/>
                </a:cubicBezTo>
                <a:close/>
                <a:moveTo>
                  <a:pt x="8" y="203"/>
                </a:moveTo>
                <a:cubicBezTo>
                  <a:pt x="8" y="202"/>
                  <a:pt x="8" y="202"/>
                  <a:pt x="9" y="202"/>
                </a:cubicBezTo>
                <a:cubicBezTo>
                  <a:pt x="9" y="202"/>
                  <a:pt x="10" y="203"/>
                  <a:pt x="10" y="203"/>
                </a:cubicBezTo>
                <a:cubicBezTo>
                  <a:pt x="10" y="204"/>
                  <a:pt x="9" y="205"/>
                  <a:pt x="9" y="205"/>
                </a:cubicBezTo>
                <a:cubicBezTo>
                  <a:pt x="9" y="205"/>
                  <a:pt x="9" y="204"/>
                  <a:pt x="9" y="204"/>
                </a:cubicBezTo>
                <a:cubicBezTo>
                  <a:pt x="9" y="204"/>
                  <a:pt x="8" y="204"/>
                  <a:pt x="8" y="204"/>
                </a:cubicBezTo>
                <a:cubicBezTo>
                  <a:pt x="8" y="204"/>
                  <a:pt x="8" y="203"/>
                  <a:pt x="8" y="203"/>
                </a:cubicBezTo>
                <a:close/>
                <a:moveTo>
                  <a:pt x="77" y="196"/>
                </a:moveTo>
                <a:cubicBezTo>
                  <a:pt x="76" y="196"/>
                  <a:pt x="79" y="197"/>
                  <a:pt x="84" y="199"/>
                </a:cubicBezTo>
                <a:cubicBezTo>
                  <a:pt x="89" y="200"/>
                  <a:pt x="102" y="206"/>
                  <a:pt x="102" y="206"/>
                </a:cubicBezTo>
                <a:cubicBezTo>
                  <a:pt x="102" y="207"/>
                  <a:pt x="101" y="207"/>
                  <a:pt x="100" y="207"/>
                </a:cubicBezTo>
                <a:cubicBezTo>
                  <a:pt x="100" y="207"/>
                  <a:pt x="99" y="207"/>
                  <a:pt x="99" y="206"/>
                </a:cubicBezTo>
                <a:cubicBezTo>
                  <a:pt x="99" y="206"/>
                  <a:pt x="98" y="205"/>
                  <a:pt x="97" y="205"/>
                </a:cubicBezTo>
                <a:cubicBezTo>
                  <a:pt x="96" y="205"/>
                  <a:pt x="93" y="204"/>
                  <a:pt x="93" y="204"/>
                </a:cubicBezTo>
                <a:cubicBezTo>
                  <a:pt x="93" y="204"/>
                  <a:pt x="91" y="204"/>
                  <a:pt x="89" y="204"/>
                </a:cubicBezTo>
                <a:cubicBezTo>
                  <a:pt x="87" y="204"/>
                  <a:pt x="85" y="203"/>
                  <a:pt x="84" y="202"/>
                </a:cubicBezTo>
                <a:cubicBezTo>
                  <a:pt x="84" y="202"/>
                  <a:pt x="78" y="197"/>
                  <a:pt x="77" y="196"/>
                </a:cubicBezTo>
                <a:close/>
                <a:moveTo>
                  <a:pt x="96" y="279"/>
                </a:moveTo>
                <a:cubicBezTo>
                  <a:pt x="97" y="279"/>
                  <a:pt x="98" y="280"/>
                  <a:pt x="99" y="281"/>
                </a:cubicBezTo>
                <a:cubicBezTo>
                  <a:pt x="99" y="281"/>
                  <a:pt x="100" y="285"/>
                  <a:pt x="100" y="285"/>
                </a:cubicBezTo>
                <a:cubicBezTo>
                  <a:pt x="99" y="285"/>
                  <a:pt x="99" y="285"/>
                  <a:pt x="98" y="286"/>
                </a:cubicBezTo>
                <a:cubicBezTo>
                  <a:pt x="98" y="287"/>
                  <a:pt x="94" y="288"/>
                  <a:pt x="93" y="287"/>
                </a:cubicBezTo>
                <a:cubicBezTo>
                  <a:pt x="93" y="287"/>
                  <a:pt x="93" y="287"/>
                  <a:pt x="93" y="287"/>
                </a:cubicBezTo>
                <a:cubicBezTo>
                  <a:pt x="93" y="284"/>
                  <a:pt x="93" y="281"/>
                  <a:pt x="93" y="280"/>
                </a:cubicBezTo>
                <a:cubicBezTo>
                  <a:pt x="93" y="280"/>
                  <a:pt x="93" y="280"/>
                  <a:pt x="93" y="280"/>
                </a:cubicBezTo>
                <a:cubicBezTo>
                  <a:pt x="93" y="280"/>
                  <a:pt x="94" y="279"/>
                  <a:pt x="96" y="279"/>
                </a:cubicBezTo>
                <a:close/>
                <a:moveTo>
                  <a:pt x="118" y="214"/>
                </a:moveTo>
                <a:cubicBezTo>
                  <a:pt x="114" y="214"/>
                  <a:pt x="114" y="214"/>
                  <a:pt x="114" y="214"/>
                </a:cubicBezTo>
                <a:cubicBezTo>
                  <a:pt x="111" y="212"/>
                  <a:pt x="109" y="209"/>
                  <a:pt x="110" y="209"/>
                </a:cubicBezTo>
                <a:cubicBezTo>
                  <a:pt x="110" y="209"/>
                  <a:pt x="111" y="209"/>
                  <a:pt x="111" y="209"/>
                </a:cubicBezTo>
                <a:cubicBezTo>
                  <a:pt x="111" y="208"/>
                  <a:pt x="112" y="208"/>
                  <a:pt x="114" y="208"/>
                </a:cubicBezTo>
                <a:cubicBezTo>
                  <a:pt x="116" y="208"/>
                  <a:pt x="117" y="209"/>
                  <a:pt x="117" y="209"/>
                </a:cubicBezTo>
                <a:cubicBezTo>
                  <a:pt x="117" y="210"/>
                  <a:pt x="121" y="211"/>
                  <a:pt x="126" y="212"/>
                </a:cubicBezTo>
                <a:cubicBezTo>
                  <a:pt x="131" y="212"/>
                  <a:pt x="145" y="214"/>
                  <a:pt x="145" y="215"/>
                </a:cubicBezTo>
                <a:cubicBezTo>
                  <a:pt x="145" y="215"/>
                  <a:pt x="146" y="215"/>
                  <a:pt x="148" y="215"/>
                </a:cubicBezTo>
                <a:cubicBezTo>
                  <a:pt x="149" y="215"/>
                  <a:pt x="151" y="216"/>
                  <a:pt x="151" y="216"/>
                </a:cubicBezTo>
                <a:cubicBezTo>
                  <a:pt x="151" y="216"/>
                  <a:pt x="148" y="216"/>
                  <a:pt x="145" y="216"/>
                </a:cubicBezTo>
                <a:cubicBezTo>
                  <a:pt x="141" y="216"/>
                  <a:pt x="133" y="214"/>
                  <a:pt x="132" y="215"/>
                </a:cubicBezTo>
                <a:cubicBezTo>
                  <a:pt x="132" y="215"/>
                  <a:pt x="128" y="215"/>
                  <a:pt x="128" y="215"/>
                </a:cubicBezTo>
                <a:cubicBezTo>
                  <a:pt x="128" y="214"/>
                  <a:pt x="127" y="214"/>
                  <a:pt x="125" y="214"/>
                </a:cubicBezTo>
                <a:cubicBezTo>
                  <a:pt x="123" y="214"/>
                  <a:pt x="122" y="214"/>
                  <a:pt x="122" y="213"/>
                </a:cubicBezTo>
                <a:cubicBezTo>
                  <a:pt x="122" y="213"/>
                  <a:pt x="122" y="213"/>
                  <a:pt x="121" y="213"/>
                </a:cubicBezTo>
                <a:cubicBezTo>
                  <a:pt x="121" y="213"/>
                  <a:pt x="121" y="213"/>
                  <a:pt x="121" y="213"/>
                </a:cubicBezTo>
                <a:cubicBezTo>
                  <a:pt x="121" y="214"/>
                  <a:pt x="120" y="214"/>
                  <a:pt x="119" y="214"/>
                </a:cubicBezTo>
                <a:cubicBezTo>
                  <a:pt x="119" y="214"/>
                  <a:pt x="119" y="214"/>
                  <a:pt x="118" y="214"/>
                </a:cubicBezTo>
                <a:close/>
                <a:moveTo>
                  <a:pt x="191" y="433"/>
                </a:moveTo>
                <a:cubicBezTo>
                  <a:pt x="191" y="433"/>
                  <a:pt x="191" y="432"/>
                  <a:pt x="192" y="432"/>
                </a:cubicBezTo>
                <a:cubicBezTo>
                  <a:pt x="193" y="431"/>
                  <a:pt x="196" y="430"/>
                  <a:pt x="196" y="431"/>
                </a:cubicBezTo>
                <a:cubicBezTo>
                  <a:pt x="196" y="431"/>
                  <a:pt x="195" y="432"/>
                  <a:pt x="194" y="433"/>
                </a:cubicBezTo>
                <a:cubicBezTo>
                  <a:pt x="193" y="435"/>
                  <a:pt x="189" y="437"/>
                  <a:pt x="189" y="437"/>
                </a:cubicBezTo>
                <a:cubicBezTo>
                  <a:pt x="188" y="437"/>
                  <a:pt x="187" y="437"/>
                  <a:pt x="187" y="438"/>
                </a:cubicBezTo>
                <a:cubicBezTo>
                  <a:pt x="187" y="438"/>
                  <a:pt x="186" y="440"/>
                  <a:pt x="185" y="440"/>
                </a:cubicBezTo>
                <a:cubicBezTo>
                  <a:pt x="184" y="440"/>
                  <a:pt x="183" y="440"/>
                  <a:pt x="183" y="441"/>
                </a:cubicBezTo>
                <a:cubicBezTo>
                  <a:pt x="183" y="441"/>
                  <a:pt x="181" y="443"/>
                  <a:pt x="180" y="443"/>
                </a:cubicBezTo>
                <a:cubicBezTo>
                  <a:pt x="180" y="443"/>
                  <a:pt x="179" y="444"/>
                  <a:pt x="178" y="445"/>
                </a:cubicBezTo>
                <a:cubicBezTo>
                  <a:pt x="177" y="445"/>
                  <a:pt x="174" y="447"/>
                  <a:pt x="174" y="447"/>
                </a:cubicBezTo>
                <a:cubicBezTo>
                  <a:pt x="174" y="448"/>
                  <a:pt x="172" y="450"/>
                  <a:pt x="168" y="452"/>
                </a:cubicBezTo>
                <a:cubicBezTo>
                  <a:pt x="164" y="454"/>
                  <a:pt x="159" y="457"/>
                  <a:pt x="159" y="457"/>
                </a:cubicBezTo>
                <a:cubicBezTo>
                  <a:pt x="158" y="457"/>
                  <a:pt x="157" y="458"/>
                  <a:pt x="157" y="459"/>
                </a:cubicBezTo>
                <a:cubicBezTo>
                  <a:pt x="156" y="459"/>
                  <a:pt x="155" y="461"/>
                  <a:pt x="154" y="461"/>
                </a:cubicBezTo>
                <a:cubicBezTo>
                  <a:pt x="153" y="461"/>
                  <a:pt x="153" y="461"/>
                  <a:pt x="153" y="462"/>
                </a:cubicBezTo>
                <a:cubicBezTo>
                  <a:pt x="152" y="462"/>
                  <a:pt x="152" y="463"/>
                  <a:pt x="151" y="463"/>
                </a:cubicBezTo>
                <a:cubicBezTo>
                  <a:pt x="151" y="463"/>
                  <a:pt x="150" y="464"/>
                  <a:pt x="150" y="464"/>
                </a:cubicBezTo>
                <a:cubicBezTo>
                  <a:pt x="150" y="465"/>
                  <a:pt x="149" y="465"/>
                  <a:pt x="148" y="465"/>
                </a:cubicBezTo>
                <a:cubicBezTo>
                  <a:pt x="148" y="465"/>
                  <a:pt x="147" y="466"/>
                  <a:pt x="147" y="467"/>
                </a:cubicBezTo>
                <a:cubicBezTo>
                  <a:pt x="146" y="467"/>
                  <a:pt x="144" y="468"/>
                  <a:pt x="143" y="468"/>
                </a:cubicBezTo>
                <a:cubicBezTo>
                  <a:pt x="142" y="468"/>
                  <a:pt x="143" y="466"/>
                  <a:pt x="145" y="464"/>
                </a:cubicBezTo>
                <a:cubicBezTo>
                  <a:pt x="147" y="462"/>
                  <a:pt x="155" y="457"/>
                  <a:pt x="155" y="457"/>
                </a:cubicBezTo>
                <a:cubicBezTo>
                  <a:pt x="155" y="456"/>
                  <a:pt x="156" y="456"/>
                  <a:pt x="156" y="456"/>
                </a:cubicBezTo>
                <a:cubicBezTo>
                  <a:pt x="157" y="456"/>
                  <a:pt x="158" y="456"/>
                  <a:pt x="159" y="455"/>
                </a:cubicBezTo>
                <a:cubicBezTo>
                  <a:pt x="159" y="454"/>
                  <a:pt x="162" y="452"/>
                  <a:pt x="162" y="452"/>
                </a:cubicBezTo>
                <a:cubicBezTo>
                  <a:pt x="163" y="452"/>
                  <a:pt x="164" y="451"/>
                  <a:pt x="164" y="451"/>
                </a:cubicBezTo>
                <a:cubicBezTo>
                  <a:pt x="164" y="450"/>
                  <a:pt x="165" y="449"/>
                  <a:pt x="166" y="448"/>
                </a:cubicBezTo>
                <a:cubicBezTo>
                  <a:pt x="167" y="448"/>
                  <a:pt x="169" y="446"/>
                  <a:pt x="169" y="446"/>
                </a:cubicBezTo>
                <a:cubicBezTo>
                  <a:pt x="169" y="445"/>
                  <a:pt x="171" y="444"/>
                  <a:pt x="171" y="444"/>
                </a:cubicBezTo>
                <a:cubicBezTo>
                  <a:pt x="172" y="444"/>
                  <a:pt x="175" y="444"/>
                  <a:pt x="177" y="443"/>
                </a:cubicBezTo>
                <a:cubicBezTo>
                  <a:pt x="179" y="443"/>
                  <a:pt x="183" y="437"/>
                  <a:pt x="184" y="437"/>
                </a:cubicBezTo>
                <a:cubicBezTo>
                  <a:pt x="185" y="437"/>
                  <a:pt x="185" y="437"/>
                  <a:pt x="185" y="437"/>
                </a:cubicBezTo>
                <a:cubicBezTo>
                  <a:pt x="185" y="436"/>
                  <a:pt x="186" y="436"/>
                  <a:pt x="186" y="436"/>
                </a:cubicBezTo>
                <a:cubicBezTo>
                  <a:pt x="187" y="436"/>
                  <a:pt x="188" y="436"/>
                  <a:pt x="188" y="435"/>
                </a:cubicBezTo>
                <a:cubicBezTo>
                  <a:pt x="188" y="435"/>
                  <a:pt x="189" y="433"/>
                  <a:pt x="190" y="433"/>
                </a:cubicBezTo>
                <a:cubicBezTo>
                  <a:pt x="190" y="433"/>
                  <a:pt x="191" y="433"/>
                  <a:pt x="191" y="433"/>
                </a:cubicBezTo>
                <a:close/>
                <a:moveTo>
                  <a:pt x="168" y="220"/>
                </a:moveTo>
                <a:cubicBezTo>
                  <a:pt x="168" y="221"/>
                  <a:pt x="166" y="221"/>
                  <a:pt x="163" y="220"/>
                </a:cubicBezTo>
                <a:cubicBezTo>
                  <a:pt x="160" y="219"/>
                  <a:pt x="153" y="217"/>
                  <a:pt x="153" y="216"/>
                </a:cubicBezTo>
                <a:cubicBezTo>
                  <a:pt x="153" y="216"/>
                  <a:pt x="155" y="216"/>
                  <a:pt x="158" y="216"/>
                </a:cubicBezTo>
                <a:cubicBezTo>
                  <a:pt x="160" y="216"/>
                  <a:pt x="164" y="217"/>
                  <a:pt x="164" y="217"/>
                </a:cubicBezTo>
                <a:cubicBezTo>
                  <a:pt x="164" y="217"/>
                  <a:pt x="164" y="218"/>
                  <a:pt x="165" y="218"/>
                </a:cubicBezTo>
                <a:cubicBezTo>
                  <a:pt x="165" y="218"/>
                  <a:pt x="168" y="219"/>
                  <a:pt x="168" y="220"/>
                </a:cubicBezTo>
                <a:close/>
                <a:moveTo>
                  <a:pt x="164" y="332"/>
                </a:moveTo>
                <a:cubicBezTo>
                  <a:pt x="162" y="332"/>
                  <a:pt x="161" y="332"/>
                  <a:pt x="161" y="331"/>
                </a:cubicBezTo>
                <a:cubicBezTo>
                  <a:pt x="160" y="330"/>
                  <a:pt x="159" y="326"/>
                  <a:pt x="159" y="323"/>
                </a:cubicBezTo>
                <a:cubicBezTo>
                  <a:pt x="159" y="320"/>
                  <a:pt x="165" y="314"/>
                  <a:pt x="165" y="314"/>
                </a:cubicBezTo>
                <a:cubicBezTo>
                  <a:pt x="165" y="313"/>
                  <a:pt x="166" y="313"/>
                  <a:pt x="168" y="313"/>
                </a:cubicBezTo>
                <a:cubicBezTo>
                  <a:pt x="169" y="313"/>
                  <a:pt x="174" y="312"/>
                  <a:pt x="176" y="313"/>
                </a:cubicBezTo>
                <a:cubicBezTo>
                  <a:pt x="176" y="313"/>
                  <a:pt x="176" y="313"/>
                  <a:pt x="176" y="317"/>
                </a:cubicBezTo>
                <a:cubicBezTo>
                  <a:pt x="176" y="322"/>
                  <a:pt x="176" y="322"/>
                  <a:pt x="176" y="322"/>
                </a:cubicBezTo>
                <a:cubicBezTo>
                  <a:pt x="172" y="326"/>
                  <a:pt x="170" y="330"/>
                  <a:pt x="170" y="330"/>
                </a:cubicBezTo>
                <a:cubicBezTo>
                  <a:pt x="170" y="331"/>
                  <a:pt x="165" y="331"/>
                  <a:pt x="164" y="332"/>
                </a:cubicBezTo>
                <a:close/>
                <a:moveTo>
                  <a:pt x="208" y="420"/>
                </a:moveTo>
                <a:cubicBezTo>
                  <a:pt x="211" y="419"/>
                  <a:pt x="214" y="418"/>
                  <a:pt x="214" y="418"/>
                </a:cubicBezTo>
                <a:cubicBezTo>
                  <a:pt x="214" y="419"/>
                  <a:pt x="212" y="421"/>
                  <a:pt x="209" y="424"/>
                </a:cubicBezTo>
                <a:cubicBezTo>
                  <a:pt x="206" y="426"/>
                  <a:pt x="196" y="430"/>
                  <a:pt x="196" y="429"/>
                </a:cubicBezTo>
                <a:cubicBezTo>
                  <a:pt x="196" y="429"/>
                  <a:pt x="196" y="429"/>
                  <a:pt x="196" y="429"/>
                </a:cubicBezTo>
                <a:cubicBezTo>
                  <a:pt x="197" y="429"/>
                  <a:pt x="197" y="428"/>
                  <a:pt x="197" y="428"/>
                </a:cubicBezTo>
                <a:cubicBezTo>
                  <a:pt x="198" y="428"/>
                  <a:pt x="205" y="421"/>
                  <a:pt x="208" y="420"/>
                </a:cubicBezTo>
                <a:close/>
                <a:moveTo>
                  <a:pt x="229" y="413"/>
                </a:moveTo>
                <a:cubicBezTo>
                  <a:pt x="229" y="413"/>
                  <a:pt x="230" y="412"/>
                  <a:pt x="231" y="412"/>
                </a:cubicBezTo>
                <a:cubicBezTo>
                  <a:pt x="231" y="412"/>
                  <a:pt x="232" y="413"/>
                  <a:pt x="232" y="413"/>
                </a:cubicBezTo>
                <a:cubicBezTo>
                  <a:pt x="232" y="414"/>
                  <a:pt x="231" y="414"/>
                  <a:pt x="231" y="414"/>
                </a:cubicBezTo>
                <a:cubicBezTo>
                  <a:pt x="230" y="414"/>
                  <a:pt x="229" y="414"/>
                  <a:pt x="229" y="413"/>
                </a:cubicBezTo>
                <a:close/>
                <a:moveTo>
                  <a:pt x="286" y="401"/>
                </a:moveTo>
                <a:cubicBezTo>
                  <a:pt x="285" y="404"/>
                  <a:pt x="284" y="406"/>
                  <a:pt x="283" y="406"/>
                </a:cubicBezTo>
                <a:cubicBezTo>
                  <a:pt x="282" y="406"/>
                  <a:pt x="282" y="404"/>
                  <a:pt x="283" y="401"/>
                </a:cubicBezTo>
                <a:cubicBezTo>
                  <a:pt x="283" y="399"/>
                  <a:pt x="287" y="392"/>
                  <a:pt x="287" y="392"/>
                </a:cubicBezTo>
                <a:cubicBezTo>
                  <a:pt x="287" y="392"/>
                  <a:pt x="288" y="392"/>
                  <a:pt x="288" y="393"/>
                </a:cubicBezTo>
                <a:cubicBezTo>
                  <a:pt x="288" y="394"/>
                  <a:pt x="287" y="395"/>
                  <a:pt x="287" y="395"/>
                </a:cubicBezTo>
                <a:cubicBezTo>
                  <a:pt x="287" y="395"/>
                  <a:pt x="286" y="398"/>
                  <a:pt x="286" y="401"/>
                </a:cubicBezTo>
                <a:close/>
                <a:moveTo>
                  <a:pt x="304" y="522"/>
                </a:moveTo>
                <a:cubicBezTo>
                  <a:pt x="304" y="521"/>
                  <a:pt x="305" y="521"/>
                  <a:pt x="305" y="521"/>
                </a:cubicBezTo>
                <a:cubicBezTo>
                  <a:pt x="305" y="521"/>
                  <a:pt x="306" y="522"/>
                  <a:pt x="306" y="523"/>
                </a:cubicBezTo>
                <a:cubicBezTo>
                  <a:pt x="306" y="524"/>
                  <a:pt x="305" y="527"/>
                  <a:pt x="303" y="530"/>
                </a:cubicBezTo>
                <a:cubicBezTo>
                  <a:pt x="302" y="532"/>
                  <a:pt x="298" y="541"/>
                  <a:pt x="297" y="541"/>
                </a:cubicBezTo>
                <a:cubicBezTo>
                  <a:pt x="296" y="541"/>
                  <a:pt x="295" y="540"/>
                  <a:pt x="295" y="539"/>
                </a:cubicBezTo>
                <a:cubicBezTo>
                  <a:pt x="295" y="537"/>
                  <a:pt x="296" y="536"/>
                  <a:pt x="297" y="535"/>
                </a:cubicBezTo>
                <a:cubicBezTo>
                  <a:pt x="298" y="534"/>
                  <a:pt x="300" y="530"/>
                  <a:pt x="300" y="530"/>
                </a:cubicBezTo>
                <a:cubicBezTo>
                  <a:pt x="300" y="530"/>
                  <a:pt x="301" y="529"/>
                  <a:pt x="301" y="528"/>
                </a:cubicBezTo>
                <a:cubicBezTo>
                  <a:pt x="301" y="526"/>
                  <a:pt x="301" y="525"/>
                  <a:pt x="302" y="525"/>
                </a:cubicBezTo>
                <a:cubicBezTo>
                  <a:pt x="302" y="525"/>
                  <a:pt x="304" y="522"/>
                  <a:pt x="304" y="522"/>
                </a:cubicBezTo>
                <a:close/>
                <a:moveTo>
                  <a:pt x="324" y="19"/>
                </a:moveTo>
                <a:cubicBezTo>
                  <a:pt x="324" y="14"/>
                  <a:pt x="324" y="14"/>
                  <a:pt x="324" y="14"/>
                </a:cubicBezTo>
                <a:cubicBezTo>
                  <a:pt x="328" y="12"/>
                  <a:pt x="330" y="9"/>
                  <a:pt x="330" y="8"/>
                </a:cubicBezTo>
                <a:cubicBezTo>
                  <a:pt x="330" y="6"/>
                  <a:pt x="331" y="5"/>
                  <a:pt x="332" y="5"/>
                </a:cubicBezTo>
                <a:cubicBezTo>
                  <a:pt x="333" y="5"/>
                  <a:pt x="335" y="4"/>
                  <a:pt x="335" y="4"/>
                </a:cubicBezTo>
                <a:cubicBezTo>
                  <a:pt x="336" y="3"/>
                  <a:pt x="345" y="0"/>
                  <a:pt x="355" y="1"/>
                </a:cubicBezTo>
                <a:cubicBezTo>
                  <a:pt x="364" y="2"/>
                  <a:pt x="365" y="38"/>
                  <a:pt x="358" y="47"/>
                </a:cubicBezTo>
                <a:cubicBezTo>
                  <a:pt x="358" y="47"/>
                  <a:pt x="358" y="47"/>
                  <a:pt x="348" y="47"/>
                </a:cubicBezTo>
                <a:cubicBezTo>
                  <a:pt x="347" y="47"/>
                  <a:pt x="347" y="47"/>
                  <a:pt x="347" y="47"/>
                </a:cubicBezTo>
                <a:cubicBezTo>
                  <a:pt x="347" y="47"/>
                  <a:pt x="346" y="47"/>
                  <a:pt x="346" y="46"/>
                </a:cubicBezTo>
                <a:cubicBezTo>
                  <a:pt x="346" y="45"/>
                  <a:pt x="345" y="44"/>
                  <a:pt x="343" y="44"/>
                </a:cubicBezTo>
                <a:cubicBezTo>
                  <a:pt x="341" y="44"/>
                  <a:pt x="339" y="44"/>
                  <a:pt x="339" y="43"/>
                </a:cubicBezTo>
                <a:cubicBezTo>
                  <a:pt x="339" y="43"/>
                  <a:pt x="338" y="42"/>
                  <a:pt x="337" y="42"/>
                </a:cubicBezTo>
                <a:cubicBezTo>
                  <a:pt x="336" y="42"/>
                  <a:pt x="334" y="42"/>
                  <a:pt x="334" y="41"/>
                </a:cubicBezTo>
                <a:cubicBezTo>
                  <a:pt x="334" y="41"/>
                  <a:pt x="330" y="37"/>
                  <a:pt x="324" y="33"/>
                </a:cubicBezTo>
                <a:cubicBezTo>
                  <a:pt x="324" y="33"/>
                  <a:pt x="324" y="33"/>
                  <a:pt x="324" y="19"/>
                </a:cubicBezTo>
                <a:close/>
                <a:moveTo>
                  <a:pt x="479" y="147"/>
                </a:moveTo>
                <a:cubicBezTo>
                  <a:pt x="478" y="148"/>
                  <a:pt x="477" y="148"/>
                  <a:pt x="477" y="147"/>
                </a:cubicBezTo>
                <a:cubicBezTo>
                  <a:pt x="477" y="146"/>
                  <a:pt x="478" y="145"/>
                  <a:pt x="478" y="144"/>
                </a:cubicBezTo>
                <a:cubicBezTo>
                  <a:pt x="479" y="144"/>
                  <a:pt x="480" y="146"/>
                  <a:pt x="479" y="147"/>
                </a:cubicBezTo>
                <a:close/>
                <a:moveTo>
                  <a:pt x="539" y="53"/>
                </a:moveTo>
                <a:cubicBezTo>
                  <a:pt x="539" y="52"/>
                  <a:pt x="538" y="52"/>
                  <a:pt x="537" y="52"/>
                </a:cubicBezTo>
                <a:cubicBezTo>
                  <a:pt x="536" y="51"/>
                  <a:pt x="533" y="50"/>
                  <a:pt x="534" y="49"/>
                </a:cubicBezTo>
                <a:cubicBezTo>
                  <a:pt x="534" y="48"/>
                  <a:pt x="539" y="48"/>
                  <a:pt x="540" y="49"/>
                </a:cubicBezTo>
                <a:cubicBezTo>
                  <a:pt x="541" y="50"/>
                  <a:pt x="542" y="53"/>
                  <a:pt x="541" y="53"/>
                </a:cubicBezTo>
                <a:cubicBezTo>
                  <a:pt x="540" y="53"/>
                  <a:pt x="539" y="53"/>
                  <a:pt x="539" y="53"/>
                </a:cubicBezTo>
                <a:close/>
                <a:moveTo>
                  <a:pt x="549" y="57"/>
                </a:moveTo>
                <a:cubicBezTo>
                  <a:pt x="545" y="55"/>
                  <a:pt x="544" y="53"/>
                  <a:pt x="545" y="53"/>
                </a:cubicBezTo>
                <a:cubicBezTo>
                  <a:pt x="546" y="53"/>
                  <a:pt x="547" y="53"/>
                  <a:pt x="548" y="54"/>
                </a:cubicBezTo>
                <a:cubicBezTo>
                  <a:pt x="548" y="54"/>
                  <a:pt x="551" y="56"/>
                  <a:pt x="551" y="56"/>
                </a:cubicBezTo>
                <a:cubicBezTo>
                  <a:pt x="551" y="57"/>
                  <a:pt x="552" y="57"/>
                  <a:pt x="552" y="57"/>
                </a:cubicBezTo>
                <a:cubicBezTo>
                  <a:pt x="553" y="57"/>
                  <a:pt x="554" y="57"/>
                  <a:pt x="554" y="58"/>
                </a:cubicBezTo>
                <a:cubicBezTo>
                  <a:pt x="554" y="58"/>
                  <a:pt x="556" y="59"/>
                  <a:pt x="557" y="59"/>
                </a:cubicBezTo>
                <a:cubicBezTo>
                  <a:pt x="558" y="59"/>
                  <a:pt x="558" y="59"/>
                  <a:pt x="558" y="60"/>
                </a:cubicBezTo>
                <a:cubicBezTo>
                  <a:pt x="558" y="61"/>
                  <a:pt x="552" y="59"/>
                  <a:pt x="549" y="57"/>
                </a:cubicBezTo>
                <a:close/>
                <a:moveTo>
                  <a:pt x="551" y="394"/>
                </a:moveTo>
                <a:cubicBezTo>
                  <a:pt x="551" y="394"/>
                  <a:pt x="552" y="393"/>
                  <a:pt x="552" y="393"/>
                </a:cubicBezTo>
                <a:cubicBezTo>
                  <a:pt x="553" y="393"/>
                  <a:pt x="554" y="394"/>
                  <a:pt x="554" y="394"/>
                </a:cubicBezTo>
                <a:cubicBezTo>
                  <a:pt x="554" y="395"/>
                  <a:pt x="553" y="395"/>
                  <a:pt x="552" y="395"/>
                </a:cubicBezTo>
                <a:cubicBezTo>
                  <a:pt x="552" y="395"/>
                  <a:pt x="551" y="395"/>
                  <a:pt x="551" y="394"/>
                </a:cubicBezTo>
                <a:close/>
                <a:moveTo>
                  <a:pt x="564" y="356"/>
                </a:moveTo>
                <a:cubicBezTo>
                  <a:pt x="563" y="356"/>
                  <a:pt x="562" y="356"/>
                  <a:pt x="562" y="355"/>
                </a:cubicBezTo>
                <a:cubicBezTo>
                  <a:pt x="562" y="355"/>
                  <a:pt x="561" y="355"/>
                  <a:pt x="559" y="354"/>
                </a:cubicBezTo>
                <a:cubicBezTo>
                  <a:pt x="558" y="354"/>
                  <a:pt x="554" y="354"/>
                  <a:pt x="554" y="353"/>
                </a:cubicBezTo>
                <a:cubicBezTo>
                  <a:pt x="554" y="353"/>
                  <a:pt x="556" y="353"/>
                  <a:pt x="558" y="353"/>
                </a:cubicBezTo>
                <a:cubicBezTo>
                  <a:pt x="560" y="354"/>
                  <a:pt x="566" y="355"/>
                  <a:pt x="566" y="355"/>
                </a:cubicBezTo>
                <a:cubicBezTo>
                  <a:pt x="566" y="356"/>
                  <a:pt x="565" y="356"/>
                  <a:pt x="564" y="356"/>
                </a:cubicBezTo>
                <a:close/>
                <a:moveTo>
                  <a:pt x="559" y="498"/>
                </a:moveTo>
                <a:cubicBezTo>
                  <a:pt x="559" y="497"/>
                  <a:pt x="563" y="497"/>
                  <a:pt x="567" y="498"/>
                </a:cubicBezTo>
                <a:cubicBezTo>
                  <a:pt x="571" y="499"/>
                  <a:pt x="580" y="503"/>
                  <a:pt x="580" y="503"/>
                </a:cubicBezTo>
                <a:cubicBezTo>
                  <a:pt x="580" y="504"/>
                  <a:pt x="579" y="504"/>
                  <a:pt x="578" y="504"/>
                </a:cubicBezTo>
                <a:cubicBezTo>
                  <a:pt x="576" y="504"/>
                  <a:pt x="573" y="503"/>
                  <a:pt x="570" y="502"/>
                </a:cubicBezTo>
                <a:cubicBezTo>
                  <a:pt x="567" y="501"/>
                  <a:pt x="559" y="499"/>
                  <a:pt x="559" y="498"/>
                </a:cubicBezTo>
                <a:close/>
                <a:moveTo>
                  <a:pt x="568" y="352"/>
                </a:moveTo>
                <a:cubicBezTo>
                  <a:pt x="569" y="352"/>
                  <a:pt x="569" y="353"/>
                  <a:pt x="569" y="353"/>
                </a:cubicBezTo>
                <a:cubicBezTo>
                  <a:pt x="569" y="354"/>
                  <a:pt x="569" y="354"/>
                  <a:pt x="568" y="354"/>
                </a:cubicBezTo>
                <a:cubicBezTo>
                  <a:pt x="567" y="353"/>
                  <a:pt x="567" y="352"/>
                  <a:pt x="568" y="352"/>
                </a:cubicBezTo>
                <a:close/>
                <a:moveTo>
                  <a:pt x="569" y="356"/>
                </a:moveTo>
                <a:cubicBezTo>
                  <a:pt x="569" y="357"/>
                  <a:pt x="569" y="357"/>
                  <a:pt x="569" y="357"/>
                </a:cubicBezTo>
                <a:cubicBezTo>
                  <a:pt x="568" y="357"/>
                  <a:pt x="567" y="356"/>
                  <a:pt x="568" y="356"/>
                </a:cubicBezTo>
                <a:cubicBezTo>
                  <a:pt x="569" y="356"/>
                  <a:pt x="569" y="356"/>
                  <a:pt x="569" y="356"/>
                </a:cubicBezTo>
                <a:close/>
                <a:moveTo>
                  <a:pt x="575" y="356"/>
                </a:moveTo>
                <a:cubicBezTo>
                  <a:pt x="576" y="357"/>
                  <a:pt x="577" y="357"/>
                  <a:pt x="577" y="358"/>
                </a:cubicBezTo>
                <a:cubicBezTo>
                  <a:pt x="577" y="358"/>
                  <a:pt x="575" y="359"/>
                  <a:pt x="573" y="359"/>
                </a:cubicBezTo>
                <a:cubicBezTo>
                  <a:pt x="572" y="359"/>
                  <a:pt x="570" y="358"/>
                  <a:pt x="570" y="357"/>
                </a:cubicBezTo>
                <a:cubicBezTo>
                  <a:pt x="570" y="356"/>
                  <a:pt x="570" y="354"/>
                  <a:pt x="570" y="354"/>
                </a:cubicBezTo>
                <a:cubicBezTo>
                  <a:pt x="571" y="354"/>
                  <a:pt x="574" y="356"/>
                  <a:pt x="575" y="356"/>
                </a:cubicBezTo>
                <a:close/>
                <a:moveTo>
                  <a:pt x="582" y="360"/>
                </a:moveTo>
                <a:cubicBezTo>
                  <a:pt x="584" y="361"/>
                  <a:pt x="585" y="362"/>
                  <a:pt x="585" y="362"/>
                </a:cubicBezTo>
                <a:cubicBezTo>
                  <a:pt x="586" y="362"/>
                  <a:pt x="586" y="362"/>
                  <a:pt x="586" y="363"/>
                </a:cubicBezTo>
                <a:cubicBezTo>
                  <a:pt x="586" y="363"/>
                  <a:pt x="585" y="363"/>
                  <a:pt x="584" y="363"/>
                </a:cubicBezTo>
                <a:cubicBezTo>
                  <a:pt x="583" y="363"/>
                  <a:pt x="581" y="363"/>
                  <a:pt x="580" y="362"/>
                </a:cubicBezTo>
                <a:cubicBezTo>
                  <a:pt x="579" y="362"/>
                  <a:pt x="581" y="359"/>
                  <a:pt x="582" y="360"/>
                </a:cubicBezTo>
                <a:close/>
                <a:moveTo>
                  <a:pt x="595" y="366"/>
                </a:moveTo>
                <a:cubicBezTo>
                  <a:pt x="595" y="366"/>
                  <a:pt x="596" y="367"/>
                  <a:pt x="596" y="367"/>
                </a:cubicBezTo>
                <a:cubicBezTo>
                  <a:pt x="596" y="367"/>
                  <a:pt x="597" y="367"/>
                  <a:pt x="597" y="367"/>
                </a:cubicBezTo>
                <a:cubicBezTo>
                  <a:pt x="597" y="368"/>
                  <a:pt x="595" y="368"/>
                  <a:pt x="594" y="368"/>
                </a:cubicBezTo>
                <a:cubicBezTo>
                  <a:pt x="592" y="368"/>
                  <a:pt x="590" y="367"/>
                  <a:pt x="590" y="366"/>
                </a:cubicBezTo>
                <a:cubicBezTo>
                  <a:pt x="590" y="365"/>
                  <a:pt x="591" y="364"/>
                  <a:pt x="592" y="364"/>
                </a:cubicBezTo>
                <a:cubicBezTo>
                  <a:pt x="593" y="364"/>
                  <a:pt x="595" y="366"/>
                  <a:pt x="595" y="366"/>
                </a:cubicBezTo>
                <a:close/>
                <a:moveTo>
                  <a:pt x="667" y="437"/>
                </a:moveTo>
                <a:cubicBezTo>
                  <a:pt x="668" y="437"/>
                  <a:pt x="668" y="437"/>
                  <a:pt x="668" y="437"/>
                </a:cubicBezTo>
                <a:cubicBezTo>
                  <a:pt x="669" y="436"/>
                  <a:pt x="671" y="437"/>
                  <a:pt x="671" y="437"/>
                </a:cubicBezTo>
                <a:cubicBezTo>
                  <a:pt x="671" y="438"/>
                  <a:pt x="670" y="438"/>
                  <a:pt x="670" y="438"/>
                </a:cubicBezTo>
                <a:cubicBezTo>
                  <a:pt x="670" y="438"/>
                  <a:pt x="670" y="438"/>
                  <a:pt x="670" y="439"/>
                </a:cubicBezTo>
                <a:cubicBezTo>
                  <a:pt x="670" y="439"/>
                  <a:pt x="668" y="440"/>
                  <a:pt x="667" y="440"/>
                </a:cubicBezTo>
                <a:cubicBezTo>
                  <a:pt x="666" y="440"/>
                  <a:pt x="664" y="440"/>
                  <a:pt x="664" y="440"/>
                </a:cubicBezTo>
                <a:cubicBezTo>
                  <a:pt x="664" y="440"/>
                  <a:pt x="664" y="441"/>
                  <a:pt x="663" y="441"/>
                </a:cubicBezTo>
                <a:cubicBezTo>
                  <a:pt x="663" y="441"/>
                  <a:pt x="662" y="441"/>
                  <a:pt x="662" y="441"/>
                </a:cubicBezTo>
                <a:cubicBezTo>
                  <a:pt x="662" y="441"/>
                  <a:pt x="661" y="442"/>
                  <a:pt x="660" y="442"/>
                </a:cubicBezTo>
                <a:cubicBezTo>
                  <a:pt x="659" y="442"/>
                  <a:pt x="657" y="442"/>
                  <a:pt x="657" y="443"/>
                </a:cubicBezTo>
                <a:cubicBezTo>
                  <a:pt x="657" y="443"/>
                  <a:pt x="656" y="444"/>
                  <a:pt x="655" y="444"/>
                </a:cubicBezTo>
                <a:cubicBezTo>
                  <a:pt x="654" y="444"/>
                  <a:pt x="654" y="445"/>
                  <a:pt x="654" y="445"/>
                </a:cubicBezTo>
                <a:cubicBezTo>
                  <a:pt x="654" y="445"/>
                  <a:pt x="651" y="446"/>
                  <a:pt x="648" y="446"/>
                </a:cubicBezTo>
                <a:cubicBezTo>
                  <a:pt x="645" y="447"/>
                  <a:pt x="637" y="447"/>
                  <a:pt x="637" y="447"/>
                </a:cubicBezTo>
                <a:cubicBezTo>
                  <a:pt x="637" y="446"/>
                  <a:pt x="636" y="444"/>
                  <a:pt x="637" y="443"/>
                </a:cubicBezTo>
                <a:cubicBezTo>
                  <a:pt x="638" y="443"/>
                  <a:pt x="639" y="442"/>
                  <a:pt x="640" y="442"/>
                </a:cubicBezTo>
                <a:cubicBezTo>
                  <a:pt x="641" y="442"/>
                  <a:pt x="642" y="441"/>
                  <a:pt x="642" y="441"/>
                </a:cubicBezTo>
                <a:cubicBezTo>
                  <a:pt x="642" y="441"/>
                  <a:pt x="643" y="441"/>
                  <a:pt x="644" y="441"/>
                </a:cubicBezTo>
                <a:cubicBezTo>
                  <a:pt x="645" y="441"/>
                  <a:pt x="645" y="440"/>
                  <a:pt x="645" y="440"/>
                </a:cubicBezTo>
                <a:cubicBezTo>
                  <a:pt x="645" y="440"/>
                  <a:pt x="646" y="440"/>
                  <a:pt x="647" y="440"/>
                </a:cubicBezTo>
                <a:cubicBezTo>
                  <a:pt x="647" y="440"/>
                  <a:pt x="648" y="439"/>
                  <a:pt x="648" y="439"/>
                </a:cubicBezTo>
                <a:cubicBezTo>
                  <a:pt x="648" y="438"/>
                  <a:pt x="649" y="438"/>
                  <a:pt x="650" y="438"/>
                </a:cubicBezTo>
                <a:cubicBezTo>
                  <a:pt x="650" y="438"/>
                  <a:pt x="650" y="438"/>
                  <a:pt x="651" y="438"/>
                </a:cubicBezTo>
                <a:cubicBezTo>
                  <a:pt x="653" y="438"/>
                  <a:pt x="655" y="438"/>
                  <a:pt x="657" y="438"/>
                </a:cubicBezTo>
                <a:cubicBezTo>
                  <a:pt x="659" y="438"/>
                  <a:pt x="659" y="438"/>
                  <a:pt x="659" y="438"/>
                </a:cubicBezTo>
                <a:cubicBezTo>
                  <a:pt x="661" y="437"/>
                  <a:pt x="664" y="436"/>
                  <a:pt x="666" y="437"/>
                </a:cubicBezTo>
                <a:cubicBezTo>
                  <a:pt x="666" y="437"/>
                  <a:pt x="666" y="437"/>
                  <a:pt x="667" y="437"/>
                </a:cubicBezTo>
                <a:close/>
                <a:moveTo>
                  <a:pt x="684" y="500"/>
                </a:moveTo>
                <a:cubicBezTo>
                  <a:pt x="686" y="500"/>
                  <a:pt x="687" y="501"/>
                  <a:pt x="687" y="501"/>
                </a:cubicBezTo>
                <a:cubicBezTo>
                  <a:pt x="687" y="502"/>
                  <a:pt x="684" y="502"/>
                  <a:pt x="680" y="502"/>
                </a:cubicBezTo>
                <a:cubicBezTo>
                  <a:pt x="676" y="501"/>
                  <a:pt x="673" y="497"/>
                  <a:pt x="675" y="497"/>
                </a:cubicBezTo>
                <a:cubicBezTo>
                  <a:pt x="676" y="497"/>
                  <a:pt x="678" y="497"/>
                  <a:pt x="678" y="498"/>
                </a:cubicBezTo>
                <a:cubicBezTo>
                  <a:pt x="678" y="498"/>
                  <a:pt x="683" y="500"/>
                  <a:pt x="684" y="50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1" name="文本框 30"/>
          <p:cNvSpPr txBox="1"/>
          <p:nvPr/>
        </p:nvSpPr>
        <p:spPr>
          <a:xfrm>
            <a:off x="11076384" y="6042967"/>
            <a:ext cx="1107996" cy="461665"/>
          </a:xfrm>
          <a:prstGeom prst="rect">
            <a:avLst/>
          </a:prstGeom>
          <a:noFill/>
        </p:spPr>
        <p:txBody>
          <a:bodyPr wrap="non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鬼吹灯</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10091">
            <a:off x="745524" y="1474826"/>
            <a:ext cx="3329739" cy="4903796"/>
          </a:xfrm>
          <a:prstGeom prst="rect">
            <a:avLst/>
          </a:prstGeom>
          <a:solidFill>
            <a:srgbClr val="FFFFFF">
              <a:shade val="85000"/>
            </a:srgbClr>
          </a:solidFill>
          <a:ln w="88900" cap="sq">
            <a:solidFill>
              <a:srgbClr val="FFFFFF"/>
            </a:solidFill>
            <a:miter lim="800000"/>
          </a:ln>
          <a:effectLst>
            <a:outerShdw blurRad="50800" dist="38100" dir="5400000" sx="97000" sy="97000" algn="t" rotWithShape="0">
              <a:prstClr val="black">
                <a:alpha val="40000"/>
              </a:prstClr>
            </a:outerShdw>
          </a:effectLst>
          <a:scene3d>
            <a:camera prst="orthographicFront"/>
            <a:lightRig rig="twoPt" dir="t">
              <a:rot lat="0" lon="0" rev="7200000"/>
            </a:lightRig>
          </a:scene3d>
          <a:sp3d>
            <a:bevelT w="25400" h="19050"/>
            <a:contourClr>
              <a:srgbClr val="FFFFFF"/>
            </a:contourClr>
          </a:sp3d>
        </p:spPr>
      </p:pic>
      <p:sp>
        <p:nvSpPr>
          <p:cNvPr id="36" name="矩形 35"/>
          <p:cNvSpPr/>
          <p:nvPr/>
        </p:nvSpPr>
        <p:spPr>
          <a:xfrm>
            <a:off x="300038" y="0"/>
            <a:ext cx="489649" cy="1211283"/>
          </a:xfrm>
          <a:prstGeom prst="rect">
            <a:avLst/>
          </a:prstGeom>
          <a:solidFill>
            <a:srgbClr val="B90F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738391" y="416802"/>
            <a:ext cx="800219" cy="338554"/>
          </a:xfrm>
          <a:prstGeom prst="rect">
            <a:avLst/>
          </a:prstGeom>
          <a:noFill/>
        </p:spPr>
        <p:txBody>
          <a:bodyPr wrap="none" rtlCol="0">
            <a:spAutoFit/>
          </a:bodyPr>
          <a:lstStyle/>
          <a:p>
            <a:r>
              <a:rPr lang="zh-CN" altLang="en-US" sz="1600" b="1" dirty="0" smtClean="0">
                <a:solidFill>
                  <a:srgbClr val="B90F0F"/>
                </a:solidFill>
                <a:latin typeface="微软雅黑" panose="020B0503020204020204" pitchFamily="34" charset="-122"/>
                <a:ea typeface="微软雅黑" panose="020B0503020204020204" pitchFamily="34" charset="-122"/>
              </a:rPr>
              <a:t>寻龙诀</a:t>
            </a:r>
            <a:endParaRPr lang="zh-CN" altLang="en-US" sz="1600" b="1" dirty="0">
              <a:solidFill>
                <a:srgbClr val="B90F0F"/>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738391" y="934284"/>
            <a:ext cx="800219" cy="276999"/>
          </a:xfrm>
          <a:prstGeom prst="rect">
            <a:avLst/>
          </a:prstGeom>
          <a:noFill/>
        </p:spPr>
        <p:txBody>
          <a:bodyPr wrap="none" rtlCol="0">
            <a:spAutoFit/>
          </a:bodyPr>
          <a:lstStyle/>
          <a:p>
            <a:r>
              <a:rPr lang="zh-CN" altLang="en-US" sz="1200" b="1" dirty="0" smtClean="0">
                <a:solidFill>
                  <a:srgbClr val="B90F0F"/>
                </a:solidFill>
                <a:latin typeface="微软雅黑" panose="020B0503020204020204" pitchFamily="34" charset="-122"/>
                <a:ea typeface="微软雅黑" panose="020B0503020204020204" pitchFamily="34" charset="-122"/>
              </a:rPr>
              <a:t>摸金贺岁</a:t>
            </a:r>
            <a:endParaRPr lang="zh-CN" altLang="en-US" sz="1200" b="1" dirty="0">
              <a:solidFill>
                <a:srgbClr val="B90F0F"/>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835372" y="706320"/>
            <a:ext cx="606256" cy="276999"/>
          </a:xfrm>
          <a:prstGeom prst="rect">
            <a:avLst/>
          </a:prstGeom>
          <a:noFill/>
        </p:spPr>
        <p:txBody>
          <a:bodyPr wrap="none" rtlCol="0">
            <a:spAutoFit/>
          </a:bodyPr>
          <a:lstStyle/>
          <a:p>
            <a:r>
              <a:rPr lang="en-US" altLang="zh-CN" sz="1200" b="1" dirty="0" smtClean="0">
                <a:solidFill>
                  <a:srgbClr val="B90F0F"/>
                </a:solidFill>
                <a:latin typeface="微软雅黑" panose="020B0503020204020204" pitchFamily="34" charset="-122"/>
                <a:ea typeface="微软雅黑" panose="020B0503020204020204" pitchFamily="34" charset="-122"/>
              </a:rPr>
              <a:t>12.18</a:t>
            </a:r>
            <a:endParaRPr lang="zh-CN" altLang="en-US" sz="1200" b="1" dirty="0">
              <a:solidFill>
                <a:srgbClr val="B90F0F"/>
              </a:solidFill>
              <a:latin typeface="微软雅黑" panose="020B0503020204020204" pitchFamily="34" charset="-122"/>
              <a:ea typeface="微软雅黑" panose="020B0503020204020204" pitchFamily="34" charset="-122"/>
            </a:endParaRPr>
          </a:p>
        </p:txBody>
      </p:sp>
      <p:sp>
        <p:nvSpPr>
          <p:cNvPr id="40" name="等腰三角形 39"/>
          <p:cNvSpPr/>
          <p:nvPr/>
        </p:nvSpPr>
        <p:spPr>
          <a:xfrm flipV="1">
            <a:off x="0" y="703"/>
            <a:ext cx="12192000" cy="584200"/>
          </a:xfrm>
          <a:prstGeom prst="triangle">
            <a:avLst>
              <a:gd name="adj" fmla="val 100000"/>
            </a:avLst>
          </a:prstGeom>
          <a:solidFill>
            <a:srgbClr val="B90F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76298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2816270"/>
            <a:ext cx="12228512" cy="122545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921688" y="4347467"/>
            <a:ext cx="6096000" cy="923330"/>
          </a:xfrm>
          <a:prstGeom prst="rect">
            <a:avLst/>
          </a:prstGeom>
        </p:spPr>
        <p:txBody>
          <a:bodyPr>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　　而这点在依托于</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鬼吹灯</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创作的</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盗墓笔记</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中也得到了延续。不过电影中王凯旋的扮演者黄渤的身材并没有那么胖，再自称胖爷显得有些违和，于是改成了 凯爷</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921688" y="3122008"/>
            <a:ext cx="7006788" cy="646331"/>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原著中王凯旋是个身高马大却又异常灵活的胖子，满口毛主席语录，</a:t>
            </a:r>
            <a:endParaRPr lang="en-US" altLang="zh-CN" b="1" dirty="0" smtClean="0">
              <a:solidFill>
                <a:schemeClr val="bg1"/>
              </a:solidFill>
              <a:latin typeface="微软雅黑" panose="020B0503020204020204" pitchFamily="34" charset="-122"/>
              <a:ea typeface="微软雅黑" panose="020B0503020204020204" pitchFamily="34" charset="-122"/>
            </a:endParaRPr>
          </a:p>
          <a:p>
            <a:r>
              <a:rPr lang="zh-CN" altLang="en-US" b="1" dirty="0" smtClean="0">
                <a:solidFill>
                  <a:schemeClr val="bg1"/>
                </a:solidFill>
                <a:latin typeface="微软雅黑" panose="020B0503020204020204" pitchFamily="34" charset="-122"/>
                <a:ea typeface="微软雅黑" panose="020B0503020204020204" pitchFamily="34" charset="-122"/>
              </a:rPr>
              <a:t>不时和胡八一斗嘴，诙谐有趣。他经常自称胖爷，</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967050" y="4233221"/>
            <a:ext cx="543739"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0534146" y="4861823"/>
            <a:ext cx="543739"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510789" y="1969486"/>
            <a:ext cx="3096182"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急急如律令，打你个大粽子</a:t>
            </a:r>
            <a:endParaRPr lang="en-US" altLang="zh-CN" b="1" dirty="0" smtClean="0">
              <a:solidFill>
                <a:srgbClr val="C00000"/>
              </a:solidFill>
              <a:latin typeface="微软雅黑" panose="020B0503020204020204" pitchFamily="34" charset="-122"/>
              <a:ea typeface="微软雅黑" panose="020B0503020204020204" pitchFamily="34" charset="-122"/>
            </a:endParaRPr>
          </a:p>
          <a:p>
            <a:r>
              <a:rPr lang="zh-CN" altLang="en-US" b="1" dirty="0" smtClean="0">
                <a:solidFill>
                  <a:srgbClr val="C00000"/>
                </a:solidFill>
                <a:latin typeface="微软雅黑" panose="020B0503020204020204" pitchFamily="34" charset="-122"/>
                <a:ea typeface="微软雅黑" panose="020B0503020204020204" pitchFamily="34" charset="-122"/>
              </a:rPr>
              <a:t>你不是牛逼吗？</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8640380" y="2021454"/>
            <a:ext cx="0" cy="54239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8673788" y="2031041"/>
            <a:ext cx="1261884" cy="523220"/>
          </a:xfrm>
          <a:prstGeom prst="rect">
            <a:avLst/>
          </a:prstGeom>
        </p:spPr>
        <p:txBody>
          <a:bodyPr wrap="none">
            <a:spAutoFit/>
          </a:bodyPr>
          <a:lstStyle/>
          <a:p>
            <a:r>
              <a:rPr lang="zh-CN" altLang="en-US" sz="2800" b="1" dirty="0">
                <a:solidFill>
                  <a:srgbClr val="C00000"/>
                </a:solidFill>
              </a:rPr>
              <a:t>王凯旋</a:t>
            </a:r>
          </a:p>
        </p:txBody>
      </p:sp>
      <p:sp>
        <p:nvSpPr>
          <p:cNvPr id="30" name="矩形 29"/>
          <p:cNvSpPr/>
          <p:nvPr/>
        </p:nvSpPr>
        <p:spPr>
          <a:xfrm>
            <a:off x="10136482" y="2031041"/>
            <a:ext cx="902811" cy="523220"/>
          </a:xfrm>
          <a:prstGeom prst="rect">
            <a:avLst/>
          </a:prstGeom>
        </p:spPr>
        <p:txBody>
          <a:bodyPr wrap="none">
            <a:spAutoFit/>
          </a:bodyPr>
          <a:lstStyle/>
          <a:p>
            <a:r>
              <a:rPr lang="zh-CN" altLang="en-US" sz="2800" b="1" dirty="0">
                <a:solidFill>
                  <a:schemeClr val="bg1"/>
                </a:solidFill>
              </a:rPr>
              <a:t>胖子</a:t>
            </a:r>
          </a:p>
        </p:txBody>
      </p:sp>
      <p:sp>
        <p:nvSpPr>
          <p:cNvPr id="31" name="椭圆 30"/>
          <p:cNvSpPr/>
          <p:nvPr/>
        </p:nvSpPr>
        <p:spPr>
          <a:xfrm>
            <a:off x="9969080" y="2225655"/>
            <a:ext cx="133993" cy="1339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0283016" y="5826282"/>
            <a:ext cx="1469344" cy="445528"/>
            <a:chOff x="10540614" y="5584676"/>
            <a:chExt cx="1469344" cy="445528"/>
          </a:xfrm>
        </p:grpSpPr>
        <p:sp>
          <p:nvSpPr>
            <p:cNvPr id="32" name="Freeform 22"/>
            <p:cNvSpPr>
              <a:spLocks noEditPoints="1"/>
            </p:cNvSpPr>
            <p:nvPr/>
          </p:nvSpPr>
          <p:spPr bwMode="auto">
            <a:xfrm>
              <a:off x="10540614" y="5584676"/>
              <a:ext cx="296769" cy="422450"/>
            </a:xfrm>
            <a:custGeom>
              <a:avLst/>
              <a:gdLst>
                <a:gd name="T0" fmla="*/ 226 w 366"/>
                <a:gd name="T1" fmla="*/ 329 h 521"/>
                <a:gd name="T2" fmla="*/ 221 w 366"/>
                <a:gd name="T3" fmla="*/ 193 h 521"/>
                <a:gd name="T4" fmla="*/ 181 w 366"/>
                <a:gd name="T5" fmla="*/ 172 h 521"/>
                <a:gd name="T6" fmla="*/ 207 w 366"/>
                <a:gd name="T7" fmla="*/ 118 h 521"/>
                <a:gd name="T8" fmla="*/ 190 w 366"/>
                <a:gd name="T9" fmla="*/ 21 h 521"/>
                <a:gd name="T10" fmla="*/ 170 w 366"/>
                <a:gd name="T11" fmla="*/ 0 h 521"/>
                <a:gd name="T12" fmla="*/ 162 w 366"/>
                <a:gd name="T13" fmla="*/ 19 h 521"/>
                <a:gd name="T14" fmla="*/ 155 w 366"/>
                <a:gd name="T15" fmla="*/ 76 h 521"/>
                <a:gd name="T16" fmla="*/ 134 w 366"/>
                <a:gd name="T17" fmla="*/ 149 h 521"/>
                <a:gd name="T18" fmla="*/ 127 w 366"/>
                <a:gd name="T19" fmla="*/ 193 h 521"/>
                <a:gd name="T20" fmla="*/ 122 w 366"/>
                <a:gd name="T21" fmla="*/ 308 h 521"/>
                <a:gd name="T22" fmla="*/ 48 w 366"/>
                <a:gd name="T23" fmla="*/ 393 h 521"/>
                <a:gd name="T24" fmla="*/ 0 w 366"/>
                <a:gd name="T25" fmla="*/ 451 h 521"/>
                <a:gd name="T26" fmla="*/ 68 w 366"/>
                <a:gd name="T27" fmla="*/ 501 h 521"/>
                <a:gd name="T28" fmla="*/ 303 w 366"/>
                <a:gd name="T29" fmla="*/ 498 h 521"/>
                <a:gd name="T30" fmla="*/ 360 w 366"/>
                <a:gd name="T31" fmla="*/ 425 h 521"/>
                <a:gd name="T32" fmla="*/ 120 w 366"/>
                <a:gd name="T33" fmla="*/ 425 h 521"/>
                <a:gd name="T34" fmla="*/ 122 w 366"/>
                <a:gd name="T35" fmla="*/ 440 h 521"/>
                <a:gd name="T36" fmla="*/ 148 w 366"/>
                <a:gd name="T37" fmla="*/ 454 h 521"/>
                <a:gd name="T38" fmla="*/ 217 w 366"/>
                <a:gd name="T39" fmla="*/ 449 h 521"/>
                <a:gd name="T40" fmla="*/ 237 w 366"/>
                <a:gd name="T41" fmla="*/ 419 h 521"/>
                <a:gd name="T42" fmla="*/ 284 w 366"/>
                <a:gd name="T43" fmla="*/ 418 h 521"/>
                <a:gd name="T44" fmla="*/ 301 w 366"/>
                <a:gd name="T45" fmla="*/ 440 h 521"/>
                <a:gd name="T46" fmla="*/ 212 w 366"/>
                <a:gd name="T47" fmla="*/ 468 h 521"/>
                <a:gd name="T48" fmla="*/ 64 w 366"/>
                <a:gd name="T49" fmla="*/ 444 h 521"/>
                <a:gd name="T50" fmla="*/ 52 w 366"/>
                <a:gd name="T51" fmla="*/ 421 h 521"/>
                <a:gd name="T52" fmla="*/ 120 w 366"/>
                <a:gd name="T53" fmla="*/ 425 h 521"/>
                <a:gd name="T54" fmla="*/ 141 w 366"/>
                <a:gd name="T55" fmla="*/ 113 h 521"/>
                <a:gd name="T56" fmla="*/ 169 w 366"/>
                <a:gd name="T57" fmla="*/ 78 h 521"/>
                <a:gd name="T58" fmla="*/ 200 w 366"/>
                <a:gd name="T59" fmla="*/ 85 h 521"/>
                <a:gd name="T60" fmla="*/ 172 w 366"/>
                <a:gd name="T61" fmla="*/ 148 h 521"/>
                <a:gd name="T62" fmla="*/ 148 w 366"/>
                <a:gd name="T63" fmla="*/ 197 h 521"/>
                <a:gd name="T64" fmla="*/ 167 w 366"/>
                <a:gd name="T65" fmla="*/ 198 h 521"/>
                <a:gd name="T66" fmla="*/ 202 w 366"/>
                <a:gd name="T67" fmla="*/ 207 h 521"/>
                <a:gd name="T68" fmla="*/ 158 w 366"/>
                <a:gd name="T69" fmla="*/ 217 h 521"/>
                <a:gd name="T70" fmla="*/ 156 w 366"/>
                <a:gd name="T71" fmla="*/ 228 h 521"/>
                <a:gd name="T72" fmla="*/ 214 w 366"/>
                <a:gd name="T73" fmla="*/ 224 h 521"/>
                <a:gd name="T74" fmla="*/ 219 w 366"/>
                <a:gd name="T75" fmla="*/ 419 h 521"/>
                <a:gd name="T76" fmla="*/ 221 w 366"/>
                <a:gd name="T77" fmla="*/ 430 h 521"/>
                <a:gd name="T78" fmla="*/ 165 w 366"/>
                <a:gd name="T79" fmla="*/ 435 h 521"/>
                <a:gd name="T80" fmla="*/ 136 w 366"/>
                <a:gd name="T81" fmla="*/ 423 h 521"/>
                <a:gd name="T82" fmla="*/ 137 w 366"/>
                <a:gd name="T83" fmla="*/ 315 h 521"/>
                <a:gd name="T84" fmla="*/ 130 w 366"/>
                <a:gd name="T85" fmla="*/ 214 h 521"/>
                <a:gd name="T86" fmla="*/ 336 w 366"/>
                <a:gd name="T87" fmla="*/ 470 h 521"/>
                <a:gd name="T88" fmla="*/ 177 w 366"/>
                <a:gd name="T89" fmla="*/ 507 h 521"/>
                <a:gd name="T90" fmla="*/ 22 w 366"/>
                <a:gd name="T91" fmla="*/ 460 h 521"/>
                <a:gd name="T92" fmla="*/ 26 w 366"/>
                <a:gd name="T93" fmla="*/ 413 h 521"/>
                <a:gd name="T94" fmla="*/ 85 w 366"/>
                <a:gd name="T95" fmla="*/ 400 h 521"/>
                <a:gd name="T96" fmla="*/ 40 w 366"/>
                <a:gd name="T97" fmla="*/ 442 h 521"/>
                <a:gd name="T98" fmla="*/ 108 w 366"/>
                <a:gd name="T99" fmla="*/ 475 h 521"/>
                <a:gd name="T100" fmla="*/ 291 w 366"/>
                <a:gd name="T101" fmla="*/ 458 h 521"/>
                <a:gd name="T102" fmla="*/ 303 w 366"/>
                <a:gd name="T103" fmla="*/ 413 h 521"/>
                <a:gd name="T104" fmla="*/ 327 w 366"/>
                <a:gd name="T105" fmla="*/ 416 h 521"/>
                <a:gd name="T106" fmla="*/ 346 w 366"/>
                <a:gd name="T107" fmla="*/ 463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6" h="521">
                  <a:moveTo>
                    <a:pt x="298" y="390"/>
                  </a:moveTo>
                  <a:lnTo>
                    <a:pt x="264" y="385"/>
                  </a:lnTo>
                  <a:lnTo>
                    <a:pt x="233" y="381"/>
                  </a:lnTo>
                  <a:lnTo>
                    <a:pt x="230" y="383"/>
                  </a:lnTo>
                  <a:lnTo>
                    <a:pt x="226" y="329"/>
                  </a:lnTo>
                  <a:lnTo>
                    <a:pt x="228" y="275"/>
                  </a:lnTo>
                  <a:lnTo>
                    <a:pt x="230" y="223"/>
                  </a:lnTo>
                  <a:lnTo>
                    <a:pt x="230" y="221"/>
                  </a:lnTo>
                  <a:lnTo>
                    <a:pt x="226" y="207"/>
                  </a:lnTo>
                  <a:lnTo>
                    <a:pt x="221" y="193"/>
                  </a:lnTo>
                  <a:lnTo>
                    <a:pt x="210" y="184"/>
                  </a:lnTo>
                  <a:lnTo>
                    <a:pt x="196" y="177"/>
                  </a:lnTo>
                  <a:lnTo>
                    <a:pt x="188" y="176"/>
                  </a:lnTo>
                  <a:lnTo>
                    <a:pt x="179" y="176"/>
                  </a:lnTo>
                  <a:lnTo>
                    <a:pt x="181" y="172"/>
                  </a:lnTo>
                  <a:lnTo>
                    <a:pt x="181" y="170"/>
                  </a:lnTo>
                  <a:lnTo>
                    <a:pt x="181" y="155"/>
                  </a:lnTo>
                  <a:lnTo>
                    <a:pt x="188" y="143"/>
                  </a:lnTo>
                  <a:lnTo>
                    <a:pt x="196" y="132"/>
                  </a:lnTo>
                  <a:lnTo>
                    <a:pt x="207" y="118"/>
                  </a:lnTo>
                  <a:lnTo>
                    <a:pt x="214" y="102"/>
                  </a:lnTo>
                  <a:lnTo>
                    <a:pt x="216" y="87"/>
                  </a:lnTo>
                  <a:lnTo>
                    <a:pt x="212" y="62"/>
                  </a:lnTo>
                  <a:lnTo>
                    <a:pt x="202" y="40"/>
                  </a:lnTo>
                  <a:lnTo>
                    <a:pt x="190" y="21"/>
                  </a:lnTo>
                  <a:lnTo>
                    <a:pt x="176" y="1"/>
                  </a:lnTo>
                  <a:lnTo>
                    <a:pt x="176" y="1"/>
                  </a:lnTo>
                  <a:lnTo>
                    <a:pt x="174" y="0"/>
                  </a:lnTo>
                  <a:lnTo>
                    <a:pt x="172" y="0"/>
                  </a:lnTo>
                  <a:lnTo>
                    <a:pt x="170" y="0"/>
                  </a:lnTo>
                  <a:lnTo>
                    <a:pt x="167" y="3"/>
                  </a:lnTo>
                  <a:lnTo>
                    <a:pt x="163" y="7"/>
                  </a:lnTo>
                  <a:lnTo>
                    <a:pt x="162" y="10"/>
                  </a:lnTo>
                  <a:lnTo>
                    <a:pt x="162" y="15"/>
                  </a:lnTo>
                  <a:lnTo>
                    <a:pt x="162" y="19"/>
                  </a:lnTo>
                  <a:lnTo>
                    <a:pt x="162" y="19"/>
                  </a:lnTo>
                  <a:lnTo>
                    <a:pt x="167" y="33"/>
                  </a:lnTo>
                  <a:lnTo>
                    <a:pt x="167" y="48"/>
                  </a:lnTo>
                  <a:lnTo>
                    <a:pt x="163" y="64"/>
                  </a:lnTo>
                  <a:lnTo>
                    <a:pt x="155" y="76"/>
                  </a:lnTo>
                  <a:lnTo>
                    <a:pt x="142" y="89"/>
                  </a:lnTo>
                  <a:lnTo>
                    <a:pt x="134" y="101"/>
                  </a:lnTo>
                  <a:lnTo>
                    <a:pt x="127" y="116"/>
                  </a:lnTo>
                  <a:lnTo>
                    <a:pt x="127" y="134"/>
                  </a:lnTo>
                  <a:lnTo>
                    <a:pt x="134" y="149"/>
                  </a:lnTo>
                  <a:lnTo>
                    <a:pt x="144" y="163"/>
                  </a:lnTo>
                  <a:lnTo>
                    <a:pt x="156" y="177"/>
                  </a:lnTo>
                  <a:lnTo>
                    <a:pt x="148" y="179"/>
                  </a:lnTo>
                  <a:lnTo>
                    <a:pt x="141" y="183"/>
                  </a:lnTo>
                  <a:lnTo>
                    <a:pt x="127" y="193"/>
                  </a:lnTo>
                  <a:lnTo>
                    <a:pt x="120" y="207"/>
                  </a:lnTo>
                  <a:lnTo>
                    <a:pt x="116" y="224"/>
                  </a:lnTo>
                  <a:lnTo>
                    <a:pt x="116" y="240"/>
                  </a:lnTo>
                  <a:lnTo>
                    <a:pt x="122" y="282"/>
                  </a:lnTo>
                  <a:lnTo>
                    <a:pt x="122" y="308"/>
                  </a:lnTo>
                  <a:lnTo>
                    <a:pt x="122" y="332"/>
                  </a:lnTo>
                  <a:lnTo>
                    <a:pt x="122" y="378"/>
                  </a:lnTo>
                  <a:lnTo>
                    <a:pt x="122" y="383"/>
                  </a:lnTo>
                  <a:lnTo>
                    <a:pt x="64" y="390"/>
                  </a:lnTo>
                  <a:lnTo>
                    <a:pt x="48" y="393"/>
                  </a:lnTo>
                  <a:lnTo>
                    <a:pt x="33" y="399"/>
                  </a:lnTo>
                  <a:lnTo>
                    <a:pt x="17" y="407"/>
                  </a:lnTo>
                  <a:lnTo>
                    <a:pt x="7" y="419"/>
                  </a:lnTo>
                  <a:lnTo>
                    <a:pt x="0" y="433"/>
                  </a:lnTo>
                  <a:lnTo>
                    <a:pt x="0" y="451"/>
                  </a:lnTo>
                  <a:lnTo>
                    <a:pt x="8" y="465"/>
                  </a:lnTo>
                  <a:lnTo>
                    <a:pt x="21" y="479"/>
                  </a:lnTo>
                  <a:lnTo>
                    <a:pt x="36" y="487"/>
                  </a:lnTo>
                  <a:lnTo>
                    <a:pt x="52" y="496"/>
                  </a:lnTo>
                  <a:lnTo>
                    <a:pt x="68" y="501"/>
                  </a:lnTo>
                  <a:lnTo>
                    <a:pt x="120" y="515"/>
                  </a:lnTo>
                  <a:lnTo>
                    <a:pt x="174" y="521"/>
                  </a:lnTo>
                  <a:lnTo>
                    <a:pt x="228" y="515"/>
                  </a:lnTo>
                  <a:lnTo>
                    <a:pt x="266" y="508"/>
                  </a:lnTo>
                  <a:lnTo>
                    <a:pt x="303" y="498"/>
                  </a:lnTo>
                  <a:lnTo>
                    <a:pt x="338" y="480"/>
                  </a:lnTo>
                  <a:lnTo>
                    <a:pt x="352" y="470"/>
                  </a:lnTo>
                  <a:lnTo>
                    <a:pt x="360" y="456"/>
                  </a:lnTo>
                  <a:lnTo>
                    <a:pt x="366" y="440"/>
                  </a:lnTo>
                  <a:lnTo>
                    <a:pt x="360" y="425"/>
                  </a:lnTo>
                  <a:lnTo>
                    <a:pt x="348" y="411"/>
                  </a:lnTo>
                  <a:lnTo>
                    <a:pt x="332" y="402"/>
                  </a:lnTo>
                  <a:lnTo>
                    <a:pt x="315" y="395"/>
                  </a:lnTo>
                  <a:lnTo>
                    <a:pt x="298" y="390"/>
                  </a:lnTo>
                  <a:close/>
                  <a:moveTo>
                    <a:pt x="120" y="425"/>
                  </a:moveTo>
                  <a:lnTo>
                    <a:pt x="118" y="428"/>
                  </a:lnTo>
                  <a:lnTo>
                    <a:pt x="118" y="432"/>
                  </a:lnTo>
                  <a:lnTo>
                    <a:pt x="120" y="435"/>
                  </a:lnTo>
                  <a:lnTo>
                    <a:pt x="120" y="439"/>
                  </a:lnTo>
                  <a:lnTo>
                    <a:pt x="122" y="440"/>
                  </a:lnTo>
                  <a:lnTo>
                    <a:pt x="127" y="444"/>
                  </a:lnTo>
                  <a:lnTo>
                    <a:pt x="130" y="446"/>
                  </a:lnTo>
                  <a:lnTo>
                    <a:pt x="134" y="449"/>
                  </a:lnTo>
                  <a:lnTo>
                    <a:pt x="141" y="453"/>
                  </a:lnTo>
                  <a:lnTo>
                    <a:pt x="148" y="454"/>
                  </a:lnTo>
                  <a:lnTo>
                    <a:pt x="155" y="456"/>
                  </a:lnTo>
                  <a:lnTo>
                    <a:pt x="162" y="458"/>
                  </a:lnTo>
                  <a:lnTo>
                    <a:pt x="181" y="458"/>
                  </a:lnTo>
                  <a:lnTo>
                    <a:pt x="200" y="456"/>
                  </a:lnTo>
                  <a:lnTo>
                    <a:pt x="217" y="449"/>
                  </a:lnTo>
                  <a:lnTo>
                    <a:pt x="224" y="444"/>
                  </a:lnTo>
                  <a:lnTo>
                    <a:pt x="230" y="439"/>
                  </a:lnTo>
                  <a:lnTo>
                    <a:pt x="233" y="432"/>
                  </a:lnTo>
                  <a:lnTo>
                    <a:pt x="235" y="426"/>
                  </a:lnTo>
                  <a:lnTo>
                    <a:pt x="237" y="419"/>
                  </a:lnTo>
                  <a:lnTo>
                    <a:pt x="237" y="414"/>
                  </a:lnTo>
                  <a:lnTo>
                    <a:pt x="235" y="409"/>
                  </a:lnTo>
                  <a:lnTo>
                    <a:pt x="235" y="407"/>
                  </a:lnTo>
                  <a:lnTo>
                    <a:pt x="273" y="414"/>
                  </a:lnTo>
                  <a:lnTo>
                    <a:pt x="284" y="418"/>
                  </a:lnTo>
                  <a:lnTo>
                    <a:pt x="294" y="425"/>
                  </a:lnTo>
                  <a:lnTo>
                    <a:pt x="299" y="428"/>
                  </a:lnTo>
                  <a:lnTo>
                    <a:pt x="303" y="432"/>
                  </a:lnTo>
                  <a:lnTo>
                    <a:pt x="305" y="437"/>
                  </a:lnTo>
                  <a:lnTo>
                    <a:pt x="301" y="440"/>
                  </a:lnTo>
                  <a:lnTo>
                    <a:pt x="296" y="444"/>
                  </a:lnTo>
                  <a:lnTo>
                    <a:pt x="291" y="446"/>
                  </a:lnTo>
                  <a:lnTo>
                    <a:pt x="287" y="447"/>
                  </a:lnTo>
                  <a:lnTo>
                    <a:pt x="254" y="460"/>
                  </a:lnTo>
                  <a:lnTo>
                    <a:pt x="212" y="468"/>
                  </a:lnTo>
                  <a:lnTo>
                    <a:pt x="169" y="470"/>
                  </a:lnTo>
                  <a:lnTo>
                    <a:pt x="129" y="467"/>
                  </a:lnTo>
                  <a:lnTo>
                    <a:pt x="88" y="456"/>
                  </a:lnTo>
                  <a:lnTo>
                    <a:pt x="78" y="451"/>
                  </a:lnTo>
                  <a:lnTo>
                    <a:pt x="64" y="444"/>
                  </a:lnTo>
                  <a:lnTo>
                    <a:pt x="54" y="435"/>
                  </a:lnTo>
                  <a:lnTo>
                    <a:pt x="47" y="425"/>
                  </a:lnTo>
                  <a:lnTo>
                    <a:pt x="47" y="425"/>
                  </a:lnTo>
                  <a:lnTo>
                    <a:pt x="48" y="425"/>
                  </a:lnTo>
                  <a:lnTo>
                    <a:pt x="52" y="421"/>
                  </a:lnTo>
                  <a:lnTo>
                    <a:pt x="57" y="419"/>
                  </a:lnTo>
                  <a:lnTo>
                    <a:pt x="69" y="416"/>
                  </a:lnTo>
                  <a:lnTo>
                    <a:pt x="81" y="413"/>
                  </a:lnTo>
                  <a:lnTo>
                    <a:pt x="120" y="409"/>
                  </a:lnTo>
                  <a:lnTo>
                    <a:pt x="120" y="425"/>
                  </a:lnTo>
                  <a:close/>
                  <a:moveTo>
                    <a:pt x="149" y="137"/>
                  </a:moveTo>
                  <a:lnTo>
                    <a:pt x="146" y="130"/>
                  </a:lnTo>
                  <a:lnTo>
                    <a:pt x="142" y="125"/>
                  </a:lnTo>
                  <a:lnTo>
                    <a:pt x="141" y="118"/>
                  </a:lnTo>
                  <a:lnTo>
                    <a:pt x="141" y="113"/>
                  </a:lnTo>
                  <a:lnTo>
                    <a:pt x="142" y="109"/>
                  </a:lnTo>
                  <a:lnTo>
                    <a:pt x="144" y="106"/>
                  </a:lnTo>
                  <a:lnTo>
                    <a:pt x="148" y="101"/>
                  </a:lnTo>
                  <a:lnTo>
                    <a:pt x="151" y="97"/>
                  </a:lnTo>
                  <a:lnTo>
                    <a:pt x="169" y="78"/>
                  </a:lnTo>
                  <a:lnTo>
                    <a:pt x="179" y="54"/>
                  </a:lnTo>
                  <a:lnTo>
                    <a:pt x="181" y="45"/>
                  </a:lnTo>
                  <a:lnTo>
                    <a:pt x="183" y="47"/>
                  </a:lnTo>
                  <a:lnTo>
                    <a:pt x="193" y="64"/>
                  </a:lnTo>
                  <a:lnTo>
                    <a:pt x="200" y="85"/>
                  </a:lnTo>
                  <a:lnTo>
                    <a:pt x="200" y="106"/>
                  </a:lnTo>
                  <a:lnTo>
                    <a:pt x="195" y="118"/>
                  </a:lnTo>
                  <a:lnTo>
                    <a:pt x="184" y="129"/>
                  </a:lnTo>
                  <a:lnTo>
                    <a:pt x="177" y="139"/>
                  </a:lnTo>
                  <a:lnTo>
                    <a:pt x="172" y="148"/>
                  </a:lnTo>
                  <a:lnTo>
                    <a:pt x="167" y="156"/>
                  </a:lnTo>
                  <a:lnTo>
                    <a:pt x="158" y="146"/>
                  </a:lnTo>
                  <a:lnTo>
                    <a:pt x="149" y="137"/>
                  </a:lnTo>
                  <a:close/>
                  <a:moveTo>
                    <a:pt x="141" y="200"/>
                  </a:moveTo>
                  <a:lnTo>
                    <a:pt x="148" y="197"/>
                  </a:lnTo>
                  <a:lnTo>
                    <a:pt x="156" y="197"/>
                  </a:lnTo>
                  <a:lnTo>
                    <a:pt x="163" y="195"/>
                  </a:lnTo>
                  <a:lnTo>
                    <a:pt x="163" y="197"/>
                  </a:lnTo>
                  <a:lnTo>
                    <a:pt x="165" y="198"/>
                  </a:lnTo>
                  <a:lnTo>
                    <a:pt x="167" y="198"/>
                  </a:lnTo>
                  <a:lnTo>
                    <a:pt x="169" y="198"/>
                  </a:lnTo>
                  <a:lnTo>
                    <a:pt x="169" y="197"/>
                  </a:lnTo>
                  <a:lnTo>
                    <a:pt x="170" y="197"/>
                  </a:lnTo>
                  <a:lnTo>
                    <a:pt x="188" y="198"/>
                  </a:lnTo>
                  <a:lnTo>
                    <a:pt x="202" y="207"/>
                  </a:lnTo>
                  <a:lnTo>
                    <a:pt x="190" y="212"/>
                  </a:lnTo>
                  <a:lnTo>
                    <a:pt x="176" y="214"/>
                  </a:lnTo>
                  <a:lnTo>
                    <a:pt x="163" y="214"/>
                  </a:lnTo>
                  <a:lnTo>
                    <a:pt x="160" y="216"/>
                  </a:lnTo>
                  <a:lnTo>
                    <a:pt x="158" y="217"/>
                  </a:lnTo>
                  <a:lnTo>
                    <a:pt x="156" y="219"/>
                  </a:lnTo>
                  <a:lnTo>
                    <a:pt x="155" y="223"/>
                  </a:lnTo>
                  <a:lnTo>
                    <a:pt x="155" y="224"/>
                  </a:lnTo>
                  <a:lnTo>
                    <a:pt x="155" y="228"/>
                  </a:lnTo>
                  <a:lnTo>
                    <a:pt x="156" y="228"/>
                  </a:lnTo>
                  <a:lnTo>
                    <a:pt x="176" y="228"/>
                  </a:lnTo>
                  <a:lnTo>
                    <a:pt x="193" y="223"/>
                  </a:lnTo>
                  <a:lnTo>
                    <a:pt x="207" y="212"/>
                  </a:lnTo>
                  <a:lnTo>
                    <a:pt x="210" y="217"/>
                  </a:lnTo>
                  <a:lnTo>
                    <a:pt x="214" y="224"/>
                  </a:lnTo>
                  <a:lnTo>
                    <a:pt x="214" y="231"/>
                  </a:lnTo>
                  <a:lnTo>
                    <a:pt x="212" y="325"/>
                  </a:lnTo>
                  <a:lnTo>
                    <a:pt x="212" y="357"/>
                  </a:lnTo>
                  <a:lnTo>
                    <a:pt x="214" y="388"/>
                  </a:lnTo>
                  <a:lnTo>
                    <a:pt x="219" y="419"/>
                  </a:lnTo>
                  <a:lnTo>
                    <a:pt x="221" y="428"/>
                  </a:lnTo>
                  <a:lnTo>
                    <a:pt x="221" y="428"/>
                  </a:lnTo>
                  <a:lnTo>
                    <a:pt x="223" y="428"/>
                  </a:lnTo>
                  <a:lnTo>
                    <a:pt x="223" y="428"/>
                  </a:lnTo>
                  <a:lnTo>
                    <a:pt x="221" y="430"/>
                  </a:lnTo>
                  <a:lnTo>
                    <a:pt x="214" y="433"/>
                  </a:lnTo>
                  <a:lnTo>
                    <a:pt x="209" y="435"/>
                  </a:lnTo>
                  <a:lnTo>
                    <a:pt x="193" y="439"/>
                  </a:lnTo>
                  <a:lnTo>
                    <a:pt x="179" y="437"/>
                  </a:lnTo>
                  <a:lnTo>
                    <a:pt x="165" y="435"/>
                  </a:lnTo>
                  <a:lnTo>
                    <a:pt x="151" y="432"/>
                  </a:lnTo>
                  <a:lnTo>
                    <a:pt x="146" y="430"/>
                  </a:lnTo>
                  <a:lnTo>
                    <a:pt x="139" y="425"/>
                  </a:lnTo>
                  <a:lnTo>
                    <a:pt x="137" y="423"/>
                  </a:lnTo>
                  <a:lnTo>
                    <a:pt x="136" y="423"/>
                  </a:lnTo>
                  <a:lnTo>
                    <a:pt x="134" y="419"/>
                  </a:lnTo>
                  <a:lnTo>
                    <a:pt x="134" y="413"/>
                  </a:lnTo>
                  <a:lnTo>
                    <a:pt x="134" y="404"/>
                  </a:lnTo>
                  <a:lnTo>
                    <a:pt x="137" y="360"/>
                  </a:lnTo>
                  <a:lnTo>
                    <a:pt x="137" y="315"/>
                  </a:lnTo>
                  <a:lnTo>
                    <a:pt x="136" y="271"/>
                  </a:lnTo>
                  <a:lnTo>
                    <a:pt x="134" y="249"/>
                  </a:lnTo>
                  <a:lnTo>
                    <a:pt x="130" y="224"/>
                  </a:lnTo>
                  <a:lnTo>
                    <a:pt x="130" y="219"/>
                  </a:lnTo>
                  <a:lnTo>
                    <a:pt x="130" y="214"/>
                  </a:lnTo>
                  <a:lnTo>
                    <a:pt x="132" y="210"/>
                  </a:lnTo>
                  <a:lnTo>
                    <a:pt x="134" y="205"/>
                  </a:lnTo>
                  <a:lnTo>
                    <a:pt x="137" y="202"/>
                  </a:lnTo>
                  <a:lnTo>
                    <a:pt x="141" y="200"/>
                  </a:lnTo>
                  <a:close/>
                  <a:moveTo>
                    <a:pt x="336" y="470"/>
                  </a:moveTo>
                  <a:lnTo>
                    <a:pt x="315" y="480"/>
                  </a:lnTo>
                  <a:lnTo>
                    <a:pt x="291" y="489"/>
                  </a:lnTo>
                  <a:lnTo>
                    <a:pt x="268" y="496"/>
                  </a:lnTo>
                  <a:lnTo>
                    <a:pt x="223" y="505"/>
                  </a:lnTo>
                  <a:lnTo>
                    <a:pt x="177" y="507"/>
                  </a:lnTo>
                  <a:lnTo>
                    <a:pt x="139" y="505"/>
                  </a:lnTo>
                  <a:lnTo>
                    <a:pt x="101" y="498"/>
                  </a:lnTo>
                  <a:lnTo>
                    <a:pt x="66" y="486"/>
                  </a:lnTo>
                  <a:lnTo>
                    <a:pt x="33" y="468"/>
                  </a:lnTo>
                  <a:lnTo>
                    <a:pt x="22" y="460"/>
                  </a:lnTo>
                  <a:lnTo>
                    <a:pt x="14" y="451"/>
                  </a:lnTo>
                  <a:lnTo>
                    <a:pt x="8" y="439"/>
                  </a:lnTo>
                  <a:lnTo>
                    <a:pt x="10" y="426"/>
                  </a:lnTo>
                  <a:lnTo>
                    <a:pt x="17" y="419"/>
                  </a:lnTo>
                  <a:lnTo>
                    <a:pt x="26" y="413"/>
                  </a:lnTo>
                  <a:lnTo>
                    <a:pt x="38" y="409"/>
                  </a:lnTo>
                  <a:lnTo>
                    <a:pt x="47" y="406"/>
                  </a:lnTo>
                  <a:lnTo>
                    <a:pt x="75" y="400"/>
                  </a:lnTo>
                  <a:lnTo>
                    <a:pt x="102" y="397"/>
                  </a:lnTo>
                  <a:lnTo>
                    <a:pt x="85" y="400"/>
                  </a:lnTo>
                  <a:lnTo>
                    <a:pt x="69" y="404"/>
                  </a:lnTo>
                  <a:lnTo>
                    <a:pt x="55" y="409"/>
                  </a:lnTo>
                  <a:lnTo>
                    <a:pt x="43" y="416"/>
                  </a:lnTo>
                  <a:lnTo>
                    <a:pt x="38" y="430"/>
                  </a:lnTo>
                  <a:lnTo>
                    <a:pt x="40" y="442"/>
                  </a:lnTo>
                  <a:lnTo>
                    <a:pt x="50" y="453"/>
                  </a:lnTo>
                  <a:lnTo>
                    <a:pt x="64" y="461"/>
                  </a:lnTo>
                  <a:lnTo>
                    <a:pt x="81" y="468"/>
                  </a:lnTo>
                  <a:lnTo>
                    <a:pt x="95" y="473"/>
                  </a:lnTo>
                  <a:lnTo>
                    <a:pt x="108" y="475"/>
                  </a:lnTo>
                  <a:lnTo>
                    <a:pt x="149" y="482"/>
                  </a:lnTo>
                  <a:lnTo>
                    <a:pt x="193" y="482"/>
                  </a:lnTo>
                  <a:lnTo>
                    <a:pt x="235" y="477"/>
                  </a:lnTo>
                  <a:lnTo>
                    <a:pt x="275" y="465"/>
                  </a:lnTo>
                  <a:lnTo>
                    <a:pt x="291" y="458"/>
                  </a:lnTo>
                  <a:lnTo>
                    <a:pt x="305" y="449"/>
                  </a:lnTo>
                  <a:lnTo>
                    <a:pt x="313" y="437"/>
                  </a:lnTo>
                  <a:lnTo>
                    <a:pt x="315" y="428"/>
                  </a:lnTo>
                  <a:lnTo>
                    <a:pt x="310" y="419"/>
                  </a:lnTo>
                  <a:lnTo>
                    <a:pt x="303" y="413"/>
                  </a:lnTo>
                  <a:lnTo>
                    <a:pt x="294" y="407"/>
                  </a:lnTo>
                  <a:lnTo>
                    <a:pt x="289" y="404"/>
                  </a:lnTo>
                  <a:lnTo>
                    <a:pt x="282" y="402"/>
                  </a:lnTo>
                  <a:lnTo>
                    <a:pt x="313" y="411"/>
                  </a:lnTo>
                  <a:lnTo>
                    <a:pt x="327" y="416"/>
                  </a:lnTo>
                  <a:lnTo>
                    <a:pt x="341" y="425"/>
                  </a:lnTo>
                  <a:lnTo>
                    <a:pt x="352" y="437"/>
                  </a:lnTo>
                  <a:lnTo>
                    <a:pt x="355" y="447"/>
                  </a:lnTo>
                  <a:lnTo>
                    <a:pt x="353" y="456"/>
                  </a:lnTo>
                  <a:lnTo>
                    <a:pt x="346" y="463"/>
                  </a:lnTo>
                  <a:lnTo>
                    <a:pt x="336" y="470"/>
                  </a:lnTo>
                  <a:close/>
                </a:path>
              </a:pathLst>
            </a:custGeom>
            <a:solidFill>
              <a:srgbClr val="C00000"/>
            </a:solidFill>
            <a:ln w="0">
              <a:solidFill>
                <a:srgbClr val="C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sp>
          <p:nvSpPr>
            <p:cNvPr id="33" name="文本框 32"/>
            <p:cNvSpPr txBox="1"/>
            <p:nvPr/>
          </p:nvSpPr>
          <p:spPr>
            <a:xfrm>
              <a:off x="10837842" y="5768594"/>
              <a:ext cx="1172116" cy="261610"/>
            </a:xfrm>
            <a:prstGeom prst="rect">
              <a:avLst/>
            </a:prstGeom>
            <a:noFill/>
            <a:ln>
              <a:noFill/>
            </a:ln>
          </p:spPr>
          <p:txBody>
            <a:bodyPr wrap="none" rtlCol="0">
              <a:spAutoFit/>
            </a:bodyPr>
            <a:lstStyle/>
            <a:p>
              <a:r>
                <a:rPr lang="zh-CN" altLang="en-US" sz="1050" b="1" dirty="0" smtClean="0">
                  <a:solidFill>
                    <a:srgbClr val="C00000"/>
                  </a:solidFill>
                  <a:latin typeface="微软雅黑" panose="020B0503020204020204" pitchFamily="34" charset="-122"/>
                  <a:ea typeface="微软雅黑" panose="020B0503020204020204" pitchFamily="34" charset="-122"/>
                </a:rPr>
                <a:t>鸡鸣灯灭不摸金</a:t>
              </a:r>
              <a:endParaRPr lang="zh-CN" altLang="en-US" sz="1050" b="1" dirty="0">
                <a:solidFill>
                  <a:srgbClr val="C00000"/>
                </a:solidFill>
                <a:latin typeface="微软雅黑" panose="020B0503020204020204" pitchFamily="34" charset="-122"/>
                <a:ea typeface="微软雅黑" panose="020B0503020204020204" pitchFamily="34" charset="-122"/>
              </a:endParaRPr>
            </a:p>
          </p:txBody>
        </p:sp>
      </p:grpSp>
      <p:sp>
        <p:nvSpPr>
          <p:cNvPr id="35" name="等腰三角形 34"/>
          <p:cNvSpPr/>
          <p:nvPr/>
        </p:nvSpPr>
        <p:spPr>
          <a:xfrm flipV="1">
            <a:off x="-4316096" y="-1313409"/>
            <a:ext cx="12192000" cy="584200"/>
          </a:xfrm>
          <a:prstGeom prst="triangle">
            <a:avLst>
              <a:gd name="adj" fmla="val 1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等腰三角形 94"/>
          <p:cNvSpPr/>
          <p:nvPr/>
        </p:nvSpPr>
        <p:spPr>
          <a:xfrm rot="10800000" flipV="1">
            <a:off x="0" y="6277539"/>
            <a:ext cx="12192000" cy="584200"/>
          </a:xfrm>
          <a:prstGeom prst="triangle">
            <a:avLst>
              <a:gd name="adj" fmla="val 100000"/>
            </a:avLst>
          </a:prstGeom>
          <a:solidFill>
            <a:srgbClr val="B90F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11411432" y="0"/>
            <a:ext cx="489649" cy="1211283"/>
          </a:xfrm>
          <a:prstGeom prst="rect">
            <a:avLst/>
          </a:prstGeom>
          <a:solidFill>
            <a:srgbClr val="B90F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p:cNvSpPr txBox="1"/>
          <p:nvPr/>
        </p:nvSpPr>
        <p:spPr>
          <a:xfrm>
            <a:off x="10579785" y="416802"/>
            <a:ext cx="800219" cy="338554"/>
          </a:xfrm>
          <a:prstGeom prst="rect">
            <a:avLst/>
          </a:prstGeom>
          <a:noFill/>
        </p:spPr>
        <p:txBody>
          <a:bodyPr wrap="none" rtlCol="0">
            <a:spAutoFit/>
          </a:bodyPr>
          <a:lstStyle/>
          <a:p>
            <a:r>
              <a:rPr lang="zh-CN" altLang="en-US" sz="1600" b="1" dirty="0" smtClean="0">
                <a:solidFill>
                  <a:srgbClr val="B90F0F"/>
                </a:solidFill>
                <a:latin typeface="微软雅黑" panose="020B0503020204020204" pitchFamily="34" charset="-122"/>
                <a:ea typeface="微软雅黑" panose="020B0503020204020204" pitchFamily="34" charset="-122"/>
              </a:rPr>
              <a:t>寻龙诀</a:t>
            </a:r>
            <a:endParaRPr lang="zh-CN" altLang="en-US" sz="1600" b="1" dirty="0">
              <a:solidFill>
                <a:srgbClr val="B90F0F"/>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10579785" y="934284"/>
            <a:ext cx="800219" cy="276999"/>
          </a:xfrm>
          <a:prstGeom prst="rect">
            <a:avLst/>
          </a:prstGeom>
          <a:noFill/>
        </p:spPr>
        <p:txBody>
          <a:bodyPr wrap="none" rtlCol="0">
            <a:spAutoFit/>
          </a:bodyPr>
          <a:lstStyle/>
          <a:p>
            <a:r>
              <a:rPr lang="zh-CN" altLang="en-US" sz="1200" b="1" dirty="0" smtClean="0">
                <a:solidFill>
                  <a:srgbClr val="B90F0F"/>
                </a:solidFill>
                <a:latin typeface="微软雅黑" panose="020B0503020204020204" pitchFamily="34" charset="-122"/>
                <a:ea typeface="微软雅黑" panose="020B0503020204020204" pitchFamily="34" charset="-122"/>
              </a:rPr>
              <a:t>摸金贺岁</a:t>
            </a:r>
            <a:endParaRPr lang="zh-CN" altLang="en-US" sz="1200" b="1" dirty="0">
              <a:solidFill>
                <a:srgbClr val="B90F0F"/>
              </a:solidFill>
              <a:latin typeface="微软雅黑" panose="020B0503020204020204" pitchFamily="34" charset="-122"/>
              <a:ea typeface="微软雅黑" panose="020B0503020204020204" pitchFamily="34" charset="-122"/>
            </a:endParaRPr>
          </a:p>
        </p:txBody>
      </p:sp>
      <p:sp>
        <p:nvSpPr>
          <p:cNvPr id="99" name="文本框 98"/>
          <p:cNvSpPr txBox="1"/>
          <p:nvPr/>
        </p:nvSpPr>
        <p:spPr>
          <a:xfrm>
            <a:off x="10676766" y="706320"/>
            <a:ext cx="606256" cy="276999"/>
          </a:xfrm>
          <a:prstGeom prst="rect">
            <a:avLst/>
          </a:prstGeom>
          <a:noFill/>
        </p:spPr>
        <p:txBody>
          <a:bodyPr wrap="none" rtlCol="0">
            <a:spAutoFit/>
          </a:bodyPr>
          <a:lstStyle/>
          <a:p>
            <a:r>
              <a:rPr lang="en-US" altLang="zh-CN" sz="1200" b="1" dirty="0" smtClean="0">
                <a:solidFill>
                  <a:srgbClr val="B90F0F"/>
                </a:solidFill>
                <a:latin typeface="微软雅黑" panose="020B0503020204020204" pitchFamily="34" charset="-122"/>
                <a:ea typeface="微软雅黑" panose="020B0503020204020204" pitchFamily="34" charset="-122"/>
              </a:rPr>
              <a:t>12.18</a:t>
            </a:r>
            <a:endParaRPr lang="zh-CN" altLang="en-US" sz="1200" b="1" dirty="0">
              <a:solidFill>
                <a:srgbClr val="B90F0F"/>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069" y="459661"/>
            <a:ext cx="3848251" cy="566742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nvGrpSpPr>
          <p:cNvPr id="14" name="组合 13"/>
          <p:cNvGrpSpPr/>
          <p:nvPr/>
        </p:nvGrpSpPr>
        <p:grpSpPr>
          <a:xfrm>
            <a:off x="2993038" y="4697968"/>
            <a:ext cx="1395411" cy="307777"/>
            <a:chOff x="-1055862" y="1484904"/>
            <a:chExt cx="1727961" cy="381126"/>
          </a:xfrm>
          <a:solidFill>
            <a:srgbClr val="C00000"/>
          </a:solidFill>
        </p:grpSpPr>
        <p:sp>
          <p:nvSpPr>
            <p:cNvPr id="13" name="圆角矩形 12"/>
            <p:cNvSpPr/>
            <p:nvPr/>
          </p:nvSpPr>
          <p:spPr>
            <a:xfrm>
              <a:off x="-1055862" y="1490880"/>
              <a:ext cx="1727961" cy="35738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39229" y="1484904"/>
              <a:ext cx="1711328" cy="381126"/>
            </a:xfrm>
            <a:prstGeom prst="rect">
              <a:avLst/>
            </a:prstGeom>
            <a:grpFill/>
          </p:spPr>
          <p:txBody>
            <a:bodyPr wrap="square" rtlCol="0">
              <a:spAutoFit/>
            </a:bodyPr>
            <a:lstStyle/>
            <a:p>
              <a:r>
                <a:rPr lang="zh-CN" altLang="en-US" sz="1400" b="1" dirty="0" smtClean="0">
                  <a:solidFill>
                    <a:schemeClr val="bg1"/>
                  </a:solidFill>
                </a:rPr>
                <a:t>黄勃 饰 王凯旋</a:t>
              </a:r>
              <a:endParaRPr lang="zh-CN" altLang="en-US" sz="1400" b="1" dirty="0">
                <a:solidFill>
                  <a:schemeClr val="bg1"/>
                </a:solidFill>
              </a:endParaRPr>
            </a:p>
          </p:txBody>
        </p:sp>
      </p:grpSp>
    </p:spTree>
    <p:extLst>
      <p:ext uri="{BB962C8B-B14F-4D97-AF65-F5344CB8AC3E}">
        <p14:creationId xmlns:p14="http://schemas.microsoft.com/office/powerpoint/2010/main" val="29779519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41" name="Freeform 51"/>
          <p:cNvSpPr>
            <a:spLocks noEditPoints="1"/>
          </p:cNvSpPr>
          <p:nvPr/>
        </p:nvSpPr>
        <p:spPr bwMode="auto">
          <a:xfrm rot="13950754">
            <a:off x="483288" y="2432942"/>
            <a:ext cx="3279007" cy="3283504"/>
          </a:xfrm>
          <a:custGeom>
            <a:avLst/>
            <a:gdLst>
              <a:gd name="T0" fmla="*/ 449 w 540"/>
              <a:gd name="T1" fmla="*/ 294 h 541"/>
              <a:gd name="T2" fmla="*/ 403 w 540"/>
              <a:gd name="T3" fmla="*/ 292 h 541"/>
              <a:gd name="T4" fmla="*/ 400 w 540"/>
              <a:gd name="T5" fmla="*/ 317 h 541"/>
              <a:gd name="T6" fmla="*/ 390 w 540"/>
              <a:gd name="T7" fmla="*/ 360 h 541"/>
              <a:gd name="T8" fmla="*/ 387 w 540"/>
              <a:gd name="T9" fmla="*/ 382 h 541"/>
              <a:gd name="T10" fmla="*/ 379 w 540"/>
              <a:gd name="T11" fmla="*/ 411 h 541"/>
              <a:gd name="T12" fmla="*/ 362 w 540"/>
              <a:gd name="T13" fmla="*/ 420 h 541"/>
              <a:gd name="T14" fmla="*/ 332 w 540"/>
              <a:gd name="T15" fmla="*/ 460 h 541"/>
              <a:gd name="T16" fmla="*/ 317 w 540"/>
              <a:gd name="T17" fmla="*/ 469 h 541"/>
              <a:gd name="T18" fmla="*/ 280 w 540"/>
              <a:gd name="T19" fmla="*/ 479 h 541"/>
              <a:gd name="T20" fmla="*/ 262 w 540"/>
              <a:gd name="T21" fmla="*/ 496 h 541"/>
              <a:gd name="T22" fmla="*/ 215 w 540"/>
              <a:gd name="T23" fmla="*/ 494 h 541"/>
              <a:gd name="T24" fmla="*/ 180 w 540"/>
              <a:gd name="T25" fmla="*/ 491 h 541"/>
              <a:gd name="T26" fmla="*/ 163 w 540"/>
              <a:gd name="T27" fmla="*/ 502 h 541"/>
              <a:gd name="T28" fmla="*/ 117 w 540"/>
              <a:gd name="T29" fmla="*/ 493 h 541"/>
              <a:gd name="T30" fmla="*/ 65 w 540"/>
              <a:gd name="T31" fmla="*/ 459 h 541"/>
              <a:gd name="T32" fmla="*/ 50 w 540"/>
              <a:gd name="T33" fmla="*/ 429 h 541"/>
              <a:gd name="T34" fmla="*/ 31 w 540"/>
              <a:gd name="T35" fmla="*/ 427 h 541"/>
              <a:gd name="T36" fmla="*/ 35 w 540"/>
              <a:gd name="T37" fmla="*/ 398 h 541"/>
              <a:gd name="T38" fmla="*/ 22 w 540"/>
              <a:gd name="T39" fmla="*/ 381 h 541"/>
              <a:gd name="T40" fmla="*/ 12 w 540"/>
              <a:gd name="T41" fmla="*/ 365 h 541"/>
              <a:gd name="T42" fmla="*/ 2 w 540"/>
              <a:gd name="T43" fmla="*/ 337 h 541"/>
              <a:gd name="T44" fmla="*/ 16 w 540"/>
              <a:gd name="T45" fmla="*/ 279 h 541"/>
              <a:gd name="T46" fmla="*/ 22 w 540"/>
              <a:gd name="T47" fmla="*/ 225 h 541"/>
              <a:gd name="T48" fmla="*/ 73 w 540"/>
              <a:gd name="T49" fmla="*/ 174 h 541"/>
              <a:gd name="T50" fmla="*/ 103 w 540"/>
              <a:gd name="T51" fmla="*/ 154 h 541"/>
              <a:gd name="T52" fmla="*/ 139 w 540"/>
              <a:gd name="T53" fmla="*/ 140 h 541"/>
              <a:gd name="T54" fmla="*/ 158 w 540"/>
              <a:gd name="T55" fmla="*/ 134 h 541"/>
              <a:gd name="T56" fmla="*/ 175 w 540"/>
              <a:gd name="T57" fmla="*/ 122 h 541"/>
              <a:gd name="T58" fmla="*/ 216 w 540"/>
              <a:gd name="T59" fmla="*/ 105 h 541"/>
              <a:gd name="T60" fmla="*/ 263 w 540"/>
              <a:gd name="T61" fmla="*/ 80 h 541"/>
              <a:gd name="T62" fmla="*/ 300 w 540"/>
              <a:gd name="T63" fmla="*/ 122 h 541"/>
              <a:gd name="T64" fmla="*/ 310 w 540"/>
              <a:gd name="T65" fmla="*/ 151 h 541"/>
              <a:gd name="T66" fmla="*/ 323 w 540"/>
              <a:gd name="T67" fmla="*/ 164 h 541"/>
              <a:gd name="T68" fmla="*/ 337 w 540"/>
              <a:gd name="T69" fmla="*/ 179 h 541"/>
              <a:gd name="T70" fmla="*/ 370 w 540"/>
              <a:gd name="T71" fmla="*/ 213 h 541"/>
              <a:gd name="T72" fmla="*/ 398 w 540"/>
              <a:gd name="T73" fmla="*/ 207 h 541"/>
              <a:gd name="T74" fmla="*/ 435 w 540"/>
              <a:gd name="T75" fmla="*/ 198 h 541"/>
              <a:gd name="T76" fmla="*/ 472 w 540"/>
              <a:gd name="T77" fmla="*/ 232 h 541"/>
              <a:gd name="T78" fmla="*/ 473 w 540"/>
              <a:gd name="T79" fmla="*/ 271 h 541"/>
              <a:gd name="T80" fmla="*/ 207 w 540"/>
              <a:gd name="T81" fmla="*/ 56 h 541"/>
              <a:gd name="T82" fmla="*/ 420 w 540"/>
              <a:gd name="T83" fmla="*/ 541 h 541"/>
              <a:gd name="T84" fmla="*/ 402 w 540"/>
              <a:gd name="T85" fmla="*/ 401 h 541"/>
              <a:gd name="T86" fmla="*/ 536 w 540"/>
              <a:gd name="T87" fmla="*/ 471 h 541"/>
              <a:gd name="T88" fmla="*/ 523 w 540"/>
              <a:gd name="T89" fmla="*/ 486 h 541"/>
              <a:gd name="T90" fmla="*/ 496 w 540"/>
              <a:gd name="T91" fmla="*/ 503 h 541"/>
              <a:gd name="T92" fmla="*/ 476 w 540"/>
              <a:gd name="T93" fmla="*/ 504 h 541"/>
              <a:gd name="T94" fmla="*/ 455 w 540"/>
              <a:gd name="T95" fmla="*/ 495 h 541"/>
              <a:gd name="T96" fmla="*/ 445 w 540"/>
              <a:gd name="T97" fmla="*/ 488 h 541"/>
              <a:gd name="T98" fmla="*/ 438 w 540"/>
              <a:gd name="T99" fmla="*/ 476 h 541"/>
              <a:gd name="T100" fmla="*/ 432 w 540"/>
              <a:gd name="T101" fmla="*/ 449 h 541"/>
              <a:gd name="T102" fmla="*/ 439 w 540"/>
              <a:gd name="T103" fmla="*/ 426 h 541"/>
              <a:gd name="T104" fmla="*/ 450 w 540"/>
              <a:gd name="T105" fmla="*/ 412 h 541"/>
              <a:gd name="T106" fmla="*/ 496 w 540"/>
              <a:gd name="T107" fmla="*/ 404 h 541"/>
              <a:gd name="T108" fmla="*/ 524 w 540"/>
              <a:gd name="T109" fmla="*/ 409 h 541"/>
              <a:gd name="T110" fmla="*/ 539 w 540"/>
              <a:gd name="T111" fmla="*/ 440 h 541"/>
              <a:gd name="T112" fmla="*/ 534 w 540"/>
              <a:gd name="T113" fmla="*/ 463 h 541"/>
              <a:gd name="T114" fmla="*/ 516 w 540"/>
              <a:gd name="T115" fmla="*/ 400 h 541"/>
              <a:gd name="T116" fmla="*/ 358 w 540"/>
              <a:gd name="T117" fmla="*/ 479 h 541"/>
              <a:gd name="T118" fmla="*/ 375 w 540"/>
              <a:gd name="T119" fmla="*/ 491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40" h="541">
                <a:moveTo>
                  <a:pt x="472" y="274"/>
                </a:moveTo>
                <a:cubicBezTo>
                  <a:pt x="472" y="275"/>
                  <a:pt x="471" y="277"/>
                  <a:pt x="469" y="279"/>
                </a:cubicBezTo>
                <a:cubicBezTo>
                  <a:pt x="467" y="281"/>
                  <a:pt x="462" y="285"/>
                  <a:pt x="461" y="285"/>
                </a:cubicBezTo>
                <a:cubicBezTo>
                  <a:pt x="460" y="285"/>
                  <a:pt x="459" y="285"/>
                  <a:pt x="458" y="287"/>
                </a:cubicBezTo>
                <a:cubicBezTo>
                  <a:pt x="457" y="288"/>
                  <a:pt x="455" y="290"/>
                  <a:pt x="454" y="290"/>
                </a:cubicBezTo>
                <a:cubicBezTo>
                  <a:pt x="453" y="290"/>
                  <a:pt x="452" y="291"/>
                  <a:pt x="451" y="292"/>
                </a:cubicBezTo>
                <a:cubicBezTo>
                  <a:pt x="451" y="293"/>
                  <a:pt x="450" y="294"/>
                  <a:pt x="449" y="294"/>
                </a:cubicBezTo>
                <a:cubicBezTo>
                  <a:pt x="448" y="294"/>
                  <a:pt x="445" y="295"/>
                  <a:pt x="443" y="296"/>
                </a:cubicBezTo>
                <a:cubicBezTo>
                  <a:pt x="441" y="298"/>
                  <a:pt x="432" y="299"/>
                  <a:pt x="432" y="298"/>
                </a:cubicBezTo>
                <a:cubicBezTo>
                  <a:pt x="432" y="298"/>
                  <a:pt x="429" y="298"/>
                  <a:pt x="427" y="298"/>
                </a:cubicBezTo>
                <a:cubicBezTo>
                  <a:pt x="424" y="298"/>
                  <a:pt x="421" y="298"/>
                  <a:pt x="421" y="299"/>
                </a:cubicBezTo>
                <a:cubicBezTo>
                  <a:pt x="421" y="299"/>
                  <a:pt x="419" y="301"/>
                  <a:pt x="418" y="301"/>
                </a:cubicBezTo>
                <a:cubicBezTo>
                  <a:pt x="417" y="301"/>
                  <a:pt x="414" y="300"/>
                  <a:pt x="412" y="298"/>
                </a:cubicBezTo>
                <a:cubicBezTo>
                  <a:pt x="410" y="297"/>
                  <a:pt x="404" y="292"/>
                  <a:pt x="403" y="292"/>
                </a:cubicBezTo>
                <a:cubicBezTo>
                  <a:pt x="402" y="293"/>
                  <a:pt x="400" y="294"/>
                  <a:pt x="400" y="295"/>
                </a:cubicBezTo>
                <a:cubicBezTo>
                  <a:pt x="400" y="296"/>
                  <a:pt x="399" y="296"/>
                  <a:pt x="398" y="296"/>
                </a:cubicBezTo>
                <a:cubicBezTo>
                  <a:pt x="397" y="296"/>
                  <a:pt x="396" y="297"/>
                  <a:pt x="395" y="298"/>
                </a:cubicBezTo>
                <a:cubicBezTo>
                  <a:pt x="394" y="299"/>
                  <a:pt x="392" y="304"/>
                  <a:pt x="392" y="304"/>
                </a:cubicBezTo>
                <a:cubicBezTo>
                  <a:pt x="391" y="304"/>
                  <a:pt x="391" y="305"/>
                  <a:pt x="391" y="307"/>
                </a:cubicBezTo>
                <a:cubicBezTo>
                  <a:pt x="391" y="308"/>
                  <a:pt x="392" y="310"/>
                  <a:pt x="394" y="311"/>
                </a:cubicBezTo>
                <a:cubicBezTo>
                  <a:pt x="396" y="312"/>
                  <a:pt x="399" y="317"/>
                  <a:pt x="400" y="317"/>
                </a:cubicBezTo>
                <a:cubicBezTo>
                  <a:pt x="400" y="317"/>
                  <a:pt x="402" y="319"/>
                  <a:pt x="403" y="322"/>
                </a:cubicBezTo>
                <a:cubicBezTo>
                  <a:pt x="403" y="322"/>
                  <a:pt x="403" y="322"/>
                  <a:pt x="403" y="325"/>
                </a:cubicBezTo>
                <a:cubicBezTo>
                  <a:pt x="403" y="335"/>
                  <a:pt x="403" y="335"/>
                  <a:pt x="403" y="335"/>
                </a:cubicBezTo>
                <a:cubicBezTo>
                  <a:pt x="395" y="343"/>
                  <a:pt x="389" y="352"/>
                  <a:pt x="390" y="353"/>
                </a:cubicBezTo>
                <a:cubicBezTo>
                  <a:pt x="390" y="353"/>
                  <a:pt x="390" y="353"/>
                  <a:pt x="390" y="354"/>
                </a:cubicBezTo>
                <a:cubicBezTo>
                  <a:pt x="390" y="355"/>
                  <a:pt x="390" y="356"/>
                  <a:pt x="390" y="356"/>
                </a:cubicBezTo>
                <a:cubicBezTo>
                  <a:pt x="390" y="360"/>
                  <a:pt x="390" y="360"/>
                  <a:pt x="390" y="360"/>
                </a:cubicBezTo>
                <a:cubicBezTo>
                  <a:pt x="396" y="364"/>
                  <a:pt x="401" y="369"/>
                  <a:pt x="401" y="371"/>
                </a:cubicBezTo>
                <a:cubicBezTo>
                  <a:pt x="401" y="372"/>
                  <a:pt x="402" y="374"/>
                  <a:pt x="402" y="374"/>
                </a:cubicBezTo>
                <a:cubicBezTo>
                  <a:pt x="402" y="374"/>
                  <a:pt x="402" y="375"/>
                  <a:pt x="402" y="375"/>
                </a:cubicBezTo>
                <a:cubicBezTo>
                  <a:pt x="402" y="375"/>
                  <a:pt x="400" y="376"/>
                  <a:pt x="398" y="378"/>
                </a:cubicBezTo>
                <a:cubicBezTo>
                  <a:pt x="396" y="380"/>
                  <a:pt x="391" y="388"/>
                  <a:pt x="390" y="388"/>
                </a:cubicBezTo>
                <a:cubicBezTo>
                  <a:pt x="388" y="388"/>
                  <a:pt x="387" y="387"/>
                  <a:pt x="387" y="386"/>
                </a:cubicBezTo>
                <a:cubicBezTo>
                  <a:pt x="387" y="385"/>
                  <a:pt x="388" y="382"/>
                  <a:pt x="387" y="382"/>
                </a:cubicBezTo>
                <a:cubicBezTo>
                  <a:pt x="387" y="382"/>
                  <a:pt x="387" y="382"/>
                  <a:pt x="387" y="381"/>
                </a:cubicBezTo>
                <a:cubicBezTo>
                  <a:pt x="387" y="381"/>
                  <a:pt x="385" y="381"/>
                  <a:pt x="384" y="381"/>
                </a:cubicBezTo>
                <a:cubicBezTo>
                  <a:pt x="382" y="381"/>
                  <a:pt x="379" y="383"/>
                  <a:pt x="378" y="385"/>
                </a:cubicBezTo>
                <a:cubicBezTo>
                  <a:pt x="376" y="387"/>
                  <a:pt x="375" y="398"/>
                  <a:pt x="376" y="398"/>
                </a:cubicBezTo>
                <a:cubicBezTo>
                  <a:pt x="376" y="398"/>
                  <a:pt x="376" y="399"/>
                  <a:pt x="376" y="400"/>
                </a:cubicBezTo>
                <a:cubicBezTo>
                  <a:pt x="376" y="401"/>
                  <a:pt x="375" y="403"/>
                  <a:pt x="376" y="403"/>
                </a:cubicBezTo>
                <a:cubicBezTo>
                  <a:pt x="377" y="404"/>
                  <a:pt x="379" y="408"/>
                  <a:pt x="379" y="411"/>
                </a:cubicBezTo>
                <a:cubicBezTo>
                  <a:pt x="379" y="413"/>
                  <a:pt x="379" y="416"/>
                  <a:pt x="378" y="416"/>
                </a:cubicBezTo>
                <a:cubicBezTo>
                  <a:pt x="378" y="416"/>
                  <a:pt x="378" y="416"/>
                  <a:pt x="378" y="417"/>
                </a:cubicBezTo>
                <a:cubicBezTo>
                  <a:pt x="378" y="417"/>
                  <a:pt x="376" y="418"/>
                  <a:pt x="375" y="418"/>
                </a:cubicBezTo>
                <a:cubicBezTo>
                  <a:pt x="374" y="418"/>
                  <a:pt x="370" y="419"/>
                  <a:pt x="370" y="420"/>
                </a:cubicBezTo>
                <a:cubicBezTo>
                  <a:pt x="370" y="420"/>
                  <a:pt x="370" y="420"/>
                  <a:pt x="369" y="420"/>
                </a:cubicBezTo>
                <a:cubicBezTo>
                  <a:pt x="369" y="419"/>
                  <a:pt x="368" y="419"/>
                  <a:pt x="368" y="420"/>
                </a:cubicBezTo>
                <a:cubicBezTo>
                  <a:pt x="368" y="420"/>
                  <a:pt x="365" y="420"/>
                  <a:pt x="362" y="420"/>
                </a:cubicBezTo>
                <a:cubicBezTo>
                  <a:pt x="359" y="420"/>
                  <a:pt x="357" y="421"/>
                  <a:pt x="357" y="421"/>
                </a:cubicBezTo>
                <a:cubicBezTo>
                  <a:pt x="357" y="421"/>
                  <a:pt x="357" y="422"/>
                  <a:pt x="356" y="422"/>
                </a:cubicBezTo>
                <a:cubicBezTo>
                  <a:pt x="355" y="422"/>
                  <a:pt x="351" y="423"/>
                  <a:pt x="348" y="425"/>
                </a:cubicBezTo>
                <a:cubicBezTo>
                  <a:pt x="344" y="426"/>
                  <a:pt x="343" y="445"/>
                  <a:pt x="345" y="448"/>
                </a:cubicBezTo>
                <a:cubicBezTo>
                  <a:pt x="345" y="448"/>
                  <a:pt x="345" y="448"/>
                  <a:pt x="345" y="451"/>
                </a:cubicBezTo>
                <a:cubicBezTo>
                  <a:pt x="345" y="456"/>
                  <a:pt x="347" y="460"/>
                  <a:pt x="339" y="460"/>
                </a:cubicBezTo>
                <a:cubicBezTo>
                  <a:pt x="332" y="460"/>
                  <a:pt x="332" y="460"/>
                  <a:pt x="332" y="460"/>
                </a:cubicBezTo>
                <a:cubicBezTo>
                  <a:pt x="326" y="458"/>
                  <a:pt x="320" y="457"/>
                  <a:pt x="320" y="458"/>
                </a:cubicBezTo>
                <a:cubicBezTo>
                  <a:pt x="319" y="459"/>
                  <a:pt x="318" y="461"/>
                  <a:pt x="318" y="461"/>
                </a:cubicBezTo>
                <a:cubicBezTo>
                  <a:pt x="317" y="461"/>
                  <a:pt x="317" y="462"/>
                  <a:pt x="317" y="462"/>
                </a:cubicBezTo>
                <a:cubicBezTo>
                  <a:pt x="317" y="463"/>
                  <a:pt x="316" y="464"/>
                  <a:pt x="316" y="464"/>
                </a:cubicBezTo>
                <a:cubicBezTo>
                  <a:pt x="315" y="464"/>
                  <a:pt x="315" y="464"/>
                  <a:pt x="315" y="464"/>
                </a:cubicBezTo>
                <a:cubicBezTo>
                  <a:pt x="315" y="464"/>
                  <a:pt x="315" y="464"/>
                  <a:pt x="315" y="465"/>
                </a:cubicBezTo>
                <a:cubicBezTo>
                  <a:pt x="315" y="467"/>
                  <a:pt x="317" y="466"/>
                  <a:pt x="317" y="469"/>
                </a:cubicBezTo>
                <a:cubicBezTo>
                  <a:pt x="317" y="477"/>
                  <a:pt x="317" y="477"/>
                  <a:pt x="317" y="477"/>
                </a:cubicBezTo>
                <a:cubicBezTo>
                  <a:pt x="309" y="479"/>
                  <a:pt x="298" y="479"/>
                  <a:pt x="294" y="476"/>
                </a:cubicBezTo>
                <a:cubicBezTo>
                  <a:pt x="294" y="476"/>
                  <a:pt x="294" y="476"/>
                  <a:pt x="289" y="476"/>
                </a:cubicBezTo>
                <a:cubicBezTo>
                  <a:pt x="287" y="476"/>
                  <a:pt x="287" y="476"/>
                  <a:pt x="287" y="476"/>
                </a:cubicBezTo>
                <a:cubicBezTo>
                  <a:pt x="285" y="477"/>
                  <a:pt x="283" y="477"/>
                  <a:pt x="283" y="478"/>
                </a:cubicBezTo>
                <a:cubicBezTo>
                  <a:pt x="283" y="478"/>
                  <a:pt x="283" y="478"/>
                  <a:pt x="282" y="478"/>
                </a:cubicBezTo>
                <a:cubicBezTo>
                  <a:pt x="281" y="478"/>
                  <a:pt x="280" y="479"/>
                  <a:pt x="280" y="479"/>
                </a:cubicBezTo>
                <a:cubicBezTo>
                  <a:pt x="280" y="480"/>
                  <a:pt x="279" y="480"/>
                  <a:pt x="278" y="480"/>
                </a:cubicBezTo>
                <a:cubicBezTo>
                  <a:pt x="277" y="480"/>
                  <a:pt x="276" y="481"/>
                  <a:pt x="275" y="481"/>
                </a:cubicBezTo>
                <a:cubicBezTo>
                  <a:pt x="275" y="482"/>
                  <a:pt x="272" y="483"/>
                  <a:pt x="270" y="483"/>
                </a:cubicBezTo>
                <a:cubicBezTo>
                  <a:pt x="267" y="484"/>
                  <a:pt x="266" y="484"/>
                  <a:pt x="266" y="485"/>
                </a:cubicBezTo>
                <a:cubicBezTo>
                  <a:pt x="266" y="485"/>
                  <a:pt x="265" y="485"/>
                  <a:pt x="265" y="485"/>
                </a:cubicBezTo>
                <a:cubicBezTo>
                  <a:pt x="264" y="485"/>
                  <a:pt x="264" y="488"/>
                  <a:pt x="264" y="491"/>
                </a:cubicBezTo>
                <a:cubicBezTo>
                  <a:pt x="263" y="494"/>
                  <a:pt x="263" y="496"/>
                  <a:pt x="262" y="496"/>
                </a:cubicBezTo>
                <a:cubicBezTo>
                  <a:pt x="262" y="496"/>
                  <a:pt x="261" y="497"/>
                  <a:pt x="261" y="497"/>
                </a:cubicBezTo>
                <a:cubicBezTo>
                  <a:pt x="260" y="498"/>
                  <a:pt x="259" y="499"/>
                  <a:pt x="258" y="499"/>
                </a:cubicBezTo>
                <a:cubicBezTo>
                  <a:pt x="258" y="499"/>
                  <a:pt x="256" y="501"/>
                  <a:pt x="254" y="503"/>
                </a:cubicBezTo>
                <a:cubicBezTo>
                  <a:pt x="252" y="505"/>
                  <a:pt x="241" y="507"/>
                  <a:pt x="238" y="506"/>
                </a:cubicBezTo>
                <a:cubicBezTo>
                  <a:pt x="234" y="505"/>
                  <a:pt x="227" y="502"/>
                  <a:pt x="227" y="502"/>
                </a:cubicBezTo>
                <a:cubicBezTo>
                  <a:pt x="227" y="501"/>
                  <a:pt x="226" y="499"/>
                  <a:pt x="224" y="497"/>
                </a:cubicBezTo>
                <a:cubicBezTo>
                  <a:pt x="223" y="496"/>
                  <a:pt x="215" y="494"/>
                  <a:pt x="215" y="494"/>
                </a:cubicBezTo>
                <a:cubicBezTo>
                  <a:pt x="215" y="493"/>
                  <a:pt x="215" y="493"/>
                  <a:pt x="214" y="493"/>
                </a:cubicBezTo>
                <a:cubicBezTo>
                  <a:pt x="214" y="493"/>
                  <a:pt x="213" y="493"/>
                  <a:pt x="213" y="494"/>
                </a:cubicBezTo>
                <a:cubicBezTo>
                  <a:pt x="213" y="494"/>
                  <a:pt x="211" y="497"/>
                  <a:pt x="209" y="499"/>
                </a:cubicBezTo>
                <a:cubicBezTo>
                  <a:pt x="206" y="502"/>
                  <a:pt x="194" y="504"/>
                  <a:pt x="193" y="503"/>
                </a:cubicBezTo>
                <a:cubicBezTo>
                  <a:pt x="193" y="502"/>
                  <a:pt x="188" y="499"/>
                  <a:pt x="188" y="499"/>
                </a:cubicBezTo>
                <a:cubicBezTo>
                  <a:pt x="188" y="498"/>
                  <a:pt x="188" y="496"/>
                  <a:pt x="186" y="495"/>
                </a:cubicBezTo>
                <a:cubicBezTo>
                  <a:pt x="185" y="494"/>
                  <a:pt x="180" y="491"/>
                  <a:pt x="180" y="491"/>
                </a:cubicBezTo>
                <a:cubicBezTo>
                  <a:pt x="180" y="490"/>
                  <a:pt x="179" y="490"/>
                  <a:pt x="178" y="490"/>
                </a:cubicBezTo>
                <a:cubicBezTo>
                  <a:pt x="176" y="490"/>
                  <a:pt x="175" y="490"/>
                  <a:pt x="174" y="491"/>
                </a:cubicBezTo>
                <a:cubicBezTo>
                  <a:pt x="173" y="491"/>
                  <a:pt x="169" y="493"/>
                  <a:pt x="169" y="494"/>
                </a:cubicBezTo>
                <a:cubicBezTo>
                  <a:pt x="169" y="494"/>
                  <a:pt x="169" y="495"/>
                  <a:pt x="168" y="495"/>
                </a:cubicBezTo>
                <a:cubicBezTo>
                  <a:pt x="167" y="496"/>
                  <a:pt x="167" y="497"/>
                  <a:pt x="167" y="497"/>
                </a:cubicBezTo>
                <a:cubicBezTo>
                  <a:pt x="167" y="498"/>
                  <a:pt x="166" y="499"/>
                  <a:pt x="166" y="499"/>
                </a:cubicBezTo>
                <a:cubicBezTo>
                  <a:pt x="165" y="500"/>
                  <a:pt x="163" y="501"/>
                  <a:pt x="163" y="502"/>
                </a:cubicBezTo>
                <a:cubicBezTo>
                  <a:pt x="163" y="502"/>
                  <a:pt x="163" y="503"/>
                  <a:pt x="163" y="504"/>
                </a:cubicBezTo>
                <a:cubicBezTo>
                  <a:pt x="162" y="504"/>
                  <a:pt x="161" y="505"/>
                  <a:pt x="161" y="506"/>
                </a:cubicBezTo>
                <a:cubicBezTo>
                  <a:pt x="161" y="507"/>
                  <a:pt x="160" y="508"/>
                  <a:pt x="159" y="508"/>
                </a:cubicBezTo>
                <a:cubicBezTo>
                  <a:pt x="158" y="508"/>
                  <a:pt x="155" y="509"/>
                  <a:pt x="155" y="509"/>
                </a:cubicBezTo>
                <a:cubicBezTo>
                  <a:pt x="155" y="508"/>
                  <a:pt x="155" y="503"/>
                  <a:pt x="154" y="497"/>
                </a:cubicBezTo>
                <a:cubicBezTo>
                  <a:pt x="154" y="490"/>
                  <a:pt x="128" y="489"/>
                  <a:pt x="124" y="493"/>
                </a:cubicBezTo>
                <a:cubicBezTo>
                  <a:pt x="124" y="493"/>
                  <a:pt x="124" y="493"/>
                  <a:pt x="117" y="493"/>
                </a:cubicBezTo>
                <a:cubicBezTo>
                  <a:pt x="109" y="493"/>
                  <a:pt x="121" y="462"/>
                  <a:pt x="86" y="462"/>
                </a:cubicBezTo>
                <a:cubicBezTo>
                  <a:pt x="85" y="462"/>
                  <a:pt x="85" y="462"/>
                  <a:pt x="85" y="462"/>
                </a:cubicBezTo>
                <a:cubicBezTo>
                  <a:pt x="84" y="462"/>
                  <a:pt x="82" y="463"/>
                  <a:pt x="82" y="463"/>
                </a:cubicBezTo>
                <a:cubicBezTo>
                  <a:pt x="82" y="463"/>
                  <a:pt x="81" y="465"/>
                  <a:pt x="80" y="466"/>
                </a:cubicBezTo>
                <a:cubicBezTo>
                  <a:pt x="79" y="467"/>
                  <a:pt x="70" y="468"/>
                  <a:pt x="69" y="468"/>
                </a:cubicBezTo>
                <a:cubicBezTo>
                  <a:pt x="67" y="467"/>
                  <a:pt x="64" y="461"/>
                  <a:pt x="64" y="461"/>
                </a:cubicBezTo>
                <a:cubicBezTo>
                  <a:pt x="64" y="461"/>
                  <a:pt x="64" y="460"/>
                  <a:pt x="65" y="459"/>
                </a:cubicBezTo>
                <a:cubicBezTo>
                  <a:pt x="65" y="459"/>
                  <a:pt x="65" y="459"/>
                  <a:pt x="65" y="457"/>
                </a:cubicBezTo>
                <a:cubicBezTo>
                  <a:pt x="65" y="454"/>
                  <a:pt x="65" y="454"/>
                  <a:pt x="65" y="454"/>
                </a:cubicBezTo>
                <a:cubicBezTo>
                  <a:pt x="64" y="453"/>
                  <a:pt x="63" y="452"/>
                  <a:pt x="63" y="452"/>
                </a:cubicBezTo>
                <a:cubicBezTo>
                  <a:pt x="63" y="451"/>
                  <a:pt x="64" y="451"/>
                  <a:pt x="64" y="451"/>
                </a:cubicBezTo>
                <a:cubicBezTo>
                  <a:pt x="64" y="451"/>
                  <a:pt x="65" y="449"/>
                  <a:pt x="65" y="447"/>
                </a:cubicBezTo>
                <a:cubicBezTo>
                  <a:pt x="65" y="445"/>
                  <a:pt x="63" y="441"/>
                  <a:pt x="60" y="439"/>
                </a:cubicBezTo>
                <a:cubicBezTo>
                  <a:pt x="58" y="436"/>
                  <a:pt x="51" y="429"/>
                  <a:pt x="50" y="429"/>
                </a:cubicBezTo>
                <a:cubicBezTo>
                  <a:pt x="49" y="429"/>
                  <a:pt x="48" y="428"/>
                  <a:pt x="48" y="428"/>
                </a:cubicBezTo>
                <a:cubicBezTo>
                  <a:pt x="48" y="427"/>
                  <a:pt x="45" y="426"/>
                  <a:pt x="43" y="426"/>
                </a:cubicBezTo>
                <a:cubicBezTo>
                  <a:pt x="40" y="426"/>
                  <a:pt x="38" y="426"/>
                  <a:pt x="38" y="427"/>
                </a:cubicBezTo>
                <a:cubicBezTo>
                  <a:pt x="38" y="427"/>
                  <a:pt x="38" y="428"/>
                  <a:pt x="38" y="428"/>
                </a:cubicBezTo>
                <a:cubicBezTo>
                  <a:pt x="37" y="428"/>
                  <a:pt x="36" y="428"/>
                  <a:pt x="35" y="427"/>
                </a:cubicBezTo>
                <a:cubicBezTo>
                  <a:pt x="34" y="427"/>
                  <a:pt x="33" y="426"/>
                  <a:pt x="33" y="427"/>
                </a:cubicBezTo>
                <a:cubicBezTo>
                  <a:pt x="33" y="427"/>
                  <a:pt x="32" y="427"/>
                  <a:pt x="31" y="427"/>
                </a:cubicBezTo>
                <a:cubicBezTo>
                  <a:pt x="30" y="427"/>
                  <a:pt x="30" y="427"/>
                  <a:pt x="30" y="427"/>
                </a:cubicBezTo>
                <a:cubicBezTo>
                  <a:pt x="30" y="426"/>
                  <a:pt x="29" y="425"/>
                  <a:pt x="27" y="424"/>
                </a:cubicBezTo>
                <a:cubicBezTo>
                  <a:pt x="26" y="423"/>
                  <a:pt x="26" y="415"/>
                  <a:pt x="27" y="415"/>
                </a:cubicBezTo>
                <a:cubicBezTo>
                  <a:pt x="28" y="414"/>
                  <a:pt x="30" y="412"/>
                  <a:pt x="30" y="411"/>
                </a:cubicBezTo>
                <a:cubicBezTo>
                  <a:pt x="30" y="410"/>
                  <a:pt x="31" y="409"/>
                  <a:pt x="32" y="408"/>
                </a:cubicBezTo>
                <a:cubicBezTo>
                  <a:pt x="33" y="408"/>
                  <a:pt x="36" y="405"/>
                  <a:pt x="36" y="403"/>
                </a:cubicBezTo>
                <a:cubicBezTo>
                  <a:pt x="36" y="402"/>
                  <a:pt x="35" y="400"/>
                  <a:pt x="35" y="398"/>
                </a:cubicBezTo>
                <a:cubicBezTo>
                  <a:pt x="34" y="396"/>
                  <a:pt x="29" y="389"/>
                  <a:pt x="27" y="387"/>
                </a:cubicBezTo>
                <a:cubicBezTo>
                  <a:pt x="27" y="387"/>
                  <a:pt x="27" y="387"/>
                  <a:pt x="27" y="387"/>
                </a:cubicBezTo>
                <a:cubicBezTo>
                  <a:pt x="27" y="386"/>
                  <a:pt x="27" y="386"/>
                  <a:pt x="27" y="386"/>
                </a:cubicBezTo>
                <a:cubicBezTo>
                  <a:pt x="27" y="386"/>
                  <a:pt x="28" y="386"/>
                  <a:pt x="27" y="386"/>
                </a:cubicBezTo>
                <a:cubicBezTo>
                  <a:pt x="27" y="385"/>
                  <a:pt x="25" y="384"/>
                  <a:pt x="25" y="383"/>
                </a:cubicBezTo>
                <a:cubicBezTo>
                  <a:pt x="25" y="382"/>
                  <a:pt x="24" y="382"/>
                  <a:pt x="24" y="382"/>
                </a:cubicBezTo>
                <a:cubicBezTo>
                  <a:pt x="23" y="382"/>
                  <a:pt x="22" y="382"/>
                  <a:pt x="22" y="381"/>
                </a:cubicBezTo>
                <a:cubicBezTo>
                  <a:pt x="22" y="381"/>
                  <a:pt x="20" y="381"/>
                  <a:pt x="18" y="380"/>
                </a:cubicBezTo>
                <a:cubicBezTo>
                  <a:pt x="15" y="380"/>
                  <a:pt x="11" y="377"/>
                  <a:pt x="11" y="376"/>
                </a:cubicBezTo>
                <a:cubicBezTo>
                  <a:pt x="11" y="376"/>
                  <a:pt x="10" y="375"/>
                  <a:pt x="10" y="375"/>
                </a:cubicBezTo>
                <a:cubicBezTo>
                  <a:pt x="10" y="375"/>
                  <a:pt x="9" y="374"/>
                  <a:pt x="9" y="374"/>
                </a:cubicBezTo>
                <a:cubicBezTo>
                  <a:pt x="9" y="374"/>
                  <a:pt x="9" y="374"/>
                  <a:pt x="9" y="373"/>
                </a:cubicBezTo>
                <a:cubicBezTo>
                  <a:pt x="9" y="370"/>
                  <a:pt x="9" y="370"/>
                  <a:pt x="9" y="370"/>
                </a:cubicBezTo>
                <a:cubicBezTo>
                  <a:pt x="10" y="367"/>
                  <a:pt x="11" y="365"/>
                  <a:pt x="12" y="365"/>
                </a:cubicBezTo>
                <a:cubicBezTo>
                  <a:pt x="12" y="365"/>
                  <a:pt x="13" y="365"/>
                  <a:pt x="13" y="364"/>
                </a:cubicBezTo>
                <a:cubicBezTo>
                  <a:pt x="13" y="364"/>
                  <a:pt x="12" y="364"/>
                  <a:pt x="12" y="364"/>
                </a:cubicBezTo>
                <a:cubicBezTo>
                  <a:pt x="11" y="364"/>
                  <a:pt x="11" y="362"/>
                  <a:pt x="11" y="360"/>
                </a:cubicBezTo>
                <a:cubicBezTo>
                  <a:pt x="11" y="358"/>
                  <a:pt x="9" y="355"/>
                  <a:pt x="6" y="353"/>
                </a:cubicBezTo>
                <a:cubicBezTo>
                  <a:pt x="3" y="351"/>
                  <a:pt x="0" y="343"/>
                  <a:pt x="0" y="343"/>
                </a:cubicBezTo>
                <a:cubicBezTo>
                  <a:pt x="0" y="343"/>
                  <a:pt x="0" y="343"/>
                  <a:pt x="0" y="342"/>
                </a:cubicBezTo>
                <a:cubicBezTo>
                  <a:pt x="0" y="341"/>
                  <a:pt x="1" y="337"/>
                  <a:pt x="2" y="337"/>
                </a:cubicBezTo>
                <a:cubicBezTo>
                  <a:pt x="3" y="337"/>
                  <a:pt x="6" y="337"/>
                  <a:pt x="9" y="336"/>
                </a:cubicBezTo>
                <a:cubicBezTo>
                  <a:pt x="12" y="336"/>
                  <a:pt x="13" y="321"/>
                  <a:pt x="13" y="319"/>
                </a:cubicBezTo>
                <a:cubicBezTo>
                  <a:pt x="12" y="318"/>
                  <a:pt x="7" y="314"/>
                  <a:pt x="5" y="312"/>
                </a:cubicBezTo>
                <a:cubicBezTo>
                  <a:pt x="3" y="310"/>
                  <a:pt x="3" y="298"/>
                  <a:pt x="6" y="296"/>
                </a:cubicBezTo>
                <a:cubicBezTo>
                  <a:pt x="8" y="294"/>
                  <a:pt x="15" y="288"/>
                  <a:pt x="15" y="286"/>
                </a:cubicBezTo>
                <a:cubicBezTo>
                  <a:pt x="15" y="285"/>
                  <a:pt x="15" y="283"/>
                  <a:pt x="16" y="283"/>
                </a:cubicBezTo>
                <a:cubicBezTo>
                  <a:pt x="16" y="283"/>
                  <a:pt x="16" y="281"/>
                  <a:pt x="16" y="279"/>
                </a:cubicBezTo>
                <a:cubicBezTo>
                  <a:pt x="15" y="277"/>
                  <a:pt x="9" y="268"/>
                  <a:pt x="9" y="265"/>
                </a:cubicBezTo>
                <a:cubicBezTo>
                  <a:pt x="9" y="262"/>
                  <a:pt x="9" y="260"/>
                  <a:pt x="10" y="260"/>
                </a:cubicBezTo>
                <a:cubicBezTo>
                  <a:pt x="10" y="259"/>
                  <a:pt x="11" y="257"/>
                  <a:pt x="12" y="257"/>
                </a:cubicBezTo>
                <a:cubicBezTo>
                  <a:pt x="13" y="257"/>
                  <a:pt x="16" y="257"/>
                  <a:pt x="19" y="256"/>
                </a:cubicBezTo>
                <a:cubicBezTo>
                  <a:pt x="22" y="256"/>
                  <a:pt x="23" y="240"/>
                  <a:pt x="21" y="238"/>
                </a:cubicBezTo>
                <a:cubicBezTo>
                  <a:pt x="20" y="236"/>
                  <a:pt x="18" y="227"/>
                  <a:pt x="19" y="227"/>
                </a:cubicBezTo>
                <a:cubicBezTo>
                  <a:pt x="19" y="226"/>
                  <a:pt x="22" y="225"/>
                  <a:pt x="22" y="225"/>
                </a:cubicBezTo>
                <a:cubicBezTo>
                  <a:pt x="23" y="225"/>
                  <a:pt x="24" y="224"/>
                  <a:pt x="25" y="222"/>
                </a:cubicBezTo>
                <a:cubicBezTo>
                  <a:pt x="26" y="221"/>
                  <a:pt x="36" y="213"/>
                  <a:pt x="40" y="207"/>
                </a:cubicBezTo>
                <a:cubicBezTo>
                  <a:pt x="44" y="201"/>
                  <a:pt x="59" y="193"/>
                  <a:pt x="59" y="192"/>
                </a:cubicBezTo>
                <a:cubicBezTo>
                  <a:pt x="59" y="192"/>
                  <a:pt x="60" y="191"/>
                  <a:pt x="62" y="189"/>
                </a:cubicBezTo>
                <a:cubicBezTo>
                  <a:pt x="64" y="188"/>
                  <a:pt x="67" y="183"/>
                  <a:pt x="68" y="183"/>
                </a:cubicBezTo>
                <a:cubicBezTo>
                  <a:pt x="68" y="183"/>
                  <a:pt x="69" y="181"/>
                  <a:pt x="69" y="179"/>
                </a:cubicBezTo>
                <a:cubicBezTo>
                  <a:pt x="69" y="177"/>
                  <a:pt x="73" y="175"/>
                  <a:pt x="73" y="174"/>
                </a:cubicBezTo>
                <a:cubicBezTo>
                  <a:pt x="73" y="173"/>
                  <a:pt x="72" y="171"/>
                  <a:pt x="73" y="171"/>
                </a:cubicBezTo>
                <a:cubicBezTo>
                  <a:pt x="73" y="171"/>
                  <a:pt x="73" y="170"/>
                  <a:pt x="73" y="168"/>
                </a:cubicBezTo>
                <a:cubicBezTo>
                  <a:pt x="73" y="166"/>
                  <a:pt x="75" y="163"/>
                  <a:pt x="77" y="161"/>
                </a:cubicBezTo>
                <a:cubicBezTo>
                  <a:pt x="79" y="159"/>
                  <a:pt x="86" y="155"/>
                  <a:pt x="89" y="155"/>
                </a:cubicBezTo>
                <a:cubicBezTo>
                  <a:pt x="91" y="155"/>
                  <a:pt x="94" y="156"/>
                  <a:pt x="94" y="156"/>
                </a:cubicBezTo>
                <a:cubicBezTo>
                  <a:pt x="94" y="156"/>
                  <a:pt x="95" y="156"/>
                  <a:pt x="97" y="156"/>
                </a:cubicBezTo>
                <a:cubicBezTo>
                  <a:pt x="98" y="156"/>
                  <a:pt x="103" y="155"/>
                  <a:pt x="103" y="154"/>
                </a:cubicBezTo>
                <a:cubicBezTo>
                  <a:pt x="103" y="154"/>
                  <a:pt x="104" y="153"/>
                  <a:pt x="105" y="153"/>
                </a:cubicBezTo>
                <a:cubicBezTo>
                  <a:pt x="106" y="153"/>
                  <a:pt x="107" y="150"/>
                  <a:pt x="107" y="146"/>
                </a:cubicBezTo>
                <a:cubicBezTo>
                  <a:pt x="107" y="141"/>
                  <a:pt x="113" y="131"/>
                  <a:pt x="113" y="131"/>
                </a:cubicBezTo>
                <a:cubicBezTo>
                  <a:pt x="113" y="131"/>
                  <a:pt x="114" y="130"/>
                  <a:pt x="116" y="130"/>
                </a:cubicBezTo>
                <a:cubicBezTo>
                  <a:pt x="118" y="130"/>
                  <a:pt x="122" y="132"/>
                  <a:pt x="124" y="134"/>
                </a:cubicBezTo>
                <a:cubicBezTo>
                  <a:pt x="127" y="135"/>
                  <a:pt x="134" y="139"/>
                  <a:pt x="134" y="140"/>
                </a:cubicBezTo>
                <a:cubicBezTo>
                  <a:pt x="134" y="140"/>
                  <a:pt x="137" y="141"/>
                  <a:pt x="139" y="140"/>
                </a:cubicBezTo>
                <a:cubicBezTo>
                  <a:pt x="142" y="140"/>
                  <a:pt x="148" y="139"/>
                  <a:pt x="148" y="138"/>
                </a:cubicBezTo>
                <a:cubicBezTo>
                  <a:pt x="148" y="138"/>
                  <a:pt x="148" y="138"/>
                  <a:pt x="149" y="138"/>
                </a:cubicBezTo>
                <a:cubicBezTo>
                  <a:pt x="150" y="138"/>
                  <a:pt x="151" y="137"/>
                  <a:pt x="151" y="137"/>
                </a:cubicBezTo>
                <a:cubicBezTo>
                  <a:pt x="151" y="137"/>
                  <a:pt x="152" y="136"/>
                  <a:pt x="154" y="136"/>
                </a:cubicBezTo>
                <a:cubicBezTo>
                  <a:pt x="155" y="136"/>
                  <a:pt x="156" y="136"/>
                  <a:pt x="156" y="136"/>
                </a:cubicBezTo>
                <a:cubicBezTo>
                  <a:pt x="156" y="135"/>
                  <a:pt x="157" y="135"/>
                  <a:pt x="157" y="135"/>
                </a:cubicBezTo>
                <a:cubicBezTo>
                  <a:pt x="158" y="135"/>
                  <a:pt x="158" y="135"/>
                  <a:pt x="158" y="134"/>
                </a:cubicBezTo>
                <a:cubicBezTo>
                  <a:pt x="158" y="133"/>
                  <a:pt x="158" y="133"/>
                  <a:pt x="159" y="133"/>
                </a:cubicBezTo>
                <a:cubicBezTo>
                  <a:pt x="159" y="133"/>
                  <a:pt x="159" y="132"/>
                  <a:pt x="159" y="132"/>
                </a:cubicBezTo>
                <a:cubicBezTo>
                  <a:pt x="159" y="131"/>
                  <a:pt x="160" y="130"/>
                  <a:pt x="160" y="130"/>
                </a:cubicBezTo>
                <a:cubicBezTo>
                  <a:pt x="160" y="130"/>
                  <a:pt x="161" y="130"/>
                  <a:pt x="161" y="129"/>
                </a:cubicBezTo>
                <a:cubicBezTo>
                  <a:pt x="161" y="128"/>
                  <a:pt x="162" y="127"/>
                  <a:pt x="164" y="125"/>
                </a:cubicBezTo>
                <a:cubicBezTo>
                  <a:pt x="165" y="124"/>
                  <a:pt x="171" y="121"/>
                  <a:pt x="172" y="121"/>
                </a:cubicBezTo>
                <a:cubicBezTo>
                  <a:pt x="174" y="121"/>
                  <a:pt x="175" y="122"/>
                  <a:pt x="175" y="122"/>
                </a:cubicBezTo>
                <a:cubicBezTo>
                  <a:pt x="175" y="123"/>
                  <a:pt x="176" y="124"/>
                  <a:pt x="177" y="125"/>
                </a:cubicBezTo>
                <a:cubicBezTo>
                  <a:pt x="178" y="126"/>
                  <a:pt x="186" y="127"/>
                  <a:pt x="186" y="127"/>
                </a:cubicBezTo>
                <a:cubicBezTo>
                  <a:pt x="186" y="126"/>
                  <a:pt x="188" y="125"/>
                  <a:pt x="190" y="125"/>
                </a:cubicBezTo>
                <a:cubicBezTo>
                  <a:pt x="192" y="125"/>
                  <a:pt x="195" y="123"/>
                  <a:pt x="197" y="122"/>
                </a:cubicBezTo>
                <a:cubicBezTo>
                  <a:pt x="198" y="121"/>
                  <a:pt x="202" y="118"/>
                  <a:pt x="202" y="118"/>
                </a:cubicBezTo>
                <a:cubicBezTo>
                  <a:pt x="202" y="118"/>
                  <a:pt x="205" y="115"/>
                  <a:pt x="208" y="112"/>
                </a:cubicBezTo>
                <a:cubicBezTo>
                  <a:pt x="212" y="109"/>
                  <a:pt x="216" y="105"/>
                  <a:pt x="216" y="105"/>
                </a:cubicBezTo>
                <a:cubicBezTo>
                  <a:pt x="216" y="104"/>
                  <a:pt x="216" y="104"/>
                  <a:pt x="217" y="104"/>
                </a:cubicBezTo>
                <a:cubicBezTo>
                  <a:pt x="217" y="104"/>
                  <a:pt x="218" y="103"/>
                  <a:pt x="218" y="101"/>
                </a:cubicBezTo>
                <a:cubicBezTo>
                  <a:pt x="219" y="99"/>
                  <a:pt x="227" y="95"/>
                  <a:pt x="227" y="94"/>
                </a:cubicBezTo>
                <a:cubicBezTo>
                  <a:pt x="227" y="93"/>
                  <a:pt x="236" y="87"/>
                  <a:pt x="247" y="79"/>
                </a:cubicBezTo>
                <a:cubicBezTo>
                  <a:pt x="247" y="79"/>
                  <a:pt x="247" y="79"/>
                  <a:pt x="258" y="79"/>
                </a:cubicBezTo>
                <a:cubicBezTo>
                  <a:pt x="260" y="79"/>
                  <a:pt x="260" y="79"/>
                  <a:pt x="260" y="79"/>
                </a:cubicBezTo>
                <a:cubicBezTo>
                  <a:pt x="261" y="79"/>
                  <a:pt x="263" y="80"/>
                  <a:pt x="263" y="80"/>
                </a:cubicBezTo>
                <a:cubicBezTo>
                  <a:pt x="263" y="81"/>
                  <a:pt x="264" y="81"/>
                  <a:pt x="266" y="81"/>
                </a:cubicBezTo>
                <a:cubicBezTo>
                  <a:pt x="268" y="81"/>
                  <a:pt x="273" y="83"/>
                  <a:pt x="273" y="83"/>
                </a:cubicBezTo>
                <a:cubicBezTo>
                  <a:pt x="273" y="83"/>
                  <a:pt x="278" y="89"/>
                  <a:pt x="283" y="94"/>
                </a:cubicBezTo>
                <a:cubicBezTo>
                  <a:pt x="289" y="100"/>
                  <a:pt x="298" y="109"/>
                  <a:pt x="297" y="110"/>
                </a:cubicBezTo>
                <a:cubicBezTo>
                  <a:pt x="297" y="112"/>
                  <a:pt x="297" y="116"/>
                  <a:pt x="297" y="116"/>
                </a:cubicBezTo>
                <a:cubicBezTo>
                  <a:pt x="298" y="116"/>
                  <a:pt x="298" y="117"/>
                  <a:pt x="298" y="118"/>
                </a:cubicBezTo>
                <a:cubicBezTo>
                  <a:pt x="298" y="119"/>
                  <a:pt x="299" y="122"/>
                  <a:pt x="300" y="122"/>
                </a:cubicBezTo>
                <a:cubicBezTo>
                  <a:pt x="300" y="122"/>
                  <a:pt x="301" y="124"/>
                  <a:pt x="301" y="127"/>
                </a:cubicBezTo>
                <a:cubicBezTo>
                  <a:pt x="301" y="129"/>
                  <a:pt x="302" y="136"/>
                  <a:pt x="303" y="136"/>
                </a:cubicBezTo>
                <a:cubicBezTo>
                  <a:pt x="303" y="136"/>
                  <a:pt x="304" y="138"/>
                  <a:pt x="304" y="141"/>
                </a:cubicBezTo>
                <a:cubicBezTo>
                  <a:pt x="304" y="143"/>
                  <a:pt x="304" y="145"/>
                  <a:pt x="304" y="145"/>
                </a:cubicBezTo>
                <a:cubicBezTo>
                  <a:pt x="305" y="145"/>
                  <a:pt x="305" y="146"/>
                  <a:pt x="305" y="147"/>
                </a:cubicBezTo>
                <a:cubicBezTo>
                  <a:pt x="306" y="148"/>
                  <a:pt x="307" y="151"/>
                  <a:pt x="308" y="151"/>
                </a:cubicBezTo>
                <a:cubicBezTo>
                  <a:pt x="309" y="151"/>
                  <a:pt x="310" y="151"/>
                  <a:pt x="310" y="151"/>
                </a:cubicBezTo>
                <a:cubicBezTo>
                  <a:pt x="310" y="152"/>
                  <a:pt x="310" y="152"/>
                  <a:pt x="310" y="152"/>
                </a:cubicBezTo>
                <a:cubicBezTo>
                  <a:pt x="310" y="152"/>
                  <a:pt x="311" y="152"/>
                  <a:pt x="312" y="151"/>
                </a:cubicBezTo>
                <a:cubicBezTo>
                  <a:pt x="313" y="151"/>
                  <a:pt x="315" y="151"/>
                  <a:pt x="317" y="151"/>
                </a:cubicBezTo>
                <a:cubicBezTo>
                  <a:pt x="319" y="151"/>
                  <a:pt x="324" y="152"/>
                  <a:pt x="324" y="153"/>
                </a:cubicBezTo>
                <a:cubicBezTo>
                  <a:pt x="324" y="153"/>
                  <a:pt x="324" y="153"/>
                  <a:pt x="325" y="153"/>
                </a:cubicBezTo>
                <a:cubicBezTo>
                  <a:pt x="325" y="153"/>
                  <a:pt x="325" y="155"/>
                  <a:pt x="325" y="156"/>
                </a:cubicBezTo>
                <a:cubicBezTo>
                  <a:pt x="325" y="158"/>
                  <a:pt x="325" y="161"/>
                  <a:pt x="323" y="164"/>
                </a:cubicBezTo>
                <a:cubicBezTo>
                  <a:pt x="323" y="164"/>
                  <a:pt x="323" y="164"/>
                  <a:pt x="323" y="167"/>
                </a:cubicBezTo>
                <a:cubicBezTo>
                  <a:pt x="323" y="171"/>
                  <a:pt x="323" y="171"/>
                  <a:pt x="323" y="171"/>
                </a:cubicBezTo>
                <a:cubicBezTo>
                  <a:pt x="325" y="174"/>
                  <a:pt x="327" y="177"/>
                  <a:pt x="328" y="177"/>
                </a:cubicBezTo>
                <a:cubicBezTo>
                  <a:pt x="329" y="177"/>
                  <a:pt x="329" y="177"/>
                  <a:pt x="329" y="178"/>
                </a:cubicBezTo>
                <a:cubicBezTo>
                  <a:pt x="329" y="178"/>
                  <a:pt x="330" y="179"/>
                  <a:pt x="331" y="179"/>
                </a:cubicBezTo>
                <a:cubicBezTo>
                  <a:pt x="331" y="179"/>
                  <a:pt x="331" y="179"/>
                  <a:pt x="332" y="179"/>
                </a:cubicBezTo>
                <a:cubicBezTo>
                  <a:pt x="337" y="179"/>
                  <a:pt x="337" y="179"/>
                  <a:pt x="337" y="179"/>
                </a:cubicBezTo>
                <a:cubicBezTo>
                  <a:pt x="341" y="177"/>
                  <a:pt x="345" y="176"/>
                  <a:pt x="345" y="177"/>
                </a:cubicBezTo>
                <a:cubicBezTo>
                  <a:pt x="345" y="177"/>
                  <a:pt x="347" y="181"/>
                  <a:pt x="351" y="185"/>
                </a:cubicBezTo>
                <a:cubicBezTo>
                  <a:pt x="354" y="189"/>
                  <a:pt x="360" y="204"/>
                  <a:pt x="360" y="204"/>
                </a:cubicBezTo>
                <a:cubicBezTo>
                  <a:pt x="361" y="204"/>
                  <a:pt x="362" y="204"/>
                  <a:pt x="362" y="205"/>
                </a:cubicBezTo>
                <a:cubicBezTo>
                  <a:pt x="362" y="206"/>
                  <a:pt x="363" y="206"/>
                  <a:pt x="364" y="206"/>
                </a:cubicBezTo>
                <a:cubicBezTo>
                  <a:pt x="365" y="206"/>
                  <a:pt x="366" y="206"/>
                  <a:pt x="366" y="207"/>
                </a:cubicBezTo>
                <a:cubicBezTo>
                  <a:pt x="366" y="207"/>
                  <a:pt x="368" y="210"/>
                  <a:pt x="370" y="213"/>
                </a:cubicBezTo>
                <a:cubicBezTo>
                  <a:pt x="370" y="213"/>
                  <a:pt x="370" y="213"/>
                  <a:pt x="370" y="218"/>
                </a:cubicBezTo>
                <a:cubicBezTo>
                  <a:pt x="370" y="219"/>
                  <a:pt x="370" y="219"/>
                  <a:pt x="370" y="219"/>
                </a:cubicBezTo>
                <a:cubicBezTo>
                  <a:pt x="370" y="221"/>
                  <a:pt x="370" y="222"/>
                  <a:pt x="370" y="222"/>
                </a:cubicBezTo>
                <a:cubicBezTo>
                  <a:pt x="369" y="222"/>
                  <a:pt x="369" y="223"/>
                  <a:pt x="370" y="225"/>
                </a:cubicBezTo>
                <a:cubicBezTo>
                  <a:pt x="370" y="227"/>
                  <a:pt x="372" y="230"/>
                  <a:pt x="374" y="229"/>
                </a:cubicBezTo>
                <a:cubicBezTo>
                  <a:pt x="376" y="228"/>
                  <a:pt x="386" y="223"/>
                  <a:pt x="388" y="219"/>
                </a:cubicBezTo>
                <a:cubicBezTo>
                  <a:pt x="391" y="216"/>
                  <a:pt x="397" y="207"/>
                  <a:pt x="398" y="207"/>
                </a:cubicBezTo>
                <a:cubicBezTo>
                  <a:pt x="399" y="207"/>
                  <a:pt x="401" y="206"/>
                  <a:pt x="402" y="205"/>
                </a:cubicBezTo>
                <a:cubicBezTo>
                  <a:pt x="402" y="204"/>
                  <a:pt x="406" y="200"/>
                  <a:pt x="407" y="200"/>
                </a:cubicBezTo>
                <a:cubicBezTo>
                  <a:pt x="409" y="200"/>
                  <a:pt x="410" y="200"/>
                  <a:pt x="410" y="200"/>
                </a:cubicBezTo>
                <a:cubicBezTo>
                  <a:pt x="410" y="199"/>
                  <a:pt x="413" y="199"/>
                  <a:pt x="417" y="199"/>
                </a:cubicBezTo>
                <a:cubicBezTo>
                  <a:pt x="421" y="199"/>
                  <a:pt x="424" y="199"/>
                  <a:pt x="424" y="198"/>
                </a:cubicBezTo>
                <a:cubicBezTo>
                  <a:pt x="424" y="198"/>
                  <a:pt x="427" y="198"/>
                  <a:pt x="430" y="198"/>
                </a:cubicBezTo>
                <a:cubicBezTo>
                  <a:pt x="432" y="198"/>
                  <a:pt x="435" y="198"/>
                  <a:pt x="435" y="198"/>
                </a:cubicBezTo>
                <a:cubicBezTo>
                  <a:pt x="435" y="199"/>
                  <a:pt x="436" y="199"/>
                  <a:pt x="436" y="199"/>
                </a:cubicBezTo>
                <a:cubicBezTo>
                  <a:pt x="437" y="199"/>
                  <a:pt x="440" y="201"/>
                  <a:pt x="440" y="201"/>
                </a:cubicBezTo>
                <a:cubicBezTo>
                  <a:pt x="440" y="201"/>
                  <a:pt x="444" y="201"/>
                  <a:pt x="449" y="201"/>
                </a:cubicBezTo>
                <a:cubicBezTo>
                  <a:pt x="454" y="200"/>
                  <a:pt x="461" y="215"/>
                  <a:pt x="462" y="215"/>
                </a:cubicBezTo>
                <a:cubicBezTo>
                  <a:pt x="463" y="215"/>
                  <a:pt x="464" y="215"/>
                  <a:pt x="464" y="216"/>
                </a:cubicBezTo>
                <a:cubicBezTo>
                  <a:pt x="464" y="217"/>
                  <a:pt x="468" y="221"/>
                  <a:pt x="472" y="225"/>
                </a:cubicBezTo>
                <a:cubicBezTo>
                  <a:pt x="472" y="225"/>
                  <a:pt x="472" y="225"/>
                  <a:pt x="472" y="232"/>
                </a:cubicBezTo>
                <a:cubicBezTo>
                  <a:pt x="472" y="234"/>
                  <a:pt x="472" y="234"/>
                  <a:pt x="472" y="234"/>
                </a:cubicBezTo>
                <a:cubicBezTo>
                  <a:pt x="472" y="235"/>
                  <a:pt x="474" y="238"/>
                  <a:pt x="476" y="239"/>
                </a:cubicBezTo>
                <a:cubicBezTo>
                  <a:pt x="478" y="241"/>
                  <a:pt x="479" y="250"/>
                  <a:pt x="478" y="251"/>
                </a:cubicBezTo>
                <a:cubicBezTo>
                  <a:pt x="478" y="251"/>
                  <a:pt x="475" y="256"/>
                  <a:pt x="475" y="260"/>
                </a:cubicBezTo>
                <a:cubicBezTo>
                  <a:pt x="475" y="263"/>
                  <a:pt x="475" y="266"/>
                  <a:pt x="474" y="266"/>
                </a:cubicBezTo>
                <a:cubicBezTo>
                  <a:pt x="474" y="266"/>
                  <a:pt x="474" y="267"/>
                  <a:pt x="474" y="269"/>
                </a:cubicBezTo>
                <a:cubicBezTo>
                  <a:pt x="474" y="270"/>
                  <a:pt x="473" y="271"/>
                  <a:pt x="473" y="271"/>
                </a:cubicBezTo>
                <a:cubicBezTo>
                  <a:pt x="473" y="271"/>
                  <a:pt x="472" y="272"/>
                  <a:pt x="472" y="274"/>
                </a:cubicBezTo>
                <a:close/>
                <a:moveTo>
                  <a:pt x="194" y="96"/>
                </a:moveTo>
                <a:cubicBezTo>
                  <a:pt x="194" y="94"/>
                  <a:pt x="195" y="88"/>
                  <a:pt x="197" y="84"/>
                </a:cubicBezTo>
                <a:cubicBezTo>
                  <a:pt x="198" y="79"/>
                  <a:pt x="207" y="73"/>
                  <a:pt x="207" y="79"/>
                </a:cubicBezTo>
                <a:cubicBezTo>
                  <a:pt x="206" y="85"/>
                  <a:pt x="195" y="98"/>
                  <a:pt x="194" y="96"/>
                </a:cubicBezTo>
                <a:close/>
                <a:moveTo>
                  <a:pt x="215" y="37"/>
                </a:moveTo>
                <a:cubicBezTo>
                  <a:pt x="211" y="54"/>
                  <a:pt x="207" y="62"/>
                  <a:pt x="207" y="56"/>
                </a:cubicBezTo>
                <a:cubicBezTo>
                  <a:pt x="207" y="49"/>
                  <a:pt x="210" y="37"/>
                  <a:pt x="213" y="27"/>
                </a:cubicBezTo>
                <a:cubicBezTo>
                  <a:pt x="217" y="18"/>
                  <a:pt x="222" y="0"/>
                  <a:pt x="223" y="0"/>
                </a:cubicBezTo>
                <a:cubicBezTo>
                  <a:pt x="224" y="0"/>
                  <a:pt x="219" y="20"/>
                  <a:pt x="215" y="37"/>
                </a:cubicBezTo>
                <a:close/>
                <a:moveTo>
                  <a:pt x="409" y="529"/>
                </a:moveTo>
                <a:cubicBezTo>
                  <a:pt x="409" y="525"/>
                  <a:pt x="413" y="523"/>
                  <a:pt x="417" y="523"/>
                </a:cubicBezTo>
                <a:cubicBezTo>
                  <a:pt x="422" y="523"/>
                  <a:pt x="426" y="525"/>
                  <a:pt x="426" y="528"/>
                </a:cubicBezTo>
                <a:cubicBezTo>
                  <a:pt x="426" y="531"/>
                  <a:pt x="421" y="540"/>
                  <a:pt x="420" y="541"/>
                </a:cubicBezTo>
                <a:cubicBezTo>
                  <a:pt x="418" y="541"/>
                  <a:pt x="412" y="535"/>
                  <a:pt x="411" y="535"/>
                </a:cubicBezTo>
                <a:cubicBezTo>
                  <a:pt x="410" y="535"/>
                  <a:pt x="409" y="533"/>
                  <a:pt x="409" y="529"/>
                </a:cubicBezTo>
                <a:close/>
                <a:moveTo>
                  <a:pt x="414" y="389"/>
                </a:moveTo>
                <a:cubicBezTo>
                  <a:pt x="418" y="389"/>
                  <a:pt x="424" y="390"/>
                  <a:pt x="426" y="392"/>
                </a:cubicBezTo>
                <a:cubicBezTo>
                  <a:pt x="427" y="394"/>
                  <a:pt x="429" y="408"/>
                  <a:pt x="427" y="409"/>
                </a:cubicBezTo>
                <a:cubicBezTo>
                  <a:pt x="425" y="411"/>
                  <a:pt x="403" y="410"/>
                  <a:pt x="402" y="405"/>
                </a:cubicBezTo>
                <a:cubicBezTo>
                  <a:pt x="402" y="405"/>
                  <a:pt x="402" y="405"/>
                  <a:pt x="402" y="401"/>
                </a:cubicBezTo>
                <a:cubicBezTo>
                  <a:pt x="402" y="398"/>
                  <a:pt x="402" y="398"/>
                  <a:pt x="402" y="398"/>
                </a:cubicBezTo>
                <a:cubicBezTo>
                  <a:pt x="403" y="393"/>
                  <a:pt x="409" y="389"/>
                  <a:pt x="414" y="389"/>
                </a:cubicBezTo>
                <a:close/>
                <a:moveTo>
                  <a:pt x="534" y="463"/>
                </a:moveTo>
                <a:cubicBezTo>
                  <a:pt x="534" y="463"/>
                  <a:pt x="534" y="464"/>
                  <a:pt x="534" y="465"/>
                </a:cubicBezTo>
                <a:cubicBezTo>
                  <a:pt x="534" y="466"/>
                  <a:pt x="535" y="469"/>
                  <a:pt x="535" y="469"/>
                </a:cubicBezTo>
                <a:cubicBezTo>
                  <a:pt x="536" y="469"/>
                  <a:pt x="536" y="470"/>
                  <a:pt x="536" y="470"/>
                </a:cubicBezTo>
                <a:cubicBezTo>
                  <a:pt x="536" y="470"/>
                  <a:pt x="536" y="470"/>
                  <a:pt x="536" y="471"/>
                </a:cubicBezTo>
                <a:cubicBezTo>
                  <a:pt x="536" y="475"/>
                  <a:pt x="536" y="475"/>
                  <a:pt x="536" y="475"/>
                </a:cubicBezTo>
                <a:cubicBezTo>
                  <a:pt x="534" y="477"/>
                  <a:pt x="533" y="480"/>
                  <a:pt x="533" y="481"/>
                </a:cubicBezTo>
                <a:cubicBezTo>
                  <a:pt x="533" y="482"/>
                  <a:pt x="532" y="484"/>
                  <a:pt x="532" y="484"/>
                </a:cubicBezTo>
                <a:cubicBezTo>
                  <a:pt x="532" y="484"/>
                  <a:pt x="532" y="484"/>
                  <a:pt x="532" y="485"/>
                </a:cubicBezTo>
                <a:cubicBezTo>
                  <a:pt x="532" y="485"/>
                  <a:pt x="531" y="486"/>
                  <a:pt x="531" y="486"/>
                </a:cubicBezTo>
                <a:cubicBezTo>
                  <a:pt x="531" y="487"/>
                  <a:pt x="528" y="488"/>
                  <a:pt x="527" y="487"/>
                </a:cubicBezTo>
                <a:cubicBezTo>
                  <a:pt x="526" y="487"/>
                  <a:pt x="523" y="486"/>
                  <a:pt x="523" y="486"/>
                </a:cubicBezTo>
                <a:cubicBezTo>
                  <a:pt x="523" y="487"/>
                  <a:pt x="521" y="489"/>
                  <a:pt x="519" y="492"/>
                </a:cubicBezTo>
                <a:cubicBezTo>
                  <a:pt x="517" y="495"/>
                  <a:pt x="509" y="501"/>
                  <a:pt x="507" y="501"/>
                </a:cubicBezTo>
                <a:cubicBezTo>
                  <a:pt x="507" y="501"/>
                  <a:pt x="507" y="501"/>
                  <a:pt x="504" y="501"/>
                </a:cubicBezTo>
                <a:cubicBezTo>
                  <a:pt x="502" y="501"/>
                  <a:pt x="502" y="501"/>
                  <a:pt x="502" y="501"/>
                </a:cubicBezTo>
                <a:cubicBezTo>
                  <a:pt x="500" y="501"/>
                  <a:pt x="499" y="502"/>
                  <a:pt x="499" y="502"/>
                </a:cubicBezTo>
                <a:cubicBezTo>
                  <a:pt x="499" y="502"/>
                  <a:pt x="498" y="503"/>
                  <a:pt x="497" y="503"/>
                </a:cubicBezTo>
                <a:cubicBezTo>
                  <a:pt x="497" y="503"/>
                  <a:pt x="496" y="503"/>
                  <a:pt x="496" y="503"/>
                </a:cubicBezTo>
                <a:cubicBezTo>
                  <a:pt x="496" y="503"/>
                  <a:pt x="494" y="504"/>
                  <a:pt x="491" y="504"/>
                </a:cubicBezTo>
                <a:cubicBezTo>
                  <a:pt x="489" y="504"/>
                  <a:pt x="487" y="504"/>
                  <a:pt x="487" y="504"/>
                </a:cubicBezTo>
                <a:cubicBezTo>
                  <a:pt x="487" y="504"/>
                  <a:pt x="486" y="505"/>
                  <a:pt x="485" y="505"/>
                </a:cubicBezTo>
                <a:cubicBezTo>
                  <a:pt x="485" y="505"/>
                  <a:pt x="484" y="505"/>
                  <a:pt x="484" y="506"/>
                </a:cubicBezTo>
                <a:cubicBezTo>
                  <a:pt x="483" y="506"/>
                  <a:pt x="482" y="507"/>
                  <a:pt x="480" y="507"/>
                </a:cubicBezTo>
                <a:cubicBezTo>
                  <a:pt x="478" y="507"/>
                  <a:pt x="477" y="506"/>
                  <a:pt x="477" y="506"/>
                </a:cubicBezTo>
                <a:cubicBezTo>
                  <a:pt x="477" y="505"/>
                  <a:pt x="476" y="504"/>
                  <a:pt x="476" y="504"/>
                </a:cubicBezTo>
                <a:cubicBezTo>
                  <a:pt x="475" y="503"/>
                  <a:pt x="473" y="501"/>
                  <a:pt x="473" y="501"/>
                </a:cubicBezTo>
                <a:cubicBezTo>
                  <a:pt x="473" y="501"/>
                  <a:pt x="471" y="500"/>
                  <a:pt x="468" y="500"/>
                </a:cubicBezTo>
                <a:cubicBezTo>
                  <a:pt x="466" y="500"/>
                  <a:pt x="460" y="498"/>
                  <a:pt x="460" y="498"/>
                </a:cubicBezTo>
                <a:cubicBezTo>
                  <a:pt x="460" y="498"/>
                  <a:pt x="459" y="497"/>
                  <a:pt x="459" y="497"/>
                </a:cubicBezTo>
                <a:cubicBezTo>
                  <a:pt x="458" y="497"/>
                  <a:pt x="458" y="497"/>
                  <a:pt x="458" y="497"/>
                </a:cubicBezTo>
                <a:cubicBezTo>
                  <a:pt x="458" y="496"/>
                  <a:pt x="457" y="495"/>
                  <a:pt x="456" y="495"/>
                </a:cubicBezTo>
                <a:cubicBezTo>
                  <a:pt x="455" y="495"/>
                  <a:pt x="455" y="495"/>
                  <a:pt x="455" y="495"/>
                </a:cubicBezTo>
                <a:cubicBezTo>
                  <a:pt x="455" y="494"/>
                  <a:pt x="454" y="494"/>
                  <a:pt x="454" y="494"/>
                </a:cubicBezTo>
                <a:cubicBezTo>
                  <a:pt x="453" y="494"/>
                  <a:pt x="453" y="494"/>
                  <a:pt x="453" y="494"/>
                </a:cubicBezTo>
                <a:cubicBezTo>
                  <a:pt x="453" y="493"/>
                  <a:pt x="452" y="493"/>
                  <a:pt x="451" y="493"/>
                </a:cubicBezTo>
                <a:cubicBezTo>
                  <a:pt x="450" y="493"/>
                  <a:pt x="448" y="492"/>
                  <a:pt x="448" y="492"/>
                </a:cubicBezTo>
                <a:cubicBezTo>
                  <a:pt x="448" y="491"/>
                  <a:pt x="447" y="491"/>
                  <a:pt x="447" y="491"/>
                </a:cubicBezTo>
                <a:cubicBezTo>
                  <a:pt x="447" y="491"/>
                  <a:pt x="446" y="491"/>
                  <a:pt x="446" y="490"/>
                </a:cubicBezTo>
                <a:cubicBezTo>
                  <a:pt x="446" y="489"/>
                  <a:pt x="445" y="488"/>
                  <a:pt x="445" y="488"/>
                </a:cubicBezTo>
                <a:cubicBezTo>
                  <a:pt x="445" y="488"/>
                  <a:pt x="444" y="487"/>
                  <a:pt x="444" y="486"/>
                </a:cubicBezTo>
                <a:cubicBezTo>
                  <a:pt x="444" y="485"/>
                  <a:pt x="444" y="485"/>
                  <a:pt x="444" y="485"/>
                </a:cubicBezTo>
                <a:cubicBezTo>
                  <a:pt x="444" y="485"/>
                  <a:pt x="443" y="484"/>
                  <a:pt x="443" y="484"/>
                </a:cubicBezTo>
                <a:cubicBezTo>
                  <a:pt x="443" y="483"/>
                  <a:pt x="443" y="482"/>
                  <a:pt x="443" y="482"/>
                </a:cubicBezTo>
                <a:cubicBezTo>
                  <a:pt x="442" y="482"/>
                  <a:pt x="441" y="481"/>
                  <a:pt x="441" y="481"/>
                </a:cubicBezTo>
                <a:cubicBezTo>
                  <a:pt x="441" y="480"/>
                  <a:pt x="441" y="479"/>
                  <a:pt x="440" y="479"/>
                </a:cubicBezTo>
                <a:cubicBezTo>
                  <a:pt x="440" y="478"/>
                  <a:pt x="438" y="477"/>
                  <a:pt x="438" y="476"/>
                </a:cubicBezTo>
                <a:cubicBezTo>
                  <a:pt x="438" y="476"/>
                  <a:pt x="437" y="474"/>
                  <a:pt x="436" y="472"/>
                </a:cubicBezTo>
                <a:cubicBezTo>
                  <a:pt x="436" y="470"/>
                  <a:pt x="434" y="465"/>
                  <a:pt x="434" y="465"/>
                </a:cubicBezTo>
                <a:cubicBezTo>
                  <a:pt x="435" y="465"/>
                  <a:pt x="435" y="464"/>
                  <a:pt x="435" y="464"/>
                </a:cubicBezTo>
                <a:cubicBezTo>
                  <a:pt x="435" y="464"/>
                  <a:pt x="435" y="464"/>
                  <a:pt x="434" y="464"/>
                </a:cubicBezTo>
                <a:cubicBezTo>
                  <a:pt x="434" y="464"/>
                  <a:pt x="434" y="461"/>
                  <a:pt x="434" y="458"/>
                </a:cubicBezTo>
                <a:cubicBezTo>
                  <a:pt x="434" y="455"/>
                  <a:pt x="433" y="452"/>
                  <a:pt x="433" y="452"/>
                </a:cubicBezTo>
                <a:cubicBezTo>
                  <a:pt x="433" y="452"/>
                  <a:pt x="432" y="450"/>
                  <a:pt x="432" y="449"/>
                </a:cubicBezTo>
                <a:cubicBezTo>
                  <a:pt x="432" y="447"/>
                  <a:pt x="433" y="446"/>
                  <a:pt x="433" y="445"/>
                </a:cubicBezTo>
                <a:cubicBezTo>
                  <a:pt x="434" y="444"/>
                  <a:pt x="436" y="442"/>
                  <a:pt x="436" y="440"/>
                </a:cubicBezTo>
                <a:cubicBezTo>
                  <a:pt x="436" y="439"/>
                  <a:pt x="436" y="438"/>
                  <a:pt x="437" y="438"/>
                </a:cubicBezTo>
                <a:cubicBezTo>
                  <a:pt x="437" y="438"/>
                  <a:pt x="437" y="436"/>
                  <a:pt x="437" y="434"/>
                </a:cubicBezTo>
                <a:cubicBezTo>
                  <a:pt x="437" y="433"/>
                  <a:pt x="437" y="431"/>
                  <a:pt x="438" y="431"/>
                </a:cubicBezTo>
                <a:cubicBezTo>
                  <a:pt x="438" y="431"/>
                  <a:pt x="438" y="430"/>
                  <a:pt x="438" y="429"/>
                </a:cubicBezTo>
                <a:cubicBezTo>
                  <a:pt x="438" y="427"/>
                  <a:pt x="438" y="426"/>
                  <a:pt x="439" y="426"/>
                </a:cubicBezTo>
                <a:cubicBezTo>
                  <a:pt x="439" y="425"/>
                  <a:pt x="440" y="424"/>
                  <a:pt x="440" y="424"/>
                </a:cubicBezTo>
                <a:cubicBezTo>
                  <a:pt x="440" y="423"/>
                  <a:pt x="441" y="423"/>
                  <a:pt x="441" y="423"/>
                </a:cubicBezTo>
                <a:cubicBezTo>
                  <a:pt x="442" y="423"/>
                  <a:pt x="443" y="422"/>
                  <a:pt x="445" y="422"/>
                </a:cubicBezTo>
                <a:cubicBezTo>
                  <a:pt x="446" y="421"/>
                  <a:pt x="449" y="418"/>
                  <a:pt x="449" y="418"/>
                </a:cubicBezTo>
                <a:cubicBezTo>
                  <a:pt x="449" y="417"/>
                  <a:pt x="449" y="417"/>
                  <a:pt x="449" y="417"/>
                </a:cubicBezTo>
                <a:cubicBezTo>
                  <a:pt x="449" y="417"/>
                  <a:pt x="449" y="416"/>
                  <a:pt x="449" y="415"/>
                </a:cubicBezTo>
                <a:cubicBezTo>
                  <a:pt x="449" y="413"/>
                  <a:pt x="450" y="412"/>
                  <a:pt x="450" y="412"/>
                </a:cubicBezTo>
                <a:cubicBezTo>
                  <a:pt x="451" y="412"/>
                  <a:pt x="452" y="411"/>
                  <a:pt x="452" y="411"/>
                </a:cubicBezTo>
                <a:cubicBezTo>
                  <a:pt x="452" y="410"/>
                  <a:pt x="452" y="410"/>
                  <a:pt x="453" y="410"/>
                </a:cubicBezTo>
                <a:cubicBezTo>
                  <a:pt x="453" y="410"/>
                  <a:pt x="455" y="410"/>
                  <a:pt x="457" y="410"/>
                </a:cubicBezTo>
                <a:cubicBezTo>
                  <a:pt x="459" y="409"/>
                  <a:pt x="469" y="402"/>
                  <a:pt x="472" y="402"/>
                </a:cubicBezTo>
                <a:cubicBezTo>
                  <a:pt x="474" y="402"/>
                  <a:pt x="481" y="402"/>
                  <a:pt x="482" y="401"/>
                </a:cubicBezTo>
                <a:cubicBezTo>
                  <a:pt x="483" y="400"/>
                  <a:pt x="490" y="401"/>
                  <a:pt x="492" y="404"/>
                </a:cubicBezTo>
                <a:cubicBezTo>
                  <a:pt x="492" y="404"/>
                  <a:pt x="492" y="404"/>
                  <a:pt x="496" y="404"/>
                </a:cubicBezTo>
                <a:cubicBezTo>
                  <a:pt x="500" y="404"/>
                  <a:pt x="500" y="402"/>
                  <a:pt x="503" y="402"/>
                </a:cubicBezTo>
                <a:cubicBezTo>
                  <a:pt x="506" y="402"/>
                  <a:pt x="506" y="402"/>
                  <a:pt x="506" y="402"/>
                </a:cubicBezTo>
                <a:cubicBezTo>
                  <a:pt x="507" y="404"/>
                  <a:pt x="508" y="406"/>
                  <a:pt x="508" y="406"/>
                </a:cubicBezTo>
                <a:cubicBezTo>
                  <a:pt x="508" y="406"/>
                  <a:pt x="508" y="408"/>
                  <a:pt x="508" y="411"/>
                </a:cubicBezTo>
                <a:cubicBezTo>
                  <a:pt x="508" y="411"/>
                  <a:pt x="508" y="411"/>
                  <a:pt x="511" y="411"/>
                </a:cubicBezTo>
                <a:cubicBezTo>
                  <a:pt x="515" y="411"/>
                  <a:pt x="517" y="409"/>
                  <a:pt x="518" y="409"/>
                </a:cubicBezTo>
                <a:cubicBezTo>
                  <a:pt x="524" y="409"/>
                  <a:pt x="524" y="409"/>
                  <a:pt x="524" y="409"/>
                </a:cubicBezTo>
                <a:cubicBezTo>
                  <a:pt x="525" y="414"/>
                  <a:pt x="527" y="419"/>
                  <a:pt x="527" y="419"/>
                </a:cubicBezTo>
                <a:cubicBezTo>
                  <a:pt x="527" y="419"/>
                  <a:pt x="527" y="420"/>
                  <a:pt x="527" y="422"/>
                </a:cubicBezTo>
                <a:cubicBezTo>
                  <a:pt x="527" y="424"/>
                  <a:pt x="528" y="427"/>
                  <a:pt x="529" y="428"/>
                </a:cubicBezTo>
                <a:cubicBezTo>
                  <a:pt x="530" y="428"/>
                  <a:pt x="533" y="432"/>
                  <a:pt x="533" y="432"/>
                </a:cubicBezTo>
                <a:cubicBezTo>
                  <a:pt x="533" y="432"/>
                  <a:pt x="533" y="432"/>
                  <a:pt x="534" y="432"/>
                </a:cubicBezTo>
                <a:cubicBezTo>
                  <a:pt x="535" y="432"/>
                  <a:pt x="537" y="433"/>
                  <a:pt x="538" y="433"/>
                </a:cubicBezTo>
                <a:cubicBezTo>
                  <a:pt x="539" y="433"/>
                  <a:pt x="539" y="440"/>
                  <a:pt x="539" y="440"/>
                </a:cubicBezTo>
                <a:cubicBezTo>
                  <a:pt x="538" y="440"/>
                  <a:pt x="537" y="442"/>
                  <a:pt x="536" y="444"/>
                </a:cubicBezTo>
                <a:cubicBezTo>
                  <a:pt x="536" y="446"/>
                  <a:pt x="536" y="447"/>
                  <a:pt x="536" y="447"/>
                </a:cubicBezTo>
                <a:cubicBezTo>
                  <a:pt x="537" y="447"/>
                  <a:pt x="537" y="448"/>
                  <a:pt x="537" y="448"/>
                </a:cubicBezTo>
                <a:cubicBezTo>
                  <a:pt x="536" y="448"/>
                  <a:pt x="537" y="448"/>
                  <a:pt x="538" y="449"/>
                </a:cubicBezTo>
                <a:cubicBezTo>
                  <a:pt x="540" y="449"/>
                  <a:pt x="540" y="457"/>
                  <a:pt x="539" y="458"/>
                </a:cubicBezTo>
                <a:cubicBezTo>
                  <a:pt x="538" y="459"/>
                  <a:pt x="534" y="461"/>
                  <a:pt x="534" y="461"/>
                </a:cubicBezTo>
                <a:cubicBezTo>
                  <a:pt x="534" y="462"/>
                  <a:pt x="534" y="463"/>
                  <a:pt x="534" y="463"/>
                </a:cubicBezTo>
                <a:close/>
                <a:moveTo>
                  <a:pt x="417" y="366"/>
                </a:moveTo>
                <a:cubicBezTo>
                  <a:pt x="416" y="359"/>
                  <a:pt x="415" y="354"/>
                  <a:pt x="416" y="354"/>
                </a:cubicBezTo>
                <a:cubicBezTo>
                  <a:pt x="417" y="354"/>
                  <a:pt x="418" y="354"/>
                  <a:pt x="418" y="355"/>
                </a:cubicBezTo>
                <a:cubicBezTo>
                  <a:pt x="418" y="356"/>
                  <a:pt x="422" y="359"/>
                  <a:pt x="427" y="360"/>
                </a:cubicBezTo>
                <a:cubicBezTo>
                  <a:pt x="431" y="362"/>
                  <a:pt x="419" y="373"/>
                  <a:pt x="417" y="366"/>
                </a:cubicBezTo>
                <a:close/>
                <a:moveTo>
                  <a:pt x="518" y="393"/>
                </a:moveTo>
                <a:cubicBezTo>
                  <a:pt x="519" y="397"/>
                  <a:pt x="518" y="400"/>
                  <a:pt x="516" y="400"/>
                </a:cubicBezTo>
                <a:cubicBezTo>
                  <a:pt x="514" y="400"/>
                  <a:pt x="512" y="399"/>
                  <a:pt x="512" y="397"/>
                </a:cubicBezTo>
                <a:cubicBezTo>
                  <a:pt x="512" y="396"/>
                  <a:pt x="511" y="395"/>
                  <a:pt x="510" y="395"/>
                </a:cubicBezTo>
                <a:cubicBezTo>
                  <a:pt x="509" y="395"/>
                  <a:pt x="508" y="391"/>
                  <a:pt x="508" y="387"/>
                </a:cubicBezTo>
                <a:cubicBezTo>
                  <a:pt x="508" y="382"/>
                  <a:pt x="518" y="389"/>
                  <a:pt x="518" y="393"/>
                </a:cubicBezTo>
                <a:close/>
                <a:moveTo>
                  <a:pt x="375" y="491"/>
                </a:moveTo>
                <a:cubicBezTo>
                  <a:pt x="375" y="497"/>
                  <a:pt x="372" y="499"/>
                  <a:pt x="367" y="497"/>
                </a:cubicBezTo>
                <a:cubicBezTo>
                  <a:pt x="362" y="495"/>
                  <a:pt x="357" y="479"/>
                  <a:pt x="358" y="479"/>
                </a:cubicBezTo>
                <a:cubicBezTo>
                  <a:pt x="360" y="479"/>
                  <a:pt x="360" y="474"/>
                  <a:pt x="358" y="468"/>
                </a:cubicBezTo>
                <a:cubicBezTo>
                  <a:pt x="357" y="462"/>
                  <a:pt x="357" y="447"/>
                  <a:pt x="358" y="447"/>
                </a:cubicBezTo>
                <a:cubicBezTo>
                  <a:pt x="360" y="447"/>
                  <a:pt x="361" y="449"/>
                  <a:pt x="361" y="452"/>
                </a:cubicBezTo>
                <a:cubicBezTo>
                  <a:pt x="361" y="455"/>
                  <a:pt x="362" y="457"/>
                  <a:pt x="363" y="457"/>
                </a:cubicBezTo>
                <a:cubicBezTo>
                  <a:pt x="365" y="457"/>
                  <a:pt x="366" y="461"/>
                  <a:pt x="366" y="465"/>
                </a:cubicBezTo>
                <a:cubicBezTo>
                  <a:pt x="366" y="470"/>
                  <a:pt x="367" y="474"/>
                  <a:pt x="368" y="474"/>
                </a:cubicBezTo>
                <a:cubicBezTo>
                  <a:pt x="369" y="474"/>
                  <a:pt x="375" y="486"/>
                  <a:pt x="375" y="49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矩形 3"/>
          <p:cNvSpPr/>
          <p:nvPr/>
        </p:nvSpPr>
        <p:spPr>
          <a:xfrm>
            <a:off x="3062032" y="2198155"/>
            <a:ext cx="7364231" cy="1107996"/>
          </a:xfrm>
          <a:prstGeom prst="rect">
            <a:avLst/>
          </a:prstGeom>
        </p:spPr>
        <p:txBody>
          <a:bodyPr wrap="square">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科学依据</a:t>
            </a:r>
            <a:r>
              <a:rPr lang="zh-CN" altLang="en-US" sz="1400" dirty="0" smtClean="0">
                <a:solidFill>
                  <a:schemeClr val="bg1"/>
                </a:solidFill>
                <a:latin typeface="微软雅黑" panose="020B0503020204020204" pitchFamily="34" charset="-122"/>
                <a:ea typeface="微软雅黑" panose="020B0503020204020204" pitchFamily="34" charset="-122"/>
              </a:rPr>
              <a:t>，蜡烛熄灭除去物理撞击因素多半是因为氧气不足，许多墓室多封闭数百年甚至长达千年，其中空气早已变质，氧气含量明显低于地表。真实历史上许多葬身墓室的盗墓贼不是像人们所认为的那样为机关所杀而多半是困在墓室缺氧而死。</a:t>
            </a:r>
          </a:p>
          <a:p>
            <a:r>
              <a:rPr lang="zh-CN" altLang="en-US" sz="1400" dirty="0" smtClean="0">
                <a:solidFill>
                  <a:schemeClr val="bg1"/>
                </a:solidFill>
                <a:latin typeface="微软雅黑" panose="020B0503020204020204" pitchFamily="34" charset="-122"/>
                <a:ea typeface="微软雅黑" panose="020B0503020204020204" pitchFamily="34" charset="-122"/>
              </a:rPr>
              <a:t>　　</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90" name="组合 389"/>
          <p:cNvGrpSpPr/>
          <p:nvPr/>
        </p:nvGrpSpPr>
        <p:grpSpPr>
          <a:xfrm>
            <a:off x="103269" y="121922"/>
            <a:ext cx="1130344" cy="2322827"/>
            <a:chOff x="1101726" y="1588"/>
            <a:chExt cx="1819275" cy="3738562"/>
          </a:xfrm>
          <a:noFill/>
        </p:grpSpPr>
        <p:sp>
          <p:nvSpPr>
            <p:cNvPr id="391" name="Freeform 122"/>
            <p:cNvSpPr>
              <a:spLocks/>
            </p:cNvSpPr>
            <p:nvPr/>
          </p:nvSpPr>
          <p:spPr bwMode="auto">
            <a:xfrm>
              <a:off x="1236663" y="201613"/>
              <a:ext cx="1201738" cy="1344613"/>
            </a:xfrm>
            <a:custGeom>
              <a:avLst/>
              <a:gdLst>
                <a:gd name="T0" fmla="*/ 19 w 757"/>
                <a:gd name="T1" fmla="*/ 784 h 847"/>
                <a:gd name="T2" fmla="*/ 53 w 757"/>
                <a:gd name="T3" fmla="*/ 847 h 847"/>
                <a:gd name="T4" fmla="*/ 56 w 757"/>
                <a:gd name="T5" fmla="*/ 844 h 847"/>
                <a:gd name="T6" fmla="*/ 36 w 757"/>
                <a:gd name="T7" fmla="*/ 733 h 847"/>
                <a:gd name="T8" fmla="*/ 46 w 757"/>
                <a:gd name="T9" fmla="*/ 596 h 847"/>
                <a:gd name="T10" fmla="*/ 97 w 757"/>
                <a:gd name="T11" fmla="*/ 526 h 847"/>
                <a:gd name="T12" fmla="*/ 98 w 757"/>
                <a:gd name="T13" fmla="*/ 528 h 847"/>
                <a:gd name="T14" fmla="*/ 79 w 757"/>
                <a:gd name="T15" fmla="*/ 552 h 847"/>
                <a:gd name="T16" fmla="*/ 60 w 757"/>
                <a:gd name="T17" fmla="*/ 613 h 847"/>
                <a:gd name="T18" fmla="*/ 77 w 757"/>
                <a:gd name="T19" fmla="*/ 614 h 847"/>
                <a:gd name="T20" fmla="*/ 134 w 757"/>
                <a:gd name="T21" fmla="*/ 635 h 847"/>
                <a:gd name="T22" fmla="*/ 244 w 757"/>
                <a:gd name="T23" fmla="*/ 624 h 847"/>
                <a:gd name="T24" fmla="*/ 327 w 757"/>
                <a:gd name="T25" fmla="*/ 571 h 847"/>
                <a:gd name="T26" fmla="*/ 414 w 757"/>
                <a:gd name="T27" fmla="*/ 492 h 847"/>
                <a:gd name="T28" fmla="*/ 511 w 757"/>
                <a:gd name="T29" fmla="*/ 450 h 847"/>
                <a:gd name="T30" fmla="*/ 610 w 757"/>
                <a:gd name="T31" fmla="*/ 466 h 847"/>
                <a:gd name="T32" fmla="*/ 618 w 757"/>
                <a:gd name="T33" fmla="*/ 466 h 847"/>
                <a:gd name="T34" fmla="*/ 581 w 757"/>
                <a:gd name="T35" fmla="*/ 431 h 847"/>
                <a:gd name="T36" fmla="*/ 494 w 757"/>
                <a:gd name="T37" fmla="*/ 410 h 847"/>
                <a:gd name="T38" fmla="*/ 378 w 757"/>
                <a:gd name="T39" fmla="*/ 452 h 847"/>
                <a:gd name="T40" fmla="*/ 475 w 757"/>
                <a:gd name="T41" fmla="*/ 292 h 847"/>
                <a:gd name="T42" fmla="*/ 541 w 757"/>
                <a:gd name="T43" fmla="*/ 177 h 847"/>
                <a:gd name="T44" fmla="*/ 569 w 757"/>
                <a:gd name="T45" fmla="*/ 154 h 847"/>
                <a:gd name="T46" fmla="*/ 568 w 757"/>
                <a:gd name="T47" fmla="*/ 151 h 847"/>
                <a:gd name="T48" fmla="*/ 483 w 757"/>
                <a:gd name="T49" fmla="*/ 166 h 847"/>
                <a:gd name="T50" fmla="*/ 538 w 757"/>
                <a:gd name="T51" fmla="*/ 124 h 847"/>
                <a:gd name="T52" fmla="*/ 626 w 757"/>
                <a:gd name="T53" fmla="*/ 84 h 847"/>
                <a:gd name="T54" fmla="*/ 757 w 757"/>
                <a:gd name="T55" fmla="*/ 85 h 847"/>
                <a:gd name="T56" fmla="*/ 730 w 757"/>
                <a:gd name="T57" fmla="*/ 62 h 847"/>
                <a:gd name="T58" fmla="*/ 640 w 757"/>
                <a:gd name="T59" fmla="*/ 8 h 847"/>
                <a:gd name="T60" fmla="*/ 534 w 757"/>
                <a:gd name="T61" fmla="*/ 7 h 847"/>
                <a:gd name="T62" fmla="*/ 507 w 757"/>
                <a:gd name="T63" fmla="*/ 20 h 847"/>
                <a:gd name="T64" fmla="*/ 556 w 757"/>
                <a:gd name="T65" fmla="*/ 31 h 847"/>
                <a:gd name="T66" fmla="*/ 597 w 757"/>
                <a:gd name="T67" fmla="*/ 56 h 847"/>
                <a:gd name="T68" fmla="*/ 471 w 757"/>
                <a:gd name="T69" fmla="*/ 109 h 847"/>
                <a:gd name="T70" fmla="*/ 374 w 757"/>
                <a:gd name="T71" fmla="*/ 200 h 847"/>
                <a:gd name="T72" fmla="*/ 305 w 757"/>
                <a:gd name="T73" fmla="*/ 322 h 847"/>
                <a:gd name="T74" fmla="*/ 333 w 757"/>
                <a:gd name="T75" fmla="*/ 301 h 847"/>
                <a:gd name="T76" fmla="*/ 444 w 757"/>
                <a:gd name="T77" fmla="*/ 228 h 847"/>
                <a:gd name="T78" fmla="*/ 440 w 757"/>
                <a:gd name="T79" fmla="*/ 246 h 847"/>
                <a:gd name="T80" fmla="*/ 376 w 757"/>
                <a:gd name="T81" fmla="*/ 387 h 847"/>
                <a:gd name="T82" fmla="*/ 280 w 757"/>
                <a:gd name="T83" fmla="*/ 514 h 847"/>
                <a:gd name="T84" fmla="*/ 164 w 757"/>
                <a:gd name="T85" fmla="*/ 580 h 847"/>
                <a:gd name="T86" fmla="*/ 105 w 757"/>
                <a:gd name="T87" fmla="*/ 569 h 847"/>
                <a:gd name="T88" fmla="*/ 110 w 757"/>
                <a:gd name="T89" fmla="*/ 568 h 847"/>
                <a:gd name="T90" fmla="*/ 211 w 757"/>
                <a:gd name="T91" fmla="*/ 494 h 847"/>
                <a:gd name="T92" fmla="*/ 244 w 757"/>
                <a:gd name="T93" fmla="*/ 414 h 847"/>
                <a:gd name="T94" fmla="*/ 240 w 757"/>
                <a:gd name="T95" fmla="*/ 412 h 847"/>
                <a:gd name="T96" fmla="*/ 195 w 757"/>
                <a:gd name="T97" fmla="*/ 459 h 847"/>
                <a:gd name="T98" fmla="*/ 100 w 757"/>
                <a:gd name="T99" fmla="*/ 487 h 847"/>
                <a:gd name="T100" fmla="*/ 30 w 757"/>
                <a:gd name="T101" fmla="*/ 538 h 847"/>
                <a:gd name="T102" fmla="*/ 0 w 757"/>
                <a:gd name="T103" fmla="*/ 664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7" h="847">
                  <a:moveTo>
                    <a:pt x="0" y="664"/>
                  </a:moveTo>
                  <a:lnTo>
                    <a:pt x="2" y="707"/>
                  </a:lnTo>
                  <a:lnTo>
                    <a:pt x="8" y="747"/>
                  </a:lnTo>
                  <a:lnTo>
                    <a:pt x="19" y="784"/>
                  </a:lnTo>
                  <a:lnTo>
                    <a:pt x="33" y="817"/>
                  </a:lnTo>
                  <a:lnTo>
                    <a:pt x="51" y="846"/>
                  </a:lnTo>
                  <a:lnTo>
                    <a:pt x="51" y="847"/>
                  </a:lnTo>
                  <a:lnTo>
                    <a:pt x="53" y="847"/>
                  </a:lnTo>
                  <a:lnTo>
                    <a:pt x="54" y="847"/>
                  </a:lnTo>
                  <a:lnTo>
                    <a:pt x="55" y="847"/>
                  </a:lnTo>
                  <a:lnTo>
                    <a:pt x="55" y="846"/>
                  </a:lnTo>
                  <a:lnTo>
                    <a:pt x="56" y="844"/>
                  </a:lnTo>
                  <a:lnTo>
                    <a:pt x="56" y="843"/>
                  </a:lnTo>
                  <a:lnTo>
                    <a:pt x="47" y="806"/>
                  </a:lnTo>
                  <a:lnTo>
                    <a:pt x="39" y="771"/>
                  </a:lnTo>
                  <a:lnTo>
                    <a:pt x="36" y="733"/>
                  </a:lnTo>
                  <a:lnTo>
                    <a:pt x="34" y="694"/>
                  </a:lnTo>
                  <a:lnTo>
                    <a:pt x="36" y="656"/>
                  </a:lnTo>
                  <a:lnTo>
                    <a:pt x="39" y="622"/>
                  </a:lnTo>
                  <a:lnTo>
                    <a:pt x="46" y="596"/>
                  </a:lnTo>
                  <a:lnTo>
                    <a:pt x="55" y="572"/>
                  </a:lnTo>
                  <a:lnTo>
                    <a:pt x="67" y="552"/>
                  </a:lnTo>
                  <a:lnTo>
                    <a:pt x="81" y="535"/>
                  </a:lnTo>
                  <a:lnTo>
                    <a:pt x="97" y="526"/>
                  </a:lnTo>
                  <a:lnTo>
                    <a:pt x="97" y="526"/>
                  </a:lnTo>
                  <a:lnTo>
                    <a:pt x="97" y="526"/>
                  </a:lnTo>
                  <a:lnTo>
                    <a:pt x="97" y="525"/>
                  </a:lnTo>
                  <a:lnTo>
                    <a:pt x="98" y="528"/>
                  </a:lnTo>
                  <a:lnTo>
                    <a:pt x="97" y="529"/>
                  </a:lnTo>
                  <a:lnTo>
                    <a:pt x="96" y="530"/>
                  </a:lnTo>
                  <a:lnTo>
                    <a:pt x="87" y="541"/>
                  </a:lnTo>
                  <a:lnTo>
                    <a:pt x="79" y="552"/>
                  </a:lnTo>
                  <a:lnTo>
                    <a:pt x="67" y="579"/>
                  </a:lnTo>
                  <a:lnTo>
                    <a:pt x="59" y="609"/>
                  </a:lnTo>
                  <a:lnTo>
                    <a:pt x="59" y="610"/>
                  </a:lnTo>
                  <a:lnTo>
                    <a:pt x="60" y="613"/>
                  </a:lnTo>
                  <a:lnTo>
                    <a:pt x="60" y="614"/>
                  </a:lnTo>
                  <a:lnTo>
                    <a:pt x="62" y="615"/>
                  </a:lnTo>
                  <a:lnTo>
                    <a:pt x="63" y="615"/>
                  </a:lnTo>
                  <a:lnTo>
                    <a:pt x="77" y="614"/>
                  </a:lnTo>
                  <a:lnTo>
                    <a:pt x="89" y="617"/>
                  </a:lnTo>
                  <a:lnTo>
                    <a:pt x="100" y="622"/>
                  </a:lnTo>
                  <a:lnTo>
                    <a:pt x="110" y="627"/>
                  </a:lnTo>
                  <a:lnTo>
                    <a:pt x="134" y="635"/>
                  </a:lnTo>
                  <a:lnTo>
                    <a:pt x="161" y="638"/>
                  </a:lnTo>
                  <a:lnTo>
                    <a:pt x="190" y="638"/>
                  </a:lnTo>
                  <a:lnTo>
                    <a:pt x="219" y="632"/>
                  </a:lnTo>
                  <a:lnTo>
                    <a:pt x="244" y="624"/>
                  </a:lnTo>
                  <a:lnTo>
                    <a:pt x="268" y="614"/>
                  </a:lnTo>
                  <a:lnTo>
                    <a:pt x="289" y="602"/>
                  </a:lnTo>
                  <a:lnTo>
                    <a:pt x="309" y="586"/>
                  </a:lnTo>
                  <a:lnTo>
                    <a:pt x="327" y="571"/>
                  </a:lnTo>
                  <a:lnTo>
                    <a:pt x="344" y="555"/>
                  </a:lnTo>
                  <a:lnTo>
                    <a:pt x="367" y="533"/>
                  </a:lnTo>
                  <a:lnTo>
                    <a:pt x="390" y="512"/>
                  </a:lnTo>
                  <a:lnTo>
                    <a:pt x="414" y="492"/>
                  </a:lnTo>
                  <a:lnTo>
                    <a:pt x="441" y="475"/>
                  </a:lnTo>
                  <a:lnTo>
                    <a:pt x="461" y="463"/>
                  </a:lnTo>
                  <a:lnTo>
                    <a:pt x="484" y="456"/>
                  </a:lnTo>
                  <a:lnTo>
                    <a:pt x="511" y="450"/>
                  </a:lnTo>
                  <a:lnTo>
                    <a:pt x="538" y="450"/>
                  </a:lnTo>
                  <a:lnTo>
                    <a:pt x="564" y="452"/>
                  </a:lnTo>
                  <a:lnTo>
                    <a:pt x="589" y="457"/>
                  </a:lnTo>
                  <a:lnTo>
                    <a:pt x="610" y="466"/>
                  </a:lnTo>
                  <a:lnTo>
                    <a:pt x="611" y="466"/>
                  </a:lnTo>
                  <a:lnTo>
                    <a:pt x="614" y="467"/>
                  </a:lnTo>
                  <a:lnTo>
                    <a:pt x="617" y="467"/>
                  </a:lnTo>
                  <a:lnTo>
                    <a:pt x="618" y="466"/>
                  </a:lnTo>
                  <a:lnTo>
                    <a:pt x="619" y="463"/>
                  </a:lnTo>
                  <a:lnTo>
                    <a:pt x="618" y="462"/>
                  </a:lnTo>
                  <a:lnTo>
                    <a:pt x="601" y="444"/>
                  </a:lnTo>
                  <a:lnTo>
                    <a:pt x="581" y="431"/>
                  </a:lnTo>
                  <a:lnTo>
                    <a:pt x="558" y="419"/>
                  </a:lnTo>
                  <a:lnTo>
                    <a:pt x="539" y="412"/>
                  </a:lnTo>
                  <a:lnTo>
                    <a:pt x="517" y="410"/>
                  </a:lnTo>
                  <a:lnTo>
                    <a:pt x="494" y="410"/>
                  </a:lnTo>
                  <a:lnTo>
                    <a:pt x="471" y="414"/>
                  </a:lnTo>
                  <a:lnTo>
                    <a:pt x="437" y="423"/>
                  </a:lnTo>
                  <a:lnTo>
                    <a:pt x="406" y="436"/>
                  </a:lnTo>
                  <a:lnTo>
                    <a:pt x="378" y="452"/>
                  </a:lnTo>
                  <a:lnTo>
                    <a:pt x="403" y="418"/>
                  </a:lnTo>
                  <a:lnTo>
                    <a:pt x="427" y="384"/>
                  </a:lnTo>
                  <a:lnTo>
                    <a:pt x="452" y="339"/>
                  </a:lnTo>
                  <a:lnTo>
                    <a:pt x="475" y="292"/>
                  </a:lnTo>
                  <a:lnTo>
                    <a:pt x="497" y="243"/>
                  </a:lnTo>
                  <a:lnTo>
                    <a:pt x="511" y="220"/>
                  </a:lnTo>
                  <a:lnTo>
                    <a:pt x="525" y="198"/>
                  </a:lnTo>
                  <a:lnTo>
                    <a:pt x="541" y="177"/>
                  </a:lnTo>
                  <a:lnTo>
                    <a:pt x="560" y="160"/>
                  </a:lnTo>
                  <a:lnTo>
                    <a:pt x="563" y="157"/>
                  </a:lnTo>
                  <a:lnTo>
                    <a:pt x="567" y="156"/>
                  </a:lnTo>
                  <a:lnTo>
                    <a:pt x="569" y="154"/>
                  </a:lnTo>
                  <a:lnTo>
                    <a:pt x="569" y="153"/>
                  </a:lnTo>
                  <a:lnTo>
                    <a:pt x="569" y="152"/>
                  </a:lnTo>
                  <a:lnTo>
                    <a:pt x="569" y="152"/>
                  </a:lnTo>
                  <a:lnTo>
                    <a:pt x="568" y="151"/>
                  </a:lnTo>
                  <a:lnTo>
                    <a:pt x="546" y="149"/>
                  </a:lnTo>
                  <a:lnTo>
                    <a:pt x="524" y="154"/>
                  </a:lnTo>
                  <a:lnTo>
                    <a:pt x="504" y="160"/>
                  </a:lnTo>
                  <a:lnTo>
                    <a:pt x="483" y="166"/>
                  </a:lnTo>
                  <a:lnTo>
                    <a:pt x="465" y="174"/>
                  </a:lnTo>
                  <a:lnTo>
                    <a:pt x="487" y="156"/>
                  </a:lnTo>
                  <a:lnTo>
                    <a:pt x="512" y="140"/>
                  </a:lnTo>
                  <a:lnTo>
                    <a:pt x="538" y="124"/>
                  </a:lnTo>
                  <a:lnTo>
                    <a:pt x="563" y="107"/>
                  </a:lnTo>
                  <a:lnTo>
                    <a:pt x="581" y="97"/>
                  </a:lnTo>
                  <a:lnTo>
                    <a:pt x="602" y="89"/>
                  </a:lnTo>
                  <a:lnTo>
                    <a:pt x="626" y="84"/>
                  </a:lnTo>
                  <a:lnTo>
                    <a:pt x="652" y="81"/>
                  </a:lnTo>
                  <a:lnTo>
                    <a:pt x="706" y="81"/>
                  </a:lnTo>
                  <a:lnTo>
                    <a:pt x="755" y="85"/>
                  </a:lnTo>
                  <a:lnTo>
                    <a:pt x="757" y="85"/>
                  </a:lnTo>
                  <a:lnTo>
                    <a:pt x="757" y="84"/>
                  </a:lnTo>
                  <a:lnTo>
                    <a:pt x="757" y="82"/>
                  </a:lnTo>
                  <a:lnTo>
                    <a:pt x="757" y="82"/>
                  </a:lnTo>
                  <a:lnTo>
                    <a:pt x="730" y="62"/>
                  </a:lnTo>
                  <a:lnTo>
                    <a:pt x="706" y="41"/>
                  </a:lnTo>
                  <a:lnTo>
                    <a:pt x="678" y="22"/>
                  </a:lnTo>
                  <a:lnTo>
                    <a:pt x="660" y="14"/>
                  </a:lnTo>
                  <a:lnTo>
                    <a:pt x="640" y="8"/>
                  </a:lnTo>
                  <a:lnTo>
                    <a:pt x="619" y="1"/>
                  </a:lnTo>
                  <a:lnTo>
                    <a:pt x="596" y="0"/>
                  </a:lnTo>
                  <a:lnTo>
                    <a:pt x="563" y="1"/>
                  </a:lnTo>
                  <a:lnTo>
                    <a:pt x="534" y="7"/>
                  </a:lnTo>
                  <a:lnTo>
                    <a:pt x="508" y="16"/>
                  </a:lnTo>
                  <a:lnTo>
                    <a:pt x="508" y="16"/>
                  </a:lnTo>
                  <a:lnTo>
                    <a:pt x="507" y="17"/>
                  </a:lnTo>
                  <a:lnTo>
                    <a:pt x="507" y="20"/>
                  </a:lnTo>
                  <a:lnTo>
                    <a:pt x="508" y="21"/>
                  </a:lnTo>
                  <a:lnTo>
                    <a:pt x="509" y="21"/>
                  </a:lnTo>
                  <a:lnTo>
                    <a:pt x="534" y="25"/>
                  </a:lnTo>
                  <a:lnTo>
                    <a:pt x="556" y="31"/>
                  </a:lnTo>
                  <a:lnTo>
                    <a:pt x="577" y="41"/>
                  </a:lnTo>
                  <a:lnTo>
                    <a:pt x="594" y="52"/>
                  </a:lnTo>
                  <a:lnTo>
                    <a:pt x="596" y="55"/>
                  </a:lnTo>
                  <a:lnTo>
                    <a:pt x="597" y="56"/>
                  </a:lnTo>
                  <a:lnTo>
                    <a:pt x="560" y="64"/>
                  </a:lnTo>
                  <a:lnTo>
                    <a:pt x="528" y="76"/>
                  </a:lnTo>
                  <a:lnTo>
                    <a:pt x="499" y="92"/>
                  </a:lnTo>
                  <a:lnTo>
                    <a:pt x="471" y="109"/>
                  </a:lnTo>
                  <a:lnTo>
                    <a:pt x="446" y="127"/>
                  </a:lnTo>
                  <a:lnTo>
                    <a:pt x="420" y="149"/>
                  </a:lnTo>
                  <a:lnTo>
                    <a:pt x="397" y="174"/>
                  </a:lnTo>
                  <a:lnTo>
                    <a:pt x="374" y="200"/>
                  </a:lnTo>
                  <a:lnTo>
                    <a:pt x="347" y="237"/>
                  </a:lnTo>
                  <a:lnTo>
                    <a:pt x="323" y="278"/>
                  </a:lnTo>
                  <a:lnTo>
                    <a:pt x="305" y="322"/>
                  </a:lnTo>
                  <a:lnTo>
                    <a:pt x="305" y="322"/>
                  </a:lnTo>
                  <a:lnTo>
                    <a:pt x="306" y="323"/>
                  </a:lnTo>
                  <a:lnTo>
                    <a:pt x="306" y="325"/>
                  </a:lnTo>
                  <a:lnTo>
                    <a:pt x="308" y="325"/>
                  </a:lnTo>
                  <a:lnTo>
                    <a:pt x="333" y="301"/>
                  </a:lnTo>
                  <a:lnTo>
                    <a:pt x="359" y="279"/>
                  </a:lnTo>
                  <a:lnTo>
                    <a:pt x="388" y="258"/>
                  </a:lnTo>
                  <a:lnTo>
                    <a:pt x="429" y="234"/>
                  </a:lnTo>
                  <a:lnTo>
                    <a:pt x="444" y="228"/>
                  </a:lnTo>
                  <a:lnTo>
                    <a:pt x="458" y="221"/>
                  </a:lnTo>
                  <a:lnTo>
                    <a:pt x="461" y="220"/>
                  </a:lnTo>
                  <a:lnTo>
                    <a:pt x="463" y="220"/>
                  </a:lnTo>
                  <a:lnTo>
                    <a:pt x="440" y="246"/>
                  </a:lnTo>
                  <a:lnTo>
                    <a:pt x="422" y="276"/>
                  </a:lnTo>
                  <a:lnTo>
                    <a:pt x="406" y="310"/>
                  </a:lnTo>
                  <a:lnTo>
                    <a:pt x="394" y="347"/>
                  </a:lnTo>
                  <a:lnTo>
                    <a:pt x="376" y="387"/>
                  </a:lnTo>
                  <a:lnTo>
                    <a:pt x="354" y="424"/>
                  </a:lnTo>
                  <a:lnTo>
                    <a:pt x="329" y="459"/>
                  </a:lnTo>
                  <a:lnTo>
                    <a:pt x="301" y="492"/>
                  </a:lnTo>
                  <a:lnTo>
                    <a:pt x="280" y="514"/>
                  </a:lnTo>
                  <a:lnTo>
                    <a:pt x="255" y="535"/>
                  </a:lnTo>
                  <a:lnTo>
                    <a:pt x="228" y="554"/>
                  </a:lnTo>
                  <a:lnTo>
                    <a:pt x="198" y="569"/>
                  </a:lnTo>
                  <a:lnTo>
                    <a:pt x="164" y="580"/>
                  </a:lnTo>
                  <a:lnTo>
                    <a:pt x="142" y="581"/>
                  </a:lnTo>
                  <a:lnTo>
                    <a:pt x="122" y="577"/>
                  </a:lnTo>
                  <a:lnTo>
                    <a:pt x="106" y="571"/>
                  </a:lnTo>
                  <a:lnTo>
                    <a:pt x="105" y="569"/>
                  </a:lnTo>
                  <a:lnTo>
                    <a:pt x="106" y="568"/>
                  </a:lnTo>
                  <a:lnTo>
                    <a:pt x="108" y="568"/>
                  </a:lnTo>
                  <a:lnTo>
                    <a:pt x="109" y="568"/>
                  </a:lnTo>
                  <a:lnTo>
                    <a:pt x="110" y="568"/>
                  </a:lnTo>
                  <a:lnTo>
                    <a:pt x="143" y="556"/>
                  </a:lnTo>
                  <a:lnTo>
                    <a:pt x="170" y="539"/>
                  </a:lnTo>
                  <a:lnTo>
                    <a:pt x="193" y="518"/>
                  </a:lnTo>
                  <a:lnTo>
                    <a:pt x="211" y="494"/>
                  </a:lnTo>
                  <a:lnTo>
                    <a:pt x="227" y="465"/>
                  </a:lnTo>
                  <a:lnTo>
                    <a:pt x="237" y="435"/>
                  </a:lnTo>
                  <a:lnTo>
                    <a:pt x="241" y="424"/>
                  </a:lnTo>
                  <a:lnTo>
                    <a:pt x="244" y="414"/>
                  </a:lnTo>
                  <a:lnTo>
                    <a:pt x="242" y="412"/>
                  </a:lnTo>
                  <a:lnTo>
                    <a:pt x="242" y="411"/>
                  </a:lnTo>
                  <a:lnTo>
                    <a:pt x="241" y="411"/>
                  </a:lnTo>
                  <a:lnTo>
                    <a:pt x="240" y="412"/>
                  </a:lnTo>
                  <a:lnTo>
                    <a:pt x="238" y="412"/>
                  </a:lnTo>
                  <a:lnTo>
                    <a:pt x="225" y="431"/>
                  </a:lnTo>
                  <a:lnTo>
                    <a:pt x="211" y="446"/>
                  </a:lnTo>
                  <a:lnTo>
                    <a:pt x="195" y="459"/>
                  </a:lnTo>
                  <a:lnTo>
                    <a:pt x="176" y="471"/>
                  </a:lnTo>
                  <a:lnTo>
                    <a:pt x="153" y="479"/>
                  </a:lnTo>
                  <a:lnTo>
                    <a:pt x="126" y="483"/>
                  </a:lnTo>
                  <a:lnTo>
                    <a:pt x="100" y="487"/>
                  </a:lnTo>
                  <a:lnTo>
                    <a:pt x="76" y="495"/>
                  </a:lnTo>
                  <a:lnTo>
                    <a:pt x="58" y="507"/>
                  </a:lnTo>
                  <a:lnTo>
                    <a:pt x="42" y="521"/>
                  </a:lnTo>
                  <a:lnTo>
                    <a:pt x="30" y="538"/>
                  </a:lnTo>
                  <a:lnTo>
                    <a:pt x="16" y="567"/>
                  </a:lnTo>
                  <a:lnTo>
                    <a:pt x="7" y="601"/>
                  </a:lnTo>
                  <a:lnTo>
                    <a:pt x="2" y="639"/>
                  </a:lnTo>
                  <a:lnTo>
                    <a:pt x="0" y="664"/>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92" name="组合 391"/>
            <p:cNvGrpSpPr/>
            <p:nvPr/>
          </p:nvGrpSpPr>
          <p:grpSpPr>
            <a:xfrm>
              <a:off x="1101726" y="1588"/>
              <a:ext cx="1819275" cy="3738562"/>
              <a:chOff x="2992438" y="1588"/>
              <a:chExt cx="1819275" cy="3738562"/>
            </a:xfrm>
            <a:grpFill/>
          </p:grpSpPr>
          <p:sp>
            <p:nvSpPr>
              <p:cNvPr id="393" name="Freeform 131"/>
              <p:cNvSpPr>
                <a:spLocks/>
              </p:cNvSpPr>
              <p:nvPr/>
            </p:nvSpPr>
            <p:spPr bwMode="auto">
              <a:xfrm>
                <a:off x="3592513" y="939800"/>
                <a:ext cx="552450" cy="392113"/>
              </a:xfrm>
              <a:custGeom>
                <a:avLst/>
                <a:gdLst>
                  <a:gd name="T0" fmla="*/ 8 w 348"/>
                  <a:gd name="T1" fmla="*/ 197 h 247"/>
                  <a:gd name="T2" fmla="*/ 29 w 348"/>
                  <a:gd name="T3" fmla="*/ 245 h 247"/>
                  <a:gd name="T4" fmla="*/ 32 w 348"/>
                  <a:gd name="T5" fmla="*/ 246 h 247"/>
                  <a:gd name="T6" fmla="*/ 34 w 348"/>
                  <a:gd name="T7" fmla="*/ 246 h 247"/>
                  <a:gd name="T8" fmla="*/ 41 w 348"/>
                  <a:gd name="T9" fmla="*/ 207 h 247"/>
                  <a:gd name="T10" fmla="*/ 70 w 348"/>
                  <a:gd name="T11" fmla="*/ 141 h 247"/>
                  <a:gd name="T12" fmla="*/ 87 w 348"/>
                  <a:gd name="T13" fmla="*/ 129 h 247"/>
                  <a:gd name="T14" fmla="*/ 84 w 348"/>
                  <a:gd name="T15" fmla="*/ 171 h 247"/>
                  <a:gd name="T16" fmla="*/ 88 w 348"/>
                  <a:gd name="T17" fmla="*/ 193 h 247"/>
                  <a:gd name="T18" fmla="*/ 90 w 348"/>
                  <a:gd name="T19" fmla="*/ 193 h 247"/>
                  <a:gd name="T20" fmla="*/ 96 w 348"/>
                  <a:gd name="T21" fmla="*/ 166 h 247"/>
                  <a:gd name="T22" fmla="*/ 118 w 348"/>
                  <a:gd name="T23" fmla="*/ 119 h 247"/>
                  <a:gd name="T24" fmla="*/ 148 w 348"/>
                  <a:gd name="T25" fmla="*/ 82 h 247"/>
                  <a:gd name="T26" fmla="*/ 191 w 348"/>
                  <a:gd name="T27" fmla="*/ 49 h 247"/>
                  <a:gd name="T28" fmla="*/ 217 w 348"/>
                  <a:gd name="T29" fmla="*/ 38 h 247"/>
                  <a:gd name="T30" fmla="*/ 215 w 348"/>
                  <a:gd name="T31" fmla="*/ 42 h 247"/>
                  <a:gd name="T32" fmla="*/ 211 w 348"/>
                  <a:gd name="T33" fmla="*/ 46 h 247"/>
                  <a:gd name="T34" fmla="*/ 196 w 348"/>
                  <a:gd name="T35" fmla="*/ 65 h 247"/>
                  <a:gd name="T36" fmla="*/ 177 w 348"/>
                  <a:gd name="T37" fmla="*/ 107 h 247"/>
                  <a:gd name="T38" fmla="*/ 169 w 348"/>
                  <a:gd name="T39" fmla="*/ 157 h 247"/>
                  <a:gd name="T40" fmla="*/ 169 w 348"/>
                  <a:gd name="T41" fmla="*/ 161 h 247"/>
                  <a:gd name="T42" fmla="*/ 172 w 348"/>
                  <a:gd name="T43" fmla="*/ 163 h 247"/>
                  <a:gd name="T44" fmla="*/ 189 w 348"/>
                  <a:gd name="T45" fmla="*/ 136 h 247"/>
                  <a:gd name="T46" fmla="*/ 221 w 348"/>
                  <a:gd name="T47" fmla="*/ 85 h 247"/>
                  <a:gd name="T48" fmla="*/ 253 w 348"/>
                  <a:gd name="T49" fmla="*/ 59 h 247"/>
                  <a:gd name="T50" fmla="*/ 295 w 348"/>
                  <a:gd name="T51" fmla="*/ 40 h 247"/>
                  <a:gd name="T52" fmla="*/ 346 w 348"/>
                  <a:gd name="T53" fmla="*/ 39 h 247"/>
                  <a:gd name="T54" fmla="*/ 348 w 348"/>
                  <a:gd name="T55" fmla="*/ 38 h 247"/>
                  <a:gd name="T56" fmla="*/ 347 w 348"/>
                  <a:gd name="T57" fmla="*/ 35 h 247"/>
                  <a:gd name="T58" fmla="*/ 314 w 348"/>
                  <a:gd name="T59" fmla="*/ 14 h 247"/>
                  <a:gd name="T60" fmla="*/ 274 w 348"/>
                  <a:gd name="T61" fmla="*/ 1 h 247"/>
                  <a:gd name="T62" fmla="*/ 223 w 348"/>
                  <a:gd name="T63" fmla="*/ 4 h 247"/>
                  <a:gd name="T64" fmla="*/ 190 w 348"/>
                  <a:gd name="T65" fmla="*/ 13 h 247"/>
                  <a:gd name="T66" fmla="*/ 164 w 348"/>
                  <a:gd name="T67" fmla="*/ 26 h 247"/>
                  <a:gd name="T68" fmla="*/ 89 w 348"/>
                  <a:gd name="T69" fmla="*/ 76 h 247"/>
                  <a:gd name="T70" fmla="*/ 28 w 348"/>
                  <a:gd name="T71" fmla="*/ 13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8" h="247">
                    <a:moveTo>
                      <a:pt x="0" y="170"/>
                    </a:moveTo>
                    <a:lnTo>
                      <a:pt x="8" y="197"/>
                    </a:lnTo>
                    <a:lnTo>
                      <a:pt x="17" y="222"/>
                    </a:lnTo>
                    <a:lnTo>
                      <a:pt x="29" y="245"/>
                    </a:lnTo>
                    <a:lnTo>
                      <a:pt x="29" y="246"/>
                    </a:lnTo>
                    <a:lnTo>
                      <a:pt x="32" y="246"/>
                    </a:lnTo>
                    <a:lnTo>
                      <a:pt x="33" y="247"/>
                    </a:lnTo>
                    <a:lnTo>
                      <a:pt x="34" y="246"/>
                    </a:lnTo>
                    <a:lnTo>
                      <a:pt x="34" y="245"/>
                    </a:lnTo>
                    <a:lnTo>
                      <a:pt x="41" y="207"/>
                    </a:lnTo>
                    <a:lnTo>
                      <a:pt x="53" y="173"/>
                    </a:lnTo>
                    <a:lnTo>
                      <a:pt x="70" y="141"/>
                    </a:lnTo>
                    <a:lnTo>
                      <a:pt x="90" y="112"/>
                    </a:lnTo>
                    <a:lnTo>
                      <a:pt x="87" y="129"/>
                    </a:lnTo>
                    <a:lnTo>
                      <a:pt x="84" y="150"/>
                    </a:lnTo>
                    <a:lnTo>
                      <a:pt x="84" y="171"/>
                    </a:lnTo>
                    <a:lnTo>
                      <a:pt x="87" y="193"/>
                    </a:lnTo>
                    <a:lnTo>
                      <a:pt x="88" y="193"/>
                    </a:lnTo>
                    <a:lnTo>
                      <a:pt x="89" y="193"/>
                    </a:lnTo>
                    <a:lnTo>
                      <a:pt x="90" y="193"/>
                    </a:lnTo>
                    <a:lnTo>
                      <a:pt x="90" y="193"/>
                    </a:lnTo>
                    <a:lnTo>
                      <a:pt x="96" y="166"/>
                    </a:lnTo>
                    <a:lnTo>
                      <a:pt x="105" y="141"/>
                    </a:lnTo>
                    <a:lnTo>
                      <a:pt x="118" y="119"/>
                    </a:lnTo>
                    <a:lnTo>
                      <a:pt x="132" y="101"/>
                    </a:lnTo>
                    <a:lnTo>
                      <a:pt x="148" y="82"/>
                    </a:lnTo>
                    <a:lnTo>
                      <a:pt x="169" y="65"/>
                    </a:lnTo>
                    <a:lnTo>
                      <a:pt x="191" y="49"/>
                    </a:lnTo>
                    <a:lnTo>
                      <a:pt x="217" y="36"/>
                    </a:lnTo>
                    <a:lnTo>
                      <a:pt x="217" y="38"/>
                    </a:lnTo>
                    <a:lnTo>
                      <a:pt x="216" y="39"/>
                    </a:lnTo>
                    <a:lnTo>
                      <a:pt x="215" y="42"/>
                    </a:lnTo>
                    <a:lnTo>
                      <a:pt x="212" y="44"/>
                    </a:lnTo>
                    <a:lnTo>
                      <a:pt x="211" y="46"/>
                    </a:lnTo>
                    <a:lnTo>
                      <a:pt x="210" y="47"/>
                    </a:lnTo>
                    <a:lnTo>
                      <a:pt x="196" y="65"/>
                    </a:lnTo>
                    <a:lnTo>
                      <a:pt x="185" y="85"/>
                    </a:lnTo>
                    <a:lnTo>
                      <a:pt x="177" y="107"/>
                    </a:lnTo>
                    <a:lnTo>
                      <a:pt x="172" y="131"/>
                    </a:lnTo>
                    <a:lnTo>
                      <a:pt x="169" y="157"/>
                    </a:lnTo>
                    <a:lnTo>
                      <a:pt x="169" y="158"/>
                    </a:lnTo>
                    <a:lnTo>
                      <a:pt x="169" y="161"/>
                    </a:lnTo>
                    <a:lnTo>
                      <a:pt x="170" y="162"/>
                    </a:lnTo>
                    <a:lnTo>
                      <a:pt x="172" y="163"/>
                    </a:lnTo>
                    <a:lnTo>
                      <a:pt x="176" y="163"/>
                    </a:lnTo>
                    <a:lnTo>
                      <a:pt x="189" y="136"/>
                    </a:lnTo>
                    <a:lnTo>
                      <a:pt x="203" y="110"/>
                    </a:lnTo>
                    <a:lnTo>
                      <a:pt x="221" y="85"/>
                    </a:lnTo>
                    <a:lnTo>
                      <a:pt x="236" y="70"/>
                    </a:lnTo>
                    <a:lnTo>
                      <a:pt x="253" y="59"/>
                    </a:lnTo>
                    <a:lnTo>
                      <a:pt x="272" y="48"/>
                    </a:lnTo>
                    <a:lnTo>
                      <a:pt x="295" y="40"/>
                    </a:lnTo>
                    <a:lnTo>
                      <a:pt x="319" y="38"/>
                    </a:lnTo>
                    <a:lnTo>
                      <a:pt x="346" y="39"/>
                    </a:lnTo>
                    <a:lnTo>
                      <a:pt x="347" y="39"/>
                    </a:lnTo>
                    <a:lnTo>
                      <a:pt x="348" y="38"/>
                    </a:lnTo>
                    <a:lnTo>
                      <a:pt x="348" y="36"/>
                    </a:lnTo>
                    <a:lnTo>
                      <a:pt x="347" y="35"/>
                    </a:lnTo>
                    <a:lnTo>
                      <a:pt x="333" y="23"/>
                    </a:lnTo>
                    <a:lnTo>
                      <a:pt x="314" y="14"/>
                    </a:lnTo>
                    <a:lnTo>
                      <a:pt x="295" y="6"/>
                    </a:lnTo>
                    <a:lnTo>
                      <a:pt x="274" y="1"/>
                    </a:lnTo>
                    <a:lnTo>
                      <a:pt x="249" y="0"/>
                    </a:lnTo>
                    <a:lnTo>
                      <a:pt x="223" y="4"/>
                    </a:lnTo>
                    <a:lnTo>
                      <a:pt x="206" y="6"/>
                    </a:lnTo>
                    <a:lnTo>
                      <a:pt x="190" y="13"/>
                    </a:lnTo>
                    <a:lnTo>
                      <a:pt x="177" y="19"/>
                    </a:lnTo>
                    <a:lnTo>
                      <a:pt x="164" y="26"/>
                    </a:lnTo>
                    <a:lnTo>
                      <a:pt x="124" y="49"/>
                    </a:lnTo>
                    <a:lnTo>
                      <a:pt x="89" y="76"/>
                    </a:lnTo>
                    <a:lnTo>
                      <a:pt x="56" y="104"/>
                    </a:lnTo>
                    <a:lnTo>
                      <a:pt x="28" y="136"/>
                    </a:lnTo>
                    <a:lnTo>
                      <a:pt x="0" y="170"/>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94" name="组合 393"/>
              <p:cNvGrpSpPr/>
              <p:nvPr/>
            </p:nvGrpSpPr>
            <p:grpSpPr>
              <a:xfrm>
                <a:off x="2992438" y="1588"/>
                <a:ext cx="1819275" cy="3738562"/>
                <a:chOff x="2992438" y="1588"/>
                <a:chExt cx="1819275" cy="3738562"/>
              </a:xfrm>
              <a:grpFill/>
            </p:grpSpPr>
            <p:sp>
              <p:nvSpPr>
                <p:cNvPr id="395" name="Freeform 123"/>
                <p:cNvSpPr>
                  <a:spLocks/>
                </p:cNvSpPr>
                <p:nvPr/>
              </p:nvSpPr>
              <p:spPr bwMode="auto">
                <a:xfrm>
                  <a:off x="3068638" y="1588"/>
                  <a:ext cx="592138" cy="1182688"/>
                </a:xfrm>
                <a:custGeom>
                  <a:avLst/>
                  <a:gdLst>
                    <a:gd name="T0" fmla="*/ 4 w 373"/>
                    <a:gd name="T1" fmla="*/ 591 h 745"/>
                    <a:gd name="T2" fmla="*/ 12 w 373"/>
                    <a:gd name="T3" fmla="*/ 654 h 745"/>
                    <a:gd name="T4" fmla="*/ 17 w 373"/>
                    <a:gd name="T5" fmla="*/ 740 h 745"/>
                    <a:gd name="T6" fmla="*/ 20 w 373"/>
                    <a:gd name="T7" fmla="*/ 744 h 745"/>
                    <a:gd name="T8" fmla="*/ 31 w 373"/>
                    <a:gd name="T9" fmla="*/ 723 h 745"/>
                    <a:gd name="T10" fmla="*/ 80 w 373"/>
                    <a:gd name="T11" fmla="*/ 639 h 745"/>
                    <a:gd name="T12" fmla="*/ 157 w 373"/>
                    <a:gd name="T13" fmla="*/ 566 h 745"/>
                    <a:gd name="T14" fmla="*/ 216 w 373"/>
                    <a:gd name="T15" fmla="*/ 476 h 745"/>
                    <a:gd name="T16" fmla="*/ 278 w 373"/>
                    <a:gd name="T17" fmla="*/ 377 h 745"/>
                    <a:gd name="T18" fmla="*/ 282 w 373"/>
                    <a:gd name="T19" fmla="*/ 347 h 745"/>
                    <a:gd name="T20" fmla="*/ 260 w 373"/>
                    <a:gd name="T21" fmla="*/ 359 h 745"/>
                    <a:gd name="T22" fmla="*/ 253 w 373"/>
                    <a:gd name="T23" fmla="*/ 290 h 745"/>
                    <a:gd name="T24" fmla="*/ 295 w 373"/>
                    <a:gd name="T25" fmla="*/ 199 h 745"/>
                    <a:gd name="T26" fmla="*/ 362 w 373"/>
                    <a:gd name="T27" fmla="*/ 144 h 745"/>
                    <a:gd name="T28" fmla="*/ 372 w 373"/>
                    <a:gd name="T29" fmla="*/ 139 h 745"/>
                    <a:gd name="T30" fmla="*/ 373 w 373"/>
                    <a:gd name="T31" fmla="*/ 134 h 745"/>
                    <a:gd name="T32" fmla="*/ 363 w 373"/>
                    <a:gd name="T33" fmla="*/ 134 h 745"/>
                    <a:gd name="T34" fmla="*/ 326 w 373"/>
                    <a:gd name="T35" fmla="*/ 143 h 745"/>
                    <a:gd name="T36" fmla="*/ 232 w 373"/>
                    <a:gd name="T37" fmla="*/ 161 h 745"/>
                    <a:gd name="T38" fmla="*/ 208 w 373"/>
                    <a:gd name="T39" fmla="*/ 161 h 745"/>
                    <a:gd name="T40" fmla="*/ 227 w 373"/>
                    <a:gd name="T41" fmla="*/ 93 h 745"/>
                    <a:gd name="T42" fmla="*/ 284 w 373"/>
                    <a:gd name="T43" fmla="*/ 23 h 745"/>
                    <a:gd name="T44" fmla="*/ 311 w 373"/>
                    <a:gd name="T45" fmla="*/ 2 h 745"/>
                    <a:gd name="T46" fmla="*/ 307 w 373"/>
                    <a:gd name="T47" fmla="*/ 0 h 745"/>
                    <a:gd name="T48" fmla="*/ 201 w 373"/>
                    <a:gd name="T49" fmla="*/ 49 h 745"/>
                    <a:gd name="T50" fmla="*/ 130 w 373"/>
                    <a:gd name="T51" fmla="*/ 125 h 745"/>
                    <a:gd name="T52" fmla="*/ 106 w 373"/>
                    <a:gd name="T53" fmla="*/ 203 h 745"/>
                    <a:gd name="T54" fmla="*/ 108 w 373"/>
                    <a:gd name="T55" fmla="*/ 212 h 745"/>
                    <a:gd name="T56" fmla="*/ 118 w 373"/>
                    <a:gd name="T57" fmla="*/ 194 h 745"/>
                    <a:gd name="T58" fmla="*/ 173 w 373"/>
                    <a:gd name="T59" fmla="*/ 122 h 745"/>
                    <a:gd name="T60" fmla="*/ 165 w 373"/>
                    <a:gd name="T61" fmla="*/ 218 h 745"/>
                    <a:gd name="T62" fmla="*/ 168 w 373"/>
                    <a:gd name="T63" fmla="*/ 220 h 745"/>
                    <a:gd name="T64" fmla="*/ 236 w 373"/>
                    <a:gd name="T65" fmla="*/ 199 h 745"/>
                    <a:gd name="T66" fmla="*/ 249 w 373"/>
                    <a:gd name="T67" fmla="*/ 195 h 745"/>
                    <a:gd name="T68" fmla="*/ 197 w 373"/>
                    <a:gd name="T69" fmla="*/ 313 h 745"/>
                    <a:gd name="T70" fmla="*/ 160 w 373"/>
                    <a:gd name="T71" fmla="*/ 422 h 745"/>
                    <a:gd name="T72" fmla="*/ 157 w 373"/>
                    <a:gd name="T73" fmla="*/ 430 h 745"/>
                    <a:gd name="T74" fmla="*/ 178 w 373"/>
                    <a:gd name="T75" fmla="*/ 424 h 745"/>
                    <a:gd name="T76" fmla="*/ 214 w 373"/>
                    <a:gd name="T77" fmla="*/ 411 h 745"/>
                    <a:gd name="T78" fmla="*/ 157 w 373"/>
                    <a:gd name="T79" fmla="*/ 502 h 745"/>
                    <a:gd name="T80" fmla="*/ 62 w 373"/>
                    <a:gd name="T81" fmla="*/ 557 h 745"/>
                    <a:gd name="T82" fmla="*/ 61 w 373"/>
                    <a:gd name="T83" fmla="*/ 551 h 745"/>
                    <a:gd name="T84" fmla="*/ 65 w 373"/>
                    <a:gd name="T85" fmla="*/ 477 h 745"/>
                    <a:gd name="T86" fmla="*/ 99 w 373"/>
                    <a:gd name="T87" fmla="*/ 390 h 745"/>
                    <a:gd name="T88" fmla="*/ 140 w 373"/>
                    <a:gd name="T89" fmla="*/ 342 h 745"/>
                    <a:gd name="T90" fmla="*/ 144 w 373"/>
                    <a:gd name="T91" fmla="*/ 335 h 745"/>
                    <a:gd name="T92" fmla="*/ 116 w 373"/>
                    <a:gd name="T93" fmla="*/ 351 h 745"/>
                    <a:gd name="T94" fmla="*/ 50 w 373"/>
                    <a:gd name="T95" fmla="*/ 414 h 745"/>
                    <a:gd name="T96" fmla="*/ 8 w 373"/>
                    <a:gd name="T97" fmla="*/ 507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3" h="745">
                      <a:moveTo>
                        <a:pt x="2" y="546"/>
                      </a:moveTo>
                      <a:lnTo>
                        <a:pt x="0" y="568"/>
                      </a:lnTo>
                      <a:lnTo>
                        <a:pt x="4" y="591"/>
                      </a:lnTo>
                      <a:lnTo>
                        <a:pt x="10" y="610"/>
                      </a:lnTo>
                      <a:lnTo>
                        <a:pt x="17" y="629"/>
                      </a:lnTo>
                      <a:lnTo>
                        <a:pt x="12" y="654"/>
                      </a:lnTo>
                      <a:lnTo>
                        <a:pt x="10" y="682"/>
                      </a:lnTo>
                      <a:lnTo>
                        <a:pt x="12" y="711"/>
                      </a:lnTo>
                      <a:lnTo>
                        <a:pt x="17" y="740"/>
                      </a:lnTo>
                      <a:lnTo>
                        <a:pt x="19" y="741"/>
                      </a:lnTo>
                      <a:lnTo>
                        <a:pt x="19" y="743"/>
                      </a:lnTo>
                      <a:lnTo>
                        <a:pt x="20" y="744"/>
                      </a:lnTo>
                      <a:lnTo>
                        <a:pt x="21" y="745"/>
                      </a:lnTo>
                      <a:lnTo>
                        <a:pt x="23" y="744"/>
                      </a:lnTo>
                      <a:lnTo>
                        <a:pt x="31" y="723"/>
                      </a:lnTo>
                      <a:lnTo>
                        <a:pt x="40" y="701"/>
                      </a:lnTo>
                      <a:lnTo>
                        <a:pt x="58" y="668"/>
                      </a:lnTo>
                      <a:lnTo>
                        <a:pt x="80" y="639"/>
                      </a:lnTo>
                      <a:lnTo>
                        <a:pt x="106" y="613"/>
                      </a:lnTo>
                      <a:lnTo>
                        <a:pt x="137" y="593"/>
                      </a:lnTo>
                      <a:lnTo>
                        <a:pt x="157" y="566"/>
                      </a:lnTo>
                      <a:lnTo>
                        <a:pt x="176" y="538"/>
                      </a:lnTo>
                      <a:lnTo>
                        <a:pt x="194" y="511"/>
                      </a:lnTo>
                      <a:lnTo>
                        <a:pt x="216" y="476"/>
                      </a:lnTo>
                      <a:lnTo>
                        <a:pt x="240" y="441"/>
                      </a:lnTo>
                      <a:lnTo>
                        <a:pt x="262" y="407"/>
                      </a:lnTo>
                      <a:lnTo>
                        <a:pt x="278" y="377"/>
                      </a:lnTo>
                      <a:lnTo>
                        <a:pt x="292" y="347"/>
                      </a:lnTo>
                      <a:lnTo>
                        <a:pt x="287" y="346"/>
                      </a:lnTo>
                      <a:lnTo>
                        <a:pt x="282" y="347"/>
                      </a:lnTo>
                      <a:lnTo>
                        <a:pt x="277" y="350"/>
                      </a:lnTo>
                      <a:lnTo>
                        <a:pt x="273" y="351"/>
                      </a:lnTo>
                      <a:lnTo>
                        <a:pt x="260" y="359"/>
                      </a:lnTo>
                      <a:lnTo>
                        <a:pt x="246" y="368"/>
                      </a:lnTo>
                      <a:lnTo>
                        <a:pt x="246" y="326"/>
                      </a:lnTo>
                      <a:lnTo>
                        <a:pt x="253" y="290"/>
                      </a:lnTo>
                      <a:lnTo>
                        <a:pt x="263" y="256"/>
                      </a:lnTo>
                      <a:lnTo>
                        <a:pt x="277" y="225"/>
                      </a:lnTo>
                      <a:lnTo>
                        <a:pt x="295" y="199"/>
                      </a:lnTo>
                      <a:lnTo>
                        <a:pt x="316" y="176"/>
                      </a:lnTo>
                      <a:lnTo>
                        <a:pt x="338" y="159"/>
                      </a:lnTo>
                      <a:lnTo>
                        <a:pt x="362" y="144"/>
                      </a:lnTo>
                      <a:lnTo>
                        <a:pt x="366" y="143"/>
                      </a:lnTo>
                      <a:lnTo>
                        <a:pt x="369" y="140"/>
                      </a:lnTo>
                      <a:lnTo>
                        <a:pt x="372" y="139"/>
                      </a:lnTo>
                      <a:lnTo>
                        <a:pt x="373" y="138"/>
                      </a:lnTo>
                      <a:lnTo>
                        <a:pt x="373" y="136"/>
                      </a:lnTo>
                      <a:lnTo>
                        <a:pt x="373" y="134"/>
                      </a:lnTo>
                      <a:lnTo>
                        <a:pt x="371" y="134"/>
                      </a:lnTo>
                      <a:lnTo>
                        <a:pt x="367" y="133"/>
                      </a:lnTo>
                      <a:lnTo>
                        <a:pt x="363" y="134"/>
                      </a:lnTo>
                      <a:lnTo>
                        <a:pt x="359" y="134"/>
                      </a:lnTo>
                      <a:lnTo>
                        <a:pt x="356" y="135"/>
                      </a:lnTo>
                      <a:lnTo>
                        <a:pt x="326" y="143"/>
                      </a:lnTo>
                      <a:lnTo>
                        <a:pt x="296" y="151"/>
                      </a:lnTo>
                      <a:lnTo>
                        <a:pt x="265" y="157"/>
                      </a:lnTo>
                      <a:lnTo>
                        <a:pt x="232" y="161"/>
                      </a:lnTo>
                      <a:lnTo>
                        <a:pt x="211" y="163"/>
                      </a:lnTo>
                      <a:lnTo>
                        <a:pt x="210" y="163"/>
                      </a:lnTo>
                      <a:lnTo>
                        <a:pt x="208" y="161"/>
                      </a:lnTo>
                      <a:lnTo>
                        <a:pt x="208" y="159"/>
                      </a:lnTo>
                      <a:lnTo>
                        <a:pt x="215" y="125"/>
                      </a:lnTo>
                      <a:lnTo>
                        <a:pt x="227" y="93"/>
                      </a:lnTo>
                      <a:lnTo>
                        <a:pt x="243" y="67"/>
                      </a:lnTo>
                      <a:lnTo>
                        <a:pt x="262" y="44"/>
                      </a:lnTo>
                      <a:lnTo>
                        <a:pt x="284" y="23"/>
                      </a:lnTo>
                      <a:lnTo>
                        <a:pt x="309" y="4"/>
                      </a:lnTo>
                      <a:lnTo>
                        <a:pt x="311" y="3"/>
                      </a:lnTo>
                      <a:lnTo>
                        <a:pt x="311" y="2"/>
                      </a:lnTo>
                      <a:lnTo>
                        <a:pt x="309" y="0"/>
                      </a:lnTo>
                      <a:lnTo>
                        <a:pt x="308" y="0"/>
                      </a:lnTo>
                      <a:lnTo>
                        <a:pt x="307" y="0"/>
                      </a:lnTo>
                      <a:lnTo>
                        <a:pt x="269" y="15"/>
                      </a:lnTo>
                      <a:lnTo>
                        <a:pt x="233" y="30"/>
                      </a:lnTo>
                      <a:lnTo>
                        <a:pt x="201" y="49"/>
                      </a:lnTo>
                      <a:lnTo>
                        <a:pt x="172" y="72"/>
                      </a:lnTo>
                      <a:lnTo>
                        <a:pt x="148" y="97"/>
                      </a:lnTo>
                      <a:lnTo>
                        <a:pt x="130" y="125"/>
                      </a:lnTo>
                      <a:lnTo>
                        <a:pt x="117" y="157"/>
                      </a:lnTo>
                      <a:lnTo>
                        <a:pt x="108" y="194"/>
                      </a:lnTo>
                      <a:lnTo>
                        <a:pt x="106" y="203"/>
                      </a:lnTo>
                      <a:lnTo>
                        <a:pt x="105" y="211"/>
                      </a:lnTo>
                      <a:lnTo>
                        <a:pt x="106" y="212"/>
                      </a:lnTo>
                      <a:lnTo>
                        <a:pt x="108" y="212"/>
                      </a:lnTo>
                      <a:lnTo>
                        <a:pt x="109" y="212"/>
                      </a:lnTo>
                      <a:lnTo>
                        <a:pt x="109" y="212"/>
                      </a:lnTo>
                      <a:lnTo>
                        <a:pt x="118" y="194"/>
                      </a:lnTo>
                      <a:lnTo>
                        <a:pt x="129" y="177"/>
                      </a:lnTo>
                      <a:lnTo>
                        <a:pt x="140" y="160"/>
                      </a:lnTo>
                      <a:lnTo>
                        <a:pt x="173" y="122"/>
                      </a:lnTo>
                      <a:lnTo>
                        <a:pt x="168" y="152"/>
                      </a:lnTo>
                      <a:lnTo>
                        <a:pt x="164" y="185"/>
                      </a:lnTo>
                      <a:lnTo>
                        <a:pt x="165" y="218"/>
                      </a:lnTo>
                      <a:lnTo>
                        <a:pt x="165" y="219"/>
                      </a:lnTo>
                      <a:lnTo>
                        <a:pt x="167" y="220"/>
                      </a:lnTo>
                      <a:lnTo>
                        <a:pt x="168" y="220"/>
                      </a:lnTo>
                      <a:lnTo>
                        <a:pt x="189" y="211"/>
                      </a:lnTo>
                      <a:lnTo>
                        <a:pt x="211" y="206"/>
                      </a:lnTo>
                      <a:lnTo>
                        <a:pt x="236" y="199"/>
                      </a:lnTo>
                      <a:lnTo>
                        <a:pt x="240" y="198"/>
                      </a:lnTo>
                      <a:lnTo>
                        <a:pt x="244" y="197"/>
                      </a:lnTo>
                      <a:lnTo>
                        <a:pt x="249" y="195"/>
                      </a:lnTo>
                      <a:lnTo>
                        <a:pt x="229" y="233"/>
                      </a:lnTo>
                      <a:lnTo>
                        <a:pt x="212" y="273"/>
                      </a:lnTo>
                      <a:lnTo>
                        <a:pt x="197" y="313"/>
                      </a:lnTo>
                      <a:lnTo>
                        <a:pt x="165" y="410"/>
                      </a:lnTo>
                      <a:lnTo>
                        <a:pt x="163" y="415"/>
                      </a:lnTo>
                      <a:lnTo>
                        <a:pt x="160" y="422"/>
                      </a:lnTo>
                      <a:lnTo>
                        <a:pt x="157" y="427"/>
                      </a:lnTo>
                      <a:lnTo>
                        <a:pt x="156" y="428"/>
                      </a:lnTo>
                      <a:lnTo>
                        <a:pt x="157" y="430"/>
                      </a:lnTo>
                      <a:lnTo>
                        <a:pt x="157" y="431"/>
                      </a:lnTo>
                      <a:lnTo>
                        <a:pt x="160" y="431"/>
                      </a:lnTo>
                      <a:lnTo>
                        <a:pt x="178" y="424"/>
                      </a:lnTo>
                      <a:lnTo>
                        <a:pt x="197" y="419"/>
                      </a:lnTo>
                      <a:lnTo>
                        <a:pt x="206" y="415"/>
                      </a:lnTo>
                      <a:lnTo>
                        <a:pt x="214" y="411"/>
                      </a:lnTo>
                      <a:lnTo>
                        <a:pt x="199" y="444"/>
                      </a:lnTo>
                      <a:lnTo>
                        <a:pt x="180" y="474"/>
                      </a:lnTo>
                      <a:lnTo>
                        <a:pt x="157" y="502"/>
                      </a:lnTo>
                      <a:lnTo>
                        <a:pt x="76" y="549"/>
                      </a:lnTo>
                      <a:lnTo>
                        <a:pt x="70" y="553"/>
                      </a:lnTo>
                      <a:lnTo>
                        <a:pt x="62" y="557"/>
                      </a:lnTo>
                      <a:lnTo>
                        <a:pt x="61" y="555"/>
                      </a:lnTo>
                      <a:lnTo>
                        <a:pt x="61" y="554"/>
                      </a:lnTo>
                      <a:lnTo>
                        <a:pt x="61" y="551"/>
                      </a:lnTo>
                      <a:lnTo>
                        <a:pt x="59" y="550"/>
                      </a:lnTo>
                      <a:lnTo>
                        <a:pt x="59" y="511"/>
                      </a:lnTo>
                      <a:lnTo>
                        <a:pt x="65" y="477"/>
                      </a:lnTo>
                      <a:lnTo>
                        <a:pt x="72" y="445"/>
                      </a:lnTo>
                      <a:lnTo>
                        <a:pt x="84" y="417"/>
                      </a:lnTo>
                      <a:lnTo>
                        <a:pt x="99" y="390"/>
                      </a:lnTo>
                      <a:lnTo>
                        <a:pt x="117" y="368"/>
                      </a:lnTo>
                      <a:lnTo>
                        <a:pt x="137" y="347"/>
                      </a:lnTo>
                      <a:lnTo>
                        <a:pt x="140" y="342"/>
                      </a:lnTo>
                      <a:lnTo>
                        <a:pt x="144" y="338"/>
                      </a:lnTo>
                      <a:lnTo>
                        <a:pt x="146" y="337"/>
                      </a:lnTo>
                      <a:lnTo>
                        <a:pt x="144" y="335"/>
                      </a:lnTo>
                      <a:lnTo>
                        <a:pt x="143" y="334"/>
                      </a:lnTo>
                      <a:lnTo>
                        <a:pt x="142" y="334"/>
                      </a:lnTo>
                      <a:lnTo>
                        <a:pt x="116" y="351"/>
                      </a:lnTo>
                      <a:lnTo>
                        <a:pt x="92" y="369"/>
                      </a:lnTo>
                      <a:lnTo>
                        <a:pt x="70" y="390"/>
                      </a:lnTo>
                      <a:lnTo>
                        <a:pt x="50" y="414"/>
                      </a:lnTo>
                      <a:lnTo>
                        <a:pt x="34" y="440"/>
                      </a:lnTo>
                      <a:lnTo>
                        <a:pt x="20" y="472"/>
                      </a:lnTo>
                      <a:lnTo>
                        <a:pt x="8" y="507"/>
                      </a:lnTo>
                      <a:lnTo>
                        <a:pt x="2" y="546"/>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6" name="Freeform 124"/>
                <p:cNvSpPr>
                  <a:spLocks/>
                </p:cNvSpPr>
                <p:nvPr/>
              </p:nvSpPr>
              <p:spPr bwMode="auto">
                <a:xfrm>
                  <a:off x="3490913" y="58738"/>
                  <a:ext cx="1320800" cy="457200"/>
                </a:xfrm>
                <a:custGeom>
                  <a:avLst/>
                  <a:gdLst>
                    <a:gd name="T0" fmla="*/ 1 w 832"/>
                    <a:gd name="T1" fmla="*/ 286 h 288"/>
                    <a:gd name="T2" fmla="*/ 4 w 832"/>
                    <a:gd name="T3" fmla="*/ 286 h 288"/>
                    <a:gd name="T4" fmla="*/ 69 w 832"/>
                    <a:gd name="T5" fmla="*/ 222 h 288"/>
                    <a:gd name="T6" fmla="*/ 158 w 832"/>
                    <a:gd name="T7" fmla="*/ 162 h 288"/>
                    <a:gd name="T8" fmla="*/ 281 w 832"/>
                    <a:gd name="T9" fmla="*/ 132 h 288"/>
                    <a:gd name="T10" fmla="*/ 281 w 832"/>
                    <a:gd name="T11" fmla="*/ 127 h 288"/>
                    <a:gd name="T12" fmla="*/ 283 w 832"/>
                    <a:gd name="T13" fmla="*/ 82 h 288"/>
                    <a:gd name="T14" fmla="*/ 369 w 832"/>
                    <a:gd name="T15" fmla="*/ 51 h 288"/>
                    <a:gd name="T16" fmla="*/ 445 w 832"/>
                    <a:gd name="T17" fmla="*/ 65 h 288"/>
                    <a:gd name="T18" fmla="*/ 505 w 832"/>
                    <a:gd name="T19" fmla="*/ 102 h 288"/>
                    <a:gd name="T20" fmla="*/ 571 w 832"/>
                    <a:gd name="T21" fmla="*/ 167 h 288"/>
                    <a:gd name="T22" fmla="*/ 632 w 832"/>
                    <a:gd name="T23" fmla="*/ 205 h 288"/>
                    <a:gd name="T24" fmla="*/ 551 w 832"/>
                    <a:gd name="T25" fmla="*/ 229 h 288"/>
                    <a:gd name="T26" fmla="*/ 512 w 832"/>
                    <a:gd name="T27" fmla="*/ 259 h 288"/>
                    <a:gd name="T28" fmla="*/ 512 w 832"/>
                    <a:gd name="T29" fmla="*/ 263 h 288"/>
                    <a:gd name="T30" fmla="*/ 577 w 832"/>
                    <a:gd name="T31" fmla="*/ 267 h 288"/>
                    <a:gd name="T32" fmla="*/ 653 w 832"/>
                    <a:gd name="T33" fmla="*/ 250 h 288"/>
                    <a:gd name="T34" fmla="*/ 716 w 832"/>
                    <a:gd name="T35" fmla="*/ 216 h 288"/>
                    <a:gd name="T36" fmla="*/ 801 w 832"/>
                    <a:gd name="T37" fmla="*/ 201 h 288"/>
                    <a:gd name="T38" fmla="*/ 831 w 832"/>
                    <a:gd name="T39" fmla="*/ 205 h 288"/>
                    <a:gd name="T40" fmla="*/ 831 w 832"/>
                    <a:gd name="T41" fmla="*/ 200 h 288"/>
                    <a:gd name="T42" fmla="*/ 822 w 832"/>
                    <a:gd name="T43" fmla="*/ 196 h 288"/>
                    <a:gd name="T44" fmla="*/ 760 w 832"/>
                    <a:gd name="T45" fmla="*/ 157 h 288"/>
                    <a:gd name="T46" fmla="*/ 631 w 832"/>
                    <a:gd name="T47" fmla="*/ 114 h 288"/>
                    <a:gd name="T48" fmla="*/ 629 w 832"/>
                    <a:gd name="T49" fmla="*/ 117 h 288"/>
                    <a:gd name="T50" fmla="*/ 669 w 832"/>
                    <a:gd name="T51" fmla="*/ 161 h 288"/>
                    <a:gd name="T52" fmla="*/ 646 w 832"/>
                    <a:gd name="T53" fmla="*/ 158 h 288"/>
                    <a:gd name="T54" fmla="*/ 572 w 832"/>
                    <a:gd name="T55" fmla="*/ 112 h 288"/>
                    <a:gd name="T56" fmla="*/ 543 w 832"/>
                    <a:gd name="T57" fmla="*/ 85 h 288"/>
                    <a:gd name="T58" fmla="*/ 539 w 832"/>
                    <a:gd name="T59" fmla="*/ 80 h 288"/>
                    <a:gd name="T60" fmla="*/ 531 w 832"/>
                    <a:gd name="T61" fmla="*/ 73 h 288"/>
                    <a:gd name="T62" fmla="*/ 521 w 832"/>
                    <a:gd name="T63" fmla="*/ 65 h 288"/>
                    <a:gd name="T64" fmla="*/ 514 w 832"/>
                    <a:gd name="T65" fmla="*/ 60 h 288"/>
                    <a:gd name="T66" fmla="*/ 509 w 832"/>
                    <a:gd name="T67" fmla="*/ 53 h 288"/>
                    <a:gd name="T68" fmla="*/ 504 w 832"/>
                    <a:gd name="T69" fmla="*/ 52 h 288"/>
                    <a:gd name="T70" fmla="*/ 503 w 832"/>
                    <a:gd name="T71" fmla="*/ 51 h 288"/>
                    <a:gd name="T72" fmla="*/ 500 w 832"/>
                    <a:gd name="T73" fmla="*/ 48 h 288"/>
                    <a:gd name="T74" fmla="*/ 471 w 832"/>
                    <a:gd name="T75" fmla="*/ 27 h 288"/>
                    <a:gd name="T76" fmla="*/ 466 w 832"/>
                    <a:gd name="T77" fmla="*/ 27 h 288"/>
                    <a:gd name="T78" fmla="*/ 465 w 832"/>
                    <a:gd name="T79" fmla="*/ 25 h 288"/>
                    <a:gd name="T80" fmla="*/ 394 w 832"/>
                    <a:gd name="T81" fmla="*/ 4 h 288"/>
                    <a:gd name="T82" fmla="*/ 271 w 832"/>
                    <a:gd name="T83" fmla="*/ 8 h 288"/>
                    <a:gd name="T84" fmla="*/ 177 w 832"/>
                    <a:gd name="T85" fmla="*/ 40 h 288"/>
                    <a:gd name="T86" fmla="*/ 118 w 832"/>
                    <a:gd name="T87" fmla="*/ 72 h 288"/>
                    <a:gd name="T88" fmla="*/ 109 w 832"/>
                    <a:gd name="T89" fmla="*/ 78 h 288"/>
                    <a:gd name="T90" fmla="*/ 110 w 832"/>
                    <a:gd name="T91" fmla="*/ 82 h 288"/>
                    <a:gd name="T92" fmla="*/ 203 w 832"/>
                    <a:gd name="T93" fmla="*/ 90 h 288"/>
                    <a:gd name="T94" fmla="*/ 202 w 832"/>
                    <a:gd name="T95" fmla="*/ 91 h 288"/>
                    <a:gd name="T96" fmla="*/ 128 w 832"/>
                    <a:gd name="T97" fmla="*/ 127 h 288"/>
                    <a:gd name="T98" fmla="*/ 45 w 832"/>
                    <a:gd name="T99" fmla="*/ 205 h 288"/>
                    <a:gd name="T100" fmla="*/ 4 w 832"/>
                    <a:gd name="T101" fmla="*/ 276 h 288"/>
                    <a:gd name="T102" fmla="*/ 0 w 832"/>
                    <a:gd name="T103" fmla="*/ 28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32" h="288">
                      <a:moveTo>
                        <a:pt x="0" y="284"/>
                      </a:moveTo>
                      <a:lnTo>
                        <a:pt x="0" y="285"/>
                      </a:lnTo>
                      <a:lnTo>
                        <a:pt x="1" y="286"/>
                      </a:lnTo>
                      <a:lnTo>
                        <a:pt x="3" y="288"/>
                      </a:lnTo>
                      <a:lnTo>
                        <a:pt x="4" y="288"/>
                      </a:lnTo>
                      <a:lnTo>
                        <a:pt x="4" y="286"/>
                      </a:lnTo>
                      <a:lnTo>
                        <a:pt x="24" y="264"/>
                      </a:lnTo>
                      <a:lnTo>
                        <a:pt x="45" y="242"/>
                      </a:lnTo>
                      <a:lnTo>
                        <a:pt x="69" y="222"/>
                      </a:lnTo>
                      <a:lnTo>
                        <a:pt x="96" y="199"/>
                      </a:lnTo>
                      <a:lnTo>
                        <a:pt x="126" y="179"/>
                      </a:lnTo>
                      <a:lnTo>
                        <a:pt x="158" y="162"/>
                      </a:lnTo>
                      <a:lnTo>
                        <a:pt x="195" y="149"/>
                      </a:lnTo>
                      <a:lnTo>
                        <a:pt x="237" y="138"/>
                      </a:lnTo>
                      <a:lnTo>
                        <a:pt x="281" y="132"/>
                      </a:lnTo>
                      <a:lnTo>
                        <a:pt x="281" y="129"/>
                      </a:lnTo>
                      <a:lnTo>
                        <a:pt x="281" y="128"/>
                      </a:lnTo>
                      <a:lnTo>
                        <a:pt x="281" y="127"/>
                      </a:lnTo>
                      <a:lnTo>
                        <a:pt x="268" y="114"/>
                      </a:lnTo>
                      <a:lnTo>
                        <a:pt x="257" y="99"/>
                      </a:lnTo>
                      <a:lnTo>
                        <a:pt x="283" y="82"/>
                      </a:lnTo>
                      <a:lnTo>
                        <a:pt x="311" y="69"/>
                      </a:lnTo>
                      <a:lnTo>
                        <a:pt x="342" y="57"/>
                      </a:lnTo>
                      <a:lnTo>
                        <a:pt x="369" y="51"/>
                      </a:lnTo>
                      <a:lnTo>
                        <a:pt x="397" y="51"/>
                      </a:lnTo>
                      <a:lnTo>
                        <a:pt x="421" y="56"/>
                      </a:lnTo>
                      <a:lnTo>
                        <a:pt x="445" y="65"/>
                      </a:lnTo>
                      <a:lnTo>
                        <a:pt x="466" y="76"/>
                      </a:lnTo>
                      <a:lnTo>
                        <a:pt x="486" y="89"/>
                      </a:lnTo>
                      <a:lnTo>
                        <a:pt x="505" y="102"/>
                      </a:lnTo>
                      <a:lnTo>
                        <a:pt x="529" y="123"/>
                      </a:lnTo>
                      <a:lnTo>
                        <a:pt x="550" y="145"/>
                      </a:lnTo>
                      <a:lnTo>
                        <a:pt x="571" y="167"/>
                      </a:lnTo>
                      <a:lnTo>
                        <a:pt x="589" y="182"/>
                      </a:lnTo>
                      <a:lnTo>
                        <a:pt x="610" y="195"/>
                      </a:lnTo>
                      <a:lnTo>
                        <a:pt x="632" y="205"/>
                      </a:lnTo>
                      <a:lnTo>
                        <a:pt x="602" y="210"/>
                      </a:lnTo>
                      <a:lnTo>
                        <a:pt x="575" y="218"/>
                      </a:lnTo>
                      <a:lnTo>
                        <a:pt x="551" y="229"/>
                      </a:lnTo>
                      <a:lnTo>
                        <a:pt x="530" y="242"/>
                      </a:lnTo>
                      <a:lnTo>
                        <a:pt x="512" y="258"/>
                      </a:lnTo>
                      <a:lnTo>
                        <a:pt x="512" y="259"/>
                      </a:lnTo>
                      <a:lnTo>
                        <a:pt x="510" y="260"/>
                      </a:lnTo>
                      <a:lnTo>
                        <a:pt x="510" y="261"/>
                      </a:lnTo>
                      <a:lnTo>
                        <a:pt x="512" y="263"/>
                      </a:lnTo>
                      <a:lnTo>
                        <a:pt x="514" y="263"/>
                      </a:lnTo>
                      <a:lnTo>
                        <a:pt x="547" y="263"/>
                      </a:lnTo>
                      <a:lnTo>
                        <a:pt x="577" y="267"/>
                      </a:lnTo>
                      <a:lnTo>
                        <a:pt x="605" y="264"/>
                      </a:lnTo>
                      <a:lnTo>
                        <a:pt x="631" y="259"/>
                      </a:lnTo>
                      <a:lnTo>
                        <a:pt x="653" y="250"/>
                      </a:lnTo>
                      <a:lnTo>
                        <a:pt x="674" y="238"/>
                      </a:lnTo>
                      <a:lnTo>
                        <a:pt x="695" y="227"/>
                      </a:lnTo>
                      <a:lnTo>
                        <a:pt x="716" y="216"/>
                      </a:lnTo>
                      <a:lnTo>
                        <a:pt x="742" y="206"/>
                      </a:lnTo>
                      <a:lnTo>
                        <a:pt x="771" y="201"/>
                      </a:lnTo>
                      <a:lnTo>
                        <a:pt x="801" y="201"/>
                      </a:lnTo>
                      <a:lnTo>
                        <a:pt x="830" y="206"/>
                      </a:lnTo>
                      <a:lnTo>
                        <a:pt x="830" y="206"/>
                      </a:lnTo>
                      <a:lnTo>
                        <a:pt x="831" y="205"/>
                      </a:lnTo>
                      <a:lnTo>
                        <a:pt x="832" y="204"/>
                      </a:lnTo>
                      <a:lnTo>
                        <a:pt x="832" y="201"/>
                      </a:lnTo>
                      <a:lnTo>
                        <a:pt x="831" y="200"/>
                      </a:lnTo>
                      <a:lnTo>
                        <a:pt x="828" y="197"/>
                      </a:lnTo>
                      <a:lnTo>
                        <a:pt x="826" y="197"/>
                      </a:lnTo>
                      <a:lnTo>
                        <a:pt x="822" y="196"/>
                      </a:lnTo>
                      <a:lnTo>
                        <a:pt x="818" y="196"/>
                      </a:lnTo>
                      <a:lnTo>
                        <a:pt x="789" y="176"/>
                      </a:lnTo>
                      <a:lnTo>
                        <a:pt x="760" y="157"/>
                      </a:lnTo>
                      <a:lnTo>
                        <a:pt x="721" y="138"/>
                      </a:lnTo>
                      <a:lnTo>
                        <a:pt x="678" y="124"/>
                      </a:lnTo>
                      <a:lnTo>
                        <a:pt x="631" y="114"/>
                      </a:lnTo>
                      <a:lnTo>
                        <a:pt x="631" y="115"/>
                      </a:lnTo>
                      <a:lnTo>
                        <a:pt x="629" y="116"/>
                      </a:lnTo>
                      <a:lnTo>
                        <a:pt x="629" y="117"/>
                      </a:lnTo>
                      <a:lnTo>
                        <a:pt x="631" y="119"/>
                      </a:lnTo>
                      <a:lnTo>
                        <a:pt x="648" y="141"/>
                      </a:lnTo>
                      <a:lnTo>
                        <a:pt x="669" y="161"/>
                      </a:lnTo>
                      <a:lnTo>
                        <a:pt x="660" y="162"/>
                      </a:lnTo>
                      <a:lnTo>
                        <a:pt x="653" y="161"/>
                      </a:lnTo>
                      <a:lnTo>
                        <a:pt x="646" y="158"/>
                      </a:lnTo>
                      <a:lnTo>
                        <a:pt x="618" y="146"/>
                      </a:lnTo>
                      <a:lnTo>
                        <a:pt x="594" y="131"/>
                      </a:lnTo>
                      <a:lnTo>
                        <a:pt x="572" y="112"/>
                      </a:lnTo>
                      <a:lnTo>
                        <a:pt x="551" y="91"/>
                      </a:lnTo>
                      <a:lnTo>
                        <a:pt x="547" y="89"/>
                      </a:lnTo>
                      <a:lnTo>
                        <a:pt x="543" y="85"/>
                      </a:lnTo>
                      <a:lnTo>
                        <a:pt x="539" y="82"/>
                      </a:lnTo>
                      <a:lnTo>
                        <a:pt x="539" y="81"/>
                      </a:lnTo>
                      <a:lnTo>
                        <a:pt x="539" y="80"/>
                      </a:lnTo>
                      <a:lnTo>
                        <a:pt x="537" y="80"/>
                      </a:lnTo>
                      <a:lnTo>
                        <a:pt x="534" y="76"/>
                      </a:lnTo>
                      <a:lnTo>
                        <a:pt x="531" y="73"/>
                      </a:lnTo>
                      <a:lnTo>
                        <a:pt x="527" y="69"/>
                      </a:lnTo>
                      <a:lnTo>
                        <a:pt x="523" y="66"/>
                      </a:lnTo>
                      <a:lnTo>
                        <a:pt x="521" y="65"/>
                      </a:lnTo>
                      <a:lnTo>
                        <a:pt x="518" y="64"/>
                      </a:lnTo>
                      <a:lnTo>
                        <a:pt x="516" y="62"/>
                      </a:lnTo>
                      <a:lnTo>
                        <a:pt x="514" y="60"/>
                      </a:lnTo>
                      <a:lnTo>
                        <a:pt x="513" y="57"/>
                      </a:lnTo>
                      <a:lnTo>
                        <a:pt x="512" y="56"/>
                      </a:lnTo>
                      <a:lnTo>
                        <a:pt x="509" y="53"/>
                      </a:lnTo>
                      <a:lnTo>
                        <a:pt x="506" y="53"/>
                      </a:lnTo>
                      <a:lnTo>
                        <a:pt x="505" y="53"/>
                      </a:lnTo>
                      <a:lnTo>
                        <a:pt x="504" y="52"/>
                      </a:lnTo>
                      <a:lnTo>
                        <a:pt x="504" y="51"/>
                      </a:lnTo>
                      <a:lnTo>
                        <a:pt x="504" y="49"/>
                      </a:lnTo>
                      <a:lnTo>
                        <a:pt x="503" y="51"/>
                      </a:lnTo>
                      <a:lnTo>
                        <a:pt x="501" y="49"/>
                      </a:lnTo>
                      <a:lnTo>
                        <a:pt x="501" y="49"/>
                      </a:lnTo>
                      <a:lnTo>
                        <a:pt x="500" y="48"/>
                      </a:lnTo>
                      <a:lnTo>
                        <a:pt x="500" y="47"/>
                      </a:lnTo>
                      <a:lnTo>
                        <a:pt x="484" y="38"/>
                      </a:lnTo>
                      <a:lnTo>
                        <a:pt x="471" y="27"/>
                      </a:lnTo>
                      <a:lnTo>
                        <a:pt x="470" y="27"/>
                      </a:lnTo>
                      <a:lnTo>
                        <a:pt x="467" y="27"/>
                      </a:lnTo>
                      <a:lnTo>
                        <a:pt x="466" y="27"/>
                      </a:lnTo>
                      <a:lnTo>
                        <a:pt x="466" y="26"/>
                      </a:lnTo>
                      <a:lnTo>
                        <a:pt x="466" y="25"/>
                      </a:lnTo>
                      <a:lnTo>
                        <a:pt x="465" y="25"/>
                      </a:lnTo>
                      <a:lnTo>
                        <a:pt x="465" y="25"/>
                      </a:lnTo>
                      <a:lnTo>
                        <a:pt x="431" y="11"/>
                      </a:lnTo>
                      <a:lnTo>
                        <a:pt x="394" y="4"/>
                      </a:lnTo>
                      <a:lnTo>
                        <a:pt x="353" y="0"/>
                      </a:lnTo>
                      <a:lnTo>
                        <a:pt x="308" y="2"/>
                      </a:lnTo>
                      <a:lnTo>
                        <a:pt x="271" y="8"/>
                      </a:lnTo>
                      <a:lnTo>
                        <a:pt x="237" y="15"/>
                      </a:lnTo>
                      <a:lnTo>
                        <a:pt x="206" y="27"/>
                      </a:lnTo>
                      <a:lnTo>
                        <a:pt x="177" y="40"/>
                      </a:lnTo>
                      <a:lnTo>
                        <a:pt x="149" y="55"/>
                      </a:lnTo>
                      <a:lnTo>
                        <a:pt x="123" y="69"/>
                      </a:lnTo>
                      <a:lnTo>
                        <a:pt x="118" y="72"/>
                      </a:lnTo>
                      <a:lnTo>
                        <a:pt x="113" y="74"/>
                      </a:lnTo>
                      <a:lnTo>
                        <a:pt x="110" y="76"/>
                      </a:lnTo>
                      <a:lnTo>
                        <a:pt x="109" y="78"/>
                      </a:lnTo>
                      <a:lnTo>
                        <a:pt x="107" y="80"/>
                      </a:lnTo>
                      <a:lnTo>
                        <a:pt x="109" y="81"/>
                      </a:lnTo>
                      <a:lnTo>
                        <a:pt x="110" y="82"/>
                      </a:lnTo>
                      <a:lnTo>
                        <a:pt x="143" y="80"/>
                      </a:lnTo>
                      <a:lnTo>
                        <a:pt x="174" y="83"/>
                      </a:lnTo>
                      <a:lnTo>
                        <a:pt x="203" y="90"/>
                      </a:lnTo>
                      <a:lnTo>
                        <a:pt x="203" y="91"/>
                      </a:lnTo>
                      <a:lnTo>
                        <a:pt x="203" y="91"/>
                      </a:lnTo>
                      <a:lnTo>
                        <a:pt x="202" y="91"/>
                      </a:lnTo>
                      <a:lnTo>
                        <a:pt x="202" y="91"/>
                      </a:lnTo>
                      <a:lnTo>
                        <a:pt x="162" y="107"/>
                      </a:lnTo>
                      <a:lnTo>
                        <a:pt x="128" y="127"/>
                      </a:lnTo>
                      <a:lnTo>
                        <a:pt x="97" y="150"/>
                      </a:lnTo>
                      <a:lnTo>
                        <a:pt x="71" y="176"/>
                      </a:lnTo>
                      <a:lnTo>
                        <a:pt x="45" y="205"/>
                      </a:lnTo>
                      <a:lnTo>
                        <a:pt x="22" y="238"/>
                      </a:lnTo>
                      <a:lnTo>
                        <a:pt x="5" y="275"/>
                      </a:lnTo>
                      <a:lnTo>
                        <a:pt x="4" y="276"/>
                      </a:lnTo>
                      <a:lnTo>
                        <a:pt x="3" y="278"/>
                      </a:lnTo>
                      <a:lnTo>
                        <a:pt x="1" y="281"/>
                      </a:lnTo>
                      <a:lnTo>
                        <a:pt x="0" y="284"/>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7" name="Freeform 125"/>
                <p:cNvSpPr>
                  <a:spLocks/>
                </p:cNvSpPr>
                <p:nvPr/>
              </p:nvSpPr>
              <p:spPr bwMode="auto">
                <a:xfrm>
                  <a:off x="3181351" y="1681163"/>
                  <a:ext cx="482600" cy="808038"/>
                </a:xfrm>
                <a:custGeom>
                  <a:avLst/>
                  <a:gdLst>
                    <a:gd name="T0" fmla="*/ 1 w 304"/>
                    <a:gd name="T1" fmla="*/ 220 h 509"/>
                    <a:gd name="T2" fmla="*/ 17 w 304"/>
                    <a:gd name="T3" fmla="*/ 264 h 509"/>
                    <a:gd name="T4" fmla="*/ 41 w 304"/>
                    <a:gd name="T5" fmla="*/ 299 h 509"/>
                    <a:gd name="T6" fmla="*/ 76 w 304"/>
                    <a:gd name="T7" fmla="*/ 351 h 509"/>
                    <a:gd name="T8" fmla="*/ 102 w 304"/>
                    <a:gd name="T9" fmla="*/ 414 h 509"/>
                    <a:gd name="T10" fmla="*/ 122 w 304"/>
                    <a:gd name="T11" fmla="*/ 480 h 509"/>
                    <a:gd name="T12" fmla="*/ 135 w 304"/>
                    <a:gd name="T13" fmla="*/ 509 h 509"/>
                    <a:gd name="T14" fmla="*/ 139 w 304"/>
                    <a:gd name="T15" fmla="*/ 509 h 509"/>
                    <a:gd name="T16" fmla="*/ 139 w 304"/>
                    <a:gd name="T17" fmla="*/ 508 h 509"/>
                    <a:gd name="T18" fmla="*/ 131 w 304"/>
                    <a:gd name="T19" fmla="*/ 457 h 509"/>
                    <a:gd name="T20" fmla="*/ 137 w 304"/>
                    <a:gd name="T21" fmla="*/ 406 h 509"/>
                    <a:gd name="T22" fmla="*/ 153 w 304"/>
                    <a:gd name="T23" fmla="*/ 365 h 509"/>
                    <a:gd name="T24" fmla="*/ 177 w 304"/>
                    <a:gd name="T25" fmla="*/ 330 h 509"/>
                    <a:gd name="T26" fmla="*/ 208 w 304"/>
                    <a:gd name="T27" fmla="*/ 304 h 509"/>
                    <a:gd name="T28" fmla="*/ 237 w 304"/>
                    <a:gd name="T29" fmla="*/ 291 h 509"/>
                    <a:gd name="T30" fmla="*/ 240 w 304"/>
                    <a:gd name="T31" fmla="*/ 333 h 509"/>
                    <a:gd name="T32" fmla="*/ 251 w 304"/>
                    <a:gd name="T33" fmla="*/ 365 h 509"/>
                    <a:gd name="T34" fmla="*/ 300 w 304"/>
                    <a:gd name="T35" fmla="*/ 416 h 509"/>
                    <a:gd name="T36" fmla="*/ 302 w 304"/>
                    <a:gd name="T37" fmla="*/ 416 h 509"/>
                    <a:gd name="T38" fmla="*/ 304 w 304"/>
                    <a:gd name="T39" fmla="*/ 414 h 509"/>
                    <a:gd name="T40" fmla="*/ 281 w 304"/>
                    <a:gd name="T41" fmla="*/ 355 h 509"/>
                    <a:gd name="T42" fmla="*/ 274 w 304"/>
                    <a:gd name="T43" fmla="*/ 280 h 509"/>
                    <a:gd name="T44" fmla="*/ 275 w 304"/>
                    <a:gd name="T45" fmla="*/ 219 h 509"/>
                    <a:gd name="T46" fmla="*/ 274 w 304"/>
                    <a:gd name="T47" fmla="*/ 217 h 509"/>
                    <a:gd name="T48" fmla="*/ 238 w 304"/>
                    <a:gd name="T49" fmla="*/ 227 h 509"/>
                    <a:gd name="T50" fmla="*/ 182 w 304"/>
                    <a:gd name="T51" fmla="*/ 255 h 509"/>
                    <a:gd name="T52" fmla="*/ 139 w 304"/>
                    <a:gd name="T53" fmla="*/ 296 h 509"/>
                    <a:gd name="T54" fmla="*/ 120 w 304"/>
                    <a:gd name="T55" fmla="*/ 330 h 509"/>
                    <a:gd name="T56" fmla="*/ 106 w 304"/>
                    <a:gd name="T57" fmla="*/ 325 h 509"/>
                    <a:gd name="T58" fmla="*/ 79 w 304"/>
                    <a:gd name="T59" fmla="*/ 280 h 509"/>
                    <a:gd name="T60" fmla="*/ 85 w 304"/>
                    <a:gd name="T61" fmla="*/ 249 h 509"/>
                    <a:gd name="T62" fmla="*/ 118 w 304"/>
                    <a:gd name="T63" fmla="*/ 219 h 509"/>
                    <a:gd name="T64" fmla="*/ 144 w 304"/>
                    <a:gd name="T65" fmla="*/ 177 h 509"/>
                    <a:gd name="T66" fmla="*/ 165 w 304"/>
                    <a:gd name="T67" fmla="*/ 114 h 509"/>
                    <a:gd name="T68" fmla="*/ 165 w 304"/>
                    <a:gd name="T69" fmla="*/ 76 h 509"/>
                    <a:gd name="T70" fmla="*/ 154 w 304"/>
                    <a:gd name="T71" fmla="*/ 25 h 509"/>
                    <a:gd name="T72" fmla="*/ 145 w 304"/>
                    <a:gd name="T73" fmla="*/ 1 h 509"/>
                    <a:gd name="T74" fmla="*/ 135 w 304"/>
                    <a:gd name="T75" fmla="*/ 76 h 509"/>
                    <a:gd name="T76" fmla="*/ 115 w 304"/>
                    <a:gd name="T77" fmla="*/ 143 h 509"/>
                    <a:gd name="T78" fmla="*/ 80 w 304"/>
                    <a:gd name="T79" fmla="*/ 186 h 509"/>
                    <a:gd name="T80" fmla="*/ 30 w 304"/>
                    <a:gd name="T81" fmla="*/ 217 h 509"/>
                    <a:gd name="T82" fmla="*/ 29 w 304"/>
                    <a:gd name="T83" fmla="*/ 213 h 509"/>
                    <a:gd name="T84" fmla="*/ 29 w 304"/>
                    <a:gd name="T85" fmla="*/ 210 h 509"/>
                    <a:gd name="T86" fmla="*/ 38 w 304"/>
                    <a:gd name="T87" fmla="*/ 161 h 509"/>
                    <a:gd name="T88" fmla="*/ 52 w 304"/>
                    <a:gd name="T89" fmla="*/ 117 h 509"/>
                    <a:gd name="T90" fmla="*/ 54 w 304"/>
                    <a:gd name="T91" fmla="*/ 114 h 509"/>
                    <a:gd name="T92" fmla="*/ 54 w 304"/>
                    <a:gd name="T93" fmla="*/ 110 h 509"/>
                    <a:gd name="T94" fmla="*/ 52 w 304"/>
                    <a:gd name="T95" fmla="*/ 109 h 509"/>
                    <a:gd name="T96" fmla="*/ 29 w 304"/>
                    <a:gd name="T97" fmla="*/ 122 h 509"/>
                    <a:gd name="T98" fmla="*/ 14 w 304"/>
                    <a:gd name="T99" fmla="*/ 143 h 509"/>
                    <a:gd name="T100" fmla="*/ 3 w 304"/>
                    <a:gd name="T101" fmla="*/ 174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4" h="509">
                      <a:moveTo>
                        <a:pt x="0" y="192"/>
                      </a:moveTo>
                      <a:lnTo>
                        <a:pt x="1" y="220"/>
                      </a:lnTo>
                      <a:lnTo>
                        <a:pt x="8" y="244"/>
                      </a:lnTo>
                      <a:lnTo>
                        <a:pt x="17" y="264"/>
                      </a:lnTo>
                      <a:lnTo>
                        <a:pt x="28" y="283"/>
                      </a:lnTo>
                      <a:lnTo>
                        <a:pt x="41" y="299"/>
                      </a:lnTo>
                      <a:lnTo>
                        <a:pt x="60" y="323"/>
                      </a:lnTo>
                      <a:lnTo>
                        <a:pt x="76" y="351"/>
                      </a:lnTo>
                      <a:lnTo>
                        <a:pt x="90" y="381"/>
                      </a:lnTo>
                      <a:lnTo>
                        <a:pt x="102" y="414"/>
                      </a:lnTo>
                      <a:lnTo>
                        <a:pt x="111" y="450"/>
                      </a:lnTo>
                      <a:lnTo>
                        <a:pt x="122" y="480"/>
                      </a:lnTo>
                      <a:lnTo>
                        <a:pt x="135" y="508"/>
                      </a:lnTo>
                      <a:lnTo>
                        <a:pt x="135" y="509"/>
                      </a:lnTo>
                      <a:lnTo>
                        <a:pt x="136" y="509"/>
                      </a:lnTo>
                      <a:lnTo>
                        <a:pt x="139" y="509"/>
                      </a:lnTo>
                      <a:lnTo>
                        <a:pt x="139" y="509"/>
                      </a:lnTo>
                      <a:lnTo>
                        <a:pt x="139" y="508"/>
                      </a:lnTo>
                      <a:lnTo>
                        <a:pt x="134" y="484"/>
                      </a:lnTo>
                      <a:lnTo>
                        <a:pt x="131" y="457"/>
                      </a:lnTo>
                      <a:lnTo>
                        <a:pt x="132" y="431"/>
                      </a:lnTo>
                      <a:lnTo>
                        <a:pt x="137" y="406"/>
                      </a:lnTo>
                      <a:lnTo>
                        <a:pt x="144" y="385"/>
                      </a:lnTo>
                      <a:lnTo>
                        <a:pt x="153" y="365"/>
                      </a:lnTo>
                      <a:lnTo>
                        <a:pt x="164" y="347"/>
                      </a:lnTo>
                      <a:lnTo>
                        <a:pt x="177" y="330"/>
                      </a:lnTo>
                      <a:lnTo>
                        <a:pt x="191" y="316"/>
                      </a:lnTo>
                      <a:lnTo>
                        <a:pt x="208" y="304"/>
                      </a:lnTo>
                      <a:lnTo>
                        <a:pt x="223" y="297"/>
                      </a:lnTo>
                      <a:lnTo>
                        <a:pt x="237" y="291"/>
                      </a:lnTo>
                      <a:lnTo>
                        <a:pt x="237" y="312"/>
                      </a:lnTo>
                      <a:lnTo>
                        <a:pt x="240" y="333"/>
                      </a:lnTo>
                      <a:lnTo>
                        <a:pt x="243" y="351"/>
                      </a:lnTo>
                      <a:lnTo>
                        <a:pt x="251" y="365"/>
                      </a:lnTo>
                      <a:lnTo>
                        <a:pt x="274" y="393"/>
                      </a:lnTo>
                      <a:lnTo>
                        <a:pt x="300" y="416"/>
                      </a:lnTo>
                      <a:lnTo>
                        <a:pt x="301" y="416"/>
                      </a:lnTo>
                      <a:lnTo>
                        <a:pt x="302" y="416"/>
                      </a:lnTo>
                      <a:lnTo>
                        <a:pt x="304" y="415"/>
                      </a:lnTo>
                      <a:lnTo>
                        <a:pt x="304" y="414"/>
                      </a:lnTo>
                      <a:lnTo>
                        <a:pt x="291" y="386"/>
                      </a:lnTo>
                      <a:lnTo>
                        <a:pt x="281" y="355"/>
                      </a:lnTo>
                      <a:lnTo>
                        <a:pt x="275" y="319"/>
                      </a:lnTo>
                      <a:lnTo>
                        <a:pt x="274" y="280"/>
                      </a:lnTo>
                      <a:lnTo>
                        <a:pt x="275" y="220"/>
                      </a:lnTo>
                      <a:lnTo>
                        <a:pt x="275" y="219"/>
                      </a:lnTo>
                      <a:lnTo>
                        <a:pt x="274" y="219"/>
                      </a:lnTo>
                      <a:lnTo>
                        <a:pt x="274" y="217"/>
                      </a:lnTo>
                      <a:lnTo>
                        <a:pt x="271" y="217"/>
                      </a:lnTo>
                      <a:lnTo>
                        <a:pt x="238" y="227"/>
                      </a:lnTo>
                      <a:lnTo>
                        <a:pt x="208" y="238"/>
                      </a:lnTo>
                      <a:lnTo>
                        <a:pt x="182" y="255"/>
                      </a:lnTo>
                      <a:lnTo>
                        <a:pt x="158" y="274"/>
                      </a:lnTo>
                      <a:lnTo>
                        <a:pt x="139" y="296"/>
                      </a:lnTo>
                      <a:lnTo>
                        <a:pt x="128" y="312"/>
                      </a:lnTo>
                      <a:lnTo>
                        <a:pt x="120" y="330"/>
                      </a:lnTo>
                      <a:lnTo>
                        <a:pt x="115" y="352"/>
                      </a:lnTo>
                      <a:lnTo>
                        <a:pt x="106" y="325"/>
                      </a:lnTo>
                      <a:lnTo>
                        <a:pt x="94" y="301"/>
                      </a:lnTo>
                      <a:lnTo>
                        <a:pt x="79" y="280"/>
                      </a:lnTo>
                      <a:lnTo>
                        <a:pt x="62" y="261"/>
                      </a:lnTo>
                      <a:lnTo>
                        <a:pt x="85" y="249"/>
                      </a:lnTo>
                      <a:lnTo>
                        <a:pt x="103" y="233"/>
                      </a:lnTo>
                      <a:lnTo>
                        <a:pt x="118" y="219"/>
                      </a:lnTo>
                      <a:lnTo>
                        <a:pt x="130" y="203"/>
                      </a:lnTo>
                      <a:lnTo>
                        <a:pt x="144" y="177"/>
                      </a:lnTo>
                      <a:lnTo>
                        <a:pt x="157" y="147"/>
                      </a:lnTo>
                      <a:lnTo>
                        <a:pt x="165" y="114"/>
                      </a:lnTo>
                      <a:lnTo>
                        <a:pt x="166" y="96"/>
                      </a:lnTo>
                      <a:lnTo>
                        <a:pt x="165" y="76"/>
                      </a:lnTo>
                      <a:lnTo>
                        <a:pt x="161" y="48"/>
                      </a:lnTo>
                      <a:lnTo>
                        <a:pt x="154" y="25"/>
                      </a:lnTo>
                      <a:lnTo>
                        <a:pt x="149" y="0"/>
                      </a:lnTo>
                      <a:lnTo>
                        <a:pt x="145" y="1"/>
                      </a:lnTo>
                      <a:lnTo>
                        <a:pt x="141" y="39"/>
                      </a:lnTo>
                      <a:lnTo>
                        <a:pt x="135" y="76"/>
                      </a:lnTo>
                      <a:lnTo>
                        <a:pt x="127" y="110"/>
                      </a:lnTo>
                      <a:lnTo>
                        <a:pt x="115" y="143"/>
                      </a:lnTo>
                      <a:lnTo>
                        <a:pt x="100" y="166"/>
                      </a:lnTo>
                      <a:lnTo>
                        <a:pt x="80" y="186"/>
                      </a:lnTo>
                      <a:lnTo>
                        <a:pt x="56" y="203"/>
                      </a:lnTo>
                      <a:lnTo>
                        <a:pt x="30" y="217"/>
                      </a:lnTo>
                      <a:lnTo>
                        <a:pt x="29" y="216"/>
                      </a:lnTo>
                      <a:lnTo>
                        <a:pt x="29" y="213"/>
                      </a:lnTo>
                      <a:lnTo>
                        <a:pt x="29" y="212"/>
                      </a:lnTo>
                      <a:lnTo>
                        <a:pt x="29" y="210"/>
                      </a:lnTo>
                      <a:lnTo>
                        <a:pt x="33" y="183"/>
                      </a:lnTo>
                      <a:lnTo>
                        <a:pt x="38" y="161"/>
                      </a:lnTo>
                      <a:lnTo>
                        <a:pt x="46" y="139"/>
                      </a:lnTo>
                      <a:lnTo>
                        <a:pt x="52" y="117"/>
                      </a:lnTo>
                      <a:lnTo>
                        <a:pt x="54" y="115"/>
                      </a:lnTo>
                      <a:lnTo>
                        <a:pt x="54" y="114"/>
                      </a:lnTo>
                      <a:lnTo>
                        <a:pt x="54" y="111"/>
                      </a:lnTo>
                      <a:lnTo>
                        <a:pt x="54" y="110"/>
                      </a:lnTo>
                      <a:lnTo>
                        <a:pt x="54" y="110"/>
                      </a:lnTo>
                      <a:lnTo>
                        <a:pt x="52" y="109"/>
                      </a:lnTo>
                      <a:lnTo>
                        <a:pt x="39" y="114"/>
                      </a:lnTo>
                      <a:lnTo>
                        <a:pt x="29" y="122"/>
                      </a:lnTo>
                      <a:lnTo>
                        <a:pt x="21" y="132"/>
                      </a:lnTo>
                      <a:lnTo>
                        <a:pt x="14" y="143"/>
                      </a:lnTo>
                      <a:lnTo>
                        <a:pt x="8" y="157"/>
                      </a:lnTo>
                      <a:lnTo>
                        <a:pt x="3" y="174"/>
                      </a:lnTo>
                      <a:lnTo>
                        <a:pt x="0" y="192"/>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8" name="Freeform 126"/>
                <p:cNvSpPr>
                  <a:spLocks/>
                </p:cNvSpPr>
                <p:nvPr/>
              </p:nvSpPr>
              <p:spPr bwMode="auto">
                <a:xfrm>
                  <a:off x="3243263" y="2438400"/>
                  <a:ext cx="417513" cy="773113"/>
                </a:xfrm>
                <a:custGeom>
                  <a:avLst/>
                  <a:gdLst>
                    <a:gd name="T0" fmla="*/ 3 w 263"/>
                    <a:gd name="T1" fmla="*/ 442 h 487"/>
                    <a:gd name="T2" fmla="*/ 11 w 263"/>
                    <a:gd name="T3" fmla="*/ 485 h 487"/>
                    <a:gd name="T4" fmla="*/ 13 w 263"/>
                    <a:gd name="T5" fmla="*/ 485 h 487"/>
                    <a:gd name="T6" fmla="*/ 16 w 263"/>
                    <a:gd name="T7" fmla="*/ 485 h 487"/>
                    <a:gd name="T8" fmla="*/ 13 w 263"/>
                    <a:gd name="T9" fmla="*/ 460 h 487"/>
                    <a:gd name="T10" fmla="*/ 24 w 263"/>
                    <a:gd name="T11" fmla="*/ 418 h 487"/>
                    <a:gd name="T12" fmla="*/ 46 w 263"/>
                    <a:gd name="T13" fmla="*/ 387 h 487"/>
                    <a:gd name="T14" fmla="*/ 63 w 263"/>
                    <a:gd name="T15" fmla="*/ 373 h 487"/>
                    <a:gd name="T16" fmla="*/ 67 w 263"/>
                    <a:gd name="T17" fmla="*/ 369 h 487"/>
                    <a:gd name="T18" fmla="*/ 76 w 263"/>
                    <a:gd name="T19" fmla="*/ 363 h 487"/>
                    <a:gd name="T20" fmla="*/ 85 w 263"/>
                    <a:gd name="T21" fmla="*/ 358 h 487"/>
                    <a:gd name="T22" fmla="*/ 78 w 263"/>
                    <a:gd name="T23" fmla="*/ 398 h 487"/>
                    <a:gd name="T24" fmla="*/ 81 w 263"/>
                    <a:gd name="T25" fmla="*/ 441 h 487"/>
                    <a:gd name="T26" fmla="*/ 89 w 263"/>
                    <a:gd name="T27" fmla="*/ 473 h 487"/>
                    <a:gd name="T28" fmla="*/ 92 w 263"/>
                    <a:gd name="T29" fmla="*/ 475 h 487"/>
                    <a:gd name="T30" fmla="*/ 95 w 263"/>
                    <a:gd name="T31" fmla="*/ 472 h 487"/>
                    <a:gd name="T32" fmla="*/ 106 w 263"/>
                    <a:gd name="T33" fmla="*/ 418 h 487"/>
                    <a:gd name="T34" fmla="*/ 127 w 263"/>
                    <a:gd name="T35" fmla="*/ 421 h 487"/>
                    <a:gd name="T36" fmla="*/ 159 w 263"/>
                    <a:gd name="T37" fmla="*/ 463 h 487"/>
                    <a:gd name="T38" fmla="*/ 181 w 263"/>
                    <a:gd name="T39" fmla="*/ 479 h 487"/>
                    <a:gd name="T40" fmla="*/ 184 w 263"/>
                    <a:gd name="T41" fmla="*/ 476 h 487"/>
                    <a:gd name="T42" fmla="*/ 173 w 263"/>
                    <a:gd name="T43" fmla="*/ 454 h 487"/>
                    <a:gd name="T44" fmla="*/ 159 w 263"/>
                    <a:gd name="T45" fmla="*/ 411 h 487"/>
                    <a:gd name="T46" fmla="*/ 169 w 263"/>
                    <a:gd name="T47" fmla="*/ 408 h 487"/>
                    <a:gd name="T48" fmla="*/ 207 w 263"/>
                    <a:gd name="T49" fmla="*/ 437 h 487"/>
                    <a:gd name="T50" fmla="*/ 258 w 263"/>
                    <a:gd name="T51" fmla="*/ 449 h 487"/>
                    <a:gd name="T52" fmla="*/ 261 w 263"/>
                    <a:gd name="T53" fmla="*/ 449 h 487"/>
                    <a:gd name="T54" fmla="*/ 263 w 263"/>
                    <a:gd name="T55" fmla="*/ 445 h 487"/>
                    <a:gd name="T56" fmla="*/ 236 w 263"/>
                    <a:gd name="T57" fmla="*/ 418 h 487"/>
                    <a:gd name="T58" fmla="*/ 210 w 263"/>
                    <a:gd name="T59" fmla="*/ 387 h 487"/>
                    <a:gd name="T60" fmla="*/ 182 w 263"/>
                    <a:gd name="T61" fmla="*/ 352 h 487"/>
                    <a:gd name="T62" fmla="*/ 165 w 263"/>
                    <a:gd name="T63" fmla="*/ 303 h 487"/>
                    <a:gd name="T64" fmla="*/ 172 w 263"/>
                    <a:gd name="T65" fmla="*/ 252 h 487"/>
                    <a:gd name="T66" fmla="*/ 191 w 263"/>
                    <a:gd name="T67" fmla="*/ 212 h 487"/>
                    <a:gd name="T68" fmla="*/ 212 w 263"/>
                    <a:gd name="T69" fmla="*/ 175 h 487"/>
                    <a:gd name="T70" fmla="*/ 221 w 263"/>
                    <a:gd name="T71" fmla="*/ 129 h 487"/>
                    <a:gd name="T72" fmla="*/ 214 w 263"/>
                    <a:gd name="T73" fmla="*/ 75 h 487"/>
                    <a:gd name="T74" fmla="*/ 187 w 263"/>
                    <a:gd name="T75" fmla="*/ 31 h 487"/>
                    <a:gd name="T76" fmla="*/ 178 w 263"/>
                    <a:gd name="T77" fmla="*/ 11 h 487"/>
                    <a:gd name="T78" fmla="*/ 172 w 263"/>
                    <a:gd name="T79" fmla="*/ 1 h 487"/>
                    <a:gd name="T80" fmla="*/ 169 w 263"/>
                    <a:gd name="T81" fmla="*/ 0 h 487"/>
                    <a:gd name="T82" fmla="*/ 165 w 263"/>
                    <a:gd name="T83" fmla="*/ 2 h 487"/>
                    <a:gd name="T84" fmla="*/ 184 w 263"/>
                    <a:gd name="T85" fmla="*/ 41 h 487"/>
                    <a:gd name="T86" fmla="*/ 187 w 263"/>
                    <a:gd name="T87" fmla="*/ 93 h 487"/>
                    <a:gd name="T88" fmla="*/ 184 w 263"/>
                    <a:gd name="T89" fmla="*/ 138 h 487"/>
                    <a:gd name="T90" fmla="*/ 167 w 263"/>
                    <a:gd name="T91" fmla="*/ 172 h 487"/>
                    <a:gd name="T92" fmla="*/ 139 w 263"/>
                    <a:gd name="T93" fmla="*/ 206 h 487"/>
                    <a:gd name="T94" fmla="*/ 95 w 263"/>
                    <a:gd name="T95" fmla="*/ 248 h 487"/>
                    <a:gd name="T96" fmla="*/ 45 w 263"/>
                    <a:gd name="T97" fmla="*/ 298 h 487"/>
                    <a:gd name="T98" fmla="*/ 17 w 263"/>
                    <a:gd name="T99" fmla="*/ 336 h 487"/>
                    <a:gd name="T100" fmla="*/ 2 w 263"/>
                    <a:gd name="T101" fmla="*/ 38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3" h="487">
                      <a:moveTo>
                        <a:pt x="0" y="411"/>
                      </a:moveTo>
                      <a:lnTo>
                        <a:pt x="3" y="442"/>
                      </a:lnTo>
                      <a:lnTo>
                        <a:pt x="9" y="472"/>
                      </a:lnTo>
                      <a:lnTo>
                        <a:pt x="11" y="485"/>
                      </a:lnTo>
                      <a:lnTo>
                        <a:pt x="12" y="485"/>
                      </a:lnTo>
                      <a:lnTo>
                        <a:pt x="13" y="485"/>
                      </a:lnTo>
                      <a:lnTo>
                        <a:pt x="15" y="487"/>
                      </a:lnTo>
                      <a:lnTo>
                        <a:pt x="16" y="485"/>
                      </a:lnTo>
                      <a:lnTo>
                        <a:pt x="16" y="484"/>
                      </a:lnTo>
                      <a:lnTo>
                        <a:pt x="13" y="460"/>
                      </a:lnTo>
                      <a:lnTo>
                        <a:pt x="16" y="438"/>
                      </a:lnTo>
                      <a:lnTo>
                        <a:pt x="24" y="418"/>
                      </a:lnTo>
                      <a:lnTo>
                        <a:pt x="33" y="401"/>
                      </a:lnTo>
                      <a:lnTo>
                        <a:pt x="46" y="387"/>
                      </a:lnTo>
                      <a:lnTo>
                        <a:pt x="61" y="375"/>
                      </a:lnTo>
                      <a:lnTo>
                        <a:pt x="63" y="373"/>
                      </a:lnTo>
                      <a:lnTo>
                        <a:pt x="64" y="370"/>
                      </a:lnTo>
                      <a:lnTo>
                        <a:pt x="67" y="369"/>
                      </a:lnTo>
                      <a:lnTo>
                        <a:pt x="70" y="367"/>
                      </a:lnTo>
                      <a:lnTo>
                        <a:pt x="76" y="363"/>
                      </a:lnTo>
                      <a:lnTo>
                        <a:pt x="80" y="361"/>
                      </a:lnTo>
                      <a:lnTo>
                        <a:pt x="85" y="358"/>
                      </a:lnTo>
                      <a:lnTo>
                        <a:pt x="80" y="377"/>
                      </a:lnTo>
                      <a:lnTo>
                        <a:pt x="78" y="398"/>
                      </a:lnTo>
                      <a:lnTo>
                        <a:pt x="79" y="418"/>
                      </a:lnTo>
                      <a:lnTo>
                        <a:pt x="81" y="441"/>
                      </a:lnTo>
                      <a:lnTo>
                        <a:pt x="88" y="473"/>
                      </a:lnTo>
                      <a:lnTo>
                        <a:pt x="89" y="473"/>
                      </a:lnTo>
                      <a:lnTo>
                        <a:pt x="91" y="475"/>
                      </a:lnTo>
                      <a:lnTo>
                        <a:pt x="92" y="475"/>
                      </a:lnTo>
                      <a:lnTo>
                        <a:pt x="93" y="473"/>
                      </a:lnTo>
                      <a:lnTo>
                        <a:pt x="95" y="472"/>
                      </a:lnTo>
                      <a:lnTo>
                        <a:pt x="100" y="445"/>
                      </a:lnTo>
                      <a:lnTo>
                        <a:pt x="106" y="418"/>
                      </a:lnTo>
                      <a:lnTo>
                        <a:pt x="117" y="394"/>
                      </a:lnTo>
                      <a:lnTo>
                        <a:pt x="127" y="421"/>
                      </a:lnTo>
                      <a:lnTo>
                        <a:pt x="142" y="445"/>
                      </a:lnTo>
                      <a:lnTo>
                        <a:pt x="159" y="463"/>
                      </a:lnTo>
                      <a:lnTo>
                        <a:pt x="180" y="479"/>
                      </a:lnTo>
                      <a:lnTo>
                        <a:pt x="181" y="479"/>
                      </a:lnTo>
                      <a:lnTo>
                        <a:pt x="182" y="479"/>
                      </a:lnTo>
                      <a:lnTo>
                        <a:pt x="184" y="476"/>
                      </a:lnTo>
                      <a:lnTo>
                        <a:pt x="184" y="475"/>
                      </a:lnTo>
                      <a:lnTo>
                        <a:pt x="173" y="454"/>
                      </a:lnTo>
                      <a:lnTo>
                        <a:pt x="165" y="430"/>
                      </a:lnTo>
                      <a:lnTo>
                        <a:pt x="159" y="411"/>
                      </a:lnTo>
                      <a:lnTo>
                        <a:pt x="153" y="390"/>
                      </a:lnTo>
                      <a:lnTo>
                        <a:pt x="169" y="408"/>
                      </a:lnTo>
                      <a:lnTo>
                        <a:pt x="186" y="424"/>
                      </a:lnTo>
                      <a:lnTo>
                        <a:pt x="207" y="437"/>
                      </a:lnTo>
                      <a:lnTo>
                        <a:pt x="231" y="445"/>
                      </a:lnTo>
                      <a:lnTo>
                        <a:pt x="258" y="449"/>
                      </a:lnTo>
                      <a:lnTo>
                        <a:pt x="259" y="449"/>
                      </a:lnTo>
                      <a:lnTo>
                        <a:pt x="261" y="449"/>
                      </a:lnTo>
                      <a:lnTo>
                        <a:pt x="262" y="447"/>
                      </a:lnTo>
                      <a:lnTo>
                        <a:pt x="263" y="445"/>
                      </a:lnTo>
                      <a:lnTo>
                        <a:pt x="249" y="433"/>
                      </a:lnTo>
                      <a:lnTo>
                        <a:pt x="236" y="418"/>
                      </a:lnTo>
                      <a:lnTo>
                        <a:pt x="224" y="403"/>
                      </a:lnTo>
                      <a:lnTo>
                        <a:pt x="210" y="387"/>
                      </a:lnTo>
                      <a:lnTo>
                        <a:pt x="195" y="370"/>
                      </a:lnTo>
                      <a:lnTo>
                        <a:pt x="182" y="352"/>
                      </a:lnTo>
                      <a:lnTo>
                        <a:pt x="172" y="331"/>
                      </a:lnTo>
                      <a:lnTo>
                        <a:pt x="165" y="303"/>
                      </a:lnTo>
                      <a:lnTo>
                        <a:pt x="167" y="277"/>
                      </a:lnTo>
                      <a:lnTo>
                        <a:pt x="172" y="252"/>
                      </a:lnTo>
                      <a:lnTo>
                        <a:pt x="181" y="230"/>
                      </a:lnTo>
                      <a:lnTo>
                        <a:pt x="191" y="212"/>
                      </a:lnTo>
                      <a:lnTo>
                        <a:pt x="203" y="193"/>
                      </a:lnTo>
                      <a:lnTo>
                        <a:pt x="212" y="175"/>
                      </a:lnTo>
                      <a:lnTo>
                        <a:pt x="219" y="153"/>
                      </a:lnTo>
                      <a:lnTo>
                        <a:pt x="221" y="129"/>
                      </a:lnTo>
                      <a:lnTo>
                        <a:pt x="220" y="103"/>
                      </a:lnTo>
                      <a:lnTo>
                        <a:pt x="214" y="75"/>
                      </a:lnTo>
                      <a:lnTo>
                        <a:pt x="202" y="52"/>
                      </a:lnTo>
                      <a:lnTo>
                        <a:pt x="187" y="31"/>
                      </a:lnTo>
                      <a:lnTo>
                        <a:pt x="182" y="22"/>
                      </a:lnTo>
                      <a:lnTo>
                        <a:pt x="178" y="11"/>
                      </a:lnTo>
                      <a:lnTo>
                        <a:pt x="173" y="1"/>
                      </a:lnTo>
                      <a:lnTo>
                        <a:pt x="172" y="1"/>
                      </a:lnTo>
                      <a:lnTo>
                        <a:pt x="170" y="0"/>
                      </a:lnTo>
                      <a:lnTo>
                        <a:pt x="169" y="0"/>
                      </a:lnTo>
                      <a:lnTo>
                        <a:pt x="167" y="0"/>
                      </a:lnTo>
                      <a:lnTo>
                        <a:pt x="165" y="2"/>
                      </a:lnTo>
                      <a:lnTo>
                        <a:pt x="176" y="21"/>
                      </a:lnTo>
                      <a:lnTo>
                        <a:pt x="184" y="41"/>
                      </a:lnTo>
                      <a:lnTo>
                        <a:pt x="187" y="66"/>
                      </a:lnTo>
                      <a:lnTo>
                        <a:pt x="187" y="93"/>
                      </a:lnTo>
                      <a:lnTo>
                        <a:pt x="189" y="117"/>
                      </a:lnTo>
                      <a:lnTo>
                        <a:pt x="184" y="138"/>
                      </a:lnTo>
                      <a:lnTo>
                        <a:pt x="177" y="157"/>
                      </a:lnTo>
                      <a:lnTo>
                        <a:pt x="167" y="172"/>
                      </a:lnTo>
                      <a:lnTo>
                        <a:pt x="156" y="187"/>
                      </a:lnTo>
                      <a:lnTo>
                        <a:pt x="139" y="206"/>
                      </a:lnTo>
                      <a:lnTo>
                        <a:pt x="119" y="225"/>
                      </a:lnTo>
                      <a:lnTo>
                        <a:pt x="95" y="248"/>
                      </a:lnTo>
                      <a:lnTo>
                        <a:pt x="68" y="272"/>
                      </a:lnTo>
                      <a:lnTo>
                        <a:pt x="45" y="298"/>
                      </a:lnTo>
                      <a:lnTo>
                        <a:pt x="30" y="316"/>
                      </a:lnTo>
                      <a:lnTo>
                        <a:pt x="17" y="336"/>
                      </a:lnTo>
                      <a:lnTo>
                        <a:pt x="8" y="357"/>
                      </a:lnTo>
                      <a:lnTo>
                        <a:pt x="2" y="382"/>
                      </a:lnTo>
                      <a:lnTo>
                        <a:pt x="0" y="411"/>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9" name="Freeform 127"/>
                <p:cNvSpPr>
                  <a:spLocks/>
                </p:cNvSpPr>
                <p:nvPr/>
              </p:nvSpPr>
              <p:spPr bwMode="auto">
                <a:xfrm>
                  <a:off x="3424238" y="2179638"/>
                  <a:ext cx="317500" cy="739775"/>
                </a:xfrm>
                <a:custGeom>
                  <a:avLst/>
                  <a:gdLst>
                    <a:gd name="T0" fmla="*/ 1 w 200"/>
                    <a:gd name="T1" fmla="*/ 157 h 466"/>
                    <a:gd name="T2" fmla="*/ 13 w 200"/>
                    <a:gd name="T3" fmla="*/ 208 h 466"/>
                    <a:gd name="T4" fmla="*/ 28 w 200"/>
                    <a:gd name="T5" fmla="*/ 256 h 466"/>
                    <a:gd name="T6" fmla="*/ 33 w 200"/>
                    <a:gd name="T7" fmla="*/ 293 h 466"/>
                    <a:gd name="T8" fmla="*/ 36 w 200"/>
                    <a:gd name="T9" fmla="*/ 295 h 466"/>
                    <a:gd name="T10" fmla="*/ 38 w 200"/>
                    <a:gd name="T11" fmla="*/ 292 h 466"/>
                    <a:gd name="T12" fmla="*/ 50 w 200"/>
                    <a:gd name="T13" fmla="*/ 254 h 466"/>
                    <a:gd name="T14" fmla="*/ 45 w 200"/>
                    <a:gd name="T15" fmla="*/ 195 h 466"/>
                    <a:gd name="T16" fmla="*/ 32 w 200"/>
                    <a:gd name="T17" fmla="*/ 153 h 466"/>
                    <a:gd name="T18" fmla="*/ 32 w 200"/>
                    <a:gd name="T19" fmla="*/ 118 h 466"/>
                    <a:gd name="T20" fmla="*/ 38 w 200"/>
                    <a:gd name="T21" fmla="*/ 102 h 466"/>
                    <a:gd name="T22" fmla="*/ 39 w 200"/>
                    <a:gd name="T23" fmla="*/ 100 h 466"/>
                    <a:gd name="T24" fmla="*/ 62 w 200"/>
                    <a:gd name="T25" fmla="*/ 147 h 466"/>
                    <a:gd name="T26" fmla="*/ 90 w 200"/>
                    <a:gd name="T27" fmla="*/ 187 h 466"/>
                    <a:gd name="T28" fmla="*/ 115 w 200"/>
                    <a:gd name="T29" fmla="*/ 229 h 466"/>
                    <a:gd name="T30" fmla="*/ 126 w 200"/>
                    <a:gd name="T31" fmla="*/ 266 h 466"/>
                    <a:gd name="T32" fmla="*/ 127 w 200"/>
                    <a:gd name="T33" fmla="*/ 308 h 466"/>
                    <a:gd name="T34" fmla="*/ 115 w 200"/>
                    <a:gd name="T35" fmla="*/ 341 h 466"/>
                    <a:gd name="T36" fmla="*/ 83 w 200"/>
                    <a:gd name="T37" fmla="*/ 396 h 466"/>
                    <a:gd name="T38" fmla="*/ 68 w 200"/>
                    <a:gd name="T39" fmla="*/ 432 h 466"/>
                    <a:gd name="T40" fmla="*/ 66 w 200"/>
                    <a:gd name="T41" fmla="*/ 454 h 466"/>
                    <a:gd name="T42" fmla="*/ 71 w 200"/>
                    <a:gd name="T43" fmla="*/ 465 h 466"/>
                    <a:gd name="T44" fmla="*/ 73 w 200"/>
                    <a:gd name="T45" fmla="*/ 466 h 466"/>
                    <a:gd name="T46" fmla="*/ 81 w 200"/>
                    <a:gd name="T47" fmla="*/ 431 h 466"/>
                    <a:gd name="T48" fmla="*/ 98 w 200"/>
                    <a:gd name="T49" fmla="*/ 405 h 466"/>
                    <a:gd name="T50" fmla="*/ 124 w 200"/>
                    <a:gd name="T51" fmla="*/ 373 h 466"/>
                    <a:gd name="T52" fmla="*/ 143 w 200"/>
                    <a:gd name="T53" fmla="*/ 343 h 466"/>
                    <a:gd name="T54" fmla="*/ 156 w 200"/>
                    <a:gd name="T55" fmla="*/ 317 h 466"/>
                    <a:gd name="T56" fmla="*/ 161 w 200"/>
                    <a:gd name="T57" fmla="*/ 297 h 466"/>
                    <a:gd name="T58" fmla="*/ 161 w 200"/>
                    <a:gd name="T59" fmla="*/ 287 h 466"/>
                    <a:gd name="T60" fmla="*/ 173 w 200"/>
                    <a:gd name="T61" fmla="*/ 283 h 466"/>
                    <a:gd name="T62" fmla="*/ 186 w 200"/>
                    <a:gd name="T63" fmla="*/ 304 h 466"/>
                    <a:gd name="T64" fmla="*/ 190 w 200"/>
                    <a:gd name="T65" fmla="*/ 304 h 466"/>
                    <a:gd name="T66" fmla="*/ 182 w 200"/>
                    <a:gd name="T67" fmla="*/ 266 h 466"/>
                    <a:gd name="T68" fmla="*/ 156 w 200"/>
                    <a:gd name="T69" fmla="*/ 204 h 466"/>
                    <a:gd name="T70" fmla="*/ 159 w 200"/>
                    <a:gd name="T71" fmla="*/ 191 h 466"/>
                    <a:gd name="T72" fmla="*/ 194 w 200"/>
                    <a:gd name="T73" fmla="*/ 221 h 466"/>
                    <a:gd name="T74" fmla="*/ 196 w 200"/>
                    <a:gd name="T75" fmla="*/ 223 h 466"/>
                    <a:gd name="T76" fmla="*/ 200 w 200"/>
                    <a:gd name="T77" fmla="*/ 223 h 466"/>
                    <a:gd name="T78" fmla="*/ 173 w 200"/>
                    <a:gd name="T79" fmla="*/ 157 h 466"/>
                    <a:gd name="T80" fmla="*/ 87 w 200"/>
                    <a:gd name="T81" fmla="*/ 68 h 466"/>
                    <a:gd name="T82" fmla="*/ 68 w 200"/>
                    <a:gd name="T83" fmla="*/ 43 h 466"/>
                    <a:gd name="T84" fmla="*/ 63 w 200"/>
                    <a:gd name="T85" fmla="*/ 5 h 466"/>
                    <a:gd name="T86" fmla="*/ 64 w 200"/>
                    <a:gd name="T87" fmla="*/ 3 h 466"/>
                    <a:gd name="T88" fmla="*/ 63 w 200"/>
                    <a:gd name="T89" fmla="*/ 0 h 466"/>
                    <a:gd name="T90" fmla="*/ 59 w 200"/>
                    <a:gd name="T91" fmla="*/ 3 h 466"/>
                    <a:gd name="T92" fmla="*/ 33 w 200"/>
                    <a:gd name="T93" fmla="*/ 43 h 466"/>
                    <a:gd name="T94" fmla="*/ 9 w 200"/>
                    <a:gd name="T95" fmla="*/ 93 h 466"/>
                    <a:gd name="T96" fmla="*/ 0 w 200"/>
                    <a:gd name="T97" fmla="*/ 125 h 466"/>
                    <a:gd name="T98" fmla="*/ 0 w 200"/>
                    <a:gd name="T99"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466">
                      <a:moveTo>
                        <a:pt x="0" y="129"/>
                      </a:moveTo>
                      <a:lnTo>
                        <a:pt x="1" y="157"/>
                      </a:lnTo>
                      <a:lnTo>
                        <a:pt x="5" y="184"/>
                      </a:lnTo>
                      <a:lnTo>
                        <a:pt x="13" y="208"/>
                      </a:lnTo>
                      <a:lnTo>
                        <a:pt x="20" y="233"/>
                      </a:lnTo>
                      <a:lnTo>
                        <a:pt x="28" y="256"/>
                      </a:lnTo>
                      <a:lnTo>
                        <a:pt x="32" y="274"/>
                      </a:lnTo>
                      <a:lnTo>
                        <a:pt x="33" y="293"/>
                      </a:lnTo>
                      <a:lnTo>
                        <a:pt x="34" y="295"/>
                      </a:lnTo>
                      <a:lnTo>
                        <a:pt x="36" y="295"/>
                      </a:lnTo>
                      <a:lnTo>
                        <a:pt x="37" y="293"/>
                      </a:lnTo>
                      <a:lnTo>
                        <a:pt x="38" y="292"/>
                      </a:lnTo>
                      <a:lnTo>
                        <a:pt x="45" y="275"/>
                      </a:lnTo>
                      <a:lnTo>
                        <a:pt x="50" y="254"/>
                      </a:lnTo>
                      <a:lnTo>
                        <a:pt x="50" y="224"/>
                      </a:lnTo>
                      <a:lnTo>
                        <a:pt x="45" y="195"/>
                      </a:lnTo>
                      <a:lnTo>
                        <a:pt x="36" y="169"/>
                      </a:lnTo>
                      <a:lnTo>
                        <a:pt x="32" y="153"/>
                      </a:lnTo>
                      <a:lnTo>
                        <a:pt x="30" y="136"/>
                      </a:lnTo>
                      <a:lnTo>
                        <a:pt x="32" y="118"/>
                      </a:lnTo>
                      <a:lnTo>
                        <a:pt x="37" y="104"/>
                      </a:lnTo>
                      <a:lnTo>
                        <a:pt x="38" y="102"/>
                      </a:lnTo>
                      <a:lnTo>
                        <a:pt x="38" y="101"/>
                      </a:lnTo>
                      <a:lnTo>
                        <a:pt x="39" y="100"/>
                      </a:lnTo>
                      <a:lnTo>
                        <a:pt x="49" y="125"/>
                      </a:lnTo>
                      <a:lnTo>
                        <a:pt x="62" y="147"/>
                      </a:lnTo>
                      <a:lnTo>
                        <a:pt x="76" y="168"/>
                      </a:lnTo>
                      <a:lnTo>
                        <a:pt x="90" y="187"/>
                      </a:lnTo>
                      <a:lnTo>
                        <a:pt x="104" y="207"/>
                      </a:lnTo>
                      <a:lnTo>
                        <a:pt x="115" y="229"/>
                      </a:lnTo>
                      <a:lnTo>
                        <a:pt x="122" y="246"/>
                      </a:lnTo>
                      <a:lnTo>
                        <a:pt x="126" y="266"/>
                      </a:lnTo>
                      <a:lnTo>
                        <a:pt x="128" y="287"/>
                      </a:lnTo>
                      <a:lnTo>
                        <a:pt x="127" y="308"/>
                      </a:lnTo>
                      <a:lnTo>
                        <a:pt x="123" y="326"/>
                      </a:lnTo>
                      <a:lnTo>
                        <a:pt x="115" y="341"/>
                      </a:lnTo>
                      <a:lnTo>
                        <a:pt x="98" y="368"/>
                      </a:lnTo>
                      <a:lnTo>
                        <a:pt x="83" y="396"/>
                      </a:lnTo>
                      <a:lnTo>
                        <a:pt x="75" y="413"/>
                      </a:lnTo>
                      <a:lnTo>
                        <a:pt x="68" y="432"/>
                      </a:lnTo>
                      <a:lnTo>
                        <a:pt x="67" y="443"/>
                      </a:lnTo>
                      <a:lnTo>
                        <a:pt x="66" y="454"/>
                      </a:lnTo>
                      <a:lnTo>
                        <a:pt x="70" y="464"/>
                      </a:lnTo>
                      <a:lnTo>
                        <a:pt x="71" y="465"/>
                      </a:lnTo>
                      <a:lnTo>
                        <a:pt x="72" y="466"/>
                      </a:lnTo>
                      <a:lnTo>
                        <a:pt x="73" y="466"/>
                      </a:lnTo>
                      <a:lnTo>
                        <a:pt x="76" y="447"/>
                      </a:lnTo>
                      <a:lnTo>
                        <a:pt x="81" y="431"/>
                      </a:lnTo>
                      <a:lnTo>
                        <a:pt x="89" y="418"/>
                      </a:lnTo>
                      <a:lnTo>
                        <a:pt x="98" y="405"/>
                      </a:lnTo>
                      <a:lnTo>
                        <a:pt x="111" y="389"/>
                      </a:lnTo>
                      <a:lnTo>
                        <a:pt x="124" y="373"/>
                      </a:lnTo>
                      <a:lnTo>
                        <a:pt x="135" y="356"/>
                      </a:lnTo>
                      <a:lnTo>
                        <a:pt x="143" y="343"/>
                      </a:lnTo>
                      <a:lnTo>
                        <a:pt x="149" y="331"/>
                      </a:lnTo>
                      <a:lnTo>
                        <a:pt x="156" y="317"/>
                      </a:lnTo>
                      <a:lnTo>
                        <a:pt x="160" y="301"/>
                      </a:lnTo>
                      <a:lnTo>
                        <a:pt x="161" y="297"/>
                      </a:lnTo>
                      <a:lnTo>
                        <a:pt x="161" y="292"/>
                      </a:lnTo>
                      <a:lnTo>
                        <a:pt x="161" y="287"/>
                      </a:lnTo>
                      <a:lnTo>
                        <a:pt x="156" y="265"/>
                      </a:lnTo>
                      <a:lnTo>
                        <a:pt x="173" y="283"/>
                      </a:lnTo>
                      <a:lnTo>
                        <a:pt x="186" y="303"/>
                      </a:lnTo>
                      <a:lnTo>
                        <a:pt x="186" y="304"/>
                      </a:lnTo>
                      <a:lnTo>
                        <a:pt x="189" y="304"/>
                      </a:lnTo>
                      <a:lnTo>
                        <a:pt x="190" y="304"/>
                      </a:lnTo>
                      <a:lnTo>
                        <a:pt x="187" y="283"/>
                      </a:lnTo>
                      <a:lnTo>
                        <a:pt x="182" y="266"/>
                      </a:lnTo>
                      <a:lnTo>
                        <a:pt x="172" y="232"/>
                      </a:lnTo>
                      <a:lnTo>
                        <a:pt x="156" y="204"/>
                      </a:lnTo>
                      <a:lnTo>
                        <a:pt x="136" y="180"/>
                      </a:lnTo>
                      <a:lnTo>
                        <a:pt x="159" y="191"/>
                      </a:lnTo>
                      <a:lnTo>
                        <a:pt x="178" y="204"/>
                      </a:lnTo>
                      <a:lnTo>
                        <a:pt x="194" y="221"/>
                      </a:lnTo>
                      <a:lnTo>
                        <a:pt x="195" y="223"/>
                      </a:lnTo>
                      <a:lnTo>
                        <a:pt x="196" y="223"/>
                      </a:lnTo>
                      <a:lnTo>
                        <a:pt x="199" y="223"/>
                      </a:lnTo>
                      <a:lnTo>
                        <a:pt x="200" y="223"/>
                      </a:lnTo>
                      <a:lnTo>
                        <a:pt x="189" y="189"/>
                      </a:lnTo>
                      <a:lnTo>
                        <a:pt x="173" y="157"/>
                      </a:lnTo>
                      <a:lnTo>
                        <a:pt x="155" y="130"/>
                      </a:lnTo>
                      <a:lnTo>
                        <a:pt x="87" y="68"/>
                      </a:lnTo>
                      <a:lnTo>
                        <a:pt x="76" y="57"/>
                      </a:lnTo>
                      <a:lnTo>
                        <a:pt x="68" y="43"/>
                      </a:lnTo>
                      <a:lnTo>
                        <a:pt x="63" y="26"/>
                      </a:lnTo>
                      <a:lnTo>
                        <a:pt x="63" y="5"/>
                      </a:lnTo>
                      <a:lnTo>
                        <a:pt x="63" y="4"/>
                      </a:lnTo>
                      <a:lnTo>
                        <a:pt x="64" y="3"/>
                      </a:lnTo>
                      <a:lnTo>
                        <a:pt x="63" y="2"/>
                      </a:lnTo>
                      <a:lnTo>
                        <a:pt x="63" y="0"/>
                      </a:lnTo>
                      <a:lnTo>
                        <a:pt x="60" y="2"/>
                      </a:lnTo>
                      <a:lnTo>
                        <a:pt x="59" y="3"/>
                      </a:lnTo>
                      <a:lnTo>
                        <a:pt x="47" y="24"/>
                      </a:lnTo>
                      <a:lnTo>
                        <a:pt x="33" y="43"/>
                      </a:lnTo>
                      <a:lnTo>
                        <a:pt x="21" y="66"/>
                      </a:lnTo>
                      <a:lnTo>
                        <a:pt x="9" y="93"/>
                      </a:lnTo>
                      <a:lnTo>
                        <a:pt x="1" y="123"/>
                      </a:lnTo>
                      <a:lnTo>
                        <a:pt x="0" y="125"/>
                      </a:lnTo>
                      <a:lnTo>
                        <a:pt x="0" y="127"/>
                      </a:lnTo>
                      <a:lnTo>
                        <a:pt x="0" y="129"/>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0" name="Freeform 128"/>
                <p:cNvSpPr>
                  <a:spLocks/>
                </p:cNvSpPr>
                <p:nvPr/>
              </p:nvSpPr>
              <p:spPr bwMode="auto">
                <a:xfrm>
                  <a:off x="3852863" y="361950"/>
                  <a:ext cx="495300" cy="547688"/>
                </a:xfrm>
                <a:custGeom>
                  <a:avLst/>
                  <a:gdLst>
                    <a:gd name="T0" fmla="*/ 0 w 312"/>
                    <a:gd name="T1" fmla="*/ 301 h 345"/>
                    <a:gd name="T2" fmla="*/ 2 w 312"/>
                    <a:gd name="T3" fmla="*/ 302 h 345"/>
                    <a:gd name="T4" fmla="*/ 32 w 312"/>
                    <a:gd name="T5" fmla="*/ 288 h 345"/>
                    <a:gd name="T6" fmla="*/ 102 w 312"/>
                    <a:gd name="T7" fmla="*/ 288 h 345"/>
                    <a:gd name="T8" fmla="*/ 158 w 312"/>
                    <a:gd name="T9" fmla="*/ 309 h 345"/>
                    <a:gd name="T10" fmla="*/ 201 w 312"/>
                    <a:gd name="T11" fmla="*/ 344 h 345"/>
                    <a:gd name="T12" fmla="*/ 203 w 312"/>
                    <a:gd name="T13" fmla="*/ 345 h 345"/>
                    <a:gd name="T14" fmla="*/ 207 w 312"/>
                    <a:gd name="T15" fmla="*/ 345 h 345"/>
                    <a:gd name="T16" fmla="*/ 209 w 312"/>
                    <a:gd name="T17" fmla="*/ 345 h 345"/>
                    <a:gd name="T18" fmla="*/ 200 w 312"/>
                    <a:gd name="T19" fmla="*/ 323 h 345"/>
                    <a:gd name="T20" fmla="*/ 174 w 312"/>
                    <a:gd name="T21" fmla="*/ 292 h 345"/>
                    <a:gd name="T22" fmla="*/ 138 w 312"/>
                    <a:gd name="T23" fmla="*/ 269 h 345"/>
                    <a:gd name="T24" fmla="*/ 82 w 312"/>
                    <a:gd name="T25" fmla="*/ 247 h 345"/>
                    <a:gd name="T26" fmla="*/ 102 w 312"/>
                    <a:gd name="T27" fmla="*/ 212 h 345"/>
                    <a:gd name="T28" fmla="*/ 107 w 312"/>
                    <a:gd name="T29" fmla="*/ 205 h 345"/>
                    <a:gd name="T30" fmla="*/ 131 w 312"/>
                    <a:gd name="T31" fmla="*/ 173 h 345"/>
                    <a:gd name="T32" fmla="*/ 193 w 312"/>
                    <a:gd name="T33" fmla="*/ 101 h 345"/>
                    <a:gd name="T34" fmla="*/ 234 w 312"/>
                    <a:gd name="T35" fmla="*/ 68 h 345"/>
                    <a:gd name="T36" fmla="*/ 238 w 312"/>
                    <a:gd name="T37" fmla="*/ 65 h 345"/>
                    <a:gd name="T38" fmla="*/ 233 w 312"/>
                    <a:gd name="T39" fmla="*/ 59 h 345"/>
                    <a:gd name="T40" fmla="*/ 221 w 312"/>
                    <a:gd name="T41" fmla="*/ 51 h 345"/>
                    <a:gd name="T42" fmla="*/ 237 w 312"/>
                    <a:gd name="T43" fmla="*/ 38 h 345"/>
                    <a:gd name="T44" fmla="*/ 277 w 312"/>
                    <a:gd name="T45" fmla="*/ 17 h 345"/>
                    <a:gd name="T46" fmla="*/ 299 w 312"/>
                    <a:gd name="T47" fmla="*/ 8 h 345"/>
                    <a:gd name="T48" fmla="*/ 312 w 312"/>
                    <a:gd name="T49" fmla="*/ 4 h 345"/>
                    <a:gd name="T50" fmla="*/ 311 w 312"/>
                    <a:gd name="T51" fmla="*/ 1 h 345"/>
                    <a:gd name="T52" fmla="*/ 269 w 312"/>
                    <a:gd name="T53" fmla="*/ 0 h 345"/>
                    <a:gd name="T54" fmla="*/ 195 w 312"/>
                    <a:gd name="T55" fmla="*/ 10 h 345"/>
                    <a:gd name="T56" fmla="*/ 129 w 312"/>
                    <a:gd name="T57" fmla="*/ 33 h 345"/>
                    <a:gd name="T58" fmla="*/ 125 w 312"/>
                    <a:gd name="T59" fmla="*/ 34 h 345"/>
                    <a:gd name="T60" fmla="*/ 121 w 312"/>
                    <a:gd name="T61" fmla="*/ 35 h 345"/>
                    <a:gd name="T62" fmla="*/ 119 w 312"/>
                    <a:gd name="T63" fmla="*/ 39 h 345"/>
                    <a:gd name="T64" fmla="*/ 154 w 312"/>
                    <a:gd name="T65" fmla="*/ 63 h 345"/>
                    <a:gd name="T66" fmla="*/ 155 w 312"/>
                    <a:gd name="T67" fmla="*/ 64 h 345"/>
                    <a:gd name="T68" fmla="*/ 154 w 312"/>
                    <a:gd name="T69" fmla="*/ 67 h 345"/>
                    <a:gd name="T70" fmla="*/ 144 w 312"/>
                    <a:gd name="T71" fmla="*/ 74 h 345"/>
                    <a:gd name="T72" fmla="*/ 135 w 312"/>
                    <a:gd name="T73" fmla="*/ 85 h 345"/>
                    <a:gd name="T74" fmla="*/ 68 w 312"/>
                    <a:gd name="T75" fmla="*/ 167 h 345"/>
                    <a:gd name="T76" fmla="*/ 15 w 312"/>
                    <a:gd name="T77" fmla="*/ 264 h 345"/>
                    <a:gd name="T78" fmla="*/ 1 w 312"/>
                    <a:gd name="T79" fmla="*/ 29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2" h="345">
                      <a:moveTo>
                        <a:pt x="0" y="300"/>
                      </a:moveTo>
                      <a:lnTo>
                        <a:pt x="0" y="301"/>
                      </a:lnTo>
                      <a:lnTo>
                        <a:pt x="1" y="302"/>
                      </a:lnTo>
                      <a:lnTo>
                        <a:pt x="2" y="302"/>
                      </a:lnTo>
                      <a:lnTo>
                        <a:pt x="17" y="296"/>
                      </a:lnTo>
                      <a:lnTo>
                        <a:pt x="32" y="288"/>
                      </a:lnTo>
                      <a:lnTo>
                        <a:pt x="69" y="285"/>
                      </a:lnTo>
                      <a:lnTo>
                        <a:pt x="102" y="288"/>
                      </a:lnTo>
                      <a:lnTo>
                        <a:pt x="132" y="296"/>
                      </a:lnTo>
                      <a:lnTo>
                        <a:pt x="158" y="309"/>
                      </a:lnTo>
                      <a:lnTo>
                        <a:pt x="182" y="324"/>
                      </a:lnTo>
                      <a:lnTo>
                        <a:pt x="201" y="344"/>
                      </a:lnTo>
                      <a:lnTo>
                        <a:pt x="201" y="344"/>
                      </a:lnTo>
                      <a:lnTo>
                        <a:pt x="203" y="345"/>
                      </a:lnTo>
                      <a:lnTo>
                        <a:pt x="204" y="345"/>
                      </a:lnTo>
                      <a:lnTo>
                        <a:pt x="207" y="345"/>
                      </a:lnTo>
                      <a:lnTo>
                        <a:pt x="208" y="345"/>
                      </a:lnTo>
                      <a:lnTo>
                        <a:pt x="209" y="345"/>
                      </a:lnTo>
                      <a:lnTo>
                        <a:pt x="209" y="344"/>
                      </a:lnTo>
                      <a:lnTo>
                        <a:pt x="200" y="323"/>
                      </a:lnTo>
                      <a:lnTo>
                        <a:pt x="188" y="306"/>
                      </a:lnTo>
                      <a:lnTo>
                        <a:pt x="174" y="292"/>
                      </a:lnTo>
                      <a:lnTo>
                        <a:pt x="157" y="280"/>
                      </a:lnTo>
                      <a:lnTo>
                        <a:pt x="138" y="269"/>
                      </a:lnTo>
                      <a:lnTo>
                        <a:pt x="112" y="256"/>
                      </a:lnTo>
                      <a:lnTo>
                        <a:pt x="82" y="247"/>
                      </a:lnTo>
                      <a:lnTo>
                        <a:pt x="93" y="230"/>
                      </a:lnTo>
                      <a:lnTo>
                        <a:pt x="102" y="212"/>
                      </a:lnTo>
                      <a:lnTo>
                        <a:pt x="104" y="208"/>
                      </a:lnTo>
                      <a:lnTo>
                        <a:pt x="107" y="205"/>
                      </a:lnTo>
                      <a:lnTo>
                        <a:pt x="119" y="188"/>
                      </a:lnTo>
                      <a:lnTo>
                        <a:pt x="131" y="173"/>
                      </a:lnTo>
                      <a:lnTo>
                        <a:pt x="161" y="135"/>
                      </a:lnTo>
                      <a:lnTo>
                        <a:pt x="193" y="101"/>
                      </a:lnTo>
                      <a:lnTo>
                        <a:pt x="231" y="69"/>
                      </a:lnTo>
                      <a:lnTo>
                        <a:pt x="234" y="68"/>
                      </a:lnTo>
                      <a:lnTo>
                        <a:pt x="235" y="67"/>
                      </a:lnTo>
                      <a:lnTo>
                        <a:pt x="238" y="65"/>
                      </a:lnTo>
                      <a:lnTo>
                        <a:pt x="235" y="61"/>
                      </a:lnTo>
                      <a:lnTo>
                        <a:pt x="233" y="59"/>
                      </a:lnTo>
                      <a:lnTo>
                        <a:pt x="227" y="55"/>
                      </a:lnTo>
                      <a:lnTo>
                        <a:pt x="221" y="51"/>
                      </a:lnTo>
                      <a:lnTo>
                        <a:pt x="214" y="47"/>
                      </a:lnTo>
                      <a:lnTo>
                        <a:pt x="237" y="38"/>
                      </a:lnTo>
                      <a:lnTo>
                        <a:pt x="256" y="27"/>
                      </a:lnTo>
                      <a:lnTo>
                        <a:pt x="277" y="17"/>
                      </a:lnTo>
                      <a:lnTo>
                        <a:pt x="288" y="12"/>
                      </a:lnTo>
                      <a:lnTo>
                        <a:pt x="299" y="8"/>
                      </a:lnTo>
                      <a:lnTo>
                        <a:pt x="312" y="6"/>
                      </a:lnTo>
                      <a:lnTo>
                        <a:pt x="312" y="4"/>
                      </a:lnTo>
                      <a:lnTo>
                        <a:pt x="312" y="1"/>
                      </a:lnTo>
                      <a:lnTo>
                        <a:pt x="311" y="1"/>
                      </a:lnTo>
                      <a:lnTo>
                        <a:pt x="310" y="0"/>
                      </a:lnTo>
                      <a:lnTo>
                        <a:pt x="269" y="0"/>
                      </a:lnTo>
                      <a:lnTo>
                        <a:pt x="230" y="4"/>
                      </a:lnTo>
                      <a:lnTo>
                        <a:pt x="195" y="10"/>
                      </a:lnTo>
                      <a:lnTo>
                        <a:pt x="161" y="21"/>
                      </a:lnTo>
                      <a:lnTo>
                        <a:pt x="129" y="33"/>
                      </a:lnTo>
                      <a:lnTo>
                        <a:pt x="128" y="33"/>
                      </a:lnTo>
                      <a:lnTo>
                        <a:pt x="125" y="34"/>
                      </a:lnTo>
                      <a:lnTo>
                        <a:pt x="124" y="34"/>
                      </a:lnTo>
                      <a:lnTo>
                        <a:pt x="121" y="35"/>
                      </a:lnTo>
                      <a:lnTo>
                        <a:pt x="120" y="36"/>
                      </a:lnTo>
                      <a:lnTo>
                        <a:pt x="119" y="39"/>
                      </a:lnTo>
                      <a:lnTo>
                        <a:pt x="137" y="50"/>
                      </a:lnTo>
                      <a:lnTo>
                        <a:pt x="154" y="63"/>
                      </a:lnTo>
                      <a:lnTo>
                        <a:pt x="154" y="64"/>
                      </a:lnTo>
                      <a:lnTo>
                        <a:pt x="155" y="64"/>
                      </a:lnTo>
                      <a:lnTo>
                        <a:pt x="155" y="65"/>
                      </a:lnTo>
                      <a:lnTo>
                        <a:pt x="154" y="67"/>
                      </a:lnTo>
                      <a:lnTo>
                        <a:pt x="149" y="70"/>
                      </a:lnTo>
                      <a:lnTo>
                        <a:pt x="144" y="74"/>
                      </a:lnTo>
                      <a:lnTo>
                        <a:pt x="140" y="80"/>
                      </a:lnTo>
                      <a:lnTo>
                        <a:pt x="135" y="85"/>
                      </a:lnTo>
                      <a:lnTo>
                        <a:pt x="99" y="124"/>
                      </a:lnTo>
                      <a:lnTo>
                        <a:pt x="68" y="167"/>
                      </a:lnTo>
                      <a:lnTo>
                        <a:pt x="40" y="214"/>
                      </a:lnTo>
                      <a:lnTo>
                        <a:pt x="15" y="264"/>
                      </a:lnTo>
                      <a:lnTo>
                        <a:pt x="4" y="289"/>
                      </a:lnTo>
                      <a:lnTo>
                        <a:pt x="1" y="294"/>
                      </a:lnTo>
                      <a:lnTo>
                        <a:pt x="0" y="300"/>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1" name="Freeform 129"/>
                <p:cNvSpPr>
                  <a:spLocks/>
                </p:cNvSpPr>
                <p:nvPr/>
              </p:nvSpPr>
              <p:spPr bwMode="auto">
                <a:xfrm>
                  <a:off x="3381376" y="296863"/>
                  <a:ext cx="560388" cy="630238"/>
                </a:xfrm>
                <a:custGeom>
                  <a:avLst/>
                  <a:gdLst>
                    <a:gd name="T0" fmla="*/ 0 w 353"/>
                    <a:gd name="T1" fmla="*/ 392 h 397"/>
                    <a:gd name="T2" fmla="*/ 0 w 353"/>
                    <a:gd name="T3" fmla="*/ 393 h 397"/>
                    <a:gd name="T4" fmla="*/ 1 w 353"/>
                    <a:gd name="T5" fmla="*/ 396 h 397"/>
                    <a:gd name="T6" fmla="*/ 2 w 353"/>
                    <a:gd name="T7" fmla="*/ 397 h 397"/>
                    <a:gd name="T8" fmla="*/ 34 w 353"/>
                    <a:gd name="T9" fmla="*/ 372 h 397"/>
                    <a:gd name="T10" fmla="*/ 69 w 353"/>
                    <a:gd name="T11" fmla="*/ 350 h 397"/>
                    <a:gd name="T12" fmla="*/ 107 w 353"/>
                    <a:gd name="T13" fmla="*/ 331 h 397"/>
                    <a:gd name="T14" fmla="*/ 146 w 353"/>
                    <a:gd name="T15" fmla="*/ 314 h 397"/>
                    <a:gd name="T16" fmla="*/ 174 w 353"/>
                    <a:gd name="T17" fmla="*/ 297 h 397"/>
                    <a:gd name="T18" fmla="*/ 196 w 353"/>
                    <a:gd name="T19" fmla="*/ 279 h 397"/>
                    <a:gd name="T20" fmla="*/ 216 w 353"/>
                    <a:gd name="T21" fmla="*/ 257 h 397"/>
                    <a:gd name="T22" fmla="*/ 216 w 353"/>
                    <a:gd name="T23" fmla="*/ 255 h 397"/>
                    <a:gd name="T24" fmla="*/ 214 w 353"/>
                    <a:gd name="T25" fmla="*/ 254 h 397"/>
                    <a:gd name="T26" fmla="*/ 213 w 353"/>
                    <a:gd name="T27" fmla="*/ 253 h 397"/>
                    <a:gd name="T28" fmla="*/ 213 w 353"/>
                    <a:gd name="T29" fmla="*/ 253 h 397"/>
                    <a:gd name="T30" fmla="*/ 212 w 353"/>
                    <a:gd name="T31" fmla="*/ 253 h 397"/>
                    <a:gd name="T32" fmla="*/ 179 w 353"/>
                    <a:gd name="T33" fmla="*/ 270 h 397"/>
                    <a:gd name="T34" fmla="*/ 145 w 353"/>
                    <a:gd name="T35" fmla="*/ 287 h 397"/>
                    <a:gd name="T36" fmla="*/ 110 w 353"/>
                    <a:gd name="T37" fmla="*/ 303 h 397"/>
                    <a:gd name="T38" fmla="*/ 116 w 353"/>
                    <a:gd name="T39" fmla="*/ 274 h 397"/>
                    <a:gd name="T40" fmla="*/ 125 w 353"/>
                    <a:gd name="T41" fmla="*/ 248 h 397"/>
                    <a:gd name="T42" fmla="*/ 138 w 353"/>
                    <a:gd name="T43" fmla="*/ 224 h 397"/>
                    <a:gd name="T44" fmla="*/ 157 w 353"/>
                    <a:gd name="T45" fmla="*/ 193 h 397"/>
                    <a:gd name="T46" fmla="*/ 176 w 353"/>
                    <a:gd name="T47" fmla="*/ 161 h 397"/>
                    <a:gd name="T48" fmla="*/ 199 w 353"/>
                    <a:gd name="T49" fmla="*/ 132 h 397"/>
                    <a:gd name="T50" fmla="*/ 222 w 353"/>
                    <a:gd name="T51" fmla="*/ 105 h 397"/>
                    <a:gd name="T52" fmla="*/ 246 w 353"/>
                    <a:gd name="T53" fmla="*/ 81 h 397"/>
                    <a:gd name="T54" fmla="*/ 271 w 353"/>
                    <a:gd name="T55" fmla="*/ 58 h 397"/>
                    <a:gd name="T56" fmla="*/ 297 w 353"/>
                    <a:gd name="T57" fmla="*/ 36 h 397"/>
                    <a:gd name="T58" fmla="*/ 326 w 353"/>
                    <a:gd name="T59" fmla="*/ 17 h 397"/>
                    <a:gd name="T60" fmla="*/ 340 w 353"/>
                    <a:gd name="T61" fmla="*/ 9 h 397"/>
                    <a:gd name="T62" fmla="*/ 353 w 353"/>
                    <a:gd name="T63" fmla="*/ 4 h 397"/>
                    <a:gd name="T64" fmla="*/ 353 w 353"/>
                    <a:gd name="T65" fmla="*/ 2 h 397"/>
                    <a:gd name="T66" fmla="*/ 352 w 353"/>
                    <a:gd name="T67" fmla="*/ 0 h 397"/>
                    <a:gd name="T68" fmla="*/ 349 w 353"/>
                    <a:gd name="T69" fmla="*/ 0 h 397"/>
                    <a:gd name="T70" fmla="*/ 318 w 353"/>
                    <a:gd name="T71" fmla="*/ 7 h 397"/>
                    <a:gd name="T72" fmla="*/ 289 w 353"/>
                    <a:gd name="T73" fmla="*/ 17 h 397"/>
                    <a:gd name="T74" fmla="*/ 261 w 353"/>
                    <a:gd name="T75" fmla="*/ 28 h 397"/>
                    <a:gd name="T76" fmla="*/ 238 w 353"/>
                    <a:gd name="T77" fmla="*/ 43 h 397"/>
                    <a:gd name="T78" fmla="*/ 195 w 353"/>
                    <a:gd name="T79" fmla="*/ 77 h 397"/>
                    <a:gd name="T80" fmla="*/ 155 w 353"/>
                    <a:gd name="T81" fmla="*/ 117 h 397"/>
                    <a:gd name="T82" fmla="*/ 121 w 353"/>
                    <a:gd name="T83" fmla="*/ 161 h 397"/>
                    <a:gd name="T84" fmla="*/ 93 w 353"/>
                    <a:gd name="T85" fmla="*/ 203 h 397"/>
                    <a:gd name="T86" fmla="*/ 66 w 353"/>
                    <a:gd name="T87" fmla="*/ 249 h 397"/>
                    <a:gd name="T88" fmla="*/ 30 w 353"/>
                    <a:gd name="T89" fmla="*/ 325 h 397"/>
                    <a:gd name="T90" fmla="*/ 22 w 353"/>
                    <a:gd name="T91" fmla="*/ 346 h 397"/>
                    <a:gd name="T92" fmla="*/ 13 w 353"/>
                    <a:gd name="T93" fmla="*/ 368 h 397"/>
                    <a:gd name="T94" fmla="*/ 1 w 353"/>
                    <a:gd name="T95" fmla="*/ 388 h 397"/>
                    <a:gd name="T96" fmla="*/ 1 w 353"/>
                    <a:gd name="T97" fmla="*/ 389 h 397"/>
                    <a:gd name="T98" fmla="*/ 0 w 353"/>
                    <a:gd name="T99" fmla="*/ 390 h 397"/>
                    <a:gd name="T100" fmla="*/ 0 w 353"/>
                    <a:gd name="T101" fmla="*/ 39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3" h="397">
                      <a:moveTo>
                        <a:pt x="0" y="392"/>
                      </a:moveTo>
                      <a:lnTo>
                        <a:pt x="0" y="393"/>
                      </a:lnTo>
                      <a:lnTo>
                        <a:pt x="1" y="396"/>
                      </a:lnTo>
                      <a:lnTo>
                        <a:pt x="2" y="397"/>
                      </a:lnTo>
                      <a:lnTo>
                        <a:pt x="34" y="372"/>
                      </a:lnTo>
                      <a:lnTo>
                        <a:pt x="69" y="350"/>
                      </a:lnTo>
                      <a:lnTo>
                        <a:pt x="107" y="331"/>
                      </a:lnTo>
                      <a:lnTo>
                        <a:pt x="146" y="314"/>
                      </a:lnTo>
                      <a:lnTo>
                        <a:pt x="174" y="297"/>
                      </a:lnTo>
                      <a:lnTo>
                        <a:pt x="196" y="279"/>
                      </a:lnTo>
                      <a:lnTo>
                        <a:pt x="216" y="257"/>
                      </a:lnTo>
                      <a:lnTo>
                        <a:pt x="216" y="255"/>
                      </a:lnTo>
                      <a:lnTo>
                        <a:pt x="214" y="254"/>
                      </a:lnTo>
                      <a:lnTo>
                        <a:pt x="213" y="253"/>
                      </a:lnTo>
                      <a:lnTo>
                        <a:pt x="213" y="253"/>
                      </a:lnTo>
                      <a:lnTo>
                        <a:pt x="212" y="253"/>
                      </a:lnTo>
                      <a:lnTo>
                        <a:pt x="179" y="270"/>
                      </a:lnTo>
                      <a:lnTo>
                        <a:pt x="145" y="287"/>
                      </a:lnTo>
                      <a:lnTo>
                        <a:pt x="110" y="303"/>
                      </a:lnTo>
                      <a:lnTo>
                        <a:pt x="116" y="274"/>
                      </a:lnTo>
                      <a:lnTo>
                        <a:pt x="125" y="248"/>
                      </a:lnTo>
                      <a:lnTo>
                        <a:pt x="138" y="224"/>
                      </a:lnTo>
                      <a:lnTo>
                        <a:pt x="157" y="193"/>
                      </a:lnTo>
                      <a:lnTo>
                        <a:pt x="176" y="161"/>
                      </a:lnTo>
                      <a:lnTo>
                        <a:pt x="199" y="132"/>
                      </a:lnTo>
                      <a:lnTo>
                        <a:pt x="222" y="105"/>
                      </a:lnTo>
                      <a:lnTo>
                        <a:pt x="246" y="81"/>
                      </a:lnTo>
                      <a:lnTo>
                        <a:pt x="271" y="58"/>
                      </a:lnTo>
                      <a:lnTo>
                        <a:pt x="297" y="36"/>
                      </a:lnTo>
                      <a:lnTo>
                        <a:pt x="326" y="17"/>
                      </a:lnTo>
                      <a:lnTo>
                        <a:pt x="340" y="9"/>
                      </a:lnTo>
                      <a:lnTo>
                        <a:pt x="353" y="4"/>
                      </a:lnTo>
                      <a:lnTo>
                        <a:pt x="353" y="2"/>
                      </a:lnTo>
                      <a:lnTo>
                        <a:pt x="352" y="0"/>
                      </a:lnTo>
                      <a:lnTo>
                        <a:pt x="349" y="0"/>
                      </a:lnTo>
                      <a:lnTo>
                        <a:pt x="318" y="7"/>
                      </a:lnTo>
                      <a:lnTo>
                        <a:pt x="289" y="17"/>
                      </a:lnTo>
                      <a:lnTo>
                        <a:pt x="261" y="28"/>
                      </a:lnTo>
                      <a:lnTo>
                        <a:pt x="238" y="43"/>
                      </a:lnTo>
                      <a:lnTo>
                        <a:pt x="195" y="77"/>
                      </a:lnTo>
                      <a:lnTo>
                        <a:pt x="155" y="117"/>
                      </a:lnTo>
                      <a:lnTo>
                        <a:pt x="121" y="161"/>
                      </a:lnTo>
                      <a:lnTo>
                        <a:pt x="93" y="203"/>
                      </a:lnTo>
                      <a:lnTo>
                        <a:pt x="66" y="249"/>
                      </a:lnTo>
                      <a:lnTo>
                        <a:pt x="30" y="325"/>
                      </a:lnTo>
                      <a:lnTo>
                        <a:pt x="22" y="346"/>
                      </a:lnTo>
                      <a:lnTo>
                        <a:pt x="13" y="368"/>
                      </a:lnTo>
                      <a:lnTo>
                        <a:pt x="1" y="388"/>
                      </a:lnTo>
                      <a:lnTo>
                        <a:pt x="1" y="389"/>
                      </a:lnTo>
                      <a:lnTo>
                        <a:pt x="0" y="390"/>
                      </a:lnTo>
                      <a:lnTo>
                        <a:pt x="0" y="392"/>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2" name="Freeform 130"/>
                <p:cNvSpPr>
                  <a:spLocks/>
                </p:cNvSpPr>
                <p:nvPr/>
              </p:nvSpPr>
              <p:spPr bwMode="auto">
                <a:xfrm>
                  <a:off x="3054351" y="174625"/>
                  <a:ext cx="260350" cy="584200"/>
                </a:xfrm>
                <a:custGeom>
                  <a:avLst/>
                  <a:gdLst>
                    <a:gd name="T0" fmla="*/ 0 w 164"/>
                    <a:gd name="T1" fmla="*/ 289 h 368"/>
                    <a:gd name="T2" fmla="*/ 2 w 164"/>
                    <a:gd name="T3" fmla="*/ 326 h 368"/>
                    <a:gd name="T4" fmla="*/ 5 w 164"/>
                    <a:gd name="T5" fmla="*/ 361 h 368"/>
                    <a:gd name="T6" fmla="*/ 5 w 164"/>
                    <a:gd name="T7" fmla="*/ 364 h 368"/>
                    <a:gd name="T8" fmla="*/ 7 w 164"/>
                    <a:gd name="T9" fmla="*/ 367 h 368"/>
                    <a:gd name="T10" fmla="*/ 7 w 164"/>
                    <a:gd name="T11" fmla="*/ 368 h 368"/>
                    <a:gd name="T12" fmla="*/ 9 w 164"/>
                    <a:gd name="T13" fmla="*/ 368 h 368"/>
                    <a:gd name="T14" fmla="*/ 12 w 164"/>
                    <a:gd name="T15" fmla="*/ 368 h 368"/>
                    <a:gd name="T16" fmla="*/ 13 w 164"/>
                    <a:gd name="T17" fmla="*/ 365 h 368"/>
                    <a:gd name="T18" fmla="*/ 45 w 164"/>
                    <a:gd name="T19" fmla="*/ 279 h 368"/>
                    <a:gd name="T20" fmla="*/ 54 w 164"/>
                    <a:gd name="T21" fmla="*/ 260 h 368"/>
                    <a:gd name="T22" fmla="*/ 67 w 164"/>
                    <a:gd name="T23" fmla="*/ 246 h 368"/>
                    <a:gd name="T24" fmla="*/ 83 w 164"/>
                    <a:gd name="T25" fmla="*/ 232 h 368"/>
                    <a:gd name="T26" fmla="*/ 98 w 164"/>
                    <a:gd name="T27" fmla="*/ 219 h 368"/>
                    <a:gd name="T28" fmla="*/ 119 w 164"/>
                    <a:gd name="T29" fmla="*/ 203 h 368"/>
                    <a:gd name="T30" fmla="*/ 140 w 164"/>
                    <a:gd name="T31" fmla="*/ 186 h 368"/>
                    <a:gd name="T32" fmla="*/ 164 w 164"/>
                    <a:gd name="T33" fmla="*/ 171 h 368"/>
                    <a:gd name="T34" fmla="*/ 164 w 164"/>
                    <a:gd name="T35" fmla="*/ 170 h 368"/>
                    <a:gd name="T36" fmla="*/ 164 w 164"/>
                    <a:gd name="T37" fmla="*/ 169 h 368"/>
                    <a:gd name="T38" fmla="*/ 163 w 164"/>
                    <a:gd name="T39" fmla="*/ 168 h 368"/>
                    <a:gd name="T40" fmla="*/ 161 w 164"/>
                    <a:gd name="T41" fmla="*/ 168 h 368"/>
                    <a:gd name="T42" fmla="*/ 159 w 164"/>
                    <a:gd name="T43" fmla="*/ 168 h 368"/>
                    <a:gd name="T44" fmla="*/ 157 w 164"/>
                    <a:gd name="T45" fmla="*/ 166 h 368"/>
                    <a:gd name="T46" fmla="*/ 156 w 164"/>
                    <a:gd name="T47" fmla="*/ 165 h 368"/>
                    <a:gd name="T48" fmla="*/ 156 w 164"/>
                    <a:gd name="T49" fmla="*/ 164 h 368"/>
                    <a:gd name="T50" fmla="*/ 153 w 164"/>
                    <a:gd name="T51" fmla="*/ 160 h 368"/>
                    <a:gd name="T52" fmla="*/ 153 w 164"/>
                    <a:gd name="T53" fmla="*/ 156 h 368"/>
                    <a:gd name="T54" fmla="*/ 152 w 164"/>
                    <a:gd name="T55" fmla="*/ 152 h 368"/>
                    <a:gd name="T56" fmla="*/ 151 w 164"/>
                    <a:gd name="T57" fmla="*/ 148 h 368"/>
                    <a:gd name="T58" fmla="*/ 151 w 164"/>
                    <a:gd name="T59" fmla="*/ 123 h 368"/>
                    <a:gd name="T60" fmla="*/ 153 w 164"/>
                    <a:gd name="T61" fmla="*/ 101 h 368"/>
                    <a:gd name="T62" fmla="*/ 153 w 164"/>
                    <a:gd name="T63" fmla="*/ 99 h 368"/>
                    <a:gd name="T64" fmla="*/ 152 w 164"/>
                    <a:gd name="T65" fmla="*/ 99 h 368"/>
                    <a:gd name="T66" fmla="*/ 151 w 164"/>
                    <a:gd name="T67" fmla="*/ 99 h 368"/>
                    <a:gd name="T68" fmla="*/ 149 w 164"/>
                    <a:gd name="T69" fmla="*/ 101 h 368"/>
                    <a:gd name="T70" fmla="*/ 148 w 164"/>
                    <a:gd name="T71" fmla="*/ 101 h 368"/>
                    <a:gd name="T72" fmla="*/ 127 w 164"/>
                    <a:gd name="T73" fmla="*/ 132 h 368"/>
                    <a:gd name="T74" fmla="*/ 106 w 164"/>
                    <a:gd name="T75" fmla="*/ 161 h 368"/>
                    <a:gd name="T76" fmla="*/ 101 w 164"/>
                    <a:gd name="T77" fmla="*/ 160 h 368"/>
                    <a:gd name="T78" fmla="*/ 97 w 164"/>
                    <a:gd name="T79" fmla="*/ 156 h 368"/>
                    <a:gd name="T80" fmla="*/ 94 w 164"/>
                    <a:gd name="T81" fmla="*/ 152 h 368"/>
                    <a:gd name="T82" fmla="*/ 92 w 164"/>
                    <a:gd name="T83" fmla="*/ 148 h 368"/>
                    <a:gd name="T84" fmla="*/ 89 w 164"/>
                    <a:gd name="T85" fmla="*/ 143 h 368"/>
                    <a:gd name="T86" fmla="*/ 83 w 164"/>
                    <a:gd name="T87" fmla="*/ 123 h 368"/>
                    <a:gd name="T88" fmla="*/ 80 w 164"/>
                    <a:gd name="T89" fmla="*/ 102 h 368"/>
                    <a:gd name="T90" fmla="*/ 77 w 164"/>
                    <a:gd name="T91" fmla="*/ 75 h 368"/>
                    <a:gd name="T92" fmla="*/ 77 w 164"/>
                    <a:gd name="T93" fmla="*/ 48 h 368"/>
                    <a:gd name="T94" fmla="*/ 80 w 164"/>
                    <a:gd name="T95" fmla="*/ 25 h 368"/>
                    <a:gd name="T96" fmla="*/ 85 w 164"/>
                    <a:gd name="T97" fmla="*/ 4 h 368"/>
                    <a:gd name="T98" fmla="*/ 85 w 164"/>
                    <a:gd name="T99" fmla="*/ 3 h 368"/>
                    <a:gd name="T100" fmla="*/ 84 w 164"/>
                    <a:gd name="T101" fmla="*/ 1 h 368"/>
                    <a:gd name="T102" fmla="*/ 83 w 164"/>
                    <a:gd name="T103" fmla="*/ 0 h 368"/>
                    <a:gd name="T104" fmla="*/ 80 w 164"/>
                    <a:gd name="T105" fmla="*/ 1 h 368"/>
                    <a:gd name="T106" fmla="*/ 68 w 164"/>
                    <a:gd name="T107" fmla="*/ 17 h 368"/>
                    <a:gd name="T108" fmla="*/ 59 w 164"/>
                    <a:gd name="T109" fmla="*/ 37 h 368"/>
                    <a:gd name="T110" fmla="*/ 50 w 164"/>
                    <a:gd name="T111" fmla="*/ 58 h 368"/>
                    <a:gd name="T112" fmla="*/ 37 w 164"/>
                    <a:gd name="T113" fmla="*/ 90 h 368"/>
                    <a:gd name="T114" fmla="*/ 24 w 164"/>
                    <a:gd name="T115" fmla="*/ 124 h 368"/>
                    <a:gd name="T116" fmla="*/ 13 w 164"/>
                    <a:gd name="T117" fmla="*/ 160 h 368"/>
                    <a:gd name="T118" fmla="*/ 7 w 164"/>
                    <a:gd name="T119" fmla="*/ 199 h 368"/>
                    <a:gd name="T120" fmla="*/ 2 w 164"/>
                    <a:gd name="T121" fmla="*/ 243 h 368"/>
                    <a:gd name="T122" fmla="*/ 0 w 164"/>
                    <a:gd name="T123" fmla="*/ 289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 h="368">
                      <a:moveTo>
                        <a:pt x="0" y="289"/>
                      </a:moveTo>
                      <a:lnTo>
                        <a:pt x="2" y="326"/>
                      </a:lnTo>
                      <a:lnTo>
                        <a:pt x="5" y="361"/>
                      </a:lnTo>
                      <a:lnTo>
                        <a:pt x="5" y="364"/>
                      </a:lnTo>
                      <a:lnTo>
                        <a:pt x="7" y="367"/>
                      </a:lnTo>
                      <a:lnTo>
                        <a:pt x="7" y="368"/>
                      </a:lnTo>
                      <a:lnTo>
                        <a:pt x="9" y="368"/>
                      </a:lnTo>
                      <a:lnTo>
                        <a:pt x="12" y="368"/>
                      </a:lnTo>
                      <a:lnTo>
                        <a:pt x="13" y="365"/>
                      </a:lnTo>
                      <a:lnTo>
                        <a:pt x="45" y="279"/>
                      </a:lnTo>
                      <a:lnTo>
                        <a:pt x="54" y="260"/>
                      </a:lnTo>
                      <a:lnTo>
                        <a:pt x="67" y="246"/>
                      </a:lnTo>
                      <a:lnTo>
                        <a:pt x="83" y="232"/>
                      </a:lnTo>
                      <a:lnTo>
                        <a:pt x="98" y="219"/>
                      </a:lnTo>
                      <a:lnTo>
                        <a:pt x="119" y="203"/>
                      </a:lnTo>
                      <a:lnTo>
                        <a:pt x="140" y="186"/>
                      </a:lnTo>
                      <a:lnTo>
                        <a:pt x="164" y="171"/>
                      </a:lnTo>
                      <a:lnTo>
                        <a:pt x="164" y="170"/>
                      </a:lnTo>
                      <a:lnTo>
                        <a:pt x="164" y="169"/>
                      </a:lnTo>
                      <a:lnTo>
                        <a:pt x="163" y="168"/>
                      </a:lnTo>
                      <a:lnTo>
                        <a:pt x="161" y="168"/>
                      </a:lnTo>
                      <a:lnTo>
                        <a:pt x="159" y="168"/>
                      </a:lnTo>
                      <a:lnTo>
                        <a:pt x="157" y="166"/>
                      </a:lnTo>
                      <a:lnTo>
                        <a:pt x="156" y="165"/>
                      </a:lnTo>
                      <a:lnTo>
                        <a:pt x="156" y="164"/>
                      </a:lnTo>
                      <a:lnTo>
                        <a:pt x="153" y="160"/>
                      </a:lnTo>
                      <a:lnTo>
                        <a:pt x="153" y="156"/>
                      </a:lnTo>
                      <a:lnTo>
                        <a:pt x="152" y="152"/>
                      </a:lnTo>
                      <a:lnTo>
                        <a:pt x="151" y="148"/>
                      </a:lnTo>
                      <a:lnTo>
                        <a:pt x="151" y="123"/>
                      </a:lnTo>
                      <a:lnTo>
                        <a:pt x="153" y="101"/>
                      </a:lnTo>
                      <a:lnTo>
                        <a:pt x="153" y="99"/>
                      </a:lnTo>
                      <a:lnTo>
                        <a:pt x="152" y="99"/>
                      </a:lnTo>
                      <a:lnTo>
                        <a:pt x="151" y="99"/>
                      </a:lnTo>
                      <a:lnTo>
                        <a:pt x="149" y="101"/>
                      </a:lnTo>
                      <a:lnTo>
                        <a:pt x="148" y="101"/>
                      </a:lnTo>
                      <a:lnTo>
                        <a:pt x="127" y="132"/>
                      </a:lnTo>
                      <a:lnTo>
                        <a:pt x="106" y="161"/>
                      </a:lnTo>
                      <a:lnTo>
                        <a:pt x="101" y="160"/>
                      </a:lnTo>
                      <a:lnTo>
                        <a:pt x="97" y="156"/>
                      </a:lnTo>
                      <a:lnTo>
                        <a:pt x="94" y="152"/>
                      </a:lnTo>
                      <a:lnTo>
                        <a:pt x="92" y="148"/>
                      </a:lnTo>
                      <a:lnTo>
                        <a:pt x="89" y="143"/>
                      </a:lnTo>
                      <a:lnTo>
                        <a:pt x="83" y="123"/>
                      </a:lnTo>
                      <a:lnTo>
                        <a:pt x="80" y="102"/>
                      </a:lnTo>
                      <a:lnTo>
                        <a:pt x="77" y="75"/>
                      </a:lnTo>
                      <a:lnTo>
                        <a:pt x="77" y="48"/>
                      </a:lnTo>
                      <a:lnTo>
                        <a:pt x="80" y="25"/>
                      </a:lnTo>
                      <a:lnTo>
                        <a:pt x="85" y="4"/>
                      </a:lnTo>
                      <a:lnTo>
                        <a:pt x="85" y="3"/>
                      </a:lnTo>
                      <a:lnTo>
                        <a:pt x="84" y="1"/>
                      </a:lnTo>
                      <a:lnTo>
                        <a:pt x="83" y="0"/>
                      </a:lnTo>
                      <a:lnTo>
                        <a:pt x="80" y="1"/>
                      </a:lnTo>
                      <a:lnTo>
                        <a:pt x="68" y="17"/>
                      </a:lnTo>
                      <a:lnTo>
                        <a:pt x="59" y="37"/>
                      </a:lnTo>
                      <a:lnTo>
                        <a:pt x="50" y="58"/>
                      </a:lnTo>
                      <a:lnTo>
                        <a:pt x="37" y="90"/>
                      </a:lnTo>
                      <a:lnTo>
                        <a:pt x="24" y="124"/>
                      </a:lnTo>
                      <a:lnTo>
                        <a:pt x="13" y="160"/>
                      </a:lnTo>
                      <a:lnTo>
                        <a:pt x="7" y="199"/>
                      </a:lnTo>
                      <a:lnTo>
                        <a:pt x="2" y="243"/>
                      </a:lnTo>
                      <a:lnTo>
                        <a:pt x="0" y="289"/>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3" name="Freeform 132"/>
                <p:cNvSpPr>
                  <a:spLocks/>
                </p:cNvSpPr>
                <p:nvPr/>
              </p:nvSpPr>
              <p:spPr bwMode="auto">
                <a:xfrm>
                  <a:off x="3236913" y="3276600"/>
                  <a:ext cx="325438" cy="463550"/>
                </a:xfrm>
                <a:custGeom>
                  <a:avLst/>
                  <a:gdLst>
                    <a:gd name="T0" fmla="*/ 2 w 205"/>
                    <a:gd name="T1" fmla="*/ 164 h 292"/>
                    <a:gd name="T2" fmla="*/ 16 w 205"/>
                    <a:gd name="T3" fmla="*/ 219 h 292"/>
                    <a:gd name="T4" fmla="*/ 41 w 205"/>
                    <a:gd name="T5" fmla="*/ 264 h 292"/>
                    <a:gd name="T6" fmla="*/ 57 w 205"/>
                    <a:gd name="T7" fmla="*/ 286 h 292"/>
                    <a:gd name="T8" fmla="*/ 59 w 205"/>
                    <a:gd name="T9" fmla="*/ 291 h 292"/>
                    <a:gd name="T10" fmla="*/ 63 w 205"/>
                    <a:gd name="T11" fmla="*/ 292 h 292"/>
                    <a:gd name="T12" fmla="*/ 67 w 205"/>
                    <a:gd name="T13" fmla="*/ 292 h 292"/>
                    <a:gd name="T14" fmla="*/ 55 w 205"/>
                    <a:gd name="T15" fmla="*/ 256 h 292"/>
                    <a:gd name="T16" fmla="*/ 63 w 205"/>
                    <a:gd name="T17" fmla="*/ 219 h 292"/>
                    <a:gd name="T18" fmla="*/ 83 w 205"/>
                    <a:gd name="T19" fmla="*/ 193 h 292"/>
                    <a:gd name="T20" fmla="*/ 114 w 205"/>
                    <a:gd name="T21" fmla="*/ 169 h 292"/>
                    <a:gd name="T22" fmla="*/ 152 w 205"/>
                    <a:gd name="T23" fmla="*/ 148 h 292"/>
                    <a:gd name="T24" fmla="*/ 186 w 205"/>
                    <a:gd name="T25" fmla="*/ 116 h 292"/>
                    <a:gd name="T26" fmla="*/ 205 w 205"/>
                    <a:gd name="T27" fmla="*/ 63 h 292"/>
                    <a:gd name="T28" fmla="*/ 199 w 205"/>
                    <a:gd name="T29" fmla="*/ 2 h 292"/>
                    <a:gd name="T30" fmla="*/ 197 w 205"/>
                    <a:gd name="T31" fmla="*/ 0 h 292"/>
                    <a:gd name="T32" fmla="*/ 194 w 205"/>
                    <a:gd name="T33" fmla="*/ 2 h 292"/>
                    <a:gd name="T34" fmla="*/ 194 w 205"/>
                    <a:gd name="T35" fmla="*/ 21 h 292"/>
                    <a:gd name="T36" fmla="*/ 181 w 205"/>
                    <a:gd name="T37" fmla="*/ 66 h 292"/>
                    <a:gd name="T38" fmla="*/ 155 w 205"/>
                    <a:gd name="T39" fmla="*/ 100 h 292"/>
                    <a:gd name="T40" fmla="*/ 138 w 205"/>
                    <a:gd name="T41" fmla="*/ 61 h 292"/>
                    <a:gd name="T42" fmla="*/ 112 w 205"/>
                    <a:gd name="T43" fmla="*/ 31 h 292"/>
                    <a:gd name="T44" fmla="*/ 109 w 205"/>
                    <a:gd name="T45" fmla="*/ 31 h 292"/>
                    <a:gd name="T46" fmla="*/ 105 w 205"/>
                    <a:gd name="T47" fmla="*/ 31 h 292"/>
                    <a:gd name="T48" fmla="*/ 95 w 205"/>
                    <a:gd name="T49" fmla="*/ 89 h 292"/>
                    <a:gd name="T50" fmla="*/ 65 w 205"/>
                    <a:gd name="T51" fmla="*/ 133 h 292"/>
                    <a:gd name="T52" fmla="*/ 42 w 205"/>
                    <a:gd name="T53" fmla="*/ 154 h 292"/>
                    <a:gd name="T54" fmla="*/ 34 w 205"/>
                    <a:gd name="T55" fmla="*/ 163 h 292"/>
                    <a:gd name="T56" fmla="*/ 31 w 205"/>
                    <a:gd name="T57" fmla="*/ 135 h 292"/>
                    <a:gd name="T58" fmla="*/ 33 w 205"/>
                    <a:gd name="T59" fmla="*/ 72 h 292"/>
                    <a:gd name="T60" fmla="*/ 37 w 205"/>
                    <a:gd name="T61" fmla="*/ 44 h 292"/>
                    <a:gd name="T62" fmla="*/ 34 w 205"/>
                    <a:gd name="T63" fmla="*/ 44 h 292"/>
                    <a:gd name="T64" fmla="*/ 13 w 205"/>
                    <a:gd name="T65" fmla="*/ 76 h 292"/>
                    <a:gd name="T66" fmla="*/ 3 w 205"/>
                    <a:gd name="T67" fmla="*/ 12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292">
                      <a:moveTo>
                        <a:pt x="0" y="133"/>
                      </a:moveTo>
                      <a:lnTo>
                        <a:pt x="2" y="164"/>
                      </a:lnTo>
                      <a:lnTo>
                        <a:pt x="8" y="193"/>
                      </a:lnTo>
                      <a:lnTo>
                        <a:pt x="16" y="219"/>
                      </a:lnTo>
                      <a:lnTo>
                        <a:pt x="28" y="241"/>
                      </a:lnTo>
                      <a:lnTo>
                        <a:pt x="41" y="264"/>
                      </a:lnTo>
                      <a:lnTo>
                        <a:pt x="55" y="283"/>
                      </a:lnTo>
                      <a:lnTo>
                        <a:pt x="57" y="286"/>
                      </a:lnTo>
                      <a:lnTo>
                        <a:pt x="58" y="288"/>
                      </a:lnTo>
                      <a:lnTo>
                        <a:pt x="59" y="291"/>
                      </a:lnTo>
                      <a:lnTo>
                        <a:pt x="62" y="292"/>
                      </a:lnTo>
                      <a:lnTo>
                        <a:pt x="63" y="292"/>
                      </a:lnTo>
                      <a:lnTo>
                        <a:pt x="65" y="292"/>
                      </a:lnTo>
                      <a:lnTo>
                        <a:pt x="67" y="292"/>
                      </a:lnTo>
                      <a:lnTo>
                        <a:pt x="58" y="275"/>
                      </a:lnTo>
                      <a:lnTo>
                        <a:pt x="55" y="256"/>
                      </a:lnTo>
                      <a:lnTo>
                        <a:pt x="58" y="236"/>
                      </a:lnTo>
                      <a:lnTo>
                        <a:pt x="63" y="219"/>
                      </a:lnTo>
                      <a:lnTo>
                        <a:pt x="72" y="203"/>
                      </a:lnTo>
                      <a:lnTo>
                        <a:pt x="83" y="193"/>
                      </a:lnTo>
                      <a:lnTo>
                        <a:pt x="97" y="180"/>
                      </a:lnTo>
                      <a:lnTo>
                        <a:pt x="114" y="169"/>
                      </a:lnTo>
                      <a:lnTo>
                        <a:pt x="131" y="160"/>
                      </a:lnTo>
                      <a:lnTo>
                        <a:pt x="152" y="148"/>
                      </a:lnTo>
                      <a:lnTo>
                        <a:pt x="171" y="134"/>
                      </a:lnTo>
                      <a:lnTo>
                        <a:pt x="186" y="116"/>
                      </a:lnTo>
                      <a:lnTo>
                        <a:pt x="198" y="91"/>
                      </a:lnTo>
                      <a:lnTo>
                        <a:pt x="205" y="63"/>
                      </a:lnTo>
                      <a:lnTo>
                        <a:pt x="205" y="33"/>
                      </a:lnTo>
                      <a:lnTo>
                        <a:pt x="199" y="2"/>
                      </a:lnTo>
                      <a:lnTo>
                        <a:pt x="198" y="0"/>
                      </a:lnTo>
                      <a:lnTo>
                        <a:pt x="197" y="0"/>
                      </a:lnTo>
                      <a:lnTo>
                        <a:pt x="195" y="0"/>
                      </a:lnTo>
                      <a:lnTo>
                        <a:pt x="194" y="2"/>
                      </a:lnTo>
                      <a:lnTo>
                        <a:pt x="194" y="4"/>
                      </a:lnTo>
                      <a:lnTo>
                        <a:pt x="194" y="21"/>
                      </a:lnTo>
                      <a:lnTo>
                        <a:pt x="190" y="45"/>
                      </a:lnTo>
                      <a:lnTo>
                        <a:pt x="181" y="66"/>
                      </a:lnTo>
                      <a:lnTo>
                        <a:pt x="169" y="83"/>
                      </a:lnTo>
                      <a:lnTo>
                        <a:pt x="155" y="100"/>
                      </a:lnTo>
                      <a:lnTo>
                        <a:pt x="147" y="79"/>
                      </a:lnTo>
                      <a:lnTo>
                        <a:pt x="138" y="61"/>
                      </a:lnTo>
                      <a:lnTo>
                        <a:pt x="125" y="45"/>
                      </a:lnTo>
                      <a:lnTo>
                        <a:pt x="112" y="31"/>
                      </a:lnTo>
                      <a:lnTo>
                        <a:pt x="110" y="31"/>
                      </a:lnTo>
                      <a:lnTo>
                        <a:pt x="109" y="31"/>
                      </a:lnTo>
                      <a:lnTo>
                        <a:pt x="106" y="31"/>
                      </a:lnTo>
                      <a:lnTo>
                        <a:pt x="105" y="31"/>
                      </a:lnTo>
                      <a:lnTo>
                        <a:pt x="102" y="62"/>
                      </a:lnTo>
                      <a:lnTo>
                        <a:pt x="95" y="89"/>
                      </a:lnTo>
                      <a:lnTo>
                        <a:pt x="82" y="113"/>
                      </a:lnTo>
                      <a:lnTo>
                        <a:pt x="65" y="133"/>
                      </a:lnTo>
                      <a:lnTo>
                        <a:pt x="45" y="150"/>
                      </a:lnTo>
                      <a:lnTo>
                        <a:pt x="42" y="154"/>
                      </a:lnTo>
                      <a:lnTo>
                        <a:pt x="38" y="158"/>
                      </a:lnTo>
                      <a:lnTo>
                        <a:pt x="34" y="163"/>
                      </a:lnTo>
                      <a:lnTo>
                        <a:pt x="32" y="168"/>
                      </a:lnTo>
                      <a:lnTo>
                        <a:pt x="31" y="135"/>
                      </a:lnTo>
                      <a:lnTo>
                        <a:pt x="31" y="103"/>
                      </a:lnTo>
                      <a:lnTo>
                        <a:pt x="33" y="72"/>
                      </a:lnTo>
                      <a:lnTo>
                        <a:pt x="37" y="45"/>
                      </a:lnTo>
                      <a:lnTo>
                        <a:pt x="37" y="44"/>
                      </a:lnTo>
                      <a:lnTo>
                        <a:pt x="36" y="42"/>
                      </a:lnTo>
                      <a:lnTo>
                        <a:pt x="34" y="44"/>
                      </a:lnTo>
                      <a:lnTo>
                        <a:pt x="21" y="58"/>
                      </a:lnTo>
                      <a:lnTo>
                        <a:pt x="13" y="76"/>
                      </a:lnTo>
                      <a:lnTo>
                        <a:pt x="7" y="97"/>
                      </a:lnTo>
                      <a:lnTo>
                        <a:pt x="3" y="120"/>
                      </a:lnTo>
                      <a:lnTo>
                        <a:pt x="0" y="133"/>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4" name="Freeform 133"/>
                <p:cNvSpPr>
                  <a:spLocks/>
                </p:cNvSpPr>
                <p:nvPr/>
              </p:nvSpPr>
              <p:spPr bwMode="auto">
                <a:xfrm>
                  <a:off x="3228976" y="1252538"/>
                  <a:ext cx="161925" cy="704850"/>
                </a:xfrm>
                <a:custGeom>
                  <a:avLst/>
                  <a:gdLst>
                    <a:gd name="T0" fmla="*/ 0 w 102"/>
                    <a:gd name="T1" fmla="*/ 62 h 444"/>
                    <a:gd name="T2" fmla="*/ 1 w 102"/>
                    <a:gd name="T3" fmla="*/ 97 h 444"/>
                    <a:gd name="T4" fmla="*/ 7 w 102"/>
                    <a:gd name="T5" fmla="*/ 131 h 444"/>
                    <a:gd name="T6" fmla="*/ 16 w 102"/>
                    <a:gd name="T7" fmla="*/ 161 h 444"/>
                    <a:gd name="T8" fmla="*/ 28 w 102"/>
                    <a:gd name="T9" fmla="*/ 190 h 444"/>
                    <a:gd name="T10" fmla="*/ 37 w 102"/>
                    <a:gd name="T11" fmla="*/ 223 h 444"/>
                    <a:gd name="T12" fmla="*/ 45 w 102"/>
                    <a:gd name="T13" fmla="*/ 258 h 444"/>
                    <a:gd name="T14" fmla="*/ 50 w 102"/>
                    <a:gd name="T15" fmla="*/ 296 h 444"/>
                    <a:gd name="T16" fmla="*/ 53 w 102"/>
                    <a:gd name="T17" fmla="*/ 334 h 444"/>
                    <a:gd name="T18" fmla="*/ 50 w 102"/>
                    <a:gd name="T19" fmla="*/ 372 h 444"/>
                    <a:gd name="T20" fmla="*/ 46 w 102"/>
                    <a:gd name="T21" fmla="*/ 397 h 444"/>
                    <a:gd name="T22" fmla="*/ 38 w 102"/>
                    <a:gd name="T23" fmla="*/ 421 h 444"/>
                    <a:gd name="T24" fmla="*/ 28 w 102"/>
                    <a:gd name="T25" fmla="*/ 442 h 444"/>
                    <a:gd name="T26" fmla="*/ 28 w 102"/>
                    <a:gd name="T27" fmla="*/ 442 h 444"/>
                    <a:gd name="T28" fmla="*/ 28 w 102"/>
                    <a:gd name="T29" fmla="*/ 443 h 444"/>
                    <a:gd name="T30" fmla="*/ 30 w 102"/>
                    <a:gd name="T31" fmla="*/ 444 h 444"/>
                    <a:gd name="T32" fmla="*/ 32 w 102"/>
                    <a:gd name="T33" fmla="*/ 444 h 444"/>
                    <a:gd name="T34" fmla="*/ 36 w 102"/>
                    <a:gd name="T35" fmla="*/ 443 h 444"/>
                    <a:gd name="T36" fmla="*/ 39 w 102"/>
                    <a:gd name="T37" fmla="*/ 440 h 444"/>
                    <a:gd name="T38" fmla="*/ 43 w 102"/>
                    <a:gd name="T39" fmla="*/ 439 h 444"/>
                    <a:gd name="T40" fmla="*/ 60 w 102"/>
                    <a:gd name="T41" fmla="*/ 421 h 444"/>
                    <a:gd name="T42" fmla="*/ 73 w 102"/>
                    <a:gd name="T43" fmla="*/ 398 h 444"/>
                    <a:gd name="T44" fmla="*/ 84 w 102"/>
                    <a:gd name="T45" fmla="*/ 375 h 444"/>
                    <a:gd name="T46" fmla="*/ 93 w 102"/>
                    <a:gd name="T47" fmla="*/ 350 h 444"/>
                    <a:gd name="T48" fmla="*/ 100 w 102"/>
                    <a:gd name="T49" fmla="*/ 317 h 444"/>
                    <a:gd name="T50" fmla="*/ 102 w 102"/>
                    <a:gd name="T51" fmla="*/ 281 h 444"/>
                    <a:gd name="T52" fmla="*/ 102 w 102"/>
                    <a:gd name="T53" fmla="*/ 243 h 444"/>
                    <a:gd name="T54" fmla="*/ 100 w 102"/>
                    <a:gd name="T55" fmla="*/ 205 h 444"/>
                    <a:gd name="T56" fmla="*/ 96 w 102"/>
                    <a:gd name="T57" fmla="*/ 167 h 444"/>
                    <a:gd name="T58" fmla="*/ 90 w 102"/>
                    <a:gd name="T59" fmla="*/ 130 h 444"/>
                    <a:gd name="T60" fmla="*/ 85 w 102"/>
                    <a:gd name="T61" fmla="*/ 105 h 444"/>
                    <a:gd name="T62" fmla="*/ 79 w 102"/>
                    <a:gd name="T63" fmla="*/ 80 h 444"/>
                    <a:gd name="T64" fmla="*/ 77 w 102"/>
                    <a:gd name="T65" fmla="*/ 79 h 444"/>
                    <a:gd name="T66" fmla="*/ 76 w 102"/>
                    <a:gd name="T67" fmla="*/ 79 h 444"/>
                    <a:gd name="T68" fmla="*/ 75 w 102"/>
                    <a:gd name="T69" fmla="*/ 79 h 444"/>
                    <a:gd name="T70" fmla="*/ 73 w 102"/>
                    <a:gd name="T71" fmla="*/ 80 h 444"/>
                    <a:gd name="T72" fmla="*/ 72 w 102"/>
                    <a:gd name="T73" fmla="*/ 82 h 444"/>
                    <a:gd name="T74" fmla="*/ 66 w 102"/>
                    <a:gd name="T75" fmla="*/ 120 h 444"/>
                    <a:gd name="T76" fmla="*/ 55 w 102"/>
                    <a:gd name="T77" fmla="*/ 159 h 444"/>
                    <a:gd name="T78" fmla="*/ 25 w 102"/>
                    <a:gd name="T79" fmla="*/ 80 h 444"/>
                    <a:gd name="T80" fmla="*/ 13 w 102"/>
                    <a:gd name="T81" fmla="*/ 42 h 444"/>
                    <a:gd name="T82" fmla="*/ 15 w 102"/>
                    <a:gd name="T83" fmla="*/ 37 h 444"/>
                    <a:gd name="T84" fmla="*/ 15 w 102"/>
                    <a:gd name="T85" fmla="*/ 32 h 444"/>
                    <a:gd name="T86" fmla="*/ 15 w 102"/>
                    <a:gd name="T87" fmla="*/ 27 h 444"/>
                    <a:gd name="T88" fmla="*/ 15 w 102"/>
                    <a:gd name="T89" fmla="*/ 19 h 444"/>
                    <a:gd name="T90" fmla="*/ 15 w 102"/>
                    <a:gd name="T91" fmla="*/ 11 h 444"/>
                    <a:gd name="T92" fmla="*/ 16 w 102"/>
                    <a:gd name="T93" fmla="*/ 4 h 444"/>
                    <a:gd name="T94" fmla="*/ 16 w 102"/>
                    <a:gd name="T95" fmla="*/ 3 h 444"/>
                    <a:gd name="T96" fmla="*/ 15 w 102"/>
                    <a:gd name="T97" fmla="*/ 2 h 444"/>
                    <a:gd name="T98" fmla="*/ 13 w 102"/>
                    <a:gd name="T99" fmla="*/ 2 h 444"/>
                    <a:gd name="T100" fmla="*/ 12 w 102"/>
                    <a:gd name="T101" fmla="*/ 0 h 444"/>
                    <a:gd name="T102" fmla="*/ 11 w 102"/>
                    <a:gd name="T103" fmla="*/ 2 h 444"/>
                    <a:gd name="T104" fmla="*/ 9 w 102"/>
                    <a:gd name="T105" fmla="*/ 6 h 444"/>
                    <a:gd name="T106" fmla="*/ 7 w 102"/>
                    <a:gd name="T107" fmla="*/ 11 h 444"/>
                    <a:gd name="T108" fmla="*/ 5 w 102"/>
                    <a:gd name="T109" fmla="*/ 16 h 444"/>
                    <a:gd name="T110" fmla="*/ 4 w 102"/>
                    <a:gd name="T111" fmla="*/ 21 h 444"/>
                    <a:gd name="T112" fmla="*/ 1 w 102"/>
                    <a:gd name="T113" fmla="*/ 41 h 444"/>
                    <a:gd name="T114" fmla="*/ 0 w 102"/>
                    <a:gd name="T115" fmla="*/ 6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444">
                      <a:moveTo>
                        <a:pt x="0" y="62"/>
                      </a:moveTo>
                      <a:lnTo>
                        <a:pt x="1" y="97"/>
                      </a:lnTo>
                      <a:lnTo>
                        <a:pt x="7" y="131"/>
                      </a:lnTo>
                      <a:lnTo>
                        <a:pt x="16" y="161"/>
                      </a:lnTo>
                      <a:lnTo>
                        <a:pt x="28" y="190"/>
                      </a:lnTo>
                      <a:lnTo>
                        <a:pt x="37" y="223"/>
                      </a:lnTo>
                      <a:lnTo>
                        <a:pt x="45" y="258"/>
                      </a:lnTo>
                      <a:lnTo>
                        <a:pt x="50" y="296"/>
                      </a:lnTo>
                      <a:lnTo>
                        <a:pt x="53" y="334"/>
                      </a:lnTo>
                      <a:lnTo>
                        <a:pt x="50" y="372"/>
                      </a:lnTo>
                      <a:lnTo>
                        <a:pt x="46" y="397"/>
                      </a:lnTo>
                      <a:lnTo>
                        <a:pt x="38" y="421"/>
                      </a:lnTo>
                      <a:lnTo>
                        <a:pt x="28" y="442"/>
                      </a:lnTo>
                      <a:lnTo>
                        <a:pt x="28" y="442"/>
                      </a:lnTo>
                      <a:lnTo>
                        <a:pt x="28" y="443"/>
                      </a:lnTo>
                      <a:lnTo>
                        <a:pt x="30" y="444"/>
                      </a:lnTo>
                      <a:lnTo>
                        <a:pt x="32" y="444"/>
                      </a:lnTo>
                      <a:lnTo>
                        <a:pt x="36" y="443"/>
                      </a:lnTo>
                      <a:lnTo>
                        <a:pt x="39" y="440"/>
                      </a:lnTo>
                      <a:lnTo>
                        <a:pt x="43" y="439"/>
                      </a:lnTo>
                      <a:lnTo>
                        <a:pt x="60" y="421"/>
                      </a:lnTo>
                      <a:lnTo>
                        <a:pt x="73" y="398"/>
                      </a:lnTo>
                      <a:lnTo>
                        <a:pt x="84" y="375"/>
                      </a:lnTo>
                      <a:lnTo>
                        <a:pt x="93" y="350"/>
                      </a:lnTo>
                      <a:lnTo>
                        <a:pt x="100" y="317"/>
                      </a:lnTo>
                      <a:lnTo>
                        <a:pt x="102" y="281"/>
                      </a:lnTo>
                      <a:lnTo>
                        <a:pt x="102" y="243"/>
                      </a:lnTo>
                      <a:lnTo>
                        <a:pt x="100" y="205"/>
                      </a:lnTo>
                      <a:lnTo>
                        <a:pt x="96" y="167"/>
                      </a:lnTo>
                      <a:lnTo>
                        <a:pt x="90" y="130"/>
                      </a:lnTo>
                      <a:lnTo>
                        <a:pt x="85" y="105"/>
                      </a:lnTo>
                      <a:lnTo>
                        <a:pt x="79" y="80"/>
                      </a:lnTo>
                      <a:lnTo>
                        <a:pt x="77" y="79"/>
                      </a:lnTo>
                      <a:lnTo>
                        <a:pt x="76" y="79"/>
                      </a:lnTo>
                      <a:lnTo>
                        <a:pt x="75" y="79"/>
                      </a:lnTo>
                      <a:lnTo>
                        <a:pt x="73" y="80"/>
                      </a:lnTo>
                      <a:lnTo>
                        <a:pt x="72" y="82"/>
                      </a:lnTo>
                      <a:lnTo>
                        <a:pt x="66" y="120"/>
                      </a:lnTo>
                      <a:lnTo>
                        <a:pt x="55" y="159"/>
                      </a:lnTo>
                      <a:lnTo>
                        <a:pt x="25" y="80"/>
                      </a:lnTo>
                      <a:lnTo>
                        <a:pt x="13" y="42"/>
                      </a:lnTo>
                      <a:lnTo>
                        <a:pt x="15" y="37"/>
                      </a:lnTo>
                      <a:lnTo>
                        <a:pt x="15" y="32"/>
                      </a:lnTo>
                      <a:lnTo>
                        <a:pt x="15" y="27"/>
                      </a:lnTo>
                      <a:lnTo>
                        <a:pt x="15" y="19"/>
                      </a:lnTo>
                      <a:lnTo>
                        <a:pt x="15" y="11"/>
                      </a:lnTo>
                      <a:lnTo>
                        <a:pt x="16" y="4"/>
                      </a:lnTo>
                      <a:lnTo>
                        <a:pt x="16" y="3"/>
                      </a:lnTo>
                      <a:lnTo>
                        <a:pt x="15" y="2"/>
                      </a:lnTo>
                      <a:lnTo>
                        <a:pt x="13" y="2"/>
                      </a:lnTo>
                      <a:lnTo>
                        <a:pt x="12" y="0"/>
                      </a:lnTo>
                      <a:lnTo>
                        <a:pt x="11" y="2"/>
                      </a:lnTo>
                      <a:lnTo>
                        <a:pt x="9" y="6"/>
                      </a:lnTo>
                      <a:lnTo>
                        <a:pt x="7" y="11"/>
                      </a:lnTo>
                      <a:lnTo>
                        <a:pt x="5" y="16"/>
                      </a:lnTo>
                      <a:lnTo>
                        <a:pt x="4" y="21"/>
                      </a:lnTo>
                      <a:lnTo>
                        <a:pt x="1" y="41"/>
                      </a:lnTo>
                      <a:lnTo>
                        <a:pt x="0" y="62"/>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5" name="Freeform 134"/>
                <p:cNvSpPr>
                  <a:spLocks/>
                </p:cNvSpPr>
                <p:nvPr/>
              </p:nvSpPr>
              <p:spPr bwMode="auto">
                <a:xfrm>
                  <a:off x="3295651" y="1241425"/>
                  <a:ext cx="287338" cy="414338"/>
                </a:xfrm>
                <a:custGeom>
                  <a:avLst/>
                  <a:gdLst>
                    <a:gd name="T0" fmla="*/ 1 w 181"/>
                    <a:gd name="T1" fmla="*/ 40 h 261"/>
                    <a:gd name="T2" fmla="*/ 1 w 181"/>
                    <a:gd name="T3" fmla="*/ 41 h 261"/>
                    <a:gd name="T4" fmla="*/ 1 w 181"/>
                    <a:gd name="T5" fmla="*/ 44 h 261"/>
                    <a:gd name="T6" fmla="*/ 0 w 181"/>
                    <a:gd name="T7" fmla="*/ 47 h 261"/>
                    <a:gd name="T8" fmla="*/ 0 w 181"/>
                    <a:gd name="T9" fmla="*/ 48 h 261"/>
                    <a:gd name="T10" fmla="*/ 1 w 181"/>
                    <a:gd name="T11" fmla="*/ 49 h 261"/>
                    <a:gd name="T12" fmla="*/ 18 w 181"/>
                    <a:gd name="T13" fmla="*/ 57 h 261"/>
                    <a:gd name="T14" fmla="*/ 34 w 181"/>
                    <a:gd name="T15" fmla="*/ 66 h 261"/>
                    <a:gd name="T16" fmla="*/ 50 w 181"/>
                    <a:gd name="T17" fmla="*/ 75 h 261"/>
                    <a:gd name="T18" fmla="*/ 72 w 181"/>
                    <a:gd name="T19" fmla="*/ 95 h 261"/>
                    <a:gd name="T20" fmla="*/ 92 w 181"/>
                    <a:gd name="T21" fmla="*/ 117 h 261"/>
                    <a:gd name="T22" fmla="*/ 109 w 181"/>
                    <a:gd name="T23" fmla="*/ 141 h 261"/>
                    <a:gd name="T24" fmla="*/ 124 w 181"/>
                    <a:gd name="T25" fmla="*/ 167 h 261"/>
                    <a:gd name="T26" fmla="*/ 152 w 181"/>
                    <a:gd name="T27" fmla="*/ 213 h 261"/>
                    <a:gd name="T28" fmla="*/ 178 w 181"/>
                    <a:gd name="T29" fmla="*/ 260 h 261"/>
                    <a:gd name="T30" fmla="*/ 178 w 181"/>
                    <a:gd name="T31" fmla="*/ 260 h 261"/>
                    <a:gd name="T32" fmla="*/ 179 w 181"/>
                    <a:gd name="T33" fmla="*/ 261 h 261"/>
                    <a:gd name="T34" fmla="*/ 181 w 181"/>
                    <a:gd name="T35" fmla="*/ 260 h 261"/>
                    <a:gd name="T36" fmla="*/ 181 w 181"/>
                    <a:gd name="T37" fmla="*/ 260 h 261"/>
                    <a:gd name="T38" fmla="*/ 179 w 181"/>
                    <a:gd name="T39" fmla="*/ 196 h 261"/>
                    <a:gd name="T40" fmla="*/ 178 w 181"/>
                    <a:gd name="T41" fmla="*/ 134 h 261"/>
                    <a:gd name="T42" fmla="*/ 174 w 181"/>
                    <a:gd name="T43" fmla="*/ 70 h 261"/>
                    <a:gd name="T44" fmla="*/ 169 w 181"/>
                    <a:gd name="T45" fmla="*/ 36 h 261"/>
                    <a:gd name="T46" fmla="*/ 164 w 181"/>
                    <a:gd name="T47" fmla="*/ 2 h 261"/>
                    <a:gd name="T48" fmla="*/ 162 w 181"/>
                    <a:gd name="T49" fmla="*/ 0 h 261"/>
                    <a:gd name="T50" fmla="*/ 161 w 181"/>
                    <a:gd name="T51" fmla="*/ 0 h 261"/>
                    <a:gd name="T52" fmla="*/ 158 w 181"/>
                    <a:gd name="T53" fmla="*/ 0 h 261"/>
                    <a:gd name="T54" fmla="*/ 154 w 181"/>
                    <a:gd name="T55" fmla="*/ 2 h 261"/>
                    <a:gd name="T56" fmla="*/ 152 w 181"/>
                    <a:gd name="T57" fmla="*/ 3 h 261"/>
                    <a:gd name="T58" fmla="*/ 148 w 181"/>
                    <a:gd name="T59" fmla="*/ 5 h 261"/>
                    <a:gd name="T60" fmla="*/ 132 w 181"/>
                    <a:gd name="T61" fmla="*/ 7 h 261"/>
                    <a:gd name="T62" fmla="*/ 117 w 181"/>
                    <a:gd name="T63" fmla="*/ 9 h 261"/>
                    <a:gd name="T64" fmla="*/ 115 w 181"/>
                    <a:gd name="T65" fmla="*/ 9 h 261"/>
                    <a:gd name="T66" fmla="*/ 114 w 181"/>
                    <a:gd name="T67" fmla="*/ 9 h 261"/>
                    <a:gd name="T68" fmla="*/ 113 w 181"/>
                    <a:gd name="T69" fmla="*/ 10 h 261"/>
                    <a:gd name="T70" fmla="*/ 113 w 181"/>
                    <a:gd name="T71" fmla="*/ 11 h 261"/>
                    <a:gd name="T72" fmla="*/ 123 w 181"/>
                    <a:gd name="T73" fmla="*/ 55 h 261"/>
                    <a:gd name="T74" fmla="*/ 130 w 181"/>
                    <a:gd name="T75" fmla="*/ 102 h 261"/>
                    <a:gd name="T76" fmla="*/ 122 w 181"/>
                    <a:gd name="T77" fmla="*/ 90 h 261"/>
                    <a:gd name="T78" fmla="*/ 114 w 181"/>
                    <a:gd name="T79" fmla="*/ 78 h 261"/>
                    <a:gd name="T80" fmla="*/ 92 w 181"/>
                    <a:gd name="T81" fmla="*/ 56 h 261"/>
                    <a:gd name="T82" fmla="*/ 71 w 181"/>
                    <a:gd name="T83" fmla="*/ 35 h 261"/>
                    <a:gd name="T84" fmla="*/ 47 w 181"/>
                    <a:gd name="T85" fmla="*/ 15 h 261"/>
                    <a:gd name="T86" fmla="*/ 42 w 181"/>
                    <a:gd name="T87" fmla="*/ 13 h 261"/>
                    <a:gd name="T88" fmla="*/ 38 w 181"/>
                    <a:gd name="T89" fmla="*/ 10 h 261"/>
                    <a:gd name="T90" fmla="*/ 34 w 181"/>
                    <a:gd name="T91" fmla="*/ 6 h 261"/>
                    <a:gd name="T92" fmla="*/ 30 w 181"/>
                    <a:gd name="T93" fmla="*/ 3 h 261"/>
                    <a:gd name="T94" fmla="*/ 20 w 181"/>
                    <a:gd name="T95" fmla="*/ 2 h 261"/>
                    <a:gd name="T96" fmla="*/ 9 w 181"/>
                    <a:gd name="T97" fmla="*/ 1 h 261"/>
                    <a:gd name="T98" fmla="*/ 5 w 181"/>
                    <a:gd name="T99" fmla="*/ 20 h 261"/>
                    <a:gd name="T100" fmla="*/ 1 w 181"/>
                    <a:gd name="T101" fmla="*/ 4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 h="261">
                      <a:moveTo>
                        <a:pt x="1" y="40"/>
                      </a:moveTo>
                      <a:lnTo>
                        <a:pt x="1" y="41"/>
                      </a:lnTo>
                      <a:lnTo>
                        <a:pt x="1" y="44"/>
                      </a:lnTo>
                      <a:lnTo>
                        <a:pt x="0" y="47"/>
                      </a:lnTo>
                      <a:lnTo>
                        <a:pt x="0" y="48"/>
                      </a:lnTo>
                      <a:lnTo>
                        <a:pt x="1" y="49"/>
                      </a:lnTo>
                      <a:lnTo>
                        <a:pt x="18" y="57"/>
                      </a:lnTo>
                      <a:lnTo>
                        <a:pt x="34" y="66"/>
                      </a:lnTo>
                      <a:lnTo>
                        <a:pt x="50" y="75"/>
                      </a:lnTo>
                      <a:lnTo>
                        <a:pt x="72" y="95"/>
                      </a:lnTo>
                      <a:lnTo>
                        <a:pt x="92" y="117"/>
                      </a:lnTo>
                      <a:lnTo>
                        <a:pt x="109" y="141"/>
                      </a:lnTo>
                      <a:lnTo>
                        <a:pt x="124" y="167"/>
                      </a:lnTo>
                      <a:lnTo>
                        <a:pt x="152" y="213"/>
                      </a:lnTo>
                      <a:lnTo>
                        <a:pt x="178" y="260"/>
                      </a:lnTo>
                      <a:lnTo>
                        <a:pt x="178" y="260"/>
                      </a:lnTo>
                      <a:lnTo>
                        <a:pt x="179" y="261"/>
                      </a:lnTo>
                      <a:lnTo>
                        <a:pt x="181" y="260"/>
                      </a:lnTo>
                      <a:lnTo>
                        <a:pt x="181" y="260"/>
                      </a:lnTo>
                      <a:lnTo>
                        <a:pt x="179" y="196"/>
                      </a:lnTo>
                      <a:lnTo>
                        <a:pt x="178" y="134"/>
                      </a:lnTo>
                      <a:lnTo>
                        <a:pt x="174" y="70"/>
                      </a:lnTo>
                      <a:lnTo>
                        <a:pt x="169" y="36"/>
                      </a:lnTo>
                      <a:lnTo>
                        <a:pt x="164" y="2"/>
                      </a:lnTo>
                      <a:lnTo>
                        <a:pt x="162" y="0"/>
                      </a:lnTo>
                      <a:lnTo>
                        <a:pt x="161" y="0"/>
                      </a:lnTo>
                      <a:lnTo>
                        <a:pt x="158" y="0"/>
                      </a:lnTo>
                      <a:lnTo>
                        <a:pt x="154" y="2"/>
                      </a:lnTo>
                      <a:lnTo>
                        <a:pt x="152" y="3"/>
                      </a:lnTo>
                      <a:lnTo>
                        <a:pt x="148" y="5"/>
                      </a:lnTo>
                      <a:lnTo>
                        <a:pt x="132" y="7"/>
                      </a:lnTo>
                      <a:lnTo>
                        <a:pt x="117" y="9"/>
                      </a:lnTo>
                      <a:lnTo>
                        <a:pt x="115" y="9"/>
                      </a:lnTo>
                      <a:lnTo>
                        <a:pt x="114" y="9"/>
                      </a:lnTo>
                      <a:lnTo>
                        <a:pt x="113" y="10"/>
                      </a:lnTo>
                      <a:lnTo>
                        <a:pt x="113" y="11"/>
                      </a:lnTo>
                      <a:lnTo>
                        <a:pt x="123" y="55"/>
                      </a:lnTo>
                      <a:lnTo>
                        <a:pt x="130" y="102"/>
                      </a:lnTo>
                      <a:lnTo>
                        <a:pt x="122" y="90"/>
                      </a:lnTo>
                      <a:lnTo>
                        <a:pt x="114" y="78"/>
                      </a:lnTo>
                      <a:lnTo>
                        <a:pt x="92" y="56"/>
                      </a:lnTo>
                      <a:lnTo>
                        <a:pt x="71" y="35"/>
                      </a:lnTo>
                      <a:lnTo>
                        <a:pt x="47" y="15"/>
                      </a:lnTo>
                      <a:lnTo>
                        <a:pt x="42" y="13"/>
                      </a:lnTo>
                      <a:lnTo>
                        <a:pt x="38" y="10"/>
                      </a:lnTo>
                      <a:lnTo>
                        <a:pt x="34" y="6"/>
                      </a:lnTo>
                      <a:lnTo>
                        <a:pt x="30" y="3"/>
                      </a:lnTo>
                      <a:lnTo>
                        <a:pt x="20" y="2"/>
                      </a:lnTo>
                      <a:lnTo>
                        <a:pt x="9" y="1"/>
                      </a:lnTo>
                      <a:lnTo>
                        <a:pt x="5" y="20"/>
                      </a:lnTo>
                      <a:lnTo>
                        <a:pt x="1" y="40"/>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6" name="Freeform 135"/>
                <p:cNvSpPr>
                  <a:spLocks/>
                </p:cNvSpPr>
                <p:nvPr/>
              </p:nvSpPr>
              <p:spPr bwMode="auto">
                <a:xfrm>
                  <a:off x="3382963" y="1420813"/>
                  <a:ext cx="298450" cy="508000"/>
                </a:xfrm>
                <a:custGeom>
                  <a:avLst/>
                  <a:gdLst>
                    <a:gd name="T0" fmla="*/ 0 w 188"/>
                    <a:gd name="T1" fmla="*/ 3 h 320"/>
                    <a:gd name="T2" fmla="*/ 7 w 188"/>
                    <a:gd name="T3" fmla="*/ 41 h 320"/>
                    <a:gd name="T4" fmla="*/ 16 w 188"/>
                    <a:gd name="T5" fmla="*/ 76 h 320"/>
                    <a:gd name="T6" fmla="*/ 27 w 188"/>
                    <a:gd name="T7" fmla="*/ 110 h 320"/>
                    <a:gd name="T8" fmla="*/ 38 w 188"/>
                    <a:gd name="T9" fmla="*/ 146 h 320"/>
                    <a:gd name="T10" fmla="*/ 46 w 188"/>
                    <a:gd name="T11" fmla="*/ 173 h 320"/>
                    <a:gd name="T12" fmla="*/ 52 w 188"/>
                    <a:gd name="T13" fmla="*/ 202 h 320"/>
                    <a:gd name="T14" fmla="*/ 58 w 188"/>
                    <a:gd name="T15" fmla="*/ 232 h 320"/>
                    <a:gd name="T16" fmla="*/ 60 w 188"/>
                    <a:gd name="T17" fmla="*/ 266 h 320"/>
                    <a:gd name="T18" fmla="*/ 59 w 188"/>
                    <a:gd name="T19" fmla="*/ 292 h 320"/>
                    <a:gd name="T20" fmla="*/ 55 w 188"/>
                    <a:gd name="T21" fmla="*/ 319 h 320"/>
                    <a:gd name="T22" fmla="*/ 55 w 188"/>
                    <a:gd name="T23" fmla="*/ 320 h 320"/>
                    <a:gd name="T24" fmla="*/ 56 w 188"/>
                    <a:gd name="T25" fmla="*/ 320 h 320"/>
                    <a:gd name="T26" fmla="*/ 58 w 188"/>
                    <a:gd name="T27" fmla="*/ 320 h 320"/>
                    <a:gd name="T28" fmla="*/ 59 w 188"/>
                    <a:gd name="T29" fmla="*/ 319 h 320"/>
                    <a:gd name="T30" fmla="*/ 60 w 188"/>
                    <a:gd name="T31" fmla="*/ 319 h 320"/>
                    <a:gd name="T32" fmla="*/ 64 w 188"/>
                    <a:gd name="T33" fmla="*/ 316 h 320"/>
                    <a:gd name="T34" fmla="*/ 68 w 188"/>
                    <a:gd name="T35" fmla="*/ 315 h 320"/>
                    <a:gd name="T36" fmla="*/ 86 w 188"/>
                    <a:gd name="T37" fmla="*/ 305 h 320"/>
                    <a:gd name="T38" fmla="*/ 107 w 188"/>
                    <a:gd name="T39" fmla="*/ 299 h 320"/>
                    <a:gd name="T40" fmla="*/ 114 w 188"/>
                    <a:gd name="T41" fmla="*/ 298 h 320"/>
                    <a:gd name="T42" fmla="*/ 120 w 188"/>
                    <a:gd name="T43" fmla="*/ 296 h 320"/>
                    <a:gd name="T44" fmla="*/ 152 w 188"/>
                    <a:gd name="T45" fmla="*/ 295 h 320"/>
                    <a:gd name="T46" fmla="*/ 185 w 188"/>
                    <a:gd name="T47" fmla="*/ 296 h 320"/>
                    <a:gd name="T48" fmla="*/ 186 w 188"/>
                    <a:gd name="T49" fmla="*/ 296 h 320"/>
                    <a:gd name="T50" fmla="*/ 187 w 188"/>
                    <a:gd name="T51" fmla="*/ 296 h 320"/>
                    <a:gd name="T52" fmla="*/ 188 w 188"/>
                    <a:gd name="T53" fmla="*/ 295 h 320"/>
                    <a:gd name="T54" fmla="*/ 188 w 188"/>
                    <a:gd name="T55" fmla="*/ 294 h 320"/>
                    <a:gd name="T56" fmla="*/ 187 w 188"/>
                    <a:gd name="T57" fmla="*/ 292 h 320"/>
                    <a:gd name="T58" fmla="*/ 186 w 188"/>
                    <a:gd name="T59" fmla="*/ 291 h 320"/>
                    <a:gd name="T60" fmla="*/ 136 w 188"/>
                    <a:gd name="T61" fmla="*/ 269 h 320"/>
                    <a:gd name="T62" fmla="*/ 123 w 188"/>
                    <a:gd name="T63" fmla="*/ 265 h 320"/>
                    <a:gd name="T64" fmla="*/ 110 w 188"/>
                    <a:gd name="T65" fmla="*/ 265 h 320"/>
                    <a:gd name="T66" fmla="*/ 109 w 188"/>
                    <a:gd name="T67" fmla="*/ 264 h 320"/>
                    <a:gd name="T68" fmla="*/ 107 w 188"/>
                    <a:gd name="T69" fmla="*/ 264 h 320"/>
                    <a:gd name="T70" fmla="*/ 106 w 188"/>
                    <a:gd name="T71" fmla="*/ 262 h 320"/>
                    <a:gd name="T72" fmla="*/ 106 w 188"/>
                    <a:gd name="T73" fmla="*/ 262 h 320"/>
                    <a:gd name="T74" fmla="*/ 99 w 188"/>
                    <a:gd name="T75" fmla="*/ 216 h 320"/>
                    <a:gd name="T76" fmla="*/ 89 w 188"/>
                    <a:gd name="T77" fmla="*/ 176 h 320"/>
                    <a:gd name="T78" fmla="*/ 76 w 188"/>
                    <a:gd name="T79" fmla="*/ 138 h 320"/>
                    <a:gd name="T80" fmla="*/ 60 w 188"/>
                    <a:gd name="T81" fmla="*/ 103 h 320"/>
                    <a:gd name="T82" fmla="*/ 43 w 188"/>
                    <a:gd name="T83" fmla="*/ 70 h 320"/>
                    <a:gd name="T84" fmla="*/ 24 w 188"/>
                    <a:gd name="T85" fmla="*/ 38 h 320"/>
                    <a:gd name="T86" fmla="*/ 4 w 188"/>
                    <a:gd name="T87" fmla="*/ 2 h 320"/>
                    <a:gd name="T88" fmla="*/ 3 w 188"/>
                    <a:gd name="T89" fmla="*/ 0 h 320"/>
                    <a:gd name="T90" fmla="*/ 1 w 188"/>
                    <a:gd name="T91" fmla="*/ 0 h 320"/>
                    <a:gd name="T92" fmla="*/ 0 w 188"/>
                    <a:gd name="T93" fmla="*/ 2 h 320"/>
                    <a:gd name="T94" fmla="*/ 0 w 188"/>
                    <a:gd name="T95" fmla="*/ 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320">
                      <a:moveTo>
                        <a:pt x="0" y="3"/>
                      </a:moveTo>
                      <a:lnTo>
                        <a:pt x="7" y="41"/>
                      </a:lnTo>
                      <a:lnTo>
                        <a:pt x="16" y="76"/>
                      </a:lnTo>
                      <a:lnTo>
                        <a:pt x="27" y="110"/>
                      </a:lnTo>
                      <a:lnTo>
                        <a:pt x="38" y="146"/>
                      </a:lnTo>
                      <a:lnTo>
                        <a:pt x="46" y="173"/>
                      </a:lnTo>
                      <a:lnTo>
                        <a:pt x="52" y="202"/>
                      </a:lnTo>
                      <a:lnTo>
                        <a:pt x="58" y="232"/>
                      </a:lnTo>
                      <a:lnTo>
                        <a:pt x="60" y="266"/>
                      </a:lnTo>
                      <a:lnTo>
                        <a:pt x="59" y="292"/>
                      </a:lnTo>
                      <a:lnTo>
                        <a:pt x="55" y="319"/>
                      </a:lnTo>
                      <a:lnTo>
                        <a:pt x="55" y="320"/>
                      </a:lnTo>
                      <a:lnTo>
                        <a:pt x="56" y="320"/>
                      </a:lnTo>
                      <a:lnTo>
                        <a:pt x="58" y="320"/>
                      </a:lnTo>
                      <a:lnTo>
                        <a:pt x="59" y="319"/>
                      </a:lnTo>
                      <a:lnTo>
                        <a:pt x="60" y="319"/>
                      </a:lnTo>
                      <a:lnTo>
                        <a:pt x="64" y="316"/>
                      </a:lnTo>
                      <a:lnTo>
                        <a:pt x="68" y="315"/>
                      </a:lnTo>
                      <a:lnTo>
                        <a:pt x="86" y="305"/>
                      </a:lnTo>
                      <a:lnTo>
                        <a:pt x="107" y="299"/>
                      </a:lnTo>
                      <a:lnTo>
                        <a:pt x="114" y="298"/>
                      </a:lnTo>
                      <a:lnTo>
                        <a:pt x="120" y="296"/>
                      </a:lnTo>
                      <a:lnTo>
                        <a:pt x="152" y="295"/>
                      </a:lnTo>
                      <a:lnTo>
                        <a:pt x="185" y="296"/>
                      </a:lnTo>
                      <a:lnTo>
                        <a:pt x="186" y="296"/>
                      </a:lnTo>
                      <a:lnTo>
                        <a:pt x="187" y="296"/>
                      </a:lnTo>
                      <a:lnTo>
                        <a:pt x="188" y="295"/>
                      </a:lnTo>
                      <a:lnTo>
                        <a:pt x="188" y="294"/>
                      </a:lnTo>
                      <a:lnTo>
                        <a:pt x="187" y="292"/>
                      </a:lnTo>
                      <a:lnTo>
                        <a:pt x="186" y="291"/>
                      </a:lnTo>
                      <a:lnTo>
                        <a:pt x="136" y="269"/>
                      </a:lnTo>
                      <a:lnTo>
                        <a:pt x="123" y="265"/>
                      </a:lnTo>
                      <a:lnTo>
                        <a:pt x="110" y="265"/>
                      </a:lnTo>
                      <a:lnTo>
                        <a:pt x="109" y="264"/>
                      </a:lnTo>
                      <a:lnTo>
                        <a:pt x="107" y="264"/>
                      </a:lnTo>
                      <a:lnTo>
                        <a:pt x="106" y="262"/>
                      </a:lnTo>
                      <a:lnTo>
                        <a:pt x="106" y="262"/>
                      </a:lnTo>
                      <a:lnTo>
                        <a:pt x="99" y="216"/>
                      </a:lnTo>
                      <a:lnTo>
                        <a:pt x="89" y="176"/>
                      </a:lnTo>
                      <a:lnTo>
                        <a:pt x="76" y="138"/>
                      </a:lnTo>
                      <a:lnTo>
                        <a:pt x="60" y="103"/>
                      </a:lnTo>
                      <a:lnTo>
                        <a:pt x="43" y="70"/>
                      </a:lnTo>
                      <a:lnTo>
                        <a:pt x="24" y="38"/>
                      </a:lnTo>
                      <a:lnTo>
                        <a:pt x="4" y="2"/>
                      </a:lnTo>
                      <a:lnTo>
                        <a:pt x="3" y="0"/>
                      </a:lnTo>
                      <a:lnTo>
                        <a:pt x="1" y="0"/>
                      </a:lnTo>
                      <a:lnTo>
                        <a:pt x="0" y="2"/>
                      </a:lnTo>
                      <a:lnTo>
                        <a:pt x="0" y="3"/>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7" name="Freeform 136"/>
                <p:cNvSpPr>
                  <a:spLocks/>
                </p:cNvSpPr>
                <p:nvPr/>
              </p:nvSpPr>
              <p:spPr bwMode="auto">
                <a:xfrm>
                  <a:off x="3330576" y="1935163"/>
                  <a:ext cx="349250" cy="215900"/>
                </a:xfrm>
                <a:custGeom>
                  <a:avLst/>
                  <a:gdLst>
                    <a:gd name="T0" fmla="*/ 2 w 220"/>
                    <a:gd name="T1" fmla="*/ 99 h 136"/>
                    <a:gd name="T2" fmla="*/ 0 w 220"/>
                    <a:gd name="T3" fmla="*/ 102 h 136"/>
                    <a:gd name="T4" fmla="*/ 0 w 220"/>
                    <a:gd name="T5" fmla="*/ 104 h 136"/>
                    <a:gd name="T6" fmla="*/ 0 w 220"/>
                    <a:gd name="T7" fmla="*/ 106 h 136"/>
                    <a:gd name="T8" fmla="*/ 12 w 220"/>
                    <a:gd name="T9" fmla="*/ 120 h 136"/>
                    <a:gd name="T10" fmla="*/ 21 w 220"/>
                    <a:gd name="T11" fmla="*/ 135 h 136"/>
                    <a:gd name="T12" fmla="*/ 23 w 220"/>
                    <a:gd name="T13" fmla="*/ 136 h 136"/>
                    <a:gd name="T14" fmla="*/ 24 w 220"/>
                    <a:gd name="T15" fmla="*/ 136 h 136"/>
                    <a:gd name="T16" fmla="*/ 26 w 220"/>
                    <a:gd name="T17" fmla="*/ 136 h 136"/>
                    <a:gd name="T18" fmla="*/ 28 w 220"/>
                    <a:gd name="T19" fmla="*/ 135 h 136"/>
                    <a:gd name="T20" fmla="*/ 54 w 220"/>
                    <a:gd name="T21" fmla="*/ 93 h 136"/>
                    <a:gd name="T22" fmla="*/ 72 w 220"/>
                    <a:gd name="T23" fmla="*/ 72 h 136"/>
                    <a:gd name="T24" fmla="*/ 96 w 220"/>
                    <a:gd name="T25" fmla="*/ 55 h 136"/>
                    <a:gd name="T26" fmla="*/ 123 w 220"/>
                    <a:gd name="T27" fmla="*/ 42 h 136"/>
                    <a:gd name="T28" fmla="*/ 144 w 220"/>
                    <a:gd name="T29" fmla="*/ 34 h 136"/>
                    <a:gd name="T30" fmla="*/ 168 w 220"/>
                    <a:gd name="T31" fmla="*/ 29 h 136"/>
                    <a:gd name="T32" fmla="*/ 191 w 220"/>
                    <a:gd name="T33" fmla="*/ 26 h 136"/>
                    <a:gd name="T34" fmla="*/ 214 w 220"/>
                    <a:gd name="T35" fmla="*/ 26 h 136"/>
                    <a:gd name="T36" fmla="*/ 215 w 220"/>
                    <a:gd name="T37" fmla="*/ 26 h 136"/>
                    <a:gd name="T38" fmla="*/ 218 w 220"/>
                    <a:gd name="T39" fmla="*/ 26 h 136"/>
                    <a:gd name="T40" fmla="*/ 219 w 220"/>
                    <a:gd name="T41" fmla="*/ 26 h 136"/>
                    <a:gd name="T42" fmla="*/ 219 w 220"/>
                    <a:gd name="T43" fmla="*/ 25 h 136"/>
                    <a:gd name="T44" fmla="*/ 220 w 220"/>
                    <a:gd name="T45" fmla="*/ 23 h 136"/>
                    <a:gd name="T46" fmla="*/ 220 w 220"/>
                    <a:gd name="T47" fmla="*/ 22 h 136"/>
                    <a:gd name="T48" fmla="*/ 204 w 220"/>
                    <a:gd name="T49" fmla="*/ 10 h 136"/>
                    <a:gd name="T50" fmla="*/ 186 w 220"/>
                    <a:gd name="T51" fmla="*/ 2 h 136"/>
                    <a:gd name="T52" fmla="*/ 163 w 220"/>
                    <a:gd name="T53" fmla="*/ 0 h 136"/>
                    <a:gd name="T54" fmla="*/ 140 w 220"/>
                    <a:gd name="T55" fmla="*/ 1 h 136"/>
                    <a:gd name="T56" fmla="*/ 121 w 220"/>
                    <a:gd name="T57" fmla="*/ 6 h 136"/>
                    <a:gd name="T58" fmla="*/ 104 w 220"/>
                    <a:gd name="T59" fmla="*/ 13 h 136"/>
                    <a:gd name="T60" fmla="*/ 87 w 220"/>
                    <a:gd name="T61" fmla="*/ 21 h 136"/>
                    <a:gd name="T62" fmla="*/ 71 w 220"/>
                    <a:gd name="T63" fmla="*/ 30 h 136"/>
                    <a:gd name="T64" fmla="*/ 47 w 220"/>
                    <a:gd name="T65" fmla="*/ 48 h 136"/>
                    <a:gd name="T66" fmla="*/ 24 w 220"/>
                    <a:gd name="T67" fmla="*/ 69 h 136"/>
                    <a:gd name="T68" fmla="*/ 12 w 220"/>
                    <a:gd name="T69" fmla="*/ 84 h 136"/>
                    <a:gd name="T70" fmla="*/ 2 w 220"/>
                    <a:gd name="T71" fmla="*/ 9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136">
                      <a:moveTo>
                        <a:pt x="2" y="99"/>
                      </a:moveTo>
                      <a:lnTo>
                        <a:pt x="0" y="102"/>
                      </a:lnTo>
                      <a:lnTo>
                        <a:pt x="0" y="104"/>
                      </a:lnTo>
                      <a:lnTo>
                        <a:pt x="0" y="106"/>
                      </a:lnTo>
                      <a:lnTo>
                        <a:pt x="12" y="120"/>
                      </a:lnTo>
                      <a:lnTo>
                        <a:pt x="21" y="135"/>
                      </a:lnTo>
                      <a:lnTo>
                        <a:pt x="23" y="136"/>
                      </a:lnTo>
                      <a:lnTo>
                        <a:pt x="24" y="136"/>
                      </a:lnTo>
                      <a:lnTo>
                        <a:pt x="26" y="136"/>
                      </a:lnTo>
                      <a:lnTo>
                        <a:pt x="28" y="135"/>
                      </a:lnTo>
                      <a:lnTo>
                        <a:pt x="54" y="93"/>
                      </a:lnTo>
                      <a:lnTo>
                        <a:pt x="72" y="72"/>
                      </a:lnTo>
                      <a:lnTo>
                        <a:pt x="96" y="55"/>
                      </a:lnTo>
                      <a:lnTo>
                        <a:pt x="123" y="42"/>
                      </a:lnTo>
                      <a:lnTo>
                        <a:pt x="144" y="34"/>
                      </a:lnTo>
                      <a:lnTo>
                        <a:pt x="168" y="29"/>
                      </a:lnTo>
                      <a:lnTo>
                        <a:pt x="191" y="26"/>
                      </a:lnTo>
                      <a:lnTo>
                        <a:pt x="214" y="26"/>
                      </a:lnTo>
                      <a:lnTo>
                        <a:pt x="215" y="26"/>
                      </a:lnTo>
                      <a:lnTo>
                        <a:pt x="218" y="26"/>
                      </a:lnTo>
                      <a:lnTo>
                        <a:pt x="219" y="26"/>
                      </a:lnTo>
                      <a:lnTo>
                        <a:pt x="219" y="25"/>
                      </a:lnTo>
                      <a:lnTo>
                        <a:pt x="220" y="23"/>
                      </a:lnTo>
                      <a:lnTo>
                        <a:pt x="220" y="22"/>
                      </a:lnTo>
                      <a:lnTo>
                        <a:pt x="204" y="10"/>
                      </a:lnTo>
                      <a:lnTo>
                        <a:pt x="186" y="2"/>
                      </a:lnTo>
                      <a:lnTo>
                        <a:pt x="163" y="0"/>
                      </a:lnTo>
                      <a:lnTo>
                        <a:pt x="140" y="1"/>
                      </a:lnTo>
                      <a:lnTo>
                        <a:pt x="121" y="6"/>
                      </a:lnTo>
                      <a:lnTo>
                        <a:pt x="104" y="13"/>
                      </a:lnTo>
                      <a:lnTo>
                        <a:pt x="87" y="21"/>
                      </a:lnTo>
                      <a:lnTo>
                        <a:pt x="71" y="30"/>
                      </a:lnTo>
                      <a:lnTo>
                        <a:pt x="47" y="48"/>
                      </a:lnTo>
                      <a:lnTo>
                        <a:pt x="24" y="69"/>
                      </a:lnTo>
                      <a:lnTo>
                        <a:pt x="12" y="84"/>
                      </a:lnTo>
                      <a:lnTo>
                        <a:pt x="2" y="99"/>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8" name="Freeform 137"/>
                <p:cNvSpPr>
                  <a:spLocks/>
                </p:cNvSpPr>
                <p:nvPr/>
              </p:nvSpPr>
              <p:spPr bwMode="auto">
                <a:xfrm>
                  <a:off x="3282951" y="3084513"/>
                  <a:ext cx="93663" cy="373063"/>
                </a:xfrm>
                <a:custGeom>
                  <a:avLst/>
                  <a:gdLst>
                    <a:gd name="T0" fmla="*/ 0 w 59"/>
                    <a:gd name="T1" fmla="*/ 56 h 235"/>
                    <a:gd name="T2" fmla="*/ 0 w 59"/>
                    <a:gd name="T3" fmla="*/ 78 h 235"/>
                    <a:gd name="T4" fmla="*/ 5 w 59"/>
                    <a:gd name="T5" fmla="*/ 98 h 235"/>
                    <a:gd name="T6" fmla="*/ 12 w 59"/>
                    <a:gd name="T7" fmla="*/ 115 h 235"/>
                    <a:gd name="T8" fmla="*/ 20 w 59"/>
                    <a:gd name="T9" fmla="*/ 131 h 235"/>
                    <a:gd name="T10" fmla="*/ 28 w 59"/>
                    <a:gd name="T11" fmla="*/ 150 h 235"/>
                    <a:gd name="T12" fmla="*/ 30 w 59"/>
                    <a:gd name="T13" fmla="*/ 172 h 235"/>
                    <a:gd name="T14" fmla="*/ 29 w 59"/>
                    <a:gd name="T15" fmla="*/ 195 h 235"/>
                    <a:gd name="T16" fmla="*/ 24 w 59"/>
                    <a:gd name="T17" fmla="*/ 216 h 235"/>
                    <a:gd name="T18" fmla="*/ 16 w 59"/>
                    <a:gd name="T19" fmla="*/ 233 h 235"/>
                    <a:gd name="T20" fmla="*/ 16 w 59"/>
                    <a:gd name="T21" fmla="*/ 234 h 235"/>
                    <a:gd name="T22" fmla="*/ 17 w 59"/>
                    <a:gd name="T23" fmla="*/ 235 h 235"/>
                    <a:gd name="T24" fmla="*/ 19 w 59"/>
                    <a:gd name="T25" fmla="*/ 235 h 235"/>
                    <a:gd name="T26" fmla="*/ 30 w 59"/>
                    <a:gd name="T27" fmla="*/ 225 h 235"/>
                    <a:gd name="T28" fmla="*/ 38 w 59"/>
                    <a:gd name="T29" fmla="*/ 213 h 235"/>
                    <a:gd name="T30" fmla="*/ 45 w 59"/>
                    <a:gd name="T31" fmla="*/ 200 h 235"/>
                    <a:gd name="T32" fmla="*/ 53 w 59"/>
                    <a:gd name="T33" fmla="*/ 186 h 235"/>
                    <a:gd name="T34" fmla="*/ 56 w 59"/>
                    <a:gd name="T35" fmla="*/ 169 h 235"/>
                    <a:gd name="T36" fmla="*/ 59 w 59"/>
                    <a:gd name="T37" fmla="*/ 149 h 235"/>
                    <a:gd name="T38" fmla="*/ 58 w 59"/>
                    <a:gd name="T39" fmla="*/ 129 h 235"/>
                    <a:gd name="T40" fmla="*/ 54 w 59"/>
                    <a:gd name="T41" fmla="*/ 110 h 235"/>
                    <a:gd name="T42" fmla="*/ 47 w 59"/>
                    <a:gd name="T43" fmla="*/ 94 h 235"/>
                    <a:gd name="T44" fmla="*/ 22 w 59"/>
                    <a:gd name="T45" fmla="*/ 32 h 235"/>
                    <a:gd name="T46" fmla="*/ 22 w 59"/>
                    <a:gd name="T47" fmla="*/ 15 h 235"/>
                    <a:gd name="T48" fmla="*/ 24 w 59"/>
                    <a:gd name="T49" fmla="*/ 0 h 235"/>
                    <a:gd name="T50" fmla="*/ 20 w 59"/>
                    <a:gd name="T51" fmla="*/ 1 h 235"/>
                    <a:gd name="T52" fmla="*/ 17 w 59"/>
                    <a:gd name="T53" fmla="*/ 4 h 235"/>
                    <a:gd name="T54" fmla="*/ 15 w 59"/>
                    <a:gd name="T55" fmla="*/ 6 h 235"/>
                    <a:gd name="T56" fmla="*/ 13 w 59"/>
                    <a:gd name="T57" fmla="*/ 10 h 235"/>
                    <a:gd name="T58" fmla="*/ 12 w 59"/>
                    <a:gd name="T59" fmla="*/ 13 h 235"/>
                    <a:gd name="T60" fmla="*/ 9 w 59"/>
                    <a:gd name="T61" fmla="*/ 15 h 235"/>
                    <a:gd name="T62" fmla="*/ 3 w 59"/>
                    <a:gd name="T63" fmla="*/ 34 h 235"/>
                    <a:gd name="T64" fmla="*/ 0 w 59"/>
                    <a:gd name="T65" fmla="*/ 55 h 235"/>
                    <a:gd name="T66" fmla="*/ 0 w 59"/>
                    <a:gd name="T67" fmla="*/ 55 h 235"/>
                    <a:gd name="T68" fmla="*/ 0 w 59"/>
                    <a:gd name="T69" fmla="*/ 5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235">
                      <a:moveTo>
                        <a:pt x="0" y="56"/>
                      </a:moveTo>
                      <a:lnTo>
                        <a:pt x="0" y="78"/>
                      </a:lnTo>
                      <a:lnTo>
                        <a:pt x="5" y="98"/>
                      </a:lnTo>
                      <a:lnTo>
                        <a:pt x="12" y="115"/>
                      </a:lnTo>
                      <a:lnTo>
                        <a:pt x="20" y="131"/>
                      </a:lnTo>
                      <a:lnTo>
                        <a:pt x="28" y="150"/>
                      </a:lnTo>
                      <a:lnTo>
                        <a:pt x="30" y="172"/>
                      </a:lnTo>
                      <a:lnTo>
                        <a:pt x="29" y="195"/>
                      </a:lnTo>
                      <a:lnTo>
                        <a:pt x="24" y="216"/>
                      </a:lnTo>
                      <a:lnTo>
                        <a:pt x="16" y="233"/>
                      </a:lnTo>
                      <a:lnTo>
                        <a:pt x="16" y="234"/>
                      </a:lnTo>
                      <a:lnTo>
                        <a:pt x="17" y="235"/>
                      </a:lnTo>
                      <a:lnTo>
                        <a:pt x="19" y="235"/>
                      </a:lnTo>
                      <a:lnTo>
                        <a:pt x="30" y="225"/>
                      </a:lnTo>
                      <a:lnTo>
                        <a:pt x="38" y="213"/>
                      </a:lnTo>
                      <a:lnTo>
                        <a:pt x="45" y="200"/>
                      </a:lnTo>
                      <a:lnTo>
                        <a:pt x="53" y="186"/>
                      </a:lnTo>
                      <a:lnTo>
                        <a:pt x="56" y="169"/>
                      </a:lnTo>
                      <a:lnTo>
                        <a:pt x="59" y="149"/>
                      </a:lnTo>
                      <a:lnTo>
                        <a:pt x="58" y="129"/>
                      </a:lnTo>
                      <a:lnTo>
                        <a:pt x="54" y="110"/>
                      </a:lnTo>
                      <a:lnTo>
                        <a:pt x="47" y="94"/>
                      </a:lnTo>
                      <a:lnTo>
                        <a:pt x="22" y="32"/>
                      </a:lnTo>
                      <a:lnTo>
                        <a:pt x="22" y="15"/>
                      </a:lnTo>
                      <a:lnTo>
                        <a:pt x="24" y="0"/>
                      </a:lnTo>
                      <a:lnTo>
                        <a:pt x="20" y="1"/>
                      </a:lnTo>
                      <a:lnTo>
                        <a:pt x="17" y="4"/>
                      </a:lnTo>
                      <a:lnTo>
                        <a:pt x="15" y="6"/>
                      </a:lnTo>
                      <a:lnTo>
                        <a:pt x="13" y="10"/>
                      </a:lnTo>
                      <a:lnTo>
                        <a:pt x="12" y="13"/>
                      </a:lnTo>
                      <a:lnTo>
                        <a:pt x="9" y="15"/>
                      </a:lnTo>
                      <a:lnTo>
                        <a:pt x="3" y="34"/>
                      </a:lnTo>
                      <a:lnTo>
                        <a:pt x="0" y="55"/>
                      </a:lnTo>
                      <a:lnTo>
                        <a:pt x="0" y="55"/>
                      </a:lnTo>
                      <a:lnTo>
                        <a:pt x="0" y="56"/>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9" name="Freeform 138"/>
                <p:cNvSpPr>
                  <a:spLocks/>
                </p:cNvSpPr>
                <p:nvPr/>
              </p:nvSpPr>
              <p:spPr bwMode="auto">
                <a:xfrm>
                  <a:off x="2992438" y="990600"/>
                  <a:ext cx="122238" cy="341313"/>
                </a:xfrm>
                <a:custGeom>
                  <a:avLst/>
                  <a:gdLst>
                    <a:gd name="T0" fmla="*/ 0 w 77"/>
                    <a:gd name="T1" fmla="*/ 84 h 215"/>
                    <a:gd name="T2" fmla="*/ 1 w 77"/>
                    <a:gd name="T3" fmla="*/ 108 h 215"/>
                    <a:gd name="T4" fmla="*/ 8 w 77"/>
                    <a:gd name="T5" fmla="*/ 127 h 215"/>
                    <a:gd name="T6" fmla="*/ 17 w 77"/>
                    <a:gd name="T7" fmla="*/ 146 h 215"/>
                    <a:gd name="T8" fmla="*/ 30 w 77"/>
                    <a:gd name="T9" fmla="*/ 160 h 215"/>
                    <a:gd name="T10" fmla="*/ 43 w 77"/>
                    <a:gd name="T11" fmla="*/ 173 h 215"/>
                    <a:gd name="T12" fmla="*/ 59 w 77"/>
                    <a:gd name="T13" fmla="*/ 192 h 215"/>
                    <a:gd name="T14" fmla="*/ 72 w 77"/>
                    <a:gd name="T15" fmla="*/ 213 h 215"/>
                    <a:gd name="T16" fmla="*/ 72 w 77"/>
                    <a:gd name="T17" fmla="*/ 213 h 215"/>
                    <a:gd name="T18" fmla="*/ 72 w 77"/>
                    <a:gd name="T19" fmla="*/ 214 h 215"/>
                    <a:gd name="T20" fmla="*/ 73 w 77"/>
                    <a:gd name="T21" fmla="*/ 214 h 215"/>
                    <a:gd name="T22" fmla="*/ 73 w 77"/>
                    <a:gd name="T23" fmla="*/ 215 h 215"/>
                    <a:gd name="T24" fmla="*/ 76 w 77"/>
                    <a:gd name="T25" fmla="*/ 214 h 215"/>
                    <a:gd name="T26" fmla="*/ 77 w 77"/>
                    <a:gd name="T27" fmla="*/ 213 h 215"/>
                    <a:gd name="T28" fmla="*/ 77 w 77"/>
                    <a:gd name="T29" fmla="*/ 211 h 215"/>
                    <a:gd name="T30" fmla="*/ 76 w 77"/>
                    <a:gd name="T31" fmla="*/ 186 h 215"/>
                    <a:gd name="T32" fmla="*/ 71 w 77"/>
                    <a:gd name="T33" fmla="*/ 165 h 215"/>
                    <a:gd name="T34" fmla="*/ 63 w 77"/>
                    <a:gd name="T35" fmla="*/ 146 h 215"/>
                    <a:gd name="T36" fmla="*/ 54 w 77"/>
                    <a:gd name="T37" fmla="*/ 129 h 215"/>
                    <a:gd name="T38" fmla="*/ 42 w 77"/>
                    <a:gd name="T39" fmla="*/ 113 h 215"/>
                    <a:gd name="T40" fmla="*/ 37 w 77"/>
                    <a:gd name="T41" fmla="*/ 100 h 215"/>
                    <a:gd name="T42" fmla="*/ 33 w 77"/>
                    <a:gd name="T43" fmla="*/ 83 h 215"/>
                    <a:gd name="T44" fmla="*/ 31 w 77"/>
                    <a:gd name="T45" fmla="*/ 66 h 215"/>
                    <a:gd name="T46" fmla="*/ 33 w 77"/>
                    <a:gd name="T47" fmla="*/ 45 h 215"/>
                    <a:gd name="T48" fmla="*/ 35 w 77"/>
                    <a:gd name="T49" fmla="*/ 27 h 215"/>
                    <a:gd name="T50" fmla="*/ 39 w 77"/>
                    <a:gd name="T51" fmla="*/ 10 h 215"/>
                    <a:gd name="T52" fmla="*/ 39 w 77"/>
                    <a:gd name="T53" fmla="*/ 8 h 215"/>
                    <a:gd name="T54" fmla="*/ 38 w 77"/>
                    <a:gd name="T55" fmla="*/ 8 h 215"/>
                    <a:gd name="T56" fmla="*/ 37 w 77"/>
                    <a:gd name="T57" fmla="*/ 8 h 215"/>
                    <a:gd name="T58" fmla="*/ 38 w 77"/>
                    <a:gd name="T59" fmla="*/ 6 h 215"/>
                    <a:gd name="T60" fmla="*/ 39 w 77"/>
                    <a:gd name="T61" fmla="*/ 4 h 215"/>
                    <a:gd name="T62" fmla="*/ 39 w 77"/>
                    <a:gd name="T63" fmla="*/ 3 h 215"/>
                    <a:gd name="T64" fmla="*/ 38 w 77"/>
                    <a:gd name="T65" fmla="*/ 2 h 215"/>
                    <a:gd name="T66" fmla="*/ 37 w 77"/>
                    <a:gd name="T67" fmla="*/ 0 h 215"/>
                    <a:gd name="T68" fmla="*/ 34 w 77"/>
                    <a:gd name="T69" fmla="*/ 2 h 215"/>
                    <a:gd name="T70" fmla="*/ 33 w 77"/>
                    <a:gd name="T71" fmla="*/ 3 h 215"/>
                    <a:gd name="T72" fmla="*/ 24 w 77"/>
                    <a:gd name="T73" fmla="*/ 24 h 215"/>
                    <a:gd name="T74" fmla="*/ 12 w 77"/>
                    <a:gd name="T75" fmla="*/ 45 h 215"/>
                    <a:gd name="T76" fmla="*/ 4 w 77"/>
                    <a:gd name="T77" fmla="*/ 67 h 215"/>
                    <a:gd name="T78" fmla="*/ 1 w 77"/>
                    <a:gd name="T79" fmla="*/ 75 h 215"/>
                    <a:gd name="T80" fmla="*/ 0 w 77"/>
                    <a:gd name="T81" fmla="*/ 8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215">
                      <a:moveTo>
                        <a:pt x="0" y="84"/>
                      </a:moveTo>
                      <a:lnTo>
                        <a:pt x="1" y="108"/>
                      </a:lnTo>
                      <a:lnTo>
                        <a:pt x="8" y="127"/>
                      </a:lnTo>
                      <a:lnTo>
                        <a:pt x="17" y="146"/>
                      </a:lnTo>
                      <a:lnTo>
                        <a:pt x="30" y="160"/>
                      </a:lnTo>
                      <a:lnTo>
                        <a:pt x="43" y="173"/>
                      </a:lnTo>
                      <a:lnTo>
                        <a:pt x="59" y="192"/>
                      </a:lnTo>
                      <a:lnTo>
                        <a:pt x="72" y="213"/>
                      </a:lnTo>
                      <a:lnTo>
                        <a:pt x="72" y="213"/>
                      </a:lnTo>
                      <a:lnTo>
                        <a:pt x="72" y="214"/>
                      </a:lnTo>
                      <a:lnTo>
                        <a:pt x="73" y="214"/>
                      </a:lnTo>
                      <a:lnTo>
                        <a:pt x="73" y="215"/>
                      </a:lnTo>
                      <a:lnTo>
                        <a:pt x="76" y="214"/>
                      </a:lnTo>
                      <a:lnTo>
                        <a:pt x="77" y="213"/>
                      </a:lnTo>
                      <a:lnTo>
                        <a:pt x="77" y="211"/>
                      </a:lnTo>
                      <a:lnTo>
                        <a:pt x="76" y="186"/>
                      </a:lnTo>
                      <a:lnTo>
                        <a:pt x="71" y="165"/>
                      </a:lnTo>
                      <a:lnTo>
                        <a:pt x="63" y="146"/>
                      </a:lnTo>
                      <a:lnTo>
                        <a:pt x="54" y="129"/>
                      </a:lnTo>
                      <a:lnTo>
                        <a:pt x="42" y="113"/>
                      </a:lnTo>
                      <a:lnTo>
                        <a:pt x="37" y="100"/>
                      </a:lnTo>
                      <a:lnTo>
                        <a:pt x="33" y="83"/>
                      </a:lnTo>
                      <a:lnTo>
                        <a:pt x="31" y="66"/>
                      </a:lnTo>
                      <a:lnTo>
                        <a:pt x="33" y="45"/>
                      </a:lnTo>
                      <a:lnTo>
                        <a:pt x="35" y="27"/>
                      </a:lnTo>
                      <a:lnTo>
                        <a:pt x="39" y="10"/>
                      </a:lnTo>
                      <a:lnTo>
                        <a:pt x="39" y="8"/>
                      </a:lnTo>
                      <a:lnTo>
                        <a:pt x="38" y="8"/>
                      </a:lnTo>
                      <a:lnTo>
                        <a:pt x="37" y="8"/>
                      </a:lnTo>
                      <a:lnTo>
                        <a:pt x="38" y="6"/>
                      </a:lnTo>
                      <a:lnTo>
                        <a:pt x="39" y="4"/>
                      </a:lnTo>
                      <a:lnTo>
                        <a:pt x="39" y="3"/>
                      </a:lnTo>
                      <a:lnTo>
                        <a:pt x="38" y="2"/>
                      </a:lnTo>
                      <a:lnTo>
                        <a:pt x="37" y="0"/>
                      </a:lnTo>
                      <a:lnTo>
                        <a:pt x="34" y="2"/>
                      </a:lnTo>
                      <a:lnTo>
                        <a:pt x="33" y="3"/>
                      </a:lnTo>
                      <a:lnTo>
                        <a:pt x="24" y="24"/>
                      </a:lnTo>
                      <a:lnTo>
                        <a:pt x="12" y="45"/>
                      </a:lnTo>
                      <a:lnTo>
                        <a:pt x="4" y="67"/>
                      </a:lnTo>
                      <a:lnTo>
                        <a:pt x="1" y="75"/>
                      </a:lnTo>
                      <a:lnTo>
                        <a:pt x="0" y="84"/>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10" name="Freeform 139"/>
                <p:cNvSpPr>
                  <a:spLocks/>
                </p:cNvSpPr>
                <p:nvPr/>
              </p:nvSpPr>
              <p:spPr bwMode="auto">
                <a:xfrm>
                  <a:off x="3276601" y="2265363"/>
                  <a:ext cx="152400" cy="358775"/>
                </a:xfrm>
                <a:custGeom>
                  <a:avLst/>
                  <a:gdLst>
                    <a:gd name="T0" fmla="*/ 0 w 96"/>
                    <a:gd name="T1" fmla="*/ 0 h 226"/>
                    <a:gd name="T2" fmla="*/ 4 w 96"/>
                    <a:gd name="T3" fmla="*/ 31 h 226"/>
                    <a:gd name="T4" fmla="*/ 7 w 96"/>
                    <a:gd name="T5" fmla="*/ 63 h 226"/>
                    <a:gd name="T6" fmla="*/ 12 w 96"/>
                    <a:gd name="T7" fmla="*/ 93 h 226"/>
                    <a:gd name="T8" fmla="*/ 17 w 96"/>
                    <a:gd name="T9" fmla="*/ 123 h 226"/>
                    <a:gd name="T10" fmla="*/ 25 w 96"/>
                    <a:gd name="T11" fmla="*/ 150 h 226"/>
                    <a:gd name="T12" fmla="*/ 36 w 96"/>
                    <a:gd name="T13" fmla="*/ 175 h 226"/>
                    <a:gd name="T14" fmla="*/ 51 w 96"/>
                    <a:gd name="T15" fmla="*/ 194 h 226"/>
                    <a:gd name="T16" fmla="*/ 68 w 96"/>
                    <a:gd name="T17" fmla="*/ 211 h 226"/>
                    <a:gd name="T18" fmla="*/ 88 w 96"/>
                    <a:gd name="T19" fmla="*/ 225 h 226"/>
                    <a:gd name="T20" fmla="*/ 89 w 96"/>
                    <a:gd name="T21" fmla="*/ 225 h 226"/>
                    <a:gd name="T22" fmla="*/ 92 w 96"/>
                    <a:gd name="T23" fmla="*/ 226 h 226"/>
                    <a:gd name="T24" fmla="*/ 94 w 96"/>
                    <a:gd name="T25" fmla="*/ 226 h 226"/>
                    <a:gd name="T26" fmla="*/ 96 w 96"/>
                    <a:gd name="T27" fmla="*/ 225 h 226"/>
                    <a:gd name="T28" fmla="*/ 96 w 96"/>
                    <a:gd name="T29" fmla="*/ 224 h 226"/>
                    <a:gd name="T30" fmla="*/ 96 w 96"/>
                    <a:gd name="T31" fmla="*/ 222 h 226"/>
                    <a:gd name="T32" fmla="*/ 50 w 96"/>
                    <a:gd name="T33" fmla="*/ 130 h 226"/>
                    <a:gd name="T34" fmla="*/ 36 w 96"/>
                    <a:gd name="T35" fmla="*/ 88 h 226"/>
                    <a:gd name="T36" fmla="*/ 21 w 96"/>
                    <a:gd name="T37" fmla="*/ 46 h 226"/>
                    <a:gd name="T38" fmla="*/ 6 w 96"/>
                    <a:gd name="T39" fmla="*/ 5 h 226"/>
                    <a:gd name="T40" fmla="*/ 6 w 96"/>
                    <a:gd name="T41" fmla="*/ 4 h 226"/>
                    <a:gd name="T42" fmla="*/ 4 w 96"/>
                    <a:gd name="T43" fmla="*/ 1 h 226"/>
                    <a:gd name="T44" fmla="*/ 3 w 96"/>
                    <a:gd name="T45" fmla="*/ 1 h 226"/>
                    <a:gd name="T46" fmla="*/ 0 w 96"/>
                    <a:gd name="T47"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226">
                      <a:moveTo>
                        <a:pt x="0" y="0"/>
                      </a:moveTo>
                      <a:lnTo>
                        <a:pt x="4" y="31"/>
                      </a:lnTo>
                      <a:lnTo>
                        <a:pt x="7" y="63"/>
                      </a:lnTo>
                      <a:lnTo>
                        <a:pt x="12" y="93"/>
                      </a:lnTo>
                      <a:lnTo>
                        <a:pt x="17" y="123"/>
                      </a:lnTo>
                      <a:lnTo>
                        <a:pt x="25" y="150"/>
                      </a:lnTo>
                      <a:lnTo>
                        <a:pt x="36" y="175"/>
                      </a:lnTo>
                      <a:lnTo>
                        <a:pt x="51" y="194"/>
                      </a:lnTo>
                      <a:lnTo>
                        <a:pt x="68" y="211"/>
                      </a:lnTo>
                      <a:lnTo>
                        <a:pt x="88" y="225"/>
                      </a:lnTo>
                      <a:lnTo>
                        <a:pt x="89" y="225"/>
                      </a:lnTo>
                      <a:lnTo>
                        <a:pt x="92" y="226"/>
                      </a:lnTo>
                      <a:lnTo>
                        <a:pt x="94" y="226"/>
                      </a:lnTo>
                      <a:lnTo>
                        <a:pt x="96" y="225"/>
                      </a:lnTo>
                      <a:lnTo>
                        <a:pt x="96" y="224"/>
                      </a:lnTo>
                      <a:lnTo>
                        <a:pt x="96" y="222"/>
                      </a:lnTo>
                      <a:lnTo>
                        <a:pt x="50" y="130"/>
                      </a:lnTo>
                      <a:lnTo>
                        <a:pt x="36" y="88"/>
                      </a:lnTo>
                      <a:lnTo>
                        <a:pt x="21" y="46"/>
                      </a:lnTo>
                      <a:lnTo>
                        <a:pt x="6" y="5"/>
                      </a:lnTo>
                      <a:lnTo>
                        <a:pt x="6" y="4"/>
                      </a:lnTo>
                      <a:lnTo>
                        <a:pt x="4" y="1"/>
                      </a:lnTo>
                      <a:lnTo>
                        <a:pt x="3" y="1"/>
                      </a:lnTo>
                      <a:lnTo>
                        <a:pt x="0" y="0"/>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11" name="Freeform 140"/>
                <p:cNvSpPr>
                  <a:spLocks/>
                </p:cNvSpPr>
                <p:nvPr/>
              </p:nvSpPr>
              <p:spPr bwMode="auto">
                <a:xfrm>
                  <a:off x="3411538" y="3141663"/>
                  <a:ext cx="87313" cy="227013"/>
                </a:xfrm>
                <a:custGeom>
                  <a:avLst/>
                  <a:gdLst>
                    <a:gd name="T0" fmla="*/ 0 w 55"/>
                    <a:gd name="T1" fmla="*/ 32 h 143"/>
                    <a:gd name="T2" fmla="*/ 0 w 55"/>
                    <a:gd name="T3" fmla="*/ 49 h 143"/>
                    <a:gd name="T4" fmla="*/ 4 w 55"/>
                    <a:gd name="T5" fmla="*/ 63 h 143"/>
                    <a:gd name="T6" fmla="*/ 11 w 55"/>
                    <a:gd name="T7" fmla="*/ 75 h 143"/>
                    <a:gd name="T8" fmla="*/ 19 w 55"/>
                    <a:gd name="T9" fmla="*/ 85 h 143"/>
                    <a:gd name="T10" fmla="*/ 27 w 55"/>
                    <a:gd name="T11" fmla="*/ 95 h 143"/>
                    <a:gd name="T12" fmla="*/ 38 w 55"/>
                    <a:gd name="T13" fmla="*/ 113 h 143"/>
                    <a:gd name="T14" fmla="*/ 47 w 55"/>
                    <a:gd name="T15" fmla="*/ 135 h 143"/>
                    <a:gd name="T16" fmla="*/ 47 w 55"/>
                    <a:gd name="T17" fmla="*/ 136 h 143"/>
                    <a:gd name="T18" fmla="*/ 47 w 55"/>
                    <a:gd name="T19" fmla="*/ 138 h 143"/>
                    <a:gd name="T20" fmla="*/ 47 w 55"/>
                    <a:gd name="T21" fmla="*/ 140 h 143"/>
                    <a:gd name="T22" fmla="*/ 47 w 55"/>
                    <a:gd name="T23" fmla="*/ 142 h 143"/>
                    <a:gd name="T24" fmla="*/ 49 w 55"/>
                    <a:gd name="T25" fmla="*/ 143 h 143"/>
                    <a:gd name="T26" fmla="*/ 50 w 55"/>
                    <a:gd name="T27" fmla="*/ 143 h 143"/>
                    <a:gd name="T28" fmla="*/ 51 w 55"/>
                    <a:gd name="T29" fmla="*/ 143 h 143"/>
                    <a:gd name="T30" fmla="*/ 51 w 55"/>
                    <a:gd name="T31" fmla="*/ 142 h 143"/>
                    <a:gd name="T32" fmla="*/ 53 w 55"/>
                    <a:gd name="T33" fmla="*/ 140 h 143"/>
                    <a:gd name="T34" fmla="*/ 55 w 55"/>
                    <a:gd name="T35" fmla="*/ 119 h 143"/>
                    <a:gd name="T36" fmla="*/ 55 w 55"/>
                    <a:gd name="T37" fmla="*/ 97 h 143"/>
                    <a:gd name="T38" fmla="*/ 51 w 55"/>
                    <a:gd name="T39" fmla="*/ 76 h 143"/>
                    <a:gd name="T40" fmla="*/ 41 w 55"/>
                    <a:gd name="T41" fmla="*/ 58 h 143"/>
                    <a:gd name="T42" fmla="*/ 29 w 55"/>
                    <a:gd name="T43" fmla="*/ 42 h 143"/>
                    <a:gd name="T44" fmla="*/ 19 w 55"/>
                    <a:gd name="T45" fmla="*/ 25 h 143"/>
                    <a:gd name="T46" fmla="*/ 15 w 55"/>
                    <a:gd name="T47" fmla="*/ 13 h 143"/>
                    <a:gd name="T48" fmla="*/ 12 w 55"/>
                    <a:gd name="T49" fmla="*/ 2 h 143"/>
                    <a:gd name="T50" fmla="*/ 11 w 55"/>
                    <a:gd name="T51" fmla="*/ 0 h 143"/>
                    <a:gd name="T52" fmla="*/ 11 w 55"/>
                    <a:gd name="T53" fmla="*/ 0 h 143"/>
                    <a:gd name="T54" fmla="*/ 9 w 55"/>
                    <a:gd name="T55" fmla="*/ 2 h 143"/>
                    <a:gd name="T56" fmla="*/ 8 w 55"/>
                    <a:gd name="T57" fmla="*/ 3 h 143"/>
                    <a:gd name="T58" fmla="*/ 7 w 55"/>
                    <a:gd name="T59" fmla="*/ 4 h 143"/>
                    <a:gd name="T60" fmla="*/ 2 w 55"/>
                    <a:gd name="T61" fmla="*/ 17 h 143"/>
                    <a:gd name="T62" fmla="*/ 0 w 55"/>
                    <a:gd name="T63" fmla="*/ 3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143">
                      <a:moveTo>
                        <a:pt x="0" y="32"/>
                      </a:moveTo>
                      <a:lnTo>
                        <a:pt x="0" y="49"/>
                      </a:lnTo>
                      <a:lnTo>
                        <a:pt x="4" y="63"/>
                      </a:lnTo>
                      <a:lnTo>
                        <a:pt x="11" y="75"/>
                      </a:lnTo>
                      <a:lnTo>
                        <a:pt x="19" y="85"/>
                      </a:lnTo>
                      <a:lnTo>
                        <a:pt x="27" y="95"/>
                      </a:lnTo>
                      <a:lnTo>
                        <a:pt x="38" y="113"/>
                      </a:lnTo>
                      <a:lnTo>
                        <a:pt x="47" y="135"/>
                      </a:lnTo>
                      <a:lnTo>
                        <a:pt x="47" y="136"/>
                      </a:lnTo>
                      <a:lnTo>
                        <a:pt x="47" y="138"/>
                      </a:lnTo>
                      <a:lnTo>
                        <a:pt x="47" y="140"/>
                      </a:lnTo>
                      <a:lnTo>
                        <a:pt x="47" y="142"/>
                      </a:lnTo>
                      <a:lnTo>
                        <a:pt x="49" y="143"/>
                      </a:lnTo>
                      <a:lnTo>
                        <a:pt x="50" y="143"/>
                      </a:lnTo>
                      <a:lnTo>
                        <a:pt x="51" y="143"/>
                      </a:lnTo>
                      <a:lnTo>
                        <a:pt x="51" y="142"/>
                      </a:lnTo>
                      <a:lnTo>
                        <a:pt x="53" y="140"/>
                      </a:lnTo>
                      <a:lnTo>
                        <a:pt x="55" y="119"/>
                      </a:lnTo>
                      <a:lnTo>
                        <a:pt x="55" y="97"/>
                      </a:lnTo>
                      <a:lnTo>
                        <a:pt x="51" y="76"/>
                      </a:lnTo>
                      <a:lnTo>
                        <a:pt x="41" y="58"/>
                      </a:lnTo>
                      <a:lnTo>
                        <a:pt x="29" y="42"/>
                      </a:lnTo>
                      <a:lnTo>
                        <a:pt x="19" y="25"/>
                      </a:lnTo>
                      <a:lnTo>
                        <a:pt x="15" y="13"/>
                      </a:lnTo>
                      <a:lnTo>
                        <a:pt x="12" y="2"/>
                      </a:lnTo>
                      <a:lnTo>
                        <a:pt x="11" y="0"/>
                      </a:lnTo>
                      <a:lnTo>
                        <a:pt x="11" y="0"/>
                      </a:lnTo>
                      <a:lnTo>
                        <a:pt x="9" y="2"/>
                      </a:lnTo>
                      <a:lnTo>
                        <a:pt x="8" y="3"/>
                      </a:lnTo>
                      <a:lnTo>
                        <a:pt x="7" y="4"/>
                      </a:lnTo>
                      <a:lnTo>
                        <a:pt x="2" y="17"/>
                      </a:lnTo>
                      <a:lnTo>
                        <a:pt x="0" y="32"/>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12" name="Freeform 141"/>
                <p:cNvSpPr>
                  <a:spLocks/>
                </p:cNvSpPr>
                <p:nvPr/>
              </p:nvSpPr>
              <p:spPr bwMode="auto">
                <a:xfrm>
                  <a:off x="3651251" y="2570163"/>
                  <a:ext cx="7938" cy="6350"/>
                </a:xfrm>
                <a:custGeom>
                  <a:avLst/>
                  <a:gdLst>
                    <a:gd name="T0" fmla="*/ 5 w 5"/>
                    <a:gd name="T1" fmla="*/ 0 h 4"/>
                    <a:gd name="T2" fmla="*/ 0 w 5"/>
                    <a:gd name="T3" fmla="*/ 0 h 4"/>
                    <a:gd name="T4" fmla="*/ 0 w 5"/>
                    <a:gd name="T5" fmla="*/ 3 h 4"/>
                    <a:gd name="T6" fmla="*/ 1 w 5"/>
                    <a:gd name="T7" fmla="*/ 3 h 4"/>
                    <a:gd name="T8" fmla="*/ 2 w 5"/>
                    <a:gd name="T9" fmla="*/ 4 h 4"/>
                    <a:gd name="T10" fmla="*/ 4 w 5"/>
                    <a:gd name="T11" fmla="*/ 3 h 4"/>
                    <a:gd name="T12" fmla="*/ 5 w 5"/>
                    <a:gd name="T13" fmla="*/ 3 h 4"/>
                    <a:gd name="T14" fmla="*/ 5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0"/>
                      </a:moveTo>
                      <a:lnTo>
                        <a:pt x="0" y="0"/>
                      </a:lnTo>
                      <a:lnTo>
                        <a:pt x="0" y="3"/>
                      </a:lnTo>
                      <a:lnTo>
                        <a:pt x="1" y="3"/>
                      </a:lnTo>
                      <a:lnTo>
                        <a:pt x="2" y="4"/>
                      </a:lnTo>
                      <a:lnTo>
                        <a:pt x="4" y="3"/>
                      </a:lnTo>
                      <a:lnTo>
                        <a:pt x="5" y="3"/>
                      </a:lnTo>
                      <a:lnTo>
                        <a:pt x="5" y="0"/>
                      </a:lnTo>
                      <a:close/>
                    </a:path>
                  </a:pathLst>
                </a:cu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cxnSp>
        <p:nvCxnSpPr>
          <p:cNvPr id="414" name="直接连接符 413"/>
          <p:cNvCxnSpPr>
            <a:stCxn id="54" idx="34"/>
          </p:cNvCxnSpPr>
          <p:nvPr/>
        </p:nvCxnSpPr>
        <p:spPr>
          <a:xfrm flipH="1" flipV="1">
            <a:off x="1224352" y="338302"/>
            <a:ext cx="10081403" cy="13463"/>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419" name="直接连接符 418"/>
          <p:cNvCxnSpPr/>
          <p:nvPr/>
        </p:nvCxnSpPr>
        <p:spPr>
          <a:xfrm>
            <a:off x="301718" y="6524625"/>
            <a:ext cx="11645807" cy="0"/>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415" name="直接连接符 414"/>
          <p:cNvCxnSpPr/>
          <p:nvPr/>
        </p:nvCxnSpPr>
        <p:spPr>
          <a:xfrm flipV="1">
            <a:off x="11930971" y="1876124"/>
            <a:ext cx="0" cy="4648503"/>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424" name="直接连接符 423"/>
          <p:cNvCxnSpPr/>
          <p:nvPr/>
        </p:nvCxnSpPr>
        <p:spPr>
          <a:xfrm flipV="1">
            <a:off x="310702" y="2444750"/>
            <a:ext cx="0" cy="4079876"/>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428" name="文本框 427"/>
          <p:cNvSpPr txBox="1"/>
          <p:nvPr/>
        </p:nvSpPr>
        <p:spPr>
          <a:xfrm>
            <a:off x="4032590" y="375692"/>
            <a:ext cx="4169683" cy="769441"/>
          </a:xfrm>
          <a:prstGeom prst="rect">
            <a:avLst/>
          </a:prstGeom>
        </p:spPr>
        <p:txBody>
          <a:bodyPr wrap="square">
            <a:spAutoFit/>
          </a:bodyPr>
          <a:lstStyle>
            <a:defPPr>
              <a:defRPr lang="zh-CN"/>
            </a:defPPr>
            <a:lvl1pPr>
              <a:defRPr>
                <a:solidFill>
                  <a:schemeClr val="bg1"/>
                </a:solidFill>
              </a:defRPr>
            </a:lvl1pPr>
          </a:lstStyle>
          <a:p>
            <a:r>
              <a:rPr lang="zh-CN" altLang="en-US" sz="4400" b="1" dirty="0">
                <a:latin typeface="微软雅黑" panose="020B0503020204020204" pitchFamily="34" charset="-122"/>
                <a:ea typeface="微软雅黑" panose="020B0503020204020204" pitchFamily="34" charset="-122"/>
              </a:rPr>
              <a:t>鸡鸣灯灭不摸金</a:t>
            </a:r>
          </a:p>
        </p:txBody>
      </p:sp>
      <p:pic>
        <p:nvPicPr>
          <p:cNvPr id="431" name="图片 430"/>
          <p:cNvPicPr>
            <a:picLocks noChangeAspect="1"/>
          </p:cNvPicPr>
          <p:nvPr/>
        </p:nvPicPr>
        <p:blipFill>
          <a:blip r:embed="rId3">
            <a:extLst>
              <a:ext uri="{28A0092B-C50C-407E-A947-70E740481C1C}">
                <a14:useLocalDpi xmlns:a14="http://schemas.microsoft.com/office/drawing/2010/main" val="0"/>
              </a:ext>
            </a:extLst>
          </a:blip>
          <a:srcRect l="51258" t="65628" r="655" b="24"/>
          <a:stretch>
            <a:fillRect/>
          </a:stretch>
        </p:blipFill>
        <p:spPr>
          <a:xfrm>
            <a:off x="10382969" y="4972100"/>
            <a:ext cx="2155534" cy="2155534"/>
          </a:xfrm>
          <a:custGeom>
            <a:avLst/>
            <a:gdLst>
              <a:gd name="connsiteX0" fmla="*/ 1177787 w 2355574"/>
              <a:gd name="connsiteY0" fmla="*/ 0 h 2355574"/>
              <a:gd name="connsiteX1" fmla="*/ 2355574 w 2355574"/>
              <a:gd name="connsiteY1" fmla="*/ 1177787 h 2355574"/>
              <a:gd name="connsiteX2" fmla="*/ 1177787 w 2355574"/>
              <a:gd name="connsiteY2" fmla="*/ 2355574 h 2355574"/>
              <a:gd name="connsiteX3" fmla="*/ 0 w 2355574"/>
              <a:gd name="connsiteY3" fmla="*/ 1177787 h 2355574"/>
              <a:gd name="connsiteX4" fmla="*/ 1177787 w 2355574"/>
              <a:gd name="connsiteY4" fmla="*/ 0 h 2355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5574" h="2355574">
                <a:moveTo>
                  <a:pt x="1177787" y="0"/>
                </a:moveTo>
                <a:cubicBezTo>
                  <a:pt x="1828261" y="0"/>
                  <a:pt x="2355574" y="527313"/>
                  <a:pt x="2355574" y="1177787"/>
                </a:cubicBezTo>
                <a:cubicBezTo>
                  <a:pt x="2355574" y="1828261"/>
                  <a:pt x="1828261" y="2355574"/>
                  <a:pt x="1177787" y="2355574"/>
                </a:cubicBezTo>
                <a:cubicBezTo>
                  <a:pt x="527313" y="2355574"/>
                  <a:pt x="0" y="1828261"/>
                  <a:pt x="0" y="1177787"/>
                </a:cubicBezTo>
                <a:cubicBezTo>
                  <a:pt x="0" y="527313"/>
                  <a:pt x="527313" y="0"/>
                  <a:pt x="1177787" y="0"/>
                </a:cubicBezTo>
                <a:close/>
              </a:path>
            </a:pathLst>
          </a:custGeom>
        </p:spPr>
      </p:pic>
      <p:sp>
        <p:nvSpPr>
          <p:cNvPr id="440" name="文本框 439"/>
          <p:cNvSpPr txBox="1"/>
          <p:nvPr/>
        </p:nvSpPr>
        <p:spPr>
          <a:xfrm>
            <a:off x="4880320" y="1106258"/>
            <a:ext cx="2632222" cy="461665"/>
          </a:xfrm>
          <a:prstGeom prst="rect">
            <a:avLst/>
          </a:prstGeom>
        </p:spPr>
        <p:txBody>
          <a:bodyPr wrap="square">
            <a:spAutoFit/>
          </a:bodyPr>
          <a:lstStyle>
            <a:defPPr>
              <a:defRPr lang="zh-CN"/>
            </a:defPPr>
            <a:lvl1pPr>
              <a:defRPr>
                <a:solidFill>
                  <a:schemeClr val="bg1"/>
                </a:solidFill>
              </a:defRPr>
            </a:lvl1pPr>
          </a:lstStyle>
          <a:p>
            <a:r>
              <a:rPr lang="zh-CN" altLang="en-US" sz="2400" b="1" dirty="0" smtClean="0">
                <a:latin typeface="微软雅黑" panose="020B0503020204020204" pitchFamily="34" charset="-122"/>
                <a:ea typeface="微软雅黑" panose="020B0503020204020204" pitchFamily="34" charset="-122"/>
              </a:rPr>
              <a:t>出自与鬼吹灯一书</a:t>
            </a:r>
            <a:endParaRPr lang="zh-CN" altLang="en-US" sz="24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479964" y="3245249"/>
            <a:ext cx="1659429" cy="1862048"/>
          </a:xfrm>
          <a:prstGeom prst="rect">
            <a:avLst/>
          </a:prstGeom>
          <a:noFill/>
        </p:spPr>
        <p:txBody>
          <a:bodyPr wrap="none" rtlCol="0">
            <a:spAutoFit/>
          </a:bodyPr>
          <a:lstStyle/>
          <a:p>
            <a:r>
              <a:rPr lang="zh-CN" altLang="en-US" sz="11500" b="1" dirty="0" smtClean="0">
                <a:solidFill>
                  <a:srgbClr val="C00000"/>
                </a:solidFill>
                <a:latin typeface="微软雅黑" panose="020B0503020204020204" pitchFamily="34" charset="-122"/>
                <a:ea typeface="微软雅黑" panose="020B0503020204020204" pitchFamily="34" charset="-122"/>
              </a:rPr>
              <a:t>灯</a:t>
            </a:r>
            <a:endParaRPr lang="zh-CN" altLang="en-US" sz="11500" b="1" dirty="0">
              <a:solidFill>
                <a:srgbClr val="C00000"/>
              </a:solidFill>
              <a:latin typeface="微软雅黑" panose="020B0503020204020204" pitchFamily="34" charset="-122"/>
              <a:ea typeface="微软雅黑" panose="020B0503020204020204" pitchFamily="34" charset="-122"/>
            </a:endParaRPr>
          </a:p>
        </p:txBody>
      </p:sp>
      <p:grpSp>
        <p:nvGrpSpPr>
          <p:cNvPr id="617" name="组合 616"/>
          <p:cNvGrpSpPr/>
          <p:nvPr/>
        </p:nvGrpSpPr>
        <p:grpSpPr>
          <a:xfrm>
            <a:off x="2723234" y="3332108"/>
            <a:ext cx="7815526" cy="2073978"/>
            <a:chOff x="2217736" y="3963399"/>
            <a:chExt cx="7827966" cy="2077278"/>
          </a:xfrm>
        </p:grpSpPr>
        <p:grpSp>
          <p:nvGrpSpPr>
            <p:cNvPr id="439" name="组合 438"/>
            <p:cNvGrpSpPr/>
            <p:nvPr/>
          </p:nvGrpSpPr>
          <p:grpSpPr>
            <a:xfrm>
              <a:off x="2217736" y="3963399"/>
              <a:ext cx="7827966" cy="2077278"/>
              <a:chOff x="1733478" y="4057714"/>
              <a:chExt cx="7827966" cy="2077279"/>
            </a:xfrm>
          </p:grpSpPr>
          <p:sp>
            <p:nvSpPr>
              <p:cNvPr id="433" name="圆角矩形 432"/>
              <p:cNvSpPr/>
              <p:nvPr/>
            </p:nvSpPr>
            <p:spPr>
              <a:xfrm>
                <a:off x="1733478" y="4057714"/>
                <a:ext cx="7827966" cy="207727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圆角矩形 434"/>
              <p:cNvSpPr/>
              <p:nvPr/>
            </p:nvSpPr>
            <p:spPr>
              <a:xfrm>
                <a:off x="1778687" y="4110300"/>
                <a:ext cx="7723122" cy="1994665"/>
              </a:xfrm>
              <a:prstGeom prst="roundRect">
                <a:avLst/>
              </a:prstGeom>
              <a:noFill/>
              <a:ln w="158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grpSp>
        <p:sp>
          <p:nvSpPr>
            <p:cNvPr id="434" name="矩形 433"/>
            <p:cNvSpPr/>
            <p:nvPr/>
          </p:nvSpPr>
          <p:spPr>
            <a:xfrm>
              <a:off x="2369551" y="4124876"/>
              <a:ext cx="7524337" cy="1357469"/>
            </a:xfrm>
            <a:prstGeom prst="rect">
              <a:avLst/>
            </a:prstGeom>
          </p:spPr>
          <p:txBody>
            <a:bodyPr wrap="square">
              <a:spAutoFit/>
            </a:bodyPr>
            <a:lstStyle/>
            <a:p>
              <a:r>
                <a:rPr lang="zh-CN" altLang="en-US" sz="1600" dirty="0">
                  <a:solidFill>
                    <a:srgbClr val="C00000"/>
                  </a:solidFill>
                  <a:latin typeface="微软雅黑" panose="020B0503020204020204" pitchFamily="34" charset="-122"/>
                  <a:ea typeface="微软雅黑" panose="020B0503020204020204" pitchFamily="34" charset="-122"/>
                </a:rPr>
                <a:t>盗墓贼多选择晚上动手，这当然是因为不容易被他人所发现，毕竟挖掘的盗洞暴露于地表。并且古代时历朝历代均有宵禁之令，寻常百姓夜晚不得擅自在外游荡，否则便被视为犯法（摸金校尉的祖师爷曹操就是因为这事杀了宦官的叔叔被贬官）。所以晚上动手更为安全，鸡鸣之后天色便已破晓，古人起床比今天早，为了不被他人发现，自然要在天色破晓前离开盗洞。</a:t>
              </a:r>
            </a:p>
          </p:txBody>
        </p:sp>
      </p:grpSp>
      <p:sp>
        <p:nvSpPr>
          <p:cNvPr id="44" name="Freeform 22"/>
          <p:cNvSpPr>
            <a:spLocks noEditPoints="1"/>
          </p:cNvSpPr>
          <p:nvPr/>
        </p:nvSpPr>
        <p:spPr bwMode="auto">
          <a:xfrm>
            <a:off x="2049203" y="2100202"/>
            <a:ext cx="313382" cy="446099"/>
          </a:xfrm>
          <a:custGeom>
            <a:avLst/>
            <a:gdLst>
              <a:gd name="T0" fmla="*/ 226 w 366"/>
              <a:gd name="T1" fmla="*/ 329 h 521"/>
              <a:gd name="T2" fmla="*/ 221 w 366"/>
              <a:gd name="T3" fmla="*/ 193 h 521"/>
              <a:gd name="T4" fmla="*/ 181 w 366"/>
              <a:gd name="T5" fmla="*/ 172 h 521"/>
              <a:gd name="T6" fmla="*/ 207 w 366"/>
              <a:gd name="T7" fmla="*/ 118 h 521"/>
              <a:gd name="T8" fmla="*/ 190 w 366"/>
              <a:gd name="T9" fmla="*/ 21 h 521"/>
              <a:gd name="T10" fmla="*/ 170 w 366"/>
              <a:gd name="T11" fmla="*/ 0 h 521"/>
              <a:gd name="T12" fmla="*/ 162 w 366"/>
              <a:gd name="T13" fmla="*/ 19 h 521"/>
              <a:gd name="T14" fmla="*/ 155 w 366"/>
              <a:gd name="T15" fmla="*/ 76 h 521"/>
              <a:gd name="T16" fmla="*/ 134 w 366"/>
              <a:gd name="T17" fmla="*/ 149 h 521"/>
              <a:gd name="T18" fmla="*/ 127 w 366"/>
              <a:gd name="T19" fmla="*/ 193 h 521"/>
              <a:gd name="T20" fmla="*/ 122 w 366"/>
              <a:gd name="T21" fmla="*/ 308 h 521"/>
              <a:gd name="T22" fmla="*/ 48 w 366"/>
              <a:gd name="T23" fmla="*/ 393 h 521"/>
              <a:gd name="T24" fmla="*/ 0 w 366"/>
              <a:gd name="T25" fmla="*/ 451 h 521"/>
              <a:gd name="T26" fmla="*/ 68 w 366"/>
              <a:gd name="T27" fmla="*/ 501 h 521"/>
              <a:gd name="T28" fmla="*/ 303 w 366"/>
              <a:gd name="T29" fmla="*/ 498 h 521"/>
              <a:gd name="T30" fmla="*/ 360 w 366"/>
              <a:gd name="T31" fmla="*/ 425 h 521"/>
              <a:gd name="T32" fmla="*/ 120 w 366"/>
              <a:gd name="T33" fmla="*/ 425 h 521"/>
              <a:gd name="T34" fmla="*/ 122 w 366"/>
              <a:gd name="T35" fmla="*/ 440 h 521"/>
              <a:gd name="T36" fmla="*/ 148 w 366"/>
              <a:gd name="T37" fmla="*/ 454 h 521"/>
              <a:gd name="T38" fmla="*/ 217 w 366"/>
              <a:gd name="T39" fmla="*/ 449 h 521"/>
              <a:gd name="T40" fmla="*/ 237 w 366"/>
              <a:gd name="T41" fmla="*/ 419 h 521"/>
              <a:gd name="T42" fmla="*/ 284 w 366"/>
              <a:gd name="T43" fmla="*/ 418 h 521"/>
              <a:gd name="T44" fmla="*/ 301 w 366"/>
              <a:gd name="T45" fmla="*/ 440 h 521"/>
              <a:gd name="T46" fmla="*/ 212 w 366"/>
              <a:gd name="T47" fmla="*/ 468 h 521"/>
              <a:gd name="T48" fmla="*/ 64 w 366"/>
              <a:gd name="T49" fmla="*/ 444 h 521"/>
              <a:gd name="T50" fmla="*/ 52 w 366"/>
              <a:gd name="T51" fmla="*/ 421 h 521"/>
              <a:gd name="T52" fmla="*/ 120 w 366"/>
              <a:gd name="T53" fmla="*/ 425 h 521"/>
              <a:gd name="T54" fmla="*/ 141 w 366"/>
              <a:gd name="T55" fmla="*/ 113 h 521"/>
              <a:gd name="T56" fmla="*/ 169 w 366"/>
              <a:gd name="T57" fmla="*/ 78 h 521"/>
              <a:gd name="T58" fmla="*/ 200 w 366"/>
              <a:gd name="T59" fmla="*/ 85 h 521"/>
              <a:gd name="T60" fmla="*/ 172 w 366"/>
              <a:gd name="T61" fmla="*/ 148 h 521"/>
              <a:gd name="T62" fmla="*/ 148 w 366"/>
              <a:gd name="T63" fmla="*/ 197 h 521"/>
              <a:gd name="T64" fmla="*/ 167 w 366"/>
              <a:gd name="T65" fmla="*/ 198 h 521"/>
              <a:gd name="T66" fmla="*/ 202 w 366"/>
              <a:gd name="T67" fmla="*/ 207 h 521"/>
              <a:gd name="T68" fmla="*/ 158 w 366"/>
              <a:gd name="T69" fmla="*/ 217 h 521"/>
              <a:gd name="T70" fmla="*/ 156 w 366"/>
              <a:gd name="T71" fmla="*/ 228 h 521"/>
              <a:gd name="T72" fmla="*/ 214 w 366"/>
              <a:gd name="T73" fmla="*/ 224 h 521"/>
              <a:gd name="T74" fmla="*/ 219 w 366"/>
              <a:gd name="T75" fmla="*/ 419 h 521"/>
              <a:gd name="T76" fmla="*/ 221 w 366"/>
              <a:gd name="T77" fmla="*/ 430 h 521"/>
              <a:gd name="T78" fmla="*/ 165 w 366"/>
              <a:gd name="T79" fmla="*/ 435 h 521"/>
              <a:gd name="T80" fmla="*/ 136 w 366"/>
              <a:gd name="T81" fmla="*/ 423 h 521"/>
              <a:gd name="T82" fmla="*/ 137 w 366"/>
              <a:gd name="T83" fmla="*/ 315 h 521"/>
              <a:gd name="T84" fmla="*/ 130 w 366"/>
              <a:gd name="T85" fmla="*/ 214 h 521"/>
              <a:gd name="T86" fmla="*/ 336 w 366"/>
              <a:gd name="T87" fmla="*/ 470 h 521"/>
              <a:gd name="T88" fmla="*/ 177 w 366"/>
              <a:gd name="T89" fmla="*/ 507 h 521"/>
              <a:gd name="T90" fmla="*/ 22 w 366"/>
              <a:gd name="T91" fmla="*/ 460 h 521"/>
              <a:gd name="T92" fmla="*/ 26 w 366"/>
              <a:gd name="T93" fmla="*/ 413 h 521"/>
              <a:gd name="T94" fmla="*/ 85 w 366"/>
              <a:gd name="T95" fmla="*/ 400 h 521"/>
              <a:gd name="T96" fmla="*/ 40 w 366"/>
              <a:gd name="T97" fmla="*/ 442 h 521"/>
              <a:gd name="T98" fmla="*/ 108 w 366"/>
              <a:gd name="T99" fmla="*/ 475 h 521"/>
              <a:gd name="T100" fmla="*/ 291 w 366"/>
              <a:gd name="T101" fmla="*/ 458 h 521"/>
              <a:gd name="T102" fmla="*/ 303 w 366"/>
              <a:gd name="T103" fmla="*/ 413 h 521"/>
              <a:gd name="T104" fmla="*/ 327 w 366"/>
              <a:gd name="T105" fmla="*/ 416 h 521"/>
              <a:gd name="T106" fmla="*/ 346 w 366"/>
              <a:gd name="T107" fmla="*/ 463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6" h="521">
                <a:moveTo>
                  <a:pt x="298" y="390"/>
                </a:moveTo>
                <a:lnTo>
                  <a:pt x="264" y="385"/>
                </a:lnTo>
                <a:lnTo>
                  <a:pt x="233" y="381"/>
                </a:lnTo>
                <a:lnTo>
                  <a:pt x="230" y="383"/>
                </a:lnTo>
                <a:lnTo>
                  <a:pt x="226" y="329"/>
                </a:lnTo>
                <a:lnTo>
                  <a:pt x="228" y="275"/>
                </a:lnTo>
                <a:lnTo>
                  <a:pt x="230" y="223"/>
                </a:lnTo>
                <a:lnTo>
                  <a:pt x="230" y="221"/>
                </a:lnTo>
                <a:lnTo>
                  <a:pt x="226" y="207"/>
                </a:lnTo>
                <a:lnTo>
                  <a:pt x="221" y="193"/>
                </a:lnTo>
                <a:lnTo>
                  <a:pt x="210" y="184"/>
                </a:lnTo>
                <a:lnTo>
                  <a:pt x="196" y="177"/>
                </a:lnTo>
                <a:lnTo>
                  <a:pt x="188" y="176"/>
                </a:lnTo>
                <a:lnTo>
                  <a:pt x="179" y="176"/>
                </a:lnTo>
                <a:lnTo>
                  <a:pt x="181" y="172"/>
                </a:lnTo>
                <a:lnTo>
                  <a:pt x="181" y="170"/>
                </a:lnTo>
                <a:lnTo>
                  <a:pt x="181" y="155"/>
                </a:lnTo>
                <a:lnTo>
                  <a:pt x="188" y="143"/>
                </a:lnTo>
                <a:lnTo>
                  <a:pt x="196" y="132"/>
                </a:lnTo>
                <a:lnTo>
                  <a:pt x="207" y="118"/>
                </a:lnTo>
                <a:lnTo>
                  <a:pt x="214" y="102"/>
                </a:lnTo>
                <a:lnTo>
                  <a:pt x="216" y="87"/>
                </a:lnTo>
                <a:lnTo>
                  <a:pt x="212" y="62"/>
                </a:lnTo>
                <a:lnTo>
                  <a:pt x="202" y="40"/>
                </a:lnTo>
                <a:lnTo>
                  <a:pt x="190" y="21"/>
                </a:lnTo>
                <a:lnTo>
                  <a:pt x="176" y="1"/>
                </a:lnTo>
                <a:lnTo>
                  <a:pt x="176" y="1"/>
                </a:lnTo>
                <a:lnTo>
                  <a:pt x="174" y="0"/>
                </a:lnTo>
                <a:lnTo>
                  <a:pt x="172" y="0"/>
                </a:lnTo>
                <a:lnTo>
                  <a:pt x="170" y="0"/>
                </a:lnTo>
                <a:lnTo>
                  <a:pt x="167" y="3"/>
                </a:lnTo>
                <a:lnTo>
                  <a:pt x="163" y="7"/>
                </a:lnTo>
                <a:lnTo>
                  <a:pt x="162" y="10"/>
                </a:lnTo>
                <a:lnTo>
                  <a:pt x="162" y="15"/>
                </a:lnTo>
                <a:lnTo>
                  <a:pt x="162" y="19"/>
                </a:lnTo>
                <a:lnTo>
                  <a:pt x="162" y="19"/>
                </a:lnTo>
                <a:lnTo>
                  <a:pt x="167" y="33"/>
                </a:lnTo>
                <a:lnTo>
                  <a:pt x="167" y="48"/>
                </a:lnTo>
                <a:lnTo>
                  <a:pt x="163" y="64"/>
                </a:lnTo>
                <a:lnTo>
                  <a:pt x="155" y="76"/>
                </a:lnTo>
                <a:lnTo>
                  <a:pt x="142" y="89"/>
                </a:lnTo>
                <a:lnTo>
                  <a:pt x="134" y="101"/>
                </a:lnTo>
                <a:lnTo>
                  <a:pt x="127" y="116"/>
                </a:lnTo>
                <a:lnTo>
                  <a:pt x="127" y="134"/>
                </a:lnTo>
                <a:lnTo>
                  <a:pt x="134" y="149"/>
                </a:lnTo>
                <a:lnTo>
                  <a:pt x="144" y="163"/>
                </a:lnTo>
                <a:lnTo>
                  <a:pt x="156" y="177"/>
                </a:lnTo>
                <a:lnTo>
                  <a:pt x="148" y="179"/>
                </a:lnTo>
                <a:lnTo>
                  <a:pt x="141" y="183"/>
                </a:lnTo>
                <a:lnTo>
                  <a:pt x="127" y="193"/>
                </a:lnTo>
                <a:lnTo>
                  <a:pt x="120" y="207"/>
                </a:lnTo>
                <a:lnTo>
                  <a:pt x="116" y="224"/>
                </a:lnTo>
                <a:lnTo>
                  <a:pt x="116" y="240"/>
                </a:lnTo>
                <a:lnTo>
                  <a:pt x="122" y="282"/>
                </a:lnTo>
                <a:lnTo>
                  <a:pt x="122" y="308"/>
                </a:lnTo>
                <a:lnTo>
                  <a:pt x="122" y="332"/>
                </a:lnTo>
                <a:lnTo>
                  <a:pt x="122" y="378"/>
                </a:lnTo>
                <a:lnTo>
                  <a:pt x="122" y="383"/>
                </a:lnTo>
                <a:lnTo>
                  <a:pt x="64" y="390"/>
                </a:lnTo>
                <a:lnTo>
                  <a:pt x="48" y="393"/>
                </a:lnTo>
                <a:lnTo>
                  <a:pt x="33" y="399"/>
                </a:lnTo>
                <a:lnTo>
                  <a:pt x="17" y="407"/>
                </a:lnTo>
                <a:lnTo>
                  <a:pt x="7" y="419"/>
                </a:lnTo>
                <a:lnTo>
                  <a:pt x="0" y="433"/>
                </a:lnTo>
                <a:lnTo>
                  <a:pt x="0" y="451"/>
                </a:lnTo>
                <a:lnTo>
                  <a:pt x="8" y="465"/>
                </a:lnTo>
                <a:lnTo>
                  <a:pt x="21" y="479"/>
                </a:lnTo>
                <a:lnTo>
                  <a:pt x="36" y="487"/>
                </a:lnTo>
                <a:lnTo>
                  <a:pt x="52" y="496"/>
                </a:lnTo>
                <a:lnTo>
                  <a:pt x="68" y="501"/>
                </a:lnTo>
                <a:lnTo>
                  <a:pt x="120" y="515"/>
                </a:lnTo>
                <a:lnTo>
                  <a:pt x="174" y="521"/>
                </a:lnTo>
                <a:lnTo>
                  <a:pt x="228" y="515"/>
                </a:lnTo>
                <a:lnTo>
                  <a:pt x="266" y="508"/>
                </a:lnTo>
                <a:lnTo>
                  <a:pt x="303" y="498"/>
                </a:lnTo>
                <a:lnTo>
                  <a:pt x="338" y="480"/>
                </a:lnTo>
                <a:lnTo>
                  <a:pt x="352" y="470"/>
                </a:lnTo>
                <a:lnTo>
                  <a:pt x="360" y="456"/>
                </a:lnTo>
                <a:lnTo>
                  <a:pt x="366" y="440"/>
                </a:lnTo>
                <a:lnTo>
                  <a:pt x="360" y="425"/>
                </a:lnTo>
                <a:lnTo>
                  <a:pt x="348" y="411"/>
                </a:lnTo>
                <a:lnTo>
                  <a:pt x="332" y="402"/>
                </a:lnTo>
                <a:lnTo>
                  <a:pt x="315" y="395"/>
                </a:lnTo>
                <a:lnTo>
                  <a:pt x="298" y="390"/>
                </a:lnTo>
                <a:close/>
                <a:moveTo>
                  <a:pt x="120" y="425"/>
                </a:moveTo>
                <a:lnTo>
                  <a:pt x="118" y="428"/>
                </a:lnTo>
                <a:lnTo>
                  <a:pt x="118" y="432"/>
                </a:lnTo>
                <a:lnTo>
                  <a:pt x="120" y="435"/>
                </a:lnTo>
                <a:lnTo>
                  <a:pt x="120" y="439"/>
                </a:lnTo>
                <a:lnTo>
                  <a:pt x="122" y="440"/>
                </a:lnTo>
                <a:lnTo>
                  <a:pt x="127" y="444"/>
                </a:lnTo>
                <a:lnTo>
                  <a:pt x="130" y="446"/>
                </a:lnTo>
                <a:lnTo>
                  <a:pt x="134" y="449"/>
                </a:lnTo>
                <a:lnTo>
                  <a:pt x="141" y="453"/>
                </a:lnTo>
                <a:lnTo>
                  <a:pt x="148" y="454"/>
                </a:lnTo>
                <a:lnTo>
                  <a:pt x="155" y="456"/>
                </a:lnTo>
                <a:lnTo>
                  <a:pt x="162" y="458"/>
                </a:lnTo>
                <a:lnTo>
                  <a:pt x="181" y="458"/>
                </a:lnTo>
                <a:lnTo>
                  <a:pt x="200" y="456"/>
                </a:lnTo>
                <a:lnTo>
                  <a:pt x="217" y="449"/>
                </a:lnTo>
                <a:lnTo>
                  <a:pt x="224" y="444"/>
                </a:lnTo>
                <a:lnTo>
                  <a:pt x="230" y="439"/>
                </a:lnTo>
                <a:lnTo>
                  <a:pt x="233" y="432"/>
                </a:lnTo>
                <a:lnTo>
                  <a:pt x="235" y="426"/>
                </a:lnTo>
                <a:lnTo>
                  <a:pt x="237" y="419"/>
                </a:lnTo>
                <a:lnTo>
                  <a:pt x="237" y="414"/>
                </a:lnTo>
                <a:lnTo>
                  <a:pt x="235" y="409"/>
                </a:lnTo>
                <a:lnTo>
                  <a:pt x="235" y="407"/>
                </a:lnTo>
                <a:lnTo>
                  <a:pt x="273" y="414"/>
                </a:lnTo>
                <a:lnTo>
                  <a:pt x="284" y="418"/>
                </a:lnTo>
                <a:lnTo>
                  <a:pt x="294" y="425"/>
                </a:lnTo>
                <a:lnTo>
                  <a:pt x="299" y="428"/>
                </a:lnTo>
                <a:lnTo>
                  <a:pt x="303" y="432"/>
                </a:lnTo>
                <a:lnTo>
                  <a:pt x="305" y="437"/>
                </a:lnTo>
                <a:lnTo>
                  <a:pt x="301" y="440"/>
                </a:lnTo>
                <a:lnTo>
                  <a:pt x="296" y="444"/>
                </a:lnTo>
                <a:lnTo>
                  <a:pt x="291" y="446"/>
                </a:lnTo>
                <a:lnTo>
                  <a:pt x="287" y="447"/>
                </a:lnTo>
                <a:lnTo>
                  <a:pt x="254" y="460"/>
                </a:lnTo>
                <a:lnTo>
                  <a:pt x="212" y="468"/>
                </a:lnTo>
                <a:lnTo>
                  <a:pt x="169" y="470"/>
                </a:lnTo>
                <a:lnTo>
                  <a:pt x="129" y="467"/>
                </a:lnTo>
                <a:lnTo>
                  <a:pt x="88" y="456"/>
                </a:lnTo>
                <a:lnTo>
                  <a:pt x="78" y="451"/>
                </a:lnTo>
                <a:lnTo>
                  <a:pt x="64" y="444"/>
                </a:lnTo>
                <a:lnTo>
                  <a:pt x="54" y="435"/>
                </a:lnTo>
                <a:lnTo>
                  <a:pt x="47" y="425"/>
                </a:lnTo>
                <a:lnTo>
                  <a:pt x="47" y="425"/>
                </a:lnTo>
                <a:lnTo>
                  <a:pt x="48" y="425"/>
                </a:lnTo>
                <a:lnTo>
                  <a:pt x="52" y="421"/>
                </a:lnTo>
                <a:lnTo>
                  <a:pt x="57" y="419"/>
                </a:lnTo>
                <a:lnTo>
                  <a:pt x="69" y="416"/>
                </a:lnTo>
                <a:lnTo>
                  <a:pt x="81" y="413"/>
                </a:lnTo>
                <a:lnTo>
                  <a:pt x="120" y="409"/>
                </a:lnTo>
                <a:lnTo>
                  <a:pt x="120" y="425"/>
                </a:lnTo>
                <a:close/>
                <a:moveTo>
                  <a:pt x="149" y="137"/>
                </a:moveTo>
                <a:lnTo>
                  <a:pt x="146" y="130"/>
                </a:lnTo>
                <a:lnTo>
                  <a:pt x="142" y="125"/>
                </a:lnTo>
                <a:lnTo>
                  <a:pt x="141" y="118"/>
                </a:lnTo>
                <a:lnTo>
                  <a:pt x="141" y="113"/>
                </a:lnTo>
                <a:lnTo>
                  <a:pt x="142" y="109"/>
                </a:lnTo>
                <a:lnTo>
                  <a:pt x="144" y="106"/>
                </a:lnTo>
                <a:lnTo>
                  <a:pt x="148" y="101"/>
                </a:lnTo>
                <a:lnTo>
                  <a:pt x="151" y="97"/>
                </a:lnTo>
                <a:lnTo>
                  <a:pt x="169" y="78"/>
                </a:lnTo>
                <a:lnTo>
                  <a:pt x="179" y="54"/>
                </a:lnTo>
                <a:lnTo>
                  <a:pt x="181" y="45"/>
                </a:lnTo>
                <a:lnTo>
                  <a:pt x="183" y="47"/>
                </a:lnTo>
                <a:lnTo>
                  <a:pt x="193" y="64"/>
                </a:lnTo>
                <a:lnTo>
                  <a:pt x="200" y="85"/>
                </a:lnTo>
                <a:lnTo>
                  <a:pt x="200" y="106"/>
                </a:lnTo>
                <a:lnTo>
                  <a:pt x="195" y="118"/>
                </a:lnTo>
                <a:lnTo>
                  <a:pt x="184" y="129"/>
                </a:lnTo>
                <a:lnTo>
                  <a:pt x="177" y="139"/>
                </a:lnTo>
                <a:lnTo>
                  <a:pt x="172" y="148"/>
                </a:lnTo>
                <a:lnTo>
                  <a:pt x="167" y="156"/>
                </a:lnTo>
                <a:lnTo>
                  <a:pt x="158" y="146"/>
                </a:lnTo>
                <a:lnTo>
                  <a:pt x="149" y="137"/>
                </a:lnTo>
                <a:close/>
                <a:moveTo>
                  <a:pt x="141" y="200"/>
                </a:moveTo>
                <a:lnTo>
                  <a:pt x="148" y="197"/>
                </a:lnTo>
                <a:lnTo>
                  <a:pt x="156" y="197"/>
                </a:lnTo>
                <a:lnTo>
                  <a:pt x="163" y="195"/>
                </a:lnTo>
                <a:lnTo>
                  <a:pt x="163" y="197"/>
                </a:lnTo>
                <a:lnTo>
                  <a:pt x="165" y="198"/>
                </a:lnTo>
                <a:lnTo>
                  <a:pt x="167" y="198"/>
                </a:lnTo>
                <a:lnTo>
                  <a:pt x="169" y="198"/>
                </a:lnTo>
                <a:lnTo>
                  <a:pt x="169" y="197"/>
                </a:lnTo>
                <a:lnTo>
                  <a:pt x="170" y="197"/>
                </a:lnTo>
                <a:lnTo>
                  <a:pt x="188" y="198"/>
                </a:lnTo>
                <a:lnTo>
                  <a:pt x="202" y="207"/>
                </a:lnTo>
                <a:lnTo>
                  <a:pt x="190" y="212"/>
                </a:lnTo>
                <a:lnTo>
                  <a:pt x="176" y="214"/>
                </a:lnTo>
                <a:lnTo>
                  <a:pt x="163" y="214"/>
                </a:lnTo>
                <a:lnTo>
                  <a:pt x="160" y="216"/>
                </a:lnTo>
                <a:lnTo>
                  <a:pt x="158" y="217"/>
                </a:lnTo>
                <a:lnTo>
                  <a:pt x="156" y="219"/>
                </a:lnTo>
                <a:lnTo>
                  <a:pt x="155" y="223"/>
                </a:lnTo>
                <a:lnTo>
                  <a:pt x="155" y="224"/>
                </a:lnTo>
                <a:lnTo>
                  <a:pt x="155" y="228"/>
                </a:lnTo>
                <a:lnTo>
                  <a:pt x="156" y="228"/>
                </a:lnTo>
                <a:lnTo>
                  <a:pt x="176" y="228"/>
                </a:lnTo>
                <a:lnTo>
                  <a:pt x="193" y="223"/>
                </a:lnTo>
                <a:lnTo>
                  <a:pt x="207" y="212"/>
                </a:lnTo>
                <a:lnTo>
                  <a:pt x="210" y="217"/>
                </a:lnTo>
                <a:lnTo>
                  <a:pt x="214" y="224"/>
                </a:lnTo>
                <a:lnTo>
                  <a:pt x="214" y="231"/>
                </a:lnTo>
                <a:lnTo>
                  <a:pt x="212" y="325"/>
                </a:lnTo>
                <a:lnTo>
                  <a:pt x="212" y="357"/>
                </a:lnTo>
                <a:lnTo>
                  <a:pt x="214" y="388"/>
                </a:lnTo>
                <a:lnTo>
                  <a:pt x="219" y="419"/>
                </a:lnTo>
                <a:lnTo>
                  <a:pt x="221" y="428"/>
                </a:lnTo>
                <a:lnTo>
                  <a:pt x="221" y="428"/>
                </a:lnTo>
                <a:lnTo>
                  <a:pt x="223" y="428"/>
                </a:lnTo>
                <a:lnTo>
                  <a:pt x="223" y="428"/>
                </a:lnTo>
                <a:lnTo>
                  <a:pt x="221" y="430"/>
                </a:lnTo>
                <a:lnTo>
                  <a:pt x="214" y="433"/>
                </a:lnTo>
                <a:lnTo>
                  <a:pt x="209" y="435"/>
                </a:lnTo>
                <a:lnTo>
                  <a:pt x="193" y="439"/>
                </a:lnTo>
                <a:lnTo>
                  <a:pt x="179" y="437"/>
                </a:lnTo>
                <a:lnTo>
                  <a:pt x="165" y="435"/>
                </a:lnTo>
                <a:lnTo>
                  <a:pt x="151" y="432"/>
                </a:lnTo>
                <a:lnTo>
                  <a:pt x="146" y="430"/>
                </a:lnTo>
                <a:lnTo>
                  <a:pt x="139" y="425"/>
                </a:lnTo>
                <a:lnTo>
                  <a:pt x="137" y="423"/>
                </a:lnTo>
                <a:lnTo>
                  <a:pt x="136" y="423"/>
                </a:lnTo>
                <a:lnTo>
                  <a:pt x="134" y="419"/>
                </a:lnTo>
                <a:lnTo>
                  <a:pt x="134" y="413"/>
                </a:lnTo>
                <a:lnTo>
                  <a:pt x="134" y="404"/>
                </a:lnTo>
                <a:lnTo>
                  <a:pt x="137" y="360"/>
                </a:lnTo>
                <a:lnTo>
                  <a:pt x="137" y="315"/>
                </a:lnTo>
                <a:lnTo>
                  <a:pt x="136" y="271"/>
                </a:lnTo>
                <a:lnTo>
                  <a:pt x="134" y="249"/>
                </a:lnTo>
                <a:lnTo>
                  <a:pt x="130" y="224"/>
                </a:lnTo>
                <a:lnTo>
                  <a:pt x="130" y="219"/>
                </a:lnTo>
                <a:lnTo>
                  <a:pt x="130" y="214"/>
                </a:lnTo>
                <a:lnTo>
                  <a:pt x="132" y="210"/>
                </a:lnTo>
                <a:lnTo>
                  <a:pt x="134" y="205"/>
                </a:lnTo>
                <a:lnTo>
                  <a:pt x="137" y="202"/>
                </a:lnTo>
                <a:lnTo>
                  <a:pt x="141" y="200"/>
                </a:lnTo>
                <a:close/>
                <a:moveTo>
                  <a:pt x="336" y="470"/>
                </a:moveTo>
                <a:lnTo>
                  <a:pt x="315" y="480"/>
                </a:lnTo>
                <a:lnTo>
                  <a:pt x="291" y="489"/>
                </a:lnTo>
                <a:lnTo>
                  <a:pt x="268" y="496"/>
                </a:lnTo>
                <a:lnTo>
                  <a:pt x="223" y="505"/>
                </a:lnTo>
                <a:lnTo>
                  <a:pt x="177" y="507"/>
                </a:lnTo>
                <a:lnTo>
                  <a:pt x="139" y="505"/>
                </a:lnTo>
                <a:lnTo>
                  <a:pt x="101" y="498"/>
                </a:lnTo>
                <a:lnTo>
                  <a:pt x="66" y="486"/>
                </a:lnTo>
                <a:lnTo>
                  <a:pt x="33" y="468"/>
                </a:lnTo>
                <a:lnTo>
                  <a:pt x="22" y="460"/>
                </a:lnTo>
                <a:lnTo>
                  <a:pt x="14" y="451"/>
                </a:lnTo>
                <a:lnTo>
                  <a:pt x="8" y="439"/>
                </a:lnTo>
                <a:lnTo>
                  <a:pt x="10" y="426"/>
                </a:lnTo>
                <a:lnTo>
                  <a:pt x="17" y="419"/>
                </a:lnTo>
                <a:lnTo>
                  <a:pt x="26" y="413"/>
                </a:lnTo>
                <a:lnTo>
                  <a:pt x="38" y="409"/>
                </a:lnTo>
                <a:lnTo>
                  <a:pt x="47" y="406"/>
                </a:lnTo>
                <a:lnTo>
                  <a:pt x="75" y="400"/>
                </a:lnTo>
                <a:lnTo>
                  <a:pt x="102" y="397"/>
                </a:lnTo>
                <a:lnTo>
                  <a:pt x="85" y="400"/>
                </a:lnTo>
                <a:lnTo>
                  <a:pt x="69" y="404"/>
                </a:lnTo>
                <a:lnTo>
                  <a:pt x="55" y="409"/>
                </a:lnTo>
                <a:lnTo>
                  <a:pt x="43" y="416"/>
                </a:lnTo>
                <a:lnTo>
                  <a:pt x="38" y="430"/>
                </a:lnTo>
                <a:lnTo>
                  <a:pt x="40" y="442"/>
                </a:lnTo>
                <a:lnTo>
                  <a:pt x="50" y="453"/>
                </a:lnTo>
                <a:lnTo>
                  <a:pt x="64" y="461"/>
                </a:lnTo>
                <a:lnTo>
                  <a:pt x="81" y="468"/>
                </a:lnTo>
                <a:lnTo>
                  <a:pt x="95" y="473"/>
                </a:lnTo>
                <a:lnTo>
                  <a:pt x="108" y="475"/>
                </a:lnTo>
                <a:lnTo>
                  <a:pt x="149" y="482"/>
                </a:lnTo>
                <a:lnTo>
                  <a:pt x="193" y="482"/>
                </a:lnTo>
                <a:lnTo>
                  <a:pt x="235" y="477"/>
                </a:lnTo>
                <a:lnTo>
                  <a:pt x="275" y="465"/>
                </a:lnTo>
                <a:lnTo>
                  <a:pt x="291" y="458"/>
                </a:lnTo>
                <a:lnTo>
                  <a:pt x="305" y="449"/>
                </a:lnTo>
                <a:lnTo>
                  <a:pt x="313" y="437"/>
                </a:lnTo>
                <a:lnTo>
                  <a:pt x="315" y="428"/>
                </a:lnTo>
                <a:lnTo>
                  <a:pt x="310" y="419"/>
                </a:lnTo>
                <a:lnTo>
                  <a:pt x="303" y="413"/>
                </a:lnTo>
                <a:lnTo>
                  <a:pt x="294" y="407"/>
                </a:lnTo>
                <a:lnTo>
                  <a:pt x="289" y="404"/>
                </a:lnTo>
                <a:lnTo>
                  <a:pt x="282" y="402"/>
                </a:lnTo>
                <a:lnTo>
                  <a:pt x="313" y="411"/>
                </a:lnTo>
                <a:lnTo>
                  <a:pt x="327" y="416"/>
                </a:lnTo>
                <a:lnTo>
                  <a:pt x="341" y="425"/>
                </a:lnTo>
                <a:lnTo>
                  <a:pt x="352" y="437"/>
                </a:lnTo>
                <a:lnTo>
                  <a:pt x="355" y="447"/>
                </a:lnTo>
                <a:lnTo>
                  <a:pt x="353" y="456"/>
                </a:lnTo>
                <a:lnTo>
                  <a:pt x="346" y="463"/>
                </a:lnTo>
                <a:lnTo>
                  <a:pt x="336" y="470"/>
                </a:lnTo>
                <a:close/>
              </a:path>
            </a:pathLst>
          </a:custGeom>
          <a:solidFill>
            <a:srgbClr val="B90F0F"/>
          </a:solidFill>
          <a:ln w="0">
            <a:solidFill>
              <a:srgbClr val="B90F0F"/>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45" name="组合 44"/>
          <p:cNvGrpSpPr/>
          <p:nvPr/>
        </p:nvGrpSpPr>
        <p:grpSpPr>
          <a:xfrm rot="1706337">
            <a:off x="11293622" y="80986"/>
            <a:ext cx="869716" cy="550302"/>
            <a:chOff x="3889376" y="223838"/>
            <a:chExt cx="3821113" cy="2417762"/>
          </a:xfrm>
          <a:solidFill>
            <a:schemeClr val="bg1"/>
          </a:solidFill>
        </p:grpSpPr>
        <p:sp>
          <p:nvSpPr>
            <p:cNvPr id="46" name="Freeform 35"/>
            <p:cNvSpPr>
              <a:spLocks/>
            </p:cNvSpPr>
            <p:nvPr/>
          </p:nvSpPr>
          <p:spPr bwMode="auto">
            <a:xfrm>
              <a:off x="6022976" y="223838"/>
              <a:ext cx="465138" cy="244475"/>
            </a:xfrm>
            <a:custGeom>
              <a:avLst/>
              <a:gdLst>
                <a:gd name="T0" fmla="*/ 288 w 293"/>
                <a:gd name="T1" fmla="*/ 0 h 154"/>
                <a:gd name="T2" fmla="*/ 291 w 293"/>
                <a:gd name="T3" fmla="*/ 0 h 154"/>
                <a:gd name="T4" fmla="*/ 292 w 293"/>
                <a:gd name="T5" fmla="*/ 2 h 154"/>
                <a:gd name="T6" fmla="*/ 293 w 293"/>
                <a:gd name="T7" fmla="*/ 4 h 154"/>
                <a:gd name="T8" fmla="*/ 292 w 293"/>
                <a:gd name="T9" fmla="*/ 6 h 154"/>
                <a:gd name="T10" fmla="*/ 291 w 293"/>
                <a:gd name="T11" fmla="*/ 7 h 154"/>
                <a:gd name="T12" fmla="*/ 266 w 293"/>
                <a:gd name="T13" fmla="*/ 21 h 154"/>
                <a:gd name="T14" fmla="*/ 240 w 293"/>
                <a:gd name="T15" fmla="*/ 34 h 154"/>
                <a:gd name="T16" fmla="*/ 213 w 293"/>
                <a:gd name="T17" fmla="*/ 48 h 154"/>
                <a:gd name="T18" fmla="*/ 189 w 293"/>
                <a:gd name="T19" fmla="*/ 63 h 154"/>
                <a:gd name="T20" fmla="*/ 165 w 293"/>
                <a:gd name="T21" fmla="*/ 78 h 154"/>
                <a:gd name="T22" fmla="*/ 128 w 293"/>
                <a:gd name="T23" fmla="*/ 109 h 154"/>
                <a:gd name="T24" fmla="*/ 92 w 293"/>
                <a:gd name="T25" fmla="*/ 142 h 154"/>
                <a:gd name="T26" fmla="*/ 90 w 293"/>
                <a:gd name="T27" fmla="*/ 146 h 154"/>
                <a:gd name="T28" fmla="*/ 87 w 293"/>
                <a:gd name="T29" fmla="*/ 148 h 154"/>
                <a:gd name="T30" fmla="*/ 83 w 293"/>
                <a:gd name="T31" fmla="*/ 151 h 154"/>
                <a:gd name="T32" fmla="*/ 79 w 293"/>
                <a:gd name="T33" fmla="*/ 154 h 154"/>
                <a:gd name="T34" fmla="*/ 77 w 293"/>
                <a:gd name="T35" fmla="*/ 154 h 154"/>
                <a:gd name="T36" fmla="*/ 76 w 293"/>
                <a:gd name="T37" fmla="*/ 152 h 154"/>
                <a:gd name="T38" fmla="*/ 76 w 293"/>
                <a:gd name="T39" fmla="*/ 151 h 154"/>
                <a:gd name="T40" fmla="*/ 75 w 293"/>
                <a:gd name="T41" fmla="*/ 148 h 154"/>
                <a:gd name="T42" fmla="*/ 77 w 293"/>
                <a:gd name="T43" fmla="*/ 137 h 154"/>
                <a:gd name="T44" fmla="*/ 81 w 293"/>
                <a:gd name="T45" fmla="*/ 125 h 154"/>
                <a:gd name="T46" fmla="*/ 64 w 293"/>
                <a:gd name="T47" fmla="*/ 129 h 154"/>
                <a:gd name="T48" fmla="*/ 50 w 293"/>
                <a:gd name="T49" fmla="*/ 134 h 154"/>
                <a:gd name="T50" fmla="*/ 34 w 293"/>
                <a:gd name="T51" fmla="*/ 138 h 154"/>
                <a:gd name="T52" fmla="*/ 19 w 293"/>
                <a:gd name="T53" fmla="*/ 143 h 154"/>
                <a:gd name="T54" fmla="*/ 15 w 293"/>
                <a:gd name="T55" fmla="*/ 146 h 154"/>
                <a:gd name="T56" fmla="*/ 9 w 293"/>
                <a:gd name="T57" fmla="*/ 147 h 154"/>
                <a:gd name="T58" fmla="*/ 4 w 293"/>
                <a:gd name="T59" fmla="*/ 150 h 154"/>
                <a:gd name="T60" fmla="*/ 3 w 293"/>
                <a:gd name="T61" fmla="*/ 150 h 154"/>
                <a:gd name="T62" fmla="*/ 2 w 293"/>
                <a:gd name="T63" fmla="*/ 150 h 154"/>
                <a:gd name="T64" fmla="*/ 0 w 293"/>
                <a:gd name="T65" fmla="*/ 148 h 154"/>
                <a:gd name="T66" fmla="*/ 0 w 293"/>
                <a:gd name="T67" fmla="*/ 147 h 154"/>
                <a:gd name="T68" fmla="*/ 2 w 293"/>
                <a:gd name="T69" fmla="*/ 144 h 154"/>
                <a:gd name="T70" fmla="*/ 2 w 293"/>
                <a:gd name="T71" fmla="*/ 143 h 154"/>
                <a:gd name="T72" fmla="*/ 3 w 293"/>
                <a:gd name="T73" fmla="*/ 143 h 154"/>
                <a:gd name="T74" fmla="*/ 32 w 293"/>
                <a:gd name="T75" fmla="*/ 118 h 154"/>
                <a:gd name="T76" fmla="*/ 63 w 293"/>
                <a:gd name="T77" fmla="*/ 96 h 154"/>
                <a:gd name="T78" fmla="*/ 97 w 293"/>
                <a:gd name="T79" fmla="*/ 76 h 154"/>
                <a:gd name="T80" fmla="*/ 132 w 293"/>
                <a:gd name="T81" fmla="*/ 58 h 154"/>
                <a:gd name="T82" fmla="*/ 169 w 293"/>
                <a:gd name="T83" fmla="*/ 41 h 154"/>
                <a:gd name="T84" fmla="*/ 206 w 293"/>
                <a:gd name="T85" fmla="*/ 25 h 154"/>
                <a:gd name="T86" fmla="*/ 246 w 293"/>
                <a:gd name="T87" fmla="*/ 11 h 154"/>
                <a:gd name="T88" fmla="*/ 288 w 293"/>
                <a:gd name="T8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154">
                  <a:moveTo>
                    <a:pt x="288" y="0"/>
                  </a:moveTo>
                  <a:lnTo>
                    <a:pt x="291" y="0"/>
                  </a:lnTo>
                  <a:lnTo>
                    <a:pt x="292" y="2"/>
                  </a:lnTo>
                  <a:lnTo>
                    <a:pt x="293" y="4"/>
                  </a:lnTo>
                  <a:lnTo>
                    <a:pt x="292" y="6"/>
                  </a:lnTo>
                  <a:lnTo>
                    <a:pt x="291" y="7"/>
                  </a:lnTo>
                  <a:lnTo>
                    <a:pt x="266" y="21"/>
                  </a:lnTo>
                  <a:lnTo>
                    <a:pt x="240" y="34"/>
                  </a:lnTo>
                  <a:lnTo>
                    <a:pt x="213" y="48"/>
                  </a:lnTo>
                  <a:lnTo>
                    <a:pt x="189" y="63"/>
                  </a:lnTo>
                  <a:lnTo>
                    <a:pt x="165" y="78"/>
                  </a:lnTo>
                  <a:lnTo>
                    <a:pt x="128" y="109"/>
                  </a:lnTo>
                  <a:lnTo>
                    <a:pt x="92" y="142"/>
                  </a:lnTo>
                  <a:lnTo>
                    <a:pt x="90" y="146"/>
                  </a:lnTo>
                  <a:lnTo>
                    <a:pt x="87" y="148"/>
                  </a:lnTo>
                  <a:lnTo>
                    <a:pt x="83" y="151"/>
                  </a:lnTo>
                  <a:lnTo>
                    <a:pt x="79" y="154"/>
                  </a:lnTo>
                  <a:lnTo>
                    <a:pt x="77" y="154"/>
                  </a:lnTo>
                  <a:lnTo>
                    <a:pt x="76" y="152"/>
                  </a:lnTo>
                  <a:lnTo>
                    <a:pt x="76" y="151"/>
                  </a:lnTo>
                  <a:lnTo>
                    <a:pt x="75" y="148"/>
                  </a:lnTo>
                  <a:lnTo>
                    <a:pt x="77" y="137"/>
                  </a:lnTo>
                  <a:lnTo>
                    <a:pt x="81" y="125"/>
                  </a:lnTo>
                  <a:lnTo>
                    <a:pt x="64" y="129"/>
                  </a:lnTo>
                  <a:lnTo>
                    <a:pt x="50" y="134"/>
                  </a:lnTo>
                  <a:lnTo>
                    <a:pt x="34" y="138"/>
                  </a:lnTo>
                  <a:lnTo>
                    <a:pt x="19" y="143"/>
                  </a:lnTo>
                  <a:lnTo>
                    <a:pt x="15" y="146"/>
                  </a:lnTo>
                  <a:lnTo>
                    <a:pt x="9" y="147"/>
                  </a:lnTo>
                  <a:lnTo>
                    <a:pt x="4" y="150"/>
                  </a:lnTo>
                  <a:lnTo>
                    <a:pt x="3" y="150"/>
                  </a:lnTo>
                  <a:lnTo>
                    <a:pt x="2" y="150"/>
                  </a:lnTo>
                  <a:lnTo>
                    <a:pt x="0" y="148"/>
                  </a:lnTo>
                  <a:lnTo>
                    <a:pt x="0" y="147"/>
                  </a:lnTo>
                  <a:lnTo>
                    <a:pt x="2" y="144"/>
                  </a:lnTo>
                  <a:lnTo>
                    <a:pt x="2" y="143"/>
                  </a:lnTo>
                  <a:lnTo>
                    <a:pt x="3" y="143"/>
                  </a:lnTo>
                  <a:lnTo>
                    <a:pt x="32" y="118"/>
                  </a:lnTo>
                  <a:lnTo>
                    <a:pt x="63" y="96"/>
                  </a:lnTo>
                  <a:lnTo>
                    <a:pt x="97" y="76"/>
                  </a:lnTo>
                  <a:lnTo>
                    <a:pt x="132" y="58"/>
                  </a:lnTo>
                  <a:lnTo>
                    <a:pt x="169" y="41"/>
                  </a:lnTo>
                  <a:lnTo>
                    <a:pt x="206" y="25"/>
                  </a:lnTo>
                  <a:lnTo>
                    <a:pt x="246" y="11"/>
                  </a:lnTo>
                  <a:lnTo>
                    <a:pt x="28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8"/>
            <p:cNvSpPr>
              <a:spLocks/>
            </p:cNvSpPr>
            <p:nvPr/>
          </p:nvSpPr>
          <p:spPr bwMode="auto">
            <a:xfrm>
              <a:off x="5929313" y="234950"/>
              <a:ext cx="333375" cy="203200"/>
            </a:xfrm>
            <a:custGeom>
              <a:avLst/>
              <a:gdLst>
                <a:gd name="T0" fmla="*/ 206 w 210"/>
                <a:gd name="T1" fmla="*/ 0 h 128"/>
                <a:gd name="T2" fmla="*/ 207 w 210"/>
                <a:gd name="T3" fmla="*/ 0 h 128"/>
                <a:gd name="T4" fmla="*/ 208 w 210"/>
                <a:gd name="T5" fmla="*/ 0 h 128"/>
                <a:gd name="T6" fmla="*/ 210 w 210"/>
                <a:gd name="T7" fmla="*/ 3 h 128"/>
                <a:gd name="T8" fmla="*/ 189 w 210"/>
                <a:gd name="T9" fmla="*/ 20 h 128"/>
                <a:gd name="T10" fmla="*/ 168 w 210"/>
                <a:gd name="T11" fmla="*/ 37 h 128"/>
                <a:gd name="T12" fmla="*/ 143 w 210"/>
                <a:gd name="T13" fmla="*/ 58 h 128"/>
                <a:gd name="T14" fmla="*/ 121 w 210"/>
                <a:gd name="T15" fmla="*/ 78 h 128"/>
                <a:gd name="T16" fmla="*/ 95 w 210"/>
                <a:gd name="T17" fmla="*/ 97 h 128"/>
                <a:gd name="T18" fmla="*/ 4 w 210"/>
                <a:gd name="T19" fmla="*/ 128 h 128"/>
                <a:gd name="T20" fmla="*/ 3 w 210"/>
                <a:gd name="T21" fmla="*/ 127 h 128"/>
                <a:gd name="T22" fmla="*/ 0 w 210"/>
                <a:gd name="T23" fmla="*/ 126 h 128"/>
                <a:gd name="T24" fmla="*/ 3 w 210"/>
                <a:gd name="T25" fmla="*/ 120 h 128"/>
                <a:gd name="T26" fmla="*/ 7 w 210"/>
                <a:gd name="T27" fmla="*/ 116 h 128"/>
                <a:gd name="T28" fmla="*/ 11 w 210"/>
                <a:gd name="T29" fmla="*/ 113 h 128"/>
                <a:gd name="T30" fmla="*/ 40 w 210"/>
                <a:gd name="T31" fmla="*/ 89 h 128"/>
                <a:gd name="T32" fmla="*/ 71 w 210"/>
                <a:gd name="T33" fmla="*/ 68 h 128"/>
                <a:gd name="T34" fmla="*/ 104 w 210"/>
                <a:gd name="T35" fmla="*/ 48 h 128"/>
                <a:gd name="T36" fmla="*/ 138 w 210"/>
                <a:gd name="T37" fmla="*/ 30 h 128"/>
                <a:gd name="T38" fmla="*/ 168 w 210"/>
                <a:gd name="T39" fmla="*/ 16 h 128"/>
                <a:gd name="T40" fmla="*/ 199 w 210"/>
                <a:gd name="T41" fmla="*/ 1 h 128"/>
                <a:gd name="T42" fmla="*/ 201 w 210"/>
                <a:gd name="T43" fmla="*/ 1 h 128"/>
                <a:gd name="T44" fmla="*/ 203 w 210"/>
                <a:gd name="T45" fmla="*/ 0 h 128"/>
                <a:gd name="T46" fmla="*/ 206 w 210"/>
                <a:gd name="T4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128">
                  <a:moveTo>
                    <a:pt x="206" y="0"/>
                  </a:moveTo>
                  <a:lnTo>
                    <a:pt x="207" y="0"/>
                  </a:lnTo>
                  <a:lnTo>
                    <a:pt x="208" y="0"/>
                  </a:lnTo>
                  <a:lnTo>
                    <a:pt x="210" y="3"/>
                  </a:lnTo>
                  <a:lnTo>
                    <a:pt x="189" y="20"/>
                  </a:lnTo>
                  <a:lnTo>
                    <a:pt x="168" y="37"/>
                  </a:lnTo>
                  <a:lnTo>
                    <a:pt x="143" y="58"/>
                  </a:lnTo>
                  <a:lnTo>
                    <a:pt x="121" y="78"/>
                  </a:lnTo>
                  <a:lnTo>
                    <a:pt x="95" y="97"/>
                  </a:lnTo>
                  <a:lnTo>
                    <a:pt x="4" y="128"/>
                  </a:lnTo>
                  <a:lnTo>
                    <a:pt x="3" y="127"/>
                  </a:lnTo>
                  <a:lnTo>
                    <a:pt x="0" y="126"/>
                  </a:lnTo>
                  <a:lnTo>
                    <a:pt x="3" y="120"/>
                  </a:lnTo>
                  <a:lnTo>
                    <a:pt x="7" y="116"/>
                  </a:lnTo>
                  <a:lnTo>
                    <a:pt x="11" y="113"/>
                  </a:lnTo>
                  <a:lnTo>
                    <a:pt x="40" y="89"/>
                  </a:lnTo>
                  <a:lnTo>
                    <a:pt x="71" y="68"/>
                  </a:lnTo>
                  <a:lnTo>
                    <a:pt x="104" y="48"/>
                  </a:lnTo>
                  <a:lnTo>
                    <a:pt x="138" y="30"/>
                  </a:lnTo>
                  <a:lnTo>
                    <a:pt x="168" y="16"/>
                  </a:lnTo>
                  <a:lnTo>
                    <a:pt x="199" y="1"/>
                  </a:lnTo>
                  <a:lnTo>
                    <a:pt x="201" y="1"/>
                  </a:lnTo>
                  <a:lnTo>
                    <a:pt x="203" y="0"/>
                  </a:lnTo>
                  <a:lnTo>
                    <a:pt x="2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p:cNvGrpSpPr/>
            <p:nvPr/>
          </p:nvGrpSpPr>
          <p:grpSpPr>
            <a:xfrm>
              <a:off x="3889376" y="250825"/>
              <a:ext cx="3821113" cy="2390775"/>
              <a:chOff x="3889376" y="250825"/>
              <a:chExt cx="3821113" cy="2390775"/>
            </a:xfrm>
            <a:grpFill/>
          </p:grpSpPr>
          <p:sp>
            <p:nvSpPr>
              <p:cNvPr id="49" name="Freeform 6"/>
              <p:cNvSpPr>
                <a:spLocks/>
              </p:cNvSpPr>
              <p:nvPr/>
            </p:nvSpPr>
            <p:spPr bwMode="auto">
              <a:xfrm>
                <a:off x="4905376" y="1931988"/>
                <a:ext cx="962025" cy="566738"/>
              </a:xfrm>
              <a:custGeom>
                <a:avLst/>
                <a:gdLst>
                  <a:gd name="T0" fmla="*/ 507 w 606"/>
                  <a:gd name="T1" fmla="*/ 0 h 357"/>
                  <a:gd name="T2" fmla="*/ 558 w 606"/>
                  <a:gd name="T3" fmla="*/ 16 h 357"/>
                  <a:gd name="T4" fmla="*/ 590 w 606"/>
                  <a:gd name="T5" fmla="*/ 52 h 357"/>
                  <a:gd name="T6" fmla="*/ 603 w 606"/>
                  <a:gd name="T7" fmla="*/ 92 h 357"/>
                  <a:gd name="T8" fmla="*/ 605 w 606"/>
                  <a:gd name="T9" fmla="*/ 141 h 357"/>
                  <a:gd name="T10" fmla="*/ 592 w 606"/>
                  <a:gd name="T11" fmla="*/ 196 h 357"/>
                  <a:gd name="T12" fmla="*/ 564 w 606"/>
                  <a:gd name="T13" fmla="*/ 248 h 357"/>
                  <a:gd name="T14" fmla="*/ 521 w 606"/>
                  <a:gd name="T15" fmla="*/ 292 h 357"/>
                  <a:gd name="T16" fmla="*/ 461 w 606"/>
                  <a:gd name="T17" fmla="*/ 326 h 357"/>
                  <a:gd name="T18" fmla="*/ 382 w 606"/>
                  <a:gd name="T19" fmla="*/ 350 h 357"/>
                  <a:gd name="T20" fmla="*/ 289 w 606"/>
                  <a:gd name="T21" fmla="*/ 357 h 357"/>
                  <a:gd name="T22" fmla="*/ 206 w 606"/>
                  <a:gd name="T23" fmla="*/ 349 h 357"/>
                  <a:gd name="T24" fmla="*/ 135 w 606"/>
                  <a:gd name="T25" fmla="*/ 325 h 357"/>
                  <a:gd name="T26" fmla="*/ 71 w 606"/>
                  <a:gd name="T27" fmla="*/ 291 h 357"/>
                  <a:gd name="T28" fmla="*/ 15 w 606"/>
                  <a:gd name="T29" fmla="*/ 250 h 357"/>
                  <a:gd name="T30" fmla="*/ 0 w 606"/>
                  <a:gd name="T31" fmla="*/ 231 h 357"/>
                  <a:gd name="T32" fmla="*/ 1 w 606"/>
                  <a:gd name="T33" fmla="*/ 227 h 357"/>
                  <a:gd name="T34" fmla="*/ 4 w 606"/>
                  <a:gd name="T35" fmla="*/ 226 h 357"/>
                  <a:gd name="T36" fmla="*/ 5 w 606"/>
                  <a:gd name="T37" fmla="*/ 142 h 357"/>
                  <a:gd name="T38" fmla="*/ 22 w 606"/>
                  <a:gd name="T39" fmla="*/ 70 h 357"/>
                  <a:gd name="T40" fmla="*/ 25 w 606"/>
                  <a:gd name="T41" fmla="*/ 63 h 357"/>
                  <a:gd name="T42" fmla="*/ 29 w 606"/>
                  <a:gd name="T43" fmla="*/ 61 h 357"/>
                  <a:gd name="T44" fmla="*/ 33 w 606"/>
                  <a:gd name="T45" fmla="*/ 62 h 357"/>
                  <a:gd name="T46" fmla="*/ 59 w 606"/>
                  <a:gd name="T47" fmla="*/ 100 h 357"/>
                  <a:gd name="T48" fmla="*/ 121 w 606"/>
                  <a:gd name="T49" fmla="*/ 164 h 357"/>
                  <a:gd name="T50" fmla="*/ 187 w 606"/>
                  <a:gd name="T51" fmla="*/ 207 h 357"/>
                  <a:gd name="T52" fmla="*/ 238 w 606"/>
                  <a:gd name="T53" fmla="*/ 230 h 357"/>
                  <a:gd name="T54" fmla="*/ 279 w 606"/>
                  <a:gd name="T55" fmla="*/ 239 h 357"/>
                  <a:gd name="T56" fmla="*/ 335 w 606"/>
                  <a:gd name="T57" fmla="*/ 243 h 357"/>
                  <a:gd name="T58" fmla="*/ 389 w 606"/>
                  <a:gd name="T59" fmla="*/ 237 h 357"/>
                  <a:gd name="T60" fmla="*/ 440 w 606"/>
                  <a:gd name="T61" fmla="*/ 214 h 357"/>
                  <a:gd name="T62" fmla="*/ 475 w 606"/>
                  <a:gd name="T63" fmla="*/ 176 h 357"/>
                  <a:gd name="T64" fmla="*/ 491 w 606"/>
                  <a:gd name="T65" fmla="*/ 137 h 357"/>
                  <a:gd name="T66" fmla="*/ 479 w 606"/>
                  <a:gd name="T67" fmla="*/ 112 h 357"/>
                  <a:gd name="T68" fmla="*/ 456 w 606"/>
                  <a:gd name="T69" fmla="*/ 101 h 357"/>
                  <a:gd name="T70" fmla="*/ 431 w 606"/>
                  <a:gd name="T71" fmla="*/ 105 h 357"/>
                  <a:gd name="T72" fmla="*/ 394 w 606"/>
                  <a:gd name="T73" fmla="*/ 121 h 357"/>
                  <a:gd name="T74" fmla="*/ 367 w 606"/>
                  <a:gd name="T75" fmla="*/ 147 h 357"/>
                  <a:gd name="T76" fmla="*/ 318 w 606"/>
                  <a:gd name="T77" fmla="*/ 196 h 357"/>
                  <a:gd name="T78" fmla="*/ 288 w 606"/>
                  <a:gd name="T79" fmla="*/ 216 h 357"/>
                  <a:gd name="T80" fmla="*/ 283 w 606"/>
                  <a:gd name="T81" fmla="*/ 219 h 357"/>
                  <a:gd name="T82" fmla="*/ 279 w 606"/>
                  <a:gd name="T83" fmla="*/ 222 h 357"/>
                  <a:gd name="T84" fmla="*/ 276 w 606"/>
                  <a:gd name="T85" fmla="*/ 222 h 357"/>
                  <a:gd name="T86" fmla="*/ 261 w 606"/>
                  <a:gd name="T87" fmla="*/ 214 h 357"/>
                  <a:gd name="T88" fmla="*/ 238 w 606"/>
                  <a:gd name="T89" fmla="*/ 199 h 357"/>
                  <a:gd name="T90" fmla="*/ 194 w 606"/>
                  <a:gd name="T91" fmla="*/ 176 h 357"/>
                  <a:gd name="T92" fmla="*/ 191 w 606"/>
                  <a:gd name="T93" fmla="*/ 173 h 357"/>
                  <a:gd name="T94" fmla="*/ 194 w 606"/>
                  <a:gd name="T95" fmla="*/ 171 h 357"/>
                  <a:gd name="T96" fmla="*/ 285 w 606"/>
                  <a:gd name="T97" fmla="*/ 91 h 357"/>
                  <a:gd name="T98" fmla="*/ 359 w 606"/>
                  <a:gd name="T99" fmla="*/ 36 h 357"/>
                  <a:gd name="T100" fmla="*/ 419 w 606"/>
                  <a:gd name="T101" fmla="*/ 8 h 357"/>
                  <a:gd name="T102" fmla="*/ 456 w 606"/>
                  <a:gd name="T103" fmla="*/ 0 h 357"/>
                  <a:gd name="T104" fmla="*/ 461 w 606"/>
                  <a:gd name="T105"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6" h="357">
                    <a:moveTo>
                      <a:pt x="461" y="0"/>
                    </a:moveTo>
                    <a:lnTo>
                      <a:pt x="507" y="0"/>
                    </a:lnTo>
                    <a:lnTo>
                      <a:pt x="534" y="6"/>
                    </a:lnTo>
                    <a:lnTo>
                      <a:pt x="558" y="16"/>
                    </a:lnTo>
                    <a:lnTo>
                      <a:pt x="577" y="32"/>
                    </a:lnTo>
                    <a:lnTo>
                      <a:pt x="590" y="52"/>
                    </a:lnTo>
                    <a:lnTo>
                      <a:pt x="600" y="70"/>
                    </a:lnTo>
                    <a:lnTo>
                      <a:pt x="603" y="92"/>
                    </a:lnTo>
                    <a:lnTo>
                      <a:pt x="606" y="117"/>
                    </a:lnTo>
                    <a:lnTo>
                      <a:pt x="605" y="141"/>
                    </a:lnTo>
                    <a:lnTo>
                      <a:pt x="601" y="164"/>
                    </a:lnTo>
                    <a:lnTo>
                      <a:pt x="592" y="196"/>
                    </a:lnTo>
                    <a:lnTo>
                      <a:pt x="580" y="223"/>
                    </a:lnTo>
                    <a:lnTo>
                      <a:pt x="564" y="248"/>
                    </a:lnTo>
                    <a:lnTo>
                      <a:pt x="545" y="273"/>
                    </a:lnTo>
                    <a:lnTo>
                      <a:pt x="521" y="292"/>
                    </a:lnTo>
                    <a:lnTo>
                      <a:pt x="495" y="311"/>
                    </a:lnTo>
                    <a:lnTo>
                      <a:pt x="461" y="326"/>
                    </a:lnTo>
                    <a:lnTo>
                      <a:pt x="423" y="341"/>
                    </a:lnTo>
                    <a:lnTo>
                      <a:pt x="382" y="350"/>
                    </a:lnTo>
                    <a:lnTo>
                      <a:pt x="338" y="357"/>
                    </a:lnTo>
                    <a:lnTo>
                      <a:pt x="289" y="357"/>
                    </a:lnTo>
                    <a:lnTo>
                      <a:pt x="245" y="354"/>
                    </a:lnTo>
                    <a:lnTo>
                      <a:pt x="206" y="349"/>
                    </a:lnTo>
                    <a:lnTo>
                      <a:pt x="168" y="340"/>
                    </a:lnTo>
                    <a:lnTo>
                      <a:pt x="135" y="325"/>
                    </a:lnTo>
                    <a:lnTo>
                      <a:pt x="102" y="309"/>
                    </a:lnTo>
                    <a:lnTo>
                      <a:pt x="71" y="291"/>
                    </a:lnTo>
                    <a:lnTo>
                      <a:pt x="42" y="273"/>
                    </a:lnTo>
                    <a:lnTo>
                      <a:pt x="15" y="250"/>
                    </a:lnTo>
                    <a:lnTo>
                      <a:pt x="1" y="232"/>
                    </a:lnTo>
                    <a:lnTo>
                      <a:pt x="0" y="231"/>
                    </a:lnTo>
                    <a:lnTo>
                      <a:pt x="0" y="230"/>
                    </a:lnTo>
                    <a:lnTo>
                      <a:pt x="1" y="227"/>
                    </a:lnTo>
                    <a:lnTo>
                      <a:pt x="3" y="226"/>
                    </a:lnTo>
                    <a:lnTo>
                      <a:pt x="4" y="226"/>
                    </a:lnTo>
                    <a:lnTo>
                      <a:pt x="3" y="182"/>
                    </a:lnTo>
                    <a:lnTo>
                      <a:pt x="5" y="142"/>
                    </a:lnTo>
                    <a:lnTo>
                      <a:pt x="12" y="104"/>
                    </a:lnTo>
                    <a:lnTo>
                      <a:pt x="22" y="70"/>
                    </a:lnTo>
                    <a:lnTo>
                      <a:pt x="22" y="67"/>
                    </a:lnTo>
                    <a:lnTo>
                      <a:pt x="25" y="63"/>
                    </a:lnTo>
                    <a:lnTo>
                      <a:pt x="26" y="62"/>
                    </a:lnTo>
                    <a:lnTo>
                      <a:pt x="29" y="61"/>
                    </a:lnTo>
                    <a:lnTo>
                      <a:pt x="32" y="61"/>
                    </a:lnTo>
                    <a:lnTo>
                      <a:pt x="33" y="62"/>
                    </a:lnTo>
                    <a:lnTo>
                      <a:pt x="34" y="63"/>
                    </a:lnTo>
                    <a:lnTo>
                      <a:pt x="59" y="100"/>
                    </a:lnTo>
                    <a:lnTo>
                      <a:pt x="88" y="134"/>
                    </a:lnTo>
                    <a:lnTo>
                      <a:pt x="121" y="164"/>
                    </a:lnTo>
                    <a:lnTo>
                      <a:pt x="156" y="190"/>
                    </a:lnTo>
                    <a:lnTo>
                      <a:pt x="187" y="207"/>
                    </a:lnTo>
                    <a:lnTo>
                      <a:pt x="220" y="222"/>
                    </a:lnTo>
                    <a:lnTo>
                      <a:pt x="238" y="230"/>
                    </a:lnTo>
                    <a:lnTo>
                      <a:pt x="258" y="235"/>
                    </a:lnTo>
                    <a:lnTo>
                      <a:pt x="279" y="239"/>
                    </a:lnTo>
                    <a:lnTo>
                      <a:pt x="306" y="241"/>
                    </a:lnTo>
                    <a:lnTo>
                      <a:pt x="335" y="243"/>
                    </a:lnTo>
                    <a:lnTo>
                      <a:pt x="363" y="241"/>
                    </a:lnTo>
                    <a:lnTo>
                      <a:pt x="389" y="237"/>
                    </a:lnTo>
                    <a:lnTo>
                      <a:pt x="416" y="228"/>
                    </a:lnTo>
                    <a:lnTo>
                      <a:pt x="440" y="214"/>
                    </a:lnTo>
                    <a:lnTo>
                      <a:pt x="459" y="197"/>
                    </a:lnTo>
                    <a:lnTo>
                      <a:pt x="475" y="176"/>
                    </a:lnTo>
                    <a:lnTo>
                      <a:pt x="490" y="152"/>
                    </a:lnTo>
                    <a:lnTo>
                      <a:pt x="491" y="137"/>
                    </a:lnTo>
                    <a:lnTo>
                      <a:pt x="487" y="122"/>
                    </a:lnTo>
                    <a:lnTo>
                      <a:pt x="479" y="112"/>
                    </a:lnTo>
                    <a:lnTo>
                      <a:pt x="467" y="105"/>
                    </a:lnTo>
                    <a:lnTo>
                      <a:pt x="456" y="101"/>
                    </a:lnTo>
                    <a:lnTo>
                      <a:pt x="442" y="103"/>
                    </a:lnTo>
                    <a:lnTo>
                      <a:pt x="431" y="105"/>
                    </a:lnTo>
                    <a:lnTo>
                      <a:pt x="411" y="112"/>
                    </a:lnTo>
                    <a:lnTo>
                      <a:pt x="394" y="121"/>
                    </a:lnTo>
                    <a:lnTo>
                      <a:pt x="380" y="134"/>
                    </a:lnTo>
                    <a:lnTo>
                      <a:pt x="367" y="147"/>
                    </a:lnTo>
                    <a:lnTo>
                      <a:pt x="343" y="172"/>
                    </a:lnTo>
                    <a:lnTo>
                      <a:pt x="318" y="196"/>
                    </a:lnTo>
                    <a:lnTo>
                      <a:pt x="289" y="216"/>
                    </a:lnTo>
                    <a:lnTo>
                      <a:pt x="288" y="216"/>
                    </a:lnTo>
                    <a:lnTo>
                      <a:pt x="285" y="218"/>
                    </a:lnTo>
                    <a:lnTo>
                      <a:pt x="283" y="219"/>
                    </a:lnTo>
                    <a:lnTo>
                      <a:pt x="280" y="220"/>
                    </a:lnTo>
                    <a:lnTo>
                      <a:pt x="279" y="222"/>
                    </a:lnTo>
                    <a:lnTo>
                      <a:pt x="278" y="222"/>
                    </a:lnTo>
                    <a:lnTo>
                      <a:pt x="276" y="222"/>
                    </a:lnTo>
                    <a:lnTo>
                      <a:pt x="275" y="220"/>
                    </a:lnTo>
                    <a:lnTo>
                      <a:pt x="261" y="214"/>
                    </a:lnTo>
                    <a:lnTo>
                      <a:pt x="249" y="207"/>
                    </a:lnTo>
                    <a:lnTo>
                      <a:pt x="238" y="199"/>
                    </a:lnTo>
                    <a:lnTo>
                      <a:pt x="216" y="188"/>
                    </a:lnTo>
                    <a:lnTo>
                      <a:pt x="194" y="176"/>
                    </a:lnTo>
                    <a:lnTo>
                      <a:pt x="193" y="175"/>
                    </a:lnTo>
                    <a:lnTo>
                      <a:pt x="191" y="173"/>
                    </a:lnTo>
                    <a:lnTo>
                      <a:pt x="193" y="172"/>
                    </a:lnTo>
                    <a:lnTo>
                      <a:pt x="194" y="171"/>
                    </a:lnTo>
                    <a:lnTo>
                      <a:pt x="240" y="131"/>
                    </a:lnTo>
                    <a:lnTo>
                      <a:pt x="285" y="91"/>
                    </a:lnTo>
                    <a:lnTo>
                      <a:pt x="333" y="53"/>
                    </a:lnTo>
                    <a:lnTo>
                      <a:pt x="359" y="36"/>
                    </a:lnTo>
                    <a:lnTo>
                      <a:pt x="386" y="20"/>
                    </a:lnTo>
                    <a:lnTo>
                      <a:pt x="419" y="8"/>
                    </a:lnTo>
                    <a:lnTo>
                      <a:pt x="454" y="2"/>
                    </a:lnTo>
                    <a:lnTo>
                      <a:pt x="456" y="0"/>
                    </a:lnTo>
                    <a:lnTo>
                      <a:pt x="458" y="0"/>
                    </a:lnTo>
                    <a:lnTo>
                      <a:pt x="4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7"/>
              <p:cNvSpPr>
                <a:spLocks/>
              </p:cNvSpPr>
              <p:nvPr/>
            </p:nvSpPr>
            <p:spPr bwMode="auto">
              <a:xfrm>
                <a:off x="4721226" y="1377950"/>
                <a:ext cx="311150" cy="908050"/>
              </a:xfrm>
              <a:custGeom>
                <a:avLst/>
                <a:gdLst>
                  <a:gd name="T0" fmla="*/ 108 w 196"/>
                  <a:gd name="T1" fmla="*/ 0 h 572"/>
                  <a:gd name="T2" fmla="*/ 110 w 196"/>
                  <a:gd name="T3" fmla="*/ 0 h 572"/>
                  <a:gd name="T4" fmla="*/ 111 w 196"/>
                  <a:gd name="T5" fmla="*/ 0 h 572"/>
                  <a:gd name="T6" fmla="*/ 111 w 196"/>
                  <a:gd name="T7" fmla="*/ 1 h 572"/>
                  <a:gd name="T8" fmla="*/ 112 w 196"/>
                  <a:gd name="T9" fmla="*/ 5 h 572"/>
                  <a:gd name="T10" fmla="*/ 112 w 196"/>
                  <a:gd name="T11" fmla="*/ 10 h 572"/>
                  <a:gd name="T12" fmla="*/ 112 w 196"/>
                  <a:gd name="T13" fmla="*/ 16 h 572"/>
                  <a:gd name="T14" fmla="*/ 111 w 196"/>
                  <a:gd name="T15" fmla="*/ 20 h 572"/>
                  <a:gd name="T16" fmla="*/ 112 w 196"/>
                  <a:gd name="T17" fmla="*/ 22 h 572"/>
                  <a:gd name="T18" fmla="*/ 114 w 196"/>
                  <a:gd name="T19" fmla="*/ 23 h 572"/>
                  <a:gd name="T20" fmla="*/ 116 w 196"/>
                  <a:gd name="T21" fmla="*/ 26 h 572"/>
                  <a:gd name="T22" fmla="*/ 119 w 196"/>
                  <a:gd name="T23" fmla="*/ 26 h 572"/>
                  <a:gd name="T24" fmla="*/ 119 w 196"/>
                  <a:gd name="T25" fmla="*/ 30 h 572"/>
                  <a:gd name="T26" fmla="*/ 121 w 196"/>
                  <a:gd name="T27" fmla="*/ 34 h 572"/>
                  <a:gd name="T28" fmla="*/ 123 w 196"/>
                  <a:gd name="T29" fmla="*/ 37 h 572"/>
                  <a:gd name="T30" fmla="*/ 125 w 196"/>
                  <a:gd name="T31" fmla="*/ 39 h 572"/>
                  <a:gd name="T32" fmla="*/ 179 w 196"/>
                  <a:gd name="T33" fmla="*/ 109 h 572"/>
                  <a:gd name="T34" fmla="*/ 188 w 196"/>
                  <a:gd name="T35" fmla="*/ 124 h 572"/>
                  <a:gd name="T36" fmla="*/ 196 w 196"/>
                  <a:gd name="T37" fmla="*/ 141 h 572"/>
                  <a:gd name="T38" fmla="*/ 179 w 196"/>
                  <a:gd name="T39" fmla="*/ 165 h 572"/>
                  <a:gd name="T40" fmla="*/ 163 w 196"/>
                  <a:gd name="T41" fmla="*/ 190 h 572"/>
                  <a:gd name="T42" fmla="*/ 150 w 196"/>
                  <a:gd name="T43" fmla="*/ 219 h 572"/>
                  <a:gd name="T44" fmla="*/ 141 w 196"/>
                  <a:gd name="T45" fmla="*/ 249 h 572"/>
                  <a:gd name="T46" fmla="*/ 137 w 196"/>
                  <a:gd name="T47" fmla="*/ 284 h 572"/>
                  <a:gd name="T48" fmla="*/ 136 w 196"/>
                  <a:gd name="T49" fmla="*/ 319 h 572"/>
                  <a:gd name="T50" fmla="*/ 138 w 196"/>
                  <a:gd name="T51" fmla="*/ 356 h 572"/>
                  <a:gd name="T52" fmla="*/ 142 w 196"/>
                  <a:gd name="T53" fmla="*/ 377 h 572"/>
                  <a:gd name="T54" fmla="*/ 148 w 196"/>
                  <a:gd name="T55" fmla="*/ 395 h 572"/>
                  <a:gd name="T56" fmla="*/ 132 w 196"/>
                  <a:gd name="T57" fmla="*/ 412 h 572"/>
                  <a:gd name="T58" fmla="*/ 119 w 196"/>
                  <a:gd name="T59" fmla="*/ 433 h 572"/>
                  <a:gd name="T60" fmla="*/ 108 w 196"/>
                  <a:gd name="T61" fmla="*/ 458 h 572"/>
                  <a:gd name="T62" fmla="*/ 102 w 196"/>
                  <a:gd name="T63" fmla="*/ 486 h 572"/>
                  <a:gd name="T64" fmla="*/ 100 w 196"/>
                  <a:gd name="T65" fmla="*/ 514 h 572"/>
                  <a:gd name="T66" fmla="*/ 102 w 196"/>
                  <a:gd name="T67" fmla="*/ 542 h 572"/>
                  <a:gd name="T68" fmla="*/ 111 w 196"/>
                  <a:gd name="T69" fmla="*/ 569 h 572"/>
                  <a:gd name="T70" fmla="*/ 110 w 196"/>
                  <a:gd name="T71" fmla="*/ 571 h 572"/>
                  <a:gd name="T72" fmla="*/ 110 w 196"/>
                  <a:gd name="T73" fmla="*/ 572 h 572"/>
                  <a:gd name="T74" fmla="*/ 108 w 196"/>
                  <a:gd name="T75" fmla="*/ 572 h 572"/>
                  <a:gd name="T76" fmla="*/ 107 w 196"/>
                  <a:gd name="T77" fmla="*/ 572 h 572"/>
                  <a:gd name="T78" fmla="*/ 86 w 196"/>
                  <a:gd name="T79" fmla="*/ 552 h 572"/>
                  <a:gd name="T80" fmla="*/ 65 w 196"/>
                  <a:gd name="T81" fmla="*/ 533 h 572"/>
                  <a:gd name="T82" fmla="*/ 48 w 196"/>
                  <a:gd name="T83" fmla="*/ 509 h 572"/>
                  <a:gd name="T84" fmla="*/ 30 w 196"/>
                  <a:gd name="T85" fmla="*/ 476 h 572"/>
                  <a:gd name="T86" fmla="*/ 15 w 196"/>
                  <a:gd name="T87" fmla="*/ 438 h 572"/>
                  <a:gd name="T88" fmla="*/ 5 w 196"/>
                  <a:gd name="T89" fmla="*/ 397 h 572"/>
                  <a:gd name="T90" fmla="*/ 0 w 196"/>
                  <a:gd name="T91" fmla="*/ 352 h 572"/>
                  <a:gd name="T92" fmla="*/ 0 w 196"/>
                  <a:gd name="T93" fmla="*/ 305 h 572"/>
                  <a:gd name="T94" fmla="*/ 5 w 196"/>
                  <a:gd name="T95" fmla="*/ 259 h 572"/>
                  <a:gd name="T96" fmla="*/ 18 w 196"/>
                  <a:gd name="T97" fmla="*/ 199 h 572"/>
                  <a:gd name="T98" fmla="*/ 34 w 196"/>
                  <a:gd name="T99" fmla="*/ 141 h 572"/>
                  <a:gd name="T100" fmla="*/ 53 w 196"/>
                  <a:gd name="T101" fmla="*/ 86 h 572"/>
                  <a:gd name="T102" fmla="*/ 68 w 196"/>
                  <a:gd name="T103" fmla="*/ 58 h 572"/>
                  <a:gd name="T104" fmla="*/ 83 w 196"/>
                  <a:gd name="T105" fmla="*/ 31 h 572"/>
                  <a:gd name="T106" fmla="*/ 100 w 196"/>
                  <a:gd name="T107" fmla="*/ 5 h 572"/>
                  <a:gd name="T108" fmla="*/ 103 w 196"/>
                  <a:gd name="T109" fmla="*/ 3 h 572"/>
                  <a:gd name="T110" fmla="*/ 106 w 196"/>
                  <a:gd name="T111" fmla="*/ 1 h 572"/>
                  <a:gd name="T112" fmla="*/ 108 w 196"/>
                  <a:gd name="T113" fmla="*/ 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6" h="572">
                    <a:moveTo>
                      <a:pt x="108" y="0"/>
                    </a:moveTo>
                    <a:lnTo>
                      <a:pt x="110" y="0"/>
                    </a:lnTo>
                    <a:lnTo>
                      <a:pt x="111" y="0"/>
                    </a:lnTo>
                    <a:lnTo>
                      <a:pt x="111" y="1"/>
                    </a:lnTo>
                    <a:lnTo>
                      <a:pt x="112" y="5"/>
                    </a:lnTo>
                    <a:lnTo>
                      <a:pt x="112" y="10"/>
                    </a:lnTo>
                    <a:lnTo>
                      <a:pt x="112" y="16"/>
                    </a:lnTo>
                    <a:lnTo>
                      <a:pt x="111" y="20"/>
                    </a:lnTo>
                    <a:lnTo>
                      <a:pt x="112" y="22"/>
                    </a:lnTo>
                    <a:lnTo>
                      <a:pt x="114" y="23"/>
                    </a:lnTo>
                    <a:lnTo>
                      <a:pt x="116" y="26"/>
                    </a:lnTo>
                    <a:lnTo>
                      <a:pt x="119" y="26"/>
                    </a:lnTo>
                    <a:lnTo>
                      <a:pt x="119" y="30"/>
                    </a:lnTo>
                    <a:lnTo>
                      <a:pt x="121" y="34"/>
                    </a:lnTo>
                    <a:lnTo>
                      <a:pt x="123" y="37"/>
                    </a:lnTo>
                    <a:lnTo>
                      <a:pt x="125" y="39"/>
                    </a:lnTo>
                    <a:lnTo>
                      <a:pt x="179" y="109"/>
                    </a:lnTo>
                    <a:lnTo>
                      <a:pt x="188" y="124"/>
                    </a:lnTo>
                    <a:lnTo>
                      <a:pt x="196" y="141"/>
                    </a:lnTo>
                    <a:lnTo>
                      <a:pt x="179" y="165"/>
                    </a:lnTo>
                    <a:lnTo>
                      <a:pt x="163" y="190"/>
                    </a:lnTo>
                    <a:lnTo>
                      <a:pt x="150" y="219"/>
                    </a:lnTo>
                    <a:lnTo>
                      <a:pt x="141" y="249"/>
                    </a:lnTo>
                    <a:lnTo>
                      <a:pt x="137" y="284"/>
                    </a:lnTo>
                    <a:lnTo>
                      <a:pt x="136" y="319"/>
                    </a:lnTo>
                    <a:lnTo>
                      <a:pt x="138" y="356"/>
                    </a:lnTo>
                    <a:lnTo>
                      <a:pt x="142" y="377"/>
                    </a:lnTo>
                    <a:lnTo>
                      <a:pt x="148" y="395"/>
                    </a:lnTo>
                    <a:lnTo>
                      <a:pt x="132" y="412"/>
                    </a:lnTo>
                    <a:lnTo>
                      <a:pt x="119" y="433"/>
                    </a:lnTo>
                    <a:lnTo>
                      <a:pt x="108" y="458"/>
                    </a:lnTo>
                    <a:lnTo>
                      <a:pt x="102" y="486"/>
                    </a:lnTo>
                    <a:lnTo>
                      <a:pt x="100" y="514"/>
                    </a:lnTo>
                    <a:lnTo>
                      <a:pt x="102" y="542"/>
                    </a:lnTo>
                    <a:lnTo>
                      <a:pt x="111" y="569"/>
                    </a:lnTo>
                    <a:lnTo>
                      <a:pt x="110" y="571"/>
                    </a:lnTo>
                    <a:lnTo>
                      <a:pt x="110" y="572"/>
                    </a:lnTo>
                    <a:lnTo>
                      <a:pt x="108" y="572"/>
                    </a:lnTo>
                    <a:lnTo>
                      <a:pt x="107" y="572"/>
                    </a:lnTo>
                    <a:lnTo>
                      <a:pt x="86" y="552"/>
                    </a:lnTo>
                    <a:lnTo>
                      <a:pt x="65" y="533"/>
                    </a:lnTo>
                    <a:lnTo>
                      <a:pt x="48" y="509"/>
                    </a:lnTo>
                    <a:lnTo>
                      <a:pt x="30" y="476"/>
                    </a:lnTo>
                    <a:lnTo>
                      <a:pt x="15" y="438"/>
                    </a:lnTo>
                    <a:lnTo>
                      <a:pt x="5" y="397"/>
                    </a:lnTo>
                    <a:lnTo>
                      <a:pt x="0" y="352"/>
                    </a:lnTo>
                    <a:lnTo>
                      <a:pt x="0" y="305"/>
                    </a:lnTo>
                    <a:lnTo>
                      <a:pt x="5" y="259"/>
                    </a:lnTo>
                    <a:lnTo>
                      <a:pt x="18" y="199"/>
                    </a:lnTo>
                    <a:lnTo>
                      <a:pt x="34" y="141"/>
                    </a:lnTo>
                    <a:lnTo>
                      <a:pt x="53" y="86"/>
                    </a:lnTo>
                    <a:lnTo>
                      <a:pt x="68" y="58"/>
                    </a:lnTo>
                    <a:lnTo>
                      <a:pt x="83" y="31"/>
                    </a:lnTo>
                    <a:lnTo>
                      <a:pt x="100" y="5"/>
                    </a:lnTo>
                    <a:lnTo>
                      <a:pt x="103" y="3"/>
                    </a:lnTo>
                    <a:lnTo>
                      <a:pt x="106" y="1"/>
                    </a:lnTo>
                    <a:lnTo>
                      <a:pt x="10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8"/>
              <p:cNvSpPr>
                <a:spLocks/>
              </p:cNvSpPr>
              <p:nvPr/>
            </p:nvSpPr>
            <p:spPr bwMode="auto">
              <a:xfrm>
                <a:off x="6461126" y="355600"/>
                <a:ext cx="615950" cy="531813"/>
              </a:xfrm>
              <a:custGeom>
                <a:avLst/>
                <a:gdLst>
                  <a:gd name="T0" fmla="*/ 327 w 388"/>
                  <a:gd name="T1" fmla="*/ 0 h 335"/>
                  <a:gd name="T2" fmla="*/ 346 w 388"/>
                  <a:gd name="T3" fmla="*/ 1 h 335"/>
                  <a:gd name="T4" fmla="*/ 348 w 388"/>
                  <a:gd name="T5" fmla="*/ 4 h 335"/>
                  <a:gd name="T6" fmla="*/ 321 w 388"/>
                  <a:gd name="T7" fmla="*/ 18 h 335"/>
                  <a:gd name="T8" fmla="*/ 282 w 388"/>
                  <a:gd name="T9" fmla="*/ 39 h 335"/>
                  <a:gd name="T10" fmla="*/ 266 w 388"/>
                  <a:gd name="T11" fmla="*/ 42 h 335"/>
                  <a:gd name="T12" fmla="*/ 245 w 388"/>
                  <a:gd name="T13" fmla="*/ 38 h 335"/>
                  <a:gd name="T14" fmla="*/ 211 w 388"/>
                  <a:gd name="T15" fmla="*/ 38 h 335"/>
                  <a:gd name="T16" fmla="*/ 280 w 388"/>
                  <a:gd name="T17" fmla="*/ 63 h 335"/>
                  <a:gd name="T18" fmla="*/ 283 w 388"/>
                  <a:gd name="T19" fmla="*/ 65 h 335"/>
                  <a:gd name="T20" fmla="*/ 282 w 388"/>
                  <a:gd name="T21" fmla="*/ 69 h 335"/>
                  <a:gd name="T22" fmla="*/ 276 w 388"/>
                  <a:gd name="T23" fmla="*/ 73 h 335"/>
                  <a:gd name="T24" fmla="*/ 270 w 388"/>
                  <a:gd name="T25" fmla="*/ 77 h 335"/>
                  <a:gd name="T26" fmla="*/ 241 w 388"/>
                  <a:gd name="T27" fmla="*/ 107 h 335"/>
                  <a:gd name="T28" fmla="*/ 232 w 388"/>
                  <a:gd name="T29" fmla="*/ 132 h 335"/>
                  <a:gd name="T30" fmla="*/ 233 w 388"/>
                  <a:gd name="T31" fmla="*/ 141 h 335"/>
                  <a:gd name="T32" fmla="*/ 257 w 388"/>
                  <a:gd name="T33" fmla="*/ 175 h 335"/>
                  <a:gd name="T34" fmla="*/ 292 w 388"/>
                  <a:gd name="T35" fmla="*/ 198 h 335"/>
                  <a:gd name="T36" fmla="*/ 343 w 388"/>
                  <a:gd name="T37" fmla="*/ 215 h 335"/>
                  <a:gd name="T38" fmla="*/ 352 w 388"/>
                  <a:gd name="T39" fmla="*/ 216 h 335"/>
                  <a:gd name="T40" fmla="*/ 367 w 388"/>
                  <a:gd name="T41" fmla="*/ 245 h 335"/>
                  <a:gd name="T42" fmla="*/ 388 w 388"/>
                  <a:gd name="T43" fmla="*/ 298 h 335"/>
                  <a:gd name="T44" fmla="*/ 386 w 388"/>
                  <a:gd name="T45" fmla="*/ 302 h 335"/>
                  <a:gd name="T46" fmla="*/ 342 w 388"/>
                  <a:gd name="T47" fmla="*/ 310 h 335"/>
                  <a:gd name="T48" fmla="*/ 265 w 388"/>
                  <a:gd name="T49" fmla="*/ 335 h 335"/>
                  <a:gd name="T50" fmla="*/ 259 w 388"/>
                  <a:gd name="T51" fmla="*/ 332 h 335"/>
                  <a:gd name="T52" fmla="*/ 242 w 388"/>
                  <a:gd name="T53" fmla="*/ 305 h 335"/>
                  <a:gd name="T54" fmla="*/ 204 w 388"/>
                  <a:gd name="T55" fmla="*/ 260 h 335"/>
                  <a:gd name="T56" fmla="*/ 152 w 388"/>
                  <a:gd name="T57" fmla="*/ 216 h 335"/>
                  <a:gd name="T58" fmla="*/ 88 w 388"/>
                  <a:gd name="T59" fmla="*/ 183 h 335"/>
                  <a:gd name="T60" fmla="*/ 75 w 388"/>
                  <a:gd name="T61" fmla="*/ 179 h 335"/>
                  <a:gd name="T62" fmla="*/ 68 w 388"/>
                  <a:gd name="T63" fmla="*/ 174 h 335"/>
                  <a:gd name="T64" fmla="*/ 71 w 388"/>
                  <a:gd name="T65" fmla="*/ 166 h 335"/>
                  <a:gd name="T66" fmla="*/ 72 w 388"/>
                  <a:gd name="T67" fmla="*/ 161 h 335"/>
                  <a:gd name="T68" fmla="*/ 70 w 388"/>
                  <a:gd name="T69" fmla="*/ 161 h 335"/>
                  <a:gd name="T70" fmla="*/ 68 w 388"/>
                  <a:gd name="T71" fmla="*/ 161 h 335"/>
                  <a:gd name="T72" fmla="*/ 24 w 388"/>
                  <a:gd name="T73" fmla="*/ 156 h 335"/>
                  <a:gd name="T74" fmla="*/ 12 w 388"/>
                  <a:gd name="T75" fmla="*/ 150 h 335"/>
                  <a:gd name="T76" fmla="*/ 6 w 388"/>
                  <a:gd name="T77" fmla="*/ 146 h 335"/>
                  <a:gd name="T78" fmla="*/ 2 w 388"/>
                  <a:gd name="T79" fmla="*/ 145 h 335"/>
                  <a:gd name="T80" fmla="*/ 25 w 388"/>
                  <a:gd name="T81" fmla="*/ 122 h 335"/>
                  <a:gd name="T82" fmla="*/ 75 w 388"/>
                  <a:gd name="T83" fmla="*/ 63 h 335"/>
                  <a:gd name="T84" fmla="*/ 126 w 388"/>
                  <a:gd name="T85" fmla="*/ 26 h 335"/>
                  <a:gd name="T86" fmla="*/ 181 w 388"/>
                  <a:gd name="T87" fmla="*/ 34 h 335"/>
                  <a:gd name="T88" fmla="*/ 207 w 388"/>
                  <a:gd name="T89" fmla="*/ 35 h 335"/>
                  <a:gd name="T90" fmla="*/ 203 w 388"/>
                  <a:gd name="T91" fmla="*/ 35 h 335"/>
                  <a:gd name="T92" fmla="*/ 202 w 388"/>
                  <a:gd name="T93" fmla="*/ 33 h 335"/>
                  <a:gd name="T94" fmla="*/ 201 w 388"/>
                  <a:gd name="T95" fmla="*/ 33 h 335"/>
                  <a:gd name="T96" fmla="*/ 224 w 388"/>
                  <a:gd name="T97" fmla="*/ 21 h 335"/>
                  <a:gd name="T98" fmla="*/ 280 w 388"/>
                  <a:gd name="T99" fmla="*/ 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8" h="335">
                    <a:moveTo>
                      <a:pt x="312" y="1"/>
                    </a:moveTo>
                    <a:lnTo>
                      <a:pt x="327" y="0"/>
                    </a:lnTo>
                    <a:lnTo>
                      <a:pt x="343" y="1"/>
                    </a:lnTo>
                    <a:lnTo>
                      <a:pt x="346" y="1"/>
                    </a:lnTo>
                    <a:lnTo>
                      <a:pt x="347" y="2"/>
                    </a:lnTo>
                    <a:lnTo>
                      <a:pt x="348" y="4"/>
                    </a:lnTo>
                    <a:lnTo>
                      <a:pt x="350" y="5"/>
                    </a:lnTo>
                    <a:lnTo>
                      <a:pt x="321" y="18"/>
                    </a:lnTo>
                    <a:lnTo>
                      <a:pt x="300" y="27"/>
                    </a:lnTo>
                    <a:lnTo>
                      <a:pt x="282" y="39"/>
                    </a:lnTo>
                    <a:lnTo>
                      <a:pt x="274" y="42"/>
                    </a:lnTo>
                    <a:lnTo>
                      <a:pt x="266" y="42"/>
                    </a:lnTo>
                    <a:lnTo>
                      <a:pt x="257" y="39"/>
                    </a:lnTo>
                    <a:lnTo>
                      <a:pt x="245" y="38"/>
                    </a:lnTo>
                    <a:lnTo>
                      <a:pt x="232" y="38"/>
                    </a:lnTo>
                    <a:lnTo>
                      <a:pt x="211" y="38"/>
                    </a:lnTo>
                    <a:lnTo>
                      <a:pt x="248" y="48"/>
                    </a:lnTo>
                    <a:lnTo>
                      <a:pt x="280" y="63"/>
                    </a:lnTo>
                    <a:lnTo>
                      <a:pt x="282" y="64"/>
                    </a:lnTo>
                    <a:lnTo>
                      <a:pt x="283" y="65"/>
                    </a:lnTo>
                    <a:lnTo>
                      <a:pt x="283" y="67"/>
                    </a:lnTo>
                    <a:lnTo>
                      <a:pt x="282" y="69"/>
                    </a:lnTo>
                    <a:lnTo>
                      <a:pt x="279" y="72"/>
                    </a:lnTo>
                    <a:lnTo>
                      <a:pt x="276" y="73"/>
                    </a:lnTo>
                    <a:lnTo>
                      <a:pt x="272" y="76"/>
                    </a:lnTo>
                    <a:lnTo>
                      <a:pt x="270" y="77"/>
                    </a:lnTo>
                    <a:lnTo>
                      <a:pt x="254" y="91"/>
                    </a:lnTo>
                    <a:lnTo>
                      <a:pt x="241" y="107"/>
                    </a:lnTo>
                    <a:lnTo>
                      <a:pt x="232" y="126"/>
                    </a:lnTo>
                    <a:lnTo>
                      <a:pt x="232" y="132"/>
                    </a:lnTo>
                    <a:lnTo>
                      <a:pt x="232" y="136"/>
                    </a:lnTo>
                    <a:lnTo>
                      <a:pt x="233" y="141"/>
                    </a:lnTo>
                    <a:lnTo>
                      <a:pt x="244" y="160"/>
                    </a:lnTo>
                    <a:lnTo>
                      <a:pt x="257" y="175"/>
                    </a:lnTo>
                    <a:lnTo>
                      <a:pt x="274" y="188"/>
                    </a:lnTo>
                    <a:lnTo>
                      <a:pt x="292" y="198"/>
                    </a:lnTo>
                    <a:lnTo>
                      <a:pt x="317" y="207"/>
                    </a:lnTo>
                    <a:lnTo>
                      <a:pt x="343" y="215"/>
                    </a:lnTo>
                    <a:lnTo>
                      <a:pt x="347" y="216"/>
                    </a:lnTo>
                    <a:lnTo>
                      <a:pt x="352" y="216"/>
                    </a:lnTo>
                    <a:lnTo>
                      <a:pt x="356" y="217"/>
                    </a:lnTo>
                    <a:lnTo>
                      <a:pt x="367" y="245"/>
                    </a:lnTo>
                    <a:lnTo>
                      <a:pt x="377" y="271"/>
                    </a:lnTo>
                    <a:lnTo>
                      <a:pt x="388" y="298"/>
                    </a:lnTo>
                    <a:lnTo>
                      <a:pt x="388" y="301"/>
                    </a:lnTo>
                    <a:lnTo>
                      <a:pt x="386" y="302"/>
                    </a:lnTo>
                    <a:lnTo>
                      <a:pt x="384" y="302"/>
                    </a:lnTo>
                    <a:lnTo>
                      <a:pt x="342" y="310"/>
                    </a:lnTo>
                    <a:lnTo>
                      <a:pt x="303" y="322"/>
                    </a:lnTo>
                    <a:lnTo>
                      <a:pt x="265" y="335"/>
                    </a:lnTo>
                    <a:lnTo>
                      <a:pt x="262" y="335"/>
                    </a:lnTo>
                    <a:lnTo>
                      <a:pt x="259" y="332"/>
                    </a:lnTo>
                    <a:lnTo>
                      <a:pt x="257" y="331"/>
                    </a:lnTo>
                    <a:lnTo>
                      <a:pt x="242" y="305"/>
                    </a:lnTo>
                    <a:lnTo>
                      <a:pt x="225" y="281"/>
                    </a:lnTo>
                    <a:lnTo>
                      <a:pt x="204" y="260"/>
                    </a:lnTo>
                    <a:lnTo>
                      <a:pt x="180" y="237"/>
                    </a:lnTo>
                    <a:lnTo>
                      <a:pt x="152" y="216"/>
                    </a:lnTo>
                    <a:lnTo>
                      <a:pt x="122" y="198"/>
                    </a:lnTo>
                    <a:lnTo>
                      <a:pt x="88" y="183"/>
                    </a:lnTo>
                    <a:lnTo>
                      <a:pt x="81" y="181"/>
                    </a:lnTo>
                    <a:lnTo>
                      <a:pt x="75" y="179"/>
                    </a:lnTo>
                    <a:lnTo>
                      <a:pt x="67" y="178"/>
                    </a:lnTo>
                    <a:lnTo>
                      <a:pt x="68" y="174"/>
                    </a:lnTo>
                    <a:lnTo>
                      <a:pt x="70" y="170"/>
                    </a:lnTo>
                    <a:lnTo>
                      <a:pt x="71" y="166"/>
                    </a:lnTo>
                    <a:lnTo>
                      <a:pt x="72" y="162"/>
                    </a:lnTo>
                    <a:lnTo>
                      <a:pt x="72" y="161"/>
                    </a:lnTo>
                    <a:lnTo>
                      <a:pt x="71" y="161"/>
                    </a:lnTo>
                    <a:lnTo>
                      <a:pt x="70" y="161"/>
                    </a:lnTo>
                    <a:lnTo>
                      <a:pt x="68" y="161"/>
                    </a:lnTo>
                    <a:lnTo>
                      <a:pt x="68" y="161"/>
                    </a:lnTo>
                    <a:lnTo>
                      <a:pt x="45" y="158"/>
                    </a:lnTo>
                    <a:lnTo>
                      <a:pt x="24" y="156"/>
                    </a:lnTo>
                    <a:lnTo>
                      <a:pt x="17" y="153"/>
                    </a:lnTo>
                    <a:lnTo>
                      <a:pt x="12" y="150"/>
                    </a:lnTo>
                    <a:lnTo>
                      <a:pt x="7" y="146"/>
                    </a:lnTo>
                    <a:lnTo>
                      <a:pt x="6" y="146"/>
                    </a:lnTo>
                    <a:lnTo>
                      <a:pt x="3" y="146"/>
                    </a:lnTo>
                    <a:lnTo>
                      <a:pt x="2" y="145"/>
                    </a:lnTo>
                    <a:lnTo>
                      <a:pt x="0" y="144"/>
                    </a:lnTo>
                    <a:lnTo>
                      <a:pt x="25" y="122"/>
                    </a:lnTo>
                    <a:lnTo>
                      <a:pt x="47" y="98"/>
                    </a:lnTo>
                    <a:lnTo>
                      <a:pt x="75" y="63"/>
                    </a:lnTo>
                    <a:lnTo>
                      <a:pt x="97" y="26"/>
                    </a:lnTo>
                    <a:lnTo>
                      <a:pt x="126" y="26"/>
                    </a:lnTo>
                    <a:lnTo>
                      <a:pt x="155" y="29"/>
                    </a:lnTo>
                    <a:lnTo>
                      <a:pt x="181" y="34"/>
                    </a:lnTo>
                    <a:lnTo>
                      <a:pt x="207" y="38"/>
                    </a:lnTo>
                    <a:lnTo>
                      <a:pt x="207" y="35"/>
                    </a:lnTo>
                    <a:lnTo>
                      <a:pt x="206" y="35"/>
                    </a:lnTo>
                    <a:lnTo>
                      <a:pt x="203" y="35"/>
                    </a:lnTo>
                    <a:lnTo>
                      <a:pt x="203" y="33"/>
                    </a:lnTo>
                    <a:lnTo>
                      <a:pt x="202" y="33"/>
                    </a:lnTo>
                    <a:lnTo>
                      <a:pt x="202" y="33"/>
                    </a:lnTo>
                    <a:lnTo>
                      <a:pt x="201" y="33"/>
                    </a:lnTo>
                    <a:lnTo>
                      <a:pt x="199" y="33"/>
                    </a:lnTo>
                    <a:lnTo>
                      <a:pt x="224" y="21"/>
                    </a:lnTo>
                    <a:lnTo>
                      <a:pt x="252" y="12"/>
                    </a:lnTo>
                    <a:lnTo>
                      <a:pt x="280" y="5"/>
                    </a:lnTo>
                    <a:lnTo>
                      <a:pt x="312"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9"/>
              <p:cNvSpPr>
                <a:spLocks/>
              </p:cNvSpPr>
              <p:nvPr/>
            </p:nvSpPr>
            <p:spPr bwMode="auto">
              <a:xfrm>
                <a:off x="5173663" y="1196975"/>
                <a:ext cx="738188" cy="434975"/>
              </a:xfrm>
              <a:custGeom>
                <a:avLst/>
                <a:gdLst>
                  <a:gd name="T0" fmla="*/ 60 w 465"/>
                  <a:gd name="T1" fmla="*/ 0 h 274"/>
                  <a:gd name="T2" fmla="*/ 124 w 465"/>
                  <a:gd name="T3" fmla="*/ 7 h 274"/>
                  <a:gd name="T4" fmla="*/ 208 w 465"/>
                  <a:gd name="T5" fmla="*/ 29 h 274"/>
                  <a:gd name="T6" fmla="*/ 281 w 465"/>
                  <a:gd name="T7" fmla="*/ 59 h 274"/>
                  <a:gd name="T8" fmla="*/ 411 w 465"/>
                  <a:gd name="T9" fmla="*/ 118 h 274"/>
                  <a:gd name="T10" fmla="*/ 410 w 465"/>
                  <a:gd name="T11" fmla="*/ 122 h 274"/>
                  <a:gd name="T12" fmla="*/ 407 w 465"/>
                  <a:gd name="T13" fmla="*/ 124 h 274"/>
                  <a:gd name="T14" fmla="*/ 406 w 465"/>
                  <a:gd name="T15" fmla="*/ 152 h 274"/>
                  <a:gd name="T16" fmla="*/ 416 w 465"/>
                  <a:gd name="T17" fmla="*/ 195 h 274"/>
                  <a:gd name="T18" fmla="*/ 434 w 465"/>
                  <a:gd name="T19" fmla="*/ 230 h 274"/>
                  <a:gd name="T20" fmla="*/ 458 w 465"/>
                  <a:gd name="T21" fmla="*/ 259 h 274"/>
                  <a:gd name="T22" fmla="*/ 463 w 465"/>
                  <a:gd name="T23" fmla="*/ 267 h 274"/>
                  <a:gd name="T24" fmla="*/ 453 w 465"/>
                  <a:gd name="T25" fmla="*/ 274 h 274"/>
                  <a:gd name="T26" fmla="*/ 378 w 465"/>
                  <a:gd name="T27" fmla="*/ 261 h 274"/>
                  <a:gd name="T28" fmla="*/ 267 w 465"/>
                  <a:gd name="T29" fmla="*/ 225 h 274"/>
                  <a:gd name="T30" fmla="*/ 262 w 465"/>
                  <a:gd name="T31" fmla="*/ 221 h 274"/>
                  <a:gd name="T32" fmla="*/ 260 w 465"/>
                  <a:gd name="T33" fmla="*/ 215 h 274"/>
                  <a:gd name="T34" fmla="*/ 242 w 465"/>
                  <a:gd name="T35" fmla="*/ 185 h 274"/>
                  <a:gd name="T36" fmla="*/ 219 w 465"/>
                  <a:gd name="T37" fmla="*/ 165 h 274"/>
                  <a:gd name="T38" fmla="*/ 144 w 465"/>
                  <a:gd name="T39" fmla="*/ 143 h 274"/>
                  <a:gd name="T40" fmla="*/ 119 w 465"/>
                  <a:gd name="T41" fmla="*/ 141 h 274"/>
                  <a:gd name="T42" fmla="*/ 84 w 465"/>
                  <a:gd name="T43" fmla="*/ 147 h 274"/>
                  <a:gd name="T44" fmla="*/ 35 w 465"/>
                  <a:gd name="T45" fmla="*/ 149 h 274"/>
                  <a:gd name="T46" fmla="*/ 10 w 465"/>
                  <a:gd name="T47" fmla="*/ 145 h 274"/>
                  <a:gd name="T48" fmla="*/ 7 w 465"/>
                  <a:gd name="T49" fmla="*/ 144 h 274"/>
                  <a:gd name="T50" fmla="*/ 5 w 465"/>
                  <a:gd name="T51" fmla="*/ 141 h 274"/>
                  <a:gd name="T52" fmla="*/ 7 w 465"/>
                  <a:gd name="T53" fmla="*/ 139 h 274"/>
                  <a:gd name="T54" fmla="*/ 29 w 465"/>
                  <a:gd name="T55" fmla="*/ 132 h 274"/>
                  <a:gd name="T56" fmla="*/ 77 w 465"/>
                  <a:gd name="T57" fmla="*/ 122 h 274"/>
                  <a:gd name="T58" fmla="*/ 118 w 465"/>
                  <a:gd name="T59" fmla="*/ 110 h 274"/>
                  <a:gd name="T60" fmla="*/ 150 w 465"/>
                  <a:gd name="T61" fmla="*/ 90 h 274"/>
                  <a:gd name="T62" fmla="*/ 153 w 465"/>
                  <a:gd name="T63" fmla="*/ 85 h 274"/>
                  <a:gd name="T64" fmla="*/ 152 w 465"/>
                  <a:gd name="T65" fmla="*/ 81 h 274"/>
                  <a:gd name="T66" fmla="*/ 128 w 465"/>
                  <a:gd name="T67" fmla="*/ 51 h 274"/>
                  <a:gd name="T68" fmla="*/ 92 w 465"/>
                  <a:gd name="T69" fmla="*/ 35 h 274"/>
                  <a:gd name="T70" fmla="*/ 33 w 465"/>
                  <a:gd name="T71" fmla="*/ 17 h 274"/>
                  <a:gd name="T72" fmla="*/ 0 w 465"/>
                  <a:gd name="T73" fmla="*/ 9 h 274"/>
                  <a:gd name="T74" fmla="*/ 0 w 465"/>
                  <a:gd name="T75" fmla="*/ 7 h 274"/>
                  <a:gd name="T76" fmla="*/ 5 w 465"/>
                  <a:gd name="T77" fmla="*/ 3 h 274"/>
                  <a:gd name="T78" fmla="*/ 13 w 465"/>
                  <a:gd name="T79" fmla="*/ 1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5" h="274">
                    <a:moveTo>
                      <a:pt x="13" y="1"/>
                    </a:moveTo>
                    <a:lnTo>
                      <a:pt x="60" y="0"/>
                    </a:lnTo>
                    <a:lnTo>
                      <a:pt x="92" y="4"/>
                    </a:lnTo>
                    <a:lnTo>
                      <a:pt x="124" y="7"/>
                    </a:lnTo>
                    <a:lnTo>
                      <a:pt x="167" y="16"/>
                    </a:lnTo>
                    <a:lnTo>
                      <a:pt x="208" y="29"/>
                    </a:lnTo>
                    <a:lnTo>
                      <a:pt x="246" y="43"/>
                    </a:lnTo>
                    <a:lnTo>
                      <a:pt x="281" y="59"/>
                    </a:lnTo>
                    <a:lnTo>
                      <a:pt x="410" y="118"/>
                    </a:lnTo>
                    <a:lnTo>
                      <a:pt x="411" y="118"/>
                    </a:lnTo>
                    <a:lnTo>
                      <a:pt x="411" y="119"/>
                    </a:lnTo>
                    <a:lnTo>
                      <a:pt x="410" y="122"/>
                    </a:lnTo>
                    <a:lnTo>
                      <a:pt x="408" y="123"/>
                    </a:lnTo>
                    <a:lnTo>
                      <a:pt x="407" y="124"/>
                    </a:lnTo>
                    <a:lnTo>
                      <a:pt x="407" y="127"/>
                    </a:lnTo>
                    <a:lnTo>
                      <a:pt x="406" y="152"/>
                    </a:lnTo>
                    <a:lnTo>
                      <a:pt x="410" y="174"/>
                    </a:lnTo>
                    <a:lnTo>
                      <a:pt x="416" y="195"/>
                    </a:lnTo>
                    <a:lnTo>
                      <a:pt x="425" y="213"/>
                    </a:lnTo>
                    <a:lnTo>
                      <a:pt x="434" y="230"/>
                    </a:lnTo>
                    <a:lnTo>
                      <a:pt x="446" y="246"/>
                    </a:lnTo>
                    <a:lnTo>
                      <a:pt x="458" y="259"/>
                    </a:lnTo>
                    <a:lnTo>
                      <a:pt x="461" y="263"/>
                    </a:lnTo>
                    <a:lnTo>
                      <a:pt x="463" y="267"/>
                    </a:lnTo>
                    <a:lnTo>
                      <a:pt x="465" y="272"/>
                    </a:lnTo>
                    <a:lnTo>
                      <a:pt x="453" y="274"/>
                    </a:lnTo>
                    <a:lnTo>
                      <a:pt x="441" y="272"/>
                    </a:lnTo>
                    <a:lnTo>
                      <a:pt x="378" y="261"/>
                    </a:lnTo>
                    <a:lnTo>
                      <a:pt x="321" y="246"/>
                    </a:lnTo>
                    <a:lnTo>
                      <a:pt x="267" y="225"/>
                    </a:lnTo>
                    <a:lnTo>
                      <a:pt x="264" y="224"/>
                    </a:lnTo>
                    <a:lnTo>
                      <a:pt x="262" y="221"/>
                    </a:lnTo>
                    <a:lnTo>
                      <a:pt x="260" y="219"/>
                    </a:lnTo>
                    <a:lnTo>
                      <a:pt x="260" y="215"/>
                    </a:lnTo>
                    <a:lnTo>
                      <a:pt x="251" y="200"/>
                    </a:lnTo>
                    <a:lnTo>
                      <a:pt x="242" y="185"/>
                    </a:lnTo>
                    <a:lnTo>
                      <a:pt x="232" y="174"/>
                    </a:lnTo>
                    <a:lnTo>
                      <a:pt x="219" y="165"/>
                    </a:lnTo>
                    <a:lnTo>
                      <a:pt x="202" y="161"/>
                    </a:lnTo>
                    <a:lnTo>
                      <a:pt x="144" y="143"/>
                    </a:lnTo>
                    <a:lnTo>
                      <a:pt x="131" y="140"/>
                    </a:lnTo>
                    <a:lnTo>
                      <a:pt x="119" y="141"/>
                    </a:lnTo>
                    <a:lnTo>
                      <a:pt x="106" y="144"/>
                    </a:lnTo>
                    <a:lnTo>
                      <a:pt x="84" y="147"/>
                    </a:lnTo>
                    <a:lnTo>
                      <a:pt x="60" y="149"/>
                    </a:lnTo>
                    <a:lnTo>
                      <a:pt x="35" y="149"/>
                    </a:lnTo>
                    <a:lnTo>
                      <a:pt x="13" y="145"/>
                    </a:lnTo>
                    <a:lnTo>
                      <a:pt x="10" y="145"/>
                    </a:lnTo>
                    <a:lnTo>
                      <a:pt x="9" y="144"/>
                    </a:lnTo>
                    <a:lnTo>
                      <a:pt x="7" y="144"/>
                    </a:lnTo>
                    <a:lnTo>
                      <a:pt x="5" y="143"/>
                    </a:lnTo>
                    <a:lnTo>
                      <a:pt x="5" y="141"/>
                    </a:lnTo>
                    <a:lnTo>
                      <a:pt x="5" y="140"/>
                    </a:lnTo>
                    <a:lnTo>
                      <a:pt x="7" y="139"/>
                    </a:lnTo>
                    <a:lnTo>
                      <a:pt x="7" y="137"/>
                    </a:lnTo>
                    <a:lnTo>
                      <a:pt x="29" y="132"/>
                    </a:lnTo>
                    <a:lnTo>
                      <a:pt x="54" y="127"/>
                    </a:lnTo>
                    <a:lnTo>
                      <a:pt x="77" y="122"/>
                    </a:lnTo>
                    <a:lnTo>
                      <a:pt x="98" y="117"/>
                    </a:lnTo>
                    <a:lnTo>
                      <a:pt x="118" y="110"/>
                    </a:lnTo>
                    <a:lnTo>
                      <a:pt x="136" y="101"/>
                    </a:lnTo>
                    <a:lnTo>
                      <a:pt x="150" y="90"/>
                    </a:lnTo>
                    <a:lnTo>
                      <a:pt x="152" y="88"/>
                    </a:lnTo>
                    <a:lnTo>
                      <a:pt x="153" y="85"/>
                    </a:lnTo>
                    <a:lnTo>
                      <a:pt x="152" y="83"/>
                    </a:lnTo>
                    <a:lnTo>
                      <a:pt x="152" y="81"/>
                    </a:lnTo>
                    <a:lnTo>
                      <a:pt x="141" y="64"/>
                    </a:lnTo>
                    <a:lnTo>
                      <a:pt x="128" y="51"/>
                    </a:lnTo>
                    <a:lnTo>
                      <a:pt x="111" y="42"/>
                    </a:lnTo>
                    <a:lnTo>
                      <a:pt x="92" y="35"/>
                    </a:lnTo>
                    <a:lnTo>
                      <a:pt x="63" y="25"/>
                    </a:lnTo>
                    <a:lnTo>
                      <a:pt x="33" y="17"/>
                    </a:lnTo>
                    <a:lnTo>
                      <a:pt x="1" y="9"/>
                    </a:lnTo>
                    <a:lnTo>
                      <a:pt x="0" y="9"/>
                    </a:lnTo>
                    <a:lnTo>
                      <a:pt x="0" y="8"/>
                    </a:lnTo>
                    <a:lnTo>
                      <a:pt x="0" y="7"/>
                    </a:lnTo>
                    <a:lnTo>
                      <a:pt x="1" y="5"/>
                    </a:lnTo>
                    <a:lnTo>
                      <a:pt x="5" y="3"/>
                    </a:lnTo>
                    <a:lnTo>
                      <a:pt x="9" y="3"/>
                    </a:lnTo>
                    <a:lnTo>
                      <a:pt x="13"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0"/>
              <p:cNvSpPr>
                <a:spLocks/>
              </p:cNvSpPr>
              <p:nvPr/>
            </p:nvSpPr>
            <p:spPr bwMode="auto">
              <a:xfrm>
                <a:off x="6589713" y="847725"/>
                <a:ext cx="515938" cy="838200"/>
              </a:xfrm>
              <a:custGeom>
                <a:avLst/>
                <a:gdLst>
                  <a:gd name="T0" fmla="*/ 294 w 325"/>
                  <a:gd name="T1" fmla="*/ 1 h 528"/>
                  <a:gd name="T2" fmla="*/ 304 w 325"/>
                  <a:gd name="T3" fmla="*/ 0 h 528"/>
                  <a:gd name="T4" fmla="*/ 312 w 325"/>
                  <a:gd name="T5" fmla="*/ 4 h 528"/>
                  <a:gd name="T6" fmla="*/ 317 w 325"/>
                  <a:gd name="T7" fmla="*/ 11 h 528"/>
                  <a:gd name="T8" fmla="*/ 320 w 325"/>
                  <a:gd name="T9" fmla="*/ 16 h 528"/>
                  <a:gd name="T10" fmla="*/ 321 w 325"/>
                  <a:gd name="T11" fmla="*/ 21 h 528"/>
                  <a:gd name="T12" fmla="*/ 322 w 325"/>
                  <a:gd name="T13" fmla="*/ 26 h 528"/>
                  <a:gd name="T14" fmla="*/ 325 w 325"/>
                  <a:gd name="T15" fmla="*/ 55 h 528"/>
                  <a:gd name="T16" fmla="*/ 324 w 325"/>
                  <a:gd name="T17" fmla="*/ 85 h 528"/>
                  <a:gd name="T18" fmla="*/ 320 w 325"/>
                  <a:gd name="T19" fmla="*/ 114 h 528"/>
                  <a:gd name="T20" fmla="*/ 314 w 325"/>
                  <a:gd name="T21" fmla="*/ 140 h 528"/>
                  <a:gd name="T22" fmla="*/ 304 w 325"/>
                  <a:gd name="T23" fmla="*/ 187 h 528"/>
                  <a:gd name="T24" fmla="*/ 288 w 325"/>
                  <a:gd name="T25" fmla="*/ 231 h 528"/>
                  <a:gd name="T26" fmla="*/ 270 w 325"/>
                  <a:gd name="T27" fmla="*/ 270 h 528"/>
                  <a:gd name="T28" fmla="*/ 248 w 325"/>
                  <a:gd name="T29" fmla="*/ 305 h 528"/>
                  <a:gd name="T30" fmla="*/ 205 w 325"/>
                  <a:gd name="T31" fmla="*/ 361 h 528"/>
                  <a:gd name="T32" fmla="*/ 156 w 325"/>
                  <a:gd name="T33" fmla="*/ 412 h 528"/>
                  <a:gd name="T34" fmla="*/ 105 w 325"/>
                  <a:gd name="T35" fmla="*/ 460 h 528"/>
                  <a:gd name="T36" fmla="*/ 74 w 325"/>
                  <a:gd name="T37" fmla="*/ 484 h 528"/>
                  <a:gd name="T38" fmla="*/ 40 w 325"/>
                  <a:gd name="T39" fmla="*/ 507 h 528"/>
                  <a:gd name="T40" fmla="*/ 4 w 325"/>
                  <a:gd name="T41" fmla="*/ 528 h 528"/>
                  <a:gd name="T42" fmla="*/ 3 w 325"/>
                  <a:gd name="T43" fmla="*/ 528 h 528"/>
                  <a:gd name="T44" fmla="*/ 2 w 325"/>
                  <a:gd name="T45" fmla="*/ 526 h 528"/>
                  <a:gd name="T46" fmla="*/ 0 w 325"/>
                  <a:gd name="T47" fmla="*/ 525 h 528"/>
                  <a:gd name="T48" fmla="*/ 0 w 325"/>
                  <a:gd name="T49" fmla="*/ 525 h 528"/>
                  <a:gd name="T50" fmla="*/ 0 w 325"/>
                  <a:gd name="T51" fmla="*/ 524 h 528"/>
                  <a:gd name="T52" fmla="*/ 42 w 325"/>
                  <a:gd name="T53" fmla="*/ 484 h 528"/>
                  <a:gd name="T54" fmla="*/ 80 w 325"/>
                  <a:gd name="T55" fmla="*/ 443 h 528"/>
                  <a:gd name="T56" fmla="*/ 108 w 325"/>
                  <a:gd name="T57" fmla="*/ 409 h 528"/>
                  <a:gd name="T58" fmla="*/ 131 w 325"/>
                  <a:gd name="T59" fmla="*/ 372 h 528"/>
                  <a:gd name="T60" fmla="*/ 154 w 325"/>
                  <a:gd name="T61" fmla="*/ 333 h 528"/>
                  <a:gd name="T62" fmla="*/ 174 w 325"/>
                  <a:gd name="T63" fmla="*/ 292 h 528"/>
                  <a:gd name="T64" fmla="*/ 188 w 325"/>
                  <a:gd name="T65" fmla="*/ 258 h 528"/>
                  <a:gd name="T66" fmla="*/ 198 w 325"/>
                  <a:gd name="T67" fmla="*/ 221 h 528"/>
                  <a:gd name="T68" fmla="*/ 205 w 325"/>
                  <a:gd name="T69" fmla="*/ 182 h 528"/>
                  <a:gd name="T70" fmla="*/ 209 w 325"/>
                  <a:gd name="T71" fmla="*/ 139 h 528"/>
                  <a:gd name="T72" fmla="*/ 207 w 325"/>
                  <a:gd name="T73" fmla="*/ 111 h 528"/>
                  <a:gd name="T74" fmla="*/ 205 w 325"/>
                  <a:gd name="T75" fmla="*/ 85 h 528"/>
                  <a:gd name="T76" fmla="*/ 198 w 325"/>
                  <a:gd name="T77" fmla="*/ 63 h 528"/>
                  <a:gd name="T78" fmla="*/ 188 w 325"/>
                  <a:gd name="T79" fmla="*/ 43 h 528"/>
                  <a:gd name="T80" fmla="*/ 186 w 325"/>
                  <a:gd name="T81" fmla="*/ 45 h 528"/>
                  <a:gd name="T82" fmla="*/ 186 w 325"/>
                  <a:gd name="T83" fmla="*/ 45 h 528"/>
                  <a:gd name="T84" fmla="*/ 185 w 325"/>
                  <a:gd name="T85" fmla="*/ 43 h 528"/>
                  <a:gd name="T86" fmla="*/ 186 w 325"/>
                  <a:gd name="T87" fmla="*/ 42 h 528"/>
                  <a:gd name="T88" fmla="*/ 185 w 325"/>
                  <a:gd name="T89" fmla="*/ 42 h 528"/>
                  <a:gd name="T90" fmla="*/ 184 w 325"/>
                  <a:gd name="T91" fmla="*/ 41 h 528"/>
                  <a:gd name="T92" fmla="*/ 184 w 325"/>
                  <a:gd name="T93" fmla="*/ 41 h 528"/>
                  <a:gd name="T94" fmla="*/ 184 w 325"/>
                  <a:gd name="T95" fmla="*/ 38 h 528"/>
                  <a:gd name="T96" fmla="*/ 184 w 325"/>
                  <a:gd name="T97" fmla="*/ 37 h 528"/>
                  <a:gd name="T98" fmla="*/ 182 w 325"/>
                  <a:gd name="T99" fmla="*/ 35 h 528"/>
                  <a:gd name="T100" fmla="*/ 182 w 325"/>
                  <a:gd name="T101" fmla="*/ 33 h 528"/>
                  <a:gd name="T102" fmla="*/ 182 w 325"/>
                  <a:gd name="T103" fmla="*/ 32 h 528"/>
                  <a:gd name="T104" fmla="*/ 184 w 325"/>
                  <a:gd name="T105" fmla="*/ 30 h 528"/>
                  <a:gd name="T106" fmla="*/ 185 w 325"/>
                  <a:gd name="T107" fmla="*/ 30 h 528"/>
                  <a:gd name="T108" fmla="*/ 186 w 325"/>
                  <a:gd name="T109" fmla="*/ 30 h 528"/>
                  <a:gd name="T110" fmla="*/ 188 w 325"/>
                  <a:gd name="T111" fmla="*/ 32 h 528"/>
                  <a:gd name="T112" fmla="*/ 188 w 325"/>
                  <a:gd name="T113" fmla="*/ 33 h 528"/>
                  <a:gd name="T114" fmla="*/ 189 w 325"/>
                  <a:gd name="T115" fmla="*/ 34 h 528"/>
                  <a:gd name="T116" fmla="*/ 191 w 325"/>
                  <a:gd name="T117" fmla="*/ 34 h 528"/>
                  <a:gd name="T118" fmla="*/ 223 w 325"/>
                  <a:gd name="T119" fmla="*/ 21 h 528"/>
                  <a:gd name="T120" fmla="*/ 257 w 325"/>
                  <a:gd name="T121" fmla="*/ 9 h 528"/>
                  <a:gd name="T122" fmla="*/ 294 w 325"/>
                  <a:gd name="T123" fmla="*/ 1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5" h="528">
                    <a:moveTo>
                      <a:pt x="294" y="1"/>
                    </a:moveTo>
                    <a:lnTo>
                      <a:pt x="304" y="0"/>
                    </a:lnTo>
                    <a:lnTo>
                      <a:pt x="312" y="4"/>
                    </a:lnTo>
                    <a:lnTo>
                      <a:pt x="317" y="11"/>
                    </a:lnTo>
                    <a:lnTo>
                      <a:pt x="320" y="16"/>
                    </a:lnTo>
                    <a:lnTo>
                      <a:pt x="321" y="21"/>
                    </a:lnTo>
                    <a:lnTo>
                      <a:pt x="322" y="26"/>
                    </a:lnTo>
                    <a:lnTo>
                      <a:pt x="325" y="55"/>
                    </a:lnTo>
                    <a:lnTo>
                      <a:pt x="324" y="85"/>
                    </a:lnTo>
                    <a:lnTo>
                      <a:pt x="320" y="114"/>
                    </a:lnTo>
                    <a:lnTo>
                      <a:pt x="314" y="140"/>
                    </a:lnTo>
                    <a:lnTo>
                      <a:pt x="304" y="187"/>
                    </a:lnTo>
                    <a:lnTo>
                      <a:pt x="288" y="231"/>
                    </a:lnTo>
                    <a:lnTo>
                      <a:pt x="270" y="270"/>
                    </a:lnTo>
                    <a:lnTo>
                      <a:pt x="248" y="305"/>
                    </a:lnTo>
                    <a:lnTo>
                      <a:pt x="205" y="361"/>
                    </a:lnTo>
                    <a:lnTo>
                      <a:pt x="156" y="412"/>
                    </a:lnTo>
                    <a:lnTo>
                      <a:pt x="105" y="460"/>
                    </a:lnTo>
                    <a:lnTo>
                      <a:pt x="74" y="484"/>
                    </a:lnTo>
                    <a:lnTo>
                      <a:pt x="40" y="507"/>
                    </a:lnTo>
                    <a:lnTo>
                      <a:pt x="4" y="528"/>
                    </a:lnTo>
                    <a:lnTo>
                      <a:pt x="3" y="528"/>
                    </a:lnTo>
                    <a:lnTo>
                      <a:pt x="2" y="526"/>
                    </a:lnTo>
                    <a:lnTo>
                      <a:pt x="0" y="525"/>
                    </a:lnTo>
                    <a:lnTo>
                      <a:pt x="0" y="525"/>
                    </a:lnTo>
                    <a:lnTo>
                      <a:pt x="0" y="524"/>
                    </a:lnTo>
                    <a:lnTo>
                      <a:pt x="42" y="484"/>
                    </a:lnTo>
                    <a:lnTo>
                      <a:pt x="80" y="443"/>
                    </a:lnTo>
                    <a:lnTo>
                      <a:pt x="108" y="409"/>
                    </a:lnTo>
                    <a:lnTo>
                      <a:pt x="131" y="372"/>
                    </a:lnTo>
                    <a:lnTo>
                      <a:pt x="154" y="333"/>
                    </a:lnTo>
                    <a:lnTo>
                      <a:pt x="174" y="292"/>
                    </a:lnTo>
                    <a:lnTo>
                      <a:pt x="188" y="258"/>
                    </a:lnTo>
                    <a:lnTo>
                      <a:pt x="198" y="221"/>
                    </a:lnTo>
                    <a:lnTo>
                      <a:pt x="205" y="182"/>
                    </a:lnTo>
                    <a:lnTo>
                      <a:pt x="209" y="139"/>
                    </a:lnTo>
                    <a:lnTo>
                      <a:pt x="207" y="111"/>
                    </a:lnTo>
                    <a:lnTo>
                      <a:pt x="205" y="85"/>
                    </a:lnTo>
                    <a:lnTo>
                      <a:pt x="198" y="63"/>
                    </a:lnTo>
                    <a:lnTo>
                      <a:pt x="188" y="43"/>
                    </a:lnTo>
                    <a:lnTo>
                      <a:pt x="186" y="45"/>
                    </a:lnTo>
                    <a:lnTo>
                      <a:pt x="186" y="45"/>
                    </a:lnTo>
                    <a:lnTo>
                      <a:pt x="185" y="43"/>
                    </a:lnTo>
                    <a:lnTo>
                      <a:pt x="186" y="42"/>
                    </a:lnTo>
                    <a:lnTo>
                      <a:pt x="185" y="42"/>
                    </a:lnTo>
                    <a:lnTo>
                      <a:pt x="184" y="41"/>
                    </a:lnTo>
                    <a:lnTo>
                      <a:pt x="184" y="41"/>
                    </a:lnTo>
                    <a:lnTo>
                      <a:pt x="184" y="38"/>
                    </a:lnTo>
                    <a:lnTo>
                      <a:pt x="184" y="37"/>
                    </a:lnTo>
                    <a:lnTo>
                      <a:pt x="182" y="35"/>
                    </a:lnTo>
                    <a:lnTo>
                      <a:pt x="182" y="33"/>
                    </a:lnTo>
                    <a:lnTo>
                      <a:pt x="182" y="32"/>
                    </a:lnTo>
                    <a:lnTo>
                      <a:pt x="184" y="30"/>
                    </a:lnTo>
                    <a:lnTo>
                      <a:pt x="185" y="30"/>
                    </a:lnTo>
                    <a:lnTo>
                      <a:pt x="186" y="30"/>
                    </a:lnTo>
                    <a:lnTo>
                      <a:pt x="188" y="32"/>
                    </a:lnTo>
                    <a:lnTo>
                      <a:pt x="188" y="33"/>
                    </a:lnTo>
                    <a:lnTo>
                      <a:pt x="189" y="34"/>
                    </a:lnTo>
                    <a:lnTo>
                      <a:pt x="191" y="34"/>
                    </a:lnTo>
                    <a:lnTo>
                      <a:pt x="223" y="21"/>
                    </a:lnTo>
                    <a:lnTo>
                      <a:pt x="257" y="9"/>
                    </a:lnTo>
                    <a:lnTo>
                      <a:pt x="294"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1"/>
              <p:cNvSpPr>
                <a:spLocks/>
              </p:cNvSpPr>
              <p:nvPr/>
            </p:nvSpPr>
            <p:spPr bwMode="auto">
              <a:xfrm>
                <a:off x="4021138" y="1797050"/>
                <a:ext cx="552450" cy="706438"/>
              </a:xfrm>
              <a:custGeom>
                <a:avLst/>
                <a:gdLst>
                  <a:gd name="T0" fmla="*/ 5 w 348"/>
                  <a:gd name="T1" fmla="*/ 2 h 445"/>
                  <a:gd name="T2" fmla="*/ 9 w 348"/>
                  <a:gd name="T3" fmla="*/ 4 h 445"/>
                  <a:gd name="T4" fmla="*/ 48 w 348"/>
                  <a:gd name="T5" fmla="*/ 54 h 445"/>
                  <a:gd name="T6" fmla="*/ 86 w 348"/>
                  <a:gd name="T7" fmla="*/ 104 h 445"/>
                  <a:gd name="T8" fmla="*/ 99 w 348"/>
                  <a:gd name="T9" fmla="*/ 135 h 445"/>
                  <a:gd name="T10" fmla="*/ 129 w 348"/>
                  <a:gd name="T11" fmla="*/ 199 h 445"/>
                  <a:gd name="T12" fmla="*/ 179 w 348"/>
                  <a:gd name="T13" fmla="*/ 243 h 445"/>
                  <a:gd name="T14" fmla="*/ 163 w 348"/>
                  <a:gd name="T15" fmla="*/ 197 h 445"/>
                  <a:gd name="T16" fmla="*/ 131 w 348"/>
                  <a:gd name="T17" fmla="*/ 148 h 445"/>
                  <a:gd name="T18" fmla="*/ 128 w 348"/>
                  <a:gd name="T19" fmla="*/ 146 h 445"/>
                  <a:gd name="T20" fmla="*/ 129 w 348"/>
                  <a:gd name="T21" fmla="*/ 142 h 445"/>
                  <a:gd name="T22" fmla="*/ 132 w 348"/>
                  <a:gd name="T23" fmla="*/ 143 h 445"/>
                  <a:gd name="T24" fmla="*/ 180 w 348"/>
                  <a:gd name="T25" fmla="*/ 186 h 445"/>
                  <a:gd name="T26" fmla="*/ 216 w 348"/>
                  <a:gd name="T27" fmla="*/ 233 h 445"/>
                  <a:gd name="T28" fmla="*/ 246 w 348"/>
                  <a:gd name="T29" fmla="*/ 281 h 445"/>
                  <a:gd name="T30" fmla="*/ 280 w 348"/>
                  <a:gd name="T31" fmla="*/ 311 h 445"/>
                  <a:gd name="T32" fmla="*/ 348 w 348"/>
                  <a:gd name="T33" fmla="*/ 346 h 445"/>
                  <a:gd name="T34" fmla="*/ 348 w 348"/>
                  <a:gd name="T35" fmla="*/ 349 h 445"/>
                  <a:gd name="T36" fmla="*/ 347 w 348"/>
                  <a:gd name="T37" fmla="*/ 351 h 445"/>
                  <a:gd name="T38" fmla="*/ 302 w 348"/>
                  <a:gd name="T39" fmla="*/ 351 h 445"/>
                  <a:gd name="T40" fmla="*/ 224 w 348"/>
                  <a:gd name="T41" fmla="*/ 337 h 445"/>
                  <a:gd name="T42" fmla="*/ 175 w 348"/>
                  <a:gd name="T43" fmla="*/ 316 h 445"/>
                  <a:gd name="T44" fmla="*/ 210 w 348"/>
                  <a:gd name="T45" fmla="*/ 366 h 445"/>
                  <a:gd name="T46" fmla="*/ 258 w 348"/>
                  <a:gd name="T47" fmla="*/ 404 h 445"/>
                  <a:gd name="T48" fmla="*/ 311 w 348"/>
                  <a:gd name="T49" fmla="*/ 436 h 445"/>
                  <a:gd name="T50" fmla="*/ 314 w 348"/>
                  <a:gd name="T51" fmla="*/ 436 h 445"/>
                  <a:gd name="T52" fmla="*/ 316 w 348"/>
                  <a:gd name="T53" fmla="*/ 436 h 445"/>
                  <a:gd name="T54" fmla="*/ 316 w 348"/>
                  <a:gd name="T55" fmla="*/ 440 h 445"/>
                  <a:gd name="T56" fmla="*/ 314 w 348"/>
                  <a:gd name="T57" fmla="*/ 444 h 445"/>
                  <a:gd name="T58" fmla="*/ 309 w 348"/>
                  <a:gd name="T59" fmla="*/ 445 h 445"/>
                  <a:gd name="T60" fmla="*/ 302 w 348"/>
                  <a:gd name="T61" fmla="*/ 445 h 445"/>
                  <a:gd name="T62" fmla="*/ 233 w 348"/>
                  <a:gd name="T63" fmla="*/ 427 h 445"/>
                  <a:gd name="T64" fmla="*/ 175 w 348"/>
                  <a:gd name="T65" fmla="*/ 397 h 445"/>
                  <a:gd name="T66" fmla="*/ 128 w 348"/>
                  <a:gd name="T67" fmla="*/ 360 h 445"/>
                  <a:gd name="T68" fmla="*/ 86 w 348"/>
                  <a:gd name="T69" fmla="*/ 317 h 445"/>
                  <a:gd name="T70" fmla="*/ 47 w 348"/>
                  <a:gd name="T71" fmla="*/ 266 h 445"/>
                  <a:gd name="T72" fmla="*/ 19 w 348"/>
                  <a:gd name="T73" fmla="*/ 229 h 445"/>
                  <a:gd name="T74" fmla="*/ 13 w 348"/>
                  <a:gd name="T75" fmla="*/ 216 h 445"/>
                  <a:gd name="T76" fmla="*/ 15 w 348"/>
                  <a:gd name="T77" fmla="*/ 215 h 445"/>
                  <a:gd name="T78" fmla="*/ 30 w 348"/>
                  <a:gd name="T79" fmla="*/ 229 h 445"/>
                  <a:gd name="T80" fmla="*/ 65 w 348"/>
                  <a:gd name="T81" fmla="*/ 250 h 445"/>
                  <a:gd name="T82" fmla="*/ 74 w 348"/>
                  <a:gd name="T83" fmla="*/ 252 h 445"/>
                  <a:gd name="T84" fmla="*/ 63 w 348"/>
                  <a:gd name="T85" fmla="*/ 232 h 445"/>
                  <a:gd name="T86" fmla="*/ 34 w 348"/>
                  <a:gd name="T87" fmla="*/ 189 h 445"/>
                  <a:gd name="T88" fmla="*/ 13 w 348"/>
                  <a:gd name="T89" fmla="*/ 142 h 445"/>
                  <a:gd name="T90" fmla="*/ 6 w 348"/>
                  <a:gd name="T91" fmla="*/ 114 h 445"/>
                  <a:gd name="T92" fmla="*/ 9 w 348"/>
                  <a:gd name="T93" fmla="*/ 113 h 445"/>
                  <a:gd name="T94" fmla="*/ 10 w 348"/>
                  <a:gd name="T95" fmla="*/ 113 h 445"/>
                  <a:gd name="T96" fmla="*/ 32 w 348"/>
                  <a:gd name="T97" fmla="*/ 150 h 445"/>
                  <a:gd name="T98" fmla="*/ 61 w 348"/>
                  <a:gd name="T99" fmla="*/ 174 h 445"/>
                  <a:gd name="T100" fmla="*/ 65 w 348"/>
                  <a:gd name="T101" fmla="*/ 148 h 445"/>
                  <a:gd name="T102" fmla="*/ 43 w 348"/>
                  <a:gd name="T103" fmla="*/ 83 h 445"/>
                  <a:gd name="T104" fmla="*/ 17 w 348"/>
                  <a:gd name="T105" fmla="*/ 27 h 445"/>
                  <a:gd name="T106" fmla="*/ 1 w 348"/>
                  <a:gd name="T107" fmla="*/ 2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8" h="445">
                    <a:moveTo>
                      <a:pt x="2" y="0"/>
                    </a:moveTo>
                    <a:lnTo>
                      <a:pt x="5" y="2"/>
                    </a:lnTo>
                    <a:lnTo>
                      <a:pt x="6" y="3"/>
                    </a:lnTo>
                    <a:lnTo>
                      <a:pt x="9" y="4"/>
                    </a:lnTo>
                    <a:lnTo>
                      <a:pt x="29" y="29"/>
                    </a:lnTo>
                    <a:lnTo>
                      <a:pt x="48" y="54"/>
                    </a:lnTo>
                    <a:lnTo>
                      <a:pt x="68" y="78"/>
                    </a:lnTo>
                    <a:lnTo>
                      <a:pt x="86" y="104"/>
                    </a:lnTo>
                    <a:lnTo>
                      <a:pt x="94" y="119"/>
                    </a:lnTo>
                    <a:lnTo>
                      <a:pt x="99" y="135"/>
                    </a:lnTo>
                    <a:lnTo>
                      <a:pt x="111" y="169"/>
                    </a:lnTo>
                    <a:lnTo>
                      <a:pt x="129" y="199"/>
                    </a:lnTo>
                    <a:lnTo>
                      <a:pt x="152" y="223"/>
                    </a:lnTo>
                    <a:lnTo>
                      <a:pt x="179" y="243"/>
                    </a:lnTo>
                    <a:lnTo>
                      <a:pt x="171" y="219"/>
                    </a:lnTo>
                    <a:lnTo>
                      <a:pt x="163" y="197"/>
                    </a:lnTo>
                    <a:lnTo>
                      <a:pt x="149" y="171"/>
                    </a:lnTo>
                    <a:lnTo>
                      <a:pt x="131" y="148"/>
                    </a:lnTo>
                    <a:lnTo>
                      <a:pt x="129" y="147"/>
                    </a:lnTo>
                    <a:lnTo>
                      <a:pt x="128" y="146"/>
                    </a:lnTo>
                    <a:lnTo>
                      <a:pt x="128" y="144"/>
                    </a:lnTo>
                    <a:lnTo>
                      <a:pt x="129" y="142"/>
                    </a:lnTo>
                    <a:lnTo>
                      <a:pt x="131" y="142"/>
                    </a:lnTo>
                    <a:lnTo>
                      <a:pt x="132" y="143"/>
                    </a:lnTo>
                    <a:lnTo>
                      <a:pt x="157" y="164"/>
                    </a:lnTo>
                    <a:lnTo>
                      <a:pt x="180" y="186"/>
                    </a:lnTo>
                    <a:lnTo>
                      <a:pt x="200" y="211"/>
                    </a:lnTo>
                    <a:lnTo>
                      <a:pt x="216" y="233"/>
                    </a:lnTo>
                    <a:lnTo>
                      <a:pt x="230" y="258"/>
                    </a:lnTo>
                    <a:lnTo>
                      <a:pt x="246" y="281"/>
                    </a:lnTo>
                    <a:lnTo>
                      <a:pt x="261" y="296"/>
                    </a:lnTo>
                    <a:lnTo>
                      <a:pt x="280" y="311"/>
                    </a:lnTo>
                    <a:lnTo>
                      <a:pt x="301" y="324"/>
                    </a:lnTo>
                    <a:lnTo>
                      <a:pt x="348" y="346"/>
                    </a:lnTo>
                    <a:lnTo>
                      <a:pt x="348" y="347"/>
                    </a:lnTo>
                    <a:lnTo>
                      <a:pt x="348" y="349"/>
                    </a:lnTo>
                    <a:lnTo>
                      <a:pt x="348" y="350"/>
                    </a:lnTo>
                    <a:lnTo>
                      <a:pt x="347" y="351"/>
                    </a:lnTo>
                    <a:lnTo>
                      <a:pt x="347" y="351"/>
                    </a:lnTo>
                    <a:lnTo>
                      <a:pt x="302" y="351"/>
                    </a:lnTo>
                    <a:lnTo>
                      <a:pt x="261" y="346"/>
                    </a:lnTo>
                    <a:lnTo>
                      <a:pt x="224" y="337"/>
                    </a:lnTo>
                    <a:lnTo>
                      <a:pt x="199" y="328"/>
                    </a:lnTo>
                    <a:lnTo>
                      <a:pt x="175" y="316"/>
                    </a:lnTo>
                    <a:lnTo>
                      <a:pt x="191" y="342"/>
                    </a:lnTo>
                    <a:lnTo>
                      <a:pt x="210" y="366"/>
                    </a:lnTo>
                    <a:lnTo>
                      <a:pt x="233" y="387"/>
                    </a:lnTo>
                    <a:lnTo>
                      <a:pt x="258" y="404"/>
                    </a:lnTo>
                    <a:lnTo>
                      <a:pt x="282" y="421"/>
                    </a:lnTo>
                    <a:lnTo>
                      <a:pt x="311" y="436"/>
                    </a:lnTo>
                    <a:lnTo>
                      <a:pt x="312" y="436"/>
                    </a:lnTo>
                    <a:lnTo>
                      <a:pt x="314" y="436"/>
                    </a:lnTo>
                    <a:lnTo>
                      <a:pt x="315" y="436"/>
                    </a:lnTo>
                    <a:lnTo>
                      <a:pt x="316" y="436"/>
                    </a:lnTo>
                    <a:lnTo>
                      <a:pt x="316" y="438"/>
                    </a:lnTo>
                    <a:lnTo>
                      <a:pt x="316" y="440"/>
                    </a:lnTo>
                    <a:lnTo>
                      <a:pt x="315" y="442"/>
                    </a:lnTo>
                    <a:lnTo>
                      <a:pt x="314" y="444"/>
                    </a:lnTo>
                    <a:lnTo>
                      <a:pt x="311" y="445"/>
                    </a:lnTo>
                    <a:lnTo>
                      <a:pt x="309" y="445"/>
                    </a:lnTo>
                    <a:lnTo>
                      <a:pt x="305" y="445"/>
                    </a:lnTo>
                    <a:lnTo>
                      <a:pt x="302" y="445"/>
                    </a:lnTo>
                    <a:lnTo>
                      <a:pt x="265" y="439"/>
                    </a:lnTo>
                    <a:lnTo>
                      <a:pt x="233" y="427"/>
                    </a:lnTo>
                    <a:lnTo>
                      <a:pt x="204" y="413"/>
                    </a:lnTo>
                    <a:lnTo>
                      <a:pt x="175" y="397"/>
                    </a:lnTo>
                    <a:lnTo>
                      <a:pt x="150" y="380"/>
                    </a:lnTo>
                    <a:lnTo>
                      <a:pt x="128" y="360"/>
                    </a:lnTo>
                    <a:lnTo>
                      <a:pt x="107" y="339"/>
                    </a:lnTo>
                    <a:lnTo>
                      <a:pt x="86" y="317"/>
                    </a:lnTo>
                    <a:lnTo>
                      <a:pt x="66" y="292"/>
                    </a:lnTo>
                    <a:lnTo>
                      <a:pt x="47" y="266"/>
                    </a:lnTo>
                    <a:lnTo>
                      <a:pt x="27" y="240"/>
                    </a:lnTo>
                    <a:lnTo>
                      <a:pt x="19" y="229"/>
                    </a:lnTo>
                    <a:lnTo>
                      <a:pt x="13" y="218"/>
                    </a:lnTo>
                    <a:lnTo>
                      <a:pt x="13" y="216"/>
                    </a:lnTo>
                    <a:lnTo>
                      <a:pt x="14" y="215"/>
                    </a:lnTo>
                    <a:lnTo>
                      <a:pt x="15" y="215"/>
                    </a:lnTo>
                    <a:lnTo>
                      <a:pt x="17" y="215"/>
                    </a:lnTo>
                    <a:lnTo>
                      <a:pt x="30" y="229"/>
                    </a:lnTo>
                    <a:lnTo>
                      <a:pt x="47" y="241"/>
                    </a:lnTo>
                    <a:lnTo>
                      <a:pt x="65" y="250"/>
                    </a:lnTo>
                    <a:lnTo>
                      <a:pt x="70" y="252"/>
                    </a:lnTo>
                    <a:lnTo>
                      <a:pt x="74" y="252"/>
                    </a:lnTo>
                    <a:lnTo>
                      <a:pt x="81" y="252"/>
                    </a:lnTo>
                    <a:lnTo>
                      <a:pt x="63" y="232"/>
                    </a:lnTo>
                    <a:lnTo>
                      <a:pt x="47" y="210"/>
                    </a:lnTo>
                    <a:lnTo>
                      <a:pt x="34" y="189"/>
                    </a:lnTo>
                    <a:lnTo>
                      <a:pt x="22" y="167"/>
                    </a:lnTo>
                    <a:lnTo>
                      <a:pt x="13" y="142"/>
                    </a:lnTo>
                    <a:lnTo>
                      <a:pt x="6" y="116"/>
                    </a:lnTo>
                    <a:lnTo>
                      <a:pt x="6" y="114"/>
                    </a:lnTo>
                    <a:lnTo>
                      <a:pt x="8" y="113"/>
                    </a:lnTo>
                    <a:lnTo>
                      <a:pt x="9" y="113"/>
                    </a:lnTo>
                    <a:lnTo>
                      <a:pt x="10" y="113"/>
                    </a:lnTo>
                    <a:lnTo>
                      <a:pt x="10" y="113"/>
                    </a:lnTo>
                    <a:lnTo>
                      <a:pt x="21" y="133"/>
                    </a:lnTo>
                    <a:lnTo>
                      <a:pt x="32" y="150"/>
                    </a:lnTo>
                    <a:lnTo>
                      <a:pt x="46" y="163"/>
                    </a:lnTo>
                    <a:lnTo>
                      <a:pt x="61" y="174"/>
                    </a:lnTo>
                    <a:lnTo>
                      <a:pt x="81" y="182"/>
                    </a:lnTo>
                    <a:lnTo>
                      <a:pt x="65" y="148"/>
                    </a:lnTo>
                    <a:lnTo>
                      <a:pt x="53" y="113"/>
                    </a:lnTo>
                    <a:lnTo>
                      <a:pt x="43" y="83"/>
                    </a:lnTo>
                    <a:lnTo>
                      <a:pt x="31" y="54"/>
                    </a:lnTo>
                    <a:lnTo>
                      <a:pt x="17" y="27"/>
                    </a:lnTo>
                    <a:lnTo>
                      <a:pt x="0" y="3"/>
                    </a:lnTo>
                    <a:lnTo>
                      <a:pt x="1" y="2"/>
                    </a:lnTo>
                    <a:lnTo>
                      <a:pt x="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12"/>
              <p:cNvSpPr>
                <a:spLocks/>
              </p:cNvSpPr>
              <p:nvPr/>
            </p:nvSpPr>
            <p:spPr bwMode="auto">
              <a:xfrm>
                <a:off x="5834063" y="500063"/>
                <a:ext cx="369888" cy="688975"/>
              </a:xfrm>
              <a:custGeom>
                <a:avLst/>
                <a:gdLst>
                  <a:gd name="T0" fmla="*/ 229 w 233"/>
                  <a:gd name="T1" fmla="*/ 0 h 434"/>
                  <a:gd name="T2" fmla="*/ 232 w 233"/>
                  <a:gd name="T3" fmla="*/ 3 h 434"/>
                  <a:gd name="T4" fmla="*/ 225 w 233"/>
                  <a:gd name="T5" fmla="*/ 16 h 434"/>
                  <a:gd name="T6" fmla="*/ 220 w 233"/>
                  <a:gd name="T7" fmla="*/ 62 h 434"/>
                  <a:gd name="T8" fmla="*/ 227 w 233"/>
                  <a:gd name="T9" fmla="*/ 118 h 434"/>
                  <a:gd name="T10" fmla="*/ 224 w 233"/>
                  <a:gd name="T11" fmla="*/ 142 h 434"/>
                  <a:gd name="T12" fmla="*/ 215 w 233"/>
                  <a:gd name="T13" fmla="*/ 159 h 434"/>
                  <a:gd name="T14" fmla="*/ 185 w 233"/>
                  <a:gd name="T15" fmla="*/ 207 h 434"/>
                  <a:gd name="T16" fmla="*/ 162 w 233"/>
                  <a:gd name="T17" fmla="*/ 264 h 434"/>
                  <a:gd name="T18" fmla="*/ 152 w 233"/>
                  <a:gd name="T19" fmla="*/ 324 h 434"/>
                  <a:gd name="T20" fmla="*/ 145 w 233"/>
                  <a:gd name="T21" fmla="*/ 395 h 434"/>
                  <a:gd name="T22" fmla="*/ 124 w 233"/>
                  <a:gd name="T23" fmla="*/ 417 h 434"/>
                  <a:gd name="T24" fmla="*/ 98 w 233"/>
                  <a:gd name="T25" fmla="*/ 434 h 434"/>
                  <a:gd name="T26" fmla="*/ 93 w 233"/>
                  <a:gd name="T27" fmla="*/ 432 h 434"/>
                  <a:gd name="T28" fmla="*/ 86 w 233"/>
                  <a:gd name="T29" fmla="*/ 430 h 434"/>
                  <a:gd name="T30" fmla="*/ 56 w 233"/>
                  <a:gd name="T31" fmla="*/ 408 h 434"/>
                  <a:gd name="T32" fmla="*/ 29 w 233"/>
                  <a:gd name="T33" fmla="*/ 402 h 434"/>
                  <a:gd name="T34" fmla="*/ 7 w 233"/>
                  <a:gd name="T35" fmla="*/ 381 h 434"/>
                  <a:gd name="T36" fmla="*/ 0 w 233"/>
                  <a:gd name="T37" fmla="*/ 349 h 434"/>
                  <a:gd name="T38" fmla="*/ 1 w 233"/>
                  <a:gd name="T39" fmla="*/ 334 h 434"/>
                  <a:gd name="T40" fmla="*/ 4 w 233"/>
                  <a:gd name="T41" fmla="*/ 328 h 434"/>
                  <a:gd name="T42" fmla="*/ 7 w 233"/>
                  <a:gd name="T43" fmla="*/ 328 h 434"/>
                  <a:gd name="T44" fmla="*/ 15 w 233"/>
                  <a:gd name="T45" fmla="*/ 342 h 434"/>
                  <a:gd name="T46" fmla="*/ 26 w 233"/>
                  <a:gd name="T47" fmla="*/ 360 h 434"/>
                  <a:gd name="T48" fmla="*/ 34 w 233"/>
                  <a:gd name="T49" fmla="*/ 368 h 434"/>
                  <a:gd name="T50" fmla="*/ 35 w 233"/>
                  <a:gd name="T51" fmla="*/ 338 h 434"/>
                  <a:gd name="T52" fmla="*/ 38 w 233"/>
                  <a:gd name="T53" fmla="*/ 338 h 434"/>
                  <a:gd name="T54" fmla="*/ 41 w 233"/>
                  <a:gd name="T55" fmla="*/ 340 h 434"/>
                  <a:gd name="T56" fmla="*/ 49 w 233"/>
                  <a:gd name="T57" fmla="*/ 353 h 434"/>
                  <a:gd name="T58" fmla="*/ 54 w 233"/>
                  <a:gd name="T59" fmla="*/ 362 h 434"/>
                  <a:gd name="T60" fmla="*/ 58 w 233"/>
                  <a:gd name="T61" fmla="*/ 366 h 434"/>
                  <a:gd name="T62" fmla="*/ 58 w 233"/>
                  <a:gd name="T63" fmla="*/ 341 h 434"/>
                  <a:gd name="T64" fmla="*/ 59 w 233"/>
                  <a:gd name="T65" fmla="*/ 338 h 434"/>
                  <a:gd name="T66" fmla="*/ 62 w 233"/>
                  <a:gd name="T67" fmla="*/ 338 h 434"/>
                  <a:gd name="T68" fmla="*/ 80 w 233"/>
                  <a:gd name="T69" fmla="*/ 355 h 434"/>
                  <a:gd name="T70" fmla="*/ 81 w 233"/>
                  <a:gd name="T71" fmla="*/ 353 h 434"/>
                  <a:gd name="T72" fmla="*/ 97 w 233"/>
                  <a:gd name="T73" fmla="*/ 326 h 434"/>
                  <a:gd name="T74" fmla="*/ 122 w 233"/>
                  <a:gd name="T75" fmla="*/ 270 h 434"/>
                  <a:gd name="T76" fmla="*/ 134 w 233"/>
                  <a:gd name="T77" fmla="*/ 203 h 434"/>
                  <a:gd name="T78" fmla="*/ 130 w 233"/>
                  <a:gd name="T79" fmla="*/ 129 h 434"/>
                  <a:gd name="T80" fmla="*/ 128 w 233"/>
                  <a:gd name="T81" fmla="*/ 129 h 434"/>
                  <a:gd name="T82" fmla="*/ 126 w 233"/>
                  <a:gd name="T83" fmla="*/ 130 h 434"/>
                  <a:gd name="T84" fmla="*/ 80 w 233"/>
                  <a:gd name="T85" fmla="*/ 162 h 434"/>
                  <a:gd name="T86" fmla="*/ 51 w 233"/>
                  <a:gd name="T87" fmla="*/ 182 h 434"/>
                  <a:gd name="T88" fmla="*/ 29 w 233"/>
                  <a:gd name="T89" fmla="*/ 185 h 434"/>
                  <a:gd name="T90" fmla="*/ 28 w 233"/>
                  <a:gd name="T91" fmla="*/ 184 h 434"/>
                  <a:gd name="T92" fmla="*/ 28 w 233"/>
                  <a:gd name="T93" fmla="*/ 180 h 434"/>
                  <a:gd name="T94" fmla="*/ 41 w 233"/>
                  <a:gd name="T95" fmla="*/ 125 h 434"/>
                  <a:gd name="T96" fmla="*/ 83 w 233"/>
                  <a:gd name="T97" fmla="*/ 105 h 434"/>
                  <a:gd name="T98" fmla="*/ 134 w 233"/>
                  <a:gd name="T99" fmla="*/ 79 h 434"/>
                  <a:gd name="T100" fmla="*/ 207 w 233"/>
                  <a:gd name="T101" fmla="*/ 12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3" h="434">
                    <a:moveTo>
                      <a:pt x="228" y="2"/>
                    </a:moveTo>
                    <a:lnTo>
                      <a:pt x="229" y="0"/>
                    </a:lnTo>
                    <a:lnTo>
                      <a:pt x="230" y="2"/>
                    </a:lnTo>
                    <a:lnTo>
                      <a:pt x="232" y="3"/>
                    </a:lnTo>
                    <a:lnTo>
                      <a:pt x="233" y="4"/>
                    </a:lnTo>
                    <a:lnTo>
                      <a:pt x="225" y="16"/>
                    </a:lnTo>
                    <a:lnTo>
                      <a:pt x="219" y="33"/>
                    </a:lnTo>
                    <a:lnTo>
                      <a:pt x="220" y="62"/>
                    </a:lnTo>
                    <a:lnTo>
                      <a:pt x="223" y="91"/>
                    </a:lnTo>
                    <a:lnTo>
                      <a:pt x="227" y="118"/>
                    </a:lnTo>
                    <a:lnTo>
                      <a:pt x="227" y="131"/>
                    </a:lnTo>
                    <a:lnTo>
                      <a:pt x="224" y="142"/>
                    </a:lnTo>
                    <a:lnTo>
                      <a:pt x="220" y="151"/>
                    </a:lnTo>
                    <a:lnTo>
                      <a:pt x="215" y="159"/>
                    </a:lnTo>
                    <a:lnTo>
                      <a:pt x="199" y="182"/>
                    </a:lnTo>
                    <a:lnTo>
                      <a:pt x="185" y="207"/>
                    </a:lnTo>
                    <a:lnTo>
                      <a:pt x="172" y="234"/>
                    </a:lnTo>
                    <a:lnTo>
                      <a:pt x="162" y="264"/>
                    </a:lnTo>
                    <a:lnTo>
                      <a:pt x="156" y="292"/>
                    </a:lnTo>
                    <a:lnTo>
                      <a:pt x="152" y="324"/>
                    </a:lnTo>
                    <a:lnTo>
                      <a:pt x="149" y="357"/>
                    </a:lnTo>
                    <a:lnTo>
                      <a:pt x="145" y="395"/>
                    </a:lnTo>
                    <a:lnTo>
                      <a:pt x="135" y="406"/>
                    </a:lnTo>
                    <a:lnTo>
                      <a:pt x="124" y="417"/>
                    </a:lnTo>
                    <a:lnTo>
                      <a:pt x="113" y="426"/>
                    </a:lnTo>
                    <a:lnTo>
                      <a:pt x="98" y="434"/>
                    </a:lnTo>
                    <a:lnTo>
                      <a:pt x="96" y="434"/>
                    </a:lnTo>
                    <a:lnTo>
                      <a:pt x="93" y="432"/>
                    </a:lnTo>
                    <a:lnTo>
                      <a:pt x="89" y="431"/>
                    </a:lnTo>
                    <a:lnTo>
                      <a:pt x="86" y="430"/>
                    </a:lnTo>
                    <a:lnTo>
                      <a:pt x="69" y="421"/>
                    </a:lnTo>
                    <a:lnTo>
                      <a:pt x="56" y="408"/>
                    </a:lnTo>
                    <a:lnTo>
                      <a:pt x="42" y="404"/>
                    </a:lnTo>
                    <a:lnTo>
                      <a:pt x="29" y="402"/>
                    </a:lnTo>
                    <a:lnTo>
                      <a:pt x="17" y="393"/>
                    </a:lnTo>
                    <a:lnTo>
                      <a:pt x="7" y="381"/>
                    </a:lnTo>
                    <a:lnTo>
                      <a:pt x="1" y="367"/>
                    </a:lnTo>
                    <a:lnTo>
                      <a:pt x="0" y="349"/>
                    </a:lnTo>
                    <a:lnTo>
                      <a:pt x="0" y="341"/>
                    </a:lnTo>
                    <a:lnTo>
                      <a:pt x="1" y="334"/>
                    </a:lnTo>
                    <a:lnTo>
                      <a:pt x="4" y="329"/>
                    </a:lnTo>
                    <a:lnTo>
                      <a:pt x="4" y="328"/>
                    </a:lnTo>
                    <a:lnTo>
                      <a:pt x="5" y="328"/>
                    </a:lnTo>
                    <a:lnTo>
                      <a:pt x="7" y="328"/>
                    </a:lnTo>
                    <a:lnTo>
                      <a:pt x="8" y="329"/>
                    </a:lnTo>
                    <a:lnTo>
                      <a:pt x="15" y="342"/>
                    </a:lnTo>
                    <a:lnTo>
                      <a:pt x="22" y="355"/>
                    </a:lnTo>
                    <a:lnTo>
                      <a:pt x="26" y="360"/>
                    </a:lnTo>
                    <a:lnTo>
                      <a:pt x="30" y="363"/>
                    </a:lnTo>
                    <a:lnTo>
                      <a:pt x="34" y="368"/>
                    </a:lnTo>
                    <a:lnTo>
                      <a:pt x="35" y="340"/>
                    </a:lnTo>
                    <a:lnTo>
                      <a:pt x="35" y="338"/>
                    </a:lnTo>
                    <a:lnTo>
                      <a:pt x="37" y="338"/>
                    </a:lnTo>
                    <a:lnTo>
                      <a:pt x="38" y="338"/>
                    </a:lnTo>
                    <a:lnTo>
                      <a:pt x="39" y="340"/>
                    </a:lnTo>
                    <a:lnTo>
                      <a:pt x="41" y="340"/>
                    </a:lnTo>
                    <a:lnTo>
                      <a:pt x="45" y="346"/>
                    </a:lnTo>
                    <a:lnTo>
                      <a:pt x="49" y="353"/>
                    </a:lnTo>
                    <a:lnTo>
                      <a:pt x="52" y="360"/>
                    </a:lnTo>
                    <a:lnTo>
                      <a:pt x="54" y="362"/>
                    </a:lnTo>
                    <a:lnTo>
                      <a:pt x="55" y="364"/>
                    </a:lnTo>
                    <a:lnTo>
                      <a:pt x="58" y="366"/>
                    </a:lnTo>
                    <a:lnTo>
                      <a:pt x="58" y="354"/>
                    </a:lnTo>
                    <a:lnTo>
                      <a:pt x="58" y="341"/>
                    </a:lnTo>
                    <a:lnTo>
                      <a:pt x="58" y="340"/>
                    </a:lnTo>
                    <a:lnTo>
                      <a:pt x="59" y="338"/>
                    </a:lnTo>
                    <a:lnTo>
                      <a:pt x="60" y="338"/>
                    </a:lnTo>
                    <a:lnTo>
                      <a:pt x="62" y="338"/>
                    </a:lnTo>
                    <a:lnTo>
                      <a:pt x="79" y="354"/>
                    </a:lnTo>
                    <a:lnTo>
                      <a:pt x="80" y="355"/>
                    </a:lnTo>
                    <a:lnTo>
                      <a:pt x="81" y="354"/>
                    </a:lnTo>
                    <a:lnTo>
                      <a:pt x="81" y="353"/>
                    </a:lnTo>
                    <a:lnTo>
                      <a:pt x="83" y="351"/>
                    </a:lnTo>
                    <a:lnTo>
                      <a:pt x="97" y="326"/>
                    </a:lnTo>
                    <a:lnTo>
                      <a:pt x="110" y="300"/>
                    </a:lnTo>
                    <a:lnTo>
                      <a:pt x="122" y="270"/>
                    </a:lnTo>
                    <a:lnTo>
                      <a:pt x="130" y="239"/>
                    </a:lnTo>
                    <a:lnTo>
                      <a:pt x="134" y="203"/>
                    </a:lnTo>
                    <a:lnTo>
                      <a:pt x="134" y="167"/>
                    </a:lnTo>
                    <a:lnTo>
                      <a:pt x="130" y="129"/>
                    </a:lnTo>
                    <a:lnTo>
                      <a:pt x="128" y="129"/>
                    </a:lnTo>
                    <a:lnTo>
                      <a:pt x="128" y="129"/>
                    </a:lnTo>
                    <a:lnTo>
                      <a:pt x="127" y="130"/>
                    </a:lnTo>
                    <a:lnTo>
                      <a:pt x="126" y="130"/>
                    </a:lnTo>
                    <a:lnTo>
                      <a:pt x="102" y="144"/>
                    </a:lnTo>
                    <a:lnTo>
                      <a:pt x="80" y="162"/>
                    </a:lnTo>
                    <a:lnTo>
                      <a:pt x="59" y="179"/>
                    </a:lnTo>
                    <a:lnTo>
                      <a:pt x="51" y="182"/>
                    </a:lnTo>
                    <a:lnTo>
                      <a:pt x="42" y="185"/>
                    </a:lnTo>
                    <a:lnTo>
                      <a:pt x="29" y="185"/>
                    </a:lnTo>
                    <a:lnTo>
                      <a:pt x="29" y="185"/>
                    </a:lnTo>
                    <a:lnTo>
                      <a:pt x="28" y="184"/>
                    </a:lnTo>
                    <a:lnTo>
                      <a:pt x="28" y="181"/>
                    </a:lnTo>
                    <a:lnTo>
                      <a:pt x="28" y="180"/>
                    </a:lnTo>
                    <a:lnTo>
                      <a:pt x="29" y="134"/>
                    </a:lnTo>
                    <a:lnTo>
                      <a:pt x="41" y="125"/>
                    </a:lnTo>
                    <a:lnTo>
                      <a:pt x="55" y="117"/>
                    </a:lnTo>
                    <a:lnTo>
                      <a:pt x="83" y="105"/>
                    </a:lnTo>
                    <a:lnTo>
                      <a:pt x="109" y="93"/>
                    </a:lnTo>
                    <a:lnTo>
                      <a:pt x="134" y="79"/>
                    </a:lnTo>
                    <a:lnTo>
                      <a:pt x="190" y="24"/>
                    </a:lnTo>
                    <a:lnTo>
                      <a:pt x="207" y="12"/>
                    </a:lnTo>
                    <a:lnTo>
                      <a:pt x="228"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3"/>
              <p:cNvSpPr>
                <a:spLocks/>
              </p:cNvSpPr>
              <p:nvPr/>
            </p:nvSpPr>
            <p:spPr bwMode="auto">
              <a:xfrm>
                <a:off x="4924426" y="1244600"/>
                <a:ext cx="436563" cy="388938"/>
              </a:xfrm>
              <a:custGeom>
                <a:avLst/>
                <a:gdLst>
                  <a:gd name="T0" fmla="*/ 170 w 275"/>
                  <a:gd name="T1" fmla="*/ 1 h 245"/>
                  <a:gd name="T2" fmla="*/ 218 w 275"/>
                  <a:gd name="T3" fmla="*/ 9 h 245"/>
                  <a:gd name="T4" fmla="*/ 247 w 275"/>
                  <a:gd name="T5" fmla="*/ 16 h 245"/>
                  <a:gd name="T6" fmla="*/ 256 w 275"/>
                  <a:gd name="T7" fmla="*/ 20 h 245"/>
                  <a:gd name="T8" fmla="*/ 267 w 275"/>
                  <a:gd name="T9" fmla="*/ 29 h 245"/>
                  <a:gd name="T10" fmla="*/ 275 w 275"/>
                  <a:gd name="T11" fmla="*/ 43 h 245"/>
                  <a:gd name="T12" fmla="*/ 270 w 275"/>
                  <a:gd name="T13" fmla="*/ 58 h 245"/>
                  <a:gd name="T14" fmla="*/ 236 w 275"/>
                  <a:gd name="T15" fmla="*/ 80 h 245"/>
                  <a:gd name="T16" fmla="*/ 188 w 275"/>
                  <a:gd name="T17" fmla="*/ 93 h 245"/>
                  <a:gd name="T18" fmla="*/ 130 w 275"/>
                  <a:gd name="T19" fmla="*/ 92 h 245"/>
                  <a:gd name="T20" fmla="*/ 123 w 275"/>
                  <a:gd name="T21" fmla="*/ 68 h 245"/>
                  <a:gd name="T22" fmla="*/ 115 w 275"/>
                  <a:gd name="T23" fmla="*/ 56 h 245"/>
                  <a:gd name="T24" fmla="*/ 111 w 275"/>
                  <a:gd name="T25" fmla="*/ 53 h 245"/>
                  <a:gd name="T26" fmla="*/ 106 w 275"/>
                  <a:gd name="T27" fmla="*/ 50 h 245"/>
                  <a:gd name="T28" fmla="*/ 99 w 275"/>
                  <a:gd name="T29" fmla="*/ 47 h 245"/>
                  <a:gd name="T30" fmla="*/ 90 w 275"/>
                  <a:gd name="T31" fmla="*/ 47 h 245"/>
                  <a:gd name="T32" fmla="*/ 84 w 275"/>
                  <a:gd name="T33" fmla="*/ 60 h 245"/>
                  <a:gd name="T34" fmla="*/ 84 w 275"/>
                  <a:gd name="T35" fmla="*/ 89 h 245"/>
                  <a:gd name="T36" fmla="*/ 85 w 275"/>
                  <a:gd name="T37" fmla="*/ 89 h 245"/>
                  <a:gd name="T38" fmla="*/ 85 w 275"/>
                  <a:gd name="T39" fmla="*/ 90 h 245"/>
                  <a:gd name="T40" fmla="*/ 98 w 275"/>
                  <a:gd name="T41" fmla="*/ 53 h 245"/>
                  <a:gd name="T42" fmla="*/ 102 w 275"/>
                  <a:gd name="T43" fmla="*/ 54 h 245"/>
                  <a:gd name="T44" fmla="*/ 105 w 275"/>
                  <a:gd name="T45" fmla="*/ 58 h 245"/>
                  <a:gd name="T46" fmla="*/ 122 w 275"/>
                  <a:gd name="T47" fmla="*/ 104 h 245"/>
                  <a:gd name="T48" fmla="*/ 136 w 275"/>
                  <a:gd name="T49" fmla="*/ 153 h 245"/>
                  <a:gd name="T50" fmla="*/ 162 w 275"/>
                  <a:gd name="T51" fmla="*/ 191 h 245"/>
                  <a:gd name="T52" fmla="*/ 182 w 275"/>
                  <a:gd name="T53" fmla="*/ 214 h 245"/>
                  <a:gd name="T54" fmla="*/ 182 w 275"/>
                  <a:gd name="T55" fmla="*/ 217 h 245"/>
                  <a:gd name="T56" fmla="*/ 131 w 275"/>
                  <a:gd name="T57" fmla="*/ 244 h 245"/>
                  <a:gd name="T58" fmla="*/ 127 w 275"/>
                  <a:gd name="T59" fmla="*/ 245 h 245"/>
                  <a:gd name="T60" fmla="*/ 116 w 275"/>
                  <a:gd name="T61" fmla="*/ 238 h 245"/>
                  <a:gd name="T62" fmla="*/ 101 w 275"/>
                  <a:gd name="T63" fmla="*/ 221 h 245"/>
                  <a:gd name="T64" fmla="*/ 67 w 275"/>
                  <a:gd name="T65" fmla="*/ 186 h 245"/>
                  <a:gd name="T66" fmla="*/ 38 w 275"/>
                  <a:gd name="T67" fmla="*/ 144 h 245"/>
                  <a:gd name="T68" fmla="*/ 9 w 275"/>
                  <a:gd name="T69" fmla="*/ 90 h 245"/>
                  <a:gd name="T70" fmla="*/ 4 w 275"/>
                  <a:gd name="T71" fmla="*/ 49 h 245"/>
                  <a:gd name="T72" fmla="*/ 3 w 275"/>
                  <a:gd name="T73" fmla="*/ 46 h 245"/>
                  <a:gd name="T74" fmla="*/ 0 w 275"/>
                  <a:gd name="T75" fmla="*/ 41 h 245"/>
                  <a:gd name="T76" fmla="*/ 1 w 275"/>
                  <a:gd name="T77" fmla="*/ 38 h 245"/>
                  <a:gd name="T78" fmla="*/ 43 w 275"/>
                  <a:gd name="T79" fmla="*/ 16 h 245"/>
                  <a:gd name="T80" fmla="*/ 95 w 275"/>
                  <a:gd name="T81" fmla="*/ 4 h 245"/>
                  <a:gd name="T82" fmla="*/ 144 w 275"/>
                  <a:gd name="T83"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5" h="245">
                    <a:moveTo>
                      <a:pt x="144" y="0"/>
                    </a:moveTo>
                    <a:lnTo>
                      <a:pt x="170" y="1"/>
                    </a:lnTo>
                    <a:lnTo>
                      <a:pt x="195" y="4"/>
                    </a:lnTo>
                    <a:lnTo>
                      <a:pt x="218" y="9"/>
                    </a:lnTo>
                    <a:lnTo>
                      <a:pt x="241" y="13"/>
                    </a:lnTo>
                    <a:lnTo>
                      <a:pt x="247" y="16"/>
                    </a:lnTo>
                    <a:lnTo>
                      <a:pt x="253" y="17"/>
                    </a:lnTo>
                    <a:lnTo>
                      <a:pt x="256" y="20"/>
                    </a:lnTo>
                    <a:lnTo>
                      <a:pt x="262" y="22"/>
                    </a:lnTo>
                    <a:lnTo>
                      <a:pt x="267" y="29"/>
                    </a:lnTo>
                    <a:lnTo>
                      <a:pt x="272" y="35"/>
                    </a:lnTo>
                    <a:lnTo>
                      <a:pt x="275" y="43"/>
                    </a:lnTo>
                    <a:lnTo>
                      <a:pt x="273" y="51"/>
                    </a:lnTo>
                    <a:lnTo>
                      <a:pt x="270" y="58"/>
                    </a:lnTo>
                    <a:lnTo>
                      <a:pt x="254" y="70"/>
                    </a:lnTo>
                    <a:lnTo>
                      <a:pt x="236" y="80"/>
                    </a:lnTo>
                    <a:lnTo>
                      <a:pt x="216" y="88"/>
                    </a:lnTo>
                    <a:lnTo>
                      <a:pt x="188" y="93"/>
                    </a:lnTo>
                    <a:lnTo>
                      <a:pt x="158" y="94"/>
                    </a:lnTo>
                    <a:lnTo>
                      <a:pt x="130" y="92"/>
                    </a:lnTo>
                    <a:lnTo>
                      <a:pt x="127" y="79"/>
                    </a:lnTo>
                    <a:lnTo>
                      <a:pt x="123" y="68"/>
                    </a:lnTo>
                    <a:lnTo>
                      <a:pt x="116" y="59"/>
                    </a:lnTo>
                    <a:lnTo>
                      <a:pt x="115" y="56"/>
                    </a:lnTo>
                    <a:lnTo>
                      <a:pt x="114" y="54"/>
                    </a:lnTo>
                    <a:lnTo>
                      <a:pt x="111" y="53"/>
                    </a:lnTo>
                    <a:lnTo>
                      <a:pt x="109" y="51"/>
                    </a:lnTo>
                    <a:lnTo>
                      <a:pt x="106" y="50"/>
                    </a:lnTo>
                    <a:lnTo>
                      <a:pt x="103" y="49"/>
                    </a:lnTo>
                    <a:lnTo>
                      <a:pt x="99" y="47"/>
                    </a:lnTo>
                    <a:lnTo>
                      <a:pt x="95" y="47"/>
                    </a:lnTo>
                    <a:lnTo>
                      <a:pt x="90" y="47"/>
                    </a:lnTo>
                    <a:lnTo>
                      <a:pt x="86" y="47"/>
                    </a:lnTo>
                    <a:lnTo>
                      <a:pt x="84" y="60"/>
                    </a:lnTo>
                    <a:lnTo>
                      <a:pt x="82" y="75"/>
                    </a:lnTo>
                    <a:lnTo>
                      <a:pt x="84" y="89"/>
                    </a:lnTo>
                    <a:lnTo>
                      <a:pt x="84" y="90"/>
                    </a:lnTo>
                    <a:lnTo>
                      <a:pt x="85" y="89"/>
                    </a:lnTo>
                    <a:lnTo>
                      <a:pt x="85" y="89"/>
                    </a:lnTo>
                    <a:lnTo>
                      <a:pt x="85" y="90"/>
                    </a:lnTo>
                    <a:lnTo>
                      <a:pt x="92" y="70"/>
                    </a:lnTo>
                    <a:lnTo>
                      <a:pt x="98" y="53"/>
                    </a:lnTo>
                    <a:lnTo>
                      <a:pt x="101" y="53"/>
                    </a:lnTo>
                    <a:lnTo>
                      <a:pt x="102" y="54"/>
                    </a:lnTo>
                    <a:lnTo>
                      <a:pt x="103" y="55"/>
                    </a:lnTo>
                    <a:lnTo>
                      <a:pt x="105" y="58"/>
                    </a:lnTo>
                    <a:lnTo>
                      <a:pt x="115" y="79"/>
                    </a:lnTo>
                    <a:lnTo>
                      <a:pt x="122" y="104"/>
                    </a:lnTo>
                    <a:lnTo>
                      <a:pt x="128" y="130"/>
                    </a:lnTo>
                    <a:lnTo>
                      <a:pt x="136" y="153"/>
                    </a:lnTo>
                    <a:lnTo>
                      <a:pt x="148" y="174"/>
                    </a:lnTo>
                    <a:lnTo>
                      <a:pt x="162" y="191"/>
                    </a:lnTo>
                    <a:lnTo>
                      <a:pt x="181" y="211"/>
                    </a:lnTo>
                    <a:lnTo>
                      <a:pt x="182" y="214"/>
                    </a:lnTo>
                    <a:lnTo>
                      <a:pt x="182" y="215"/>
                    </a:lnTo>
                    <a:lnTo>
                      <a:pt x="182" y="217"/>
                    </a:lnTo>
                    <a:lnTo>
                      <a:pt x="157" y="231"/>
                    </a:lnTo>
                    <a:lnTo>
                      <a:pt x="131" y="244"/>
                    </a:lnTo>
                    <a:lnTo>
                      <a:pt x="130" y="244"/>
                    </a:lnTo>
                    <a:lnTo>
                      <a:pt x="127" y="245"/>
                    </a:lnTo>
                    <a:lnTo>
                      <a:pt x="126" y="244"/>
                    </a:lnTo>
                    <a:lnTo>
                      <a:pt x="116" y="238"/>
                    </a:lnTo>
                    <a:lnTo>
                      <a:pt x="109" y="231"/>
                    </a:lnTo>
                    <a:lnTo>
                      <a:pt x="101" y="221"/>
                    </a:lnTo>
                    <a:lnTo>
                      <a:pt x="84" y="204"/>
                    </a:lnTo>
                    <a:lnTo>
                      <a:pt x="67" y="186"/>
                    </a:lnTo>
                    <a:lnTo>
                      <a:pt x="51" y="166"/>
                    </a:lnTo>
                    <a:lnTo>
                      <a:pt x="38" y="144"/>
                    </a:lnTo>
                    <a:lnTo>
                      <a:pt x="24" y="117"/>
                    </a:lnTo>
                    <a:lnTo>
                      <a:pt x="9" y="90"/>
                    </a:lnTo>
                    <a:lnTo>
                      <a:pt x="5" y="71"/>
                    </a:lnTo>
                    <a:lnTo>
                      <a:pt x="4" y="49"/>
                    </a:lnTo>
                    <a:lnTo>
                      <a:pt x="3" y="47"/>
                    </a:lnTo>
                    <a:lnTo>
                      <a:pt x="3" y="46"/>
                    </a:lnTo>
                    <a:lnTo>
                      <a:pt x="1" y="43"/>
                    </a:lnTo>
                    <a:lnTo>
                      <a:pt x="0" y="41"/>
                    </a:lnTo>
                    <a:lnTo>
                      <a:pt x="0" y="39"/>
                    </a:lnTo>
                    <a:lnTo>
                      <a:pt x="1" y="38"/>
                    </a:lnTo>
                    <a:lnTo>
                      <a:pt x="21" y="25"/>
                    </a:lnTo>
                    <a:lnTo>
                      <a:pt x="43" y="16"/>
                    </a:lnTo>
                    <a:lnTo>
                      <a:pt x="68" y="9"/>
                    </a:lnTo>
                    <a:lnTo>
                      <a:pt x="95" y="4"/>
                    </a:lnTo>
                    <a:lnTo>
                      <a:pt x="119" y="1"/>
                    </a:lnTo>
                    <a:lnTo>
                      <a:pt x="1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14"/>
              <p:cNvSpPr>
                <a:spLocks/>
              </p:cNvSpPr>
              <p:nvPr/>
            </p:nvSpPr>
            <p:spPr bwMode="auto">
              <a:xfrm>
                <a:off x="5942013" y="1304925"/>
                <a:ext cx="642938" cy="333375"/>
              </a:xfrm>
              <a:custGeom>
                <a:avLst/>
                <a:gdLst>
                  <a:gd name="T0" fmla="*/ 401 w 405"/>
                  <a:gd name="T1" fmla="*/ 0 h 210"/>
                  <a:gd name="T2" fmla="*/ 403 w 405"/>
                  <a:gd name="T3" fmla="*/ 0 h 210"/>
                  <a:gd name="T4" fmla="*/ 405 w 405"/>
                  <a:gd name="T5" fmla="*/ 1 h 210"/>
                  <a:gd name="T6" fmla="*/ 393 w 405"/>
                  <a:gd name="T7" fmla="*/ 22 h 210"/>
                  <a:gd name="T8" fmla="*/ 369 w 405"/>
                  <a:gd name="T9" fmla="*/ 52 h 210"/>
                  <a:gd name="T10" fmla="*/ 338 w 405"/>
                  <a:gd name="T11" fmla="*/ 94 h 210"/>
                  <a:gd name="T12" fmla="*/ 297 w 405"/>
                  <a:gd name="T13" fmla="*/ 132 h 210"/>
                  <a:gd name="T14" fmla="*/ 247 w 405"/>
                  <a:gd name="T15" fmla="*/ 166 h 210"/>
                  <a:gd name="T16" fmla="*/ 204 w 405"/>
                  <a:gd name="T17" fmla="*/ 189 h 210"/>
                  <a:gd name="T18" fmla="*/ 151 w 405"/>
                  <a:gd name="T19" fmla="*/ 200 h 210"/>
                  <a:gd name="T20" fmla="*/ 70 w 405"/>
                  <a:gd name="T21" fmla="*/ 210 h 210"/>
                  <a:gd name="T22" fmla="*/ 17 w 405"/>
                  <a:gd name="T23" fmla="*/ 206 h 210"/>
                  <a:gd name="T24" fmla="*/ 4 w 405"/>
                  <a:gd name="T25" fmla="*/ 203 h 210"/>
                  <a:gd name="T26" fmla="*/ 4 w 405"/>
                  <a:gd name="T27" fmla="*/ 199 h 210"/>
                  <a:gd name="T28" fmla="*/ 1 w 405"/>
                  <a:gd name="T29" fmla="*/ 177 h 210"/>
                  <a:gd name="T30" fmla="*/ 1 w 405"/>
                  <a:gd name="T31" fmla="*/ 136 h 210"/>
                  <a:gd name="T32" fmla="*/ 5 w 405"/>
                  <a:gd name="T33" fmla="*/ 114 h 210"/>
                  <a:gd name="T34" fmla="*/ 15 w 405"/>
                  <a:gd name="T35" fmla="*/ 117 h 210"/>
                  <a:gd name="T36" fmla="*/ 21 w 405"/>
                  <a:gd name="T37" fmla="*/ 121 h 210"/>
                  <a:gd name="T38" fmla="*/ 51 w 405"/>
                  <a:gd name="T39" fmla="*/ 136 h 210"/>
                  <a:gd name="T40" fmla="*/ 72 w 405"/>
                  <a:gd name="T41" fmla="*/ 140 h 210"/>
                  <a:gd name="T42" fmla="*/ 72 w 405"/>
                  <a:gd name="T43" fmla="*/ 138 h 210"/>
                  <a:gd name="T44" fmla="*/ 70 w 405"/>
                  <a:gd name="T45" fmla="*/ 111 h 210"/>
                  <a:gd name="T46" fmla="*/ 67 w 405"/>
                  <a:gd name="T47" fmla="*/ 85 h 210"/>
                  <a:gd name="T48" fmla="*/ 71 w 405"/>
                  <a:gd name="T49" fmla="*/ 85 h 210"/>
                  <a:gd name="T50" fmla="*/ 75 w 405"/>
                  <a:gd name="T51" fmla="*/ 87 h 210"/>
                  <a:gd name="T52" fmla="*/ 128 w 405"/>
                  <a:gd name="T53" fmla="*/ 85 h 210"/>
                  <a:gd name="T54" fmla="*/ 186 w 405"/>
                  <a:gd name="T55" fmla="*/ 73 h 210"/>
                  <a:gd name="T56" fmla="*/ 245 w 405"/>
                  <a:gd name="T57" fmla="*/ 55 h 210"/>
                  <a:gd name="T58" fmla="*/ 253 w 405"/>
                  <a:gd name="T59" fmla="*/ 79 h 210"/>
                  <a:gd name="T60" fmla="*/ 253 w 405"/>
                  <a:gd name="T61" fmla="*/ 109 h 210"/>
                  <a:gd name="T62" fmla="*/ 247 w 405"/>
                  <a:gd name="T63" fmla="*/ 141 h 210"/>
                  <a:gd name="T64" fmla="*/ 292 w 405"/>
                  <a:gd name="T65" fmla="*/ 109 h 210"/>
                  <a:gd name="T66" fmla="*/ 323 w 405"/>
                  <a:gd name="T67" fmla="*/ 60 h 210"/>
                  <a:gd name="T68" fmla="*/ 334 w 405"/>
                  <a:gd name="T69" fmla="*/ 24 h 210"/>
                  <a:gd name="T70" fmla="*/ 336 w 405"/>
                  <a:gd name="T71" fmla="*/ 22 h 210"/>
                  <a:gd name="T72" fmla="*/ 339 w 405"/>
                  <a:gd name="T73" fmla="*/ 22 h 210"/>
                  <a:gd name="T74" fmla="*/ 399 w 405"/>
                  <a:gd name="T75"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5" h="210">
                    <a:moveTo>
                      <a:pt x="399" y="0"/>
                    </a:moveTo>
                    <a:lnTo>
                      <a:pt x="401" y="0"/>
                    </a:lnTo>
                    <a:lnTo>
                      <a:pt x="402" y="0"/>
                    </a:lnTo>
                    <a:lnTo>
                      <a:pt x="403" y="0"/>
                    </a:lnTo>
                    <a:lnTo>
                      <a:pt x="405" y="0"/>
                    </a:lnTo>
                    <a:lnTo>
                      <a:pt x="405" y="1"/>
                    </a:lnTo>
                    <a:lnTo>
                      <a:pt x="399" y="13"/>
                    </a:lnTo>
                    <a:lnTo>
                      <a:pt x="393" y="22"/>
                    </a:lnTo>
                    <a:lnTo>
                      <a:pt x="385" y="32"/>
                    </a:lnTo>
                    <a:lnTo>
                      <a:pt x="369" y="52"/>
                    </a:lnTo>
                    <a:lnTo>
                      <a:pt x="353" y="73"/>
                    </a:lnTo>
                    <a:lnTo>
                      <a:pt x="338" y="94"/>
                    </a:lnTo>
                    <a:lnTo>
                      <a:pt x="319" y="113"/>
                    </a:lnTo>
                    <a:lnTo>
                      <a:pt x="297" y="132"/>
                    </a:lnTo>
                    <a:lnTo>
                      <a:pt x="272" y="149"/>
                    </a:lnTo>
                    <a:lnTo>
                      <a:pt x="247" y="166"/>
                    </a:lnTo>
                    <a:lnTo>
                      <a:pt x="227" y="178"/>
                    </a:lnTo>
                    <a:lnTo>
                      <a:pt x="204" y="189"/>
                    </a:lnTo>
                    <a:lnTo>
                      <a:pt x="178" y="195"/>
                    </a:lnTo>
                    <a:lnTo>
                      <a:pt x="151" y="200"/>
                    </a:lnTo>
                    <a:lnTo>
                      <a:pt x="111" y="207"/>
                    </a:lnTo>
                    <a:lnTo>
                      <a:pt x="70" y="210"/>
                    </a:lnTo>
                    <a:lnTo>
                      <a:pt x="26" y="208"/>
                    </a:lnTo>
                    <a:lnTo>
                      <a:pt x="17" y="206"/>
                    </a:lnTo>
                    <a:lnTo>
                      <a:pt x="5" y="204"/>
                    </a:lnTo>
                    <a:lnTo>
                      <a:pt x="4" y="203"/>
                    </a:lnTo>
                    <a:lnTo>
                      <a:pt x="4" y="202"/>
                    </a:lnTo>
                    <a:lnTo>
                      <a:pt x="4" y="199"/>
                    </a:lnTo>
                    <a:lnTo>
                      <a:pt x="3" y="198"/>
                    </a:lnTo>
                    <a:lnTo>
                      <a:pt x="1" y="177"/>
                    </a:lnTo>
                    <a:lnTo>
                      <a:pt x="0" y="157"/>
                    </a:lnTo>
                    <a:lnTo>
                      <a:pt x="1" y="136"/>
                    </a:lnTo>
                    <a:lnTo>
                      <a:pt x="3" y="124"/>
                    </a:lnTo>
                    <a:lnTo>
                      <a:pt x="5" y="114"/>
                    </a:lnTo>
                    <a:lnTo>
                      <a:pt x="11" y="114"/>
                    </a:lnTo>
                    <a:lnTo>
                      <a:pt x="15" y="117"/>
                    </a:lnTo>
                    <a:lnTo>
                      <a:pt x="17" y="118"/>
                    </a:lnTo>
                    <a:lnTo>
                      <a:pt x="21" y="121"/>
                    </a:lnTo>
                    <a:lnTo>
                      <a:pt x="34" y="130"/>
                    </a:lnTo>
                    <a:lnTo>
                      <a:pt x="51" y="136"/>
                    </a:lnTo>
                    <a:lnTo>
                      <a:pt x="71" y="140"/>
                    </a:lnTo>
                    <a:lnTo>
                      <a:pt x="72" y="140"/>
                    </a:lnTo>
                    <a:lnTo>
                      <a:pt x="72" y="139"/>
                    </a:lnTo>
                    <a:lnTo>
                      <a:pt x="72" y="138"/>
                    </a:lnTo>
                    <a:lnTo>
                      <a:pt x="72" y="136"/>
                    </a:lnTo>
                    <a:lnTo>
                      <a:pt x="70" y="111"/>
                    </a:lnTo>
                    <a:lnTo>
                      <a:pt x="66" y="87"/>
                    </a:lnTo>
                    <a:lnTo>
                      <a:pt x="67" y="85"/>
                    </a:lnTo>
                    <a:lnTo>
                      <a:pt x="68" y="85"/>
                    </a:lnTo>
                    <a:lnTo>
                      <a:pt x="71" y="85"/>
                    </a:lnTo>
                    <a:lnTo>
                      <a:pt x="73" y="85"/>
                    </a:lnTo>
                    <a:lnTo>
                      <a:pt x="75" y="87"/>
                    </a:lnTo>
                    <a:lnTo>
                      <a:pt x="102" y="88"/>
                    </a:lnTo>
                    <a:lnTo>
                      <a:pt x="128" y="85"/>
                    </a:lnTo>
                    <a:lnTo>
                      <a:pt x="155" y="80"/>
                    </a:lnTo>
                    <a:lnTo>
                      <a:pt x="186" y="73"/>
                    </a:lnTo>
                    <a:lnTo>
                      <a:pt x="216" y="64"/>
                    </a:lnTo>
                    <a:lnTo>
                      <a:pt x="245" y="55"/>
                    </a:lnTo>
                    <a:lnTo>
                      <a:pt x="250" y="66"/>
                    </a:lnTo>
                    <a:lnTo>
                      <a:pt x="253" y="79"/>
                    </a:lnTo>
                    <a:lnTo>
                      <a:pt x="253" y="92"/>
                    </a:lnTo>
                    <a:lnTo>
                      <a:pt x="253" y="109"/>
                    </a:lnTo>
                    <a:lnTo>
                      <a:pt x="250" y="126"/>
                    </a:lnTo>
                    <a:lnTo>
                      <a:pt x="247" y="141"/>
                    </a:lnTo>
                    <a:lnTo>
                      <a:pt x="272" y="127"/>
                    </a:lnTo>
                    <a:lnTo>
                      <a:pt x="292" y="109"/>
                    </a:lnTo>
                    <a:lnTo>
                      <a:pt x="309" y="85"/>
                    </a:lnTo>
                    <a:lnTo>
                      <a:pt x="323" y="60"/>
                    </a:lnTo>
                    <a:lnTo>
                      <a:pt x="329" y="42"/>
                    </a:lnTo>
                    <a:lnTo>
                      <a:pt x="334" y="24"/>
                    </a:lnTo>
                    <a:lnTo>
                      <a:pt x="335" y="22"/>
                    </a:lnTo>
                    <a:lnTo>
                      <a:pt x="336" y="22"/>
                    </a:lnTo>
                    <a:lnTo>
                      <a:pt x="338" y="22"/>
                    </a:lnTo>
                    <a:lnTo>
                      <a:pt x="339" y="22"/>
                    </a:lnTo>
                    <a:lnTo>
                      <a:pt x="369" y="12"/>
                    </a:lnTo>
                    <a:lnTo>
                      <a:pt x="39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5"/>
              <p:cNvSpPr>
                <a:spLocks/>
              </p:cNvSpPr>
              <p:nvPr/>
            </p:nvSpPr>
            <p:spPr bwMode="auto">
              <a:xfrm>
                <a:off x="6858001" y="488950"/>
                <a:ext cx="577850" cy="234950"/>
              </a:xfrm>
              <a:custGeom>
                <a:avLst/>
                <a:gdLst>
                  <a:gd name="T0" fmla="*/ 71 w 364"/>
                  <a:gd name="T1" fmla="*/ 0 h 148"/>
                  <a:gd name="T2" fmla="*/ 117 w 364"/>
                  <a:gd name="T3" fmla="*/ 15 h 148"/>
                  <a:gd name="T4" fmla="*/ 173 w 364"/>
                  <a:gd name="T5" fmla="*/ 10 h 148"/>
                  <a:gd name="T6" fmla="*/ 232 w 364"/>
                  <a:gd name="T7" fmla="*/ 26 h 148"/>
                  <a:gd name="T8" fmla="*/ 276 w 364"/>
                  <a:gd name="T9" fmla="*/ 57 h 148"/>
                  <a:gd name="T10" fmla="*/ 312 w 364"/>
                  <a:gd name="T11" fmla="*/ 76 h 148"/>
                  <a:gd name="T12" fmla="*/ 343 w 364"/>
                  <a:gd name="T13" fmla="*/ 90 h 148"/>
                  <a:gd name="T14" fmla="*/ 364 w 364"/>
                  <a:gd name="T15" fmla="*/ 104 h 148"/>
                  <a:gd name="T16" fmla="*/ 364 w 364"/>
                  <a:gd name="T17" fmla="*/ 108 h 148"/>
                  <a:gd name="T18" fmla="*/ 361 w 364"/>
                  <a:gd name="T19" fmla="*/ 111 h 148"/>
                  <a:gd name="T20" fmla="*/ 331 w 364"/>
                  <a:gd name="T21" fmla="*/ 107 h 148"/>
                  <a:gd name="T22" fmla="*/ 340 w 364"/>
                  <a:gd name="T23" fmla="*/ 129 h 148"/>
                  <a:gd name="T24" fmla="*/ 339 w 364"/>
                  <a:gd name="T25" fmla="*/ 132 h 148"/>
                  <a:gd name="T26" fmla="*/ 335 w 364"/>
                  <a:gd name="T27" fmla="*/ 132 h 148"/>
                  <a:gd name="T28" fmla="*/ 327 w 364"/>
                  <a:gd name="T29" fmla="*/ 127 h 148"/>
                  <a:gd name="T30" fmla="*/ 318 w 364"/>
                  <a:gd name="T31" fmla="*/ 123 h 148"/>
                  <a:gd name="T32" fmla="*/ 312 w 364"/>
                  <a:gd name="T33" fmla="*/ 146 h 148"/>
                  <a:gd name="T34" fmla="*/ 310 w 364"/>
                  <a:gd name="T35" fmla="*/ 148 h 148"/>
                  <a:gd name="T36" fmla="*/ 309 w 364"/>
                  <a:gd name="T37" fmla="*/ 148 h 148"/>
                  <a:gd name="T38" fmla="*/ 270 w 364"/>
                  <a:gd name="T39" fmla="*/ 129 h 148"/>
                  <a:gd name="T40" fmla="*/ 251 w 364"/>
                  <a:gd name="T41" fmla="*/ 93 h 148"/>
                  <a:gd name="T42" fmla="*/ 221 w 364"/>
                  <a:gd name="T43" fmla="*/ 68 h 148"/>
                  <a:gd name="T44" fmla="*/ 212 w 364"/>
                  <a:gd name="T45" fmla="*/ 65 h 148"/>
                  <a:gd name="T46" fmla="*/ 203 w 364"/>
                  <a:gd name="T47" fmla="*/ 61 h 148"/>
                  <a:gd name="T48" fmla="*/ 231 w 364"/>
                  <a:gd name="T49" fmla="*/ 81 h 148"/>
                  <a:gd name="T50" fmla="*/ 251 w 364"/>
                  <a:gd name="T51" fmla="*/ 107 h 148"/>
                  <a:gd name="T52" fmla="*/ 257 w 364"/>
                  <a:gd name="T53" fmla="*/ 131 h 148"/>
                  <a:gd name="T54" fmla="*/ 254 w 364"/>
                  <a:gd name="T55" fmla="*/ 137 h 148"/>
                  <a:gd name="T56" fmla="*/ 204 w 364"/>
                  <a:gd name="T57" fmla="*/ 124 h 148"/>
                  <a:gd name="T58" fmla="*/ 114 w 364"/>
                  <a:gd name="T59" fmla="*/ 93 h 148"/>
                  <a:gd name="T60" fmla="*/ 109 w 364"/>
                  <a:gd name="T61" fmla="*/ 95 h 148"/>
                  <a:gd name="T62" fmla="*/ 105 w 364"/>
                  <a:gd name="T63" fmla="*/ 99 h 148"/>
                  <a:gd name="T64" fmla="*/ 87 w 364"/>
                  <a:gd name="T65" fmla="*/ 106 h 148"/>
                  <a:gd name="T66" fmla="*/ 51 w 364"/>
                  <a:gd name="T67" fmla="*/ 104 h 148"/>
                  <a:gd name="T68" fmla="*/ 22 w 364"/>
                  <a:gd name="T69" fmla="*/ 93 h 148"/>
                  <a:gd name="T70" fmla="*/ 13 w 364"/>
                  <a:gd name="T71" fmla="*/ 86 h 148"/>
                  <a:gd name="T72" fmla="*/ 11 w 364"/>
                  <a:gd name="T73" fmla="*/ 81 h 148"/>
                  <a:gd name="T74" fmla="*/ 9 w 364"/>
                  <a:gd name="T75" fmla="*/ 77 h 148"/>
                  <a:gd name="T76" fmla="*/ 5 w 364"/>
                  <a:gd name="T77" fmla="*/ 72 h 148"/>
                  <a:gd name="T78" fmla="*/ 2 w 364"/>
                  <a:gd name="T79" fmla="*/ 60 h 148"/>
                  <a:gd name="T80" fmla="*/ 3 w 364"/>
                  <a:gd name="T81" fmla="*/ 34 h 148"/>
                  <a:gd name="T82" fmla="*/ 16 w 364"/>
                  <a:gd name="T83" fmla="*/ 15 h 148"/>
                  <a:gd name="T84" fmla="*/ 29 w 364"/>
                  <a:gd name="T85" fmla="*/ 5 h 148"/>
                  <a:gd name="T86" fmla="*/ 37 w 364"/>
                  <a:gd name="T87"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4" h="148">
                    <a:moveTo>
                      <a:pt x="42" y="0"/>
                    </a:moveTo>
                    <a:lnTo>
                      <a:pt x="71" y="0"/>
                    </a:lnTo>
                    <a:lnTo>
                      <a:pt x="97" y="6"/>
                    </a:lnTo>
                    <a:lnTo>
                      <a:pt x="117" y="15"/>
                    </a:lnTo>
                    <a:lnTo>
                      <a:pt x="145" y="13"/>
                    </a:lnTo>
                    <a:lnTo>
                      <a:pt x="173" y="10"/>
                    </a:lnTo>
                    <a:lnTo>
                      <a:pt x="204" y="15"/>
                    </a:lnTo>
                    <a:lnTo>
                      <a:pt x="232" y="26"/>
                    </a:lnTo>
                    <a:lnTo>
                      <a:pt x="255" y="40"/>
                    </a:lnTo>
                    <a:lnTo>
                      <a:pt x="276" y="57"/>
                    </a:lnTo>
                    <a:lnTo>
                      <a:pt x="293" y="68"/>
                    </a:lnTo>
                    <a:lnTo>
                      <a:pt x="312" y="76"/>
                    </a:lnTo>
                    <a:lnTo>
                      <a:pt x="331" y="83"/>
                    </a:lnTo>
                    <a:lnTo>
                      <a:pt x="343" y="90"/>
                    </a:lnTo>
                    <a:lnTo>
                      <a:pt x="355" y="97"/>
                    </a:lnTo>
                    <a:lnTo>
                      <a:pt x="364" y="104"/>
                    </a:lnTo>
                    <a:lnTo>
                      <a:pt x="364" y="107"/>
                    </a:lnTo>
                    <a:lnTo>
                      <a:pt x="364" y="108"/>
                    </a:lnTo>
                    <a:lnTo>
                      <a:pt x="363" y="110"/>
                    </a:lnTo>
                    <a:lnTo>
                      <a:pt x="361" y="111"/>
                    </a:lnTo>
                    <a:lnTo>
                      <a:pt x="348" y="107"/>
                    </a:lnTo>
                    <a:lnTo>
                      <a:pt x="331" y="107"/>
                    </a:lnTo>
                    <a:lnTo>
                      <a:pt x="337" y="116"/>
                    </a:lnTo>
                    <a:lnTo>
                      <a:pt x="340" y="129"/>
                    </a:lnTo>
                    <a:lnTo>
                      <a:pt x="339" y="131"/>
                    </a:lnTo>
                    <a:lnTo>
                      <a:pt x="339" y="132"/>
                    </a:lnTo>
                    <a:lnTo>
                      <a:pt x="338" y="132"/>
                    </a:lnTo>
                    <a:lnTo>
                      <a:pt x="335" y="132"/>
                    </a:lnTo>
                    <a:lnTo>
                      <a:pt x="333" y="129"/>
                    </a:lnTo>
                    <a:lnTo>
                      <a:pt x="327" y="127"/>
                    </a:lnTo>
                    <a:lnTo>
                      <a:pt x="323" y="124"/>
                    </a:lnTo>
                    <a:lnTo>
                      <a:pt x="318" y="123"/>
                    </a:lnTo>
                    <a:lnTo>
                      <a:pt x="313" y="134"/>
                    </a:lnTo>
                    <a:lnTo>
                      <a:pt x="312" y="146"/>
                    </a:lnTo>
                    <a:lnTo>
                      <a:pt x="310" y="148"/>
                    </a:lnTo>
                    <a:lnTo>
                      <a:pt x="310" y="148"/>
                    </a:lnTo>
                    <a:lnTo>
                      <a:pt x="309" y="148"/>
                    </a:lnTo>
                    <a:lnTo>
                      <a:pt x="309" y="148"/>
                    </a:lnTo>
                    <a:lnTo>
                      <a:pt x="289" y="137"/>
                    </a:lnTo>
                    <a:lnTo>
                      <a:pt x="270" y="129"/>
                    </a:lnTo>
                    <a:lnTo>
                      <a:pt x="263" y="110"/>
                    </a:lnTo>
                    <a:lnTo>
                      <a:pt x="251" y="93"/>
                    </a:lnTo>
                    <a:lnTo>
                      <a:pt x="237" y="79"/>
                    </a:lnTo>
                    <a:lnTo>
                      <a:pt x="221" y="68"/>
                    </a:lnTo>
                    <a:lnTo>
                      <a:pt x="216" y="66"/>
                    </a:lnTo>
                    <a:lnTo>
                      <a:pt x="212" y="65"/>
                    </a:lnTo>
                    <a:lnTo>
                      <a:pt x="208" y="62"/>
                    </a:lnTo>
                    <a:lnTo>
                      <a:pt x="203" y="61"/>
                    </a:lnTo>
                    <a:lnTo>
                      <a:pt x="217" y="70"/>
                    </a:lnTo>
                    <a:lnTo>
                      <a:pt x="231" y="81"/>
                    </a:lnTo>
                    <a:lnTo>
                      <a:pt x="242" y="93"/>
                    </a:lnTo>
                    <a:lnTo>
                      <a:pt x="251" y="107"/>
                    </a:lnTo>
                    <a:lnTo>
                      <a:pt x="257" y="125"/>
                    </a:lnTo>
                    <a:lnTo>
                      <a:pt x="257" y="131"/>
                    </a:lnTo>
                    <a:lnTo>
                      <a:pt x="255" y="134"/>
                    </a:lnTo>
                    <a:lnTo>
                      <a:pt x="254" y="137"/>
                    </a:lnTo>
                    <a:lnTo>
                      <a:pt x="250" y="140"/>
                    </a:lnTo>
                    <a:lnTo>
                      <a:pt x="204" y="124"/>
                    </a:lnTo>
                    <a:lnTo>
                      <a:pt x="160" y="110"/>
                    </a:lnTo>
                    <a:lnTo>
                      <a:pt x="114" y="93"/>
                    </a:lnTo>
                    <a:lnTo>
                      <a:pt x="111" y="94"/>
                    </a:lnTo>
                    <a:lnTo>
                      <a:pt x="109" y="95"/>
                    </a:lnTo>
                    <a:lnTo>
                      <a:pt x="108" y="98"/>
                    </a:lnTo>
                    <a:lnTo>
                      <a:pt x="105" y="99"/>
                    </a:lnTo>
                    <a:lnTo>
                      <a:pt x="102" y="100"/>
                    </a:lnTo>
                    <a:lnTo>
                      <a:pt x="87" y="106"/>
                    </a:lnTo>
                    <a:lnTo>
                      <a:pt x="68" y="107"/>
                    </a:lnTo>
                    <a:lnTo>
                      <a:pt x="51" y="104"/>
                    </a:lnTo>
                    <a:lnTo>
                      <a:pt x="34" y="99"/>
                    </a:lnTo>
                    <a:lnTo>
                      <a:pt x="22" y="93"/>
                    </a:lnTo>
                    <a:lnTo>
                      <a:pt x="17" y="89"/>
                    </a:lnTo>
                    <a:lnTo>
                      <a:pt x="13" y="86"/>
                    </a:lnTo>
                    <a:lnTo>
                      <a:pt x="9" y="82"/>
                    </a:lnTo>
                    <a:lnTo>
                      <a:pt x="11" y="81"/>
                    </a:lnTo>
                    <a:lnTo>
                      <a:pt x="11" y="78"/>
                    </a:lnTo>
                    <a:lnTo>
                      <a:pt x="9" y="77"/>
                    </a:lnTo>
                    <a:lnTo>
                      <a:pt x="8" y="76"/>
                    </a:lnTo>
                    <a:lnTo>
                      <a:pt x="5" y="72"/>
                    </a:lnTo>
                    <a:lnTo>
                      <a:pt x="3" y="65"/>
                    </a:lnTo>
                    <a:lnTo>
                      <a:pt x="2" y="60"/>
                    </a:lnTo>
                    <a:lnTo>
                      <a:pt x="0" y="45"/>
                    </a:lnTo>
                    <a:lnTo>
                      <a:pt x="3" y="34"/>
                    </a:lnTo>
                    <a:lnTo>
                      <a:pt x="9" y="23"/>
                    </a:lnTo>
                    <a:lnTo>
                      <a:pt x="16" y="15"/>
                    </a:lnTo>
                    <a:lnTo>
                      <a:pt x="25" y="7"/>
                    </a:lnTo>
                    <a:lnTo>
                      <a:pt x="29" y="5"/>
                    </a:lnTo>
                    <a:lnTo>
                      <a:pt x="33" y="2"/>
                    </a:lnTo>
                    <a:lnTo>
                      <a:pt x="37" y="0"/>
                    </a:lnTo>
                    <a:lnTo>
                      <a:pt x="4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16"/>
              <p:cNvSpPr>
                <a:spLocks/>
              </p:cNvSpPr>
              <p:nvPr/>
            </p:nvSpPr>
            <p:spPr bwMode="auto">
              <a:xfrm>
                <a:off x="7373938" y="669925"/>
                <a:ext cx="207963" cy="431800"/>
              </a:xfrm>
              <a:custGeom>
                <a:avLst/>
                <a:gdLst>
                  <a:gd name="T0" fmla="*/ 43 w 131"/>
                  <a:gd name="T1" fmla="*/ 1 h 272"/>
                  <a:gd name="T2" fmla="*/ 78 w 131"/>
                  <a:gd name="T3" fmla="*/ 15 h 272"/>
                  <a:gd name="T4" fmla="*/ 101 w 131"/>
                  <a:gd name="T5" fmla="*/ 34 h 272"/>
                  <a:gd name="T6" fmla="*/ 114 w 131"/>
                  <a:gd name="T7" fmla="*/ 57 h 272"/>
                  <a:gd name="T8" fmla="*/ 116 w 131"/>
                  <a:gd name="T9" fmla="*/ 106 h 272"/>
                  <a:gd name="T10" fmla="*/ 121 w 131"/>
                  <a:gd name="T11" fmla="*/ 174 h 272"/>
                  <a:gd name="T12" fmla="*/ 128 w 131"/>
                  <a:gd name="T13" fmla="*/ 225 h 272"/>
                  <a:gd name="T14" fmla="*/ 121 w 131"/>
                  <a:gd name="T15" fmla="*/ 230 h 272"/>
                  <a:gd name="T16" fmla="*/ 106 w 131"/>
                  <a:gd name="T17" fmla="*/ 244 h 272"/>
                  <a:gd name="T18" fmla="*/ 78 w 131"/>
                  <a:gd name="T19" fmla="*/ 264 h 272"/>
                  <a:gd name="T20" fmla="*/ 76 w 131"/>
                  <a:gd name="T21" fmla="*/ 269 h 272"/>
                  <a:gd name="T22" fmla="*/ 67 w 131"/>
                  <a:gd name="T23" fmla="*/ 264 h 272"/>
                  <a:gd name="T24" fmla="*/ 57 w 131"/>
                  <a:gd name="T25" fmla="*/ 246 h 272"/>
                  <a:gd name="T26" fmla="*/ 57 w 131"/>
                  <a:gd name="T27" fmla="*/ 240 h 272"/>
                  <a:gd name="T28" fmla="*/ 60 w 131"/>
                  <a:gd name="T29" fmla="*/ 235 h 272"/>
                  <a:gd name="T30" fmla="*/ 67 w 131"/>
                  <a:gd name="T31" fmla="*/ 204 h 272"/>
                  <a:gd name="T32" fmla="*/ 65 w 131"/>
                  <a:gd name="T33" fmla="*/ 167 h 272"/>
                  <a:gd name="T34" fmla="*/ 52 w 131"/>
                  <a:gd name="T35" fmla="*/ 134 h 272"/>
                  <a:gd name="T36" fmla="*/ 26 w 131"/>
                  <a:gd name="T37" fmla="*/ 108 h 272"/>
                  <a:gd name="T38" fmla="*/ 8 w 131"/>
                  <a:gd name="T39" fmla="*/ 81 h 272"/>
                  <a:gd name="T40" fmla="*/ 1 w 131"/>
                  <a:gd name="T41" fmla="*/ 40 h 272"/>
                  <a:gd name="T42" fmla="*/ 1 w 131"/>
                  <a:gd name="T43" fmla="*/ 30 h 272"/>
                  <a:gd name="T44" fmla="*/ 0 w 131"/>
                  <a:gd name="T45" fmla="*/ 23 h 272"/>
                  <a:gd name="T46" fmla="*/ 2 w 131"/>
                  <a:gd name="T47" fmla="*/ 22 h 272"/>
                  <a:gd name="T48" fmla="*/ 12 w 131"/>
                  <a:gd name="T49" fmla="*/ 31 h 272"/>
                  <a:gd name="T50" fmla="*/ 29 w 131"/>
                  <a:gd name="T51" fmla="*/ 51 h 272"/>
                  <a:gd name="T52" fmla="*/ 35 w 131"/>
                  <a:gd name="T53" fmla="*/ 53 h 272"/>
                  <a:gd name="T54" fmla="*/ 36 w 131"/>
                  <a:gd name="T55" fmla="*/ 35 h 272"/>
                  <a:gd name="T56" fmla="*/ 21 w 131"/>
                  <a:gd name="T57" fmla="*/ 7 h 272"/>
                  <a:gd name="T58" fmla="*/ 18 w 131"/>
                  <a:gd name="T59" fmla="*/ 3 h 272"/>
                  <a:gd name="T60" fmla="*/ 18 w 131"/>
                  <a:gd name="T61" fmla="*/ 1 h 272"/>
                  <a:gd name="T62" fmla="*/ 19 w 131"/>
                  <a:gd name="T63"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 h="272">
                    <a:moveTo>
                      <a:pt x="19" y="0"/>
                    </a:moveTo>
                    <a:lnTo>
                      <a:pt x="43" y="1"/>
                    </a:lnTo>
                    <a:lnTo>
                      <a:pt x="61" y="6"/>
                    </a:lnTo>
                    <a:lnTo>
                      <a:pt x="78" y="15"/>
                    </a:lnTo>
                    <a:lnTo>
                      <a:pt x="91" y="26"/>
                    </a:lnTo>
                    <a:lnTo>
                      <a:pt x="101" y="34"/>
                    </a:lnTo>
                    <a:lnTo>
                      <a:pt x="108" y="44"/>
                    </a:lnTo>
                    <a:lnTo>
                      <a:pt x="114" y="57"/>
                    </a:lnTo>
                    <a:lnTo>
                      <a:pt x="114" y="72"/>
                    </a:lnTo>
                    <a:lnTo>
                      <a:pt x="116" y="106"/>
                    </a:lnTo>
                    <a:lnTo>
                      <a:pt x="119" y="140"/>
                    </a:lnTo>
                    <a:lnTo>
                      <a:pt x="121" y="174"/>
                    </a:lnTo>
                    <a:lnTo>
                      <a:pt x="131" y="221"/>
                    </a:lnTo>
                    <a:lnTo>
                      <a:pt x="128" y="225"/>
                    </a:lnTo>
                    <a:lnTo>
                      <a:pt x="124" y="227"/>
                    </a:lnTo>
                    <a:lnTo>
                      <a:pt x="121" y="230"/>
                    </a:lnTo>
                    <a:lnTo>
                      <a:pt x="118" y="233"/>
                    </a:lnTo>
                    <a:lnTo>
                      <a:pt x="106" y="244"/>
                    </a:lnTo>
                    <a:lnTo>
                      <a:pt x="91" y="255"/>
                    </a:lnTo>
                    <a:lnTo>
                      <a:pt x="78" y="264"/>
                    </a:lnTo>
                    <a:lnTo>
                      <a:pt x="77" y="267"/>
                    </a:lnTo>
                    <a:lnTo>
                      <a:pt x="76" y="269"/>
                    </a:lnTo>
                    <a:lnTo>
                      <a:pt x="74" y="272"/>
                    </a:lnTo>
                    <a:lnTo>
                      <a:pt x="67" y="264"/>
                    </a:lnTo>
                    <a:lnTo>
                      <a:pt x="60" y="256"/>
                    </a:lnTo>
                    <a:lnTo>
                      <a:pt x="57" y="246"/>
                    </a:lnTo>
                    <a:lnTo>
                      <a:pt x="57" y="243"/>
                    </a:lnTo>
                    <a:lnTo>
                      <a:pt x="57" y="240"/>
                    </a:lnTo>
                    <a:lnTo>
                      <a:pt x="59" y="238"/>
                    </a:lnTo>
                    <a:lnTo>
                      <a:pt x="60" y="235"/>
                    </a:lnTo>
                    <a:lnTo>
                      <a:pt x="64" y="221"/>
                    </a:lnTo>
                    <a:lnTo>
                      <a:pt x="67" y="204"/>
                    </a:lnTo>
                    <a:lnTo>
                      <a:pt x="68" y="184"/>
                    </a:lnTo>
                    <a:lnTo>
                      <a:pt x="65" y="167"/>
                    </a:lnTo>
                    <a:lnTo>
                      <a:pt x="61" y="151"/>
                    </a:lnTo>
                    <a:lnTo>
                      <a:pt x="52" y="134"/>
                    </a:lnTo>
                    <a:lnTo>
                      <a:pt x="39" y="121"/>
                    </a:lnTo>
                    <a:lnTo>
                      <a:pt x="26" y="108"/>
                    </a:lnTo>
                    <a:lnTo>
                      <a:pt x="15" y="95"/>
                    </a:lnTo>
                    <a:lnTo>
                      <a:pt x="8" y="81"/>
                    </a:lnTo>
                    <a:lnTo>
                      <a:pt x="2" y="62"/>
                    </a:lnTo>
                    <a:lnTo>
                      <a:pt x="1" y="40"/>
                    </a:lnTo>
                    <a:lnTo>
                      <a:pt x="1" y="35"/>
                    </a:lnTo>
                    <a:lnTo>
                      <a:pt x="1" y="30"/>
                    </a:lnTo>
                    <a:lnTo>
                      <a:pt x="0" y="24"/>
                    </a:lnTo>
                    <a:lnTo>
                      <a:pt x="0" y="23"/>
                    </a:lnTo>
                    <a:lnTo>
                      <a:pt x="1" y="22"/>
                    </a:lnTo>
                    <a:lnTo>
                      <a:pt x="2" y="22"/>
                    </a:lnTo>
                    <a:lnTo>
                      <a:pt x="5" y="22"/>
                    </a:lnTo>
                    <a:lnTo>
                      <a:pt x="12" y="31"/>
                    </a:lnTo>
                    <a:lnTo>
                      <a:pt x="19" y="41"/>
                    </a:lnTo>
                    <a:lnTo>
                      <a:pt x="29" y="51"/>
                    </a:lnTo>
                    <a:lnTo>
                      <a:pt x="31" y="52"/>
                    </a:lnTo>
                    <a:lnTo>
                      <a:pt x="35" y="53"/>
                    </a:lnTo>
                    <a:lnTo>
                      <a:pt x="40" y="53"/>
                    </a:lnTo>
                    <a:lnTo>
                      <a:pt x="36" y="35"/>
                    </a:lnTo>
                    <a:lnTo>
                      <a:pt x="29" y="20"/>
                    </a:lnTo>
                    <a:lnTo>
                      <a:pt x="21" y="7"/>
                    </a:lnTo>
                    <a:lnTo>
                      <a:pt x="19" y="6"/>
                    </a:lnTo>
                    <a:lnTo>
                      <a:pt x="18" y="3"/>
                    </a:lnTo>
                    <a:lnTo>
                      <a:pt x="18" y="2"/>
                    </a:lnTo>
                    <a:lnTo>
                      <a:pt x="18" y="1"/>
                    </a:lnTo>
                    <a:lnTo>
                      <a:pt x="19" y="0"/>
                    </a:lnTo>
                    <a:lnTo>
                      <a:pt x="1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17"/>
              <p:cNvSpPr>
                <a:spLocks/>
              </p:cNvSpPr>
              <p:nvPr/>
            </p:nvSpPr>
            <p:spPr bwMode="auto">
              <a:xfrm>
                <a:off x="6183313" y="377825"/>
                <a:ext cx="411163" cy="161925"/>
              </a:xfrm>
              <a:custGeom>
                <a:avLst/>
                <a:gdLst>
                  <a:gd name="T0" fmla="*/ 132 w 259"/>
                  <a:gd name="T1" fmla="*/ 0 h 102"/>
                  <a:gd name="T2" fmla="*/ 174 w 259"/>
                  <a:gd name="T3" fmla="*/ 0 h 102"/>
                  <a:gd name="T4" fmla="*/ 215 w 259"/>
                  <a:gd name="T5" fmla="*/ 2 h 102"/>
                  <a:gd name="T6" fmla="*/ 254 w 259"/>
                  <a:gd name="T7" fmla="*/ 7 h 102"/>
                  <a:gd name="T8" fmla="*/ 256 w 259"/>
                  <a:gd name="T9" fmla="*/ 8 h 102"/>
                  <a:gd name="T10" fmla="*/ 259 w 259"/>
                  <a:gd name="T11" fmla="*/ 9 h 102"/>
                  <a:gd name="T12" fmla="*/ 259 w 259"/>
                  <a:gd name="T13" fmla="*/ 12 h 102"/>
                  <a:gd name="T14" fmla="*/ 258 w 259"/>
                  <a:gd name="T15" fmla="*/ 13 h 102"/>
                  <a:gd name="T16" fmla="*/ 256 w 259"/>
                  <a:gd name="T17" fmla="*/ 15 h 102"/>
                  <a:gd name="T18" fmla="*/ 236 w 259"/>
                  <a:gd name="T19" fmla="*/ 29 h 102"/>
                  <a:gd name="T20" fmla="*/ 217 w 259"/>
                  <a:gd name="T21" fmla="*/ 49 h 102"/>
                  <a:gd name="T22" fmla="*/ 203 w 259"/>
                  <a:gd name="T23" fmla="*/ 70 h 102"/>
                  <a:gd name="T24" fmla="*/ 195 w 259"/>
                  <a:gd name="T25" fmla="*/ 83 h 102"/>
                  <a:gd name="T26" fmla="*/ 186 w 259"/>
                  <a:gd name="T27" fmla="*/ 97 h 102"/>
                  <a:gd name="T28" fmla="*/ 170 w 259"/>
                  <a:gd name="T29" fmla="*/ 96 h 102"/>
                  <a:gd name="T30" fmla="*/ 154 w 259"/>
                  <a:gd name="T31" fmla="*/ 95 h 102"/>
                  <a:gd name="T32" fmla="*/ 38 w 259"/>
                  <a:gd name="T33" fmla="*/ 102 h 102"/>
                  <a:gd name="T34" fmla="*/ 22 w 259"/>
                  <a:gd name="T35" fmla="*/ 85 h 102"/>
                  <a:gd name="T36" fmla="*/ 8 w 259"/>
                  <a:gd name="T37" fmla="*/ 67 h 102"/>
                  <a:gd name="T38" fmla="*/ 8 w 259"/>
                  <a:gd name="T39" fmla="*/ 67 h 102"/>
                  <a:gd name="T40" fmla="*/ 7 w 259"/>
                  <a:gd name="T41" fmla="*/ 67 h 102"/>
                  <a:gd name="T42" fmla="*/ 7 w 259"/>
                  <a:gd name="T43" fmla="*/ 67 h 102"/>
                  <a:gd name="T44" fmla="*/ 5 w 259"/>
                  <a:gd name="T45" fmla="*/ 67 h 102"/>
                  <a:gd name="T46" fmla="*/ 5 w 259"/>
                  <a:gd name="T47" fmla="*/ 66 h 102"/>
                  <a:gd name="T48" fmla="*/ 5 w 259"/>
                  <a:gd name="T49" fmla="*/ 64 h 102"/>
                  <a:gd name="T50" fmla="*/ 5 w 259"/>
                  <a:gd name="T51" fmla="*/ 64 h 102"/>
                  <a:gd name="T52" fmla="*/ 4 w 259"/>
                  <a:gd name="T53" fmla="*/ 64 h 102"/>
                  <a:gd name="T54" fmla="*/ 4 w 259"/>
                  <a:gd name="T55" fmla="*/ 64 h 102"/>
                  <a:gd name="T56" fmla="*/ 3 w 259"/>
                  <a:gd name="T57" fmla="*/ 63 h 102"/>
                  <a:gd name="T58" fmla="*/ 0 w 259"/>
                  <a:gd name="T59" fmla="*/ 62 h 102"/>
                  <a:gd name="T60" fmla="*/ 0 w 259"/>
                  <a:gd name="T61" fmla="*/ 60 h 102"/>
                  <a:gd name="T62" fmla="*/ 0 w 259"/>
                  <a:gd name="T63" fmla="*/ 59 h 102"/>
                  <a:gd name="T64" fmla="*/ 30 w 259"/>
                  <a:gd name="T65" fmla="*/ 33 h 102"/>
                  <a:gd name="T66" fmla="*/ 64 w 259"/>
                  <a:gd name="T67" fmla="*/ 9 h 102"/>
                  <a:gd name="T68" fmla="*/ 94 w 259"/>
                  <a:gd name="T69" fmla="*/ 3 h 102"/>
                  <a:gd name="T70" fmla="*/ 127 w 259"/>
                  <a:gd name="T71" fmla="*/ 0 h 102"/>
                  <a:gd name="T72" fmla="*/ 128 w 259"/>
                  <a:gd name="T73" fmla="*/ 0 h 102"/>
                  <a:gd name="T74" fmla="*/ 130 w 259"/>
                  <a:gd name="T75" fmla="*/ 0 h 102"/>
                  <a:gd name="T76" fmla="*/ 132 w 259"/>
                  <a:gd name="T7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 h="102">
                    <a:moveTo>
                      <a:pt x="132" y="0"/>
                    </a:moveTo>
                    <a:lnTo>
                      <a:pt x="174" y="0"/>
                    </a:lnTo>
                    <a:lnTo>
                      <a:pt x="215" y="2"/>
                    </a:lnTo>
                    <a:lnTo>
                      <a:pt x="254" y="7"/>
                    </a:lnTo>
                    <a:lnTo>
                      <a:pt x="256" y="8"/>
                    </a:lnTo>
                    <a:lnTo>
                      <a:pt x="259" y="9"/>
                    </a:lnTo>
                    <a:lnTo>
                      <a:pt x="259" y="12"/>
                    </a:lnTo>
                    <a:lnTo>
                      <a:pt x="258" y="13"/>
                    </a:lnTo>
                    <a:lnTo>
                      <a:pt x="256" y="15"/>
                    </a:lnTo>
                    <a:lnTo>
                      <a:pt x="236" y="29"/>
                    </a:lnTo>
                    <a:lnTo>
                      <a:pt x="217" y="49"/>
                    </a:lnTo>
                    <a:lnTo>
                      <a:pt x="203" y="70"/>
                    </a:lnTo>
                    <a:lnTo>
                      <a:pt x="195" y="83"/>
                    </a:lnTo>
                    <a:lnTo>
                      <a:pt x="186" y="97"/>
                    </a:lnTo>
                    <a:lnTo>
                      <a:pt x="170" y="96"/>
                    </a:lnTo>
                    <a:lnTo>
                      <a:pt x="154" y="95"/>
                    </a:lnTo>
                    <a:lnTo>
                      <a:pt x="38" y="102"/>
                    </a:lnTo>
                    <a:lnTo>
                      <a:pt x="22" y="85"/>
                    </a:lnTo>
                    <a:lnTo>
                      <a:pt x="8" y="67"/>
                    </a:lnTo>
                    <a:lnTo>
                      <a:pt x="8" y="67"/>
                    </a:lnTo>
                    <a:lnTo>
                      <a:pt x="7" y="67"/>
                    </a:lnTo>
                    <a:lnTo>
                      <a:pt x="7" y="67"/>
                    </a:lnTo>
                    <a:lnTo>
                      <a:pt x="5" y="67"/>
                    </a:lnTo>
                    <a:lnTo>
                      <a:pt x="5" y="66"/>
                    </a:lnTo>
                    <a:lnTo>
                      <a:pt x="5" y="64"/>
                    </a:lnTo>
                    <a:lnTo>
                      <a:pt x="5" y="64"/>
                    </a:lnTo>
                    <a:lnTo>
                      <a:pt x="4" y="64"/>
                    </a:lnTo>
                    <a:lnTo>
                      <a:pt x="4" y="64"/>
                    </a:lnTo>
                    <a:lnTo>
                      <a:pt x="3" y="63"/>
                    </a:lnTo>
                    <a:lnTo>
                      <a:pt x="0" y="62"/>
                    </a:lnTo>
                    <a:lnTo>
                      <a:pt x="0" y="60"/>
                    </a:lnTo>
                    <a:lnTo>
                      <a:pt x="0" y="59"/>
                    </a:lnTo>
                    <a:lnTo>
                      <a:pt x="30" y="33"/>
                    </a:lnTo>
                    <a:lnTo>
                      <a:pt x="64" y="9"/>
                    </a:lnTo>
                    <a:lnTo>
                      <a:pt x="94" y="3"/>
                    </a:lnTo>
                    <a:lnTo>
                      <a:pt x="127" y="0"/>
                    </a:lnTo>
                    <a:lnTo>
                      <a:pt x="128" y="0"/>
                    </a:lnTo>
                    <a:lnTo>
                      <a:pt x="130" y="0"/>
                    </a:lnTo>
                    <a:lnTo>
                      <a:pt x="1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18"/>
              <p:cNvSpPr>
                <a:spLocks/>
              </p:cNvSpPr>
              <p:nvPr/>
            </p:nvSpPr>
            <p:spPr bwMode="auto">
              <a:xfrm>
                <a:off x="6376988" y="1438275"/>
                <a:ext cx="309563" cy="268288"/>
              </a:xfrm>
              <a:custGeom>
                <a:avLst/>
                <a:gdLst>
                  <a:gd name="T0" fmla="*/ 96 w 195"/>
                  <a:gd name="T1" fmla="*/ 1 h 169"/>
                  <a:gd name="T2" fmla="*/ 98 w 195"/>
                  <a:gd name="T3" fmla="*/ 0 h 169"/>
                  <a:gd name="T4" fmla="*/ 100 w 195"/>
                  <a:gd name="T5" fmla="*/ 0 h 169"/>
                  <a:gd name="T6" fmla="*/ 102 w 195"/>
                  <a:gd name="T7" fmla="*/ 1 h 169"/>
                  <a:gd name="T8" fmla="*/ 104 w 195"/>
                  <a:gd name="T9" fmla="*/ 3 h 169"/>
                  <a:gd name="T10" fmla="*/ 103 w 195"/>
                  <a:gd name="T11" fmla="*/ 4 h 169"/>
                  <a:gd name="T12" fmla="*/ 103 w 195"/>
                  <a:gd name="T13" fmla="*/ 5 h 169"/>
                  <a:gd name="T14" fmla="*/ 103 w 195"/>
                  <a:gd name="T15" fmla="*/ 6 h 169"/>
                  <a:gd name="T16" fmla="*/ 123 w 195"/>
                  <a:gd name="T17" fmla="*/ 23 h 169"/>
                  <a:gd name="T18" fmla="*/ 144 w 195"/>
                  <a:gd name="T19" fmla="*/ 39 h 169"/>
                  <a:gd name="T20" fmla="*/ 167 w 195"/>
                  <a:gd name="T21" fmla="*/ 52 h 169"/>
                  <a:gd name="T22" fmla="*/ 195 w 195"/>
                  <a:gd name="T23" fmla="*/ 61 h 169"/>
                  <a:gd name="T24" fmla="*/ 168 w 195"/>
                  <a:gd name="T25" fmla="*/ 97 h 169"/>
                  <a:gd name="T26" fmla="*/ 140 w 195"/>
                  <a:gd name="T27" fmla="*/ 129 h 169"/>
                  <a:gd name="T28" fmla="*/ 108 w 195"/>
                  <a:gd name="T29" fmla="*/ 158 h 169"/>
                  <a:gd name="T30" fmla="*/ 106 w 195"/>
                  <a:gd name="T31" fmla="*/ 161 h 169"/>
                  <a:gd name="T32" fmla="*/ 103 w 195"/>
                  <a:gd name="T33" fmla="*/ 164 h 169"/>
                  <a:gd name="T34" fmla="*/ 100 w 195"/>
                  <a:gd name="T35" fmla="*/ 165 h 169"/>
                  <a:gd name="T36" fmla="*/ 96 w 195"/>
                  <a:gd name="T37" fmla="*/ 167 h 169"/>
                  <a:gd name="T38" fmla="*/ 91 w 195"/>
                  <a:gd name="T39" fmla="*/ 169 h 169"/>
                  <a:gd name="T40" fmla="*/ 62 w 195"/>
                  <a:gd name="T41" fmla="*/ 152 h 169"/>
                  <a:gd name="T42" fmla="*/ 39 w 195"/>
                  <a:gd name="T43" fmla="*/ 132 h 169"/>
                  <a:gd name="T44" fmla="*/ 18 w 195"/>
                  <a:gd name="T45" fmla="*/ 107 h 169"/>
                  <a:gd name="T46" fmla="*/ 0 w 195"/>
                  <a:gd name="T47" fmla="*/ 80 h 169"/>
                  <a:gd name="T48" fmla="*/ 0 w 195"/>
                  <a:gd name="T49" fmla="*/ 76 h 169"/>
                  <a:gd name="T50" fmla="*/ 1 w 195"/>
                  <a:gd name="T51" fmla="*/ 73 h 169"/>
                  <a:gd name="T52" fmla="*/ 2 w 195"/>
                  <a:gd name="T53" fmla="*/ 71 h 169"/>
                  <a:gd name="T54" fmla="*/ 5 w 195"/>
                  <a:gd name="T55" fmla="*/ 69 h 169"/>
                  <a:gd name="T56" fmla="*/ 6 w 195"/>
                  <a:gd name="T57" fmla="*/ 68 h 169"/>
                  <a:gd name="T58" fmla="*/ 34 w 195"/>
                  <a:gd name="T59" fmla="*/ 48 h 169"/>
                  <a:gd name="T60" fmla="*/ 61 w 195"/>
                  <a:gd name="T61" fmla="*/ 26 h 169"/>
                  <a:gd name="T62" fmla="*/ 89 w 195"/>
                  <a:gd name="T63" fmla="*/ 6 h 169"/>
                  <a:gd name="T64" fmla="*/ 90 w 195"/>
                  <a:gd name="T65" fmla="*/ 5 h 169"/>
                  <a:gd name="T66" fmla="*/ 93 w 195"/>
                  <a:gd name="T67" fmla="*/ 4 h 169"/>
                  <a:gd name="T68" fmla="*/ 94 w 195"/>
                  <a:gd name="T69" fmla="*/ 3 h 169"/>
                  <a:gd name="T70" fmla="*/ 96 w 195"/>
                  <a:gd name="T71" fmla="*/ 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5" h="169">
                    <a:moveTo>
                      <a:pt x="96" y="1"/>
                    </a:moveTo>
                    <a:lnTo>
                      <a:pt x="98" y="0"/>
                    </a:lnTo>
                    <a:lnTo>
                      <a:pt x="100" y="0"/>
                    </a:lnTo>
                    <a:lnTo>
                      <a:pt x="102" y="1"/>
                    </a:lnTo>
                    <a:lnTo>
                      <a:pt x="104" y="3"/>
                    </a:lnTo>
                    <a:lnTo>
                      <a:pt x="103" y="4"/>
                    </a:lnTo>
                    <a:lnTo>
                      <a:pt x="103" y="5"/>
                    </a:lnTo>
                    <a:lnTo>
                      <a:pt x="103" y="6"/>
                    </a:lnTo>
                    <a:lnTo>
                      <a:pt x="123" y="23"/>
                    </a:lnTo>
                    <a:lnTo>
                      <a:pt x="144" y="39"/>
                    </a:lnTo>
                    <a:lnTo>
                      <a:pt x="167" y="52"/>
                    </a:lnTo>
                    <a:lnTo>
                      <a:pt x="195" y="61"/>
                    </a:lnTo>
                    <a:lnTo>
                      <a:pt x="168" y="97"/>
                    </a:lnTo>
                    <a:lnTo>
                      <a:pt x="140" y="129"/>
                    </a:lnTo>
                    <a:lnTo>
                      <a:pt x="108" y="158"/>
                    </a:lnTo>
                    <a:lnTo>
                      <a:pt x="106" y="161"/>
                    </a:lnTo>
                    <a:lnTo>
                      <a:pt x="103" y="164"/>
                    </a:lnTo>
                    <a:lnTo>
                      <a:pt x="100" y="165"/>
                    </a:lnTo>
                    <a:lnTo>
                      <a:pt x="96" y="167"/>
                    </a:lnTo>
                    <a:lnTo>
                      <a:pt x="91" y="169"/>
                    </a:lnTo>
                    <a:lnTo>
                      <a:pt x="62" y="152"/>
                    </a:lnTo>
                    <a:lnTo>
                      <a:pt x="39" y="132"/>
                    </a:lnTo>
                    <a:lnTo>
                      <a:pt x="18" y="107"/>
                    </a:lnTo>
                    <a:lnTo>
                      <a:pt x="0" y="80"/>
                    </a:lnTo>
                    <a:lnTo>
                      <a:pt x="0" y="76"/>
                    </a:lnTo>
                    <a:lnTo>
                      <a:pt x="1" y="73"/>
                    </a:lnTo>
                    <a:lnTo>
                      <a:pt x="2" y="71"/>
                    </a:lnTo>
                    <a:lnTo>
                      <a:pt x="5" y="69"/>
                    </a:lnTo>
                    <a:lnTo>
                      <a:pt x="6" y="68"/>
                    </a:lnTo>
                    <a:lnTo>
                      <a:pt x="34" y="48"/>
                    </a:lnTo>
                    <a:lnTo>
                      <a:pt x="61" y="26"/>
                    </a:lnTo>
                    <a:lnTo>
                      <a:pt x="89" y="6"/>
                    </a:lnTo>
                    <a:lnTo>
                      <a:pt x="90" y="5"/>
                    </a:lnTo>
                    <a:lnTo>
                      <a:pt x="93" y="4"/>
                    </a:lnTo>
                    <a:lnTo>
                      <a:pt x="94" y="3"/>
                    </a:lnTo>
                    <a:lnTo>
                      <a:pt x="96"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9"/>
              <p:cNvSpPr>
                <a:spLocks/>
              </p:cNvSpPr>
              <p:nvPr/>
            </p:nvSpPr>
            <p:spPr bwMode="auto">
              <a:xfrm>
                <a:off x="7234238" y="327025"/>
                <a:ext cx="336550" cy="390525"/>
              </a:xfrm>
              <a:custGeom>
                <a:avLst/>
                <a:gdLst>
                  <a:gd name="T0" fmla="*/ 4 w 212"/>
                  <a:gd name="T1" fmla="*/ 0 h 246"/>
                  <a:gd name="T2" fmla="*/ 7 w 212"/>
                  <a:gd name="T3" fmla="*/ 0 h 246"/>
                  <a:gd name="T4" fmla="*/ 18 w 212"/>
                  <a:gd name="T5" fmla="*/ 19 h 246"/>
                  <a:gd name="T6" fmla="*/ 28 w 212"/>
                  <a:gd name="T7" fmla="*/ 30 h 246"/>
                  <a:gd name="T8" fmla="*/ 33 w 212"/>
                  <a:gd name="T9" fmla="*/ 32 h 246"/>
                  <a:gd name="T10" fmla="*/ 62 w 212"/>
                  <a:gd name="T11" fmla="*/ 44 h 246"/>
                  <a:gd name="T12" fmla="*/ 101 w 212"/>
                  <a:gd name="T13" fmla="*/ 52 h 246"/>
                  <a:gd name="T14" fmla="*/ 139 w 212"/>
                  <a:gd name="T15" fmla="*/ 68 h 246"/>
                  <a:gd name="T16" fmla="*/ 168 w 212"/>
                  <a:gd name="T17" fmla="*/ 95 h 246"/>
                  <a:gd name="T18" fmla="*/ 177 w 212"/>
                  <a:gd name="T19" fmla="*/ 115 h 246"/>
                  <a:gd name="T20" fmla="*/ 182 w 212"/>
                  <a:gd name="T21" fmla="*/ 117 h 246"/>
                  <a:gd name="T22" fmla="*/ 186 w 212"/>
                  <a:gd name="T23" fmla="*/ 123 h 246"/>
                  <a:gd name="T24" fmla="*/ 203 w 212"/>
                  <a:gd name="T25" fmla="*/ 162 h 246"/>
                  <a:gd name="T26" fmla="*/ 212 w 212"/>
                  <a:gd name="T27" fmla="*/ 208 h 246"/>
                  <a:gd name="T28" fmla="*/ 211 w 212"/>
                  <a:gd name="T29" fmla="*/ 240 h 246"/>
                  <a:gd name="T30" fmla="*/ 208 w 212"/>
                  <a:gd name="T31" fmla="*/ 246 h 246"/>
                  <a:gd name="T32" fmla="*/ 206 w 212"/>
                  <a:gd name="T33" fmla="*/ 246 h 246"/>
                  <a:gd name="T34" fmla="*/ 185 w 212"/>
                  <a:gd name="T35" fmla="*/ 225 h 246"/>
                  <a:gd name="T36" fmla="*/ 134 w 212"/>
                  <a:gd name="T37" fmla="*/ 193 h 246"/>
                  <a:gd name="T38" fmla="*/ 130 w 212"/>
                  <a:gd name="T39" fmla="*/ 191 h 246"/>
                  <a:gd name="T40" fmla="*/ 124 w 212"/>
                  <a:gd name="T41" fmla="*/ 189 h 246"/>
                  <a:gd name="T42" fmla="*/ 118 w 212"/>
                  <a:gd name="T43" fmla="*/ 188 h 246"/>
                  <a:gd name="T44" fmla="*/ 109 w 212"/>
                  <a:gd name="T45" fmla="*/ 184 h 246"/>
                  <a:gd name="T46" fmla="*/ 92 w 212"/>
                  <a:gd name="T47" fmla="*/ 178 h 246"/>
                  <a:gd name="T48" fmla="*/ 69 w 212"/>
                  <a:gd name="T49" fmla="*/ 171 h 246"/>
                  <a:gd name="T50" fmla="*/ 69 w 212"/>
                  <a:gd name="T51" fmla="*/ 167 h 246"/>
                  <a:gd name="T52" fmla="*/ 71 w 212"/>
                  <a:gd name="T53" fmla="*/ 164 h 246"/>
                  <a:gd name="T54" fmla="*/ 88 w 212"/>
                  <a:gd name="T55" fmla="*/ 147 h 246"/>
                  <a:gd name="T56" fmla="*/ 93 w 212"/>
                  <a:gd name="T57" fmla="*/ 120 h 246"/>
                  <a:gd name="T58" fmla="*/ 85 w 212"/>
                  <a:gd name="T59" fmla="*/ 102 h 246"/>
                  <a:gd name="T60" fmla="*/ 77 w 212"/>
                  <a:gd name="T61" fmla="*/ 94 h 246"/>
                  <a:gd name="T62" fmla="*/ 42 w 212"/>
                  <a:gd name="T63" fmla="*/ 65 h 246"/>
                  <a:gd name="T64" fmla="*/ 13 w 212"/>
                  <a:gd name="T65" fmla="*/ 36 h 246"/>
                  <a:gd name="T66" fmla="*/ 0 w 212"/>
                  <a:gd name="T67" fmla="*/ 6 h 246"/>
                  <a:gd name="T68" fmla="*/ 0 w 212"/>
                  <a:gd name="T69" fmla="*/ 2 h 246"/>
                  <a:gd name="T70" fmla="*/ 3 w 212"/>
                  <a:gd name="T71"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2" h="246">
                    <a:moveTo>
                      <a:pt x="3" y="0"/>
                    </a:moveTo>
                    <a:lnTo>
                      <a:pt x="4" y="0"/>
                    </a:lnTo>
                    <a:lnTo>
                      <a:pt x="5" y="0"/>
                    </a:lnTo>
                    <a:lnTo>
                      <a:pt x="7" y="0"/>
                    </a:lnTo>
                    <a:lnTo>
                      <a:pt x="12" y="10"/>
                    </a:lnTo>
                    <a:lnTo>
                      <a:pt x="18" y="19"/>
                    </a:lnTo>
                    <a:lnTo>
                      <a:pt x="25" y="28"/>
                    </a:lnTo>
                    <a:lnTo>
                      <a:pt x="28" y="30"/>
                    </a:lnTo>
                    <a:lnTo>
                      <a:pt x="30" y="31"/>
                    </a:lnTo>
                    <a:lnTo>
                      <a:pt x="33" y="32"/>
                    </a:lnTo>
                    <a:lnTo>
                      <a:pt x="46" y="39"/>
                    </a:lnTo>
                    <a:lnTo>
                      <a:pt x="62" y="44"/>
                    </a:lnTo>
                    <a:lnTo>
                      <a:pt x="79" y="48"/>
                    </a:lnTo>
                    <a:lnTo>
                      <a:pt x="101" y="52"/>
                    </a:lnTo>
                    <a:lnTo>
                      <a:pt x="120" y="58"/>
                    </a:lnTo>
                    <a:lnTo>
                      <a:pt x="139" y="68"/>
                    </a:lnTo>
                    <a:lnTo>
                      <a:pt x="155" y="79"/>
                    </a:lnTo>
                    <a:lnTo>
                      <a:pt x="168" y="95"/>
                    </a:lnTo>
                    <a:lnTo>
                      <a:pt x="173" y="104"/>
                    </a:lnTo>
                    <a:lnTo>
                      <a:pt x="177" y="115"/>
                    </a:lnTo>
                    <a:lnTo>
                      <a:pt x="179" y="116"/>
                    </a:lnTo>
                    <a:lnTo>
                      <a:pt x="182" y="117"/>
                    </a:lnTo>
                    <a:lnTo>
                      <a:pt x="185" y="120"/>
                    </a:lnTo>
                    <a:lnTo>
                      <a:pt x="186" y="123"/>
                    </a:lnTo>
                    <a:lnTo>
                      <a:pt x="195" y="141"/>
                    </a:lnTo>
                    <a:lnTo>
                      <a:pt x="203" y="162"/>
                    </a:lnTo>
                    <a:lnTo>
                      <a:pt x="209" y="184"/>
                    </a:lnTo>
                    <a:lnTo>
                      <a:pt x="212" y="208"/>
                    </a:lnTo>
                    <a:lnTo>
                      <a:pt x="212" y="234"/>
                    </a:lnTo>
                    <a:lnTo>
                      <a:pt x="211" y="240"/>
                    </a:lnTo>
                    <a:lnTo>
                      <a:pt x="209" y="246"/>
                    </a:lnTo>
                    <a:lnTo>
                      <a:pt x="208" y="246"/>
                    </a:lnTo>
                    <a:lnTo>
                      <a:pt x="207" y="246"/>
                    </a:lnTo>
                    <a:lnTo>
                      <a:pt x="206" y="246"/>
                    </a:lnTo>
                    <a:lnTo>
                      <a:pt x="204" y="246"/>
                    </a:lnTo>
                    <a:lnTo>
                      <a:pt x="185" y="225"/>
                    </a:lnTo>
                    <a:lnTo>
                      <a:pt x="160" y="208"/>
                    </a:lnTo>
                    <a:lnTo>
                      <a:pt x="134" y="193"/>
                    </a:lnTo>
                    <a:lnTo>
                      <a:pt x="131" y="192"/>
                    </a:lnTo>
                    <a:lnTo>
                      <a:pt x="130" y="191"/>
                    </a:lnTo>
                    <a:lnTo>
                      <a:pt x="127" y="189"/>
                    </a:lnTo>
                    <a:lnTo>
                      <a:pt x="124" y="189"/>
                    </a:lnTo>
                    <a:lnTo>
                      <a:pt x="122" y="191"/>
                    </a:lnTo>
                    <a:lnTo>
                      <a:pt x="118" y="188"/>
                    </a:lnTo>
                    <a:lnTo>
                      <a:pt x="113" y="185"/>
                    </a:lnTo>
                    <a:lnTo>
                      <a:pt x="109" y="184"/>
                    </a:lnTo>
                    <a:lnTo>
                      <a:pt x="105" y="181"/>
                    </a:lnTo>
                    <a:lnTo>
                      <a:pt x="92" y="178"/>
                    </a:lnTo>
                    <a:lnTo>
                      <a:pt x="81" y="174"/>
                    </a:lnTo>
                    <a:lnTo>
                      <a:pt x="69" y="171"/>
                    </a:lnTo>
                    <a:lnTo>
                      <a:pt x="69" y="170"/>
                    </a:lnTo>
                    <a:lnTo>
                      <a:pt x="69" y="167"/>
                    </a:lnTo>
                    <a:lnTo>
                      <a:pt x="69" y="166"/>
                    </a:lnTo>
                    <a:lnTo>
                      <a:pt x="71" y="164"/>
                    </a:lnTo>
                    <a:lnTo>
                      <a:pt x="80" y="158"/>
                    </a:lnTo>
                    <a:lnTo>
                      <a:pt x="88" y="147"/>
                    </a:lnTo>
                    <a:lnTo>
                      <a:pt x="92" y="134"/>
                    </a:lnTo>
                    <a:lnTo>
                      <a:pt x="93" y="120"/>
                    </a:lnTo>
                    <a:lnTo>
                      <a:pt x="88" y="107"/>
                    </a:lnTo>
                    <a:lnTo>
                      <a:pt x="85" y="102"/>
                    </a:lnTo>
                    <a:lnTo>
                      <a:pt x="81" y="98"/>
                    </a:lnTo>
                    <a:lnTo>
                      <a:pt x="77" y="94"/>
                    </a:lnTo>
                    <a:lnTo>
                      <a:pt x="60" y="79"/>
                    </a:lnTo>
                    <a:lnTo>
                      <a:pt x="42" y="65"/>
                    </a:lnTo>
                    <a:lnTo>
                      <a:pt x="25" y="51"/>
                    </a:lnTo>
                    <a:lnTo>
                      <a:pt x="13" y="36"/>
                    </a:lnTo>
                    <a:lnTo>
                      <a:pt x="4" y="19"/>
                    </a:lnTo>
                    <a:lnTo>
                      <a:pt x="0" y="6"/>
                    </a:lnTo>
                    <a:lnTo>
                      <a:pt x="0" y="5"/>
                    </a:lnTo>
                    <a:lnTo>
                      <a:pt x="0" y="2"/>
                    </a:lnTo>
                    <a:lnTo>
                      <a:pt x="1" y="1"/>
                    </a:lnTo>
                    <a:lnTo>
                      <a:pt x="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20"/>
              <p:cNvSpPr>
                <a:spLocks/>
              </p:cNvSpPr>
              <p:nvPr/>
            </p:nvSpPr>
            <p:spPr bwMode="auto">
              <a:xfrm>
                <a:off x="6184901" y="920750"/>
                <a:ext cx="327025" cy="334963"/>
              </a:xfrm>
              <a:custGeom>
                <a:avLst/>
                <a:gdLst>
                  <a:gd name="T0" fmla="*/ 200 w 206"/>
                  <a:gd name="T1" fmla="*/ 0 h 211"/>
                  <a:gd name="T2" fmla="*/ 202 w 206"/>
                  <a:gd name="T3" fmla="*/ 0 h 211"/>
                  <a:gd name="T4" fmla="*/ 203 w 206"/>
                  <a:gd name="T5" fmla="*/ 0 h 211"/>
                  <a:gd name="T6" fmla="*/ 204 w 206"/>
                  <a:gd name="T7" fmla="*/ 1 h 211"/>
                  <a:gd name="T8" fmla="*/ 206 w 206"/>
                  <a:gd name="T9" fmla="*/ 3 h 211"/>
                  <a:gd name="T10" fmla="*/ 204 w 206"/>
                  <a:gd name="T11" fmla="*/ 4 h 211"/>
                  <a:gd name="T12" fmla="*/ 194 w 206"/>
                  <a:gd name="T13" fmla="*/ 20 h 211"/>
                  <a:gd name="T14" fmla="*/ 187 w 206"/>
                  <a:gd name="T15" fmla="*/ 38 h 211"/>
                  <a:gd name="T16" fmla="*/ 183 w 206"/>
                  <a:gd name="T17" fmla="*/ 60 h 211"/>
                  <a:gd name="T18" fmla="*/ 182 w 206"/>
                  <a:gd name="T19" fmla="*/ 84 h 211"/>
                  <a:gd name="T20" fmla="*/ 176 w 206"/>
                  <a:gd name="T21" fmla="*/ 103 h 211"/>
                  <a:gd name="T22" fmla="*/ 168 w 206"/>
                  <a:gd name="T23" fmla="*/ 118 h 211"/>
                  <a:gd name="T24" fmla="*/ 155 w 206"/>
                  <a:gd name="T25" fmla="*/ 130 h 211"/>
                  <a:gd name="T26" fmla="*/ 138 w 206"/>
                  <a:gd name="T27" fmla="*/ 136 h 211"/>
                  <a:gd name="T28" fmla="*/ 132 w 206"/>
                  <a:gd name="T29" fmla="*/ 139 h 211"/>
                  <a:gd name="T30" fmla="*/ 126 w 206"/>
                  <a:gd name="T31" fmla="*/ 141 h 211"/>
                  <a:gd name="T32" fmla="*/ 121 w 206"/>
                  <a:gd name="T33" fmla="*/ 144 h 211"/>
                  <a:gd name="T34" fmla="*/ 111 w 206"/>
                  <a:gd name="T35" fmla="*/ 153 h 211"/>
                  <a:gd name="T36" fmla="*/ 105 w 206"/>
                  <a:gd name="T37" fmla="*/ 165 h 211"/>
                  <a:gd name="T38" fmla="*/ 98 w 206"/>
                  <a:gd name="T39" fmla="*/ 178 h 211"/>
                  <a:gd name="T40" fmla="*/ 80 w 206"/>
                  <a:gd name="T41" fmla="*/ 174 h 211"/>
                  <a:gd name="T42" fmla="*/ 62 w 206"/>
                  <a:gd name="T43" fmla="*/ 177 h 211"/>
                  <a:gd name="T44" fmla="*/ 46 w 206"/>
                  <a:gd name="T45" fmla="*/ 182 h 211"/>
                  <a:gd name="T46" fmla="*/ 25 w 206"/>
                  <a:gd name="T47" fmla="*/ 195 h 211"/>
                  <a:gd name="T48" fmla="*/ 6 w 206"/>
                  <a:gd name="T49" fmla="*/ 211 h 211"/>
                  <a:gd name="T50" fmla="*/ 3 w 206"/>
                  <a:gd name="T51" fmla="*/ 208 h 211"/>
                  <a:gd name="T52" fmla="*/ 2 w 206"/>
                  <a:gd name="T53" fmla="*/ 205 h 211"/>
                  <a:gd name="T54" fmla="*/ 0 w 206"/>
                  <a:gd name="T55" fmla="*/ 203 h 211"/>
                  <a:gd name="T56" fmla="*/ 17 w 206"/>
                  <a:gd name="T57" fmla="*/ 181 h 211"/>
                  <a:gd name="T58" fmla="*/ 32 w 206"/>
                  <a:gd name="T59" fmla="*/ 156 h 211"/>
                  <a:gd name="T60" fmla="*/ 43 w 206"/>
                  <a:gd name="T61" fmla="*/ 128 h 211"/>
                  <a:gd name="T62" fmla="*/ 54 w 206"/>
                  <a:gd name="T63" fmla="*/ 101 h 211"/>
                  <a:gd name="T64" fmla="*/ 66 w 206"/>
                  <a:gd name="T65" fmla="*/ 77 h 211"/>
                  <a:gd name="T66" fmla="*/ 81 w 206"/>
                  <a:gd name="T67" fmla="*/ 59 h 211"/>
                  <a:gd name="T68" fmla="*/ 101 w 206"/>
                  <a:gd name="T69" fmla="*/ 44 h 211"/>
                  <a:gd name="T70" fmla="*/ 130 w 206"/>
                  <a:gd name="T71" fmla="*/ 27 h 211"/>
                  <a:gd name="T72" fmla="*/ 163 w 206"/>
                  <a:gd name="T73" fmla="*/ 13 h 211"/>
                  <a:gd name="T74" fmla="*/ 197 w 206"/>
                  <a:gd name="T75" fmla="*/ 1 h 211"/>
                  <a:gd name="T76" fmla="*/ 198 w 206"/>
                  <a:gd name="T77" fmla="*/ 1 h 211"/>
                  <a:gd name="T78" fmla="*/ 199 w 206"/>
                  <a:gd name="T79" fmla="*/ 0 h 211"/>
                  <a:gd name="T80" fmla="*/ 200 w 206"/>
                  <a:gd name="T81"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6" h="211">
                    <a:moveTo>
                      <a:pt x="200" y="0"/>
                    </a:moveTo>
                    <a:lnTo>
                      <a:pt x="202" y="0"/>
                    </a:lnTo>
                    <a:lnTo>
                      <a:pt x="203" y="0"/>
                    </a:lnTo>
                    <a:lnTo>
                      <a:pt x="204" y="1"/>
                    </a:lnTo>
                    <a:lnTo>
                      <a:pt x="206" y="3"/>
                    </a:lnTo>
                    <a:lnTo>
                      <a:pt x="204" y="4"/>
                    </a:lnTo>
                    <a:lnTo>
                      <a:pt x="194" y="20"/>
                    </a:lnTo>
                    <a:lnTo>
                      <a:pt x="187" y="38"/>
                    </a:lnTo>
                    <a:lnTo>
                      <a:pt x="183" y="60"/>
                    </a:lnTo>
                    <a:lnTo>
                      <a:pt x="182" y="84"/>
                    </a:lnTo>
                    <a:lnTo>
                      <a:pt x="176" y="103"/>
                    </a:lnTo>
                    <a:lnTo>
                      <a:pt x="168" y="118"/>
                    </a:lnTo>
                    <a:lnTo>
                      <a:pt x="155" y="130"/>
                    </a:lnTo>
                    <a:lnTo>
                      <a:pt x="138" y="136"/>
                    </a:lnTo>
                    <a:lnTo>
                      <a:pt x="132" y="139"/>
                    </a:lnTo>
                    <a:lnTo>
                      <a:pt x="126" y="141"/>
                    </a:lnTo>
                    <a:lnTo>
                      <a:pt x="121" y="144"/>
                    </a:lnTo>
                    <a:lnTo>
                      <a:pt x="111" y="153"/>
                    </a:lnTo>
                    <a:lnTo>
                      <a:pt x="105" y="165"/>
                    </a:lnTo>
                    <a:lnTo>
                      <a:pt x="98" y="178"/>
                    </a:lnTo>
                    <a:lnTo>
                      <a:pt x="80" y="174"/>
                    </a:lnTo>
                    <a:lnTo>
                      <a:pt x="62" y="177"/>
                    </a:lnTo>
                    <a:lnTo>
                      <a:pt x="46" y="182"/>
                    </a:lnTo>
                    <a:lnTo>
                      <a:pt x="25" y="195"/>
                    </a:lnTo>
                    <a:lnTo>
                      <a:pt x="6" y="211"/>
                    </a:lnTo>
                    <a:lnTo>
                      <a:pt x="3" y="208"/>
                    </a:lnTo>
                    <a:lnTo>
                      <a:pt x="2" y="205"/>
                    </a:lnTo>
                    <a:lnTo>
                      <a:pt x="0" y="203"/>
                    </a:lnTo>
                    <a:lnTo>
                      <a:pt x="17" y="181"/>
                    </a:lnTo>
                    <a:lnTo>
                      <a:pt x="32" y="156"/>
                    </a:lnTo>
                    <a:lnTo>
                      <a:pt x="43" y="128"/>
                    </a:lnTo>
                    <a:lnTo>
                      <a:pt x="54" y="101"/>
                    </a:lnTo>
                    <a:lnTo>
                      <a:pt x="66" y="77"/>
                    </a:lnTo>
                    <a:lnTo>
                      <a:pt x="81" y="59"/>
                    </a:lnTo>
                    <a:lnTo>
                      <a:pt x="101" y="44"/>
                    </a:lnTo>
                    <a:lnTo>
                      <a:pt x="130" y="27"/>
                    </a:lnTo>
                    <a:lnTo>
                      <a:pt x="163" y="13"/>
                    </a:lnTo>
                    <a:lnTo>
                      <a:pt x="197" y="1"/>
                    </a:lnTo>
                    <a:lnTo>
                      <a:pt x="198" y="1"/>
                    </a:lnTo>
                    <a:lnTo>
                      <a:pt x="199" y="0"/>
                    </a:lnTo>
                    <a:lnTo>
                      <a:pt x="20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21"/>
              <p:cNvSpPr>
                <a:spLocks/>
              </p:cNvSpPr>
              <p:nvPr/>
            </p:nvSpPr>
            <p:spPr bwMode="auto">
              <a:xfrm>
                <a:off x="6548438" y="1238250"/>
                <a:ext cx="273050" cy="266700"/>
              </a:xfrm>
              <a:custGeom>
                <a:avLst/>
                <a:gdLst>
                  <a:gd name="T0" fmla="*/ 64 w 172"/>
                  <a:gd name="T1" fmla="*/ 2 h 168"/>
                  <a:gd name="T2" fmla="*/ 66 w 172"/>
                  <a:gd name="T3" fmla="*/ 0 h 168"/>
                  <a:gd name="T4" fmla="*/ 68 w 172"/>
                  <a:gd name="T5" fmla="*/ 0 h 168"/>
                  <a:gd name="T6" fmla="*/ 70 w 172"/>
                  <a:gd name="T7" fmla="*/ 2 h 168"/>
                  <a:gd name="T8" fmla="*/ 92 w 172"/>
                  <a:gd name="T9" fmla="*/ 16 h 168"/>
                  <a:gd name="T10" fmla="*/ 117 w 172"/>
                  <a:gd name="T11" fmla="*/ 26 h 168"/>
                  <a:gd name="T12" fmla="*/ 146 w 172"/>
                  <a:gd name="T13" fmla="*/ 34 h 168"/>
                  <a:gd name="T14" fmla="*/ 169 w 172"/>
                  <a:gd name="T15" fmla="*/ 39 h 168"/>
                  <a:gd name="T16" fmla="*/ 170 w 172"/>
                  <a:gd name="T17" fmla="*/ 41 h 168"/>
                  <a:gd name="T18" fmla="*/ 172 w 172"/>
                  <a:gd name="T19" fmla="*/ 42 h 168"/>
                  <a:gd name="T20" fmla="*/ 172 w 172"/>
                  <a:gd name="T21" fmla="*/ 45 h 168"/>
                  <a:gd name="T22" fmla="*/ 157 w 172"/>
                  <a:gd name="T23" fmla="*/ 74 h 168"/>
                  <a:gd name="T24" fmla="*/ 140 w 172"/>
                  <a:gd name="T25" fmla="*/ 100 h 168"/>
                  <a:gd name="T26" fmla="*/ 122 w 172"/>
                  <a:gd name="T27" fmla="*/ 123 h 168"/>
                  <a:gd name="T28" fmla="*/ 80 w 172"/>
                  <a:gd name="T29" fmla="*/ 168 h 168"/>
                  <a:gd name="T30" fmla="*/ 54 w 172"/>
                  <a:gd name="T31" fmla="*/ 159 h 168"/>
                  <a:gd name="T32" fmla="*/ 30 w 172"/>
                  <a:gd name="T33" fmla="*/ 147 h 168"/>
                  <a:gd name="T34" fmla="*/ 20 w 172"/>
                  <a:gd name="T35" fmla="*/ 140 h 168"/>
                  <a:gd name="T36" fmla="*/ 11 w 172"/>
                  <a:gd name="T37" fmla="*/ 134 h 168"/>
                  <a:gd name="T38" fmla="*/ 3 w 172"/>
                  <a:gd name="T39" fmla="*/ 126 h 168"/>
                  <a:gd name="T40" fmla="*/ 2 w 172"/>
                  <a:gd name="T41" fmla="*/ 123 h 168"/>
                  <a:gd name="T42" fmla="*/ 0 w 172"/>
                  <a:gd name="T43" fmla="*/ 121 h 168"/>
                  <a:gd name="T44" fmla="*/ 0 w 172"/>
                  <a:gd name="T45" fmla="*/ 118 h 168"/>
                  <a:gd name="T46" fmla="*/ 0 w 172"/>
                  <a:gd name="T47" fmla="*/ 117 h 168"/>
                  <a:gd name="T48" fmla="*/ 41 w 172"/>
                  <a:gd name="T49" fmla="*/ 49 h 168"/>
                  <a:gd name="T50" fmla="*/ 51 w 172"/>
                  <a:gd name="T51" fmla="*/ 25 h 168"/>
                  <a:gd name="T52" fmla="*/ 62 w 172"/>
                  <a:gd name="T53" fmla="*/ 3 h 168"/>
                  <a:gd name="T54" fmla="*/ 63 w 172"/>
                  <a:gd name="T55" fmla="*/ 2 h 168"/>
                  <a:gd name="T56" fmla="*/ 64 w 172"/>
                  <a:gd name="T57" fmla="*/ 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2" h="168">
                    <a:moveTo>
                      <a:pt x="64" y="2"/>
                    </a:moveTo>
                    <a:lnTo>
                      <a:pt x="66" y="0"/>
                    </a:lnTo>
                    <a:lnTo>
                      <a:pt x="68" y="0"/>
                    </a:lnTo>
                    <a:lnTo>
                      <a:pt x="70" y="2"/>
                    </a:lnTo>
                    <a:lnTo>
                      <a:pt x="92" y="16"/>
                    </a:lnTo>
                    <a:lnTo>
                      <a:pt x="117" y="26"/>
                    </a:lnTo>
                    <a:lnTo>
                      <a:pt x="146" y="34"/>
                    </a:lnTo>
                    <a:lnTo>
                      <a:pt x="169" y="39"/>
                    </a:lnTo>
                    <a:lnTo>
                      <a:pt x="170" y="41"/>
                    </a:lnTo>
                    <a:lnTo>
                      <a:pt x="172" y="42"/>
                    </a:lnTo>
                    <a:lnTo>
                      <a:pt x="172" y="45"/>
                    </a:lnTo>
                    <a:lnTo>
                      <a:pt x="157" y="74"/>
                    </a:lnTo>
                    <a:lnTo>
                      <a:pt x="140" y="100"/>
                    </a:lnTo>
                    <a:lnTo>
                      <a:pt x="122" y="123"/>
                    </a:lnTo>
                    <a:lnTo>
                      <a:pt x="80" y="168"/>
                    </a:lnTo>
                    <a:lnTo>
                      <a:pt x="54" y="159"/>
                    </a:lnTo>
                    <a:lnTo>
                      <a:pt x="30" y="147"/>
                    </a:lnTo>
                    <a:lnTo>
                      <a:pt x="20" y="140"/>
                    </a:lnTo>
                    <a:lnTo>
                      <a:pt x="11" y="134"/>
                    </a:lnTo>
                    <a:lnTo>
                      <a:pt x="3" y="126"/>
                    </a:lnTo>
                    <a:lnTo>
                      <a:pt x="2" y="123"/>
                    </a:lnTo>
                    <a:lnTo>
                      <a:pt x="0" y="121"/>
                    </a:lnTo>
                    <a:lnTo>
                      <a:pt x="0" y="118"/>
                    </a:lnTo>
                    <a:lnTo>
                      <a:pt x="0" y="117"/>
                    </a:lnTo>
                    <a:lnTo>
                      <a:pt x="41" y="49"/>
                    </a:lnTo>
                    <a:lnTo>
                      <a:pt x="51" y="25"/>
                    </a:lnTo>
                    <a:lnTo>
                      <a:pt x="62" y="3"/>
                    </a:lnTo>
                    <a:lnTo>
                      <a:pt x="63" y="2"/>
                    </a:lnTo>
                    <a:lnTo>
                      <a:pt x="64"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22"/>
              <p:cNvSpPr>
                <a:spLocks/>
              </p:cNvSpPr>
              <p:nvPr/>
            </p:nvSpPr>
            <p:spPr bwMode="auto">
              <a:xfrm>
                <a:off x="5524501" y="704850"/>
                <a:ext cx="344488" cy="263525"/>
              </a:xfrm>
              <a:custGeom>
                <a:avLst/>
                <a:gdLst>
                  <a:gd name="T0" fmla="*/ 58 w 217"/>
                  <a:gd name="T1" fmla="*/ 0 h 166"/>
                  <a:gd name="T2" fmla="*/ 73 w 217"/>
                  <a:gd name="T3" fmla="*/ 1 h 166"/>
                  <a:gd name="T4" fmla="*/ 75 w 217"/>
                  <a:gd name="T5" fmla="*/ 4 h 166"/>
                  <a:gd name="T6" fmla="*/ 73 w 217"/>
                  <a:gd name="T7" fmla="*/ 6 h 166"/>
                  <a:gd name="T8" fmla="*/ 71 w 217"/>
                  <a:gd name="T9" fmla="*/ 8 h 166"/>
                  <a:gd name="T10" fmla="*/ 66 w 217"/>
                  <a:gd name="T11" fmla="*/ 30 h 166"/>
                  <a:gd name="T12" fmla="*/ 68 w 217"/>
                  <a:gd name="T13" fmla="*/ 56 h 166"/>
                  <a:gd name="T14" fmla="*/ 81 w 217"/>
                  <a:gd name="T15" fmla="*/ 65 h 166"/>
                  <a:gd name="T16" fmla="*/ 104 w 217"/>
                  <a:gd name="T17" fmla="*/ 69 h 166"/>
                  <a:gd name="T18" fmla="*/ 127 w 217"/>
                  <a:gd name="T19" fmla="*/ 63 h 166"/>
                  <a:gd name="T20" fmla="*/ 164 w 217"/>
                  <a:gd name="T21" fmla="*/ 51 h 166"/>
                  <a:gd name="T22" fmla="*/ 196 w 217"/>
                  <a:gd name="T23" fmla="*/ 31 h 166"/>
                  <a:gd name="T24" fmla="*/ 213 w 217"/>
                  <a:gd name="T25" fmla="*/ 22 h 166"/>
                  <a:gd name="T26" fmla="*/ 215 w 217"/>
                  <a:gd name="T27" fmla="*/ 23 h 166"/>
                  <a:gd name="T28" fmla="*/ 216 w 217"/>
                  <a:gd name="T29" fmla="*/ 51 h 166"/>
                  <a:gd name="T30" fmla="*/ 217 w 217"/>
                  <a:gd name="T31" fmla="*/ 77 h 166"/>
                  <a:gd name="T32" fmla="*/ 189 w 217"/>
                  <a:gd name="T33" fmla="*/ 86 h 166"/>
                  <a:gd name="T34" fmla="*/ 149 w 217"/>
                  <a:gd name="T35" fmla="*/ 105 h 166"/>
                  <a:gd name="T36" fmla="*/ 141 w 217"/>
                  <a:gd name="T37" fmla="*/ 128 h 166"/>
                  <a:gd name="T38" fmla="*/ 145 w 217"/>
                  <a:gd name="T39" fmla="*/ 153 h 166"/>
                  <a:gd name="T40" fmla="*/ 144 w 217"/>
                  <a:gd name="T41" fmla="*/ 156 h 166"/>
                  <a:gd name="T42" fmla="*/ 141 w 217"/>
                  <a:gd name="T43" fmla="*/ 156 h 166"/>
                  <a:gd name="T44" fmla="*/ 118 w 217"/>
                  <a:gd name="T45" fmla="*/ 133 h 166"/>
                  <a:gd name="T46" fmla="*/ 100 w 217"/>
                  <a:gd name="T47" fmla="*/ 118 h 166"/>
                  <a:gd name="T48" fmla="*/ 84 w 217"/>
                  <a:gd name="T49" fmla="*/ 129 h 166"/>
                  <a:gd name="T50" fmla="*/ 83 w 217"/>
                  <a:gd name="T51" fmla="*/ 153 h 166"/>
                  <a:gd name="T52" fmla="*/ 88 w 217"/>
                  <a:gd name="T53" fmla="*/ 163 h 166"/>
                  <a:gd name="T54" fmla="*/ 84 w 217"/>
                  <a:gd name="T55" fmla="*/ 166 h 166"/>
                  <a:gd name="T56" fmla="*/ 75 w 217"/>
                  <a:gd name="T57" fmla="*/ 159 h 166"/>
                  <a:gd name="T58" fmla="*/ 63 w 217"/>
                  <a:gd name="T59" fmla="*/ 148 h 166"/>
                  <a:gd name="T60" fmla="*/ 52 w 217"/>
                  <a:gd name="T61" fmla="*/ 125 h 166"/>
                  <a:gd name="T62" fmla="*/ 8 w 217"/>
                  <a:gd name="T63" fmla="*/ 116 h 166"/>
                  <a:gd name="T64" fmla="*/ 4 w 217"/>
                  <a:gd name="T65" fmla="*/ 107 h 166"/>
                  <a:gd name="T66" fmla="*/ 3 w 217"/>
                  <a:gd name="T67" fmla="*/ 95 h 166"/>
                  <a:gd name="T68" fmla="*/ 0 w 217"/>
                  <a:gd name="T69" fmla="*/ 85 h 166"/>
                  <a:gd name="T70" fmla="*/ 15 w 217"/>
                  <a:gd name="T71" fmla="*/ 77 h 166"/>
                  <a:gd name="T72" fmla="*/ 20 w 217"/>
                  <a:gd name="T73" fmla="*/ 50 h 166"/>
                  <a:gd name="T74" fmla="*/ 28 w 217"/>
                  <a:gd name="T75" fmla="*/ 8 h 166"/>
                  <a:gd name="T76" fmla="*/ 50 w 217"/>
                  <a:gd name="T77" fmla="*/ 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7" h="166">
                    <a:moveTo>
                      <a:pt x="50" y="1"/>
                    </a:moveTo>
                    <a:lnTo>
                      <a:pt x="58" y="0"/>
                    </a:lnTo>
                    <a:lnTo>
                      <a:pt x="67" y="0"/>
                    </a:lnTo>
                    <a:lnTo>
                      <a:pt x="73" y="1"/>
                    </a:lnTo>
                    <a:lnTo>
                      <a:pt x="75" y="2"/>
                    </a:lnTo>
                    <a:lnTo>
                      <a:pt x="75" y="4"/>
                    </a:lnTo>
                    <a:lnTo>
                      <a:pt x="75" y="5"/>
                    </a:lnTo>
                    <a:lnTo>
                      <a:pt x="73" y="6"/>
                    </a:lnTo>
                    <a:lnTo>
                      <a:pt x="72" y="6"/>
                    </a:lnTo>
                    <a:lnTo>
                      <a:pt x="71" y="8"/>
                    </a:lnTo>
                    <a:lnTo>
                      <a:pt x="69" y="9"/>
                    </a:lnTo>
                    <a:lnTo>
                      <a:pt x="66" y="30"/>
                    </a:lnTo>
                    <a:lnTo>
                      <a:pt x="62" y="51"/>
                    </a:lnTo>
                    <a:lnTo>
                      <a:pt x="68" y="56"/>
                    </a:lnTo>
                    <a:lnTo>
                      <a:pt x="75" y="60"/>
                    </a:lnTo>
                    <a:lnTo>
                      <a:pt x="81" y="65"/>
                    </a:lnTo>
                    <a:lnTo>
                      <a:pt x="92" y="68"/>
                    </a:lnTo>
                    <a:lnTo>
                      <a:pt x="104" y="69"/>
                    </a:lnTo>
                    <a:lnTo>
                      <a:pt x="117" y="67"/>
                    </a:lnTo>
                    <a:lnTo>
                      <a:pt x="127" y="63"/>
                    </a:lnTo>
                    <a:lnTo>
                      <a:pt x="147" y="57"/>
                    </a:lnTo>
                    <a:lnTo>
                      <a:pt x="164" y="51"/>
                    </a:lnTo>
                    <a:lnTo>
                      <a:pt x="181" y="40"/>
                    </a:lnTo>
                    <a:lnTo>
                      <a:pt x="196" y="31"/>
                    </a:lnTo>
                    <a:lnTo>
                      <a:pt x="212" y="21"/>
                    </a:lnTo>
                    <a:lnTo>
                      <a:pt x="213" y="22"/>
                    </a:lnTo>
                    <a:lnTo>
                      <a:pt x="215" y="22"/>
                    </a:lnTo>
                    <a:lnTo>
                      <a:pt x="215" y="23"/>
                    </a:lnTo>
                    <a:lnTo>
                      <a:pt x="215" y="38"/>
                    </a:lnTo>
                    <a:lnTo>
                      <a:pt x="216" y="51"/>
                    </a:lnTo>
                    <a:lnTo>
                      <a:pt x="217" y="63"/>
                    </a:lnTo>
                    <a:lnTo>
                      <a:pt x="217" y="77"/>
                    </a:lnTo>
                    <a:lnTo>
                      <a:pt x="204" y="82"/>
                    </a:lnTo>
                    <a:lnTo>
                      <a:pt x="189" y="86"/>
                    </a:lnTo>
                    <a:lnTo>
                      <a:pt x="169" y="95"/>
                    </a:lnTo>
                    <a:lnTo>
                      <a:pt x="149" y="105"/>
                    </a:lnTo>
                    <a:lnTo>
                      <a:pt x="144" y="115"/>
                    </a:lnTo>
                    <a:lnTo>
                      <a:pt x="141" y="128"/>
                    </a:lnTo>
                    <a:lnTo>
                      <a:pt x="141" y="141"/>
                    </a:lnTo>
                    <a:lnTo>
                      <a:pt x="145" y="153"/>
                    </a:lnTo>
                    <a:lnTo>
                      <a:pt x="145" y="154"/>
                    </a:lnTo>
                    <a:lnTo>
                      <a:pt x="144" y="156"/>
                    </a:lnTo>
                    <a:lnTo>
                      <a:pt x="143" y="156"/>
                    </a:lnTo>
                    <a:lnTo>
                      <a:pt x="141" y="156"/>
                    </a:lnTo>
                    <a:lnTo>
                      <a:pt x="128" y="144"/>
                    </a:lnTo>
                    <a:lnTo>
                      <a:pt x="118" y="133"/>
                    </a:lnTo>
                    <a:lnTo>
                      <a:pt x="111" y="116"/>
                    </a:lnTo>
                    <a:lnTo>
                      <a:pt x="100" y="118"/>
                    </a:lnTo>
                    <a:lnTo>
                      <a:pt x="88" y="120"/>
                    </a:lnTo>
                    <a:lnTo>
                      <a:pt x="84" y="129"/>
                    </a:lnTo>
                    <a:lnTo>
                      <a:pt x="81" y="141"/>
                    </a:lnTo>
                    <a:lnTo>
                      <a:pt x="83" y="153"/>
                    </a:lnTo>
                    <a:lnTo>
                      <a:pt x="88" y="162"/>
                    </a:lnTo>
                    <a:lnTo>
                      <a:pt x="88" y="163"/>
                    </a:lnTo>
                    <a:lnTo>
                      <a:pt x="87" y="165"/>
                    </a:lnTo>
                    <a:lnTo>
                      <a:pt x="84" y="166"/>
                    </a:lnTo>
                    <a:lnTo>
                      <a:pt x="80" y="163"/>
                    </a:lnTo>
                    <a:lnTo>
                      <a:pt x="75" y="159"/>
                    </a:lnTo>
                    <a:lnTo>
                      <a:pt x="69" y="157"/>
                    </a:lnTo>
                    <a:lnTo>
                      <a:pt x="63" y="148"/>
                    </a:lnTo>
                    <a:lnTo>
                      <a:pt x="56" y="139"/>
                    </a:lnTo>
                    <a:lnTo>
                      <a:pt x="52" y="125"/>
                    </a:lnTo>
                    <a:lnTo>
                      <a:pt x="30" y="120"/>
                    </a:lnTo>
                    <a:lnTo>
                      <a:pt x="8" y="116"/>
                    </a:lnTo>
                    <a:lnTo>
                      <a:pt x="5" y="112"/>
                    </a:lnTo>
                    <a:lnTo>
                      <a:pt x="4" y="107"/>
                    </a:lnTo>
                    <a:lnTo>
                      <a:pt x="4" y="102"/>
                    </a:lnTo>
                    <a:lnTo>
                      <a:pt x="3" y="95"/>
                    </a:lnTo>
                    <a:lnTo>
                      <a:pt x="1" y="90"/>
                    </a:lnTo>
                    <a:lnTo>
                      <a:pt x="0" y="85"/>
                    </a:lnTo>
                    <a:lnTo>
                      <a:pt x="8" y="81"/>
                    </a:lnTo>
                    <a:lnTo>
                      <a:pt x="15" y="77"/>
                    </a:lnTo>
                    <a:lnTo>
                      <a:pt x="21" y="73"/>
                    </a:lnTo>
                    <a:lnTo>
                      <a:pt x="20" y="50"/>
                    </a:lnTo>
                    <a:lnTo>
                      <a:pt x="22" y="27"/>
                    </a:lnTo>
                    <a:lnTo>
                      <a:pt x="28" y="8"/>
                    </a:lnTo>
                    <a:lnTo>
                      <a:pt x="38" y="4"/>
                    </a:lnTo>
                    <a:lnTo>
                      <a:pt x="50"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23"/>
              <p:cNvSpPr>
                <a:spLocks/>
              </p:cNvSpPr>
              <p:nvPr/>
            </p:nvSpPr>
            <p:spPr bwMode="auto">
              <a:xfrm>
                <a:off x="6656388" y="1041400"/>
                <a:ext cx="220663" cy="247650"/>
              </a:xfrm>
              <a:custGeom>
                <a:avLst/>
                <a:gdLst>
                  <a:gd name="T0" fmla="*/ 47 w 139"/>
                  <a:gd name="T1" fmla="*/ 0 h 156"/>
                  <a:gd name="T2" fmla="*/ 51 w 139"/>
                  <a:gd name="T3" fmla="*/ 1 h 156"/>
                  <a:gd name="T4" fmla="*/ 55 w 139"/>
                  <a:gd name="T5" fmla="*/ 2 h 156"/>
                  <a:gd name="T6" fmla="*/ 59 w 139"/>
                  <a:gd name="T7" fmla="*/ 2 h 156"/>
                  <a:gd name="T8" fmla="*/ 85 w 139"/>
                  <a:gd name="T9" fmla="*/ 2 h 156"/>
                  <a:gd name="T10" fmla="*/ 110 w 139"/>
                  <a:gd name="T11" fmla="*/ 2 h 156"/>
                  <a:gd name="T12" fmla="*/ 134 w 139"/>
                  <a:gd name="T13" fmla="*/ 1 h 156"/>
                  <a:gd name="T14" fmla="*/ 135 w 139"/>
                  <a:gd name="T15" fmla="*/ 1 h 156"/>
                  <a:gd name="T16" fmla="*/ 136 w 139"/>
                  <a:gd name="T17" fmla="*/ 2 h 156"/>
                  <a:gd name="T18" fmla="*/ 139 w 139"/>
                  <a:gd name="T19" fmla="*/ 43 h 156"/>
                  <a:gd name="T20" fmla="*/ 135 w 139"/>
                  <a:gd name="T21" fmla="*/ 82 h 156"/>
                  <a:gd name="T22" fmla="*/ 126 w 139"/>
                  <a:gd name="T23" fmla="*/ 118 h 156"/>
                  <a:gd name="T24" fmla="*/ 113 w 139"/>
                  <a:gd name="T25" fmla="*/ 149 h 156"/>
                  <a:gd name="T26" fmla="*/ 113 w 139"/>
                  <a:gd name="T27" fmla="*/ 150 h 156"/>
                  <a:gd name="T28" fmla="*/ 110 w 139"/>
                  <a:gd name="T29" fmla="*/ 153 h 156"/>
                  <a:gd name="T30" fmla="*/ 109 w 139"/>
                  <a:gd name="T31" fmla="*/ 154 h 156"/>
                  <a:gd name="T32" fmla="*/ 108 w 139"/>
                  <a:gd name="T33" fmla="*/ 156 h 156"/>
                  <a:gd name="T34" fmla="*/ 105 w 139"/>
                  <a:gd name="T35" fmla="*/ 156 h 156"/>
                  <a:gd name="T36" fmla="*/ 64 w 139"/>
                  <a:gd name="T37" fmla="*/ 143 h 156"/>
                  <a:gd name="T38" fmla="*/ 26 w 139"/>
                  <a:gd name="T39" fmla="*/ 128 h 156"/>
                  <a:gd name="T40" fmla="*/ 2 w 139"/>
                  <a:gd name="T41" fmla="*/ 115 h 156"/>
                  <a:gd name="T42" fmla="*/ 0 w 139"/>
                  <a:gd name="T43" fmla="*/ 114 h 156"/>
                  <a:gd name="T44" fmla="*/ 0 w 139"/>
                  <a:gd name="T45" fmla="*/ 111 h 156"/>
                  <a:gd name="T46" fmla="*/ 4 w 139"/>
                  <a:gd name="T47" fmla="*/ 99 h 156"/>
                  <a:gd name="T48" fmla="*/ 11 w 139"/>
                  <a:gd name="T49" fmla="*/ 89 h 156"/>
                  <a:gd name="T50" fmla="*/ 29 w 139"/>
                  <a:gd name="T51" fmla="*/ 48 h 156"/>
                  <a:gd name="T52" fmla="*/ 45 w 139"/>
                  <a:gd name="T53" fmla="*/ 5 h 156"/>
                  <a:gd name="T54" fmla="*/ 46 w 139"/>
                  <a:gd name="T55" fmla="*/ 4 h 156"/>
                  <a:gd name="T56" fmla="*/ 46 w 139"/>
                  <a:gd name="T57" fmla="*/ 2 h 156"/>
                  <a:gd name="T58" fmla="*/ 46 w 139"/>
                  <a:gd name="T59" fmla="*/ 1 h 156"/>
                  <a:gd name="T60" fmla="*/ 46 w 139"/>
                  <a:gd name="T61" fmla="*/ 1 h 156"/>
                  <a:gd name="T62" fmla="*/ 47 w 139"/>
                  <a:gd name="T6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9" h="156">
                    <a:moveTo>
                      <a:pt x="47" y="0"/>
                    </a:moveTo>
                    <a:lnTo>
                      <a:pt x="51" y="1"/>
                    </a:lnTo>
                    <a:lnTo>
                      <a:pt x="55" y="2"/>
                    </a:lnTo>
                    <a:lnTo>
                      <a:pt x="59" y="2"/>
                    </a:lnTo>
                    <a:lnTo>
                      <a:pt x="85" y="2"/>
                    </a:lnTo>
                    <a:lnTo>
                      <a:pt x="110" y="2"/>
                    </a:lnTo>
                    <a:lnTo>
                      <a:pt x="134" y="1"/>
                    </a:lnTo>
                    <a:lnTo>
                      <a:pt x="135" y="1"/>
                    </a:lnTo>
                    <a:lnTo>
                      <a:pt x="136" y="2"/>
                    </a:lnTo>
                    <a:lnTo>
                      <a:pt x="139" y="43"/>
                    </a:lnTo>
                    <a:lnTo>
                      <a:pt x="135" y="82"/>
                    </a:lnTo>
                    <a:lnTo>
                      <a:pt x="126" y="118"/>
                    </a:lnTo>
                    <a:lnTo>
                      <a:pt x="113" y="149"/>
                    </a:lnTo>
                    <a:lnTo>
                      <a:pt x="113" y="150"/>
                    </a:lnTo>
                    <a:lnTo>
                      <a:pt x="110" y="153"/>
                    </a:lnTo>
                    <a:lnTo>
                      <a:pt x="109" y="154"/>
                    </a:lnTo>
                    <a:lnTo>
                      <a:pt x="108" y="156"/>
                    </a:lnTo>
                    <a:lnTo>
                      <a:pt x="105" y="156"/>
                    </a:lnTo>
                    <a:lnTo>
                      <a:pt x="64" y="143"/>
                    </a:lnTo>
                    <a:lnTo>
                      <a:pt x="26" y="128"/>
                    </a:lnTo>
                    <a:lnTo>
                      <a:pt x="2" y="115"/>
                    </a:lnTo>
                    <a:lnTo>
                      <a:pt x="0" y="114"/>
                    </a:lnTo>
                    <a:lnTo>
                      <a:pt x="0" y="111"/>
                    </a:lnTo>
                    <a:lnTo>
                      <a:pt x="4" y="99"/>
                    </a:lnTo>
                    <a:lnTo>
                      <a:pt x="11" y="89"/>
                    </a:lnTo>
                    <a:lnTo>
                      <a:pt x="29" y="48"/>
                    </a:lnTo>
                    <a:lnTo>
                      <a:pt x="45" y="5"/>
                    </a:lnTo>
                    <a:lnTo>
                      <a:pt x="46" y="4"/>
                    </a:lnTo>
                    <a:lnTo>
                      <a:pt x="46" y="2"/>
                    </a:lnTo>
                    <a:lnTo>
                      <a:pt x="46" y="1"/>
                    </a:lnTo>
                    <a:lnTo>
                      <a:pt x="46" y="1"/>
                    </a:lnTo>
                    <a:lnTo>
                      <a:pt x="4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24"/>
              <p:cNvSpPr>
                <a:spLocks/>
              </p:cNvSpPr>
              <p:nvPr/>
            </p:nvSpPr>
            <p:spPr bwMode="auto">
              <a:xfrm>
                <a:off x="6129338" y="560388"/>
                <a:ext cx="422275" cy="300038"/>
              </a:xfrm>
              <a:custGeom>
                <a:avLst/>
                <a:gdLst>
                  <a:gd name="T0" fmla="*/ 78 w 266"/>
                  <a:gd name="T1" fmla="*/ 0 h 189"/>
                  <a:gd name="T2" fmla="*/ 124 w 266"/>
                  <a:gd name="T3" fmla="*/ 0 h 189"/>
                  <a:gd name="T4" fmla="*/ 167 w 266"/>
                  <a:gd name="T5" fmla="*/ 4 h 189"/>
                  <a:gd name="T6" fmla="*/ 170 w 266"/>
                  <a:gd name="T7" fmla="*/ 6 h 189"/>
                  <a:gd name="T8" fmla="*/ 171 w 266"/>
                  <a:gd name="T9" fmla="*/ 6 h 189"/>
                  <a:gd name="T10" fmla="*/ 171 w 266"/>
                  <a:gd name="T11" fmla="*/ 7 h 189"/>
                  <a:gd name="T12" fmla="*/ 171 w 266"/>
                  <a:gd name="T13" fmla="*/ 8 h 189"/>
                  <a:gd name="T14" fmla="*/ 171 w 266"/>
                  <a:gd name="T15" fmla="*/ 11 h 189"/>
                  <a:gd name="T16" fmla="*/ 170 w 266"/>
                  <a:gd name="T17" fmla="*/ 11 h 189"/>
                  <a:gd name="T18" fmla="*/ 148 w 266"/>
                  <a:gd name="T19" fmla="*/ 15 h 189"/>
                  <a:gd name="T20" fmla="*/ 127 w 266"/>
                  <a:gd name="T21" fmla="*/ 21 h 189"/>
                  <a:gd name="T22" fmla="*/ 107 w 266"/>
                  <a:gd name="T23" fmla="*/ 32 h 189"/>
                  <a:gd name="T24" fmla="*/ 90 w 266"/>
                  <a:gd name="T25" fmla="*/ 44 h 189"/>
                  <a:gd name="T26" fmla="*/ 146 w 266"/>
                  <a:gd name="T27" fmla="*/ 40 h 189"/>
                  <a:gd name="T28" fmla="*/ 199 w 266"/>
                  <a:gd name="T29" fmla="*/ 34 h 189"/>
                  <a:gd name="T30" fmla="*/ 200 w 266"/>
                  <a:gd name="T31" fmla="*/ 34 h 189"/>
                  <a:gd name="T32" fmla="*/ 200 w 266"/>
                  <a:gd name="T33" fmla="*/ 36 h 189"/>
                  <a:gd name="T34" fmla="*/ 200 w 266"/>
                  <a:gd name="T35" fmla="*/ 37 h 189"/>
                  <a:gd name="T36" fmla="*/ 200 w 266"/>
                  <a:gd name="T37" fmla="*/ 37 h 189"/>
                  <a:gd name="T38" fmla="*/ 145 w 266"/>
                  <a:gd name="T39" fmla="*/ 66 h 189"/>
                  <a:gd name="T40" fmla="*/ 144 w 266"/>
                  <a:gd name="T41" fmla="*/ 66 h 189"/>
                  <a:gd name="T42" fmla="*/ 141 w 266"/>
                  <a:gd name="T43" fmla="*/ 66 h 189"/>
                  <a:gd name="T44" fmla="*/ 137 w 266"/>
                  <a:gd name="T45" fmla="*/ 67 h 189"/>
                  <a:gd name="T46" fmla="*/ 160 w 266"/>
                  <a:gd name="T47" fmla="*/ 67 h 189"/>
                  <a:gd name="T48" fmla="*/ 179 w 266"/>
                  <a:gd name="T49" fmla="*/ 66 h 189"/>
                  <a:gd name="T50" fmla="*/ 198 w 266"/>
                  <a:gd name="T51" fmla="*/ 63 h 189"/>
                  <a:gd name="T52" fmla="*/ 230 w 266"/>
                  <a:gd name="T53" fmla="*/ 53 h 189"/>
                  <a:gd name="T54" fmla="*/ 262 w 266"/>
                  <a:gd name="T55" fmla="*/ 42 h 189"/>
                  <a:gd name="T56" fmla="*/ 263 w 266"/>
                  <a:gd name="T57" fmla="*/ 42 h 189"/>
                  <a:gd name="T58" fmla="*/ 264 w 266"/>
                  <a:gd name="T59" fmla="*/ 44 h 189"/>
                  <a:gd name="T60" fmla="*/ 266 w 266"/>
                  <a:gd name="T61" fmla="*/ 45 h 189"/>
                  <a:gd name="T62" fmla="*/ 258 w 266"/>
                  <a:gd name="T63" fmla="*/ 53 h 189"/>
                  <a:gd name="T64" fmla="*/ 247 w 266"/>
                  <a:gd name="T65" fmla="*/ 59 h 189"/>
                  <a:gd name="T66" fmla="*/ 237 w 266"/>
                  <a:gd name="T67" fmla="*/ 66 h 189"/>
                  <a:gd name="T68" fmla="*/ 215 w 266"/>
                  <a:gd name="T69" fmla="*/ 80 h 189"/>
                  <a:gd name="T70" fmla="*/ 191 w 266"/>
                  <a:gd name="T71" fmla="*/ 93 h 189"/>
                  <a:gd name="T72" fmla="*/ 165 w 266"/>
                  <a:gd name="T73" fmla="*/ 105 h 189"/>
                  <a:gd name="T74" fmla="*/ 135 w 266"/>
                  <a:gd name="T75" fmla="*/ 113 h 189"/>
                  <a:gd name="T76" fmla="*/ 103 w 266"/>
                  <a:gd name="T77" fmla="*/ 118 h 189"/>
                  <a:gd name="T78" fmla="*/ 76 w 266"/>
                  <a:gd name="T79" fmla="*/ 129 h 189"/>
                  <a:gd name="T80" fmla="*/ 51 w 266"/>
                  <a:gd name="T81" fmla="*/ 143 h 189"/>
                  <a:gd name="T82" fmla="*/ 30 w 266"/>
                  <a:gd name="T83" fmla="*/ 159 h 189"/>
                  <a:gd name="T84" fmla="*/ 12 w 266"/>
                  <a:gd name="T85" fmla="*/ 178 h 189"/>
                  <a:gd name="T86" fmla="*/ 10 w 266"/>
                  <a:gd name="T87" fmla="*/ 182 h 189"/>
                  <a:gd name="T88" fmla="*/ 6 w 266"/>
                  <a:gd name="T89" fmla="*/ 186 h 189"/>
                  <a:gd name="T90" fmla="*/ 4 w 266"/>
                  <a:gd name="T91" fmla="*/ 189 h 189"/>
                  <a:gd name="T92" fmla="*/ 3 w 266"/>
                  <a:gd name="T93" fmla="*/ 189 h 189"/>
                  <a:gd name="T94" fmla="*/ 1 w 266"/>
                  <a:gd name="T95" fmla="*/ 189 h 189"/>
                  <a:gd name="T96" fmla="*/ 0 w 266"/>
                  <a:gd name="T97" fmla="*/ 189 h 189"/>
                  <a:gd name="T98" fmla="*/ 8 w 266"/>
                  <a:gd name="T99" fmla="*/ 171 h 189"/>
                  <a:gd name="T100" fmla="*/ 17 w 266"/>
                  <a:gd name="T101" fmla="*/ 155 h 189"/>
                  <a:gd name="T102" fmla="*/ 27 w 266"/>
                  <a:gd name="T103" fmla="*/ 141 h 189"/>
                  <a:gd name="T104" fmla="*/ 43 w 266"/>
                  <a:gd name="T105" fmla="*/ 120 h 189"/>
                  <a:gd name="T106" fmla="*/ 60 w 266"/>
                  <a:gd name="T107" fmla="*/ 100 h 189"/>
                  <a:gd name="T108" fmla="*/ 64 w 266"/>
                  <a:gd name="T109" fmla="*/ 89 h 189"/>
                  <a:gd name="T110" fmla="*/ 63 w 266"/>
                  <a:gd name="T111" fmla="*/ 76 h 189"/>
                  <a:gd name="T112" fmla="*/ 43 w 266"/>
                  <a:gd name="T113" fmla="*/ 12 h 189"/>
                  <a:gd name="T114" fmla="*/ 43 w 266"/>
                  <a:gd name="T115" fmla="*/ 10 h 189"/>
                  <a:gd name="T116" fmla="*/ 44 w 266"/>
                  <a:gd name="T117" fmla="*/ 8 h 189"/>
                  <a:gd name="T118" fmla="*/ 46 w 266"/>
                  <a:gd name="T119" fmla="*/ 7 h 189"/>
                  <a:gd name="T120" fmla="*/ 61 w 266"/>
                  <a:gd name="T121" fmla="*/ 2 h 189"/>
                  <a:gd name="T122" fmla="*/ 78 w 266"/>
                  <a:gd name="T123"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 h="189">
                    <a:moveTo>
                      <a:pt x="78" y="0"/>
                    </a:moveTo>
                    <a:lnTo>
                      <a:pt x="124" y="0"/>
                    </a:lnTo>
                    <a:lnTo>
                      <a:pt x="167" y="4"/>
                    </a:lnTo>
                    <a:lnTo>
                      <a:pt x="170" y="6"/>
                    </a:lnTo>
                    <a:lnTo>
                      <a:pt x="171" y="6"/>
                    </a:lnTo>
                    <a:lnTo>
                      <a:pt x="171" y="7"/>
                    </a:lnTo>
                    <a:lnTo>
                      <a:pt x="171" y="8"/>
                    </a:lnTo>
                    <a:lnTo>
                      <a:pt x="171" y="11"/>
                    </a:lnTo>
                    <a:lnTo>
                      <a:pt x="170" y="11"/>
                    </a:lnTo>
                    <a:lnTo>
                      <a:pt x="148" y="15"/>
                    </a:lnTo>
                    <a:lnTo>
                      <a:pt x="127" y="21"/>
                    </a:lnTo>
                    <a:lnTo>
                      <a:pt x="107" y="32"/>
                    </a:lnTo>
                    <a:lnTo>
                      <a:pt x="90" y="44"/>
                    </a:lnTo>
                    <a:lnTo>
                      <a:pt x="146" y="40"/>
                    </a:lnTo>
                    <a:lnTo>
                      <a:pt x="199" y="34"/>
                    </a:lnTo>
                    <a:lnTo>
                      <a:pt x="200" y="34"/>
                    </a:lnTo>
                    <a:lnTo>
                      <a:pt x="200" y="36"/>
                    </a:lnTo>
                    <a:lnTo>
                      <a:pt x="200" y="37"/>
                    </a:lnTo>
                    <a:lnTo>
                      <a:pt x="200" y="37"/>
                    </a:lnTo>
                    <a:lnTo>
                      <a:pt x="145" y="66"/>
                    </a:lnTo>
                    <a:lnTo>
                      <a:pt x="144" y="66"/>
                    </a:lnTo>
                    <a:lnTo>
                      <a:pt x="141" y="66"/>
                    </a:lnTo>
                    <a:lnTo>
                      <a:pt x="137" y="67"/>
                    </a:lnTo>
                    <a:lnTo>
                      <a:pt x="160" y="67"/>
                    </a:lnTo>
                    <a:lnTo>
                      <a:pt x="179" y="66"/>
                    </a:lnTo>
                    <a:lnTo>
                      <a:pt x="198" y="63"/>
                    </a:lnTo>
                    <a:lnTo>
                      <a:pt x="230" y="53"/>
                    </a:lnTo>
                    <a:lnTo>
                      <a:pt x="262" y="42"/>
                    </a:lnTo>
                    <a:lnTo>
                      <a:pt x="263" y="42"/>
                    </a:lnTo>
                    <a:lnTo>
                      <a:pt x="264" y="44"/>
                    </a:lnTo>
                    <a:lnTo>
                      <a:pt x="266" y="45"/>
                    </a:lnTo>
                    <a:lnTo>
                      <a:pt x="258" y="53"/>
                    </a:lnTo>
                    <a:lnTo>
                      <a:pt x="247" y="59"/>
                    </a:lnTo>
                    <a:lnTo>
                      <a:pt x="237" y="66"/>
                    </a:lnTo>
                    <a:lnTo>
                      <a:pt x="215" y="80"/>
                    </a:lnTo>
                    <a:lnTo>
                      <a:pt x="191" y="93"/>
                    </a:lnTo>
                    <a:lnTo>
                      <a:pt x="165" y="105"/>
                    </a:lnTo>
                    <a:lnTo>
                      <a:pt x="135" y="113"/>
                    </a:lnTo>
                    <a:lnTo>
                      <a:pt x="103" y="118"/>
                    </a:lnTo>
                    <a:lnTo>
                      <a:pt x="76" y="129"/>
                    </a:lnTo>
                    <a:lnTo>
                      <a:pt x="51" y="143"/>
                    </a:lnTo>
                    <a:lnTo>
                      <a:pt x="30" y="159"/>
                    </a:lnTo>
                    <a:lnTo>
                      <a:pt x="12" y="178"/>
                    </a:lnTo>
                    <a:lnTo>
                      <a:pt x="10" y="182"/>
                    </a:lnTo>
                    <a:lnTo>
                      <a:pt x="6" y="186"/>
                    </a:lnTo>
                    <a:lnTo>
                      <a:pt x="4" y="189"/>
                    </a:lnTo>
                    <a:lnTo>
                      <a:pt x="3" y="189"/>
                    </a:lnTo>
                    <a:lnTo>
                      <a:pt x="1" y="189"/>
                    </a:lnTo>
                    <a:lnTo>
                      <a:pt x="0" y="189"/>
                    </a:lnTo>
                    <a:lnTo>
                      <a:pt x="8" y="171"/>
                    </a:lnTo>
                    <a:lnTo>
                      <a:pt x="17" y="155"/>
                    </a:lnTo>
                    <a:lnTo>
                      <a:pt x="27" y="141"/>
                    </a:lnTo>
                    <a:lnTo>
                      <a:pt x="43" y="120"/>
                    </a:lnTo>
                    <a:lnTo>
                      <a:pt x="60" y="100"/>
                    </a:lnTo>
                    <a:lnTo>
                      <a:pt x="64" y="89"/>
                    </a:lnTo>
                    <a:lnTo>
                      <a:pt x="63" y="76"/>
                    </a:lnTo>
                    <a:lnTo>
                      <a:pt x="43" y="12"/>
                    </a:lnTo>
                    <a:lnTo>
                      <a:pt x="43" y="10"/>
                    </a:lnTo>
                    <a:lnTo>
                      <a:pt x="44" y="8"/>
                    </a:lnTo>
                    <a:lnTo>
                      <a:pt x="46" y="7"/>
                    </a:lnTo>
                    <a:lnTo>
                      <a:pt x="61" y="2"/>
                    </a:lnTo>
                    <a:lnTo>
                      <a:pt x="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5"/>
              <p:cNvSpPr>
                <a:spLocks/>
              </p:cNvSpPr>
              <p:nvPr/>
            </p:nvSpPr>
            <p:spPr bwMode="auto">
              <a:xfrm>
                <a:off x="4360863" y="2347913"/>
                <a:ext cx="658813" cy="141288"/>
              </a:xfrm>
              <a:custGeom>
                <a:avLst/>
                <a:gdLst>
                  <a:gd name="T0" fmla="*/ 356 w 415"/>
                  <a:gd name="T1" fmla="*/ 0 h 89"/>
                  <a:gd name="T2" fmla="*/ 368 w 415"/>
                  <a:gd name="T3" fmla="*/ 7 h 89"/>
                  <a:gd name="T4" fmla="*/ 379 w 415"/>
                  <a:gd name="T5" fmla="*/ 15 h 89"/>
                  <a:gd name="T6" fmla="*/ 388 w 415"/>
                  <a:gd name="T7" fmla="*/ 24 h 89"/>
                  <a:gd name="T8" fmla="*/ 392 w 415"/>
                  <a:gd name="T9" fmla="*/ 28 h 89"/>
                  <a:gd name="T10" fmla="*/ 397 w 415"/>
                  <a:gd name="T11" fmla="*/ 33 h 89"/>
                  <a:gd name="T12" fmla="*/ 401 w 415"/>
                  <a:gd name="T13" fmla="*/ 37 h 89"/>
                  <a:gd name="T14" fmla="*/ 406 w 415"/>
                  <a:gd name="T15" fmla="*/ 41 h 89"/>
                  <a:gd name="T16" fmla="*/ 407 w 415"/>
                  <a:gd name="T17" fmla="*/ 41 h 89"/>
                  <a:gd name="T18" fmla="*/ 409 w 415"/>
                  <a:gd name="T19" fmla="*/ 41 h 89"/>
                  <a:gd name="T20" fmla="*/ 410 w 415"/>
                  <a:gd name="T21" fmla="*/ 42 h 89"/>
                  <a:gd name="T22" fmla="*/ 410 w 415"/>
                  <a:gd name="T23" fmla="*/ 43 h 89"/>
                  <a:gd name="T24" fmla="*/ 411 w 415"/>
                  <a:gd name="T25" fmla="*/ 43 h 89"/>
                  <a:gd name="T26" fmla="*/ 413 w 415"/>
                  <a:gd name="T27" fmla="*/ 43 h 89"/>
                  <a:gd name="T28" fmla="*/ 414 w 415"/>
                  <a:gd name="T29" fmla="*/ 43 h 89"/>
                  <a:gd name="T30" fmla="*/ 415 w 415"/>
                  <a:gd name="T31" fmla="*/ 45 h 89"/>
                  <a:gd name="T32" fmla="*/ 415 w 415"/>
                  <a:gd name="T33" fmla="*/ 46 h 89"/>
                  <a:gd name="T34" fmla="*/ 415 w 415"/>
                  <a:gd name="T35" fmla="*/ 47 h 89"/>
                  <a:gd name="T36" fmla="*/ 415 w 415"/>
                  <a:gd name="T37" fmla="*/ 50 h 89"/>
                  <a:gd name="T38" fmla="*/ 414 w 415"/>
                  <a:gd name="T39" fmla="*/ 51 h 89"/>
                  <a:gd name="T40" fmla="*/ 413 w 415"/>
                  <a:gd name="T41" fmla="*/ 53 h 89"/>
                  <a:gd name="T42" fmla="*/ 402 w 415"/>
                  <a:gd name="T43" fmla="*/ 57 h 89"/>
                  <a:gd name="T44" fmla="*/ 392 w 415"/>
                  <a:gd name="T45" fmla="*/ 62 h 89"/>
                  <a:gd name="T46" fmla="*/ 380 w 415"/>
                  <a:gd name="T47" fmla="*/ 66 h 89"/>
                  <a:gd name="T48" fmla="*/ 346 w 415"/>
                  <a:gd name="T49" fmla="*/ 76 h 89"/>
                  <a:gd name="T50" fmla="*/ 308 w 415"/>
                  <a:gd name="T51" fmla="*/ 84 h 89"/>
                  <a:gd name="T52" fmla="*/ 269 w 415"/>
                  <a:gd name="T53" fmla="*/ 88 h 89"/>
                  <a:gd name="T54" fmla="*/ 227 w 415"/>
                  <a:gd name="T55" fmla="*/ 89 h 89"/>
                  <a:gd name="T56" fmla="*/ 184 w 415"/>
                  <a:gd name="T57" fmla="*/ 85 h 89"/>
                  <a:gd name="T58" fmla="*/ 144 w 415"/>
                  <a:gd name="T59" fmla="*/ 79 h 89"/>
                  <a:gd name="T60" fmla="*/ 108 w 415"/>
                  <a:gd name="T61" fmla="*/ 68 h 89"/>
                  <a:gd name="T62" fmla="*/ 74 w 415"/>
                  <a:gd name="T63" fmla="*/ 55 h 89"/>
                  <a:gd name="T64" fmla="*/ 42 w 415"/>
                  <a:gd name="T65" fmla="*/ 40 h 89"/>
                  <a:gd name="T66" fmla="*/ 13 w 415"/>
                  <a:gd name="T67" fmla="*/ 23 h 89"/>
                  <a:gd name="T68" fmla="*/ 8 w 415"/>
                  <a:gd name="T69" fmla="*/ 19 h 89"/>
                  <a:gd name="T70" fmla="*/ 4 w 415"/>
                  <a:gd name="T71" fmla="*/ 15 h 89"/>
                  <a:gd name="T72" fmla="*/ 0 w 415"/>
                  <a:gd name="T73" fmla="*/ 11 h 89"/>
                  <a:gd name="T74" fmla="*/ 0 w 415"/>
                  <a:gd name="T75" fmla="*/ 9 h 89"/>
                  <a:gd name="T76" fmla="*/ 0 w 415"/>
                  <a:gd name="T77" fmla="*/ 8 h 89"/>
                  <a:gd name="T78" fmla="*/ 2 w 415"/>
                  <a:gd name="T79" fmla="*/ 7 h 89"/>
                  <a:gd name="T80" fmla="*/ 3 w 415"/>
                  <a:gd name="T81" fmla="*/ 7 h 89"/>
                  <a:gd name="T82" fmla="*/ 4 w 415"/>
                  <a:gd name="T83" fmla="*/ 7 h 89"/>
                  <a:gd name="T84" fmla="*/ 29 w 415"/>
                  <a:gd name="T85" fmla="*/ 23 h 89"/>
                  <a:gd name="T86" fmla="*/ 58 w 415"/>
                  <a:gd name="T87" fmla="*/ 34 h 89"/>
                  <a:gd name="T88" fmla="*/ 91 w 415"/>
                  <a:gd name="T89" fmla="*/ 42 h 89"/>
                  <a:gd name="T90" fmla="*/ 126 w 415"/>
                  <a:gd name="T91" fmla="*/ 49 h 89"/>
                  <a:gd name="T92" fmla="*/ 164 w 415"/>
                  <a:gd name="T93" fmla="*/ 51 h 89"/>
                  <a:gd name="T94" fmla="*/ 201 w 415"/>
                  <a:gd name="T95" fmla="*/ 51 h 89"/>
                  <a:gd name="T96" fmla="*/ 237 w 415"/>
                  <a:gd name="T97" fmla="*/ 47 h 89"/>
                  <a:gd name="T98" fmla="*/ 271 w 415"/>
                  <a:gd name="T99" fmla="*/ 40 h 89"/>
                  <a:gd name="T100" fmla="*/ 303 w 415"/>
                  <a:gd name="T101" fmla="*/ 29 h 89"/>
                  <a:gd name="T102" fmla="*/ 330 w 415"/>
                  <a:gd name="T103" fmla="*/ 16 h 89"/>
                  <a:gd name="T104" fmla="*/ 356 w 415"/>
                  <a:gd name="T105"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15" h="89">
                    <a:moveTo>
                      <a:pt x="356" y="0"/>
                    </a:moveTo>
                    <a:lnTo>
                      <a:pt x="368" y="7"/>
                    </a:lnTo>
                    <a:lnTo>
                      <a:pt x="379" y="15"/>
                    </a:lnTo>
                    <a:lnTo>
                      <a:pt x="388" y="24"/>
                    </a:lnTo>
                    <a:lnTo>
                      <a:pt x="392" y="28"/>
                    </a:lnTo>
                    <a:lnTo>
                      <a:pt x="397" y="33"/>
                    </a:lnTo>
                    <a:lnTo>
                      <a:pt x="401" y="37"/>
                    </a:lnTo>
                    <a:lnTo>
                      <a:pt x="406" y="41"/>
                    </a:lnTo>
                    <a:lnTo>
                      <a:pt x="407" y="41"/>
                    </a:lnTo>
                    <a:lnTo>
                      <a:pt x="409" y="41"/>
                    </a:lnTo>
                    <a:lnTo>
                      <a:pt x="410" y="42"/>
                    </a:lnTo>
                    <a:lnTo>
                      <a:pt x="410" y="43"/>
                    </a:lnTo>
                    <a:lnTo>
                      <a:pt x="411" y="43"/>
                    </a:lnTo>
                    <a:lnTo>
                      <a:pt x="413" y="43"/>
                    </a:lnTo>
                    <a:lnTo>
                      <a:pt x="414" y="43"/>
                    </a:lnTo>
                    <a:lnTo>
                      <a:pt x="415" y="45"/>
                    </a:lnTo>
                    <a:lnTo>
                      <a:pt x="415" y="46"/>
                    </a:lnTo>
                    <a:lnTo>
                      <a:pt x="415" y="47"/>
                    </a:lnTo>
                    <a:lnTo>
                      <a:pt x="415" y="50"/>
                    </a:lnTo>
                    <a:lnTo>
                      <a:pt x="414" y="51"/>
                    </a:lnTo>
                    <a:lnTo>
                      <a:pt x="413" y="53"/>
                    </a:lnTo>
                    <a:lnTo>
                      <a:pt x="402" y="57"/>
                    </a:lnTo>
                    <a:lnTo>
                      <a:pt x="392" y="62"/>
                    </a:lnTo>
                    <a:lnTo>
                      <a:pt x="380" y="66"/>
                    </a:lnTo>
                    <a:lnTo>
                      <a:pt x="346" y="76"/>
                    </a:lnTo>
                    <a:lnTo>
                      <a:pt x="308" y="84"/>
                    </a:lnTo>
                    <a:lnTo>
                      <a:pt x="269" y="88"/>
                    </a:lnTo>
                    <a:lnTo>
                      <a:pt x="227" y="89"/>
                    </a:lnTo>
                    <a:lnTo>
                      <a:pt x="184" y="85"/>
                    </a:lnTo>
                    <a:lnTo>
                      <a:pt x="144" y="79"/>
                    </a:lnTo>
                    <a:lnTo>
                      <a:pt x="108" y="68"/>
                    </a:lnTo>
                    <a:lnTo>
                      <a:pt x="74" y="55"/>
                    </a:lnTo>
                    <a:lnTo>
                      <a:pt x="42" y="40"/>
                    </a:lnTo>
                    <a:lnTo>
                      <a:pt x="13" y="23"/>
                    </a:lnTo>
                    <a:lnTo>
                      <a:pt x="8" y="19"/>
                    </a:lnTo>
                    <a:lnTo>
                      <a:pt x="4" y="15"/>
                    </a:lnTo>
                    <a:lnTo>
                      <a:pt x="0" y="11"/>
                    </a:lnTo>
                    <a:lnTo>
                      <a:pt x="0" y="9"/>
                    </a:lnTo>
                    <a:lnTo>
                      <a:pt x="0" y="8"/>
                    </a:lnTo>
                    <a:lnTo>
                      <a:pt x="2" y="7"/>
                    </a:lnTo>
                    <a:lnTo>
                      <a:pt x="3" y="7"/>
                    </a:lnTo>
                    <a:lnTo>
                      <a:pt x="4" y="7"/>
                    </a:lnTo>
                    <a:lnTo>
                      <a:pt x="29" y="23"/>
                    </a:lnTo>
                    <a:lnTo>
                      <a:pt x="58" y="34"/>
                    </a:lnTo>
                    <a:lnTo>
                      <a:pt x="91" y="42"/>
                    </a:lnTo>
                    <a:lnTo>
                      <a:pt x="126" y="49"/>
                    </a:lnTo>
                    <a:lnTo>
                      <a:pt x="164" y="51"/>
                    </a:lnTo>
                    <a:lnTo>
                      <a:pt x="201" y="51"/>
                    </a:lnTo>
                    <a:lnTo>
                      <a:pt x="237" y="47"/>
                    </a:lnTo>
                    <a:lnTo>
                      <a:pt x="271" y="40"/>
                    </a:lnTo>
                    <a:lnTo>
                      <a:pt x="303" y="29"/>
                    </a:lnTo>
                    <a:lnTo>
                      <a:pt x="330" y="16"/>
                    </a:lnTo>
                    <a:lnTo>
                      <a:pt x="35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26"/>
              <p:cNvSpPr>
                <a:spLocks/>
              </p:cNvSpPr>
              <p:nvPr/>
            </p:nvSpPr>
            <p:spPr bwMode="auto">
              <a:xfrm>
                <a:off x="5926138" y="1189038"/>
                <a:ext cx="277813" cy="225425"/>
              </a:xfrm>
              <a:custGeom>
                <a:avLst/>
                <a:gdLst>
                  <a:gd name="T0" fmla="*/ 111 w 175"/>
                  <a:gd name="T1" fmla="*/ 0 h 142"/>
                  <a:gd name="T2" fmla="*/ 129 w 175"/>
                  <a:gd name="T3" fmla="*/ 8 h 142"/>
                  <a:gd name="T4" fmla="*/ 172 w 175"/>
                  <a:gd name="T5" fmla="*/ 60 h 142"/>
                  <a:gd name="T6" fmla="*/ 175 w 175"/>
                  <a:gd name="T7" fmla="*/ 65 h 142"/>
                  <a:gd name="T8" fmla="*/ 174 w 175"/>
                  <a:gd name="T9" fmla="*/ 122 h 142"/>
                  <a:gd name="T10" fmla="*/ 171 w 175"/>
                  <a:gd name="T11" fmla="*/ 125 h 142"/>
                  <a:gd name="T12" fmla="*/ 157 w 175"/>
                  <a:gd name="T13" fmla="*/ 135 h 142"/>
                  <a:gd name="T14" fmla="*/ 127 w 175"/>
                  <a:gd name="T15" fmla="*/ 142 h 142"/>
                  <a:gd name="T16" fmla="*/ 119 w 175"/>
                  <a:gd name="T17" fmla="*/ 141 h 142"/>
                  <a:gd name="T18" fmla="*/ 114 w 175"/>
                  <a:gd name="T19" fmla="*/ 135 h 142"/>
                  <a:gd name="T20" fmla="*/ 110 w 175"/>
                  <a:gd name="T21" fmla="*/ 128 h 142"/>
                  <a:gd name="T22" fmla="*/ 91 w 175"/>
                  <a:gd name="T23" fmla="*/ 125 h 142"/>
                  <a:gd name="T24" fmla="*/ 81 w 175"/>
                  <a:gd name="T25" fmla="*/ 128 h 142"/>
                  <a:gd name="T26" fmla="*/ 78 w 175"/>
                  <a:gd name="T27" fmla="*/ 127 h 142"/>
                  <a:gd name="T28" fmla="*/ 78 w 175"/>
                  <a:gd name="T29" fmla="*/ 112 h 142"/>
                  <a:gd name="T30" fmla="*/ 86 w 175"/>
                  <a:gd name="T31" fmla="*/ 101 h 142"/>
                  <a:gd name="T32" fmla="*/ 99 w 175"/>
                  <a:gd name="T33" fmla="*/ 88 h 142"/>
                  <a:gd name="T34" fmla="*/ 125 w 175"/>
                  <a:gd name="T35" fmla="*/ 90 h 142"/>
                  <a:gd name="T36" fmla="*/ 100 w 175"/>
                  <a:gd name="T37" fmla="*/ 61 h 142"/>
                  <a:gd name="T38" fmla="*/ 97 w 175"/>
                  <a:gd name="T39" fmla="*/ 61 h 142"/>
                  <a:gd name="T40" fmla="*/ 94 w 175"/>
                  <a:gd name="T41" fmla="*/ 65 h 142"/>
                  <a:gd name="T42" fmla="*/ 87 w 175"/>
                  <a:gd name="T43" fmla="*/ 77 h 142"/>
                  <a:gd name="T44" fmla="*/ 76 w 175"/>
                  <a:gd name="T45" fmla="*/ 95 h 142"/>
                  <a:gd name="T46" fmla="*/ 73 w 175"/>
                  <a:gd name="T47" fmla="*/ 97 h 142"/>
                  <a:gd name="T48" fmla="*/ 70 w 175"/>
                  <a:gd name="T49" fmla="*/ 94 h 142"/>
                  <a:gd name="T50" fmla="*/ 64 w 175"/>
                  <a:gd name="T51" fmla="*/ 86 h 142"/>
                  <a:gd name="T52" fmla="*/ 53 w 175"/>
                  <a:gd name="T53" fmla="*/ 82 h 142"/>
                  <a:gd name="T54" fmla="*/ 27 w 175"/>
                  <a:gd name="T55" fmla="*/ 80 h 142"/>
                  <a:gd name="T56" fmla="*/ 4 w 175"/>
                  <a:gd name="T57" fmla="*/ 73 h 142"/>
                  <a:gd name="T58" fmla="*/ 1 w 175"/>
                  <a:gd name="T59" fmla="*/ 70 h 142"/>
                  <a:gd name="T60" fmla="*/ 1 w 175"/>
                  <a:gd name="T61" fmla="*/ 68 h 142"/>
                  <a:gd name="T62" fmla="*/ 26 w 175"/>
                  <a:gd name="T63" fmla="*/ 44 h 142"/>
                  <a:gd name="T64" fmla="*/ 81 w 175"/>
                  <a:gd name="T65" fmla="*/ 5 h 142"/>
                  <a:gd name="T66" fmla="*/ 91 w 175"/>
                  <a:gd name="T67" fmla="*/ 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142">
                    <a:moveTo>
                      <a:pt x="99" y="0"/>
                    </a:moveTo>
                    <a:lnTo>
                      <a:pt x="111" y="0"/>
                    </a:lnTo>
                    <a:lnTo>
                      <a:pt x="121" y="2"/>
                    </a:lnTo>
                    <a:lnTo>
                      <a:pt x="129" y="8"/>
                    </a:lnTo>
                    <a:lnTo>
                      <a:pt x="151" y="33"/>
                    </a:lnTo>
                    <a:lnTo>
                      <a:pt x="172" y="60"/>
                    </a:lnTo>
                    <a:lnTo>
                      <a:pt x="174" y="63"/>
                    </a:lnTo>
                    <a:lnTo>
                      <a:pt x="175" y="65"/>
                    </a:lnTo>
                    <a:lnTo>
                      <a:pt x="174" y="93"/>
                    </a:lnTo>
                    <a:lnTo>
                      <a:pt x="174" y="122"/>
                    </a:lnTo>
                    <a:lnTo>
                      <a:pt x="172" y="124"/>
                    </a:lnTo>
                    <a:lnTo>
                      <a:pt x="171" y="125"/>
                    </a:lnTo>
                    <a:lnTo>
                      <a:pt x="170" y="127"/>
                    </a:lnTo>
                    <a:lnTo>
                      <a:pt x="157" y="135"/>
                    </a:lnTo>
                    <a:lnTo>
                      <a:pt x="144" y="140"/>
                    </a:lnTo>
                    <a:lnTo>
                      <a:pt x="127" y="142"/>
                    </a:lnTo>
                    <a:lnTo>
                      <a:pt x="123" y="142"/>
                    </a:lnTo>
                    <a:lnTo>
                      <a:pt x="119" y="141"/>
                    </a:lnTo>
                    <a:lnTo>
                      <a:pt x="115" y="139"/>
                    </a:lnTo>
                    <a:lnTo>
                      <a:pt x="114" y="135"/>
                    </a:lnTo>
                    <a:lnTo>
                      <a:pt x="111" y="132"/>
                    </a:lnTo>
                    <a:lnTo>
                      <a:pt x="110" y="128"/>
                    </a:lnTo>
                    <a:lnTo>
                      <a:pt x="100" y="124"/>
                    </a:lnTo>
                    <a:lnTo>
                      <a:pt x="91" y="125"/>
                    </a:lnTo>
                    <a:lnTo>
                      <a:pt x="83" y="128"/>
                    </a:lnTo>
                    <a:lnTo>
                      <a:pt x="81" y="128"/>
                    </a:lnTo>
                    <a:lnTo>
                      <a:pt x="80" y="127"/>
                    </a:lnTo>
                    <a:lnTo>
                      <a:pt x="78" y="127"/>
                    </a:lnTo>
                    <a:lnTo>
                      <a:pt x="78" y="119"/>
                    </a:lnTo>
                    <a:lnTo>
                      <a:pt x="78" y="112"/>
                    </a:lnTo>
                    <a:lnTo>
                      <a:pt x="80" y="107"/>
                    </a:lnTo>
                    <a:lnTo>
                      <a:pt x="86" y="101"/>
                    </a:lnTo>
                    <a:lnTo>
                      <a:pt x="94" y="95"/>
                    </a:lnTo>
                    <a:lnTo>
                      <a:pt x="99" y="88"/>
                    </a:lnTo>
                    <a:lnTo>
                      <a:pt x="111" y="91"/>
                    </a:lnTo>
                    <a:lnTo>
                      <a:pt x="125" y="90"/>
                    </a:lnTo>
                    <a:lnTo>
                      <a:pt x="112" y="76"/>
                    </a:lnTo>
                    <a:lnTo>
                      <a:pt x="100" y="61"/>
                    </a:lnTo>
                    <a:lnTo>
                      <a:pt x="99" y="60"/>
                    </a:lnTo>
                    <a:lnTo>
                      <a:pt x="97" y="61"/>
                    </a:lnTo>
                    <a:lnTo>
                      <a:pt x="95" y="63"/>
                    </a:lnTo>
                    <a:lnTo>
                      <a:pt x="94" y="65"/>
                    </a:lnTo>
                    <a:lnTo>
                      <a:pt x="93" y="67"/>
                    </a:lnTo>
                    <a:lnTo>
                      <a:pt x="87" y="77"/>
                    </a:lnTo>
                    <a:lnTo>
                      <a:pt x="83" y="88"/>
                    </a:lnTo>
                    <a:lnTo>
                      <a:pt x="76" y="95"/>
                    </a:lnTo>
                    <a:lnTo>
                      <a:pt x="74" y="97"/>
                    </a:lnTo>
                    <a:lnTo>
                      <a:pt x="73" y="97"/>
                    </a:lnTo>
                    <a:lnTo>
                      <a:pt x="72" y="95"/>
                    </a:lnTo>
                    <a:lnTo>
                      <a:pt x="70" y="94"/>
                    </a:lnTo>
                    <a:lnTo>
                      <a:pt x="68" y="89"/>
                    </a:lnTo>
                    <a:lnTo>
                      <a:pt x="64" y="86"/>
                    </a:lnTo>
                    <a:lnTo>
                      <a:pt x="59" y="84"/>
                    </a:lnTo>
                    <a:lnTo>
                      <a:pt x="53" y="82"/>
                    </a:lnTo>
                    <a:lnTo>
                      <a:pt x="40" y="80"/>
                    </a:lnTo>
                    <a:lnTo>
                      <a:pt x="27" y="80"/>
                    </a:lnTo>
                    <a:lnTo>
                      <a:pt x="14" y="77"/>
                    </a:lnTo>
                    <a:lnTo>
                      <a:pt x="4" y="73"/>
                    </a:lnTo>
                    <a:lnTo>
                      <a:pt x="2" y="72"/>
                    </a:lnTo>
                    <a:lnTo>
                      <a:pt x="1" y="70"/>
                    </a:lnTo>
                    <a:lnTo>
                      <a:pt x="0" y="69"/>
                    </a:lnTo>
                    <a:lnTo>
                      <a:pt x="1" y="68"/>
                    </a:lnTo>
                    <a:lnTo>
                      <a:pt x="15" y="57"/>
                    </a:lnTo>
                    <a:lnTo>
                      <a:pt x="26" y="44"/>
                    </a:lnTo>
                    <a:lnTo>
                      <a:pt x="52" y="19"/>
                    </a:lnTo>
                    <a:lnTo>
                      <a:pt x="81" y="5"/>
                    </a:lnTo>
                    <a:lnTo>
                      <a:pt x="86" y="4"/>
                    </a:lnTo>
                    <a:lnTo>
                      <a:pt x="91" y="1"/>
                    </a:lnTo>
                    <a:lnTo>
                      <a:pt x="9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27"/>
              <p:cNvSpPr>
                <a:spLocks/>
              </p:cNvSpPr>
              <p:nvPr/>
            </p:nvSpPr>
            <p:spPr bwMode="auto">
              <a:xfrm>
                <a:off x="6202363" y="1566863"/>
                <a:ext cx="268288" cy="233363"/>
              </a:xfrm>
              <a:custGeom>
                <a:avLst/>
                <a:gdLst>
                  <a:gd name="T0" fmla="*/ 102 w 169"/>
                  <a:gd name="T1" fmla="*/ 3 h 147"/>
                  <a:gd name="T2" fmla="*/ 103 w 169"/>
                  <a:gd name="T3" fmla="*/ 1 h 147"/>
                  <a:gd name="T4" fmla="*/ 104 w 169"/>
                  <a:gd name="T5" fmla="*/ 0 h 147"/>
                  <a:gd name="T6" fmla="*/ 106 w 169"/>
                  <a:gd name="T7" fmla="*/ 0 h 147"/>
                  <a:gd name="T8" fmla="*/ 107 w 169"/>
                  <a:gd name="T9" fmla="*/ 3 h 147"/>
                  <a:gd name="T10" fmla="*/ 107 w 169"/>
                  <a:gd name="T11" fmla="*/ 4 h 147"/>
                  <a:gd name="T12" fmla="*/ 107 w 169"/>
                  <a:gd name="T13" fmla="*/ 7 h 147"/>
                  <a:gd name="T14" fmla="*/ 108 w 169"/>
                  <a:gd name="T15" fmla="*/ 13 h 147"/>
                  <a:gd name="T16" fmla="*/ 110 w 169"/>
                  <a:gd name="T17" fmla="*/ 18 h 147"/>
                  <a:gd name="T18" fmla="*/ 111 w 169"/>
                  <a:gd name="T19" fmla="*/ 25 h 147"/>
                  <a:gd name="T20" fmla="*/ 121 w 169"/>
                  <a:gd name="T21" fmla="*/ 43 h 147"/>
                  <a:gd name="T22" fmla="*/ 133 w 169"/>
                  <a:gd name="T23" fmla="*/ 62 h 147"/>
                  <a:gd name="T24" fmla="*/ 145 w 169"/>
                  <a:gd name="T25" fmla="*/ 77 h 147"/>
                  <a:gd name="T26" fmla="*/ 155 w 169"/>
                  <a:gd name="T27" fmla="*/ 90 h 147"/>
                  <a:gd name="T28" fmla="*/ 167 w 169"/>
                  <a:gd name="T29" fmla="*/ 102 h 147"/>
                  <a:gd name="T30" fmla="*/ 169 w 169"/>
                  <a:gd name="T31" fmla="*/ 103 h 147"/>
                  <a:gd name="T32" fmla="*/ 167 w 169"/>
                  <a:gd name="T33" fmla="*/ 105 h 147"/>
                  <a:gd name="T34" fmla="*/ 166 w 169"/>
                  <a:gd name="T35" fmla="*/ 105 h 147"/>
                  <a:gd name="T36" fmla="*/ 165 w 169"/>
                  <a:gd name="T37" fmla="*/ 106 h 147"/>
                  <a:gd name="T38" fmla="*/ 77 w 169"/>
                  <a:gd name="T39" fmla="*/ 147 h 147"/>
                  <a:gd name="T40" fmla="*/ 76 w 169"/>
                  <a:gd name="T41" fmla="*/ 147 h 147"/>
                  <a:gd name="T42" fmla="*/ 74 w 169"/>
                  <a:gd name="T43" fmla="*/ 147 h 147"/>
                  <a:gd name="T44" fmla="*/ 73 w 169"/>
                  <a:gd name="T45" fmla="*/ 147 h 147"/>
                  <a:gd name="T46" fmla="*/ 70 w 169"/>
                  <a:gd name="T47" fmla="*/ 147 h 147"/>
                  <a:gd name="T48" fmla="*/ 34 w 169"/>
                  <a:gd name="T49" fmla="*/ 101 h 147"/>
                  <a:gd name="T50" fmla="*/ 1 w 169"/>
                  <a:gd name="T51" fmla="*/ 54 h 147"/>
                  <a:gd name="T52" fmla="*/ 0 w 169"/>
                  <a:gd name="T53" fmla="*/ 52 h 147"/>
                  <a:gd name="T54" fmla="*/ 0 w 169"/>
                  <a:gd name="T55" fmla="*/ 51 h 147"/>
                  <a:gd name="T56" fmla="*/ 1 w 169"/>
                  <a:gd name="T57" fmla="*/ 48 h 147"/>
                  <a:gd name="T58" fmla="*/ 1 w 169"/>
                  <a:gd name="T59" fmla="*/ 48 h 147"/>
                  <a:gd name="T60" fmla="*/ 21 w 169"/>
                  <a:gd name="T61" fmla="*/ 43 h 147"/>
                  <a:gd name="T62" fmla="*/ 39 w 169"/>
                  <a:gd name="T63" fmla="*/ 35 h 147"/>
                  <a:gd name="T64" fmla="*/ 55 w 169"/>
                  <a:gd name="T65" fmla="*/ 28 h 147"/>
                  <a:gd name="T66" fmla="*/ 73 w 169"/>
                  <a:gd name="T67" fmla="*/ 20 h 147"/>
                  <a:gd name="T68" fmla="*/ 86 w 169"/>
                  <a:gd name="T69" fmla="*/ 13 h 147"/>
                  <a:gd name="T70" fmla="*/ 99 w 169"/>
                  <a:gd name="T71" fmla="*/ 4 h 147"/>
                  <a:gd name="T72" fmla="*/ 99 w 169"/>
                  <a:gd name="T73" fmla="*/ 4 h 147"/>
                  <a:gd name="T74" fmla="*/ 100 w 169"/>
                  <a:gd name="T75" fmla="*/ 3 h 147"/>
                  <a:gd name="T76" fmla="*/ 102 w 169"/>
                  <a:gd name="T77" fmla="*/ 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47">
                    <a:moveTo>
                      <a:pt x="102" y="3"/>
                    </a:moveTo>
                    <a:lnTo>
                      <a:pt x="103" y="1"/>
                    </a:lnTo>
                    <a:lnTo>
                      <a:pt x="104" y="0"/>
                    </a:lnTo>
                    <a:lnTo>
                      <a:pt x="106" y="0"/>
                    </a:lnTo>
                    <a:lnTo>
                      <a:pt x="107" y="3"/>
                    </a:lnTo>
                    <a:lnTo>
                      <a:pt x="107" y="4"/>
                    </a:lnTo>
                    <a:lnTo>
                      <a:pt x="107" y="7"/>
                    </a:lnTo>
                    <a:lnTo>
                      <a:pt x="108" y="13"/>
                    </a:lnTo>
                    <a:lnTo>
                      <a:pt x="110" y="18"/>
                    </a:lnTo>
                    <a:lnTo>
                      <a:pt x="111" y="25"/>
                    </a:lnTo>
                    <a:lnTo>
                      <a:pt x="121" y="43"/>
                    </a:lnTo>
                    <a:lnTo>
                      <a:pt x="133" y="62"/>
                    </a:lnTo>
                    <a:lnTo>
                      <a:pt x="145" y="77"/>
                    </a:lnTo>
                    <a:lnTo>
                      <a:pt x="155" y="90"/>
                    </a:lnTo>
                    <a:lnTo>
                      <a:pt x="167" y="102"/>
                    </a:lnTo>
                    <a:lnTo>
                      <a:pt x="169" y="103"/>
                    </a:lnTo>
                    <a:lnTo>
                      <a:pt x="167" y="105"/>
                    </a:lnTo>
                    <a:lnTo>
                      <a:pt x="166" y="105"/>
                    </a:lnTo>
                    <a:lnTo>
                      <a:pt x="165" y="106"/>
                    </a:lnTo>
                    <a:lnTo>
                      <a:pt x="77" y="147"/>
                    </a:lnTo>
                    <a:lnTo>
                      <a:pt x="76" y="147"/>
                    </a:lnTo>
                    <a:lnTo>
                      <a:pt x="74" y="147"/>
                    </a:lnTo>
                    <a:lnTo>
                      <a:pt x="73" y="147"/>
                    </a:lnTo>
                    <a:lnTo>
                      <a:pt x="70" y="147"/>
                    </a:lnTo>
                    <a:lnTo>
                      <a:pt x="34" y="101"/>
                    </a:lnTo>
                    <a:lnTo>
                      <a:pt x="1" y="54"/>
                    </a:lnTo>
                    <a:lnTo>
                      <a:pt x="0" y="52"/>
                    </a:lnTo>
                    <a:lnTo>
                      <a:pt x="0" y="51"/>
                    </a:lnTo>
                    <a:lnTo>
                      <a:pt x="1" y="48"/>
                    </a:lnTo>
                    <a:lnTo>
                      <a:pt x="1" y="48"/>
                    </a:lnTo>
                    <a:lnTo>
                      <a:pt x="21" y="43"/>
                    </a:lnTo>
                    <a:lnTo>
                      <a:pt x="39" y="35"/>
                    </a:lnTo>
                    <a:lnTo>
                      <a:pt x="55" y="28"/>
                    </a:lnTo>
                    <a:lnTo>
                      <a:pt x="73" y="20"/>
                    </a:lnTo>
                    <a:lnTo>
                      <a:pt x="86" y="13"/>
                    </a:lnTo>
                    <a:lnTo>
                      <a:pt x="99" y="4"/>
                    </a:lnTo>
                    <a:lnTo>
                      <a:pt x="99" y="4"/>
                    </a:lnTo>
                    <a:lnTo>
                      <a:pt x="100" y="3"/>
                    </a:lnTo>
                    <a:lnTo>
                      <a:pt x="102"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28"/>
              <p:cNvSpPr>
                <a:spLocks/>
              </p:cNvSpPr>
              <p:nvPr/>
            </p:nvSpPr>
            <p:spPr bwMode="auto">
              <a:xfrm>
                <a:off x="5700713" y="754063"/>
                <a:ext cx="328613" cy="336550"/>
              </a:xfrm>
              <a:custGeom>
                <a:avLst/>
                <a:gdLst>
                  <a:gd name="T0" fmla="*/ 194 w 207"/>
                  <a:gd name="T1" fmla="*/ 2 h 212"/>
                  <a:gd name="T2" fmla="*/ 206 w 207"/>
                  <a:gd name="T3" fmla="*/ 8 h 212"/>
                  <a:gd name="T4" fmla="*/ 207 w 207"/>
                  <a:gd name="T5" fmla="*/ 12 h 212"/>
                  <a:gd name="T6" fmla="*/ 203 w 207"/>
                  <a:gd name="T7" fmla="*/ 66 h 212"/>
                  <a:gd name="T8" fmla="*/ 189 w 207"/>
                  <a:gd name="T9" fmla="*/ 119 h 212"/>
                  <a:gd name="T10" fmla="*/ 170 w 207"/>
                  <a:gd name="T11" fmla="*/ 152 h 212"/>
                  <a:gd name="T12" fmla="*/ 152 w 207"/>
                  <a:gd name="T13" fmla="*/ 159 h 212"/>
                  <a:gd name="T14" fmla="*/ 142 w 207"/>
                  <a:gd name="T15" fmla="*/ 160 h 212"/>
                  <a:gd name="T16" fmla="*/ 118 w 207"/>
                  <a:gd name="T17" fmla="*/ 161 h 212"/>
                  <a:gd name="T18" fmla="*/ 89 w 207"/>
                  <a:gd name="T19" fmla="*/ 152 h 212"/>
                  <a:gd name="T20" fmla="*/ 83 w 207"/>
                  <a:gd name="T21" fmla="*/ 149 h 212"/>
                  <a:gd name="T22" fmla="*/ 76 w 207"/>
                  <a:gd name="T23" fmla="*/ 151 h 212"/>
                  <a:gd name="T24" fmla="*/ 72 w 207"/>
                  <a:gd name="T25" fmla="*/ 155 h 212"/>
                  <a:gd name="T26" fmla="*/ 67 w 207"/>
                  <a:gd name="T27" fmla="*/ 165 h 212"/>
                  <a:gd name="T28" fmla="*/ 61 w 207"/>
                  <a:gd name="T29" fmla="*/ 181 h 212"/>
                  <a:gd name="T30" fmla="*/ 44 w 207"/>
                  <a:gd name="T31" fmla="*/ 202 h 212"/>
                  <a:gd name="T32" fmla="*/ 30 w 207"/>
                  <a:gd name="T33" fmla="*/ 212 h 212"/>
                  <a:gd name="T34" fmla="*/ 28 w 207"/>
                  <a:gd name="T35" fmla="*/ 212 h 212"/>
                  <a:gd name="T36" fmla="*/ 25 w 207"/>
                  <a:gd name="T37" fmla="*/ 211 h 212"/>
                  <a:gd name="T38" fmla="*/ 25 w 207"/>
                  <a:gd name="T39" fmla="*/ 208 h 212"/>
                  <a:gd name="T40" fmla="*/ 42 w 207"/>
                  <a:gd name="T41" fmla="*/ 177 h 212"/>
                  <a:gd name="T42" fmla="*/ 3 w 207"/>
                  <a:gd name="T43" fmla="*/ 204 h 212"/>
                  <a:gd name="T44" fmla="*/ 0 w 207"/>
                  <a:gd name="T45" fmla="*/ 203 h 212"/>
                  <a:gd name="T46" fmla="*/ 12 w 207"/>
                  <a:gd name="T47" fmla="*/ 187 h 212"/>
                  <a:gd name="T48" fmla="*/ 30 w 207"/>
                  <a:gd name="T49" fmla="*/ 153 h 212"/>
                  <a:gd name="T50" fmla="*/ 47 w 207"/>
                  <a:gd name="T51" fmla="*/ 128 h 212"/>
                  <a:gd name="T52" fmla="*/ 70 w 207"/>
                  <a:gd name="T53" fmla="*/ 115 h 212"/>
                  <a:gd name="T54" fmla="*/ 95 w 207"/>
                  <a:gd name="T55" fmla="*/ 118 h 212"/>
                  <a:gd name="T56" fmla="*/ 129 w 207"/>
                  <a:gd name="T57" fmla="*/ 115 h 212"/>
                  <a:gd name="T58" fmla="*/ 148 w 207"/>
                  <a:gd name="T59" fmla="*/ 96 h 212"/>
                  <a:gd name="T60" fmla="*/ 163 w 207"/>
                  <a:gd name="T61" fmla="*/ 53 h 212"/>
                  <a:gd name="T62" fmla="*/ 172 w 207"/>
                  <a:gd name="T63" fmla="*/ 3 h 212"/>
                  <a:gd name="T64" fmla="*/ 174 w 207"/>
                  <a:gd name="T65" fmla="*/ 2 h 212"/>
                  <a:gd name="T66" fmla="*/ 180 w 207"/>
                  <a:gd name="T6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 h="212">
                    <a:moveTo>
                      <a:pt x="181" y="0"/>
                    </a:moveTo>
                    <a:lnTo>
                      <a:pt x="194" y="2"/>
                    </a:lnTo>
                    <a:lnTo>
                      <a:pt x="205" y="7"/>
                    </a:lnTo>
                    <a:lnTo>
                      <a:pt x="206" y="8"/>
                    </a:lnTo>
                    <a:lnTo>
                      <a:pt x="207" y="11"/>
                    </a:lnTo>
                    <a:lnTo>
                      <a:pt x="207" y="12"/>
                    </a:lnTo>
                    <a:lnTo>
                      <a:pt x="207" y="39"/>
                    </a:lnTo>
                    <a:lnTo>
                      <a:pt x="203" y="66"/>
                    </a:lnTo>
                    <a:lnTo>
                      <a:pt x="198" y="91"/>
                    </a:lnTo>
                    <a:lnTo>
                      <a:pt x="189" y="119"/>
                    </a:lnTo>
                    <a:lnTo>
                      <a:pt x="176" y="146"/>
                    </a:lnTo>
                    <a:lnTo>
                      <a:pt x="170" y="152"/>
                    </a:lnTo>
                    <a:lnTo>
                      <a:pt x="163" y="156"/>
                    </a:lnTo>
                    <a:lnTo>
                      <a:pt x="152" y="159"/>
                    </a:lnTo>
                    <a:lnTo>
                      <a:pt x="147" y="159"/>
                    </a:lnTo>
                    <a:lnTo>
                      <a:pt x="142" y="160"/>
                    </a:lnTo>
                    <a:lnTo>
                      <a:pt x="136" y="161"/>
                    </a:lnTo>
                    <a:lnTo>
                      <a:pt x="118" y="161"/>
                    </a:lnTo>
                    <a:lnTo>
                      <a:pt x="102" y="157"/>
                    </a:lnTo>
                    <a:lnTo>
                      <a:pt x="89" y="152"/>
                    </a:lnTo>
                    <a:lnTo>
                      <a:pt x="87" y="151"/>
                    </a:lnTo>
                    <a:lnTo>
                      <a:pt x="83" y="149"/>
                    </a:lnTo>
                    <a:lnTo>
                      <a:pt x="79" y="149"/>
                    </a:lnTo>
                    <a:lnTo>
                      <a:pt x="76" y="151"/>
                    </a:lnTo>
                    <a:lnTo>
                      <a:pt x="74" y="152"/>
                    </a:lnTo>
                    <a:lnTo>
                      <a:pt x="72" y="155"/>
                    </a:lnTo>
                    <a:lnTo>
                      <a:pt x="70" y="160"/>
                    </a:lnTo>
                    <a:lnTo>
                      <a:pt x="67" y="165"/>
                    </a:lnTo>
                    <a:lnTo>
                      <a:pt x="66" y="170"/>
                    </a:lnTo>
                    <a:lnTo>
                      <a:pt x="61" y="181"/>
                    </a:lnTo>
                    <a:lnTo>
                      <a:pt x="54" y="191"/>
                    </a:lnTo>
                    <a:lnTo>
                      <a:pt x="44" y="202"/>
                    </a:lnTo>
                    <a:lnTo>
                      <a:pt x="32" y="212"/>
                    </a:lnTo>
                    <a:lnTo>
                      <a:pt x="30" y="212"/>
                    </a:lnTo>
                    <a:lnTo>
                      <a:pt x="29" y="212"/>
                    </a:lnTo>
                    <a:lnTo>
                      <a:pt x="28" y="212"/>
                    </a:lnTo>
                    <a:lnTo>
                      <a:pt x="27" y="211"/>
                    </a:lnTo>
                    <a:lnTo>
                      <a:pt x="25" y="211"/>
                    </a:lnTo>
                    <a:lnTo>
                      <a:pt x="25" y="210"/>
                    </a:lnTo>
                    <a:lnTo>
                      <a:pt x="25" y="208"/>
                    </a:lnTo>
                    <a:lnTo>
                      <a:pt x="34" y="194"/>
                    </a:lnTo>
                    <a:lnTo>
                      <a:pt x="42" y="177"/>
                    </a:lnTo>
                    <a:lnTo>
                      <a:pt x="23" y="193"/>
                    </a:lnTo>
                    <a:lnTo>
                      <a:pt x="3" y="204"/>
                    </a:lnTo>
                    <a:lnTo>
                      <a:pt x="2" y="204"/>
                    </a:lnTo>
                    <a:lnTo>
                      <a:pt x="0" y="203"/>
                    </a:lnTo>
                    <a:lnTo>
                      <a:pt x="0" y="200"/>
                    </a:lnTo>
                    <a:lnTo>
                      <a:pt x="12" y="187"/>
                    </a:lnTo>
                    <a:lnTo>
                      <a:pt x="23" y="172"/>
                    </a:lnTo>
                    <a:lnTo>
                      <a:pt x="30" y="153"/>
                    </a:lnTo>
                    <a:lnTo>
                      <a:pt x="38" y="139"/>
                    </a:lnTo>
                    <a:lnTo>
                      <a:pt x="47" y="128"/>
                    </a:lnTo>
                    <a:lnTo>
                      <a:pt x="59" y="119"/>
                    </a:lnTo>
                    <a:lnTo>
                      <a:pt x="70" y="115"/>
                    </a:lnTo>
                    <a:lnTo>
                      <a:pt x="83" y="115"/>
                    </a:lnTo>
                    <a:lnTo>
                      <a:pt x="95" y="118"/>
                    </a:lnTo>
                    <a:lnTo>
                      <a:pt x="113" y="119"/>
                    </a:lnTo>
                    <a:lnTo>
                      <a:pt x="129" y="115"/>
                    </a:lnTo>
                    <a:lnTo>
                      <a:pt x="140" y="108"/>
                    </a:lnTo>
                    <a:lnTo>
                      <a:pt x="148" y="96"/>
                    </a:lnTo>
                    <a:lnTo>
                      <a:pt x="157" y="75"/>
                    </a:lnTo>
                    <a:lnTo>
                      <a:pt x="163" y="53"/>
                    </a:lnTo>
                    <a:lnTo>
                      <a:pt x="168" y="29"/>
                    </a:lnTo>
                    <a:lnTo>
                      <a:pt x="172" y="3"/>
                    </a:lnTo>
                    <a:lnTo>
                      <a:pt x="172" y="2"/>
                    </a:lnTo>
                    <a:lnTo>
                      <a:pt x="174" y="2"/>
                    </a:lnTo>
                    <a:lnTo>
                      <a:pt x="177" y="0"/>
                    </a:lnTo>
                    <a:lnTo>
                      <a:pt x="180" y="0"/>
                    </a:lnTo>
                    <a:lnTo>
                      <a:pt x="18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29"/>
              <p:cNvSpPr>
                <a:spLocks/>
              </p:cNvSpPr>
              <p:nvPr/>
            </p:nvSpPr>
            <p:spPr bwMode="auto">
              <a:xfrm>
                <a:off x="5127626" y="1625600"/>
                <a:ext cx="330200" cy="144463"/>
              </a:xfrm>
              <a:custGeom>
                <a:avLst/>
                <a:gdLst>
                  <a:gd name="T0" fmla="*/ 178 w 208"/>
                  <a:gd name="T1" fmla="*/ 1 h 91"/>
                  <a:gd name="T2" fmla="*/ 179 w 208"/>
                  <a:gd name="T3" fmla="*/ 0 h 91"/>
                  <a:gd name="T4" fmla="*/ 181 w 208"/>
                  <a:gd name="T5" fmla="*/ 0 h 91"/>
                  <a:gd name="T6" fmla="*/ 182 w 208"/>
                  <a:gd name="T7" fmla="*/ 1 h 91"/>
                  <a:gd name="T8" fmla="*/ 183 w 208"/>
                  <a:gd name="T9" fmla="*/ 1 h 91"/>
                  <a:gd name="T10" fmla="*/ 191 w 208"/>
                  <a:gd name="T11" fmla="*/ 9 h 91"/>
                  <a:gd name="T12" fmla="*/ 199 w 208"/>
                  <a:gd name="T13" fmla="*/ 17 h 91"/>
                  <a:gd name="T14" fmla="*/ 208 w 208"/>
                  <a:gd name="T15" fmla="*/ 23 h 91"/>
                  <a:gd name="T16" fmla="*/ 204 w 208"/>
                  <a:gd name="T17" fmla="*/ 34 h 91"/>
                  <a:gd name="T18" fmla="*/ 196 w 208"/>
                  <a:gd name="T19" fmla="*/ 42 h 91"/>
                  <a:gd name="T20" fmla="*/ 190 w 208"/>
                  <a:gd name="T21" fmla="*/ 48 h 91"/>
                  <a:gd name="T22" fmla="*/ 156 w 208"/>
                  <a:gd name="T23" fmla="*/ 89 h 91"/>
                  <a:gd name="T24" fmla="*/ 144 w 208"/>
                  <a:gd name="T25" fmla="*/ 91 h 91"/>
                  <a:gd name="T26" fmla="*/ 132 w 208"/>
                  <a:gd name="T27" fmla="*/ 91 h 91"/>
                  <a:gd name="T28" fmla="*/ 114 w 208"/>
                  <a:gd name="T29" fmla="*/ 91 h 91"/>
                  <a:gd name="T30" fmla="*/ 96 w 208"/>
                  <a:gd name="T31" fmla="*/ 91 h 91"/>
                  <a:gd name="T32" fmla="*/ 79 w 208"/>
                  <a:gd name="T33" fmla="*/ 89 h 91"/>
                  <a:gd name="T34" fmla="*/ 64 w 208"/>
                  <a:gd name="T35" fmla="*/ 85 h 91"/>
                  <a:gd name="T36" fmla="*/ 46 w 208"/>
                  <a:gd name="T37" fmla="*/ 76 h 91"/>
                  <a:gd name="T38" fmla="*/ 29 w 208"/>
                  <a:gd name="T39" fmla="*/ 65 h 91"/>
                  <a:gd name="T40" fmla="*/ 22 w 208"/>
                  <a:gd name="T41" fmla="*/ 47 h 91"/>
                  <a:gd name="T42" fmla="*/ 12 w 208"/>
                  <a:gd name="T43" fmla="*/ 31 h 91"/>
                  <a:gd name="T44" fmla="*/ 2 w 208"/>
                  <a:gd name="T45" fmla="*/ 18 h 91"/>
                  <a:gd name="T46" fmla="*/ 0 w 208"/>
                  <a:gd name="T47" fmla="*/ 17 h 91"/>
                  <a:gd name="T48" fmla="*/ 2 w 208"/>
                  <a:gd name="T49" fmla="*/ 14 h 91"/>
                  <a:gd name="T50" fmla="*/ 2 w 208"/>
                  <a:gd name="T51" fmla="*/ 13 h 91"/>
                  <a:gd name="T52" fmla="*/ 3 w 208"/>
                  <a:gd name="T53" fmla="*/ 13 h 91"/>
                  <a:gd name="T54" fmla="*/ 30 w 208"/>
                  <a:gd name="T55" fmla="*/ 14 h 91"/>
                  <a:gd name="T56" fmla="*/ 55 w 208"/>
                  <a:gd name="T57" fmla="*/ 19 h 91"/>
                  <a:gd name="T58" fmla="*/ 58 w 208"/>
                  <a:gd name="T59" fmla="*/ 21 h 91"/>
                  <a:gd name="T60" fmla="*/ 60 w 208"/>
                  <a:gd name="T61" fmla="*/ 22 h 91"/>
                  <a:gd name="T62" fmla="*/ 62 w 208"/>
                  <a:gd name="T63" fmla="*/ 22 h 91"/>
                  <a:gd name="T64" fmla="*/ 64 w 208"/>
                  <a:gd name="T65" fmla="*/ 22 h 91"/>
                  <a:gd name="T66" fmla="*/ 71 w 208"/>
                  <a:gd name="T67" fmla="*/ 18 h 91"/>
                  <a:gd name="T68" fmla="*/ 77 w 208"/>
                  <a:gd name="T69" fmla="*/ 14 h 91"/>
                  <a:gd name="T70" fmla="*/ 84 w 208"/>
                  <a:gd name="T71" fmla="*/ 10 h 91"/>
                  <a:gd name="T72" fmla="*/ 108 w 208"/>
                  <a:gd name="T73" fmla="*/ 22 h 91"/>
                  <a:gd name="T74" fmla="*/ 131 w 208"/>
                  <a:gd name="T75" fmla="*/ 34 h 91"/>
                  <a:gd name="T76" fmla="*/ 144 w 208"/>
                  <a:gd name="T77" fmla="*/ 29 h 91"/>
                  <a:gd name="T78" fmla="*/ 156 w 208"/>
                  <a:gd name="T79" fmla="*/ 23 h 91"/>
                  <a:gd name="T80" fmla="*/ 169 w 208"/>
                  <a:gd name="T81" fmla="*/ 11 h 91"/>
                  <a:gd name="T82" fmla="*/ 178 w 208"/>
                  <a:gd name="T83" fmla="*/ 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8" h="91">
                    <a:moveTo>
                      <a:pt x="178" y="1"/>
                    </a:moveTo>
                    <a:lnTo>
                      <a:pt x="179" y="0"/>
                    </a:lnTo>
                    <a:lnTo>
                      <a:pt x="181" y="0"/>
                    </a:lnTo>
                    <a:lnTo>
                      <a:pt x="182" y="1"/>
                    </a:lnTo>
                    <a:lnTo>
                      <a:pt x="183" y="1"/>
                    </a:lnTo>
                    <a:lnTo>
                      <a:pt x="191" y="9"/>
                    </a:lnTo>
                    <a:lnTo>
                      <a:pt x="199" y="17"/>
                    </a:lnTo>
                    <a:lnTo>
                      <a:pt x="208" y="23"/>
                    </a:lnTo>
                    <a:lnTo>
                      <a:pt x="204" y="34"/>
                    </a:lnTo>
                    <a:lnTo>
                      <a:pt x="196" y="42"/>
                    </a:lnTo>
                    <a:lnTo>
                      <a:pt x="190" y="48"/>
                    </a:lnTo>
                    <a:lnTo>
                      <a:pt x="156" y="89"/>
                    </a:lnTo>
                    <a:lnTo>
                      <a:pt x="144" y="91"/>
                    </a:lnTo>
                    <a:lnTo>
                      <a:pt x="132" y="91"/>
                    </a:lnTo>
                    <a:lnTo>
                      <a:pt x="114" y="91"/>
                    </a:lnTo>
                    <a:lnTo>
                      <a:pt x="96" y="91"/>
                    </a:lnTo>
                    <a:lnTo>
                      <a:pt x="79" y="89"/>
                    </a:lnTo>
                    <a:lnTo>
                      <a:pt x="64" y="85"/>
                    </a:lnTo>
                    <a:lnTo>
                      <a:pt x="46" y="76"/>
                    </a:lnTo>
                    <a:lnTo>
                      <a:pt x="29" y="65"/>
                    </a:lnTo>
                    <a:lnTo>
                      <a:pt x="22" y="47"/>
                    </a:lnTo>
                    <a:lnTo>
                      <a:pt x="12" y="31"/>
                    </a:lnTo>
                    <a:lnTo>
                      <a:pt x="2" y="18"/>
                    </a:lnTo>
                    <a:lnTo>
                      <a:pt x="0" y="17"/>
                    </a:lnTo>
                    <a:lnTo>
                      <a:pt x="2" y="14"/>
                    </a:lnTo>
                    <a:lnTo>
                      <a:pt x="2" y="13"/>
                    </a:lnTo>
                    <a:lnTo>
                      <a:pt x="3" y="13"/>
                    </a:lnTo>
                    <a:lnTo>
                      <a:pt x="30" y="14"/>
                    </a:lnTo>
                    <a:lnTo>
                      <a:pt x="55" y="19"/>
                    </a:lnTo>
                    <a:lnTo>
                      <a:pt x="58" y="21"/>
                    </a:lnTo>
                    <a:lnTo>
                      <a:pt x="60" y="22"/>
                    </a:lnTo>
                    <a:lnTo>
                      <a:pt x="62" y="22"/>
                    </a:lnTo>
                    <a:lnTo>
                      <a:pt x="64" y="22"/>
                    </a:lnTo>
                    <a:lnTo>
                      <a:pt x="71" y="18"/>
                    </a:lnTo>
                    <a:lnTo>
                      <a:pt x="77" y="14"/>
                    </a:lnTo>
                    <a:lnTo>
                      <a:pt x="84" y="10"/>
                    </a:lnTo>
                    <a:lnTo>
                      <a:pt x="108" y="22"/>
                    </a:lnTo>
                    <a:lnTo>
                      <a:pt x="131" y="34"/>
                    </a:lnTo>
                    <a:lnTo>
                      <a:pt x="144" y="29"/>
                    </a:lnTo>
                    <a:lnTo>
                      <a:pt x="156" y="23"/>
                    </a:lnTo>
                    <a:lnTo>
                      <a:pt x="169" y="11"/>
                    </a:lnTo>
                    <a:lnTo>
                      <a:pt x="178"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30"/>
              <p:cNvSpPr>
                <a:spLocks/>
              </p:cNvSpPr>
              <p:nvPr/>
            </p:nvSpPr>
            <p:spPr bwMode="auto">
              <a:xfrm>
                <a:off x="5273676" y="1433513"/>
                <a:ext cx="269875" cy="233363"/>
              </a:xfrm>
              <a:custGeom>
                <a:avLst/>
                <a:gdLst>
                  <a:gd name="T0" fmla="*/ 77 w 170"/>
                  <a:gd name="T1" fmla="*/ 2 h 147"/>
                  <a:gd name="T2" fmla="*/ 81 w 170"/>
                  <a:gd name="T3" fmla="*/ 2 h 147"/>
                  <a:gd name="T4" fmla="*/ 85 w 170"/>
                  <a:gd name="T5" fmla="*/ 2 h 147"/>
                  <a:gd name="T6" fmla="*/ 120 w 170"/>
                  <a:gd name="T7" fmla="*/ 38 h 147"/>
                  <a:gd name="T8" fmla="*/ 145 w 170"/>
                  <a:gd name="T9" fmla="*/ 59 h 147"/>
                  <a:gd name="T10" fmla="*/ 159 w 170"/>
                  <a:gd name="T11" fmla="*/ 63 h 147"/>
                  <a:gd name="T12" fmla="*/ 169 w 170"/>
                  <a:gd name="T13" fmla="*/ 78 h 147"/>
                  <a:gd name="T14" fmla="*/ 170 w 170"/>
                  <a:gd name="T15" fmla="*/ 88 h 147"/>
                  <a:gd name="T16" fmla="*/ 167 w 170"/>
                  <a:gd name="T17" fmla="*/ 89 h 147"/>
                  <a:gd name="T18" fmla="*/ 163 w 170"/>
                  <a:gd name="T19" fmla="*/ 88 h 147"/>
                  <a:gd name="T20" fmla="*/ 163 w 170"/>
                  <a:gd name="T21" fmla="*/ 85 h 147"/>
                  <a:gd name="T22" fmla="*/ 159 w 170"/>
                  <a:gd name="T23" fmla="*/ 84 h 147"/>
                  <a:gd name="T24" fmla="*/ 157 w 170"/>
                  <a:gd name="T25" fmla="*/ 81 h 147"/>
                  <a:gd name="T26" fmla="*/ 153 w 170"/>
                  <a:gd name="T27" fmla="*/ 80 h 147"/>
                  <a:gd name="T28" fmla="*/ 124 w 170"/>
                  <a:gd name="T29" fmla="*/ 81 h 147"/>
                  <a:gd name="T30" fmla="*/ 110 w 170"/>
                  <a:gd name="T31" fmla="*/ 114 h 147"/>
                  <a:gd name="T32" fmla="*/ 107 w 170"/>
                  <a:gd name="T33" fmla="*/ 119 h 147"/>
                  <a:gd name="T34" fmla="*/ 103 w 170"/>
                  <a:gd name="T35" fmla="*/ 119 h 147"/>
                  <a:gd name="T36" fmla="*/ 94 w 170"/>
                  <a:gd name="T37" fmla="*/ 117 h 147"/>
                  <a:gd name="T38" fmla="*/ 87 w 170"/>
                  <a:gd name="T39" fmla="*/ 113 h 147"/>
                  <a:gd name="T40" fmla="*/ 91 w 170"/>
                  <a:gd name="T41" fmla="*/ 81 h 147"/>
                  <a:gd name="T42" fmla="*/ 82 w 170"/>
                  <a:gd name="T43" fmla="*/ 66 h 147"/>
                  <a:gd name="T44" fmla="*/ 74 w 170"/>
                  <a:gd name="T45" fmla="*/ 62 h 147"/>
                  <a:gd name="T46" fmla="*/ 72 w 170"/>
                  <a:gd name="T47" fmla="*/ 63 h 147"/>
                  <a:gd name="T48" fmla="*/ 73 w 170"/>
                  <a:gd name="T49" fmla="*/ 64 h 147"/>
                  <a:gd name="T50" fmla="*/ 78 w 170"/>
                  <a:gd name="T51" fmla="*/ 74 h 147"/>
                  <a:gd name="T52" fmla="*/ 81 w 170"/>
                  <a:gd name="T53" fmla="*/ 93 h 147"/>
                  <a:gd name="T54" fmla="*/ 67 w 170"/>
                  <a:gd name="T55" fmla="*/ 118 h 147"/>
                  <a:gd name="T56" fmla="*/ 52 w 170"/>
                  <a:gd name="T57" fmla="*/ 144 h 147"/>
                  <a:gd name="T58" fmla="*/ 50 w 170"/>
                  <a:gd name="T59" fmla="*/ 147 h 147"/>
                  <a:gd name="T60" fmla="*/ 33 w 170"/>
                  <a:gd name="T61" fmla="*/ 138 h 147"/>
                  <a:gd name="T62" fmla="*/ 0 w 170"/>
                  <a:gd name="T63" fmla="*/ 123 h 147"/>
                  <a:gd name="T64" fmla="*/ 25 w 170"/>
                  <a:gd name="T65" fmla="*/ 62 h 147"/>
                  <a:gd name="T66" fmla="*/ 47 w 170"/>
                  <a:gd name="T67" fmla="*/ 21 h 147"/>
                  <a:gd name="T68" fmla="*/ 68 w 170"/>
                  <a:gd name="T69" fmla="*/ 3 h 147"/>
                  <a:gd name="T70" fmla="*/ 76 w 170"/>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 h="147">
                    <a:moveTo>
                      <a:pt x="76" y="0"/>
                    </a:moveTo>
                    <a:lnTo>
                      <a:pt x="77" y="2"/>
                    </a:lnTo>
                    <a:lnTo>
                      <a:pt x="80" y="2"/>
                    </a:lnTo>
                    <a:lnTo>
                      <a:pt x="81" y="2"/>
                    </a:lnTo>
                    <a:lnTo>
                      <a:pt x="84" y="2"/>
                    </a:lnTo>
                    <a:lnTo>
                      <a:pt x="85" y="2"/>
                    </a:lnTo>
                    <a:lnTo>
                      <a:pt x="104" y="19"/>
                    </a:lnTo>
                    <a:lnTo>
                      <a:pt x="120" y="38"/>
                    </a:lnTo>
                    <a:lnTo>
                      <a:pt x="136" y="58"/>
                    </a:lnTo>
                    <a:lnTo>
                      <a:pt x="145" y="59"/>
                    </a:lnTo>
                    <a:lnTo>
                      <a:pt x="153" y="60"/>
                    </a:lnTo>
                    <a:lnTo>
                      <a:pt x="159" y="63"/>
                    </a:lnTo>
                    <a:lnTo>
                      <a:pt x="165" y="70"/>
                    </a:lnTo>
                    <a:lnTo>
                      <a:pt x="169" y="78"/>
                    </a:lnTo>
                    <a:lnTo>
                      <a:pt x="170" y="87"/>
                    </a:lnTo>
                    <a:lnTo>
                      <a:pt x="170" y="88"/>
                    </a:lnTo>
                    <a:lnTo>
                      <a:pt x="169" y="89"/>
                    </a:lnTo>
                    <a:lnTo>
                      <a:pt x="167" y="89"/>
                    </a:lnTo>
                    <a:lnTo>
                      <a:pt x="165" y="89"/>
                    </a:lnTo>
                    <a:lnTo>
                      <a:pt x="163" y="88"/>
                    </a:lnTo>
                    <a:lnTo>
                      <a:pt x="163" y="87"/>
                    </a:lnTo>
                    <a:lnTo>
                      <a:pt x="163" y="85"/>
                    </a:lnTo>
                    <a:lnTo>
                      <a:pt x="162" y="84"/>
                    </a:lnTo>
                    <a:lnTo>
                      <a:pt x="159" y="84"/>
                    </a:lnTo>
                    <a:lnTo>
                      <a:pt x="159" y="83"/>
                    </a:lnTo>
                    <a:lnTo>
                      <a:pt x="157" y="81"/>
                    </a:lnTo>
                    <a:lnTo>
                      <a:pt x="154" y="80"/>
                    </a:lnTo>
                    <a:lnTo>
                      <a:pt x="153" y="80"/>
                    </a:lnTo>
                    <a:lnTo>
                      <a:pt x="137" y="80"/>
                    </a:lnTo>
                    <a:lnTo>
                      <a:pt x="124" y="81"/>
                    </a:lnTo>
                    <a:lnTo>
                      <a:pt x="112" y="98"/>
                    </a:lnTo>
                    <a:lnTo>
                      <a:pt x="110" y="114"/>
                    </a:lnTo>
                    <a:lnTo>
                      <a:pt x="110" y="117"/>
                    </a:lnTo>
                    <a:lnTo>
                      <a:pt x="107" y="119"/>
                    </a:lnTo>
                    <a:lnTo>
                      <a:pt x="104" y="119"/>
                    </a:lnTo>
                    <a:lnTo>
                      <a:pt x="103" y="119"/>
                    </a:lnTo>
                    <a:lnTo>
                      <a:pt x="98" y="118"/>
                    </a:lnTo>
                    <a:lnTo>
                      <a:pt x="94" y="117"/>
                    </a:lnTo>
                    <a:lnTo>
                      <a:pt x="90" y="115"/>
                    </a:lnTo>
                    <a:lnTo>
                      <a:pt x="87" y="113"/>
                    </a:lnTo>
                    <a:lnTo>
                      <a:pt x="91" y="98"/>
                    </a:lnTo>
                    <a:lnTo>
                      <a:pt x="91" y="81"/>
                    </a:lnTo>
                    <a:lnTo>
                      <a:pt x="87" y="67"/>
                    </a:lnTo>
                    <a:lnTo>
                      <a:pt x="82" y="66"/>
                    </a:lnTo>
                    <a:lnTo>
                      <a:pt x="78" y="64"/>
                    </a:lnTo>
                    <a:lnTo>
                      <a:pt x="74" y="62"/>
                    </a:lnTo>
                    <a:lnTo>
                      <a:pt x="73" y="62"/>
                    </a:lnTo>
                    <a:lnTo>
                      <a:pt x="72" y="63"/>
                    </a:lnTo>
                    <a:lnTo>
                      <a:pt x="73" y="64"/>
                    </a:lnTo>
                    <a:lnTo>
                      <a:pt x="73" y="64"/>
                    </a:lnTo>
                    <a:lnTo>
                      <a:pt x="73" y="66"/>
                    </a:lnTo>
                    <a:lnTo>
                      <a:pt x="78" y="74"/>
                    </a:lnTo>
                    <a:lnTo>
                      <a:pt x="81" y="83"/>
                    </a:lnTo>
                    <a:lnTo>
                      <a:pt x="81" y="93"/>
                    </a:lnTo>
                    <a:lnTo>
                      <a:pt x="77" y="100"/>
                    </a:lnTo>
                    <a:lnTo>
                      <a:pt x="67" y="118"/>
                    </a:lnTo>
                    <a:lnTo>
                      <a:pt x="59" y="131"/>
                    </a:lnTo>
                    <a:lnTo>
                      <a:pt x="52" y="144"/>
                    </a:lnTo>
                    <a:lnTo>
                      <a:pt x="51" y="146"/>
                    </a:lnTo>
                    <a:lnTo>
                      <a:pt x="50" y="147"/>
                    </a:lnTo>
                    <a:lnTo>
                      <a:pt x="47" y="147"/>
                    </a:lnTo>
                    <a:lnTo>
                      <a:pt x="33" y="138"/>
                    </a:lnTo>
                    <a:lnTo>
                      <a:pt x="17" y="130"/>
                    </a:lnTo>
                    <a:lnTo>
                      <a:pt x="0" y="123"/>
                    </a:lnTo>
                    <a:lnTo>
                      <a:pt x="13" y="93"/>
                    </a:lnTo>
                    <a:lnTo>
                      <a:pt x="25" y="62"/>
                    </a:lnTo>
                    <a:lnTo>
                      <a:pt x="39" y="33"/>
                    </a:lnTo>
                    <a:lnTo>
                      <a:pt x="47" y="21"/>
                    </a:lnTo>
                    <a:lnTo>
                      <a:pt x="56" y="11"/>
                    </a:lnTo>
                    <a:lnTo>
                      <a:pt x="68" y="3"/>
                    </a:lnTo>
                    <a:lnTo>
                      <a:pt x="70" y="2"/>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31"/>
              <p:cNvSpPr>
                <a:spLocks/>
              </p:cNvSpPr>
              <p:nvPr/>
            </p:nvSpPr>
            <p:spPr bwMode="auto">
              <a:xfrm>
                <a:off x="7429501" y="1209675"/>
                <a:ext cx="280988" cy="227013"/>
              </a:xfrm>
              <a:custGeom>
                <a:avLst/>
                <a:gdLst>
                  <a:gd name="T0" fmla="*/ 145 w 177"/>
                  <a:gd name="T1" fmla="*/ 0 h 143"/>
                  <a:gd name="T2" fmla="*/ 175 w 177"/>
                  <a:gd name="T3" fmla="*/ 18 h 143"/>
                  <a:gd name="T4" fmla="*/ 177 w 177"/>
                  <a:gd name="T5" fmla="*/ 22 h 143"/>
                  <a:gd name="T6" fmla="*/ 177 w 177"/>
                  <a:gd name="T7" fmla="*/ 26 h 143"/>
                  <a:gd name="T8" fmla="*/ 175 w 177"/>
                  <a:gd name="T9" fmla="*/ 30 h 143"/>
                  <a:gd name="T10" fmla="*/ 173 w 177"/>
                  <a:gd name="T11" fmla="*/ 33 h 143"/>
                  <a:gd name="T12" fmla="*/ 172 w 177"/>
                  <a:gd name="T13" fmla="*/ 37 h 143"/>
                  <a:gd name="T14" fmla="*/ 170 w 177"/>
                  <a:gd name="T15" fmla="*/ 39 h 143"/>
                  <a:gd name="T16" fmla="*/ 162 w 177"/>
                  <a:gd name="T17" fmla="*/ 54 h 143"/>
                  <a:gd name="T18" fmla="*/ 157 w 177"/>
                  <a:gd name="T19" fmla="*/ 69 h 143"/>
                  <a:gd name="T20" fmla="*/ 157 w 177"/>
                  <a:gd name="T21" fmla="*/ 76 h 143"/>
                  <a:gd name="T22" fmla="*/ 156 w 177"/>
                  <a:gd name="T23" fmla="*/ 82 h 143"/>
                  <a:gd name="T24" fmla="*/ 156 w 177"/>
                  <a:gd name="T25" fmla="*/ 88 h 143"/>
                  <a:gd name="T26" fmla="*/ 160 w 177"/>
                  <a:gd name="T27" fmla="*/ 112 h 143"/>
                  <a:gd name="T28" fmla="*/ 152 w 177"/>
                  <a:gd name="T29" fmla="*/ 123 h 143"/>
                  <a:gd name="T30" fmla="*/ 143 w 177"/>
                  <a:gd name="T31" fmla="*/ 129 h 143"/>
                  <a:gd name="T32" fmla="*/ 131 w 177"/>
                  <a:gd name="T33" fmla="*/ 135 h 143"/>
                  <a:gd name="T34" fmla="*/ 130 w 177"/>
                  <a:gd name="T35" fmla="*/ 135 h 143"/>
                  <a:gd name="T36" fmla="*/ 127 w 177"/>
                  <a:gd name="T37" fmla="*/ 135 h 143"/>
                  <a:gd name="T38" fmla="*/ 126 w 177"/>
                  <a:gd name="T39" fmla="*/ 133 h 143"/>
                  <a:gd name="T40" fmla="*/ 123 w 177"/>
                  <a:gd name="T41" fmla="*/ 132 h 143"/>
                  <a:gd name="T42" fmla="*/ 122 w 177"/>
                  <a:gd name="T43" fmla="*/ 132 h 143"/>
                  <a:gd name="T44" fmla="*/ 101 w 177"/>
                  <a:gd name="T45" fmla="*/ 140 h 143"/>
                  <a:gd name="T46" fmla="*/ 77 w 177"/>
                  <a:gd name="T47" fmla="*/ 143 h 143"/>
                  <a:gd name="T48" fmla="*/ 52 w 177"/>
                  <a:gd name="T49" fmla="*/ 143 h 143"/>
                  <a:gd name="T50" fmla="*/ 26 w 177"/>
                  <a:gd name="T51" fmla="*/ 143 h 143"/>
                  <a:gd name="T52" fmla="*/ 1 w 177"/>
                  <a:gd name="T53" fmla="*/ 141 h 143"/>
                  <a:gd name="T54" fmla="*/ 0 w 177"/>
                  <a:gd name="T55" fmla="*/ 141 h 143"/>
                  <a:gd name="T56" fmla="*/ 0 w 177"/>
                  <a:gd name="T57" fmla="*/ 140 h 143"/>
                  <a:gd name="T58" fmla="*/ 0 w 177"/>
                  <a:gd name="T59" fmla="*/ 137 h 143"/>
                  <a:gd name="T60" fmla="*/ 0 w 177"/>
                  <a:gd name="T61" fmla="*/ 136 h 143"/>
                  <a:gd name="T62" fmla="*/ 21 w 177"/>
                  <a:gd name="T63" fmla="*/ 132 h 143"/>
                  <a:gd name="T64" fmla="*/ 39 w 177"/>
                  <a:gd name="T65" fmla="*/ 126 h 143"/>
                  <a:gd name="T66" fmla="*/ 55 w 177"/>
                  <a:gd name="T67" fmla="*/ 116 h 143"/>
                  <a:gd name="T68" fmla="*/ 71 w 177"/>
                  <a:gd name="T69" fmla="*/ 106 h 143"/>
                  <a:gd name="T70" fmla="*/ 67 w 177"/>
                  <a:gd name="T71" fmla="*/ 97 h 143"/>
                  <a:gd name="T72" fmla="*/ 68 w 177"/>
                  <a:gd name="T73" fmla="*/ 88 h 143"/>
                  <a:gd name="T74" fmla="*/ 71 w 177"/>
                  <a:gd name="T75" fmla="*/ 78 h 143"/>
                  <a:gd name="T76" fmla="*/ 79 w 177"/>
                  <a:gd name="T77" fmla="*/ 67 h 143"/>
                  <a:gd name="T78" fmla="*/ 89 w 177"/>
                  <a:gd name="T79" fmla="*/ 56 h 143"/>
                  <a:gd name="T80" fmla="*/ 102 w 177"/>
                  <a:gd name="T81" fmla="*/ 51 h 143"/>
                  <a:gd name="T82" fmla="*/ 107 w 177"/>
                  <a:gd name="T83" fmla="*/ 48 h 143"/>
                  <a:gd name="T84" fmla="*/ 111 w 177"/>
                  <a:gd name="T85" fmla="*/ 47 h 143"/>
                  <a:gd name="T86" fmla="*/ 115 w 177"/>
                  <a:gd name="T87" fmla="*/ 44 h 143"/>
                  <a:gd name="T88" fmla="*/ 119 w 177"/>
                  <a:gd name="T89" fmla="*/ 42 h 143"/>
                  <a:gd name="T90" fmla="*/ 107 w 177"/>
                  <a:gd name="T91" fmla="*/ 37 h 143"/>
                  <a:gd name="T92" fmla="*/ 97 w 177"/>
                  <a:gd name="T93" fmla="*/ 31 h 143"/>
                  <a:gd name="T94" fmla="*/ 96 w 177"/>
                  <a:gd name="T95" fmla="*/ 30 h 143"/>
                  <a:gd name="T96" fmla="*/ 96 w 177"/>
                  <a:gd name="T97" fmla="*/ 29 h 143"/>
                  <a:gd name="T98" fmla="*/ 96 w 177"/>
                  <a:gd name="T99" fmla="*/ 27 h 143"/>
                  <a:gd name="T100" fmla="*/ 97 w 177"/>
                  <a:gd name="T101" fmla="*/ 26 h 143"/>
                  <a:gd name="T102" fmla="*/ 97 w 177"/>
                  <a:gd name="T103" fmla="*/ 26 h 143"/>
                  <a:gd name="T104" fmla="*/ 120 w 177"/>
                  <a:gd name="T105" fmla="*/ 14 h 143"/>
                  <a:gd name="T106" fmla="*/ 143 w 177"/>
                  <a:gd name="T107" fmla="*/ 1 h 143"/>
                  <a:gd name="T108" fmla="*/ 143 w 177"/>
                  <a:gd name="T109" fmla="*/ 1 h 143"/>
                  <a:gd name="T110" fmla="*/ 144 w 177"/>
                  <a:gd name="T111" fmla="*/ 0 h 143"/>
                  <a:gd name="T112" fmla="*/ 145 w 177"/>
                  <a:gd name="T11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7" h="143">
                    <a:moveTo>
                      <a:pt x="145" y="0"/>
                    </a:moveTo>
                    <a:lnTo>
                      <a:pt x="175" y="18"/>
                    </a:lnTo>
                    <a:lnTo>
                      <a:pt x="177" y="22"/>
                    </a:lnTo>
                    <a:lnTo>
                      <a:pt x="177" y="26"/>
                    </a:lnTo>
                    <a:lnTo>
                      <a:pt x="175" y="30"/>
                    </a:lnTo>
                    <a:lnTo>
                      <a:pt x="173" y="33"/>
                    </a:lnTo>
                    <a:lnTo>
                      <a:pt x="172" y="37"/>
                    </a:lnTo>
                    <a:lnTo>
                      <a:pt x="170" y="39"/>
                    </a:lnTo>
                    <a:lnTo>
                      <a:pt x="162" y="54"/>
                    </a:lnTo>
                    <a:lnTo>
                      <a:pt x="157" y="69"/>
                    </a:lnTo>
                    <a:lnTo>
                      <a:pt x="157" y="76"/>
                    </a:lnTo>
                    <a:lnTo>
                      <a:pt x="156" y="82"/>
                    </a:lnTo>
                    <a:lnTo>
                      <a:pt x="156" y="88"/>
                    </a:lnTo>
                    <a:lnTo>
                      <a:pt x="160" y="112"/>
                    </a:lnTo>
                    <a:lnTo>
                      <a:pt x="152" y="123"/>
                    </a:lnTo>
                    <a:lnTo>
                      <a:pt x="143" y="129"/>
                    </a:lnTo>
                    <a:lnTo>
                      <a:pt x="131" y="135"/>
                    </a:lnTo>
                    <a:lnTo>
                      <a:pt x="130" y="135"/>
                    </a:lnTo>
                    <a:lnTo>
                      <a:pt x="127" y="135"/>
                    </a:lnTo>
                    <a:lnTo>
                      <a:pt x="126" y="133"/>
                    </a:lnTo>
                    <a:lnTo>
                      <a:pt x="123" y="132"/>
                    </a:lnTo>
                    <a:lnTo>
                      <a:pt x="122" y="132"/>
                    </a:lnTo>
                    <a:lnTo>
                      <a:pt x="101" y="140"/>
                    </a:lnTo>
                    <a:lnTo>
                      <a:pt x="77" y="143"/>
                    </a:lnTo>
                    <a:lnTo>
                      <a:pt x="52" y="143"/>
                    </a:lnTo>
                    <a:lnTo>
                      <a:pt x="26" y="143"/>
                    </a:lnTo>
                    <a:lnTo>
                      <a:pt x="1" y="141"/>
                    </a:lnTo>
                    <a:lnTo>
                      <a:pt x="0" y="141"/>
                    </a:lnTo>
                    <a:lnTo>
                      <a:pt x="0" y="140"/>
                    </a:lnTo>
                    <a:lnTo>
                      <a:pt x="0" y="137"/>
                    </a:lnTo>
                    <a:lnTo>
                      <a:pt x="0" y="136"/>
                    </a:lnTo>
                    <a:lnTo>
                      <a:pt x="21" y="132"/>
                    </a:lnTo>
                    <a:lnTo>
                      <a:pt x="39" y="126"/>
                    </a:lnTo>
                    <a:lnTo>
                      <a:pt x="55" y="116"/>
                    </a:lnTo>
                    <a:lnTo>
                      <a:pt x="71" y="106"/>
                    </a:lnTo>
                    <a:lnTo>
                      <a:pt x="67" y="97"/>
                    </a:lnTo>
                    <a:lnTo>
                      <a:pt x="68" y="88"/>
                    </a:lnTo>
                    <a:lnTo>
                      <a:pt x="71" y="78"/>
                    </a:lnTo>
                    <a:lnTo>
                      <a:pt x="79" y="67"/>
                    </a:lnTo>
                    <a:lnTo>
                      <a:pt x="89" y="56"/>
                    </a:lnTo>
                    <a:lnTo>
                      <a:pt x="102" y="51"/>
                    </a:lnTo>
                    <a:lnTo>
                      <a:pt x="107" y="48"/>
                    </a:lnTo>
                    <a:lnTo>
                      <a:pt x="111" y="47"/>
                    </a:lnTo>
                    <a:lnTo>
                      <a:pt x="115" y="44"/>
                    </a:lnTo>
                    <a:lnTo>
                      <a:pt x="119" y="42"/>
                    </a:lnTo>
                    <a:lnTo>
                      <a:pt x="107" y="37"/>
                    </a:lnTo>
                    <a:lnTo>
                      <a:pt x="97" y="31"/>
                    </a:lnTo>
                    <a:lnTo>
                      <a:pt x="96" y="30"/>
                    </a:lnTo>
                    <a:lnTo>
                      <a:pt x="96" y="29"/>
                    </a:lnTo>
                    <a:lnTo>
                      <a:pt x="96" y="27"/>
                    </a:lnTo>
                    <a:lnTo>
                      <a:pt x="97" y="26"/>
                    </a:lnTo>
                    <a:lnTo>
                      <a:pt x="97" y="26"/>
                    </a:lnTo>
                    <a:lnTo>
                      <a:pt x="120" y="14"/>
                    </a:lnTo>
                    <a:lnTo>
                      <a:pt x="143" y="1"/>
                    </a:lnTo>
                    <a:lnTo>
                      <a:pt x="143" y="1"/>
                    </a:lnTo>
                    <a:lnTo>
                      <a:pt x="144" y="0"/>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32"/>
              <p:cNvSpPr>
                <a:spLocks/>
              </p:cNvSpPr>
              <p:nvPr/>
            </p:nvSpPr>
            <p:spPr bwMode="auto">
              <a:xfrm>
                <a:off x="7248526" y="1008063"/>
                <a:ext cx="246063" cy="201613"/>
              </a:xfrm>
              <a:custGeom>
                <a:avLst/>
                <a:gdLst>
                  <a:gd name="T0" fmla="*/ 123 w 155"/>
                  <a:gd name="T1" fmla="*/ 0 h 127"/>
                  <a:gd name="T2" fmla="*/ 138 w 155"/>
                  <a:gd name="T3" fmla="*/ 59 h 127"/>
                  <a:gd name="T4" fmla="*/ 146 w 155"/>
                  <a:gd name="T5" fmla="*/ 67 h 127"/>
                  <a:gd name="T6" fmla="*/ 152 w 155"/>
                  <a:gd name="T7" fmla="*/ 73 h 127"/>
                  <a:gd name="T8" fmla="*/ 148 w 155"/>
                  <a:gd name="T9" fmla="*/ 101 h 127"/>
                  <a:gd name="T10" fmla="*/ 143 w 155"/>
                  <a:gd name="T11" fmla="*/ 126 h 127"/>
                  <a:gd name="T12" fmla="*/ 140 w 155"/>
                  <a:gd name="T13" fmla="*/ 127 h 127"/>
                  <a:gd name="T14" fmla="*/ 122 w 155"/>
                  <a:gd name="T15" fmla="*/ 120 h 127"/>
                  <a:gd name="T16" fmla="*/ 104 w 155"/>
                  <a:gd name="T17" fmla="*/ 116 h 127"/>
                  <a:gd name="T18" fmla="*/ 102 w 155"/>
                  <a:gd name="T19" fmla="*/ 114 h 127"/>
                  <a:gd name="T20" fmla="*/ 101 w 155"/>
                  <a:gd name="T21" fmla="*/ 105 h 127"/>
                  <a:gd name="T22" fmla="*/ 106 w 155"/>
                  <a:gd name="T23" fmla="*/ 65 h 127"/>
                  <a:gd name="T24" fmla="*/ 105 w 155"/>
                  <a:gd name="T25" fmla="*/ 65 h 127"/>
                  <a:gd name="T26" fmla="*/ 104 w 155"/>
                  <a:gd name="T27" fmla="*/ 67 h 127"/>
                  <a:gd name="T28" fmla="*/ 91 w 155"/>
                  <a:gd name="T29" fmla="*/ 94 h 127"/>
                  <a:gd name="T30" fmla="*/ 64 w 155"/>
                  <a:gd name="T31" fmla="*/ 101 h 127"/>
                  <a:gd name="T32" fmla="*/ 58 w 155"/>
                  <a:gd name="T33" fmla="*/ 103 h 127"/>
                  <a:gd name="T34" fmla="*/ 53 w 155"/>
                  <a:gd name="T35" fmla="*/ 105 h 127"/>
                  <a:gd name="T36" fmla="*/ 49 w 155"/>
                  <a:gd name="T37" fmla="*/ 103 h 127"/>
                  <a:gd name="T38" fmla="*/ 54 w 155"/>
                  <a:gd name="T39" fmla="*/ 94 h 127"/>
                  <a:gd name="T40" fmla="*/ 58 w 155"/>
                  <a:gd name="T41" fmla="*/ 75 h 127"/>
                  <a:gd name="T42" fmla="*/ 49 w 155"/>
                  <a:gd name="T43" fmla="*/ 42 h 127"/>
                  <a:gd name="T44" fmla="*/ 46 w 155"/>
                  <a:gd name="T45" fmla="*/ 39 h 127"/>
                  <a:gd name="T46" fmla="*/ 29 w 155"/>
                  <a:gd name="T47" fmla="*/ 39 h 127"/>
                  <a:gd name="T48" fmla="*/ 2 w 155"/>
                  <a:gd name="T49" fmla="*/ 46 h 127"/>
                  <a:gd name="T50" fmla="*/ 2 w 155"/>
                  <a:gd name="T51" fmla="*/ 44 h 127"/>
                  <a:gd name="T52" fmla="*/ 0 w 155"/>
                  <a:gd name="T53" fmla="*/ 42 h 127"/>
                  <a:gd name="T54" fmla="*/ 0 w 155"/>
                  <a:gd name="T55" fmla="*/ 38 h 127"/>
                  <a:gd name="T56" fmla="*/ 3 w 155"/>
                  <a:gd name="T57" fmla="*/ 37 h 127"/>
                  <a:gd name="T58" fmla="*/ 28 w 155"/>
                  <a:gd name="T59" fmla="*/ 16 h 127"/>
                  <a:gd name="T60" fmla="*/ 60 w 155"/>
                  <a:gd name="T61" fmla="*/ 4 h 127"/>
                  <a:gd name="T62" fmla="*/ 89 w 155"/>
                  <a:gd name="T63"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5" h="127">
                    <a:moveTo>
                      <a:pt x="97" y="1"/>
                    </a:moveTo>
                    <a:lnTo>
                      <a:pt x="123" y="0"/>
                    </a:lnTo>
                    <a:lnTo>
                      <a:pt x="130" y="30"/>
                    </a:lnTo>
                    <a:lnTo>
                      <a:pt x="138" y="59"/>
                    </a:lnTo>
                    <a:lnTo>
                      <a:pt x="142" y="63"/>
                    </a:lnTo>
                    <a:lnTo>
                      <a:pt x="146" y="67"/>
                    </a:lnTo>
                    <a:lnTo>
                      <a:pt x="148" y="69"/>
                    </a:lnTo>
                    <a:lnTo>
                      <a:pt x="152" y="73"/>
                    </a:lnTo>
                    <a:lnTo>
                      <a:pt x="155" y="77"/>
                    </a:lnTo>
                    <a:lnTo>
                      <a:pt x="148" y="101"/>
                    </a:lnTo>
                    <a:lnTo>
                      <a:pt x="144" y="126"/>
                    </a:lnTo>
                    <a:lnTo>
                      <a:pt x="143" y="126"/>
                    </a:lnTo>
                    <a:lnTo>
                      <a:pt x="142" y="127"/>
                    </a:lnTo>
                    <a:lnTo>
                      <a:pt x="140" y="127"/>
                    </a:lnTo>
                    <a:lnTo>
                      <a:pt x="139" y="126"/>
                    </a:lnTo>
                    <a:lnTo>
                      <a:pt x="122" y="120"/>
                    </a:lnTo>
                    <a:lnTo>
                      <a:pt x="105" y="116"/>
                    </a:lnTo>
                    <a:lnTo>
                      <a:pt x="104" y="116"/>
                    </a:lnTo>
                    <a:lnTo>
                      <a:pt x="102" y="115"/>
                    </a:lnTo>
                    <a:lnTo>
                      <a:pt x="102" y="114"/>
                    </a:lnTo>
                    <a:lnTo>
                      <a:pt x="101" y="112"/>
                    </a:lnTo>
                    <a:lnTo>
                      <a:pt x="101" y="105"/>
                    </a:lnTo>
                    <a:lnTo>
                      <a:pt x="101" y="97"/>
                    </a:lnTo>
                    <a:lnTo>
                      <a:pt x="106" y="65"/>
                    </a:lnTo>
                    <a:lnTo>
                      <a:pt x="105" y="64"/>
                    </a:lnTo>
                    <a:lnTo>
                      <a:pt x="105" y="65"/>
                    </a:lnTo>
                    <a:lnTo>
                      <a:pt x="104" y="67"/>
                    </a:lnTo>
                    <a:lnTo>
                      <a:pt x="104" y="67"/>
                    </a:lnTo>
                    <a:lnTo>
                      <a:pt x="98" y="82"/>
                    </a:lnTo>
                    <a:lnTo>
                      <a:pt x="91" y="94"/>
                    </a:lnTo>
                    <a:lnTo>
                      <a:pt x="79" y="99"/>
                    </a:lnTo>
                    <a:lnTo>
                      <a:pt x="64" y="101"/>
                    </a:lnTo>
                    <a:lnTo>
                      <a:pt x="60" y="102"/>
                    </a:lnTo>
                    <a:lnTo>
                      <a:pt x="58" y="103"/>
                    </a:lnTo>
                    <a:lnTo>
                      <a:pt x="55" y="105"/>
                    </a:lnTo>
                    <a:lnTo>
                      <a:pt x="53" y="105"/>
                    </a:lnTo>
                    <a:lnTo>
                      <a:pt x="50" y="105"/>
                    </a:lnTo>
                    <a:lnTo>
                      <a:pt x="49" y="103"/>
                    </a:lnTo>
                    <a:lnTo>
                      <a:pt x="50" y="102"/>
                    </a:lnTo>
                    <a:lnTo>
                      <a:pt x="54" y="94"/>
                    </a:lnTo>
                    <a:lnTo>
                      <a:pt x="58" y="85"/>
                    </a:lnTo>
                    <a:lnTo>
                      <a:pt x="58" y="75"/>
                    </a:lnTo>
                    <a:lnTo>
                      <a:pt x="55" y="56"/>
                    </a:lnTo>
                    <a:lnTo>
                      <a:pt x="49" y="42"/>
                    </a:lnTo>
                    <a:lnTo>
                      <a:pt x="47" y="40"/>
                    </a:lnTo>
                    <a:lnTo>
                      <a:pt x="46" y="39"/>
                    </a:lnTo>
                    <a:lnTo>
                      <a:pt x="45" y="39"/>
                    </a:lnTo>
                    <a:lnTo>
                      <a:pt x="29" y="39"/>
                    </a:lnTo>
                    <a:lnTo>
                      <a:pt x="15" y="42"/>
                    </a:lnTo>
                    <a:lnTo>
                      <a:pt x="2" y="46"/>
                    </a:lnTo>
                    <a:lnTo>
                      <a:pt x="2" y="46"/>
                    </a:lnTo>
                    <a:lnTo>
                      <a:pt x="2" y="44"/>
                    </a:lnTo>
                    <a:lnTo>
                      <a:pt x="0" y="43"/>
                    </a:lnTo>
                    <a:lnTo>
                      <a:pt x="0" y="42"/>
                    </a:lnTo>
                    <a:lnTo>
                      <a:pt x="0" y="39"/>
                    </a:lnTo>
                    <a:lnTo>
                      <a:pt x="0" y="38"/>
                    </a:lnTo>
                    <a:lnTo>
                      <a:pt x="2" y="37"/>
                    </a:lnTo>
                    <a:lnTo>
                      <a:pt x="3" y="37"/>
                    </a:lnTo>
                    <a:lnTo>
                      <a:pt x="15" y="25"/>
                    </a:lnTo>
                    <a:lnTo>
                      <a:pt x="28" y="16"/>
                    </a:lnTo>
                    <a:lnTo>
                      <a:pt x="42" y="9"/>
                    </a:lnTo>
                    <a:lnTo>
                      <a:pt x="60" y="4"/>
                    </a:lnTo>
                    <a:lnTo>
                      <a:pt x="81" y="3"/>
                    </a:lnTo>
                    <a:lnTo>
                      <a:pt x="89" y="3"/>
                    </a:lnTo>
                    <a:lnTo>
                      <a:pt x="97"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33"/>
              <p:cNvSpPr>
                <a:spLocks/>
              </p:cNvSpPr>
              <p:nvPr/>
            </p:nvSpPr>
            <p:spPr bwMode="auto">
              <a:xfrm>
                <a:off x="6702426" y="825500"/>
                <a:ext cx="169863" cy="211138"/>
              </a:xfrm>
              <a:custGeom>
                <a:avLst/>
                <a:gdLst>
                  <a:gd name="T0" fmla="*/ 60 w 107"/>
                  <a:gd name="T1" fmla="*/ 0 h 133"/>
                  <a:gd name="T2" fmla="*/ 63 w 107"/>
                  <a:gd name="T3" fmla="*/ 0 h 133"/>
                  <a:gd name="T4" fmla="*/ 64 w 107"/>
                  <a:gd name="T5" fmla="*/ 0 h 133"/>
                  <a:gd name="T6" fmla="*/ 66 w 107"/>
                  <a:gd name="T7" fmla="*/ 1 h 133"/>
                  <a:gd name="T8" fmla="*/ 83 w 107"/>
                  <a:gd name="T9" fmla="*/ 25 h 133"/>
                  <a:gd name="T10" fmla="*/ 96 w 107"/>
                  <a:gd name="T11" fmla="*/ 53 h 133"/>
                  <a:gd name="T12" fmla="*/ 103 w 107"/>
                  <a:gd name="T13" fmla="*/ 86 h 133"/>
                  <a:gd name="T14" fmla="*/ 107 w 107"/>
                  <a:gd name="T15" fmla="*/ 123 h 133"/>
                  <a:gd name="T16" fmla="*/ 107 w 107"/>
                  <a:gd name="T17" fmla="*/ 124 h 133"/>
                  <a:gd name="T18" fmla="*/ 107 w 107"/>
                  <a:gd name="T19" fmla="*/ 127 h 133"/>
                  <a:gd name="T20" fmla="*/ 107 w 107"/>
                  <a:gd name="T21" fmla="*/ 128 h 133"/>
                  <a:gd name="T22" fmla="*/ 107 w 107"/>
                  <a:gd name="T23" fmla="*/ 129 h 133"/>
                  <a:gd name="T24" fmla="*/ 107 w 107"/>
                  <a:gd name="T25" fmla="*/ 131 h 133"/>
                  <a:gd name="T26" fmla="*/ 106 w 107"/>
                  <a:gd name="T27" fmla="*/ 131 h 133"/>
                  <a:gd name="T28" fmla="*/ 80 w 107"/>
                  <a:gd name="T29" fmla="*/ 129 h 133"/>
                  <a:gd name="T30" fmla="*/ 55 w 107"/>
                  <a:gd name="T31" fmla="*/ 132 h 133"/>
                  <a:gd name="T32" fmla="*/ 30 w 107"/>
                  <a:gd name="T33" fmla="*/ 133 h 133"/>
                  <a:gd name="T34" fmla="*/ 26 w 107"/>
                  <a:gd name="T35" fmla="*/ 132 h 133"/>
                  <a:gd name="T36" fmla="*/ 24 w 107"/>
                  <a:gd name="T37" fmla="*/ 131 h 133"/>
                  <a:gd name="T38" fmla="*/ 22 w 107"/>
                  <a:gd name="T39" fmla="*/ 129 h 133"/>
                  <a:gd name="T40" fmla="*/ 21 w 107"/>
                  <a:gd name="T41" fmla="*/ 127 h 133"/>
                  <a:gd name="T42" fmla="*/ 16 w 107"/>
                  <a:gd name="T43" fmla="*/ 103 h 133"/>
                  <a:gd name="T44" fmla="*/ 12 w 107"/>
                  <a:gd name="T45" fmla="*/ 81 h 133"/>
                  <a:gd name="T46" fmla="*/ 9 w 107"/>
                  <a:gd name="T47" fmla="*/ 64 h 133"/>
                  <a:gd name="T48" fmla="*/ 5 w 107"/>
                  <a:gd name="T49" fmla="*/ 47 h 133"/>
                  <a:gd name="T50" fmla="*/ 0 w 107"/>
                  <a:gd name="T51" fmla="*/ 31 h 133"/>
                  <a:gd name="T52" fmla="*/ 4 w 107"/>
                  <a:gd name="T53" fmla="*/ 27 h 133"/>
                  <a:gd name="T54" fmla="*/ 7 w 107"/>
                  <a:gd name="T55" fmla="*/ 30 h 133"/>
                  <a:gd name="T56" fmla="*/ 12 w 107"/>
                  <a:gd name="T57" fmla="*/ 30 h 133"/>
                  <a:gd name="T58" fmla="*/ 16 w 107"/>
                  <a:gd name="T59" fmla="*/ 29 h 133"/>
                  <a:gd name="T60" fmla="*/ 20 w 107"/>
                  <a:gd name="T61" fmla="*/ 27 h 133"/>
                  <a:gd name="T62" fmla="*/ 55 w 107"/>
                  <a:gd name="T63" fmla="*/ 6 h 133"/>
                  <a:gd name="T64" fmla="*/ 56 w 107"/>
                  <a:gd name="T65" fmla="*/ 5 h 133"/>
                  <a:gd name="T66" fmla="*/ 58 w 107"/>
                  <a:gd name="T67" fmla="*/ 2 h 133"/>
                  <a:gd name="T68" fmla="*/ 59 w 107"/>
                  <a:gd name="T69" fmla="*/ 1 h 133"/>
                  <a:gd name="T70" fmla="*/ 60 w 107"/>
                  <a:gd name="T7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3">
                    <a:moveTo>
                      <a:pt x="60" y="0"/>
                    </a:moveTo>
                    <a:lnTo>
                      <a:pt x="63" y="0"/>
                    </a:lnTo>
                    <a:lnTo>
                      <a:pt x="64" y="0"/>
                    </a:lnTo>
                    <a:lnTo>
                      <a:pt x="66" y="1"/>
                    </a:lnTo>
                    <a:lnTo>
                      <a:pt x="83" y="25"/>
                    </a:lnTo>
                    <a:lnTo>
                      <a:pt x="96" y="53"/>
                    </a:lnTo>
                    <a:lnTo>
                      <a:pt x="103" y="86"/>
                    </a:lnTo>
                    <a:lnTo>
                      <a:pt x="107" y="123"/>
                    </a:lnTo>
                    <a:lnTo>
                      <a:pt x="107" y="124"/>
                    </a:lnTo>
                    <a:lnTo>
                      <a:pt x="107" y="127"/>
                    </a:lnTo>
                    <a:lnTo>
                      <a:pt x="107" y="128"/>
                    </a:lnTo>
                    <a:lnTo>
                      <a:pt x="107" y="129"/>
                    </a:lnTo>
                    <a:lnTo>
                      <a:pt x="107" y="131"/>
                    </a:lnTo>
                    <a:lnTo>
                      <a:pt x="106" y="131"/>
                    </a:lnTo>
                    <a:lnTo>
                      <a:pt x="80" y="129"/>
                    </a:lnTo>
                    <a:lnTo>
                      <a:pt x="55" y="132"/>
                    </a:lnTo>
                    <a:lnTo>
                      <a:pt x="30" y="133"/>
                    </a:lnTo>
                    <a:lnTo>
                      <a:pt x="26" y="132"/>
                    </a:lnTo>
                    <a:lnTo>
                      <a:pt x="24" y="131"/>
                    </a:lnTo>
                    <a:lnTo>
                      <a:pt x="22" y="129"/>
                    </a:lnTo>
                    <a:lnTo>
                      <a:pt x="21" y="127"/>
                    </a:lnTo>
                    <a:lnTo>
                      <a:pt x="16" y="103"/>
                    </a:lnTo>
                    <a:lnTo>
                      <a:pt x="12" y="81"/>
                    </a:lnTo>
                    <a:lnTo>
                      <a:pt x="9" y="64"/>
                    </a:lnTo>
                    <a:lnTo>
                      <a:pt x="5" y="47"/>
                    </a:lnTo>
                    <a:lnTo>
                      <a:pt x="0" y="31"/>
                    </a:lnTo>
                    <a:lnTo>
                      <a:pt x="4" y="27"/>
                    </a:lnTo>
                    <a:lnTo>
                      <a:pt x="7" y="30"/>
                    </a:lnTo>
                    <a:lnTo>
                      <a:pt x="12" y="30"/>
                    </a:lnTo>
                    <a:lnTo>
                      <a:pt x="16" y="29"/>
                    </a:lnTo>
                    <a:lnTo>
                      <a:pt x="20" y="27"/>
                    </a:lnTo>
                    <a:lnTo>
                      <a:pt x="55" y="6"/>
                    </a:lnTo>
                    <a:lnTo>
                      <a:pt x="56" y="5"/>
                    </a:lnTo>
                    <a:lnTo>
                      <a:pt x="58" y="2"/>
                    </a:lnTo>
                    <a:lnTo>
                      <a:pt x="59" y="1"/>
                    </a:lnTo>
                    <a:lnTo>
                      <a:pt x="6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34"/>
              <p:cNvSpPr>
                <a:spLocks/>
              </p:cNvSpPr>
              <p:nvPr/>
            </p:nvSpPr>
            <p:spPr bwMode="auto">
              <a:xfrm>
                <a:off x="6488113" y="820738"/>
                <a:ext cx="212725" cy="223838"/>
              </a:xfrm>
              <a:custGeom>
                <a:avLst/>
                <a:gdLst>
                  <a:gd name="T0" fmla="*/ 87 w 134"/>
                  <a:gd name="T1" fmla="*/ 0 h 141"/>
                  <a:gd name="T2" fmla="*/ 89 w 134"/>
                  <a:gd name="T3" fmla="*/ 0 h 141"/>
                  <a:gd name="T4" fmla="*/ 91 w 134"/>
                  <a:gd name="T5" fmla="*/ 0 h 141"/>
                  <a:gd name="T6" fmla="*/ 93 w 134"/>
                  <a:gd name="T7" fmla="*/ 3 h 141"/>
                  <a:gd name="T8" fmla="*/ 105 w 134"/>
                  <a:gd name="T9" fmla="*/ 24 h 141"/>
                  <a:gd name="T10" fmla="*/ 119 w 134"/>
                  <a:gd name="T11" fmla="*/ 43 h 141"/>
                  <a:gd name="T12" fmla="*/ 132 w 134"/>
                  <a:gd name="T13" fmla="*/ 64 h 141"/>
                  <a:gd name="T14" fmla="*/ 134 w 134"/>
                  <a:gd name="T15" fmla="*/ 66 h 141"/>
                  <a:gd name="T16" fmla="*/ 134 w 134"/>
                  <a:gd name="T17" fmla="*/ 67 h 141"/>
                  <a:gd name="T18" fmla="*/ 132 w 134"/>
                  <a:gd name="T19" fmla="*/ 68 h 141"/>
                  <a:gd name="T20" fmla="*/ 98 w 134"/>
                  <a:gd name="T21" fmla="*/ 94 h 141"/>
                  <a:gd name="T22" fmla="*/ 61 w 134"/>
                  <a:gd name="T23" fmla="*/ 118 h 141"/>
                  <a:gd name="T24" fmla="*/ 19 w 134"/>
                  <a:gd name="T25" fmla="*/ 138 h 141"/>
                  <a:gd name="T26" fmla="*/ 15 w 134"/>
                  <a:gd name="T27" fmla="*/ 138 h 141"/>
                  <a:gd name="T28" fmla="*/ 9 w 134"/>
                  <a:gd name="T29" fmla="*/ 139 h 141"/>
                  <a:gd name="T30" fmla="*/ 6 w 134"/>
                  <a:gd name="T31" fmla="*/ 140 h 141"/>
                  <a:gd name="T32" fmla="*/ 2 w 134"/>
                  <a:gd name="T33" fmla="*/ 141 h 141"/>
                  <a:gd name="T34" fmla="*/ 2 w 134"/>
                  <a:gd name="T35" fmla="*/ 141 h 141"/>
                  <a:gd name="T36" fmla="*/ 0 w 134"/>
                  <a:gd name="T37" fmla="*/ 141 h 141"/>
                  <a:gd name="T38" fmla="*/ 0 w 134"/>
                  <a:gd name="T39" fmla="*/ 140 h 141"/>
                  <a:gd name="T40" fmla="*/ 0 w 134"/>
                  <a:gd name="T41" fmla="*/ 139 h 141"/>
                  <a:gd name="T42" fmla="*/ 0 w 134"/>
                  <a:gd name="T43" fmla="*/ 138 h 141"/>
                  <a:gd name="T44" fmla="*/ 7 w 134"/>
                  <a:gd name="T45" fmla="*/ 114 h 141"/>
                  <a:gd name="T46" fmla="*/ 15 w 134"/>
                  <a:gd name="T47" fmla="*/ 92 h 141"/>
                  <a:gd name="T48" fmla="*/ 23 w 134"/>
                  <a:gd name="T49" fmla="*/ 68 h 141"/>
                  <a:gd name="T50" fmla="*/ 28 w 134"/>
                  <a:gd name="T51" fmla="*/ 43 h 141"/>
                  <a:gd name="T52" fmla="*/ 45 w 134"/>
                  <a:gd name="T53" fmla="*/ 28 h 141"/>
                  <a:gd name="T54" fmla="*/ 66 w 134"/>
                  <a:gd name="T55" fmla="*/ 13 h 141"/>
                  <a:gd name="T56" fmla="*/ 87 w 134"/>
                  <a:gd name="T5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4" h="141">
                    <a:moveTo>
                      <a:pt x="87" y="0"/>
                    </a:moveTo>
                    <a:lnTo>
                      <a:pt x="89" y="0"/>
                    </a:lnTo>
                    <a:lnTo>
                      <a:pt x="91" y="0"/>
                    </a:lnTo>
                    <a:lnTo>
                      <a:pt x="93" y="3"/>
                    </a:lnTo>
                    <a:lnTo>
                      <a:pt x="105" y="24"/>
                    </a:lnTo>
                    <a:lnTo>
                      <a:pt x="119" y="43"/>
                    </a:lnTo>
                    <a:lnTo>
                      <a:pt x="132" y="64"/>
                    </a:lnTo>
                    <a:lnTo>
                      <a:pt x="134" y="66"/>
                    </a:lnTo>
                    <a:lnTo>
                      <a:pt x="134" y="67"/>
                    </a:lnTo>
                    <a:lnTo>
                      <a:pt x="132" y="68"/>
                    </a:lnTo>
                    <a:lnTo>
                      <a:pt x="98" y="94"/>
                    </a:lnTo>
                    <a:lnTo>
                      <a:pt x="61" y="118"/>
                    </a:lnTo>
                    <a:lnTo>
                      <a:pt x="19" y="138"/>
                    </a:lnTo>
                    <a:lnTo>
                      <a:pt x="15" y="138"/>
                    </a:lnTo>
                    <a:lnTo>
                      <a:pt x="9" y="139"/>
                    </a:lnTo>
                    <a:lnTo>
                      <a:pt x="6" y="140"/>
                    </a:lnTo>
                    <a:lnTo>
                      <a:pt x="2" y="141"/>
                    </a:lnTo>
                    <a:lnTo>
                      <a:pt x="2" y="141"/>
                    </a:lnTo>
                    <a:lnTo>
                      <a:pt x="0" y="141"/>
                    </a:lnTo>
                    <a:lnTo>
                      <a:pt x="0" y="140"/>
                    </a:lnTo>
                    <a:lnTo>
                      <a:pt x="0" y="139"/>
                    </a:lnTo>
                    <a:lnTo>
                      <a:pt x="0" y="138"/>
                    </a:lnTo>
                    <a:lnTo>
                      <a:pt x="7" y="114"/>
                    </a:lnTo>
                    <a:lnTo>
                      <a:pt x="15" y="92"/>
                    </a:lnTo>
                    <a:lnTo>
                      <a:pt x="23" y="68"/>
                    </a:lnTo>
                    <a:lnTo>
                      <a:pt x="28" y="43"/>
                    </a:lnTo>
                    <a:lnTo>
                      <a:pt x="45" y="28"/>
                    </a:lnTo>
                    <a:lnTo>
                      <a:pt x="66" y="13"/>
                    </a:lnTo>
                    <a:lnTo>
                      <a:pt x="8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36"/>
              <p:cNvSpPr>
                <a:spLocks/>
              </p:cNvSpPr>
              <p:nvPr/>
            </p:nvSpPr>
            <p:spPr bwMode="auto">
              <a:xfrm>
                <a:off x="6067426" y="1641475"/>
                <a:ext cx="207963" cy="180975"/>
              </a:xfrm>
              <a:custGeom>
                <a:avLst/>
                <a:gdLst>
                  <a:gd name="T0" fmla="*/ 69 w 131"/>
                  <a:gd name="T1" fmla="*/ 1 h 114"/>
                  <a:gd name="T2" fmla="*/ 70 w 131"/>
                  <a:gd name="T3" fmla="*/ 0 h 114"/>
                  <a:gd name="T4" fmla="*/ 73 w 131"/>
                  <a:gd name="T5" fmla="*/ 0 h 114"/>
                  <a:gd name="T6" fmla="*/ 76 w 131"/>
                  <a:gd name="T7" fmla="*/ 1 h 114"/>
                  <a:gd name="T8" fmla="*/ 77 w 131"/>
                  <a:gd name="T9" fmla="*/ 1 h 114"/>
                  <a:gd name="T10" fmla="*/ 78 w 131"/>
                  <a:gd name="T11" fmla="*/ 1 h 114"/>
                  <a:gd name="T12" fmla="*/ 80 w 131"/>
                  <a:gd name="T13" fmla="*/ 3 h 114"/>
                  <a:gd name="T14" fmla="*/ 80 w 131"/>
                  <a:gd name="T15" fmla="*/ 5 h 114"/>
                  <a:gd name="T16" fmla="*/ 78 w 131"/>
                  <a:gd name="T17" fmla="*/ 7 h 114"/>
                  <a:gd name="T18" fmla="*/ 78 w 131"/>
                  <a:gd name="T19" fmla="*/ 7 h 114"/>
                  <a:gd name="T20" fmla="*/ 81 w 131"/>
                  <a:gd name="T21" fmla="*/ 19 h 114"/>
                  <a:gd name="T22" fmla="*/ 86 w 131"/>
                  <a:gd name="T23" fmla="*/ 28 h 114"/>
                  <a:gd name="T24" fmla="*/ 90 w 131"/>
                  <a:gd name="T25" fmla="*/ 36 h 114"/>
                  <a:gd name="T26" fmla="*/ 110 w 131"/>
                  <a:gd name="T27" fmla="*/ 68 h 114"/>
                  <a:gd name="T28" fmla="*/ 131 w 131"/>
                  <a:gd name="T29" fmla="*/ 100 h 114"/>
                  <a:gd name="T30" fmla="*/ 131 w 131"/>
                  <a:gd name="T31" fmla="*/ 101 h 114"/>
                  <a:gd name="T32" fmla="*/ 129 w 131"/>
                  <a:gd name="T33" fmla="*/ 101 h 114"/>
                  <a:gd name="T34" fmla="*/ 128 w 131"/>
                  <a:gd name="T35" fmla="*/ 101 h 114"/>
                  <a:gd name="T36" fmla="*/ 127 w 131"/>
                  <a:gd name="T37" fmla="*/ 101 h 114"/>
                  <a:gd name="T38" fmla="*/ 124 w 131"/>
                  <a:gd name="T39" fmla="*/ 101 h 114"/>
                  <a:gd name="T40" fmla="*/ 123 w 131"/>
                  <a:gd name="T41" fmla="*/ 101 h 114"/>
                  <a:gd name="T42" fmla="*/ 102 w 131"/>
                  <a:gd name="T43" fmla="*/ 105 h 114"/>
                  <a:gd name="T44" fmla="*/ 82 w 131"/>
                  <a:gd name="T45" fmla="*/ 109 h 114"/>
                  <a:gd name="T46" fmla="*/ 62 w 131"/>
                  <a:gd name="T47" fmla="*/ 113 h 114"/>
                  <a:gd name="T48" fmla="*/ 48 w 131"/>
                  <a:gd name="T49" fmla="*/ 114 h 114"/>
                  <a:gd name="T50" fmla="*/ 32 w 131"/>
                  <a:gd name="T51" fmla="*/ 94 h 114"/>
                  <a:gd name="T52" fmla="*/ 19 w 131"/>
                  <a:gd name="T53" fmla="*/ 72 h 114"/>
                  <a:gd name="T54" fmla="*/ 8 w 131"/>
                  <a:gd name="T55" fmla="*/ 47 h 114"/>
                  <a:gd name="T56" fmla="*/ 0 w 131"/>
                  <a:gd name="T57" fmla="*/ 20 h 114"/>
                  <a:gd name="T58" fmla="*/ 15 w 131"/>
                  <a:gd name="T59" fmla="*/ 15 h 114"/>
                  <a:gd name="T60" fmla="*/ 31 w 131"/>
                  <a:gd name="T61" fmla="*/ 11 h 114"/>
                  <a:gd name="T62" fmla="*/ 66 w 131"/>
                  <a:gd name="T63" fmla="*/ 3 h 114"/>
                  <a:gd name="T64" fmla="*/ 68 w 131"/>
                  <a:gd name="T65" fmla="*/ 3 h 114"/>
                  <a:gd name="T66" fmla="*/ 68 w 131"/>
                  <a:gd name="T67" fmla="*/ 1 h 114"/>
                  <a:gd name="T68" fmla="*/ 69 w 131"/>
                  <a:gd name="T69" fmla="*/ 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1" h="114">
                    <a:moveTo>
                      <a:pt x="69" y="1"/>
                    </a:moveTo>
                    <a:lnTo>
                      <a:pt x="70" y="0"/>
                    </a:lnTo>
                    <a:lnTo>
                      <a:pt x="73" y="0"/>
                    </a:lnTo>
                    <a:lnTo>
                      <a:pt x="76" y="1"/>
                    </a:lnTo>
                    <a:lnTo>
                      <a:pt x="77" y="1"/>
                    </a:lnTo>
                    <a:lnTo>
                      <a:pt x="78" y="1"/>
                    </a:lnTo>
                    <a:lnTo>
                      <a:pt x="80" y="3"/>
                    </a:lnTo>
                    <a:lnTo>
                      <a:pt x="80" y="5"/>
                    </a:lnTo>
                    <a:lnTo>
                      <a:pt x="78" y="7"/>
                    </a:lnTo>
                    <a:lnTo>
                      <a:pt x="78" y="7"/>
                    </a:lnTo>
                    <a:lnTo>
                      <a:pt x="81" y="19"/>
                    </a:lnTo>
                    <a:lnTo>
                      <a:pt x="86" y="28"/>
                    </a:lnTo>
                    <a:lnTo>
                      <a:pt x="90" y="36"/>
                    </a:lnTo>
                    <a:lnTo>
                      <a:pt x="110" y="68"/>
                    </a:lnTo>
                    <a:lnTo>
                      <a:pt x="131" y="100"/>
                    </a:lnTo>
                    <a:lnTo>
                      <a:pt x="131" y="101"/>
                    </a:lnTo>
                    <a:lnTo>
                      <a:pt x="129" y="101"/>
                    </a:lnTo>
                    <a:lnTo>
                      <a:pt x="128" y="101"/>
                    </a:lnTo>
                    <a:lnTo>
                      <a:pt x="127" y="101"/>
                    </a:lnTo>
                    <a:lnTo>
                      <a:pt x="124" y="101"/>
                    </a:lnTo>
                    <a:lnTo>
                      <a:pt x="123" y="101"/>
                    </a:lnTo>
                    <a:lnTo>
                      <a:pt x="102" y="105"/>
                    </a:lnTo>
                    <a:lnTo>
                      <a:pt x="82" y="109"/>
                    </a:lnTo>
                    <a:lnTo>
                      <a:pt x="62" y="113"/>
                    </a:lnTo>
                    <a:lnTo>
                      <a:pt x="48" y="114"/>
                    </a:lnTo>
                    <a:lnTo>
                      <a:pt x="32" y="94"/>
                    </a:lnTo>
                    <a:lnTo>
                      <a:pt x="19" y="72"/>
                    </a:lnTo>
                    <a:lnTo>
                      <a:pt x="8" y="47"/>
                    </a:lnTo>
                    <a:lnTo>
                      <a:pt x="0" y="20"/>
                    </a:lnTo>
                    <a:lnTo>
                      <a:pt x="15" y="15"/>
                    </a:lnTo>
                    <a:lnTo>
                      <a:pt x="31" y="11"/>
                    </a:lnTo>
                    <a:lnTo>
                      <a:pt x="66" y="3"/>
                    </a:lnTo>
                    <a:lnTo>
                      <a:pt x="68" y="3"/>
                    </a:lnTo>
                    <a:lnTo>
                      <a:pt x="68" y="1"/>
                    </a:lnTo>
                    <a:lnTo>
                      <a:pt x="69"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37"/>
              <p:cNvSpPr>
                <a:spLocks/>
              </p:cNvSpPr>
              <p:nvPr/>
            </p:nvSpPr>
            <p:spPr bwMode="auto">
              <a:xfrm>
                <a:off x="5721351" y="1649413"/>
                <a:ext cx="184150" cy="152400"/>
              </a:xfrm>
              <a:custGeom>
                <a:avLst/>
                <a:gdLst>
                  <a:gd name="T0" fmla="*/ 24 w 116"/>
                  <a:gd name="T1" fmla="*/ 0 h 96"/>
                  <a:gd name="T2" fmla="*/ 108 w 116"/>
                  <a:gd name="T3" fmla="*/ 6 h 96"/>
                  <a:gd name="T4" fmla="*/ 110 w 116"/>
                  <a:gd name="T5" fmla="*/ 7 h 96"/>
                  <a:gd name="T6" fmla="*/ 113 w 116"/>
                  <a:gd name="T7" fmla="*/ 8 h 96"/>
                  <a:gd name="T8" fmla="*/ 113 w 116"/>
                  <a:gd name="T9" fmla="*/ 11 h 96"/>
                  <a:gd name="T10" fmla="*/ 114 w 116"/>
                  <a:gd name="T11" fmla="*/ 12 h 96"/>
                  <a:gd name="T12" fmla="*/ 116 w 116"/>
                  <a:gd name="T13" fmla="*/ 14 h 96"/>
                  <a:gd name="T14" fmla="*/ 116 w 116"/>
                  <a:gd name="T15" fmla="*/ 15 h 96"/>
                  <a:gd name="T16" fmla="*/ 110 w 116"/>
                  <a:gd name="T17" fmla="*/ 41 h 96"/>
                  <a:gd name="T18" fmla="*/ 106 w 116"/>
                  <a:gd name="T19" fmla="*/ 67 h 96"/>
                  <a:gd name="T20" fmla="*/ 106 w 116"/>
                  <a:gd name="T21" fmla="*/ 96 h 96"/>
                  <a:gd name="T22" fmla="*/ 75 w 116"/>
                  <a:gd name="T23" fmla="*/ 89 h 96"/>
                  <a:gd name="T24" fmla="*/ 42 w 116"/>
                  <a:gd name="T25" fmla="*/ 86 h 96"/>
                  <a:gd name="T26" fmla="*/ 10 w 116"/>
                  <a:gd name="T27" fmla="*/ 82 h 96"/>
                  <a:gd name="T28" fmla="*/ 7 w 116"/>
                  <a:gd name="T29" fmla="*/ 80 h 96"/>
                  <a:gd name="T30" fmla="*/ 4 w 116"/>
                  <a:gd name="T31" fmla="*/ 80 h 96"/>
                  <a:gd name="T32" fmla="*/ 3 w 116"/>
                  <a:gd name="T33" fmla="*/ 79 h 96"/>
                  <a:gd name="T34" fmla="*/ 0 w 116"/>
                  <a:gd name="T35" fmla="*/ 78 h 96"/>
                  <a:gd name="T36" fmla="*/ 0 w 116"/>
                  <a:gd name="T37" fmla="*/ 76 h 96"/>
                  <a:gd name="T38" fmla="*/ 11 w 116"/>
                  <a:gd name="T39" fmla="*/ 42 h 96"/>
                  <a:gd name="T40" fmla="*/ 19 w 116"/>
                  <a:gd name="T41" fmla="*/ 7 h 96"/>
                  <a:gd name="T42" fmla="*/ 19 w 116"/>
                  <a:gd name="T43" fmla="*/ 6 h 96"/>
                  <a:gd name="T44" fmla="*/ 20 w 116"/>
                  <a:gd name="T45" fmla="*/ 3 h 96"/>
                  <a:gd name="T46" fmla="*/ 21 w 116"/>
                  <a:gd name="T47" fmla="*/ 2 h 96"/>
                  <a:gd name="T48" fmla="*/ 23 w 116"/>
                  <a:gd name="T49" fmla="*/ 0 h 96"/>
                  <a:gd name="T50" fmla="*/ 24 w 116"/>
                  <a:gd name="T5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6" h="96">
                    <a:moveTo>
                      <a:pt x="24" y="0"/>
                    </a:moveTo>
                    <a:lnTo>
                      <a:pt x="108" y="6"/>
                    </a:lnTo>
                    <a:lnTo>
                      <a:pt x="110" y="7"/>
                    </a:lnTo>
                    <a:lnTo>
                      <a:pt x="113" y="8"/>
                    </a:lnTo>
                    <a:lnTo>
                      <a:pt x="113" y="11"/>
                    </a:lnTo>
                    <a:lnTo>
                      <a:pt x="114" y="12"/>
                    </a:lnTo>
                    <a:lnTo>
                      <a:pt x="116" y="14"/>
                    </a:lnTo>
                    <a:lnTo>
                      <a:pt x="116" y="15"/>
                    </a:lnTo>
                    <a:lnTo>
                      <a:pt x="110" y="41"/>
                    </a:lnTo>
                    <a:lnTo>
                      <a:pt x="106" y="67"/>
                    </a:lnTo>
                    <a:lnTo>
                      <a:pt x="106" y="96"/>
                    </a:lnTo>
                    <a:lnTo>
                      <a:pt x="75" y="89"/>
                    </a:lnTo>
                    <a:lnTo>
                      <a:pt x="42" y="86"/>
                    </a:lnTo>
                    <a:lnTo>
                      <a:pt x="10" y="82"/>
                    </a:lnTo>
                    <a:lnTo>
                      <a:pt x="7" y="80"/>
                    </a:lnTo>
                    <a:lnTo>
                      <a:pt x="4" y="80"/>
                    </a:lnTo>
                    <a:lnTo>
                      <a:pt x="3" y="79"/>
                    </a:lnTo>
                    <a:lnTo>
                      <a:pt x="0" y="78"/>
                    </a:lnTo>
                    <a:lnTo>
                      <a:pt x="0" y="76"/>
                    </a:lnTo>
                    <a:lnTo>
                      <a:pt x="11" y="42"/>
                    </a:lnTo>
                    <a:lnTo>
                      <a:pt x="19" y="7"/>
                    </a:lnTo>
                    <a:lnTo>
                      <a:pt x="19" y="6"/>
                    </a:lnTo>
                    <a:lnTo>
                      <a:pt x="20" y="3"/>
                    </a:lnTo>
                    <a:lnTo>
                      <a:pt x="21" y="2"/>
                    </a:lnTo>
                    <a:lnTo>
                      <a:pt x="23" y="0"/>
                    </a:lnTo>
                    <a:lnTo>
                      <a:pt x="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38"/>
              <p:cNvSpPr>
                <a:spLocks/>
              </p:cNvSpPr>
              <p:nvPr/>
            </p:nvSpPr>
            <p:spPr bwMode="auto">
              <a:xfrm>
                <a:off x="5902326" y="1665288"/>
                <a:ext cx="192088" cy="144463"/>
              </a:xfrm>
              <a:custGeom>
                <a:avLst/>
                <a:gdLst>
                  <a:gd name="T0" fmla="*/ 81 w 121"/>
                  <a:gd name="T1" fmla="*/ 0 h 91"/>
                  <a:gd name="T2" fmla="*/ 85 w 121"/>
                  <a:gd name="T3" fmla="*/ 0 h 91"/>
                  <a:gd name="T4" fmla="*/ 89 w 121"/>
                  <a:gd name="T5" fmla="*/ 0 h 91"/>
                  <a:gd name="T6" fmla="*/ 92 w 121"/>
                  <a:gd name="T7" fmla="*/ 1 h 91"/>
                  <a:gd name="T8" fmla="*/ 95 w 121"/>
                  <a:gd name="T9" fmla="*/ 2 h 91"/>
                  <a:gd name="T10" fmla="*/ 96 w 121"/>
                  <a:gd name="T11" fmla="*/ 5 h 91"/>
                  <a:gd name="T12" fmla="*/ 97 w 121"/>
                  <a:gd name="T13" fmla="*/ 7 h 91"/>
                  <a:gd name="T14" fmla="*/ 98 w 121"/>
                  <a:gd name="T15" fmla="*/ 21 h 91"/>
                  <a:gd name="T16" fmla="*/ 100 w 121"/>
                  <a:gd name="T17" fmla="*/ 34 h 91"/>
                  <a:gd name="T18" fmla="*/ 105 w 121"/>
                  <a:gd name="T19" fmla="*/ 51 h 91"/>
                  <a:gd name="T20" fmla="*/ 112 w 121"/>
                  <a:gd name="T21" fmla="*/ 66 h 91"/>
                  <a:gd name="T22" fmla="*/ 119 w 121"/>
                  <a:gd name="T23" fmla="*/ 81 h 91"/>
                  <a:gd name="T24" fmla="*/ 119 w 121"/>
                  <a:gd name="T25" fmla="*/ 83 h 91"/>
                  <a:gd name="T26" fmla="*/ 121 w 121"/>
                  <a:gd name="T27" fmla="*/ 85 h 91"/>
                  <a:gd name="T28" fmla="*/ 121 w 121"/>
                  <a:gd name="T29" fmla="*/ 87 h 91"/>
                  <a:gd name="T30" fmla="*/ 121 w 121"/>
                  <a:gd name="T31" fmla="*/ 89 h 91"/>
                  <a:gd name="T32" fmla="*/ 121 w 121"/>
                  <a:gd name="T33" fmla="*/ 90 h 91"/>
                  <a:gd name="T34" fmla="*/ 119 w 121"/>
                  <a:gd name="T35" fmla="*/ 91 h 91"/>
                  <a:gd name="T36" fmla="*/ 2 w 121"/>
                  <a:gd name="T37" fmla="*/ 85 h 91"/>
                  <a:gd name="T38" fmla="*/ 2 w 121"/>
                  <a:gd name="T39" fmla="*/ 85 h 91"/>
                  <a:gd name="T40" fmla="*/ 0 w 121"/>
                  <a:gd name="T41" fmla="*/ 82 h 91"/>
                  <a:gd name="T42" fmla="*/ 0 w 121"/>
                  <a:gd name="T43" fmla="*/ 81 h 91"/>
                  <a:gd name="T44" fmla="*/ 0 w 121"/>
                  <a:gd name="T45" fmla="*/ 79 h 91"/>
                  <a:gd name="T46" fmla="*/ 6 w 121"/>
                  <a:gd name="T47" fmla="*/ 47 h 91"/>
                  <a:gd name="T48" fmla="*/ 7 w 121"/>
                  <a:gd name="T49" fmla="*/ 13 h 91"/>
                  <a:gd name="T50" fmla="*/ 7 w 121"/>
                  <a:gd name="T51" fmla="*/ 11 h 91"/>
                  <a:gd name="T52" fmla="*/ 8 w 121"/>
                  <a:gd name="T53" fmla="*/ 10 h 91"/>
                  <a:gd name="T54" fmla="*/ 9 w 121"/>
                  <a:gd name="T55" fmla="*/ 9 h 91"/>
                  <a:gd name="T56" fmla="*/ 32 w 121"/>
                  <a:gd name="T57" fmla="*/ 6 h 91"/>
                  <a:gd name="T58" fmla="*/ 54 w 121"/>
                  <a:gd name="T59" fmla="*/ 4 h 91"/>
                  <a:gd name="T60" fmla="*/ 76 w 121"/>
                  <a:gd name="T61" fmla="*/ 1 h 91"/>
                  <a:gd name="T62" fmla="*/ 79 w 121"/>
                  <a:gd name="T63" fmla="*/ 1 h 91"/>
                  <a:gd name="T64" fmla="*/ 81 w 121"/>
                  <a:gd name="T6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91">
                    <a:moveTo>
                      <a:pt x="81" y="0"/>
                    </a:moveTo>
                    <a:lnTo>
                      <a:pt x="85" y="0"/>
                    </a:lnTo>
                    <a:lnTo>
                      <a:pt x="89" y="0"/>
                    </a:lnTo>
                    <a:lnTo>
                      <a:pt x="92" y="1"/>
                    </a:lnTo>
                    <a:lnTo>
                      <a:pt x="95" y="2"/>
                    </a:lnTo>
                    <a:lnTo>
                      <a:pt x="96" y="5"/>
                    </a:lnTo>
                    <a:lnTo>
                      <a:pt x="97" y="7"/>
                    </a:lnTo>
                    <a:lnTo>
                      <a:pt x="98" y="21"/>
                    </a:lnTo>
                    <a:lnTo>
                      <a:pt x="100" y="34"/>
                    </a:lnTo>
                    <a:lnTo>
                      <a:pt x="105" y="51"/>
                    </a:lnTo>
                    <a:lnTo>
                      <a:pt x="112" y="66"/>
                    </a:lnTo>
                    <a:lnTo>
                      <a:pt x="119" y="81"/>
                    </a:lnTo>
                    <a:lnTo>
                      <a:pt x="119" y="83"/>
                    </a:lnTo>
                    <a:lnTo>
                      <a:pt x="121" y="85"/>
                    </a:lnTo>
                    <a:lnTo>
                      <a:pt x="121" y="87"/>
                    </a:lnTo>
                    <a:lnTo>
                      <a:pt x="121" y="89"/>
                    </a:lnTo>
                    <a:lnTo>
                      <a:pt x="121" y="90"/>
                    </a:lnTo>
                    <a:lnTo>
                      <a:pt x="119" y="91"/>
                    </a:lnTo>
                    <a:lnTo>
                      <a:pt x="2" y="85"/>
                    </a:lnTo>
                    <a:lnTo>
                      <a:pt x="2" y="85"/>
                    </a:lnTo>
                    <a:lnTo>
                      <a:pt x="0" y="82"/>
                    </a:lnTo>
                    <a:lnTo>
                      <a:pt x="0" y="81"/>
                    </a:lnTo>
                    <a:lnTo>
                      <a:pt x="0" y="79"/>
                    </a:lnTo>
                    <a:lnTo>
                      <a:pt x="6" y="47"/>
                    </a:lnTo>
                    <a:lnTo>
                      <a:pt x="7" y="13"/>
                    </a:lnTo>
                    <a:lnTo>
                      <a:pt x="7" y="11"/>
                    </a:lnTo>
                    <a:lnTo>
                      <a:pt x="8" y="10"/>
                    </a:lnTo>
                    <a:lnTo>
                      <a:pt x="9" y="9"/>
                    </a:lnTo>
                    <a:lnTo>
                      <a:pt x="32" y="6"/>
                    </a:lnTo>
                    <a:lnTo>
                      <a:pt x="54" y="4"/>
                    </a:lnTo>
                    <a:lnTo>
                      <a:pt x="76" y="1"/>
                    </a:lnTo>
                    <a:lnTo>
                      <a:pt x="79" y="1"/>
                    </a:lnTo>
                    <a:lnTo>
                      <a:pt x="8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39"/>
              <p:cNvSpPr>
                <a:spLocks/>
              </p:cNvSpPr>
              <p:nvPr/>
            </p:nvSpPr>
            <p:spPr bwMode="auto">
              <a:xfrm>
                <a:off x="5913438" y="461963"/>
                <a:ext cx="252413" cy="185738"/>
              </a:xfrm>
              <a:custGeom>
                <a:avLst/>
                <a:gdLst>
                  <a:gd name="T0" fmla="*/ 51 w 159"/>
                  <a:gd name="T1" fmla="*/ 0 h 117"/>
                  <a:gd name="T2" fmla="*/ 52 w 159"/>
                  <a:gd name="T3" fmla="*/ 0 h 117"/>
                  <a:gd name="T4" fmla="*/ 55 w 159"/>
                  <a:gd name="T5" fmla="*/ 0 h 117"/>
                  <a:gd name="T6" fmla="*/ 56 w 159"/>
                  <a:gd name="T7" fmla="*/ 0 h 117"/>
                  <a:gd name="T8" fmla="*/ 64 w 159"/>
                  <a:gd name="T9" fmla="*/ 7 h 117"/>
                  <a:gd name="T10" fmla="*/ 76 w 159"/>
                  <a:gd name="T11" fmla="*/ 13 h 117"/>
                  <a:gd name="T12" fmla="*/ 90 w 159"/>
                  <a:gd name="T13" fmla="*/ 14 h 117"/>
                  <a:gd name="T14" fmla="*/ 114 w 159"/>
                  <a:gd name="T15" fmla="*/ 15 h 117"/>
                  <a:gd name="T16" fmla="*/ 136 w 159"/>
                  <a:gd name="T17" fmla="*/ 14 h 117"/>
                  <a:gd name="T18" fmla="*/ 158 w 159"/>
                  <a:gd name="T19" fmla="*/ 11 h 117"/>
                  <a:gd name="T20" fmla="*/ 158 w 159"/>
                  <a:gd name="T21" fmla="*/ 13 h 117"/>
                  <a:gd name="T22" fmla="*/ 159 w 159"/>
                  <a:gd name="T23" fmla="*/ 14 h 117"/>
                  <a:gd name="T24" fmla="*/ 159 w 159"/>
                  <a:gd name="T25" fmla="*/ 15 h 117"/>
                  <a:gd name="T26" fmla="*/ 158 w 159"/>
                  <a:gd name="T27" fmla="*/ 17 h 117"/>
                  <a:gd name="T28" fmla="*/ 127 w 159"/>
                  <a:gd name="T29" fmla="*/ 36 h 117"/>
                  <a:gd name="T30" fmla="*/ 110 w 159"/>
                  <a:gd name="T31" fmla="*/ 53 h 117"/>
                  <a:gd name="T32" fmla="*/ 97 w 159"/>
                  <a:gd name="T33" fmla="*/ 74 h 117"/>
                  <a:gd name="T34" fmla="*/ 84 w 159"/>
                  <a:gd name="T35" fmla="*/ 95 h 117"/>
                  <a:gd name="T36" fmla="*/ 78 w 159"/>
                  <a:gd name="T37" fmla="*/ 102 h 117"/>
                  <a:gd name="T38" fmla="*/ 71 w 159"/>
                  <a:gd name="T39" fmla="*/ 106 h 117"/>
                  <a:gd name="T40" fmla="*/ 61 w 159"/>
                  <a:gd name="T41" fmla="*/ 108 h 117"/>
                  <a:gd name="T42" fmla="*/ 43 w 159"/>
                  <a:gd name="T43" fmla="*/ 114 h 117"/>
                  <a:gd name="T44" fmla="*/ 25 w 159"/>
                  <a:gd name="T45" fmla="*/ 117 h 117"/>
                  <a:gd name="T46" fmla="*/ 22 w 159"/>
                  <a:gd name="T47" fmla="*/ 117 h 117"/>
                  <a:gd name="T48" fmla="*/ 21 w 159"/>
                  <a:gd name="T49" fmla="*/ 116 h 117"/>
                  <a:gd name="T50" fmla="*/ 19 w 159"/>
                  <a:gd name="T51" fmla="*/ 114 h 117"/>
                  <a:gd name="T52" fmla="*/ 19 w 159"/>
                  <a:gd name="T53" fmla="*/ 112 h 117"/>
                  <a:gd name="T54" fmla="*/ 21 w 159"/>
                  <a:gd name="T55" fmla="*/ 111 h 117"/>
                  <a:gd name="T56" fmla="*/ 23 w 159"/>
                  <a:gd name="T57" fmla="*/ 110 h 117"/>
                  <a:gd name="T58" fmla="*/ 38 w 159"/>
                  <a:gd name="T59" fmla="*/ 100 h 117"/>
                  <a:gd name="T60" fmla="*/ 52 w 159"/>
                  <a:gd name="T61" fmla="*/ 91 h 117"/>
                  <a:gd name="T62" fmla="*/ 67 w 159"/>
                  <a:gd name="T63" fmla="*/ 81 h 117"/>
                  <a:gd name="T64" fmla="*/ 71 w 159"/>
                  <a:gd name="T65" fmla="*/ 69 h 117"/>
                  <a:gd name="T66" fmla="*/ 71 w 159"/>
                  <a:gd name="T67" fmla="*/ 56 h 117"/>
                  <a:gd name="T68" fmla="*/ 69 w 159"/>
                  <a:gd name="T69" fmla="*/ 44 h 117"/>
                  <a:gd name="T70" fmla="*/ 56 w 159"/>
                  <a:gd name="T71" fmla="*/ 53 h 117"/>
                  <a:gd name="T72" fmla="*/ 44 w 159"/>
                  <a:gd name="T73" fmla="*/ 62 h 117"/>
                  <a:gd name="T74" fmla="*/ 35 w 159"/>
                  <a:gd name="T75" fmla="*/ 74 h 117"/>
                  <a:gd name="T76" fmla="*/ 30 w 159"/>
                  <a:gd name="T77" fmla="*/ 90 h 117"/>
                  <a:gd name="T78" fmla="*/ 29 w 159"/>
                  <a:gd name="T79" fmla="*/ 91 h 117"/>
                  <a:gd name="T80" fmla="*/ 27 w 159"/>
                  <a:gd name="T81" fmla="*/ 93 h 117"/>
                  <a:gd name="T82" fmla="*/ 25 w 159"/>
                  <a:gd name="T83" fmla="*/ 93 h 117"/>
                  <a:gd name="T84" fmla="*/ 22 w 159"/>
                  <a:gd name="T85" fmla="*/ 91 h 117"/>
                  <a:gd name="T86" fmla="*/ 14 w 159"/>
                  <a:gd name="T87" fmla="*/ 85 h 117"/>
                  <a:gd name="T88" fmla="*/ 8 w 159"/>
                  <a:gd name="T89" fmla="*/ 77 h 117"/>
                  <a:gd name="T90" fmla="*/ 0 w 159"/>
                  <a:gd name="T91" fmla="*/ 70 h 117"/>
                  <a:gd name="T92" fmla="*/ 12 w 159"/>
                  <a:gd name="T93" fmla="*/ 44 h 117"/>
                  <a:gd name="T94" fmla="*/ 27 w 159"/>
                  <a:gd name="T95" fmla="*/ 21 h 117"/>
                  <a:gd name="T96" fmla="*/ 47 w 159"/>
                  <a:gd name="T97" fmla="*/ 2 h 117"/>
                  <a:gd name="T98" fmla="*/ 48 w 159"/>
                  <a:gd name="T99" fmla="*/ 1 h 117"/>
                  <a:gd name="T100" fmla="*/ 50 w 159"/>
                  <a:gd name="T101" fmla="*/ 1 h 117"/>
                  <a:gd name="T102" fmla="*/ 51 w 159"/>
                  <a:gd name="T10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9" h="117">
                    <a:moveTo>
                      <a:pt x="51" y="0"/>
                    </a:moveTo>
                    <a:lnTo>
                      <a:pt x="52" y="0"/>
                    </a:lnTo>
                    <a:lnTo>
                      <a:pt x="55" y="0"/>
                    </a:lnTo>
                    <a:lnTo>
                      <a:pt x="56" y="0"/>
                    </a:lnTo>
                    <a:lnTo>
                      <a:pt x="64" y="7"/>
                    </a:lnTo>
                    <a:lnTo>
                      <a:pt x="76" y="13"/>
                    </a:lnTo>
                    <a:lnTo>
                      <a:pt x="90" y="14"/>
                    </a:lnTo>
                    <a:lnTo>
                      <a:pt x="114" y="15"/>
                    </a:lnTo>
                    <a:lnTo>
                      <a:pt x="136" y="14"/>
                    </a:lnTo>
                    <a:lnTo>
                      <a:pt x="158" y="11"/>
                    </a:lnTo>
                    <a:lnTo>
                      <a:pt x="158" y="13"/>
                    </a:lnTo>
                    <a:lnTo>
                      <a:pt x="159" y="14"/>
                    </a:lnTo>
                    <a:lnTo>
                      <a:pt x="159" y="15"/>
                    </a:lnTo>
                    <a:lnTo>
                      <a:pt x="158" y="17"/>
                    </a:lnTo>
                    <a:lnTo>
                      <a:pt x="127" y="36"/>
                    </a:lnTo>
                    <a:lnTo>
                      <a:pt x="110" y="53"/>
                    </a:lnTo>
                    <a:lnTo>
                      <a:pt x="97" y="74"/>
                    </a:lnTo>
                    <a:lnTo>
                      <a:pt x="84" y="95"/>
                    </a:lnTo>
                    <a:lnTo>
                      <a:pt x="78" y="102"/>
                    </a:lnTo>
                    <a:lnTo>
                      <a:pt x="71" y="106"/>
                    </a:lnTo>
                    <a:lnTo>
                      <a:pt x="61" y="108"/>
                    </a:lnTo>
                    <a:lnTo>
                      <a:pt x="43" y="114"/>
                    </a:lnTo>
                    <a:lnTo>
                      <a:pt x="25" y="117"/>
                    </a:lnTo>
                    <a:lnTo>
                      <a:pt x="22" y="117"/>
                    </a:lnTo>
                    <a:lnTo>
                      <a:pt x="21" y="116"/>
                    </a:lnTo>
                    <a:lnTo>
                      <a:pt x="19" y="114"/>
                    </a:lnTo>
                    <a:lnTo>
                      <a:pt x="19" y="112"/>
                    </a:lnTo>
                    <a:lnTo>
                      <a:pt x="21" y="111"/>
                    </a:lnTo>
                    <a:lnTo>
                      <a:pt x="23" y="110"/>
                    </a:lnTo>
                    <a:lnTo>
                      <a:pt x="38" y="100"/>
                    </a:lnTo>
                    <a:lnTo>
                      <a:pt x="52" y="91"/>
                    </a:lnTo>
                    <a:lnTo>
                      <a:pt x="67" y="81"/>
                    </a:lnTo>
                    <a:lnTo>
                      <a:pt x="71" y="69"/>
                    </a:lnTo>
                    <a:lnTo>
                      <a:pt x="71" y="56"/>
                    </a:lnTo>
                    <a:lnTo>
                      <a:pt x="69" y="44"/>
                    </a:lnTo>
                    <a:lnTo>
                      <a:pt x="56" y="53"/>
                    </a:lnTo>
                    <a:lnTo>
                      <a:pt x="44" y="62"/>
                    </a:lnTo>
                    <a:lnTo>
                      <a:pt x="35" y="74"/>
                    </a:lnTo>
                    <a:lnTo>
                      <a:pt x="30" y="90"/>
                    </a:lnTo>
                    <a:lnTo>
                      <a:pt x="29" y="91"/>
                    </a:lnTo>
                    <a:lnTo>
                      <a:pt x="27" y="93"/>
                    </a:lnTo>
                    <a:lnTo>
                      <a:pt x="25" y="93"/>
                    </a:lnTo>
                    <a:lnTo>
                      <a:pt x="22" y="91"/>
                    </a:lnTo>
                    <a:lnTo>
                      <a:pt x="14" y="85"/>
                    </a:lnTo>
                    <a:lnTo>
                      <a:pt x="8" y="77"/>
                    </a:lnTo>
                    <a:lnTo>
                      <a:pt x="0" y="70"/>
                    </a:lnTo>
                    <a:lnTo>
                      <a:pt x="12" y="44"/>
                    </a:lnTo>
                    <a:lnTo>
                      <a:pt x="27" y="21"/>
                    </a:lnTo>
                    <a:lnTo>
                      <a:pt x="47" y="2"/>
                    </a:lnTo>
                    <a:lnTo>
                      <a:pt x="48" y="1"/>
                    </a:lnTo>
                    <a:lnTo>
                      <a:pt x="50" y="1"/>
                    </a:lnTo>
                    <a:lnTo>
                      <a:pt x="5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40"/>
              <p:cNvSpPr>
                <a:spLocks/>
              </p:cNvSpPr>
              <p:nvPr/>
            </p:nvSpPr>
            <p:spPr bwMode="auto">
              <a:xfrm>
                <a:off x="6208713" y="1222375"/>
                <a:ext cx="242888" cy="169863"/>
              </a:xfrm>
              <a:custGeom>
                <a:avLst/>
                <a:gdLst>
                  <a:gd name="T0" fmla="*/ 78 w 153"/>
                  <a:gd name="T1" fmla="*/ 85 h 107"/>
                  <a:gd name="T2" fmla="*/ 77 w 153"/>
                  <a:gd name="T3" fmla="*/ 84 h 107"/>
                  <a:gd name="T4" fmla="*/ 76 w 153"/>
                  <a:gd name="T5" fmla="*/ 82 h 107"/>
                  <a:gd name="T6" fmla="*/ 76 w 153"/>
                  <a:gd name="T7" fmla="*/ 82 h 107"/>
                  <a:gd name="T8" fmla="*/ 73 w 153"/>
                  <a:gd name="T9" fmla="*/ 84 h 107"/>
                  <a:gd name="T10" fmla="*/ 70 w 153"/>
                  <a:gd name="T11" fmla="*/ 84 h 107"/>
                  <a:gd name="T12" fmla="*/ 69 w 153"/>
                  <a:gd name="T13" fmla="*/ 82 h 107"/>
                  <a:gd name="T14" fmla="*/ 68 w 153"/>
                  <a:gd name="T15" fmla="*/ 82 h 107"/>
                  <a:gd name="T16" fmla="*/ 61 w 153"/>
                  <a:gd name="T17" fmla="*/ 67 h 107"/>
                  <a:gd name="T18" fmla="*/ 52 w 153"/>
                  <a:gd name="T19" fmla="*/ 52 h 107"/>
                  <a:gd name="T20" fmla="*/ 52 w 153"/>
                  <a:gd name="T21" fmla="*/ 52 h 107"/>
                  <a:gd name="T22" fmla="*/ 51 w 153"/>
                  <a:gd name="T23" fmla="*/ 51 h 107"/>
                  <a:gd name="T24" fmla="*/ 49 w 153"/>
                  <a:gd name="T25" fmla="*/ 48 h 107"/>
                  <a:gd name="T26" fmla="*/ 45 w 153"/>
                  <a:gd name="T27" fmla="*/ 72 h 107"/>
                  <a:gd name="T28" fmla="*/ 39 w 153"/>
                  <a:gd name="T29" fmla="*/ 93 h 107"/>
                  <a:gd name="T30" fmla="*/ 30 w 153"/>
                  <a:gd name="T31" fmla="*/ 98 h 107"/>
                  <a:gd name="T32" fmla="*/ 18 w 153"/>
                  <a:gd name="T33" fmla="*/ 103 h 107"/>
                  <a:gd name="T34" fmla="*/ 6 w 153"/>
                  <a:gd name="T35" fmla="*/ 107 h 107"/>
                  <a:gd name="T36" fmla="*/ 4 w 153"/>
                  <a:gd name="T37" fmla="*/ 107 h 107"/>
                  <a:gd name="T38" fmla="*/ 2 w 153"/>
                  <a:gd name="T39" fmla="*/ 107 h 107"/>
                  <a:gd name="T40" fmla="*/ 1 w 153"/>
                  <a:gd name="T41" fmla="*/ 106 h 107"/>
                  <a:gd name="T42" fmla="*/ 1 w 153"/>
                  <a:gd name="T43" fmla="*/ 103 h 107"/>
                  <a:gd name="T44" fmla="*/ 2 w 153"/>
                  <a:gd name="T45" fmla="*/ 86 h 107"/>
                  <a:gd name="T46" fmla="*/ 2 w 153"/>
                  <a:gd name="T47" fmla="*/ 68 h 107"/>
                  <a:gd name="T48" fmla="*/ 2 w 153"/>
                  <a:gd name="T49" fmla="*/ 61 h 107"/>
                  <a:gd name="T50" fmla="*/ 0 w 153"/>
                  <a:gd name="T51" fmla="*/ 55 h 107"/>
                  <a:gd name="T52" fmla="*/ 22 w 153"/>
                  <a:gd name="T53" fmla="*/ 29 h 107"/>
                  <a:gd name="T54" fmla="*/ 43 w 153"/>
                  <a:gd name="T55" fmla="*/ 0 h 107"/>
                  <a:gd name="T56" fmla="*/ 55 w 153"/>
                  <a:gd name="T57" fmla="*/ 0 h 107"/>
                  <a:gd name="T58" fmla="*/ 66 w 153"/>
                  <a:gd name="T59" fmla="*/ 1 h 107"/>
                  <a:gd name="T60" fmla="*/ 70 w 153"/>
                  <a:gd name="T61" fmla="*/ 1 h 107"/>
                  <a:gd name="T62" fmla="*/ 76 w 153"/>
                  <a:gd name="T63" fmla="*/ 1 h 107"/>
                  <a:gd name="T64" fmla="*/ 81 w 153"/>
                  <a:gd name="T65" fmla="*/ 1 h 107"/>
                  <a:gd name="T66" fmla="*/ 85 w 153"/>
                  <a:gd name="T67" fmla="*/ 2 h 107"/>
                  <a:gd name="T68" fmla="*/ 106 w 153"/>
                  <a:gd name="T69" fmla="*/ 8 h 107"/>
                  <a:gd name="T70" fmla="*/ 124 w 153"/>
                  <a:gd name="T71" fmla="*/ 15 h 107"/>
                  <a:gd name="T72" fmla="*/ 140 w 153"/>
                  <a:gd name="T73" fmla="*/ 26 h 107"/>
                  <a:gd name="T74" fmla="*/ 151 w 153"/>
                  <a:gd name="T75" fmla="*/ 39 h 107"/>
                  <a:gd name="T76" fmla="*/ 153 w 153"/>
                  <a:gd name="T77" fmla="*/ 40 h 107"/>
                  <a:gd name="T78" fmla="*/ 153 w 153"/>
                  <a:gd name="T79" fmla="*/ 42 h 107"/>
                  <a:gd name="T80" fmla="*/ 153 w 153"/>
                  <a:gd name="T81" fmla="*/ 44 h 107"/>
                  <a:gd name="T82" fmla="*/ 153 w 153"/>
                  <a:gd name="T83" fmla="*/ 46 h 107"/>
                  <a:gd name="T84" fmla="*/ 151 w 153"/>
                  <a:gd name="T85" fmla="*/ 47 h 107"/>
                  <a:gd name="T86" fmla="*/ 150 w 153"/>
                  <a:gd name="T87" fmla="*/ 47 h 107"/>
                  <a:gd name="T88" fmla="*/ 131 w 153"/>
                  <a:gd name="T89" fmla="*/ 42 h 107"/>
                  <a:gd name="T90" fmla="*/ 112 w 153"/>
                  <a:gd name="T91" fmla="*/ 36 h 107"/>
                  <a:gd name="T92" fmla="*/ 108 w 153"/>
                  <a:gd name="T93" fmla="*/ 36 h 107"/>
                  <a:gd name="T94" fmla="*/ 104 w 153"/>
                  <a:gd name="T95" fmla="*/ 38 h 107"/>
                  <a:gd name="T96" fmla="*/ 102 w 153"/>
                  <a:gd name="T97" fmla="*/ 40 h 107"/>
                  <a:gd name="T98" fmla="*/ 100 w 153"/>
                  <a:gd name="T99" fmla="*/ 44 h 107"/>
                  <a:gd name="T100" fmla="*/ 77 w 153"/>
                  <a:gd name="T101" fmla="*/ 77 h 107"/>
                  <a:gd name="T102" fmla="*/ 77 w 153"/>
                  <a:gd name="T103" fmla="*/ 78 h 107"/>
                  <a:gd name="T104" fmla="*/ 77 w 153"/>
                  <a:gd name="T105" fmla="*/ 81 h 107"/>
                  <a:gd name="T106" fmla="*/ 78 w 153"/>
                  <a:gd name="T107" fmla="*/ 82 h 107"/>
                  <a:gd name="T108" fmla="*/ 78 w 153"/>
                  <a:gd name="T109" fmla="*/ 8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3" h="107">
                    <a:moveTo>
                      <a:pt x="78" y="85"/>
                    </a:moveTo>
                    <a:lnTo>
                      <a:pt x="77" y="84"/>
                    </a:lnTo>
                    <a:lnTo>
                      <a:pt x="76" y="82"/>
                    </a:lnTo>
                    <a:lnTo>
                      <a:pt x="76" y="82"/>
                    </a:lnTo>
                    <a:lnTo>
                      <a:pt x="73" y="84"/>
                    </a:lnTo>
                    <a:lnTo>
                      <a:pt x="70" y="84"/>
                    </a:lnTo>
                    <a:lnTo>
                      <a:pt x="69" y="82"/>
                    </a:lnTo>
                    <a:lnTo>
                      <a:pt x="68" y="82"/>
                    </a:lnTo>
                    <a:lnTo>
                      <a:pt x="61" y="67"/>
                    </a:lnTo>
                    <a:lnTo>
                      <a:pt x="52" y="52"/>
                    </a:lnTo>
                    <a:lnTo>
                      <a:pt x="52" y="52"/>
                    </a:lnTo>
                    <a:lnTo>
                      <a:pt x="51" y="51"/>
                    </a:lnTo>
                    <a:lnTo>
                      <a:pt x="49" y="48"/>
                    </a:lnTo>
                    <a:lnTo>
                      <a:pt x="45" y="72"/>
                    </a:lnTo>
                    <a:lnTo>
                      <a:pt x="39" y="93"/>
                    </a:lnTo>
                    <a:lnTo>
                      <a:pt x="30" y="98"/>
                    </a:lnTo>
                    <a:lnTo>
                      <a:pt x="18" y="103"/>
                    </a:lnTo>
                    <a:lnTo>
                      <a:pt x="6" y="107"/>
                    </a:lnTo>
                    <a:lnTo>
                      <a:pt x="4" y="107"/>
                    </a:lnTo>
                    <a:lnTo>
                      <a:pt x="2" y="107"/>
                    </a:lnTo>
                    <a:lnTo>
                      <a:pt x="1" y="106"/>
                    </a:lnTo>
                    <a:lnTo>
                      <a:pt x="1" y="103"/>
                    </a:lnTo>
                    <a:lnTo>
                      <a:pt x="2" y="86"/>
                    </a:lnTo>
                    <a:lnTo>
                      <a:pt x="2" y="68"/>
                    </a:lnTo>
                    <a:lnTo>
                      <a:pt x="2" y="61"/>
                    </a:lnTo>
                    <a:lnTo>
                      <a:pt x="0" y="55"/>
                    </a:lnTo>
                    <a:lnTo>
                      <a:pt x="22" y="29"/>
                    </a:lnTo>
                    <a:lnTo>
                      <a:pt x="43" y="0"/>
                    </a:lnTo>
                    <a:lnTo>
                      <a:pt x="55" y="0"/>
                    </a:lnTo>
                    <a:lnTo>
                      <a:pt x="66" y="1"/>
                    </a:lnTo>
                    <a:lnTo>
                      <a:pt x="70" y="1"/>
                    </a:lnTo>
                    <a:lnTo>
                      <a:pt x="76" y="1"/>
                    </a:lnTo>
                    <a:lnTo>
                      <a:pt x="81" y="1"/>
                    </a:lnTo>
                    <a:lnTo>
                      <a:pt x="85" y="2"/>
                    </a:lnTo>
                    <a:lnTo>
                      <a:pt x="106" y="8"/>
                    </a:lnTo>
                    <a:lnTo>
                      <a:pt x="124" y="15"/>
                    </a:lnTo>
                    <a:lnTo>
                      <a:pt x="140" y="26"/>
                    </a:lnTo>
                    <a:lnTo>
                      <a:pt x="151" y="39"/>
                    </a:lnTo>
                    <a:lnTo>
                      <a:pt x="153" y="40"/>
                    </a:lnTo>
                    <a:lnTo>
                      <a:pt x="153" y="42"/>
                    </a:lnTo>
                    <a:lnTo>
                      <a:pt x="153" y="44"/>
                    </a:lnTo>
                    <a:lnTo>
                      <a:pt x="153" y="46"/>
                    </a:lnTo>
                    <a:lnTo>
                      <a:pt x="151" y="47"/>
                    </a:lnTo>
                    <a:lnTo>
                      <a:pt x="150" y="47"/>
                    </a:lnTo>
                    <a:lnTo>
                      <a:pt x="131" y="42"/>
                    </a:lnTo>
                    <a:lnTo>
                      <a:pt x="112" y="36"/>
                    </a:lnTo>
                    <a:lnTo>
                      <a:pt x="108" y="36"/>
                    </a:lnTo>
                    <a:lnTo>
                      <a:pt x="104" y="38"/>
                    </a:lnTo>
                    <a:lnTo>
                      <a:pt x="102" y="40"/>
                    </a:lnTo>
                    <a:lnTo>
                      <a:pt x="100" y="44"/>
                    </a:lnTo>
                    <a:lnTo>
                      <a:pt x="77" y="77"/>
                    </a:lnTo>
                    <a:lnTo>
                      <a:pt x="77" y="78"/>
                    </a:lnTo>
                    <a:lnTo>
                      <a:pt x="77" y="81"/>
                    </a:lnTo>
                    <a:lnTo>
                      <a:pt x="78" y="82"/>
                    </a:lnTo>
                    <a:lnTo>
                      <a:pt x="78" y="8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41"/>
              <p:cNvSpPr>
                <a:spLocks/>
              </p:cNvSpPr>
              <p:nvPr/>
            </p:nvSpPr>
            <p:spPr bwMode="auto">
              <a:xfrm>
                <a:off x="3927476" y="1978025"/>
                <a:ext cx="188913" cy="334963"/>
              </a:xfrm>
              <a:custGeom>
                <a:avLst/>
                <a:gdLst>
                  <a:gd name="T0" fmla="*/ 16 w 119"/>
                  <a:gd name="T1" fmla="*/ 0 h 211"/>
                  <a:gd name="T2" fmla="*/ 33 w 119"/>
                  <a:gd name="T3" fmla="*/ 29 h 211"/>
                  <a:gd name="T4" fmla="*/ 44 w 119"/>
                  <a:gd name="T5" fmla="*/ 60 h 211"/>
                  <a:gd name="T6" fmla="*/ 55 w 119"/>
                  <a:gd name="T7" fmla="*/ 95 h 211"/>
                  <a:gd name="T8" fmla="*/ 63 w 119"/>
                  <a:gd name="T9" fmla="*/ 131 h 211"/>
                  <a:gd name="T10" fmla="*/ 72 w 119"/>
                  <a:gd name="T11" fmla="*/ 151 h 211"/>
                  <a:gd name="T12" fmla="*/ 82 w 119"/>
                  <a:gd name="T13" fmla="*/ 168 h 211"/>
                  <a:gd name="T14" fmla="*/ 95 w 119"/>
                  <a:gd name="T15" fmla="*/ 184 h 211"/>
                  <a:gd name="T16" fmla="*/ 110 w 119"/>
                  <a:gd name="T17" fmla="*/ 198 h 211"/>
                  <a:gd name="T18" fmla="*/ 111 w 119"/>
                  <a:gd name="T19" fmla="*/ 199 h 211"/>
                  <a:gd name="T20" fmla="*/ 112 w 119"/>
                  <a:gd name="T21" fmla="*/ 201 h 211"/>
                  <a:gd name="T22" fmla="*/ 114 w 119"/>
                  <a:gd name="T23" fmla="*/ 202 h 211"/>
                  <a:gd name="T24" fmla="*/ 112 w 119"/>
                  <a:gd name="T25" fmla="*/ 204 h 211"/>
                  <a:gd name="T26" fmla="*/ 115 w 119"/>
                  <a:gd name="T27" fmla="*/ 204 h 211"/>
                  <a:gd name="T28" fmla="*/ 118 w 119"/>
                  <a:gd name="T29" fmla="*/ 206 h 211"/>
                  <a:gd name="T30" fmla="*/ 119 w 119"/>
                  <a:gd name="T31" fmla="*/ 207 h 211"/>
                  <a:gd name="T32" fmla="*/ 119 w 119"/>
                  <a:gd name="T33" fmla="*/ 208 h 211"/>
                  <a:gd name="T34" fmla="*/ 118 w 119"/>
                  <a:gd name="T35" fmla="*/ 210 h 211"/>
                  <a:gd name="T36" fmla="*/ 116 w 119"/>
                  <a:gd name="T37" fmla="*/ 211 h 211"/>
                  <a:gd name="T38" fmla="*/ 115 w 119"/>
                  <a:gd name="T39" fmla="*/ 211 h 211"/>
                  <a:gd name="T40" fmla="*/ 94 w 119"/>
                  <a:gd name="T41" fmla="*/ 201 h 211"/>
                  <a:gd name="T42" fmla="*/ 74 w 119"/>
                  <a:gd name="T43" fmla="*/ 191 h 211"/>
                  <a:gd name="T44" fmla="*/ 56 w 119"/>
                  <a:gd name="T45" fmla="*/ 180 h 211"/>
                  <a:gd name="T46" fmla="*/ 42 w 119"/>
                  <a:gd name="T47" fmla="*/ 167 h 211"/>
                  <a:gd name="T48" fmla="*/ 27 w 119"/>
                  <a:gd name="T49" fmla="*/ 152 h 211"/>
                  <a:gd name="T50" fmla="*/ 16 w 119"/>
                  <a:gd name="T51" fmla="*/ 136 h 211"/>
                  <a:gd name="T52" fmla="*/ 6 w 119"/>
                  <a:gd name="T53" fmla="*/ 117 h 211"/>
                  <a:gd name="T54" fmla="*/ 1 w 119"/>
                  <a:gd name="T55" fmla="*/ 96 h 211"/>
                  <a:gd name="T56" fmla="*/ 0 w 119"/>
                  <a:gd name="T57" fmla="*/ 74 h 211"/>
                  <a:gd name="T58" fmla="*/ 2 w 119"/>
                  <a:gd name="T59" fmla="*/ 47 h 211"/>
                  <a:gd name="T60" fmla="*/ 6 w 119"/>
                  <a:gd name="T61" fmla="*/ 38 h 211"/>
                  <a:gd name="T62" fmla="*/ 12 w 119"/>
                  <a:gd name="T63" fmla="*/ 28 h 211"/>
                  <a:gd name="T64" fmla="*/ 14 w 119"/>
                  <a:gd name="T65" fmla="*/ 17 h 211"/>
                  <a:gd name="T66" fmla="*/ 14 w 119"/>
                  <a:gd name="T67" fmla="*/ 13 h 211"/>
                  <a:gd name="T68" fmla="*/ 13 w 119"/>
                  <a:gd name="T69" fmla="*/ 9 h 211"/>
                  <a:gd name="T70" fmla="*/ 13 w 119"/>
                  <a:gd name="T71" fmla="*/ 5 h 211"/>
                  <a:gd name="T72" fmla="*/ 13 w 119"/>
                  <a:gd name="T73" fmla="*/ 2 h 211"/>
                  <a:gd name="T74" fmla="*/ 14 w 119"/>
                  <a:gd name="T75" fmla="*/ 2 h 211"/>
                  <a:gd name="T76" fmla="*/ 14 w 119"/>
                  <a:gd name="T77" fmla="*/ 2 h 211"/>
                  <a:gd name="T78" fmla="*/ 16 w 119"/>
                  <a:gd name="T7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9" h="211">
                    <a:moveTo>
                      <a:pt x="16" y="0"/>
                    </a:moveTo>
                    <a:lnTo>
                      <a:pt x="33" y="29"/>
                    </a:lnTo>
                    <a:lnTo>
                      <a:pt x="44" y="60"/>
                    </a:lnTo>
                    <a:lnTo>
                      <a:pt x="55" y="95"/>
                    </a:lnTo>
                    <a:lnTo>
                      <a:pt x="63" y="131"/>
                    </a:lnTo>
                    <a:lnTo>
                      <a:pt x="72" y="151"/>
                    </a:lnTo>
                    <a:lnTo>
                      <a:pt x="82" y="168"/>
                    </a:lnTo>
                    <a:lnTo>
                      <a:pt x="95" y="184"/>
                    </a:lnTo>
                    <a:lnTo>
                      <a:pt x="110" y="198"/>
                    </a:lnTo>
                    <a:lnTo>
                      <a:pt x="111" y="199"/>
                    </a:lnTo>
                    <a:lnTo>
                      <a:pt x="112" y="201"/>
                    </a:lnTo>
                    <a:lnTo>
                      <a:pt x="114" y="202"/>
                    </a:lnTo>
                    <a:lnTo>
                      <a:pt x="112" y="204"/>
                    </a:lnTo>
                    <a:lnTo>
                      <a:pt x="115" y="204"/>
                    </a:lnTo>
                    <a:lnTo>
                      <a:pt x="118" y="206"/>
                    </a:lnTo>
                    <a:lnTo>
                      <a:pt x="119" y="207"/>
                    </a:lnTo>
                    <a:lnTo>
                      <a:pt x="119" y="208"/>
                    </a:lnTo>
                    <a:lnTo>
                      <a:pt x="118" y="210"/>
                    </a:lnTo>
                    <a:lnTo>
                      <a:pt x="116" y="211"/>
                    </a:lnTo>
                    <a:lnTo>
                      <a:pt x="115" y="211"/>
                    </a:lnTo>
                    <a:lnTo>
                      <a:pt x="94" y="201"/>
                    </a:lnTo>
                    <a:lnTo>
                      <a:pt x="74" y="191"/>
                    </a:lnTo>
                    <a:lnTo>
                      <a:pt x="56" y="180"/>
                    </a:lnTo>
                    <a:lnTo>
                      <a:pt x="42" y="167"/>
                    </a:lnTo>
                    <a:lnTo>
                      <a:pt x="27" y="152"/>
                    </a:lnTo>
                    <a:lnTo>
                      <a:pt x="16" y="136"/>
                    </a:lnTo>
                    <a:lnTo>
                      <a:pt x="6" y="117"/>
                    </a:lnTo>
                    <a:lnTo>
                      <a:pt x="1" y="96"/>
                    </a:lnTo>
                    <a:lnTo>
                      <a:pt x="0" y="74"/>
                    </a:lnTo>
                    <a:lnTo>
                      <a:pt x="2" y="47"/>
                    </a:lnTo>
                    <a:lnTo>
                      <a:pt x="6" y="38"/>
                    </a:lnTo>
                    <a:lnTo>
                      <a:pt x="12" y="28"/>
                    </a:lnTo>
                    <a:lnTo>
                      <a:pt x="14" y="17"/>
                    </a:lnTo>
                    <a:lnTo>
                      <a:pt x="14" y="13"/>
                    </a:lnTo>
                    <a:lnTo>
                      <a:pt x="13" y="9"/>
                    </a:lnTo>
                    <a:lnTo>
                      <a:pt x="13" y="5"/>
                    </a:lnTo>
                    <a:lnTo>
                      <a:pt x="13" y="2"/>
                    </a:lnTo>
                    <a:lnTo>
                      <a:pt x="14" y="2"/>
                    </a:lnTo>
                    <a:lnTo>
                      <a:pt x="14" y="2"/>
                    </a:lnTo>
                    <a:lnTo>
                      <a:pt x="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42"/>
              <p:cNvSpPr>
                <a:spLocks/>
              </p:cNvSpPr>
              <p:nvPr/>
            </p:nvSpPr>
            <p:spPr bwMode="auto">
              <a:xfrm>
                <a:off x="6062663" y="895350"/>
                <a:ext cx="233363" cy="254000"/>
              </a:xfrm>
              <a:custGeom>
                <a:avLst/>
                <a:gdLst>
                  <a:gd name="T0" fmla="*/ 143 w 147"/>
                  <a:gd name="T1" fmla="*/ 0 h 160"/>
                  <a:gd name="T2" fmla="*/ 144 w 147"/>
                  <a:gd name="T3" fmla="*/ 0 h 160"/>
                  <a:gd name="T4" fmla="*/ 145 w 147"/>
                  <a:gd name="T5" fmla="*/ 0 h 160"/>
                  <a:gd name="T6" fmla="*/ 147 w 147"/>
                  <a:gd name="T7" fmla="*/ 2 h 160"/>
                  <a:gd name="T8" fmla="*/ 147 w 147"/>
                  <a:gd name="T9" fmla="*/ 3 h 160"/>
                  <a:gd name="T10" fmla="*/ 141 w 147"/>
                  <a:gd name="T11" fmla="*/ 16 h 160"/>
                  <a:gd name="T12" fmla="*/ 134 w 147"/>
                  <a:gd name="T13" fmla="*/ 26 h 160"/>
                  <a:gd name="T14" fmla="*/ 126 w 147"/>
                  <a:gd name="T15" fmla="*/ 37 h 160"/>
                  <a:gd name="T16" fmla="*/ 107 w 147"/>
                  <a:gd name="T17" fmla="*/ 58 h 160"/>
                  <a:gd name="T18" fmla="*/ 88 w 147"/>
                  <a:gd name="T19" fmla="*/ 75 h 160"/>
                  <a:gd name="T20" fmla="*/ 67 w 147"/>
                  <a:gd name="T21" fmla="*/ 92 h 160"/>
                  <a:gd name="T22" fmla="*/ 46 w 147"/>
                  <a:gd name="T23" fmla="*/ 109 h 160"/>
                  <a:gd name="T24" fmla="*/ 45 w 147"/>
                  <a:gd name="T25" fmla="*/ 110 h 160"/>
                  <a:gd name="T26" fmla="*/ 43 w 147"/>
                  <a:gd name="T27" fmla="*/ 111 h 160"/>
                  <a:gd name="T28" fmla="*/ 60 w 147"/>
                  <a:gd name="T29" fmla="*/ 108 h 160"/>
                  <a:gd name="T30" fmla="*/ 76 w 147"/>
                  <a:gd name="T31" fmla="*/ 102 h 160"/>
                  <a:gd name="T32" fmla="*/ 77 w 147"/>
                  <a:gd name="T33" fmla="*/ 102 h 160"/>
                  <a:gd name="T34" fmla="*/ 79 w 147"/>
                  <a:gd name="T35" fmla="*/ 102 h 160"/>
                  <a:gd name="T36" fmla="*/ 80 w 147"/>
                  <a:gd name="T37" fmla="*/ 104 h 160"/>
                  <a:gd name="T38" fmla="*/ 80 w 147"/>
                  <a:gd name="T39" fmla="*/ 105 h 160"/>
                  <a:gd name="T40" fmla="*/ 80 w 147"/>
                  <a:gd name="T41" fmla="*/ 106 h 160"/>
                  <a:gd name="T42" fmla="*/ 79 w 147"/>
                  <a:gd name="T43" fmla="*/ 109 h 160"/>
                  <a:gd name="T44" fmla="*/ 76 w 147"/>
                  <a:gd name="T45" fmla="*/ 111 h 160"/>
                  <a:gd name="T46" fmla="*/ 73 w 147"/>
                  <a:gd name="T47" fmla="*/ 114 h 160"/>
                  <a:gd name="T48" fmla="*/ 71 w 147"/>
                  <a:gd name="T49" fmla="*/ 117 h 160"/>
                  <a:gd name="T50" fmla="*/ 52 w 147"/>
                  <a:gd name="T51" fmla="*/ 134 h 160"/>
                  <a:gd name="T52" fmla="*/ 31 w 147"/>
                  <a:gd name="T53" fmla="*/ 148 h 160"/>
                  <a:gd name="T54" fmla="*/ 7 w 147"/>
                  <a:gd name="T55" fmla="*/ 160 h 160"/>
                  <a:gd name="T56" fmla="*/ 5 w 147"/>
                  <a:gd name="T57" fmla="*/ 160 h 160"/>
                  <a:gd name="T58" fmla="*/ 4 w 147"/>
                  <a:gd name="T59" fmla="*/ 160 h 160"/>
                  <a:gd name="T60" fmla="*/ 3 w 147"/>
                  <a:gd name="T61" fmla="*/ 159 h 160"/>
                  <a:gd name="T62" fmla="*/ 0 w 147"/>
                  <a:gd name="T63" fmla="*/ 159 h 160"/>
                  <a:gd name="T64" fmla="*/ 9 w 147"/>
                  <a:gd name="T65" fmla="*/ 142 h 160"/>
                  <a:gd name="T66" fmla="*/ 16 w 147"/>
                  <a:gd name="T67" fmla="*/ 122 h 160"/>
                  <a:gd name="T68" fmla="*/ 18 w 147"/>
                  <a:gd name="T69" fmla="*/ 100 h 160"/>
                  <a:gd name="T70" fmla="*/ 18 w 147"/>
                  <a:gd name="T71" fmla="*/ 79 h 160"/>
                  <a:gd name="T72" fmla="*/ 20 w 147"/>
                  <a:gd name="T73" fmla="*/ 57 h 160"/>
                  <a:gd name="T74" fmla="*/ 18 w 147"/>
                  <a:gd name="T75" fmla="*/ 54 h 160"/>
                  <a:gd name="T76" fmla="*/ 18 w 147"/>
                  <a:gd name="T77" fmla="*/ 50 h 160"/>
                  <a:gd name="T78" fmla="*/ 20 w 147"/>
                  <a:gd name="T79" fmla="*/ 47 h 160"/>
                  <a:gd name="T80" fmla="*/ 20 w 147"/>
                  <a:gd name="T81" fmla="*/ 43 h 160"/>
                  <a:gd name="T82" fmla="*/ 24 w 147"/>
                  <a:gd name="T83" fmla="*/ 41 h 160"/>
                  <a:gd name="T84" fmla="*/ 52 w 147"/>
                  <a:gd name="T85" fmla="*/ 38 h 160"/>
                  <a:gd name="T86" fmla="*/ 77 w 147"/>
                  <a:gd name="T87" fmla="*/ 32 h 160"/>
                  <a:gd name="T88" fmla="*/ 80 w 147"/>
                  <a:gd name="T89" fmla="*/ 32 h 160"/>
                  <a:gd name="T90" fmla="*/ 81 w 147"/>
                  <a:gd name="T91" fmla="*/ 33 h 160"/>
                  <a:gd name="T92" fmla="*/ 83 w 147"/>
                  <a:gd name="T93" fmla="*/ 36 h 160"/>
                  <a:gd name="T94" fmla="*/ 81 w 147"/>
                  <a:gd name="T95" fmla="*/ 38 h 160"/>
                  <a:gd name="T96" fmla="*/ 80 w 147"/>
                  <a:gd name="T97" fmla="*/ 41 h 160"/>
                  <a:gd name="T98" fmla="*/ 77 w 147"/>
                  <a:gd name="T99" fmla="*/ 42 h 160"/>
                  <a:gd name="T100" fmla="*/ 75 w 147"/>
                  <a:gd name="T101" fmla="*/ 45 h 160"/>
                  <a:gd name="T102" fmla="*/ 60 w 147"/>
                  <a:gd name="T103" fmla="*/ 58 h 160"/>
                  <a:gd name="T104" fmla="*/ 79 w 147"/>
                  <a:gd name="T105" fmla="*/ 50 h 160"/>
                  <a:gd name="T106" fmla="*/ 94 w 147"/>
                  <a:gd name="T107" fmla="*/ 39 h 160"/>
                  <a:gd name="T108" fmla="*/ 110 w 147"/>
                  <a:gd name="T109" fmla="*/ 28 h 160"/>
                  <a:gd name="T110" fmla="*/ 127 w 147"/>
                  <a:gd name="T111" fmla="*/ 15 h 160"/>
                  <a:gd name="T112" fmla="*/ 143 w 147"/>
                  <a:gd name="T113"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7" h="160">
                    <a:moveTo>
                      <a:pt x="143" y="0"/>
                    </a:moveTo>
                    <a:lnTo>
                      <a:pt x="144" y="0"/>
                    </a:lnTo>
                    <a:lnTo>
                      <a:pt x="145" y="0"/>
                    </a:lnTo>
                    <a:lnTo>
                      <a:pt x="147" y="2"/>
                    </a:lnTo>
                    <a:lnTo>
                      <a:pt x="147" y="3"/>
                    </a:lnTo>
                    <a:lnTo>
                      <a:pt x="141" y="16"/>
                    </a:lnTo>
                    <a:lnTo>
                      <a:pt x="134" y="26"/>
                    </a:lnTo>
                    <a:lnTo>
                      <a:pt x="126" y="37"/>
                    </a:lnTo>
                    <a:lnTo>
                      <a:pt x="107" y="58"/>
                    </a:lnTo>
                    <a:lnTo>
                      <a:pt x="88" y="75"/>
                    </a:lnTo>
                    <a:lnTo>
                      <a:pt x="67" y="92"/>
                    </a:lnTo>
                    <a:lnTo>
                      <a:pt x="46" y="109"/>
                    </a:lnTo>
                    <a:lnTo>
                      <a:pt x="45" y="110"/>
                    </a:lnTo>
                    <a:lnTo>
                      <a:pt x="43" y="111"/>
                    </a:lnTo>
                    <a:lnTo>
                      <a:pt x="60" y="108"/>
                    </a:lnTo>
                    <a:lnTo>
                      <a:pt x="76" y="102"/>
                    </a:lnTo>
                    <a:lnTo>
                      <a:pt x="77" y="102"/>
                    </a:lnTo>
                    <a:lnTo>
                      <a:pt x="79" y="102"/>
                    </a:lnTo>
                    <a:lnTo>
                      <a:pt x="80" y="104"/>
                    </a:lnTo>
                    <a:lnTo>
                      <a:pt x="80" y="105"/>
                    </a:lnTo>
                    <a:lnTo>
                      <a:pt x="80" y="106"/>
                    </a:lnTo>
                    <a:lnTo>
                      <a:pt x="79" y="109"/>
                    </a:lnTo>
                    <a:lnTo>
                      <a:pt x="76" y="111"/>
                    </a:lnTo>
                    <a:lnTo>
                      <a:pt x="73" y="114"/>
                    </a:lnTo>
                    <a:lnTo>
                      <a:pt x="71" y="117"/>
                    </a:lnTo>
                    <a:lnTo>
                      <a:pt x="52" y="134"/>
                    </a:lnTo>
                    <a:lnTo>
                      <a:pt x="31" y="148"/>
                    </a:lnTo>
                    <a:lnTo>
                      <a:pt x="7" y="160"/>
                    </a:lnTo>
                    <a:lnTo>
                      <a:pt x="5" y="160"/>
                    </a:lnTo>
                    <a:lnTo>
                      <a:pt x="4" y="160"/>
                    </a:lnTo>
                    <a:lnTo>
                      <a:pt x="3" y="159"/>
                    </a:lnTo>
                    <a:lnTo>
                      <a:pt x="0" y="159"/>
                    </a:lnTo>
                    <a:lnTo>
                      <a:pt x="9" y="142"/>
                    </a:lnTo>
                    <a:lnTo>
                      <a:pt x="16" y="122"/>
                    </a:lnTo>
                    <a:lnTo>
                      <a:pt x="18" y="100"/>
                    </a:lnTo>
                    <a:lnTo>
                      <a:pt x="18" y="79"/>
                    </a:lnTo>
                    <a:lnTo>
                      <a:pt x="20" y="57"/>
                    </a:lnTo>
                    <a:lnTo>
                      <a:pt x="18" y="54"/>
                    </a:lnTo>
                    <a:lnTo>
                      <a:pt x="18" y="50"/>
                    </a:lnTo>
                    <a:lnTo>
                      <a:pt x="20" y="47"/>
                    </a:lnTo>
                    <a:lnTo>
                      <a:pt x="20" y="43"/>
                    </a:lnTo>
                    <a:lnTo>
                      <a:pt x="24" y="41"/>
                    </a:lnTo>
                    <a:lnTo>
                      <a:pt x="52" y="38"/>
                    </a:lnTo>
                    <a:lnTo>
                      <a:pt x="77" y="32"/>
                    </a:lnTo>
                    <a:lnTo>
                      <a:pt x="80" y="32"/>
                    </a:lnTo>
                    <a:lnTo>
                      <a:pt x="81" y="33"/>
                    </a:lnTo>
                    <a:lnTo>
                      <a:pt x="83" y="36"/>
                    </a:lnTo>
                    <a:lnTo>
                      <a:pt x="81" y="38"/>
                    </a:lnTo>
                    <a:lnTo>
                      <a:pt x="80" y="41"/>
                    </a:lnTo>
                    <a:lnTo>
                      <a:pt x="77" y="42"/>
                    </a:lnTo>
                    <a:lnTo>
                      <a:pt x="75" y="45"/>
                    </a:lnTo>
                    <a:lnTo>
                      <a:pt x="60" y="58"/>
                    </a:lnTo>
                    <a:lnTo>
                      <a:pt x="79" y="50"/>
                    </a:lnTo>
                    <a:lnTo>
                      <a:pt x="94" y="39"/>
                    </a:lnTo>
                    <a:lnTo>
                      <a:pt x="110" y="28"/>
                    </a:lnTo>
                    <a:lnTo>
                      <a:pt x="127" y="15"/>
                    </a:lnTo>
                    <a:lnTo>
                      <a:pt x="1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43"/>
              <p:cNvSpPr>
                <a:spLocks/>
              </p:cNvSpPr>
              <p:nvPr/>
            </p:nvSpPr>
            <p:spPr bwMode="auto">
              <a:xfrm>
                <a:off x="4184651" y="1889125"/>
                <a:ext cx="207963" cy="227013"/>
              </a:xfrm>
              <a:custGeom>
                <a:avLst/>
                <a:gdLst>
                  <a:gd name="T0" fmla="*/ 3 w 131"/>
                  <a:gd name="T1" fmla="*/ 0 h 143"/>
                  <a:gd name="T2" fmla="*/ 17 w 131"/>
                  <a:gd name="T3" fmla="*/ 3 h 143"/>
                  <a:gd name="T4" fmla="*/ 30 w 131"/>
                  <a:gd name="T5" fmla="*/ 5 h 143"/>
                  <a:gd name="T6" fmla="*/ 52 w 131"/>
                  <a:gd name="T7" fmla="*/ 7 h 143"/>
                  <a:gd name="T8" fmla="*/ 73 w 131"/>
                  <a:gd name="T9" fmla="*/ 9 h 143"/>
                  <a:gd name="T10" fmla="*/ 93 w 131"/>
                  <a:gd name="T11" fmla="*/ 13 h 143"/>
                  <a:gd name="T12" fmla="*/ 107 w 131"/>
                  <a:gd name="T13" fmla="*/ 24 h 143"/>
                  <a:gd name="T14" fmla="*/ 119 w 131"/>
                  <a:gd name="T15" fmla="*/ 38 h 143"/>
                  <a:gd name="T16" fmla="*/ 127 w 131"/>
                  <a:gd name="T17" fmla="*/ 56 h 143"/>
                  <a:gd name="T18" fmla="*/ 131 w 131"/>
                  <a:gd name="T19" fmla="*/ 77 h 143"/>
                  <a:gd name="T20" fmla="*/ 131 w 131"/>
                  <a:gd name="T21" fmla="*/ 101 h 143"/>
                  <a:gd name="T22" fmla="*/ 128 w 131"/>
                  <a:gd name="T23" fmla="*/ 123 h 143"/>
                  <a:gd name="T24" fmla="*/ 124 w 131"/>
                  <a:gd name="T25" fmla="*/ 130 h 143"/>
                  <a:gd name="T26" fmla="*/ 121 w 131"/>
                  <a:gd name="T27" fmla="*/ 135 h 143"/>
                  <a:gd name="T28" fmla="*/ 117 w 131"/>
                  <a:gd name="T29" fmla="*/ 139 h 143"/>
                  <a:gd name="T30" fmla="*/ 113 w 131"/>
                  <a:gd name="T31" fmla="*/ 141 h 143"/>
                  <a:gd name="T32" fmla="*/ 111 w 131"/>
                  <a:gd name="T33" fmla="*/ 141 h 143"/>
                  <a:gd name="T34" fmla="*/ 111 w 131"/>
                  <a:gd name="T35" fmla="*/ 143 h 143"/>
                  <a:gd name="T36" fmla="*/ 110 w 131"/>
                  <a:gd name="T37" fmla="*/ 143 h 143"/>
                  <a:gd name="T38" fmla="*/ 110 w 131"/>
                  <a:gd name="T39" fmla="*/ 141 h 143"/>
                  <a:gd name="T40" fmla="*/ 110 w 131"/>
                  <a:gd name="T41" fmla="*/ 140 h 143"/>
                  <a:gd name="T42" fmla="*/ 110 w 131"/>
                  <a:gd name="T43" fmla="*/ 132 h 143"/>
                  <a:gd name="T44" fmla="*/ 107 w 131"/>
                  <a:gd name="T45" fmla="*/ 124 h 143"/>
                  <a:gd name="T46" fmla="*/ 103 w 131"/>
                  <a:gd name="T47" fmla="*/ 116 h 143"/>
                  <a:gd name="T48" fmla="*/ 94 w 131"/>
                  <a:gd name="T49" fmla="*/ 96 h 143"/>
                  <a:gd name="T50" fmla="*/ 83 w 131"/>
                  <a:gd name="T51" fmla="*/ 77 h 143"/>
                  <a:gd name="T52" fmla="*/ 64 w 131"/>
                  <a:gd name="T53" fmla="*/ 60 h 143"/>
                  <a:gd name="T54" fmla="*/ 45 w 131"/>
                  <a:gd name="T55" fmla="*/ 47 h 143"/>
                  <a:gd name="T56" fmla="*/ 25 w 131"/>
                  <a:gd name="T57" fmla="*/ 31 h 143"/>
                  <a:gd name="T58" fmla="*/ 12 w 131"/>
                  <a:gd name="T59" fmla="*/ 18 h 143"/>
                  <a:gd name="T60" fmla="*/ 0 w 131"/>
                  <a:gd name="T61" fmla="*/ 4 h 143"/>
                  <a:gd name="T62" fmla="*/ 0 w 131"/>
                  <a:gd name="T63" fmla="*/ 3 h 143"/>
                  <a:gd name="T64" fmla="*/ 0 w 131"/>
                  <a:gd name="T65" fmla="*/ 1 h 143"/>
                  <a:gd name="T66" fmla="*/ 1 w 131"/>
                  <a:gd name="T67" fmla="*/ 0 h 143"/>
                  <a:gd name="T68" fmla="*/ 3 w 131"/>
                  <a:gd name="T6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1" h="143">
                    <a:moveTo>
                      <a:pt x="3" y="0"/>
                    </a:moveTo>
                    <a:lnTo>
                      <a:pt x="17" y="3"/>
                    </a:lnTo>
                    <a:lnTo>
                      <a:pt x="30" y="5"/>
                    </a:lnTo>
                    <a:lnTo>
                      <a:pt x="52" y="7"/>
                    </a:lnTo>
                    <a:lnTo>
                      <a:pt x="73" y="9"/>
                    </a:lnTo>
                    <a:lnTo>
                      <a:pt x="93" y="13"/>
                    </a:lnTo>
                    <a:lnTo>
                      <a:pt x="107" y="24"/>
                    </a:lnTo>
                    <a:lnTo>
                      <a:pt x="119" y="38"/>
                    </a:lnTo>
                    <a:lnTo>
                      <a:pt x="127" y="56"/>
                    </a:lnTo>
                    <a:lnTo>
                      <a:pt x="131" y="77"/>
                    </a:lnTo>
                    <a:lnTo>
                      <a:pt x="131" y="101"/>
                    </a:lnTo>
                    <a:lnTo>
                      <a:pt x="128" y="123"/>
                    </a:lnTo>
                    <a:lnTo>
                      <a:pt x="124" y="130"/>
                    </a:lnTo>
                    <a:lnTo>
                      <a:pt x="121" y="135"/>
                    </a:lnTo>
                    <a:lnTo>
                      <a:pt x="117" y="139"/>
                    </a:lnTo>
                    <a:lnTo>
                      <a:pt x="113" y="141"/>
                    </a:lnTo>
                    <a:lnTo>
                      <a:pt x="111" y="141"/>
                    </a:lnTo>
                    <a:lnTo>
                      <a:pt x="111" y="143"/>
                    </a:lnTo>
                    <a:lnTo>
                      <a:pt x="110" y="143"/>
                    </a:lnTo>
                    <a:lnTo>
                      <a:pt x="110" y="141"/>
                    </a:lnTo>
                    <a:lnTo>
                      <a:pt x="110" y="140"/>
                    </a:lnTo>
                    <a:lnTo>
                      <a:pt x="110" y="132"/>
                    </a:lnTo>
                    <a:lnTo>
                      <a:pt x="107" y="124"/>
                    </a:lnTo>
                    <a:lnTo>
                      <a:pt x="103" y="116"/>
                    </a:lnTo>
                    <a:lnTo>
                      <a:pt x="94" y="96"/>
                    </a:lnTo>
                    <a:lnTo>
                      <a:pt x="83" y="77"/>
                    </a:lnTo>
                    <a:lnTo>
                      <a:pt x="64" y="60"/>
                    </a:lnTo>
                    <a:lnTo>
                      <a:pt x="45" y="47"/>
                    </a:lnTo>
                    <a:lnTo>
                      <a:pt x="25" y="31"/>
                    </a:lnTo>
                    <a:lnTo>
                      <a:pt x="12" y="18"/>
                    </a:lnTo>
                    <a:lnTo>
                      <a:pt x="0" y="4"/>
                    </a:lnTo>
                    <a:lnTo>
                      <a:pt x="0" y="3"/>
                    </a:lnTo>
                    <a:lnTo>
                      <a:pt x="0" y="1"/>
                    </a:lnTo>
                    <a:lnTo>
                      <a:pt x="1" y="0"/>
                    </a:lnTo>
                    <a:lnTo>
                      <a:pt x="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44"/>
              <p:cNvSpPr>
                <a:spLocks/>
              </p:cNvSpPr>
              <p:nvPr/>
            </p:nvSpPr>
            <p:spPr bwMode="auto">
              <a:xfrm>
                <a:off x="7488238" y="1014413"/>
                <a:ext cx="207963" cy="217488"/>
              </a:xfrm>
              <a:custGeom>
                <a:avLst/>
                <a:gdLst>
                  <a:gd name="T0" fmla="*/ 89 w 131"/>
                  <a:gd name="T1" fmla="*/ 0 h 137"/>
                  <a:gd name="T2" fmla="*/ 102 w 131"/>
                  <a:gd name="T3" fmla="*/ 8 h 137"/>
                  <a:gd name="T4" fmla="*/ 114 w 131"/>
                  <a:gd name="T5" fmla="*/ 17 h 137"/>
                  <a:gd name="T6" fmla="*/ 123 w 131"/>
                  <a:gd name="T7" fmla="*/ 30 h 137"/>
                  <a:gd name="T8" fmla="*/ 128 w 131"/>
                  <a:gd name="T9" fmla="*/ 46 h 137"/>
                  <a:gd name="T10" fmla="*/ 131 w 131"/>
                  <a:gd name="T11" fmla="*/ 65 h 137"/>
                  <a:gd name="T12" fmla="*/ 129 w 131"/>
                  <a:gd name="T13" fmla="*/ 65 h 137"/>
                  <a:gd name="T14" fmla="*/ 129 w 131"/>
                  <a:gd name="T15" fmla="*/ 67 h 137"/>
                  <a:gd name="T16" fmla="*/ 127 w 131"/>
                  <a:gd name="T17" fmla="*/ 67 h 137"/>
                  <a:gd name="T18" fmla="*/ 125 w 131"/>
                  <a:gd name="T19" fmla="*/ 65 h 137"/>
                  <a:gd name="T20" fmla="*/ 108 w 131"/>
                  <a:gd name="T21" fmla="*/ 55 h 137"/>
                  <a:gd name="T22" fmla="*/ 89 w 131"/>
                  <a:gd name="T23" fmla="*/ 47 h 137"/>
                  <a:gd name="T24" fmla="*/ 83 w 131"/>
                  <a:gd name="T25" fmla="*/ 48 h 137"/>
                  <a:gd name="T26" fmla="*/ 80 w 131"/>
                  <a:gd name="T27" fmla="*/ 51 h 137"/>
                  <a:gd name="T28" fmla="*/ 76 w 131"/>
                  <a:gd name="T29" fmla="*/ 54 h 137"/>
                  <a:gd name="T30" fmla="*/ 72 w 131"/>
                  <a:gd name="T31" fmla="*/ 56 h 137"/>
                  <a:gd name="T32" fmla="*/ 63 w 131"/>
                  <a:gd name="T33" fmla="*/ 61 h 137"/>
                  <a:gd name="T34" fmla="*/ 53 w 131"/>
                  <a:gd name="T35" fmla="*/ 68 h 137"/>
                  <a:gd name="T36" fmla="*/ 55 w 131"/>
                  <a:gd name="T37" fmla="*/ 73 h 137"/>
                  <a:gd name="T38" fmla="*/ 56 w 131"/>
                  <a:gd name="T39" fmla="*/ 77 h 137"/>
                  <a:gd name="T40" fmla="*/ 56 w 131"/>
                  <a:gd name="T41" fmla="*/ 82 h 137"/>
                  <a:gd name="T42" fmla="*/ 56 w 131"/>
                  <a:gd name="T43" fmla="*/ 88 h 137"/>
                  <a:gd name="T44" fmla="*/ 44 w 131"/>
                  <a:gd name="T45" fmla="*/ 110 h 137"/>
                  <a:gd name="T46" fmla="*/ 32 w 131"/>
                  <a:gd name="T47" fmla="*/ 131 h 137"/>
                  <a:gd name="T48" fmla="*/ 30 w 131"/>
                  <a:gd name="T49" fmla="*/ 132 h 137"/>
                  <a:gd name="T50" fmla="*/ 29 w 131"/>
                  <a:gd name="T51" fmla="*/ 135 h 137"/>
                  <a:gd name="T52" fmla="*/ 26 w 131"/>
                  <a:gd name="T53" fmla="*/ 137 h 137"/>
                  <a:gd name="T54" fmla="*/ 21 w 131"/>
                  <a:gd name="T55" fmla="*/ 131 h 137"/>
                  <a:gd name="T56" fmla="*/ 13 w 131"/>
                  <a:gd name="T57" fmla="*/ 127 h 137"/>
                  <a:gd name="T58" fmla="*/ 4 w 131"/>
                  <a:gd name="T59" fmla="*/ 126 h 137"/>
                  <a:gd name="T60" fmla="*/ 2 w 131"/>
                  <a:gd name="T61" fmla="*/ 123 h 137"/>
                  <a:gd name="T62" fmla="*/ 1 w 131"/>
                  <a:gd name="T63" fmla="*/ 122 h 137"/>
                  <a:gd name="T64" fmla="*/ 1 w 131"/>
                  <a:gd name="T65" fmla="*/ 120 h 137"/>
                  <a:gd name="T66" fmla="*/ 0 w 131"/>
                  <a:gd name="T67" fmla="*/ 119 h 137"/>
                  <a:gd name="T68" fmla="*/ 5 w 131"/>
                  <a:gd name="T69" fmla="*/ 106 h 137"/>
                  <a:gd name="T70" fmla="*/ 10 w 131"/>
                  <a:gd name="T71" fmla="*/ 93 h 137"/>
                  <a:gd name="T72" fmla="*/ 12 w 131"/>
                  <a:gd name="T73" fmla="*/ 76 h 137"/>
                  <a:gd name="T74" fmla="*/ 9 w 131"/>
                  <a:gd name="T75" fmla="*/ 60 h 137"/>
                  <a:gd name="T76" fmla="*/ 31 w 131"/>
                  <a:gd name="T77" fmla="*/ 38 h 137"/>
                  <a:gd name="T78" fmla="*/ 57 w 131"/>
                  <a:gd name="T79" fmla="*/ 18 h 137"/>
                  <a:gd name="T80" fmla="*/ 83 w 131"/>
                  <a:gd name="T81" fmla="*/ 1 h 137"/>
                  <a:gd name="T82" fmla="*/ 85 w 131"/>
                  <a:gd name="T83" fmla="*/ 1 h 137"/>
                  <a:gd name="T84" fmla="*/ 86 w 131"/>
                  <a:gd name="T85" fmla="*/ 0 h 137"/>
                  <a:gd name="T86" fmla="*/ 87 w 131"/>
                  <a:gd name="T87" fmla="*/ 0 h 137"/>
                  <a:gd name="T88" fmla="*/ 89 w 131"/>
                  <a:gd name="T8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1" h="137">
                    <a:moveTo>
                      <a:pt x="89" y="0"/>
                    </a:moveTo>
                    <a:lnTo>
                      <a:pt x="102" y="8"/>
                    </a:lnTo>
                    <a:lnTo>
                      <a:pt x="114" y="17"/>
                    </a:lnTo>
                    <a:lnTo>
                      <a:pt x="123" y="30"/>
                    </a:lnTo>
                    <a:lnTo>
                      <a:pt x="128" y="46"/>
                    </a:lnTo>
                    <a:lnTo>
                      <a:pt x="131" y="65"/>
                    </a:lnTo>
                    <a:lnTo>
                      <a:pt x="129" y="65"/>
                    </a:lnTo>
                    <a:lnTo>
                      <a:pt x="129" y="67"/>
                    </a:lnTo>
                    <a:lnTo>
                      <a:pt x="127" y="67"/>
                    </a:lnTo>
                    <a:lnTo>
                      <a:pt x="125" y="65"/>
                    </a:lnTo>
                    <a:lnTo>
                      <a:pt x="108" y="55"/>
                    </a:lnTo>
                    <a:lnTo>
                      <a:pt x="89" y="47"/>
                    </a:lnTo>
                    <a:lnTo>
                      <a:pt x="83" y="48"/>
                    </a:lnTo>
                    <a:lnTo>
                      <a:pt x="80" y="51"/>
                    </a:lnTo>
                    <a:lnTo>
                      <a:pt x="76" y="54"/>
                    </a:lnTo>
                    <a:lnTo>
                      <a:pt x="72" y="56"/>
                    </a:lnTo>
                    <a:lnTo>
                      <a:pt x="63" y="61"/>
                    </a:lnTo>
                    <a:lnTo>
                      <a:pt x="53" y="68"/>
                    </a:lnTo>
                    <a:lnTo>
                      <a:pt x="55" y="73"/>
                    </a:lnTo>
                    <a:lnTo>
                      <a:pt x="56" y="77"/>
                    </a:lnTo>
                    <a:lnTo>
                      <a:pt x="56" y="82"/>
                    </a:lnTo>
                    <a:lnTo>
                      <a:pt x="56" y="88"/>
                    </a:lnTo>
                    <a:lnTo>
                      <a:pt x="44" y="110"/>
                    </a:lnTo>
                    <a:lnTo>
                      <a:pt x="32" y="131"/>
                    </a:lnTo>
                    <a:lnTo>
                      <a:pt x="30" y="132"/>
                    </a:lnTo>
                    <a:lnTo>
                      <a:pt x="29" y="135"/>
                    </a:lnTo>
                    <a:lnTo>
                      <a:pt x="26" y="137"/>
                    </a:lnTo>
                    <a:lnTo>
                      <a:pt x="21" y="131"/>
                    </a:lnTo>
                    <a:lnTo>
                      <a:pt x="13" y="127"/>
                    </a:lnTo>
                    <a:lnTo>
                      <a:pt x="4" y="126"/>
                    </a:lnTo>
                    <a:lnTo>
                      <a:pt x="2" y="123"/>
                    </a:lnTo>
                    <a:lnTo>
                      <a:pt x="1" y="122"/>
                    </a:lnTo>
                    <a:lnTo>
                      <a:pt x="1" y="120"/>
                    </a:lnTo>
                    <a:lnTo>
                      <a:pt x="0" y="119"/>
                    </a:lnTo>
                    <a:lnTo>
                      <a:pt x="5" y="106"/>
                    </a:lnTo>
                    <a:lnTo>
                      <a:pt x="10" y="93"/>
                    </a:lnTo>
                    <a:lnTo>
                      <a:pt x="12" y="76"/>
                    </a:lnTo>
                    <a:lnTo>
                      <a:pt x="9" y="60"/>
                    </a:lnTo>
                    <a:lnTo>
                      <a:pt x="31" y="38"/>
                    </a:lnTo>
                    <a:lnTo>
                      <a:pt x="57" y="18"/>
                    </a:lnTo>
                    <a:lnTo>
                      <a:pt x="83" y="1"/>
                    </a:lnTo>
                    <a:lnTo>
                      <a:pt x="85" y="1"/>
                    </a:lnTo>
                    <a:lnTo>
                      <a:pt x="86" y="0"/>
                    </a:lnTo>
                    <a:lnTo>
                      <a:pt x="87" y="0"/>
                    </a:lnTo>
                    <a:lnTo>
                      <a:pt x="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46"/>
              <p:cNvSpPr>
                <a:spLocks/>
              </p:cNvSpPr>
              <p:nvPr/>
            </p:nvSpPr>
            <p:spPr bwMode="auto">
              <a:xfrm>
                <a:off x="6599238" y="719138"/>
                <a:ext cx="207963" cy="142875"/>
              </a:xfrm>
              <a:custGeom>
                <a:avLst/>
                <a:gdLst>
                  <a:gd name="T0" fmla="*/ 64 w 131"/>
                  <a:gd name="T1" fmla="*/ 0 h 90"/>
                  <a:gd name="T2" fmla="*/ 70 w 131"/>
                  <a:gd name="T3" fmla="*/ 3 h 90"/>
                  <a:gd name="T4" fmla="*/ 74 w 131"/>
                  <a:gd name="T5" fmla="*/ 8 h 90"/>
                  <a:gd name="T6" fmla="*/ 79 w 131"/>
                  <a:gd name="T7" fmla="*/ 12 h 90"/>
                  <a:gd name="T8" fmla="*/ 85 w 131"/>
                  <a:gd name="T9" fmla="*/ 16 h 90"/>
                  <a:gd name="T10" fmla="*/ 129 w 131"/>
                  <a:gd name="T11" fmla="*/ 54 h 90"/>
                  <a:gd name="T12" fmla="*/ 131 w 131"/>
                  <a:gd name="T13" fmla="*/ 55 h 90"/>
                  <a:gd name="T14" fmla="*/ 131 w 131"/>
                  <a:gd name="T15" fmla="*/ 56 h 90"/>
                  <a:gd name="T16" fmla="*/ 131 w 131"/>
                  <a:gd name="T17" fmla="*/ 58 h 90"/>
                  <a:gd name="T18" fmla="*/ 129 w 131"/>
                  <a:gd name="T19" fmla="*/ 60 h 90"/>
                  <a:gd name="T20" fmla="*/ 128 w 131"/>
                  <a:gd name="T21" fmla="*/ 61 h 90"/>
                  <a:gd name="T22" fmla="*/ 125 w 131"/>
                  <a:gd name="T23" fmla="*/ 63 h 90"/>
                  <a:gd name="T24" fmla="*/ 124 w 131"/>
                  <a:gd name="T25" fmla="*/ 63 h 90"/>
                  <a:gd name="T26" fmla="*/ 102 w 131"/>
                  <a:gd name="T27" fmla="*/ 76 h 90"/>
                  <a:gd name="T28" fmla="*/ 79 w 131"/>
                  <a:gd name="T29" fmla="*/ 89 h 90"/>
                  <a:gd name="T30" fmla="*/ 70 w 131"/>
                  <a:gd name="T31" fmla="*/ 90 h 90"/>
                  <a:gd name="T32" fmla="*/ 62 w 131"/>
                  <a:gd name="T33" fmla="*/ 88 h 90"/>
                  <a:gd name="T34" fmla="*/ 59 w 131"/>
                  <a:gd name="T35" fmla="*/ 82 h 90"/>
                  <a:gd name="T36" fmla="*/ 39 w 131"/>
                  <a:gd name="T37" fmla="*/ 65 h 90"/>
                  <a:gd name="T38" fmla="*/ 21 w 131"/>
                  <a:gd name="T39" fmla="*/ 50 h 90"/>
                  <a:gd name="T40" fmla="*/ 1 w 131"/>
                  <a:gd name="T41" fmla="*/ 37 h 90"/>
                  <a:gd name="T42" fmla="*/ 0 w 131"/>
                  <a:gd name="T43" fmla="*/ 35 h 90"/>
                  <a:gd name="T44" fmla="*/ 1 w 131"/>
                  <a:gd name="T45" fmla="*/ 34 h 90"/>
                  <a:gd name="T46" fmla="*/ 2 w 131"/>
                  <a:gd name="T47" fmla="*/ 33 h 90"/>
                  <a:gd name="T48" fmla="*/ 4 w 131"/>
                  <a:gd name="T49" fmla="*/ 33 h 90"/>
                  <a:gd name="T50" fmla="*/ 8 w 131"/>
                  <a:gd name="T51" fmla="*/ 33 h 90"/>
                  <a:gd name="T52" fmla="*/ 11 w 131"/>
                  <a:gd name="T53" fmla="*/ 33 h 90"/>
                  <a:gd name="T54" fmla="*/ 15 w 131"/>
                  <a:gd name="T55" fmla="*/ 31 h 90"/>
                  <a:gd name="T56" fmla="*/ 19 w 131"/>
                  <a:gd name="T57" fmla="*/ 29 h 90"/>
                  <a:gd name="T58" fmla="*/ 22 w 131"/>
                  <a:gd name="T59" fmla="*/ 27 h 90"/>
                  <a:gd name="T60" fmla="*/ 43 w 131"/>
                  <a:gd name="T61" fmla="*/ 14 h 90"/>
                  <a:gd name="T62" fmla="*/ 64 w 131"/>
                  <a:gd name="T63"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 h="90">
                    <a:moveTo>
                      <a:pt x="64" y="0"/>
                    </a:moveTo>
                    <a:lnTo>
                      <a:pt x="70" y="3"/>
                    </a:lnTo>
                    <a:lnTo>
                      <a:pt x="74" y="8"/>
                    </a:lnTo>
                    <a:lnTo>
                      <a:pt x="79" y="12"/>
                    </a:lnTo>
                    <a:lnTo>
                      <a:pt x="85" y="16"/>
                    </a:lnTo>
                    <a:lnTo>
                      <a:pt x="129" y="54"/>
                    </a:lnTo>
                    <a:lnTo>
                      <a:pt x="131" y="55"/>
                    </a:lnTo>
                    <a:lnTo>
                      <a:pt x="131" y="56"/>
                    </a:lnTo>
                    <a:lnTo>
                      <a:pt x="131" y="58"/>
                    </a:lnTo>
                    <a:lnTo>
                      <a:pt x="129" y="60"/>
                    </a:lnTo>
                    <a:lnTo>
                      <a:pt x="128" y="61"/>
                    </a:lnTo>
                    <a:lnTo>
                      <a:pt x="125" y="63"/>
                    </a:lnTo>
                    <a:lnTo>
                      <a:pt x="124" y="63"/>
                    </a:lnTo>
                    <a:lnTo>
                      <a:pt x="102" y="76"/>
                    </a:lnTo>
                    <a:lnTo>
                      <a:pt x="79" y="89"/>
                    </a:lnTo>
                    <a:lnTo>
                      <a:pt x="70" y="90"/>
                    </a:lnTo>
                    <a:lnTo>
                      <a:pt x="62" y="88"/>
                    </a:lnTo>
                    <a:lnTo>
                      <a:pt x="59" y="82"/>
                    </a:lnTo>
                    <a:lnTo>
                      <a:pt x="39" y="65"/>
                    </a:lnTo>
                    <a:lnTo>
                      <a:pt x="21" y="50"/>
                    </a:lnTo>
                    <a:lnTo>
                      <a:pt x="1" y="37"/>
                    </a:lnTo>
                    <a:lnTo>
                      <a:pt x="0" y="35"/>
                    </a:lnTo>
                    <a:lnTo>
                      <a:pt x="1" y="34"/>
                    </a:lnTo>
                    <a:lnTo>
                      <a:pt x="2" y="33"/>
                    </a:lnTo>
                    <a:lnTo>
                      <a:pt x="4" y="33"/>
                    </a:lnTo>
                    <a:lnTo>
                      <a:pt x="8" y="33"/>
                    </a:lnTo>
                    <a:lnTo>
                      <a:pt x="11" y="33"/>
                    </a:lnTo>
                    <a:lnTo>
                      <a:pt x="15" y="31"/>
                    </a:lnTo>
                    <a:lnTo>
                      <a:pt x="19" y="29"/>
                    </a:lnTo>
                    <a:lnTo>
                      <a:pt x="22" y="27"/>
                    </a:lnTo>
                    <a:lnTo>
                      <a:pt x="43" y="14"/>
                    </a:lnTo>
                    <a:lnTo>
                      <a:pt x="6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47"/>
              <p:cNvSpPr>
                <a:spLocks/>
              </p:cNvSpPr>
              <p:nvPr/>
            </p:nvSpPr>
            <p:spPr bwMode="auto">
              <a:xfrm>
                <a:off x="5006976" y="1654175"/>
                <a:ext cx="155575" cy="168275"/>
              </a:xfrm>
              <a:custGeom>
                <a:avLst/>
                <a:gdLst>
                  <a:gd name="T0" fmla="*/ 64 w 98"/>
                  <a:gd name="T1" fmla="*/ 0 h 106"/>
                  <a:gd name="T2" fmla="*/ 70 w 98"/>
                  <a:gd name="T3" fmla="*/ 0 h 106"/>
                  <a:gd name="T4" fmla="*/ 74 w 98"/>
                  <a:gd name="T5" fmla="*/ 1 h 106"/>
                  <a:gd name="T6" fmla="*/ 79 w 98"/>
                  <a:gd name="T7" fmla="*/ 4 h 106"/>
                  <a:gd name="T8" fmla="*/ 84 w 98"/>
                  <a:gd name="T9" fmla="*/ 20 h 106"/>
                  <a:gd name="T10" fmla="*/ 92 w 98"/>
                  <a:gd name="T11" fmla="*/ 33 h 106"/>
                  <a:gd name="T12" fmla="*/ 98 w 98"/>
                  <a:gd name="T13" fmla="*/ 47 h 106"/>
                  <a:gd name="T14" fmla="*/ 93 w 98"/>
                  <a:gd name="T15" fmla="*/ 67 h 106"/>
                  <a:gd name="T16" fmla="*/ 89 w 98"/>
                  <a:gd name="T17" fmla="*/ 89 h 106"/>
                  <a:gd name="T18" fmla="*/ 88 w 98"/>
                  <a:gd name="T19" fmla="*/ 93 h 106"/>
                  <a:gd name="T20" fmla="*/ 87 w 98"/>
                  <a:gd name="T21" fmla="*/ 96 h 106"/>
                  <a:gd name="T22" fmla="*/ 85 w 98"/>
                  <a:gd name="T23" fmla="*/ 100 h 106"/>
                  <a:gd name="T24" fmla="*/ 84 w 98"/>
                  <a:gd name="T25" fmla="*/ 101 h 106"/>
                  <a:gd name="T26" fmla="*/ 83 w 98"/>
                  <a:gd name="T27" fmla="*/ 101 h 106"/>
                  <a:gd name="T28" fmla="*/ 83 w 98"/>
                  <a:gd name="T29" fmla="*/ 101 h 106"/>
                  <a:gd name="T30" fmla="*/ 72 w 98"/>
                  <a:gd name="T31" fmla="*/ 94 h 106"/>
                  <a:gd name="T32" fmla="*/ 61 w 98"/>
                  <a:gd name="T33" fmla="*/ 89 h 106"/>
                  <a:gd name="T34" fmla="*/ 47 w 98"/>
                  <a:gd name="T35" fmla="*/ 88 h 106"/>
                  <a:gd name="T36" fmla="*/ 34 w 98"/>
                  <a:gd name="T37" fmla="*/ 90 h 106"/>
                  <a:gd name="T38" fmla="*/ 20 w 98"/>
                  <a:gd name="T39" fmla="*/ 97 h 106"/>
                  <a:gd name="T40" fmla="*/ 7 w 98"/>
                  <a:gd name="T41" fmla="*/ 106 h 106"/>
                  <a:gd name="T42" fmla="*/ 6 w 98"/>
                  <a:gd name="T43" fmla="*/ 106 h 106"/>
                  <a:gd name="T44" fmla="*/ 3 w 98"/>
                  <a:gd name="T45" fmla="*/ 106 h 106"/>
                  <a:gd name="T46" fmla="*/ 2 w 98"/>
                  <a:gd name="T47" fmla="*/ 105 h 106"/>
                  <a:gd name="T48" fmla="*/ 0 w 98"/>
                  <a:gd name="T49" fmla="*/ 103 h 106"/>
                  <a:gd name="T50" fmla="*/ 0 w 98"/>
                  <a:gd name="T51" fmla="*/ 100 h 106"/>
                  <a:gd name="T52" fmla="*/ 0 w 98"/>
                  <a:gd name="T53" fmla="*/ 94 h 106"/>
                  <a:gd name="T54" fmla="*/ 8 w 98"/>
                  <a:gd name="T55" fmla="*/ 76 h 106"/>
                  <a:gd name="T56" fmla="*/ 17 w 98"/>
                  <a:gd name="T57" fmla="*/ 59 h 106"/>
                  <a:gd name="T58" fmla="*/ 30 w 98"/>
                  <a:gd name="T59" fmla="*/ 46 h 106"/>
                  <a:gd name="T60" fmla="*/ 38 w 98"/>
                  <a:gd name="T61" fmla="*/ 31 h 106"/>
                  <a:gd name="T62" fmla="*/ 46 w 98"/>
                  <a:gd name="T63" fmla="*/ 18 h 106"/>
                  <a:gd name="T64" fmla="*/ 55 w 98"/>
                  <a:gd name="T65" fmla="*/ 5 h 106"/>
                  <a:gd name="T66" fmla="*/ 58 w 98"/>
                  <a:gd name="T67" fmla="*/ 3 h 106"/>
                  <a:gd name="T68" fmla="*/ 59 w 98"/>
                  <a:gd name="T69" fmla="*/ 1 h 106"/>
                  <a:gd name="T70" fmla="*/ 62 w 98"/>
                  <a:gd name="T71" fmla="*/ 0 h 106"/>
                  <a:gd name="T72" fmla="*/ 64 w 98"/>
                  <a:gd name="T73"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8" h="106">
                    <a:moveTo>
                      <a:pt x="64" y="0"/>
                    </a:moveTo>
                    <a:lnTo>
                      <a:pt x="70" y="0"/>
                    </a:lnTo>
                    <a:lnTo>
                      <a:pt x="74" y="1"/>
                    </a:lnTo>
                    <a:lnTo>
                      <a:pt x="79" y="4"/>
                    </a:lnTo>
                    <a:lnTo>
                      <a:pt x="84" y="20"/>
                    </a:lnTo>
                    <a:lnTo>
                      <a:pt x="92" y="33"/>
                    </a:lnTo>
                    <a:lnTo>
                      <a:pt x="98" y="47"/>
                    </a:lnTo>
                    <a:lnTo>
                      <a:pt x="93" y="67"/>
                    </a:lnTo>
                    <a:lnTo>
                      <a:pt x="89" y="89"/>
                    </a:lnTo>
                    <a:lnTo>
                      <a:pt x="88" y="93"/>
                    </a:lnTo>
                    <a:lnTo>
                      <a:pt x="87" y="96"/>
                    </a:lnTo>
                    <a:lnTo>
                      <a:pt x="85" y="100"/>
                    </a:lnTo>
                    <a:lnTo>
                      <a:pt x="84" y="101"/>
                    </a:lnTo>
                    <a:lnTo>
                      <a:pt x="83" y="101"/>
                    </a:lnTo>
                    <a:lnTo>
                      <a:pt x="83" y="101"/>
                    </a:lnTo>
                    <a:lnTo>
                      <a:pt x="72" y="94"/>
                    </a:lnTo>
                    <a:lnTo>
                      <a:pt x="61" y="89"/>
                    </a:lnTo>
                    <a:lnTo>
                      <a:pt x="47" y="88"/>
                    </a:lnTo>
                    <a:lnTo>
                      <a:pt x="34" y="90"/>
                    </a:lnTo>
                    <a:lnTo>
                      <a:pt x="20" y="97"/>
                    </a:lnTo>
                    <a:lnTo>
                      <a:pt x="7" y="106"/>
                    </a:lnTo>
                    <a:lnTo>
                      <a:pt x="6" y="106"/>
                    </a:lnTo>
                    <a:lnTo>
                      <a:pt x="3" y="106"/>
                    </a:lnTo>
                    <a:lnTo>
                      <a:pt x="2" y="105"/>
                    </a:lnTo>
                    <a:lnTo>
                      <a:pt x="0" y="103"/>
                    </a:lnTo>
                    <a:lnTo>
                      <a:pt x="0" y="100"/>
                    </a:lnTo>
                    <a:lnTo>
                      <a:pt x="0" y="94"/>
                    </a:lnTo>
                    <a:lnTo>
                      <a:pt x="8" y="76"/>
                    </a:lnTo>
                    <a:lnTo>
                      <a:pt x="17" y="59"/>
                    </a:lnTo>
                    <a:lnTo>
                      <a:pt x="30" y="46"/>
                    </a:lnTo>
                    <a:lnTo>
                      <a:pt x="38" y="31"/>
                    </a:lnTo>
                    <a:lnTo>
                      <a:pt x="46" y="18"/>
                    </a:lnTo>
                    <a:lnTo>
                      <a:pt x="55" y="5"/>
                    </a:lnTo>
                    <a:lnTo>
                      <a:pt x="58" y="3"/>
                    </a:lnTo>
                    <a:lnTo>
                      <a:pt x="59" y="1"/>
                    </a:lnTo>
                    <a:lnTo>
                      <a:pt x="62" y="0"/>
                    </a:lnTo>
                    <a:lnTo>
                      <a:pt x="6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49"/>
              <p:cNvSpPr>
                <a:spLocks/>
              </p:cNvSpPr>
              <p:nvPr/>
            </p:nvSpPr>
            <p:spPr bwMode="auto">
              <a:xfrm>
                <a:off x="3889376" y="1647825"/>
                <a:ext cx="160338" cy="282575"/>
              </a:xfrm>
              <a:custGeom>
                <a:avLst/>
                <a:gdLst>
                  <a:gd name="T0" fmla="*/ 28 w 101"/>
                  <a:gd name="T1" fmla="*/ 0 h 178"/>
                  <a:gd name="T2" fmla="*/ 30 w 101"/>
                  <a:gd name="T3" fmla="*/ 0 h 178"/>
                  <a:gd name="T4" fmla="*/ 32 w 101"/>
                  <a:gd name="T5" fmla="*/ 0 h 178"/>
                  <a:gd name="T6" fmla="*/ 33 w 101"/>
                  <a:gd name="T7" fmla="*/ 1 h 178"/>
                  <a:gd name="T8" fmla="*/ 33 w 101"/>
                  <a:gd name="T9" fmla="*/ 3 h 178"/>
                  <a:gd name="T10" fmla="*/ 32 w 101"/>
                  <a:gd name="T11" fmla="*/ 30 h 178"/>
                  <a:gd name="T12" fmla="*/ 34 w 101"/>
                  <a:gd name="T13" fmla="*/ 56 h 178"/>
                  <a:gd name="T14" fmla="*/ 40 w 101"/>
                  <a:gd name="T15" fmla="*/ 80 h 178"/>
                  <a:gd name="T16" fmla="*/ 47 w 101"/>
                  <a:gd name="T17" fmla="*/ 101 h 178"/>
                  <a:gd name="T18" fmla="*/ 63 w 101"/>
                  <a:gd name="T19" fmla="*/ 119 h 178"/>
                  <a:gd name="T20" fmla="*/ 79 w 101"/>
                  <a:gd name="T21" fmla="*/ 136 h 178"/>
                  <a:gd name="T22" fmla="*/ 93 w 101"/>
                  <a:gd name="T23" fmla="*/ 156 h 178"/>
                  <a:gd name="T24" fmla="*/ 97 w 101"/>
                  <a:gd name="T25" fmla="*/ 161 h 178"/>
                  <a:gd name="T26" fmla="*/ 98 w 101"/>
                  <a:gd name="T27" fmla="*/ 169 h 178"/>
                  <a:gd name="T28" fmla="*/ 101 w 101"/>
                  <a:gd name="T29" fmla="*/ 176 h 178"/>
                  <a:gd name="T30" fmla="*/ 100 w 101"/>
                  <a:gd name="T31" fmla="*/ 177 h 178"/>
                  <a:gd name="T32" fmla="*/ 98 w 101"/>
                  <a:gd name="T33" fmla="*/ 178 h 178"/>
                  <a:gd name="T34" fmla="*/ 97 w 101"/>
                  <a:gd name="T35" fmla="*/ 178 h 178"/>
                  <a:gd name="T36" fmla="*/ 96 w 101"/>
                  <a:gd name="T37" fmla="*/ 178 h 178"/>
                  <a:gd name="T38" fmla="*/ 83 w 101"/>
                  <a:gd name="T39" fmla="*/ 168 h 178"/>
                  <a:gd name="T40" fmla="*/ 68 w 101"/>
                  <a:gd name="T41" fmla="*/ 160 h 178"/>
                  <a:gd name="T42" fmla="*/ 54 w 101"/>
                  <a:gd name="T43" fmla="*/ 151 h 178"/>
                  <a:gd name="T44" fmla="*/ 34 w 101"/>
                  <a:gd name="T45" fmla="*/ 136 h 178"/>
                  <a:gd name="T46" fmla="*/ 19 w 101"/>
                  <a:gd name="T47" fmla="*/ 117 h 178"/>
                  <a:gd name="T48" fmla="*/ 7 w 101"/>
                  <a:gd name="T49" fmla="*/ 93 h 178"/>
                  <a:gd name="T50" fmla="*/ 0 w 101"/>
                  <a:gd name="T51" fmla="*/ 67 h 178"/>
                  <a:gd name="T52" fmla="*/ 0 w 101"/>
                  <a:gd name="T53" fmla="*/ 37 h 178"/>
                  <a:gd name="T54" fmla="*/ 11 w 101"/>
                  <a:gd name="T55" fmla="*/ 18 h 178"/>
                  <a:gd name="T56" fmla="*/ 23 w 101"/>
                  <a:gd name="T57" fmla="*/ 3 h 178"/>
                  <a:gd name="T58" fmla="*/ 24 w 101"/>
                  <a:gd name="T59" fmla="*/ 3 h 178"/>
                  <a:gd name="T60" fmla="*/ 26 w 101"/>
                  <a:gd name="T61" fmla="*/ 1 h 178"/>
                  <a:gd name="T62" fmla="*/ 28 w 101"/>
                  <a:gd name="T6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178">
                    <a:moveTo>
                      <a:pt x="28" y="0"/>
                    </a:moveTo>
                    <a:lnTo>
                      <a:pt x="30" y="0"/>
                    </a:lnTo>
                    <a:lnTo>
                      <a:pt x="32" y="0"/>
                    </a:lnTo>
                    <a:lnTo>
                      <a:pt x="33" y="1"/>
                    </a:lnTo>
                    <a:lnTo>
                      <a:pt x="33" y="3"/>
                    </a:lnTo>
                    <a:lnTo>
                      <a:pt x="32" y="30"/>
                    </a:lnTo>
                    <a:lnTo>
                      <a:pt x="34" y="56"/>
                    </a:lnTo>
                    <a:lnTo>
                      <a:pt x="40" y="80"/>
                    </a:lnTo>
                    <a:lnTo>
                      <a:pt x="47" y="101"/>
                    </a:lnTo>
                    <a:lnTo>
                      <a:pt x="63" y="119"/>
                    </a:lnTo>
                    <a:lnTo>
                      <a:pt x="79" y="136"/>
                    </a:lnTo>
                    <a:lnTo>
                      <a:pt x="93" y="156"/>
                    </a:lnTo>
                    <a:lnTo>
                      <a:pt x="97" y="161"/>
                    </a:lnTo>
                    <a:lnTo>
                      <a:pt x="98" y="169"/>
                    </a:lnTo>
                    <a:lnTo>
                      <a:pt x="101" y="176"/>
                    </a:lnTo>
                    <a:lnTo>
                      <a:pt x="100" y="177"/>
                    </a:lnTo>
                    <a:lnTo>
                      <a:pt x="98" y="178"/>
                    </a:lnTo>
                    <a:lnTo>
                      <a:pt x="97" y="178"/>
                    </a:lnTo>
                    <a:lnTo>
                      <a:pt x="96" y="178"/>
                    </a:lnTo>
                    <a:lnTo>
                      <a:pt x="83" y="168"/>
                    </a:lnTo>
                    <a:lnTo>
                      <a:pt x="68" y="160"/>
                    </a:lnTo>
                    <a:lnTo>
                      <a:pt x="54" y="151"/>
                    </a:lnTo>
                    <a:lnTo>
                      <a:pt x="34" y="136"/>
                    </a:lnTo>
                    <a:lnTo>
                      <a:pt x="19" y="117"/>
                    </a:lnTo>
                    <a:lnTo>
                      <a:pt x="7" y="93"/>
                    </a:lnTo>
                    <a:lnTo>
                      <a:pt x="0" y="67"/>
                    </a:lnTo>
                    <a:lnTo>
                      <a:pt x="0" y="37"/>
                    </a:lnTo>
                    <a:lnTo>
                      <a:pt x="11" y="18"/>
                    </a:lnTo>
                    <a:lnTo>
                      <a:pt x="23" y="3"/>
                    </a:lnTo>
                    <a:lnTo>
                      <a:pt x="24" y="3"/>
                    </a:lnTo>
                    <a:lnTo>
                      <a:pt x="26" y="1"/>
                    </a:lnTo>
                    <a:lnTo>
                      <a:pt x="2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50"/>
              <p:cNvSpPr>
                <a:spLocks/>
              </p:cNvSpPr>
              <p:nvPr/>
            </p:nvSpPr>
            <p:spPr bwMode="auto">
              <a:xfrm>
                <a:off x="5637213" y="684213"/>
                <a:ext cx="196850" cy="122238"/>
              </a:xfrm>
              <a:custGeom>
                <a:avLst/>
                <a:gdLst>
                  <a:gd name="T0" fmla="*/ 84 w 124"/>
                  <a:gd name="T1" fmla="*/ 0 h 77"/>
                  <a:gd name="T2" fmla="*/ 94 w 124"/>
                  <a:gd name="T3" fmla="*/ 0 h 77"/>
                  <a:gd name="T4" fmla="*/ 103 w 124"/>
                  <a:gd name="T5" fmla="*/ 2 h 77"/>
                  <a:gd name="T6" fmla="*/ 111 w 124"/>
                  <a:gd name="T7" fmla="*/ 8 h 77"/>
                  <a:gd name="T8" fmla="*/ 116 w 124"/>
                  <a:gd name="T9" fmla="*/ 14 h 77"/>
                  <a:gd name="T10" fmla="*/ 119 w 124"/>
                  <a:gd name="T11" fmla="*/ 18 h 77"/>
                  <a:gd name="T12" fmla="*/ 122 w 124"/>
                  <a:gd name="T13" fmla="*/ 22 h 77"/>
                  <a:gd name="T14" fmla="*/ 124 w 124"/>
                  <a:gd name="T15" fmla="*/ 27 h 77"/>
                  <a:gd name="T16" fmla="*/ 124 w 124"/>
                  <a:gd name="T17" fmla="*/ 31 h 77"/>
                  <a:gd name="T18" fmla="*/ 104 w 124"/>
                  <a:gd name="T19" fmla="*/ 44 h 77"/>
                  <a:gd name="T20" fmla="*/ 84 w 124"/>
                  <a:gd name="T21" fmla="*/ 56 h 77"/>
                  <a:gd name="T22" fmla="*/ 60 w 124"/>
                  <a:gd name="T23" fmla="*/ 66 h 77"/>
                  <a:gd name="T24" fmla="*/ 59 w 124"/>
                  <a:gd name="T25" fmla="*/ 68 h 77"/>
                  <a:gd name="T26" fmla="*/ 55 w 124"/>
                  <a:gd name="T27" fmla="*/ 68 h 77"/>
                  <a:gd name="T28" fmla="*/ 52 w 124"/>
                  <a:gd name="T29" fmla="*/ 68 h 77"/>
                  <a:gd name="T30" fmla="*/ 51 w 124"/>
                  <a:gd name="T31" fmla="*/ 66 h 77"/>
                  <a:gd name="T32" fmla="*/ 50 w 124"/>
                  <a:gd name="T33" fmla="*/ 65 h 77"/>
                  <a:gd name="T34" fmla="*/ 48 w 124"/>
                  <a:gd name="T35" fmla="*/ 64 h 77"/>
                  <a:gd name="T36" fmla="*/ 52 w 124"/>
                  <a:gd name="T37" fmla="*/ 61 h 77"/>
                  <a:gd name="T38" fmla="*/ 59 w 124"/>
                  <a:gd name="T39" fmla="*/ 59 h 77"/>
                  <a:gd name="T40" fmla="*/ 64 w 124"/>
                  <a:gd name="T41" fmla="*/ 56 h 77"/>
                  <a:gd name="T42" fmla="*/ 68 w 124"/>
                  <a:gd name="T43" fmla="*/ 52 h 77"/>
                  <a:gd name="T44" fmla="*/ 72 w 124"/>
                  <a:gd name="T45" fmla="*/ 49 h 77"/>
                  <a:gd name="T46" fmla="*/ 76 w 124"/>
                  <a:gd name="T47" fmla="*/ 47 h 77"/>
                  <a:gd name="T48" fmla="*/ 80 w 124"/>
                  <a:gd name="T49" fmla="*/ 43 h 77"/>
                  <a:gd name="T50" fmla="*/ 84 w 124"/>
                  <a:gd name="T51" fmla="*/ 40 h 77"/>
                  <a:gd name="T52" fmla="*/ 84 w 124"/>
                  <a:gd name="T53" fmla="*/ 39 h 77"/>
                  <a:gd name="T54" fmla="*/ 84 w 124"/>
                  <a:gd name="T55" fmla="*/ 38 h 77"/>
                  <a:gd name="T56" fmla="*/ 82 w 124"/>
                  <a:gd name="T57" fmla="*/ 38 h 77"/>
                  <a:gd name="T58" fmla="*/ 81 w 124"/>
                  <a:gd name="T59" fmla="*/ 38 h 77"/>
                  <a:gd name="T60" fmla="*/ 76 w 124"/>
                  <a:gd name="T61" fmla="*/ 35 h 77"/>
                  <a:gd name="T62" fmla="*/ 70 w 124"/>
                  <a:gd name="T63" fmla="*/ 31 h 77"/>
                  <a:gd name="T64" fmla="*/ 67 w 124"/>
                  <a:gd name="T65" fmla="*/ 28 h 77"/>
                  <a:gd name="T66" fmla="*/ 63 w 124"/>
                  <a:gd name="T67" fmla="*/ 25 h 77"/>
                  <a:gd name="T68" fmla="*/ 61 w 124"/>
                  <a:gd name="T69" fmla="*/ 23 h 77"/>
                  <a:gd name="T70" fmla="*/ 60 w 124"/>
                  <a:gd name="T71" fmla="*/ 23 h 77"/>
                  <a:gd name="T72" fmla="*/ 59 w 124"/>
                  <a:gd name="T73" fmla="*/ 25 h 77"/>
                  <a:gd name="T74" fmla="*/ 44 w 124"/>
                  <a:gd name="T75" fmla="*/ 47 h 77"/>
                  <a:gd name="T76" fmla="*/ 33 w 124"/>
                  <a:gd name="T77" fmla="*/ 72 h 77"/>
                  <a:gd name="T78" fmla="*/ 34 w 124"/>
                  <a:gd name="T79" fmla="*/ 73 h 77"/>
                  <a:gd name="T80" fmla="*/ 34 w 124"/>
                  <a:gd name="T81" fmla="*/ 74 h 77"/>
                  <a:gd name="T82" fmla="*/ 34 w 124"/>
                  <a:gd name="T83" fmla="*/ 76 h 77"/>
                  <a:gd name="T84" fmla="*/ 33 w 124"/>
                  <a:gd name="T85" fmla="*/ 77 h 77"/>
                  <a:gd name="T86" fmla="*/ 30 w 124"/>
                  <a:gd name="T87" fmla="*/ 77 h 77"/>
                  <a:gd name="T88" fmla="*/ 27 w 124"/>
                  <a:gd name="T89" fmla="*/ 77 h 77"/>
                  <a:gd name="T90" fmla="*/ 26 w 124"/>
                  <a:gd name="T91" fmla="*/ 76 h 77"/>
                  <a:gd name="T92" fmla="*/ 23 w 124"/>
                  <a:gd name="T93" fmla="*/ 73 h 77"/>
                  <a:gd name="T94" fmla="*/ 21 w 124"/>
                  <a:gd name="T95" fmla="*/ 72 h 77"/>
                  <a:gd name="T96" fmla="*/ 18 w 124"/>
                  <a:gd name="T97" fmla="*/ 70 h 77"/>
                  <a:gd name="T98" fmla="*/ 10 w 124"/>
                  <a:gd name="T99" fmla="*/ 66 h 77"/>
                  <a:gd name="T100" fmla="*/ 5 w 124"/>
                  <a:gd name="T101" fmla="*/ 63 h 77"/>
                  <a:gd name="T102" fmla="*/ 0 w 124"/>
                  <a:gd name="T103" fmla="*/ 57 h 77"/>
                  <a:gd name="T104" fmla="*/ 1 w 124"/>
                  <a:gd name="T105" fmla="*/ 43 h 77"/>
                  <a:gd name="T106" fmla="*/ 5 w 124"/>
                  <a:gd name="T107" fmla="*/ 30 h 77"/>
                  <a:gd name="T108" fmla="*/ 9 w 124"/>
                  <a:gd name="T109" fmla="*/ 18 h 77"/>
                  <a:gd name="T110" fmla="*/ 16 w 124"/>
                  <a:gd name="T111" fmla="*/ 6 h 77"/>
                  <a:gd name="T112" fmla="*/ 21 w 124"/>
                  <a:gd name="T113" fmla="*/ 5 h 77"/>
                  <a:gd name="T114" fmla="*/ 27 w 124"/>
                  <a:gd name="T115" fmla="*/ 4 h 77"/>
                  <a:gd name="T116" fmla="*/ 34 w 124"/>
                  <a:gd name="T117" fmla="*/ 2 h 77"/>
                  <a:gd name="T118" fmla="*/ 84 w 124"/>
                  <a:gd name="T1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4" h="77">
                    <a:moveTo>
                      <a:pt x="84" y="0"/>
                    </a:moveTo>
                    <a:lnTo>
                      <a:pt x="94" y="0"/>
                    </a:lnTo>
                    <a:lnTo>
                      <a:pt x="103" y="2"/>
                    </a:lnTo>
                    <a:lnTo>
                      <a:pt x="111" y="8"/>
                    </a:lnTo>
                    <a:lnTo>
                      <a:pt x="116" y="14"/>
                    </a:lnTo>
                    <a:lnTo>
                      <a:pt x="119" y="18"/>
                    </a:lnTo>
                    <a:lnTo>
                      <a:pt x="122" y="22"/>
                    </a:lnTo>
                    <a:lnTo>
                      <a:pt x="124" y="27"/>
                    </a:lnTo>
                    <a:lnTo>
                      <a:pt x="124" y="31"/>
                    </a:lnTo>
                    <a:lnTo>
                      <a:pt x="104" y="44"/>
                    </a:lnTo>
                    <a:lnTo>
                      <a:pt x="84" y="56"/>
                    </a:lnTo>
                    <a:lnTo>
                      <a:pt x="60" y="66"/>
                    </a:lnTo>
                    <a:lnTo>
                      <a:pt x="59" y="68"/>
                    </a:lnTo>
                    <a:lnTo>
                      <a:pt x="55" y="68"/>
                    </a:lnTo>
                    <a:lnTo>
                      <a:pt x="52" y="68"/>
                    </a:lnTo>
                    <a:lnTo>
                      <a:pt x="51" y="66"/>
                    </a:lnTo>
                    <a:lnTo>
                      <a:pt x="50" y="65"/>
                    </a:lnTo>
                    <a:lnTo>
                      <a:pt x="48" y="64"/>
                    </a:lnTo>
                    <a:lnTo>
                      <a:pt x="52" y="61"/>
                    </a:lnTo>
                    <a:lnTo>
                      <a:pt x="59" y="59"/>
                    </a:lnTo>
                    <a:lnTo>
                      <a:pt x="64" y="56"/>
                    </a:lnTo>
                    <a:lnTo>
                      <a:pt x="68" y="52"/>
                    </a:lnTo>
                    <a:lnTo>
                      <a:pt x="72" y="49"/>
                    </a:lnTo>
                    <a:lnTo>
                      <a:pt x="76" y="47"/>
                    </a:lnTo>
                    <a:lnTo>
                      <a:pt x="80" y="43"/>
                    </a:lnTo>
                    <a:lnTo>
                      <a:pt x="84" y="40"/>
                    </a:lnTo>
                    <a:lnTo>
                      <a:pt x="84" y="39"/>
                    </a:lnTo>
                    <a:lnTo>
                      <a:pt x="84" y="38"/>
                    </a:lnTo>
                    <a:lnTo>
                      <a:pt x="82" y="38"/>
                    </a:lnTo>
                    <a:lnTo>
                      <a:pt x="81" y="38"/>
                    </a:lnTo>
                    <a:lnTo>
                      <a:pt x="76" y="35"/>
                    </a:lnTo>
                    <a:lnTo>
                      <a:pt x="70" y="31"/>
                    </a:lnTo>
                    <a:lnTo>
                      <a:pt x="67" y="28"/>
                    </a:lnTo>
                    <a:lnTo>
                      <a:pt x="63" y="25"/>
                    </a:lnTo>
                    <a:lnTo>
                      <a:pt x="61" y="23"/>
                    </a:lnTo>
                    <a:lnTo>
                      <a:pt x="60" y="23"/>
                    </a:lnTo>
                    <a:lnTo>
                      <a:pt x="59" y="25"/>
                    </a:lnTo>
                    <a:lnTo>
                      <a:pt x="44" y="47"/>
                    </a:lnTo>
                    <a:lnTo>
                      <a:pt x="33" y="72"/>
                    </a:lnTo>
                    <a:lnTo>
                      <a:pt x="34" y="73"/>
                    </a:lnTo>
                    <a:lnTo>
                      <a:pt x="34" y="74"/>
                    </a:lnTo>
                    <a:lnTo>
                      <a:pt x="34" y="76"/>
                    </a:lnTo>
                    <a:lnTo>
                      <a:pt x="33" y="77"/>
                    </a:lnTo>
                    <a:lnTo>
                      <a:pt x="30" y="77"/>
                    </a:lnTo>
                    <a:lnTo>
                      <a:pt x="27" y="77"/>
                    </a:lnTo>
                    <a:lnTo>
                      <a:pt x="26" y="76"/>
                    </a:lnTo>
                    <a:lnTo>
                      <a:pt x="23" y="73"/>
                    </a:lnTo>
                    <a:lnTo>
                      <a:pt x="21" y="72"/>
                    </a:lnTo>
                    <a:lnTo>
                      <a:pt x="18" y="70"/>
                    </a:lnTo>
                    <a:lnTo>
                      <a:pt x="10" y="66"/>
                    </a:lnTo>
                    <a:lnTo>
                      <a:pt x="5" y="63"/>
                    </a:lnTo>
                    <a:lnTo>
                      <a:pt x="0" y="57"/>
                    </a:lnTo>
                    <a:lnTo>
                      <a:pt x="1" y="43"/>
                    </a:lnTo>
                    <a:lnTo>
                      <a:pt x="5" y="30"/>
                    </a:lnTo>
                    <a:lnTo>
                      <a:pt x="9" y="18"/>
                    </a:lnTo>
                    <a:lnTo>
                      <a:pt x="16" y="6"/>
                    </a:lnTo>
                    <a:lnTo>
                      <a:pt x="21" y="5"/>
                    </a:lnTo>
                    <a:lnTo>
                      <a:pt x="27" y="4"/>
                    </a:lnTo>
                    <a:lnTo>
                      <a:pt x="34" y="2"/>
                    </a:lnTo>
                    <a:lnTo>
                      <a:pt x="8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51"/>
              <p:cNvSpPr>
                <a:spLocks/>
              </p:cNvSpPr>
              <p:nvPr/>
            </p:nvSpPr>
            <p:spPr bwMode="auto">
              <a:xfrm>
                <a:off x="6484938" y="654050"/>
                <a:ext cx="209550" cy="114300"/>
              </a:xfrm>
              <a:custGeom>
                <a:avLst/>
                <a:gdLst>
                  <a:gd name="T0" fmla="*/ 42 w 132"/>
                  <a:gd name="T1" fmla="*/ 0 h 72"/>
                  <a:gd name="T2" fmla="*/ 60 w 132"/>
                  <a:gd name="T3" fmla="*/ 3 h 72"/>
                  <a:gd name="T4" fmla="*/ 76 w 132"/>
                  <a:gd name="T5" fmla="*/ 7 h 72"/>
                  <a:gd name="T6" fmla="*/ 91 w 132"/>
                  <a:gd name="T7" fmla="*/ 13 h 72"/>
                  <a:gd name="T8" fmla="*/ 106 w 132"/>
                  <a:gd name="T9" fmla="*/ 19 h 72"/>
                  <a:gd name="T10" fmla="*/ 119 w 132"/>
                  <a:gd name="T11" fmla="*/ 25 h 72"/>
                  <a:gd name="T12" fmla="*/ 131 w 132"/>
                  <a:gd name="T13" fmla="*/ 32 h 72"/>
                  <a:gd name="T14" fmla="*/ 132 w 132"/>
                  <a:gd name="T15" fmla="*/ 33 h 72"/>
                  <a:gd name="T16" fmla="*/ 132 w 132"/>
                  <a:gd name="T17" fmla="*/ 34 h 72"/>
                  <a:gd name="T18" fmla="*/ 132 w 132"/>
                  <a:gd name="T19" fmla="*/ 36 h 72"/>
                  <a:gd name="T20" fmla="*/ 132 w 132"/>
                  <a:gd name="T21" fmla="*/ 37 h 72"/>
                  <a:gd name="T22" fmla="*/ 115 w 132"/>
                  <a:gd name="T23" fmla="*/ 46 h 72"/>
                  <a:gd name="T24" fmla="*/ 99 w 132"/>
                  <a:gd name="T25" fmla="*/ 57 h 72"/>
                  <a:gd name="T26" fmla="*/ 90 w 132"/>
                  <a:gd name="T27" fmla="*/ 63 h 72"/>
                  <a:gd name="T28" fmla="*/ 81 w 132"/>
                  <a:gd name="T29" fmla="*/ 68 h 72"/>
                  <a:gd name="T30" fmla="*/ 69 w 132"/>
                  <a:gd name="T31" fmla="*/ 72 h 72"/>
                  <a:gd name="T32" fmla="*/ 51 w 132"/>
                  <a:gd name="T33" fmla="*/ 61 h 72"/>
                  <a:gd name="T34" fmla="*/ 30 w 132"/>
                  <a:gd name="T35" fmla="*/ 50 h 72"/>
                  <a:gd name="T36" fmla="*/ 6 w 132"/>
                  <a:gd name="T37" fmla="*/ 41 h 72"/>
                  <a:gd name="T38" fmla="*/ 4 w 132"/>
                  <a:gd name="T39" fmla="*/ 41 h 72"/>
                  <a:gd name="T40" fmla="*/ 2 w 132"/>
                  <a:gd name="T41" fmla="*/ 40 h 72"/>
                  <a:gd name="T42" fmla="*/ 0 w 132"/>
                  <a:gd name="T43" fmla="*/ 38 h 72"/>
                  <a:gd name="T44" fmla="*/ 0 w 132"/>
                  <a:gd name="T45" fmla="*/ 37 h 72"/>
                  <a:gd name="T46" fmla="*/ 0 w 132"/>
                  <a:gd name="T47" fmla="*/ 36 h 72"/>
                  <a:gd name="T48" fmla="*/ 0 w 132"/>
                  <a:gd name="T49" fmla="*/ 33 h 72"/>
                  <a:gd name="T50" fmla="*/ 0 w 132"/>
                  <a:gd name="T51" fmla="*/ 32 h 72"/>
                  <a:gd name="T52" fmla="*/ 2 w 132"/>
                  <a:gd name="T53" fmla="*/ 30 h 72"/>
                  <a:gd name="T54" fmla="*/ 17 w 132"/>
                  <a:gd name="T55" fmla="*/ 23 h 72"/>
                  <a:gd name="T56" fmla="*/ 30 w 132"/>
                  <a:gd name="T57" fmla="*/ 12 h 72"/>
                  <a:gd name="T58" fmla="*/ 42 w 132"/>
                  <a:gd name="T5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 h="72">
                    <a:moveTo>
                      <a:pt x="42" y="0"/>
                    </a:moveTo>
                    <a:lnTo>
                      <a:pt x="60" y="3"/>
                    </a:lnTo>
                    <a:lnTo>
                      <a:pt x="76" y="7"/>
                    </a:lnTo>
                    <a:lnTo>
                      <a:pt x="91" y="13"/>
                    </a:lnTo>
                    <a:lnTo>
                      <a:pt x="106" y="19"/>
                    </a:lnTo>
                    <a:lnTo>
                      <a:pt x="119" y="25"/>
                    </a:lnTo>
                    <a:lnTo>
                      <a:pt x="131" y="32"/>
                    </a:lnTo>
                    <a:lnTo>
                      <a:pt x="132" y="33"/>
                    </a:lnTo>
                    <a:lnTo>
                      <a:pt x="132" y="34"/>
                    </a:lnTo>
                    <a:lnTo>
                      <a:pt x="132" y="36"/>
                    </a:lnTo>
                    <a:lnTo>
                      <a:pt x="132" y="37"/>
                    </a:lnTo>
                    <a:lnTo>
                      <a:pt x="115" y="46"/>
                    </a:lnTo>
                    <a:lnTo>
                      <a:pt x="99" y="57"/>
                    </a:lnTo>
                    <a:lnTo>
                      <a:pt x="90" y="63"/>
                    </a:lnTo>
                    <a:lnTo>
                      <a:pt x="81" y="68"/>
                    </a:lnTo>
                    <a:lnTo>
                      <a:pt x="69" y="72"/>
                    </a:lnTo>
                    <a:lnTo>
                      <a:pt x="51" y="61"/>
                    </a:lnTo>
                    <a:lnTo>
                      <a:pt x="30" y="50"/>
                    </a:lnTo>
                    <a:lnTo>
                      <a:pt x="6" y="41"/>
                    </a:lnTo>
                    <a:lnTo>
                      <a:pt x="4" y="41"/>
                    </a:lnTo>
                    <a:lnTo>
                      <a:pt x="2" y="40"/>
                    </a:lnTo>
                    <a:lnTo>
                      <a:pt x="0" y="38"/>
                    </a:lnTo>
                    <a:lnTo>
                      <a:pt x="0" y="37"/>
                    </a:lnTo>
                    <a:lnTo>
                      <a:pt x="0" y="36"/>
                    </a:lnTo>
                    <a:lnTo>
                      <a:pt x="0" y="33"/>
                    </a:lnTo>
                    <a:lnTo>
                      <a:pt x="0" y="32"/>
                    </a:lnTo>
                    <a:lnTo>
                      <a:pt x="2" y="30"/>
                    </a:lnTo>
                    <a:lnTo>
                      <a:pt x="17" y="23"/>
                    </a:lnTo>
                    <a:lnTo>
                      <a:pt x="30" y="12"/>
                    </a:lnTo>
                    <a:lnTo>
                      <a:pt x="4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52"/>
              <p:cNvSpPr>
                <a:spLocks/>
              </p:cNvSpPr>
              <p:nvPr/>
            </p:nvSpPr>
            <p:spPr bwMode="auto">
              <a:xfrm>
                <a:off x="5511801" y="1674813"/>
                <a:ext cx="134938" cy="196850"/>
              </a:xfrm>
              <a:custGeom>
                <a:avLst/>
                <a:gdLst>
                  <a:gd name="T0" fmla="*/ 45 w 85"/>
                  <a:gd name="T1" fmla="*/ 0 h 124"/>
                  <a:gd name="T2" fmla="*/ 59 w 85"/>
                  <a:gd name="T3" fmla="*/ 7 h 124"/>
                  <a:gd name="T4" fmla="*/ 72 w 85"/>
                  <a:gd name="T5" fmla="*/ 17 h 124"/>
                  <a:gd name="T6" fmla="*/ 85 w 85"/>
                  <a:gd name="T7" fmla="*/ 28 h 124"/>
                  <a:gd name="T8" fmla="*/ 68 w 85"/>
                  <a:gd name="T9" fmla="*/ 56 h 124"/>
                  <a:gd name="T10" fmla="*/ 50 w 85"/>
                  <a:gd name="T11" fmla="*/ 81 h 124"/>
                  <a:gd name="T12" fmla="*/ 29 w 85"/>
                  <a:gd name="T13" fmla="*/ 104 h 124"/>
                  <a:gd name="T14" fmla="*/ 6 w 85"/>
                  <a:gd name="T15" fmla="*/ 124 h 124"/>
                  <a:gd name="T16" fmla="*/ 3 w 85"/>
                  <a:gd name="T17" fmla="*/ 124 h 124"/>
                  <a:gd name="T18" fmla="*/ 2 w 85"/>
                  <a:gd name="T19" fmla="*/ 124 h 124"/>
                  <a:gd name="T20" fmla="*/ 0 w 85"/>
                  <a:gd name="T21" fmla="*/ 123 h 124"/>
                  <a:gd name="T22" fmla="*/ 0 w 85"/>
                  <a:gd name="T23" fmla="*/ 122 h 124"/>
                  <a:gd name="T24" fmla="*/ 8 w 85"/>
                  <a:gd name="T25" fmla="*/ 104 h 124"/>
                  <a:gd name="T26" fmla="*/ 15 w 85"/>
                  <a:gd name="T27" fmla="*/ 83 h 124"/>
                  <a:gd name="T28" fmla="*/ 19 w 85"/>
                  <a:gd name="T29" fmla="*/ 59 h 124"/>
                  <a:gd name="T30" fmla="*/ 19 w 85"/>
                  <a:gd name="T31" fmla="*/ 34 h 124"/>
                  <a:gd name="T32" fmla="*/ 19 w 85"/>
                  <a:gd name="T33" fmla="*/ 30 h 124"/>
                  <a:gd name="T34" fmla="*/ 17 w 85"/>
                  <a:gd name="T35" fmla="*/ 28 h 124"/>
                  <a:gd name="T36" fmla="*/ 16 w 85"/>
                  <a:gd name="T37" fmla="*/ 24 h 124"/>
                  <a:gd name="T38" fmla="*/ 13 w 85"/>
                  <a:gd name="T39" fmla="*/ 21 h 124"/>
                  <a:gd name="T40" fmla="*/ 11 w 85"/>
                  <a:gd name="T41" fmla="*/ 20 h 124"/>
                  <a:gd name="T42" fmla="*/ 26 w 85"/>
                  <a:gd name="T43" fmla="*/ 9 h 124"/>
                  <a:gd name="T44" fmla="*/ 45 w 85"/>
                  <a:gd name="T4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24">
                    <a:moveTo>
                      <a:pt x="45" y="0"/>
                    </a:moveTo>
                    <a:lnTo>
                      <a:pt x="59" y="7"/>
                    </a:lnTo>
                    <a:lnTo>
                      <a:pt x="72" y="17"/>
                    </a:lnTo>
                    <a:lnTo>
                      <a:pt x="85" y="28"/>
                    </a:lnTo>
                    <a:lnTo>
                      <a:pt x="68" y="56"/>
                    </a:lnTo>
                    <a:lnTo>
                      <a:pt x="50" y="81"/>
                    </a:lnTo>
                    <a:lnTo>
                      <a:pt x="29" y="104"/>
                    </a:lnTo>
                    <a:lnTo>
                      <a:pt x="6" y="124"/>
                    </a:lnTo>
                    <a:lnTo>
                      <a:pt x="3" y="124"/>
                    </a:lnTo>
                    <a:lnTo>
                      <a:pt x="2" y="124"/>
                    </a:lnTo>
                    <a:lnTo>
                      <a:pt x="0" y="123"/>
                    </a:lnTo>
                    <a:lnTo>
                      <a:pt x="0" y="122"/>
                    </a:lnTo>
                    <a:lnTo>
                      <a:pt x="8" y="104"/>
                    </a:lnTo>
                    <a:lnTo>
                      <a:pt x="15" y="83"/>
                    </a:lnTo>
                    <a:lnTo>
                      <a:pt x="19" y="59"/>
                    </a:lnTo>
                    <a:lnTo>
                      <a:pt x="19" y="34"/>
                    </a:lnTo>
                    <a:lnTo>
                      <a:pt x="19" y="30"/>
                    </a:lnTo>
                    <a:lnTo>
                      <a:pt x="17" y="28"/>
                    </a:lnTo>
                    <a:lnTo>
                      <a:pt x="16" y="24"/>
                    </a:lnTo>
                    <a:lnTo>
                      <a:pt x="13" y="21"/>
                    </a:lnTo>
                    <a:lnTo>
                      <a:pt x="11" y="20"/>
                    </a:lnTo>
                    <a:lnTo>
                      <a:pt x="26" y="9"/>
                    </a:lnTo>
                    <a:lnTo>
                      <a:pt x="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53"/>
              <p:cNvSpPr>
                <a:spLocks/>
              </p:cNvSpPr>
              <p:nvPr/>
            </p:nvSpPr>
            <p:spPr bwMode="auto">
              <a:xfrm>
                <a:off x="7227888" y="1074738"/>
                <a:ext cx="104775" cy="217488"/>
              </a:xfrm>
              <a:custGeom>
                <a:avLst/>
                <a:gdLst>
                  <a:gd name="T0" fmla="*/ 55 w 66"/>
                  <a:gd name="T1" fmla="*/ 0 h 137"/>
                  <a:gd name="T2" fmla="*/ 56 w 66"/>
                  <a:gd name="T3" fmla="*/ 0 h 137"/>
                  <a:gd name="T4" fmla="*/ 59 w 66"/>
                  <a:gd name="T5" fmla="*/ 0 h 137"/>
                  <a:gd name="T6" fmla="*/ 60 w 66"/>
                  <a:gd name="T7" fmla="*/ 1 h 137"/>
                  <a:gd name="T8" fmla="*/ 60 w 66"/>
                  <a:gd name="T9" fmla="*/ 2 h 137"/>
                  <a:gd name="T10" fmla="*/ 60 w 66"/>
                  <a:gd name="T11" fmla="*/ 14 h 137"/>
                  <a:gd name="T12" fmla="*/ 62 w 66"/>
                  <a:gd name="T13" fmla="*/ 33 h 137"/>
                  <a:gd name="T14" fmla="*/ 66 w 66"/>
                  <a:gd name="T15" fmla="*/ 50 h 137"/>
                  <a:gd name="T16" fmla="*/ 49 w 66"/>
                  <a:gd name="T17" fmla="*/ 59 h 137"/>
                  <a:gd name="T18" fmla="*/ 36 w 66"/>
                  <a:gd name="T19" fmla="*/ 70 h 137"/>
                  <a:gd name="T20" fmla="*/ 26 w 66"/>
                  <a:gd name="T21" fmla="*/ 88 h 137"/>
                  <a:gd name="T22" fmla="*/ 21 w 66"/>
                  <a:gd name="T23" fmla="*/ 106 h 137"/>
                  <a:gd name="T24" fmla="*/ 17 w 66"/>
                  <a:gd name="T25" fmla="*/ 120 h 137"/>
                  <a:gd name="T26" fmla="*/ 13 w 66"/>
                  <a:gd name="T27" fmla="*/ 136 h 137"/>
                  <a:gd name="T28" fmla="*/ 13 w 66"/>
                  <a:gd name="T29" fmla="*/ 137 h 137"/>
                  <a:gd name="T30" fmla="*/ 12 w 66"/>
                  <a:gd name="T31" fmla="*/ 137 h 137"/>
                  <a:gd name="T32" fmla="*/ 11 w 66"/>
                  <a:gd name="T33" fmla="*/ 136 h 137"/>
                  <a:gd name="T34" fmla="*/ 9 w 66"/>
                  <a:gd name="T35" fmla="*/ 136 h 137"/>
                  <a:gd name="T36" fmla="*/ 9 w 66"/>
                  <a:gd name="T37" fmla="*/ 135 h 137"/>
                  <a:gd name="T38" fmla="*/ 4 w 66"/>
                  <a:gd name="T39" fmla="*/ 122 h 137"/>
                  <a:gd name="T40" fmla="*/ 1 w 66"/>
                  <a:gd name="T41" fmla="*/ 106 h 137"/>
                  <a:gd name="T42" fmla="*/ 0 w 66"/>
                  <a:gd name="T43" fmla="*/ 80 h 137"/>
                  <a:gd name="T44" fmla="*/ 3 w 66"/>
                  <a:gd name="T45" fmla="*/ 56 h 137"/>
                  <a:gd name="T46" fmla="*/ 9 w 66"/>
                  <a:gd name="T47" fmla="*/ 34 h 137"/>
                  <a:gd name="T48" fmla="*/ 17 w 66"/>
                  <a:gd name="T49" fmla="*/ 13 h 137"/>
                  <a:gd name="T50" fmla="*/ 17 w 66"/>
                  <a:gd name="T51" fmla="*/ 12 h 137"/>
                  <a:gd name="T52" fmla="*/ 17 w 66"/>
                  <a:gd name="T53" fmla="*/ 9 h 137"/>
                  <a:gd name="T54" fmla="*/ 17 w 66"/>
                  <a:gd name="T55" fmla="*/ 5 h 137"/>
                  <a:gd name="T56" fmla="*/ 29 w 66"/>
                  <a:gd name="T57" fmla="*/ 4 h 137"/>
                  <a:gd name="T58" fmla="*/ 41 w 66"/>
                  <a:gd name="T59" fmla="*/ 1 h 137"/>
                  <a:gd name="T60" fmla="*/ 55 w 66"/>
                  <a:gd name="T61"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6" h="137">
                    <a:moveTo>
                      <a:pt x="55" y="0"/>
                    </a:moveTo>
                    <a:lnTo>
                      <a:pt x="56" y="0"/>
                    </a:lnTo>
                    <a:lnTo>
                      <a:pt x="59" y="0"/>
                    </a:lnTo>
                    <a:lnTo>
                      <a:pt x="60" y="1"/>
                    </a:lnTo>
                    <a:lnTo>
                      <a:pt x="60" y="2"/>
                    </a:lnTo>
                    <a:lnTo>
                      <a:pt x="60" y="14"/>
                    </a:lnTo>
                    <a:lnTo>
                      <a:pt x="62" y="33"/>
                    </a:lnTo>
                    <a:lnTo>
                      <a:pt x="66" y="50"/>
                    </a:lnTo>
                    <a:lnTo>
                      <a:pt x="49" y="59"/>
                    </a:lnTo>
                    <a:lnTo>
                      <a:pt x="36" y="70"/>
                    </a:lnTo>
                    <a:lnTo>
                      <a:pt x="26" y="88"/>
                    </a:lnTo>
                    <a:lnTo>
                      <a:pt x="21" y="106"/>
                    </a:lnTo>
                    <a:lnTo>
                      <a:pt x="17" y="120"/>
                    </a:lnTo>
                    <a:lnTo>
                      <a:pt x="13" y="136"/>
                    </a:lnTo>
                    <a:lnTo>
                      <a:pt x="13" y="137"/>
                    </a:lnTo>
                    <a:lnTo>
                      <a:pt x="12" y="137"/>
                    </a:lnTo>
                    <a:lnTo>
                      <a:pt x="11" y="136"/>
                    </a:lnTo>
                    <a:lnTo>
                      <a:pt x="9" y="136"/>
                    </a:lnTo>
                    <a:lnTo>
                      <a:pt x="9" y="135"/>
                    </a:lnTo>
                    <a:lnTo>
                      <a:pt x="4" y="122"/>
                    </a:lnTo>
                    <a:lnTo>
                      <a:pt x="1" y="106"/>
                    </a:lnTo>
                    <a:lnTo>
                      <a:pt x="0" y="80"/>
                    </a:lnTo>
                    <a:lnTo>
                      <a:pt x="3" y="56"/>
                    </a:lnTo>
                    <a:lnTo>
                      <a:pt x="9" y="34"/>
                    </a:lnTo>
                    <a:lnTo>
                      <a:pt x="17" y="13"/>
                    </a:lnTo>
                    <a:lnTo>
                      <a:pt x="17" y="12"/>
                    </a:lnTo>
                    <a:lnTo>
                      <a:pt x="17" y="9"/>
                    </a:lnTo>
                    <a:lnTo>
                      <a:pt x="17" y="5"/>
                    </a:lnTo>
                    <a:lnTo>
                      <a:pt x="29" y="4"/>
                    </a:lnTo>
                    <a:lnTo>
                      <a:pt x="41" y="1"/>
                    </a:lnTo>
                    <a:lnTo>
                      <a:pt x="5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54"/>
              <p:cNvSpPr>
                <a:spLocks/>
              </p:cNvSpPr>
              <p:nvPr/>
            </p:nvSpPr>
            <p:spPr bwMode="auto">
              <a:xfrm>
                <a:off x="5026026" y="1801813"/>
                <a:ext cx="155575" cy="152400"/>
              </a:xfrm>
              <a:custGeom>
                <a:avLst/>
                <a:gdLst>
                  <a:gd name="T0" fmla="*/ 31 w 98"/>
                  <a:gd name="T1" fmla="*/ 0 h 96"/>
                  <a:gd name="T2" fmla="*/ 42 w 98"/>
                  <a:gd name="T3" fmla="*/ 0 h 96"/>
                  <a:gd name="T4" fmla="*/ 50 w 98"/>
                  <a:gd name="T5" fmla="*/ 4 h 96"/>
                  <a:gd name="T6" fmla="*/ 55 w 98"/>
                  <a:gd name="T7" fmla="*/ 10 h 96"/>
                  <a:gd name="T8" fmla="*/ 60 w 98"/>
                  <a:gd name="T9" fmla="*/ 17 h 96"/>
                  <a:gd name="T10" fmla="*/ 68 w 98"/>
                  <a:gd name="T11" fmla="*/ 34 h 96"/>
                  <a:gd name="T12" fmla="*/ 76 w 98"/>
                  <a:gd name="T13" fmla="*/ 52 h 96"/>
                  <a:gd name="T14" fmla="*/ 85 w 98"/>
                  <a:gd name="T15" fmla="*/ 71 h 96"/>
                  <a:gd name="T16" fmla="*/ 88 w 98"/>
                  <a:gd name="T17" fmla="*/ 76 h 96"/>
                  <a:gd name="T18" fmla="*/ 90 w 98"/>
                  <a:gd name="T19" fmla="*/ 82 h 96"/>
                  <a:gd name="T20" fmla="*/ 93 w 98"/>
                  <a:gd name="T21" fmla="*/ 86 h 96"/>
                  <a:gd name="T22" fmla="*/ 96 w 98"/>
                  <a:gd name="T23" fmla="*/ 89 h 96"/>
                  <a:gd name="T24" fmla="*/ 98 w 98"/>
                  <a:gd name="T25" fmla="*/ 92 h 96"/>
                  <a:gd name="T26" fmla="*/ 98 w 98"/>
                  <a:gd name="T27" fmla="*/ 93 h 96"/>
                  <a:gd name="T28" fmla="*/ 98 w 98"/>
                  <a:gd name="T29" fmla="*/ 96 h 96"/>
                  <a:gd name="T30" fmla="*/ 97 w 98"/>
                  <a:gd name="T31" fmla="*/ 96 h 96"/>
                  <a:gd name="T32" fmla="*/ 96 w 98"/>
                  <a:gd name="T33" fmla="*/ 96 h 96"/>
                  <a:gd name="T34" fmla="*/ 76 w 98"/>
                  <a:gd name="T35" fmla="*/ 89 h 96"/>
                  <a:gd name="T36" fmla="*/ 58 w 98"/>
                  <a:gd name="T37" fmla="*/ 82 h 96"/>
                  <a:gd name="T38" fmla="*/ 41 w 98"/>
                  <a:gd name="T39" fmla="*/ 73 h 96"/>
                  <a:gd name="T40" fmla="*/ 25 w 98"/>
                  <a:gd name="T41" fmla="*/ 59 h 96"/>
                  <a:gd name="T42" fmla="*/ 11 w 98"/>
                  <a:gd name="T43" fmla="*/ 42 h 96"/>
                  <a:gd name="T44" fmla="*/ 1 w 98"/>
                  <a:gd name="T45" fmla="*/ 24 h 96"/>
                  <a:gd name="T46" fmla="*/ 0 w 98"/>
                  <a:gd name="T47" fmla="*/ 21 h 96"/>
                  <a:gd name="T48" fmla="*/ 1 w 98"/>
                  <a:gd name="T49" fmla="*/ 18 h 96"/>
                  <a:gd name="T50" fmla="*/ 3 w 98"/>
                  <a:gd name="T51" fmla="*/ 16 h 96"/>
                  <a:gd name="T52" fmla="*/ 4 w 98"/>
                  <a:gd name="T53" fmla="*/ 14 h 96"/>
                  <a:gd name="T54" fmla="*/ 5 w 98"/>
                  <a:gd name="T55" fmla="*/ 13 h 96"/>
                  <a:gd name="T56" fmla="*/ 17 w 98"/>
                  <a:gd name="T57" fmla="*/ 7 h 96"/>
                  <a:gd name="T58" fmla="*/ 29 w 98"/>
                  <a:gd name="T59" fmla="*/ 1 h 96"/>
                  <a:gd name="T60" fmla="*/ 30 w 98"/>
                  <a:gd name="T61" fmla="*/ 1 h 96"/>
                  <a:gd name="T62" fmla="*/ 30 w 98"/>
                  <a:gd name="T63" fmla="*/ 0 h 96"/>
                  <a:gd name="T64" fmla="*/ 31 w 98"/>
                  <a:gd name="T6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96">
                    <a:moveTo>
                      <a:pt x="31" y="0"/>
                    </a:moveTo>
                    <a:lnTo>
                      <a:pt x="42" y="0"/>
                    </a:lnTo>
                    <a:lnTo>
                      <a:pt x="50" y="4"/>
                    </a:lnTo>
                    <a:lnTo>
                      <a:pt x="55" y="10"/>
                    </a:lnTo>
                    <a:lnTo>
                      <a:pt x="60" y="17"/>
                    </a:lnTo>
                    <a:lnTo>
                      <a:pt x="68" y="34"/>
                    </a:lnTo>
                    <a:lnTo>
                      <a:pt x="76" y="52"/>
                    </a:lnTo>
                    <a:lnTo>
                      <a:pt x="85" y="71"/>
                    </a:lnTo>
                    <a:lnTo>
                      <a:pt x="88" y="76"/>
                    </a:lnTo>
                    <a:lnTo>
                      <a:pt x="90" y="82"/>
                    </a:lnTo>
                    <a:lnTo>
                      <a:pt x="93" y="86"/>
                    </a:lnTo>
                    <a:lnTo>
                      <a:pt x="96" y="89"/>
                    </a:lnTo>
                    <a:lnTo>
                      <a:pt x="98" y="92"/>
                    </a:lnTo>
                    <a:lnTo>
                      <a:pt x="98" y="93"/>
                    </a:lnTo>
                    <a:lnTo>
                      <a:pt x="98" y="96"/>
                    </a:lnTo>
                    <a:lnTo>
                      <a:pt x="97" y="96"/>
                    </a:lnTo>
                    <a:lnTo>
                      <a:pt x="96" y="96"/>
                    </a:lnTo>
                    <a:lnTo>
                      <a:pt x="76" y="89"/>
                    </a:lnTo>
                    <a:lnTo>
                      <a:pt x="58" y="82"/>
                    </a:lnTo>
                    <a:lnTo>
                      <a:pt x="41" y="73"/>
                    </a:lnTo>
                    <a:lnTo>
                      <a:pt x="25" y="59"/>
                    </a:lnTo>
                    <a:lnTo>
                      <a:pt x="11" y="42"/>
                    </a:lnTo>
                    <a:lnTo>
                      <a:pt x="1" y="24"/>
                    </a:lnTo>
                    <a:lnTo>
                      <a:pt x="0" y="21"/>
                    </a:lnTo>
                    <a:lnTo>
                      <a:pt x="1" y="18"/>
                    </a:lnTo>
                    <a:lnTo>
                      <a:pt x="3" y="16"/>
                    </a:lnTo>
                    <a:lnTo>
                      <a:pt x="4" y="14"/>
                    </a:lnTo>
                    <a:lnTo>
                      <a:pt x="5" y="13"/>
                    </a:lnTo>
                    <a:lnTo>
                      <a:pt x="17" y="7"/>
                    </a:lnTo>
                    <a:lnTo>
                      <a:pt x="29" y="1"/>
                    </a:lnTo>
                    <a:lnTo>
                      <a:pt x="30" y="1"/>
                    </a:lnTo>
                    <a:lnTo>
                      <a:pt x="30" y="0"/>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55"/>
              <p:cNvSpPr>
                <a:spLocks/>
              </p:cNvSpPr>
              <p:nvPr/>
            </p:nvSpPr>
            <p:spPr bwMode="auto">
              <a:xfrm>
                <a:off x="6430963" y="1725613"/>
                <a:ext cx="165100" cy="150813"/>
              </a:xfrm>
              <a:custGeom>
                <a:avLst/>
                <a:gdLst>
                  <a:gd name="T0" fmla="*/ 62 w 104"/>
                  <a:gd name="T1" fmla="*/ 0 h 95"/>
                  <a:gd name="T2" fmla="*/ 66 w 104"/>
                  <a:gd name="T3" fmla="*/ 2 h 95"/>
                  <a:gd name="T4" fmla="*/ 69 w 104"/>
                  <a:gd name="T5" fmla="*/ 5 h 95"/>
                  <a:gd name="T6" fmla="*/ 73 w 104"/>
                  <a:gd name="T7" fmla="*/ 9 h 95"/>
                  <a:gd name="T8" fmla="*/ 76 w 104"/>
                  <a:gd name="T9" fmla="*/ 11 h 95"/>
                  <a:gd name="T10" fmla="*/ 78 w 104"/>
                  <a:gd name="T11" fmla="*/ 15 h 95"/>
                  <a:gd name="T12" fmla="*/ 90 w 104"/>
                  <a:gd name="T13" fmla="*/ 30 h 95"/>
                  <a:gd name="T14" fmla="*/ 98 w 104"/>
                  <a:gd name="T15" fmla="*/ 47 h 95"/>
                  <a:gd name="T16" fmla="*/ 104 w 104"/>
                  <a:gd name="T17" fmla="*/ 68 h 95"/>
                  <a:gd name="T18" fmla="*/ 103 w 104"/>
                  <a:gd name="T19" fmla="*/ 69 h 95"/>
                  <a:gd name="T20" fmla="*/ 102 w 104"/>
                  <a:gd name="T21" fmla="*/ 70 h 95"/>
                  <a:gd name="T22" fmla="*/ 100 w 104"/>
                  <a:gd name="T23" fmla="*/ 73 h 95"/>
                  <a:gd name="T24" fmla="*/ 76 w 104"/>
                  <a:gd name="T25" fmla="*/ 60 h 95"/>
                  <a:gd name="T26" fmla="*/ 45 w 104"/>
                  <a:gd name="T27" fmla="*/ 52 h 95"/>
                  <a:gd name="T28" fmla="*/ 44 w 104"/>
                  <a:gd name="T29" fmla="*/ 52 h 95"/>
                  <a:gd name="T30" fmla="*/ 43 w 104"/>
                  <a:gd name="T31" fmla="*/ 52 h 95"/>
                  <a:gd name="T32" fmla="*/ 42 w 104"/>
                  <a:gd name="T33" fmla="*/ 52 h 95"/>
                  <a:gd name="T34" fmla="*/ 40 w 104"/>
                  <a:gd name="T35" fmla="*/ 52 h 95"/>
                  <a:gd name="T36" fmla="*/ 32 w 104"/>
                  <a:gd name="T37" fmla="*/ 64 h 95"/>
                  <a:gd name="T38" fmla="*/ 26 w 104"/>
                  <a:gd name="T39" fmla="*/ 77 h 95"/>
                  <a:gd name="T40" fmla="*/ 19 w 104"/>
                  <a:gd name="T41" fmla="*/ 90 h 95"/>
                  <a:gd name="T42" fmla="*/ 17 w 104"/>
                  <a:gd name="T43" fmla="*/ 92 h 95"/>
                  <a:gd name="T44" fmla="*/ 14 w 104"/>
                  <a:gd name="T45" fmla="*/ 95 h 95"/>
                  <a:gd name="T46" fmla="*/ 13 w 104"/>
                  <a:gd name="T47" fmla="*/ 95 h 95"/>
                  <a:gd name="T48" fmla="*/ 11 w 104"/>
                  <a:gd name="T49" fmla="*/ 94 h 95"/>
                  <a:gd name="T50" fmla="*/ 10 w 104"/>
                  <a:gd name="T51" fmla="*/ 92 h 95"/>
                  <a:gd name="T52" fmla="*/ 9 w 104"/>
                  <a:gd name="T53" fmla="*/ 90 h 95"/>
                  <a:gd name="T54" fmla="*/ 8 w 104"/>
                  <a:gd name="T55" fmla="*/ 62 h 95"/>
                  <a:gd name="T56" fmla="*/ 0 w 104"/>
                  <a:gd name="T57" fmla="*/ 39 h 95"/>
                  <a:gd name="T58" fmla="*/ 15 w 104"/>
                  <a:gd name="T59" fmla="*/ 30 h 95"/>
                  <a:gd name="T60" fmla="*/ 31 w 104"/>
                  <a:gd name="T61" fmla="*/ 20 h 95"/>
                  <a:gd name="T62" fmla="*/ 62 w 104"/>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4" h="95">
                    <a:moveTo>
                      <a:pt x="62" y="0"/>
                    </a:moveTo>
                    <a:lnTo>
                      <a:pt x="66" y="2"/>
                    </a:lnTo>
                    <a:lnTo>
                      <a:pt x="69" y="5"/>
                    </a:lnTo>
                    <a:lnTo>
                      <a:pt x="73" y="9"/>
                    </a:lnTo>
                    <a:lnTo>
                      <a:pt x="76" y="11"/>
                    </a:lnTo>
                    <a:lnTo>
                      <a:pt x="78" y="15"/>
                    </a:lnTo>
                    <a:lnTo>
                      <a:pt x="90" y="30"/>
                    </a:lnTo>
                    <a:lnTo>
                      <a:pt x="98" y="47"/>
                    </a:lnTo>
                    <a:lnTo>
                      <a:pt x="104" y="68"/>
                    </a:lnTo>
                    <a:lnTo>
                      <a:pt x="103" y="69"/>
                    </a:lnTo>
                    <a:lnTo>
                      <a:pt x="102" y="70"/>
                    </a:lnTo>
                    <a:lnTo>
                      <a:pt x="100" y="73"/>
                    </a:lnTo>
                    <a:lnTo>
                      <a:pt x="76" y="60"/>
                    </a:lnTo>
                    <a:lnTo>
                      <a:pt x="45" y="52"/>
                    </a:lnTo>
                    <a:lnTo>
                      <a:pt x="44" y="52"/>
                    </a:lnTo>
                    <a:lnTo>
                      <a:pt x="43" y="52"/>
                    </a:lnTo>
                    <a:lnTo>
                      <a:pt x="42" y="52"/>
                    </a:lnTo>
                    <a:lnTo>
                      <a:pt x="40" y="52"/>
                    </a:lnTo>
                    <a:lnTo>
                      <a:pt x="32" y="64"/>
                    </a:lnTo>
                    <a:lnTo>
                      <a:pt x="26" y="77"/>
                    </a:lnTo>
                    <a:lnTo>
                      <a:pt x="19" y="90"/>
                    </a:lnTo>
                    <a:lnTo>
                      <a:pt x="17" y="92"/>
                    </a:lnTo>
                    <a:lnTo>
                      <a:pt x="14" y="95"/>
                    </a:lnTo>
                    <a:lnTo>
                      <a:pt x="13" y="95"/>
                    </a:lnTo>
                    <a:lnTo>
                      <a:pt x="11" y="94"/>
                    </a:lnTo>
                    <a:lnTo>
                      <a:pt x="10" y="92"/>
                    </a:lnTo>
                    <a:lnTo>
                      <a:pt x="9" y="90"/>
                    </a:lnTo>
                    <a:lnTo>
                      <a:pt x="8" y="62"/>
                    </a:lnTo>
                    <a:lnTo>
                      <a:pt x="0" y="39"/>
                    </a:lnTo>
                    <a:lnTo>
                      <a:pt x="15" y="30"/>
                    </a:lnTo>
                    <a:lnTo>
                      <a:pt x="31" y="20"/>
                    </a:lnTo>
                    <a:lnTo>
                      <a:pt x="6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56"/>
              <p:cNvSpPr>
                <a:spLocks/>
              </p:cNvSpPr>
              <p:nvPr/>
            </p:nvSpPr>
            <p:spPr bwMode="auto">
              <a:xfrm>
                <a:off x="6338888" y="1290638"/>
                <a:ext cx="100013" cy="203200"/>
              </a:xfrm>
              <a:custGeom>
                <a:avLst/>
                <a:gdLst>
                  <a:gd name="T0" fmla="*/ 39 w 63"/>
                  <a:gd name="T1" fmla="*/ 0 h 128"/>
                  <a:gd name="T2" fmla="*/ 50 w 63"/>
                  <a:gd name="T3" fmla="*/ 5 h 128"/>
                  <a:gd name="T4" fmla="*/ 58 w 63"/>
                  <a:gd name="T5" fmla="*/ 12 h 128"/>
                  <a:gd name="T6" fmla="*/ 63 w 63"/>
                  <a:gd name="T7" fmla="*/ 22 h 128"/>
                  <a:gd name="T8" fmla="*/ 63 w 63"/>
                  <a:gd name="T9" fmla="*/ 35 h 128"/>
                  <a:gd name="T10" fmla="*/ 58 w 63"/>
                  <a:gd name="T11" fmla="*/ 58 h 128"/>
                  <a:gd name="T12" fmla="*/ 50 w 63"/>
                  <a:gd name="T13" fmla="*/ 77 h 128"/>
                  <a:gd name="T14" fmla="*/ 41 w 63"/>
                  <a:gd name="T15" fmla="*/ 96 h 128"/>
                  <a:gd name="T16" fmla="*/ 29 w 63"/>
                  <a:gd name="T17" fmla="*/ 113 h 128"/>
                  <a:gd name="T18" fmla="*/ 16 w 63"/>
                  <a:gd name="T19" fmla="*/ 128 h 128"/>
                  <a:gd name="T20" fmla="*/ 14 w 63"/>
                  <a:gd name="T21" fmla="*/ 128 h 128"/>
                  <a:gd name="T22" fmla="*/ 13 w 63"/>
                  <a:gd name="T23" fmla="*/ 128 h 128"/>
                  <a:gd name="T24" fmla="*/ 12 w 63"/>
                  <a:gd name="T25" fmla="*/ 128 h 128"/>
                  <a:gd name="T26" fmla="*/ 11 w 63"/>
                  <a:gd name="T27" fmla="*/ 127 h 128"/>
                  <a:gd name="T28" fmla="*/ 11 w 63"/>
                  <a:gd name="T29" fmla="*/ 126 h 128"/>
                  <a:gd name="T30" fmla="*/ 14 w 63"/>
                  <a:gd name="T31" fmla="*/ 111 h 128"/>
                  <a:gd name="T32" fmla="*/ 17 w 63"/>
                  <a:gd name="T33" fmla="*/ 96 h 128"/>
                  <a:gd name="T34" fmla="*/ 17 w 63"/>
                  <a:gd name="T35" fmla="*/ 78 h 128"/>
                  <a:gd name="T36" fmla="*/ 14 w 63"/>
                  <a:gd name="T37" fmla="*/ 63 h 128"/>
                  <a:gd name="T38" fmla="*/ 12 w 63"/>
                  <a:gd name="T39" fmla="*/ 58 h 128"/>
                  <a:gd name="T40" fmla="*/ 9 w 63"/>
                  <a:gd name="T41" fmla="*/ 52 h 128"/>
                  <a:gd name="T42" fmla="*/ 7 w 63"/>
                  <a:gd name="T43" fmla="*/ 47 h 128"/>
                  <a:gd name="T44" fmla="*/ 3 w 63"/>
                  <a:gd name="T45" fmla="*/ 43 h 128"/>
                  <a:gd name="T46" fmla="*/ 1 w 63"/>
                  <a:gd name="T47" fmla="*/ 41 h 128"/>
                  <a:gd name="T48" fmla="*/ 0 w 63"/>
                  <a:gd name="T49" fmla="*/ 39 h 128"/>
                  <a:gd name="T50" fmla="*/ 1 w 63"/>
                  <a:gd name="T51" fmla="*/ 38 h 128"/>
                  <a:gd name="T52" fmla="*/ 17 w 63"/>
                  <a:gd name="T53" fmla="*/ 18 h 128"/>
                  <a:gd name="T54" fmla="*/ 37 w 63"/>
                  <a:gd name="T55" fmla="*/ 1 h 128"/>
                  <a:gd name="T56" fmla="*/ 37 w 63"/>
                  <a:gd name="T57" fmla="*/ 1 h 128"/>
                  <a:gd name="T58" fmla="*/ 38 w 63"/>
                  <a:gd name="T59" fmla="*/ 0 h 128"/>
                  <a:gd name="T60" fmla="*/ 39 w 6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3" h="128">
                    <a:moveTo>
                      <a:pt x="39" y="0"/>
                    </a:moveTo>
                    <a:lnTo>
                      <a:pt x="50" y="5"/>
                    </a:lnTo>
                    <a:lnTo>
                      <a:pt x="58" y="12"/>
                    </a:lnTo>
                    <a:lnTo>
                      <a:pt x="63" y="22"/>
                    </a:lnTo>
                    <a:lnTo>
                      <a:pt x="63" y="35"/>
                    </a:lnTo>
                    <a:lnTo>
                      <a:pt x="58" y="58"/>
                    </a:lnTo>
                    <a:lnTo>
                      <a:pt x="50" y="77"/>
                    </a:lnTo>
                    <a:lnTo>
                      <a:pt x="41" y="96"/>
                    </a:lnTo>
                    <a:lnTo>
                      <a:pt x="29" y="113"/>
                    </a:lnTo>
                    <a:lnTo>
                      <a:pt x="16" y="128"/>
                    </a:lnTo>
                    <a:lnTo>
                      <a:pt x="14" y="128"/>
                    </a:lnTo>
                    <a:lnTo>
                      <a:pt x="13" y="128"/>
                    </a:lnTo>
                    <a:lnTo>
                      <a:pt x="12" y="128"/>
                    </a:lnTo>
                    <a:lnTo>
                      <a:pt x="11" y="127"/>
                    </a:lnTo>
                    <a:lnTo>
                      <a:pt x="11" y="126"/>
                    </a:lnTo>
                    <a:lnTo>
                      <a:pt x="14" y="111"/>
                    </a:lnTo>
                    <a:lnTo>
                      <a:pt x="17" y="96"/>
                    </a:lnTo>
                    <a:lnTo>
                      <a:pt x="17" y="78"/>
                    </a:lnTo>
                    <a:lnTo>
                      <a:pt x="14" y="63"/>
                    </a:lnTo>
                    <a:lnTo>
                      <a:pt x="12" y="58"/>
                    </a:lnTo>
                    <a:lnTo>
                      <a:pt x="9" y="52"/>
                    </a:lnTo>
                    <a:lnTo>
                      <a:pt x="7" y="47"/>
                    </a:lnTo>
                    <a:lnTo>
                      <a:pt x="3" y="43"/>
                    </a:lnTo>
                    <a:lnTo>
                      <a:pt x="1" y="41"/>
                    </a:lnTo>
                    <a:lnTo>
                      <a:pt x="0" y="39"/>
                    </a:lnTo>
                    <a:lnTo>
                      <a:pt x="1" y="38"/>
                    </a:lnTo>
                    <a:lnTo>
                      <a:pt x="17" y="18"/>
                    </a:lnTo>
                    <a:lnTo>
                      <a:pt x="37" y="1"/>
                    </a:lnTo>
                    <a:lnTo>
                      <a:pt x="37" y="1"/>
                    </a:lnTo>
                    <a:lnTo>
                      <a:pt x="38" y="0"/>
                    </a:lnTo>
                    <a:lnTo>
                      <a:pt x="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57"/>
              <p:cNvSpPr>
                <a:spLocks/>
              </p:cNvSpPr>
              <p:nvPr/>
            </p:nvSpPr>
            <p:spPr bwMode="auto">
              <a:xfrm>
                <a:off x="5451476" y="1574800"/>
                <a:ext cx="92075" cy="200025"/>
              </a:xfrm>
              <a:custGeom>
                <a:avLst/>
                <a:gdLst>
                  <a:gd name="T0" fmla="*/ 21 w 58"/>
                  <a:gd name="T1" fmla="*/ 0 h 126"/>
                  <a:gd name="T2" fmla="*/ 33 w 58"/>
                  <a:gd name="T3" fmla="*/ 0 h 126"/>
                  <a:gd name="T4" fmla="*/ 44 w 58"/>
                  <a:gd name="T5" fmla="*/ 4 h 126"/>
                  <a:gd name="T6" fmla="*/ 51 w 58"/>
                  <a:gd name="T7" fmla="*/ 9 h 126"/>
                  <a:gd name="T8" fmla="*/ 58 w 58"/>
                  <a:gd name="T9" fmla="*/ 17 h 126"/>
                  <a:gd name="T10" fmla="*/ 54 w 58"/>
                  <a:gd name="T11" fmla="*/ 45 h 126"/>
                  <a:gd name="T12" fmla="*/ 46 w 58"/>
                  <a:gd name="T13" fmla="*/ 74 h 126"/>
                  <a:gd name="T14" fmla="*/ 36 w 58"/>
                  <a:gd name="T15" fmla="*/ 100 h 126"/>
                  <a:gd name="T16" fmla="*/ 23 w 58"/>
                  <a:gd name="T17" fmla="*/ 123 h 126"/>
                  <a:gd name="T18" fmla="*/ 23 w 58"/>
                  <a:gd name="T19" fmla="*/ 125 h 126"/>
                  <a:gd name="T20" fmla="*/ 21 w 58"/>
                  <a:gd name="T21" fmla="*/ 126 h 126"/>
                  <a:gd name="T22" fmla="*/ 20 w 58"/>
                  <a:gd name="T23" fmla="*/ 126 h 126"/>
                  <a:gd name="T24" fmla="*/ 19 w 58"/>
                  <a:gd name="T25" fmla="*/ 126 h 126"/>
                  <a:gd name="T26" fmla="*/ 17 w 58"/>
                  <a:gd name="T27" fmla="*/ 126 h 126"/>
                  <a:gd name="T28" fmla="*/ 16 w 58"/>
                  <a:gd name="T29" fmla="*/ 125 h 126"/>
                  <a:gd name="T30" fmla="*/ 15 w 58"/>
                  <a:gd name="T31" fmla="*/ 125 h 126"/>
                  <a:gd name="T32" fmla="*/ 15 w 58"/>
                  <a:gd name="T33" fmla="*/ 123 h 126"/>
                  <a:gd name="T34" fmla="*/ 16 w 58"/>
                  <a:gd name="T35" fmla="*/ 95 h 126"/>
                  <a:gd name="T36" fmla="*/ 13 w 58"/>
                  <a:gd name="T37" fmla="*/ 68 h 126"/>
                  <a:gd name="T38" fmla="*/ 8 w 58"/>
                  <a:gd name="T39" fmla="*/ 43 h 126"/>
                  <a:gd name="T40" fmla="*/ 0 w 58"/>
                  <a:gd name="T41" fmla="*/ 23 h 126"/>
                  <a:gd name="T42" fmla="*/ 4 w 58"/>
                  <a:gd name="T43" fmla="*/ 15 h 126"/>
                  <a:gd name="T44" fmla="*/ 8 w 58"/>
                  <a:gd name="T45" fmla="*/ 9 h 126"/>
                  <a:gd name="T46" fmla="*/ 12 w 58"/>
                  <a:gd name="T47" fmla="*/ 6 h 126"/>
                  <a:gd name="T48" fmla="*/ 17 w 58"/>
                  <a:gd name="T49" fmla="*/ 2 h 126"/>
                  <a:gd name="T50" fmla="*/ 20 w 58"/>
                  <a:gd name="T51" fmla="*/ 0 h 126"/>
                  <a:gd name="T52" fmla="*/ 21 w 58"/>
                  <a:gd name="T5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126">
                    <a:moveTo>
                      <a:pt x="21" y="0"/>
                    </a:moveTo>
                    <a:lnTo>
                      <a:pt x="33" y="0"/>
                    </a:lnTo>
                    <a:lnTo>
                      <a:pt x="44" y="4"/>
                    </a:lnTo>
                    <a:lnTo>
                      <a:pt x="51" y="9"/>
                    </a:lnTo>
                    <a:lnTo>
                      <a:pt x="58" y="17"/>
                    </a:lnTo>
                    <a:lnTo>
                      <a:pt x="54" y="45"/>
                    </a:lnTo>
                    <a:lnTo>
                      <a:pt x="46" y="74"/>
                    </a:lnTo>
                    <a:lnTo>
                      <a:pt x="36" y="100"/>
                    </a:lnTo>
                    <a:lnTo>
                      <a:pt x="23" y="123"/>
                    </a:lnTo>
                    <a:lnTo>
                      <a:pt x="23" y="125"/>
                    </a:lnTo>
                    <a:lnTo>
                      <a:pt x="21" y="126"/>
                    </a:lnTo>
                    <a:lnTo>
                      <a:pt x="20" y="126"/>
                    </a:lnTo>
                    <a:lnTo>
                      <a:pt x="19" y="126"/>
                    </a:lnTo>
                    <a:lnTo>
                      <a:pt x="17" y="126"/>
                    </a:lnTo>
                    <a:lnTo>
                      <a:pt x="16" y="125"/>
                    </a:lnTo>
                    <a:lnTo>
                      <a:pt x="15" y="125"/>
                    </a:lnTo>
                    <a:lnTo>
                      <a:pt x="15" y="123"/>
                    </a:lnTo>
                    <a:lnTo>
                      <a:pt x="16" y="95"/>
                    </a:lnTo>
                    <a:lnTo>
                      <a:pt x="13" y="68"/>
                    </a:lnTo>
                    <a:lnTo>
                      <a:pt x="8" y="43"/>
                    </a:lnTo>
                    <a:lnTo>
                      <a:pt x="0" y="23"/>
                    </a:lnTo>
                    <a:lnTo>
                      <a:pt x="4" y="15"/>
                    </a:lnTo>
                    <a:lnTo>
                      <a:pt x="8" y="9"/>
                    </a:lnTo>
                    <a:lnTo>
                      <a:pt x="12" y="6"/>
                    </a:lnTo>
                    <a:lnTo>
                      <a:pt x="17" y="2"/>
                    </a:lnTo>
                    <a:lnTo>
                      <a:pt x="20" y="0"/>
                    </a:lnTo>
                    <a:lnTo>
                      <a:pt x="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58"/>
              <p:cNvSpPr>
                <a:spLocks/>
              </p:cNvSpPr>
              <p:nvPr/>
            </p:nvSpPr>
            <p:spPr bwMode="auto">
              <a:xfrm>
                <a:off x="5942013" y="1325563"/>
                <a:ext cx="100013" cy="195263"/>
              </a:xfrm>
              <a:custGeom>
                <a:avLst/>
                <a:gdLst>
                  <a:gd name="T0" fmla="*/ 5 w 63"/>
                  <a:gd name="T1" fmla="*/ 49 h 123"/>
                  <a:gd name="T2" fmla="*/ 3 w 63"/>
                  <a:gd name="T3" fmla="*/ 34 h 123"/>
                  <a:gd name="T4" fmla="*/ 0 w 63"/>
                  <a:gd name="T5" fmla="*/ 21 h 123"/>
                  <a:gd name="T6" fmla="*/ 0 w 63"/>
                  <a:gd name="T7" fmla="*/ 12 h 123"/>
                  <a:gd name="T8" fmla="*/ 3 w 63"/>
                  <a:gd name="T9" fmla="*/ 5 h 123"/>
                  <a:gd name="T10" fmla="*/ 8 w 63"/>
                  <a:gd name="T11" fmla="*/ 0 h 123"/>
                  <a:gd name="T12" fmla="*/ 9 w 63"/>
                  <a:gd name="T13" fmla="*/ 0 h 123"/>
                  <a:gd name="T14" fmla="*/ 11 w 63"/>
                  <a:gd name="T15" fmla="*/ 0 h 123"/>
                  <a:gd name="T16" fmla="*/ 12 w 63"/>
                  <a:gd name="T17" fmla="*/ 2 h 123"/>
                  <a:gd name="T18" fmla="*/ 13 w 63"/>
                  <a:gd name="T19" fmla="*/ 2 h 123"/>
                  <a:gd name="T20" fmla="*/ 34 w 63"/>
                  <a:gd name="T21" fmla="*/ 3 h 123"/>
                  <a:gd name="T22" fmla="*/ 54 w 63"/>
                  <a:gd name="T23" fmla="*/ 7 h 123"/>
                  <a:gd name="T24" fmla="*/ 55 w 63"/>
                  <a:gd name="T25" fmla="*/ 8 h 123"/>
                  <a:gd name="T26" fmla="*/ 56 w 63"/>
                  <a:gd name="T27" fmla="*/ 9 h 123"/>
                  <a:gd name="T28" fmla="*/ 56 w 63"/>
                  <a:gd name="T29" fmla="*/ 11 h 123"/>
                  <a:gd name="T30" fmla="*/ 55 w 63"/>
                  <a:gd name="T31" fmla="*/ 13 h 123"/>
                  <a:gd name="T32" fmla="*/ 55 w 63"/>
                  <a:gd name="T33" fmla="*/ 15 h 123"/>
                  <a:gd name="T34" fmla="*/ 50 w 63"/>
                  <a:gd name="T35" fmla="*/ 42 h 123"/>
                  <a:gd name="T36" fmla="*/ 50 w 63"/>
                  <a:gd name="T37" fmla="*/ 72 h 123"/>
                  <a:gd name="T38" fmla="*/ 55 w 63"/>
                  <a:gd name="T39" fmla="*/ 101 h 123"/>
                  <a:gd name="T40" fmla="*/ 59 w 63"/>
                  <a:gd name="T41" fmla="*/ 111 h 123"/>
                  <a:gd name="T42" fmla="*/ 63 w 63"/>
                  <a:gd name="T43" fmla="*/ 123 h 123"/>
                  <a:gd name="T44" fmla="*/ 60 w 63"/>
                  <a:gd name="T45" fmla="*/ 123 h 123"/>
                  <a:gd name="T46" fmla="*/ 58 w 63"/>
                  <a:gd name="T47" fmla="*/ 123 h 123"/>
                  <a:gd name="T48" fmla="*/ 55 w 63"/>
                  <a:gd name="T49" fmla="*/ 121 h 123"/>
                  <a:gd name="T50" fmla="*/ 35 w 63"/>
                  <a:gd name="T51" fmla="*/ 100 h 123"/>
                  <a:gd name="T52" fmla="*/ 18 w 63"/>
                  <a:gd name="T53" fmla="*/ 76 h 123"/>
                  <a:gd name="T54" fmla="*/ 5 w 63"/>
                  <a:gd name="T55" fmla="*/ 4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3" h="123">
                    <a:moveTo>
                      <a:pt x="5" y="49"/>
                    </a:moveTo>
                    <a:lnTo>
                      <a:pt x="3" y="34"/>
                    </a:lnTo>
                    <a:lnTo>
                      <a:pt x="0" y="21"/>
                    </a:lnTo>
                    <a:lnTo>
                      <a:pt x="0" y="12"/>
                    </a:lnTo>
                    <a:lnTo>
                      <a:pt x="3" y="5"/>
                    </a:lnTo>
                    <a:lnTo>
                      <a:pt x="8" y="0"/>
                    </a:lnTo>
                    <a:lnTo>
                      <a:pt x="9" y="0"/>
                    </a:lnTo>
                    <a:lnTo>
                      <a:pt x="11" y="0"/>
                    </a:lnTo>
                    <a:lnTo>
                      <a:pt x="12" y="2"/>
                    </a:lnTo>
                    <a:lnTo>
                      <a:pt x="13" y="2"/>
                    </a:lnTo>
                    <a:lnTo>
                      <a:pt x="34" y="3"/>
                    </a:lnTo>
                    <a:lnTo>
                      <a:pt x="54" y="7"/>
                    </a:lnTo>
                    <a:lnTo>
                      <a:pt x="55" y="8"/>
                    </a:lnTo>
                    <a:lnTo>
                      <a:pt x="56" y="9"/>
                    </a:lnTo>
                    <a:lnTo>
                      <a:pt x="56" y="11"/>
                    </a:lnTo>
                    <a:lnTo>
                      <a:pt x="55" y="13"/>
                    </a:lnTo>
                    <a:lnTo>
                      <a:pt x="55" y="15"/>
                    </a:lnTo>
                    <a:lnTo>
                      <a:pt x="50" y="42"/>
                    </a:lnTo>
                    <a:lnTo>
                      <a:pt x="50" y="72"/>
                    </a:lnTo>
                    <a:lnTo>
                      <a:pt x="55" y="101"/>
                    </a:lnTo>
                    <a:lnTo>
                      <a:pt x="59" y="111"/>
                    </a:lnTo>
                    <a:lnTo>
                      <a:pt x="63" y="123"/>
                    </a:lnTo>
                    <a:lnTo>
                      <a:pt x="60" y="123"/>
                    </a:lnTo>
                    <a:lnTo>
                      <a:pt x="58" y="123"/>
                    </a:lnTo>
                    <a:lnTo>
                      <a:pt x="55" y="121"/>
                    </a:lnTo>
                    <a:lnTo>
                      <a:pt x="35" y="100"/>
                    </a:lnTo>
                    <a:lnTo>
                      <a:pt x="18" y="76"/>
                    </a:lnTo>
                    <a:lnTo>
                      <a:pt x="5" y="4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60"/>
              <p:cNvSpPr>
                <a:spLocks/>
              </p:cNvSpPr>
              <p:nvPr/>
            </p:nvSpPr>
            <p:spPr bwMode="auto">
              <a:xfrm>
                <a:off x="7527926" y="1096963"/>
                <a:ext cx="155575" cy="158750"/>
              </a:xfrm>
              <a:custGeom>
                <a:avLst/>
                <a:gdLst>
                  <a:gd name="T0" fmla="*/ 69 w 98"/>
                  <a:gd name="T1" fmla="*/ 0 h 100"/>
                  <a:gd name="T2" fmla="*/ 72 w 98"/>
                  <a:gd name="T3" fmla="*/ 0 h 100"/>
                  <a:gd name="T4" fmla="*/ 76 w 98"/>
                  <a:gd name="T5" fmla="*/ 3 h 100"/>
                  <a:gd name="T6" fmla="*/ 79 w 98"/>
                  <a:gd name="T7" fmla="*/ 5 h 100"/>
                  <a:gd name="T8" fmla="*/ 82 w 98"/>
                  <a:gd name="T9" fmla="*/ 8 h 100"/>
                  <a:gd name="T10" fmla="*/ 87 w 98"/>
                  <a:gd name="T11" fmla="*/ 12 h 100"/>
                  <a:gd name="T12" fmla="*/ 91 w 98"/>
                  <a:gd name="T13" fmla="*/ 16 h 100"/>
                  <a:gd name="T14" fmla="*/ 95 w 98"/>
                  <a:gd name="T15" fmla="*/ 21 h 100"/>
                  <a:gd name="T16" fmla="*/ 98 w 98"/>
                  <a:gd name="T17" fmla="*/ 26 h 100"/>
                  <a:gd name="T18" fmla="*/ 87 w 98"/>
                  <a:gd name="T19" fmla="*/ 43 h 100"/>
                  <a:gd name="T20" fmla="*/ 77 w 98"/>
                  <a:gd name="T21" fmla="*/ 58 h 100"/>
                  <a:gd name="T22" fmla="*/ 65 w 98"/>
                  <a:gd name="T23" fmla="*/ 71 h 100"/>
                  <a:gd name="T24" fmla="*/ 51 w 98"/>
                  <a:gd name="T25" fmla="*/ 81 h 100"/>
                  <a:gd name="T26" fmla="*/ 47 w 98"/>
                  <a:gd name="T27" fmla="*/ 84 h 100"/>
                  <a:gd name="T28" fmla="*/ 41 w 98"/>
                  <a:gd name="T29" fmla="*/ 87 h 100"/>
                  <a:gd name="T30" fmla="*/ 36 w 98"/>
                  <a:gd name="T31" fmla="*/ 89 h 100"/>
                  <a:gd name="T32" fmla="*/ 34 w 98"/>
                  <a:gd name="T33" fmla="*/ 89 h 100"/>
                  <a:gd name="T34" fmla="*/ 31 w 98"/>
                  <a:gd name="T35" fmla="*/ 91 h 100"/>
                  <a:gd name="T36" fmla="*/ 27 w 98"/>
                  <a:gd name="T37" fmla="*/ 93 h 100"/>
                  <a:gd name="T38" fmla="*/ 23 w 98"/>
                  <a:gd name="T39" fmla="*/ 94 h 100"/>
                  <a:gd name="T40" fmla="*/ 18 w 98"/>
                  <a:gd name="T41" fmla="*/ 96 h 100"/>
                  <a:gd name="T42" fmla="*/ 13 w 98"/>
                  <a:gd name="T43" fmla="*/ 97 h 100"/>
                  <a:gd name="T44" fmla="*/ 10 w 98"/>
                  <a:gd name="T45" fmla="*/ 98 h 100"/>
                  <a:gd name="T46" fmla="*/ 7 w 98"/>
                  <a:gd name="T47" fmla="*/ 98 h 100"/>
                  <a:gd name="T48" fmla="*/ 4 w 98"/>
                  <a:gd name="T49" fmla="*/ 100 h 100"/>
                  <a:gd name="T50" fmla="*/ 2 w 98"/>
                  <a:gd name="T51" fmla="*/ 100 h 100"/>
                  <a:gd name="T52" fmla="*/ 1 w 98"/>
                  <a:gd name="T53" fmla="*/ 100 h 100"/>
                  <a:gd name="T54" fmla="*/ 0 w 98"/>
                  <a:gd name="T55" fmla="*/ 97 h 100"/>
                  <a:gd name="T56" fmla="*/ 13 w 98"/>
                  <a:gd name="T57" fmla="*/ 84 h 100"/>
                  <a:gd name="T58" fmla="*/ 23 w 98"/>
                  <a:gd name="T59" fmla="*/ 67 h 100"/>
                  <a:gd name="T60" fmla="*/ 32 w 98"/>
                  <a:gd name="T61" fmla="*/ 47 h 100"/>
                  <a:gd name="T62" fmla="*/ 39 w 98"/>
                  <a:gd name="T63" fmla="*/ 26 h 100"/>
                  <a:gd name="T64" fmla="*/ 39 w 98"/>
                  <a:gd name="T65" fmla="*/ 25 h 100"/>
                  <a:gd name="T66" fmla="*/ 39 w 98"/>
                  <a:gd name="T67" fmla="*/ 24 h 100"/>
                  <a:gd name="T68" fmla="*/ 40 w 98"/>
                  <a:gd name="T69" fmla="*/ 22 h 100"/>
                  <a:gd name="T70" fmla="*/ 53 w 98"/>
                  <a:gd name="T71" fmla="*/ 11 h 100"/>
                  <a:gd name="T72" fmla="*/ 69 w 98"/>
                  <a:gd name="T7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8" h="100">
                    <a:moveTo>
                      <a:pt x="69" y="0"/>
                    </a:moveTo>
                    <a:lnTo>
                      <a:pt x="72" y="0"/>
                    </a:lnTo>
                    <a:lnTo>
                      <a:pt x="76" y="3"/>
                    </a:lnTo>
                    <a:lnTo>
                      <a:pt x="79" y="5"/>
                    </a:lnTo>
                    <a:lnTo>
                      <a:pt x="82" y="8"/>
                    </a:lnTo>
                    <a:lnTo>
                      <a:pt x="87" y="12"/>
                    </a:lnTo>
                    <a:lnTo>
                      <a:pt x="91" y="16"/>
                    </a:lnTo>
                    <a:lnTo>
                      <a:pt x="95" y="21"/>
                    </a:lnTo>
                    <a:lnTo>
                      <a:pt x="98" y="26"/>
                    </a:lnTo>
                    <a:lnTo>
                      <a:pt x="87" y="43"/>
                    </a:lnTo>
                    <a:lnTo>
                      <a:pt x="77" y="58"/>
                    </a:lnTo>
                    <a:lnTo>
                      <a:pt x="65" y="71"/>
                    </a:lnTo>
                    <a:lnTo>
                      <a:pt x="51" y="81"/>
                    </a:lnTo>
                    <a:lnTo>
                      <a:pt x="47" y="84"/>
                    </a:lnTo>
                    <a:lnTo>
                      <a:pt x="41" y="87"/>
                    </a:lnTo>
                    <a:lnTo>
                      <a:pt x="36" y="89"/>
                    </a:lnTo>
                    <a:lnTo>
                      <a:pt x="34" y="89"/>
                    </a:lnTo>
                    <a:lnTo>
                      <a:pt x="31" y="91"/>
                    </a:lnTo>
                    <a:lnTo>
                      <a:pt x="27" y="93"/>
                    </a:lnTo>
                    <a:lnTo>
                      <a:pt x="23" y="94"/>
                    </a:lnTo>
                    <a:lnTo>
                      <a:pt x="18" y="96"/>
                    </a:lnTo>
                    <a:lnTo>
                      <a:pt x="13" y="97"/>
                    </a:lnTo>
                    <a:lnTo>
                      <a:pt x="10" y="98"/>
                    </a:lnTo>
                    <a:lnTo>
                      <a:pt x="7" y="98"/>
                    </a:lnTo>
                    <a:lnTo>
                      <a:pt x="4" y="100"/>
                    </a:lnTo>
                    <a:lnTo>
                      <a:pt x="2" y="100"/>
                    </a:lnTo>
                    <a:lnTo>
                      <a:pt x="1" y="100"/>
                    </a:lnTo>
                    <a:lnTo>
                      <a:pt x="0" y="97"/>
                    </a:lnTo>
                    <a:lnTo>
                      <a:pt x="13" y="84"/>
                    </a:lnTo>
                    <a:lnTo>
                      <a:pt x="23" y="67"/>
                    </a:lnTo>
                    <a:lnTo>
                      <a:pt x="32" y="47"/>
                    </a:lnTo>
                    <a:lnTo>
                      <a:pt x="39" y="26"/>
                    </a:lnTo>
                    <a:lnTo>
                      <a:pt x="39" y="25"/>
                    </a:lnTo>
                    <a:lnTo>
                      <a:pt x="39" y="24"/>
                    </a:lnTo>
                    <a:lnTo>
                      <a:pt x="40" y="22"/>
                    </a:lnTo>
                    <a:lnTo>
                      <a:pt x="53" y="11"/>
                    </a:lnTo>
                    <a:lnTo>
                      <a:pt x="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61"/>
              <p:cNvSpPr>
                <a:spLocks/>
              </p:cNvSpPr>
              <p:nvPr/>
            </p:nvSpPr>
            <p:spPr bwMode="auto">
              <a:xfrm>
                <a:off x="6643688" y="301625"/>
                <a:ext cx="247650" cy="96838"/>
              </a:xfrm>
              <a:custGeom>
                <a:avLst/>
                <a:gdLst>
                  <a:gd name="T0" fmla="*/ 131 w 156"/>
                  <a:gd name="T1" fmla="*/ 1 h 61"/>
                  <a:gd name="T2" fmla="*/ 154 w 156"/>
                  <a:gd name="T3" fmla="*/ 0 h 61"/>
                  <a:gd name="T4" fmla="*/ 154 w 156"/>
                  <a:gd name="T5" fmla="*/ 0 h 61"/>
                  <a:gd name="T6" fmla="*/ 156 w 156"/>
                  <a:gd name="T7" fmla="*/ 1 h 61"/>
                  <a:gd name="T8" fmla="*/ 156 w 156"/>
                  <a:gd name="T9" fmla="*/ 2 h 61"/>
                  <a:gd name="T10" fmla="*/ 155 w 156"/>
                  <a:gd name="T11" fmla="*/ 4 h 61"/>
                  <a:gd name="T12" fmla="*/ 133 w 156"/>
                  <a:gd name="T13" fmla="*/ 18 h 61"/>
                  <a:gd name="T14" fmla="*/ 108 w 156"/>
                  <a:gd name="T15" fmla="*/ 31 h 61"/>
                  <a:gd name="T16" fmla="*/ 86 w 156"/>
                  <a:gd name="T17" fmla="*/ 48 h 61"/>
                  <a:gd name="T18" fmla="*/ 80 w 156"/>
                  <a:gd name="T19" fmla="*/ 52 h 61"/>
                  <a:gd name="T20" fmla="*/ 75 w 156"/>
                  <a:gd name="T21" fmla="*/ 56 h 61"/>
                  <a:gd name="T22" fmla="*/ 70 w 156"/>
                  <a:gd name="T23" fmla="*/ 61 h 61"/>
                  <a:gd name="T24" fmla="*/ 65 w 156"/>
                  <a:gd name="T25" fmla="*/ 59 h 61"/>
                  <a:gd name="T26" fmla="*/ 58 w 156"/>
                  <a:gd name="T27" fmla="*/ 56 h 61"/>
                  <a:gd name="T28" fmla="*/ 51 w 156"/>
                  <a:gd name="T29" fmla="*/ 55 h 61"/>
                  <a:gd name="T30" fmla="*/ 2 w 156"/>
                  <a:gd name="T31" fmla="*/ 50 h 61"/>
                  <a:gd name="T32" fmla="*/ 0 w 156"/>
                  <a:gd name="T33" fmla="*/ 50 h 61"/>
                  <a:gd name="T34" fmla="*/ 0 w 156"/>
                  <a:gd name="T35" fmla="*/ 48 h 61"/>
                  <a:gd name="T36" fmla="*/ 0 w 156"/>
                  <a:gd name="T37" fmla="*/ 46 h 61"/>
                  <a:gd name="T38" fmla="*/ 2 w 156"/>
                  <a:gd name="T39" fmla="*/ 44 h 61"/>
                  <a:gd name="T40" fmla="*/ 3 w 156"/>
                  <a:gd name="T41" fmla="*/ 43 h 61"/>
                  <a:gd name="T42" fmla="*/ 25 w 156"/>
                  <a:gd name="T43" fmla="*/ 31 h 61"/>
                  <a:gd name="T44" fmla="*/ 49 w 156"/>
                  <a:gd name="T45" fmla="*/ 21 h 61"/>
                  <a:gd name="T46" fmla="*/ 74 w 156"/>
                  <a:gd name="T47" fmla="*/ 12 h 61"/>
                  <a:gd name="T48" fmla="*/ 101 w 156"/>
                  <a:gd name="T49" fmla="*/ 5 h 61"/>
                  <a:gd name="T50" fmla="*/ 131 w 156"/>
                  <a:gd name="T51"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6" h="61">
                    <a:moveTo>
                      <a:pt x="131" y="1"/>
                    </a:moveTo>
                    <a:lnTo>
                      <a:pt x="154" y="0"/>
                    </a:lnTo>
                    <a:lnTo>
                      <a:pt x="154" y="0"/>
                    </a:lnTo>
                    <a:lnTo>
                      <a:pt x="156" y="1"/>
                    </a:lnTo>
                    <a:lnTo>
                      <a:pt x="156" y="2"/>
                    </a:lnTo>
                    <a:lnTo>
                      <a:pt x="155" y="4"/>
                    </a:lnTo>
                    <a:lnTo>
                      <a:pt x="133" y="18"/>
                    </a:lnTo>
                    <a:lnTo>
                      <a:pt x="108" y="31"/>
                    </a:lnTo>
                    <a:lnTo>
                      <a:pt x="86" y="48"/>
                    </a:lnTo>
                    <a:lnTo>
                      <a:pt x="80" y="52"/>
                    </a:lnTo>
                    <a:lnTo>
                      <a:pt x="75" y="56"/>
                    </a:lnTo>
                    <a:lnTo>
                      <a:pt x="70" y="61"/>
                    </a:lnTo>
                    <a:lnTo>
                      <a:pt x="65" y="59"/>
                    </a:lnTo>
                    <a:lnTo>
                      <a:pt x="58" y="56"/>
                    </a:lnTo>
                    <a:lnTo>
                      <a:pt x="51" y="55"/>
                    </a:lnTo>
                    <a:lnTo>
                      <a:pt x="2" y="50"/>
                    </a:lnTo>
                    <a:lnTo>
                      <a:pt x="0" y="50"/>
                    </a:lnTo>
                    <a:lnTo>
                      <a:pt x="0" y="48"/>
                    </a:lnTo>
                    <a:lnTo>
                      <a:pt x="0" y="46"/>
                    </a:lnTo>
                    <a:lnTo>
                      <a:pt x="2" y="44"/>
                    </a:lnTo>
                    <a:lnTo>
                      <a:pt x="3" y="43"/>
                    </a:lnTo>
                    <a:lnTo>
                      <a:pt x="25" y="31"/>
                    </a:lnTo>
                    <a:lnTo>
                      <a:pt x="49" y="21"/>
                    </a:lnTo>
                    <a:lnTo>
                      <a:pt x="74" y="12"/>
                    </a:lnTo>
                    <a:lnTo>
                      <a:pt x="101" y="5"/>
                    </a:lnTo>
                    <a:lnTo>
                      <a:pt x="131"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62"/>
              <p:cNvSpPr>
                <a:spLocks/>
              </p:cNvSpPr>
              <p:nvPr/>
            </p:nvSpPr>
            <p:spPr bwMode="auto">
              <a:xfrm>
                <a:off x="6361113" y="250825"/>
                <a:ext cx="295275" cy="111125"/>
              </a:xfrm>
              <a:custGeom>
                <a:avLst/>
                <a:gdLst>
                  <a:gd name="T0" fmla="*/ 176 w 186"/>
                  <a:gd name="T1" fmla="*/ 2 h 70"/>
                  <a:gd name="T2" fmla="*/ 177 w 186"/>
                  <a:gd name="T3" fmla="*/ 2 h 70"/>
                  <a:gd name="T4" fmla="*/ 180 w 186"/>
                  <a:gd name="T5" fmla="*/ 2 h 70"/>
                  <a:gd name="T6" fmla="*/ 182 w 186"/>
                  <a:gd name="T7" fmla="*/ 0 h 70"/>
                  <a:gd name="T8" fmla="*/ 184 w 186"/>
                  <a:gd name="T9" fmla="*/ 0 h 70"/>
                  <a:gd name="T10" fmla="*/ 185 w 186"/>
                  <a:gd name="T11" fmla="*/ 2 h 70"/>
                  <a:gd name="T12" fmla="*/ 186 w 186"/>
                  <a:gd name="T13" fmla="*/ 4 h 70"/>
                  <a:gd name="T14" fmla="*/ 159 w 186"/>
                  <a:gd name="T15" fmla="*/ 16 h 70"/>
                  <a:gd name="T16" fmla="*/ 134 w 186"/>
                  <a:gd name="T17" fmla="*/ 31 h 70"/>
                  <a:gd name="T18" fmla="*/ 110 w 186"/>
                  <a:gd name="T19" fmla="*/ 48 h 70"/>
                  <a:gd name="T20" fmla="*/ 105 w 186"/>
                  <a:gd name="T21" fmla="*/ 53 h 70"/>
                  <a:gd name="T22" fmla="*/ 100 w 186"/>
                  <a:gd name="T23" fmla="*/ 58 h 70"/>
                  <a:gd name="T24" fmla="*/ 95 w 186"/>
                  <a:gd name="T25" fmla="*/ 62 h 70"/>
                  <a:gd name="T26" fmla="*/ 61 w 186"/>
                  <a:gd name="T27" fmla="*/ 59 h 70"/>
                  <a:gd name="T28" fmla="*/ 40 w 186"/>
                  <a:gd name="T29" fmla="*/ 61 h 70"/>
                  <a:gd name="T30" fmla="*/ 20 w 186"/>
                  <a:gd name="T31" fmla="*/ 63 h 70"/>
                  <a:gd name="T32" fmla="*/ 3 w 186"/>
                  <a:gd name="T33" fmla="*/ 70 h 70"/>
                  <a:gd name="T34" fmla="*/ 2 w 186"/>
                  <a:gd name="T35" fmla="*/ 70 h 70"/>
                  <a:gd name="T36" fmla="*/ 0 w 186"/>
                  <a:gd name="T37" fmla="*/ 67 h 70"/>
                  <a:gd name="T38" fmla="*/ 0 w 186"/>
                  <a:gd name="T39" fmla="*/ 66 h 70"/>
                  <a:gd name="T40" fmla="*/ 0 w 186"/>
                  <a:gd name="T41" fmla="*/ 65 h 70"/>
                  <a:gd name="T42" fmla="*/ 2 w 186"/>
                  <a:gd name="T43" fmla="*/ 63 h 70"/>
                  <a:gd name="T44" fmla="*/ 33 w 186"/>
                  <a:gd name="T45" fmla="*/ 46 h 70"/>
                  <a:gd name="T46" fmla="*/ 67 w 186"/>
                  <a:gd name="T47" fmla="*/ 29 h 70"/>
                  <a:gd name="T48" fmla="*/ 103 w 186"/>
                  <a:gd name="T49" fmla="*/ 16 h 70"/>
                  <a:gd name="T50" fmla="*/ 142 w 186"/>
                  <a:gd name="T51" fmla="*/ 7 h 70"/>
                  <a:gd name="T52" fmla="*/ 159 w 186"/>
                  <a:gd name="T53" fmla="*/ 3 h 70"/>
                  <a:gd name="T54" fmla="*/ 176 w 186"/>
                  <a:gd name="T55"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70">
                    <a:moveTo>
                      <a:pt x="176" y="2"/>
                    </a:moveTo>
                    <a:lnTo>
                      <a:pt x="177" y="2"/>
                    </a:lnTo>
                    <a:lnTo>
                      <a:pt x="180" y="2"/>
                    </a:lnTo>
                    <a:lnTo>
                      <a:pt x="182" y="0"/>
                    </a:lnTo>
                    <a:lnTo>
                      <a:pt x="184" y="0"/>
                    </a:lnTo>
                    <a:lnTo>
                      <a:pt x="185" y="2"/>
                    </a:lnTo>
                    <a:lnTo>
                      <a:pt x="186" y="4"/>
                    </a:lnTo>
                    <a:lnTo>
                      <a:pt x="159" y="16"/>
                    </a:lnTo>
                    <a:lnTo>
                      <a:pt x="134" y="31"/>
                    </a:lnTo>
                    <a:lnTo>
                      <a:pt x="110" y="48"/>
                    </a:lnTo>
                    <a:lnTo>
                      <a:pt x="105" y="53"/>
                    </a:lnTo>
                    <a:lnTo>
                      <a:pt x="100" y="58"/>
                    </a:lnTo>
                    <a:lnTo>
                      <a:pt x="95" y="62"/>
                    </a:lnTo>
                    <a:lnTo>
                      <a:pt x="61" y="59"/>
                    </a:lnTo>
                    <a:lnTo>
                      <a:pt x="40" y="61"/>
                    </a:lnTo>
                    <a:lnTo>
                      <a:pt x="20" y="63"/>
                    </a:lnTo>
                    <a:lnTo>
                      <a:pt x="3" y="70"/>
                    </a:lnTo>
                    <a:lnTo>
                      <a:pt x="2" y="70"/>
                    </a:lnTo>
                    <a:lnTo>
                      <a:pt x="0" y="67"/>
                    </a:lnTo>
                    <a:lnTo>
                      <a:pt x="0" y="66"/>
                    </a:lnTo>
                    <a:lnTo>
                      <a:pt x="0" y="65"/>
                    </a:lnTo>
                    <a:lnTo>
                      <a:pt x="2" y="63"/>
                    </a:lnTo>
                    <a:lnTo>
                      <a:pt x="33" y="46"/>
                    </a:lnTo>
                    <a:lnTo>
                      <a:pt x="67" y="29"/>
                    </a:lnTo>
                    <a:lnTo>
                      <a:pt x="103" y="16"/>
                    </a:lnTo>
                    <a:lnTo>
                      <a:pt x="142" y="7"/>
                    </a:lnTo>
                    <a:lnTo>
                      <a:pt x="159" y="3"/>
                    </a:lnTo>
                    <a:lnTo>
                      <a:pt x="176"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63"/>
              <p:cNvSpPr>
                <a:spLocks/>
              </p:cNvSpPr>
              <p:nvPr/>
            </p:nvSpPr>
            <p:spPr bwMode="auto">
              <a:xfrm>
                <a:off x="6394451" y="779463"/>
                <a:ext cx="139700" cy="161925"/>
              </a:xfrm>
              <a:custGeom>
                <a:avLst/>
                <a:gdLst>
                  <a:gd name="T0" fmla="*/ 19 w 88"/>
                  <a:gd name="T1" fmla="*/ 0 h 102"/>
                  <a:gd name="T2" fmla="*/ 21 w 88"/>
                  <a:gd name="T3" fmla="*/ 0 h 102"/>
                  <a:gd name="T4" fmla="*/ 23 w 88"/>
                  <a:gd name="T5" fmla="*/ 0 h 102"/>
                  <a:gd name="T6" fmla="*/ 24 w 88"/>
                  <a:gd name="T7" fmla="*/ 3 h 102"/>
                  <a:gd name="T8" fmla="*/ 24 w 88"/>
                  <a:gd name="T9" fmla="*/ 4 h 102"/>
                  <a:gd name="T10" fmla="*/ 34 w 88"/>
                  <a:gd name="T11" fmla="*/ 20 h 102"/>
                  <a:gd name="T12" fmla="*/ 44 w 88"/>
                  <a:gd name="T13" fmla="*/ 35 h 102"/>
                  <a:gd name="T14" fmla="*/ 51 w 88"/>
                  <a:gd name="T15" fmla="*/ 52 h 102"/>
                  <a:gd name="T16" fmla="*/ 57 w 88"/>
                  <a:gd name="T17" fmla="*/ 73 h 102"/>
                  <a:gd name="T18" fmla="*/ 58 w 88"/>
                  <a:gd name="T19" fmla="*/ 72 h 102"/>
                  <a:gd name="T20" fmla="*/ 58 w 88"/>
                  <a:gd name="T21" fmla="*/ 71 h 102"/>
                  <a:gd name="T22" fmla="*/ 58 w 88"/>
                  <a:gd name="T23" fmla="*/ 68 h 102"/>
                  <a:gd name="T24" fmla="*/ 58 w 88"/>
                  <a:gd name="T25" fmla="*/ 65 h 102"/>
                  <a:gd name="T26" fmla="*/ 58 w 88"/>
                  <a:gd name="T27" fmla="*/ 64 h 102"/>
                  <a:gd name="T28" fmla="*/ 55 w 88"/>
                  <a:gd name="T29" fmla="*/ 46 h 102"/>
                  <a:gd name="T30" fmla="*/ 50 w 88"/>
                  <a:gd name="T31" fmla="*/ 30 h 102"/>
                  <a:gd name="T32" fmla="*/ 41 w 88"/>
                  <a:gd name="T33" fmla="*/ 16 h 102"/>
                  <a:gd name="T34" fmla="*/ 41 w 88"/>
                  <a:gd name="T35" fmla="*/ 14 h 102"/>
                  <a:gd name="T36" fmla="*/ 42 w 88"/>
                  <a:gd name="T37" fmla="*/ 13 h 102"/>
                  <a:gd name="T38" fmla="*/ 44 w 88"/>
                  <a:gd name="T39" fmla="*/ 13 h 102"/>
                  <a:gd name="T40" fmla="*/ 46 w 88"/>
                  <a:gd name="T41" fmla="*/ 13 h 102"/>
                  <a:gd name="T42" fmla="*/ 50 w 88"/>
                  <a:gd name="T43" fmla="*/ 16 h 102"/>
                  <a:gd name="T44" fmla="*/ 53 w 88"/>
                  <a:gd name="T45" fmla="*/ 17 h 102"/>
                  <a:gd name="T46" fmla="*/ 55 w 88"/>
                  <a:gd name="T47" fmla="*/ 20 h 102"/>
                  <a:gd name="T48" fmla="*/ 88 w 88"/>
                  <a:gd name="T49" fmla="*/ 50 h 102"/>
                  <a:gd name="T50" fmla="*/ 78 w 88"/>
                  <a:gd name="T51" fmla="*/ 64 h 102"/>
                  <a:gd name="T52" fmla="*/ 63 w 88"/>
                  <a:gd name="T53" fmla="*/ 76 h 102"/>
                  <a:gd name="T54" fmla="*/ 61 w 88"/>
                  <a:gd name="T55" fmla="*/ 77 h 102"/>
                  <a:gd name="T56" fmla="*/ 58 w 88"/>
                  <a:gd name="T57" fmla="*/ 77 h 102"/>
                  <a:gd name="T58" fmla="*/ 57 w 88"/>
                  <a:gd name="T59" fmla="*/ 77 h 102"/>
                  <a:gd name="T60" fmla="*/ 49 w 88"/>
                  <a:gd name="T61" fmla="*/ 84 h 102"/>
                  <a:gd name="T62" fmla="*/ 41 w 88"/>
                  <a:gd name="T63" fmla="*/ 89 h 102"/>
                  <a:gd name="T64" fmla="*/ 31 w 88"/>
                  <a:gd name="T65" fmla="*/ 92 h 102"/>
                  <a:gd name="T66" fmla="*/ 16 w 88"/>
                  <a:gd name="T67" fmla="*/ 97 h 102"/>
                  <a:gd name="T68" fmla="*/ 3 w 88"/>
                  <a:gd name="T69" fmla="*/ 102 h 102"/>
                  <a:gd name="T70" fmla="*/ 2 w 88"/>
                  <a:gd name="T71" fmla="*/ 101 h 102"/>
                  <a:gd name="T72" fmla="*/ 0 w 88"/>
                  <a:gd name="T73" fmla="*/ 98 h 102"/>
                  <a:gd name="T74" fmla="*/ 0 w 88"/>
                  <a:gd name="T75" fmla="*/ 97 h 102"/>
                  <a:gd name="T76" fmla="*/ 11 w 88"/>
                  <a:gd name="T77" fmla="*/ 72 h 102"/>
                  <a:gd name="T78" fmla="*/ 19 w 88"/>
                  <a:gd name="T79" fmla="*/ 44 h 102"/>
                  <a:gd name="T80" fmla="*/ 23 w 88"/>
                  <a:gd name="T81" fmla="*/ 14 h 102"/>
                  <a:gd name="T82" fmla="*/ 17 w 88"/>
                  <a:gd name="T83" fmla="*/ 1 h 102"/>
                  <a:gd name="T84" fmla="*/ 17 w 88"/>
                  <a:gd name="T85" fmla="*/ 0 h 102"/>
                  <a:gd name="T86" fmla="*/ 19 w 88"/>
                  <a:gd name="T87" fmla="*/ 0 h 102"/>
                  <a:gd name="T88" fmla="*/ 19 w 88"/>
                  <a:gd name="T8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 h="102">
                    <a:moveTo>
                      <a:pt x="19" y="0"/>
                    </a:moveTo>
                    <a:lnTo>
                      <a:pt x="21" y="0"/>
                    </a:lnTo>
                    <a:lnTo>
                      <a:pt x="23" y="0"/>
                    </a:lnTo>
                    <a:lnTo>
                      <a:pt x="24" y="3"/>
                    </a:lnTo>
                    <a:lnTo>
                      <a:pt x="24" y="4"/>
                    </a:lnTo>
                    <a:lnTo>
                      <a:pt x="34" y="20"/>
                    </a:lnTo>
                    <a:lnTo>
                      <a:pt x="44" y="35"/>
                    </a:lnTo>
                    <a:lnTo>
                      <a:pt x="51" y="52"/>
                    </a:lnTo>
                    <a:lnTo>
                      <a:pt x="57" y="73"/>
                    </a:lnTo>
                    <a:lnTo>
                      <a:pt x="58" y="72"/>
                    </a:lnTo>
                    <a:lnTo>
                      <a:pt x="58" y="71"/>
                    </a:lnTo>
                    <a:lnTo>
                      <a:pt x="58" y="68"/>
                    </a:lnTo>
                    <a:lnTo>
                      <a:pt x="58" y="65"/>
                    </a:lnTo>
                    <a:lnTo>
                      <a:pt x="58" y="64"/>
                    </a:lnTo>
                    <a:lnTo>
                      <a:pt x="55" y="46"/>
                    </a:lnTo>
                    <a:lnTo>
                      <a:pt x="50" y="30"/>
                    </a:lnTo>
                    <a:lnTo>
                      <a:pt x="41" y="16"/>
                    </a:lnTo>
                    <a:lnTo>
                      <a:pt x="41" y="14"/>
                    </a:lnTo>
                    <a:lnTo>
                      <a:pt x="42" y="13"/>
                    </a:lnTo>
                    <a:lnTo>
                      <a:pt x="44" y="13"/>
                    </a:lnTo>
                    <a:lnTo>
                      <a:pt x="46" y="13"/>
                    </a:lnTo>
                    <a:lnTo>
                      <a:pt x="50" y="16"/>
                    </a:lnTo>
                    <a:lnTo>
                      <a:pt x="53" y="17"/>
                    </a:lnTo>
                    <a:lnTo>
                      <a:pt x="55" y="20"/>
                    </a:lnTo>
                    <a:lnTo>
                      <a:pt x="88" y="50"/>
                    </a:lnTo>
                    <a:lnTo>
                      <a:pt x="78" y="64"/>
                    </a:lnTo>
                    <a:lnTo>
                      <a:pt x="63" y="76"/>
                    </a:lnTo>
                    <a:lnTo>
                      <a:pt x="61" y="77"/>
                    </a:lnTo>
                    <a:lnTo>
                      <a:pt x="58" y="77"/>
                    </a:lnTo>
                    <a:lnTo>
                      <a:pt x="57" y="77"/>
                    </a:lnTo>
                    <a:lnTo>
                      <a:pt x="49" y="84"/>
                    </a:lnTo>
                    <a:lnTo>
                      <a:pt x="41" y="89"/>
                    </a:lnTo>
                    <a:lnTo>
                      <a:pt x="31" y="92"/>
                    </a:lnTo>
                    <a:lnTo>
                      <a:pt x="16" y="97"/>
                    </a:lnTo>
                    <a:lnTo>
                      <a:pt x="3" y="102"/>
                    </a:lnTo>
                    <a:lnTo>
                      <a:pt x="2" y="101"/>
                    </a:lnTo>
                    <a:lnTo>
                      <a:pt x="0" y="98"/>
                    </a:lnTo>
                    <a:lnTo>
                      <a:pt x="0" y="97"/>
                    </a:lnTo>
                    <a:lnTo>
                      <a:pt x="11" y="72"/>
                    </a:lnTo>
                    <a:lnTo>
                      <a:pt x="19" y="44"/>
                    </a:lnTo>
                    <a:lnTo>
                      <a:pt x="23" y="14"/>
                    </a:lnTo>
                    <a:lnTo>
                      <a:pt x="17" y="1"/>
                    </a:lnTo>
                    <a:lnTo>
                      <a:pt x="17" y="0"/>
                    </a:lnTo>
                    <a:lnTo>
                      <a:pt x="19" y="0"/>
                    </a:lnTo>
                    <a:lnTo>
                      <a:pt x="1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64"/>
              <p:cNvSpPr>
                <a:spLocks/>
              </p:cNvSpPr>
              <p:nvPr/>
            </p:nvSpPr>
            <p:spPr bwMode="auto">
              <a:xfrm>
                <a:off x="5781676" y="444500"/>
                <a:ext cx="201613" cy="141288"/>
              </a:xfrm>
              <a:custGeom>
                <a:avLst/>
                <a:gdLst>
                  <a:gd name="T0" fmla="*/ 116 w 127"/>
                  <a:gd name="T1" fmla="*/ 1 h 89"/>
                  <a:gd name="T2" fmla="*/ 118 w 127"/>
                  <a:gd name="T3" fmla="*/ 0 h 89"/>
                  <a:gd name="T4" fmla="*/ 122 w 127"/>
                  <a:gd name="T5" fmla="*/ 0 h 89"/>
                  <a:gd name="T6" fmla="*/ 126 w 127"/>
                  <a:gd name="T7" fmla="*/ 0 h 89"/>
                  <a:gd name="T8" fmla="*/ 127 w 127"/>
                  <a:gd name="T9" fmla="*/ 1 h 89"/>
                  <a:gd name="T10" fmla="*/ 127 w 127"/>
                  <a:gd name="T11" fmla="*/ 4 h 89"/>
                  <a:gd name="T12" fmla="*/ 117 w 127"/>
                  <a:gd name="T13" fmla="*/ 12 h 89"/>
                  <a:gd name="T14" fmla="*/ 106 w 127"/>
                  <a:gd name="T15" fmla="*/ 22 h 89"/>
                  <a:gd name="T16" fmla="*/ 92 w 127"/>
                  <a:gd name="T17" fmla="*/ 37 h 89"/>
                  <a:gd name="T18" fmla="*/ 82 w 127"/>
                  <a:gd name="T19" fmla="*/ 56 h 89"/>
                  <a:gd name="T20" fmla="*/ 74 w 127"/>
                  <a:gd name="T21" fmla="*/ 79 h 89"/>
                  <a:gd name="T22" fmla="*/ 72 w 127"/>
                  <a:gd name="T23" fmla="*/ 77 h 89"/>
                  <a:gd name="T24" fmla="*/ 70 w 127"/>
                  <a:gd name="T25" fmla="*/ 75 h 89"/>
                  <a:gd name="T26" fmla="*/ 67 w 127"/>
                  <a:gd name="T27" fmla="*/ 72 h 89"/>
                  <a:gd name="T28" fmla="*/ 65 w 127"/>
                  <a:gd name="T29" fmla="*/ 71 h 89"/>
                  <a:gd name="T30" fmla="*/ 62 w 127"/>
                  <a:gd name="T31" fmla="*/ 71 h 89"/>
                  <a:gd name="T32" fmla="*/ 61 w 127"/>
                  <a:gd name="T33" fmla="*/ 71 h 89"/>
                  <a:gd name="T34" fmla="*/ 58 w 127"/>
                  <a:gd name="T35" fmla="*/ 70 h 89"/>
                  <a:gd name="T36" fmla="*/ 55 w 127"/>
                  <a:gd name="T37" fmla="*/ 70 h 89"/>
                  <a:gd name="T38" fmla="*/ 53 w 127"/>
                  <a:gd name="T39" fmla="*/ 68 h 89"/>
                  <a:gd name="T40" fmla="*/ 34 w 127"/>
                  <a:gd name="T41" fmla="*/ 73 h 89"/>
                  <a:gd name="T42" fmla="*/ 19 w 127"/>
                  <a:gd name="T43" fmla="*/ 80 h 89"/>
                  <a:gd name="T44" fmla="*/ 4 w 127"/>
                  <a:gd name="T45" fmla="*/ 89 h 89"/>
                  <a:gd name="T46" fmla="*/ 3 w 127"/>
                  <a:gd name="T47" fmla="*/ 88 h 89"/>
                  <a:gd name="T48" fmla="*/ 2 w 127"/>
                  <a:gd name="T49" fmla="*/ 87 h 89"/>
                  <a:gd name="T50" fmla="*/ 0 w 127"/>
                  <a:gd name="T51" fmla="*/ 85 h 89"/>
                  <a:gd name="T52" fmla="*/ 0 w 127"/>
                  <a:gd name="T53" fmla="*/ 84 h 89"/>
                  <a:gd name="T54" fmla="*/ 12 w 127"/>
                  <a:gd name="T55" fmla="*/ 63 h 89"/>
                  <a:gd name="T56" fmla="*/ 27 w 127"/>
                  <a:gd name="T57" fmla="*/ 46 h 89"/>
                  <a:gd name="T58" fmla="*/ 45 w 127"/>
                  <a:gd name="T59" fmla="*/ 33 h 89"/>
                  <a:gd name="T60" fmla="*/ 66 w 127"/>
                  <a:gd name="T61" fmla="*/ 22 h 89"/>
                  <a:gd name="T62" fmla="*/ 80 w 127"/>
                  <a:gd name="T63" fmla="*/ 16 h 89"/>
                  <a:gd name="T64" fmla="*/ 95 w 127"/>
                  <a:gd name="T65" fmla="*/ 8 h 89"/>
                  <a:gd name="T66" fmla="*/ 112 w 127"/>
                  <a:gd name="T67" fmla="*/ 1 h 89"/>
                  <a:gd name="T68" fmla="*/ 113 w 127"/>
                  <a:gd name="T69" fmla="*/ 1 h 89"/>
                  <a:gd name="T70" fmla="*/ 114 w 127"/>
                  <a:gd name="T71" fmla="*/ 1 h 89"/>
                  <a:gd name="T72" fmla="*/ 116 w 127"/>
                  <a:gd name="T73" fmla="*/ 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7" h="89">
                    <a:moveTo>
                      <a:pt x="116" y="1"/>
                    </a:moveTo>
                    <a:lnTo>
                      <a:pt x="118" y="0"/>
                    </a:lnTo>
                    <a:lnTo>
                      <a:pt x="122" y="0"/>
                    </a:lnTo>
                    <a:lnTo>
                      <a:pt x="126" y="0"/>
                    </a:lnTo>
                    <a:lnTo>
                      <a:pt x="127" y="1"/>
                    </a:lnTo>
                    <a:lnTo>
                      <a:pt x="127" y="4"/>
                    </a:lnTo>
                    <a:lnTo>
                      <a:pt x="117" y="12"/>
                    </a:lnTo>
                    <a:lnTo>
                      <a:pt x="106" y="22"/>
                    </a:lnTo>
                    <a:lnTo>
                      <a:pt x="92" y="37"/>
                    </a:lnTo>
                    <a:lnTo>
                      <a:pt x="82" y="56"/>
                    </a:lnTo>
                    <a:lnTo>
                      <a:pt x="74" y="79"/>
                    </a:lnTo>
                    <a:lnTo>
                      <a:pt x="72" y="77"/>
                    </a:lnTo>
                    <a:lnTo>
                      <a:pt x="70" y="75"/>
                    </a:lnTo>
                    <a:lnTo>
                      <a:pt x="67" y="72"/>
                    </a:lnTo>
                    <a:lnTo>
                      <a:pt x="65" y="71"/>
                    </a:lnTo>
                    <a:lnTo>
                      <a:pt x="62" y="71"/>
                    </a:lnTo>
                    <a:lnTo>
                      <a:pt x="61" y="71"/>
                    </a:lnTo>
                    <a:lnTo>
                      <a:pt x="58" y="70"/>
                    </a:lnTo>
                    <a:lnTo>
                      <a:pt x="55" y="70"/>
                    </a:lnTo>
                    <a:lnTo>
                      <a:pt x="53" y="68"/>
                    </a:lnTo>
                    <a:lnTo>
                      <a:pt x="34" y="73"/>
                    </a:lnTo>
                    <a:lnTo>
                      <a:pt x="19" y="80"/>
                    </a:lnTo>
                    <a:lnTo>
                      <a:pt x="4" y="89"/>
                    </a:lnTo>
                    <a:lnTo>
                      <a:pt x="3" y="88"/>
                    </a:lnTo>
                    <a:lnTo>
                      <a:pt x="2" y="87"/>
                    </a:lnTo>
                    <a:lnTo>
                      <a:pt x="0" y="85"/>
                    </a:lnTo>
                    <a:lnTo>
                      <a:pt x="0" y="84"/>
                    </a:lnTo>
                    <a:lnTo>
                      <a:pt x="12" y="63"/>
                    </a:lnTo>
                    <a:lnTo>
                      <a:pt x="27" y="46"/>
                    </a:lnTo>
                    <a:lnTo>
                      <a:pt x="45" y="33"/>
                    </a:lnTo>
                    <a:lnTo>
                      <a:pt x="66" y="22"/>
                    </a:lnTo>
                    <a:lnTo>
                      <a:pt x="80" y="16"/>
                    </a:lnTo>
                    <a:lnTo>
                      <a:pt x="95" y="8"/>
                    </a:lnTo>
                    <a:lnTo>
                      <a:pt x="112" y="1"/>
                    </a:lnTo>
                    <a:lnTo>
                      <a:pt x="113" y="1"/>
                    </a:lnTo>
                    <a:lnTo>
                      <a:pt x="114" y="1"/>
                    </a:lnTo>
                    <a:lnTo>
                      <a:pt x="116"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65"/>
              <p:cNvSpPr>
                <a:spLocks/>
              </p:cNvSpPr>
              <p:nvPr/>
            </p:nvSpPr>
            <p:spPr bwMode="auto">
              <a:xfrm>
                <a:off x="5187951" y="989013"/>
                <a:ext cx="141288" cy="193675"/>
              </a:xfrm>
              <a:custGeom>
                <a:avLst/>
                <a:gdLst>
                  <a:gd name="T0" fmla="*/ 1 w 89"/>
                  <a:gd name="T1" fmla="*/ 0 h 122"/>
                  <a:gd name="T2" fmla="*/ 3 w 89"/>
                  <a:gd name="T3" fmla="*/ 0 h 122"/>
                  <a:gd name="T4" fmla="*/ 4 w 89"/>
                  <a:gd name="T5" fmla="*/ 0 h 122"/>
                  <a:gd name="T6" fmla="*/ 7 w 89"/>
                  <a:gd name="T7" fmla="*/ 1 h 122"/>
                  <a:gd name="T8" fmla="*/ 8 w 89"/>
                  <a:gd name="T9" fmla="*/ 1 h 122"/>
                  <a:gd name="T10" fmla="*/ 25 w 89"/>
                  <a:gd name="T11" fmla="*/ 20 h 122"/>
                  <a:gd name="T12" fmla="*/ 41 w 89"/>
                  <a:gd name="T13" fmla="*/ 38 h 122"/>
                  <a:gd name="T14" fmla="*/ 56 w 89"/>
                  <a:gd name="T15" fmla="*/ 58 h 122"/>
                  <a:gd name="T16" fmla="*/ 68 w 89"/>
                  <a:gd name="T17" fmla="*/ 75 h 122"/>
                  <a:gd name="T18" fmla="*/ 79 w 89"/>
                  <a:gd name="T19" fmla="*/ 92 h 122"/>
                  <a:gd name="T20" fmla="*/ 89 w 89"/>
                  <a:gd name="T21" fmla="*/ 110 h 122"/>
                  <a:gd name="T22" fmla="*/ 89 w 89"/>
                  <a:gd name="T23" fmla="*/ 113 h 122"/>
                  <a:gd name="T24" fmla="*/ 88 w 89"/>
                  <a:gd name="T25" fmla="*/ 114 h 122"/>
                  <a:gd name="T26" fmla="*/ 85 w 89"/>
                  <a:gd name="T27" fmla="*/ 117 h 122"/>
                  <a:gd name="T28" fmla="*/ 80 w 89"/>
                  <a:gd name="T29" fmla="*/ 118 h 122"/>
                  <a:gd name="T30" fmla="*/ 73 w 89"/>
                  <a:gd name="T31" fmla="*/ 119 h 122"/>
                  <a:gd name="T32" fmla="*/ 66 w 89"/>
                  <a:gd name="T33" fmla="*/ 119 h 122"/>
                  <a:gd name="T34" fmla="*/ 60 w 89"/>
                  <a:gd name="T35" fmla="*/ 121 h 122"/>
                  <a:gd name="T36" fmla="*/ 56 w 89"/>
                  <a:gd name="T37" fmla="*/ 122 h 122"/>
                  <a:gd name="T38" fmla="*/ 51 w 89"/>
                  <a:gd name="T39" fmla="*/ 122 h 122"/>
                  <a:gd name="T40" fmla="*/ 41 w 89"/>
                  <a:gd name="T41" fmla="*/ 90 h 122"/>
                  <a:gd name="T42" fmla="*/ 28 w 89"/>
                  <a:gd name="T43" fmla="*/ 62 h 122"/>
                  <a:gd name="T44" fmla="*/ 13 w 89"/>
                  <a:gd name="T45" fmla="*/ 33 h 122"/>
                  <a:gd name="T46" fmla="*/ 0 w 89"/>
                  <a:gd name="T47" fmla="*/ 5 h 122"/>
                  <a:gd name="T48" fmla="*/ 0 w 89"/>
                  <a:gd name="T49" fmla="*/ 3 h 122"/>
                  <a:gd name="T50" fmla="*/ 1 w 89"/>
                  <a:gd name="T51"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 h="122">
                    <a:moveTo>
                      <a:pt x="1" y="0"/>
                    </a:moveTo>
                    <a:lnTo>
                      <a:pt x="3" y="0"/>
                    </a:lnTo>
                    <a:lnTo>
                      <a:pt x="4" y="0"/>
                    </a:lnTo>
                    <a:lnTo>
                      <a:pt x="7" y="1"/>
                    </a:lnTo>
                    <a:lnTo>
                      <a:pt x="8" y="1"/>
                    </a:lnTo>
                    <a:lnTo>
                      <a:pt x="25" y="20"/>
                    </a:lnTo>
                    <a:lnTo>
                      <a:pt x="41" y="38"/>
                    </a:lnTo>
                    <a:lnTo>
                      <a:pt x="56" y="58"/>
                    </a:lnTo>
                    <a:lnTo>
                      <a:pt x="68" y="75"/>
                    </a:lnTo>
                    <a:lnTo>
                      <a:pt x="79" y="92"/>
                    </a:lnTo>
                    <a:lnTo>
                      <a:pt x="89" y="110"/>
                    </a:lnTo>
                    <a:lnTo>
                      <a:pt x="89" y="113"/>
                    </a:lnTo>
                    <a:lnTo>
                      <a:pt x="88" y="114"/>
                    </a:lnTo>
                    <a:lnTo>
                      <a:pt x="85" y="117"/>
                    </a:lnTo>
                    <a:lnTo>
                      <a:pt x="80" y="118"/>
                    </a:lnTo>
                    <a:lnTo>
                      <a:pt x="73" y="119"/>
                    </a:lnTo>
                    <a:lnTo>
                      <a:pt x="66" y="119"/>
                    </a:lnTo>
                    <a:lnTo>
                      <a:pt x="60" y="121"/>
                    </a:lnTo>
                    <a:lnTo>
                      <a:pt x="56" y="122"/>
                    </a:lnTo>
                    <a:lnTo>
                      <a:pt x="51" y="122"/>
                    </a:lnTo>
                    <a:lnTo>
                      <a:pt x="41" y="90"/>
                    </a:lnTo>
                    <a:lnTo>
                      <a:pt x="28" y="62"/>
                    </a:lnTo>
                    <a:lnTo>
                      <a:pt x="13" y="33"/>
                    </a:lnTo>
                    <a:lnTo>
                      <a:pt x="0" y="5"/>
                    </a:lnTo>
                    <a:lnTo>
                      <a:pt x="0" y="3"/>
                    </a:lnTo>
                    <a:lnTo>
                      <a:pt x="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66"/>
              <p:cNvSpPr>
                <a:spLocks/>
              </p:cNvSpPr>
              <p:nvPr/>
            </p:nvSpPr>
            <p:spPr bwMode="auto">
              <a:xfrm>
                <a:off x="4997451" y="993775"/>
                <a:ext cx="149225" cy="209550"/>
              </a:xfrm>
              <a:custGeom>
                <a:avLst/>
                <a:gdLst>
                  <a:gd name="T0" fmla="*/ 1 w 94"/>
                  <a:gd name="T1" fmla="*/ 0 h 132"/>
                  <a:gd name="T2" fmla="*/ 2 w 94"/>
                  <a:gd name="T3" fmla="*/ 0 h 132"/>
                  <a:gd name="T4" fmla="*/ 5 w 94"/>
                  <a:gd name="T5" fmla="*/ 0 h 132"/>
                  <a:gd name="T6" fmla="*/ 8 w 94"/>
                  <a:gd name="T7" fmla="*/ 0 h 132"/>
                  <a:gd name="T8" fmla="*/ 25 w 94"/>
                  <a:gd name="T9" fmla="*/ 14 h 132"/>
                  <a:gd name="T10" fmla="*/ 38 w 94"/>
                  <a:gd name="T11" fmla="*/ 31 h 132"/>
                  <a:gd name="T12" fmla="*/ 52 w 94"/>
                  <a:gd name="T13" fmla="*/ 48 h 132"/>
                  <a:gd name="T14" fmla="*/ 65 w 94"/>
                  <a:gd name="T15" fmla="*/ 67 h 132"/>
                  <a:gd name="T16" fmla="*/ 74 w 94"/>
                  <a:gd name="T17" fmla="*/ 80 h 132"/>
                  <a:gd name="T18" fmla="*/ 84 w 94"/>
                  <a:gd name="T19" fmla="*/ 93 h 132"/>
                  <a:gd name="T20" fmla="*/ 91 w 94"/>
                  <a:gd name="T21" fmla="*/ 107 h 132"/>
                  <a:gd name="T22" fmla="*/ 93 w 94"/>
                  <a:gd name="T23" fmla="*/ 111 h 132"/>
                  <a:gd name="T24" fmla="*/ 94 w 94"/>
                  <a:gd name="T25" fmla="*/ 114 h 132"/>
                  <a:gd name="T26" fmla="*/ 94 w 94"/>
                  <a:gd name="T27" fmla="*/ 118 h 132"/>
                  <a:gd name="T28" fmla="*/ 93 w 94"/>
                  <a:gd name="T29" fmla="*/ 120 h 132"/>
                  <a:gd name="T30" fmla="*/ 90 w 94"/>
                  <a:gd name="T31" fmla="*/ 123 h 132"/>
                  <a:gd name="T32" fmla="*/ 87 w 94"/>
                  <a:gd name="T33" fmla="*/ 125 h 132"/>
                  <a:gd name="T34" fmla="*/ 85 w 94"/>
                  <a:gd name="T35" fmla="*/ 127 h 132"/>
                  <a:gd name="T36" fmla="*/ 84 w 94"/>
                  <a:gd name="T37" fmla="*/ 127 h 132"/>
                  <a:gd name="T38" fmla="*/ 82 w 94"/>
                  <a:gd name="T39" fmla="*/ 127 h 132"/>
                  <a:gd name="T40" fmla="*/ 81 w 94"/>
                  <a:gd name="T41" fmla="*/ 127 h 132"/>
                  <a:gd name="T42" fmla="*/ 80 w 94"/>
                  <a:gd name="T43" fmla="*/ 128 h 132"/>
                  <a:gd name="T44" fmla="*/ 78 w 94"/>
                  <a:gd name="T45" fmla="*/ 129 h 132"/>
                  <a:gd name="T46" fmla="*/ 77 w 94"/>
                  <a:gd name="T47" fmla="*/ 131 h 132"/>
                  <a:gd name="T48" fmla="*/ 74 w 94"/>
                  <a:gd name="T49" fmla="*/ 129 h 132"/>
                  <a:gd name="T50" fmla="*/ 73 w 94"/>
                  <a:gd name="T51" fmla="*/ 131 h 132"/>
                  <a:gd name="T52" fmla="*/ 72 w 94"/>
                  <a:gd name="T53" fmla="*/ 132 h 132"/>
                  <a:gd name="T54" fmla="*/ 69 w 94"/>
                  <a:gd name="T55" fmla="*/ 132 h 132"/>
                  <a:gd name="T56" fmla="*/ 68 w 94"/>
                  <a:gd name="T57" fmla="*/ 132 h 132"/>
                  <a:gd name="T58" fmla="*/ 65 w 94"/>
                  <a:gd name="T59" fmla="*/ 132 h 132"/>
                  <a:gd name="T60" fmla="*/ 52 w 94"/>
                  <a:gd name="T61" fmla="*/ 97 h 132"/>
                  <a:gd name="T62" fmla="*/ 35 w 94"/>
                  <a:gd name="T63" fmla="*/ 65 h 132"/>
                  <a:gd name="T64" fmla="*/ 18 w 94"/>
                  <a:gd name="T65" fmla="*/ 34 h 132"/>
                  <a:gd name="T66" fmla="*/ 0 w 94"/>
                  <a:gd name="T67" fmla="*/ 4 h 132"/>
                  <a:gd name="T68" fmla="*/ 0 w 94"/>
                  <a:gd name="T69" fmla="*/ 2 h 132"/>
                  <a:gd name="T70" fmla="*/ 0 w 94"/>
                  <a:gd name="T71" fmla="*/ 1 h 132"/>
                  <a:gd name="T72" fmla="*/ 1 w 94"/>
                  <a:gd name="T7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 h="132">
                    <a:moveTo>
                      <a:pt x="1" y="0"/>
                    </a:moveTo>
                    <a:lnTo>
                      <a:pt x="2" y="0"/>
                    </a:lnTo>
                    <a:lnTo>
                      <a:pt x="5" y="0"/>
                    </a:lnTo>
                    <a:lnTo>
                      <a:pt x="8" y="0"/>
                    </a:lnTo>
                    <a:lnTo>
                      <a:pt x="25" y="14"/>
                    </a:lnTo>
                    <a:lnTo>
                      <a:pt x="38" y="31"/>
                    </a:lnTo>
                    <a:lnTo>
                      <a:pt x="52" y="48"/>
                    </a:lnTo>
                    <a:lnTo>
                      <a:pt x="65" y="67"/>
                    </a:lnTo>
                    <a:lnTo>
                      <a:pt x="74" y="80"/>
                    </a:lnTo>
                    <a:lnTo>
                      <a:pt x="84" y="93"/>
                    </a:lnTo>
                    <a:lnTo>
                      <a:pt x="91" y="107"/>
                    </a:lnTo>
                    <a:lnTo>
                      <a:pt x="93" y="111"/>
                    </a:lnTo>
                    <a:lnTo>
                      <a:pt x="94" y="114"/>
                    </a:lnTo>
                    <a:lnTo>
                      <a:pt x="94" y="118"/>
                    </a:lnTo>
                    <a:lnTo>
                      <a:pt x="93" y="120"/>
                    </a:lnTo>
                    <a:lnTo>
                      <a:pt x="90" y="123"/>
                    </a:lnTo>
                    <a:lnTo>
                      <a:pt x="87" y="125"/>
                    </a:lnTo>
                    <a:lnTo>
                      <a:pt x="85" y="127"/>
                    </a:lnTo>
                    <a:lnTo>
                      <a:pt x="84" y="127"/>
                    </a:lnTo>
                    <a:lnTo>
                      <a:pt x="82" y="127"/>
                    </a:lnTo>
                    <a:lnTo>
                      <a:pt x="81" y="127"/>
                    </a:lnTo>
                    <a:lnTo>
                      <a:pt x="80" y="128"/>
                    </a:lnTo>
                    <a:lnTo>
                      <a:pt x="78" y="129"/>
                    </a:lnTo>
                    <a:lnTo>
                      <a:pt x="77" y="131"/>
                    </a:lnTo>
                    <a:lnTo>
                      <a:pt x="74" y="129"/>
                    </a:lnTo>
                    <a:lnTo>
                      <a:pt x="73" y="131"/>
                    </a:lnTo>
                    <a:lnTo>
                      <a:pt x="72" y="132"/>
                    </a:lnTo>
                    <a:lnTo>
                      <a:pt x="69" y="132"/>
                    </a:lnTo>
                    <a:lnTo>
                      <a:pt x="68" y="132"/>
                    </a:lnTo>
                    <a:lnTo>
                      <a:pt x="65" y="132"/>
                    </a:lnTo>
                    <a:lnTo>
                      <a:pt x="52" y="97"/>
                    </a:lnTo>
                    <a:lnTo>
                      <a:pt x="35" y="65"/>
                    </a:lnTo>
                    <a:lnTo>
                      <a:pt x="18" y="34"/>
                    </a:lnTo>
                    <a:lnTo>
                      <a:pt x="0" y="4"/>
                    </a:lnTo>
                    <a:lnTo>
                      <a:pt x="0" y="2"/>
                    </a:lnTo>
                    <a:lnTo>
                      <a:pt x="0" y="1"/>
                    </a:lnTo>
                    <a:lnTo>
                      <a:pt x="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67"/>
              <p:cNvSpPr>
                <a:spLocks/>
              </p:cNvSpPr>
              <p:nvPr/>
            </p:nvSpPr>
            <p:spPr bwMode="auto">
              <a:xfrm>
                <a:off x="5678488" y="1154113"/>
                <a:ext cx="133350" cy="196850"/>
              </a:xfrm>
              <a:custGeom>
                <a:avLst/>
                <a:gdLst>
                  <a:gd name="T0" fmla="*/ 1 w 84"/>
                  <a:gd name="T1" fmla="*/ 0 h 124"/>
                  <a:gd name="T2" fmla="*/ 4 w 84"/>
                  <a:gd name="T3" fmla="*/ 0 h 124"/>
                  <a:gd name="T4" fmla="*/ 5 w 84"/>
                  <a:gd name="T5" fmla="*/ 0 h 124"/>
                  <a:gd name="T6" fmla="*/ 7 w 84"/>
                  <a:gd name="T7" fmla="*/ 0 h 124"/>
                  <a:gd name="T8" fmla="*/ 29 w 84"/>
                  <a:gd name="T9" fmla="*/ 23 h 124"/>
                  <a:gd name="T10" fmla="*/ 48 w 84"/>
                  <a:gd name="T11" fmla="*/ 49 h 124"/>
                  <a:gd name="T12" fmla="*/ 65 w 84"/>
                  <a:gd name="T13" fmla="*/ 77 h 124"/>
                  <a:gd name="T14" fmla="*/ 80 w 84"/>
                  <a:gd name="T15" fmla="*/ 108 h 124"/>
                  <a:gd name="T16" fmla="*/ 81 w 84"/>
                  <a:gd name="T17" fmla="*/ 112 h 124"/>
                  <a:gd name="T18" fmla="*/ 82 w 84"/>
                  <a:gd name="T19" fmla="*/ 117 h 124"/>
                  <a:gd name="T20" fmla="*/ 84 w 84"/>
                  <a:gd name="T21" fmla="*/ 121 h 124"/>
                  <a:gd name="T22" fmla="*/ 84 w 84"/>
                  <a:gd name="T23" fmla="*/ 123 h 124"/>
                  <a:gd name="T24" fmla="*/ 82 w 84"/>
                  <a:gd name="T25" fmla="*/ 124 h 124"/>
                  <a:gd name="T26" fmla="*/ 81 w 84"/>
                  <a:gd name="T27" fmla="*/ 124 h 124"/>
                  <a:gd name="T28" fmla="*/ 80 w 84"/>
                  <a:gd name="T29" fmla="*/ 124 h 124"/>
                  <a:gd name="T30" fmla="*/ 78 w 84"/>
                  <a:gd name="T31" fmla="*/ 123 h 124"/>
                  <a:gd name="T32" fmla="*/ 61 w 84"/>
                  <a:gd name="T33" fmla="*/ 117 h 124"/>
                  <a:gd name="T34" fmla="*/ 43 w 84"/>
                  <a:gd name="T35" fmla="*/ 113 h 124"/>
                  <a:gd name="T36" fmla="*/ 31 w 84"/>
                  <a:gd name="T37" fmla="*/ 75 h 124"/>
                  <a:gd name="T38" fmla="*/ 17 w 84"/>
                  <a:gd name="T39" fmla="*/ 39 h 124"/>
                  <a:gd name="T40" fmla="*/ 1 w 84"/>
                  <a:gd name="T41" fmla="*/ 5 h 124"/>
                  <a:gd name="T42" fmla="*/ 0 w 84"/>
                  <a:gd name="T43" fmla="*/ 3 h 124"/>
                  <a:gd name="T44" fmla="*/ 0 w 84"/>
                  <a:gd name="T45" fmla="*/ 2 h 124"/>
                  <a:gd name="T46" fmla="*/ 1 w 84"/>
                  <a:gd name="T4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124">
                    <a:moveTo>
                      <a:pt x="1" y="0"/>
                    </a:moveTo>
                    <a:lnTo>
                      <a:pt x="4" y="0"/>
                    </a:lnTo>
                    <a:lnTo>
                      <a:pt x="5" y="0"/>
                    </a:lnTo>
                    <a:lnTo>
                      <a:pt x="7" y="0"/>
                    </a:lnTo>
                    <a:lnTo>
                      <a:pt x="29" y="23"/>
                    </a:lnTo>
                    <a:lnTo>
                      <a:pt x="48" y="49"/>
                    </a:lnTo>
                    <a:lnTo>
                      <a:pt x="65" y="77"/>
                    </a:lnTo>
                    <a:lnTo>
                      <a:pt x="80" y="108"/>
                    </a:lnTo>
                    <a:lnTo>
                      <a:pt x="81" y="112"/>
                    </a:lnTo>
                    <a:lnTo>
                      <a:pt x="82" y="117"/>
                    </a:lnTo>
                    <a:lnTo>
                      <a:pt x="84" y="121"/>
                    </a:lnTo>
                    <a:lnTo>
                      <a:pt x="84" y="123"/>
                    </a:lnTo>
                    <a:lnTo>
                      <a:pt x="82" y="124"/>
                    </a:lnTo>
                    <a:lnTo>
                      <a:pt x="81" y="124"/>
                    </a:lnTo>
                    <a:lnTo>
                      <a:pt x="80" y="124"/>
                    </a:lnTo>
                    <a:lnTo>
                      <a:pt x="78" y="123"/>
                    </a:lnTo>
                    <a:lnTo>
                      <a:pt x="61" y="117"/>
                    </a:lnTo>
                    <a:lnTo>
                      <a:pt x="43" y="113"/>
                    </a:lnTo>
                    <a:lnTo>
                      <a:pt x="31" y="75"/>
                    </a:lnTo>
                    <a:lnTo>
                      <a:pt x="17" y="39"/>
                    </a:lnTo>
                    <a:lnTo>
                      <a:pt x="1" y="5"/>
                    </a:lnTo>
                    <a:lnTo>
                      <a:pt x="0" y="3"/>
                    </a:lnTo>
                    <a:lnTo>
                      <a:pt x="0" y="2"/>
                    </a:lnTo>
                    <a:lnTo>
                      <a:pt x="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68"/>
              <p:cNvSpPr>
                <a:spLocks/>
              </p:cNvSpPr>
              <p:nvPr/>
            </p:nvSpPr>
            <p:spPr bwMode="auto">
              <a:xfrm>
                <a:off x="6275388" y="1793875"/>
                <a:ext cx="128588" cy="120650"/>
              </a:xfrm>
              <a:custGeom>
                <a:avLst/>
                <a:gdLst>
                  <a:gd name="T0" fmla="*/ 64 w 81"/>
                  <a:gd name="T1" fmla="*/ 1 h 76"/>
                  <a:gd name="T2" fmla="*/ 65 w 81"/>
                  <a:gd name="T3" fmla="*/ 0 h 76"/>
                  <a:gd name="T4" fmla="*/ 68 w 81"/>
                  <a:gd name="T5" fmla="*/ 0 h 76"/>
                  <a:gd name="T6" fmla="*/ 70 w 81"/>
                  <a:gd name="T7" fmla="*/ 1 h 76"/>
                  <a:gd name="T8" fmla="*/ 73 w 81"/>
                  <a:gd name="T9" fmla="*/ 2 h 76"/>
                  <a:gd name="T10" fmla="*/ 73 w 81"/>
                  <a:gd name="T11" fmla="*/ 5 h 76"/>
                  <a:gd name="T12" fmla="*/ 78 w 81"/>
                  <a:gd name="T13" fmla="*/ 25 h 76"/>
                  <a:gd name="T14" fmla="*/ 81 w 81"/>
                  <a:gd name="T15" fmla="*/ 46 h 76"/>
                  <a:gd name="T16" fmla="*/ 81 w 81"/>
                  <a:gd name="T17" fmla="*/ 47 h 76"/>
                  <a:gd name="T18" fmla="*/ 81 w 81"/>
                  <a:gd name="T19" fmla="*/ 49 h 76"/>
                  <a:gd name="T20" fmla="*/ 79 w 81"/>
                  <a:gd name="T21" fmla="*/ 51 h 76"/>
                  <a:gd name="T22" fmla="*/ 78 w 81"/>
                  <a:gd name="T23" fmla="*/ 52 h 76"/>
                  <a:gd name="T24" fmla="*/ 60 w 81"/>
                  <a:gd name="T25" fmla="*/ 49 h 76"/>
                  <a:gd name="T26" fmla="*/ 43 w 81"/>
                  <a:gd name="T27" fmla="*/ 47 h 76"/>
                  <a:gd name="T28" fmla="*/ 24 w 81"/>
                  <a:gd name="T29" fmla="*/ 44 h 76"/>
                  <a:gd name="T30" fmla="*/ 22 w 81"/>
                  <a:gd name="T31" fmla="*/ 46 h 76"/>
                  <a:gd name="T32" fmla="*/ 19 w 81"/>
                  <a:gd name="T33" fmla="*/ 49 h 76"/>
                  <a:gd name="T34" fmla="*/ 18 w 81"/>
                  <a:gd name="T35" fmla="*/ 53 h 76"/>
                  <a:gd name="T36" fmla="*/ 15 w 81"/>
                  <a:gd name="T37" fmla="*/ 56 h 76"/>
                  <a:gd name="T38" fmla="*/ 11 w 81"/>
                  <a:gd name="T39" fmla="*/ 63 h 76"/>
                  <a:gd name="T40" fmla="*/ 9 w 81"/>
                  <a:gd name="T41" fmla="*/ 68 h 76"/>
                  <a:gd name="T42" fmla="*/ 6 w 81"/>
                  <a:gd name="T43" fmla="*/ 74 h 76"/>
                  <a:gd name="T44" fmla="*/ 6 w 81"/>
                  <a:gd name="T45" fmla="*/ 76 h 76"/>
                  <a:gd name="T46" fmla="*/ 5 w 81"/>
                  <a:gd name="T47" fmla="*/ 76 h 76"/>
                  <a:gd name="T48" fmla="*/ 5 w 81"/>
                  <a:gd name="T49" fmla="*/ 74 h 76"/>
                  <a:gd name="T50" fmla="*/ 3 w 81"/>
                  <a:gd name="T51" fmla="*/ 73 h 76"/>
                  <a:gd name="T52" fmla="*/ 3 w 81"/>
                  <a:gd name="T53" fmla="*/ 73 h 76"/>
                  <a:gd name="T54" fmla="*/ 3 w 81"/>
                  <a:gd name="T55" fmla="*/ 72 h 76"/>
                  <a:gd name="T56" fmla="*/ 2 w 81"/>
                  <a:gd name="T57" fmla="*/ 70 h 76"/>
                  <a:gd name="T58" fmla="*/ 1 w 81"/>
                  <a:gd name="T59" fmla="*/ 69 h 76"/>
                  <a:gd name="T60" fmla="*/ 0 w 81"/>
                  <a:gd name="T61" fmla="*/ 69 h 76"/>
                  <a:gd name="T62" fmla="*/ 1 w 81"/>
                  <a:gd name="T63" fmla="*/ 44 h 76"/>
                  <a:gd name="T64" fmla="*/ 5 w 81"/>
                  <a:gd name="T65" fmla="*/ 22 h 76"/>
                  <a:gd name="T66" fmla="*/ 36 w 81"/>
                  <a:gd name="T67" fmla="*/ 12 h 76"/>
                  <a:gd name="T68" fmla="*/ 64 w 81"/>
                  <a:gd name="T69"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76">
                    <a:moveTo>
                      <a:pt x="64" y="1"/>
                    </a:moveTo>
                    <a:lnTo>
                      <a:pt x="65" y="0"/>
                    </a:lnTo>
                    <a:lnTo>
                      <a:pt x="68" y="0"/>
                    </a:lnTo>
                    <a:lnTo>
                      <a:pt x="70" y="1"/>
                    </a:lnTo>
                    <a:lnTo>
                      <a:pt x="73" y="2"/>
                    </a:lnTo>
                    <a:lnTo>
                      <a:pt x="73" y="5"/>
                    </a:lnTo>
                    <a:lnTo>
                      <a:pt x="78" y="25"/>
                    </a:lnTo>
                    <a:lnTo>
                      <a:pt x="81" y="46"/>
                    </a:lnTo>
                    <a:lnTo>
                      <a:pt x="81" y="47"/>
                    </a:lnTo>
                    <a:lnTo>
                      <a:pt x="81" y="49"/>
                    </a:lnTo>
                    <a:lnTo>
                      <a:pt x="79" y="51"/>
                    </a:lnTo>
                    <a:lnTo>
                      <a:pt x="78" y="52"/>
                    </a:lnTo>
                    <a:lnTo>
                      <a:pt x="60" y="49"/>
                    </a:lnTo>
                    <a:lnTo>
                      <a:pt x="43" y="47"/>
                    </a:lnTo>
                    <a:lnTo>
                      <a:pt x="24" y="44"/>
                    </a:lnTo>
                    <a:lnTo>
                      <a:pt x="22" y="46"/>
                    </a:lnTo>
                    <a:lnTo>
                      <a:pt x="19" y="49"/>
                    </a:lnTo>
                    <a:lnTo>
                      <a:pt x="18" y="53"/>
                    </a:lnTo>
                    <a:lnTo>
                      <a:pt x="15" y="56"/>
                    </a:lnTo>
                    <a:lnTo>
                      <a:pt x="11" y="63"/>
                    </a:lnTo>
                    <a:lnTo>
                      <a:pt x="9" y="68"/>
                    </a:lnTo>
                    <a:lnTo>
                      <a:pt x="6" y="74"/>
                    </a:lnTo>
                    <a:lnTo>
                      <a:pt x="6" y="76"/>
                    </a:lnTo>
                    <a:lnTo>
                      <a:pt x="5" y="76"/>
                    </a:lnTo>
                    <a:lnTo>
                      <a:pt x="5" y="74"/>
                    </a:lnTo>
                    <a:lnTo>
                      <a:pt x="3" y="73"/>
                    </a:lnTo>
                    <a:lnTo>
                      <a:pt x="3" y="73"/>
                    </a:lnTo>
                    <a:lnTo>
                      <a:pt x="3" y="72"/>
                    </a:lnTo>
                    <a:lnTo>
                      <a:pt x="2" y="70"/>
                    </a:lnTo>
                    <a:lnTo>
                      <a:pt x="1" y="69"/>
                    </a:lnTo>
                    <a:lnTo>
                      <a:pt x="0" y="69"/>
                    </a:lnTo>
                    <a:lnTo>
                      <a:pt x="1" y="44"/>
                    </a:lnTo>
                    <a:lnTo>
                      <a:pt x="5" y="22"/>
                    </a:lnTo>
                    <a:lnTo>
                      <a:pt x="36" y="12"/>
                    </a:lnTo>
                    <a:lnTo>
                      <a:pt x="64"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69"/>
              <p:cNvSpPr>
                <a:spLocks/>
              </p:cNvSpPr>
              <p:nvPr/>
            </p:nvSpPr>
            <p:spPr bwMode="auto">
              <a:xfrm>
                <a:off x="4751388" y="1230313"/>
                <a:ext cx="204788" cy="76200"/>
              </a:xfrm>
              <a:custGeom>
                <a:avLst/>
                <a:gdLst>
                  <a:gd name="T0" fmla="*/ 36 w 129"/>
                  <a:gd name="T1" fmla="*/ 1 h 48"/>
                  <a:gd name="T2" fmla="*/ 62 w 129"/>
                  <a:gd name="T3" fmla="*/ 0 h 48"/>
                  <a:gd name="T4" fmla="*/ 87 w 129"/>
                  <a:gd name="T5" fmla="*/ 3 h 48"/>
                  <a:gd name="T6" fmla="*/ 109 w 129"/>
                  <a:gd name="T7" fmla="*/ 8 h 48"/>
                  <a:gd name="T8" fmla="*/ 127 w 129"/>
                  <a:gd name="T9" fmla="*/ 16 h 48"/>
                  <a:gd name="T10" fmla="*/ 129 w 129"/>
                  <a:gd name="T11" fmla="*/ 17 h 48"/>
                  <a:gd name="T12" fmla="*/ 129 w 129"/>
                  <a:gd name="T13" fmla="*/ 20 h 48"/>
                  <a:gd name="T14" fmla="*/ 129 w 129"/>
                  <a:gd name="T15" fmla="*/ 21 h 48"/>
                  <a:gd name="T16" fmla="*/ 110 w 129"/>
                  <a:gd name="T17" fmla="*/ 33 h 48"/>
                  <a:gd name="T18" fmla="*/ 96 w 129"/>
                  <a:gd name="T19" fmla="*/ 47 h 48"/>
                  <a:gd name="T20" fmla="*/ 96 w 129"/>
                  <a:gd name="T21" fmla="*/ 48 h 48"/>
                  <a:gd name="T22" fmla="*/ 95 w 129"/>
                  <a:gd name="T23" fmla="*/ 47 h 48"/>
                  <a:gd name="T24" fmla="*/ 93 w 129"/>
                  <a:gd name="T25" fmla="*/ 47 h 48"/>
                  <a:gd name="T26" fmla="*/ 92 w 129"/>
                  <a:gd name="T27" fmla="*/ 46 h 48"/>
                  <a:gd name="T28" fmla="*/ 91 w 129"/>
                  <a:gd name="T29" fmla="*/ 44 h 48"/>
                  <a:gd name="T30" fmla="*/ 63 w 129"/>
                  <a:gd name="T31" fmla="*/ 31 h 48"/>
                  <a:gd name="T32" fmla="*/ 34 w 129"/>
                  <a:gd name="T33" fmla="*/ 21 h 48"/>
                  <a:gd name="T34" fmla="*/ 3 w 129"/>
                  <a:gd name="T35" fmla="*/ 12 h 48"/>
                  <a:gd name="T36" fmla="*/ 0 w 129"/>
                  <a:gd name="T37" fmla="*/ 12 h 48"/>
                  <a:gd name="T38" fmla="*/ 0 w 129"/>
                  <a:gd name="T39" fmla="*/ 10 h 48"/>
                  <a:gd name="T40" fmla="*/ 0 w 129"/>
                  <a:gd name="T41" fmla="*/ 9 h 48"/>
                  <a:gd name="T42" fmla="*/ 0 w 129"/>
                  <a:gd name="T43" fmla="*/ 8 h 48"/>
                  <a:gd name="T44" fmla="*/ 12 w 129"/>
                  <a:gd name="T45" fmla="*/ 4 h 48"/>
                  <a:gd name="T46" fmla="*/ 25 w 129"/>
                  <a:gd name="T47" fmla="*/ 3 h 48"/>
                  <a:gd name="T48" fmla="*/ 28 w 129"/>
                  <a:gd name="T49" fmla="*/ 3 h 48"/>
                  <a:gd name="T50" fmla="*/ 30 w 129"/>
                  <a:gd name="T51" fmla="*/ 1 h 48"/>
                  <a:gd name="T52" fmla="*/ 33 w 129"/>
                  <a:gd name="T53" fmla="*/ 1 h 48"/>
                  <a:gd name="T54" fmla="*/ 36 w 129"/>
                  <a:gd name="T55"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48">
                    <a:moveTo>
                      <a:pt x="36" y="1"/>
                    </a:moveTo>
                    <a:lnTo>
                      <a:pt x="62" y="0"/>
                    </a:lnTo>
                    <a:lnTo>
                      <a:pt x="87" y="3"/>
                    </a:lnTo>
                    <a:lnTo>
                      <a:pt x="109" y="8"/>
                    </a:lnTo>
                    <a:lnTo>
                      <a:pt x="127" y="16"/>
                    </a:lnTo>
                    <a:lnTo>
                      <a:pt x="129" y="17"/>
                    </a:lnTo>
                    <a:lnTo>
                      <a:pt x="129" y="20"/>
                    </a:lnTo>
                    <a:lnTo>
                      <a:pt x="129" y="21"/>
                    </a:lnTo>
                    <a:lnTo>
                      <a:pt x="110" y="33"/>
                    </a:lnTo>
                    <a:lnTo>
                      <a:pt x="96" y="47"/>
                    </a:lnTo>
                    <a:lnTo>
                      <a:pt x="96" y="48"/>
                    </a:lnTo>
                    <a:lnTo>
                      <a:pt x="95" y="47"/>
                    </a:lnTo>
                    <a:lnTo>
                      <a:pt x="93" y="47"/>
                    </a:lnTo>
                    <a:lnTo>
                      <a:pt x="92" y="46"/>
                    </a:lnTo>
                    <a:lnTo>
                      <a:pt x="91" y="44"/>
                    </a:lnTo>
                    <a:lnTo>
                      <a:pt x="63" y="31"/>
                    </a:lnTo>
                    <a:lnTo>
                      <a:pt x="34" y="21"/>
                    </a:lnTo>
                    <a:lnTo>
                      <a:pt x="3" y="12"/>
                    </a:lnTo>
                    <a:lnTo>
                      <a:pt x="0" y="12"/>
                    </a:lnTo>
                    <a:lnTo>
                      <a:pt x="0" y="10"/>
                    </a:lnTo>
                    <a:lnTo>
                      <a:pt x="0" y="9"/>
                    </a:lnTo>
                    <a:lnTo>
                      <a:pt x="0" y="8"/>
                    </a:lnTo>
                    <a:lnTo>
                      <a:pt x="12" y="4"/>
                    </a:lnTo>
                    <a:lnTo>
                      <a:pt x="25" y="3"/>
                    </a:lnTo>
                    <a:lnTo>
                      <a:pt x="28" y="3"/>
                    </a:lnTo>
                    <a:lnTo>
                      <a:pt x="30" y="1"/>
                    </a:lnTo>
                    <a:lnTo>
                      <a:pt x="33" y="1"/>
                    </a:lnTo>
                    <a:lnTo>
                      <a:pt x="36"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70"/>
              <p:cNvSpPr>
                <a:spLocks/>
              </p:cNvSpPr>
              <p:nvPr/>
            </p:nvSpPr>
            <p:spPr bwMode="auto">
              <a:xfrm>
                <a:off x="6716713" y="1589088"/>
                <a:ext cx="68263" cy="187325"/>
              </a:xfrm>
              <a:custGeom>
                <a:avLst/>
                <a:gdLst>
                  <a:gd name="T0" fmla="*/ 38 w 43"/>
                  <a:gd name="T1" fmla="*/ 0 h 118"/>
                  <a:gd name="T2" fmla="*/ 40 w 43"/>
                  <a:gd name="T3" fmla="*/ 0 h 118"/>
                  <a:gd name="T4" fmla="*/ 41 w 43"/>
                  <a:gd name="T5" fmla="*/ 0 h 118"/>
                  <a:gd name="T6" fmla="*/ 42 w 43"/>
                  <a:gd name="T7" fmla="*/ 3 h 118"/>
                  <a:gd name="T8" fmla="*/ 42 w 43"/>
                  <a:gd name="T9" fmla="*/ 4 h 118"/>
                  <a:gd name="T10" fmla="*/ 41 w 43"/>
                  <a:gd name="T11" fmla="*/ 4 h 118"/>
                  <a:gd name="T12" fmla="*/ 40 w 43"/>
                  <a:gd name="T13" fmla="*/ 6 h 118"/>
                  <a:gd name="T14" fmla="*/ 40 w 43"/>
                  <a:gd name="T15" fmla="*/ 8 h 118"/>
                  <a:gd name="T16" fmla="*/ 42 w 43"/>
                  <a:gd name="T17" fmla="*/ 14 h 118"/>
                  <a:gd name="T18" fmla="*/ 42 w 43"/>
                  <a:gd name="T19" fmla="*/ 19 h 118"/>
                  <a:gd name="T20" fmla="*/ 43 w 43"/>
                  <a:gd name="T21" fmla="*/ 24 h 118"/>
                  <a:gd name="T22" fmla="*/ 42 w 43"/>
                  <a:gd name="T23" fmla="*/ 50 h 118"/>
                  <a:gd name="T24" fmla="*/ 38 w 43"/>
                  <a:gd name="T25" fmla="*/ 72 h 118"/>
                  <a:gd name="T26" fmla="*/ 34 w 43"/>
                  <a:gd name="T27" fmla="*/ 93 h 118"/>
                  <a:gd name="T28" fmla="*/ 29 w 43"/>
                  <a:gd name="T29" fmla="*/ 113 h 118"/>
                  <a:gd name="T30" fmla="*/ 28 w 43"/>
                  <a:gd name="T31" fmla="*/ 116 h 118"/>
                  <a:gd name="T32" fmla="*/ 26 w 43"/>
                  <a:gd name="T33" fmla="*/ 117 h 118"/>
                  <a:gd name="T34" fmla="*/ 24 w 43"/>
                  <a:gd name="T35" fmla="*/ 118 h 118"/>
                  <a:gd name="T36" fmla="*/ 23 w 43"/>
                  <a:gd name="T37" fmla="*/ 118 h 118"/>
                  <a:gd name="T38" fmla="*/ 21 w 43"/>
                  <a:gd name="T39" fmla="*/ 118 h 118"/>
                  <a:gd name="T40" fmla="*/ 21 w 43"/>
                  <a:gd name="T41" fmla="*/ 117 h 118"/>
                  <a:gd name="T42" fmla="*/ 20 w 43"/>
                  <a:gd name="T43" fmla="*/ 114 h 118"/>
                  <a:gd name="T44" fmla="*/ 20 w 43"/>
                  <a:gd name="T45" fmla="*/ 113 h 118"/>
                  <a:gd name="T46" fmla="*/ 15 w 43"/>
                  <a:gd name="T47" fmla="*/ 82 h 118"/>
                  <a:gd name="T48" fmla="*/ 8 w 43"/>
                  <a:gd name="T49" fmla="*/ 54 h 118"/>
                  <a:gd name="T50" fmla="*/ 0 w 43"/>
                  <a:gd name="T51" fmla="*/ 25 h 118"/>
                  <a:gd name="T52" fmla="*/ 0 w 43"/>
                  <a:gd name="T53" fmla="*/ 24 h 118"/>
                  <a:gd name="T54" fmla="*/ 2 w 43"/>
                  <a:gd name="T55" fmla="*/ 23 h 118"/>
                  <a:gd name="T56" fmla="*/ 3 w 43"/>
                  <a:gd name="T57" fmla="*/ 21 h 118"/>
                  <a:gd name="T58" fmla="*/ 4 w 43"/>
                  <a:gd name="T59" fmla="*/ 20 h 118"/>
                  <a:gd name="T60" fmla="*/ 20 w 43"/>
                  <a:gd name="T61" fmla="*/ 14 h 118"/>
                  <a:gd name="T62" fmla="*/ 34 w 43"/>
                  <a:gd name="T63" fmla="*/ 4 h 118"/>
                  <a:gd name="T64" fmla="*/ 34 w 43"/>
                  <a:gd name="T65" fmla="*/ 3 h 118"/>
                  <a:gd name="T66" fmla="*/ 36 w 43"/>
                  <a:gd name="T67" fmla="*/ 2 h 118"/>
                  <a:gd name="T68" fmla="*/ 37 w 43"/>
                  <a:gd name="T69" fmla="*/ 2 h 118"/>
                  <a:gd name="T70" fmla="*/ 38 w 43"/>
                  <a:gd name="T71"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 h="118">
                    <a:moveTo>
                      <a:pt x="38" y="0"/>
                    </a:moveTo>
                    <a:lnTo>
                      <a:pt x="40" y="0"/>
                    </a:lnTo>
                    <a:lnTo>
                      <a:pt x="41" y="0"/>
                    </a:lnTo>
                    <a:lnTo>
                      <a:pt x="42" y="3"/>
                    </a:lnTo>
                    <a:lnTo>
                      <a:pt x="42" y="4"/>
                    </a:lnTo>
                    <a:lnTo>
                      <a:pt x="41" y="4"/>
                    </a:lnTo>
                    <a:lnTo>
                      <a:pt x="40" y="6"/>
                    </a:lnTo>
                    <a:lnTo>
                      <a:pt x="40" y="8"/>
                    </a:lnTo>
                    <a:lnTo>
                      <a:pt x="42" y="14"/>
                    </a:lnTo>
                    <a:lnTo>
                      <a:pt x="42" y="19"/>
                    </a:lnTo>
                    <a:lnTo>
                      <a:pt x="43" y="24"/>
                    </a:lnTo>
                    <a:lnTo>
                      <a:pt x="42" y="50"/>
                    </a:lnTo>
                    <a:lnTo>
                      <a:pt x="38" y="72"/>
                    </a:lnTo>
                    <a:lnTo>
                      <a:pt x="34" y="93"/>
                    </a:lnTo>
                    <a:lnTo>
                      <a:pt x="29" y="113"/>
                    </a:lnTo>
                    <a:lnTo>
                      <a:pt x="28" y="116"/>
                    </a:lnTo>
                    <a:lnTo>
                      <a:pt x="26" y="117"/>
                    </a:lnTo>
                    <a:lnTo>
                      <a:pt x="24" y="118"/>
                    </a:lnTo>
                    <a:lnTo>
                      <a:pt x="23" y="118"/>
                    </a:lnTo>
                    <a:lnTo>
                      <a:pt x="21" y="118"/>
                    </a:lnTo>
                    <a:lnTo>
                      <a:pt x="21" y="117"/>
                    </a:lnTo>
                    <a:lnTo>
                      <a:pt x="20" y="114"/>
                    </a:lnTo>
                    <a:lnTo>
                      <a:pt x="20" y="113"/>
                    </a:lnTo>
                    <a:lnTo>
                      <a:pt x="15" y="82"/>
                    </a:lnTo>
                    <a:lnTo>
                      <a:pt x="8" y="54"/>
                    </a:lnTo>
                    <a:lnTo>
                      <a:pt x="0" y="25"/>
                    </a:lnTo>
                    <a:lnTo>
                      <a:pt x="0" y="24"/>
                    </a:lnTo>
                    <a:lnTo>
                      <a:pt x="2" y="23"/>
                    </a:lnTo>
                    <a:lnTo>
                      <a:pt x="3" y="21"/>
                    </a:lnTo>
                    <a:lnTo>
                      <a:pt x="4" y="20"/>
                    </a:lnTo>
                    <a:lnTo>
                      <a:pt x="20" y="14"/>
                    </a:lnTo>
                    <a:lnTo>
                      <a:pt x="34" y="4"/>
                    </a:lnTo>
                    <a:lnTo>
                      <a:pt x="34" y="3"/>
                    </a:lnTo>
                    <a:lnTo>
                      <a:pt x="36" y="2"/>
                    </a:lnTo>
                    <a:lnTo>
                      <a:pt x="37" y="2"/>
                    </a:lnTo>
                    <a:lnTo>
                      <a:pt x="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71"/>
              <p:cNvSpPr>
                <a:spLocks/>
              </p:cNvSpPr>
              <p:nvPr/>
            </p:nvSpPr>
            <p:spPr bwMode="auto">
              <a:xfrm>
                <a:off x="5265738" y="990600"/>
                <a:ext cx="123825" cy="190500"/>
              </a:xfrm>
              <a:custGeom>
                <a:avLst/>
                <a:gdLst>
                  <a:gd name="T0" fmla="*/ 1 w 78"/>
                  <a:gd name="T1" fmla="*/ 0 h 120"/>
                  <a:gd name="T2" fmla="*/ 5 w 78"/>
                  <a:gd name="T3" fmla="*/ 0 h 120"/>
                  <a:gd name="T4" fmla="*/ 7 w 78"/>
                  <a:gd name="T5" fmla="*/ 2 h 120"/>
                  <a:gd name="T6" fmla="*/ 10 w 78"/>
                  <a:gd name="T7" fmla="*/ 3 h 120"/>
                  <a:gd name="T8" fmla="*/ 11 w 78"/>
                  <a:gd name="T9" fmla="*/ 4 h 120"/>
                  <a:gd name="T10" fmla="*/ 14 w 78"/>
                  <a:gd name="T11" fmla="*/ 7 h 120"/>
                  <a:gd name="T12" fmla="*/ 31 w 78"/>
                  <a:gd name="T13" fmla="*/ 27 h 120"/>
                  <a:gd name="T14" fmla="*/ 48 w 78"/>
                  <a:gd name="T15" fmla="*/ 48 h 120"/>
                  <a:gd name="T16" fmla="*/ 62 w 78"/>
                  <a:gd name="T17" fmla="*/ 71 h 120"/>
                  <a:gd name="T18" fmla="*/ 73 w 78"/>
                  <a:gd name="T19" fmla="*/ 97 h 120"/>
                  <a:gd name="T20" fmla="*/ 75 w 78"/>
                  <a:gd name="T21" fmla="*/ 108 h 120"/>
                  <a:gd name="T22" fmla="*/ 78 w 78"/>
                  <a:gd name="T23" fmla="*/ 117 h 120"/>
                  <a:gd name="T24" fmla="*/ 78 w 78"/>
                  <a:gd name="T25" fmla="*/ 118 h 120"/>
                  <a:gd name="T26" fmla="*/ 77 w 78"/>
                  <a:gd name="T27" fmla="*/ 120 h 120"/>
                  <a:gd name="T28" fmla="*/ 75 w 78"/>
                  <a:gd name="T29" fmla="*/ 120 h 120"/>
                  <a:gd name="T30" fmla="*/ 74 w 78"/>
                  <a:gd name="T31" fmla="*/ 120 h 120"/>
                  <a:gd name="T32" fmla="*/ 73 w 78"/>
                  <a:gd name="T33" fmla="*/ 120 h 120"/>
                  <a:gd name="T34" fmla="*/ 61 w 78"/>
                  <a:gd name="T35" fmla="*/ 118 h 120"/>
                  <a:gd name="T36" fmla="*/ 48 w 78"/>
                  <a:gd name="T37" fmla="*/ 117 h 120"/>
                  <a:gd name="T38" fmla="*/ 41 w 78"/>
                  <a:gd name="T39" fmla="*/ 89 h 120"/>
                  <a:gd name="T40" fmla="*/ 30 w 78"/>
                  <a:gd name="T41" fmla="*/ 65 h 120"/>
                  <a:gd name="T42" fmla="*/ 18 w 78"/>
                  <a:gd name="T43" fmla="*/ 40 h 120"/>
                  <a:gd name="T44" fmla="*/ 6 w 78"/>
                  <a:gd name="T45" fmla="*/ 16 h 120"/>
                  <a:gd name="T46" fmla="*/ 2 w 78"/>
                  <a:gd name="T47" fmla="*/ 10 h 120"/>
                  <a:gd name="T48" fmla="*/ 0 w 78"/>
                  <a:gd name="T49" fmla="*/ 2 h 120"/>
                  <a:gd name="T50" fmla="*/ 0 w 78"/>
                  <a:gd name="T51" fmla="*/ 2 h 120"/>
                  <a:gd name="T52" fmla="*/ 1 w 78"/>
                  <a:gd name="T53" fmla="*/ 0 h 120"/>
                  <a:gd name="T54" fmla="*/ 1 w 78"/>
                  <a:gd name="T5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120">
                    <a:moveTo>
                      <a:pt x="1" y="0"/>
                    </a:moveTo>
                    <a:lnTo>
                      <a:pt x="5" y="0"/>
                    </a:lnTo>
                    <a:lnTo>
                      <a:pt x="7" y="2"/>
                    </a:lnTo>
                    <a:lnTo>
                      <a:pt x="10" y="3"/>
                    </a:lnTo>
                    <a:lnTo>
                      <a:pt x="11" y="4"/>
                    </a:lnTo>
                    <a:lnTo>
                      <a:pt x="14" y="7"/>
                    </a:lnTo>
                    <a:lnTo>
                      <a:pt x="31" y="27"/>
                    </a:lnTo>
                    <a:lnTo>
                      <a:pt x="48" y="48"/>
                    </a:lnTo>
                    <a:lnTo>
                      <a:pt x="62" y="71"/>
                    </a:lnTo>
                    <a:lnTo>
                      <a:pt x="73" y="97"/>
                    </a:lnTo>
                    <a:lnTo>
                      <a:pt x="75" y="108"/>
                    </a:lnTo>
                    <a:lnTo>
                      <a:pt x="78" y="117"/>
                    </a:lnTo>
                    <a:lnTo>
                      <a:pt x="78" y="118"/>
                    </a:lnTo>
                    <a:lnTo>
                      <a:pt x="77" y="120"/>
                    </a:lnTo>
                    <a:lnTo>
                      <a:pt x="75" y="120"/>
                    </a:lnTo>
                    <a:lnTo>
                      <a:pt x="74" y="120"/>
                    </a:lnTo>
                    <a:lnTo>
                      <a:pt x="73" y="120"/>
                    </a:lnTo>
                    <a:lnTo>
                      <a:pt x="61" y="118"/>
                    </a:lnTo>
                    <a:lnTo>
                      <a:pt x="48" y="117"/>
                    </a:lnTo>
                    <a:lnTo>
                      <a:pt x="41" y="89"/>
                    </a:lnTo>
                    <a:lnTo>
                      <a:pt x="30" y="65"/>
                    </a:lnTo>
                    <a:lnTo>
                      <a:pt x="18" y="40"/>
                    </a:lnTo>
                    <a:lnTo>
                      <a:pt x="6" y="16"/>
                    </a:lnTo>
                    <a:lnTo>
                      <a:pt x="2" y="10"/>
                    </a:lnTo>
                    <a:lnTo>
                      <a:pt x="0" y="2"/>
                    </a:lnTo>
                    <a:lnTo>
                      <a:pt x="0" y="2"/>
                    </a:lnTo>
                    <a:lnTo>
                      <a:pt x="1" y="0"/>
                    </a:lnTo>
                    <a:lnTo>
                      <a:pt x="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72"/>
              <p:cNvSpPr>
                <a:spLocks/>
              </p:cNvSpPr>
              <p:nvPr/>
            </p:nvSpPr>
            <p:spPr bwMode="auto">
              <a:xfrm>
                <a:off x="5842001" y="1319213"/>
                <a:ext cx="107950" cy="133350"/>
              </a:xfrm>
              <a:custGeom>
                <a:avLst/>
                <a:gdLst>
                  <a:gd name="T0" fmla="*/ 68 w 68"/>
                  <a:gd name="T1" fmla="*/ 53 h 84"/>
                  <a:gd name="T2" fmla="*/ 68 w 68"/>
                  <a:gd name="T3" fmla="*/ 67 h 84"/>
                  <a:gd name="T4" fmla="*/ 64 w 68"/>
                  <a:gd name="T5" fmla="*/ 80 h 84"/>
                  <a:gd name="T6" fmla="*/ 64 w 68"/>
                  <a:gd name="T7" fmla="*/ 81 h 84"/>
                  <a:gd name="T8" fmla="*/ 62 w 68"/>
                  <a:gd name="T9" fmla="*/ 83 h 84"/>
                  <a:gd name="T10" fmla="*/ 59 w 68"/>
                  <a:gd name="T11" fmla="*/ 84 h 84"/>
                  <a:gd name="T12" fmla="*/ 51 w 68"/>
                  <a:gd name="T13" fmla="*/ 72 h 84"/>
                  <a:gd name="T14" fmla="*/ 40 w 68"/>
                  <a:gd name="T15" fmla="*/ 63 h 84"/>
                  <a:gd name="T16" fmla="*/ 24 w 68"/>
                  <a:gd name="T17" fmla="*/ 59 h 84"/>
                  <a:gd name="T18" fmla="*/ 7 w 68"/>
                  <a:gd name="T19" fmla="*/ 60 h 84"/>
                  <a:gd name="T20" fmla="*/ 4 w 68"/>
                  <a:gd name="T21" fmla="*/ 60 h 84"/>
                  <a:gd name="T22" fmla="*/ 2 w 68"/>
                  <a:gd name="T23" fmla="*/ 59 h 84"/>
                  <a:gd name="T24" fmla="*/ 0 w 68"/>
                  <a:gd name="T25" fmla="*/ 58 h 84"/>
                  <a:gd name="T26" fmla="*/ 10 w 68"/>
                  <a:gd name="T27" fmla="*/ 38 h 84"/>
                  <a:gd name="T28" fmla="*/ 20 w 68"/>
                  <a:gd name="T29" fmla="*/ 19 h 84"/>
                  <a:gd name="T30" fmla="*/ 33 w 68"/>
                  <a:gd name="T31" fmla="*/ 2 h 84"/>
                  <a:gd name="T32" fmla="*/ 34 w 68"/>
                  <a:gd name="T33" fmla="*/ 0 h 84"/>
                  <a:gd name="T34" fmla="*/ 36 w 68"/>
                  <a:gd name="T35" fmla="*/ 0 h 84"/>
                  <a:gd name="T36" fmla="*/ 38 w 68"/>
                  <a:gd name="T37" fmla="*/ 0 h 84"/>
                  <a:gd name="T38" fmla="*/ 40 w 68"/>
                  <a:gd name="T39" fmla="*/ 0 h 84"/>
                  <a:gd name="T40" fmla="*/ 40 w 68"/>
                  <a:gd name="T41" fmla="*/ 2 h 84"/>
                  <a:gd name="T42" fmla="*/ 44 w 68"/>
                  <a:gd name="T43" fmla="*/ 12 h 84"/>
                  <a:gd name="T44" fmla="*/ 49 w 68"/>
                  <a:gd name="T45" fmla="*/ 20 h 84"/>
                  <a:gd name="T46" fmla="*/ 54 w 68"/>
                  <a:gd name="T47" fmla="*/ 28 h 84"/>
                  <a:gd name="T48" fmla="*/ 67 w 68"/>
                  <a:gd name="T49" fmla="*/ 51 h 84"/>
                  <a:gd name="T50" fmla="*/ 67 w 68"/>
                  <a:gd name="T51" fmla="*/ 51 h 84"/>
                  <a:gd name="T52" fmla="*/ 68 w 68"/>
                  <a:gd name="T53" fmla="*/ 5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 h="84">
                    <a:moveTo>
                      <a:pt x="68" y="53"/>
                    </a:moveTo>
                    <a:lnTo>
                      <a:pt x="68" y="67"/>
                    </a:lnTo>
                    <a:lnTo>
                      <a:pt x="64" y="80"/>
                    </a:lnTo>
                    <a:lnTo>
                      <a:pt x="64" y="81"/>
                    </a:lnTo>
                    <a:lnTo>
                      <a:pt x="62" y="83"/>
                    </a:lnTo>
                    <a:lnTo>
                      <a:pt x="59" y="84"/>
                    </a:lnTo>
                    <a:lnTo>
                      <a:pt x="51" y="72"/>
                    </a:lnTo>
                    <a:lnTo>
                      <a:pt x="40" y="63"/>
                    </a:lnTo>
                    <a:lnTo>
                      <a:pt x="24" y="59"/>
                    </a:lnTo>
                    <a:lnTo>
                      <a:pt x="7" y="60"/>
                    </a:lnTo>
                    <a:lnTo>
                      <a:pt x="4" y="60"/>
                    </a:lnTo>
                    <a:lnTo>
                      <a:pt x="2" y="59"/>
                    </a:lnTo>
                    <a:lnTo>
                      <a:pt x="0" y="58"/>
                    </a:lnTo>
                    <a:lnTo>
                      <a:pt x="10" y="38"/>
                    </a:lnTo>
                    <a:lnTo>
                      <a:pt x="20" y="19"/>
                    </a:lnTo>
                    <a:lnTo>
                      <a:pt x="33" y="2"/>
                    </a:lnTo>
                    <a:lnTo>
                      <a:pt x="34" y="0"/>
                    </a:lnTo>
                    <a:lnTo>
                      <a:pt x="36" y="0"/>
                    </a:lnTo>
                    <a:lnTo>
                      <a:pt x="38" y="0"/>
                    </a:lnTo>
                    <a:lnTo>
                      <a:pt x="40" y="0"/>
                    </a:lnTo>
                    <a:lnTo>
                      <a:pt x="40" y="2"/>
                    </a:lnTo>
                    <a:lnTo>
                      <a:pt x="44" y="12"/>
                    </a:lnTo>
                    <a:lnTo>
                      <a:pt x="49" y="20"/>
                    </a:lnTo>
                    <a:lnTo>
                      <a:pt x="54" y="28"/>
                    </a:lnTo>
                    <a:lnTo>
                      <a:pt x="67" y="51"/>
                    </a:lnTo>
                    <a:lnTo>
                      <a:pt x="67" y="51"/>
                    </a:lnTo>
                    <a:lnTo>
                      <a:pt x="68" y="5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73"/>
              <p:cNvSpPr>
                <a:spLocks/>
              </p:cNvSpPr>
              <p:nvPr/>
            </p:nvSpPr>
            <p:spPr bwMode="auto">
              <a:xfrm>
                <a:off x="4629151" y="1458913"/>
                <a:ext cx="166688" cy="122238"/>
              </a:xfrm>
              <a:custGeom>
                <a:avLst/>
                <a:gdLst>
                  <a:gd name="T0" fmla="*/ 93 w 105"/>
                  <a:gd name="T1" fmla="*/ 1 h 77"/>
                  <a:gd name="T2" fmla="*/ 96 w 105"/>
                  <a:gd name="T3" fmla="*/ 1 h 77"/>
                  <a:gd name="T4" fmla="*/ 98 w 105"/>
                  <a:gd name="T5" fmla="*/ 0 h 77"/>
                  <a:gd name="T6" fmla="*/ 101 w 105"/>
                  <a:gd name="T7" fmla="*/ 1 h 77"/>
                  <a:gd name="T8" fmla="*/ 102 w 105"/>
                  <a:gd name="T9" fmla="*/ 1 h 77"/>
                  <a:gd name="T10" fmla="*/ 105 w 105"/>
                  <a:gd name="T11" fmla="*/ 3 h 77"/>
                  <a:gd name="T12" fmla="*/ 105 w 105"/>
                  <a:gd name="T13" fmla="*/ 4 h 77"/>
                  <a:gd name="T14" fmla="*/ 105 w 105"/>
                  <a:gd name="T15" fmla="*/ 7 h 77"/>
                  <a:gd name="T16" fmla="*/ 93 w 105"/>
                  <a:gd name="T17" fmla="*/ 29 h 77"/>
                  <a:gd name="T18" fmla="*/ 80 w 105"/>
                  <a:gd name="T19" fmla="*/ 52 h 77"/>
                  <a:gd name="T20" fmla="*/ 58 w 105"/>
                  <a:gd name="T21" fmla="*/ 54 h 77"/>
                  <a:gd name="T22" fmla="*/ 37 w 105"/>
                  <a:gd name="T23" fmla="*/ 59 h 77"/>
                  <a:gd name="T24" fmla="*/ 20 w 105"/>
                  <a:gd name="T25" fmla="*/ 68 h 77"/>
                  <a:gd name="T26" fmla="*/ 4 w 105"/>
                  <a:gd name="T27" fmla="*/ 77 h 77"/>
                  <a:gd name="T28" fmla="*/ 3 w 105"/>
                  <a:gd name="T29" fmla="*/ 76 h 77"/>
                  <a:gd name="T30" fmla="*/ 1 w 105"/>
                  <a:gd name="T31" fmla="*/ 75 h 77"/>
                  <a:gd name="T32" fmla="*/ 0 w 105"/>
                  <a:gd name="T33" fmla="*/ 73 h 77"/>
                  <a:gd name="T34" fmla="*/ 0 w 105"/>
                  <a:gd name="T35" fmla="*/ 72 h 77"/>
                  <a:gd name="T36" fmla="*/ 9 w 105"/>
                  <a:gd name="T37" fmla="*/ 59 h 77"/>
                  <a:gd name="T38" fmla="*/ 20 w 105"/>
                  <a:gd name="T39" fmla="*/ 48 h 77"/>
                  <a:gd name="T40" fmla="*/ 41 w 105"/>
                  <a:gd name="T41" fmla="*/ 31 h 77"/>
                  <a:gd name="T42" fmla="*/ 63 w 105"/>
                  <a:gd name="T43" fmla="*/ 17 h 77"/>
                  <a:gd name="T44" fmla="*/ 88 w 105"/>
                  <a:gd name="T45" fmla="*/ 4 h 77"/>
                  <a:gd name="T46" fmla="*/ 89 w 105"/>
                  <a:gd name="T47" fmla="*/ 3 h 77"/>
                  <a:gd name="T48" fmla="*/ 92 w 105"/>
                  <a:gd name="T49" fmla="*/ 3 h 77"/>
                  <a:gd name="T50" fmla="*/ 93 w 105"/>
                  <a:gd name="T51"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77">
                    <a:moveTo>
                      <a:pt x="93" y="1"/>
                    </a:moveTo>
                    <a:lnTo>
                      <a:pt x="96" y="1"/>
                    </a:lnTo>
                    <a:lnTo>
                      <a:pt x="98" y="0"/>
                    </a:lnTo>
                    <a:lnTo>
                      <a:pt x="101" y="1"/>
                    </a:lnTo>
                    <a:lnTo>
                      <a:pt x="102" y="1"/>
                    </a:lnTo>
                    <a:lnTo>
                      <a:pt x="105" y="3"/>
                    </a:lnTo>
                    <a:lnTo>
                      <a:pt x="105" y="4"/>
                    </a:lnTo>
                    <a:lnTo>
                      <a:pt x="105" y="7"/>
                    </a:lnTo>
                    <a:lnTo>
                      <a:pt x="93" y="29"/>
                    </a:lnTo>
                    <a:lnTo>
                      <a:pt x="80" y="52"/>
                    </a:lnTo>
                    <a:lnTo>
                      <a:pt x="58" y="54"/>
                    </a:lnTo>
                    <a:lnTo>
                      <a:pt x="37" y="59"/>
                    </a:lnTo>
                    <a:lnTo>
                      <a:pt x="20" y="68"/>
                    </a:lnTo>
                    <a:lnTo>
                      <a:pt x="4" y="77"/>
                    </a:lnTo>
                    <a:lnTo>
                      <a:pt x="3" y="76"/>
                    </a:lnTo>
                    <a:lnTo>
                      <a:pt x="1" y="75"/>
                    </a:lnTo>
                    <a:lnTo>
                      <a:pt x="0" y="73"/>
                    </a:lnTo>
                    <a:lnTo>
                      <a:pt x="0" y="72"/>
                    </a:lnTo>
                    <a:lnTo>
                      <a:pt x="9" y="59"/>
                    </a:lnTo>
                    <a:lnTo>
                      <a:pt x="20" y="48"/>
                    </a:lnTo>
                    <a:lnTo>
                      <a:pt x="41" y="31"/>
                    </a:lnTo>
                    <a:lnTo>
                      <a:pt x="63" y="17"/>
                    </a:lnTo>
                    <a:lnTo>
                      <a:pt x="88" y="4"/>
                    </a:lnTo>
                    <a:lnTo>
                      <a:pt x="89" y="3"/>
                    </a:lnTo>
                    <a:lnTo>
                      <a:pt x="92" y="3"/>
                    </a:lnTo>
                    <a:lnTo>
                      <a:pt x="93"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74"/>
              <p:cNvSpPr>
                <a:spLocks/>
              </p:cNvSpPr>
              <p:nvPr/>
            </p:nvSpPr>
            <p:spPr bwMode="auto">
              <a:xfrm>
                <a:off x="7038976" y="1203325"/>
                <a:ext cx="77788" cy="193675"/>
              </a:xfrm>
              <a:custGeom>
                <a:avLst/>
                <a:gdLst>
                  <a:gd name="T0" fmla="*/ 20 w 49"/>
                  <a:gd name="T1" fmla="*/ 0 h 122"/>
                  <a:gd name="T2" fmla="*/ 22 w 49"/>
                  <a:gd name="T3" fmla="*/ 0 h 122"/>
                  <a:gd name="T4" fmla="*/ 25 w 49"/>
                  <a:gd name="T5" fmla="*/ 1 h 122"/>
                  <a:gd name="T6" fmla="*/ 26 w 49"/>
                  <a:gd name="T7" fmla="*/ 4 h 122"/>
                  <a:gd name="T8" fmla="*/ 35 w 49"/>
                  <a:gd name="T9" fmla="*/ 29 h 122"/>
                  <a:gd name="T10" fmla="*/ 42 w 49"/>
                  <a:gd name="T11" fmla="*/ 56 h 122"/>
                  <a:gd name="T12" fmla="*/ 46 w 49"/>
                  <a:gd name="T13" fmla="*/ 86 h 122"/>
                  <a:gd name="T14" fmla="*/ 49 w 49"/>
                  <a:gd name="T15" fmla="*/ 118 h 122"/>
                  <a:gd name="T16" fmla="*/ 47 w 49"/>
                  <a:gd name="T17" fmla="*/ 120 h 122"/>
                  <a:gd name="T18" fmla="*/ 46 w 49"/>
                  <a:gd name="T19" fmla="*/ 122 h 122"/>
                  <a:gd name="T20" fmla="*/ 45 w 49"/>
                  <a:gd name="T21" fmla="*/ 122 h 122"/>
                  <a:gd name="T22" fmla="*/ 43 w 49"/>
                  <a:gd name="T23" fmla="*/ 120 h 122"/>
                  <a:gd name="T24" fmla="*/ 37 w 49"/>
                  <a:gd name="T25" fmla="*/ 110 h 122"/>
                  <a:gd name="T26" fmla="*/ 31 w 49"/>
                  <a:gd name="T27" fmla="*/ 98 h 122"/>
                  <a:gd name="T28" fmla="*/ 22 w 49"/>
                  <a:gd name="T29" fmla="*/ 82 h 122"/>
                  <a:gd name="T30" fmla="*/ 11 w 49"/>
                  <a:gd name="T31" fmla="*/ 68 h 122"/>
                  <a:gd name="T32" fmla="*/ 7 w 49"/>
                  <a:gd name="T33" fmla="*/ 64 h 122"/>
                  <a:gd name="T34" fmla="*/ 3 w 49"/>
                  <a:gd name="T35" fmla="*/ 60 h 122"/>
                  <a:gd name="T36" fmla="*/ 0 w 49"/>
                  <a:gd name="T37" fmla="*/ 54 h 122"/>
                  <a:gd name="T38" fmla="*/ 3 w 49"/>
                  <a:gd name="T39" fmla="*/ 44 h 122"/>
                  <a:gd name="T40" fmla="*/ 7 w 49"/>
                  <a:gd name="T41" fmla="*/ 37 h 122"/>
                  <a:gd name="T42" fmla="*/ 11 w 49"/>
                  <a:gd name="T43" fmla="*/ 29 h 122"/>
                  <a:gd name="T44" fmla="*/ 14 w 49"/>
                  <a:gd name="T45" fmla="*/ 21 h 122"/>
                  <a:gd name="T46" fmla="*/ 17 w 49"/>
                  <a:gd name="T47" fmla="*/ 12 h 122"/>
                  <a:gd name="T48" fmla="*/ 18 w 49"/>
                  <a:gd name="T49" fmla="*/ 1 h 122"/>
                  <a:gd name="T50" fmla="*/ 20 w 49"/>
                  <a:gd name="T51" fmla="*/ 0 h 122"/>
                  <a:gd name="T52" fmla="*/ 20 w 49"/>
                  <a:gd name="T5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122">
                    <a:moveTo>
                      <a:pt x="20" y="0"/>
                    </a:moveTo>
                    <a:lnTo>
                      <a:pt x="22" y="0"/>
                    </a:lnTo>
                    <a:lnTo>
                      <a:pt x="25" y="1"/>
                    </a:lnTo>
                    <a:lnTo>
                      <a:pt x="26" y="4"/>
                    </a:lnTo>
                    <a:lnTo>
                      <a:pt x="35" y="29"/>
                    </a:lnTo>
                    <a:lnTo>
                      <a:pt x="42" y="56"/>
                    </a:lnTo>
                    <a:lnTo>
                      <a:pt x="46" y="86"/>
                    </a:lnTo>
                    <a:lnTo>
                      <a:pt x="49" y="118"/>
                    </a:lnTo>
                    <a:lnTo>
                      <a:pt x="47" y="120"/>
                    </a:lnTo>
                    <a:lnTo>
                      <a:pt x="46" y="122"/>
                    </a:lnTo>
                    <a:lnTo>
                      <a:pt x="45" y="122"/>
                    </a:lnTo>
                    <a:lnTo>
                      <a:pt x="43" y="120"/>
                    </a:lnTo>
                    <a:lnTo>
                      <a:pt x="37" y="110"/>
                    </a:lnTo>
                    <a:lnTo>
                      <a:pt x="31" y="98"/>
                    </a:lnTo>
                    <a:lnTo>
                      <a:pt x="22" y="82"/>
                    </a:lnTo>
                    <a:lnTo>
                      <a:pt x="11" y="68"/>
                    </a:lnTo>
                    <a:lnTo>
                      <a:pt x="7" y="64"/>
                    </a:lnTo>
                    <a:lnTo>
                      <a:pt x="3" y="60"/>
                    </a:lnTo>
                    <a:lnTo>
                      <a:pt x="0" y="54"/>
                    </a:lnTo>
                    <a:lnTo>
                      <a:pt x="3" y="44"/>
                    </a:lnTo>
                    <a:lnTo>
                      <a:pt x="7" y="37"/>
                    </a:lnTo>
                    <a:lnTo>
                      <a:pt x="11" y="29"/>
                    </a:lnTo>
                    <a:lnTo>
                      <a:pt x="14" y="21"/>
                    </a:lnTo>
                    <a:lnTo>
                      <a:pt x="17" y="12"/>
                    </a:lnTo>
                    <a:lnTo>
                      <a:pt x="18" y="1"/>
                    </a:lnTo>
                    <a:lnTo>
                      <a:pt x="20" y="0"/>
                    </a:lnTo>
                    <a:lnTo>
                      <a:pt x="2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75"/>
              <p:cNvSpPr>
                <a:spLocks/>
              </p:cNvSpPr>
              <p:nvPr/>
            </p:nvSpPr>
            <p:spPr bwMode="auto">
              <a:xfrm>
                <a:off x="5100638" y="990600"/>
                <a:ext cx="122238" cy="192088"/>
              </a:xfrm>
              <a:custGeom>
                <a:avLst/>
                <a:gdLst>
                  <a:gd name="T0" fmla="*/ 4 w 77"/>
                  <a:gd name="T1" fmla="*/ 0 h 121"/>
                  <a:gd name="T2" fmla="*/ 15 w 77"/>
                  <a:gd name="T3" fmla="*/ 12 h 121"/>
                  <a:gd name="T4" fmla="*/ 25 w 77"/>
                  <a:gd name="T5" fmla="*/ 25 h 121"/>
                  <a:gd name="T6" fmla="*/ 53 w 77"/>
                  <a:gd name="T7" fmla="*/ 66 h 121"/>
                  <a:gd name="T8" fmla="*/ 77 w 77"/>
                  <a:gd name="T9" fmla="*/ 108 h 121"/>
                  <a:gd name="T10" fmla="*/ 77 w 77"/>
                  <a:gd name="T11" fmla="*/ 110 h 121"/>
                  <a:gd name="T12" fmla="*/ 75 w 77"/>
                  <a:gd name="T13" fmla="*/ 113 h 121"/>
                  <a:gd name="T14" fmla="*/ 72 w 77"/>
                  <a:gd name="T15" fmla="*/ 114 h 121"/>
                  <a:gd name="T16" fmla="*/ 68 w 77"/>
                  <a:gd name="T17" fmla="*/ 116 h 121"/>
                  <a:gd name="T18" fmla="*/ 64 w 77"/>
                  <a:gd name="T19" fmla="*/ 117 h 121"/>
                  <a:gd name="T20" fmla="*/ 60 w 77"/>
                  <a:gd name="T21" fmla="*/ 120 h 121"/>
                  <a:gd name="T22" fmla="*/ 58 w 77"/>
                  <a:gd name="T23" fmla="*/ 121 h 121"/>
                  <a:gd name="T24" fmla="*/ 54 w 77"/>
                  <a:gd name="T25" fmla="*/ 121 h 121"/>
                  <a:gd name="T26" fmla="*/ 49 w 77"/>
                  <a:gd name="T27" fmla="*/ 121 h 121"/>
                  <a:gd name="T28" fmla="*/ 25 w 77"/>
                  <a:gd name="T29" fmla="*/ 61 h 121"/>
                  <a:gd name="T30" fmla="*/ 0 w 77"/>
                  <a:gd name="T31" fmla="*/ 3 h 121"/>
                  <a:gd name="T32" fmla="*/ 0 w 77"/>
                  <a:gd name="T33" fmla="*/ 2 h 121"/>
                  <a:gd name="T34" fmla="*/ 2 w 77"/>
                  <a:gd name="T35" fmla="*/ 0 h 121"/>
                  <a:gd name="T36" fmla="*/ 4 w 77"/>
                  <a:gd name="T3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121">
                    <a:moveTo>
                      <a:pt x="4" y="0"/>
                    </a:moveTo>
                    <a:lnTo>
                      <a:pt x="15" y="12"/>
                    </a:lnTo>
                    <a:lnTo>
                      <a:pt x="25" y="25"/>
                    </a:lnTo>
                    <a:lnTo>
                      <a:pt x="53" y="66"/>
                    </a:lnTo>
                    <a:lnTo>
                      <a:pt x="77" y="108"/>
                    </a:lnTo>
                    <a:lnTo>
                      <a:pt x="77" y="110"/>
                    </a:lnTo>
                    <a:lnTo>
                      <a:pt x="75" y="113"/>
                    </a:lnTo>
                    <a:lnTo>
                      <a:pt x="72" y="114"/>
                    </a:lnTo>
                    <a:lnTo>
                      <a:pt x="68" y="116"/>
                    </a:lnTo>
                    <a:lnTo>
                      <a:pt x="64" y="117"/>
                    </a:lnTo>
                    <a:lnTo>
                      <a:pt x="60" y="120"/>
                    </a:lnTo>
                    <a:lnTo>
                      <a:pt x="58" y="121"/>
                    </a:lnTo>
                    <a:lnTo>
                      <a:pt x="54" y="121"/>
                    </a:lnTo>
                    <a:lnTo>
                      <a:pt x="49" y="121"/>
                    </a:lnTo>
                    <a:lnTo>
                      <a:pt x="25" y="61"/>
                    </a:lnTo>
                    <a:lnTo>
                      <a:pt x="0" y="3"/>
                    </a:lnTo>
                    <a:lnTo>
                      <a:pt x="0" y="2"/>
                    </a:lnTo>
                    <a:lnTo>
                      <a:pt x="2" y="0"/>
                    </a:lnTo>
                    <a:lnTo>
                      <a:pt x="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76"/>
              <p:cNvSpPr>
                <a:spLocks/>
              </p:cNvSpPr>
              <p:nvPr/>
            </p:nvSpPr>
            <p:spPr bwMode="auto">
              <a:xfrm>
                <a:off x="6851651" y="1466850"/>
                <a:ext cx="65088" cy="187325"/>
              </a:xfrm>
              <a:custGeom>
                <a:avLst/>
                <a:gdLst>
                  <a:gd name="T0" fmla="*/ 29 w 41"/>
                  <a:gd name="T1" fmla="*/ 3 h 118"/>
                  <a:gd name="T2" fmla="*/ 30 w 41"/>
                  <a:gd name="T3" fmla="*/ 0 h 118"/>
                  <a:gd name="T4" fmla="*/ 33 w 41"/>
                  <a:gd name="T5" fmla="*/ 0 h 118"/>
                  <a:gd name="T6" fmla="*/ 34 w 41"/>
                  <a:gd name="T7" fmla="*/ 2 h 118"/>
                  <a:gd name="T8" fmla="*/ 38 w 41"/>
                  <a:gd name="T9" fmla="*/ 16 h 118"/>
                  <a:gd name="T10" fmla="*/ 40 w 41"/>
                  <a:gd name="T11" fmla="*/ 32 h 118"/>
                  <a:gd name="T12" fmla="*/ 41 w 41"/>
                  <a:gd name="T13" fmla="*/ 49 h 118"/>
                  <a:gd name="T14" fmla="*/ 41 w 41"/>
                  <a:gd name="T15" fmla="*/ 66 h 118"/>
                  <a:gd name="T16" fmla="*/ 40 w 41"/>
                  <a:gd name="T17" fmla="*/ 81 h 118"/>
                  <a:gd name="T18" fmla="*/ 40 w 41"/>
                  <a:gd name="T19" fmla="*/ 97 h 118"/>
                  <a:gd name="T20" fmla="*/ 37 w 41"/>
                  <a:gd name="T21" fmla="*/ 113 h 118"/>
                  <a:gd name="T22" fmla="*/ 37 w 41"/>
                  <a:gd name="T23" fmla="*/ 114 h 118"/>
                  <a:gd name="T24" fmla="*/ 36 w 41"/>
                  <a:gd name="T25" fmla="*/ 115 h 118"/>
                  <a:gd name="T26" fmla="*/ 34 w 41"/>
                  <a:gd name="T27" fmla="*/ 117 h 118"/>
                  <a:gd name="T28" fmla="*/ 32 w 41"/>
                  <a:gd name="T29" fmla="*/ 118 h 118"/>
                  <a:gd name="T30" fmla="*/ 30 w 41"/>
                  <a:gd name="T31" fmla="*/ 118 h 118"/>
                  <a:gd name="T32" fmla="*/ 29 w 41"/>
                  <a:gd name="T33" fmla="*/ 117 h 118"/>
                  <a:gd name="T34" fmla="*/ 24 w 41"/>
                  <a:gd name="T35" fmla="*/ 100 h 118"/>
                  <a:gd name="T36" fmla="*/ 20 w 41"/>
                  <a:gd name="T37" fmla="*/ 80 h 118"/>
                  <a:gd name="T38" fmla="*/ 15 w 41"/>
                  <a:gd name="T39" fmla="*/ 63 h 118"/>
                  <a:gd name="T40" fmla="*/ 7 w 41"/>
                  <a:gd name="T41" fmla="*/ 53 h 118"/>
                  <a:gd name="T42" fmla="*/ 0 w 41"/>
                  <a:gd name="T43" fmla="*/ 42 h 118"/>
                  <a:gd name="T44" fmla="*/ 13 w 41"/>
                  <a:gd name="T45" fmla="*/ 21 h 118"/>
                  <a:gd name="T46" fmla="*/ 29 w 41"/>
                  <a:gd name="T47" fmla="*/ 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 h="118">
                    <a:moveTo>
                      <a:pt x="29" y="3"/>
                    </a:moveTo>
                    <a:lnTo>
                      <a:pt x="30" y="0"/>
                    </a:lnTo>
                    <a:lnTo>
                      <a:pt x="33" y="0"/>
                    </a:lnTo>
                    <a:lnTo>
                      <a:pt x="34" y="2"/>
                    </a:lnTo>
                    <a:lnTo>
                      <a:pt x="38" y="16"/>
                    </a:lnTo>
                    <a:lnTo>
                      <a:pt x="40" y="32"/>
                    </a:lnTo>
                    <a:lnTo>
                      <a:pt x="41" y="49"/>
                    </a:lnTo>
                    <a:lnTo>
                      <a:pt x="41" y="66"/>
                    </a:lnTo>
                    <a:lnTo>
                      <a:pt x="40" y="81"/>
                    </a:lnTo>
                    <a:lnTo>
                      <a:pt x="40" y="97"/>
                    </a:lnTo>
                    <a:lnTo>
                      <a:pt x="37" y="113"/>
                    </a:lnTo>
                    <a:lnTo>
                      <a:pt x="37" y="114"/>
                    </a:lnTo>
                    <a:lnTo>
                      <a:pt x="36" y="115"/>
                    </a:lnTo>
                    <a:lnTo>
                      <a:pt x="34" y="117"/>
                    </a:lnTo>
                    <a:lnTo>
                      <a:pt x="32" y="118"/>
                    </a:lnTo>
                    <a:lnTo>
                      <a:pt x="30" y="118"/>
                    </a:lnTo>
                    <a:lnTo>
                      <a:pt x="29" y="117"/>
                    </a:lnTo>
                    <a:lnTo>
                      <a:pt x="24" y="100"/>
                    </a:lnTo>
                    <a:lnTo>
                      <a:pt x="20" y="80"/>
                    </a:lnTo>
                    <a:lnTo>
                      <a:pt x="15" y="63"/>
                    </a:lnTo>
                    <a:lnTo>
                      <a:pt x="7" y="53"/>
                    </a:lnTo>
                    <a:lnTo>
                      <a:pt x="0" y="42"/>
                    </a:lnTo>
                    <a:lnTo>
                      <a:pt x="13" y="21"/>
                    </a:lnTo>
                    <a:lnTo>
                      <a:pt x="29"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77"/>
              <p:cNvSpPr>
                <a:spLocks/>
              </p:cNvSpPr>
              <p:nvPr/>
            </p:nvSpPr>
            <p:spPr bwMode="auto">
              <a:xfrm>
                <a:off x="6915151" y="1392238"/>
                <a:ext cx="63500" cy="188913"/>
              </a:xfrm>
              <a:custGeom>
                <a:avLst/>
                <a:gdLst>
                  <a:gd name="T0" fmla="*/ 28 w 40"/>
                  <a:gd name="T1" fmla="*/ 1 h 119"/>
                  <a:gd name="T2" fmla="*/ 31 w 40"/>
                  <a:gd name="T3" fmla="*/ 0 h 119"/>
                  <a:gd name="T4" fmla="*/ 32 w 40"/>
                  <a:gd name="T5" fmla="*/ 1 h 119"/>
                  <a:gd name="T6" fmla="*/ 32 w 40"/>
                  <a:gd name="T7" fmla="*/ 3 h 119"/>
                  <a:gd name="T8" fmla="*/ 36 w 40"/>
                  <a:gd name="T9" fmla="*/ 20 h 119"/>
                  <a:gd name="T10" fmla="*/ 40 w 40"/>
                  <a:gd name="T11" fmla="*/ 39 h 119"/>
                  <a:gd name="T12" fmla="*/ 40 w 40"/>
                  <a:gd name="T13" fmla="*/ 79 h 119"/>
                  <a:gd name="T14" fmla="*/ 38 w 40"/>
                  <a:gd name="T15" fmla="*/ 115 h 119"/>
                  <a:gd name="T16" fmla="*/ 36 w 40"/>
                  <a:gd name="T17" fmla="*/ 117 h 119"/>
                  <a:gd name="T18" fmla="*/ 36 w 40"/>
                  <a:gd name="T19" fmla="*/ 118 h 119"/>
                  <a:gd name="T20" fmla="*/ 35 w 40"/>
                  <a:gd name="T21" fmla="*/ 119 h 119"/>
                  <a:gd name="T22" fmla="*/ 34 w 40"/>
                  <a:gd name="T23" fmla="*/ 119 h 119"/>
                  <a:gd name="T24" fmla="*/ 32 w 40"/>
                  <a:gd name="T25" fmla="*/ 118 h 119"/>
                  <a:gd name="T26" fmla="*/ 21 w 40"/>
                  <a:gd name="T27" fmla="*/ 90 h 119"/>
                  <a:gd name="T28" fmla="*/ 10 w 40"/>
                  <a:gd name="T29" fmla="*/ 63 h 119"/>
                  <a:gd name="T30" fmla="*/ 7 w 40"/>
                  <a:gd name="T31" fmla="*/ 58 h 119"/>
                  <a:gd name="T32" fmla="*/ 5 w 40"/>
                  <a:gd name="T33" fmla="*/ 54 h 119"/>
                  <a:gd name="T34" fmla="*/ 1 w 40"/>
                  <a:gd name="T35" fmla="*/ 49 h 119"/>
                  <a:gd name="T36" fmla="*/ 0 w 40"/>
                  <a:gd name="T37" fmla="*/ 46 h 119"/>
                  <a:gd name="T38" fmla="*/ 0 w 40"/>
                  <a:gd name="T39" fmla="*/ 42 h 119"/>
                  <a:gd name="T40" fmla="*/ 1 w 40"/>
                  <a:gd name="T41" fmla="*/ 39 h 119"/>
                  <a:gd name="T42" fmla="*/ 4 w 40"/>
                  <a:gd name="T43" fmla="*/ 38 h 119"/>
                  <a:gd name="T44" fmla="*/ 17 w 40"/>
                  <a:gd name="T45" fmla="*/ 22 h 119"/>
                  <a:gd name="T46" fmla="*/ 28 w 40"/>
                  <a:gd name="T47" fmla="*/ 4 h 119"/>
                  <a:gd name="T48" fmla="*/ 28 w 40"/>
                  <a:gd name="T49" fmla="*/ 4 h 119"/>
                  <a:gd name="T50" fmla="*/ 28 w 40"/>
                  <a:gd name="T51" fmla="*/ 3 h 119"/>
                  <a:gd name="T52" fmla="*/ 28 w 40"/>
                  <a:gd name="T53" fmla="*/ 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 h="119">
                    <a:moveTo>
                      <a:pt x="28" y="1"/>
                    </a:moveTo>
                    <a:lnTo>
                      <a:pt x="31" y="0"/>
                    </a:lnTo>
                    <a:lnTo>
                      <a:pt x="32" y="1"/>
                    </a:lnTo>
                    <a:lnTo>
                      <a:pt x="32" y="3"/>
                    </a:lnTo>
                    <a:lnTo>
                      <a:pt x="36" y="20"/>
                    </a:lnTo>
                    <a:lnTo>
                      <a:pt x="40" y="39"/>
                    </a:lnTo>
                    <a:lnTo>
                      <a:pt x="40" y="79"/>
                    </a:lnTo>
                    <a:lnTo>
                      <a:pt x="38" y="115"/>
                    </a:lnTo>
                    <a:lnTo>
                      <a:pt x="36" y="117"/>
                    </a:lnTo>
                    <a:lnTo>
                      <a:pt x="36" y="118"/>
                    </a:lnTo>
                    <a:lnTo>
                      <a:pt x="35" y="119"/>
                    </a:lnTo>
                    <a:lnTo>
                      <a:pt x="34" y="119"/>
                    </a:lnTo>
                    <a:lnTo>
                      <a:pt x="32" y="118"/>
                    </a:lnTo>
                    <a:lnTo>
                      <a:pt x="21" y="90"/>
                    </a:lnTo>
                    <a:lnTo>
                      <a:pt x="10" y="63"/>
                    </a:lnTo>
                    <a:lnTo>
                      <a:pt x="7" y="58"/>
                    </a:lnTo>
                    <a:lnTo>
                      <a:pt x="5" y="54"/>
                    </a:lnTo>
                    <a:lnTo>
                      <a:pt x="1" y="49"/>
                    </a:lnTo>
                    <a:lnTo>
                      <a:pt x="0" y="46"/>
                    </a:lnTo>
                    <a:lnTo>
                      <a:pt x="0" y="42"/>
                    </a:lnTo>
                    <a:lnTo>
                      <a:pt x="1" y="39"/>
                    </a:lnTo>
                    <a:lnTo>
                      <a:pt x="4" y="38"/>
                    </a:lnTo>
                    <a:lnTo>
                      <a:pt x="17" y="22"/>
                    </a:lnTo>
                    <a:lnTo>
                      <a:pt x="28" y="4"/>
                    </a:lnTo>
                    <a:lnTo>
                      <a:pt x="28" y="4"/>
                    </a:lnTo>
                    <a:lnTo>
                      <a:pt x="28" y="3"/>
                    </a:lnTo>
                    <a:lnTo>
                      <a:pt x="28"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78"/>
              <p:cNvSpPr>
                <a:spLocks/>
              </p:cNvSpPr>
              <p:nvPr/>
            </p:nvSpPr>
            <p:spPr bwMode="auto">
              <a:xfrm>
                <a:off x="5354638" y="1012825"/>
                <a:ext cx="112713" cy="188913"/>
              </a:xfrm>
              <a:custGeom>
                <a:avLst/>
                <a:gdLst>
                  <a:gd name="T0" fmla="*/ 2 w 71"/>
                  <a:gd name="T1" fmla="*/ 0 h 119"/>
                  <a:gd name="T2" fmla="*/ 8 w 71"/>
                  <a:gd name="T3" fmla="*/ 2 h 119"/>
                  <a:gd name="T4" fmla="*/ 13 w 71"/>
                  <a:gd name="T5" fmla="*/ 6 h 119"/>
                  <a:gd name="T6" fmla="*/ 17 w 71"/>
                  <a:gd name="T7" fmla="*/ 10 h 119"/>
                  <a:gd name="T8" fmla="*/ 21 w 71"/>
                  <a:gd name="T9" fmla="*/ 15 h 119"/>
                  <a:gd name="T10" fmla="*/ 40 w 71"/>
                  <a:gd name="T11" fmla="*/ 44 h 119"/>
                  <a:gd name="T12" fmla="*/ 57 w 71"/>
                  <a:gd name="T13" fmla="*/ 74 h 119"/>
                  <a:gd name="T14" fmla="*/ 65 w 71"/>
                  <a:gd name="T15" fmla="*/ 92 h 119"/>
                  <a:gd name="T16" fmla="*/ 71 w 71"/>
                  <a:gd name="T17" fmla="*/ 115 h 119"/>
                  <a:gd name="T18" fmla="*/ 71 w 71"/>
                  <a:gd name="T19" fmla="*/ 116 h 119"/>
                  <a:gd name="T20" fmla="*/ 69 w 71"/>
                  <a:gd name="T21" fmla="*/ 117 h 119"/>
                  <a:gd name="T22" fmla="*/ 68 w 71"/>
                  <a:gd name="T23" fmla="*/ 117 h 119"/>
                  <a:gd name="T24" fmla="*/ 67 w 71"/>
                  <a:gd name="T25" fmla="*/ 119 h 119"/>
                  <a:gd name="T26" fmla="*/ 64 w 71"/>
                  <a:gd name="T27" fmla="*/ 119 h 119"/>
                  <a:gd name="T28" fmla="*/ 63 w 71"/>
                  <a:gd name="T29" fmla="*/ 117 h 119"/>
                  <a:gd name="T30" fmla="*/ 60 w 71"/>
                  <a:gd name="T31" fmla="*/ 116 h 119"/>
                  <a:gd name="T32" fmla="*/ 57 w 71"/>
                  <a:gd name="T33" fmla="*/ 115 h 119"/>
                  <a:gd name="T34" fmla="*/ 53 w 71"/>
                  <a:gd name="T35" fmla="*/ 112 h 119"/>
                  <a:gd name="T36" fmla="*/ 50 w 71"/>
                  <a:gd name="T37" fmla="*/ 111 h 119"/>
                  <a:gd name="T38" fmla="*/ 46 w 71"/>
                  <a:gd name="T39" fmla="*/ 109 h 119"/>
                  <a:gd name="T40" fmla="*/ 42 w 71"/>
                  <a:gd name="T41" fmla="*/ 108 h 119"/>
                  <a:gd name="T42" fmla="*/ 40 w 71"/>
                  <a:gd name="T43" fmla="*/ 108 h 119"/>
                  <a:gd name="T44" fmla="*/ 39 w 71"/>
                  <a:gd name="T45" fmla="*/ 107 h 119"/>
                  <a:gd name="T46" fmla="*/ 39 w 71"/>
                  <a:gd name="T47" fmla="*/ 104 h 119"/>
                  <a:gd name="T48" fmla="*/ 39 w 71"/>
                  <a:gd name="T49" fmla="*/ 103 h 119"/>
                  <a:gd name="T50" fmla="*/ 29 w 71"/>
                  <a:gd name="T51" fmla="*/ 68 h 119"/>
                  <a:gd name="T52" fmla="*/ 16 w 71"/>
                  <a:gd name="T53" fmla="*/ 35 h 119"/>
                  <a:gd name="T54" fmla="*/ 0 w 71"/>
                  <a:gd name="T55" fmla="*/ 3 h 119"/>
                  <a:gd name="T56" fmla="*/ 1 w 71"/>
                  <a:gd name="T57" fmla="*/ 2 h 119"/>
                  <a:gd name="T58" fmla="*/ 1 w 71"/>
                  <a:gd name="T59" fmla="*/ 1 h 119"/>
                  <a:gd name="T60" fmla="*/ 2 w 71"/>
                  <a:gd name="T61" fmla="*/ 0 h 119"/>
                  <a:gd name="T62" fmla="*/ 2 w 71"/>
                  <a:gd name="T6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119">
                    <a:moveTo>
                      <a:pt x="2" y="0"/>
                    </a:moveTo>
                    <a:lnTo>
                      <a:pt x="8" y="2"/>
                    </a:lnTo>
                    <a:lnTo>
                      <a:pt x="13" y="6"/>
                    </a:lnTo>
                    <a:lnTo>
                      <a:pt x="17" y="10"/>
                    </a:lnTo>
                    <a:lnTo>
                      <a:pt x="21" y="15"/>
                    </a:lnTo>
                    <a:lnTo>
                      <a:pt x="40" y="44"/>
                    </a:lnTo>
                    <a:lnTo>
                      <a:pt x="57" y="74"/>
                    </a:lnTo>
                    <a:lnTo>
                      <a:pt x="65" y="92"/>
                    </a:lnTo>
                    <a:lnTo>
                      <a:pt x="71" y="115"/>
                    </a:lnTo>
                    <a:lnTo>
                      <a:pt x="71" y="116"/>
                    </a:lnTo>
                    <a:lnTo>
                      <a:pt x="69" y="117"/>
                    </a:lnTo>
                    <a:lnTo>
                      <a:pt x="68" y="117"/>
                    </a:lnTo>
                    <a:lnTo>
                      <a:pt x="67" y="119"/>
                    </a:lnTo>
                    <a:lnTo>
                      <a:pt x="64" y="119"/>
                    </a:lnTo>
                    <a:lnTo>
                      <a:pt x="63" y="117"/>
                    </a:lnTo>
                    <a:lnTo>
                      <a:pt x="60" y="116"/>
                    </a:lnTo>
                    <a:lnTo>
                      <a:pt x="57" y="115"/>
                    </a:lnTo>
                    <a:lnTo>
                      <a:pt x="53" y="112"/>
                    </a:lnTo>
                    <a:lnTo>
                      <a:pt x="50" y="111"/>
                    </a:lnTo>
                    <a:lnTo>
                      <a:pt x="46" y="109"/>
                    </a:lnTo>
                    <a:lnTo>
                      <a:pt x="42" y="108"/>
                    </a:lnTo>
                    <a:lnTo>
                      <a:pt x="40" y="108"/>
                    </a:lnTo>
                    <a:lnTo>
                      <a:pt x="39" y="107"/>
                    </a:lnTo>
                    <a:lnTo>
                      <a:pt x="39" y="104"/>
                    </a:lnTo>
                    <a:lnTo>
                      <a:pt x="39" y="103"/>
                    </a:lnTo>
                    <a:lnTo>
                      <a:pt x="29" y="68"/>
                    </a:lnTo>
                    <a:lnTo>
                      <a:pt x="16" y="35"/>
                    </a:lnTo>
                    <a:lnTo>
                      <a:pt x="0" y="3"/>
                    </a:lnTo>
                    <a:lnTo>
                      <a:pt x="1" y="2"/>
                    </a:lnTo>
                    <a:lnTo>
                      <a:pt x="1" y="1"/>
                    </a:lnTo>
                    <a:lnTo>
                      <a:pt x="2" y="0"/>
                    </a:lnTo>
                    <a:lnTo>
                      <a:pt x="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79"/>
              <p:cNvSpPr>
                <a:spLocks/>
              </p:cNvSpPr>
              <p:nvPr/>
            </p:nvSpPr>
            <p:spPr bwMode="auto">
              <a:xfrm>
                <a:off x="7077076" y="1087438"/>
                <a:ext cx="76200" cy="182563"/>
              </a:xfrm>
              <a:custGeom>
                <a:avLst/>
                <a:gdLst>
                  <a:gd name="T0" fmla="*/ 15 w 48"/>
                  <a:gd name="T1" fmla="*/ 1 h 115"/>
                  <a:gd name="T2" fmla="*/ 17 w 48"/>
                  <a:gd name="T3" fmla="*/ 0 h 115"/>
                  <a:gd name="T4" fmla="*/ 18 w 48"/>
                  <a:gd name="T5" fmla="*/ 0 h 115"/>
                  <a:gd name="T6" fmla="*/ 19 w 48"/>
                  <a:gd name="T7" fmla="*/ 0 h 115"/>
                  <a:gd name="T8" fmla="*/ 21 w 48"/>
                  <a:gd name="T9" fmla="*/ 1 h 115"/>
                  <a:gd name="T10" fmla="*/ 22 w 48"/>
                  <a:gd name="T11" fmla="*/ 4 h 115"/>
                  <a:gd name="T12" fmla="*/ 22 w 48"/>
                  <a:gd name="T13" fmla="*/ 6 h 115"/>
                  <a:gd name="T14" fmla="*/ 23 w 48"/>
                  <a:gd name="T15" fmla="*/ 9 h 115"/>
                  <a:gd name="T16" fmla="*/ 32 w 48"/>
                  <a:gd name="T17" fmla="*/ 31 h 115"/>
                  <a:gd name="T18" fmla="*/ 40 w 48"/>
                  <a:gd name="T19" fmla="*/ 55 h 115"/>
                  <a:gd name="T20" fmla="*/ 45 w 48"/>
                  <a:gd name="T21" fmla="*/ 81 h 115"/>
                  <a:gd name="T22" fmla="*/ 48 w 48"/>
                  <a:gd name="T23" fmla="*/ 111 h 115"/>
                  <a:gd name="T24" fmla="*/ 48 w 48"/>
                  <a:gd name="T25" fmla="*/ 112 h 115"/>
                  <a:gd name="T26" fmla="*/ 47 w 48"/>
                  <a:gd name="T27" fmla="*/ 114 h 115"/>
                  <a:gd name="T28" fmla="*/ 47 w 48"/>
                  <a:gd name="T29" fmla="*/ 114 h 115"/>
                  <a:gd name="T30" fmla="*/ 45 w 48"/>
                  <a:gd name="T31" fmla="*/ 115 h 115"/>
                  <a:gd name="T32" fmla="*/ 44 w 48"/>
                  <a:gd name="T33" fmla="*/ 114 h 115"/>
                  <a:gd name="T34" fmla="*/ 40 w 48"/>
                  <a:gd name="T35" fmla="*/ 108 h 115"/>
                  <a:gd name="T36" fmla="*/ 36 w 48"/>
                  <a:gd name="T37" fmla="*/ 103 h 115"/>
                  <a:gd name="T38" fmla="*/ 34 w 48"/>
                  <a:gd name="T39" fmla="*/ 95 h 115"/>
                  <a:gd name="T40" fmla="*/ 26 w 48"/>
                  <a:gd name="T41" fmla="*/ 82 h 115"/>
                  <a:gd name="T42" fmla="*/ 17 w 48"/>
                  <a:gd name="T43" fmla="*/ 70 h 115"/>
                  <a:gd name="T44" fmla="*/ 6 w 48"/>
                  <a:gd name="T45" fmla="*/ 61 h 115"/>
                  <a:gd name="T46" fmla="*/ 4 w 48"/>
                  <a:gd name="T47" fmla="*/ 59 h 115"/>
                  <a:gd name="T48" fmla="*/ 2 w 48"/>
                  <a:gd name="T49" fmla="*/ 57 h 115"/>
                  <a:gd name="T50" fmla="*/ 1 w 48"/>
                  <a:gd name="T51" fmla="*/ 55 h 115"/>
                  <a:gd name="T52" fmla="*/ 0 w 48"/>
                  <a:gd name="T53" fmla="*/ 53 h 115"/>
                  <a:gd name="T54" fmla="*/ 0 w 48"/>
                  <a:gd name="T55" fmla="*/ 51 h 115"/>
                  <a:gd name="T56" fmla="*/ 9 w 48"/>
                  <a:gd name="T57" fmla="*/ 27 h 115"/>
                  <a:gd name="T58" fmla="*/ 15 w 48"/>
                  <a:gd name="T59" fmla="*/ 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115">
                    <a:moveTo>
                      <a:pt x="15" y="1"/>
                    </a:moveTo>
                    <a:lnTo>
                      <a:pt x="17" y="0"/>
                    </a:lnTo>
                    <a:lnTo>
                      <a:pt x="18" y="0"/>
                    </a:lnTo>
                    <a:lnTo>
                      <a:pt x="19" y="0"/>
                    </a:lnTo>
                    <a:lnTo>
                      <a:pt x="21" y="1"/>
                    </a:lnTo>
                    <a:lnTo>
                      <a:pt x="22" y="4"/>
                    </a:lnTo>
                    <a:lnTo>
                      <a:pt x="22" y="6"/>
                    </a:lnTo>
                    <a:lnTo>
                      <a:pt x="23" y="9"/>
                    </a:lnTo>
                    <a:lnTo>
                      <a:pt x="32" y="31"/>
                    </a:lnTo>
                    <a:lnTo>
                      <a:pt x="40" y="55"/>
                    </a:lnTo>
                    <a:lnTo>
                      <a:pt x="45" y="81"/>
                    </a:lnTo>
                    <a:lnTo>
                      <a:pt x="48" y="111"/>
                    </a:lnTo>
                    <a:lnTo>
                      <a:pt x="48" y="112"/>
                    </a:lnTo>
                    <a:lnTo>
                      <a:pt x="47" y="114"/>
                    </a:lnTo>
                    <a:lnTo>
                      <a:pt x="47" y="114"/>
                    </a:lnTo>
                    <a:lnTo>
                      <a:pt x="45" y="115"/>
                    </a:lnTo>
                    <a:lnTo>
                      <a:pt x="44" y="114"/>
                    </a:lnTo>
                    <a:lnTo>
                      <a:pt x="40" y="108"/>
                    </a:lnTo>
                    <a:lnTo>
                      <a:pt x="36" y="103"/>
                    </a:lnTo>
                    <a:lnTo>
                      <a:pt x="34" y="95"/>
                    </a:lnTo>
                    <a:lnTo>
                      <a:pt x="26" y="82"/>
                    </a:lnTo>
                    <a:lnTo>
                      <a:pt x="17" y="70"/>
                    </a:lnTo>
                    <a:lnTo>
                      <a:pt x="6" y="61"/>
                    </a:lnTo>
                    <a:lnTo>
                      <a:pt x="4" y="59"/>
                    </a:lnTo>
                    <a:lnTo>
                      <a:pt x="2" y="57"/>
                    </a:lnTo>
                    <a:lnTo>
                      <a:pt x="1" y="55"/>
                    </a:lnTo>
                    <a:lnTo>
                      <a:pt x="0" y="53"/>
                    </a:lnTo>
                    <a:lnTo>
                      <a:pt x="0" y="51"/>
                    </a:lnTo>
                    <a:lnTo>
                      <a:pt x="9" y="27"/>
                    </a:lnTo>
                    <a:lnTo>
                      <a:pt x="15"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80"/>
              <p:cNvSpPr>
                <a:spLocks/>
              </p:cNvSpPr>
              <p:nvPr/>
            </p:nvSpPr>
            <p:spPr bwMode="auto">
              <a:xfrm>
                <a:off x="7105651" y="828675"/>
                <a:ext cx="114300" cy="165100"/>
              </a:xfrm>
              <a:custGeom>
                <a:avLst/>
                <a:gdLst>
                  <a:gd name="T0" fmla="*/ 3 w 72"/>
                  <a:gd name="T1" fmla="*/ 0 h 104"/>
                  <a:gd name="T2" fmla="*/ 18 w 72"/>
                  <a:gd name="T3" fmla="*/ 13 h 104"/>
                  <a:gd name="T4" fmla="*/ 31 w 72"/>
                  <a:gd name="T5" fmla="*/ 29 h 104"/>
                  <a:gd name="T6" fmla="*/ 43 w 72"/>
                  <a:gd name="T7" fmla="*/ 47 h 104"/>
                  <a:gd name="T8" fmla="*/ 54 w 72"/>
                  <a:gd name="T9" fmla="*/ 66 h 104"/>
                  <a:gd name="T10" fmla="*/ 72 w 72"/>
                  <a:gd name="T11" fmla="*/ 99 h 104"/>
                  <a:gd name="T12" fmla="*/ 72 w 72"/>
                  <a:gd name="T13" fmla="*/ 100 h 104"/>
                  <a:gd name="T14" fmla="*/ 71 w 72"/>
                  <a:gd name="T15" fmla="*/ 102 h 104"/>
                  <a:gd name="T16" fmla="*/ 69 w 72"/>
                  <a:gd name="T17" fmla="*/ 104 h 104"/>
                  <a:gd name="T18" fmla="*/ 65 w 72"/>
                  <a:gd name="T19" fmla="*/ 101 h 104"/>
                  <a:gd name="T20" fmla="*/ 60 w 72"/>
                  <a:gd name="T21" fmla="*/ 99 h 104"/>
                  <a:gd name="T22" fmla="*/ 56 w 72"/>
                  <a:gd name="T23" fmla="*/ 95 h 104"/>
                  <a:gd name="T24" fmla="*/ 20 w 72"/>
                  <a:gd name="T25" fmla="*/ 66 h 104"/>
                  <a:gd name="T26" fmla="*/ 16 w 72"/>
                  <a:gd name="T27" fmla="*/ 64 h 104"/>
                  <a:gd name="T28" fmla="*/ 13 w 72"/>
                  <a:gd name="T29" fmla="*/ 63 h 104"/>
                  <a:gd name="T30" fmla="*/ 9 w 72"/>
                  <a:gd name="T31" fmla="*/ 61 h 104"/>
                  <a:gd name="T32" fmla="*/ 8 w 72"/>
                  <a:gd name="T33" fmla="*/ 58 h 104"/>
                  <a:gd name="T34" fmla="*/ 7 w 72"/>
                  <a:gd name="T35" fmla="*/ 54 h 104"/>
                  <a:gd name="T36" fmla="*/ 5 w 72"/>
                  <a:gd name="T37" fmla="*/ 29 h 104"/>
                  <a:gd name="T38" fmla="*/ 0 w 72"/>
                  <a:gd name="T39" fmla="*/ 8 h 104"/>
                  <a:gd name="T40" fmla="*/ 0 w 72"/>
                  <a:gd name="T41" fmla="*/ 6 h 104"/>
                  <a:gd name="T42" fmla="*/ 0 w 72"/>
                  <a:gd name="T43" fmla="*/ 4 h 104"/>
                  <a:gd name="T44" fmla="*/ 0 w 72"/>
                  <a:gd name="T45" fmla="*/ 2 h 104"/>
                  <a:gd name="T46" fmla="*/ 3 w 72"/>
                  <a:gd name="T4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104">
                    <a:moveTo>
                      <a:pt x="3" y="0"/>
                    </a:moveTo>
                    <a:lnTo>
                      <a:pt x="18" y="13"/>
                    </a:lnTo>
                    <a:lnTo>
                      <a:pt x="31" y="29"/>
                    </a:lnTo>
                    <a:lnTo>
                      <a:pt x="43" y="47"/>
                    </a:lnTo>
                    <a:lnTo>
                      <a:pt x="54" y="66"/>
                    </a:lnTo>
                    <a:lnTo>
                      <a:pt x="72" y="99"/>
                    </a:lnTo>
                    <a:lnTo>
                      <a:pt x="72" y="100"/>
                    </a:lnTo>
                    <a:lnTo>
                      <a:pt x="71" y="102"/>
                    </a:lnTo>
                    <a:lnTo>
                      <a:pt x="69" y="104"/>
                    </a:lnTo>
                    <a:lnTo>
                      <a:pt x="65" y="101"/>
                    </a:lnTo>
                    <a:lnTo>
                      <a:pt x="60" y="99"/>
                    </a:lnTo>
                    <a:lnTo>
                      <a:pt x="56" y="95"/>
                    </a:lnTo>
                    <a:lnTo>
                      <a:pt x="20" y="66"/>
                    </a:lnTo>
                    <a:lnTo>
                      <a:pt x="16" y="64"/>
                    </a:lnTo>
                    <a:lnTo>
                      <a:pt x="13" y="63"/>
                    </a:lnTo>
                    <a:lnTo>
                      <a:pt x="9" y="61"/>
                    </a:lnTo>
                    <a:lnTo>
                      <a:pt x="8" y="58"/>
                    </a:lnTo>
                    <a:lnTo>
                      <a:pt x="7" y="54"/>
                    </a:lnTo>
                    <a:lnTo>
                      <a:pt x="5" y="29"/>
                    </a:lnTo>
                    <a:lnTo>
                      <a:pt x="0" y="8"/>
                    </a:lnTo>
                    <a:lnTo>
                      <a:pt x="0" y="6"/>
                    </a:lnTo>
                    <a:lnTo>
                      <a:pt x="0" y="4"/>
                    </a:lnTo>
                    <a:lnTo>
                      <a:pt x="0" y="2"/>
                    </a:lnTo>
                    <a:lnTo>
                      <a:pt x="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81"/>
              <p:cNvSpPr>
                <a:spLocks/>
              </p:cNvSpPr>
              <p:nvPr/>
            </p:nvSpPr>
            <p:spPr bwMode="auto">
              <a:xfrm>
                <a:off x="5632451" y="1604963"/>
                <a:ext cx="95250" cy="144463"/>
              </a:xfrm>
              <a:custGeom>
                <a:avLst/>
                <a:gdLst>
                  <a:gd name="T0" fmla="*/ 4 w 60"/>
                  <a:gd name="T1" fmla="*/ 0 h 91"/>
                  <a:gd name="T2" fmla="*/ 17 w 60"/>
                  <a:gd name="T3" fmla="*/ 5 h 91"/>
                  <a:gd name="T4" fmla="*/ 32 w 60"/>
                  <a:gd name="T5" fmla="*/ 13 h 91"/>
                  <a:gd name="T6" fmla="*/ 46 w 60"/>
                  <a:gd name="T7" fmla="*/ 17 h 91"/>
                  <a:gd name="T8" fmla="*/ 60 w 60"/>
                  <a:gd name="T9" fmla="*/ 23 h 91"/>
                  <a:gd name="T10" fmla="*/ 53 w 60"/>
                  <a:gd name="T11" fmla="*/ 59 h 91"/>
                  <a:gd name="T12" fmla="*/ 43 w 60"/>
                  <a:gd name="T13" fmla="*/ 91 h 91"/>
                  <a:gd name="T14" fmla="*/ 39 w 60"/>
                  <a:gd name="T15" fmla="*/ 91 h 91"/>
                  <a:gd name="T16" fmla="*/ 36 w 60"/>
                  <a:gd name="T17" fmla="*/ 89 h 91"/>
                  <a:gd name="T18" fmla="*/ 32 w 60"/>
                  <a:gd name="T19" fmla="*/ 87 h 91"/>
                  <a:gd name="T20" fmla="*/ 29 w 60"/>
                  <a:gd name="T21" fmla="*/ 85 h 91"/>
                  <a:gd name="T22" fmla="*/ 26 w 60"/>
                  <a:gd name="T23" fmla="*/ 82 h 91"/>
                  <a:gd name="T24" fmla="*/ 25 w 60"/>
                  <a:gd name="T25" fmla="*/ 81 h 91"/>
                  <a:gd name="T26" fmla="*/ 24 w 60"/>
                  <a:gd name="T27" fmla="*/ 79 h 91"/>
                  <a:gd name="T28" fmla="*/ 22 w 60"/>
                  <a:gd name="T29" fmla="*/ 78 h 91"/>
                  <a:gd name="T30" fmla="*/ 24 w 60"/>
                  <a:gd name="T31" fmla="*/ 65 h 91"/>
                  <a:gd name="T32" fmla="*/ 24 w 60"/>
                  <a:gd name="T33" fmla="*/ 51 h 91"/>
                  <a:gd name="T34" fmla="*/ 21 w 60"/>
                  <a:gd name="T35" fmla="*/ 38 h 91"/>
                  <a:gd name="T36" fmla="*/ 20 w 60"/>
                  <a:gd name="T37" fmla="*/ 34 h 91"/>
                  <a:gd name="T38" fmla="*/ 19 w 60"/>
                  <a:gd name="T39" fmla="*/ 28 h 91"/>
                  <a:gd name="T40" fmla="*/ 17 w 60"/>
                  <a:gd name="T41" fmla="*/ 24 h 91"/>
                  <a:gd name="T42" fmla="*/ 15 w 60"/>
                  <a:gd name="T43" fmla="*/ 21 h 91"/>
                  <a:gd name="T44" fmla="*/ 8 w 60"/>
                  <a:gd name="T45" fmla="*/ 11 h 91"/>
                  <a:gd name="T46" fmla="*/ 0 w 60"/>
                  <a:gd name="T47" fmla="*/ 5 h 91"/>
                  <a:gd name="T48" fmla="*/ 0 w 60"/>
                  <a:gd name="T49" fmla="*/ 2 h 91"/>
                  <a:gd name="T50" fmla="*/ 0 w 60"/>
                  <a:gd name="T51" fmla="*/ 1 h 91"/>
                  <a:gd name="T52" fmla="*/ 1 w 60"/>
                  <a:gd name="T53" fmla="*/ 0 h 91"/>
                  <a:gd name="T54" fmla="*/ 4 w 60"/>
                  <a:gd name="T5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91">
                    <a:moveTo>
                      <a:pt x="4" y="0"/>
                    </a:moveTo>
                    <a:lnTo>
                      <a:pt x="17" y="5"/>
                    </a:lnTo>
                    <a:lnTo>
                      <a:pt x="32" y="13"/>
                    </a:lnTo>
                    <a:lnTo>
                      <a:pt x="46" y="17"/>
                    </a:lnTo>
                    <a:lnTo>
                      <a:pt x="60" y="23"/>
                    </a:lnTo>
                    <a:lnTo>
                      <a:pt x="53" y="59"/>
                    </a:lnTo>
                    <a:lnTo>
                      <a:pt x="43" y="91"/>
                    </a:lnTo>
                    <a:lnTo>
                      <a:pt x="39" y="91"/>
                    </a:lnTo>
                    <a:lnTo>
                      <a:pt x="36" y="89"/>
                    </a:lnTo>
                    <a:lnTo>
                      <a:pt x="32" y="87"/>
                    </a:lnTo>
                    <a:lnTo>
                      <a:pt x="29" y="85"/>
                    </a:lnTo>
                    <a:lnTo>
                      <a:pt x="26" y="82"/>
                    </a:lnTo>
                    <a:lnTo>
                      <a:pt x="25" y="81"/>
                    </a:lnTo>
                    <a:lnTo>
                      <a:pt x="24" y="79"/>
                    </a:lnTo>
                    <a:lnTo>
                      <a:pt x="22" y="78"/>
                    </a:lnTo>
                    <a:lnTo>
                      <a:pt x="24" y="65"/>
                    </a:lnTo>
                    <a:lnTo>
                      <a:pt x="24" y="51"/>
                    </a:lnTo>
                    <a:lnTo>
                      <a:pt x="21" y="38"/>
                    </a:lnTo>
                    <a:lnTo>
                      <a:pt x="20" y="34"/>
                    </a:lnTo>
                    <a:lnTo>
                      <a:pt x="19" y="28"/>
                    </a:lnTo>
                    <a:lnTo>
                      <a:pt x="17" y="24"/>
                    </a:lnTo>
                    <a:lnTo>
                      <a:pt x="15" y="21"/>
                    </a:lnTo>
                    <a:lnTo>
                      <a:pt x="8" y="11"/>
                    </a:lnTo>
                    <a:lnTo>
                      <a:pt x="0" y="5"/>
                    </a:lnTo>
                    <a:lnTo>
                      <a:pt x="0" y="2"/>
                    </a:lnTo>
                    <a:lnTo>
                      <a:pt x="0" y="1"/>
                    </a:lnTo>
                    <a:lnTo>
                      <a:pt x="1" y="0"/>
                    </a:lnTo>
                    <a:lnTo>
                      <a:pt x="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82"/>
              <p:cNvSpPr>
                <a:spLocks/>
              </p:cNvSpPr>
              <p:nvPr/>
            </p:nvSpPr>
            <p:spPr bwMode="auto">
              <a:xfrm>
                <a:off x="5429251" y="1047750"/>
                <a:ext cx="115888" cy="187325"/>
              </a:xfrm>
              <a:custGeom>
                <a:avLst/>
                <a:gdLst>
                  <a:gd name="T0" fmla="*/ 3 w 73"/>
                  <a:gd name="T1" fmla="*/ 0 h 118"/>
                  <a:gd name="T2" fmla="*/ 5 w 73"/>
                  <a:gd name="T3" fmla="*/ 1 h 118"/>
                  <a:gd name="T4" fmla="*/ 8 w 73"/>
                  <a:gd name="T5" fmla="*/ 1 h 118"/>
                  <a:gd name="T6" fmla="*/ 10 w 73"/>
                  <a:gd name="T7" fmla="*/ 2 h 118"/>
                  <a:gd name="T8" fmla="*/ 13 w 73"/>
                  <a:gd name="T9" fmla="*/ 4 h 118"/>
                  <a:gd name="T10" fmla="*/ 26 w 73"/>
                  <a:gd name="T11" fmla="*/ 19 h 118"/>
                  <a:gd name="T12" fmla="*/ 39 w 73"/>
                  <a:gd name="T13" fmla="*/ 38 h 118"/>
                  <a:gd name="T14" fmla="*/ 50 w 73"/>
                  <a:gd name="T15" fmla="*/ 57 h 118"/>
                  <a:gd name="T16" fmla="*/ 61 w 73"/>
                  <a:gd name="T17" fmla="*/ 77 h 118"/>
                  <a:gd name="T18" fmla="*/ 69 w 73"/>
                  <a:gd name="T19" fmla="*/ 94 h 118"/>
                  <a:gd name="T20" fmla="*/ 73 w 73"/>
                  <a:gd name="T21" fmla="*/ 115 h 118"/>
                  <a:gd name="T22" fmla="*/ 73 w 73"/>
                  <a:gd name="T23" fmla="*/ 116 h 118"/>
                  <a:gd name="T24" fmla="*/ 71 w 73"/>
                  <a:gd name="T25" fmla="*/ 118 h 118"/>
                  <a:gd name="T26" fmla="*/ 69 w 73"/>
                  <a:gd name="T27" fmla="*/ 118 h 118"/>
                  <a:gd name="T28" fmla="*/ 64 w 73"/>
                  <a:gd name="T29" fmla="*/ 116 h 118"/>
                  <a:gd name="T30" fmla="*/ 59 w 73"/>
                  <a:gd name="T31" fmla="*/ 116 h 118"/>
                  <a:gd name="T32" fmla="*/ 54 w 73"/>
                  <a:gd name="T33" fmla="*/ 115 h 118"/>
                  <a:gd name="T34" fmla="*/ 50 w 73"/>
                  <a:gd name="T35" fmla="*/ 115 h 118"/>
                  <a:gd name="T36" fmla="*/ 47 w 73"/>
                  <a:gd name="T37" fmla="*/ 115 h 118"/>
                  <a:gd name="T38" fmla="*/ 47 w 73"/>
                  <a:gd name="T39" fmla="*/ 114 h 118"/>
                  <a:gd name="T40" fmla="*/ 46 w 73"/>
                  <a:gd name="T41" fmla="*/ 112 h 118"/>
                  <a:gd name="T42" fmla="*/ 46 w 73"/>
                  <a:gd name="T43" fmla="*/ 110 h 118"/>
                  <a:gd name="T44" fmla="*/ 46 w 73"/>
                  <a:gd name="T45" fmla="*/ 108 h 118"/>
                  <a:gd name="T46" fmla="*/ 33 w 73"/>
                  <a:gd name="T47" fmla="*/ 70 h 118"/>
                  <a:gd name="T48" fmla="*/ 18 w 73"/>
                  <a:gd name="T49" fmla="*/ 35 h 118"/>
                  <a:gd name="T50" fmla="*/ 0 w 73"/>
                  <a:gd name="T51" fmla="*/ 2 h 118"/>
                  <a:gd name="T52" fmla="*/ 3 w 73"/>
                  <a:gd name="T5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3" h="118">
                    <a:moveTo>
                      <a:pt x="3" y="0"/>
                    </a:moveTo>
                    <a:lnTo>
                      <a:pt x="5" y="1"/>
                    </a:lnTo>
                    <a:lnTo>
                      <a:pt x="8" y="1"/>
                    </a:lnTo>
                    <a:lnTo>
                      <a:pt x="10" y="2"/>
                    </a:lnTo>
                    <a:lnTo>
                      <a:pt x="13" y="4"/>
                    </a:lnTo>
                    <a:lnTo>
                      <a:pt x="26" y="19"/>
                    </a:lnTo>
                    <a:lnTo>
                      <a:pt x="39" y="38"/>
                    </a:lnTo>
                    <a:lnTo>
                      <a:pt x="50" y="57"/>
                    </a:lnTo>
                    <a:lnTo>
                      <a:pt x="61" y="77"/>
                    </a:lnTo>
                    <a:lnTo>
                      <a:pt x="69" y="94"/>
                    </a:lnTo>
                    <a:lnTo>
                      <a:pt x="73" y="115"/>
                    </a:lnTo>
                    <a:lnTo>
                      <a:pt x="73" y="116"/>
                    </a:lnTo>
                    <a:lnTo>
                      <a:pt x="71" y="118"/>
                    </a:lnTo>
                    <a:lnTo>
                      <a:pt x="69" y="118"/>
                    </a:lnTo>
                    <a:lnTo>
                      <a:pt x="64" y="116"/>
                    </a:lnTo>
                    <a:lnTo>
                      <a:pt x="59" y="116"/>
                    </a:lnTo>
                    <a:lnTo>
                      <a:pt x="54" y="115"/>
                    </a:lnTo>
                    <a:lnTo>
                      <a:pt x="50" y="115"/>
                    </a:lnTo>
                    <a:lnTo>
                      <a:pt x="47" y="115"/>
                    </a:lnTo>
                    <a:lnTo>
                      <a:pt x="47" y="114"/>
                    </a:lnTo>
                    <a:lnTo>
                      <a:pt x="46" y="112"/>
                    </a:lnTo>
                    <a:lnTo>
                      <a:pt x="46" y="110"/>
                    </a:lnTo>
                    <a:lnTo>
                      <a:pt x="46" y="108"/>
                    </a:lnTo>
                    <a:lnTo>
                      <a:pt x="33" y="70"/>
                    </a:lnTo>
                    <a:lnTo>
                      <a:pt x="18" y="35"/>
                    </a:lnTo>
                    <a:lnTo>
                      <a:pt x="0" y="2"/>
                    </a:lnTo>
                    <a:lnTo>
                      <a:pt x="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83"/>
              <p:cNvSpPr>
                <a:spLocks/>
              </p:cNvSpPr>
              <p:nvPr/>
            </p:nvSpPr>
            <p:spPr bwMode="auto">
              <a:xfrm>
                <a:off x="6794501" y="1538288"/>
                <a:ext cx="55563" cy="180975"/>
              </a:xfrm>
              <a:custGeom>
                <a:avLst/>
                <a:gdLst>
                  <a:gd name="T0" fmla="*/ 27 w 35"/>
                  <a:gd name="T1" fmla="*/ 0 h 114"/>
                  <a:gd name="T2" fmla="*/ 28 w 35"/>
                  <a:gd name="T3" fmla="*/ 0 h 114"/>
                  <a:gd name="T4" fmla="*/ 30 w 35"/>
                  <a:gd name="T5" fmla="*/ 1 h 114"/>
                  <a:gd name="T6" fmla="*/ 30 w 35"/>
                  <a:gd name="T7" fmla="*/ 2 h 114"/>
                  <a:gd name="T8" fmla="*/ 31 w 35"/>
                  <a:gd name="T9" fmla="*/ 4 h 114"/>
                  <a:gd name="T10" fmla="*/ 34 w 35"/>
                  <a:gd name="T11" fmla="*/ 38 h 114"/>
                  <a:gd name="T12" fmla="*/ 35 w 35"/>
                  <a:gd name="T13" fmla="*/ 72 h 114"/>
                  <a:gd name="T14" fmla="*/ 31 w 35"/>
                  <a:gd name="T15" fmla="*/ 106 h 114"/>
                  <a:gd name="T16" fmla="*/ 31 w 35"/>
                  <a:gd name="T17" fmla="*/ 108 h 114"/>
                  <a:gd name="T18" fmla="*/ 31 w 35"/>
                  <a:gd name="T19" fmla="*/ 111 h 114"/>
                  <a:gd name="T20" fmla="*/ 30 w 35"/>
                  <a:gd name="T21" fmla="*/ 112 h 114"/>
                  <a:gd name="T22" fmla="*/ 28 w 35"/>
                  <a:gd name="T23" fmla="*/ 114 h 114"/>
                  <a:gd name="T24" fmla="*/ 26 w 35"/>
                  <a:gd name="T25" fmla="*/ 114 h 114"/>
                  <a:gd name="T26" fmla="*/ 25 w 35"/>
                  <a:gd name="T27" fmla="*/ 112 h 114"/>
                  <a:gd name="T28" fmla="*/ 22 w 35"/>
                  <a:gd name="T29" fmla="*/ 110 h 114"/>
                  <a:gd name="T30" fmla="*/ 22 w 35"/>
                  <a:gd name="T31" fmla="*/ 108 h 114"/>
                  <a:gd name="T32" fmla="*/ 0 w 35"/>
                  <a:gd name="T33" fmla="*/ 32 h 114"/>
                  <a:gd name="T34" fmla="*/ 0 w 35"/>
                  <a:gd name="T35" fmla="*/ 30 h 114"/>
                  <a:gd name="T36" fmla="*/ 0 w 35"/>
                  <a:gd name="T37" fmla="*/ 29 h 114"/>
                  <a:gd name="T38" fmla="*/ 1 w 35"/>
                  <a:gd name="T39" fmla="*/ 26 h 114"/>
                  <a:gd name="T40" fmla="*/ 13 w 35"/>
                  <a:gd name="T41" fmla="*/ 14 h 114"/>
                  <a:gd name="T42" fmla="*/ 25 w 35"/>
                  <a:gd name="T43" fmla="*/ 4 h 114"/>
                  <a:gd name="T44" fmla="*/ 25 w 35"/>
                  <a:gd name="T45" fmla="*/ 2 h 114"/>
                  <a:gd name="T46" fmla="*/ 25 w 35"/>
                  <a:gd name="T47" fmla="*/ 0 h 114"/>
                  <a:gd name="T48" fmla="*/ 27 w 35"/>
                  <a:gd name="T4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114">
                    <a:moveTo>
                      <a:pt x="27" y="0"/>
                    </a:moveTo>
                    <a:lnTo>
                      <a:pt x="28" y="0"/>
                    </a:lnTo>
                    <a:lnTo>
                      <a:pt x="30" y="1"/>
                    </a:lnTo>
                    <a:lnTo>
                      <a:pt x="30" y="2"/>
                    </a:lnTo>
                    <a:lnTo>
                      <a:pt x="31" y="4"/>
                    </a:lnTo>
                    <a:lnTo>
                      <a:pt x="34" y="38"/>
                    </a:lnTo>
                    <a:lnTo>
                      <a:pt x="35" y="72"/>
                    </a:lnTo>
                    <a:lnTo>
                      <a:pt x="31" y="106"/>
                    </a:lnTo>
                    <a:lnTo>
                      <a:pt x="31" y="108"/>
                    </a:lnTo>
                    <a:lnTo>
                      <a:pt x="31" y="111"/>
                    </a:lnTo>
                    <a:lnTo>
                      <a:pt x="30" y="112"/>
                    </a:lnTo>
                    <a:lnTo>
                      <a:pt x="28" y="114"/>
                    </a:lnTo>
                    <a:lnTo>
                      <a:pt x="26" y="114"/>
                    </a:lnTo>
                    <a:lnTo>
                      <a:pt x="25" y="112"/>
                    </a:lnTo>
                    <a:lnTo>
                      <a:pt x="22" y="110"/>
                    </a:lnTo>
                    <a:lnTo>
                      <a:pt x="22" y="108"/>
                    </a:lnTo>
                    <a:lnTo>
                      <a:pt x="0" y="32"/>
                    </a:lnTo>
                    <a:lnTo>
                      <a:pt x="0" y="30"/>
                    </a:lnTo>
                    <a:lnTo>
                      <a:pt x="0" y="29"/>
                    </a:lnTo>
                    <a:lnTo>
                      <a:pt x="1" y="26"/>
                    </a:lnTo>
                    <a:lnTo>
                      <a:pt x="13" y="14"/>
                    </a:lnTo>
                    <a:lnTo>
                      <a:pt x="25" y="4"/>
                    </a:lnTo>
                    <a:lnTo>
                      <a:pt x="25" y="2"/>
                    </a:lnTo>
                    <a:lnTo>
                      <a:pt x="25" y="0"/>
                    </a:lnTo>
                    <a:lnTo>
                      <a:pt x="2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84"/>
              <p:cNvSpPr>
                <a:spLocks/>
              </p:cNvSpPr>
              <p:nvPr/>
            </p:nvSpPr>
            <p:spPr bwMode="auto">
              <a:xfrm>
                <a:off x="5530851" y="1581150"/>
                <a:ext cx="120650" cy="114300"/>
              </a:xfrm>
              <a:custGeom>
                <a:avLst/>
                <a:gdLst>
                  <a:gd name="T0" fmla="*/ 22 w 76"/>
                  <a:gd name="T1" fmla="*/ 0 h 72"/>
                  <a:gd name="T2" fmla="*/ 26 w 76"/>
                  <a:gd name="T3" fmla="*/ 2 h 72"/>
                  <a:gd name="T4" fmla="*/ 29 w 76"/>
                  <a:gd name="T5" fmla="*/ 4 h 72"/>
                  <a:gd name="T6" fmla="*/ 31 w 76"/>
                  <a:gd name="T7" fmla="*/ 7 h 72"/>
                  <a:gd name="T8" fmla="*/ 33 w 76"/>
                  <a:gd name="T9" fmla="*/ 9 h 72"/>
                  <a:gd name="T10" fmla="*/ 47 w 76"/>
                  <a:gd name="T11" fmla="*/ 22 h 72"/>
                  <a:gd name="T12" fmla="*/ 62 w 76"/>
                  <a:gd name="T13" fmla="*/ 34 h 72"/>
                  <a:gd name="T14" fmla="*/ 76 w 76"/>
                  <a:gd name="T15" fmla="*/ 49 h 72"/>
                  <a:gd name="T16" fmla="*/ 76 w 76"/>
                  <a:gd name="T17" fmla="*/ 53 h 72"/>
                  <a:gd name="T18" fmla="*/ 75 w 76"/>
                  <a:gd name="T19" fmla="*/ 58 h 72"/>
                  <a:gd name="T20" fmla="*/ 73 w 76"/>
                  <a:gd name="T21" fmla="*/ 63 h 72"/>
                  <a:gd name="T22" fmla="*/ 72 w 76"/>
                  <a:gd name="T23" fmla="*/ 68 h 72"/>
                  <a:gd name="T24" fmla="*/ 71 w 76"/>
                  <a:gd name="T25" fmla="*/ 71 h 72"/>
                  <a:gd name="T26" fmla="*/ 69 w 76"/>
                  <a:gd name="T27" fmla="*/ 71 h 72"/>
                  <a:gd name="T28" fmla="*/ 68 w 76"/>
                  <a:gd name="T29" fmla="*/ 72 h 72"/>
                  <a:gd name="T30" fmla="*/ 67 w 76"/>
                  <a:gd name="T31" fmla="*/ 71 h 72"/>
                  <a:gd name="T32" fmla="*/ 58 w 76"/>
                  <a:gd name="T33" fmla="*/ 63 h 72"/>
                  <a:gd name="T34" fmla="*/ 47 w 76"/>
                  <a:gd name="T35" fmla="*/ 57 h 72"/>
                  <a:gd name="T36" fmla="*/ 34 w 76"/>
                  <a:gd name="T37" fmla="*/ 53 h 72"/>
                  <a:gd name="T38" fmla="*/ 21 w 76"/>
                  <a:gd name="T39" fmla="*/ 55 h 72"/>
                  <a:gd name="T40" fmla="*/ 16 w 76"/>
                  <a:gd name="T41" fmla="*/ 57 h 72"/>
                  <a:gd name="T42" fmla="*/ 12 w 76"/>
                  <a:gd name="T43" fmla="*/ 59 h 72"/>
                  <a:gd name="T44" fmla="*/ 8 w 76"/>
                  <a:gd name="T45" fmla="*/ 63 h 72"/>
                  <a:gd name="T46" fmla="*/ 5 w 76"/>
                  <a:gd name="T47" fmla="*/ 66 h 72"/>
                  <a:gd name="T48" fmla="*/ 4 w 76"/>
                  <a:gd name="T49" fmla="*/ 67 h 72"/>
                  <a:gd name="T50" fmla="*/ 3 w 76"/>
                  <a:gd name="T51" fmla="*/ 67 h 72"/>
                  <a:gd name="T52" fmla="*/ 1 w 76"/>
                  <a:gd name="T53" fmla="*/ 66 h 72"/>
                  <a:gd name="T54" fmla="*/ 0 w 76"/>
                  <a:gd name="T55" fmla="*/ 66 h 72"/>
                  <a:gd name="T56" fmla="*/ 8 w 76"/>
                  <a:gd name="T57" fmla="*/ 47 h 72"/>
                  <a:gd name="T58" fmla="*/ 14 w 76"/>
                  <a:gd name="T59" fmla="*/ 26 h 72"/>
                  <a:gd name="T60" fmla="*/ 18 w 76"/>
                  <a:gd name="T61" fmla="*/ 5 h 72"/>
                  <a:gd name="T62" fmla="*/ 20 w 76"/>
                  <a:gd name="T63" fmla="*/ 4 h 72"/>
                  <a:gd name="T64" fmla="*/ 20 w 76"/>
                  <a:gd name="T65" fmla="*/ 3 h 72"/>
                  <a:gd name="T66" fmla="*/ 21 w 76"/>
                  <a:gd name="T67" fmla="*/ 2 h 72"/>
                  <a:gd name="T68" fmla="*/ 22 w 76"/>
                  <a:gd name="T6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6" h="72">
                    <a:moveTo>
                      <a:pt x="22" y="0"/>
                    </a:moveTo>
                    <a:lnTo>
                      <a:pt x="26" y="2"/>
                    </a:lnTo>
                    <a:lnTo>
                      <a:pt x="29" y="4"/>
                    </a:lnTo>
                    <a:lnTo>
                      <a:pt x="31" y="7"/>
                    </a:lnTo>
                    <a:lnTo>
                      <a:pt x="33" y="9"/>
                    </a:lnTo>
                    <a:lnTo>
                      <a:pt x="47" y="22"/>
                    </a:lnTo>
                    <a:lnTo>
                      <a:pt x="62" y="34"/>
                    </a:lnTo>
                    <a:lnTo>
                      <a:pt x="76" y="49"/>
                    </a:lnTo>
                    <a:lnTo>
                      <a:pt x="76" y="53"/>
                    </a:lnTo>
                    <a:lnTo>
                      <a:pt x="75" y="58"/>
                    </a:lnTo>
                    <a:lnTo>
                      <a:pt x="73" y="63"/>
                    </a:lnTo>
                    <a:lnTo>
                      <a:pt x="72" y="68"/>
                    </a:lnTo>
                    <a:lnTo>
                      <a:pt x="71" y="71"/>
                    </a:lnTo>
                    <a:lnTo>
                      <a:pt x="69" y="71"/>
                    </a:lnTo>
                    <a:lnTo>
                      <a:pt x="68" y="72"/>
                    </a:lnTo>
                    <a:lnTo>
                      <a:pt x="67" y="71"/>
                    </a:lnTo>
                    <a:lnTo>
                      <a:pt x="58" y="63"/>
                    </a:lnTo>
                    <a:lnTo>
                      <a:pt x="47" y="57"/>
                    </a:lnTo>
                    <a:lnTo>
                      <a:pt x="34" y="53"/>
                    </a:lnTo>
                    <a:lnTo>
                      <a:pt x="21" y="55"/>
                    </a:lnTo>
                    <a:lnTo>
                      <a:pt x="16" y="57"/>
                    </a:lnTo>
                    <a:lnTo>
                      <a:pt x="12" y="59"/>
                    </a:lnTo>
                    <a:lnTo>
                      <a:pt x="8" y="63"/>
                    </a:lnTo>
                    <a:lnTo>
                      <a:pt x="5" y="66"/>
                    </a:lnTo>
                    <a:lnTo>
                      <a:pt x="4" y="67"/>
                    </a:lnTo>
                    <a:lnTo>
                      <a:pt x="3" y="67"/>
                    </a:lnTo>
                    <a:lnTo>
                      <a:pt x="1" y="66"/>
                    </a:lnTo>
                    <a:lnTo>
                      <a:pt x="0" y="66"/>
                    </a:lnTo>
                    <a:lnTo>
                      <a:pt x="8" y="47"/>
                    </a:lnTo>
                    <a:lnTo>
                      <a:pt x="14" y="26"/>
                    </a:lnTo>
                    <a:lnTo>
                      <a:pt x="18" y="5"/>
                    </a:lnTo>
                    <a:lnTo>
                      <a:pt x="20" y="4"/>
                    </a:lnTo>
                    <a:lnTo>
                      <a:pt x="20" y="3"/>
                    </a:lnTo>
                    <a:lnTo>
                      <a:pt x="21" y="2"/>
                    </a:lnTo>
                    <a:lnTo>
                      <a:pt x="2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85"/>
              <p:cNvSpPr>
                <a:spLocks/>
              </p:cNvSpPr>
              <p:nvPr/>
            </p:nvSpPr>
            <p:spPr bwMode="auto">
              <a:xfrm>
                <a:off x="5622926" y="492125"/>
                <a:ext cx="93663" cy="198438"/>
              </a:xfrm>
              <a:custGeom>
                <a:avLst/>
                <a:gdLst>
                  <a:gd name="T0" fmla="*/ 51 w 59"/>
                  <a:gd name="T1" fmla="*/ 2 h 125"/>
                  <a:gd name="T2" fmla="*/ 53 w 59"/>
                  <a:gd name="T3" fmla="*/ 2 h 125"/>
                  <a:gd name="T4" fmla="*/ 56 w 59"/>
                  <a:gd name="T5" fmla="*/ 2 h 125"/>
                  <a:gd name="T6" fmla="*/ 59 w 59"/>
                  <a:gd name="T7" fmla="*/ 0 h 125"/>
                  <a:gd name="T8" fmla="*/ 57 w 59"/>
                  <a:gd name="T9" fmla="*/ 3 h 125"/>
                  <a:gd name="T10" fmla="*/ 56 w 59"/>
                  <a:gd name="T11" fmla="*/ 5 h 125"/>
                  <a:gd name="T12" fmla="*/ 53 w 59"/>
                  <a:gd name="T13" fmla="*/ 8 h 125"/>
                  <a:gd name="T14" fmla="*/ 52 w 59"/>
                  <a:gd name="T15" fmla="*/ 9 h 125"/>
                  <a:gd name="T16" fmla="*/ 51 w 59"/>
                  <a:gd name="T17" fmla="*/ 12 h 125"/>
                  <a:gd name="T18" fmla="*/ 42 w 59"/>
                  <a:gd name="T19" fmla="*/ 24 h 125"/>
                  <a:gd name="T20" fmla="*/ 32 w 59"/>
                  <a:gd name="T21" fmla="*/ 36 h 125"/>
                  <a:gd name="T22" fmla="*/ 26 w 59"/>
                  <a:gd name="T23" fmla="*/ 51 h 125"/>
                  <a:gd name="T24" fmla="*/ 22 w 59"/>
                  <a:gd name="T25" fmla="*/ 67 h 125"/>
                  <a:gd name="T26" fmla="*/ 23 w 59"/>
                  <a:gd name="T27" fmla="*/ 87 h 125"/>
                  <a:gd name="T28" fmla="*/ 25 w 59"/>
                  <a:gd name="T29" fmla="*/ 95 h 125"/>
                  <a:gd name="T30" fmla="*/ 27 w 59"/>
                  <a:gd name="T31" fmla="*/ 101 h 125"/>
                  <a:gd name="T32" fmla="*/ 30 w 59"/>
                  <a:gd name="T33" fmla="*/ 106 h 125"/>
                  <a:gd name="T34" fmla="*/ 31 w 59"/>
                  <a:gd name="T35" fmla="*/ 109 h 125"/>
                  <a:gd name="T36" fmla="*/ 31 w 59"/>
                  <a:gd name="T37" fmla="*/ 110 h 125"/>
                  <a:gd name="T38" fmla="*/ 31 w 59"/>
                  <a:gd name="T39" fmla="*/ 113 h 125"/>
                  <a:gd name="T40" fmla="*/ 30 w 59"/>
                  <a:gd name="T41" fmla="*/ 115 h 125"/>
                  <a:gd name="T42" fmla="*/ 30 w 59"/>
                  <a:gd name="T43" fmla="*/ 117 h 125"/>
                  <a:gd name="T44" fmla="*/ 26 w 59"/>
                  <a:gd name="T45" fmla="*/ 119 h 125"/>
                  <a:gd name="T46" fmla="*/ 21 w 59"/>
                  <a:gd name="T47" fmla="*/ 121 h 125"/>
                  <a:gd name="T48" fmla="*/ 14 w 59"/>
                  <a:gd name="T49" fmla="*/ 122 h 125"/>
                  <a:gd name="T50" fmla="*/ 13 w 59"/>
                  <a:gd name="T51" fmla="*/ 123 h 125"/>
                  <a:gd name="T52" fmla="*/ 13 w 59"/>
                  <a:gd name="T53" fmla="*/ 123 h 125"/>
                  <a:gd name="T54" fmla="*/ 11 w 59"/>
                  <a:gd name="T55" fmla="*/ 125 h 125"/>
                  <a:gd name="T56" fmla="*/ 10 w 59"/>
                  <a:gd name="T57" fmla="*/ 125 h 125"/>
                  <a:gd name="T58" fmla="*/ 7 w 59"/>
                  <a:gd name="T59" fmla="*/ 125 h 125"/>
                  <a:gd name="T60" fmla="*/ 6 w 59"/>
                  <a:gd name="T61" fmla="*/ 123 h 125"/>
                  <a:gd name="T62" fmla="*/ 5 w 59"/>
                  <a:gd name="T63" fmla="*/ 122 h 125"/>
                  <a:gd name="T64" fmla="*/ 5 w 59"/>
                  <a:gd name="T65" fmla="*/ 115 h 125"/>
                  <a:gd name="T66" fmla="*/ 4 w 59"/>
                  <a:gd name="T67" fmla="*/ 110 h 125"/>
                  <a:gd name="T68" fmla="*/ 2 w 59"/>
                  <a:gd name="T69" fmla="*/ 106 h 125"/>
                  <a:gd name="T70" fmla="*/ 1 w 59"/>
                  <a:gd name="T71" fmla="*/ 101 h 125"/>
                  <a:gd name="T72" fmla="*/ 0 w 59"/>
                  <a:gd name="T73" fmla="*/ 79 h 125"/>
                  <a:gd name="T74" fmla="*/ 4 w 59"/>
                  <a:gd name="T75" fmla="*/ 59 h 125"/>
                  <a:gd name="T76" fmla="*/ 10 w 59"/>
                  <a:gd name="T77" fmla="*/ 43 h 125"/>
                  <a:gd name="T78" fmla="*/ 21 w 59"/>
                  <a:gd name="T79" fmla="*/ 26 h 125"/>
                  <a:gd name="T80" fmla="*/ 32 w 59"/>
                  <a:gd name="T81" fmla="*/ 13 h 125"/>
                  <a:gd name="T82" fmla="*/ 47 w 59"/>
                  <a:gd name="T83" fmla="*/ 3 h 125"/>
                  <a:gd name="T84" fmla="*/ 49 w 59"/>
                  <a:gd name="T85" fmla="*/ 2 h 125"/>
                  <a:gd name="T86" fmla="*/ 51 w 59"/>
                  <a:gd name="T87" fmla="*/ 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 h="125">
                    <a:moveTo>
                      <a:pt x="51" y="2"/>
                    </a:moveTo>
                    <a:lnTo>
                      <a:pt x="53" y="2"/>
                    </a:lnTo>
                    <a:lnTo>
                      <a:pt x="56" y="2"/>
                    </a:lnTo>
                    <a:lnTo>
                      <a:pt x="59" y="0"/>
                    </a:lnTo>
                    <a:lnTo>
                      <a:pt x="57" y="3"/>
                    </a:lnTo>
                    <a:lnTo>
                      <a:pt x="56" y="5"/>
                    </a:lnTo>
                    <a:lnTo>
                      <a:pt x="53" y="8"/>
                    </a:lnTo>
                    <a:lnTo>
                      <a:pt x="52" y="9"/>
                    </a:lnTo>
                    <a:lnTo>
                      <a:pt x="51" y="12"/>
                    </a:lnTo>
                    <a:lnTo>
                      <a:pt x="42" y="24"/>
                    </a:lnTo>
                    <a:lnTo>
                      <a:pt x="32" y="36"/>
                    </a:lnTo>
                    <a:lnTo>
                      <a:pt x="26" y="51"/>
                    </a:lnTo>
                    <a:lnTo>
                      <a:pt x="22" y="67"/>
                    </a:lnTo>
                    <a:lnTo>
                      <a:pt x="23" y="87"/>
                    </a:lnTo>
                    <a:lnTo>
                      <a:pt x="25" y="95"/>
                    </a:lnTo>
                    <a:lnTo>
                      <a:pt x="27" y="101"/>
                    </a:lnTo>
                    <a:lnTo>
                      <a:pt x="30" y="106"/>
                    </a:lnTo>
                    <a:lnTo>
                      <a:pt x="31" y="109"/>
                    </a:lnTo>
                    <a:lnTo>
                      <a:pt x="31" y="110"/>
                    </a:lnTo>
                    <a:lnTo>
                      <a:pt x="31" y="113"/>
                    </a:lnTo>
                    <a:lnTo>
                      <a:pt x="30" y="115"/>
                    </a:lnTo>
                    <a:lnTo>
                      <a:pt x="30" y="117"/>
                    </a:lnTo>
                    <a:lnTo>
                      <a:pt x="26" y="119"/>
                    </a:lnTo>
                    <a:lnTo>
                      <a:pt x="21" y="121"/>
                    </a:lnTo>
                    <a:lnTo>
                      <a:pt x="14" y="122"/>
                    </a:lnTo>
                    <a:lnTo>
                      <a:pt x="13" y="123"/>
                    </a:lnTo>
                    <a:lnTo>
                      <a:pt x="13" y="123"/>
                    </a:lnTo>
                    <a:lnTo>
                      <a:pt x="11" y="125"/>
                    </a:lnTo>
                    <a:lnTo>
                      <a:pt x="10" y="125"/>
                    </a:lnTo>
                    <a:lnTo>
                      <a:pt x="7" y="125"/>
                    </a:lnTo>
                    <a:lnTo>
                      <a:pt x="6" y="123"/>
                    </a:lnTo>
                    <a:lnTo>
                      <a:pt x="5" y="122"/>
                    </a:lnTo>
                    <a:lnTo>
                      <a:pt x="5" y="115"/>
                    </a:lnTo>
                    <a:lnTo>
                      <a:pt x="4" y="110"/>
                    </a:lnTo>
                    <a:lnTo>
                      <a:pt x="2" y="106"/>
                    </a:lnTo>
                    <a:lnTo>
                      <a:pt x="1" y="101"/>
                    </a:lnTo>
                    <a:lnTo>
                      <a:pt x="0" y="79"/>
                    </a:lnTo>
                    <a:lnTo>
                      <a:pt x="4" y="59"/>
                    </a:lnTo>
                    <a:lnTo>
                      <a:pt x="10" y="43"/>
                    </a:lnTo>
                    <a:lnTo>
                      <a:pt x="21" y="26"/>
                    </a:lnTo>
                    <a:lnTo>
                      <a:pt x="32" y="13"/>
                    </a:lnTo>
                    <a:lnTo>
                      <a:pt x="47" y="3"/>
                    </a:lnTo>
                    <a:lnTo>
                      <a:pt x="49" y="2"/>
                    </a:lnTo>
                    <a:lnTo>
                      <a:pt x="51"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86"/>
              <p:cNvSpPr>
                <a:spLocks/>
              </p:cNvSpPr>
              <p:nvPr/>
            </p:nvSpPr>
            <p:spPr bwMode="auto">
              <a:xfrm>
                <a:off x="4930776" y="1049338"/>
                <a:ext cx="136525" cy="174625"/>
              </a:xfrm>
              <a:custGeom>
                <a:avLst/>
                <a:gdLst>
                  <a:gd name="T0" fmla="*/ 0 w 86"/>
                  <a:gd name="T1" fmla="*/ 4 h 110"/>
                  <a:gd name="T2" fmla="*/ 0 w 86"/>
                  <a:gd name="T3" fmla="*/ 1 h 110"/>
                  <a:gd name="T4" fmla="*/ 0 w 86"/>
                  <a:gd name="T5" fmla="*/ 0 h 110"/>
                  <a:gd name="T6" fmla="*/ 1 w 86"/>
                  <a:gd name="T7" fmla="*/ 0 h 110"/>
                  <a:gd name="T8" fmla="*/ 4 w 86"/>
                  <a:gd name="T9" fmla="*/ 1 h 110"/>
                  <a:gd name="T10" fmla="*/ 34 w 86"/>
                  <a:gd name="T11" fmla="*/ 28 h 110"/>
                  <a:gd name="T12" fmla="*/ 61 w 86"/>
                  <a:gd name="T13" fmla="*/ 56 h 110"/>
                  <a:gd name="T14" fmla="*/ 85 w 86"/>
                  <a:gd name="T15" fmla="*/ 90 h 110"/>
                  <a:gd name="T16" fmla="*/ 86 w 86"/>
                  <a:gd name="T17" fmla="*/ 94 h 110"/>
                  <a:gd name="T18" fmla="*/ 85 w 86"/>
                  <a:gd name="T19" fmla="*/ 97 h 110"/>
                  <a:gd name="T20" fmla="*/ 84 w 86"/>
                  <a:gd name="T21" fmla="*/ 100 h 110"/>
                  <a:gd name="T22" fmla="*/ 82 w 86"/>
                  <a:gd name="T23" fmla="*/ 101 h 110"/>
                  <a:gd name="T24" fmla="*/ 81 w 86"/>
                  <a:gd name="T25" fmla="*/ 104 h 110"/>
                  <a:gd name="T26" fmla="*/ 78 w 86"/>
                  <a:gd name="T27" fmla="*/ 105 h 110"/>
                  <a:gd name="T28" fmla="*/ 77 w 86"/>
                  <a:gd name="T29" fmla="*/ 106 h 110"/>
                  <a:gd name="T30" fmla="*/ 74 w 86"/>
                  <a:gd name="T31" fmla="*/ 107 h 110"/>
                  <a:gd name="T32" fmla="*/ 73 w 86"/>
                  <a:gd name="T33" fmla="*/ 109 h 110"/>
                  <a:gd name="T34" fmla="*/ 71 w 86"/>
                  <a:gd name="T35" fmla="*/ 110 h 110"/>
                  <a:gd name="T36" fmla="*/ 69 w 86"/>
                  <a:gd name="T37" fmla="*/ 110 h 110"/>
                  <a:gd name="T38" fmla="*/ 68 w 86"/>
                  <a:gd name="T39" fmla="*/ 110 h 110"/>
                  <a:gd name="T40" fmla="*/ 35 w 86"/>
                  <a:gd name="T41" fmla="*/ 56 h 110"/>
                  <a:gd name="T42" fmla="*/ 0 w 86"/>
                  <a:gd name="T43" fmla="*/ 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110">
                    <a:moveTo>
                      <a:pt x="0" y="4"/>
                    </a:moveTo>
                    <a:lnTo>
                      <a:pt x="0" y="1"/>
                    </a:lnTo>
                    <a:lnTo>
                      <a:pt x="0" y="0"/>
                    </a:lnTo>
                    <a:lnTo>
                      <a:pt x="1" y="0"/>
                    </a:lnTo>
                    <a:lnTo>
                      <a:pt x="4" y="1"/>
                    </a:lnTo>
                    <a:lnTo>
                      <a:pt x="34" y="28"/>
                    </a:lnTo>
                    <a:lnTo>
                      <a:pt x="61" y="56"/>
                    </a:lnTo>
                    <a:lnTo>
                      <a:pt x="85" y="90"/>
                    </a:lnTo>
                    <a:lnTo>
                      <a:pt x="86" y="94"/>
                    </a:lnTo>
                    <a:lnTo>
                      <a:pt x="85" y="97"/>
                    </a:lnTo>
                    <a:lnTo>
                      <a:pt x="84" y="100"/>
                    </a:lnTo>
                    <a:lnTo>
                      <a:pt x="82" y="101"/>
                    </a:lnTo>
                    <a:lnTo>
                      <a:pt x="81" y="104"/>
                    </a:lnTo>
                    <a:lnTo>
                      <a:pt x="78" y="105"/>
                    </a:lnTo>
                    <a:lnTo>
                      <a:pt x="77" y="106"/>
                    </a:lnTo>
                    <a:lnTo>
                      <a:pt x="74" y="107"/>
                    </a:lnTo>
                    <a:lnTo>
                      <a:pt x="73" y="109"/>
                    </a:lnTo>
                    <a:lnTo>
                      <a:pt x="71" y="110"/>
                    </a:lnTo>
                    <a:lnTo>
                      <a:pt x="69" y="110"/>
                    </a:lnTo>
                    <a:lnTo>
                      <a:pt x="68" y="110"/>
                    </a:lnTo>
                    <a:lnTo>
                      <a:pt x="35" y="56"/>
                    </a:lnTo>
                    <a:lnTo>
                      <a:pt x="0"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87"/>
              <p:cNvSpPr>
                <a:spLocks/>
              </p:cNvSpPr>
              <p:nvPr/>
            </p:nvSpPr>
            <p:spPr bwMode="auto">
              <a:xfrm>
                <a:off x="5592763" y="1101725"/>
                <a:ext cx="111125" cy="195263"/>
              </a:xfrm>
              <a:custGeom>
                <a:avLst/>
                <a:gdLst>
                  <a:gd name="T0" fmla="*/ 3 w 70"/>
                  <a:gd name="T1" fmla="*/ 0 h 123"/>
                  <a:gd name="T2" fmla="*/ 6 w 70"/>
                  <a:gd name="T3" fmla="*/ 0 h 123"/>
                  <a:gd name="T4" fmla="*/ 7 w 70"/>
                  <a:gd name="T5" fmla="*/ 1 h 123"/>
                  <a:gd name="T6" fmla="*/ 8 w 70"/>
                  <a:gd name="T7" fmla="*/ 2 h 123"/>
                  <a:gd name="T8" fmla="*/ 9 w 70"/>
                  <a:gd name="T9" fmla="*/ 5 h 123"/>
                  <a:gd name="T10" fmla="*/ 11 w 70"/>
                  <a:gd name="T11" fmla="*/ 6 h 123"/>
                  <a:gd name="T12" fmla="*/ 28 w 70"/>
                  <a:gd name="T13" fmla="*/ 34 h 123"/>
                  <a:gd name="T14" fmla="*/ 45 w 70"/>
                  <a:gd name="T15" fmla="*/ 63 h 123"/>
                  <a:gd name="T16" fmla="*/ 59 w 70"/>
                  <a:gd name="T17" fmla="*/ 91 h 123"/>
                  <a:gd name="T18" fmla="*/ 66 w 70"/>
                  <a:gd name="T19" fmla="*/ 106 h 123"/>
                  <a:gd name="T20" fmla="*/ 70 w 70"/>
                  <a:gd name="T21" fmla="*/ 120 h 123"/>
                  <a:gd name="T22" fmla="*/ 70 w 70"/>
                  <a:gd name="T23" fmla="*/ 122 h 123"/>
                  <a:gd name="T24" fmla="*/ 68 w 70"/>
                  <a:gd name="T25" fmla="*/ 123 h 123"/>
                  <a:gd name="T26" fmla="*/ 66 w 70"/>
                  <a:gd name="T27" fmla="*/ 123 h 123"/>
                  <a:gd name="T28" fmla="*/ 64 w 70"/>
                  <a:gd name="T29" fmla="*/ 123 h 123"/>
                  <a:gd name="T30" fmla="*/ 50 w 70"/>
                  <a:gd name="T31" fmla="*/ 115 h 123"/>
                  <a:gd name="T32" fmla="*/ 34 w 70"/>
                  <a:gd name="T33" fmla="*/ 108 h 123"/>
                  <a:gd name="T34" fmla="*/ 29 w 70"/>
                  <a:gd name="T35" fmla="*/ 78 h 123"/>
                  <a:gd name="T36" fmla="*/ 20 w 70"/>
                  <a:gd name="T37" fmla="*/ 52 h 123"/>
                  <a:gd name="T38" fmla="*/ 9 w 70"/>
                  <a:gd name="T39" fmla="*/ 27 h 123"/>
                  <a:gd name="T40" fmla="*/ 0 w 70"/>
                  <a:gd name="T41" fmla="*/ 1 h 123"/>
                  <a:gd name="T42" fmla="*/ 2 w 70"/>
                  <a:gd name="T43" fmla="*/ 0 h 123"/>
                  <a:gd name="T44" fmla="*/ 3 w 70"/>
                  <a:gd name="T4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0" h="123">
                    <a:moveTo>
                      <a:pt x="3" y="0"/>
                    </a:moveTo>
                    <a:lnTo>
                      <a:pt x="6" y="0"/>
                    </a:lnTo>
                    <a:lnTo>
                      <a:pt x="7" y="1"/>
                    </a:lnTo>
                    <a:lnTo>
                      <a:pt x="8" y="2"/>
                    </a:lnTo>
                    <a:lnTo>
                      <a:pt x="9" y="5"/>
                    </a:lnTo>
                    <a:lnTo>
                      <a:pt x="11" y="6"/>
                    </a:lnTo>
                    <a:lnTo>
                      <a:pt x="28" y="34"/>
                    </a:lnTo>
                    <a:lnTo>
                      <a:pt x="45" y="63"/>
                    </a:lnTo>
                    <a:lnTo>
                      <a:pt x="59" y="91"/>
                    </a:lnTo>
                    <a:lnTo>
                      <a:pt x="66" y="106"/>
                    </a:lnTo>
                    <a:lnTo>
                      <a:pt x="70" y="120"/>
                    </a:lnTo>
                    <a:lnTo>
                      <a:pt x="70" y="122"/>
                    </a:lnTo>
                    <a:lnTo>
                      <a:pt x="68" y="123"/>
                    </a:lnTo>
                    <a:lnTo>
                      <a:pt x="66" y="123"/>
                    </a:lnTo>
                    <a:lnTo>
                      <a:pt x="64" y="123"/>
                    </a:lnTo>
                    <a:lnTo>
                      <a:pt x="50" y="115"/>
                    </a:lnTo>
                    <a:lnTo>
                      <a:pt x="34" y="108"/>
                    </a:lnTo>
                    <a:lnTo>
                      <a:pt x="29" y="78"/>
                    </a:lnTo>
                    <a:lnTo>
                      <a:pt x="20" y="52"/>
                    </a:lnTo>
                    <a:lnTo>
                      <a:pt x="9" y="27"/>
                    </a:lnTo>
                    <a:lnTo>
                      <a:pt x="0" y="1"/>
                    </a:lnTo>
                    <a:lnTo>
                      <a:pt x="2" y="0"/>
                    </a:lnTo>
                    <a:lnTo>
                      <a:pt x="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88"/>
              <p:cNvSpPr>
                <a:spLocks/>
              </p:cNvSpPr>
              <p:nvPr/>
            </p:nvSpPr>
            <p:spPr bwMode="auto">
              <a:xfrm>
                <a:off x="5508626" y="1068388"/>
                <a:ext cx="111125" cy="195263"/>
              </a:xfrm>
              <a:custGeom>
                <a:avLst/>
                <a:gdLst>
                  <a:gd name="T0" fmla="*/ 0 w 70"/>
                  <a:gd name="T1" fmla="*/ 0 h 123"/>
                  <a:gd name="T2" fmla="*/ 1 w 70"/>
                  <a:gd name="T3" fmla="*/ 0 h 123"/>
                  <a:gd name="T4" fmla="*/ 2 w 70"/>
                  <a:gd name="T5" fmla="*/ 0 h 123"/>
                  <a:gd name="T6" fmla="*/ 4 w 70"/>
                  <a:gd name="T7" fmla="*/ 0 h 123"/>
                  <a:gd name="T8" fmla="*/ 26 w 70"/>
                  <a:gd name="T9" fmla="*/ 26 h 123"/>
                  <a:gd name="T10" fmla="*/ 44 w 70"/>
                  <a:gd name="T11" fmla="*/ 55 h 123"/>
                  <a:gd name="T12" fmla="*/ 60 w 70"/>
                  <a:gd name="T13" fmla="*/ 88 h 123"/>
                  <a:gd name="T14" fmla="*/ 65 w 70"/>
                  <a:gd name="T15" fmla="*/ 103 h 123"/>
                  <a:gd name="T16" fmla="*/ 70 w 70"/>
                  <a:gd name="T17" fmla="*/ 120 h 123"/>
                  <a:gd name="T18" fmla="*/ 69 w 70"/>
                  <a:gd name="T19" fmla="*/ 122 h 123"/>
                  <a:gd name="T20" fmla="*/ 68 w 70"/>
                  <a:gd name="T21" fmla="*/ 123 h 123"/>
                  <a:gd name="T22" fmla="*/ 65 w 70"/>
                  <a:gd name="T23" fmla="*/ 123 h 123"/>
                  <a:gd name="T24" fmla="*/ 62 w 70"/>
                  <a:gd name="T25" fmla="*/ 123 h 123"/>
                  <a:gd name="T26" fmla="*/ 60 w 70"/>
                  <a:gd name="T27" fmla="*/ 122 h 123"/>
                  <a:gd name="T28" fmla="*/ 55 w 70"/>
                  <a:gd name="T29" fmla="*/ 120 h 123"/>
                  <a:gd name="T30" fmla="*/ 49 w 70"/>
                  <a:gd name="T31" fmla="*/ 118 h 123"/>
                  <a:gd name="T32" fmla="*/ 44 w 70"/>
                  <a:gd name="T33" fmla="*/ 116 h 123"/>
                  <a:gd name="T34" fmla="*/ 35 w 70"/>
                  <a:gd name="T35" fmla="*/ 86 h 123"/>
                  <a:gd name="T36" fmla="*/ 25 w 70"/>
                  <a:gd name="T37" fmla="*/ 59 h 123"/>
                  <a:gd name="T38" fmla="*/ 13 w 70"/>
                  <a:gd name="T39" fmla="*/ 33 h 123"/>
                  <a:gd name="T40" fmla="*/ 1 w 70"/>
                  <a:gd name="T41" fmla="*/ 6 h 123"/>
                  <a:gd name="T42" fmla="*/ 1 w 70"/>
                  <a:gd name="T43" fmla="*/ 5 h 123"/>
                  <a:gd name="T44" fmla="*/ 0 w 70"/>
                  <a:gd name="T45" fmla="*/ 4 h 123"/>
                  <a:gd name="T46" fmla="*/ 0 w 70"/>
                  <a:gd name="T47" fmla="*/ 2 h 123"/>
                  <a:gd name="T48" fmla="*/ 0 w 70"/>
                  <a:gd name="T49"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 h="123">
                    <a:moveTo>
                      <a:pt x="0" y="0"/>
                    </a:moveTo>
                    <a:lnTo>
                      <a:pt x="1" y="0"/>
                    </a:lnTo>
                    <a:lnTo>
                      <a:pt x="2" y="0"/>
                    </a:lnTo>
                    <a:lnTo>
                      <a:pt x="4" y="0"/>
                    </a:lnTo>
                    <a:lnTo>
                      <a:pt x="26" y="26"/>
                    </a:lnTo>
                    <a:lnTo>
                      <a:pt x="44" y="55"/>
                    </a:lnTo>
                    <a:lnTo>
                      <a:pt x="60" y="88"/>
                    </a:lnTo>
                    <a:lnTo>
                      <a:pt x="65" y="103"/>
                    </a:lnTo>
                    <a:lnTo>
                      <a:pt x="70" y="120"/>
                    </a:lnTo>
                    <a:lnTo>
                      <a:pt x="69" y="122"/>
                    </a:lnTo>
                    <a:lnTo>
                      <a:pt x="68" y="123"/>
                    </a:lnTo>
                    <a:lnTo>
                      <a:pt x="65" y="123"/>
                    </a:lnTo>
                    <a:lnTo>
                      <a:pt x="62" y="123"/>
                    </a:lnTo>
                    <a:lnTo>
                      <a:pt x="60" y="122"/>
                    </a:lnTo>
                    <a:lnTo>
                      <a:pt x="55" y="120"/>
                    </a:lnTo>
                    <a:lnTo>
                      <a:pt x="49" y="118"/>
                    </a:lnTo>
                    <a:lnTo>
                      <a:pt x="44" y="116"/>
                    </a:lnTo>
                    <a:lnTo>
                      <a:pt x="35" y="86"/>
                    </a:lnTo>
                    <a:lnTo>
                      <a:pt x="25" y="59"/>
                    </a:lnTo>
                    <a:lnTo>
                      <a:pt x="13" y="33"/>
                    </a:lnTo>
                    <a:lnTo>
                      <a:pt x="1" y="6"/>
                    </a:lnTo>
                    <a:lnTo>
                      <a:pt x="1" y="5"/>
                    </a:lnTo>
                    <a:lnTo>
                      <a:pt x="0" y="4"/>
                    </a:lnTo>
                    <a:lnTo>
                      <a:pt x="0" y="2"/>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89"/>
              <p:cNvSpPr>
                <a:spLocks/>
              </p:cNvSpPr>
              <p:nvPr/>
            </p:nvSpPr>
            <p:spPr bwMode="auto">
              <a:xfrm>
                <a:off x="5753101" y="619125"/>
                <a:ext cx="128588" cy="92075"/>
              </a:xfrm>
              <a:custGeom>
                <a:avLst/>
                <a:gdLst>
                  <a:gd name="T0" fmla="*/ 22 w 81"/>
                  <a:gd name="T1" fmla="*/ 0 h 58"/>
                  <a:gd name="T2" fmla="*/ 45 w 81"/>
                  <a:gd name="T3" fmla="*/ 4 h 58"/>
                  <a:gd name="T4" fmla="*/ 62 w 81"/>
                  <a:gd name="T5" fmla="*/ 12 h 58"/>
                  <a:gd name="T6" fmla="*/ 76 w 81"/>
                  <a:gd name="T7" fmla="*/ 24 h 58"/>
                  <a:gd name="T8" fmla="*/ 77 w 81"/>
                  <a:gd name="T9" fmla="*/ 24 h 58"/>
                  <a:gd name="T10" fmla="*/ 79 w 81"/>
                  <a:gd name="T11" fmla="*/ 25 h 58"/>
                  <a:gd name="T12" fmla="*/ 80 w 81"/>
                  <a:gd name="T13" fmla="*/ 26 h 58"/>
                  <a:gd name="T14" fmla="*/ 81 w 81"/>
                  <a:gd name="T15" fmla="*/ 29 h 58"/>
                  <a:gd name="T16" fmla="*/ 76 w 81"/>
                  <a:gd name="T17" fmla="*/ 43 h 58"/>
                  <a:gd name="T18" fmla="*/ 67 w 81"/>
                  <a:gd name="T19" fmla="*/ 58 h 58"/>
                  <a:gd name="T20" fmla="*/ 59 w 81"/>
                  <a:gd name="T21" fmla="*/ 49 h 58"/>
                  <a:gd name="T22" fmla="*/ 49 w 81"/>
                  <a:gd name="T23" fmla="*/ 41 h 58"/>
                  <a:gd name="T24" fmla="*/ 38 w 81"/>
                  <a:gd name="T25" fmla="*/ 35 h 58"/>
                  <a:gd name="T26" fmla="*/ 22 w 81"/>
                  <a:gd name="T27" fmla="*/ 34 h 58"/>
                  <a:gd name="T28" fmla="*/ 7 w 81"/>
                  <a:gd name="T29" fmla="*/ 35 h 58"/>
                  <a:gd name="T30" fmla="*/ 5 w 81"/>
                  <a:gd name="T31" fmla="*/ 35 h 58"/>
                  <a:gd name="T32" fmla="*/ 4 w 81"/>
                  <a:gd name="T33" fmla="*/ 35 h 58"/>
                  <a:gd name="T34" fmla="*/ 3 w 81"/>
                  <a:gd name="T35" fmla="*/ 35 h 58"/>
                  <a:gd name="T36" fmla="*/ 1 w 81"/>
                  <a:gd name="T37" fmla="*/ 34 h 58"/>
                  <a:gd name="T38" fmla="*/ 0 w 81"/>
                  <a:gd name="T39" fmla="*/ 33 h 58"/>
                  <a:gd name="T40" fmla="*/ 0 w 81"/>
                  <a:gd name="T41" fmla="*/ 32 h 58"/>
                  <a:gd name="T42" fmla="*/ 20 w 81"/>
                  <a:gd name="T43" fmla="*/ 1 h 58"/>
                  <a:gd name="T44" fmla="*/ 20 w 81"/>
                  <a:gd name="T45" fmla="*/ 1 h 58"/>
                  <a:gd name="T46" fmla="*/ 21 w 81"/>
                  <a:gd name="T47" fmla="*/ 0 h 58"/>
                  <a:gd name="T48" fmla="*/ 22 w 81"/>
                  <a:gd name="T4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1" h="58">
                    <a:moveTo>
                      <a:pt x="22" y="0"/>
                    </a:moveTo>
                    <a:lnTo>
                      <a:pt x="45" y="4"/>
                    </a:lnTo>
                    <a:lnTo>
                      <a:pt x="62" y="12"/>
                    </a:lnTo>
                    <a:lnTo>
                      <a:pt x="76" y="24"/>
                    </a:lnTo>
                    <a:lnTo>
                      <a:pt x="77" y="24"/>
                    </a:lnTo>
                    <a:lnTo>
                      <a:pt x="79" y="25"/>
                    </a:lnTo>
                    <a:lnTo>
                      <a:pt x="80" y="26"/>
                    </a:lnTo>
                    <a:lnTo>
                      <a:pt x="81" y="29"/>
                    </a:lnTo>
                    <a:lnTo>
                      <a:pt x="76" y="43"/>
                    </a:lnTo>
                    <a:lnTo>
                      <a:pt x="67" y="58"/>
                    </a:lnTo>
                    <a:lnTo>
                      <a:pt x="59" y="49"/>
                    </a:lnTo>
                    <a:lnTo>
                      <a:pt x="49" y="41"/>
                    </a:lnTo>
                    <a:lnTo>
                      <a:pt x="38" y="35"/>
                    </a:lnTo>
                    <a:lnTo>
                      <a:pt x="22" y="34"/>
                    </a:lnTo>
                    <a:lnTo>
                      <a:pt x="7" y="35"/>
                    </a:lnTo>
                    <a:lnTo>
                      <a:pt x="5" y="35"/>
                    </a:lnTo>
                    <a:lnTo>
                      <a:pt x="4" y="35"/>
                    </a:lnTo>
                    <a:lnTo>
                      <a:pt x="3" y="35"/>
                    </a:lnTo>
                    <a:lnTo>
                      <a:pt x="1" y="34"/>
                    </a:lnTo>
                    <a:lnTo>
                      <a:pt x="0" y="33"/>
                    </a:lnTo>
                    <a:lnTo>
                      <a:pt x="0" y="32"/>
                    </a:lnTo>
                    <a:lnTo>
                      <a:pt x="20" y="1"/>
                    </a:lnTo>
                    <a:lnTo>
                      <a:pt x="20" y="1"/>
                    </a:lnTo>
                    <a:lnTo>
                      <a:pt x="21" y="0"/>
                    </a:lnTo>
                    <a:lnTo>
                      <a:pt x="2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90"/>
              <p:cNvSpPr>
                <a:spLocks/>
              </p:cNvSpPr>
              <p:nvPr/>
            </p:nvSpPr>
            <p:spPr bwMode="auto">
              <a:xfrm>
                <a:off x="6978651" y="1311275"/>
                <a:ext cx="68263" cy="166688"/>
              </a:xfrm>
              <a:custGeom>
                <a:avLst/>
                <a:gdLst>
                  <a:gd name="T0" fmla="*/ 29 w 43"/>
                  <a:gd name="T1" fmla="*/ 1 h 105"/>
                  <a:gd name="T2" fmla="*/ 30 w 43"/>
                  <a:gd name="T3" fmla="*/ 0 h 105"/>
                  <a:gd name="T4" fmla="*/ 32 w 43"/>
                  <a:gd name="T5" fmla="*/ 0 h 105"/>
                  <a:gd name="T6" fmla="*/ 33 w 43"/>
                  <a:gd name="T7" fmla="*/ 1 h 105"/>
                  <a:gd name="T8" fmla="*/ 34 w 43"/>
                  <a:gd name="T9" fmla="*/ 3 h 105"/>
                  <a:gd name="T10" fmla="*/ 33 w 43"/>
                  <a:gd name="T11" fmla="*/ 4 h 105"/>
                  <a:gd name="T12" fmla="*/ 33 w 43"/>
                  <a:gd name="T13" fmla="*/ 5 h 105"/>
                  <a:gd name="T14" fmla="*/ 32 w 43"/>
                  <a:gd name="T15" fmla="*/ 5 h 105"/>
                  <a:gd name="T16" fmla="*/ 38 w 43"/>
                  <a:gd name="T17" fmla="*/ 29 h 105"/>
                  <a:gd name="T18" fmla="*/ 42 w 43"/>
                  <a:gd name="T19" fmla="*/ 55 h 105"/>
                  <a:gd name="T20" fmla="*/ 43 w 43"/>
                  <a:gd name="T21" fmla="*/ 84 h 105"/>
                  <a:gd name="T22" fmla="*/ 43 w 43"/>
                  <a:gd name="T23" fmla="*/ 93 h 105"/>
                  <a:gd name="T24" fmla="*/ 42 w 43"/>
                  <a:gd name="T25" fmla="*/ 102 h 105"/>
                  <a:gd name="T26" fmla="*/ 42 w 43"/>
                  <a:gd name="T27" fmla="*/ 103 h 105"/>
                  <a:gd name="T28" fmla="*/ 41 w 43"/>
                  <a:gd name="T29" fmla="*/ 105 h 105"/>
                  <a:gd name="T30" fmla="*/ 39 w 43"/>
                  <a:gd name="T31" fmla="*/ 105 h 105"/>
                  <a:gd name="T32" fmla="*/ 38 w 43"/>
                  <a:gd name="T33" fmla="*/ 105 h 105"/>
                  <a:gd name="T34" fmla="*/ 29 w 43"/>
                  <a:gd name="T35" fmla="*/ 92 h 105"/>
                  <a:gd name="T36" fmla="*/ 24 w 43"/>
                  <a:gd name="T37" fmla="*/ 79 h 105"/>
                  <a:gd name="T38" fmla="*/ 13 w 43"/>
                  <a:gd name="T39" fmla="*/ 59 h 105"/>
                  <a:gd name="T40" fmla="*/ 0 w 43"/>
                  <a:gd name="T41" fmla="*/ 41 h 105"/>
                  <a:gd name="T42" fmla="*/ 25 w 43"/>
                  <a:gd name="T43" fmla="*/ 8 h 105"/>
                  <a:gd name="T44" fmla="*/ 26 w 43"/>
                  <a:gd name="T45" fmla="*/ 5 h 105"/>
                  <a:gd name="T46" fmla="*/ 26 w 43"/>
                  <a:gd name="T47" fmla="*/ 4 h 105"/>
                  <a:gd name="T48" fmla="*/ 28 w 43"/>
                  <a:gd name="T49" fmla="*/ 3 h 105"/>
                  <a:gd name="T50" fmla="*/ 29 w 43"/>
                  <a:gd name="T51"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105">
                    <a:moveTo>
                      <a:pt x="29" y="1"/>
                    </a:moveTo>
                    <a:lnTo>
                      <a:pt x="30" y="0"/>
                    </a:lnTo>
                    <a:lnTo>
                      <a:pt x="32" y="0"/>
                    </a:lnTo>
                    <a:lnTo>
                      <a:pt x="33" y="1"/>
                    </a:lnTo>
                    <a:lnTo>
                      <a:pt x="34" y="3"/>
                    </a:lnTo>
                    <a:lnTo>
                      <a:pt x="33" y="4"/>
                    </a:lnTo>
                    <a:lnTo>
                      <a:pt x="33" y="5"/>
                    </a:lnTo>
                    <a:lnTo>
                      <a:pt x="32" y="5"/>
                    </a:lnTo>
                    <a:lnTo>
                      <a:pt x="38" y="29"/>
                    </a:lnTo>
                    <a:lnTo>
                      <a:pt x="42" y="55"/>
                    </a:lnTo>
                    <a:lnTo>
                      <a:pt x="43" y="84"/>
                    </a:lnTo>
                    <a:lnTo>
                      <a:pt x="43" y="93"/>
                    </a:lnTo>
                    <a:lnTo>
                      <a:pt x="42" y="102"/>
                    </a:lnTo>
                    <a:lnTo>
                      <a:pt x="42" y="103"/>
                    </a:lnTo>
                    <a:lnTo>
                      <a:pt x="41" y="105"/>
                    </a:lnTo>
                    <a:lnTo>
                      <a:pt x="39" y="105"/>
                    </a:lnTo>
                    <a:lnTo>
                      <a:pt x="38" y="105"/>
                    </a:lnTo>
                    <a:lnTo>
                      <a:pt x="29" y="92"/>
                    </a:lnTo>
                    <a:lnTo>
                      <a:pt x="24" y="79"/>
                    </a:lnTo>
                    <a:lnTo>
                      <a:pt x="13" y="59"/>
                    </a:lnTo>
                    <a:lnTo>
                      <a:pt x="0" y="41"/>
                    </a:lnTo>
                    <a:lnTo>
                      <a:pt x="25" y="8"/>
                    </a:lnTo>
                    <a:lnTo>
                      <a:pt x="26" y="5"/>
                    </a:lnTo>
                    <a:lnTo>
                      <a:pt x="26" y="4"/>
                    </a:lnTo>
                    <a:lnTo>
                      <a:pt x="28" y="3"/>
                    </a:lnTo>
                    <a:lnTo>
                      <a:pt x="29"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91"/>
              <p:cNvSpPr>
                <a:spLocks/>
              </p:cNvSpPr>
              <p:nvPr/>
            </p:nvSpPr>
            <p:spPr bwMode="auto">
              <a:xfrm>
                <a:off x="6654801" y="1646238"/>
                <a:ext cx="53975" cy="171450"/>
              </a:xfrm>
              <a:custGeom>
                <a:avLst/>
                <a:gdLst>
                  <a:gd name="T0" fmla="*/ 26 w 34"/>
                  <a:gd name="T1" fmla="*/ 1 h 108"/>
                  <a:gd name="T2" fmla="*/ 29 w 34"/>
                  <a:gd name="T3" fmla="*/ 0 h 108"/>
                  <a:gd name="T4" fmla="*/ 30 w 34"/>
                  <a:gd name="T5" fmla="*/ 0 h 108"/>
                  <a:gd name="T6" fmla="*/ 31 w 34"/>
                  <a:gd name="T7" fmla="*/ 0 h 108"/>
                  <a:gd name="T8" fmla="*/ 34 w 34"/>
                  <a:gd name="T9" fmla="*/ 1 h 108"/>
                  <a:gd name="T10" fmla="*/ 31 w 34"/>
                  <a:gd name="T11" fmla="*/ 36 h 108"/>
                  <a:gd name="T12" fmla="*/ 29 w 34"/>
                  <a:gd name="T13" fmla="*/ 73 h 108"/>
                  <a:gd name="T14" fmla="*/ 25 w 34"/>
                  <a:gd name="T15" fmla="*/ 106 h 108"/>
                  <a:gd name="T16" fmla="*/ 24 w 34"/>
                  <a:gd name="T17" fmla="*/ 107 h 108"/>
                  <a:gd name="T18" fmla="*/ 22 w 34"/>
                  <a:gd name="T19" fmla="*/ 108 h 108"/>
                  <a:gd name="T20" fmla="*/ 21 w 34"/>
                  <a:gd name="T21" fmla="*/ 108 h 108"/>
                  <a:gd name="T22" fmla="*/ 20 w 34"/>
                  <a:gd name="T23" fmla="*/ 108 h 108"/>
                  <a:gd name="T24" fmla="*/ 20 w 34"/>
                  <a:gd name="T25" fmla="*/ 107 h 108"/>
                  <a:gd name="T26" fmla="*/ 13 w 34"/>
                  <a:gd name="T27" fmla="*/ 88 h 108"/>
                  <a:gd name="T28" fmla="*/ 7 w 34"/>
                  <a:gd name="T29" fmla="*/ 67 h 108"/>
                  <a:gd name="T30" fmla="*/ 3 w 34"/>
                  <a:gd name="T31" fmla="*/ 46 h 108"/>
                  <a:gd name="T32" fmla="*/ 0 w 34"/>
                  <a:gd name="T33" fmla="*/ 22 h 108"/>
                  <a:gd name="T34" fmla="*/ 10 w 34"/>
                  <a:gd name="T35" fmla="*/ 13 h 108"/>
                  <a:gd name="T36" fmla="*/ 22 w 34"/>
                  <a:gd name="T37" fmla="*/ 5 h 108"/>
                  <a:gd name="T38" fmla="*/ 24 w 34"/>
                  <a:gd name="T39" fmla="*/ 4 h 108"/>
                  <a:gd name="T40" fmla="*/ 25 w 34"/>
                  <a:gd name="T41" fmla="*/ 2 h 108"/>
                  <a:gd name="T42" fmla="*/ 26 w 34"/>
                  <a:gd name="T43"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108">
                    <a:moveTo>
                      <a:pt x="26" y="1"/>
                    </a:moveTo>
                    <a:lnTo>
                      <a:pt x="29" y="0"/>
                    </a:lnTo>
                    <a:lnTo>
                      <a:pt x="30" y="0"/>
                    </a:lnTo>
                    <a:lnTo>
                      <a:pt x="31" y="0"/>
                    </a:lnTo>
                    <a:lnTo>
                      <a:pt x="34" y="1"/>
                    </a:lnTo>
                    <a:lnTo>
                      <a:pt x="31" y="36"/>
                    </a:lnTo>
                    <a:lnTo>
                      <a:pt x="29" y="73"/>
                    </a:lnTo>
                    <a:lnTo>
                      <a:pt x="25" y="106"/>
                    </a:lnTo>
                    <a:lnTo>
                      <a:pt x="24" y="107"/>
                    </a:lnTo>
                    <a:lnTo>
                      <a:pt x="22" y="108"/>
                    </a:lnTo>
                    <a:lnTo>
                      <a:pt x="21" y="108"/>
                    </a:lnTo>
                    <a:lnTo>
                      <a:pt x="20" y="108"/>
                    </a:lnTo>
                    <a:lnTo>
                      <a:pt x="20" y="107"/>
                    </a:lnTo>
                    <a:lnTo>
                      <a:pt x="13" y="88"/>
                    </a:lnTo>
                    <a:lnTo>
                      <a:pt x="7" y="67"/>
                    </a:lnTo>
                    <a:lnTo>
                      <a:pt x="3" y="46"/>
                    </a:lnTo>
                    <a:lnTo>
                      <a:pt x="0" y="22"/>
                    </a:lnTo>
                    <a:lnTo>
                      <a:pt x="10" y="13"/>
                    </a:lnTo>
                    <a:lnTo>
                      <a:pt x="22" y="5"/>
                    </a:lnTo>
                    <a:lnTo>
                      <a:pt x="24" y="4"/>
                    </a:lnTo>
                    <a:lnTo>
                      <a:pt x="25" y="2"/>
                    </a:lnTo>
                    <a:lnTo>
                      <a:pt x="26"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92"/>
              <p:cNvSpPr>
                <a:spLocks/>
              </p:cNvSpPr>
              <p:nvPr/>
            </p:nvSpPr>
            <p:spPr bwMode="auto">
              <a:xfrm>
                <a:off x="4583113" y="1682750"/>
                <a:ext cx="123825" cy="139700"/>
              </a:xfrm>
              <a:custGeom>
                <a:avLst/>
                <a:gdLst>
                  <a:gd name="T0" fmla="*/ 72 w 78"/>
                  <a:gd name="T1" fmla="*/ 0 h 88"/>
                  <a:gd name="T2" fmla="*/ 74 w 78"/>
                  <a:gd name="T3" fmla="*/ 2 h 88"/>
                  <a:gd name="T4" fmla="*/ 76 w 78"/>
                  <a:gd name="T5" fmla="*/ 3 h 88"/>
                  <a:gd name="T6" fmla="*/ 78 w 78"/>
                  <a:gd name="T7" fmla="*/ 4 h 88"/>
                  <a:gd name="T8" fmla="*/ 78 w 78"/>
                  <a:gd name="T9" fmla="*/ 7 h 88"/>
                  <a:gd name="T10" fmla="*/ 76 w 78"/>
                  <a:gd name="T11" fmla="*/ 10 h 88"/>
                  <a:gd name="T12" fmla="*/ 76 w 78"/>
                  <a:gd name="T13" fmla="*/ 13 h 88"/>
                  <a:gd name="T14" fmla="*/ 75 w 78"/>
                  <a:gd name="T15" fmla="*/ 16 h 88"/>
                  <a:gd name="T16" fmla="*/ 70 w 78"/>
                  <a:gd name="T17" fmla="*/ 30 h 88"/>
                  <a:gd name="T18" fmla="*/ 66 w 78"/>
                  <a:gd name="T19" fmla="*/ 46 h 88"/>
                  <a:gd name="T20" fmla="*/ 66 w 78"/>
                  <a:gd name="T21" fmla="*/ 47 h 88"/>
                  <a:gd name="T22" fmla="*/ 66 w 78"/>
                  <a:gd name="T23" fmla="*/ 50 h 88"/>
                  <a:gd name="T24" fmla="*/ 66 w 78"/>
                  <a:gd name="T25" fmla="*/ 50 h 88"/>
                  <a:gd name="T26" fmla="*/ 64 w 78"/>
                  <a:gd name="T27" fmla="*/ 53 h 88"/>
                  <a:gd name="T28" fmla="*/ 62 w 78"/>
                  <a:gd name="T29" fmla="*/ 55 h 88"/>
                  <a:gd name="T30" fmla="*/ 59 w 78"/>
                  <a:gd name="T31" fmla="*/ 55 h 88"/>
                  <a:gd name="T32" fmla="*/ 58 w 78"/>
                  <a:gd name="T33" fmla="*/ 57 h 88"/>
                  <a:gd name="T34" fmla="*/ 46 w 78"/>
                  <a:gd name="T35" fmla="*/ 62 h 88"/>
                  <a:gd name="T36" fmla="*/ 36 w 78"/>
                  <a:gd name="T37" fmla="*/ 67 h 88"/>
                  <a:gd name="T38" fmla="*/ 20 w 78"/>
                  <a:gd name="T39" fmla="*/ 78 h 88"/>
                  <a:gd name="T40" fmla="*/ 3 w 78"/>
                  <a:gd name="T41" fmla="*/ 88 h 88"/>
                  <a:gd name="T42" fmla="*/ 3 w 78"/>
                  <a:gd name="T43" fmla="*/ 88 h 88"/>
                  <a:gd name="T44" fmla="*/ 2 w 78"/>
                  <a:gd name="T45" fmla="*/ 88 h 88"/>
                  <a:gd name="T46" fmla="*/ 0 w 78"/>
                  <a:gd name="T47" fmla="*/ 87 h 88"/>
                  <a:gd name="T48" fmla="*/ 0 w 78"/>
                  <a:gd name="T49" fmla="*/ 85 h 88"/>
                  <a:gd name="T50" fmla="*/ 13 w 78"/>
                  <a:gd name="T51" fmla="*/ 62 h 88"/>
                  <a:gd name="T52" fmla="*/ 28 w 78"/>
                  <a:gd name="T53" fmla="*/ 40 h 88"/>
                  <a:gd name="T54" fmla="*/ 46 w 78"/>
                  <a:gd name="T55" fmla="*/ 21 h 88"/>
                  <a:gd name="T56" fmla="*/ 67 w 78"/>
                  <a:gd name="T57" fmla="*/ 3 h 88"/>
                  <a:gd name="T58" fmla="*/ 68 w 78"/>
                  <a:gd name="T59" fmla="*/ 3 h 88"/>
                  <a:gd name="T60" fmla="*/ 71 w 78"/>
                  <a:gd name="T61" fmla="*/ 2 h 88"/>
                  <a:gd name="T62" fmla="*/ 72 w 78"/>
                  <a:gd name="T6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88">
                    <a:moveTo>
                      <a:pt x="72" y="0"/>
                    </a:moveTo>
                    <a:lnTo>
                      <a:pt x="74" y="2"/>
                    </a:lnTo>
                    <a:lnTo>
                      <a:pt x="76" y="3"/>
                    </a:lnTo>
                    <a:lnTo>
                      <a:pt x="78" y="4"/>
                    </a:lnTo>
                    <a:lnTo>
                      <a:pt x="78" y="7"/>
                    </a:lnTo>
                    <a:lnTo>
                      <a:pt x="76" y="10"/>
                    </a:lnTo>
                    <a:lnTo>
                      <a:pt x="76" y="13"/>
                    </a:lnTo>
                    <a:lnTo>
                      <a:pt x="75" y="16"/>
                    </a:lnTo>
                    <a:lnTo>
                      <a:pt x="70" y="30"/>
                    </a:lnTo>
                    <a:lnTo>
                      <a:pt x="66" y="46"/>
                    </a:lnTo>
                    <a:lnTo>
                      <a:pt x="66" y="47"/>
                    </a:lnTo>
                    <a:lnTo>
                      <a:pt x="66" y="50"/>
                    </a:lnTo>
                    <a:lnTo>
                      <a:pt x="66" y="50"/>
                    </a:lnTo>
                    <a:lnTo>
                      <a:pt x="64" y="53"/>
                    </a:lnTo>
                    <a:lnTo>
                      <a:pt x="62" y="55"/>
                    </a:lnTo>
                    <a:lnTo>
                      <a:pt x="59" y="55"/>
                    </a:lnTo>
                    <a:lnTo>
                      <a:pt x="58" y="57"/>
                    </a:lnTo>
                    <a:lnTo>
                      <a:pt x="46" y="62"/>
                    </a:lnTo>
                    <a:lnTo>
                      <a:pt x="36" y="67"/>
                    </a:lnTo>
                    <a:lnTo>
                      <a:pt x="20" y="78"/>
                    </a:lnTo>
                    <a:lnTo>
                      <a:pt x="3" y="88"/>
                    </a:lnTo>
                    <a:lnTo>
                      <a:pt x="3" y="88"/>
                    </a:lnTo>
                    <a:lnTo>
                      <a:pt x="2" y="88"/>
                    </a:lnTo>
                    <a:lnTo>
                      <a:pt x="0" y="87"/>
                    </a:lnTo>
                    <a:lnTo>
                      <a:pt x="0" y="85"/>
                    </a:lnTo>
                    <a:lnTo>
                      <a:pt x="13" y="62"/>
                    </a:lnTo>
                    <a:lnTo>
                      <a:pt x="28" y="40"/>
                    </a:lnTo>
                    <a:lnTo>
                      <a:pt x="46" y="21"/>
                    </a:lnTo>
                    <a:lnTo>
                      <a:pt x="67" y="3"/>
                    </a:lnTo>
                    <a:lnTo>
                      <a:pt x="68" y="3"/>
                    </a:lnTo>
                    <a:lnTo>
                      <a:pt x="71" y="2"/>
                    </a:lnTo>
                    <a:lnTo>
                      <a:pt x="7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93"/>
              <p:cNvSpPr>
                <a:spLocks/>
              </p:cNvSpPr>
              <p:nvPr/>
            </p:nvSpPr>
            <p:spPr bwMode="auto">
              <a:xfrm>
                <a:off x="4608513" y="1573213"/>
                <a:ext cx="134938" cy="122238"/>
              </a:xfrm>
              <a:custGeom>
                <a:avLst/>
                <a:gdLst>
                  <a:gd name="T0" fmla="*/ 79 w 85"/>
                  <a:gd name="T1" fmla="*/ 0 h 77"/>
                  <a:gd name="T2" fmla="*/ 80 w 85"/>
                  <a:gd name="T3" fmla="*/ 0 h 77"/>
                  <a:gd name="T4" fmla="*/ 81 w 85"/>
                  <a:gd name="T5" fmla="*/ 1 h 77"/>
                  <a:gd name="T6" fmla="*/ 84 w 85"/>
                  <a:gd name="T7" fmla="*/ 4 h 77"/>
                  <a:gd name="T8" fmla="*/ 85 w 85"/>
                  <a:gd name="T9" fmla="*/ 5 h 77"/>
                  <a:gd name="T10" fmla="*/ 77 w 85"/>
                  <a:gd name="T11" fmla="*/ 21 h 77"/>
                  <a:gd name="T12" fmla="*/ 69 w 85"/>
                  <a:gd name="T13" fmla="*/ 39 h 77"/>
                  <a:gd name="T14" fmla="*/ 62 w 85"/>
                  <a:gd name="T15" fmla="*/ 58 h 77"/>
                  <a:gd name="T16" fmla="*/ 41 w 85"/>
                  <a:gd name="T17" fmla="*/ 60 h 77"/>
                  <a:gd name="T18" fmla="*/ 21 w 85"/>
                  <a:gd name="T19" fmla="*/ 68 h 77"/>
                  <a:gd name="T20" fmla="*/ 5 w 85"/>
                  <a:gd name="T21" fmla="*/ 77 h 77"/>
                  <a:gd name="T22" fmla="*/ 4 w 85"/>
                  <a:gd name="T23" fmla="*/ 77 h 77"/>
                  <a:gd name="T24" fmla="*/ 1 w 85"/>
                  <a:gd name="T25" fmla="*/ 77 h 77"/>
                  <a:gd name="T26" fmla="*/ 0 w 85"/>
                  <a:gd name="T27" fmla="*/ 76 h 77"/>
                  <a:gd name="T28" fmla="*/ 0 w 85"/>
                  <a:gd name="T29" fmla="*/ 75 h 77"/>
                  <a:gd name="T30" fmla="*/ 0 w 85"/>
                  <a:gd name="T31" fmla="*/ 75 h 77"/>
                  <a:gd name="T32" fmla="*/ 0 w 85"/>
                  <a:gd name="T33" fmla="*/ 73 h 77"/>
                  <a:gd name="T34" fmla="*/ 20 w 85"/>
                  <a:gd name="T35" fmla="*/ 48 h 77"/>
                  <a:gd name="T36" fmla="*/ 37 w 85"/>
                  <a:gd name="T37" fmla="*/ 31 h 77"/>
                  <a:gd name="T38" fmla="*/ 55 w 85"/>
                  <a:gd name="T39" fmla="*/ 14 h 77"/>
                  <a:gd name="T40" fmla="*/ 75 w 85"/>
                  <a:gd name="T41" fmla="*/ 1 h 77"/>
                  <a:gd name="T42" fmla="*/ 76 w 85"/>
                  <a:gd name="T43" fmla="*/ 1 h 77"/>
                  <a:gd name="T44" fmla="*/ 77 w 85"/>
                  <a:gd name="T45" fmla="*/ 0 h 77"/>
                  <a:gd name="T46" fmla="*/ 79 w 85"/>
                  <a:gd name="T4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 h="77">
                    <a:moveTo>
                      <a:pt x="79" y="0"/>
                    </a:moveTo>
                    <a:lnTo>
                      <a:pt x="80" y="0"/>
                    </a:lnTo>
                    <a:lnTo>
                      <a:pt x="81" y="1"/>
                    </a:lnTo>
                    <a:lnTo>
                      <a:pt x="84" y="4"/>
                    </a:lnTo>
                    <a:lnTo>
                      <a:pt x="85" y="5"/>
                    </a:lnTo>
                    <a:lnTo>
                      <a:pt x="77" y="21"/>
                    </a:lnTo>
                    <a:lnTo>
                      <a:pt x="69" y="39"/>
                    </a:lnTo>
                    <a:lnTo>
                      <a:pt x="62" y="58"/>
                    </a:lnTo>
                    <a:lnTo>
                      <a:pt x="41" y="60"/>
                    </a:lnTo>
                    <a:lnTo>
                      <a:pt x="21" y="68"/>
                    </a:lnTo>
                    <a:lnTo>
                      <a:pt x="5" y="77"/>
                    </a:lnTo>
                    <a:lnTo>
                      <a:pt x="4" y="77"/>
                    </a:lnTo>
                    <a:lnTo>
                      <a:pt x="1" y="77"/>
                    </a:lnTo>
                    <a:lnTo>
                      <a:pt x="0" y="76"/>
                    </a:lnTo>
                    <a:lnTo>
                      <a:pt x="0" y="75"/>
                    </a:lnTo>
                    <a:lnTo>
                      <a:pt x="0" y="75"/>
                    </a:lnTo>
                    <a:lnTo>
                      <a:pt x="0" y="73"/>
                    </a:lnTo>
                    <a:lnTo>
                      <a:pt x="20" y="48"/>
                    </a:lnTo>
                    <a:lnTo>
                      <a:pt x="37" y="31"/>
                    </a:lnTo>
                    <a:lnTo>
                      <a:pt x="55" y="14"/>
                    </a:lnTo>
                    <a:lnTo>
                      <a:pt x="75" y="1"/>
                    </a:lnTo>
                    <a:lnTo>
                      <a:pt x="76" y="1"/>
                    </a:lnTo>
                    <a:lnTo>
                      <a:pt x="77" y="0"/>
                    </a:lnTo>
                    <a:lnTo>
                      <a:pt x="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94"/>
              <p:cNvSpPr>
                <a:spLocks/>
              </p:cNvSpPr>
              <p:nvPr/>
            </p:nvSpPr>
            <p:spPr bwMode="auto">
              <a:xfrm>
                <a:off x="4662488" y="1390650"/>
                <a:ext cx="180975" cy="63500"/>
              </a:xfrm>
              <a:custGeom>
                <a:avLst/>
                <a:gdLst>
                  <a:gd name="T0" fmla="*/ 96 w 114"/>
                  <a:gd name="T1" fmla="*/ 0 h 40"/>
                  <a:gd name="T2" fmla="*/ 101 w 114"/>
                  <a:gd name="T3" fmla="*/ 0 h 40"/>
                  <a:gd name="T4" fmla="*/ 105 w 114"/>
                  <a:gd name="T5" fmla="*/ 0 h 40"/>
                  <a:gd name="T6" fmla="*/ 110 w 114"/>
                  <a:gd name="T7" fmla="*/ 0 h 40"/>
                  <a:gd name="T8" fmla="*/ 114 w 114"/>
                  <a:gd name="T9" fmla="*/ 1 h 40"/>
                  <a:gd name="T10" fmla="*/ 114 w 114"/>
                  <a:gd name="T11" fmla="*/ 2 h 40"/>
                  <a:gd name="T12" fmla="*/ 114 w 114"/>
                  <a:gd name="T13" fmla="*/ 5 h 40"/>
                  <a:gd name="T14" fmla="*/ 113 w 114"/>
                  <a:gd name="T15" fmla="*/ 6 h 40"/>
                  <a:gd name="T16" fmla="*/ 113 w 114"/>
                  <a:gd name="T17" fmla="*/ 8 h 40"/>
                  <a:gd name="T18" fmla="*/ 110 w 114"/>
                  <a:gd name="T19" fmla="*/ 8 h 40"/>
                  <a:gd name="T20" fmla="*/ 110 w 114"/>
                  <a:gd name="T21" fmla="*/ 9 h 40"/>
                  <a:gd name="T22" fmla="*/ 111 w 114"/>
                  <a:gd name="T23" fmla="*/ 10 h 40"/>
                  <a:gd name="T24" fmla="*/ 111 w 114"/>
                  <a:gd name="T25" fmla="*/ 10 h 40"/>
                  <a:gd name="T26" fmla="*/ 110 w 114"/>
                  <a:gd name="T27" fmla="*/ 10 h 40"/>
                  <a:gd name="T28" fmla="*/ 109 w 114"/>
                  <a:gd name="T29" fmla="*/ 10 h 40"/>
                  <a:gd name="T30" fmla="*/ 109 w 114"/>
                  <a:gd name="T31" fmla="*/ 9 h 40"/>
                  <a:gd name="T32" fmla="*/ 107 w 114"/>
                  <a:gd name="T33" fmla="*/ 10 h 40"/>
                  <a:gd name="T34" fmla="*/ 96 w 114"/>
                  <a:gd name="T35" fmla="*/ 25 h 40"/>
                  <a:gd name="T36" fmla="*/ 83 w 114"/>
                  <a:gd name="T37" fmla="*/ 38 h 40"/>
                  <a:gd name="T38" fmla="*/ 64 w 114"/>
                  <a:gd name="T39" fmla="*/ 34 h 40"/>
                  <a:gd name="T40" fmla="*/ 43 w 114"/>
                  <a:gd name="T41" fmla="*/ 33 h 40"/>
                  <a:gd name="T42" fmla="*/ 22 w 114"/>
                  <a:gd name="T43" fmla="*/ 35 h 40"/>
                  <a:gd name="T44" fmla="*/ 4 w 114"/>
                  <a:gd name="T45" fmla="*/ 40 h 40"/>
                  <a:gd name="T46" fmla="*/ 3 w 114"/>
                  <a:gd name="T47" fmla="*/ 40 h 40"/>
                  <a:gd name="T48" fmla="*/ 1 w 114"/>
                  <a:gd name="T49" fmla="*/ 40 h 40"/>
                  <a:gd name="T50" fmla="*/ 1 w 114"/>
                  <a:gd name="T51" fmla="*/ 39 h 40"/>
                  <a:gd name="T52" fmla="*/ 0 w 114"/>
                  <a:gd name="T53" fmla="*/ 38 h 40"/>
                  <a:gd name="T54" fmla="*/ 1 w 114"/>
                  <a:gd name="T55" fmla="*/ 36 h 40"/>
                  <a:gd name="T56" fmla="*/ 21 w 114"/>
                  <a:gd name="T57" fmla="*/ 25 h 40"/>
                  <a:gd name="T58" fmla="*/ 42 w 114"/>
                  <a:gd name="T59" fmla="*/ 15 h 40"/>
                  <a:gd name="T60" fmla="*/ 66 w 114"/>
                  <a:gd name="T61" fmla="*/ 6 h 40"/>
                  <a:gd name="T62" fmla="*/ 92 w 114"/>
                  <a:gd name="T63" fmla="*/ 1 h 40"/>
                  <a:gd name="T64" fmla="*/ 93 w 114"/>
                  <a:gd name="T65" fmla="*/ 0 h 40"/>
                  <a:gd name="T66" fmla="*/ 96 w 114"/>
                  <a:gd name="T6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4" h="40">
                    <a:moveTo>
                      <a:pt x="96" y="0"/>
                    </a:moveTo>
                    <a:lnTo>
                      <a:pt x="101" y="0"/>
                    </a:lnTo>
                    <a:lnTo>
                      <a:pt x="105" y="0"/>
                    </a:lnTo>
                    <a:lnTo>
                      <a:pt x="110" y="0"/>
                    </a:lnTo>
                    <a:lnTo>
                      <a:pt x="114" y="1"/>
                    </a:lnTo>
                    <a:lnTo>
                      <a:pt x="114" y="2"/>
                    </a:lnTo>
                    <a:lnTo>
                      <a:pt x="114" y="5"/>
                    </a:lnTo>
                    <a:lnTo>
                      <a:pt x="113" y="6"/>
                    </a:lnTo>
                    <a:lnTo>
                      <a:pt x="113" y="8"/>
                    </a:lnTo>
                    <a:lnTo>
                      <a:pt x="110" y="8"/>
                    </a:lnTo>
                    <a:lnTo>
                      <a:pt x="110" y="9"/>
                    </a:lnTo>
                    <a:lnTo>
                      <a:pt x="111" y="10"/>
                    </a:lnTo>
                    <a:lnTo>
                      <a:pt x="111" y="10"/>
                    </a:lnTo>
                    <a:lnTo>
                      <a:pt x="110" y="10"/>
                    </a:lnTo>
                    <a:lnTo>
                      <a:pt x="109" y="10"/>
                    </a:lnTo>
                    <a:lnTo>
                      <a:pt x="109" y="9"/>
                    </a:lnTo>
                    <a:lnTo>
                      <a:pt x="107" y="10"/>
                    </a:lnTo>
                    <a:lnTo>
                      <a:pt x="96" y="25"/>
                    </a:lnTo>
                    <a:lnTo>
                      <a:pt x="83" y="38"/>
                    </a:lnTo>
                    <a:lnTo>
                      <a:pt x="64" y="34"/>
                    </a:lnTo>
                    <a:lnTo>
                      <a:pt x="43" y="33"/>
                    </a:lnTo>
                    <a:lnTo>
                      <a:pt x="22" y="35"/>
                    </a:lnTo>
                    <a:lnTo>
                      <a:pt x="4" y="40"/>
                    </a:lnTo>
                    <a:lnTo>
                      <a:pt x="3" y="40"/>
                    </a:lnTo>
                    <a:lnTo>
                      <a:pt x="1" y="40"/>
                    </a:lnTo>
                    <a:lnTo>
                      <a:pt x="1" y="39"/>
                    </a:lnTo>
                    <a:lnTo>
                      <a:pt x="0" y="38"/>
                    </a:lnTo>
                    <a:lnTo>
                      <a:pt x="1" y="36"/>
                    </a:lnTo>
                    <a:lnTo>
                      <a:pt x="21" y="25"/>
                    </a:lnTo>
                    <a:lnTo>
                      <a:pt x="42" y="15"/>
                    </a:lnTo>
                    <a:lnTo>
                      <a:pt x="66" y="6"/>
                    </a:lnTo>
                    <a:lnTo>
                      <a:pt x="92" y="1"/>
                    </a:lnTo>
                    <a:lnTo>
                      <a:pt x="93" y="0"/>
                    </a:lnTo>
                    <a:lnTo>
                      <a:pt x="9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95"/>
              <p:cNvSpPr>
                <a:spLocks/>
              </p:cNvSpPr>
              <p:nvPr/>
            </p:nvSpPr>
            <p:spPr bwMode="auto">
              <a:xfrm>
                <a:off x="5859463" y="1433513"/>
                <a:ext cx="69850" cy="141288"/>
              </a:xfrm>
              <a:custGeom>
                <a:avLst/>
                <a:gdLst>
                  <a:gd name="T0" fmla="*/ 2 w 44"/>
                  <a:gd name="T1" fmla="*/ 0 h 89"/>
                  <a:gd name="T2" fmla="*/ 18 w 44"/>
                  <a:gd name="T3" fmla="*/ 3 h 89"/>
                  <a:gd name="T4" fmla="*/ 34 w 44"/>
                  <a:gd name="T5" fmla="*/ 7 h 89"/>
                  <a:gd name="T6" fmla="*/ 36 w 44"/>
                  <a:gd name="T7" fmla="*/ 8 h 89"/>
                  <a:gd name="T8" fmla="*/ 38 w 44"/>
                  <a:gd name="T9" fmla="*/ 9 h 89"/>
                  <a:gd name="T10" fmla="*/ 38 w 44"/>
                  <a:gd name="T11" fmla="*/ 12 h 89"/>
                  <a:gd name="T12" fmla="*/ 38 w 44"/>
                  <a:gd name="T13" fmla="*/ 16 h 89"/>
                  <a:gd name="T14" fmla="*/ 38 w 44"/>
                  <a:gd name="T15" fmla="*/ 41 h 89"/>
                  <a:gd name="T16" fmla="*/ 42 w 44"/>
                  <a:gd name="T17" fmla="*/ 63 h 89"/>
                  <a:gd name="T18" fmla="*/ 44 w 44"/>
                  <a:gd name="T19" fmla="*/ 85 h 89"/>
                  <a:gd name="T20" fmla="*/ 44 w 44"/>
                  <a:gd name="T21" fmla="*/ 87 h 89"/>
                  <a:gd name="T22" fmla="*/ 44 w 44"/>
                  <a:gd name="T23" fmla="*/ 88 h 89"/>
                  <a:gd name="T24" fmla="*/ 43 w 44"/>
                  <a:gd name="T25" fmla="*/ 89 h 89"/>
                  <a:gd name="T26" fmla="*/ 42 w 44"/>
                  <a:gd name="T27" fmla="*/ 89 h 89"/>
                  <a:gd name="T28" fmla="*/ 39 w 44"/>
                  <a:gd name="T29" fmla="*/ 87 h 89"/>
                  <a:gd name="T30" fmla="*/ 36 w 44"/>
                  <a:gd name="T31" fmla="*/ 84 h 89"/>
                  <a:gd name="T32" fmla="*/ 35 w 44"/>
                  <a:gd name="T33" fmla="*/ 81 h 89"/>
                  <a:gd name="T34" fmla="*/ 22 w 44"/>
                  <a:gd name="T35" fmla="*/ 64 h 89"/>
                  <a:gd name="T36" fmla="*/ 12 w 44"/>
                  <a:gd name="T37" fmla="*/ 45 h 89"/>
                  <a:gd name="T38" fmla="*/ 4 w 44"/>
                  <a:gd name="T39" fmla="*/ 23 h 89"/>
                  <a:gd name="T40" fmla="*/ 4 w 44"/>
                  <a:gd name="T41" fmla="*/ 21 h 89"/>
                  <a:gd name="T42" fmla="*/ 4 w 44"/>
                  <a:gd name="T43" fmla="*/ 19 h 89"/>
                  <a:gd name="T44" fmla="*/ 2 w 44"/>
                  <a:gd name="T45" fmla="*/ 19 h 89"/>
                  <a:gd name="T46" fmla="*/ 1 w 44"/>
                  <a:gd name="T47" fmla="*/ 16 h 89"/>
                  <a:gd name="T48" fmla="*/ 0 w 44"/>
                  <a:gd name="T49" fmla="*/ 12 h 89"/>
                  <a:gd name="T50" fmla="*/ 0 w 44"/>
                  <a:gd name="T51" fmla="*/ 9 h 89"/>
                  <a:gd name="T52" fmla="*/ 0 w 44"/>
                  <a:gd name="T53" fmla="*/ 8 h 89"/>
                  <a:gd name="T54" fmla="*/ 0 w 44"/>
                  <a:gd name="T55" fmla="*/ 6 h 89"/>
                  <a:gd name="T56" fmla="*/ 0 w 44"/>
                  <a:gd name="T57" fmla="*/ 4 h 89"/>
                  <a:gd name="T58" fmla="*/ 0 w 44"/>
                  <a:gd name="T59" fmla="*/ 3 h 89"/>
                  <a:gd name="T60" fmla="*/ 1 w 44"/>
                  <a:gd name="T61" fmla="*/ 2 h 89"/>
                  <a:gd name="T62" fmla="*/ 2 w 44"/>
                  <a:gd name="T63" fmla="*/ 0 h 89"/>
                  <a:gd name="T64" fmla="*/ 2 w 44"/>
                  <a:gd name="T65"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89">
                    <a:moveTo>
                      <a:pt x="2" y="0"/>
                    </a:moveTo>
                    <a:lnTo>
                      <a:pt x="18" y="3"/>
                    </a:lnTo>
                    <a:lnTo>
                      <a:pt x="34" y="7"/>
                    </a:lnTo>
                    <a:lnTo>
                      <a:pt x="36" y="8"/>
                    </a:lnTo>
                    <a:lnTo>
                      <a:pt x="38" y="9"/>
                    </a:lnTo>
                    <a:lnTo>
                      <a:pt x="38" y="12"/>
                    </a:lnTo>
                    <a:lnTo>
                      <a:pt x="38" y="16"/>
                    </a:lnTo>
                    <a:lnTo>
                      <a:pt x="38" y="41"/>
                    </a:lnTo>
                    <a:lnTo>
                      <a:pt x="42" y="63"/>
                    </a:lnTo>
                    <a:lnTo>
                      <a:pt x="44" y="85"/>
                    </a:lnTo>
                    <a:lnTo>
                      <a:pt x="44" y="87"/>
                    </a:lnTo>
                    <a:lnTo>
                      <a:pt x="44" y="88"/>
                    </a:lnTo>
                    <a:lnTo>
                      <a:pt x="43" y="89"/>
                    </a:lnTo>
                    <a:lnTo>
                      <a:pt x="42" y="89"/>
                    </a:lnTo>
                    <a:lnTo>
                      <a:pt x="39" y="87"/>
                    </a:lnTo>
                    <a:lnTo>
                      <a:pt x="36" y="84"/>
                    </a:lnTo>
                    <a:lnTo>
                      <a:pt x="35" y="81"/>
                    </a:lnTo>
                    <a:lnTo>
                      <a:pt x="22" y="64"/>
                    </a:lnTo>
                    <a:lnTo>
                      <a:pt x="12" y="45"/>
                    </a:lnTo>
                    <a:lnTo>
                      <a:pt x="4" y="23"/>
                    </a:lnTo>
                    <a:lnTo>
                      <a:pt x="4" y="21"/>
                    </a:lnTo>
                    <a:lnTo>
                      <a:pt x="4" y="19"/>
                    </a:lnTo>
                    <a:lnTo>
                      <a:pt x="2" y="19"/>
                    </a:lnTo>
                    <a:lnTo>
                      <a:pt x="1" y="16"/>
                    </a:lnTo>
                    <a:lnTo>
                      <a:pt x="0" y="12"/>
                    </a:lnTo>
                    <a:lnTo>
                      <a:pt x="0" y="9"/>
                    </a:lnTo>
                    <a:lnTo>
                      <a:pt x="0" y="8"/>
                    </a:lnTo>
                    <a:lnTo>
                      <a:pt x="0" y="6"/>
                    </a:lnTo>
                    <a:lnTo>
                      <a:pt x="0" y="4"/>
                    </a:lnTo>
                    <a:lnTo>
                      <a:pt x="0" y="3"/>
                    </a:lnTo>
                    <a:lnTo>
                      <a:pt x="1" y="2"/>
                    </a:lnTo>
                    <a:lnTo>
                      <a:pt x="2" y="0"/>
                    </a:lnTo>
                    <a:lnTo>
                      <a:pt x="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96"/>
              <p:cNvSpPr>
                <a:spLocks/>
              </p:cNvSpPr>
              <p:nvPr/>
            </p:nvSpPr>
            <p:spPr bwMode="auto">
              <a:xfrm>
                <a:off x="7113588" y="962025"/>
                <a:ext cx="60325" cy="180975"/>
              </a:xfrm>
              <a:custGeom>
                <a:avLst/>
                <a:gdLst>
                  <a:gd name="T0" fmla="*/ 4 w 38"/>
                  <a:gd name="T1" fmla="*/ 0 h 114"/>
                  <a:gd name="T2" fmla="*/ 5 w 38"/>
                  <a:gd name="T3" fmla="*/ 0 h 114"/>
                  <a:gd name="T4" fmla="*/ 7 w 38"/>
                  <a:gd name="T5" fmla="*/ 0 h 114"/>
                  <a:gd name="T6" fmla="*/ 8 w 38"/>
                  <a:gd name="T7" fmla="*/ 1 h 114"/>
                  <a:gd name="T8" fmla="*/ 12 w 38"/>
                  <a:gd name="T9" fmla="*/ 5 h 114"/>
                  <a:gd name="T10" fmla="*/ 15 w 38"/>
                  <a:gd name="T11" fmla="*/ 9 h 114"/>
                  <a:gd name="T12" fmla="*/ 17 w 38"/>
                  <a:gd name="T13" fmla="*/ 15 h 114"/>
                  <a:gd name="T14" fmla="*/ 20 w 38"/>
                  <a:gd name="T15" fmla="*/ 20 h 114"/>
                  <a:gd name="T16" fmla="*/ 29 w 38"/>
                  <a:gd name="T17" fmla="*/ 49 h 114"/>
                  <a:gd name="T18" fmla="*/ 34 w 38"/>
                  <a:gd name="T19" fmla="*/ 80 h 114"/>
                  <a:gd name="T20" fmla="*/ 38 w 38"/>
                  <a:gd name="T21" fmla="*/ 113 h 114"/>
                  <a:gd name="T22" fmla="*/ 38 w 38"/>
                  <a:gd name="T23" fmla="*/ 114 h 114"/>
                  <a:gd name="T24" fmla="*/ 37 w 38"/>
                  <a:gd name="T25" fmla="*/ 114 h 114"/>
                  <a:gd name="T26" fmla="*/ 36 w 38"/>
                  <a:gd name="T27" fmla="*/ 114 h 114"/>
                  <a:gd name="T28" fmla="*/ 34 w 38"/>
                  <a:gd name="T29" fmla="*/ 114 h 114"/>
                  <a:gd name="T30" fmla="*/ 25 w 38"/>
                  <a:gd name="T31" fmla="*/ 93 h 114"/>
                  <a:gd name="T32" fmla="*/ 13 w 38"/>
                  <a:gd name="T33" fmla="*/ 75 h 114"/>
                  <a:gd name="T34" fmla="*/ 0 w 38"/>
                  <a:gd name="T35" fmla="*/ 58 h 114"/>
                  <a:gd name="T36" fmla="*/ 0 w 38"/>
                  <a:gd name="T37" fmla="*/ 5 h 114"/>
                  <a:gd name="T38" fmla="*/ 0 w 38"/>
                  <a:gd name="T39" fmla="*/ 4 h 114"/>
                  <a:gd name="T40" fmla="*/ 2 w 38"/>
                  <a:gd name="T41" fmla="*/ 1 h 114"/>
                  <a:gd name="T42" fmla="*/ 4 w 38"/>
                  <a:gd name="T4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114">
                    <a:moveTo>
                      <a:pt x="4" y="0"/>
                    </a:moveTo>
                    <a:lnTo>
                      <a:pt x="5" y="0"/>
                    </a:lnTo>
                    <a:lnTo>
                      <a:pt x="7" y="0"/>
                    </a:lnTo>
                    <a:lnTo>
                      <a:pt x="8" y="1"/>
                    </a:lnTo>
                    <a:lnTo>
                      <a:pt x="12" y="5"/>
                    </a:lnTo>
                    <a:lnTo>
                      <a:pt x="15" y="9"/>
                    </a:lnTo>
                    <a:lnTo>
                      <a:pt x="17" y="15"/>
                    </a:lnTo>
                    <a:lnTo>
                      <a:pt x="20" y="20"/>
                    </a:lnTo>
                    <a:lnTo>
                      <a:pt x="29" y="49"/>
                    </a:lnTo>
                    <a:lnTo>
                      <a:pt x="34" y="80"/>
                    </a:lnTo>
                    <a:lnTo>
                      <a:pt x="38" y="113"/>
                    </a:lnTo>
                    <a:lnTo>
                      <a:pt x="38" y="114"/>
                    </a:lnTo>
                    <a:lnTo>
                      <a:pt x="37" y="114"/>
                    </a:lnTo>
                    <a:lnTo>
                      <a:pt x="36" y="114"/>
                    </a:lnTo>
                    <a:lnTo>
                      <a:pt x="34" y="114"/>
                    </a:lnTo>
                    <a:lnTo>
                      <a:pt x="25" y="93"/>
                    </a:lnTo>
                    <a:lnTo>
                      <a:pt x="13" y="75"/>
                    </a:lnTo>
                    <a:lnTo>
                      <a:pt x="0" y="58"/>
                    </a:lnTo>
                    <a:lnTo>
                      <a:pt x="0" y="5"/>
                    </a:lnTo>
                    <a:lnTo>
                      <a:pt x="0" y="4"/>
                    </a:lnTo>
                    <a:lnTo>
                      <a:pt x="2" y="1"/>
                    </a:lnTo>
                    <a:lnTo>
                      <a:pt x="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97"/>
              <p:cNvSpPr>
                <a:spLocks/>
              </p:cNvSpPr>
              <p:nvPr/>
            </p:nvSpPr>
            <p:spPr bwMode="auto">
              <a:xfrm>
                <a:off x="6534151" y="282575"/>
                <a:ext cx="188913" cy="85725"/>
              </a:xfrm>
              <a:custGeom>
                <a:avLst/>
                <a:gdLst>
                  <a:gd name="T0" fmla="*/ 107 w 119"/>
                  <a:gd name="T1" fmla="*/ 1 h 54"/>
                  <a:gd name="T2" fmla="*/ 113 w 119"/>
                  <a:gd name="T3" fmla="*/ 0 h 54"/>
                  <a:gd name="T4" fmla="*/ 117 w 119"/>
                  <a:gd name="T5" fmla="*/ 0 h 54"/>
                  <a:gd name="T6" fmla="*/ 118 w 119"/>
                  <a:gd name="T7" fmla="*/ 1 h 54"/>
                  <a:gd name="T8" fmla="*/ 119 w 119"/>
                  <a:gd name="T9" fmla="*/ 1 h 54"/>
                  <a:gd name="T10" fmla="*/ 119 w 119"/>
                  <a:gd name="T11" fmla="*/ 3 h 54"/>
                  <a:gd name="T12" fmla="*/ 118 w 119"/>
                  <a:gd name="T13" fmla="*/ 4 h 54"/>
                  <a:gd name="T14" fmla="*/ 93 w 119"/>
                  <a:gd name="T15" fmla="*/ 17 h 54"/>
                  <a:gd name="T16" fmla="*/ 69 w 119"/>
                  <a:gd name="T17" fmla="*/ 34 h 54"/>
                  <a:gd name="T18" fmla="*/ 55 w 119"/>
                  <a:gd name="T19" fmla="*/ 43 h 54"/>
                  <a:gd name="T20" fmla="*/ 39 w 119"/>
                  <a:gd name="T21" fmla="*/ 54 h 54"/>
                  <a:gd name="T22" fmla="*/ 28 w 119"/>
                  <a:gd name="T23" fmla="*/ 51 h 54"/>
                  <a:gd name="T24" fmla="*/ 15 w 119"/>
                  <a:gd name="T25" fmla="*/ 48 h 54"/>
                  <a:gd name="T26" fmla="*/ 1 w 119"/>
                  <a:gd name="T27" fmla="*/ 50 h 54"/>
                  <a:gd name="T28" fmla="*/ 1 w 119"/>
                  <a:gd name="T29" fmla="*/ 50 h 54"/>
                  <a:gd name="T30" fmla="*/ 0 w 119"/>
                  <a:gd name="T31" fmla="*/ 48 h 54"/>
                  <a:gd name="T32" fmla="*/ 0 w 119"/>
                  <a:gd name="T33" fmla="*/ 47 h 54"/>
                  <a:gd name="T34" fmla="*/ 0 w 119"/>
                  <a:gd name="T35" fmla="*/ 46 h 54"/>
                  <a:gd name="T36" fmla="*/ 0 w 119"/>
                  <a:gd name="T37" fmla="*/ 45 h 54"/>
                  <a:gd name="T38" fmla="*/ 33 w 119"/>
                  <a:gd name="T39" fmla="*/ 28 h 54"/>
                  <a:gd name="T40" fmla="*/ 68 w 119"/>
                  <a:gd name="T41" fmla="*/ 12 h 54"/>
                  <a:gd name="T42" fmla="*/ 107 w 119"/>
                  <a:gd name="T43"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9" h="54">
                    <a:moveTo>
                      <a:pt x="107" y="1"/>
                    </a:moveTo>
                    <a:lnTo>
                      <a:pt x="113" y="0"/>
                    </a:lnTo>
                    <a:lnTo>
                      <a:pt x="117" y="0"/>
                    </a:lnTo>
                    <a:lnTo>
                      <a:pt x="118" y="1"/>
                    </a:lnTo>
                    <a:lnTo>
                      <a:pt x="119" y="1"/>
                    </a:lnTo>
                    <a:lnTo>
                      <a:pt x="119" y="3"/>
                    </a:lnTo>
                    <a:lnTo>
                      <a:pt x="118" y="4"/>
                    </a:lnTo>
                    <a:lnTo>
                      <a:pt x="93" y="17"/>
                    </a:lnTo>
                    <a:lnTo>
                      <a:pt x="69" y="34"/>
                    </a:lnTo>
                    <a:lnTo>
                      <a:pt x="55" y="43"/>
                    </a:lnTo>
                    <a:lnTo>
                      <a:pt x="39" y="54"/>
                    </a:lnTo>
                    <a:lnTo>
                      <a:pt x="28" y="51"/>
                    </a:lnTo>
                    <a:lnTo>
                      <a:pt x="15" y="48"/>
                    </a:lnTo>
                    <a:lnTo>
                      <a:pt x="1" y="50"/>
                    </a:lnTo>
                    <a:lnTo>
                      <a:pt x="1" y="50"/>
                    </a:lnTo>
                    <a:lnTo>
                      <a:pt x="0" y="48"/>
                    </a:lnTo>
                    <a:lnTo>
                      <a:pt x="0" y="47"/>
                    </a:lnTo>
                    <a:lnTo>
                      <a:pt x="0" y="46"/>
                    </a:lnTo>
                    <a:lnTo>
                      <a:pt x="0" y="45"/>
                    </a:lnTo>
                    <a:lnTo>
                      <a:pt x="33" y="28"/>
                    </a:lnTo>
                    <a:lnTo>
                      <a:pt x="68" y="12"/>
                    </a:lnTo>
                    <a:lnTo>
                      <a:pt x="107"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98"/>
              <p:cNvSpPr>
                <a:spLocks/>
              </p:cNvSpPr>
              <p:nvPr/>
            </p:nvSpPr>
            <p:spPr bwMode="auto">
              <a:xfrm>
                <a:off x="4587876" y="1793875"/>
                <a:ext cx="103188" cy="117475"/>
              </a:xfrm>
              <a:custGeom>
                <a:avLst/>
                <a:gdLst>
                  <a:gd name="T0" fmla="*/ 55 w 65"/>
                  <a:gd name="T1" fmla="*/ 0 h 74"/>
                  <a:gd name="T2" fmla="*/ 56 w 65"/>
                  <a:gd name="T3" fmla="*/ 0 h 74"/>
                  <a:gd name="T4" fmla="*/ 59 w 65"/>
                  <a:gd name="T5" fmla="*/ 0 h 74"/>
                  <a:gd name="T6" fmla="*/ 59 w 65"/>
                  <a:gd name="T7" fmla="*/ 1 h 74"/>
                  <a:gd name="T8" fmla="*/ 65 w 65"/>
                  <a:gd name="T9" fmla="*/ 47 h 74"/>
                  <a:gd name="T10" fmla="*/ 61 w 65"/>
                  <a:gd name="T11" fmla="*/ 49 h 74"/>
                  <a:gd name="T12" fmla="*/ 56 w 65"/>
                  <a:gd name="T13" fmla="*/ 51 h 74"/>
                  <a:gd name="T14" fmla="*/ 52 w 65"/>
                  <a:gd name="T15" fmla="*/ 52 h 74"/>
                  <a:gd name="T16" fmla="*/ 47 w 65"/>
                  <a:gd name="T17" fmla="*/ 52 h 74"/>
                  <a:gd name="T18" fmla="*/ 25 w 65"/>
                  <a:gd name="T19" fmla="*/ 61 h 74"/>
                  <a:gd name="T20" fmla="*/ 5 w 65"/>
                  <a:gd name="T21" fmla="*/ 73 h 74"/>
                  <a:gd name="T22" fmla="*/ 4 w 65"/>
                  <a:gd name="T23" fmla="*/ 74 h 74"/>
                  <a:gd name="T24" fmla="*/ 3 w 65"/>
                  <a:gd name="T25" fmla="*/ 73 h 74"/>
                  <a:gd name="T26" fmla="*/ 1 w 65"/>
                  <a:gd name="T27" fmla="*/ 72 h 74"/>
                  <a:gd name="T28" fmla="*/ 0 w 65"/>
                  <a:gd name="T29" fmla="*/ 70 h 74"/>
                  <a:gd name="T30" fmla="*/ 14 w 65"/>
                  <a:gd name="T31" fmla="*/ 46 h 74"/>
                  <a:gd name="T32" fmla="*/ 31 w 65"/>
                  <a:gd name="T33" fmla="*/ 23 h 74"/>
                  <a:gd name="T34" fmla="*/ 50 w 65"/>
                  <a:gd name="T35" fmla="*/ 4 h 74"/>
                  <a:gd name="T36" fmla="*/ 52 w 65"/>
                  <a:gd name="T37" fmla="*/ 1 h 74"/>
                  <a:gd name="T38" fmla="*/ 55 w 65"/>
                  <a:gd name="T3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5" h="74">
                    <a:moveTo>
                      <a:pt x="55" y="0"/>
                    </a:moveTo>
                    <a:lnTo>
                      <a:pt x="56" y="0"/>
                    </a:lnTo>
                    <a:lnTo>
                      <a:pt x="59" y="0"/>
                    </a:lnTo>
                    <a:lnTo>
                      <a:pt x="59" y="1"/>
                    </a:lnTo>
                    <a:lnTo>
                      <a:pt x="65" y="47"/>
                    </a:lnTo>
                    <a:lnTo>
                      <a:pt x="61" y="49"/>
                    </a:lnTo>
                    <a:lnTo>
                      <a:pt x="56" y="51"/>
                    </a:lnTo>
                    <a:lnTo>
                      <a:pt x="52" y="52"/>
                    </a:lnTo>
                    <a:lnTo>
                      <a:pt x="47" y="52"/>
                    </a:lnTo>
                    <a:lnTo>
                      <a:pt x="25" y="61"/>
                    </a:lnTo>
                    <a:lnTo>
                      <a:pt x="5" y="73"/>
                    </a:lnTo>
                    <a:lnTo>
                      <a:pt x="4" y="74"/>
                    </a:lnTo>
                    <a:lnTo>
                      <a:pt x="3" y="73"/>
                    </a:lnTo>
                    <a:lnTo>
                      <a:pt x="1" y="72"/>
                    </a:lnTo>
                    <a:lnTo>
                      <a:pt x="0" y="70"/>
                    </a:lnTo>
                    <a:lnTo>
                      <a:pt x="14" y="46"/>
                    </a:lnTo>
                    <a:lnTo>
                      <a:pt x="31" y="23"/>
                    </a:lnTo>
                    <a:lnTo>
                      <a:pt x="50" y="4"/>
                    </a:lnTo>
                    <a:lnTo>
                      <a:pt x="52" y="1"/>
                    </a:lnTo>
                    <a:lnTo>
                      <a:pt x="5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99"/>
              <p:cNvSpPr>
                <a:spLocks/>
              </p:cNvSpPr>
              <p:nvPr/>
            </p:nvSpPr>
            <p:spPr bwMode="auto">
              <a:xfrm>
                <a:off x="4741863" y="1311275"/>
                <a:ext cx="155575" cy="58738"/>
              </a:xfrm>
              <a:custGeom>
                <a:avLst/>
                <a:gdLst>
                  <a:gd name="T0" fmla="*/ 60 w 98"/>
                  <a:gd name="T1" fmla="*/ 0 h 37"/>
                  <a:gd name="T2" fmla="*/ 81 w 98"/>
                  <a:gd name="T3" fmla="*/ 0 h 37"/>
                  <a:gd name="T4" fmla="*/ 98 w 98"/>
                  <a:gd name="T5" fmla="*/ 5 h 37"/>
                  <a:gd name="T6" fmla="*/ 98 w 98"/>
                  <a:gd name="T7" fmla="*/ 9 h 37"/>
                  <a:gd name="T8" fmla="*/ 95 w 98"/>
                  <a:gd name="T9" fmla="*/ 13 h 37"/>
                  <a:gd name="T10" fmla="*/ 94 w 98"/>
                  <a:gd name="T11" fmla="*/ 17 h 37"/>
                  <a:gd name="T12" fmla="*/ 86 w 98"/>
                  <a:gd name="T13" fmla="*/ 26 h 37"/>
                  <a:gd name="T14" fmla="*/ 78 w 98"/>
                  <a:gd name="T15" fmla="*/ 37 h 37"/>
                  <a:gd name="T16" fmla="*/ 38 w 98"/>
                  <a:gd name="T17" fmla="*/ 18 h 37"/>
                  <a:gd name="T18" fmla="*/ 22 w 98"/>
                  <a:gd name="T19" fmla="*/ 14 h 37"/>
                  <a:gd name="T20" fmla="*/ 5 w 98"/>
                  <a:gd name="T21" fmla="*/ 12 h 37"/>
                  <a:gd name="T22" fmla="*/ 2 w 98"/>
                  <a:gd name="T23" fmla="*/ 12 h 37"/>
                  <a:gd name="T24" fmla="*/ 0 w 98"/>
                  <a:gd name="T25" fmla="*/ 11 h 37"/>
                  <a:gd name="T26" fmla="*/ 0 w 98"/>
                  <a:gd name="T27" fmla="*/ 9 h 37"/>
                  <a:gd name="T28" fmla="*/ 0 w 98"/>
                  <a:gd name="T29" fmla="*/ 7 h 37"/>
                  <a:gd name="T30" fmla="*/ 0 w 98"/>
                  <a:gd name="T31" fmla="*/ 7 h 37"/>
                  <a:gd name="T32" fmla="*/ 1 w 98"/>
                  <a:gd name="T33" fmla="*/ 5 h 37"/>
                  <a:gd name="T34" fmla="*/ 30 w 98"/>
                  <a:gd name="T35" fmla="*/ 3 h 37"/>
                  <a:gd name="T36" fmla="*/ 60 w 98"/>
                  <a:gd name="T3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8" h="37">
                    <a:moveTo>
                      <a:pt x="60" y="0"/>
                    </a:moveTo>
                    <a:lnTo>
                      <a:pt x="81" y="0"/>
                    </a:lnTo>
                    <a:lnTo>
                      <a:pt x="98" y="5"/>
                    </a:lnTo>
                    <a:lnTo>
                      <a:pt x="98" y="9"/>
                    </a:lnTo>
                    <a:lnTo>
                      <a:pt x="95" y="13"/>
                    </a:lnTo>
                    <a:lnTo>
                      <a:pt x="94" y="17"/>
                    </a:lnTo>
                    <a:lnTo>
                      <a:pt x="86" y="26"/>
                    </a:lnTo>
                    <a:lnTo>
                      <a:pt x="78" y="37"/>
                    </a:lnTo>
                    <a:lnTo>
                      <a:pt x="38" y="18"/>
                    </a:lnTo>
                    <a:lnTo>
                      <a:pt x="22" y="14"/>
                    </a:lnTo>
                    <a:lnTo>
                      <a:pt x="5" y="12"/>
                    </a:lnTo>
                    <a:lnTo>
                      <a:pt x="2" y="12"/>
                    </a:lnTo>
                    <a:lnTo>
                      <a:pt x="0" y="11"/>
                    </a:lnTo>
                    <a:lnTo>
                      <a:pt x="0" y="9"/>
                    </a:lnTo>
                    <a:lnTo>
                      <a:pt x="0" y="7"/>
                    </a:lnTo>
                    <a:lnTo>
                      <a:pt x="0" y="7"/>
                    </a:lnTo>
                    <a:lnTo>
                      <a:pt x="1" y="5"/>
                    </a:lnTo>
                    <a:lnTo>
                      <a:pt x="30" y="3"/>
                    </a:lnTo>
                    <a:lnTo>
                      <a:pt x="6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00"/>
              <p:cNvSpPr>
                <a:spLocks/>
              </p:cNvSpPr>
              <p:nvPr/>
            </p:nvSpPr>
            <p:spPr bwMode="auto">
              <a:xfrm>
                <a:off x="5821363" y="571500"/>
                <a:ext cx="101600" cy="73025"/>
              </a:xfrm>
              <a:custGeom>
                <a:avLst/>
                <a:gdLst>
                  <a:gd name="T0" fmla="*/ 13 w 64"/>
                  <a:gd name="T1" fmla="*/ 1 h 46"/>
                  <a:gd name="T2" fmla="*/ 29 w 64"/>
                  <a:gd name="T3" fmla="*/ 0 h 46"/>
                  <a:gd name="T4" fmla="*/ 43 w 64"/>
                  <a:gd name="T5" fmla="*/ 3 h 46"/>
                  <a:gd name="T6" fmla="*/ 54 w 64"/>
                  <a:gd name="T7" fmla="*/ 10 h 46"/>
                  <a:gd name="T8" fmla="*/ 62 w 64"/>
                  <a:gd name="T9" fmla="*/ 20 h 46"/>
                  <a:gd name="T10" fmla="*/ 62 w 64"/>
                  <a:gd name="T11" fmla="*/ 21 h 46"/>
                  <a:gd name="T12" fmla="*/ 63 w 64"/>
                  <a:gd name="T13" fmla="*/ 22 h 46"/>
                  <a:gd name="T14" fmla="*/ 64 w 64"/>
                  <a:gd name="T15" fmla="*/ 22 h 46"/>
                  <a:gd name="T16" fmla="*/ 55 w 64"/>
                  <a:gd name="T17" fmla="*/ 34 h 46"/>
                  <a:gd name="T18" fmla="*/ 47 w 64"/>
                  <a:gd name="T19" fmla="*/ 45 h 46"/>
                  <a:gd name="T20" fmla="*/ 46 w 64"/>
                  <a:gd name="T21" fmla="*/ 46 h 46"/>
                  <a:gd name="T22" fmla="*/ 45 w 64"/>
                  <a:gd name="T23" fmla="*/ 46 h 46"/>
                  <a:gd name="T24" fmla="*/ 43 w 64"/>
                  <a:gd name="T25" fmla="*/ 45 h 46"/>
                  <a:gd name="T26" fmla="*/ 41 w 64"/>
                  <a:gd name="T27" fmla="*/ 45 h 46"/>
                  <a:gd name="T28" fmla="*/ 40 w 64"/>
                  <a:gd name="T29" fmla="*/ 43 h 46"/>
                  <a:gd name="T30" fmla="*/ 30 w 64"/>
                  <a:gd name="T31" fmla="*/ 38 h 46"/>
                  <a:gd name="T32" fmla="*/ 20 w 64"/>
                  <a:gd name="T33" fmla="*/ 34 h 46"/>
                  <a:gd name="T34" fmla="*/ 8 w 64"/>
                  <a:gd name="T35" fmla="*/ 31 h 46"/>
                  <a:gd name="T36" fmla="*/ 4 w 64"/>
                  <a:gd name="T37" fmla="*/ 30 h 46"/>
                  <a:gd name="T38" fmla="*/ 2 w 64"/>
                  <a:gd name="T39" fmla="*/ 29 h 46"/>
                  <a:gd name="T40" fmla="*/ 0 w 64"/>
                  <a:gd name="T41" fmla="*/ 26 h 46"/>
                  <a:gd name="T42" fmla="*/ 7 w 64"/>
                  <a:gd name="T43" fmla="*/ 13 h 46"/>
                  <a:gd name="T44" fmla="*/ 13 w 64"/>
                  <a:gd name="T45"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46">
                    <a:moveTo>
                      <a:pt x="13" y="1"/>
                    </a:moveTo>
                    <a:lnTo>
                      <a:pt x="29" y="0"/>
                    </a:lnTo>
                    <a:lnTo>
                      <a:pt x="43" y="3"/>
                    </a:lnTo>
                    <a:lnTo>
                      <a:pt x="54" y="10"/>
                    </a:lnTo>
                    <a:lnTo>
                      <a:pt x="62" y="20"/>
                    </a:lnTo>
                    <a:lnTo>
                      <a:pt x="62" y="21"/>
                    </a:lnTo>
                    <a:lnTo>
                      <a:pt x="63" y="22"/>
                    </a:lnTo>
                    <a:lnTo>
                      <a:pt x="64" y="22"/>
                    </a:lnTo>
                    <a:lnTo>
                      <a:pt x="55" y="34"/>
                    </a:lnTo>
                    <a:lnTo>
                      <a:pt x="47" y="45"/>
                    </a:lnTo>
                    <a:lnTo>
                      <a:pt x="46" y="46"/>
                    </a:lnTo>
                    <a:lnTo>
                      <a:pt x="45" y="46"/>
                    </a:lnTo>
                    <a:lnTo>
                      <a:pt x="43" y="45"/>
                    </a:lnTo>
                    <a:lnTo>
                      <a:pt x="41" y="45"/>
                    </a:lnTo>
                    <a:lnTo>
                      <a:pt x="40" y="43"/>
                    </a:lnTo>
                    <a:lnTo>
                      <a:pt x="30" y="38"/>
                    </a:lnTo>
                    <a:lnTo>
                      <a:pt x="20" y="34"/>
                    </a:lnTo>
                    <a:lnTo>
                      <a:pt x="8" y="31"/>
                    </a:lnTo>
                    <a:lnTo>
                      <a:pt x="4" y="30"/>
                    </a:lnTo>
                    <a:lnTo>
                      <a:pt x="2" y="29"/>
                    </a:lnTo>
                    <a:lnTo>
                      <a:pt x="0" y="26"/>
                    </a:lnTo>
                    <a:lnTo>
                      <a:pt x="7" y="13"/>
                    </a:lnTo>
                    <a:lnTo>
                      <a:pt x="13"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01"/>
              <p:cNvSpPr>
                <a:spLocks/>
              </p:cNvSpPr>
              <p:nvPr/>
            </p:nvSpPr>
            <p:spPr bwMode="auto">
              <a:xfrm>
                <a:off x="4883151" y="1158875"/>
                <a:ext cx="142875" cy="92075"/>
              </a:xfrm>
              <a:custGeom>
                <a:avLst/>
                <a:gdLst>
                  <a:gd name="T0" fmla="*/ 0 w 90"/>
                  <a:gd name="T1" fmla="*/ 3 h 58"/>
                  <a:gd name="T2" fmla="*/ 1 w 90"/>
                  <a:gd name="T3" fmla="*/ 2 h 58"/>
                  <a:gd name="T4" fmla="*/ 2 w 90"/>
                  <a:gd name="T5" fmla="*/ 0 h 58"/>
                  <a:gd name="T6" fmla="*/ 4 w 90"/>
                  <a:gd name="T7" fmla="*/ 2 h 58"/>
                  <a:gd name="T8" fmla="*/ 5 w 90"/>
                  <a:gd name="T9" fmla="*/ 2 h 58"/>
                  <a:gd name="T10" fmla="*/ 6 w 90"/>
                  <a:gd name="T11" fmla="*/ 2 h 58"/>
                  <a:gd name="T12" fmla="*/ 29 w 90"/>
                  <a:gd name="T13" fmla="*/ 7 h 58"/>
                  <a:gd name="T14" fmla="*/ 50 w 90"/>
                  <a:gd name="T15" fmla="*/ 14 h 58"/>
                  <a:gd name="T16" fmla="*/ 67 w 90"/>
                  <a:gd name="T17" fmla="*/ 24 h 58"/>
                  <a:gd name="T18" fmla="*/ 72 w 90"/>
                  <a:gd name="T19" fmla="*/ 28 h 58"/>
                  <a:gd name="T20" fmla="*/ 77 w 90"/>
                  <a:gd name="T21" fmla="*/ 32 h 58"/>
                  <a:gd name="T22" fmla="*/ 81 w 90"/>
                  <a:gd name="T23" fmla="*/ 36 h 58"/>
                  <a:gd name="T24" fmla="*/ 86 w 90"/>
                  <a:gd name="T25" fmla="*/ 40 h 58"/>
                  <a:gd name="T26" fmla="*/ 87 w 90"/>
                  <a:gd name="T27" fmla="*/ 41 h 58"/>
                  <a:gd name="T28" fmla="*/ 89 w 90"/>
                  <a:gd name="T29" fmla="*/ 41 h 58"/>
                  <a:gd name="T30" fmla="*/ 90 w 90"/>
                  <a:gd name="T31" fmla="*/ 42 h 58"/>
                  <a:gd name="T32" fmla="*/ 90 w 90"/>
                  <a:gd name="T33" fmla="*/ 44 h 58"/>
                  <a:gd name="T34" fmla="*/ 90 w 90"/>
                  <a:gd name="T35" fmla="*/ 46 h 58"/>
                  <a:gd name="T36" fmla="*/ 89 w 90"/>
                  <a:gd name="T37" fmla="*/ 48 h 58"/>
                  <a:gd name="T38" fmla="*/ 78 w 90"/>
                  <a:gd name="T39" fmla="*/ 49 h 58"/>
                  <a:gd name="T40" fmla="*/ 70 w 90"/>
                  <a:gd name="T41" fmla="*/ 54 h 58"/>
                  <a:gd name="T42" fmla="*/ 61 w 90"/>
                  <a:gd name="T43" fmla="*/ 58 h 58"/>
                  <a:gd name="T44" fmla="*/ 43 w 90"/>
                  <a:gd name="T45" fmla="*/ 38 h 58"/>
                  <a:gd name="T46" fmla="*/ 23 w 90"/>
                  <a:gd name="T47" fmla="*/ 21 h 58"/>
                  <a:gd name="T48" fmla="*/ 2 w 90"/>
                  <a:gd name="T49" fmla="*/ 7 h 58"/>
                  <a:gd name="T50" fmla="*/ 1 w 90"/>
                  <a:gd name="T51" fmla="*/ 6 h 58"/>
                  <a:gd name="T52" fmla="*/ 0 w 90"/>
                  <a:gd name="T53" fmla="*/ 4 h 58"/>
                  <a:gd name="T54" fmla="*/ 0 w 90"/>
                  <a:gd name="T55"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0" h="58">
                    <a:moveTo>
                      <a:pt x="0" y="3"/>
                    </a:moveTo>
                    <a:lnTo>
                      <a:pt x="1" y="2"/>
                    </a:lnTo>
                    <a:lnTo>
                      <a:pt x="2" y="0"/>
                    </a:lnTo>
                    <a:lnTo>
                      <a:pt x="4" y="2"/>
                    </a:lnTo>
                    <a:lnTo>
                      <a:pt x="5" y="2"/>
                    </a:lnTo>
                    <a:lnTo>
                      <a:pt x="6" y="2"/>
                    </a:lnTo>
                    <a:lnTo>
                      <a:pt x="29" y="7"/>
                    </a:lnTo>
                    <a:lnTo>
                      <a:pt x="50" y="14"/>
                    </a:lnTo>
                    <a:lnTo>
                      <a:pt x="67" y="24"/>
                    </a:lnTo>
                    <a:lnTo>
                      <a:pt x="72" y="28"/>
                    </a:lnTo>
                    <a:lnTo>
                      <a:pt x="77" y="32"/>
                    </a:lnTo>
                    <a:lnTo>
                      <a:pt x="81" y="36"/>
                    </a:lnTo>
                    <a:lnTo>
                      <a:pt x="86" y="40"/>
                    </a:lnTo>
                    <a:lnTo>
                      <a:pt x="87" y="41"/>
                    </a:lnTo>
                    <a:lnTo>
                      <a:pt x="89" y="41"/>
                    </a:lnTo>
                    <a:lnTo>
                      <a:pt x="90" y="42"/>
                    </a:lnTo>
                    <a:lnTo>
                      <a:pt x="90" y="44"/>
                    </a:lnTo>
                    <a:lnTo>
                      <a:pt x="90" y="46"/>
                    </a:lnTo>
                    <a:lnTo>
                      <a:pt x="89" y="48"/>
                    </a:lnTo>
                    <a:lnTo>
                      <a:pt x="78" y="49"/>
                    </a:lnTo>
                    <a:lnTo>
                      <a:pt x="70" y="54"/>
                    </a:lnTo>
                    <a:lnTo>
                      <a:pt x="61" y="58"/>
                    </a:lnTo>
                    <a:lnTo>
                      <a:pt x="43" y="38"/>
                    </a:lnTo>
                    <a:lnTo>
                      <a:pt x="23" y="21"/>
                    </a:lnTo>
                    <a:lnTo>
                      <a:pt x="2" y="7"/>
                    </a:lnTo>
                    <a:lnTo>
                      <a:pt x="1" y="6"/>
                    </a:lnTo>
                    <a:lnTo>
                      <a:pt x="0" y="4"/>
                    </a:lnTo>
                    <a:lnTo>
                      <a:pt x="0" y="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02"/>
              <p:cNvSpPr>
                <a:spLocks/>
              </p:cNvSpPr>
              <p:nvPr/>
            </p:nvSpPr>
            <p:spPr bwMode="auto">
              <a:xfrm>
                <a:off x="5524501" y="2498725"/>
                <a:ext cx="65088" cy="142875"/>
              </a:xfrm>
              <a:custGeom>
                <a:avLst/>
                <a:gdLst>
                  <a:gd name="T0" fmla="*/ 35 w 41"/>
                  <a:gd name="T1" fmla="*/ 0 h 90"/>
                  <a:gd name="T2" fmla="*/ 37 w 41"/>
                  <a:gd name="T3" fmla="*/ 0 h 90"/>
                  <a:gd name="T4" fmla="*/ 38 w 41"/>
                  <a:gd name="T5" fmla="*/ 1 h 90"/>
                  <a:gd name="T6" fmla="*/ 39 w 41"/>
                  <a:gd name="T7" fmla="*/ 2 h 90"/>
                  <a:gd name="T8" fmla="*/ 41 w 41"/>
                  <a:gd name="T9" fmla="*/ 3 h 90"/>
                  <a:gd name="T10" fmla="*/ 39 w 41"/>
                  <a:gd name="T11" fmla="*/ 5 h 90"/>
                  <a:gd name="T12" fmla="*/ 39 w 41"/>
                  <a:gd name="T13" fmla="*/ 6 h 90"/>
                  <a:gd name="T14" fmla="*/ 38 w 41"/>
                  <a:gd name="T15" fmla="*/ 6 h 90"/>
                  <a:gd name="T16" fmla="*/ 38 w 41"/>
                  <a:gd name="T17" fmla="*/ 7 h 90"/>
                  <a:gd name="T18" fmla="*/ 34 w 41"/>
                  <a:gd name="T19" fmla="*/ 27 h 90"/>
                  <a:gd name="T20" fmla="*/ 29 w 41"/>
                  <a:gd name="T21" fmla="*/ 45 h 90"/>
                  <a:gd name="T22" fmla="*/ 21 w 41"/>
                  <a:gd name="T23" fmla="*/ 61 h 90"/>
                  <a:gd name="T24" fmla="*/ 12 w 41"/>
                  <a:gd name="T25" fmla="*/ 75 h 90"/>
                  <a:gd name="T26" fmla="*/ 5 w 41"/>
                  <a:gd name="T27" fmla="*/ 90 h 90"/>
                  <a:gd name="T28" fmla="*/ 4 w 41"/>
                  <a:gd name="T29" fmla="*/ 90 h 90"/>
                  <a:gd name="T30" fmla="*/ 3 w 41"/>
                  <a:gd name="T31" fmla="*/ 90 h 90"/>
                  <a:gd name="T32" fmla="*/ 1 w 41"/>
                  <a:gd name="T33" fmla="*/ 89 h 90"/>
                  <a:gd name="T34" fmla="*/ 0 w 41"/>
                  <a:gd name="T35" fmla="*/ 87 h 90"/>
                  <a:gd name="T36" fmla="*/ 4 w 41"/>
                  <a:gd name="T37" fmla="*/ 77 h 90"/>
                  <a:gd name="T38" fmla="*/ 5 w 41"/>
                  <a:gd name="T39" fmla="*/ 65 h 90"/>
                  <a:gd name="T40" fmla="*/ 4 w 41"/>
                  <a:gd name="T41" fmla="*/ 52 h 90"/>
                  <a:gd name="T42" fmla="*/ 5 w 41"/>
                  <a:gd name="T43" fmla="*/ 18 h 90"/>
                  <a:gd name="T44" fmla="*/ 5 w 41"/>
                  <a:gd name="T45" fmla="*/ 17 h 90"/>
                  <a:gd name="T46" fmla="*/ 4 w 41"/>
                  <a:gd name="T47" fmla="*/ 15 h 90"/>
                  <a:gd name="T48" fmla="*/ 4 w 41"/>
                  <a:gd name="T49" fmla="*/ 14 h 90"/>
                  <a:gd name="T50" fmla="*/ 7 w 41"/>
                  <a:gd name="T51" fmla="*/ 11 h 90"/>
                  <a:gd name="T52" fmla="*/ 9 w 41"/>
                  <a:gd name="T53" fmla="*/ 9 h 90"/>
                  <a:gd name="T54" fmla="*/ 12 w 41"/>
                  <a:gd name="T55" fmla="*/ 9 h 90"/>
                  <a:gd name="T56" fmla="*/ 16 w 41"/>
                  <a:gd name="T57" fmla="*/ 9 h 90"/>
                  <a:gd name="T58" fmla="*/ 26 w 41"/>
                  <a:gd name="T59" fmla="*/ 5 h 90"/>
                  <a:gd name="T60" fmla="*/ 35 w 41"/>
                  <a:gd name="T61"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90">
                    <a:moveTo>
                      <a:pt x="35" y="0"/>
                    </a:moveTo>
                    <a:lnTo>
                      <a:pt x="37" y="0"/>
                    </a:lnTo>
                    <a:lnTo>
                      <a:pt x="38" y="1"/>
                    </a:lnTo>
                    <a:lnTo>
                      <a:pt x="39" y="2"/>
                    </a:lnTo>
                    <a:lnTo>
                      <a:pt x="41" y="3"/>
                    </a:lnTo>
                    <a:lnTo>
                      <a:pt x="39" y="5"/>
                    </a:lnTo>
                    <a:lnTo>
                      <a:pt x="39" y="6"/>
                    </a:lnTo>
                    <a:lnTo>
                      <a:pt x="38" y="6"/>
                    </a:lnTo>
                    <a:lnTo>
                      <a:pt x="38" y="7"/>
                    </a:lnTo>
                    <a:lnTo>
                      <a:pt x="34" y="27"/>
                    </a:lnTo>
                    <a:lnTo>
                      <a:pt x="29" y="45"/>
                    </a:lnTo>
                    <a:lnTo>
                      <a:pt x="21" y="61"/>
                    </a:lnTo>
                    <a:lnTo>
                      <a:pt x="12" y="75"/>
                    </a:lnTo>
                    <a:lnTo>
                      <a:pt x="5" y="90"/>
                    </a:lnTo>
                    <a:lnTo>
                      <a:pt x="4" y="90"/>
                    </a:lnTo>
                    <a:lnTo>
                      <a:pt x="3" y="90"/>
                    </a:lnTo>
                    <a:lnTo>
                      <a:pt x="1" y="89"/>
                    </a:lnTo>
                    <a:lnTo>
                      <a:pt x="0" y="87"/>
                    </a:lnTo>
                    <a:lnTo>
                      <a:pt x="4" y="77"/>
                    </a:lnTo>
                    <a:lnTo>
                      <a:pt x="5" y="65"/>
                    </a:lnTo>
                    <a:lnTo>
                      <a:pt x="4" y="52"/>
                    </a:lnTo>
                    <a:lnTo>
                      <a:pt x="5" y="18"/>
                    </a:lnTo>
                    <a:lnTo>
                      <a:pt x="5" y="17"/>
                    </a:lnTo>
                    <a:lnTo>
                      <a:pt x="4" y="15"/>
                    </a:lnTo>
                    <a:lnTo>
                      <a:pt x="4" y="14"/>
                    </a:lnTo>
                    <a:lnTo>
                      <a:pt x="7" y="11"/>
                    </a:lnTo>
                    <a:lnTo>
                      <a:pt x="9" y="9"/>
                    </a:lnTo>
                    <a:lnTo>
                      <a:pt x="12" y="9"/>
                    </a:lnTo>
                    <a:lnTo>
                      <a:pt x="16" y="9"/>
                    </a:lnTo>
                    <a:lnTo>
                      <a:pt x="26" y="5"/>
                    </a:lnTo>
                    <a:lnTo>
                      <a:pt x="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03"/>
              <p:cNvSpPr>
                <a:spLocks/>
              </p:cNvSpPr>
              <p:nvPr/>
            </p:nvSpPr>
            <p:spPr bwMode="auto">
              <a:xfrm>
                <a:off x="4598988" y="1895475"/>
                <a:ext cx="96838" cy="114300"/>
              </a:xfrm>
              <a:custGeom>
                <a:avLst/>
                <a:gdLst>
                  <a:gd name="T0" fmla="*/ 52 w 61"/>
                  <a:gd name="T1" fmla="*/ 1 h 72"/>
                  <a:gd name="T2" fmla="*/ 53 w 61"/>
                  <a:gd name="T3" fmla="*/ 0 h 72"/>
                  <a:gd name="T4" fmla="*/ 54 w 61"/>
                  <a:gd name="T5" fmla="*/ 1 h 72"/>
                  <a:gd name="T6" fmla="*/ 56 w 61"/>
                  <a:gd name="T7" fmla="*/ 3 h 72"/>
                  <a:gd name="T8" fmla="*/ 56 w 61"/>
                  <a:gd name="T9" fmla="*/ 4 h 72"/>
                  <a:gd name="T10" fmla="*/ 58 w 61"/>
                  <a:gd name="T11" fmla="*/ 17 h 72"/>
                  <a:gd name="T12" fmla="*/ 61 w 61"/>
                  <a:gd name="T13" fmla="*/ 30 h 72"/>
                  <a:gd name="T14" fmla="*/ 61 w 61"/>
                  <a:gd name="T15" fmla="*/ 31 h 72"/>
                  <a:gd name="T16" fmla="*/ 61 w 61"/>
                  <a:gd name="T17" fmla="*/ 33 h 72"/>
                  <a:gd name="T18" fmla="*/ 61 w 61"/>
                  <a:gd name="T19" fmla="*/ 35 h 72"/>
                  <a:gd name="T20" fmla="*/ 30 w 61"/>
                  <a:gd name="T21" fmla="*/ 52 h 72"/>
                  <a:gd name="T22" fmla="*/ 2 w 61"/>
                  <a:gd name="T23" fmla="*/ 72 h 72"/>
                  <a:gd name="T24" fmla="*/ 1 w 61"/>
                  <a:gd name="T25" fmla="*/ 71 h 72"/>
                  <a:gd name="T26" fmla="*/ 0 w 61"/>
                  <a:gd name="T27" fmla="*/ 69 h 72"/>
                  <a:gd name="T28" fmla="*/ 0 w 61"/>
                  <a:gd name="T29" fmla="*/ 68 h 72"/>
                  <a:gd name="T30" fmla="*/ 6 w 61"/>
                  <a:gd name="T31" fmla="*/ 50 h 72"/>
                  <a:gd name="T32" fmla="*/ 17 w 61"/>
                  <a:gd name="T33" fmla="*/ 35 h 72"/>
                  <a:gd name="T34" fmla="*/ 28 w 61"/>
                  <a:gd name="T35" fmla="*/ 22 h 72"/>
                  <a:gd name="T36" fmla="*/ 40 w 61"/>
                  <a:gd name="T37" fmla="*/ 12 h 72"/>
                  <a:gd name="T38" fmla="*/ 52 w 61"/>
                  <a:gd name="T39" fmla="*/ 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72">
                    <a:moveTo>
                      <a:pt x="52" y="1"/>
                    </a:moveTo>
                    <a:lnTo>
                      <a:pt x="53" y="0"/>
                    </a:lnTo>
                    <a:lnTo>
                      <a:pt x="54" y="1"/>
                    </a:lnTo>
                    <a:lnTo>
                      <a:pt x="56" y="3"/>
                    </a:lnTo>
                    <a:lnTo>
                      <a:pt x="56" y="4"/>
                    </a:lnTo>
                    <a:lnTo>
                      <a:pt x="58" y="17"/>
                    </a:lnTo>
                    <a:lnTo>
                      <a:pt x="61" y="30"/>
                    </a:lnTo>
                    <a:lnTo>
                      <a:pt x="61" y="31"/>
                    </a:lnTo>
                    <a:lnTo>
                      <a:pt x="61" y="33"/>
                    </a:lnTo>
                    <a:lnTo>
                      <a:pt x="61" y="35"/>
                    </a:lnTo>
                    <a:lnTo>
                      <a:pt x="30" y="52"/>
                    </a:lnTo>
                    <a:lnTo>
                      <a:pt x="2" y="72"/>
                    </a:lnTo>
                    <a:lnTo>
                      <a:pt x="1" y="71"/>
                    </a:lnTo>
                    <a:lnTo>
                      <a:pt x="0" y="69"/>
                    </a:lnTo>
                    <a:lnTo>
                      <a:pt x="0" y="68"/>
                    </a:lnTo>
                    <a:lnTo>
                      <a:pt x="6" y="50"/>
                    </a:lnTo>
                    <a:lnTo>
                      <a:pt x="17" y="35"/>
                    </a:lnTo>
                    <a:lnTo>
                      <a:pt x="28" y="22"/>
                    </a:lnTo>
                    <a:lnTo>
                      <a:pt x="40" y="12"/>
                    </a:lnTo>
                    <a:lnTo>
                      <a:pt x="52"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04"/>
              <p:cNvSpPr>
                <a:spLocks/>
              </p:cNvSpPr>
              <p:nvPr/>
            </p:nvSpPr>
            <p:spPr bwMode="auto">
              <a:xfrm>
                <a:off x="5599113" y="2476500"/>
                <a:ext cx="57150" cy="127000"/>
              </a:xfrm>
              <a:custGeom>
                <a:avLst/>
                <a:gdLst>
                  <a:gd name="T0" fmla="*/ 28 w 36"/>
                  <a:gd name="T1" fmla="*/ 0 h 80"/>
                  <a:gd name="T2" fmla="*/ 29 w 36"/>
                  <a:gd name="T3" fmla="*/ 0 h 80"/>
                  <a:gd name="T4" fmla="*/ 32 w 36"/>
                  <a:gd name="T5" fmla="*/ 0 h 80"/>
                  <a:gd name="T6" fmla="*/ 33 w 36"/>
                  <a:gd name="T7" fmla="*/ 0 h 80"/>
                  <a:gd name="T8" fmla="*/ 34 w 36"/>
                  <a:gd name="T9" fmla="*/ 2 h 80"/>
                  <a:gd name="T10" fmla="*/ 36 w 36"/>
                  <a:gd name="T11" fmla="*/ 4 h 80"/>
                  <a:gd name="T12" fmla="*/ 33 w 36"/>
                  <a:gd name="T13" fmla="*/ 27 h 80"/>
                  <a:gd name="T14" fmla="*/ 25 w 36"/>
                  <a:gd name="T15" fmla="*/ 48 h 80"/>
                  <a:gd name="T16" fmla="*/ 16 w 36"/>
                  <a:gd name="T17" fmla="*/ 66 h 80"/>
                  <a:gd name="T18" fmla="*/ 4 w 36"/>
                  <a:gd name="T19" fmla="*/ 80 h 80"/>
                  <a:gd name="T20" fmla="*/ 3 w 36"/>
                  <a:gd name="T21" fmla="*/ 80 h 80"/>
                  <a:gd name="T22" fmla="*/ 2 w 36"/>
                  <a:gd name="T23" fmla="*/ 80 h 80"/>
                  <a:gd name="T24" fmla="*/ 0 w 36"/>
                  <a:gd name="T25" fmla="*/ 79 h 80"/>
                  <a:gd name="T26" fmla="*/ 0 w 36"/>
                  <a:gd name="T27" fmla="*/ 78 h 80"/>
                  <a:gd name="T28" fmla="*/ 3 w 36"/>
                  <a:gd name="T29" fmla="*/ 61 h 80"/>
                  <a:gd name="T30" fmla="*/ 8 w 36"/>
                  <a:gd name="T31" fmla="*/ 44 h 80"/>
                  <a:gd name="T32" fmla="*/ 8 w 36"/>
                  <a:gd name="T33" fmla="*/ 28 h 80"/>
                  <a:gd name="T34" fmla="*/ 7 w 36"/>
                  <a:gd name="T35" fmla="*/ 14 h 80"/>
                  <a:gd name="T36" fmla="*/ 7 w 36"/>
                  <a:gd name="T37" fmla="*/ 12 h 80"/>
                  <a:gd name="T38" fmla="*/ 7 w 36"/>
                  <a:gd name="T39" fmla="*/ 11 h 80"/>
                  <a:gd name="T40" fmla="*/ 8 w 36"/>
                  <a:gd name="T41" fmla="*/ 10 h 80"/>
                  <a:gd name="T42" fmla="*/ 9 w 36"/>
                  <a:gd name="T43" fmla="*/ 8 h 80"/>
                  <a:gd name="T44" fmla="*/ 15 w 36"/>
                  <a:gd name="T45" fmla="*/ 6 h 80"/>
                  <a:gd name="T46" fmla="*/ 19 w 36"/>
                  <a:gd name="T47" fmla="*/ 4 h 80"/>
                  <a:gd name="T48" fmla="*/ 22 w 36"/>
                  <a:gd name="T49" fmla="*/ 2 h 80"/>
                  <a:gd name="T50" fmla="*/ 28 w 36"/>
                  <a:gd name="T5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80">
                    <a:moveTo>
                      <a:pt x="28" y="0"/>
                    </a:moveTo>
                    <a:lnTo>
                      <a:pt x="29" y="0"/>
                    </a:lnTo>
                    <a:lnTo>
                      <a:pt x="32" y="0"/>
                    </a:lnTo>
                    <a:lnTo>
                      <a:pt x="33" y="0"/>
                    </a:lnTo>
                    <a:lnTo>
                      <a:pt x="34" y="2"/>
                    </a:lnTo>
                    <a:lnTo>
                      <a:pt x="36" y="4"/>
                    </a:lnTo>
                    <a:lnTo>
                      <a:pt x="33" y="27"/>
                    </a:lnTo>
                    <a:lnTo>
                      <a:pt x="25" y="48"/>
                    </a:lnTo>
                    <a:lnTo>
                      <a:pt x="16" y="66"/>
                    </a:lnTo>
                    <a:lnTo>
                      <a:pt x="4" y="80"/>
                    </a:lnTo>
                    <a:lnTo>
                      <a:pt x="3" y="80"/>
                    </a:lnTo>
                    <a:lnTo>
                      <a:pt x="2" y="80"/>
                    </a:lnTo>
                    <a:lnTo>
                      <a:pt x="0" y="79"/>
                    </a:lnTo>
                    <a:lnTo>
                      <a:pt x="0" y="78"/>
                    </a:lnTo>
                    <a:lnTo>
                      <a:pt x="3" y="61"/>
                    </a:lnTo>
                    <a:lnTo>
                      <a:pt x="8" y="44"/>
                    </a:lnTo>
                    <a:lnTo>
                      <a:pt x="8" y="28"/>
                    </a:lnTo>
                    <a:lnTo>
                      <a:pt x="7" y="14"/>
                    </a:lnTo>
                    <a:lnTo>
                      <a:pt x="7" y="12"/>
                    </a:lnTo>
                    <a:lnTo>
                      <a:pt x="7" y="11"/>
                    </a:lnTo>
                    <a:lnTo>
                      <a:pt x="8" y="10"/>
                    </a:lnTo>
                    <a:lnTo>
                      <a:pt x="9" y="8"/>
                    </a:lnTo>
                    <a:lnTo>
                      <a:pt x="15" y="6"/>
                    </a:lnTo>
                    <a:lnTo>
                      <a:pt x="19" y="4"/>
                    </a:lnTo>
                    <a:lnTo>
                      <a:pt x="22" y="2"/>
                    </a:lnTo>
                    <a:lnTo>
                      <a:pt x="2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05"/>
              <p:cNvSpPr>
                <a:spLocks/>
              </p:cNvSpPr>
              <p:nvPr/>
            </p:nvSpPr>
            <p:spPr bwMode="auto">
              <a:xfrm>
                <a:off x="5737226" y="2366963"/>
                <a:ext cx="53975" cy="158750"/>
              </a:xfrm>
              <a:custGeom>
                <a:avLst/>
                <a:gdLst>
                  <a:gd name="T0" fmla="*/ 34 w 34"/>
                  <a:gd name="T1" fmla="*/ 0 h 100"/>
                  <a:gd name="T2" fmla="*/ 34 w 34"/>
                  <a:gd name="T3" fmla="*/ 1 h 100"/>
                  <a:gd name="T4" fmla="*/ 34 w 34"/>
                  <a:gd name="T5" fmla="*/ 3 h 100"/>
                  <a:gd name="T6" fmla="*/ 34 w 34"/>
                  <a:gd name="T7" fmla="*/ 5 h 100"/>
                  <a:gd name="T8" fmla="*/ 30 w 34"/>
                  <a:gd name="T9" fmla="*/ 33 h 100"/>
                  <a:gd name="T10" fmla="*/ 23 w 34"/>
                  <a:gd name="T11" fmla="*/ 56 h 100"/>
                  <a:gd name="T12" fmla="*/ 14 w 34"/>
                  <a:gd name="T13" fmla="*/ 79 h 100"/>
                  <a:gd name="T14" fmla="*/ 2 w 34"/>
                  <a:gd name="T15" fmla="*/ 100 h 100"/>
                  <a:gd name="T16" fmla="*/ 2 w 34"/>
                  <a:gd name="T17" fmla="*/ 100 h 100"/>
                  <a:gd name="T18" fmla="*/ 1 w 34"/>
                  <a:gd name="T19" fmla="*/ 98 h 100"/>
                  <a:gd name="T20" fmla="*/ 0 w 34"/>
                  <a:gd name="T21" fmla="*/ 97 h 100"/>
                  <a:gd name="T22" fmla="*/ 0 w 34"/>
                  <a:gd name="T23" fmla="*/ 96 h 100"/>
                  <a:gd name="T24" fmla="*/ 4 w 34"/>
                  <a:gd name="T25" fmla="*/ 79 h 100"/>
                  <a:gd name="T26" fmla="*/ 7 w 34"/>
                  <a:gd name="T27" fmla="*/ 60 h 100"/>
                  <a:gd name="T28" fmla="*/ 6 w 34"/>
                  <a:gd name="T29" fmla="*/ 50 h 100"/>
                  <a:gd name="T30" fmla="*/ 5 w 34"/>
                  <a:gd name="T31" fmla="*/ 41 h 100"/>
                  <a:gd name="T32" fmla="*/ 0 w 34"/>
                  <a:gd name="T33" fmla="*/ 34 h 100"/>
                  <a:gd name="T34" fmla="*/ 34 w 34"/>
                  <a:gd name="T3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34" y="0"/>
                    </a:moveTo>
                    <a:lnTo>
                      <a:pt x="34" y="1"/>
                    </a:lnTo>
                    <a:lnTo>
                      <a:pt x="34" y="3"/>
                    </a:lnTo>
                    <a:lnTo>
                      <a:pt x="34" y="5"/>
                    </a:lnTo>
                    <a:lnTo>
                      <a:pt x="30" y="33"/>
                    </a:lnTo>
                    <a:lnTo>
                      <a:pt x="23" y="56"/>
                    </a:lnTo>
                    <a:lnTo>
                      <a:pt x="14" y="79"/>
                    </a:lnTo>
                    <a:lnTo>
                      <a:pt x="2" y="100"/>
                    </a:lnTo>
                    <a:lnTo>
                      <a:pt x="2" y="100"/>
                    </a:lnTo>
                    <a:lnTo>
                      <a:pt x="1" y="98"/>
                    </a:lnTo>
                    <a:lnTo>
                      <a:pt x="0" y="97"/>
                    </a:lnTo>
                    <a:lnTo>
                      <a:pt x="0" y="96"/>
                    </a:lnTo>
                    <a:lnTo>
                      <a:pt x="4" y="79"/>
                    </a:lnTo>
                    <a:lnTo>
                      <a:pt x="7" y="60"/>
                    </a:lnTo>
                    <a:lnTo>
                      <a:pt x="6" y="50"/>
                    </a:lnTo>
                    <a:lnTo>
                      <a:pt x="5" y="41"/>
                    </a:lnTo>
                    <a:lnTo>
                      <a:pt x="0" y="34"/>
                    </a:lnTo>
                    <a:lnTo>
                      <a:pt x="3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06"/>
              <p:cNvSpPr>
                <a:spLocks/>
              </p:cNvSpPr>
              <p:nvPr/>
            </p:nvSpPr>
            <p:spPr bwMode="auto">
              <a:xfrm>
                <a:off x="6596063" y="1692275"/>
                <a:ext cx="47625" cy="130175"/>
              </a:xfrm>
              <a:custGeom>
                <a:avLst/>
                <a:gdLst>
                  <a:gd name="T0" fmla="*/ 24 w 30"/>
                  <a:gd name="T1" fmla="*/ 1 h 82"/>
                  <a:gd name="T2" fmla="*/ 25 w 30"/>
                  <a:gd name="T3" fmla="*/ 0 h 82"/>
                  <a:gd name="T4" fmla="*/ 28 w 30"/>
                  <a:gd name="T5" fmla="*/ 0 h 82"/>
                  <a:gd name="T6" fmla="*/ 29 w 30"/>
                  <a:gd name="T7" fmla="*/ 1 h 82"/>
                  <a:gd name="T8" fmla="*/ 30 w 30"/>
                  <a:gd name="T9" fmla="*/ 2 h 82"/>
                  <a:gd name="T10" fmla="*/ 30 w 30"/>
                  <a:gd name="T11" fmla="*/ 4 h 82"/>
                  <a:gd name="T12" fmla="*/ 29 w 30"/>
                  <a:gd name="T13" fmla="*/ 6 h 82"/>
                  <a:gd name="T14" fmla="*/ 29 w 30"/>
                  <a:gd name="T15" fmla="*/ 7 h 82"/>
                  <a:gd name="T16" fmla="*/ 28 w 30"/>
                  <a:gd name="T17" fmla="*/ 45 h 82"/>
                  <a:gd name="T18" fmla="*/ 23 w 30"/>
                  <a:gd name="T19" fmla="*/ 78 h 82"/>
                  <a:gd name="T20" fmla="*/ 21 w 30"/>
                  <a:gd name="T21" fmla="*/ 81 h 82"/>
                  <a:gd name="T22" fmla="*/ 20 w 30"/>
                  <a:gd name="T23" fmla="*/ 82 h 82"/>
                  <a:gd name="T24" fmla="*/ 19 w 30"/>
                  <a:gd name="T25" fmla="*/ 82 h 82"/>
                  <a:gd name="T26" fmla="*/ 17 w 30"/>
                  <a:gd name="T27" fmla="*/ 81 h 82"/>
                  <a:gd name="T28" fmla="*/ 17 w 30"/>
                  <a:gd name="T29" fmla="*/ 79 h 82"/>
                  <a:gd name="T30" fmla="*/ 0 w 30"/>
                  <a:gd name="T31" fmla="*/ 19 h 82"/>
                  <a:gd name="T32" fmla="*/ 10 w 30"/>
                  <a:gd name="T33" fmla="*/ 11 h 82"/>
                  <a:gd name="T34" fmla="*/ 17 w 30"/>
                  <a:gd name="T35" fmla="*/ 4 h 82"/>
                  <a:gd name="T36" fmla="*/ 19 w 30"/>
                  <a:gd name="T37" fmla="*/ 2 h 82"/>
                  <a:gd name="T38" fmla="*/ 20 w 30"/>
                  <a:gd name="T39" fmla="*/ 2 h 82"/>
                  <a:gd name="T40" fmla="*/ 21 w 30"/>
                  <a:gd name="T41" fmla="*/ 2 h 82"/>
                  <a:gd name="T42" fmla="*/ 23 w 30"/>
                  <a:gd name="T43" fmla="*/ 2 h 82"/>
                  <a:gd name="T44" fmla="*/ 24 w 30"/>
                  <a:gd name="T45" fmla="*/ 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82">
                    <a:moveTo>
                      <a:pt x="24" y="1"/>
                    </a:moveTo>
                    <a:lnTo>
                      <a:pt x="25" y="0"/>
                    </a:lnTo>
                    <a:lnTo>
                      <a:pt x="28" y="0"/>
                    </a:lnTo>
                    <a:lnTo>
                      <a:pt x="29" y="1"/>
                    </a:lnTo>
                    <a:lnTo>
                      <a:pt x="30" y="2"/>
                    </a:lnTo>
                    <a:lnTo>
                      <a:pt x="30" y="4"/>
                    </a:lnTo>
                    <a:lnTo>
                      <a:pt x="29" y="6"/>
                    </a:lnTo>
                    <a:lnTo>
                      <a:pt x="29" y="7"/>
                    </a:lnTo>
                    <a:lnTo>
                      <a:pt x="28" y="45"/>
                    </a:lnTo>
                    <a:lnTo>
                      <a:pt x="23" y="78"/>
                    </a:lnTo>
                    <a:lnTo>
                      <a:pt x="21" y="81"/>
                    </a:lnTo>
                    <a:lnTo>
                      <a:pt x="20" y="82"/>
                    </a:lnTo>
                    <a:lnTo>
                      <a:pt x="19" y="82"/>
                    </a:lnTo>
                    <a:lnTo>
                      <a:pt x="17" y="81"/>
                    </a:lnTo>
                    <a:lnTo>
                      <a:pt x="17" y="79"/>
                    </a:lnTo>
                    <a:lnTo>
                      <a:pt x="0" y="19"/>
                    </a:lnTo>
                    <a:lnTo>
                      <a:pt x="10" y="11"/>
                    </a:lnTo>
                    <a:lnTo>
                      <a:pt x="17" y="4"/>
                    </a:lnTo>
                    <a:lnTo>
                      <a:pt x="19" y="2"/>
                    </a:lnTo>
                    <a:lnTo>
                      <a:pt x="20" y="2"/>
                    </a:lnTo>
                    <a:lnTo>
                      <a:pt x="21" y="2"/>
                    </a:lnTo>
                    <a:lnTo>
                      <a:pt x="23" y="2"/>
                    </a:lnTo>
                    <a:lnTo>
                      <a:pt x="24"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07"/>
              <p:cNvSpPr>
                <a:spLocks/>
              </p:cNvSpPr>
              <p:nvPr/>
            </p:nvSpPr>
            <p:spPr bwMode="auto">
              <a:xfrm>
                <a:off x="7067551" y="739775"/>
                <a:ext cx="106363" cy="82550"/>
              </a:xfrm>
              <a:custGeom>
                <a:avLst/>
                <a:gdLst>
                  <a:gd name="T0" fmla="*/ 3 w 67"/>
                  <a:gd name="T1" fmla="*/ 0 h 52"/>
                  <a:gd name="T2" fmla="*/ 21 w 67"/>
                  <a:gd name="T3" fmla="*/ 7 h 52"/>
                  <a:gd name="T4" fmla="*/ 36 w 67"/>
                  <a:gd name="T5" fmla="*/ 17 h 52"/>
                  <a:gd name="T6" fmla="*/ 49 w 67"/>
                  <a:gd name="T7" fmla="*/ 29 h 52"/>
                  <a:gd name="T8" fmla="*/ 58 w 67"/>
                  <a:gd name="T9" fmla="*/ 38 h 52"/>
                  <a:gd name="T10" fmla="*/ 67 w 67"/>
                  <a:gd name="T11" fmla="*/ 48 h 52"/>
                  <a:gd name="T12" fmla="*/ 67 w 67"/>
                  <a:gd name="T13" fmla="*/ 50 h 52"/>
                  <a:gd name="T14" fmla="*/ 67 w 67"/>
                  <a:gd name="T15" fmla="*/ 51 h 52"/>
                  <a:gd name="T16" fmla="*/ 66 w 67"/>
                  <a:gd name="T17" fmla="*/ 52 h 52"/>
                  <a:gd name="T18" fmla="*/ 65 w 67"/>
                  <a:gd name="T19" fmla="*/ 52 h 52"/>
                  <a:gd name="T20" fmla="*/ 41 w 67"/>
                  <a:gd name="T21" fmla="*/ 43 h 52"/>
                  <a:gd name="T22" fmla="*/ 16 w 67"/>
                  <a:gd name="T23" fmla="*/ 35 h 52"/>
                  <a:gd name="T24" fmla="*/ 15 w 67"/>
                  <a:gd name="T25" fmla="*/ 35 h 52"/>
                  <a:gd name="T26" fmla="*/ 13 w 67"/>
                  <a:gd name="T27" fmla="*/ 35 h 52"/>
                  <a:gd name="T28" fmla="*/ 12 w 67"/>
                  <a:gd name="T29" fmla="*/ 35 h 52"/>
                  <a:gd name="T30" fmla="*/ 10 w 67"/>
                  <a:gd name="T31" fmla="*/ 31 h 52"/>
                  <a:gd name="T32" fmla="*/ 7 w 67"/>
                  <a:gd name="T33" fmla="*/ 26 h 52"/>
                  <a:gd name="T34" fmla="*/ 4 w 67"/>
                  <a:gd name="T35" fmla="*/ 21 h 52"/>
                  <a:gd name="T36" fmla="*/ 2 w 67"/>
                  <a:gd name="T37" fmla="*/ 12 h 52"/>
                  <a:gd name="T38" fmla="*/ 0 w 67"/>
                  <a:gd name="T39" fmla="*/ 1 h 52"/>
                  <a:gd name="T40" fmla="*/ 0 w 67"/>
                  <a:gd name="T41" fmla="*/ 0 h 52"/>
                  <a:gd name="T42" fmla="*/ 2 w 67"/>
                  <a:gd name="T43" fmla="*/ 0 h 52"/>
                  <a:gd name="T44" fmla="*/ 3 w 67"/>
                  <a:gd name="T4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7" h="52">
                    <a:moveTo>
                      <a:pt x="3" y="0"/>
                    </a:moveTo>
                    <a:lnTo>
                      <a:pt x="21" y="7"/>
                    </a:lnTo>
                    <a:lnTo>
                      <a:pt x="36" y="17"/>
                    </a:lnTo>
                    <a:lnTo>
                      <a:pt x="49" y="29"/>
                    </a:lnTo>
                    <a:lnTo>
                      <a:pt x="58" y="38"/>
                    </a:lnTo>
                    <a:lnTo>
                      <a:pt x="67" y="48"/>
                    </a:lnTo>
                    <a:lnTo>
                      <a:pt x="67" y="50"/>
                    </a:lnTo>
                    <a:lnTo>
                      <a:pt x="67" y="51"/>
                    </a:lnTo>
                    <a:lnTo>
                      <a:pt x="66" y="52"/>
                    </a:lnTo>
                    <a:lnTo>
                      <a:pt x="65" y="52"/>
                    </a:lnTo>
                    <a:lnTo>
                      <a:pt x="41" y="43"/>
                    </a:lnTo>
                    <a:lnTo>
                      <a:pt x="16" y="35"/>
                    </a:lnTo>
                    <a:lnTo>
                      <a:pt x="15" y="35"/>
                    </a:lnTo>
                    <a:lnTo>
                      <a:pt x="13" y="35"/>
                    </a:lnTo>
                    <a:lnTo>
                      <a:pt x="12" y="35"/>
                    </a:lnTo>
                    <a:lnTo>
                      <a:pt x="10" y="31"/>
                    </a:lnTo>
                    <a:lnTo>
                      <a:pt x="7" y="26"/>
                    </a:lnTo>
                    <a:lnTo>
                      <a:pt x="4" y="21"/>
                    </a:lnTo>
                    <a:lnTo>
                      <a:pt x="2" y="12"/>
                    </a:lnTo>
                    <a:lnTo>
                      <a:pt x="0" y="1"/>
                    </a:lnTo>
                    <a:lnTo>
                      <a:pt x="0" y="0"/>
                    </a:lnTo>
                    <a:lnTo>
                      <a:pt x="2" y="0"/>
                    </a:lnTo>
                    <a:lnTo>
                      <a:pt x="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08"/>
              <p:cNvSpPr>
                <a:spLocks/>
              </p:cNvSpPr>
              <p:nvPr/>
            </p:nvSpPr>
            <p:spPr bwMode="auto">
              <a:xfrm>
                <a:off x="5667376" y="2433638"/>
                <a:ext cx="52388" cy="134938"/>
              </a:xfrm>
              <a:custGeom>
                <a:avLst/>
                <a:gdLst>
                  <a:gd name="T0" fmla="*/ 31 w 33"/>
                  <a:gd name="T1" fmla="*/ 0 h 85"/>
                  <a:gd name="T2" fmla="*/ 32 w 33"/>
                  <a:gd name="T3" fmla="*/ 0 h 85"/>
                  <a:gd name="T4" fmla="*/ 33 w 33"/>
                  <a:gd name="T5" fmla="*/ 0 h 85"/>
                  <a:gd name="T6" fmla="*/ 33 w 33"/>
                  <a:gd name="T7" fmla="*/ 1 h 85"/>
                  <a:gd name="T8" fmla="*/ 29 w 33"/>
                  <a:gd name="T9" fmla="*/ 33 h 85"/>
                  <a:gd name="T10" fmla="*/ 20 w 33"/>
                  <a:gd name="T11" fmla="*/ 59 h 85"/>
                  <a:gd name="T12" fmla="*/ 7 w 33"/>
                  <a:gd name="T13" fmla="*/ 82 h 85"/>
                  <a:gd name="T14" fmla="*/ 6 w 33"/>
                  <a:gd name="T15" fmla="*/ 84 h 85"/>
                  <a:gd name="T16" fmla="*/ 4 w 33"/>
                  <a:gd name="T17" fmla="*/ 84 h 85"/>
                  <a:gd name="T18" fmla="*/ 3 w 33"/>
                  <a:gd name="T19" fmla="*/ 85 h 85"/>
                  <a:gd name="T20" fmla="*/ 2 w 33"/>
                  <a:gd name="T21" fmla="*/ 85 h 85"/>
                  <a:gd name="T22" fmla="*/ 0 w 33"/>
                  <a:gd name="T23" fmla="*/ 85 h 85"/>
                  <a:gd name="T24" fmla="*/ 0 w 33"/>
                  <a:gd name="T25" fmla="*/ 84 h 85"/>
                  <a:gd name="T26" fmla="*/ 6 w 33"/>
                  <a:gd name="T27" fmla="*/ 59 h 85"/>
                  <a:gd name="T28" fmla="*/ 7 w 33"/>
                  <a:gd name="T29" fmla="*/ 55 h 85"/>
                  <a:gd name="T30" fmla="*/ 7 w 33"/>
                  <a:gd name="T31" fmla="*/ 51 h 85"/>
                  <a:gd name="T32" fmla="*/ 7 w 33"/>
                  <a:gd name="T33" fmla="*/ 46 h 85"/>
                  <a:gd name="T34" fmla="*/ 6 w 33"/>
                  <a:gd name="T35" fmla="*/ 34 h 85"/>
                  <a:gd name="T36" fmla="*/ 3 w 33"/>
                  <a:gd name="T37" fmla="*/ 22 h 85"/>
                  <a:gd name="T38" fmla="*/ 14 w 33"/>
                  <a:gd name="T39" fmla="*/ 12 h 85"/>
                  <a:gd name="T40" fmla="*/ 27 w 33"/>
                  <a:gd name="T41" fmla="*/ 1 h 85"/>
                  <a:gd name="T42" fmla="*/ 28 w 33"/>
                  <a:gd name="T43" fmla="*/ 1 h 85"/>
                  <a:gd name="T44" fmla="*/ 29 w 33"/>
                  <a:gd name="T45" fmla="*/ 0 h 85"/>
                  <a:gd name="T46" fmla="*/ 31 w 33"/>
                  <a:gd name="T4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 h="85">
                    <a:moveTo>
                      <a:pt x="31" y="0"/>
                    </a:moveTo>
                    <a:lnTo>
                      <a:pt x="32" y="0"/>
                    </a:lnTo>
                    <a:lnTo>
                      <a:pt x="33" y="0"/>
                    </a:lnTo>
                    <a:lnTo>
                      <a:pt x="33" y="1"/>
                    </a:lnTo>
                    <a:lnTo>
                      <a:pt x="29" y="33"/>
                    </a:lnTo>
                    <a:lnTo>
                      <a:pt x="20" y="59"/>
                    </a:lnTo>
                    <a:lnTo>
                      <a:pt x="7" y="82"/>
                    </a:lnTo>
                    <a:lnTo>
                      <a:pt x="6" y="84"/>
                    </a:lnTo>
                    <a:lnTo>
                      <a:pt x="4" y="84"/>
                    </a:lnTo>
                    <a:lnTo>
                      <a:pt x="3" y="85"/>
                    </a:lnTo>
                    <a:lnTo>
                      <a:pt x="2" y="85"/>
                    </a:lnTo>
                    <a:lnTo>
                      <a:pt x="0" y="85"/>
                    </a:lnTo>
                    <a:lnTo>
                      <a:pt x="0" y="84"/>
                    </a:lnTo>
                    <a:lnTo>
                      <a:pt x="6" y="59"/>
                    </a:lnTo>
                    <a:lnTo>
                      <a:pt x="7" y="55"/>
                    </a:lnTo>
                    <a:lnTo>
                      <a:pt x="7" y="51"/>
                    </a:lnTo>
                    <a:lnTo>
                      <a:pt x="7" y="46"/>
                    </a:lnTo>
                    <a:lnTo>
                      <a:pt x="6" y="34"/>
                    </a:lnTo>
                    <a:lnTo>
                      <a:pt x="3" y="22"/>
                    </a:lnTo>
                    <a:lnTo>
                      <a:pt x="14" y="12"/>
                    </a:lnTo>
                    <a:lnTo>
                      <a:pt x="27" y="1"/>
                    </a:lnTo>
                    <a:lnTo>
                      <a:pt x="28" y="1"/>
                    </a:lnTo>
                    <a:lnTo>
                      <a:pt x="29" y="0"/>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09"/>
              <p:cNvSpPr>
                <a:spLocks/>
              </p:cNvSpPr>
              <p:nvPr/>
            </p:nvSpPr>
            <p:spPr bwMode="auto">
              <a:xfrm>
                <a:off x="5643563" y="1868488"/>
                <a:ext cx="141288" cy="53975"/>
              </a:xfrm>
              <a:custGeom>
                <a:avLst/>
                <a:gdLst>
                  <a:gd name="T0" fmla="*/ 80 w 89"/>
                  <a:gd name="T1" fmla="*/ 1 h 34"/>
                  <a:gd name="T2" fmla="*/ 82 w 89"/>
                  <a:gd name="T3" fmla="*/ 1 h 34"/>
                  <a:gd name="T4" fmla="*/ 83 w 89"/>
                  <a:gd name="T5" fmla="*/ 0 h 34"/>
                  <a:gd name="T6" fmla="*/ 86 w 89"/>
                  <a:gd name="T7" fmla="*/ 0 h 34"/>
                  <a:gd name="T8" fmla="*/ 87 w 89"/>
                  <a:gd name="T9" fmla="*/ 1 h 34"/>
                  <a:gd name="T10" fmla="*/ 89 w 89"/>
                  <a:gd name="T11" fmla="*/ 2 h 34"/>
                  <a:gd name="T12" fmla="*/ 89 w 89"/>
                  <a:gd name="T13" fmla="*/ 4 h 34"/>
                  <a:gd name="T14" fmla="*/ 87 w 89"/>
                  <a:gd name="T15" fmla="*/ 6 h 34"/>
                  <a:gd name="T16" fmla="*/ 86 w 89"/>
                  <a:gd name="T17" fmla="*/ 8 h 34"/>
                  <a:gd name="T18" fmla="*/ 74 w 89"/>
                  <a:gd name="T19" fmla="*/ 14 h 34"/>
                  <a:gd name="T20" fmla="*/ 64 w 89"/>
                  <a:gd name="T21" fmla="*/ 23 h 34"/>
                  <a:gd name="T22" fmla="*/ 56 w 89"/>
                  <a:gd name="T23" fmla="*/ 34 h 34"/>
                  <a:gd name="T24" fmla="*/ 32 w 89"/>
                  <a:gd name="T25" fmla="*/ 30 h 34"/>
                  <a:gd name="T26" fmla="*/ 8 w 89"/>
                  <a:gd name="T27" fmla="*/ 31 h 34"/>
                  <a:gd name="T28" fmla="*/ 6 w 89"/>
                  <a:gd name="T29" fmla="*/ 33 h 34"/>
                  <a:gd name="T30" fmla="*/ 5 w 89"/>
                  <a:gd name="T31" fmla="*/ 33 h 34"/>
                  <a:gd name="T32" fmla="*/ 4 w 89"/>
                  <a:gd name="T33" fmla="*/ 33 h 34"/>
                  <a:gd name="T34" fmla="*/ 2 w 89"/>
                  <a:gd name="T35" fmla="*/ 31 h 34"/>
                  <a:gd name="T36" fmla="*/ 1 w 89"/>
                  <a:gd name="T37" fmla="*/ 31 h 34"/>
                  <a:gd name="T38" fmla="*/ 0 w 89"/>
                  <a:gd name="T39" fmla="*/ 30 h 34"/>
                  <a:gd name="T40" fmla="*/ 0 w 89"/>
                  <a:gd name="T41" fmla="*/ 30 h 34"/>
                  <a:gd name="T42" fmla="*/ 1 w 89"/>
                  <a:gd name="T43" fmla="*/ 27 h 34"/>
                  <a:gd name="T44" fmla="*/ 1 w 89"/>
                  <a:gd name="T45" fmla="*/ 26 h 34"/>
                  <a:gd name="T46" fmla="*/ 4 w 89"/>
                  <a:gd name="T47" fmla="*/ 25 h 34"/>
                  <a:gd name="T48" fmla="*/ 26 w 89"/>
                  <a:gd name="T49" fmla="*/ 16 h 34"/>
                  <a:gd name="T50" fmla="*/ 51 w 89"/>
                  <a:gd name="T51" fmla="*/ 9 h 34"/>
                  <a:gd name="T52" fmla="*/ 74 w 89"/>
                  <a:gd name="T53" fmla="*/ 2 h 34"/>
                  <a:gd name="T54" fmla="*/ 76 w 89"/>
                  <a:gd name="T55" fmla="*/ 1 h 34"/>
                  <a:gd name="T56" fmla="*/ 78 w 89"/>
                  <a:gd name="T57" fmla="*/ 1 h 34"/>
                  <a:gd name="T58" fmla="*/ 80 w 89"/>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9" h="34">
                    <a:moveTo>
                      <a:pt x="80" y="1"/>
                    </a:moveTo>
                    <a:lnTo>
                      <a:pt x="82" y="1"/>
                    </a:lnTo>
                    <a:lnTo>
                      <a:pt x="83" y="0"/>
                    </a:lnTo>
                    <a:lnTo>
                      <a:pt x="86" y="0"/>
                    </a:lnTo>
                    <a:lnTo>
                      <a:pt x="87" y="1"/>
                    </a:lnTo>
                    <a:lnTo>
                      <a:pt x="89" y="2"/>
                    </a:lnTo>
                    <a:lnTo>
                      <a:pt x="89" y="4"/>
                    </a:lnTo>
                    <a:lnTo>
                      <a:pt x="87" y="6"/>
                    </a:lnTo>
                    <a:lnTo>
                      <a:pt x="86" y="8"/>
                    </a:lnTo>
                    <a:lnTo>
                      <a:pt x="74" y="14"/>
                    </a:lnTo>
                    <a:lnTo>
                      <a:pt x="64" y="23"/>
                    </a:lnTo>
                    <a:lnTo>
                      <a:pt x="56" y="34"/>
                    </a:lnTo>
                    <a:lnTo>
                      <a:pt x="32" y="30"/>
                    </a:lnTo>
                    <a:lnTo>
                      <a:pt x="8" y="31"/>
                    </a:lnTo>
                    <a:lnTo>
                      <a:pt x="6" y="33"/>
                    </a:lnTo>
                    <a:lnTo>
                      <a:pt x="5" y="33"/>
                    </a:lnTo>
                    <a:lnTo>
                      <a:pt x="4" y="33"/>
                    </a:lnTo>
                    <a:lnTo>
                      <a:pt x="2" y="31"/>
                    </a:lnTo>
                    <a:lnTo>
                      <a:pt x="1" y="31"/>
                    </a:lnTo>
                    <a:lnTo>
                      <a:pt x="0" y="30"/>
                    </a:lnTo>
                    <a:lnTo>
                      <a:pt x="0" y="30"/>
                    </a:lnTo>
                    <a:lnTo>
                      <a:pt x="1" y="27"/>
                    </a:lnTo>
                    <a:lnTo>
                      <a:pt x="1" y="26"/>
                    </a:lnTo>
                    <a:lnTo>
                      <a:pt x="4" y="25"/>
                    </a:lnTo>
                    <a:lnTo>
                      <a:pt x="26" y="16"/>
                    </a:lnTo>
                    <a:lnTo>
                      <a:pt x="51" y="9"/>
                    </a:lnTo>
                    <a:lnTo>
                      <a:pt x="74" y="2"/>
                    </a:lnTo>
                    <a:lnTo>
                      <a:pt x="76" y="1"/>
                    </a:lnTo>
                    <a:lnTo>
                      <a:pt x="78" y="1"/>
                    </a:lnTo>
                    <a:lnTo>
                      <a:pt x="80"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10"/>
              <p:cNvSpPr>
                <a:spLocks/>
              </p:cNvSpPr>
              <p:nvPr/>
            </p:nvSpPr>
            <p:spPr bwMode="auto">
              <a:xfrm>
                <a:off x="5811838" y="2281238"/>
                <a:ext cx="46038" cy="139700"/>
              </a:xfrm>
              <a:custGeom>
                <a:avLst/>
                <a:gdLst>
                  <a:gd name="T0" fmla="*/ 22 w 29"/>
                  <a:gd name="T1" fmla="*/ 2 h 88"/>
                  <a:gd name="T2" fmla="*/ 23 w 29"/>
                  <a:gd name="T3" fmla="*/ 2 h 88"/>
                  <a:gd name="T4" fmla="*/ 25 w 29"/>
                  <a:gd name="T5" fmla="*/ 0 h 88"/>
                  <a:gd name="T6" fmla="*/ 26 w 29"/>
                  <a:gd name="T7" fmla="*/ 2 h 88"/>
                  <a:gd name="T8" fmla="*/ 27 w 29"/>
                  <a:gd name="T9" fmla="*/ 2 h 88"/>
                  <a:gd name="T10" fmla="*/ 29 w 29"/>
                  <a:gd name="T11" fmla="*/ 21 h 88"/>
                  <a:gd name="T12" fmla="*/ 26 w 29"/>
                  <a:gd name="T13" fmla="*/ 40 h 88"/>
                  <a:gd name="T14" fmla="*/ 21 w 29"/>
                  <a:gd name="T15" fmla="*/ 66 h 88"/>
                  <a:gd name="T16" fmla="*/ 13 w 29"/>
                  <a:gd name="T17" fmla="*/ 87 h 88"/>
                  <a:gd name="T18" fmla="*/ 12 w 29"/>
                  <a:gd name="T19" fmla="*/ 88 h 88"/>
                  <a:gd name="T20" fmla="*/ 10 w 29"/>
                  <a:gd name="T21" fmla="*/ 88 h 88"/>
                  <a:gd name="T22" fmla="*/ 9 w 29"/>
                  <a:gd name="T23" fmla="*/ 87 h 88"/>
                  <a:gd name="T24" fmla="*/ 8 w 29"/>
                  <a:gd name="T25" fmla="*/ 87 h 88"/>
                  <a:gd name="T26" fmla="*/ 8 w 29"/>
                  <a:gd name="T27" fmla="*/ 67 h 88"/>
                  <a:gd name="T28" fmla="*/ 9 w 29"/>
                  <a:gd name="T29" fmla="*/ 49 h 88"/>
                  <a:gd name="T30" fmla="*/ 9 w 29"/>
                  <a:gd name="T31" fmla="*/ 44 h 88"/>
                  <a:gd name="T32" fmla="*/ 8 w 29"/>
                  <a:gd name="T33" fmla="*/ 40 h 88"/>
                  <a:gd name="T34" fmla="*/ 5 w 29"/>
                  <a:gd name="T35" fmla="*/ 36 h 88"/>
                  <a:gd name="T36" fmla="*/ 5 w 29"/>
                  <a:gd name="T37" fmla="*/ 36 h 88"/>
                  <a:gd name="T38" fmla="*/ 2 w 29"/>
                  <a:gd name="T39" fmla="*/ 36 h 88"/>
                  <a:gd name="T40" fmla="*/ 0 w 29"/>
                  <a:gd name="T41" fmla="*/ 36 h 88"/>
                  <a:gd name="T42" fmla="*/ 10 w 29"/>
                  <a:gd name="T43" fmla="*/ 19 h 88"/>
                  <a:gd name="T44" fmla="*/ 22 w 29"/>
                  <a:gd name="T45" fmla="*/ 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 h="88">
                    <a:moveTo>
                      <a:pt x="22" y="2"/>
                    </a:moveTo>
                    <a:lnTo>
                      <a:pt x="23" y="2"/>
                    </a:lnTo>
                    <a:lnTo>
                      <a:pt x="25" y="0"/>
                    </a:lnTo>
                    <a:lnTo>
                      <a:pt x="26" y="2"/>
                    </a:lnTo>
                    <a:lnTo>
                      <a:pt x="27" y="2"/>
                    </a:lnTo>
                    <a:lnTo>
                      <a:pt x="29" y="21"/>
                    </a:lnTo>
                    <a:lnTo>
                      <a:pt x="26" y="40"/>
                    </a:lnTo>
                    <a:lnTo>
                      <a:pt x="21" y="66"/>
                    </a:lnTo>
                    <a:lnTo>
                      <a:pt x="13" y="87"/>
                    </a:lnTo>
                    <a:lnTo>
                      <a:pt x="12" y="88"/>
                    </a:lnTo>
                    <a:lnTo>
                      <a:pt x="10" y="88"/>
                    </a:lnTo>
                    <a:lnTo>
                      <a:pt x="9" y="87"/>
                    </a:lnTo>
                    <a:lnTo>
                      <a:pt x="8" y="87"/>
                    </a:lnTo>
                    <a:lnTo>
                      <a:pt x="8" y="67"/>
                    </a:lnTo>
                    <a:lnTo>
                      <a:pt x="9" y="49"/>
                    </a:lnTo>
                    <a:lnTo>
                      <a:pt x="9" y="44"/>
                    </a:lnTo>
                    <a:lnTo>
                      <a:pt x="8" y="40"/>
                    </a:lnTo>
                    <a:lnTo>
                      <a:pt x="5" y="36"/>
                    </a:lnTo>
                    <a:lnTo>
                      <a:pt x="5" y="36"/>
                    </a:lnTo>
                    <a:lnTo>
                      <a:pt x="2" y="36"/>
                    </a:lnTo>
                    <a:lnTo>
                      <a:pt x="0" y="36"/>
                    </a:lnTo>
                    <a:lnTo>
                      <a:pt x="10" y="19"/>
                    </a:lnTo>
                    <a:lnTo>
                      <a:pt x="22" y="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11"/>
              <p:cNvSpPr>
                <a:spLocks/>
              </p:cNvSpPr>
              <p:nvPr/>
            </p:nvSpPr>
            <p:spPr bwMode="auto">
              <a:xfrm>
                <a:off x="5454651" y="2516188"/>
                <a:ext cx="47625" cy="114300"/>
              </a:xfrm>
              <a:custGeom>
                <a:avLst/>
                <a:gdLst>
                  <a:gd name="T0" fmla="*/ 4 w 30"/>
                  <a:gd name="T1" fmla="*/ 0 h 72"/>
                  <a:gd name="T2" fmla="*/ 15 w 30"/>
                  <a:gd name="T3" fmla="*/ 2 h 72"/>
                  <a:gd name="T4" fmla="*/ 28 w 30"/>
                  <a:gd name="T5" fmla="*/ 4 h 72"/>
                  <a:gd name="T6" fmla="*/ 28 w 30"/>
                  <a:gd name="T7" fmla="*/ 4 h 72"/>
                  <a:gd name="T8" fmla="*/ 30 w 30"/>
                  <a:gd name="T9" fmla="*/ 6 h 72"/>
                  <a:gd name="T10" fmla="*/ 30 w 30"/>
                  <a:gd name="T11" fmla="*/ 7 h 72"/>
                  <a:gd name="T12" fmla="*/ 28 w 30"/>
                  <a:gd name="T13" fmla="*/ 9 h 72"/>
                  <a:gd name="T14" fmla="*/ 28 w 30"/>
                  <a:gd name="T15" fmla="*/ 11 h 72"/>
                  <a:gd name="T16" fmla="*/ 22 w 30"/>
                  <a:gd name="T17" fmla="*/ 33 h 72"/>
                  <a:gd name="T18" fmla="*/ 13 w 30"/>
                  <a:gd name="T19" fmla="*/ 53 h 72"/>
                  <a:gd name="T20" fmla="*/ 2 w 30"/>
                  <a:gd name="T21" fmla="*/ 72 h 72"/>
                  <a:gd name="T22" fmla="*/ 1 w 30"/>
                  <a:gd name="T23" fmla="*/ 72 h 72"/>
                  <a:gd name="T24" fmla="*/ 0 w 30"/>
                  <a:gd name="T25" fmla="*/ 71 h 72"/>
                  <a:gd name="T26" fmla="*/ 0 w 30"/>
                  <a:gd name="T27" fmla="*/ 70 h 72"/>
                  <a:gd name="T28" fmla="*/ 0 w 30"/>
                  <a:gd name="T29" fmla="*/ 68 h 72"/>
                  <a:gd name="T30" fmla="*/ 4 w 30"/>
                  <a:gd name="T31" fmla="*/ 49 h 72"/>
                  <a:gd name="T32" fmla="*/ 5 w 30"/>
                  <a:gd name="T33" fmla="*/ 28 h 72"/>
                  <a:gd name="T34" fmla="*/ 4 w 30"/>
                  <a:gd name="T35" fmla="*/ 15 h 72"/>
                  <a:gd name="T36" fmla="*/ 0 w 30"/>
                  <a:gd name="T37" fmla="*/ 3 h 72"/>
                  <a:gd name="T38" fmla="*/ 1 w 30"/>
                  <a:gd name="T39" fmla="*/ 2 h 72"/>
                  <a:gd name="T40" fmla="*/ 2 w 30"/>
                  <a:gd name="T41" fmla="*/ 0 h 72"/>
                  <a:gd name="T42" fmla="*/ 4 w 30"/>
                  <a:gd name="T43"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72">
                    <a:moveTo>
                      <a:pt x="4" y="0"/>
                    </a:moveTo>
                    <a:lnTo>
                      <a:pt x="15" y="2"/>
                    </a:lnTo>
                    <a:lnTo>
                      <a:pt x="28" y="4"/>
                    </a:lnTo>
                    <a:lnTo>
                      <a:pt x="28" y="4"/>
                    </a:lnTo>
                    <a:lnTo>
                      <a:pt x="30" y="6"/>
                    </a:lnTo>
                    <a:lnTo>
                      <a:pt x="30" y="7"/>
                    </a:lnTo>
                    <a:lnTo>
                      <a:pt x="28" y="9"/>
                    </a:lnTo>
                    <a:lnTo>
                      <a:pt x="28" y="11"/>
                    </a:lnTo>
                    <a:lnTo>
                      <a:pt x="22" y="33"/>
                    </a:lnTo>
                    <a:lnTo>
                      <a:pt x="13" y="53"/>
                    </a:lnTo>
                    <a:lnTo>
                      <a:pt x="2" y="72"/>
                    </a:lnTo>
                    <a:lnTo>
                      <a:pt x="1" y="72"/>
                    </a:lnTo>
                    <a:lnTo>
                      <a:pt x="0" y="71"/>
                    </a:lnTo>
                    <a:lnTo>
                      <a:pt x="0" y="70"/>
                    </a:lnTo>
                    <a:lnTo>
                      <a:pt x="0" y="68"/>
                    </a:lnTo>
                    <a:lnTo>
                      <a:pt x="4" y="49"/>
                    </a:lnTo>
                    <a:lnTo>
                      <a:pt x="5" y="28"/>
                    </a:lnTo>
                    <a:lnTo>
                      <a:pt x="4" y="15"/>
                    </a:lnTo>
                    <a:lnTo>
                      <a:pt x="0" y="3"/>
                    </a:lnTo>
                    <a:lnTo>
                      <a:pt x="1" y="2"/>
                    </a:lnTo>
                    <a:lnTo>
                      <a:pt x="2" y="0"/>
                    </a:lnTo>
                    <a:lnTo>
                      <a:pt x="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12"/>
              <p:cNvSpPr>
                <a:spLocks/>
              </p:cNvSpPr>
              <p:nvPr/>
            </p:nvSpPr>
            <p:spPr bwMode="auto">
              <a:xfrm>
                <a:off x="5175251" y="1593850"/>
                <a:ext cx="85725" cy="58738"/>
              </a:xfrm>
              <a:custGeom>
                <a:avLst/>
                <a:gdLst>
                  <a:gd name="T0" fmla="*/ 30 w 54"/>
                  <a:gd name="T1" fmla="*/ 0 h 37"/>
                  <a:gd name="T2" fmla="*/ 37 w 54"/>
                  <a:gd name="T3" fmla="*/ 1 h 37"/>
                  <a:gd name="T4" fmla="*/ 41 w 54"/>
                  <a:gd name="T5" fmla="*/ 3 h 37"/>
                  <a:gd name="T6" fmla="*/ 46 w 54"/>
                  <a:gd name="T7" fmla="*/ 5 h 37"/>
                  <a:gd name="T8" fmla="*/ 50 w 54"/>
                  <a:gd name="T9" fmla="*/ 8 h 37"/>
                  <a:gd name="T10" fmla="*/ 51 w 54"/>
                  <a:gd name="T11" fmla="*/ 9 h 37"/>
                  <a:gd name="T12" fmla="*/ 53 w 54"/>
                  <a:gd name="T13" fmla="*/ 11 h 37"/>
                  <a:gd name="T14" fmla="*/ 53 w 54"/>
                  <a:gd name="T15" fmla="*/ 11 h 37"/>
                  <a:gd name="T16" fmla="*/ 54 w 54"/>
                  <a:gd name="T17" fmla="*/ 12 h 37"/>
                  <a:gd name="T18" fmla="*/ 54 w 54"/>
                  <a:gd name="T19" fmla="*/ 14 h 37"/>
                  <a:gd name="T20" fmla="*/ 53 w 54"/>
                  <a:gd name="T21" fmla="*/ 16 h 37"/>
                  <a:gd name="T22" fmla="*/ 47 w 54"/>
                  <a:gd name="T23" fmla="*/ 22 h 37"/>
                  <a:gd name="T24" fmla="*/ 42 w 54"/>
                  <a:gd name="T25" fmla="*/ 29 h 37"/>
                  <a:gd name="T26" fmla="*/ 37 w 54"/>
                  <a:gd name="T27" fmla="*/ 35 h 37"/>
                  <a:gd name="T28" fmla="*/ 36 w 54"/>
                  <a:gd name="T29" fmla="*/ 37 h 37"/>
                  <a:gd name="T30" fmla="*/ 33 w 54"/>
                  <a:gd name="T31" fmla="*/ 37 h 37"/>
                  <a:gd name="T32" fmla="*/ 32 w 54"/>
                  <a:gd name="T33" fmla="*/ 37 h 37"/>
                  <a:gd name="T34" fmla="*/ 30 w 54"/>
                  <a:gd name="T35" fmla="*/ 35 h 37"/>
                  <a:gd name="T36" fmla="*/ 29 w 54"/>
                  <a:gd name="T37" fmla="*/ 33 h 37"/>
                  <a:gd name="T38" fmla="*/ 16 w 54"/>
                  <a:gd name="T39" fmla="*/ 28 h 37"/>
                  <a:gd name="T40" fmla="*/ 3 w 54"/>
                  <a:gd name="T41" fmla="*/ 24 h 37"/>
                  <a:gd name="T42" fmla="*/ 2 w 54"/>
                  <a:gd name="T43" fmla="*/ 21 h 37"/>
                  <a:gd name="T44" fmla="*/ 0 w 54"/>
                  <a:gd name="T45" fmla="*/ 20 h 37"/>
                  <a:gd name="T46" fmla="*/ 0 w 54"/>
                  <a:gd name="T47" fmla="*/ 18 h 37"/>
                  <a:gd name="T48" fmla="*/ 0 w 54"/>
                  <a:gd name="T49" fmla="*/ 17 h 37"/>
                  <a:gd name="T50" fmla="*/ 17 w 54"/>
                  <a:gd name="T51" fmla="*/ 9 h 37"/>
                  <a:gd name="T52" fmla="*/ 30 w 54"/>
                  <a:gd name="T5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37">
                    <a:moveTo>
                      <a:pt x="30" y="0"/>
                    </a:moveTo>
                    <a:lnTo>
                      <a:pt x="37" y="1"/>
                    </a:lnTo>
                    <a:lnTo>
                      <a:pt x="41" y="3"/>
                    </a:lnTo>
                    <a:lnTo>
                      <a:pt x="46" y="5"/>
                    </a:lnTo>
                    <a:lnTo>
                      <a:pt x="50" y="8"/>
                    </a:lnTo>
                    <a:lnTo>
                      <a:pt x="51" y="9"/>
                    </a:lnTo>
                    <a:lnTo>
                      <a:pt x="53" y="11"/>
                    </a:lnTo>
                    <a:lnTo>
                      <a:pt x="53" y="11"/>
                    </a:lnTo>
                    <a:lnTo>
                      <a:pt x="54" y="12"/>
                    </a:lnTo>
                    <a:lnTo>
                      <a:pt x="54" y="14"/>
                    </a:lnTo>
                    <a:lnTo>
                      <a:pt x="53" y="16"/>
                    </a:lnTo>
                    <a:lnTo>
                      <a:pt x="47" y="22"/>
                    </a:lnTo>
                    <a:lnTo>
                      <a:pt x="42" y="29"/>
                    </a:lnTo>
                    <a:lnTo>
                      <a:pt x="37" y="35"/>
                    </a:lnTo>
                    <a:lnTo>
                      <a:pt x="36" y="37"/>
                    </a:lnTo>
                    <a:lnTo>
                      <a:pt x="33" y="37"/>
                    </a:lnTo>
                    <a:lnTo>
                      <a:pt x="32" y="37"/>
                    </a:lnTo>
                    <a:lnTo>
                      <a:pt x="30" y="35"/>
                    </a:lnTo>
                    <a:lnTo>
                      <a:pt x="29" y="33"/>
                    </a:lnTo>
                    <a:lnTo>
                      <a:pt x="16" y="28"/>
                    </a:lnTo>
                    <a:lnTo>
                      <a:pt x="3" y="24"/>
                    </a:lnTo>
                    <a:lnTo>
                      <a:pt x="2" y="21"/>
                    </a:lnTo>
                    <a:lnTo>
                      <a:pt x="0" y="20"/>
                    </a:lnTo>
                    <a:lnTo>
                      <a:pt x="0" y="18"/>
                    </a:lnTo>
                    <a:lnTo>
                      <a:pt x="0" y="17"/>
                    </a:lnTo>
                    <a:lnTo>
                      <a:pt x="17" y="9"/>
                    </a:lnTo>
                    <a:lnTo>
                      <a:pt x="3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13"/>
              <p:cNvSpPr>
                <a:spLocks/>
              </p:cNvSpPr>
              <p:nvPr/>
            </p:nvSpPr>
            <p:spPr bwMode="auto">
              <a:xfrm>
                <a:off x="5757863" y="1897063"/>
                <a:ext cx="114300" cy="46038"/>
              </a:xfrm>
              <a:custGeom>
                <a:avLst/>
                <a:gdLst>
                  <a:gd name="T0" fmla="*/ 65 w 72"/>
                  <a:gd name="T1" fmla="*/ 0 h 29"/>
                  <a:gd name="T2" fmla="*/ 66 w 72"/>
                  <a:gd name="T3" fmla="*/ 0 h 29"/>
                  <a:gd name="T4" fmla="*/ 68 w 72"/>
                  <a:gd name="T5" fmla="*/ 0 h 29"/>
                  <a:gd name="T6" fmla="*/ 69 w 72"/>
                  <a:gd name="T7" fmla="*/ 0 h 29"/>
                  <a:gd name="T8" fmla="*/ 70 w 72"/>
                  <a:gd name="T9" fmla="*/ 0 h 29"/>
                  <a:gd name="T10" fmla="*/ 72 w 72"/>
                  <a:gd name="T11" fmla="*/ 3 h 29"/>
                  <a:gd name="T12" fmla="*/ 72 w 72"/>
                  <a:gd name="T13" fmla="*/ 4 h 29"/>
                  <a:gd name="T14" fmla="*/ 70 w 72"/>
                  <a:gd name="T15" fmla="*/ 5 h 29"/>
                  <a:gd name="T16" fmla="*/ 55 w 72"/>
                  <a:gd name="T17" fmla="*/ 15 h 29"/>
                  <a:gd name="T18" fmla="*/ 40 w 72"/>
                  <a:gd name="T19" fmla="*/ 28 h 29"/>
                  <a:gd name="T20" fmla="*/ 31 w 72"/>
                  <a:gd name="T21" fmla="*/ 29 h 29"/>
                  <a:gd name="T22" fmla="*/ 23 w 72"/>
                  <a:gd name="T23" fmla="*/ 26 h 29"/>
                  <a:gd name="T24" fmla="*/ 15 w 72"/>
                  <a:gd name="T25" fmla="*/ 21 h 29"/>
                  <a:gd name="T26" fmla="*/ 10 w 72"/>
                  <a:gd name="T27" fmla="*/ 20 h 29"/>
                  <a:gd name="T28" fmla="*/ 6 w 72"/>
                  <a:gd name="T29" fmla="*/ 20 h 29"/>
                  <a:gd name="T30" fmla="*/ 1 w 72"/>
                  <a:gd name="T31" fmla="*/ 19 h 29"/>
                  <a:gd name="T32" fmla="*/ 0 w 72"/>
                  <a:gd name="T33" fmla="*/ 19 h 29"/>
                  <a:gd name="T34" fmla="*/ 0 w 72"/>
                  <a:gd name="T35" fmla="*/ 16 h 29"/>
                  <a:gd name="T36" fmla="*/ 0 w 72"/>
                  <a:gd name="T37" fmla="*/ 15 h 29"/>
                  <a:gd name="T38" fmla="*/ 1 w 72"/>
                  <a:gd name="T39" fmla="*/ 13 h 29"/>
                  <a:gd name="T40" fmla="*/ 19 w 72"/>
                  <a:gd name="T41" fmla="*/ 7 h 29"/>
                  <a:gd name="T42" fmla="*/ 42 w 72"/>
                  <a:gd name="T43" fmla="*/ 3 h 29"/>
                  <a:gd name="T44" fmla="*/ 65 w 72"/>
                  <a:gd name="T4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2" h="29">
                    <a:moveTo>
                      <a:pt x="65" y="0"/>
                    </a:moveTo>
                    <a:lnTo>
                      <a:pt x="66" y="0"/>
                    </a:lnTo>
                    <a:lnTo>
                      <a:pt x="68" y="0"/>
                    </a:lnTo>
                    <a:lnTo>
                      <a:pt x="69" y="0"/>
                    </a:lnTo>
                    <a:lnTo>
                      <a:pt x="70" y="0"/>
                    </a:lnTo>
                    <a:lnTo>
                      <a:pt x="72" y="3"/>
                    </a:lnTo>
                    <a:lnTo>
                      <a:pt x="72" y="4"/>
                    </a:lnTo>
                    <a:lnTo>
                      <a:pt x="70" y="5"/>
                    </a:lnTo>
                    <a:lnTo>
                      <a:pt x="55" y="15"/>
                    </a:lnTo>
                    <a:lnTo>
                      <a:pt x="40" y="28"/>
                    </a:lnTo>
                    <a:lnTo>
                      <a:pt x="31" y="29"/>
                    </a:lnTo>
                    <a:lnTo>
                      <a:pt x="23" y="26"/>
                    </a:lnTo>
                    <a:lnTo>
                      <a:pt x="15" y="21"/>
                    </a:lnTo>
                    <a:lnTo>
                      <a:pt x="10" y="20"/>
                    </a:lnTo>
                    <a:lnTo>
                      <a:pt x="6" y="20"/>
                    </a:lnTo>
                    <a:lnTo>
                      <a:pt x="1" y="19"/>
                    </a:lnTo>
                    <a:lnTo>
                      <a:pt x="0" y="19"/>
                    </a:lnTo>
                    <a:lnTo>
                      <a:pt x="0" y="16"/>
                    </a:lnTo>
                    <a:lnTo>
                      <a:pt x="0" y="15"/>
                    </a:lnTo>
                    <a:lnTo>
                      <a:pt x="1" y="13"/>
                    </a:lnTo>
                    <a:lnTo>
                      <a:pt x="19" y="7"/>
                    </a:lnTo>
                    <a:lnTo>
                      <a:pt x="42" y="3"/>
                    </a:lnTo>
                    <a:lnTo>
                      <a:pt x="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14"/>
              <p:cNvSpPr>
                <a:spLocks/>
              </p:cNvSpPr>
              <p:nvPr/>
            </p:nvSpPr>
            <p:spPr bwMode="auto">
              <a:xfrm>
                <a:off x="5381626" y="2513013"/>
                <a:ext cx="39688" cy="109538"/>
              </a:xfrm>
              <a:custGeom>
                <a:avLst/>
                <a:gdLst>
                  <a:gd name="T0" fmla="*/ 16 w 25"/>
                  <a:gd name="T1" fmla="*/ 0 h 69"/>
                  <a:gd name="T2" fmla="*/ 18 w 25"/>
                  <a:gd name="T3" fmla="*/ 1 h 69"/>
                  <a:gd name="T4" fmla="*/ 21 w 25"/>
                  <a:gd name="T5" fmla="*/ 1 h 69"/>
                  <a:gd name="T6" fmla="*/ 22 w 25"/>
                  <a:gd name="T7" fmla="*/ 1 h 69"/>
                  <a:gd name="T8" fmla="*/ 25 w 25"/>
                  <a:gd name="T9" fmla="*/ 2 h 69"/>
                  <a:gd name="T10" fmla="*/ 25 w 25"/>
                  <a:gd name="T11" fmla="*/ 4 h 69"/>
                  <a:gd name="T12" fmla="*/ 23 w 25"/>
                  <a:gd name="T13" fmla="*/ 28 h 69"/>
                  <a:gd name="T14" fmla="*/ 18 w 25"/>
                  <a:gd name="T15" fmla="*/ 51 h 69"/>
                  <a:gd name="T16" fmla="*/ 9 w 25"/>
                  <a:gd name="T17" fmla="*/ 69 h 69"/>
                  <a:gd name="T18" fmla="*/ 9 w 25"/>
                  <a:gd name="T19" fmla="*/ 69 h 69"/>
                  <a:gd name="T20" fmla="*/ 8 w 25"/>
                  <a:gd name="T21" fmla="*/ 69 h 69"/>
                  <a:gd name="T22" fmla="*/ 6 w 25"/>
                  <a:gd name="T23" fmla="*/ 68 h 69"/>
                  <a:gd name="T24" fmla="*/ 6 w 25"/>
                  <a:gd name="T25" fmla="*/ 66 h 69"/>
                  <a:gd name="T26" fmla="*/ 8 w 25"/>
                  <a:gd name="T27" fmla="*/ 47 h 69"/>
                  <a:gd name="T28" fmla="*/ 5 w 25"/>
                  <a:gd name="T29" fmla="*/ 27 h 69"/>
                  <a:gd name="T30" fmla="*/ 0 w 25"/>
                  <a:gd name="T31" fmla="*/ 9 h 69"/>
                  <a:gd name="T32" fmla="*/ 1 w 25"/>
                  <a:gd name="T33" fmla="*/ 8 h 69"/>
                  <a:gd name="T34" fmla="*/ 4 w 25"/>
                  <a:gd name="T35" fmla="*/ 5 h 69"/>
                  <a:gd name="T36" fmla="*/ 8 w 25"/>
                  <a:gd name="T37" fmla="*/ 4 h 69"/>
                  <a:gd name="T38" fmla="*/ 12 w 25"/>
                  <a:gd name="T39" fmla="*/ 2 h 69"/>
                  <a:gd name="T40" fmla="*/ 14 w 25"/>
                  <a:gd name="T41" fmla="*/ 1 h 69"/>
                  <a:gd name="T42" fmla="*/ 16 w 25"/>
                  <a:gd name="T4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69">
                    <a:moveTo>
                      <a:pt x="16" y="0"/>
                    </a:moveTo>
                    <a:lnTo>
                      <a:pt x="18" y="1"/>
                    </a:lnTo>
                    <a:lnTo>
                      <a:pt x="21" y="1"/>
                    </a:lnTo>
                    <a:lnTo>
                      <a:pt x="22" y="1"/>
                    </a:lnTo>
                    <a:lnTo>
                      <a:pt x="25" y="2"/>
                    </a:lnTo>
                    <a:lnTo>
                      <a:pt x="25" y="4"/>
                    </a:lnTo>
                    <a:lnTo>
                      <a:pt x="23" y="28"/>
                    </a:lnTo>
                    <a:lnTo>
                      <a:pt x="18" y="51"/>
                    </a:lnTo>
                    <a:lnTo>
                      <a:pt x="9" y="69"/>
                    </a:lnTo>
                    <a:lnTo>
                      <a:pt x="9" y="69"/>
                    </a:lnTo>
                    <a:lnTo>
                      <a:pt x="8" y="69"/>
                    </a:lnTo>
                    <a:lnTo>
                      <a:pt x="6" y="68"/>
                    </a:lnTo>
                    <a:lnTo>
                      <a:pt x="6" y="66"/>
                    </a:lnTo>
                    <a:lnTo>
                      <a:pt x="8" y="47"/>
                    </a:lnTo>
                    <a:lnTo>
                      <a:pt x="5" y="27"/>
                    </a:lnTo>
                    <a:lnTo>
                      <a:pt x="0" y="9"/>
                    </a:lnTo>
                    <a:lnTo>
                      <a:pt x="1" y="8"/>
                    </a:lnTo>
                    <a:lnTo>
                      <a:pt x="4" y="5"/>
                    </a:lnTo>
                    <a:lnTo>
                      <a:pt x="8" y="4"/>
                    </a:lnTo>
                    <a:lnTo>
                      <a:pt x="12" y="2"/>
                    </a:lnTo>
                    <a:lnTo>
                      <a:pt x="14" y="1"/>
                    </a:lnTo>
                    <a:lnTo>
                      <a:pt x="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15"/>
              <p:cNvSpPr>
                <a:spLocks/>
              </p:cNvSpPr>
              <p:nvPr/>
            </p:nvSpPr>
            <p:spPr bwMode="auto">
              <a:xfrm>
                <a:off x="5857876" y="2198688"/>
                <a:ext cx="36513" cy="112713"/>
              </a:xfrm>
              <a:custGeom>
                <a:avLst/>
                <a:gdLst>
                  <a:gd name="T0" fmla="*/ 15 w 23"/>
                  <a:gd name="T1" fmla="*/ 0 h 71"/>
                  <a:gd name="T2" fmla="*/ 17 w 23"/>
                  <a:gd name="T3" fmla="*/ 0 h 71"/>
                  <a:gd name="T4" fmla="*/ 18 w 23"/>
                  <a:gd name="T5" fmla="*/ 1 h 71"/>
                  <a:gd name="T6" fmla="*/ 19 w 23"/>
                  <a:gd name="T7" fmla="*/ 3 h 71"/>
                  <a:gd name="T8" fmla="*/ 22 w 23"/>
                  <a:gd name="T9" fmla="*/ 7 h 71"/>
                  <a:gd name="T10" fmla="*/ 23 w 23"/>
                  <a:gd name="T11" fmla="*/ 12 h 71"/>
                  <a:gd name="T12" fmla="*/ 23 w 23"/>
                  <a:gd name="T13" fmla="*/ 16 h 71"/>
                  <a:gd name="T14" fmla="*/ 23 w 23"/>
                  <a:gd name="T15" fmla="*/ 35 h 71"/>
                  <a:gd name="T16" fmla="*/ 22 w 23"/>
                  <a:gd name="T17" fmla="*/ 52 h 71"/>
                  <a:gd name="T18" fmla="*/ 18 w 23"/>
                  <a:gd name="T19" fmla="*/ 68 h 71"/>
                  <a:gd name="T20" fmla="*/ 17 w 23"/>
                  <a:gd name="T21" fmla="*/ 69 h 71"/>
                  <a:gd name="T22" fmla="*/ 15 w 23"/>
                  <a:gd name="T23" fmla="*/ 71 h 71"/>
                  <a:gd name="T24" fmla="*/ 14 w 23"/>
                  <a:gd name="T25" fmla="*/ 71 h 71"/>
                  <a:gd name="T26" fmla="*/ 13 w 23"/>
                  <a:gd name="T27" fmla="*/ 71 h 71"/>
                  <a:gd name="T28" fmla="*/ 13 w 23"/>
                  <a:gd name="T29" fmla="*/ 69 h 71"/>
                  <a:gd name="T30" fmla="*/ 9 w 23"/>
                  <a:gd name="T31" fmla="*/ 52 h 71"/>
                  <a:gd name="T32" fmla="*/ 5 w 23"/>
                  <a:gd name="T33" fmla="*/ 33 h 71"/>
                  <a:gd name="T34" fmla="*/ 5 w 23"/>
                  <a:gd name="T35" fmla="*/ 31 h 71"/>
                  <a:gd name="T36" fmla="*/ 3 w 23"/>
                  <a:gd name="T37" fmla="*/ 31 h 71"/>
                  <a:gd name="T38" fmla="*/ 1 w 23"/>
                  <a:gd name="T39" fmla="*/ 30 h 71"/>
                  <a:gd name="T40" fmla="*/ 0 w 23"/>
                  <a:gd name="T41" fmla="*/ 30 h 71"/>
                  <a:gd name="T42" fmla="*/ 11 w 23"/>
                  <a:gd name="T43" fmla="*/ 1 h 71"/>
                  <a:gd name="T44" fmla="*/ 13 w 23"/>
                  <a:gd name="T45" fmla="*/ 1 h 71"/>
                  <a:gd name="T46" fmla="*/ 14 w 23"/>
                  <a:gd name="T47" fmla="*/ 0 h 71"/>
                  <a:gd name="T48" fmla="*/ 15 w 23"/>
                  <a:gd name="T4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 h="71">
                    <a:moveTo>
                      <a:pt x="15" y="0"/>
                    </a:moveTo>
                    <a:lnTo>
                      <a:pt x="17" y="0"/>
                    </a:lnTo>
                    <a:lnTo>
                      <a:pt x="18" y="1"/>
                    </a:lnTo>
                    <a:lnTo>
                      <a:pt x="19" y="3"/>
                    </a:lnTo>
                    <a:lnTo>
                      <a:pt x="22" y="7"/>
                    </a:lnTo>
                    <a:lnTo>
                      <a:pt x="23" y="12"/>
                    </a:lnTo>
                    <a:lnTo>
                      <a:pt x="23" y="16"/>
                    </a:lnTo>
                    <a:lnTo>
                      <a:pt x="23" y="35"/>
                    </a:lnTo>
                    <a:lnTo>
                      <a:pt x="22" y="52"/>
                    </a:lnTo>
                    <a:lnTo>
                      <a:pt x="18" y="68"/>
                    </a:lnTo>
                    <a:lnTo>
                      <a:pt x="17" y="69"/>
                    </a:lnTo>
                    <a:lnTo>
                      <a:pt x="15" y="71"/>
                    </a:lnTo>
                    <a:lnTo>
                      <a:pt x="14" y="71"/>
                    </a:lnTo>
                    <a:lnTo>
                      <a:pt x="13" y="71"/>
                    </a:lnTo>
                    <a:lnTo>
                      <a:pt x="13" y="69"/>
                    </a:lnTo>
                    <a:lnTo>
                      <a:pt x="9" y="52"/>
                    </a:lnTo>
                    <a:lnTo>
                      <a:pt x="5" y="33"/>
                    </a:lnTo>
                    <a:lnTo>
                      <a:pt x="5" y="31"/>
                    </a:lnTo>
                    <a:lnTo>
                      <a:pt x="3" y="31"/>
                    </a:lnTo>
                    <a:lnTo>
                      <a:pt x="1" y="30"/>
                    </a:lnTo>
                    <a:lnTo>
                      <a:pt x="0" y="30"/>
                    </a:lnTo>
                    <a:lnTo>
                      <a:pt x="11" y="1"/>
                    </a:lnTo>
                    <a:lnTo>
                      <a:pt x="13" y="1"/>
                    </a:lnTo>
                    <a:lnTo>
                      <a:pt x="14" y="0"/>
                    </a:lnTo>
                    <a:lnTo>
                      <a:pt x="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16"/>
              <p:cNvSpPr>
                <a:spLocks/>
              </p:cNvSpPr>
              <p:nvPr/>
            </p:nvSpPr>
            <p:spPr bwMode="auto">
              <a:xfrm>
                <a:off x="5818188" y="1951038"/>
                <a:ext cx="87313" cy="46038"/>
              </a:xfrm>
              <a:custGeom>
                <a:avLst/>
                <a:gdLst>
                  <a:gd name="T0" fmla="*/ 5 w 55"/>
                  <a:gd name="T1" fmla="*/ 0 h 29"/>
                  <a:gd name="T2" fmla="*/ 30 w 55"/>
                  <a:gd name="T3" fmla="*/ 2 h 29"/>
                  <a:gd name="T4" fmla="*/ 53 w 55"/>
                  <a:gd name="T5" fmla="*/ 3 h 29"/>
                  <a:gd name="T6" fmla="*/ 55 w 55"/>
                  <a:gd name="T7" fmla="*/ 3 h 29"/>
                  <a:gd name="T8" fmla="*/ 55 w 55"/>
                  <a:gd name="T9" fmla="*/ 4 h 29"/>
                  <a:gd name="T10" fmla="*/ 55 w 55"/>
                  <a:gd name="T11" fmla="*/ 5 h 29"/>
                  <a:gd name="T12" fmla="*/ 53 w 55"/>
                  <a:gd name="T13" fmla="*/ 7 h 29"/>
                  <a:gd name="T14" fmla="*/ 47 w 55"/>
                  <a:gd name="T15" fmla="*/ 15 h 29"/>
                  <a:gd name="T16" fmla="*/ 39 w 55"/>
                  <a:gd name="T17" fmla="*/ 21 h 29"/>
                  <a:gd name="T18" fmla="*/ 31 w 55"/>
                  <a:gd name="T19" fmla="*/ 29 h 29"/>
                  <a:gd name="T20" fmla="*/ 27 w 55"/>
                  <a:gd name="T21" fmla="*/ 29 h 29"/>
                  <a:gd name="T22" fmla="*/ 25 w 55"/>
                  <a:gd name="T23" fmla="*/ 28 h 29"/>
                  <a:gd name="T24" fmla="*/ 21 w 55"/>
                  <a:gd name="T25" fmla="*/ 26 h 29"/>
                  <a:gd name="T26" fmla="*/ 19 w 55"/>
                  <a:gd name="T27" fmla="*/ 25 h 29"/>
                  <a:gd name="T28" fmla="*/ 15 w 55"/>
                  <a:gd name="T29" fmla="*/ 21 h 29"/>
                  <a:gd name="T30" fmla="*/ 11 w 55"/>
                  <a:gd name="T31" fmla="*/ 17 h 29"/>
                  <a:gd name="T32" fmla="*/ 9 w 55"/>
                  <a:gd name="T33" fmla="*/ 13 h 29"/>
                  <a:gd name="T34" fmla="*/ 5 w 55"/>
                  <a:gd name="T35" fmla="*/ 11 h 29"/>
                  <a:gd name="T36" fmla="*/ 0 w 55"/>
                  <a:gd name="T37" fmla="*/ 9 h 29"/>
                  <a:gd name="T38" fmla="*/ 0 w 55"/>
                  <a:gd name="T39" fmla="*/ 7 h 29"/>
                  <a:gd name="T40" fmla="*/ 0 w 55"/>
                  <a:gd name="T41" fmla="*/ 4 h 29"/>
                  <a:gd name="T42" fmla="*/ 1 w 55"/>
                  <a:gd name="T43" fmla="*/ 3 h 29"/>
                  <a:gd name="T44" fmla="*/ 2 w 55"/>
                  <a:gd name="T45" fmla="*/ 2 h 29"/>
                  <a:gd name="T46" fmla="*/ 5 w 55"/>
                  <a:gd name="T4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5" h="29">
                    <a:moveTo>
                      <a:pt x="5" y="0"/>
                    </a:moveTo>
                    <a:lnTo>
                      <a:pt x="30" y="2"/>
                    </a:lnTo>
                    <a:lnTo>
                      <a:pt x="53" y="3"/>
                    </a:lnTo>
                    <a:lnTo>
                      <a:pt x="55" y="3"/>
                    </a:lnTo>
                    <a:lnTo>
                      <a:pt x="55" y="4"/>
                    </a:lnTo>
                    <a:lnTo>
                      <a:pt x="55" y="5"/>
                    </a:lnTo>
                    <a:lnTo>
                      <a:pt x="53" y="7"/>
                    </a:lnTo>
                    <a:lnTo>
                      <a:pt x="47" y="15"/>
                    </a:lnTo>
                    <a:lnTo>
                      <a:pt x="39" y="21"/>
                    </a:lnTo>
                    <a:lnTo>
                      <a:pt x="31" y="29"/>
                    </a:lnTo>
                    <a:lnTo>
                      <a:pt x="27" y="29"/>
                    </a:lnTo>
                    <a:lnTo>
                      <a:pt x="25" y="28"/>
                    </a:lnTo>
                    <a:lnTo>
                      <a:pt x="21" y="26"/>
                    </a:lnTo>
                    <a:lnTo>
                      <a:pt x="19" y="25"/>
                    </a:lnTo>
                    <a:lnTo>
                      <a:pt x="15" y="21"/>
                    </a:lnTo>
                    <a:lnTo>
                      <a:pt x="11" y="17"/>
                    </a:lnTo>
                    <a:lnTo>
                      <a:pt x="9" y="13"/>
                    </a:lnTo>
                    <a:lnTo>
                      <a:pt x="5" y="11"/>
                    </a:lnTo>
                    <a:lnTo>
                      <a:pt x="0" y="9"/>
                    </a:lnTo>
                    <a:lnTo>
                      <a:pt x="0" y="7"/>
                    </a:lnTo>
                    <a:lnTo>
                      <a:pt x="0" y="4"/>
                    </a:lnTo>
                    <a:lnTo>
                      <a:pt x="1" y="3"/>
                    </a:lnTo>
                    <a:lnTo>
                      <a:pt x="2" y="2"/>
                    </a:lnTo>
                    <a:lnTo>
                      <a:pt x="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17"/>
              <p:cNvSpPr>
                <a:spLocks/>
              </p:cNvSpPr>
              <p:nvPr/>
            </p:nvSpPr>
            <p:spPr bwMode="auto">
              <a:xfrm>
                <a:off x="5865813" y="2011363"/>
                <a:ext cx="69850" cy="53975"/>
              </a:xfrm>
              <a:custGeom>
                <a:avLst/>
                <a:gdLst>
                  <a:gd name="T0" fmla="*/ 2 w 44"/>
                  <a:gd name="T1" fmla="*/ 0 h 34"/>
                  <a:gd name="T2" fmla="*/ 43 w 44"/>
                  <a:gd name="T3" fmla="*/ 3 h 34"/>
                  <a:gd name="T4" fmla="*/ 44 w 44"/>
                  <a:gd name="T5" fmla="*/ 4 h 34"/>
                  <a:gd name="T6" fmla="*/ 44 w 44"/>
                  <a:gd name="T7" fmla="*/ 5 h 34"/>
                  <a:gd name="T8" fmla="*/ 44 w 44"/>
                  <a:gd name="T9" fmla="*/ 8 h 34"/>
                  <a:gd name="T10" fmla="*/ 44 w 44"/>
                  <a:gd name="T11" fmla="*/ 9 h 34"/>
                  <a:gd name="T12" fmla="*/ 43 w 44"/>
                  <a:gd name="T13" fmla="*/ 12 h 34"/>
                  <a:gd name="T14" fmla="*/ 29 w 44"/>
                  <a:gd name="T15" fmla="*/ 21 h 34"/>
                  <a:gd name="T16" fmla="*/ 13 w 44"/>
                  <a:gd name="T17" fmla="*/ 34 h 34"/>
                  <a:gd name="T18" fmla="*/ 8 w 44"/>
                  <a:gd name="T19" fmla="*/ 26 h 34"/>
                  <a:gd name="T20" fmla="*/ 4 w 44"/>
                  <a:gd name="T21" fmla="*/ 17 h 34"/>
                  <a:gd name="T22" fmla="*/ 1 w 44"/>
                  <a:gd name="T23" fmla="*/ 7 h 34"/>
                  <a:gd name="T24" fmla="*/ 1 w 44"/>
                  <a:gd name="T25" fmla="*/ 5 h 34"/>
                  <a:gd name="T26" fmla="*/ 1 w 44"/>
                  <a:gd name="T27" fmla="*/ 5 h 34"/>
                  <a:gd name="T28" fmla="*/ 1 w 44"/>
                  <a:gd name="T29" fmla="*/ 4 h 34"/>
                  <a:gd name="T30" fmla="*/ 0 w 44"/>
                  <a:gd name="T31" fmla="*/ 4 h 34"/>
                  <a:gd name="T32" fmla="*/ 0 w 44"/>
                  <a:gd name="T33" fmla="*/ 2 h 34"/>
                  <a:gd name="T34" fmla="*/ 1 w 44"/>
                  <a:gd name="T35" fmla="*/ 0 h 34"/>
                  <a:gd name="T36" fmla="*/ 2 w 44"/>
                  <a:gd name="T3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34">
                    <a:moveTo>
                      <a:pt x="2" y="0"/>
                    </a:moveTo>
                    <a:lnTo>
                      <a:pt x="43" y="3"/>
                    </a:lnTo>
                    <a:lnTo>
                      <a:pt x="44" y="4"/>
                    </a:lnTo>
                    <a:lnTo>
                      <a:pt x="44" y="5"/>
                    </a:lnTo>
                    <a:lnTo>
                      <a:pt x="44" y="8"/>
                    </a:lnTo>
                    <a:lnTo>
                      <a:pt x="44" y="9"/>
                    </a:lnTo>
                    <a:lnTo>
                      <a:pt x="43" y="12"/>
                    </a:lnTo>
                    <a:lnTo>
                      <a:pt x="29" y="21"/>
                    </a:lnTo>
                    <a:lnTo>
                      <a:pt x="13" y="34"/>
                    </a:lnTo>
                    <a:lnTo>
                      <a:pt x="8" y="26"/>
                    </a:lnTo>
                    <a:lnTo>
                      <a:pt x="4" y="17"/>
                    </a:lnTo>
                    <a:lnTo>
                      <a:pt x="1" y="7"/>
                    </a:lnTo>
                    <a:lnTo>
                      <a:pt x="1" y="5"/>
                    </a:lnTo>
                    <a:lnTo>
                      <a:pt x="1" y="5"/>
                    </a:lnTo>
                    <a:lnTo>
                      <a:pt x="1" y="4"/>
                    </a:lnTo>
                    <a:lnTo>
                      <a:pt x="0" y="4"/>
                    </a:lnTo>
                    <a:lnTo>
                      <a:pt x="0" y="2"/>
                    </a:lnTo>
                    <a:lnTo>
                      <a:pt x="1" y="0"/>
                    </a:lnTo>
                    <a:lnTo>
                      <a:pt x="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18"/>
              <p:cNvSpPr>
                <a:spLocks/>
              </p:cNvSpPr>
              <p:nvPr/>
            </p:nvSpPr>
            <p:spPr bwMode="auto">
              <a:xfrm>
                <a:off x="5880101" y="2076450"/>
                <a:ext cx="60325" cy="52388"/>
              </a:xfrm>
              <a:custGeom>
                <a:avLst/>
                <a:gdLst>
                  <a:gd name="T0" fmla="*/ 4 w 38"/>
                  <a:gd name="T1" fmla="*/ 0 h 33"/>
                  <a:gd name="T2" fmla="*/ 21 w 38"/>
                  <a:gd name="T3" fmla="*/ 6 h 33"/>
                  <a:gd name="T4" fmla="*/ 37 w 38"/>
                  <a:gd name="T5" fmla="*/ 13 h 33"/>
                  <a:gd name="T6" fmla="*/ 38 w 38"/>
                  <a:gd name="T7" fmla="*/ 13 h 33"/>
                  <a:gd name="T8" fmla="*/ 38 w 38"/>
                  <a:gd name="T9" fmla="*/ 15 h 33"/>
                  <a:gd name="T10" fmla="*/ 38 w 38"/>
                  <a:gd name="T11" fmla="*/ 17 h 33"/>
                  <a:gd name="T12" fmla="*/ 38 w 38"/>
                  <a:gd name="T13" fmla="*/ 17 h 33"/>
                  <a:gd name="T14" fmla="*/ 23 w 38"/>
                  <a:gd name="T15" fmla="*/ 23 h 33"/>
                  <a:gd name="T16" fmla="*/ 9 w 38"/>
                  <a:gd name="T17" fmla="*/ 30 h 33"/>
                  <a:gd name="T18" fmla="*/ 8 w 38"/>
                  <a:gd name="T19" fmla="*/ 31 h 33"/>
                  <a:gd name="T20" fmla="*/ 6 w 38"/>
                  <a:gd name="T21" fmla="*/ 31 h 33"/>
                  <a:gd name="T22" fmla="*/ 5 w 38"/>
                  <a:gd name="T23" fmla="*/ 33 h 33"/>
                  <a:gd name="T24" fmla="*/ 4 w 38"/>
                  <a:gd name="T25" fmla="*/ 33 h 33"/>
                  <a:gd name="T26" fmla="*/ 4 w 38"/>
                  <a:gd name="T27" fmla="*/ 31 h 33"/>
                  <a:gd name="T28" fmla="*/ 0 w 38"/>
                  <a:gd name="T29" fmla="*/ 8 h 33"/>
                  <a:gd name="T30" fmla="*/ 0 w 38"/>
                  <a:gd name="T31" fmla="*/ 6 h 33"/>
                  <a:gd name="T32" fmla="*/ 0 w 38"/>
                  <a:gd name="T33" fmla="*/ 4 h 33"/>
                  <a:gd name="T34" fmla="*/ 1 w 38"/>
                  <a:gd name="T35" fmla="*/ 1 h 33"/>
                  <a:gd name="T36" fmla="*/ 3 w 38"/>
                  <a:gd name="T37" fmla="*/ 0 h 33"/>
                  <a:gd name="T38" fmla="*/ 4 w 38"/>
                  <a:gd name="T3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3">
                    <a:moveTo>
                      <a:pt x="4" y="0"/>
                    </a:moveTo>
                    <a:lnTo>
                      <a:pt x="21" y="6"/>
                    </a:lnTo>
                    <a:lnTo>
                      <a:pt x="37" y="13"/>
                    </a:lnTo>
                    <a:lnTo>
                      <a:pt x="38" y="13"/>
                    </a:lnTo>
                    <a:lnTo>
                      <a:pt x="38" y="15"/>
                    </a:lnTo>
                    <a:lnTo>
                      <a:pt x="38" y="17"/>
                    </a:lnTo>
                    <a:lnTo>
                      <a:pt x="38" y="17"/>
                    </a:lnTo>
                    <a:lnTo>
                      <a:pt x="23" y="23"/>
                    </a:lnTo>
                    <a:lnTo>
                      <a:pt x="9" y="30"/>
                    </a:lnTo>
                    <a:lnTo>
                      <a:pt x="8" y="31"/>
                    </a:lnTo>
                    <a:lnTo>
                      <a:pt x="6" y="31"/>
                    </a:lnTo>
                    <a:lnTo>
                      <a:pt x="5" y="33"/>
                    </a:lnTo>
                    <a:lnTo>
                      <a:pt x="4" y="33"/>
                    </a:lnTo>
                    <a:lnTo>
                      <a:pt x="4" y="31"/>
                    </a:lnTo>
                    <a:lnTo>
                      <a:pt x="0" y="8"/>
                    </a:lnTo>
                    <a:lnTo>
                      <a:pt x="0" y="6"/>
                    </a:lnTo>
                    <a:lnTo>
                      <a:pt x="0" y="4"/>
                    </a:lnTo>
                    <a:lnTo>
                      <a:pt x="1" y="1"/>
                    </a:lnTo>
                    <a:lnTo>
                      <a:pt x="3" y="0"/>
                    </a:lnTo>
                    <a:lnTo>
                      <a:pt x="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19"/>
              <p:cNvSpPr>
                <a:spLocks/>
              </p:cNvSpPr>
              <p:nvPr/>
            </p:nvSpPr>
            <p:spPr bwMode="auto">
              <a:xfrm>
                <a:off x="5689601" y="590550"/>
                <a:ext cx="31750" cy="82550"/>
              </a:xfrm>
              <a:custGeom>
                <a:avLst/>
                <a:gdLst>
                  <a:gd name="T0" fmla="*/ 11 w 20"/>
                  <a:gd name="T1" fmla="*/ 1 h 52"/>
                  <a:gd name="T2" fmla="*/ 13 w 20"/>
                  <a:gd name="T3" fmla="*/ 0 h 52"/>
                  <a:gd name="T4" fmla="*/ 15 w 20"/>
                  <a:gd name="T5" fmla="*/ 1 h 52"/>
                  <a:gd name="T6" fmla="*/ 15 w 20"/>
                  <a:gd name="T7" fmla="*/ 1 h 52"/>
                  <a:gd name="T8" fmla="*/ 18 w 20"/>
                  <a:gd name="T9" fmla="*/ 23 h 52"/>
                  <a:gd name="T10" fmla="*/ 20 w 20"/>
                  <a:gd name="T11" fmla="*/ 43 h 52"/>
                  <a:gd name="T12" fmla="*/ 20 w 20"/>
                  <a:gd name="T13" fmla="*/ 46 h 52"/>
                  <a:gd name="T14" fmla="*/ 19 w 20"/>
                  <a:gd name="T15" fmla="*/ 47 h 52"/>
                  <a:gd name="T16" fmla="*/ 18 w 20"/>
                  <a:gd name="T17" fmla="*/ 48 h 52"/>
                  <a:gd name="T18" fmla="*/ 15 w 20"/>
                  <a:gd name="T19" fmla="*/ 50 h 52"/>
                  <a:gd name="T20" fmla="*/ 14 w 20"/>
                  <a:gd name="T21" fmla="*/ 51 h 52"/>
                  <a:gd name="T22" fmla="*/ 10 w 20"/>
                  <a:gd name="T23" fmla="*/ 52 h 52"/>
                  <a:gd name="T24" fmla="*/ 6 w 20"/>
                  <a:gd name="T25" fmla="*/ 52 h 52"/>
                  <a:gd name="T26" fmla="*/ 1 w 20"/>
                  <a:gd name="T27" fmla="*/ 52 h 52"/>
                  <a:gd name="T28" fmla="*/ 0 w 20"/>
                  <a:gd name="T29" fmla="*/ 52 h 52"/>
                  <a:gd name="T30" fmla="*/ 0 w 20"/>
                  <a:gd name="T31" fmla="*/ 51 h 52"/>
                  <a:gd name="T32" fmla="*/ 1 w 20"/>
                  <a:gd name="T33" fmla="*/ 50 h 52"/>
                  <a:gd name="T34" fmla="*/ 1 w 20"/>
                  <a:gd name="T35" fmla="*/ 48 h 52"/>
                  <a:gd name="T36" fmla="*/ 2 w 20"/>
                  <a:gd name="T37" fmla="*/ 31 h 52"/>
                  <a:gd name="T38" fmla="*/ 6 w 20"/>
                  <a:gd name="T39" fmla="*/ 15 h 52"/>
                  <a:gd name="T40" fmla="*/ 10 w 20"/>
                  <a:gd name="T41" fmla="*/ 1 h 52"/>
                  <a:gd name="T42" fmla="*/ 11 w 20"/>
                  <a:gd name="T43" fmla="*/ 1 h 52"/>
                  <a:gd name="T44" fmla="*/ 11 w 20"/>
                  <a:gd name="T45"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52">
                    <a:moveTo>
                      <a:pt x="11" y="1"/>
                    </a:moveTo>
                    <a:lnTo>
                      <a:pt x="13" y="0"/>
                    </a:lnTo>
                    <a:lnTo>
                      <a:pt x="15" y="1"/>
                    </a:lnTo>
                    <a:lnTo>
                      <a:pt x="15" y="1"/>
                    </a:lnTo>
                    <a:lnTo>
                      <a:pt x="18" y="23"/>
                    </a:lnTo>
                    <a:lnTo>
                      <a:pt x="20" y="43"/>
                    </a:lnTo>
                    <a:lnTo>
                      <a:pt x="20" y="46"/>
                    </a:lnTo>
                    <a:lnTo>
                      <a:pt x="19" y="47"/>
                    </a:lnTo>
                    <a:lnTo>
                      <a:pt x="18" y="48"/>
                    </a:lnTo>
                    <a:lnTo>
                      <a:pt x="15" y="50"/>
                    </a:lnTo>
                    <a:lnTo>
                      <a:pt x="14" y="51"/>
                    </a:lnTo>
                    <a:lnTo>
                      <a:pt x="10" y="52"/>
                    </a:lnTo>
                    <a:lnTo>
                      <a:pt x="6" y="52"/>
                    </a:lnTo>
                    <a:lnTo>
                      <a:pt x="1" y="52"/>
                    </a:lnTo>
                    <a:lnTo>
                      <a:pt x="0" y="52"/>
                    </a:lnTo>
                    <a:lnTo>
                      <a:pt x="0" y="51"/>
                    </a:lnTo>
                    <a:lnTo>
                      <a:pt x="1" y="50"/>
                    </a:lnTo>
                    <a:lnTo>
                      <a:pt x="1" y="48"/>
                    </a:lnTo>
                    <a:lnTo>
                      <a:pt x="2" y="31"/>
                    </a:lnTo>
                    <a:lnTo>
                      <a:pt x="6" y="15"/>
                    </a:lnTo>
                    <a:lnTo>
                      <a:pt x="10" y="1"/>
                    </a:lnTo>
                    <a:lnTo>
                      <a:pt x="11" y="1"/>
                    </a:lnTo>
                    <a:lnTo>
                      <a:pt x="11" y="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20"/>
              <p:cNvSpPr>
                <a:spLocks/>
              </p:cNvSpPr>
              <p:nvPr/>
            </p:nvSpPr>
            <p:spPr bwMode="auto">
              <a:xfrm>
                <a:off x="5316538" y="2513013"/>
                <a:ext cx="46038" cy="87313"/>
              </a:xfrm>
              <a:custGeom>
                <a:avLst/>
                <a:gdLst>
                  <a:gd name="T0" fmla="*/ 9 w 29"/>
                  <a:gd name="T1" fmla="*/ 4 h 55"/>
                  <a:gd name="T2" fmla="*/ 9 w 29"/>
                  <a:gd name="T3" fmla="*/ 1 h 55"/>
                  <a:gd name="T4" fmla="*/ 9 w 29"/>
                  <a:gd name="T5" fmla="*/ 0 h 55"/>
                  <a:gd name="T6" fmla="*/ 12 w 29"/>
                  <a:gd name="T7" fmla="*/ 0 h 55"/>
                  <a:gd name="T8" fmla="*/ 15 w 29"/>
                  <a:gd name="T9" fmla="*/ 1 h 55"/>
                  <a:gd name="T10" fmla="*/ 17 w 29"/>
                  <a:gd name="T11" fmla="*/ 2 h 55"/>
                  <a:gd name="T12" fmla="*/ 19 w 29"/>
                  <a:gd name="T13" fmla="*/ 4 h 55"/>
                  <a:gd name="T14" fmla="*/ 21 w 29"/>
                  <a:gd name="T15" fmla="*/ 6 h 55"/>
                  <a:gd name="T16" fmla="*/ 23 w 29"/>
                  <a:gd name="T17" fmla="*/ 8 h 55"/>
                  <a:gd name="T18" fmla="*/ 25 w 29"/>
                  <a:gd name="T19" fmla="*/ 8 h 55"/>
                  <a:gd name="T20" fmla="*/ 26 w 29"/>
                  <a:gd name="T21" fmla="*/ 9 h 55"/>
                  <a:gd name="T22" fmla="*/ 28 w 29"/>
                  <a:gd name="T23" fmla="*/ 11 h 55"/>
                  <a:gd name="T24" fmla="*/ 29 w 29"/>
                  <a:gd name="T25" fmla="*/ 11 h 55"/>
                  <a:gd name="T26" fmla="*/ 29 w 29"/>
                  <a:gd name="T27" fmla="*/ 15 h 55"/>
                  <a:gd name="T28" fmla="*/ 29 w 29"/>
                  <a:gd name="T29" fmla="*/ 19 h 55"/>
                  <a:gd name="T30" fmla="*/ 28 w 29"/>
                  <a:gd name="T31" fmla="*/ 21 h 55"/>
                  <a:gd name="T32" fmla="*/ 26 w 29"/>
                  <a:gd name="T33" fmla="*/ 23 h 55"/>
                  <a:gd name="T34" fmla="*/ 25 w 29"/>
                  <a:gd name="T35" fmla="*/ 23 h 55"/>
                  <a:gd name="T36" fmla="*/ 13 w 29"/>
                  <a:gd name="T37" fmla="*/ 39 h 55"/>
                  <a:gd name="T38" fmla="*/ 4 w 29"/>
                  <a:gd name="T39" fmla="*/ 55 h 55"/>
                  <a:gd name="T40" fmla="*/ 2 w 29"/>
                  <a:gd name="T41" fmla="*/ 53 h 55"/>
                  <a:gd name="T42" fmla="*/ 0 w 29"/>
                  <a:gd name="T43" fmla="*/ 52 h 55"/>
                  <a:gd name="T44" fmla="*/ 0 w 29"/>
                  <a:gd name="T45" fmla="*/ 51 h 55"/>
                  <a:gd name="T46" fmla="*/ 7 w 29"/>
                  <a:gd name="T47" fmla="*/ 36 h 55"/>
                  <a:gd name="T48" fmla="*/ 11 w 29"/>
                  <a:gd name="T49" fmla="*/ 21 h 55"/>
                  <a:gd name="T50" fmla="*/ 9 w 29"/>
                  <a:gd name="T51" fmla="*/ 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55">
                    <a:moveTo>
                      <a:pt x="9" y="4"/>
                    </a:moveTo>
                    <a:lnTo>
                      <a:pt x="9" y="1"/>
                    </a:lnTo>
                    <a:lnTo>
                      <a:pt x="9" y="0"/>
                    </a:lnTo>
                    <a:lnTo>
                      <a:pt x="12" y="0"/>
                    </a:lnTo>
                    <a:lnTo>
                      <a:pt x="15" y="1"/>
                    </a:lnTo>
                    <a:lnTo>
                      <a:pt x="17" y="2"/>
                    </a:lnTo>
                    <a:lnTo>
                      <a:pt x="19" y="4"/>
                    </a:lnTo>
                    <a:lnTo>
                      <a:pt x="21" y="6"/>
                    </a:lnTo>
                    <a:lnTo>
                      <a:pt x="23" y="8"/>
                    </a:lnTo>
                    <a:lnTo>
                      <a:pt x="25" y="8"/>
                    </a:lnTo>
                    <a:lnTo>
                      <a:pt x="26" y="9"/>
                    </a:lnTo>
                    <a:lnTo>
                      <a:pt x="28" y="11"/>
                    </a:lnTo>
                    <a:lnTo>
                      <a:pt x="29" y="11"/>
                    </a:lnTo>
                    <a:lnTo>
                      <a:pt x="29" y="15"/>
                    </a:lnTo>
                    <a:lnTo>
                      <a:pt x="29" y="19"/>
                    </a:lnTo>
                    <a:lnTo>
                      <a:pt x="28" y="21"/>
                    </a:lnTo>
                    <a:lnTo>
                      <a:pt x="26" y="23"/>
                    </a:lnTo>
                    <a:lnTo>
                      <a:pt x="25" y="23"/>
                    </a:lnTo>
                    <a:lnTo>
                      <a:pt x="13" y="39"/>
                    </a:lnTo>
                    <a:lnTo>
                      <a:pt x="4" y="55"/>
                    </a:lnTo>
                    <a:lnTo>
                      <a:pt x="2" y="53"/>
                    </a:lnTo>
                    <a:lnTo>
                      <a:pt x="0" y="52"/>
                    </a:lnTo>
                    <a:lnTo>
                      <a:pt x="0" y="51"/>
                    </a:lnTo>
                    <a:lnTo>
                      <a:pt x="7" y="36"/>
                    </a:lnTo>
                    <a:lnTo>
                      <a:pt x="11" y="21"/>
                    </a:lnTo>
                    <a:lnTo>
                      <a:pt x="9" y="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21"/>
              <p:cNvSpPr>
                <a:spLocks/>
              </p:cNvSpPr>
              <p:nvPr/>
            </p:nvSpPr>
            <p:spPr bwMode="auto">
              <a:xfrm>
                <a:off x="5878513" y="2138363"/>
                <a:ext cx="53975" cy="47625"/>
              </a:xfrm>
              <a:custGeom>
                <a:avLst/>
                <a:gdLst>
                  <a:gd name="T0" fmla="*/ 7 w 34"/>
                  <a:gd name="T1" fmla="*/ 0 h 30"/>
                  <a:gd name="T2" fmla="*/ 11 w 34"/>
                  <a:gd name="T3" fmla="*/ 4 h 30"/>
                  <a:gd name="T4" fmla="*/ 15 w 34"/>
                  <a:gd name="T5" fmla="*/ 7 h 30"/>
                  <a:gd name="T6" fmla="*/ 19 w 34"/>
                  <a:gd name="T7" fmla="*/ 9 h 30"/>
                  <a:gd name="T8" fmla="*/ 24 w 34"/>
                  <a:gd name="T9" fmla="*/ 12 h 30"/>
                  <a:gd name="T10" fmla="*/ 27 w 34"/>
                  <a:gd name="T11" fmla="*/ 12 h 30"/>
                  <a:gd name="T12" fmla="*/ 30 w 34"/>
                  <a:gd name="T13" fmla="*/ 14 h 30"/>
                  <a:gd name="T14" fmla="*/ 32 w 34"/>
                  <a:gd name="T15" fmla="*/ 16 h 30"/>
                  <a:gd name="T16" fmla="*/ 34 w 34"/>
                  <a:gd name="T17" fmla="*/ 20 h 30"/>
                  <a:gd name="T18" fmla="*/ 19 w 34"/>
                  <a:gd name="T19" fmla="*/ 25 h 30"/>
                  <a:gd name="T20" fmla="*/ 4 w 34"/>
                  <a:gd name="T21" fmla="*/ 30 h 30"/>
                  <a:gd name="T22" fmla="*/ 2 w 34"/>
                  <a:gd name="T23" fmla="*/ 30 h 30"/>
                  <a:gd name="T24" fmla="*/ 1 w 34"/>
                  <a:gd name="T25" fmla="*/ 29 h 30"/>
                  <a:gd name="T26" fmla="*/ 1 w 34"/>
                  <a:gd name="T27" fmla="*/ 28 h 30"/>
                  <a:gd name="T28" fmla="*/ 1 w 34"/>
                  <a:gd name="T29" fmla="*/ 21 h 30"/>
                  <a:gd name="T30" fmla="*/ 1 w 34"/>
                  <a:gd name="T31" fmla="*/ 13 h 30"/>
                  <a:gd name="T32" fmla="*/ 0 w 34"/>
                  <a:gd name="T33" fmla="*/ 7 h 30"/>
                  <a:gd name="T34" fmla="*/ 0 w 34"/>
                  <a:gd name="T35" fmla="*/ 5 h 30"/>
                  <a:gd name="T36" fmla="*/ 1 w 34"/>
                  <a:gd name="T37" fmla="*/ 5 h 30"/>
                  <a:gd name="T38" fmla="*/ 2 w 34"/>
                  <a:gd name="T39" fmla="*/ 4 h 30"/>
                  <a:gd name="T40" fmla="*/ 5 w 34"/>
                  <a:gd name="T41" fmla="*/ 4 h 30"/>
                  <a:gd name="T42" fmla="*/ 6 w 34"/>
                  <a:gd name="T43" fmla="*/ 3 h 30"/>
                  <a:gd name="T44" fmla="*/ 7 w 34"/>
                  <a:gd name="T4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30">
                    <a:moveTo>
                      <a:pt x="7" y="0"/>
                    </a:moveTo>
                    <a:lnTo>
                      <a:pt x="11" y="4"/>
                    </a:lnTo>
                    <a:lnTo>
                      <a:pt x="15" y="7"/>
                    </a:lnTo>
                    <a:lnTo>
                      <a:pt x="19" y="9"/>
                    </a:lnTo>
                    <a:lnTo>
                      <a:pt x="24" y="12"/>
                    </a:lnTo>
                    <a:lnTo>
                      <a:pt x="27" y="12"/>
                    </a:lnTo>
                    <a:lnTo>
                      <a:pt x="30" y="14"/>
                    </a:lnTo>
                    <a:lnTo>
                      <a:pt x="32" y="16"/>
                    </a:lnTo>
                    <a:lnTo>
                      <a:pt x="34" y="20"/>
                    </a:lnTo>
                    <a:lnTo>
                      <a:pt x="19" y="25"/>
                    </a:lnTo>
                    <a:lnTo>
                      <a:pt x="4" y="30"/>
                    </a:lnTo>
                    <a:lnTo>
                      <a:pt x="2" y="30"/>
                    </a:lnTo>
                    <a:lnTo>
                      <a:pt x="1" y="29"/>
                    </a:lnTo>
                    <a:lnTo>
                      <a:pt x="1" y="28"/>
                    </a:lnTo>
                    <a:lnTo>
                      <a:pt x="1" y="21"/>
                    </a:lnTo>
                    <a:lnTo>
                      <a:pt x="1" y="13"/>
                    </a:lnTo>
                    <a:lnTo>
                      <a:pt x="0" y="7"/>
                    </a:lnTo>
                    <a:lnTo>
                      <a:pt x="0" y="5"/>
                    </a:lnTo>
                    <a:lnTo>
                      <a:pt x="1" y="5"/>
                    </a:lnTo>
                    <a:lnTo>
                      <a:pt x="2" y="4"/>
                    </a:lnTo>
                    <a:lnTo>
                      <a:pt x="5" y="4"/>
                    </a:lnTo>
                    <a:lnTo>
                      <a:pt x="6" y="3"/>
                    </a:lnTo>
                    <a:lnTo>
                      <a:pt x="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7" name="文本框 6"/>
          <p:cNvSpPr txBox="1"/>
          <p:nvPr/>
        </p:nvSpPr>
        <p:spPr>
          <a:xfrm>
            <a:off x="11561311" y="556551"/>
            <a:ext cx="738664" cy="1477328"/>
          </a:xfrm>
          <a:prstGeom prst="rect">
            <a:avLst/>
          </a:prstGeom>
          <a:noFill/>
        </p:spPr>
        <p:txBody>
          <a:bodyPr vert="eaVert"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寻龙决</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18" name="矩形 617"/>
          <p:cNvSpPr/>
          <p:nvPr/>
        </p:nvSpPr>
        <p:spPr>
          <a:xfrm>
            <a:off x="3604103" y="4912337"/>
            <a:ext cx="7602264" cy="261610"/>
          </a:xfrm>
          <a:prstGeom prst="rect">
            <a:avLst/>
          </a:prstGeom>
        </p:spPr>
        <p:txBody>
          <a:bodyPr wrap="square">
            <a:spAutoFit/>
          </a:bodyPr>
          <a:lstStyle/>
          <a:p>
            <a:r>
              <a:rPr lang="zh-CN" altLang="en-US" sz="1050" b="1" dirty="0">
                <a:solidFill>
                  <a:srgbClr val="C00000"/>
                </a:solidFill>
                <a:latin typeface="微软雅黑" panose="020B0503020204020204" pitchFamily="34" charset="-122"/>
                <a:ea typeface="微软雅黑" panose="020B0503020204020204" pitchFamily="34" charset="-122"/>
              </a:rPr>
              <a:t>　　　　</a:t>
            </a:r>
            <a:r>
              <a:rPr lang="zh-CN" altLang="en-US" sz="1050" b="1" dirty="0" smtClean="0">
                <a:solidFill>
                  <a:srgbClr val="C00000"/>
                </a:solidFill>
                <a:latin typeface="微软雅黑" panose="020B0503020204020204" pitchFamily="34" charset="-122"/>
                <a:ea typeface="微软雅黑" panose="020B0503020204020204" pitchFamily="34" charset="-122"/>
              </a:rPr>
              <a:t>凡</a:t>
            </a:r>
            <a:r>
              <a:rPr lang="zh-CN" altLang="en-US" sz="1050" b="1" dirty="0">
                <a:solidFill>
                  <a:srgbClr val="C00000"/>
                </a:solidFill>
                <a:latin typeface="微软雅黑" panose="020B0503020204020204" pitchFamily="34" charset="-122"/>
                <a:ea typeface="微软雅黑" panose="020B0503020204020204" pitchFamily="34" charset="-122"/>
              </a:rPr>
              <a:t>入墓室，必先在地宫的东南角点上一支蜡烛</a:t>
            </a:r>
            <a:r>
              <a:rPr lang="zh-CN" altLang="en-US" sz="1050" b="1" dirty="0" smtClean="0">
                <a:solidFill>
                  <a:srgbClr val="C00000"/>
                </a:solidFill>
                <a:latin typeface="微软雅黑" panose="020B0503020204020204" pitchFamily="34" charset="-122"/>
                <a:ea typeface="微软雅黑" panose="020B0503020204020204" pitchFamily="34" charset="-122"/>
              </a:rPr>
              <a:t>，蜡烛</a:t>
            </a:r>
            <a:r>
              <a:rPr lang="zh-CN" altLang="en-US" sz="1050" b="1" dirty="0">
                <a:solidFill>
                  <a:srgbClr val="C00000"/>
                </a:solidFill>
                <a:latin typeface="微软雅黑" panose="020B0503020204020204" pitchFamily="34" charset="-122"/>
                <a:ea typeface="微软雅黑" panose="020B0503020204020204" pitchFamily="34" charset="-122"/>
              </a:rPr>
              <a:t>熄灭</a:t>
            </a:r>
            <a:r>
              <a:rPr lang="zh-CN" altLang="en-US" sz="1050" b="1" dirty="0" smtClean="0">
                <a:solidFill>
                  <a:srgbClr val="C00000"/>
                </a:solidFill>
                <a:latin typeface="微软雅黑" panose="020B0503020204020204" pitchFamily="34" charset="-122"/>
                <a:ea typeface="微软雅黑" panose="020B0503020204020204" pitchFamily="34" charset="-122"/>
              </a:rPr>
              <a:t>摸必须</a:t>
            </a:r>
            <a:r>
              <a:rPr lang="zh-CN" altLang="en-US" sz="1050" b="1" dirty="0">
                <a:solidFill>
                  <a:srgbClr val="C00000"/>
                </a:solidFill>
                <a:latin typeface="微软雅黑" panose="020B0503020204020204" pitchFamily="34" charset="-122"/>
                <a:ea typeface="微软雅黑" panose="020B0503020204020204" pitchFamily="34" charset="-122"/>
              </a:rPr>
              <a:t>即时撤出</a:t>
            </a:r>
            <a:r>
              <a:rPr lang="zh-CN" altLang="en-US" sz="1050" b="1" dirty="0" smtClean="0">
                <a:solidFill>
                  <a:srgbClr val="C00000"/>
                </a:solidFill>
                <a:latin typeface="微软雅黑" panose="020B0503020204020204" pitchFamily="34" charset="-122"/>
                <a:ea typeface="微软雅黑" panose="020B0503020204020204" pitchFamily="34" charset="-122"/>
              </a:rPr>
              <a:t>。</a:t>
            </a:r>
            <a:r>
              <a:rPr lang="en-US" altLang="zh-CN" sz="1050" b="1" dirty="0">
                <a:solidFill>
                  <a:srgbClr val="C00000"/>
                </a:solidFill>
                <a:latin typeface="微软雅黑" panose="020B0503020204020204" pitchFamily="34" charset="-122"/>
                <a:ea typeface="微软雅黑" panose="020B0503020204020204" pitchFamily="34" charset="-122"/>
              </a:rPr>
              <a:t>——</a:t>
            </a:r>
            <a:r>
              <a:rPr lang="en-US" altLang="zh-CN" sz="1050" b="1" dirty="0" smtClean="0">
                <a:solidFill>
                  <a:srgbClr val="C00000"/>
                </a:solidFill>
                <a:latin typeface="微软雅黑" panose="020B0503020204020204" pitchFamily="34" charset="-122"/>
                <a:ea typeface="微软雅黑" panose="020B0503020204020204" pitchFamily="34" charset="-122"/>
              </a:rPr>
              <a:t>《</a:t>
            </a:r>
            <a:r>
              <a:rPr lang="zh-CN" altLang="en-US" sz="1050" b="1" dirty="0">
                <a:solidFill>
                  <a:srgbClr val="C00000"/>
                </a:solidFill>
                <a:latin typeface="微软雅黑" panose="020B0503020204020204" pitchFamily="34" charset="-122"/>
                <a:ea typeface="微软雅黑" panose="020B0503020204020204" pitchFamily="34" charset="-122"/>
              </a:rPr>
              <a:t>鬼吹灯</a:t>
            </a:r>
            <a:r>
              <a:rPr lang="en-US" altLang="zh-CN" sz="1050" b="1" dirty="0">
                <a:solidFill>
                  <a:srgbClr val="C00000"/>
                </a:solidFill>
                <a:latin typeface="微软雅黑" panose="020B0503020204020204" pitchFamily="34" charset="-122"/>
                <a:ea typeface="微软雅黑" panose="020B0503020204020204" pitchFamily="34" charset="-122"/>
              </a:rPr>
              <a:t>》</a:t>
            </a:r>
            <a:r>
              <a:rPr lang="zh-CN" altLang="en-US" sz="1050" b="1" dirty="0">
                <a:solidFill>
                  <a:srgbClr val="C00000"/>
                </a:solidFill>
                <a:latin typeface="微软雅黑" panose="020B0503020204020204" pitchFamily="34" charset="-122"/>
                <a:ea typeface="微软雅黑" panose="020B0503020204020204" pitchFamily="34" charset="-122"/>
              </a:rPr>
              <a:t>的书名来源。</a:t>
            </a:r>
          </a:p>
        </p:txBody>
      </p:sp>
    </p:spTree>
    <p:extLst>
      <p:ext uri="{BB962C8B-B14F-4D97-AF65-F5344CB8AC3E}">
        <p14:creationId xmlns:p14="http://schemas.microsoft.com/office/powerpoint/2010/main" val="41452360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128" name="圆角矩形 127"/>
          <p:cNvSpPr/>
          <p:nvPr/>
        </p:nvSpPr>
        <p:spPr>
          <a:xfrm>
            <a:off x="912694" y="1647794"/>
            <a:ext cx="663923" cy="19968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 name="图片 102"/>
          <p:cNvPicPr>
            <a:picLocks noChangeAspect="1"/>
          </p:cNvPicPr>
          <p:nvPr/>
        </p:nvPicPr>
        <p:blipFill>
          <a:blip r:embed="rId3">
            <a:extLst>
              <a:ext uri="{28A0092B-C50C-407E-A947-70E740481C1C}">
                <a14:useLocalDpi xmlns:a14="http://schemas.microsoft.com/office/drawing/2010/main" val="0"/>
              </a:ext>
            </a:extLst>
          </a:blip>
          <a:srcRect l="354" t="322" r="8577" b="37841"/>
          <a:stretch>
            <a:fillRect/>
          </a:stretch>
        </p:blipFill>
        <p:spPr>
          <a:xfrm>
            <a:off x="2172016" y="1281726"/>
            <a:ext cx="2084598" cy="2084598"/>
          </a:xfrm>
          <a:custGeom>
            <a:avLst/>
            <a:gdLst>
              <a:gd name="connsiteX0" fmla="*/ 1042299 w 2084598"/>
              <a:gd name="connsiteY0" fmla="*/ 0 h 2084598"/>
              <a:gd name="connsiteX1" fmla="*/ 2084598 w 2084598"/>
              <a:gd name="connsiteY1" fmla="*/ 1042299 h 2084598"/>
              <a:gd name="connsiteX2" fmla="*/ 1042299 w 2084598"/>
              <a:gd name="connsiteY2" fmla="*/ 2084598 h 2084598"/>
              <a:gd name="connsiteX3" fmla="*/ 0 w 2084598"/>
              <a:gd name="connsiteY3" fmla="*/ 1042299 h 2084598"/>
              <a:gd name="connsiteX4" fmla="*/ 1042299 w 2084598"/>
              <a:gd name="connsiteY4" fmla="*/ 0 h 2084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4598" h="2084598">
                <a:moveTo>
                  <a:pt x="1042299" y="0"/>
                </a:moveTo>
                <a:cubicBezTo>
                  <a:pt x="1617945" y="0"/>
                  <a:pt x="2084598" y="466653"/>
                  <a:pt x="2084598" y="1042299"/>
                </a:cubicBezTo>
                <a:cubicBezTo>
                  <a:pt x="2084598" y="1617945"/>
                  <a:pt x="1617945" y="2084598"/>
                  <a:pt x="1042299" y="2084598"/>
                </a:cubicBezTo>
                <a:cubicBezTo>
                  <a:pt x="466653" y="2084598"/>
                  <a:pt x="0" y="1617945"/>
                  <a:pt x="0" y="1042299"/>
                </a:cubicBezTo>
                <a:cubicBezTo>
                  <a:pt x="0" y="466653"/>
                  <a:pt x="466653" y="0"/>
                  <a:pt x="1042299" y="0"/>
                </a:cubicBezTo>
                <a:close/>
              </a:path>
            </a:pathLst>
          </a:custGeom>
        </p:spPr>
      </p:pic>
      <p:sp>
        <p:nvSpPr>
          <p:cNvPr id="2" name="矩形 1"/>
          <p:cNvSpPr/>
          <p:nvPr/>
        </p:nvSpPr>
        <p:spPr>
          <a:xfrm>
            <a:off x="6238917" y="4445723"/>
            <a:ext cx="5376939" cy="1477328"/>
          </a:xfrm>
          <a:prstGeom prst="rect">
            <a:avLst/>
          </a:prstGeom>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我个人认为也不完全对。其实从字里行间可以看出，老胡、王凯旋对丁思甜以及丁思甜对老胡之间都有那么一点儿情窦初开的好感。只是原著中表现得浅尝则止，而电影里表现得更为激烈和明显，还加入了</a:t>
            </a:r>
            <a:r>
              <a:rPr lang="zh-CN" altLang="en-US" dirty="0">
                <a:solidFill>
                  <a:schemeClr val="bg1"/>
                </a:solidFill>
                <a:latin typeface="微软雅黑" panose="020B0503020204020204" pitchFamily="34" charset="-122"/>
                <a:ea typeface="微软雅黑" panose="020B0503020204020204" pitchFamily="34" charset="-122"/>
              </a:rPr>
              <a:t>狗</a:t>
            </a:r>
            <a:r>
              <a:rPr lang="zh-CN" altLang="en-US" dirty="0" smtClean="0">
                <a:solidFill>
                  <a:schemeClr val="bg1"/>
                </a:solidFill>
                <a:latin typeface="微软雅黑" panose="020B0503020204020204" pitchFamily="34" charset="-122"/>
                <a:ea typeface="微软雅黑" panose="020B0503020204020204" pitchFamily="34" charset="-122"/>
              </a:rPr>
              <a:t>血三角恋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017067" y="443370"/>
            <a:ext cx="2084842" cy="769441"/>
          </a:xfrm>
          <a:prstGeom prst="rect">
            <a:avLst/>
          </a:prstGeom>
        </p:spPr>
        <p:txBody>
          <a:bodyPr wrap="square">
            <a:spAutoFit/>
          </a:bodyPr>
          <a:lstStyle>
            <a:defPPr>
              <a:defRPr lang="zh-CN"/>
            </a:defPPr>
            <a:lvl1pPr>
              <a:defRPr>
                <a:solidFill>
                  <a:schemeClr val="bg1"/>
                </a:solidFill>
              </a:defRPr>
            </a:lvl1pPr>
          </a:lstStyle>
          <a:p>
            <a:r>
              <a:rPr lang="zh-CN" altLang="en-US" sz="4400" b="1" dirty="0" smtClean="0">
                <a:latin typeface="微软雅黑" panose="020B0503020204020204" pitchFamily="34" charset="-122"/>
                <a:ea typeface="微软雅黑" panose="020B0503020204020204" pitchFamily="34" charset="-122"/>
              </a:rPr>
              <a:t>三角恋</a:t>
            </a:r>
            <a:endParaRPr lang="zh-CN" altLang="en-US" sz="4400" b="1" dirty="0">
              <a:latin typeface="微软雅黑" panose="020B0503020204020204" pitchFamily="34" charset="-122"/>
              <a:ea typeface="微软雅黑" panose="020B0503020204020204" pitchFamily="34" charset="-122"/>
            </a:endParaRPr>
          </a:p>
        </p:txBody>
      </p:sp>
      <p:cxnSp>
        <p:nvCxnSpPr>
          <p:cNvPr id="31" name="直接连接符 30"/>
          <p:cNvCxnSpPr/>
          <p:nvPr/>
        </p:nvCxnSpPr>
        <p:spPr>
          <a:xfrm>
            <a:off x="272697" y="287250"/>
            <a:ext cx="435766" cy="0"/>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p:cNvCxnSpPr/>
          <p:nvPr/>
        </p:nvCxnSpPr>
        <p:spPr>
          <a:xfrm>
            <a:off x="272697" y="6474425"/>
            <a:ext cx="11645807" cy="0"/>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33" name="直接连接符 32"/>
          <p:cNvCxnSpPr/>
          <p:nvPr/>
        </p:nvCxnSpPr>
        <p:spPr>
          <a:xfrm flipV="1">
            <a:off x="11901950" y="263402"/>
            <a:ext cx="0" cy="6211024"/>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34" name="直接连接符 33"/>
          <p:cNvCxnSpPr/>
          <p:nvPr/>
        </p:nvCxnSpPr>
        <p:spPr>
          <a:xfrm flipV="1">
            <a:off x="281682" y="279472"/>
            <a:ext cx="5545" cy="6194955"/>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pic>
        <p:nvPicPr>
          <p:cNvPr id="105" name="图片 104"/>
          <p:cNvPicPr>
            <a:picLocks noChangeAspect="1"/>
          </p:cNvPicPr>
          <p:nvPr/>
        </p:nvPicPr>
        <p:blipFill>
          <a:blip r:embed="rId4">
            <a:extLst>
              <a:ext uri="{28A0092B-C50C-407E-A947-70E740481C1C}">
                <a14:useLocalDpi xmlns:a14="http://schemas.microsoft.com/office/drawing/2010/main" val="0"/>
              </a:ext>
            </a:extLst>
          </a:blip>
          <a:srcRect l="8380" t="514" r="1423" b="38241"/>
          <a:stretch>
            <a:fillRect/>
          </a:stretch>
        </p:blipFill>
        <p:spPr>
          <a:xfrm>
            <a:off x="3743984" y="4017221"/>
            <a:ext cx="2084598" cy="2084598"/>
          </a:xfrm>
          <a:custGeom>
            <a:avLst/>
            <a:gdLst>
              <a:gd name="connsiteX0" fmla="*/ 1042299 w 2084598"/>
              <a:gd name="connsiteY0" fmla="*/ 0 h 2084598"/>
              <a:gd name="connsiteX1" fmla="*/ 2084598 w 2084598"/>
              <a:gd name="connsiteY1" fmla="*/ 1042299 h 2084598"/>
              <a:gd name="connsiteX2" fmla="*/ 1042299 w 2084598"/>
              <a:gd name="connsiteY2" fmla="*/ 2084598 h 2084598"/>
              <a:gd name="connsiteX3" fmla="*/ 0 w 2084598"/>
              <a:gd name="connsiteY3" fmla="*/ 1042299 h 2084598"/>
              <a:gd name="connsiteX4" fmla="*/ 1042299 w 2084598"/>
              <a:gd name="connsiteY4" fmla="*/ 0 h 2084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4598" h="2084598">
                <a:moveTo>
                  <a:pt x="1042299" y="0"/>
                </a:moveTo>
                <a:cubicBezTo>
                  <a:pt x="1617945" y="0"/>
                  <a:pt x="2084598" y="466653"/>
                  <a:pt x="2084598" y="1042299"/>
                </a:cubicBezTo>
                <a:cubicBezTo>
                  <a:pt x="2084598" y="1617945"/>
                  <a:pt x="1617945" y="2084598"/>
                  <a:pt x="1042299" y="2084598"/>
                </a:cubicBezTo>
                <a:cubicBezTo>
                  <a:pt x="466653" y="2084598"/>
                  <a:pt x="0" y="1617945"/>
                  <a:pt x="0" y="1042299"/>
                </a:cubicBezTo>
                <a:cubicBezTo>
                  <a:pt x="0" y="466653"/>
                  <a:pt x="466653" y="0"/>
                  <a:pt x="1042299" y="0"/>
                </a:cubicBezTo>
                <a:close/>
              </a:path>
            </a:pathLst>
          </a:custGeom>
        </p:spPr>
      </p:pic>
      <p:pic>
        <p:nvPicPr>
          <p:cNvPr id="104" name="图片 103"/>
          <p:cNvPicPr>
            <a:picLocks noChangeAspect="1"/>
          </p:cNvPicPr>
          <p:nvPr/>
        </p:nvPicPr>
        <p:blipFill>
          <a:blip r:embed="rId5">
            <a:extLst>
              <a:ext uri="{28A0092B-C50C-407E-A947-70E740481C1C}">
                <a14:useLocalDpi xmlns:a14="http://schemas.microsoft.com/office/drawing/2010/main" val="0"/>
              </a:ext>
            </a:extLst>
          </a:blip>
          <a:srcRect l="6413" t="280" r="1353" b="37092"/>
          <a:stretch>
            <a:fillRect/>
          </a:stretch>
        </p:blipFill>
        <p:spPr>
          <a:xfrm>
            <a:off x="708463" y="4017221"/>
            <a:ext cx="2084598" cy="2084598"/>
          </a:xfrm>
          <a:custGeom>
            <a:avLst/>
            <a:gdLst>
              <a:gd name="connsiteX0" fmla="*/ 1042299 w 2084598"/>
              <a:gd name="connsiteY0" fmla="*/ 0 h 2084598"/>
              <a:gd name="connsiteX1" fmla="*/ 2084598 w 2084598"/>
              <a:gd name="connsiteY1" fmla="*/ 1042299 h 2084598"/>
              <a:gd name="connsiteX2" fmla="*/ 1042299 w 2084598"/>
              <a:gd name="connsiteY2" fmla="*/ 2084598 h 2084598"/>
              <a:gd name="connsiteX3" fmla="*/ 0 w 2084598"/>
              <a:gd name="connsiteY3" fmla="*/ 1042299 h 2084598"/>
              <a:gd name="connsiteX4" fmla="*/ 1042299 w 2084598"/>
              <a:gd name="connsiteY4" fmla="*/ 0 h 2084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4598" h="2084598">
                <a:moveTo>
                  <a:pt x="1042299" y="0"/>
                </a:moveTo>
                <a:cubicBezTo>
                  <a:pt x="1617945" y="0"/>
                  <a:pt x="2084598" y="466653"/>
                  <a:pt x="2084598" y="1042299"/>
                </a:cubicBezTo>
                <a:cubicBezTo>
                  <a:pt x="2084598" y="1617945"/>
                  <a:pt x="1617945" y="2084598"/>
                  <a:pt x="1042299" y="2084598"/>
                </a:cubicBezTo>
                <a:cubicBezTo>
                  <a:pt x="466653" y="2084598"/>
                  <a:pt x="0" y="1617945"/>
                  <a:pt x="0" y="1042299"/>
                </a:cubicBezTo>
                <a:cubicBezTo>
                  <a:pt x="0" y="466653"/>
                  <a:pt x="466653" y="0"/>
                  <a:pt x="1042299" y="0"/>
                </a:cubicBezTo>
                <a:close/>
              </a:path>
            </a:pathLst>
          </a:custGeom>
        </p:spPr>
      </p:pic>
      <p:sp>
        <p:nvSpPr>
          <p:cNvPr id="95" name="任意多边形 94"/>
          <p:cNvSpPr/>
          <p:nvPr/>
        </p:nvSpPr>
        <p:spPr>
          <a:xfrm rot="3600000">
            <a:off x="3715602" y="3336010"/>
            <a:ext cx="557419" cy="703551"/>
          </a:xfrm>
          <a:custGeom>
            <a:avLst/>
            <a:gdLst>
              <a:gd name="connsiteX0" fmla="*/ 0 w 557419"/>
              <a:gd name="connsiteY0" fmla="*/ 140710 h 703551"/>
              <a:gd name="connsiteX1" fmla="*/ 278710 w 557419"/>
              <a:gd name="connsiteY1" fmla="*/ 140710 h 703551"/>
              <a:gd name="connsiteX2" fmla="*/ 278710 w 557419"/>
              <a:gd name="connsiteY2" fmla="*/ 0 h 703551"/>
              <a:gd name="connsiteX3" fmla="*/ 557419 w 557419"/>
              <a:gd name="connsiteY3" fmla="*/ 351776 h 703551"/>
              <a:gd name="connsiteX4" fmla="*/ 278710 w 557419"/>
              <a:gd name="connsiteY4" fmla="*/ 703551 h 703551"/>
              <a:gd name="connsiteX5" fmla="*/ 278710 w 557419"/>
              <a:gd name="connsiteY5" fmla="*/ 562841 h 703551"/>
              <a:gd name="connsiteX6" fmla="*/ 0 w 557419"/>
              <a:gd name="connsiteY6" fmla="*/ 562841 h 703551"/>
              <a:gd name="connsiteX7" fmla="*/ 0 w 557419"/>
              <a:gd name="connsiteY7" fmla="*/ 140710 h 70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7419" h="703551">
                <a:moveTo>
                  <a:pt x="0" y="140710"/>
                </a:moveTo>
                <a:lnTo>
                  <a:pt x="278710" y="140710"/>
                </a:lnTo>
                <a:lnTo>
                  <a:pt x="278710" y="0"/>
                </a:lnTo>
                <a:lnTo>
                  <a:pt x="557419" y="351776"/>
                </a:lnTo>
                <a:lnTo>
                  <a:pt x="278710" y="703551"/>
                </a:lnTo>
                <a:lnTo>
                  <a:pt x="278710" y="562841"/>
                </a:lnTo>
                <a:lnTo>
                  <a:pt x="0" y="562841"/>
                </a:lnTo>
                <a:lnTo>
                  <a:pt x="0" y="140710"/>
                </a:lnTo>
                <a:close/>
              </a:path>
            </a:pathLst>
          </a:custGeom>
          <a:solidFill>
            <a:schemeClr val="bg1"/>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0708" rIns="167225" bIns="140711" numCol="1" spcCol="1270" anchor="ctr" anchorCtr="0">
            <a:noAutofit/>
          </a:bodyPr>
          <a:lstStyle/>
          <a:p>
            <a:pPr lvl="0" algn="ctr" defTabSz="1333500">
              <a:lnSpc>
                <a:spcPct val="90000"/>
              </a:lnSpc>
              <a:spcBef>
                <a:spcPct val="0"/>
              </a:spcBef>
              <a:spcAft>
                <a:spcPct val="35000"/>
              </a:spcAft>
            </a:pPr>
            <a:endParaRPr lang="zh-CN" altLang="en-US" sz="3000" kern="1200"/>
          </a:p>
        </p:txBody>
      </p:sp>
      <p:sp>
        <p:nvSpPr>
          <p:cNvPr id="97" name="任意多边形 96"/>
          <p:cNvSpPr/>
          <p:nvPr/>
        </p:nvSpPr>
        <p:spPr>
          <a:xfrm>
            <a:off x="2955183" y="4707743"/>
            <a:ext cx="557420" cy="703552"/>
          </a:xfrm>
          <a:custGeom>
            <a:avLst/>
            <a:gdLst>
              <a:gd name="connsiteX0" fmla="*/ 0 w 557419"/>
              <a:gd name="connsiteY0" fmla="*/ 140710 h 703551"/>
              <a:gd name="connsiteX1" fmla="*/ 278710 w 557419"/>
              <a:gd name="connsiteY1" fmla="*/ 140710 h 703551"/>
              <a:gd name="connsiteX2" fmla="*/ 278710 w 557419"/>
              <a:gd name="connsiteY2" fmla="*/ 0 h 703551"/>
              <a:gd name="connsiteX3" fmla="*/ 557419 w 557419"/>
              <a:gd name="connsiteY3" fmla="*/ 351776 h 703551"/>
              <a:gd name="connsiteX4" fmla="*/ 278710 w 557419"/>
              <a:gd name="connsiteY4" fmla="*/ 703551 h 703551"/>
              <a:gd name="connsiteX5" fmla="*/ 278710 w 557419"/>
              <a:gd name="connsiteY5" fmla="*/ 562841 h 703551"/>
              <a:gd name="connsiteX6" fmla="*/ 0 w 557419"/>
              <a:gd name="connsiteY6" fmla="*/ 562841 h 703551"/>
              <a:gd name="connsiteX7" fmla="*/ 0 w 557419"/>
              <a:gd name="connsiteY7" fmla="*/ 140710 h 70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7419" h="703551">
                <a:moveTo>
                  <a:pt x="557419" y="562841"/>
                </a:moveTo>
                <a:lnTo>
                  <a:pt x="278709" y="562841"/>
                </a:lnTo>
                <a:lnTo>
                  <a:pt x="278709" y="703551"/>
                </a:lnTo>
                <a:lnTo>
                  <a:pt x="0" y="351775"/>
                </a:lnTo>
                <a:lnTo>
                  <a:pt x="278709" y="0"/>
                </a:lnTo>
                <a:lnTo>
                  <a:pt x="278709" y="140710"/>
                </a:lnTo>
                <a:lnTo>
                  <a:pt x="557419" y="140710"/>
                </a:lnTo>
                <a:lnTo>
                  <a:pt x="557419" y="562841"/>
                </a:lnTo>
                <a:close/>
              </a:path>
            </a:pathLst>
          </a:custGeom>
          <a:solidFill>
            <a:schemeClr val="bg1"/>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67226" tIns="140711" rIns="1" bIns="140710" numCol="1" spcCol="1270" anchor="ctr" anchorCtr="0">
            <a:noAutofit/>
          </a:bodyPr>
          <a:lstStyle/>
          <a:p>
            <a:pPr lvl="0" algn="ctr" defTabSz="1333500">
              <a:lnSpc>
                <a:spcPct val="90000"/>
              </a:lnSpc>
              <a:spcBef>
                <a:spcPct val="0"/>
              </a:spcBef>
              <a:spcAft>
                <a:spcPct val="35000"/>
              </a:spcAft>
            </a:pPr>
            <a:endParaRPr lang="zh-CN" altLang="en-US" sz="3000" kern="1200"/>
          </a:p>
        </p:txBody>
      </p:sp>
      <p:sp>
        <p:nvSpPr>
          <p:cNvPr id="99" name="任意多边形 98"/>
          <p:cNvSpPr/>
          <p:nvPr/>
        </p:nvSpPr>
        <p:spPr>
          <a:xfrm rot="18000000">
            <a:off x="2147435" y="3363334"/>
            <a:ext cx="557419" cy="703551"/>
          </a:xfrm>
          <a:custGeom>
            <a:avLst/>
            <a:gdLst>
              <a:gd name="connsiteX0" fmla="*/ 0 w 557419"/>
              <a:gd name="connsiteY0" fmla="*/ 140710 h 703551"/>
              <a:gd name="connsiteX1" fmla="*/ 278710 w 557419"/>
              <a:gd name="connsiteY1" fmla="*/ 140710 h 703551"/>
              <a:gd name="connsiteX2" fmla="*/ 278710 w 557419"/>
              <a:gd name="connsiteY2" fmla="*/ 0 h 703551"/>
              <a:gd name="connsiteX3" fmla="*/ 557419 w 557419"/>
              <a:gd name="connsiteY3" fmla="*/ 351776 h 703551"/>
              <a:gd name="connsiteX4" fmla="*/ 278710 w 557419"/>
              <a:gd name="connsiteY4" fmla="*/ 703551 h 703551"/>
              <a:gd name="connsiteX5" fmla="*/ 278710 w 557419"/>
              <a:gd name="connsiteY5" fmla="*/ 562841 h 703551"/>
              <a:gd name="connsiteX6" fmla="*/ 0 w 557419"/>
              <a:gd name="connsiteY6" fmla="*/ 562841 h 703551"/>
              <a:gd name="connsiteX7" fmla="*/ 0 w 557419"/>
              <a:gd name="connsiteY7" fmla="*/ 140710 h 70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7419" h="703551">
                <a:moveTo>
                  <a:pt x="0" y="140710"/>
                </a:moveTo>
                <a:lnTo>
                  <a:pt x="278710" y="140710"/>
                </a:lnTo>
                <a:lnTo>
                  <a:pt x="278710" y="0"/>
                </a:lnTo>
                <a:lnTo>
                  <a:pt x="557419" y="351776"/>
                </a:lnTo>
                <a:lnTo>
                  <a:pt x="278710" y="703551"/>
                </a:lnTo>
                <a:lnTo>
                  <a:pt x="278710" y="562841"/>
                </a:lnTo>
                <a:lnTo>
                  <a:pt x="0" y="562841"/>
                </a:lnTo>
                <a:lnTo>
                  <a:pt x="0" y="140710"/>
                </a:lnTo>
                <a:close/>
              </a:path>
            </a:pathLst>
          </a:custGeom>
          <a:solidFill>
            <a:schemeClr val="bg1"/>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 tIns="140710" rIns="167226" bIns="140709" numCol="1" spcCol="1270" anchor="ctr" anchorCtr="0">
            <a:noAutofit/>
          </a:bodyPr>
          <a:lstStyle/>
          <a:p>
            <a:pPr lvl="0" algn="ctr" defTabSz="1333500">
              <a:lnSpc>
                <a:spcPct val="90000"/>
              </a:lnSpc>
              <a:spcBef>
                <a:spcPct val="0"/>
              </a:spcBef>
              <a:spcAft>
                <a:spcPct val="35000"/>
              </a:spcAft>
            </a:pPr>
            <a:endParaRPr lang="zh-CN" altLang="en-US" sz="3000" kern="1200"/>
          </a:p>
        </p:txBody>
      </p:sp>
      <p:sp>
        <p:nvSpPr>
          <p:cNvPr id="109" name="矩形 108"/>
          <p:cNvSpPr/>
          <p:nvPr/>
        </p:nvSpPr>
        <p:spPr>
          <a:xfrm>
            <a:off x="2519511" y="3444222"/>
            <a:ext cx="1415772" cy="1077218"/>
          </a:xfrm>
          <a:prstGeom prst="rect">
            <a:avLst/>
          </a:prstGeom>
        </p:spPr>
        <p:txBody>
          <a:bodyPr wrap="none">
            <a:spAutoFit/>
          </a:bodyPr>
          <a:lstStyle/>
          <a:p>
            <a:pPr algn="ctr"/>
            <a:r>
              <a:rPr lang="zh-CN" altLang="en-US" sz="3200" b="1" dirty="0">
                <a:solidFill>
                  <a:prstClr val="white"/>
                </a:solidFill>
                <a:latin typeface="微软雅黑" panose="020B0503020204020204" pitchFamily="34" charset="-122"/>
                <a:ea typeface="微软雅黑" panose="020B0503020204020204" pitchFamily="34" charset="-122"/>
              </a:rPr>
              <a:t>狗</a:t>
            </a:r>
            <a:r>
              <a:rPr lang="zh-CN" altLang="en-US" sz="3200" b="1" dirty="0" smtClean="0">
                <a:solidFill>
                  <a:prstClr val="white"/>
                </a:solidFill>
                <a:latin typeface="微软雅黑" panose="020B0503020204020204" pitchFamily="34" charset="-122"/>
                <a:ea typeface="微软雅黑" panose="020B0503020204020204" pitchFamily="34" charset="-122"/>
              </a:rPr>
              <a:t>血</a:t>
            </a:r>
            <a:endParaRPr lang="en-US" altLang="zh-CN" sz="3200" b="1" dirty="0" smtClean="0">
              <a:solidFill>
                <a:prstClr val="white"/>
              </a:solidFill>
              <a:latin typeface="微软雅黑" panose="020B0503020204020204" pitchFamily="34" charset="-122"/>
              <a:ea typeface="微软雅黑" panose="020B0503020204020204" pitchFamily="34" charset="-122"/>
            </a:endParaRPr>
          </a:p>
          <a:p>
            <a:pPr algn="ctr"/>
            <a:r>
              <a:rPr lang="zh-CN" altLang="en-US" sz="3200" b="1" dirty="0" smtClean="0">
                <a:solidFill>
                  <a:prstClr val="white"/>
                </a:solidFill>
                <a:latin typeface="微软雅黑" panose="020B0503020204020204" pitchFamily="34" charset="-122"/>
                <a:ea typeface="微软雅黑" panose="020B0503020204020204" pitchFamily="34" charset="-122"/>
              </a:rPr>
              <a:t>三</a:t>
            </a:r>
            <a:r>
              <a:rPr lang="zh-CN" altLang="en-US" sz="3200" b="1" dirty="0">
                <a:solidFill>
                  <a:prstClr val="white"/>
                </a:solidFill>
                <a:latin typeface="微软雅黑" panose="020B0503020204020204" pitchFamily="34" charset="-122"/>
                <a:ea typeface="微软雅黑" panose="020B0503020204020204" pitchFamily="34" charset="-122"/>
              </a:rPr>
              <a:t>角</a:t>
            </a:r>
            <a:r>
              <a:rPr lang="zh-CN" altLang="en-US" sz="3200" b="1" dirty="0" smtClean="0">
                <a:solidFill>
                  <a:prstClr val="white"/>
                </a:solidFill>
                <a:latin typeface="微软雅黑" panose="020B0503020204020204" pitchFamily="34" charset="-122"/>
                <a:ea typeface="微软雅黑" panose="020B0503020204020204" pitchFamily="34" charset="-122"/>
              </a:rPr>
              <a:t>恋</a:t>
            </a:r>
            <a:endParaRPr lang="zh-CN" altLang="en-US" sz="2000" dirty="0"/>
          </a:p>
        </p:txBody>
      </p:sp>
      <p:sp>
        <p:nvSpPr>
          <p:cNvPr id="111" name="文本框 110"/>
          <p:cNvSpPr txBox="1"/>
          <p:nvPr/>
        </p:nvSpPr>
        <p:spPr>
          <a:xfrm>
            <a:off x="6608617" y="1266051"/>
            <a:ext cx="954107"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丁思甜</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14" name="文本框 113"/>
          <p:cNvSpPr txBox="1"/>
          <p:nvPr/>
        </p:nvSpPr>
        <p:spPr>
          <a:xfrm>
            <a:off x="6225402" y="1657474"/>
            <a:ext cx="1720536" cy="400110"/>
          </a:xfrm>
          <a:prstGeom prst="rect">
            <a:avLst/>
          </a:prstGeom>
          <a:noFill/>
        </p:spPr>
        <p:txBody>
          <a:bodyPr wrap="none" rtlCol="0">
            <a:spAutoFit/>
          </a:bodyPr>
          <a:lstStyle/>
          <a:p>
            <a:r>
              <a:rPr lang="en-US" altLang="zh-CN" sz="2000" b="1" dirty="0" err="1">
                <a:solidFill>
                  <a:schemeClr val="bg1"/>
                </a:solidFill>
                <a:latin typeface="微软雅黑" panose="020B0503020204020204" pitchFamily="34" charset="-122"/>
                <a:ea typeface="微软雅黑" panose="020B0503020204020204" pitchFamily="34" charset="-122"/>
              </a:rPr>
              <a:t>Angelababy</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12" name="文本框 111"/>
          <p:cNvSpPr txBox="1"/>
          <p:nvPr/>
        </p:nvSpPr>
        <p:spPr>
          <a:xfrm>
            <a:off x="8303885" y="1266051"/>
            <a:ext cx="954107"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胡八一</a:t>
            </a:r>
          </a:p>
        </p:txBody>
      </p:sp>
      <p:sp>
        <p:nvSpPr>
          <p:cNvPr id="115" name="文本框 114"/>
          <p:cNvSpPr txBox="1"/>
          <p:nvPr/>
        </p:nvSpPr>
        <p:spPr>
          <a:xfrm>
            <a:off x="8432125" y="1657474"/>
            <a:ext cx="697627"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黄渤</a:t>
            </a:r>
          </a:p>
        </p:txBody>
      </p:sp>
      <p:sp>
        <p:nvSpPr>
          <p:cNvPr id="113" name="文本框 112"/>
          <p:cNvSpPr txBox="1"/>
          <p:nvPr/>
        </p:nvSpPr>
        <p:spPr>
          <a:xfrm>
            <a:off x="9945278" y="1266051"/>
            <a:ext cx="697627"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王凯</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16" name="文本框 115"/>
          <p:cNvSpPr txBox="1"/>
          <p:nvPr/>
        </p:nvSpPr>
        <p:spPr>
          <a:xfrm>
            <a:off x="9945278" y="1657474"/>
            <a:ext cx="697627"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陈坤</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20" name="任意多边形 119"/>
          <p:cNvSpPr/>
          <p:nvPr/>
        </p:nvSpPr>
        <p:spPr>
          <a:xfrm rot="3600000">
            <a:off x="6936680" y="2309023"/>
            <a:ext cx="557419" cy="703551"/>
          </a:xfrm>
          <a:custGeom>
            <a:avLst/>
            <a:gdLst>
              <a:gd name="connsiteX0" fmla="*/ 0 w 557419"/>
              <a:gd name="connsiteY0" fmla="*/ 140710 h 703551"/>
              <a:gd name="connsiteX1" fmla="*/ 278710 w 557419"/>
              <a:gd name="connsiteY1" fmla="*/ 140710 h 703551"/>
              <a:gd name="connsiteX2" fmla="*/ 278710 w 557419"/>
              <a:gd name="connsiteY2" fmla="*/ 0 h 703551"/>
              <a:gd name="connsiteX3" fmla="*/ 557419 w 557419"/>
              <a:gd name="connsiteY3" fmla="*/ 351776 h 703551"/>
              <a:gd name="connsiteX4" fmla="*/ 278710 w 557419"/>
              <a:gd name="connsiteY4" fmla="*/ 703551 h 703551"/>
              <a:gd name="connsiteX5" fmla="*/ 278710 w 557419"/>
              <a:gd name="connsiteY5" fmla="*/ 562841 h 703551"/>
              <a:gd name="connsiteX6" fmla="*/ 0 w 557419"/>
              <a:gd name="connsiteY6" fmla="*/ 562841 h 703551"/>
              <a:gd name="connsiteX7" fmla="*/ 0 w 557419"/>
              <a:gd name="connsiteY7" fmla="*/ 140710 h 70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7419" h="703551">
                <a:moveTo>
                  <a:pt x="0" y="140710"/>
                </a:moveTo>
                <a:lnTo>
                  <a:pt x="278710" y="140710"/>
                </a:lnTo>
                <a:lnTo>
                  <a:pt x="278710" y="0"/>
                </a:lnTo>
                <a:lnTo>
                  <a:pt x="557419" y="351776"/>
                </a:lnTo>
                <a:lnTo>
                  <a:pt x="278710" y="703551"/>
                </a:lnTo>
                <a:lnTo>
                  <a:pt x="278710" y="562841"/>
                </a:lnTo>
                <a:lnTo>
                  <a:pt x="0" y="562841"/>
                </a:lnTo>
                <a:lnTo>
                  <a:pt x="0" y="140710"/>
                </a:lnTo>
                <a:close/>
              </a:path>
            </a:pathLst>
          </a:custGeom>
          <a:solidFill>
            <a:schemeClr val="bg1"/>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0708" rIns="167225" bIns="140711" numCol="1" spcCol="1270" anchor="ctr" anchorCtr="0">
            <a:noAutofit/>
          </a:bodyPr>
          <a:lstStyle/>
          <a:p>
            <a:pPr lvl="0" algn="ctr" defTabSz="1333500">
              <a:lnSpc>
                <a:spcPct val="90000"/>
              </a:lnSpc>
              <a:spcBef>
                <a:spcPct val="0"/>
              </a:spcBef>
              <a:spcAft>
                <a:spcPct val="35000"/>
              </a:spcAft>
            </a:pPr>
            <a:endParaRPr lang="zh-CN" altLang="en-US" sz="3000" kern="1200"/>
          </a:p>
        </p:txBody>
      </p:sp>
      <p:sp>
        <p:nvSpPr>
          <p:cNvPr id="121" name="任意多边形 120"/>
          <p:cNvSpPr/>
          <p:nvPr/>
        </p:nvSpPr>
        <p:spPr>
          <a:xfrm rot="5245808">
            <a:off x="8476907" y="2170475"/>
            <a:ext cx="557419" cy="703551"/>
          </a:xfrm>
          <a:custGeom>
            <a:avLst/>
            <a:gdLst>
              <a:gd name="connsiteX0" fmla="*/ 0 w 557419"/>
              <a:gd name="connsiteY0" fmla="*/ 140710 h 703551"/>
              <a:gd name="connsiteX1" fmla="*/ 278710 w 557419"/>
              <a:gd name="connsiteY1" fmla="*/ 140710 h 703551"/>
              <a:gd name="connsiteX2" fmla="*/ 278710 w 557419"/>
              <a:gd name="connsiteY2" fmla="*/ 0 h 703551"/>
              <a:gd name="connsiteX3" fmla="*/ 557419 w 557419"/>
              <a:gd name="connsiteY3" fmla="*/ 351776 h 703551"/>
              <a:gd name="connsiteX4" fmla="*/ 278710 w 557419"/>
              <a:gd name="connsiteY4" fmla="*/ 703551 h 703551"/>
              <a:gd name="connsiteX5" fmla="*/ 278710 w 557419"/>
              <a:gd name="connsiteY5" fmla="*/ 562841 h 703551"/>
              <a:gd name="connsiteX6" fmla="*/ 0 w 557419"/>
              <a:gd name="connsiteY6" fmla="*/ 562841 h 703551"/>
              <a:gd name="connsiteX7" fmla="*/ 0 w 557419"/>
              <a:gd name="connsiteY7" fmla="*/ 140710 h 70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7419" h="703551">
                <a:moveTo>
                  <a:pt x="0" y="140710"/>
                </a:moveTo>
                <a:lnTo>
                  <a:pt x="278710" y="140710"/>
                </a:lnTo>
                <a:lnTo>
                  <a:pt x="278710" y="0"/>
                </a:lnTo>
                <a:lnTo>
                  <a:pt x="557419" y="351776"/>
                </a:lnTo>
                <a:lnTo>
                  <a:pt x="278710" y="703551"/>
                </a:lnTo>
                <a:lnTo>
                  <a:pt x="278710" y="562841"/>
                </a:lnTo>
                <a:lnTo>
                  <a:pt x="0" y="562841"/>
                </a:lnTo>
                <a:lnTo>
                  <a:pt x="0" y="140710"/>
                </a:lnTo>
                <a:close/>
              </a:path>
            </a:pathLst>
          </a:custGeom>
          <a:solidFill>
            <a:schemeClr val="bg1"/>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0708" rIns="167225" bIns="140711" numCol="1" spcCol="1270" anchor="ctr" anchorCtr="0">
            <a:noAutofit/>
          </a:bodyPr>
          <a:lstStyle/>
          <a:p>
            <a:pPr lvl="0" algn="ctr" defTabSz="1333500">
              <a:lnSpc>
                <a:spcPct val="90000"/>
              </a:lnSpc>
              <a:spcBef>
                <a:spcPct val="0"/>
              </a:spcBef>
              <a:spcAft>
                <a:spcPct val="35000"/>
              </a:spcAft>
            </a:pPr>
            <a:endParaRPr lang="zh-CN" altLang="en-US" sz="3000" kern="1200"/>
          </a:p>
        </p:txBody>
      </p:sp>
      <p:sp>
        <p:nvSpPr>
          <p:cNvPr id="123" name="任意多边形 122"/>
          <p:cNvSpPr/>
          <p:nvPr/>
        </p:nvSpPr>
        <p:spPr>
          <a:xfrm rot="18000000" flipH="1">
            <a:off x="10015381" y="2234625"/>
            <a:ext cx="557419" cy="703551"/>
          </a:xfrm>
          <a:custGeom>
            <a:avLst/>
            <a:gdLst>
              <a:gd name="connsiteX0" fmla="*/ 0 w 557419"/>
              <a:gd name="connsiteY0" fmla="*/ 140710 h 703551"/>
              <a:gd name="connsiteX1" fmla="*/ 278710 w 557419"/>
              <a:gd name="connsiteY1" fmla="*/ 140710 h 703551"/>
              <a:gd name="connsiteX2" fmla="*/ 278710 w 557419"/>
              <a:gd name="connsiteY2" fmla="*/ 0 h 703551"/>
              <a:gd name="connsiteX3" fmla="*/ 557419 w 557419"/>
              <a:gd name="connsiteY3" fmla="*/ 351776 h 703551"/>
              <a:gd name="connsiteX4" fmla="*/ 278710 w 557419"/>
              <a:gd name="connsiteY4" fmla="*/ 703551 h 703551"/>
              <a:gd name="connsiteX5" fmla="*/ 278710 w 557419"/>
              <a:gd name="connsiteY5" fmla="*/ 562841 h 703551"/>
              <a:gd name="connsiteX6" fmla="*/ 0 w 557419"/>
              <a:gd name="connsiteY6" fmla="*/ 562841 h 703551"/>
              <a:gd name="connsiteX7" fmla="*/ 0 w 557419"/>
              <a:gd name="connsiteY7" fmla="*/ 140710 h 70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7419" h="703551">
                <a:moveTo>
                  <a:pt x="0" y="140710"/>
                </a:moveTo>
                <a:lnTo>
                  <a:pt x="278710" y="140710"/>
                </a:lnTo>
                <a:lnTo>
                  <a:pt x="278710" y="0"/>
                </a:lnTo>
                <a:lnTo>
                  <a:pt x="557419" y="351776"/>
                </a:lnTo>
                <a:lnTo>
                  <a:pt x="278710" y="703551"/>
                </a:lnTo>
                <a:lnTo>
                  <a:pt x="278710" y="562841"/>
                </a:lnTo>
                <a:lnTo>
                  <a:pt x="0" y="562841"/>
                </a:lnTo>
                <a:lnTo>
                  <a:pt x="0" y="140710"/>
                </a:lnTo>
                <a:close/>
              </a:path>
            </a:pathLst>
          </a:custGeom>
          <a:solidFill>
            <a:schemeClr val="bg1"/>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40708" rIns="167225" bIns="140711" numCol="1" spcCol="1270" anchor="ctr" anchorCtr="0">
            <a:noAutofit/>
          </a:bodyPr>
          <a:lstStyle/>
          <a:p>
            <a:pPr lvl="0" algn="ctr" defTabSz="1333500">
              <a:lnSpc>
                <a:spcPct val="90000"/>
              </a:lnSpc>
              <a:spcBef>
                <a:spcPct val="0"/>
              </a:spcBef>
              <a:spcAft>
                <a:spcPct val="35000"/>
              </a:spcAft>
            </a:pPr>
            <a:endParaRPr lang="zh-CN" altLang="en-US" sz="3000" kern="1200"/>
          </a:p>
        </p:txBody>
      </p:sp>
      <p:sp>
        <p:nvSpPr>
          <p:cNvPr id="124" name="文本框 123"/>
          <p:cNvSpPr txBox="1"/>
          <p:nvPr/>
        </p:nvSpPr>
        <p:spPr>
          <a:xfrm>
            <a:off x="7303831" y="3333842"/>
            <a:ext cx="3057247" cy="584775"/>
          </a:xfrm>
          <a:prstGeom prst="rect">
            <a:avLst/>
          </a:prstGeom>
          <a:noFill/>
        </p:spPr>
        <p:txBody>
          <a:bodyPr wrap="non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全国各地大串联</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25" name="文本框 124"/>
          <p:cNvSpPr txBox="1"/>
          <p:nvPr/>
        </p:nvSpPr>
        <p:spPr>
          <a:xfrm>
            <a:off x="7590606" y="2896671"/>
            <a:ext cx="2480166"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在</a:t>
            </a:r>
            <a:r>
              <a:rPr lang="zh-CN" altLang="en-US" sz="2800" b="1" dirty="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       上认识</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26" name="文本框 125"/>
          <p:cNvSpPr txBox="1"/>
          <p:nvPr/>
        </p:nvSpPr>
        <p:spPr>
          <a:xfrm>
            <a:off x="6694255" y="3822080"/>
            <a:ext cx="4288353" cy="584775"/>
          </a:xfrm>
          <a:prstGeom prst="rect">
            <a:avLst/>
          </a:prstGeom>
          <a:noFill/>
        </p:spPr>
        <p:txBody>
          <a:bodyPr wrap="non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发展了纯洁的革命友谊</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27" name="文本框 126"/>
          <p:cNvSpPr txBox="1"/>
          <p:nvPr/>
        </p:nvSpPr>
        <p:spPr>
          <a:xfrm>
            <a:off x="875323" y="1676708"/>
            <a:ext cx="738664" cy="1938992"/>
          </a:xfrm>
          <a:prstGeom prst="rect">
            <a:avLst/>
          </a:prstGeom>
          <a:noFill/>
        </p:spPr>
        <p:txBody>
          <a:bodyPr vert="eaVert" wrap="none" rtlCol="0">
            <a:spAutoFit/>
          </a:bodyPr>
          <a:lstStyle/>
          <a:p>
            <a:r>
              <a:rPr lang="zh-CN" altLang="en-US" sz="3600" b="1" dirty="0" smtClean="0">
                <a:solidFill>
                  <a:srgbClr val="C00000"/>
                </a:solidFill>
                <a:latin typeface="微软雅黑" panose="020B0503020204020204" pitchFamily="34" charset="-122"/>
                <a:ea typeface="微软雅黑" panose="020B0503020204020204" pitchFamily="34" charset="-122"/>
              </a:rPr>
              <a:t>自行脑补</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133" name="五角星 132"/>
          <p:cNvSpPr/>
          <p:nvPr/>
        </p:nvSpPr>
        <p:spPr>
          <a:xfrm>
            <a:off x="658154" y="32710"/>
            <a:ext cx="509079" cy="509079"/>
          </a:xfrm>
          <a:prstGeom prst="star5">
            <a:avLst>
              <a:gd name="adj" fmla="val 34732"/>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6" name="直接连接符 135"/>
          <p:cNvCxnSpPr/>
          <p:nvPr/>
        </p:nvCxnSpPr>
        <p:spPr>
          <a:xfrm flipV="1">
            <a:off x="3448050" y="279472"/>
            <a:ext cx="8451404" cy="7777"/>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140" name="文本框 139"/>
          <p:cNvSpPr txBox="1"/>
          <p:nvPr/>
        </p:nvSpPr>
        <p:spPr>
          <a:xfrm>
            <a:off x="1079390" y="155042"/>
            <a:ext cx="2492990" cy="276999"/>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把</a:t>
            </a:r>
            <a:r>
              <a:rPr lang="zh-CN" altLang="en-US" sz="1200" b="1" dirty="0" smtClean="0">
                <a:solidFill>
                  <a:schemeClr val="bg1"/>
                </a:solidFill>
                <a:latin typeface="微软雅黑" panose="020B0503020204020204" pitchFamily="34" charset="-122"/>
                <a:ea typeface="微软雅黑" panose="020B0503020204020204" pitchFamily="34" charset="-122"/>
              </a:rPr>
              <a:t>我们纯洁的革命友谊，升华一下</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36" name="Freeform 167"/>
          <p:cNvSpPr>
            <a:spLocks noEditPoints="1"/>
          </p:cNvSpPr>
          <p:nvPr/>
        </p:nvSpPr>
        <p:spPr bwMode="auto">
          <a:xfrm>
            <a:off x="8083211" y="2816453"/>
            <a:ext cx="889799" cy="517858"/>
          </a:xfrm>
          <a:custGeom>
            <a:avLst/>
            <a:gdLst>
              <a:gd name="T0" fmla="*/ 31 w 105"/>
              <a:gd name="T1" fmla="*/ 60 h 61"/>
              <a:gd name="T2" fmla="*/ 10 w 105"/>
              <a:gd name="T3" fmla="*/ 61 h 61"/>
              <a:gd name="T4" fmla="*/ 0 w 105"/>
              <a:gd name="T5" fmla="*/ 59 h 61"/>
              <a:gd name="T6" fmla="*/ 19 w 105"/>
              <a:gd name="T7" fmla="*/ 49 h 61"/>
              <a:gd name="T8" fmla="*/ 36 w 105"/>
              <a:gd name="T9" fmla="*/ 51 h 61"/>
              <a:gd name="T10" fmla="*/ 45 w 105"/>
              <a:gd name="T11" fmla="*/ 49 h 61"/>
              <a:gd name="T12" fmla="*/ 105 w 105"/>
              <a:gd name="T13" fmla="*/ 50 h 61"/>
              <a:gd name="T14" fmla="*/ 41 w 105"/>
              <a:gd name="T15" fmla="*/ 61 h 61"/>
              <a:gd name="T16" fmla="*/ 33 w 105"/>
              <a:gd name="T17" fmla="*/ 57 h 61"/>
              <a:gd name="T18" fmla="*/ 15 w 105"/>
              <a:gd name="T19" fmla="*/ 54 h 61"/>
              <a:gd name="T20" fmla="*/ 33 w 105"/>
              <a:gd name="T21" fmla="*/ 57 h 61"/>
              <a:gd name="T22" fmla="*/ 59 w 105"/>
              <a:gd name="T23" fmla="*/ 9 h 61"/>
              <a:gd name="T24" fmla="*/ 62 w 105"/>
              <a:gd name="T25" fmla="*/ 46 h 61"/>
              <a:gd name="T26" fmla="*/ 6 w 105"/>
              <a:gd name="T27" fmla="*/ 46 h 61"/>
              <a:gd name="T28" fmla="*/ 3 w 105"/>
              <a:gd name="T29" fmla="*/ 43 h 61"/>
              <a:gd name="T30" fmla="*/ 3 w 105"/>
              <a:gd name="T31" fmla="*/ 9 h 61"/>
              <a:gd name="T32" fmla="*/ 9 w 105"/>
              <a:gd name="T33" fmla="*/ 1 h 61"/>
              <a:gd name="T34" fmla="*/ 11 w 105"/>
              <a:gd name="T35" fmla="*/ 0 h 61"/>
              <a:gd name="T36" fmla="*/ 43 w 105"/>
              <a:gd name="T37" fmla="*/ 0 h 61"/>
              <a:gd name="T38" fmla="*/ 8 w 105"/>
              <a:gd name="T39" fmla="*/ 35 h 61"/>
              <a:gd name="T40" fmla="*/ 15 w 105"/>
              <a:gd name="T41" fmla="*/ 35 h 61"/>
              <a:gd name="T42" fmla="*/ 40 w 105"/>
              <a:gd name="T43" fmla="*/ 31 h 61"/>
              <a:gd name="T44" fmla="*/ 40 w 105"/>
              <a:gd name="T45" fmla="*/ 38 h 61"/>
              <a:gd name="T46" fmla="*/ 40 w 105"/>
              <a:gd name="T47" fmla="*/ 31 h 61"/>
              <a:gd name="T48" fmla="*/ 44 w 105"/>
              <a:gd name="T49" fmla="*/ 26 h 61"/>
              <a:gd name="T50" fmla="*/ 40 w 105"/>
              <a:gd name="T51" fmla="*/ 6 h 61"/>
              <a:gd name="T52" fmla="*/ 9 w 105"/>
              <a:gd name="T53" fmla="*/ 11 h 61"/>
              <a:gd name="T54" fmla="*/ 64 w 105"/>
              <a:gd name="T55" fmla="*/ 12 h 61"/>
              <a:gd name="T56" fmla="*/ 81 w 105"/>
              <a:gd name="T57" fmla="*/ 46 h 61"/>
              <a:gd name="T58" fmla="*/ 65 w 105"/>
              <a:gd name="T59" fmla="*/ 14 h 61"/>
              <a:gd name="T60" fmla="*/ 65 w 105"/>
              <a:gd name="T61" fmla="*/ 13 h 61"/>
              <a:gd name="T62" fmla="*/ 84 w 105"/>
              <a:gd name="T63" fmla="*/ 23 h 61"/>
              <a:gd name="T64" fmla="*/ 95 w 105"/>
              <a:gd name="T65" fmla="*/ 46 h 61"/>
              <a:gd name="T66" fmla="*/ 84 w 105"/>
              <a:gd name="T67" fmla="*/ 23 h 61"/>
              <a:gd name="T68" fmla="*/ 102 w 105"/>
              <a:gd name="T69" fmla="*/ 33 h 61"/>
              <a:gd name="T70" fmla="*/ 98 w 105"/>
              <a:gd name="T7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61">
                <a:moveTo>
                  <a:pt x="30" y="61"/>
                </a:moveTo>
                <a:cubicBezTo>
                  <a:pt x="31" y="60"/>
                  <a:pt x="31" y="60"/>
                  <a:pt x="31" y="60"/>
                </a:cubicBezTo>
                <a:cubicBezTo>
                  <a:pt x="11" y="60"/>
                  <a:pt x="11" y="60"/>
                  <a:pt x="11" y="60"/>
                </a:cubicBezTo>
                <a:cubicBezTo>
                  <a:pt x="10" y="61"/>
                  <a:pt x="10" y="61"/>
                  <a:pt x="10" y="61"/>
                </a:cubicBezTo>
                <a:cubicBezTo>
                  <a:pt x="0" y="61"/>
                  <a:pt x="0" y="61"/>
                  <a:pt x="0" y="61"/>
                </a:cubicBezTo>
                <a:cubicBezTo>
                  <a:pt x="0" y="59"/>
                  <a:pt x="0" y="59"/>
                  <a:pt x="0" y="59"/>
                </a:cubicBezTo>
                <a:cubicBezTo>
                  <a:pt x="11" y="49"/>
                  <a:pt x="11" y="49"/>
                  <a:pt x="11" y="49"/>
                </a:cubicBezTo>
                <a:cubicBezTo>
                  <a:pt x="19" y="49"/>
                  <a:pt x="19" y="49"/>
                  <a:pt x="19" y="49"/>
                </a:cubicBezTo>
                <a:cubicBezTo>
                  <a:pt x="17" y="51"/>
                  <a:pt x="17" y="51"/>
                  <a:pt x="17" y="51"/>
                </a:cubicBezTo>
                <a:cubicBezTo>
                  <a:pt x="36" y="51"/>
                  <a:pt x="36" y="51"/>
                  <a:pt x="36" y="51"/>
                </a:cubicBezTo>
                <a:cubicBezTo>
                  <a:pt x="37" y="49"/>
                  <a:pt x="37" y="49"/>
                  <a:pt x="37" y="49"/>
                </a:cubicBezTo>
                <a:cubicBezTo>
                  <a:pt x="45" y="49"/>
                  <a:pt x="45" y="49"/>
                  <a:pt x="45" y="49"/>
                </a:cubicBezTo>
                <a:cubicBezTo>
                  <a:pt x="105" y="49"/>
                  <a:pt x="105" y="49"/>
                  <a:pt x="105" y="49"/>
                </a:cubicBezTo>
                <a:cubicBezTo>
                  <a:pt x="105" y="50"/>
                  <a:pt x="105" y="50"/>
                  <a:pt x="105" y="50"/>
                </a:cubicBezTo>
                <a:cubicBezTo>
                  <a:pt x="43" y="53"/>
                  <a:pt x="43" y="53"/>
                  <a:pt x="43" y="53"/>
                </a:cubicBezTo>
                <a:cubicBezTo>
                  <a:pt x="41" y="61"/>
                  <a:pt x="41" y="61"/>
                  <a:pt x="41" y="61"/>
                </a:cubicBezTo>
                <a:cubicBezTo>
                  <a:pt x="30" y="61"/>
                  <a:pt x="30" y="61"/>
                  <a:pt x="30" y="61"/>
                </a:cubicBezTo>
                <a:close/>
                <a:moveTo>
                  <a:pt x="33" y="57"/>
                </a:moveTo>
                <a:cubicBezTo>
                  <a:pt x="34" y="54"/>
                  <a:pt x="34" y="54"/>
                  <a:pt x="34" y="54"/>
                </a:cubicBezTo>
                <a:cubicBezTo>
                  <a:pt x="15" y="54"/>
                  <a:pt x="15" y="54"/>
                  <a:pt x="15" y="54"/>
                </a:cubicBezTo>
                <a:cubicBezTo>
                  <a:pt x="13" y="57"/>
                  <a:pt x="13" y="57"/>
                  <a:pt x="13" y="57"/>
                </a:cubicBezTo>
                <a:cubicBezTo>
                  <a:pt x="33" y="57"/>
                  <a:pt x="33" y="57"/>
                  <a:pt x="33" y="57"/>
                </a:cubicBezTo>
                <a:close/>
                <a:moveTo>
                  <a:pt x="43" y="0"/>
                </a:moveTo>
                <a:cubicBezTo>
                  <a:pt x="59" y="9"/>
                  <a:pt x="59" y="9"/>
                  <a:pt x="59" y="9"/>
                </a:cubicBezTo>
                <a:cubicBezTo>
                  <a:pt x="62" y="14"/>
                  <a:pt x="62" y="14"/>
                  <a:pt x="62" y="14"/>
                </a:cubicBezTo>
                <a:cubicBezTo>
                  <a:pt x="62" y="46"/>
                  <a:pt x="62" y="46"/>
                  <a:pt x="62" y="46"/>
                </a:cubicBezTo>
                <a:cubicBezTo>
                  <a:pt x="49" y="46"/>
                  <a:pt x="49" y="46"/>
                  <a:pt x="49" y="46"/>
                </a:cubicBezTo>
                <a:cubicBezTo>
                  <a:pt x="41" y="46"/>
                  <a:pt x="12" y="46"/>
                  <a:pt x="6" y="46"/>
                </a:cubicBezTo>
                <a:cubicBezTo>
                  <a:pt x="3" y="46"/>
                  <a:pt x="3" y="46"/>
                  <a:pt x="3" y="46"/>
                </a:cubicBezTo>
                <a:cubicBezTo>
                  <a:pt x="3" y="43"/>
                  <a:pt x="3" y="43"/>
                  <a:pt x="3" y="43"/>
                </a:cubicBezTo>
                <a:cubicBezTo>
                  <a:pt x="3" y="30"/>
                  <a:pt x="3" y="35"/>
                  <a:pt x="3" y="10"/>
                </a:cubicBezTo>
                <a:cubicBezTo>
                  <a:pt x="3" y="9"/>
                  <a:pt x="3" y="9"/>
                  <a:pt x="3" y="9"/>
                </a:cubicBezTo>
                <a:cubicBezTo>
                  <a:pt x="4" y="8"/>
                  <a:pt x="4" y="8"/>
                  <a:pt x="4" y="8"/>
                </a:cubicBezTo>
                <a:cubicBezTo>
                  <a:pt x="9" y="1"/>
                  <a:pt x="9" y="1"/>
                  <a:pt x="9" y="1"/>
                </a:cubicBezTo>
                <a:cubicBezTo>
                  <a:pt x="10" y="0"/>
                  <a:pt x="10" y="0"/>
                  <a:pt x="10" y="0"/>
                </a:cubicBezTo>
                <a:cubicBezTo>
                  <a:pt x="11" y="0"/>
                  <a:pt x="11" y="0"/>
                  <a:pt x="11" y="0"/>
                </a:cubicBezTo>
                <a:cubicBezTo>
                  <a:pt x="42" y="0"/>
                  <a:pt x="42" y="0"/>
                  <a:pt x="42" y="0"/>
                </a:cubicBezTo>
                <a:cubicBezTo>
                  <a:pt x="43" y="0"/>
                  <a:pt x="43" y="0"/>
                  <a:pt x="43" y="0"/>
                </a:cubicBezTo>
                <a:close/>
                <a:moveTo>
                  <a:pt x="12" y="31"/>
                </a:moveTo>
                <a:cubicBezTo>
                  <a:pt x="10" y="31"/>
                  <a:pt x="8" y="33"/>
                  <a:pt x="8" y="35"/>
                </a:cubicBezTo>
                <a:cubicBezTo>
                  <a:pt x="8" y="37"/>
                  <a:pt x="10" y="38"/>
                  <a:pt x="12" y="38"/>
                </a:cubicBezTo>
                <a:cubicBezTo>
                  <a:pt x="14" y="38"/>
                  <a:pt x="15" y="37"/>
                  <a:pt x="15" y="35"/>
                </a:cubicBezTo>
                <a:cubicBezTo>
                  <a:pt x="15" y="33"/>
                  <a:pt x="14" y="31"/>
                  <a:pt x="12" y="31"/>
                </a:cubicBezTo>
                <a:close/>
                <a:moveTo>
                  <a:pt x="40" y="31"/>
                </a:moveTo>
                <a:cubicBezTo>
                  <a:pt x="38" y="31"/>
                  <a:pt x="37" y="33"/>
                  <a:pt x="37" y="35"/>
                </a:cubicBezTo>
                <a:cubicBezTo>
                  <a:pt x="37" y="37"/>
                  <a:pt x="38" y="38"/>
                  <a:pt x="40" y="38"/>
                </a:cubicBezTo>
                <a:cubicBezTo>
                  <a:pt x="42" y="38"/>
                  <a:pt x="44" y="37"/>
                  <a:pt x="44" y="35"/>
                </a:cubicBezTo>
                <a:cubicBezTo>
                  <a:pt x="44" y="33"/>
                  <a:pt x="42" y="31"/>
                  <a:pt x="40" y="31"/>
                </a:cubicBezTo>
                <a:close/>
                <a:moveTo>
                  <a:pt x="9" y="26"/>
                </a:moveTo>
                <a:cubicBezTo>
                  <a:pt x="44" y="26"/>
                  <a:pt x="44" y="26"/>
                  <a:pt x="44" y="26"/>
                </a:cubicBezTo>
                <a:cubicBezTo>
                  <a:pt x="44" y="10"/>
                  <a:pt x="44" y="10"/>
                  <a:pt x="44" y="10"/>
                </a:cubicBezTo>
                <a:cubicBezTo>
                  <a:pt x="40" y="6"/>
                  <a:pt x="40" y="6"/>
                  <a:pt x="40" y="6"/>
                </a:cubicBezTo>
                <a:cubicBezTo>
                  <a:pt x="13" y="6"/>
                  <a:pt x="13" y="6"/>
                  <a:pt x="13" y="6"/>
                </a:cubicBezTo>
                <a:cubicBezTo>
                  <a:pt x="9" y="11"/>
                  <a:pt x="9" y="11"/>
                  <a:pt x="9" y="11"/>
                </a:cubicBezTo>
                <a:cubicBezTo>
                  <a:pt x="9" y="26"/>
                  <a:pt x="9" y="26"/>
                  <a:pt x="9" y="26"/>
                </a:cubicBezTo>
                <a:close/>
                <a:moveTo>
                  <a:pt x="64" y="12"/>
                </a:moveTo>
                <a:cubicBezTo>
                  <a:pt x="81" y="21"/>
                  <a:pt x="81" y="21"/>
                  <a:pt x="81" y="21"/>
                </a:cubicBezTo>
                <a:cubicBezTo>
                  <a:pt x="81" y="46"/>
                  <a:pt x="81" y="46"/>
                  <a:pt x="81" y="46"/>
                </a:cubicBezTo>
                <a:cubicBezTo>
                  <a:pt x="65" y="46"/>
                  <a:pt x="65" y="46"/>
                  <a:pt x="65" y="46"/>
                </a:cubicBezTo>
                <a:cubicBezTo>
                  <a:pt x="65" y="14"/>
                  <a:pt x="65" y="14"/>
                  <a:pt x="65" y="14"/>
                </a:cubicBezTo>
                <a:cubicBezTo>
                  <a:pt x="65" y="14"/>
                  <a:pt x="65" y="14"/>
                  <a:pt x="65" y="14"/>
                </a:cubicBezTo>
                <a:cubicBezTo>
                  <a:pt x="65" y="13"/>
                  <a:pt x="65" y="13"/>
                  <a:pt x="65" y="13"/>
                </a:cubicBezTo>
                <a:cubicBezTo>
                  <a:pt x="64" y="12"/>
                  <a:pt x="64" y="12"/>
                  <a:pt x="64" y="12"/>
                </a:cubicBezTo>
                <a:close/>
                <a:moveTo>
                  <a:pt x="84" y="23"/>
                </a:moveTo>
                <a:cubicBezTo>
                  <a:pt x="95" y="29"/>
                  <a:pt x="95" y="29"/>
                  <a:pt x="95" y="29"/>
                </a:cubicBezTo>
                <a:cubicBezTo>
                  <a:pt x="95" y="46"/>
                  <a:pt x="95" y="46"/>
                  <a:pt x="95" y="46"/>
                </a:cubicBezTo>
                <a:cubicBezTo>
                  <a:pt x="84" y="46"/>
                  <a:pt x="84" y="46"/>
                  <a:pt x="84" y="46"/>
                </a:cubicBezTo>
                <a:cubicBezTo>
                  <a:pt x="84" y="23"/>
                  <a:pt x="84" y="23"/>
                  <a:pt x="84" y="23"/>
                </a:cubicBezTo>
                <a:close/>
                <a:moveTo>
                  <a:pt x="98" y="31"/>
                </a:moveTo>
                <a:cubicBezTo>
                  <a:pt x="102" y="33"/>
                  <a:pt x="102" y="33"/>
                  <a:pt x="102" y="33"/>
                </a:cubicBezTo>
                <a:cubicBezTo>
                  <a:pt x="102" y="46"/>
                  <a:pt x="102" y="46"/>
                  <a:pt x="102" y="46"/>
                </a:cubicBezTo>
                <a:cubicBezTo>
                  <a:pt x="98" y="46"/>
                  <a:pt x="98" y="46"/>
                  <a:pt x="98" y="46"/>
                </a:cubicBezTo>
                <a:lnTo>
                  <a:pt x="98" y="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 name="组合 8"/>
          <p:cNvGrpSpPr/>
          <p:nvPr/>
        </p:nvGrpSpPr>
        <p:grpSpPr>
          <a:xfrm>
            <a:off x="10052549" y="4766704"/>
            <a:ext cx="1371085" cy="1449354"/>
            <a:chOff x="4834984" y="2706947"/>
            <a:chExt cx="1371085" cy="1449354"/>
          </a:xfrm>
        </p:grpSpPr>
        <p:sp>
          <p:nvSpPr>
            <p:cNvPr id="4" name="椭圆 3"/>
            <p:cNvSpPr/>
            <p:nvPr/>
          </p:nvSpPr>
          <p:spPr>
            <a:xfrm>
              <a:off x="4834984" y="2801900"/>
              <a:ext cx="1354401" cy="1354401"/>
            </a:xfrm>
            <a:prstGeom prst="ellipse">
              <a:avLst/>
            </a:prstGeom>
            <a:solidFill>
              <a:schemeClr val="bg1">
                <a:alpha val="13000"/>
              </a:schemeClr>
            </a:solidFill>
            <a:ln w="57150">
              <a:solidFill>
                <a:schemeClr val="bg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44795" y="2706947"/>
              <a:ext cx="1361274" cy="1310273"/>
            </a:xfrm>
            <a:prstGeom prst="rect">
              <a:avLst/>
            </a:prstGeom>
            <a:noFill/>
            <a:ln>
              <a:noFill/>
            </a:ln>
          </p:spPr>
          <p:txBody>
            <a:bodyPr wrap="none" rtlCol="0">
              <a:prstTxWarp prst="textArchDown">
                <a:avLst>
                  <a:gd name="adj" fmla="val 353972"/>
                </a:avLst>
              </a:prstTxWarp>
              <a:spAutoFit/>
            </a:bodyPr>
            <a:lstStyle/>
            <a:p>
              <a:pPr algn="ctr"/>
              <a:r>
                <a:rPr lang="zh-CN" altLang="en-US" sz="800" b="1" dirty="0" smtClean="0">
                  <a:solidFill>
                    <a:schemeClr val="bg1">
                      <a:alpha val="58000"/>
                    </a:schemeClr>
                  </a:solidFill>
                  <a:latin typeface="微软雅黑" panose="020B0503020204020204" pitchFamily="34" charset="-122"/>
                  <a:ea typeface="微软雅黑" panose="020B0503020204020204" pitchFamily="34" charset="-122"/>
                </a:rPr>
                <a:t>中华人名共和国专属下乡章</a:t>
              </a:r>
              <a:endParaRPr lang="zh-CN" altLang="en-US" sz="800" b="1" dirty="0">
                <a:solidFill>
                  <a:schemeClr val="bg1">
                    <a:alpha val="58000"/>
                  </a:schemeClr>
                </a:solidFill>
                <a:latin typeface="微软雅黑" panose="020B0503020204020204" pitchFamily="34" charset="-122"/>
                <a:ea typeface="微软雅黑" panose="020B0503020204020204" pitchFamily="34" charset="-122"/>
              </a:endParaRPr>
            </a:p>
          </p:txBody>
        </p:sp>
        <p:sp>
          <p:nvSpPr>
            <p:cNvPr id="6" name="五角星 5"/>
            <p:cNvSpPr/>
            <p:nvPr/>
          </p:nvSpPr>
          <p:spPr>
            <a:xfrm>
              <a:off x="5023393" y="2860044"/>
              <a:ext cx="1004078" cy="1004078"/>
            </a:xfrm>
            <a:prstGeom prst="star5">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080062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grpSp>
        <p:nvGrpSpPr>
          <p:cNvPr id="5" name="组合 4"/>
          <p:cNvGrpSpPr/>
          <p:nvPr/>
        </p:nvGrpSpPr>
        <p:grpSpPr>
          <a:xfrm>
            <a:off x="4607017" y="628906"/>
            <a:ext cx="5996701" cy="5647115"/>
            <a:chOff x="4468693" y="141844"/>
            <a:chExt cx="6513915" cy="6134177"/>
          </a:xfrm>
          <a:solidFill>
            <a:schemeClr val="bg1">
              <a:alpha val="24000"/>
            </a:schemeClr>
          </a:solidFill>
        </p:grpSpPr>
        <p:sp>
          <p:nvSpPr>
            <p:cNvPr id="72" name="Freeform 42"/>
            <p:cNvSpPr>
              <a:spLocks noEditPoints="1"/>
            </p:cNvSpPr>
            <p:nvPr/>
          </p:nvSpPr>
          <p:spPr bwMode="auto">
            <a:xfrm rot="10800000">
              <a:off x="4468693" y="141844"/>
              <a:ext cx="6513915" cy="6134177"/>
            </a:xfrm>
            <a:custGeom>
              <a:avLst/>
              <a:gdLst>
                <a:gd name="T0" fmla="*/ 51 w 496"/>
                <a:gd name="T1" fmla="*/ 427 h 467"/>
                <a:gd name="T2" fmla="*/ 64 w 496"/>
                <a:gd name="T3" fmla="*/ 406 h 467"/>
                <a:gd name="T4" fmla="*/ 367 w 496"/>
                <a:gd name="T5" fmla="*/ 90 h 467"/>
                <a:gd name="T6" fmla="*/ 385 w 496"/>
                <a:gd name="T7" fmla="*/ 117 h 467"/>
                <a:gd name="T8" fmla="*/ 410 w 496"/>
                <a:gd name="T9" fmla="*/ 140 h 467"/>
                <a:gd name="T10" fmla="*/ 406 w 496"/>
                <a:gd name="T11" fmla="*/ 165 h 467"/>
                <a:gd name="T12" fmla="*/ 418 w 496"/>
                <a:gd name="T13" fmla="*/ 218 h 467"/>
                <a:gd name="T14" fmla="*/ 420 w 496"/>
                <a:gd name="T15" fmla="*/ 260 h 467"/>
                <a:gd name="T16" fmla="*/ 410 w 496"/>
                <a:gd name="T17" fmla="*/ 275 h 467"/>
                <a:gd name="T18" fmla="*/ 388 w 496"/>
                <a:gd name="T19" fmla="*/ 317 h 467"/>
                <a:gd name="T20" fmla="*/ 393 w 496"/>
                <a:gd name="T21" fmla="*/ 317 h 467"/>
                <a:gd name="T22" fmla="*/ 416 w 496"/>
                <a:gd name="T23" fmla="*/ 307 h 467"/>
                <a:gd name="T24" fmla="*/ 453 w 496"/>
                <a:gd name="T25" fmla="*/ 309 h 467"/>
                <a:gd name="T26" fmla="*/ 496 w 496"/>
                <a:gd name="T27" fmla="*/ 373 h 467"/>
                <a:gd name="T28" fmla="*/ 490 w 496"/>
                <a:gd name="T29" fmla="*/ 389 h 467"/>
                <a:gd name="T30" fmla="*/ 480 w 496"/>
                <a:gd name="T31" fmla="*/ 406 h 467"/>
                <a:gd name="T32" fmla="*/ 462 w 496"/>
                <a:gd name="T33" fmla="*/ 419 h 467"/>
                <a:gd name="T34" fmla="*/ 445 w 496"/>
                <a:gd name="T35" fmla="*/ 425 h 467"/>
                <a:gd name="T36" fmla="*/ 424 w 496"/>
                <a:gd name="T37" fmla="*/ 427 h 467"/>
                <a:gd name="T38" fmla="*/ 409 w 496"/>
                <a:gd name="T39" fmla="*/ 422 h 467"/>
                <a:gd name="T40" fmla="*/ 379 w 496"/>
                <a:gd name="T41" fmla="*/ 397 h 467"/>
                <a:gd name="T42" fmla="*/ 372 w 496"/>
                <a:gd name="T43" fmla="*/ 360 h 467"/>
                <a:gd name="T44" fmla="*/ 378 w 496"/>
                <a:gd name="T45" fmla="*/ 338 h 467"/>
                <a:gd name="T46" fmla="*/ 361 w 496"/>
                <a:gd name="T47" fmla="*/ 349 h 467"/>
                <a:gd name="T48" fmla="*/ 333 w 496"/>
                <a:gd name="T49" fmla="*/ 366 h 467"/>
                <a:gd name="T50" fmla="*/ 316 w 496"/>
                <a:gd name="T51" fmla="*/ 375 h 467"/>
                <a:gd name="T52" fmla="*/ 253 w 496"/>
                <a:gd name="T53" fmla="*/ 401 h 467"/>
                <a:gd name="T54" fmla="*/ 219 w 496"/>
                <a:gd name="T55" fmla="*/ 409 h 467"/>
                <a:gd name="T56" fmla="*/ 192 w 496"/>
                <a:gd name="T57" fmla="*/ 431 h 467"/>
                <a:gd name="T58" fmla="*/ 183 w 496"/>
                <a:gd name="T59" fmla="*/ 457 h 467"/>
                <a:gd name="T60" fmla="*/ 187 w 496"/>
                <a:gd name="T61" fmla="*/ 437 h 467"/>
                <a:gd name="T62" fmla="*/ 183 w 496"/>
                <a:gd name="T63" fmla="*/ 403 h 467"/>
                <a:gd name="T64" fmla="*/ 120 w 496"/>
                <a:gd name="T65" fmla="*/ 388 h 467"/>
                <a:gd name="T66" fmla="*/ 90 w 496"/>
                <a:gd name="T67" fmla="*/ 380 h 467"/>
                <a:gd name="T68" fmla="*/ 57 w 496"/>
                <a:gd name="T69" fmla="*/ 333 h 467"/>
                <a:gd name="T70" fmla="*/ 26 w 496"/>
                <a:gd name="T71" fmla="*/ 290 h 467"/>
                <a:gd name="T72" fmla="*/ 6 w 496"/>
                <a:gd name="T73" fmla="*/ 266 h 467"/>
                <a:gd name="T74" fmla="*/ 17 w 496"/>
                <a:gd name="T75" fmla="*/ 228 h 467"/>
                <a:gd name="T76" fmla="*/ 5 w 496"/>
                <a:gd name="T77" fmla="*/ 201 h 467"/>
                <a:gd name="T78" fmla="*/ 24 w 496"/>
                <a:gd name="T79" fmla="*/ 168 h 467"/>
                <a:gd name="T80" fmla="*/ 21 w 496"/>
                <a:gd name="T81" fmla="*/ 145 h 467"/>
                <a:gd name="T82" fmla="*/ 36 w 496"/>
                <a:gd name="T83" fmla="*/ 114 h 467"/>
                <a:gd name="T84" fmla="*/ 61 w 496"/>
                <a:gd name="T85" fmla="*/ 101 h 467"/>
                <a:gd name="T86" fmla="*/ 95 w 496"/>
                <a:gd name="T87" fmla="*/ 66 h 467"/>
                <a:gd name="T88" fmla="*/ 111 w 496"/>
                <a:gd name="T89" fmla="*/ 64 h 467"/>
                <a:gd name="T90" fmla="*/ 121 w 496"/>
                <a:gd name="T91" fmla="*/ 37 h 467"/>
                <a:gd name="T92" fmla="*/ 141 w 496"/>
                <a:gd name="T93" fmla="*/ 37 h 467"/>
                <a:gd name="T94" fmla="*/ 170 w 496"/>
                <a:gd name="T95" fmla="*/ 26 h 467"/>
                <a:gd name="T96" fmla="*/ 190 w 496"/>
                <a:gd name="T97" fmla="*/ 1 h 467"/>
                <a:gd name="T98" fmla="*/ 239 w 496"/>
                <a:gd name="T99" fmla="*/ 17 h 467"/>
                <a:gd name="T100" fmla="*/ 293 w 496"/>
                <a:gd name="T101" fmla="*/ 37 h 467"/>
                <a:gd name="T102" fmla="*/ 310 w 496"/>
                <a:gd name="T103" fmla="*/ 41 h 467"/>
                <a:gd name="T104" fmla="*/ 338 w 496"/>
                <a:gd name="T105" fmla="*/ 74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6" h="467">
                  <a:moveTo>
                    <a:pt x="64" y="406"/>
                  </a:moveTo>
                  <a:cubicBezTo>
                    <a:pt x="64" y="405"/>
                    <a:pt x="65" y="404"/>
                    <a:pt x="66" y="403"/>
                  </a:cubicBezTo>
                  <a:cubicBezTo>
                    <a:pt x="68" y="401"/>
                    <a:pt x="72" y="399"/>
                    <a:pt x="72" y="400"/>
                  </a:cubicBezTo>
                  <a:cubicBezTo>
                    <a:pt x="73" y="400"/>
                    <a:pt x="70" y="404"/>
                    <a:pt x="66" y="409"/>
                  </a:cubicBezTo>
                  <a:cubicBezTo>
                    <a:pt x="63" y="415"/>
                    <a:pt x="52" y="428"/>
                    <a:pt x="52" y="428"/>
                  </a:cubicBezTo>
                  <a:cubicBezTo>
                    <a:pt x="51" y="427"/>
                    <a:pt x="51" y="427"/>
                    <a:pt x="51" y="427"/>
                  </a:cubicBezTo>
                  <a:cubicBezTo>
                    <a:pt x="51" y="427"/>
                    <a:pt x="48" y="424"/>
                    <a:pt x="50" y="422"/>
                  </a:cubicBezTo>
                  <a:cubicBezTo>
                    <a:pt x="51" y="421"/>
                    <a:pt x="56" y="415"/>
                    <a:pt x="57" y="415"/>
                  </a:cubicBezTo>
                  <a:cubicBezTo>
                    <a:pt x="57" y="416"/>
                    <a:pt x="58" y="415"/>
                    <a:pt x="58" y="415"/>
                  </a:cubicBezTo>
                  <a:cubicBezTo>
                    <a:pt x="59" y="414"/>
                    <a:pt x="59" y="413"/>
                    <a:pt x="59" y="413"/>
                  </a:cubicBezTo>
                  <a:cubicBezTo>
                    <a:pt x="59" y="413"/>
                    <a:pt x="60" y="411"/>
                    <a:pt x="62" y="409"/>
                  </a:cubicBezTo>
                  <a:cubicBezTo>
                    <a:pt x="63" y="408"/>
                    <a:pt x="64" y="406"/>
                    <a:pt x="64" y="406"/>
                  </a:cubicBezTo>
                  <a:close/>
                  <a:moveTo>
                    <a:pt x="365" y="70"/>
                  </a:moveTo>
                  <a:cubicBezTo>
                    <a:pt x="366" y="71"/>
                    <a:pt x="367" y="72"/>
                    <a:pt x="367" y="73"/>
                  </a:cubicBezTo>
                  <a:cubicBezTo>
                    <a:pt x="366" y="73"/>
                    <a:pt x="367" y="74"/>
                    <a:pt x="368" y="75"/>
                  </a:cubicBezTo>
                  <a:cubicBezTo>
                    <a:pt x="369" y="76"/>
                    <a:pt x="369" y="78"/>
                    <a:pt x="368" y="78"/>
                  </a:cubicBezTo>
                  <a:cubicBezTo>
                    <a:pt x="368" y="79"/>
                    <a:pt x="368" y="80"/>
                    <a:pt x="368" y="81"/>
                  </a:cubicBezTo>
                  <a:cubicBezTo>
                    <a:pt x="369" y="81"/>
                    <a:pt x="368" y="86"/>
                    <a:pt x="367" y="90"/>
                  </a:cubicBezTo>
                  <a:cubicBezTo>
                    <a:pt x="365" y="94"/>
                    <a:pt x="374" y="109"/>
                    <a:pt x="374" y="109"/>
                  </a:cubicBezTo>
                  <a:cubicBezTo>
                    <a:pt x="373" y="109"/>
                    <a:pt x="374" y="110"/>
                    <a:pt x="374" y="110"/>
                  </a:cubicBezTo>
                  <a:cubicBezTo>
                    <a:pt x="374" y="111"/>
                    <a:pt x="375" y="111"/>
                    <a:pt x="375" y="111"/>
                  </a:cubicBezTo>
                  <a:cubicBezTo>
                    <a:pt x="376" y="110"/>
                    <a:pt x="377" y="111"/>
                    <a:pt x="378" y="112"/>
                  </a:cubicBezTo>
                  <a:cubicBezTo>
                    <a:pt x="380" y="114"/>
                    <a:pt x="381" y="115"/>
                    <a:pt x="381" y="114"/>
                  </a:cubicBezTo>
                  <a:cubicBezTo>
                    <a:pt x="382" y="114"/>
                    <a:pt x="383" y="115"/>
                    <a:pt x="385" y="117"/>
                  </a:cubicBezTo>
                  <a:cubicBezTo>
                    <a:pt x="386" y="118"/>
                    <a:pt x="388" y="119"/>
                    <a:pt x="389" y="119"/>
                  </a:cubicBezTo>
                  <a:cubicBezTo>
                    <a:pt x="389" y="119"/>
                    <a:pt x="390" y="120"/>
                    <a:pt x="392" y="122"/>
                  </a:cubicBezTo>
                  <a:cubicBezTo>
                    <a:pt x="393" y="124"/>
                    <a:pt x="398" y="129"/>
                    <a:pt x="398" y="129"/>
                  </a:cubicBezTo>
                  <a:cubicBezTo>
                    <a:pt x="399" y="128"/>
                    <a:pt x="401" y="129"/>
                    <a:pt x="403" y="131"/>
                  </a:cubicBezTo>
                  <a:cubicBezTo>
                    <a:pt x="405" y="133"/>
                    <a:pt x="411" y="138"/>
                    <a:pt x="410" y="138"/>
                  </a:cubicBezTo>
                  <a:cubicBezTo>
                    <a:pt x="410" y="139"/>
                    <a:pt x="410" y="140"/>
                    <a:pt x="410" y="140"/>
                  </a:cubicBezTo>
                  <a:cubicBezTo>
                    <a:pt x="411" y="141"/>
                    <a:pt x="411" y="144"/>
                    <a:pt x="411" y="144"/>
                  </a:cubicBezTo>
                  <a:cubicBezTo>
                    <a:pt x="411" y="145"/>
                    <a:pt x="411" y="145"/>
                    <a:pt x="412" y="146"/>
                  </a:cubicBezTo>
                  <a:cubicBezTo>
                    <a:pt x="413" y="147"/>
                    <a:pt x="413" y="149"/>
                    <a:pt x="412" y="150"/>
                  </a:cubicBezTo>
                  <a:cubicBezTo>
                    <a:pt x="411" y="151"/>
                    <a:pt x="410" y="156"/>
                    <a:pt x="410" y="156"/>
                  </a:cubicBezTo>
                  <a:cubicBezTo>
                    <a:pt x="411" y="157"/>
                    <a:pt x="410" y="158"/>
                    <a:pt x="409" y="160"/>
                  </a:cubicBezTo>
                  <a:cubicBezTo>
                    <a:pt x="407" y="161"/>
                    <a:pt x="406" y="164"/>
                    <a:pt x="406" y="165"/>
                  </a:cubicBezTo>
                  <a:cubicBezTo>
                    <a:pt x="406" y="167"/>
                    <a:pt x="404" y="172"/>
                    <a:pt x="404" y="172"/>
                  </a:cubicBezTo>
                  <a:cubicBezTo>
                    <a:pt x="405" y="173"/>
                    <a:pt x="404" y="174"/>
                    <a:pt x="403" y="176"/>
                  </a:cubicBezTo>
                  <a:cubicBezTo>
                    <a:pt x="403" y="178"/>
                    <a:pt x="407" y="187"/>
                    <a:pt x="406" y="188"/>
                  </a:cubicBezTo>
                  <a:cubicBezTo>
                    <a:pt x="406" y="188"/>
                    <a:pt x="408" y="191"/>
                    <a:pt x="411" y="193"/>
                  </a:cubicBezTo>
                  <a:cubicBezTo>
                    <a:pt x="414" y="195"/>
                    <a:pt x="424" y="205"/>
                    <a:pt x="426" y="210"/>
                  </a:cubicBezTo>
                  <a:cubicBezTo>
                    <a:pt x="426" y="210"/>
                    <a:pt x="426" y="210"/>
                    <a:pt x="418" y="218"/>
                  </a:cubicBezTo>
                  <a:cubicBezTo>
                    <a:pt x="415" y="220"/>
                    <a:pt x="413" y="222"/>
                    <a:pt x="410" y="225"/>
                  </a:cubicBezTo>
                  <a:cubicBezTo>
                    <a:pt x="403" y="231"/>
                    <a:pt x="403" y="231"/>
                    <a:pt x="403" y="231"/>
                  </a:cubicBezTo>
                  <a:cubicBezTo>
                    <a:pt x="412" y="244"/>
                    <a:pt x="418" y="254"/>
                    <a:pt x="418" y="255"/>
                  </a:cubicBezTo>
                  <a:cubicBezTo>
                    <a:pt x="417" y="255"/>
                    <a:pt x="417" y="256"/>
                    <a:pt x="418" y="256"/>
                  </a:cubicBezTo>
                  <a:cubicBezTo>
                    <a:pt x="419" y="257"/>
                    <a:pt x="419" y="258"/>
                    <a:pt x="419" y="258"/>
                  </a:cubicBezTo>
                  <a:cubicBezTo>
                    <a:pt x="418" y="258"/>
                    <a:pt x="419" y="259"/>
                    <a:pt x="420" y="260"/>
                  </a:cubicBezTo>
                  <a:cubicBezTo>
                    <a:pt x="421" y="260"/>
                    <a:pt x="423" y="261"/>
                    <a:pt x="422" y="262"/>
                  </a:cubicBezTo>
                  <a:cubicBezTo>
                    <a:pt x="422" y="262"/>
                    <a:pt x="422" y="263"/>
                    <a:pt x="422" y="264"/>
                  </a:cubicBezTo>
                  <a:cubicBezTo>
                    <a:pt x="422" y="266"/>
                    <a:pt x="418" y="270"/>
                    <a:pt x="418" y="270"/>
                  </a:cubicBezTo>
                  <a:cubicBezTo>
                    <a:pt x="417" y="270"/>
                    <a:pt x="416" y="271"/>
                    <a:pt x="415" y="272"/>
                  </a:cubicBezTo>
                  <a:cubicBezTo>
                    <a:pt x="413" y="273"/>
                    <a:pt x="412" y="274"/>
                    <a:pt x="412" y="274"/>
                  </a:cubicBezTo>
                  <a:cubicBezTo>
                    <a:pt x="411" y="273"/>
                    <a:pt x="410" y="274"/>
                    <a:pt x="410" y="275"/>
                  </a:cubicBezTo>
                  <a:cubicBezTo>
                    <a:pt x="409" y="275"/>
                    <a:pt x="405" y="277"/>
                    <a:pt x="401" y="279"/>
                  </a:cubicBezTo>
                  <a:cubicBezTo>
                    <a:pt x="398" y="281"/>
                    <a:pt x="389" y="290"/>
                    <a:pt x="389" y="294"/>
                  </a:cubicBezTo>
                  <a:cubicBezTo>
                    <a:pt x="388" y="297"/>
                    <a:pt x="388" y="307"/>
                    <a:pt x="388" y="308"/>
                  </a:cubicBezTo>
                  <a:cubicBezTo>
                    <a:pt x="389" y="309"/>
                    <a:pt x="388" y="310"/>
                    <a:pt x="388" y="311"/>
                  </a:cubicBezTo>
                  <a:cubicBezTo>
                    <a:pt x="387" y="311"/>
                    <a:pt x="387" y="312"/>
                    <a:pt x="388" y="313"/>
                  </a:cubicBezTo>
                  <a:cubicBezTo>
                    <a:pt x="389" y="314"/>
                    <a:pt x="389" y="315"/>
                    <a:pt x="388" y="317"/>
                  </a:cubicBezTo>
                  <a:cubicBezTo>
                    <a:pt x="387" y="318"/>
                    <a:pt x="384" y="323"/>
                    <a:pt x="385" y="324"/>
                  </a:cubicBezTo>
                  <a:cubicBezTo>
                    <a:pt x="385" y="324"/>
                    <a:pt x="384" y="326"/>
                    <a:pt x="383" y="327"/>
                  </a:cubicBezTo>
                  <a:cubicBezTo>
                    <a:pt x="383" y="328"/>
                    <a:pt x="382" y="329"/>
                    <a:pt x="383" y="329"/>
                  </a:cubicBezTo>
                  <a:cubicBezTo>
                    <a:pt x="383" y="330"/>
                    <a:pt x="385" y="328"/>
                    <a:pt x="388" y="325"/>
                  </a:cubicBezTo>
                  <a:cubicBezTo>
                    <a:pt x="391" y="323"/>
                    <a:pt x="392" y="320"/>
                    <a:pt x="392" y="320"/>
                  </a:cubicBezTo>
                  <a:cubicBezTo>
                    <a:pt x="391" y="320"/>
                    <a:pt x="392" y="318"/>
                    <a:pt x="393" y="317"/>
                  </a:cubicBezTo>
                  <a:cubicBezTo>
                    <a:pt x="394" y="315"/>
                    <a:pt x="397" y="312"/>
                    <a:pt x="397" y="312"/>
                  </a:cubicBezTo>
                  <a:cubicBezTo>
                    <a:pt x="397" y="313"/>
                    <a:pt x="398" y="312"/>
                    <a:pt x="399" y="311"/>
                  </a:cubicBezTo>
                  <a:cubicBezTo>
                    <a:pt x="400" y="310"/>
                    <a:pt x="402" y="310"/>
                    <a:pt x="403" y="310"/>
                  </a:cubicBezTo>
                  <a:cubicBezTo>
                    <a:pt x="404" y="310"/>
                    <a:pt x="408" y="310"/>
                    <a:pt x="408" y="310"/>
                  </a:cubicBezTo>
                  <a:cubicBezTo>
                    <a:pt x="409" y="309"/>
                    <a:pt x="410" y="309"/>
                    <a:pt x="411" y="309"/>
                  </a:cubicBezTo>
                  <a:cubicBezTo>
                    <a:pt x="411" y="309"/>
                    <a:pt x="414" y="309"/>
                    <a:pt x="416" y="307"/>
                  </a:cubicBezTo>
                  <a:cubicBezTo>
                    <a:pt x="417" y="306"/>
                    <a:pt x="418" y="305"/>
                    <a:pt x="419" y="306"/>
                  </a:cubicBezTo>
                  <a:cubicBezTo>
                    <a:pt x="419" y="306"/>
                    <a:pt x="421" y="305"/>
                    <a:pt x="422" y="304"/>
                  </a:cubicBezTo>
                  <a:cubicBezTo>
                    <a:pt x="424" y="303"/>
                    <a:pt x="425" y="303"/>
                    <a:pt x="426" y="303"/>
                  </a:cubicBezTo>
                  <a:cubicBezTo>
                    <a:pt x="426" y="303"/>
                    <a:pt x="428" y="303"/>
                    <a:pt x="431" y="303"/>
                  </a:cubicBezTo>
                  <a:cubicBezTo>
                    <a:pt x="434" y="302"/>
                    <a:pt x="443" y="304"/>
                    <a:pt x="444" y="304"/>
                  </a:cubicBezTo>
                  <a:cubicBezTo>
                    <a:pt x="444" y="303"/>
                    <a:pt x="448" y="305"/>
                    <a:pt x="453" y="309"/>
                  </a:cubicBezTo>
                  <a:cubicBezTo>
                    <a:pt x="458" y="313"/>
                    <a:pt x="472" y="312"/>
                    <a:pt x="474" y="314"/>
                  </a:cubicBezTo>
                  <a:cubicBezTo>
                    <a:pt x="476" y="316"/>
                    <a:pt x="479" y="326"/>
                    <a:pt x="482" y="329"/>
                  </a:cubicBezTo>
                  <a:cubicBezTo>
                    <a:pt x="485" y="332"/>
                    <a:pt x="493" y="341"/>
                    <a:pt x="493" y="344"/>
                  </a:cubicBezTo>
                  <a:cubicBezTo>
                    <a:pt x="492" y="347"/>
                    <a:pt x="492" y="355"/>
                    <a:pt x="493" y="355"/>
                  </a:cubicBezTo>
                  <a:cubicBezTo>
                    <a:pt x="494" y="356"/>
                    <a:pt x="495" y="358"/>
                    <a:pt x="496" y="360"/>
                  </a:cubicBezTo>
                  <a:cubicBezTo>
                    <a:pt x="496" y="362"/>
                    <a:pt x="496" y="373"/>
                    <a:pt x="496" y="373"/>
                  </a:cubicBezTo>
                  <a:cubicBezTo>
                    <a:pt x="496" y="374"/>
                    <a:pt x="496" y="374"/>
                    <a:pt x="496" y="375"/>
                  </a:cubicBezTo>
                  <a:cubicBezTo>
                    <a:pt x="495" y="376"/>
                    <a:pt x="495" y="377"/>
                    <a:pt x="495" y="377"/>
                  </a:cubicBezTo>
                  <a:cubicBezTo>
                    <a:pt x="495" y="378"/>
                    <a:pt x="495" y="380"/>
                    <a:pt x="494" y="381"/>
                  </a:cubicBezTo>
                  <a:cubicBezTo>
                    <a:pt x="493" y="382"/>
                    <a:pt x="492" y="384"/>
                    <a:pt x="492" y="384"/>
                  </a:cubicBezTo>
                  <a:cubicBezTo>
                    <a:pt x="493" y="384"/>
                    <a:pt x="492" y="385"/>
                    <a:pt x="491" y="386"/>
                  </a:cubicBezTo>
                  <a:cubicBezTo>
                    <a:pt x="490" y="387"/>
                    <a:pt x="490" y="388"/>
                    <a:pt x="490" y="389"/>
                  </a:cubicBezTo>
                  <a:cubicBezTo>
                    <a:pt x="490" y="389"/>
                    <a:pt x="490" y="390"/>
                    <a:pt x="489" y="391"/>
                  </a:cubicBezTo>
                  <a:cubicBezTo>
                    <a:pt x="488" y="392"/>
                    <a:pt x="488" y="393"/>
                    <a:pt x="488" y="394"/>
                  </a:cubicBezTo>
                  <a:cubicBezTo>
                    <a:pt x="488" y="394"/>
                    <a:pt x="488" y="395"/>
                    <a:pt x="487" y="395"/>
                  </a:cubicBezTo>
                  <a:cubicBezTo>
                    <a:pt x="486" y="396"/>
                    <a:pt x="486" y="397"/>
                    <a:pt x="486" y="397"/>
                  </a:cubicBezTo>
                  <a:cubicBezTo>
                    <a:pt x="487" y="398"/>
                    <a:pt x="485" y="399"/>
                    <a:pt x="483" y="401"/>
                  </a:cubicBezTo>
                  <a:cubicBezTo>
                    <a:pt x="481" y="403"/>
                    <a:pt x="480" y="405"/>
                    <a:pt x="480" y="406"/>
                  </a:cubicBezTo>
                  <a:cubicBezTo>
                    <a:pt x="481" y="406"/>
                    <a:pt x="479" y="408"/>
                    <a:pt x="477" y="410"/>
                  </a:cubicBezTo>
                  <a:cubicBezTo>
                    <a:pt x="475" y="412"/>
                    <a:pt x="473" y="413"/>
                    <a:pt x="473" y="413"/>
                  </a:cubicBezTo>
                  <a:cubicBezTo>
                    <a:pt x="473" y="413"/>
                    <a:pt x="471" y="414"/>
                    <a:pt x="469" y="415"/>
                  </a:cubicBezTo>
                  <a:cubicBezTo>
                    <a:pt x="468" y="417"/>
                    <a:pt x="466" y="418"/>
                    <a:pt x="466" y="418"/>
                  </a:cubicBezTo>
                  <a:cubicBezTo>
                    <a:pt x="466" y="418"/>
                    <a:pt x="465" y="418"/>
                    <a:pt x="464" y="418"/>
                  </a:cubicBezTo>
                  <a:cubicBezTo>
                    <a:pt x="464" y="419"/>
                    <a:pt x="463" y="419"/>
                    <a:pt x="462" y="419"/>
                  </a:cubicBezTo>
                  <a:cubicBezTo>
                    <a:pt x="462" y="419"/>
                    <a:pt x="461" y="419"/>
                    <a:pt x="460" y="420"/>
                  </a:cubicBezTo>
                  <a:cubicBezTo>
                    <a:pt x="459" y="421"/>
                    <a:pt x="458" y="422"/>
                    <a:pt x="457" y="421"/>
                  </a:cubicBezTo>
                  <a:cubicBezTo>
                    <a:pt x="457" y="421"/>
                    <a:pt x="456" y="421"/>
                    <a:pt x="455" y="422"/>
                  </a:cubicBezTo>
                  <a:cubicBezTo>
                    <a:pt x="453" y="423"/>
                    <a:pt x="450" y="424"/>
                    <a:pt x="450" y="424"/>
                  </a:cubicBezTo>
                  <a:cubicBezTo>
                    <a:pt x="450" y="424"/>
                    <a:pt x="449" y="424"/>
                    <a:pt x="448" y="424"/>
                  </a:cubicBezTo>
                  <a:cubicBezTo>
                    <a:pt x="448" y="425"/>
                    <a:pt x="446" y="425"/>
                    <a:pt x="445" y="425"/>
                  </a:cubicBezTo>
                  <a:cubicBezTo>
                    <a:pt x="444" y="425"/>
                    <a:pt x="443" y="425"/>
                    <a:pt x="442" y="426"/>
                  </a:cubicBezTo>
                  <a:cubicBezTo>
                    <a:pt x="442" y="427"/>
                    <a:pt x="440" y="427"/>
                    <a:pt x="438" y="427"/>
                  </a:cubicBezTo>
                  <a:cubicBezTo>
                    <a:pt x="437" y="426"/>
                    <a:pt x="432" y="426"/>
                    <a:pt x="432" y="427"/>
                  </a:cubicBezTo>
                  <a:cubicBezTo>
                    <a:pt x="431" y="428"/>
                    <a:pt x="430" y="428"/>
                    <a:pt x="428" y="428"/>
                  </a:cubicBezTo>
                  <a:cubicBezTo>
                    <a:pt x="427" y="427"/>
                    <a:pt x="426" y="427"/>
                    <a:pt x="426" y="428"/>
                  </a:cubicBezTo>
                  <a:cubicBezTo>
                    <a:pt x="425" y="428"/>
                    <a:pt x="425" y="428"/>
                    <a:pt x="424" y="427"/>
                  </a:cubicBezTo>
                  <a:cubicBezTo>
                    <a:pt x="423" y="426"/>
                    <a:pt x="423" y="426"/>
                    <a:pt x="422" y="426"/>
                  </a:cubicBezTo>
                  <a:cubicBezTo>
                    <a:pt x="422" y="427"/>
                    <a:pt x="421" y="426"/>
                    <a:pt x="421" y="426"/>
                  </a:cubicBezTo>
                  <a:cubicBezTo>
                    <a:pt x="420" y="425"/>
                    <a:pt x="419" y="425"/>
                    <a:pt x="418" y="425"/>
                  </a:cubicBezTo>
                  <a:cubicBezTo>
                    <a:pt x="417" y="425"/>
                    <a:pt x="415" y="425"/>
                    <a:pt x="414" y="424"/>
                  </a:cubicBezTo>
                  <a:cubicBezTo>
                    <a:pt x="413" y="423"/>
                    <a:pt x="411" y="422"/>
                    <a:pt x="411" y="423"/>
                  </a:cubicBezTo>
                  <a:cubicBezTo>
                    <a:pt x="411" y="423"/>
                    <a:pt x="410" y="423"/>
                    <a:pt x="409" y="422"/>
                  </a:cubicBezTo>
                  <a:cubicBezTo>
                    <a:pt x="409" y="422"/>
                    <a:pt x="408" y="421"/>
                    <a:pt x="408" y="422"/>
                  </a:cubicBezTo>
                  <a:cubicBezTo>
                    <a:pt x="407" y="422"/>
                    <a:pt x="406" y="421"/>
                    <a:pt x="405" y="420"/>
                  </a:cubicBezTo>
                  <a:cubicBezTo>
                    <a:pt x="404" y="419"/>
                    <a:pt x="403" y="419"/>
                    <a:pt x="403" y="419"/>
                  </a:cubicBezTo>
                  <a:cubicBezTo>
                    <a:pt x="403" y="419"/>
                    <a:pt x="399" y="416"/>
                    <a:pt x="395" y="413"/>
                  </a:cubicBezTo>
                  <a:cubicBezTo>
                    <a:pt x="390" y="409"/>
                    <a:pt x="380" y="399"/>
                    <a:pt x="380" y="398"/>
                  </a:cubicBezTo>
                  <a:cubicBezTo>
                    <a:pt x="380" y="398"/>
                    <a:pt x="380" y="397"/>
                    <a:pt x="379" y="397"/>
                  </a:cubicBezTo>
                  <a:cubicBezTo>
                    <a:pt x="379" y="396"/>
                    <a:pt x="378" y="394"/>
                    <a:pt x="378" y="392"/>
                  </a:cubicBezTo>
                  <a:cubicBezTo>
                    <a:pt x="378" y="391"/>
                    <a:pt x="376" y="386"/>
                    <a:pt x="376" y="385"/>
                  </a:cubicBezTo>
                  <a:cubicBezTo>
                    <a:pt x="377" y="385"/>
                    <a:pt x="376" y="384"/>
                    <a:pt x="376" y="383"/>
                  </a:cubicBezTo>
                  <a:cubicBezTo>
                    <a:pt x="375" y="381"/>
                    <a:pt x="373" y="378"/>
                    <a:pt x="374" y="378"/>
                  </a:cubicBezTo>
                  <a:cubicBezTo>
                    <a:pt x="374" y="378"/>
                    <a:pt x="374" y="375"/>
                    <a:pt x="374" y="373"/>
                  </a:cubicBezTo>
                  <a:cubicBezTo>
                    <a:pt x="374" y="370"/>
                    <a:pt x="371" y="361"/>
                    <a:pt x="372" y="360"/>
                  </a:cubicBezTo>
                  <a:cubicBezTo>
                    <a:pt x="373" y="360"/>
                    <a:pt x="373" y="358"/>
                    <a:pt x="373" y="358"/>
                  </a:cubicBezTo>
                  <a:cubicBezTo>
                    <a:pt x="373" y="357"/>
                    <a:pt x="373" y="355"/>
                    <a:pt x="373" y="354"/>
                  </a:cubicBezTo>
                  <a:cubicBezTo>
                    <a:pt x="374" y="354"/>
                    <a:pt x="375" y="352"/>
                    <a:pt x="375" y="350"/>
                  </a:cubicBezTo>
                  <a:cubicBezTo>
                    <a:pt x="375" y="348"/>
                    <a:pt x="377" y="343"/>
                    <a:pt x="376" y="343"/>
                  </a:cubicBezTo>
                  <a:cubicBezTo>
                    <a:pt x="376" y="342"/>
                    <a:pt x="377" y="341"/>
                    <a:pt x="378" y="339"/>
                  </a:cubicBezTo>
                  <a:cubicBezTo>
                    <a:pt x="378" y="339"/>
                    <a:pt x="378" y="339"/>
                    <a:pt x="378" y="338"/>
                  </a:cubicBezTo>
                  <a:cubicBezTo>
                    <a:pt x="379" y="337"/>
                    <a:pt x="380" y="337"/>
                    <a:pt x="380" y="337"/>
                  </a:cubicBezTo>
                  <a:cubicBezTo>
                    <a:pt x="381" y="336"/>
                    <a:pt x="381" y="336"/>
                    <a:pt x="381" y="336"/>
                  </a:cubicBezTo>
                  <a:cubicBezTo>
                    <a:pt x="381" y="333"/>
                    <a:pt x="375" y="333"/>
                    <a:pt x="369" y="337"/>
                  </a:cubicBezTo>
                  <a:cubicBezTo>
                    <a:pt x="369" y="337"/>
                    <a:pt x="369" y="337"/>
                    <a:pt x="365" y="341"/>
                  </a:cubicBezTo>
                  <a:cubicBezTo>
                    <a:pt x="363" y="343"/>
                    <a:pt x="363" y="343"/>
                    <a:pt x="363" y="343"/>
                  </a:cubicBezTo>
                  <a:cubicBezTo>
                    <a:pt x="361" y="346"/>
                    <a:pt x="360" y="348"/>
                    <a:pt x="361" y="349"/>
                  </a:cubicBezTo>
                  <a:cubicBezTo>
                    <a:pt x="361" y="349"/>
                    <a:pt x="359" y="352"/>
                    <a:pt x="356" y="355"/>
                  </a:cubicBezTo>
                  <a:cubicBezTo>
                    <a:pt x="352" y="358"/>
                    <a:pt x="344" y="360"/>
                    <a:pt x="343" y="360"/>
                  </a:cubicBezTo>
                  <a:cubicBezTo>
                    <a:pt x="343" y="361"/>
                    <a:pt x="342" y="361"/>
                    <a:pt x="341" y="361"/>
                  </a:cubicBezTo>
                  <a:cubicBezTo>
                    <a:pt x="341" y="360"/>
                    <a:pt x="340" y="361"/>
                    <a:pt x="338" y="362"/>
                  </a:cubicBezTo>
                  <a:cubicBezTo>
                    <a:pt x="337" y="364"/>
                    <a:pt x="335" y="365"/>
                    <a:pt x="335" y="364"/>
                  </a:cubicBezTo>
                  <a:cubicBezTo>
                    <a:pt x="335" y="364"/>
                    <a:pt x="334" y="365"/>
                    <a:pt x="333" y="366"/>
                  </a:cubicBezTo>
                  <a:cubicBezTo>
                    <a:pt x="332" y="367"/>
                    <a:pt x="331" y="367"/>
                    <a:pt x="330" y="367"/>
                  </a:cubicBezTo>
                  <a:cubicBezTo>
                    <a:pt x="330" y="367"/>
                    <a:pt x="329" y="368"/>
                    <a:pt x="327" y="369"/>
                  </a:cubicBezTo>
                  <a:cubicBezTo>
                    <a:pt x="326" y="370"/>
                    <a:pt x="325" y="371"/>
                    <a:pt x="324" y="371"/>
                  </a:cubicBezTo>
                  <a:cubicBezTo>
                    <a:pt x="324" y="370"/>
                    <a:pt x="323" y="371"/>
                    <a:pt x="321" y="373"/>
                  </a:cubicBezTo>
                  <a:cubicBezTo>
                    <a:pt x="320" y="374"/>
                    <a:pt x="319" y="375"/>
                    <a:pt x="318" y="374"/>
                  </a:cubicBezTo>
                  <a:cubicBezTo>
                    <a:pt x="318" y="374"/>
                    <a:pt x="317" y="374"/>
                    <a:pt x="316" y="375"/>
                  </a:cubicBezTo>
                  <a:cubicBezTo>
                    <a:pt x="316" y="375"/>
                    <a:pt x="315" y="376"/>
                    <a:pt x="315" y="375"/>
                  </a:cubicBezTo>
                  <a:cubicBezTo>
                    <a:pt x="314" y="375"/>
                    <a:pt x="310" y="378"/>
                    <a:pt x="306" y="383"/>
                  </a:cubicBezTo>
                  <a:cubicBezTo>
                    <a:pt x="302" y="387"/>
                    <a:pt x="298" y="393"/>
                    <a:pt x="297" y="396"/>
                  </a:cubicBezTo>
                  <a:cubicBezTo>
                    <a:pt x="296" y="399"/>
                    <a:pt x="287" y="407"/>
                    <a:pt x="282" y="406"/>
                  </a:cubicBezTo>
                  <a:cubicBezTo>
                    <a:pt x="277" y="406"/>
                    <a:pt x="263" y="399"/>
                    <a:pt x="261" y="400"/>
                  </a:cubicBezTo>
                  <a:cubicBezTo>
                    <a:pt x="259" y="400"/>
                    <a:pt x="253" y="401"/>
                    <a:pt x="253" y="401"/>
                  </a:cubicBezTo>
                  <a:cubicBezTo>
                    <a:pt x="253" y="401"/>
                    <a:pt x="251" y="401"/>
                    <a:pt x="250" y="402"/>
                  </a:cubicBezTo>
                  <a:cubicBezTo>
                    <a:pt x="249" y="403"/>
                    <a:pt x="246" y="404"/>
                    <a:pt x="243" y="404"/>
                  </a:cubicBezTo>
                  <a:cubicBezTo>
                    <a:pt x="241" y="403"/>
                    <a:pt x="232" y="403"/>
                    <a:pt x="232" y="404"/>
                  </a:cubicBezTo>
                  <a:cubicBezTo>
                    <a:pt x="231" y="404"/>
                    <a:pt x="230" y="405"/>
                    <a:pt x="229" y="405"/>
                  </a:cubicBezTo>
                  <a:cubicBezTo>
                    <a:pt x="229" y="405"/>
                    <a:pt x="226" y="405"/>
                    <a:pt x="226" y="405"/>
                  </a:cubicBezTo>
                  <a:cubicBezTo>
                    <a:pt x="225" y="406"/>
                    <a:pt x="222" y="408"/>
                    <a:pt x="219" y="409"/>
                  </a:cubicBezTo>
                  <a:cubicBezTo>
                    <a:pt x="216" y="410"/>
                    <a:pt x="209" y="414"/>
                    <a:pt x="208" y="414"/>
                  </a:cubicBezTo>
                  <a:cubicBezTo>
                    <a:pt x="208" y="414"/>
                    <a:pt x="206" y="415"/>
                    <a:pt x="205" y="417"/>
                  </a:cubicBezTo>
                  <a:cubicBezTo>
                    <a:pt x="203" y="419"/>
                    <a:pt x="201" y="420"/>
                    <a:pt x="201" y="419"/>
                  </a:cubicBezTo>
                  <a:cubicBezTo>
                    <a:pt x="200" y="419"/>
                    <a:pt x="199" y="419"/>
                    <a:pt x="198" y="420"/>
                  </a:cubicBezTo>
                  <a:cubicBezTo>
                    <a:pt x="196" y="421"/>
                    <a:pt x="193" y="424"/>
                    <a:pt x="193" y="424"/>
                  </a:cubicBezTo>
                  <a:cubicBezTo>
                    <a:pt x="194" y="424"/>
                    <a:pt x="193" y="428"/>
                    <a:pt x="192" y="431"/>
                  </a:cubicBezTo>
                  <a:cubicBezTo>
                    <a:pt x="191" y="435"/>
                    <a:pt x="191" y="442"/>
                    <a:pt x="190" y="443"/>
                  </a:cubicBezTo>
                  <a:cubicBezTo>
                    <a:pt x="189" y="444"/>
                    <a:pt x="188" y="448"/>
                    <a:pt x="189" y="453"/>
                  </a:cubicBezTo>
                  <a:cubicBezTo>
                    <a:pt x="189" y="457"/>
                    <a:pt x="184" y="467"/>
                    <a:pt x="183" y="466"/>
                  </a:cubicBezTo>
                  <a:cubicBezTo>
                    <a:pt x="182" y="465"/>
                    <a:pt x="181" y="464"/>
                    <a:pt x="182" y="463"/>
                  </a:cubicBezTo>
                  <a:cubicBezTo>
                    <a:pt x="182" y="462"/>
                    <a:pt x="183" y="459"/>
                    <a:pt x="183" y="459"/>
                  </a:cubicBezTo>
                  <a:cubicBezTo>
                    <a:pt x="183" y="459"/>
                    <a:pt x="183" y="458"/>
                    <a:pt x="183" y="457"/>
                  </a:cubicBezTo>
                  <a:cubicBezTo>
                    <a:pt x="184" y="457"/>
                    <a:pt x="184" y="456"/>
                    <a:pt x="184" y="455"/>
                  </a:cubicBezTo>
                  <a:cubicBezTo>
                    <a:pt x="184" y="454"/>
                    <a:pt x="184" y="452"/>
                    <a:pt x="185" y="451"/>
                  </a:cubicBezTo>
                  <a:cubicBezTo>
                    <a:pt x="185" y="450"/>
                    <a:pt x="185" y="449"/>
                    <a:pt x="185" y="449"/>
                  </a:cubicBezTo>
                  <a:cubicBezTo>
                    <a:pt x="185" y="448"/>
                    <a:pt x="185" y="446"/>
                    <a:pt x="186" y="445"/>
                  </a:cubicBezTo>
                  <a:cubicBezTo>
                    <a:pt x="187" y="444"/>
                    <a:pt x="187" y="443"/>
                    <a:pt x="187" y="442"/>
                  </a:cubicBezTo>
                  <a:cubicBezTo>
                    <a:pt x="186" y="441"/>
                    <a:pt x="186" y="437"/>
                    <a:pt x="187" y="437"/>
                  </a:cubicBezTo>
                  <a:cubicBezTo>
                    <a:pt x="188" y="436"/>
                    <a:pt x="188" y="435"/>
                    <a:pt x="188" y="434"/>
                  </a:cubicBezTo>
                  <a:cubicBezTo>
                    <a:pt x="188" y="434"/>
                    <a:pt x="187" y="431"/>
                    <a:pt x="188" y="430"/>
                  </a:cubicBezTo>
                  <a:cubicBezTo>
                    <a:pt x="188" y="430"/>
                    <a:pt x="189" y="429"/>
                    <a:pt x="188" y="429"/>
                  </a:cubicBezTo>
                  <a:cubicBezTo>
                    <a:pt x="188" y="428"/>
                    <a:pt x="188" y="427"/>
                    <a:pt x="188" y="426"/>
                  </a:cubicBezTo>
                  <a:cubicBezTo>
                    <a:pt x="188" y="425"/>
                    <a:pt x="189" y="419"/>
                    <a:pt x="188" y="417"/>
                  </a:cubicBezTo>
                  <a:cubicBezTo>
                    <a:pt x="186" y="414"/>
                    <a:pt x="185" y="406"/>
                    <a:pt x="183" y="403"/>
                  </a:cubicBezTo>
                  <a:cubicBezTo>
                    <a:pt x="180" y="401"/>
                    <a:pt x="175" y="398"/>
                    <a:pt x="172" y="396"/>
                  </a:cubicBezTo>
                  <a:cubicBezTo>
                    <a:pt x="168" y="394"/>
                    <a:pt x="158" y="395"/>
                    <a:pt x="158" y="395"/>
                  </a:cubicBezTo>
                  <a:cubicBezTo>
                    <a:pt x="157" y="396"/>
                    <a:pt x="156" y="396"/>
                    <a:pt x="155" y="396"/>
                  </a:cubicBezTo>
                  <a:cubicBezTo>
                    <a:pt x="155" y="395"/>
                    <a:pt x="151" y="395"/>
                    <a:pt x="146" y="395"/>
                  </a:cubicBezTo>
                  <a:cubicBezTo>
                    <a:pt x="142" y="395"/>
                    <a:pt x="129" y="395"/>
                    <a:pt x="126" y="394"/>
                  </a:cubicBezTo>
                  <a:cubicBezTo>
                    <a:pt x="124" y="392"/>
                    <a:pt x="120" y="388"/>
                    <a:pt x="120" y="388"/>
                  </a:cubicBezTo>
                  <a:cubicBezTo>
                    <a:pt x="120" y="387"/>
                    <a:pt x="120" y="386"/>
                    <a:pt x="119" y="385"/>
                  </a:cubicBezTo>
                  <a:cubicBezTo>
                    <a:pt x="118" y="384"/>
                    <a:pt x="117" y="383"/>
                    <a:pt x="117" y="383"/>
                  </a:cubicBezTo>
                  <a:cubicBezTo>
                    <a:pt x="118" y="382"/>
                    <a:pt x="118" y="381"/>
                    <a:pt x="117" y="381"/>
                  </a:cubicBezTo>
                  <a:cubicBezTo>
                    <a:pt x="117" y="380"/>
                    <a:pt x="112" y="376"/>
                    <a:pt x="110" y="375"/>
                  </a:cubicBezTo>
                  <a:cubicBezTo>
                    <a:pt x="107" y="375"/>
                    <a:pt x="98" y="374"/>
                    <a:pt x="98" y="374"/>
                  </a:cubicBezTo>
                  <a:cubicBezTo>
                    <a:pt x="98" y="374"/>
                    <a:pt x="94" y="376"/>
                    <a:pt x="90" y="380"/>
                  </a:cubicBezTo>
                  <a:cubicBezTo>
                    <a:pt x="87" y="383"/>
                    <a:pt x="78" y="388"/>
                    <a:pt x="78" y="388"/>
                  </a:cubicBezTo>
                  <a:cubicBezTo>
                    <a:pt x="77" y="387"/>
                    <a:pt x="77" y="386"/>
                    <a:pt x="78" y="385"/>
                  </a:cubicBezTo>
                  <a:cubicBezTo>
                    <a:pt x="78" y="384"/>
                    <a:pt x="82" y="380"/>
                    <a:pt x="82" y="380"/>
                  </a:cubicBezTo>
                  <a:cubicBezTo>
                    <a:pt x="83" y="381"/>
                    <a:pt x="84" y="380"/>
                    <a:pt x="85" y="379"/>
                  </a:cubicBezTo>
                  <a:cubicBezTo>
                    <a:pt x="87" y="377"/>
                    <a:pt x="84" y="371"/>
                    <a:pt x="80" y="365"/>
                  </a:cubicBezTo>
                  <a:cubicBezTo>
                    <a:pt x="75" y="358"/>
                    <a:pt x="62" y="338"/>
                    <a:pt x="57" y="333"/>
                  </a:cubicBezTo>
                  <a:cubicBezTo>
                    <a:pt x="53" y="328"/>
                    <a:pt x="50" y="316"/>
                    <a:pt x="48" y="314"/>
                  </a:cubicBezTo>
                  <a:cubicBezTo>
                    <a:pt x="46" y="312"/>
                    <a:pt x="44" y="310"/>
                    <a:pt x="45" y="310"/>
                  </a:cubicBezTo>
                  <a:cubicBezTo>
                    <a:pt x="45" y="310"/>
                    <a:pt x="44" y="309"/>
                    <a:pt x="43" y="308"/>
                  </a:cubicBezTo>
                  <a:cubicBezTo>
                    <a:pt x="42" y="307"/>
                    <a:pt x="42" y="306"/>
                    <a:pt x="42" y="305"/>
                  </a:cubicBezTo>
                  <a:cubicBezTo>
                    <a:pt x="42" y="305"/>
                    <a:pt x="41" y="303"/>
                    <a:pt x="38" y="301"/>
                  </a:cubicBezTo>
                  <a:cubicBezTo>
                    <a:pt x="35" y="300"/>
                    <a:pt x="27" y="293"/>
                    <a:pt x="26" y="290"/>
                  </a:cubicBezTo>
                  <a:cubicBezTo>
                    <a:pt x="25" y="288"/>
                    <a:pt x="21" y="280"/>
                    <a:pt x="22" y="279"/>
                  </a:cubicBezTo>
                  <a:cubicBezTo>
                    <a:pt x="22" y="278"/>
                    <a:pt x="22" y="276"/>
                    <a:pt x="22" y="275"/>
                  </a:cubicBezTo>
                  <a:cubicBezTo>
                    <a:pt x="22" y="275"/>
                    <a:pt x="22" y="275"/>
                    <a:pt x="21" y="274"/>
                  </a:cubicBezTo>
                  <a:cubicBezTo>
                    <a:pt x="18" y="272"/>
                    <a:pt x="18" y="272"/>
                    <a:pt x="18" y="272"/>
                  </a:cubicBezTo>
                  <a:cubicBezTo>
                    <a:pt x="14" y="270"/>
                    <a:pt x="11" y="269"/>
                    <a:pt x="11" y="269"/>
                  </a:cubicBezTo>
                  <a:cubicBezTo>
                    <a:pt x="10" y="269"/>
                    <a:pt x="8" y="268"/>
                    <a:pt x="6" y="266"/>
                  </a:cubicBezTo>
                  <a:cubicBezTo>
                    <a:pt x="3" y="263"/>
                    <a:pt x="1" y="260"/>
                    <a:pt x="1" y="259"/>
                  </a:cubicBezTo>
                  <a:cubicBezTo>
                    <a:pt x="1" y="257"/>
                    <a:pt x="4" y="249"/>
                    <a:pt x="8" y="245"/>
                  </a:cubicBezTo>
                  <a:cubicBezTo>
                    <a:pt x="13" y="240"/>
                    <a:pt x="16" y="236"/>
                    <a:pt x="16" y="236"/>
                  </a:cubicBezTo>
                  <a:cubicBezTo>
                    <a:pt x="15" y="235"/>
                    <a:pt x="16" y="233"/>
                    <a:pt x="16" y="232"/>
                  </a:cubicBezTo>
                  <a:cubicBezTo>
                    <a:pt x="17" y="231"/>
                    <a:pt x="17" y="231"/>
                    <a:pt x="17" y="230"/>
                  </a:cubicBezTo>
                  <a:cubicBezTo>
                    <a:pt x="17" y="230"/>
                    <a:pt x="17" y="229"/>
                    <a:pt x="17" y="228"/>
                  </a:cubicBezTo>
                  <a:cubicBezTo>
                    <a:pt x="17" y="227"/>
                    <a:pt x="18" y="224"/>
                    <a:pt x="18" y="223"/>
                  </a:cubicBezTo>
                  <a:cubicBezTo>
                    <a:pt x="17" y="223"/>
                    <a:pt x="17" y="221"/>
                    <a:pt x="18" y="220"/>
                  </a:cubicBezTo>
                  <a:cubicBezTo>
                    <a:pt x="18" y="218"/>
                    <a:pt x="19" y="213"/>
                    <a:pt x="18" y="212"/>
                  </a:cubicBezTo>
                  <a:cubicBezTo>
                    <a:pt x="17" y="211"/>
                    <a:pt x="17" y="210"/>
                    <a:pt x="17" y="210"/>
                  </a:cubicBezTo>
                  <a:cubicBezTo>
                    <a:pt x="17" y="209"/>
                    <a:pt x="17" y="209"/>
                    <a:pt x="16" y="209"/>
                  </a:cubicBezTo>
                  <a:cubicBezTo>
                    <a:pt x="15" y="208"/>
                    <a:pt x="10" y="204"/>
                    <a:pt x="5" y="201"/>
                  </a:cubicBezTo>
                  <a:cubicBezTo>
                    <a:pt x="0" y="197"/>
                    <a:pt x="9" y="181"/>
                    <a:pt x="9" y="182"/>
                  </a:cubicBezTo>
                  <a:cubicBezTo>
                    <a:pt x="10" y="182"/>
                    <a:pt x="11" y="182"/>
                    <a:pt x="13" y="181"/>
                  </a:cubicBezTo>
                  <a:cubicBezTo>
                    <a:pt x="14" y="180"/>
                    <a:pt x="18" y="178"/>
                    <a:pt x="19" y="179"/>
                  </a:cubicBezTo>
                  <a:cubicBezTo>
                    <a:pt x="19" y="179"/>
                    <a:pt x="21" y="179"/>
                    <a:pt x="23" y="177"/>
                  </a:cubicBezTo>
                  <a:cubicBezTo>
                    <a:pt x="24" y="175"/>
                    <a:pt x="25" y="173"/>
                    <a:pt x="25" y="173"/>
                  </a:cubicBezTo>
                  <a:cubicBezTo>
                    <a:pt x="25" y="172"/>
                    <a:pt x="23" y="169"/>
                    <a:pt x="24" y="168"/>
                  </a:cubicBezTo>
                  <a:cubicBezTo>
                    <a:pt x="24" y="168"/>
                    <a:pt x="24" y="167"/>
                    <a:pt x="24" y="167"/>
                  </a:cubicBezTo>
                  <a:cubicBezTo>
                    <a:pt x="23" y="166"/>
                    <a:pt x="23" y="165"/>
                    <a:pt x="23" y="165"/>
                  </a:cubicBezTo>
                  <a:cubicBezTo>
                    <a:pt x="23" y="165"/>
                    <a:pt x="22" y="163"/>
                    <a:pt x="20" y="161"/>
                  </a:cubicBezTo>
                  <a:cubicBezTo>
                    <a:pt x="18" y="159"/>
                    <a:pt x="17" y="157"/>
                    <a:pt x="17" y="157"/>
                  </a:cubicBezTo>
                  <a:cubicBezTo>
                    <a:pt x="17" y="156"/>
                    <a:pt x="18" y="153"/>
                    <a:pt x="18" y="149"/>
                  </a:cubicBezTo>
                  <a:cubicBezTo>
                    <a:pt x="18" y="149"/>
                    <a:pt x="18" y="149"/>
                    <a:pt x="21" y="145"/>
                  </a:cubicBezTo>
                  <a:cubicBezTo>
                    <a:pt x="25" y="141"/>
                    <a:pt x="30" y="142"/>
                    <a:pt x="34" y="138"/>
                  </a:cubicBezTo>
                  <a:cubicBezTo>
                    <a:pt x="41" y="131"/>
                    <a:pt x="41" y="131"/>
                    <a:pt x="41" y="131"/>
                  </a:cubicBezTo>
                  <a:cubicBezTo>
                    <a:pt x="40" y="128"/>
                    <a:pt x="38" y="124"/>
                    <a:pt x="37" y="123"/>
                  </a:cubicBezTo>
                  <a:cubicBezTo>
                    <a:pt x="36" y="122"/>
                    <a:pt x="36" y="120"/>
                    <a:pt x="37" y="120"/>
                  </a:cubicBezTo>
                  <a:cubicBezTo>
                    <a:pt x="38" y="119"/>
                    <a:pt x="38" y="118"/>
                    <a:pt x="37" y="117"/>
                  </a:cubicBezTo>
                  <a:cubicBezTo>
                    <a:pt x="36" y="116"/>
                    <a:pt x="36" y="115"/>
                    <a:pt x="36" y="114"/>
                  </a:cubicBezTo>
                  <a:cubicBezTo>
                    <a:pt x="36" y="114"/>
                    <a:pt x="36" y="111"/>
                    <a:pt x="34" y="110"/>
                  </a:cubicBezTo>
                  <a:cubicBezTo>
                    <a:pt x="33" y="108"/>
                    <a:pt x="30" y="107"/>
                    <a:pt x="28" y="107"/>
                  </a:cubicBezTo>
                  <a:cubicBezTo>
                    <a:pt x="26" y="107"/>
                    <a:pt x="22" y="103"/>
                    <a:pt x="24" y="104"/>
                  </a:cubicBezTo>
                  <a:cubicBezTo>
                    <a:pt x="26" y="104"/>
                    <a:pt x="39" y="105"/>
                    <a:pt x="43" y="103"/>
                  </a:cubicBezTo>
                  <a:cubicBezTo>
                    <a:pt x="47" y="102"/>
                    <a:pt x="57" y="102"/>
                    <a:pt x="57" y="101"/>
                  </a:cubicBezTo>
                  <a:cubicBezTo>
                    <a:pt x="58" y="101"/>
                    <a:pt x="59" y="100"/>
                    <a:pt x="61" y="101"/>
                  </a:cubicBezTo>
                  <a:cubicBezTo>
                    <a:pt x="62" y="101"/>
                    <a:pt x="66" y="100"/>
                    <a:pt x="68" y="98"/>
                  </a:cubicBezTo>
                  <a:cubicBezTo>
                    <a:pt x="70" y="96"/>
                    <a:pt x="72" y="93"/>
                    <a:pt x="71" y="92"/>
                  </a:cubicBezTo>
                  <a:cubicBezTo>
                    <a:pt x="71" y="91"/>
                    <a:pt x="71" y="87"/>
                    <a:pt x="72" y="87"/>
                  </a:cubicBezTo>
                  <a:cubicBezTo>
                    <a:pt x="72" y="86"/>
                    <a:pt x="73" y="83"/>
                    <a:pt x="72" y="79"/>
                  </a:cubicBezTo>
                  <a:cubicBezTo>
                    <a:pt x="72" y="76"/>
                    <a:pt x="81" y="65"/>
                    <a:pt x="84" y="65"/>
                  </a:cubicBezTo>
                  <a:cubicBezTo>
                    <a:pt x="86" y="64"/>
                    <a:pt x="94" y="67"/>
                    <a:pt x="95" y="66"/>
                  </a:cubicBezTo>
                  <a:cubicBezTo>
                    <a:pt x="95" y="66"/>
                    <a:pt x="96" y="66"/>
                    <a:pt x="97" y="66"/>
                  </a:cubicBezTo>
                  <a:cubicBezTo>
                    <a:pt x="98" y="67"/>
                    <a:pt x="99" y="67"/>
                    <a:pt x="100" y="67"/>
                  </a:cubicBezTo>
                  <a:cubicBezTo>
                    <a:pt x="101" y="66"/>
                    <a:pt x="104" y="65"/>
                    <a:pt x="104" y="66"/>
                  </a:cubicBezTo>
                  <a:cubicBezTo>
                    <a:pt x="104" y="66"/>
                    <a:pt x="105" y="66"/>
                    <a:pt x="106" y="65"/>
                  </a:cubicBezTo>
                  <a:cubicBezTo>
                    <a:pt x="106" y="64"/>
                    <a:pt x="107" y="64"/>
                    <a:pt x="108" y="64"/>
                  </a:cubicBezTo>
                  <a:cubicBezTo>
                    <a:pt x="108" y="65"/>
                    <a:pt x="110" y="64"/>
                    <a:pt x="111" y="64"/>
                  </a:cubicBezTo>
                  <a:cubicBezTo>
                    <a:pt x="111" y="64"/>
                    <a:pt x="111" y="64"/>
                    <a:pt x="112" y="63"/>
                  </a:cubicBezTo>
                  <a:cubicBezTo>
                    <a:pt x="116" y="58"/>
                    <a:pt x="116" y="58"/>
                    <a:pt x="116" y="58"/>
                  </a:cubicBezTo>
                  <a:cubicBezTo>
                    <a:pt x="116" y="51"/>
                    <a:pt x="115" y="45"/>
                    <a:pt x="115" y="45"/>
                  </a:cubicBezTo>
                  <a:cubicBezTo>
                    <a:pt x="114" y="45"/>
                    <a:pt x="115" y="44"/>
                    <a:pt x="116" y="43"/>
                  </a:cubicBezTo>
                  <a:cubicBezTo>
                    <a:pt x="117" y="42"/>
                    <a:pt x="120" y="40"/>
                    <a:pt x="120" y="40"/>
                  </a:cubicBezTo>
                  <a:cubicBezTo>
                    <a:pt x="119" y="40"/>
                    <a:pt x="120" y="39"/>
                    <a:pt x="121" y="37"/>
                  </a:cubicBezTo>
                  <a:cubicBezTo>
                    <a:pt x="123" y="36"/>
                    <a:pt x="125" y="35"/>
                    <a:pt x="126" y="35"/>
                  </a:cubicBezTo>
                  <a:cubicBezTo>
                    <a:pt x="128" y="35"/>
                    <a:pt x="134" y="34"/>
                    <a:pt x="134" y="34"/>
                  </a:cubicBezTo>
                  <a:cubicBezTo>
                    <a:pt x="134" y="34"/>
                    <a:pt x="135" y="34"/>
                    <a:pt x="136" y="35"/>
                  </a:cubicBezTo>
                  <a:cubicBezTo>
                    <a:pt x="137" y="36"/>
                    <a:pt x="138" y="36"/>
                    <a:pt x="138" y="36"/>
                  </a:cubicBezTo>
                  <a:cubicBezTo>
                    <a:pt x="138" y="35"/>
                    <a:pt x="139" y="36"/>
                    <a:pt x="140" y="36"/>
                  </a:cubicBezTo>
                  <a:cubicBezTo>
                    <a:pt x="140" y="37"/>
                    <a:pt x="141" y="37"/>
                    <a:pt x="141" y="37"/>
                  </a:cubicBezTo>
                  <a:cubicBezTo>
                    <a:pt x="142" y="36"/>
                    <a:pt x="144" y="36"/>
                    <a:pt x="147" y="35"/>
                  </a:cubicBezTo>
                  <a:cubicBezTo>
                    <a:pt x="149" y="35"/>
                    <a:pt x="156" y="33"/>
                    <a:pt x="156" y="33"/>
                  </a:cubicBezTo>
                  <a:cubicBezTo>
                    <a:pt x="156" y="33"/>
                    <a:pt x="157" y="33"/>
                    <a:pt x="158" y="32"/>
                  </a:cubicBezTo>
                  <a:cubicBezTo>
                    <a:pt x="160" y="32"/>
                    <a:pt x="163" y="30"/>
                    <a:pt x="163" y="31"/>
                  </a:cubicBezTo>
                  <a:cubicBezTo>
                    <a:pt x="164" y="31"/>
                    <a:pt x="165" y="30"/>
                    <a:pt x="167" y="28"/>
                  </a:cubicBezTo>
                  <a:cubicBezTo>
                    <a:pt x="169" y="27"/>
                    <a:pt x="170" y="26"/>
                    <a:pt x="170" y="26"/>
                  </a:cubicBezTo>
                  <a:cubicBezTo>
                    <a:pt x="171" y="26"/>
                    <a:pt x="171" y="26"/>
                    <a:pt x="172" y="25"/>
                  </a:cubicBezTo>
                  <a:cubicBezTo>
                    <a:pt x="172" y="24"/>
                    <a:pt x="173" y="21"/>
                    <a:pt x="173" y="21"/>
                  </a:cubicBezTo>
                  <a:cubicBezTo>
                    <a:pt x="172" y="20"/>
                    <a:pt x="173" y="19"/>
                    <a:pt x="174" y="18"/>
                  </a:cubicBezTo>
                  <a:cubicBezTo>
                    <a:pt x="175" y="17"/>
                    <a:pt x="176" y="16"/>
                    <a:pt x="175" y="16"/>
                  </a:cubicBezTo>
                  <a:cubicBezTo>
                    <a:pt x="175" y="16"/>
                    <a:pt x="178" y="12"/>
                    <a:pt x="182" y="8"/>
                  </a:cubicBezTo>
                  <a:cubicBezTo>
                    <a:pt x="186" y="4"/>
                    <a:pt x="190" y="1"/>
                    <a:pt x="190" y="1"/>
                  </a:cubicBezTo>
                  <a:cubicBezTo>
                    <a:pt x="191" y="2"/>
                    <a:pt x="196" y="0"/>
                    <a:pt x="196" y="1"/>
                  </a:cubicBezTo>
                  <a:cubicBezTo>
                    <a:pt x="197" y="2"/>
                    <a:pt x="203" y="3"/>
                    <a:pt x="210" y="4"/>
                  </a:cubicBezTo>
                  <a:cubicBezTo>
                    <a:pt x="217" y="6"/>
                    <a:pt x="232" y="14"/>
                    <a:pt x="232" y="14"/>
                  </a:cubicBezTo>
                  <a:cubicBezTo>
                    <a:pt x="233" y="13"/>
                    <a:pt x="234" y="14"/>
                    <a:pt x="235" y="15"/>
                  </a:cubicBezTo>
                  <a:cubicBezTo>
                    <a:pt x="236" y="16"/>
                    <a:pt x="237" y="16"/>
                    <a:pt x="237" y="16"/>
                  </a:cubicBezTo>
                  <a:cubicBezTo>
                    <a:pt x="237" y="16"/>
                    <a:pt x="238" y="16"/>
                    <a:pt x="239" y="17"/>
                  </a:cubicBezTo>
                  <a:cubicBezTo>
                    <a:pt x="240" y="17"/>
                    <a:pt x="241" y="18"/>
                    <a:pt x="241" y="17"/>
                  </a:cubicBezTo>
                  <a:cubicBezTo>
                    <a:pt x="241" y="17"/>
                    <a:pt x="243" y="22"/>
                    <a:pt x="245" y="29"/>
                  </a:cubicBezTo>
                  <a:cubicBezTo>
                    <a:pt x="245" y="29"/>
                    <a:pt x="245" y="29"/>
                    <a:pt x="250" y="33"/>
                  </a:cubicBezTo>
                  <a:cubicBezTo>
                    <a:pt x="262" y="46"/>
                    <a:pt x="274" y="16"/>
                    <a:pt x="289" y="31"/>
                  </a:cubicBezTo>
                  <a:cubicBezTo>
                    <a:pt x="290" y="33"/>
                    <a:pt x="291" y="34"/>
                    <a:pt x="292" y="35"/>
                  </a:cubicBezTo>
                  <a:cubicBezTo>
                    <a:pt x="293" y="37"/>
                    <a:pt x="293" y="37"/>
                    <a:pt x="293" y="37"/>
                  </a:cubicBezTo>
                  <a:cubicBezTo>
                    <a:pt x="295" y="38"/>
                    <a:pt x="297" y="38"/>
                    <a:pt x="298" y="38"/>
                  </a:cubicBezTo>
                  <a:cubicBezTo>
                    <a:pt x="298" y="37"/>
                    <a:pt x="299" y="38"/>
                    <a:pt x="300" y="38"/>
                  </a:cubicBezTo>
                  <a:cubicBezTo>
                    <a:pt x="300" y="39"/>
                    <a:pt x="301" y="39"/>
                    <a:pt x="301" y="39"/>
                  </a:cubicBezTo>
                  <a:cubicBezTo>
                    <a:pt x="302" y="39"/>
                    <a:pt x="303" y="39"/>
                    <a:pt x="303" y="40"/>
                  </a:cubicBezTo>
                  <a:cubicBezTo>
                    <a:pt x="304" y="40"/>
                    <a:pt x="305" y="41"/>
                    <a:pt x="305" y="40"/>
                  </a:cubicBezTo>
                  <a:cubicBezTo>
                    <a:pt x="306" y="40"/>
                    <a:pt x="309" y="40"/>
                    <a:pt x="310" y="41"/>
                  </a:cubicBezTo>
                  <a:cubicBezTo>
                    <a:pt x="311" y="43"/>
                    <a:pt x="312" y="43"/>
                    <a:pt x="312" y="43"/>
                  </a:cubicBezTo>
                  <a:cubicBezTo>
                    <a:pt x="313" y="42"/>
                    <a:pt x="314" y="41"/>
                    <a:pt x="316" y="40"/>
                  </a:cubicBezTo>
                  <a:cubicBezTo>
                    <a:pt x="317" y="40"/>
                    <a:pt x="326" y="48"/>
                    <a:pt x="327" y="52"/>
                  </a:cubicBezTo>
                  <a:cubicBezTo>
                    <a:pt x="327" y="55"/>
                    <a:pt x="327" y="64"/>
                    <a:pt x="327" y="65"/>
                  </a:cubicBezTo>
                  <a:cubicBezTo>
                    <a:pt x="327" y="65"/>
                    <a:pt x="328" y="67"/>
                    <a:pt x="330" y="69"/>
                  </a:cubicBezTo>
                  <a:cubicBezTo>
                    <a:pt x="333" y="71"/>
                    <a:pt x="336" y="74"/>
                    <a:pt x="338" y="74"/>
                  </a:cubicBezTo>
                  <a:cubicBezTo>
                    <a:pt x="339" y="74"/>
                    <a:pt x="347" y="74"/>
                    <a:pt x="347" y="74"/>
                  </a:cubicBezTo>
                  <a:cubicBezTo>
                    <a:pt x="348" y="74"/>
                    <a:pt x="350" y="73"/>
                    <a:pt x="352" y="71"/>
                  </a:cubicBezTo>
                  <a:cubicBezTo>
                    <a:pt x="354" y="69"/>
                    <a:pt x="356" y="68"/>
                    <a:pt x="356" y="68"/>
                  </a:cubicBezTo>
                  <a:cubicBezTo>
                    <a:pt x="357" y="68"/>
                    <a:pt x="365" y="70"/>
                    <a:pt x="365" y="7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文本框 73"/>
            <p:cNvSpPr txBox="1"/>
            <p:nvPr/>
          </p:nvSpPr>
          <p:spPr>
            <a:xfrm>
              <a:off x="6097739" y="1104321"/>
              <a:ext cx="3865161" cy="4508927"/>
            </a:xfrm>
            <a:prstGeom prst="rect">
              <a:avLst/>
            </a:prstGeom>
            <a:noFill/>
          </p:spPr>
          <p:txBody>
            <a:bodyPr wrap="none" rtlCol="0">
              <a:spAutoFit/>
            </a:bodyPr>
            <a:lstStyle/>
            <a:p>
              <a:r>
                <a:rPr lang="zh-CN" altLang="en-US" sz="28700" b="1" dirty="0">
                  <a:solidFill>
                    <a:srgbClr val="C00000"/>
                  </a:solidFill>
                  <a:latin typeface="微软雅黑" panose="020B0503020204020204" pitchFamily="34" charset="-122"/>
                  <a:ea typeface="微软雅黑" panose="020B0503020204020204" pitchFamily="34" charset="-122"/>
                </a:rPr>
                <a:t>燃</a:t>
              </a:r>
            </a:p>
          </p:txBody>
        </p:sp>
      </p:grpSp>
      <p:sp>
        <p:nvSpPr>
          <p:cNvPr id="2" name="矩形 1"/>
          <p:cNvSpPr/>
          <p:nvPr/>
        </p:nvSpPr>
        <p:spPr>
          <a:xfrm>
            <a:off x="5261199" y="2294795"/>
            <a:ext cx="6096000" cy="2739211"/>
          </a:xfrm>
          <a:prstGeom prst="rect">
            <a:avLst/>
          </a:prstGeom>
        </p:spPr>
        <p:txBody>
          <a:bodyPr>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a:t>
            </a:r>
          </a:p>
          <a:p>
            <a:r>
              <a:rPr lang="zh-CN" altLang="en-US" dirty="0" smtClean="0">
                <a:solidFill>
                  <a:schemeClr val="bg1"/>
                </a:solidFill>
                <a:latin typeface="微软雅黑" panose="020B0503020204020204" pitchFamily="34" charset="-122"/>
                <a:ea typeface="微软雅黑" panose="020B0503020204020204" pitchFamily="34" charset="-122"/>
              </a:rPr>
              <a:t>　　</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九层妖塔</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还未上映的时候，某些同学就说广电总局不允许电影里出现</a:t>
            </a:r>
            <a:r>
              <a:rPr lang="zh-CN" altLang="en-US" sz="2400" b="1" dirty="0" smtClean="0">
                <a:solidFill>
                  <a:schemeClr val="bg1"/>
                </a:solidFill>
                <a:latin typeface="微软雅黑" panose="020B0503020204020204" pitchFamily="34" charset="-122"/>
                <a:ea typeface="微软雅黑" panose="020B0503020204020204" pitchFamily="34" charset="-122"/>
              </a:rPr>
              <a:t>鬼、僵尸、盗墓</a:t>
            </a:r>
            <a:r>
              <a:rPr lang="zh-CN" altLang="en-US" dirty="0" smtClean="0">
                <a:solidFill>
                  <a:schemeClr val="bg1"/>
                </a:solidFill>
                <a:latin typeface="微软雅黑" panose="020B0503020204020204" pitchFamily="34" charset="-122"/>
                <a:ea typeface="微软雅黑" panose="020B0503020204020204" pitchFamily="34" charset="-122"/>
              </a:rPr>
              <a:t>之类（事实上修订版原著中也没有出现过真正的鬼），然而</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寻龙诀</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第一款预告片的出现给了我们一剂强心剂。</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黄皮子坟</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是我读过的几本</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鬼吹灯</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小说中惊悚程度最高的一部，里面的日军大粽子并不是很吓人，给我的记忆最深的是那些恐怖的索人命的黄皮子和那只奇淫无比的锦鳞蚦。不过电影中能还原日军大粽子确实很了不起。</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4551055" y="368300"/>
            <a:ext cx="2997825" cy="769441"/>
          </a:xfrm>
          <a:prstGeom prst="rect">
            <a:avLst/>
          </a:prstGeom>
        </p:spPr>
        <p:txBody>
          <a:bodyPr wrap="square">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日军大粽子</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5211204" y="1040949"/>
            <a:ext cx="2021136"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日本兵复活</a:t>
            </a:r>
          </a:p>
        </p:txBody>
      </p:sp>
      <p:cxnSp>
        <p:nvCxnSpPr>
          <p:cNvPr id="7" name="直接连接符 6"/>
          <p:cNvCxnSpPr/>
          <p:nvPr/>
        </p:nvCxnSpPr>
        <p:spPr>
          <a:xfrm>
            <a:off x="784266" y="269879"/>
            <a:ext cx="11125763" cy="33442"/>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p:cNvCxnSpPr>
            <a:endCxn id="60" idx="2"/>
          </p:cNvCxnSpPr>
          <p:nvPr/>
        </p:nvCxnSpPr>
        <p:spPr>
          <a:xfrm flipV="1">
            <a:off x="5270164" y="6520658"/>
            <a:ext cx="4961829" cy="22383"/>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a:stCxn id="57" idx="25"/>
          </p:cNvCxnSpPr>
          <p:nvPr/>
        </p:nvCxnSpPr>
        <p:spPr>
          <a:xfrm flipH="1" flipV="1">
            <a:off x="11929533" y="990600"/>
            <a:ext cx="12821" cy="3385189"/>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flipH="1" flipV="1">
            <a:off x="281681" y="2394550"/>
            <a:ext cx="10402" cy="3952879"/>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grpSp>
        <p:nvGrpSpPr>
          <p:cNvPr id="11" name="组合 10"/>
          <p:cNvGrpSpPr/>
          <p:nvPr/>
        </p:nvGrpSpPr>
        <p:grpSpPr>
          <a:xfrm>
            <a:off x="68184" y="64720"/>
            <a:ext cx="1130344" cy="2322827"/>
            <a:chOff x="1101726" y="1588"/>
            <a:chExt cx="1819275" cy="3738562"/>
          </a:xfrm>
          <a:solidFill>
            <a:schemeClr val="bg1"/>
          </a:solidFill>
        </p:grpSpPr>
        <p:sp>
          <p:nvSpPr>
            <p:cNvPr id="12" name="Freeform 122"/>
            <p:cNvSpPr>
              <a:spLocks/>
            </p:cNvSpPr>
            <p:nvPr/>
          </p:nvSpPr>
          <p:spPr bwMode="auto">
            <a:xfrm>
              <a:off x="1236663" y="201613"/>
              <a:ext cx="1201738" cy="1344613"/>
            </a:xfrm>
            <a:custGeom>
              <a:avLst/>
              <a:gdLst>
                <a:gd name="T0" fmla="*/ 19 w 757"/>
                <a:gd name="T1" fmla="*/ 784 h 847"/>
                <a:gd name="T2" fmla="*/ 53 w 757"/>
                <a:gd name="T3" fmla="*/ 847 h 847"/>
                <a:gd name="T4" fmla="*/ 56 w 757"/>
                <a:gd name="T5" fmla="*/ 844 h 847"/>
                <a:gd name="T6" fmla="*/ 36 w 757"/>
                <a:gd name="T7" fmla="*/ 733 h 847"/>
                <a:gd name="T8" fmla="*/ 46 w 757"/>
                <a:gd name="T9" fmla="*/ 596 h 847"/>
                <a:gd name="T10" fmla="*/ 97 w 757"/>
                <a:gd name="T11" fmla="*/ 526 h 847"/>
                <a:gd name="T12" fmla="*/ 98 w 757"/>
                <a:gd name="T13" fmla="*/ 528 h 847"/>
                <a:gd name="T14" fmla="*/ 79 w 757"/>
                <a:gd name="T15" fmla="*/ 552 h 847"/>
                <a:gd name="T16" fmla="*/ 60 w 757"/>
                <a:gd name="T17" fmla="*/ 613 h 847"/>
                <a:gd name="T18" fmla="*/ 77 w 757"/>
                <a:gd name="T19" fmla="*/ 614 h 847"/>
                <a:gd name="T20" fmla="*/ 134 w 757"/>
                <a:gd name="T21" fmla="*/ 635 h 847"/>
                <a:gd name="T22" fmla="*/ 244 w 757"/>
                <a:gd name="T23" fmla="*/ 624 h 847"/>
                <a:gd name="T24" fmla="*/ 327 w 757"/>
                <a:gd name="T25" fmla="*/ 571 h 847"/>
                <a:gd name="T26" fmla="*/ 414 w 757"/>
                <a:gd name="T27" fmla="*/ 492 h 847"/>
                <a:gd name="T28" fmla="*/ 511 w 757"/>
                <a:gd name="T29" fmla="*/ 450 h 847"/>
                <a:gd name="T30" fmla="*/ 610 w 757"/>
                <a:gd name="T31" fmla="*/ 466 h 847"/>
                <a:gd name="T32" fmla="*/ 618 w 757"/>
                <a:gd name="T33" fmla="*/ 466 h 847"/>
                <a:gd name="T34" fmla="*/ 581 w 757"/>
                <a:gd name="T35" fmla="*/ 431 h 847"/>
                <a:gd name="T36" fmla="*/ 494 w 757"/>
                <a:gd name="T37" fmla="*/ 410 h 847"/>
                <a:gd name="T38" fmla="*/ 378 w 757"/>
                <a:gd name="T39" fmla="*/ 452 h 847"/>
                <a:gd name="T40" fmla="*/ 475 w 757"/>
                <a:gd name="T41" fmla="*/ 292 h 847"/>
                <a:gd name="T42" fmla="*/ 541 w 757"/>
                <a:gd name="T43" fmla="*/ 177 h 847"/>
                <a:gd name="T44" fmla="*/ 569 w 757"/>
                <a:gd name="T45" fmla="*/ 154 h 847"/>
                <a:gd name="T46" fmla="*/ 568 w 757"/>
                <a:gd name="T47" fmla="*/ 151 h 847"/>
                <a:gd name="T48" fmla="*/ 483 w 757"/>
                <a:gd name="T49" fmla="*/ 166 h 847"/>
                <a:gd name="T50" fmla="*/ 538 w 757"/>
                <a:gd name="T51" fmla="*/ 124 h 847"/>
                <a:gd name="T52" fmla="*/ 626 w 757"/>
                <a:gd name="T53" fmla="*/ 84 h 847"/>
                <a:gd name="T54" fmla="*/ 757 w 757"/>
                <a:gd name="T55" fmla="*/ 85 h 847"/>
                <a:gd name="T56" fmla="*/ 730 w 757"/>
                <a:gd name="T57" fmla="*/ 62 h 847"/>
                <a:gd name="T58" fmla="*/ 640 w 757"/>
                <a:gd name="T59" fmla="*/ 8 h 847"/>
                <a:gd name="T60" fmla="*/ 534 w 757"/>
                <a:gd name="T61" fmla="*/ 7 h 847"/>
                <a:gd name="T62" fmla="*/ 507 w 757"/>
                <a:gd name="T63" fmla="*/ 20 h 847"/>
                <a:gd name="T64" fmla="*/ 556 w 757"/>
                <a:gd name="T65" fmla="*/ 31 h 847"/>
                <a:gd name="T66" fmla="*/ 597 w 757"/>
                <a:gd name="T67" fmla="*/ 56 h 847"/>
                <a:gd name="T68" fmla="*/ 471 w 757"/>
                <a:gd name="T69" fmla="*/ 109 h 847"/>
                <a:gd name="T70" fmla="*/ 374 w 757"/>
                <a:gd name="T71" fmla="*/ 200 h 847"/>
                <a:gd name="T72" fmla="*/ 305 w 757"/>
                <a:gd name="T73" fmla="*/ 322 h 847"/>
                <a:gd name="T74" fmla="*/ 333 w 757"/>
                <a:gd name="T75" fmla="*/ 301 h 847"/>
                <a:gd name="T76" fmla="*/ 444 w 757"/>
                <a:gd name="T77" fmla="*/ 228 h 847"/>
                <a:gd name="T78" fmla="*/ 440 w 757"/>
                <a:gd name="T79" fmla="*/ 246 h 847"/>
                <a:gd name="T80" fmla="*/ 376 w 757"/>
                <a:gd name="T81" fmla="*/ 387 h 847"/>
                <a:gd name="T82" fmla="*/ 280 w 757"/>
                <a:gd name="T83" fmla="*/ 514 h 847"/>
                <a:gd name="T84" fmla="*/ 164 w 757"/>
                <a:gd name="T85" fmla="*/ 580 h 847"/>
                <a:gd name="T86" fmla="*/ 105 w 757"/>
                <a:gd name="T87" fmla="*/ 569 h 847"/>
                <a:gd name="T88" fmla="*/ 110 w 757"/>
                <a:gd name="T89" fmla="*/ 568 h 847"/>
                <a:gd name="T90" fmla="*/ 211 w 757"/>
                <a:gd name="T91" fmla="*/ 494 h 847"/>
                <a:gd name="T92" fmla="*/ 244 w 757"/>
                <a:gd name="T93" fmla="*/ 414 h 847"/>
                <a:gd name="T94" fmla="*/ 240 w 757"/>
                <a:gd name="T95" fmla="*/ 412 h 847"/>
                <a:gd name="T96" fmla="*/ 195 w 757"/>
                <a:gd name="T97" fmla="*/ 459 h 847"/>
                <a:gd name="T98" fmla="*/ 100 w 757"/>
                <a:gd name="T99" fmla="*/ 487 h 847"/>
                <a:gd name="T100" fmla="*/ 30 w 757"/>
                <a:gd name="T101" fmla="*/ 538 h 847"/>
                <a:gd name="T102" fmla="*/ 0 w 757"/>
                <a:gd name="T103" fmla="*/ 664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7" h="847">
                  <a:moveTo>
                    <a:pt x="0" y="664"/>
                  </a:moveTo>
                  <a:lnTo>
                    <a:pt x="2" y="707"/>
                  </a:lnTo>
                  <a:lnTo>
                    <a:pt x="8" y="747"/>
                  </a:lnTo>
                  <a:lnTo>
                    <a:pt x="19" y="784"/>
                  </a:lnTo>
                  <a:lnTo>
                    <a:pt x="33" y="817"/>
                  </a:lnTo>
                  <a:lnTo>
                    <a:pt x="51" y="846"/>
                  </a:lnTo>
                  <a:lnTo>
                    <a:pt x="51" y="847"/>
                  </a:lnTo>
                  <a:lnTo>
                    <a:pt x="53" y="847"/>
                  </a:lnTo>
                  <a:lnTo>
                    <a:pt x="54" y="847"/>
                  </a:lnTo>
                  <a:lnTo>
                    <a:pt x="55" y="847"/>
                  </a:lnTo>
                  <a:lnTo>
                    <a:pt x="55" y="846"/>
                  </a:lnTo>
                  <a:lnTo>
                    <a:pt x="56" y="844"/>
                  </a:lnTo>
                  <a:lnTo>
                    <a:pt x="56" y="843"/>
                  </a:lnTo>
                  <a:lnTo>
                    <a:pt x="47" y="806"/>
                  </a:lnTo>
                  <a:lnTo>
                    <a:pt x="39" y="771"/>
                  </a:lnTo>
                  <a:lnTo>
                    <a:pt x="36" y="733"/>
                  </a:lnTo>
                  <a:lnTo>
                    <a:pt x="34" y="694"/>
                  </a:lnTo>
                  <a:lnTo>
                    <a:pt x="36" y="656"/>
                  </a:lnTo>
                  <a:lnTo>
                    <a:pt x="39" y="622"/>
                  </a:lnTo>
                  <a:lnTo>
                    <a:pt x="46" y="596"/>
                  </a:lnTo>
                  <a:lnTo>
                    <a:pt x="55" y="572"/>
                  </a:lnTo>
                  <a:lnTo>
                    <a:pt x="67" y="552"/>
                  </a:lnTo>
                  <a:lnTo>
                    <a:pt x="81" y="535"/>
                  </a:lnTo>
                  <a:lnTo>
                    <a:pt x="97" y="526"/>
                  </a:lnTo>
                  <a:lnTo>
                    <a:pt x="97" y="526"/>
                  </a:lnTo>
                  <a:lnTo>
                    <a:pt x="97" y="526"/>
                  </a:lnTo>
                  <a:lnTo>
                    <a:pt x="97" y="525"/>
                  </a:lnTo>
                  <a:lnTo>
                    <a:pt x="98" y="528"/>
                  </a:lnTo>
                  <a:lnTo>
                    <a:pt x="97" y="529"/>
                  </a:lnTo>
                  <a:lnTo>
                    <a:pt x="96" y="530"/>
                  </a:lnTo>
                  <a:lnTo>
                    <a:pt x="87" y="541"/>
                  </a:lnTo>
                  <a:lnTo>
                    <a:pt x="79" y="552"/>
                  </a:lnTo>
                  <a:lnTo>
                    <a:pt x="67" y="579"/>
                  </a:lnTo>
                  <a:lnTo>
                    <a:pt x="59" y="609"/>
                  </a:lnTo>
                  <a:lnTo>
                    <a:pt x="59" y="610"/>
                  </a:lnTo>
                  <a:lnTo>
                    <a:pt x="60" y="613"/>
                  </a:lnTo>
                  <a:lnTo>
                    <a:pt x="60" y="614"/>
                  </a:lnTo>
                  <a:lnTo>
                    <a:pt x="62" y="615"/>
                  </a:lnTo>
                  <a:lnTo>
                    <a:pt x="63" y="615"/>
                  </a:lnTo>
                  <a:lnTo>
                    <a:pt x="77" y="614"/>
                  </a:lnTo>
                  <a:lnTo>
                    <a:pt x="89" y="617"/>
                  </a:lnTo>
                  <a:lnTo>
                    <a:pt x="100" y="622"/>
                  </a:lnTo>
                  <a:lnTo>
                    <a:pt x="110" y="627"/>
                  </a:lnTo>
                  <a:lnTo>
                    <a:pt x="134" y="635"/>
                  </a:lnTo>
                  <a:lnTo>
                    <a:pt x="161" y="638"/>
                  </a:lnTo>
                  <a:lnTo>
                    <a:pt x="190" y="638"/>
                  </a:lnTo>
                  <a:lnTo>
                    <a:pt x="219" y="632"/>
                  </a:lnTo>
                  <a:lnTo>
                    <a:pt x="244" y="624"/>
                  </a:lnTo>
                  <a:lnTo>
                    <a:pt x="268" y="614"/>
                  </a:lnTo>
                  <a:lnTo>
                    <a:pt x="289" y="602"/>
                  </a:lnTo>
                  <a:lnTo>
                    <a:pt x="309" y="586"/>
                  </a:lnTo>
                  <a:lnTo>
                    <a:pt x="327" y="571"/>
                  </a:lnTo>
                  <a:lnTo>
                    <a:pt x="344" y="555"/>
                  </a:lnTo>
                  <a:lnTo>
                    <a:pt x="367" y="533"/>
                  </a:lnTo>
                  <a:lnTo>
                    <a:pt x="390" y="512"/>
                  </a:lnTo>
                  <a:lnTo>
                    <a:pt x="414" y="492"/>
                  </a:lnTo>
                  <a:lnTo>
                    <a:pt x="441" y="475"/>
                  </a:lnTo>
                  <a:lnTo>
                    <a:pt x="461" y="463"/>
                  </a:lnTo>
                  <a:lnTo>
                    <a:pt x="484" y="456"/>
                  </a:lnTo>
                  <a:lnTo>
                    <a:pt x="511" y="450"/>
                  </a:lnTo>
                  <a:lnTo>
                    <a:pt x="538" y="450"/>
                  </a:lnTo>
                  <a:lnTo>
                    <a:pt x="564" y="452"/>
                  </a:lnTo>
                  <a:lnTo>
                    <a:pt x="589" y="457"/>
                  </a:lnTo>
                  <a:lnTo>
                    <a:pt x="610" y="466"/>
                  </a:lnTo>
                  <a:lnTo>
                    <a:pt x="611" y="466"/>
                  </a:lnTo>
                  <a:lnTo>
                    <a:pt x="614" y="467"/>
                  </a:lnTo>
                  <a:lnTo>
                    <a:pt x="617" y="467"/>
                  </a:lnTo>
                  <a:lnTo>
                    <a:pt x="618" y="466"/>
                  </a:lnTo>
                  <a:lnTo>
                    <a:pt x="619" y="463"/>
                  </a:lnTo>
                  <a:lnTo>
                    <a:pt x="618" y="462"/>
                  </a:lnTo>
                  <a:lnTo>
                    <a:pt x="601" y="444"/>
                  </a:lnTo>
                  <a:lnTo>
                    <a:pt x="581" y="431"/>
                  </a:lnTo>
                  <a:lnTo>
                    <a:pt x="558" y="419"/>
                  </a:lnTo>
                  <a:lnTo>
                    <a:pt x="539" y="412"/>
                  </a:lnTo>
                  <a:lnTo>
                    <a:pt x="517" y="410"/>
                  </a:lnTo>
                  <a:lnTo>
                    <a:pt x="494" y="410"/>
                  </a:lnTo>
                  <a:lnTo>
                    <a:pt x="471" y="414"/>
                  </a:lnTo>
                  <a:lnTo>
                    <a:pt x="437" y="423"/>
                  </a:lnTo>
                  <a:lnTo>
                    <a:pt x="406" y="436"/>
                  </a:lnTo>
                  <a:lnTo>
                    <a:pt x="378" y="452"/>
                  </a:lnTo>
                  <a:lnTo>
                    <a:pt x="403" y="418"/>
                  </a:lnTo>
                  <a:lnTo>
                    <a:pt x="427" y="384"/>
                  </a:lnTo>
                  <a:lnTo>
                    <a:pt x="452" y="339"/>
                  </a:lnTo>
                  <a:lnTo>
                    <a:pt x="475" y="292"/>
                  </a:lnTo>
                  <a:lnTo>
                    <a:pt x="497" y="243"/>
                  </a:lnTo>
                  <a:lnTo>
                    <a:pt x="511" y="220"/>
                  </a:lnTo>
                  <a:lnTo>
                    <a:pt x="525" y="198"/>
                  </a:lnTo>
                  <a:lnTo>
                    <a:pt x="541" y="177"/>
                  </a:lnTo>
                  <a:lnTo>
                    <a:pt x="560" y="160"/>
                  </a:lnTo>
                  <a:lnTo>
                    <a:pt x="563" y="157"/>
                  </a:lnTo>
                  <a:lnTo>
                    <a:pt x="567" y="156"/>
                  </a:lnTo>
                  <a:lnTo>
                    <a:pt x="569" y="154"/>
                  </a:lnTo>
                  <a:lnTo>
                    <a:pt x="569" y="153"/>
                  </a:lnTo>
                  <a:lnTo>
                    <a:pt x="569" y="152"/>
                  </a:lnTo>
                  <a:lnTo>
                    <a:pt x="569" y="152"/>
                  </a:lnTo>
                  <a:lnTo>
                    <a:pt x="568" y="151"/>
                  </a:lnTo>
                  <a:lnTo>
                    <a:pt x="546" y="149"/>
                  </a:lnTo>
                  <a:lnTo>
                    <a:pt x="524" y="154"/>
                  </a:lnTo>
                  <a:lnTo>
                    <a:pt x="504" y="160"/>
                  </a:lnTo>
                  <a:lnTo>
                    <a:pt x="483" y="166"/>
                  </a:lnTo>
                  <a:lnTo>
                    <a:pt x="465" y="174"/>
                  </a:lnTo>
                  <a:lnTo>
                    <a:pt x="487" y="156"/>
                  </a:lnTo>
                  <a:lnTo>
                    <a:pt x="512" y="140"/>
                  </a:lnTo>
                  <a:lnTo>
                    <a:pt x="538" y="124"/>
                  </a:lnTo>
                  <a:lnTo>
                    <a:pt x="563" y="107"/>
                  </a:lnTo>
                  <a:lnTo>
                    <a:pt x="581" y="97"/>
                  </a:lnTo>
                  <a:lnTo>
                    <a:pt x="602" y="89"/>
                  </a:lnTo>
                  <a:lnTo>
                    <a:pt x="626" y="84"/>
                  </a:lnTo>
                  <a:lnTo>
                    <a:pt x="652" y="81"/>
                  </a:lnTo>
                  <a:lnTo>
                    <a:pt x="706" y="81"/>
                  </a:lnTo>
                  <a:lnTo>
                    <a:pt x="755" y="85"/>
                  </a:lnTo>
                  <a:lnTo>
                    <a:pt x="757" y="85"/>
                  </a:lnTo>
                  <a:lnTo>
                    <a:pt x="757" y="84"/>
                  </a:lnTo>
                  <a:lnTo>
                    <a:pt x="757" y="82"/>
                  </a:lnTo>
                  <a:lnTo>
                    <a:pt x="757" y="82"/>
                  </a:lnTo>
                  <a:lnTo>
                    <a:pt x="730" y="62"/>
                  </a:lnTo>
                  <a:lnTo>
                    <a:pt x="706" y="41"/>
                  </a:lnTo>
                  <a:lnTo>
                    <a:pt x="678" y="22"/>
                  </a:lnTo>
                  <a:lnTo>
                    <a:pt x="660" y="14"/>
                  </a:lnTo>
                  <a:lnTo>
                    <a:pt x="640" y="8"/>
                  </a:lnTo>
                  <a:lnTo>
                    <a:pt x="619" y="1"/>
                  </a:lnTo>
                  <a:lnTo>
                    <a:pt x="596" y="0"/>
                  </a:lnTo>
                  <a:lnTo>
                    <a:pt x="563" y="1"/>
                  </a:lnTo>
                  <a:lnTo>
                    <a:pt x="534" y="7"/>
                  </a:lnTo>
                  <a:lnTo>
                    <a:pt x="508" y="16"/>
                  </a:lnTo>
                  <a:lnTo>
                    <a:pt x="508" y="16"/>
                  </a:lnTo>
                  <a:lnTo>
                    <a:pt x="507" y="17"/>
                  </a:lnTo>
                  <a:lnTo>
                    <a:pt x="507" y="20"/>
                  </a:lnTo>
                  <a:lnTo>
                    <a:pt x="508" y="21"/>
                  </a:lnTo>
                  <a:lnTo>
                    <a:pt x="509" y="21"/>
                  </a:lnTo>
                  <a:lnTo>
                    <a:pt x="534" y="25"/>
                  </a:lnTo>
                  <a:lnTo>
                    <a:pt x="556" y="31"/>
                  </a:lnTo>
                  <a:lnTo>
                    <a:pt x="577" y="41"/>
                  </a:lnTo>
                  <a:lnTo>
                    <a:pt x="594" y="52"/>
                  </a:lnTo>
                  <a:lnTo>
                    <a:pt x="596" y="55"/>
                  </a:lnTo>
                  <a:lnTo>
                    <a:pt x="597" y="56"/>
                  </a:lnTo>
                  <a:lnTo>
                    <a:pt x="560" y="64"/>
                  </a:lnTo>
                  <a:lnTo>
                    <a:pt x="528" y="76"/>
                  </a:lnTo>
                  <a:lnTo>
                    <a:pt x="499" y="92"/>
                  </a:lnTo>
                  <a:lnTo>
                    <a:pt x="471" y="109"/>
                  </a:lnTo>
                  <a:lnTo>
                    <a:pt x="446" y="127"/>
                  </a:lnTo>
                  <a:lnTo>
                    <a:pt x="420" y="149"/>
                  </a:lnTo>
                  <a:lnTo>
                    <a:pt x="397" y="174"/>
                  </a:lnTo>
                  <a:lnTo>
                    <a:pt x="374" y="200"/>
                  </a:lnTo>
                  <a:lnTo>
                    <a:pt x="347" y="237"/>
                  </a:lnTo>
                  <a:lnTo>
                    <a:pt x="323" y="278"/>
                  </a:lnTo>
                  <a:lnTo>
                    <a:pt x="305" y="322"/>
                  </a:lnTo>
                  <a:lnTo>
                    <a:pt x="305" y="322"/>
                  </a:lnTo>
                  <a:lnTo>
                    <a:pt x="306" y="323"/>
                  </a:lnTo>
                  <a:lnTo>
                    <a:pt x="306" y="325"/>
                  </a:lnTo>
                  <a:lnTo>
                    <a:pt x="308" y="325"/>
                  </a:lnTo>
                  <a:lnTo>
                    <a:pt x="333" y="301"/>
                  </a:lnTo>
                  <a:lnTo>
                    <a:pt x="359" y="279"/>
                  </a:lnTo>
                  <a:lnTo>
                    <a:pt x="388" y="258"/>
                  </a:lnTo>
                  <a:lnTo>
                    <a:pt x="429" y="234"/>
                  </a:lnTo>
                  <a:lnTo>
                    <a:pt x="444" y="228"/>
                  </a:lnTo>
                  <a:lnTo>
                    <a:pt x="458" y="221"/>
                  </a:lnTo>
                  <a:lnTo>
                    <a:pt x="461" y="220"/>
                  </a:lnTo>
                  <a:lnTo>
                    <a:pt x="463" y="220"/>
                  </a:lnTo>
                  <a:lnTo>
                    <a:pt x="440" y="246"/>
                  </a:lnTo>
                  <a:lnTo>
                    <a:pt x="422" y="276"/>
                  </a:lnTo>
                  <a:lnTo>
                    <a:pt x="406" y="310"/>
                  </a:lnTo>
                  <a:lnTo>
                    <a:pt x="394" y="347"/>
                  </a:lnTo>
                  <a:lnTo>
                    <a:pt x="376" y="387"/>
                  </a:lnTo>
                  <a:lnTo>
                    <a:pt x="354" y="424"/>
                  </a:lnTo>
                  <a:lnTo>
                    <a:pt x="329" y="459"/>
                  </a:lnTo>
                  <a:lnTo>
                    <a:pt x="301" y="492"/>
                  </a:lnTo>
                  <a:lnTo>
                    <a:pt x="280" y="514"/>
                  </a:lnTo>
                  <a:lnTo>
                    <a:pt x="255" y="535"/>
                  </a:lnTo>
                  <a:lnTo>
                    <a:pt x="228" y="554"/>
                  </a:lnTo>
                  <a:lnTo>
                    <a:pt x="198" y="569"/>
                  </a:lnTo>
                  <a:lnTo>
                    <a:pt x="164" y="580"/>
                  </a:lnTo>
                  <a:lnTo>
                    <a:pt x="142" y="581"/>
                  </a:lnTo>
                  <a:lnTo>
                    <a:pt x="122" y="577"/>
                  </a:lnTo>
                  <a:lnTo>
                    <a:pt x="106" y="571"/>
                  </a:lnTo>
                  <a:lnTo>
                    <a:pt x="105" y="569"/>
                  </a:lnTo>
                  <a:lnTo>
                    <a:pt x="106" y="568"/>
                  </a:lnTo>
                  <a:lnTo>
                    <a:pt x="108" y="568"/>
                  </a:lnTo>
                  <a:lnTo>
                    <a:pt x="109" y="568"/>
                  </a:lnTo>
                  <a:lnTo>
                    <a:pt x="110" y="568"/>
                  </a:lnTo>
                  <a:lnTo>
                    <a:pt x="143" y="556"/>
                  </a:lnTo>
                  <a:lnTo>
                    <a:pt x="170" y="539"/>
                  </a:lnTo>
                  <a:lnTo>
                    <a:pt x="193" y="518"/>
                  </a:lnTo>
                  <a:lnTo>
                    <a:pt x="211" y="494"/>
                  </a:lnTo>
                  <a:lnTo>
                    <a:pt x="227" y="465"/>
                  </a:lnTo>
                  <a:lnTo>
                    <a:pt x="237" y="435"/>
                  </a:lnTo>
                  <a:lnTo>
                    <a:pt x="241" y="424"/>
                  </a:lnTo>
                  <a:lnTo>
                    <a:pt x="244" y="414"/>
                  </a:lnTo>
                  <a:lnTo>
                    <a:pt x="242" y="412"/>
                  </a:lnTo>
                  <a:lnTo>
                    <a:pt x="242" y="411"/>
                  </a:lnTo>
                  <a:lnTo>
                    <a:pt x="241" y="411"/>
                  </a:lnTo>
                  <a:lnTo>
                    <a:pt x="240" y="412"/>
                  </a:lnTo>
                  <a:lnTo>
                    <a:pt x="238" y="412"/>
                  </a:lnTo>
                  <a:lnTo>
                    <a:pt x="225" y="431"/>
                  </a:lnTo>
                  <a:lnTo>
                    <a:pt x="211" y="446"/>
                  </a:lnTo>
                  <a:lnTo>
                    <a:pt x="195" y="459"/>
                  </a:lnTo>
                  <a:lnTo>
                    <a:pt x="176" y="471"/>
                  </a:lnTo>
                  <a:lnTo>
                    <a:pt x="153" y="479"/>
                  </a:lnTo>
                  <a:lnTo>
                    <a:pt x="126" y="483"/>
                  </a:lnTo>
                  <a:lnTo>
                    <a:pt x="100" y="487"/>
                  </a:lnTo>
                  <a:lnTo>
                    <a:pt x="76" y="495"/>
                  </a:lnTo>
                  <a:lnTo>
                    <a:pt x="58" y="507"/>
                  </a:lnTo>
                  <a:lnTo>
                    <a:pt x="42" y="521"/>
                  </a:lnTo>
                  <a:lnTo>
                    <a:pt x="30" y="538"/>
                  </a:lnTo>
                  <a:lnTo>
                    <a:pt x="16" y="567"/>
                  </a:lnTo>
                  <a:lnTo>
                    <a:pt x="7" y="601"/>
                  </a:lnTo>
                  <a:lnTo>
                    <a:pt x="2" y="639"/>
                  </a:lnTo>
                  <a:lnTo>
                    <a:pt x="0" y="664"/>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3" name="组合 12"/>
            <p:cNvGrpSpPr/>
            <p:nvPr/>
          </p:nvGrpSpPr>
          <p:grpSpPr>
            <a:xfrm>
              <a:off x="1101726" y="1588"/>
              <a:ext cx="1819275" cy="3738562"/>
              <a:chOff x="2992438" y="1588"/>
              <a:chExt cx="1819275" cy="3738562"/>
            </a:xfrm>
            <a:grpFill/>
          </p:grpSpPr>
          <p:sp>
            <p:nvSpPr>
              <p:cNvPr id="14" name="Freeform 131"/>
              <p:cNvSpPr>
                <a:spLocks/>
              </p:cNvSpPr>
              <p:nvPr/>
            </p:nvSpPr>
            <p:spPr bwMode="auto">
              <a:xfrm>
                <a:off x="3592513" y="939800"/>
                <a:ext cx="552450" cy="392113"/>
              </a:xfrm>
              <a:custGeom>
                <a:avLst/>
                <a:gdLst>
                  <a:gd name="T0" fmla="*/ 8 w 348"/>
                  <a:gd name="T1" fmla="*/ 197 h 247"/>
                  <a:gd name="T2" fmla="*/ 29 w 348"/>
                  <a:gd name="T3" fmla="*/ 245 h 247"/>
                  <a:gd name="T4" fmla="*/ 32 w 348"/>
                  <a:gd name="T5" fmla="*/ 246 h 247"/>
                  <a:gd name="T6" fmla="*/ 34 w 348"/>
                  <a:gd name="T7" fmla="*/ 246 h 247"/>
                  <a:gd name="T8" fmla="*/ 41 w 348"/>
                  <a:gd name="T9" fmla="*/ 207 h 247"/>
                  <a:gd name="T10" fmla="*/ 70 w 348"/>
                  <a:gd name="T11" fmla="*/ 141 h 247"/>
                  <a:gd name="T12" fmla="*/ 87 w 348"/>
                  <a:gd name="T13" fmla="*/ 129 h 247"/>
                  <a:gd name="T14" fmla="*/ 84 w 348"/>
                  <a:gd name="T15" fmla="*/ 171 h 247"/>
                  <a:gd name="T16" fmla="*/ 88 w 348"/>
                  <a:gd name="T17" fmla="*/ 193 h 247"/>
                  <a:gd name="T18" fmla="*/ 90 w 348"/>
                  <a:gd name="T19" fmla="*/ 193 h 247"/>
                  <a:gd name="T20" fmla="*/ 96 w 348"/>
                  <a:gd name="T21" fmla="*/ 166 h 247"/>
                  <a:gd name="T22" fmla="*/ 118 w 348"/>
                  <a:gd name="T23" fmla="*/ 119 h 247"/>
                  <a:gd name="T24" fmla="*/ 148 w 348"/>
                  <a:gd name="T25" fmla="*/ 82 h 247"/>
                  <a:gd name="T26" fmla="*/ 191 w 348"/>
                  <a:gd name="T27" fmla="*/ 49 h 247"/>
                  <a:gd name="T28" fmla="*/ 217 w 348"/>
                  <a:gd name="T29" fmla="*/ 38 h 247"/>
                  <a:gd name="T30" fmla="*/ 215 w 348"/>
                  <a:gd name="T31" fmla="*/ 42 h 247"/>
                  <a:gd name="T32" fmla="*/ 211 w 348"/>
                  <a:gd name="T33" fmla="*/ 46 h 247"/>
                  <a:gd name="T34" fmla="*/ 196 w 348"/>
                  <a:gd name="T35" fmla="*/ 65 h 247"/>
                  <a:gd name="T36" fmla="*/ 177 w 348"/>
                  <a:gd name="T37" fmla="*/ 107 h 247"/>
                  <a:gd name="T38" fmla="*/ 169 w 348"/>
                  <a:gd name="T39" fmla="*/ 157 h 247"/>
                  <a:gd name="T40" fmla="*/ 169 w 348"/>
                  <a:gd name="T41" fmla="*/ 161 h 247"/>
                  <a:gd name="T42" fmla="*/ 172 w 348"/>
                  <a:gd name="T43" fmla="*/ 163 h 247"/>
                  <a:gd name="T44" fmla="*/ 189 w 348"/>
                  <a:gd name="T45" fmla="*/ 136 h 247"/>
                  <a:gd name="T46" fmla="*/ 221 w 348"/>
                  <a:gd name="T47" fmla="*/ 85 h 247"/>
                  <a:gd name="T48" fmla="*/ 253 w 348"/>
                  <a:gd name="T49" fmla="*/ 59 h 247"/>
                  <a:gd name="T50" fmla="*/ 295 w 348"/>
                  <a:gd name="T51" fmla="*/ 40 h 247"/>
                  <a:gd name="T52" fmla="*/ 346 w 348"/>
                  <a:gd name="T53" fmla="*/ 39 h 247"/>
                  <a:gd name="T54" fmla="*/ 348 w 348"/>
                  <a:gd name="T55" fmla="*/ 38 h 247"/>
                  <a:gd name="T56" fmla="*/ 347 w 348"/>
                  <a:gd name="T57" fmla="*/ 35 h 247"/>
                  <a:gd name="T58" fmla="*/ 314 w 348"/>
                  <a:gd name="T59" fmla="*/ 14 h 247"/>
                  <a:gd name="T60" fmla="*/ 274 w 348"/>
                  <a:gd name="T61" fmla="*/ 1 h 247"/>
                  <a:gd name="T62" fmla="*/ 223 w 348"/>
                  <a:gd name="T63" fmla="*/ 4 h 247"/>
                  <a:gd name="T64" fmla="*/ 190 w 348"/>
                  <a:gd name="T65" fmla="*/ 13 h 247"/>
                  <a:gd name="T66" fmla="*/ 164 w 348"/>
                  <a:gd name="T67" fmla="*/ 26 h 247"/>
                  <a:gd name="T68" fmla="*/ 89 w 348"/>
                  <a:gd name="T69" fmla="*/ 76 h 247"/>
                  <a:gd name="T70" fmla="*/ 28 w 348"/>
                  <a:gd name="T71" fmla="*/ 13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8" h="247">
                    <a:moveTo>
                      <a:pt x="0" y="170"/>
                    </a:moveTo>
                    <a:lnTo>
                      <a:pt x="8" y="197"/>
                    </a:lnTo>
                    <a:lnTo>
                      <a:pt x="17" y="222"/>
                    </a:lnTo>
                    <a:lnTo>
                      <a:pt x="29" y="245"/>
                    </a:lnTo>
                    <a:lnTo>
                      <a:pt x="29" y="246"/>
                    </a:lnTo>
                    <a:lnTo>
                      <a:pt x="32" y="246"/>
                    </a:lnTo>
                    <a:lnTo>
                      <a:pt x="33" y="247"/>
                    </a:lnTo>
                    <a:lnTo>
                      <a:pt x="34" y="246"/>
                    </a:lnTo>
                    <a:lnTo>
                      <a:pt x="34" y="245"/>
                    </a:lnTo>
                    <a:lnTo>
                      <a:pt x="41" y="207"/>
                    </a:lnTo>
                    <a:lnTo>
                      <a:pt x="53" y="173"/>
                    </a:lnTo>
                    <a:lnTo>
                      <a:pt x="70" y="141"/>
                    </a:lnTo>
                    <a:lnTo>
                      <a:pt x="90" y="112"/>
                    </a:lnTo>
                    <a:lnTo>
                      <a:pt x="87" y="129"/>
                    </a:lnTo>
                    <a:lnTo>
                      <a:pt x="84" y="150"/>
                    </a:lnTo>
                    <a:lnTo>
                      <a:pt x="84" y="171"/>
                    </a:lnTo>
                    <a:lnTo>
                      <a:pt x="87" y="193"/>
                    </a:lnTo>
                    <a:lnTo>
                      <a:pt x="88" y="193"/>
                    </a:lnTo>
                    <a:lnTo>
                      <a:pt x="89" y="193"/>
                    </a:lnTo>
                    <a:lnTo>
                      <a:pt x="90" y="193"/>
                    </a:lnTo>
                    <a:lnTo>
                      <a:pt x="90" y="193"/>
                    </a:lnTo>
                    <a:lnTo>
                      <a:pt x="96" y="166"/>
                    </a:lnTo>
                    <a:lnTo>
                      <a:pt x="105" y="141"/>
                    </a:lnTo>
                    <a:lnTo>
                      <a:pt x="118" y="119"/>
                    </a:lnTo>
                    <a:lnTo>
                      <a:pt x="132" y="101"/>
                    </a:lnTo>
                    <a:lnTo>
                      <a:pt x="148" y="82"/>
                    </a:lnTo>
                    <a:lnTo>
                      <a:pt x="169" y="65"/>
                    </a:lnTo>
                    <a:lnTo>
                      <a:pt x="191" y="49"/>
                    </a:lnTo>
                    <a:lnTo>
                      <a:pt x="217" y="36"/>
                    </a:lnTo>
                    <a:lnTo>
                      <a:pt x="217" y="38"/>
                    </a:lnTo>
                    <a:lnTo>
                      <a:pt x="216" y="39"/>
                    </a:lnTo>
                    <a:lnTo>
                      <a:pt x="215" y="42"/>
                    </a:lnTo>
                    <a:lnTo>
                      <a:pt x="212" y="44"/>
                    </a:lnTo>
                    <a:lnTo>
                      <a:pt x="211" y="46"/>
                    </a:lnTo>
                    <a:lnTo>
                      <a:pt x="210" y="47"/>
                    </a:lnTo>
                    <a:lnTo>
                      <a:pt x="196" y="65"/>
                    </a:lnTo>
                    <a:lnTo>
                      <a:pt x="185" y="85"/>
                    </a:lnTo>
                    <a:lnTo>
                      <a:pt x="177" y="107"/>
                    </a:lnTo>
                    <a:lnTo>
                      <a:pt x="172" y="131"/>
                    </a:lnTo>
                    <a:lnTo>
                      <a:pt x="169" y="157"/>
                    </a:lnTo>
                    <a:lnTo>
                      <a:pt x="169" y="158"/>
                    </a:lnTo>
                    <a:lnTo>
                      <a:pt x="169" y="161"/>
                    </a:lnTo>
                    <a:lnTo>
                      <a:pt x="170" y="162"/>
                    </a:lnTo>
                    <a:lnTo>
                      <a:pt x="172" y="163"/>
                    </a:lnTo>
                    <a:lnTo>
                      <a:pt x="176" y="163"/>
                    </a:lnTo>
                    <a:lnTo>
                      <a:pt x="189" y="136"/>
                    </a:lnTo>
                    <a:lnTo>
                      <a:pt x="203" y="110"/>
                    </a:lnTo>
                    <a:lnTo>
                      <a:pt x="221" y="85"/>
                    </a:lnTo>
                    <a:lnTo>
                      <a:pt x="236" y="70"/>
                    </a:lnTo>
                    <a:lnTo>
                      <a:pt x="253" y="59"/>
                    </a:lnTo>
                    <a:lnTo>
                      <a:pt x="272" y="48"/>
                    </a:lnTo>
                    <a:lnTo>
                      <a:pt x="295" y="40"/>
                    </a:lnTo>
                    <a:lnTo>
                      <a:pt x="319" y="38"/>
                    </a:lnTo>
                    <a:lnTo>
                      <a:pt x="346" y="39"/>
                    </a:lnTo>
                    <a:lnTo>
                      <a:pt x="347" y="39"/>
                    </a:lnTo>
                    <a:lnTo>
                      <a:pt x="348" y="38"/>
                    </a:lnTo>
                    <a:lnTo>
                      <a:pt x="348" y="36"/>
                    </a:lnTo>
                    <a:lnTo>
                      <a:pt x="347" y="35"/>
                    </a:lnTo>
                    <a:lnTo>
                      <a:pt x="333" y="23"/>
                    </a:lnTo>
                    <a:lnTo>
                      <a:pt x="314" y="14"/>
                    </a:lnTo>
                    <a:lnTo>
                      <a:pt x="295" y="6"/>
                    </a:lnTo>
                    <a:lnTo>
                      <a:pt x="274" y="1"/>
                    </a:lnTo>
                    <a:lnTo>
                      <a:pt x="249" y="0"/>
                    </a:lnTo>
                    <a:lnTo>
                      <a:pt x="223" y="4"/>
                    </a:lnTo>
                    <a:lnTo>
                      <a:pt x="206" y="6"/>
                    </a:lnTo>
                    <a:lnTo>
                      <a:pt x="190" y="13"/>
                    </a:lnTo>
                    <a:lnTo>
                      <a:pt x="177" y="19"/>
                    </a:lnTo>
                    <a:lnTo>
                      <a:pt x="164" y="26"/>
                    </a:lnTo>
                    <a:lnTo>
                      <a:pt x="124" y="49"/>
                    </a:lnTo>
                    <a:lnTo>
                      <a:pt x="89" y="76"/>
                    </a:lnTo>
                    <a:lnTo>
                      <a:pt x="56" y="104"/>
                    </a:lnTo>
                    <a:lnTo>
                      <a:pt x="28" y="136"/>
                    </a:lnTo>
                    <a:lnTo>
                      <a:pt x="0" y="17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5" name="组合 14"/>
              <p:cNvGrpSpPr/>
              <p:nvPr/>
            </p:nvGrpSpPr>
            <p:grpSpPr>
              <a:xfrm>
                <a:off x="2992438" y="1588"/>
                <a:ext cx="1819275" cy="3738562"/>
                <a:chOff x="2992438" y="1588"/>
                <a:chExt cx="1819275" cy="3738562"/>
              </a:xfrm>
              <a:grpFill/>
            </p:grpSpPr>
            <p:sp>
              <p:nvSpPr>
                <p:cNvPr id="16" name="Freeform 123"/>
                <p:cNvSpPr>
                  <a:spLocks/>
                </p:cNvSpPr>
                <p:nvPr/>
              </p:nvSpPr>
              <p:spPr bwMode="auto">
                <a:xfrm>
                  <a:off x="3068638" y="1588"/>
                  <a:ext cx="592138" cy="1182688"/>
                </a:xfrm>
                <a:custGeom>
                  <a:avLst/>
                  <a:gdLst>
                    <a:gd name="T0" fmla="*/ 4 w 373"/>
                    <a:gd name="T1" fmla="*/ 591 h 745"/>
                    <a:gd name="T2" fmla="*/ 12 w 373"/>
                    <a:gd name="T3" fmla="*/ 654 h 745"/>
                    <a:gd name="T4" fmla="*/ 17 w 373"/>
                    <a:gd name="T5" fmla="*/ 740 h 745"/>
                    <a:gd name="T6" fmla="*/ 20 w 373"/>
                    <a:gd name="T7" fmla="*/ 744 h 745"/>
                    <a:gd name="T8" fmla="*/ 31 w 373"/>
                    <a:gd name="T9" fmla="*/ 723 h 745"/>
                    <a:gd name="T10" fmla="*/ 80 w 373"/>
                    <a:gd name="T11" fmla="*/ 639 h 745"/>
                    <a:gd name="T12" fmla="*/ 157 w 373"/>
                    <a:gd name="T13" fmla="*/ 566 h 745"/>
                    <a:gd name="T14" fmla="*/ 216 w 373"/>
                    <a:gd name="T15" fmla="*/ 476 h 745"/>
                    <a:gd name="T16" fmla="*/ 278 w 373"/>
                    <a:gd name="T17" fmla="*/ 377 h 745"/>
                    <a:gd name="T18" fmla="*/ 282 w 373"/>
                    <a:gd name="T19" fmla="*/ 347 h 745"/>
                    <a:gd name="T20" fmla="*/ 260 w 373"/>
                    <a:gd name="T21" fmla="*/ 359 h 745"/>
                    <a:gd name="T22" fmla="*/ 253 w 373"/>
                    <a:gd name="T23" fmla="*/ 290 h 745"/>
                    <a:gd name="T24" fmla="*/ 295 w 373"/>
                    <a:gd name="T25" fmla="*/ 199 h 745"/>
                    <a:gd name="T26" fmla="*/ 362 w 373"/>
                    <a:gd name="T27" fmla="*/ 144 h 745"/>
                    <a:gd name="T28" fmla="*/ 372 w 373"/>
                    <a:gd name="T29" fmla="*/ 139 h 745"/>
                    <a:gd name="T30" fmla="*/ 373 w 373"/>
                    <a:gd name="T31" fmla="*/ 134 h 745"/>
                    <a:gd name="T32" fmla="*/ 363 w 373"/>
                    <a:gd name="T33" fmla="*/ 134 h 745"/>
                    <a:gd name="T34" fmla="*/ 326 w 373"/>
                    <a:gd name="T35" fmla="*/ 143 h 745"/>
                    <a:gd name="T36" fmla="*/ 232 w 373"/>
                    <a:gd name="T37" fmla="*/ 161 h 745"/>
                    <a:gd name="T38" fmla="*/ 208 w 373"/>
                    <a:gd name="T39" fmla="*/ 161 h 745"/>
                    <a:gd name="T40" fmla="*/ 227 w 373"/>
                    <a:gd name="T41" fmla="*/ 93 h 745"/>
                    <a:gd name="T42" fmla="*/ 284 w 373"/>
                    <a:gd name="T43" fmla="*/ 23 h 745"/>
                    <a:gd name="T44" fmla="*/ 311 w 373"/>
                    <a:gd name="T45" fmla="*/ 2 h 745"/>
                    <a:gd name="T46" fmla="*/ 307 w 373"/>
                    <a:gd name="T47" fmla="*/ 0 h 745"/>
                    <a:gd name="T48" fmla="*/ 201 w 373"/>
                    <a:gd name="T49" fmla="*/ 49 h 745"/>
                    <a:gd name="T50" fmla="*/ 130 w 373"/>
                    <a:gd name="T51" fmla="*/ 125 h 745"/>
                    <a:gd name="T52" fmla="*/ 106 w 373"/>
                    <a:gd name="T53" fmla="*/ 203 h 745"/>
                    <a:gd name="T54" fmla="*/ 108 w 373"/>
                    <a:gd name="T55" fmla="*/ 212 h 745"/>
                    <a:gd name="T56" fmla="*/ 118 w 373"/>
                    <a:gd name="T57" fmla="*/ 194 h 745"/>
                    <a:gd name="T58" fmla="*/ 173 w 373"/>
                    <a:gd name="T59" fmla="*/ 122 h 745"/>
                    <a:gd name="T60" fmla="*/ 165 w 373"/>
                    <a:gd name="T61" fmla="*/ 218 h 745"/>
                    <a:gd name="T62" fmla="*/ 168 w 373"/>
                    <a:gd name="T63" fmla="*/ 220 h 745"/>
                    <a:gd name="T64" fmla="*/ 236 w 373"/>
                    <a:gd name="T65" fmla="*/ 199 h 745"/>
                    <a:gd name="T66" fmla="*/ 249 w 373"/>
                    <a:gd name="T67" fmla="*/ 195 h 745"/>
                    <a:gd name="T68" fmla="*/ 197 w 373"/>
                    <a:gd name="T69" fmla="*/ 313 h 745"/>
                    <a:gd name="T70" fmla="*/ 160 w 373"/>
                    <a:gd name="T71" fmla="*/ 422 h 745"/>
                    <a:gd name="T72" fmla="*/ 157 w 373"/>
                    <a:gd name="T73" fmla="*/ 430 h 745"/>
                    <a:gd name="T74" fmla="*/ 178 w 373"/>
                    <a:gd name="T75" fmla="*/ 424 h 745"/>
                    <a:gd name="T76" fmla="*/ 214 w 373"/>
                    <a:gd name="T77" fmla="*/ 411 h 745"/>
                    <a:gd name="T78" fmla="*/ 157 w 373"/>
                    <a:gd name="T79" fmla="*/ 502 h 745"/>
                    <a:gd name="T80" fmla="*/ 62 w 373"/>
                    <a:gd name="T81" fmla="*/ 557 h 745"/>
                    <a:gd name="T82" fmla="*/ 61 w 373"/>
                    <a:gd name="T83" fmla="*/ 551 h 745"/>
                    <a:gd name="T84" fmla="*/ 65 w 373"/>
                    <a:gd name="T85" fmla="*/ 477 h 745"/>
                    <a:gd name="T86" fmla="*/ 99 w 373"/>
                    <a:gd name="T87" fmla="*/ 390 h 745"/>
                    <a:gd name="T88" fmla="*/ 140 w 373"/>
                    <a:gd name="T89" fmla="*/ 342 h 745"/>
                    <a:gd name="T90" fmla="*/ 144 w 373"/>
                    <a:gd name="T91" fmla="*/ 335 h 745"/>
                    <a:gd name="T92" fmla="*/ 116 w 373"/>
                    <a:gd name="T93" fmla="*/ 351 h 745"/>
                    <a:gd name="T94" fmla="*/ 50 w 373"/>
                    <a:gd name="T95" fmla="*/ 414 h 745"/>
                    <a:gd name="T96" fmla="*/ 8 w 373"/>
                    <a:gd name="T97" fmla="*/ 507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3" h="745">
                      <a:moveTo>
                        <a:pt x="2" y="546"/>
                      </a:moveTo>
                      <a:lnTo>
                        <a:pt x="0" y="568"/>
                      </a:lnTo>
                      <a:lnTo>
                        <a:pt x="4" y="591"/>
                      </a:lnTo>
                      <a:lnTo>
                        <a:pt x="10" y="610"/>
                      </a:lnTo>
                      <a:lnTo>
                        <a:pt x="17" y="629"/>
                      </a:lnTo>
                      <a:lnTo>
                        <a:pt x="12" y="654"/>
                      </a:lnTo>
                      <a:lnTo>
                        <a:pt x="10" y="682"/>
                      </a:lnTo>
                      <a:lnTo>
                        <a:pt x="12" y="711"/>
                      </a:lnTo>
                      <a:lnTo>
                        <a:pt x="17" y="740"/>
                      </a:lnTo>
                      <a:lnTo>
                        <a:pt x="19" y="741"/>
                      </a:lnTo>
                      <a:lnTo>
                        <a:pt x="19" y="743"/>
                      </a:lnTo>
                      <a:lnTo>
                        <a:pt x="20" y="744"/>
                      </a:lnTo>
                      <a:lnTo>
                        <a:pt x="21" y="745"/>
                      </a:lnTo>
                      <a:lnTo>
                        <a:pt x="23" y="744"/>
                      </a:lnTo>
                      <a:lnTo>
                        <a:pt x="31" y="723"/>
                      </a:lnTo>
                      <a:lnTo>
                        <a:pt x="40" y="701"/>
                      </a:lnTo>
                      <a:lnTo>
                        <a:pt x="58" y="668"/>
                      </a:lnTo>
                      <a:lnTo>
                        <a:pt x="80" y="639"/>
                      </a:lnTo>
                      <a:lnTo>
                        <a:pt x="106" y="613"/>
                      </a:lnTo>
                      <a:lnTo>
                        <a:pt x="137" y="593"/>
                      </a:lnTo>
                      <a:lnTo>
                        <a:pt x="157" y="566"/>
                      </a:lnTo>
                      <a:lnTo>
                        <a:pt x="176" y="538"/>
                      </a:lnTo>
                      <a:lnTo>
                        <a:pt x="194" y="511"/>
                      </a:lnTo>
                      <a:lnTo>
                        <a:pt x="216" y="476"/>
                      </a:lnTo>
                      <a:lnTo>
                        <a:pt x="240" y="441"/>
                      </a:lnTo>
                      <a:lnTo>
                        <a:pt x="262" y="407"/>
                      </a:lnTo>
                      <a:lnTo>
                        <a:pt x="278" y="377"/>
                      </a:lnTo>
                      <a:lnTo>
                        <a:pt x="292" y="347"/>
                      </a:lnTo>
                      <a:lnTo>
                        <a:pt x="287" y="346"/>
                      </a:lnTo>
                      <a:lnTo>
                        <a:pt x="282" y="347"/>
                      </a:lnTo>
                      <a:lnTo>
                        <a:pt x="277" y="350"/>
                      </a:lnTo>
                      <a:lnTo>
                        <a:pt x="273" y="351"/>
                      </a:lnTo>
                      <a:lnTo>
                        <a:pt x="260" y="359"/>
                      </a:lnTo>
                      <a:lnTo>
                        <a:pt x="246" y="368"/>
                      </a:lnTo>
                      <a:lnTo>
                        <a:pt x="246" y="326"/>
                      </a:lnTo>
                      <a:lnTo>
                        <a:pt x="253" y="290"/>
                      </a:lnTo>
                      <a:lnTo>
                        <a:pt x="263" y="256"/>
                      </a:lnTo>
                      <a:lnTo>
                        <a:pt x="277" y="225"/>
                      </a:lnTo>
                      <a:lnTo>
                        <a:pt x="295" y="199"/>
                      </a:lnTo>
                      <a:lnTo>
                        <a:pt x="316" y="176"/>
                      </a:lnTo>
                      <a:lnTo>
                        <a:pt x="338" y="159"/>
                      </a:lnTo>
                      <a:lnTo>
                        <a:pt x="362" y="144"/>
                      </a:lnTo>
                      <a:lnTo>
                        <a:pt x="366" y="143"/>
                      </a:lnTo>
                      <a:lnTo>
                        <a:pt x="369" y="140"/>
                      </a:lnTo>
                      <a:lnTo>
                        <a:pt x="372" y="139"/>
                      </a:lnTo>
                      <a:lnTo>
                        <a:pt x="373" y="138"/>
                      </a:lnTo>
                      <a:lnTo>
                        <a:pt x="373" y="136"/>
                      </a:lnTo>
                      <a:lnTo>
                        <a:pt x="373" y="134"/>
                      </a:lnTo>
                      <a:lnTo>
                        <a:pt x="371" y="134"/>
                      </a:lnTo>
                      <a:lnTo>
                        <a:pt x="367" y="133"/>
                      </a:lnTo>
                      <a:lnTo>
                        <a:pt x="363" y="134"/>
                      </a:lnTo>
                      <a:lnTo>
                        <a:pt x="359" y="134"/>
                      </a:lnTo>
                      <a:lnTo>
                        <a:pt x="356" y="135"/>
                      </a:lnTo>
                      <a:lnTo>
                        <a:pt x="326" y="143"/>
                      </a:lnTo>
                      <a:lnTo>
                        <a:pt x="296" y="151"/>
                      </a:lnTo>
                      <a:lnTo>
                        <a:pt x="265" y="157"/>
                      </a:lnTo>
                      <a:lnTo>
                        <a:pt x="232" y="161"/>
                      </a:lnTo>
                      <a:lnTo>
                        <a:pt x="211" y="163"/>
                      </a:lnTo>
                      <a:lnTo>
                        <a:pt x="210" y="163"/>
                      </a:lnTo>
                      <a:lnTo>
                        <a:pt x="208" y="161"/>
                      </a:lnTo>
                      <a:lnTo>
                        <a:pt x="208" y="159"/>
                      </a:lnTo>
                      <a:lnTo>
                        <a:pt x="215" y="125"/>
                      </a:lnTo>
                      <a:lnTo>
                        <a:pt x="227" y="93"/>
                      </a:lnTo>
                      <a:lnTo>
                        <a:pt x="243" y="67"/>
                      </a:lnTo>
                      <a:lnTo>
                        <a:pt x="262" y="44"/>
                      </a:lnTo>
                      <a:lnTo>
                        <a:pt x="284" y="23"/>
                      </a:lnTo>
                      <a:lnTo>
                        <a:pt x="309" y="4"/>
                      </a:lnTo>
                      <a:lnTo>
                        <a:pt x="311" y="3"/>
                      </a:lnTo>
                      <a:lnTo>
                        <a:pt x="311" y="2"/>
                      </a:lnTo>
                      <a:lnTo>
                        <a:pt x="309" y="0"/>
                      </a:lnTo>
                      <a:lnTo>
                        <a:pt x="308" y="0"/>
                      </a:lnTo>
                      <a:lnTo>
                        <a:pt x="307" y="0"/>
                      </a:lnTo>
                      <a:lnTo>
                        <a:pt x="269" y="15"/>
                      </a:lnTo>
                      <a:lnTo>
                        <a:pt x="233" y="30"/>
                      </a:lnTo>
                      <a:lnTo>
                        <a:pt x="201" y="49"/>
                      </a:lnTo>
                      <a:lnTo>
                        <a:pt x="172" y="72"/>
                      </a:lnTo>
                      <a:lnTo>
                        <a:pt x="148" y="97"/>
                      </a:lnTo>
                      <a:lnTo>
                        <a:pt x="130" y="125"/>
                      </a:lnTo>
                      <a:lnTo>
                        <a:pt x="117" y="157"/>
                      </a:lnTo>
                      <a:lnTo>
                        <a:pt x="108" y="194"/>
                      </a:lnTo>
                      <a:lnTo>
                        <a:pt x="106" y="203"/>
                      </a:lnTo>
                      <a:lnTo>
                        <a:pt x="105" y="211"/>
                      </a:lnTo>
                      <a:lnTo>
                        <a:pt x="106" y="212"/>
                      </a:lnTo>
                      <a:lnTo>
                        <a:pt x="108" y="212"/>
                      </a:lnTo>
                      <a:lnTo>
                        <a:pt x="109" y="212"/>
                      </a:lnTo>
                      <a:lnTo>
                        <a:pt x="109" y="212"/>
                      </a:lnTo>
                      <a:lnTo>
                        <a:pt x="118" y="194"/>
                      </a:lnTo>
                      <a:lnTo>
                        <a:pt x="129" y="177"/>
                      </a:lnTo>
                      <a:lnTo>
                        <a:pt x="140" y="160"/>
                      </a:lnTo>
                      <a:lnTo>
                        <a:pt x="173" y="122"/>
                      </a:lnTo>
                      <a:lnTo>
                        <a:pt x="168" y="152"/>
                      </a:lnTo>
                      <a:lnTo>
                        <a:pt x="164" y="185"/>
                      </a:lnTo>
                      <a:lnTo>
                        <a:pt x="165" y="218"/>
                      </a:lnTo>
                      <a:lnTo>
                        <a:pt x="165" y="219"/>
                      </a:lnTo>
                      <a:lnTo>
                        <a:pt x="167" y="220"/>
                      </a:lnTo>
                      <a:lnTo>
                        <a:pt x="168" y="220"/>
                      </a:lnTo>
                      <a:lnTo>
                        <a:pt x="189" y="211"/>
                      </a:lnTo>
                      <a:lnTo>
                        <a:pt x="211" y="206"/>
                      </a:lnTo>
                      <a:lnTo>
                        <a:pt x="236" y="199"/>
                      </a:lnTo>
                      <a:lnTo>
                        <a:pt x="240" y="198"/>
                      </a:lnTo>
                      <a:lnTo>
                        <a:pt x="244" y="197"/>
                      </a:lnTo>
                      <a:lnTo>
                        <a:pt x="249" y="195"/>
                      </a:lnTo>
                      <a:lnTo>
                        <a:pt x="229" y="233"/>
                      </a:lnTo>
                      <a:lnTo>
                        <a:pt x="212" y="273"/>
                      </a:lnTo>
                      <a:lnTo>
                        <a:pt x="197" y="313"/>
                      </a:lnTo>
                      <a:lnTo>
                        <a:pt x="165" y="410"/>
                      </a:lnTo>
                      <a:lnTo>
                        <a:pt x="163" y="415"/>
                      </a:lnTo>
                      <a:lnTo>
                        <a:pt x="160" y="422"/>
                      </a:lnTo>
                      <a:lnTo>
                        <a:pt x="157" y="427"/>
                      </a:lnTo>
                      <a:lnTo>
                        <a:pt x="156" y="428"/>
                      </a:lnTo>
                      <a:lnTo>
                        <a:pt x="157" y="430"/>
                      </a:lnTo>
                      <a:lnTo>
                        <a:pt x="157" y="431"/>
                      </a:lnTo>
                      <a:lnTo>
                        <a:pt x="160" y="431"/>
                      </a:lnTo>
                      <a:lnTo>
                        <a:pt x="178" y="424"/>
                      </a:lnTo>
                      <a:lnTo>
                        <a:pt x="197" y="419"/>
                      </a:lnTo>
                      <a:lnTo>
                        <a:pt x="206" y="415"/>
                      </a:lnTo>
                      <a:lnTo>
                        <a:pt x="214" y="411"/>
                      </a:lnTo>
                      <a:lnTo>
                        <a:pt x="199" y="444"/>
                      </a:lnTo>
                      <a:lnTo>
                        <a:pt x="180" y="474"/>
                      </a:lnTo>
                      <a:lnTo>
                        <a:pt x="157" y="502"/>
                      </a:lnTo>
                      <a:lnTo>
                        <a:pt x="76" y="549"/>
                      </a:lnTo>
                      <a:lnTo>
                        <a:pt x="70" y="553"/>
                      </a:lnTo>
                      <a:lnTo>
                        <a:pt x="62" y="557"/>
                      </a:lnTo>
                      <a:lnTo>
                        <a:pt x="61" y="555"/>
                      </a:lnTo>
                      <a:lnTo>
                        <a:pt x="61" y="554"/>
                      </a:lnTo>
                      <a:lnTo>
                        <a:pt x="61" y="551"/>
                      </a:lnTo>
                      <a:lnTo>
                        <a:pt x="59" y="550"/>
                      </a:lnTo>
                      <a:lnTo>
                        <a:pt x="59" y="511"/>
                      </a:lnTo>
                      <a:lnTo>
                        <a:pt x="65" y="477"/>
                      </a:lnTo>
                      <a:lnTo>
                        <a:pt x="72" y="445"/>
                      </a:lnTo>
                      <a:lnTo>
                        <a:pt x="84" y="417"/>
                      </a:lnTo>
                      <a:lnTo>
                        <a:pt x="99" y="390"/>
                      </a:lnTo>
                      <a:lnTo>
                        <a:pt x="117" y="368"/>
                      </a:lnTo>
                      <a:lnTo>
                        <a:pt x="137" y="347"/>
                      </a:lnTo>
                      <a:lnTo>
                        <a:pt x="140" y="342"/>
                      </a:lnTo>
                      <a:lnTo>
                        <a:pt x="144" y="338"/>
                      </a:lnTo>
                      <a:lnTo>
                        <a:pt x="146" y="337"/>
                      </a:lnTo>
                      <a:lnTo>
                        <a:pt x="144" y="335"/>
                      </a:lnTo>
                      <a:lnTo>
                        <a:pt x="143" y="334"/>
                      </a:lnTo>
                      <a:lnTo>
                        <a:pt x="142" y="334"/>
                      </a:lnTo>
                      <a:lnTo>
                        <a:pt x="116" y="351"/>
                      </a:lnTo>
                      <a:lnTo>
                        <a:pt x="92" y="369"/>
                      </a:lnTo>
                      <a:lnTo>
                        <a:pt x="70" y="390"/>
                      </a:lnTo>
                      <a:lnTo>
                        <a:pt x="50" y="414"/>
                      </a:lnTo>
                      <a:lnTo>
                        <a:pt x="34" y="440"/>
                      </a:lnTo>
                      <a:lnTo>
                        <a:pt x="20" y="472"/>
                      </a:lnTo>
                      <a:lnTo>
                        <a:pt x="8" y="507"/>
                      </a:lnTo>
                      <a:lnTo>
                        <a:pt x="2" y="546"/>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124"/>
                <p:cNvSpPr>
                  <a:spLocks/>
                </p:cNvSpPr>
                <p:nvPr/>
              </p:nvSpPr>
              <p:spPr bwMode="auto">
                <a:xfrm>
                  <a:off x="3490913" y="58738"/>
                  <a:ext cx="1320800" cy="457200"/>
                </a:xfrm>
                <a:custGeom>
                  <a:avLst/>
                  <a:gdLst>
                    <a:gd name="T0" fmla="*/ 1 w 832"/>
                    <a:gd name="T1" fmla="*/ 286 h 288"/>
                    <a:gd name="T2" fmla="*/ 4 w 832"/>
                    <a:gd name="T3" fmla="*/ 286 h 288"/>
                    <a:gd name="T4" fmla="*/ 69 w 832"/>
                    <a:gd name="T5" fmla="*/ 222 h 288"/>
                    <a:gd name="T6" fmla="*/ 158 w 832"/>
                    <a:gd name="T7" fmla="*/ 162 h 288"/>
                    <a:gd name="T8" fmla="*/ 281 w 832"/>
                    <a:gd name="T9" fmla="*/ 132 h 288"/>
                    <a:gd name="T10" fmla="*/ 281 w 832"/>
                    <a:gd name="T11" fmla="*/ 127 h 288"/>
                    <a:gd name="T12" fmla="*/ 283 w 832"/>
                    <a:gd name="T13" fmla="*/ 82 h 288"/>
                    <a:gd name="T14" fmla="*/ 369 w 832"/>
                    <a:gd name="T15" fmla="*/ 51 h 288"/>
                    <a:gd name="T16" fmla="*/ 445 w 832"/>
                    <a:gd name="T17" fmla="*/ 65 h 288"/>
                    <a:gd name="T18" fmla="*/ 505 w 832"/>
                    <a:gd name="T19" fmla="*/ 102 h 288"/>
                    <a:gd name="T20" fmla="*/ 571 w 832"/>
                    <a:gd name="T21" fmla="*/ 167 h 288"/>
                    <a:gd name="T22" fmla="*/ 632 w 832"/>
                    <a:gd name="T23" fmla="*/ 205 h 288"/>
                    <a:gd name="T24" fmla="*/ 551 w 832"/>
                    <a:gd name="T25" fmla="*/ 229 h 288"/>
                    <a:gd name="T26" fmla="*/ 512 w 832"/>
                    <a:gd name="T27" fmla="*/ 259 h 288"/>
                    <a:gd name="T28" fmla="*/ 512 w 832"/>
                    <a:gd name="T29" fmla="*/ 263 h 288"/>
                    <a:gd name="T30" fmla="*/ 577 w 832"/>
                    <a:gd name="T31" fmla="*/ 267 h 288"/>
                    <a:gd name="T32" fmla="*/ 653 w 832"/>
                    <a:gd name="T33" fmla="*/ 250 h 288"/>
                    <a:gd name="T34" fmla="*/ 716 w 832"/>
                    <a:gd name="T35" fmla="*/ 216 h 288"/>
                    <a:gd name="T36" fmla="*/ 801 w 832"/>
                    <a:gd name="T37" fmla="*/ 201 h 288"/>
                    <a:gd name="T38" fmla="*/ 831 w 832"/>
                    <a:gd name="T39" fmla="*/ 205 h 288"/>
                    <a:gd name="T40" fmla="*/ 831 w 832"/>
                    <a:gd name="T41" fmla="*/ 200 h 288"/>
                    <a:gd name="T42" fmla="*/ 822 w 832"/>
                    <a:gd name="T43" fmla="*/ 196 h 288"/>
                    <a:gd name="T44" fmla="*/ 760 w 832"/>
                    <a:gd name="T45" fmla="*/ 157 h 288"/>
                    <a:gd name="T46" fmla="*/ 631 w 832"/>
                    <a:gd name="T47" fmla="*/ 114 h 288"/>
                    <a:gd name="T48" fmla="*/ 629 w 832"/>
                    <a:gd name="T49" fmla="*/ 117 h 288"/>
                    <a:gd name="T50" fmla="*/ 669 w 832"/>
                    <a:gd name="T51" fmla="*/ 161 h 288"/>
                    <a:gd name="T52" fmla="*/ 646 w 832"/>
                    <a:gd name="T53" fmla="*/ 158 h 288"/>
                    <a:gd name="T54" fmla="*/ 572 w 832"/>
                    <a:gd name="T55" fmla="*/ 112 h 288"/>
                    <a:gd name="T56" fmla="*/ 543 w 832"/>
                    <a:gd name="T57" fmla="*/ 85 h 288"/>
                    <a:gd name="T58" fmla="*/ 539 w 832"/>
                    <a:gd name="T59" fmla="*/ 80 h 288"/>
                    <a:gd name="T60" fmla="*/ 531 w 832"/>
                    <a:gd name="T61" fmla="*/ 73 h 288"/>
                    <a:gd name="T62" fmla="*/ 521 w 832"/>
                    <a:gd name="T63" fmla="*/ 65 h 288"/>
                    <a:gd name="T64" fmla="*/ 514 w 832"/>
                    <a:gd name="T65" fmla="*/ 60 h 288"/>
                    <a:gd name="T66" fmla="*/ 509 w 832"/>
                    <a:gd name="T67" fmla="*/ 53 h 288"/>
                    <a:gd name="T68" fmla="*/ 504 w 832"/>
                    <a:gd name="T69" fmla="*/ 52 h 288"/>
                    <a:gd name="T70" fmla="*/ 503 w 832"/>
                    <a:gd name="T71" fmla="*/ 51 h 288"/>
                    <a:gd name="T72" fmla="*/ 500 w 832"/>
                    <a:gd name="T73" fmla="*/ 48 h 288"/>
                    <a:gd name="T74" fmla="*/ 471 w 832"/>
                    <a:gd name="T75" fmla="*/ 27 h 288"/>
                    <a:gd name="T76" fmla="*/ 466 w 832"/>
                    <a:gd name="T77" fmla="*/ 27 h 288"/>
                    <a:gd name="T78" fmla="*/ 465 w 832"/>
                    <a:gd name="T79" fmla="*/ 25 h 288"/>
                    <a:gd name="T80" fmla="*/ 394 w 832"/>
                    <a:gd name="T81" fmla="*/ 4 h 288"/>
                    <a:gd name="T82" fmla="*/ 271 w 832"/>
                    <a:gd name="T83" fmla="*/ 8 h 288"/>
                    <a:gd name="T84" fmla="*/ 177 w 832"/>
                    <a:gd name="T85" fmla="*/ 40 h 288"/>
                    <a:gd name="T86" fmla="*/ 118 w 832"/>
                    <a:gd name="T87" fmla="*/ 72 h 288"/>
                    <a:gd name="T88" fmla="*/ 109 w 832"/>
                    <a:gd name="T89" fmla="*/ 78 h 288"/>
                    <a:gd name="T90" fmla="*/ 110 w 832"/>
                    <a:gd name="T91" fmla="*/ 82 h 288"/>
                    <a:gd name="T92" fmla="*/ 203 w 832"/>
                    <a:gd name="T93" fmla="*/ 90 h 288"/>
                    <a:gd name="T94" fmla="*/ 202 w 832"/>
                    <a:gd name="T95" fmla="*/ 91 h 288"/>
                    <a:gd name="T96" fmla="*/ 128 w 832"/>
                    <a:gd name="T97" fmla="*/ 127 h 288"/>
                    <a:gd name="T98" fmla="*/ 45 w 832"/>
                    <a:gd name="T99" fmla="*/ 205 h 288"/>
                    <a:gd name="T100" fmla="*/ 4 w 832"/>
                    <a:gd name="T101" fmla="*/ 276 h 288"/>
                    <a:gd name="T102" fmla="*/ 0 w 832"/>
                    <a:gd name="T103" fmla="*/ 28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32" h="288">
                      <a:moveTo>
                        <a:pt x="0" y="284"/>
                      </a:moveTo>
                      <a:lnTo>
                        <a:pt x="0" y="285"/>
                      </a:lnTo>
                      <a:lnTo>
                        <a:pt x="1" y="286"/>
                      </a:lnTo>
                      <a:lnTo>
                        <a:pt x="3" y="288"/>
                      </a:lnTo>
                      <a:lnTo>
                        <a:pt x="4" y="288"/>
                      </a:lnTo>
                      <a:lnTo>
                        <a:pt x="4" y="286"/>
                      </a:lnTo>
                      <a:lnTo>
                        <a:pt x="24" y="264"/>
                      </a:lnTo>
                      <a:lnTo>
                        <a:pt x="45" y="242"/>
                      </a:lnTo>
                      <a:lnTo>
                        <a:pt x="69" y="222"/>
                      </a:lnTo>
                      <a:lnTo>
                        <a:pt x="96" y="199"/>
                      </a:lnTo>
                      <a:lnTo>
                        <a:pt x="126" y="179"/>
                      </a:lnTo>
                      <a:lnTo>
                        <a:pt x="158" y="162"/>
                      </a:lnTo>
                      <a:lnTo>
                        <a:pt x="195" y="149"/>
                      </a:lnTo>
                      <a:lnTo>
                        <a:pt x="237" y="138"/>
                      </a:lnTo>
                      <a:lnTo>
                        <a:pt x="281" y="132"/>
                      </a:lnTo>
                      <a:lnTo>
                        <a:pt x="281" y="129"/>
                      </a:lnTo>
                      <a:lnTo>
                        <a:pt x="281" y="128"/>
                      </a:lnTo>
                      <a:lnTo>
                        <a:pt x="281" y="127"/>
                      </a:lnTo>
                      <a:lnTo>
                        <a:pt x="268" y="114"/>
                      </a:lnTo>
                      <a:lnTo>
                        <a:pt x="257" y="99"/>
                      </a:lnTo>
                      <a:lnTo>
                        <a:pt x="283" y="82"/>
                      </a:lnTo>
                      <a:lnTo>
                        <a:pt x="311" y="69"/>
                      </a:lnTo>
                      <a:lnTo>
                        <a:pt x="342" y="57"/>
                      </a:lnTo>
                      <a:lnTo>
                        <a:pt x="369" y="51"/>
                      </a:lnTo>
                      <a:lnTo>
                        <a:pt x="397" y="51"/>
                      </a:lnTo>
                      <a:lnTo>
                        <a:pt x="421" y="56"/>
                      </a:lnTo>
                      <a:lnTo>
                        <a:pt x="445" y="65"/>
                      </a:lnTo>
                      <a:lnTo>
                        <a:pt x="466" y="76"/>
                      </a:lnTo>
                      <a:lnTo>
                        <a:pt x="486" y="89"/>
                      </a:lnTo>
                      <a:lnTo>
                        <a:pt x="505" y="102"/>
                      </a:lnTo>
                      <a:lnTo>
                        <a:pt x="529" y="123"/>
                      </a:lnTo>
                      <a:lnTo>
                        <a:pt x="550" y="145"/>
                      </a:lnTo>
                      <a:lnTo>
                        <a:pt x="571" y="167"/>
                      </a:lnTo>
                      <a:lnTo>
                        <a:pt x="589" y="182"/>
                      </a:lnTo>
                      <a:lnTo>
                        <a:pt x="610" y="195"/>
                      </a:lnTo>
                      <a:lnTo>
                        <a:pt x="632" y="205"/>
                      </a:lnTo>
                      <a:lnTo>
                        <a:pt x="602" y="210"/>
                      </a:lnTo>
                      <a:lnTo>
                        <a:pt x="575" y="218"/>
                      </a:lnTo>
                      <a:lnTo>
                        <a:pt x="551" y="229"/>
                      </a:lnTo>
                      <a:lnTo>
                        <a:pt x="530" y="242"/>
                      </a:lnTo>
                      <a:lnTo>
                        <a:pt x="512" y="258"/>
                      </a:lnTo>
                      <a:lnTo>
                        <a:pt x="512" y="259"/>
                      </a:lnTo>
                      <a:lnTo>
                        <a:pt x="510" y="260"/>
                      </a:lnTo>
                      <a:lnTo>
                        <a:pt x="510" y="261"/>
                      </a:lnTo>
                      <a:lnTo>
                        <a:pt x="512" y="263"/>
                      </a:lnTo>
                      <a:lnTo>
                        <a:pt x="514" y="263"/>
                      </a:lnTo>
                      <a:lnTo>
                        <a:pt x="547" y="263"/>
                      </a:lnTo>
                      <a:lnTo>
                        <a:pt x="577" y="267"/>
                      </a:lnTo>
                      <a:lnTo>
                        <a:pt x="605" y="264"/>
                      </a:lnTo>
                      <a:lnTo>
                        <a:pt x="631" y="259"/>
                      </a:lnTo>
                      <a:lnTo>
                        <a:pt x="653" y="250"/>
                      </a:lnTo>
                      <a:lnTo>
                        <a:pt x="674" y="238"/>
                      </a:lnTo>
                      <a:lnTo>
                        <a:pt x="695" y="227"/>
                      </a:lnTo>
                      <a:lnTo>
                        <a:pt x="716" y="216"/>
                      </a:lnTo>
                      <a:lnTo>
                        <a:pt x="742" y="206"/>
                      </a:lnTo>
                      <a:lnTo>
                        <a:pt x="771" y="201"/>
                      </a:lnTo>
                      <a:lnTo>
                        <a:pt x="801" y="201"/>
                      </a:lnTo>
                      <a:lnTo>
                        <a:pt x="830" y="206"/>
                      </a:lnTo>
                      <a:lnTo>
                        <a:pt x="830" y="206"/>
                      </a:lnTo>
                      <a:lnTo>
                        <a:pt x="831" y="205"/>
                      </a:lnTo>
                      <a:lnTo>
                        <a:pt x="832" y="204"/>
                      </a:lnTo>
                      <a:lnTo>
                        <a:pt x="832" y="201"/>
                      </a:lnTo>
                      <a:lnTo>
                        <a:pt x="831" y="200"/>
                      </a:lnTo>
                      <a:lnTo>
                        <a:pt x="828" y="197"/>
                      </a:lnTo>
                      <a:lnTo>
                        <a:pt x="826" y="197"/>
                      </a:lnTo>
                      <a:lnTo>
                        <a:pt x="822" y="196"/>
                      </a:lnTo>
                      <a:lnTo>
                        <a:pt x="818" y="196"/>
                      </a:lnTo>
                      <a:lnTo>
                        <a:pt x="789" y="176"/>
                      </a:lnTo>
                      <a:lnTo>
                        <a:pt x="760" y="157"/>
                      </a:lnTo>
                      <a:lnTo>
                        <a:pt x="721" y="138"/>
                      </a:lnTo>
                      <a:lnTo>
                        <a:pt x="678" y="124"/>
                      </a:lnTo>
                      <a:lnTo>
                        <a:pt x="631" y="114"/>
                      </a:lnTo>
                      <a:lnTo>
                        <a:pt x="631" y="115"/>
                      </a:lnTo>
                      <a:lnTo>
                        <a:pt x="629" y="116"/>
                      </a:lnTo>
                      <a:lnTo>
                        <a:pt x="629" y="117"/>
                      </a:lnTo>
                      <a:lnTo>
                        <a:pt x="631" y="119"/>
                      </a:lnTo>
                      <a:lnTo>
                        <a:pt x="648" y="141"/>
                      </a:lnTo>
                      <a:lnTo>
                        <a:pt x="669" y="161"/>
                      </a:lnTo>
                      <a:lnTo>
                        <a:pt x="660" y="162"/>
                      </a:lnTo>
                      <a:lnTo>
                        <a:pt x="653" y="161"/>
                      </a:lnTo>
                      <a:lnTo>
                        <a:pt x="646" y="158"/>
                      </a:lnTo>
                      <a:lnTo>
                        <a:pt x="618" y="146"/>
                      </a:lnTo>
                      <a:lnTo>
                        <a:pt x="594" y="131"/>
                      </a:lnTo>
                      <a:lnTo>
                        <a:pt x="572" y="112"/>
                      </a:lnTo>
                      <a:lnTo>
                        <a:pt x="551" y="91"/>
                      </a:lnTo>
                      <a:lnTo>
                        <a:pt x="547" y="89"/>
                      </a:lnTo>
                      <a:lnTo>
                        <a:pt x="543" y="85"/>
                      </a:lnTo>
                      <a:lnTo>
                        <a:pt x="539" y="82"/>
                      </a:lnTo>
                      <a:lnTo>
                        <a:pt x="539" y="81"/>
                      </a:lnTo>
                      <a:lnTo>
                        <a:pt x="539" y="80"/>
                      </a:lnTo>
                      <a:lnTo>
                        <a:pt x="537" y="80"/>
                      </a:lnTo>
                      <a:lnTo>
                        <a:pt x="534" y="76"/>
                      </a:lnTo>
                      <a:lnTo>
                        <a:pt x="531" y="73"/>
                      </a:lnTo>
                      <a:lnTo>
                        <a:pt x="527" y="69"/>
                      </a:lnTo>
                      <a:lnTo>
                        <a:pt x="523" y="66"/>
                      </a:lnTo>
                      <a:lnTo>
                        <a:pt x="521" y="65"/>
                      </a:lnTo>
                      <a:lnTo>
                        <a:pt x="518" y="64"/>
                      </a:lnTo>
                      <a:lnTo>
                        <a:pt x="516" y="62"/>
                      </a:lnTo>
                      <a:lnTo>
                        <a:pt x="514" y="60"/>
                      </a:lnTo>
                      <a:lnTo>
                        <a:pt x="513" y="57"/>
                      </a:lnTo>
                      <a:lnTo>
                        <a:pt x="512" y="56"/>
                      </a:lnTo>
                      <a:lnTo>
                        <a:pt x="509" y="53"/>
                      </a:lnTo>
                      <a:lnTo>
                        <a:pt x="506" y="53"/>
                      </a:lnTo>
                      <a:lnTo>
                        <a:pt x="505" y="53"/>
                      </a:lnTo>
                      <a:lnTo>
                        <a:pt x="504" y="52"/>
                      </a:lnTo>
                      <a:lnTo>
                        <a:pt x="504" y="51"/>
                      </a:lnTo>
                      <a:lnTo>
                        <a:pt x="504" y="49"/>
                      </a:lnTo>
                      <a:lnTo>
                        <a:pt x="503" y="51"/>
                      </a:lnTo>
                      <a:lnTo>
                        <a:pt x="501" y="49"/>
                      </a:lnTo>
                      <a:lnTo>
                        <a:pt x="501" y="49"/>
                      </a:lnTo>
                      <a:lnTo>
                        <a:pt x="500" y="48"/>
                      </a:lnTo>
                      <a:lnTo>
                        <a:pt x="500" y="47"/>
                      </a:lnTo>
                      <a:lnTo>
                        <a:pt x="484" y="38"/>
                      </a:lnTo>
                      <a:lnTo>
                        <a:pt x="471" y="27"/>
                      </a:lnTo>
                      <a:lnTo>
                        <a:pt x="470" y="27"/>
                      </a:lnTo>
                      <a:lnTo>
                        <a:pt x="467" y="27"/>
                      </a:lnTo>
                      <a:lnTo>
                        <a:pt x="466" y="27"/>
                      </a:lnTo>
                      <a:lnTo>
                        <a:pt x="466" y="26"/>
                      </a:lnTo>
                      <a:lnTo>
                        <a:pt x="466" y="25"/>
                      </a:lnTo>
                      <a:lnTo>
                        <a:pt x="465" y="25"/>
                      </a:lnTo>
                      <a:lnTo>
                        <a:pt x="465" y="25"/>
                      </a:lnTo>
                      <a:lnTo>
                        <a:pt x="431" y="11"/>
                      </a:lnTo>
                      <a:lnTo>
                        <a:pt x="394" y="4"/>
                      </a:lnTo>
                      <a:lnTo>
                        <a:pt x="353" y="0"/>
                      </a:lnTo>
                      <a:lnTo>
                        <a:pt x="308" y="2"/>
                      </a:lnTo>
                      <a:lnTo>
                        <a:pt x="271" y="8"/>
                      </a:lnTo>
                      <a:lnTo>
                        <a:pt x="237" y="15"/>
                      </a:lnTo>
                      <a:lnTo>
                        <a:pt x="206" y="27"/>
                      </a:lnTo>
                      <a:lnTo>
                        <a:pt x="177" y="40"/>
                      </a:lnTo>
                      <a:lnTo>
                        <a:pt x="149" y="55"/>
                      </a:lnTo>
                      <a:lnTo>
                        <a:pt x="123" y="69"/>
                      </a:lnTo>
                      <a:lnTo>
                        <a:pt x="118" y="72"/>
                      </a:lnTo>
                      <a:lnTo>
                        <a:pt x="113" y="74"/>
                      </a:lnTo>
                      <a:lnTo>
                        <a:pt x="110" y="76"/>
                      </a:lnTo>
                      <a:lnTo>
                        <a:pt x="109" y="78"/>
                      </a:lnTo>
                      <a:lnTo>
                        <a:pt x="107" y="80"/>
                      </a:lnTo>
                      <a:lnTo>
                        <a:pt x="109" y="81"/>
                      </a:lnTo>
                      <a:lnTo>
                        <a:pt x="110" y="82"/>
                      </a:lnTo>
                      <a:lnTo>
                        <a:pt x="143" y="80"/>
                      </a:lnTo>
                      <a:lnTo>
                        <a:pt x="174" y="83"/>
                      </a:lnTo>
                      <a:lnTo>
                        <a:pt x="203" y="90"/>
                      </a:lnTo>
                      <a:lnTo>
                        <a:pt x="203" y="91"/>
                      </a:lnTo>
                      <a:lnTo>
                        <a:pt x="203" y="91"/>
                      </a:lnTo>
                      <a:lnTo>
                        <a:pt x="202" y="91"/>
                      </a:lnTo>
                      <a:lnTo>
                        <a:pt x="202" y="91"/>
                      </a:lnTo>
                      <a:lnTo>
                        <a:pt x="162" y="107"/>
                      </a:lnTo>
                      <a:lnTo>
                        <a:pt x="128" y="127"/>
                      </a:lnTo>
                      <a:lnTo>
                        <a:pt x="97" y="150"/>
                      </a:lnTo>
                      <a:lnTo>
                        <a:pt x="71" y="176"/>
                      </a:lnTo>
                      <a:lnTo>
                        <a:pt x="45" y="205"/>
                      </a:lnTo>
                      <a:lnTo>
                        <a:pt x="22" y="238"/>
                      </a:lnTo>
                      <a:lnTo>
                        <a:pt x="5" y="275"/>
                      </a:lnTo>
                      <a:lnTo>
                        <a:pt x="4" y="276"/>
                      </a:lnTo>
                      <a:lnTo>
                        <a:pt x="3" y="278"/>
                      </a:lnTo>
                      <a:lnTo>
                        <a:pt x="1" y="281"/>
                      </a:lnTo>
                      <a:lnTo>
                        <a:pt x="0" y="284"/>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125"/>
                <p:cNvSpPr>
                  <a:spLocks/>
                </p:cNvSpPr>
                <p:nvPr/>
              </p:nvSpPr>
              <p:spPr bwMode="auto">
                <a:xfrm>
                  <a:off x="3181351" y="1681163"/>
                  <a:ext cx="482600" cy="808038"/>
                </a:xfrm>
                <a:custGeom>
                  <a:avLst/>
                  <a:gdLst>
                    <a:gd name="T0" fmla="*/ 1 w 304"/>
                    <a:gd name="T1" fmla="*/ 220 h 509"/>
                    <a:gd name="T2" fmla="*/ 17 w 304"/>
                    <a:gd name="T3" fmla="*/ 264 h 509"/>
                    <a:gd name="T4" fmla="*/ 41 w 304"/>
                    <a:gd name="T5" fmla="*/ 299 h 509"/>
                    <a:gd name="T6" fmla="*/ 76 w 304"/>
                    <a:gd name="T7" fmla="*/ 351 h 509"/>
                    <a:gd name="T8" fmla="*/ 102 w 304"/>
                    <a:gd name="T9" fmla="*/ 414 h 509"/>
                    <a:gd name="T10" fmla="*/ 122 w 304"/>
                    <a:gd name="T11" fmla="*/ 480 h 509"/>
                    <a:gd name="T12" fmla="*/ 135 w 304"/>
                    <a:gd name="T13" fmla="*/ 509 h 509"/>
                    <a:gd name="T14" fmla="*/ 139 w 304"/>
                    <a:gd name="T15" fmla="*/ 509 h 509"/>
                    <a:gd name="T16" fmla="*/ 139 w 304"/>
                    <a:gd name="T17" fmla="*/ 508 h 509"/>
                    <a:gd name="T18" fmla="*/ 131 w 304"/>
                    <a:gd name="T19" fmla="*/ 457 h 509"/>
                    <a:gd name="T20" fmla="*/ 137 w 304"/>
                    <a:gd name="T21" fmla="*/ 406 h 509"/>
                    <a:gd name="T22" fmla="*/ 153 w 304"/>
                    <a:gd name="T23" fmla="*/ 365 h 509"/>
                    <a:gd name="T24" fmla="*/ 177 w 304"/>
                    <a:gd name="T25" fmla="*/ 330 h 509"/>
                    <a:gd name="T26" fmla="*/ 208 w 304"/>
                    <a:gd name="T27" fmla="*/ 304 h 509"/>
                    <a:gd name="T28" fmla="*/ 237 w 304"/>
                    <a:gd name="T29" fmla="*/ 291 h 509"/>
                    <a:gd name="T30" fmla="*/ 240 w 304"/>
                    <a:gd name="T31" fmla="*/ 333 h 509"/>
                    <a:gd name="T32" fmla="*/ 251 w 304"/>
                    <a:gd name="T33" fmla="*/ 365 h 509"/>
                    <a:gd name="T34" fmla="*/ 300 w 304"/>
                    <a:gd name="T35" fmla="*/ 416 h 509"/>
                    <a:gd name="T36" fmla="*/ 302 w 304"/>
                    <a:gd name="T37" fmla="*/ 416 h 509"/>
                    <a:gd name="T38" fmla="*/ 304 w 304"/>
                    <a:gd name="T39" fmla="*/ 414 h 509"/>
                    <a:gd name="T40" fmla="*/ 281 w 304"/>
                    <a:gd name="T41" fmla="*/ 355 h 509"/>
                    <a:gd name="T42" fmla="*/ 274 w 304"/>
                    <a:gd name="T43" fmla="*/ 280 h 509"/>
                    <a:gd name="T44" fmla="*/ 275 w 304"/>
                    <a:gd name="T45" fmla="*/ 219 h 509"/>
                    <a:gd name="T46" fmla="*/ 274 w 304"/>
                    <a:gd name="T47" fmla="*/ 217 h 509"/>
                    <a:gd name="T48" fmla="*/ 238 w 304"/>
                    <a:gd name="T49" fmla="*/ 227 h 509"/>
                    <a:gd name="T50" fmla="*/ 182 w 304"/>
                    <a:gd name="T51" fmla="*/ 255 h 509"/>
                    <a:gd name="T52" fmla="*/ 139 w 304"/>
                    <a:gd name="T53" fmla="*/ 296 h 509"/>
                    <a:gd name="T54" fmla="*/ 120 w 304"/>
                    <a:gd name="T55" fmla="*/ 330 h 509"/>
                    <a:gd name="T56" fmla="*/ 106 w 304"/>
                    <a:gd name="T57" fmla="*/ 325 h 509"/>
                    <a:gd name="T58" fmla="*/ 79 w 304"/>
                    <a:gd name="T59" fmla="*/ 280 h 509"/>
                    <a:gd name="T60" fmla="*/ 85 w 304"/>
                    <a:gd name="T61" fmla="*/ 249 h 509"/>
                    <a:gd name="T62" fmla="*/ 118 w 304"/>
                    <a:gd name="T63" fmla="*/ 219 h 509"/>
                    <a:gd name="T64" fmla="*/ 144 w 304"/>
                    <a:gd name="T65" fmla="*/ 177 h 509"/>
                    <a:gd name="T66" fmla="*/ 165 w 304"/>
                    <a:gd name="T67" fmla="*/ 114 h 509"/>
                    <a:gd name="T68" fmla="*/ 165 w 304"/>
                    <a:gd name="T69" fmla="*/ 76 h 509"/>
                    <a:gd name="T70" fmla="*/ 154 w 304"/>
                    <a:gd name="T71" fmla="*/ 25 h 509"/>
                    <a:gd name="T72" fmla="*/ 145 w 304"/>
                    <a:gd name="T73" fmla="*/ 1 h 509"/>
                    <a:gd name="T74" fmla="*/ 135 w 304"/>
                    <a:gd name="T75" fmla="*/ 76 h 509"/>
                    <a:gd name="T76" fmla="*/ 115 w 304"/>
                    <a:gd name="T77" fmla="*/ 143 h 509"/>
                    <a:gd name="T78" fmla="*/ 80 w 304"/>
                    <a:gd name="T79" fmla="*/ 186 h 509"/>
                    <a:gd name="T80" fmla="*/ 30 w 304"/>
                    <a:gd name="T81" fmla="*/ 217 h 509"/>
                    <a:gd name="T82" fmla="*/ 29 w 304"/>
                    <a:gd name="T83" fmla="*/ 213 h 509"/>
                    <a:gd name="T84" fmla="*/ 29 w 304"/>
                    <a:gd name="T85" fmla="*/ 210 h 509"/>
                    <a:gd name="T86" fmla="*/ 38 w 304"/>
                    <a:gd name="T87" fmla="*/ 161 h 509"/>
                    <a:gd name="T88" fmla="*/ 52 w 304"/>
                    <a:gd name="T89" fmla="*/ 117 h 509"/>
                    <a:gd name="T90" fmla="*/ 54 w 304"/>
                    <a:gd name="T91" fmla="*/ 114 h 509"/>
                    <a:gd name="T92" fmla="*/ 54 w 304"/>
                    <a:gd name="T93" fmla="*/ 110 h 509"/>
                    <a:gd name="T94" fmla="*/ 52 w 304"/>
                    <a:gd name="T95" fmla="*/ 109 h 509"/>
                    <a:gd name="T96" fmla="*/ 29 w 304"/>
                    <a:gd name="T97" fmla="*/ 122 h 509"/>
                    <a:gd name="T98" fmla="*/ 14 w 304"/>
                    <a:gd name="T99" fmla="*/ 143 h 509"/>
                    <a:gd name="T100" fmla="*/ 3 w 304"/>
                    <a:gd name="T101" fmla="*/ 174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4" h="509">
                      <a:moveTo>
                        <a:pt x="0" y="192"/>
                      </a:moveTo>
                      <a:lnTo>
                        <a:pt x="1" y="220"/>
                      </a:lnTo>
                      <a:lnTo>
                        <a:pt x="8" y="244"/>
                      </a:lnTo>
                      <a:lnTo>
                        <a:pt x="17" y="264"/>
                      </a:lnTo>
                      <a:lnTo>
                        <a:pt x="28" y="283"/>
                      </a:lnTo>
                      <a:lnTo>
                        <a:pt x="41" y="299"/>
                      </a:lnTo>
                      <a:lnTo>
                        <a:pt x="60" y="323"/>
                      </a:lnTo>
                      <a:lnTo>
                        <a:pt x="76" y="351"/>
                      </a:lnTo>
                      <a:lnTo>
                        <a:pt x="90" y="381"/>
                      </a:lnTo>
                      <a:lnTo>
                        <a:pt x="102" y="414"/>
                      </a:lnTo>
                      <a:lnTo>
                        <a:pt x="111" y="450"/>
                      </a:lnTo>
                      <a:lnTo>
                        <a:pt x="122" y="480"/>
                      </a:lnTo>
                      <a:lnTo>
                        <a:pt x="135" y="508"/>
                      </a:lnTo>
                      <a:lnTo>
                        <a:pt x="135" y="509"/>
                      </a:lnTo>
                      <a:lnTo>
                        <a:pt x="136" y="509"/>
                      </a:lnTo>
                      <a:lnTo>
                        <a:pt x="139" y="509"/>
                      </a:lnTo>
                      <a:lnTo>
                        <a:pt x="139" y="509"/>
                      </a:lnTo>
                      <a:lnTo>
                        <a:pt x="139" y="508"/>
                      </a:lnTo>
                      <a:lnTo>
                        <a:pt x="134" y="484"/>
                      </a:lnTo>
                      <a:lnTo>
                        <a:pt x="131" y="457"/>
                      </a:lnTo>
                      <a:lnTo>
                        <a:pt x="132" y="431"/>
                      </a:lnTo>
                      <a:lnTo>
                        <a:pt x="137" y="406"/>
                      </a:lnTo>
                      <a:lnTo>
                        <a:pt x="144" y="385"/>
                      </a:lnTo>
                      <a:lnTo>
                        <a:pt x="153" y="365"/>
                      </a:lnTo>
                      <a:lnTo>
                        <a:pt x="164" y="347"/>
                      </a:lnTo>
                      <a:lnTo>
                        <a:pt x="177" y="330"/>
                      </a:lnTo>
                      <a:lnTo>
                        <a:pt x="191" y="316"/>
                      </a:lnTo>
                      <a:lnTo>
                        <a:pt x="208" y="304"/>
                      </a:lnTo>
                      <a:lnTo>
                        <a:pt x="223" y="297"/>
                      </a:lnTo>
                      <a:lnTo>
                        <a:pt x="237" y="291"/>
                      </a:lnTo>
                      <a:lnTo>
                        <a:pt x="237" y="312"/>
                      </a:lnTo>
                      <a:lnTo>
                        <a:pt x="240" y="333"/>
                      </a:lnTo>
                      <a:lnTo>
                        <a:pt x="243" y="351"/>
                      </a:lnTo>
                      <a:lnTo>
                        <a:pt x="251" y="365"/>
                      </a:lnTo>
                      <a:lnTo>
                        <a:pt x="274" y="393"/>
                      </a:lnTo>
                      <a:lnTo>
                        <a:pt x="300" y="416"/>
                      </a:lnTo>
                      <a:lnTo>
                        <a:pt x="301" y="416"/>
                      </a:lnTo>
                      <a:lnTo>
                        <a:pt x="302" y="416"/>
                      </a:lnTo>
                      <a:lnTo>
                        <a:pt x="304" y="415"/>
                      </a:lnTo>
                      <a:lnTo>
                        <a:pt x="304" y="414"/>
                      </a:lnTo>
                      <a:lnTo>
                        <a:pt x="291" y="386"/>
                      </a:lnTo>
                      <a:lnTo>
                        <a:pt x="281" y="355"/>
                      </a:lnTo>
                      <a:lnTo>
                        <a:pt x="275" y="319"/>
                      </a:lnTo>
                      <a:lnTo>
                        <a:pt x="274" y="280"/>
                      </a:lnTo>
                      <a:lnTo>
                        <a:pt x="275" y="220"/>
                      </a:lnTo>
                      <a:lnTo>
                        <a:pt x="275" y="219"/>
                      </a:lnTo>
                      <a:lnTo>
                        <a:pt x="274" y="219"/>
                      </a:lnTo>
                      <a:lnTo>
                        <a:pt x="274" y="217"/>
                      </a:lnTo>
                      <a:lnTo>
                        <a:pt x="271" y="217"/>
                      </a:lnTo>
                      <a:lnTo>
                        <a:pt x="238" y="227"/>
                      </a:lnTo>
                      <a:lnTo>
                        <a:pt x="208" y="238"/>
                      </a:lnTo>
                      <a:lnTo>
                        <a:pt x="182" y="255"/>
                      </a:lnTo>
                      <a:lnTo>
                        <a:pt x="158" y="274"/>
                      </a:lnTo>
                      <a:lnTo>
                        <a:pt x="139" y="296"/>
                      </a:lnTo>
                      <a:lnTo>
                        <a:pt x="128" y="312"/>
                      </a:lnTo>
                      <a:lnTo>
                        <a:pt x="120" y="330"/>
                      </a:lnTo>
                      <a:lnTo>
                        <a:pt x="115" y="352"/>
                      </a:lnTo>
                      <a:lnTo>
                        <a:pt x="106" y="325"/>
                      </a:lnTo>
                      <a:lnTo>
                        <a:pt x="94" y="301"/>
                      </a:lnTo>
                      <a:lnTo>
                        <a:pt x="79" y="280"/>
                      </a:lnTo>
                      <a:lnTo>
                        <a:pt x="62" y="261"/>
                      </a:lnTo>
                      <a:lnTo>
                        <a:pt x="85" y="249"/>
                      </a:lnTo>
                      <a:lnTo>
                        <a:pt x="103" y="233"/>
                      </a:lnTo>
                      <a:lnTo>
                        <a:pt x="118" y="219"/>
                      </a:lnTo>
                      <a:lnTo>
                        <a:pt x="130" y="203"/>
                      </a:lnTo>
                      <a:lnTo>
                        <a:pt x="144" y="177"/>
                      </a:lnTo>
                      <a:lnTo>
                        <a:pt x="157" y="147"/>
                      </a:lnTo>
                      <a:lnTo>
                        <a:pt x="165" y="114"/>
                      </a:lnTo>
                      <a:lnTo>
                        <a:pt x="166" y="96"/>
                      </a:lnTo>
                      <a:lnTo>
                        <a:pt x="165" y="76"/>
                      </a:lnTo>
                      <a:lnTo>
                        <a:pt x="161" y="48"/>
                      </a:lnTo>
                      <a:lnTo>
                        <a:pt x="154" y="25"/>
                      </a:lnTo>
                      <a:lnTo>
                        <a:pt x="149" y="0"/>
                      </a:lnTo>
                      <a:lnTo>
                        <a:pt x="145" y="1"/>
                      </a:lnTo>
                      <a:lnTo>
                        <a:pt x="141" y="39"/>
                      </a:lnTo>
                      <a:lnTo>
                        <a:pt x="135" y="76"/>
                      </a:lnTo>
                      <a:lnTo>
                        <a:pt x="127" y="110"/>
                      </a:lnTo>
                      <a:lnTo>
                        <a:pt x="115" y="143"/>
                      </a:lnTo>
                      <a:lnTo>
                        <a:pt x="100" y="166"/>
                      </a:lnTo>
                      <a:lnTo>
                        <a:pt x="80" y="186"/>
                      </a:lnTo>
                      <a:lnTo>
                        <a:pt x="56" y="203"/>
                      </a:lnTo>
                      <a:lnTo>
                        <a:pt x="30" y="217"/>
                      </a:lnTo>
                      <a:lnTo>
                        <a:pt x="29" y="216"/>
                      </a:lnTo>
                      <a:lnTo>
                        <a:pt x="29" y="213"/>
                      </a:lnTo>
                      <a:lnTo>
                        <a:pt x="29" y="212"/>
                      </a:lnTo>
                      <a:lnTo>
                        <a:pt x="29" y="210"/>
                      </a:lnTo>
                      <a:lnTo>
                        <a:pt x="33" y="183"/>
                      </a:lnTo>
                      <a:lnTo>
                        <a:pt x="38" y="161"/>
                      </a:lnTo>
                      <a:lnTo>
                        <a:pt x="46" y="139"/>
                      </a:lnTo>
                      <a:lnTo>
                        <a:pt x="52" y="117"/>
                      </a:lnTo>
                      <a:lnTo>
                        <a:pt x="54" y="115"/>
                      </a:lnTo>
                      <a:lnTo>
                        <a:pt x="54" y="114"/>
                      </a:lnTo>
                      <a:lnTo>
                        <a:pt x="54" y="111"/>
                      </a:lnTo>
                      <a:lnTo>
                        <a:pt x="54" y="110"/>
                      </a:lnTo>
                      <a:lnTo>
                        <a:pt x="54" y="110"/>
                      </a:lnTo>
                      <a:lnTo>
                        <a:pt x="52" y="109"/>
                      </a:lnTo>
                      <a:lnTo>
                        <a:pt x="39" y="114"/>
                      </a:lnTo>
                      <a:lnTo>
                        <a:pt x="29" y="122"/>
                      </a:lnTo>
                      <a:lnTo>
                        <a:pt x="21" y="132"/>
                      </a:lnTo>
                      <a:lnTo>
                        <a:pt x="14" y="143"/>
                      </a:lnTo>
                      <a:lnTo>
                        <a:pt x="8" y="157"/>
                      </a:lnTo>
                      <a:lnTo>
                        <a:pt x="3" y="174"/>
                      </a:lnTo>
                      <a:lnTo>
                        <a:pt x="0" y="19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26"/>
                <p:cNvSpPr>
                  <a:spLocks/>
                </p:cNvSpPr>
                <p:nvPr/>
              </p:nvSpPr>
              <p:spPr bwMode="auto">
                <a:xfrm>
                  <a:off x="3243263" y="2438400"/>
                  <a:ext cx="417513" cy="773113"/>
                </a:xfrm>
                <a:custGeom>
                  <a:avLst/>
                  <a:gdLst>
                    <a:gd name="T0" fmla="*/ 3 w 263"/>
                    <a:gd name="T1" fmla="*/ 442 h 487"/>
                    <a:gd name="T2" fmla="*/ 11 w 263"/>
                    <a:gd name="T3" fmla="*/ 485 h 487"/>
                    <a:gd name="T4" fmla="*/ 13 w 263"/>
                    <a:gd name="T5" fmla="*/ 485 h 487"/>
                    <a:gd name="T6" fmla="*/ 16 w 263"/>
                    <a:gd name="T7" fmla="*/ 485 h 487"/>
                    <a:gd name="T8" fmla="*/ 13 w 263"/>
                    <a:gd name="T9" fmla="*/ 460 h 487"/>
                    <a:gd name="T10" fmla="*/ 24 w 263"/>
                    <a:gd name="T11" fmla="*/ 418 h 487"/>
                    <a:gd name="T12" fmla="*/ 46 w 263"/>
                    <a:gd name="T13" fmla="*/ 387 h 487"/>
                    <a:gd name="T14" fmla="*/ 63 w 263"/>
                    <a:gd name="T15" fmla="*/ 373 h 487"/>
                    <a:gd name="T16" fmla="*/ 67 w 263"/>
                    <a:gd name="T17" fmla="*/ 369 h 487"/>
                    <a:gd name="T18" fmla="*/ 76 w 263"/>
                    <a:gd name="T19" fmla="*/ 363 h 487"/>
                    <a:gd name="T20" fmla="*/ 85 w 263"/>
                    <a:gd name="T21" fmla="*/ 358 h 487"/>
                    <a:gd name="T22" fmla="*/ 78 w 263"/>
                    <a:gd name="T23" fmla="*/ 398 h 487"/>
                    <a:gd name="T24" fmla="*/ 81 w 263"/>
                    <a:gd name="T25" fmla="*/ 441 h 487"/>
                    <a:gd name="T26" fmla="*/ 89 w 263"/>
                    <a:gd name="T27" fmla="*/ 473 h 487"/>
                    <a:gd name="T28" fmla="*/ 92 w 263"/>
                    <a:gd name="T29" fmla="*/ 475 h 487"/>
                    <a:gd name="T30" fmla="*/ 95 w 263"/>
                    <a:gd name="T31" fmla="*/ 472 h 487"/>
                    <a:gd name="T32" fmla="*/ 106 w 263"/>
                    <a:gd name="T33" fmla="*/ 418 h 487"/>
                    <a:gd name="T34" fmla="*/ 127 w 263"/>
                    <a:gd name="T35" fmla="*/ 421 h 487"/>
                    <a:gd name="T36" fmla="*/ 159 w 263"/>
                    <a:gd name="T37" fmla="*/ 463 h 487"/>
                    <a:gd name="T38" fmla="*/ 181 w 263"/>
                    <a:gd name="T39" fmla="*/ 479 h 487"/>
                    <a:gd name="T40" fmla="*/ 184 w 263"/>
                    <a:gd name="T41" fmla="*/ 476 h 487"/>
                    <a:gd name="T42" fmla="*/ 173 w 263"/>
                    <a:gd name="T43" fmla="*/ 454 h 487"/>
                    <a:gd name="T44" fmla="*/ 159 w 263"/>
                    <a:gd name="T45" fmla="*/ 411 h 487"/>
                    <a:gd name="T46" fmla="*/ 169 w 263"/>
                    <a:gd name="T47" fmla="*/ 408 h 487"/>
                    <a:gd name="T48" fmla="*/ 207 w 263"/>
                    <a:gd name="T49" fmla="*/ 437 h 487"/>
                    <a:gd name="T50" fmla="*/ 258 w 263"/>
                    <a:gd name="T51" fmla="*/ 449 h 487"/>
                    <a:gd name="T52" fmla="*/ 261 w 263"/>
                    <a:gd name="T53" fmla="*/ 449 h 487"/>
                    <a:gd name="T54" fmla="*/ 263 w 263"/>
                    <a:gd name="T55" fmla="*/ 445 h 487"/>
                    <a:gd name="T56" fmla="*/ 236 w 263"/>
                    <a:gd name="T57" fmla="*/ 418 h 487"/>
                    <a:gd name="T58" fmla="*/ 210 w 263"/>
                    <a:gd name="T59" fmla="*/ 387 h 487"/>
                    <a:gd name="T60" fmla="*/ 182 w 263"/>
                    <a:gd name="T61" fmla="*/ 352 h 487"/>
                    <a:gd name="T62" fmla="*/ 165 w 263"/>
                    <a:gd name="T63" fmla="*/ 303 h 487"/>
                    <a:gd name="T64" fmla="*/ 172 w 263"/>
                    <a:gd name="T65" fmla="*/ 252 h 487"/>
                    <a:gd name="T66" fmla="*/ 191 w 263"/>
                    <a:gd name="T67" fmla="*/ 212 h 487"/>
                    <a:gd name="T68" fmla="*/ 212 w 263"/>
                    <a:gd name="T69" fmla="*/ 175 h 487"/>
                    <a:gd name="T70" fmla="*/ 221 w 263"/>
                    <a:gd name="T71" fmla="*/ 129 h 487"/>
                    <a:gd name="T72" fmla="*/ 214 w 263"/>
                    <a:gd name="T73" fmla="*/ 75 h 487"/>
                    <a:gd name="T74" fmla="*/ 187 w 263"/>
                    <a:gd name="T75" fmla="*/ 31 h 487"/>
                    <a:gd name="T76" fmla="*/ 178 w 263"/>
                    <a:gd name="T77" fmla="*/ 11 h 487"/>
                    <a:gd name="T78" fmla="*/ 172 w 263"/>
                    <a:gd name="T79" fmla="*/ 1 h 487"/>
                    <a:gd name="T80" fmla="*/ 169 w 263"/>
                    <a:gd name="T81" fmla="*/ 0 h 487"/>
                    <a:gd name="T82" fmla="*/ 165 w 263"/>
                    <a:gd name="T83" fmla="*/ 2 h 487"/>
                    <a:gd name="T84" fmla="*/ 184 w 263"/>
                    <a:gd name="T85" fmla="*/ 41 h 487"/>
                    <a:gd name="T86" fmla="*/ 187 w 263"/>
                    <a:gd name="T87" fmla="*/ 93 h 487"/>
                    <a:gd name="T88" fmla="*/ 184 w 263"/>
                    <a:gd name="T89" fmla="*/ 138 h 487"/>
                    <a:gd name="T90" fmla="*/ 167 w 263"/>
                    <a:gd name="T91" fmla="*/ 172 h 487"/>
                    <a:gd name="T92" fmla="*/ 139 w 263"/>
                    <a:gd name="T93" fmla="*/ 206 h 487"/>
                    <a:gd name="T94" fmla="*/ 95 w 263"/>
                    <a:gd name="T95" fmla="*/ 248 h 487"/>
                    <a:gd name="T96" fmla="*/ 45 w 263"/>
                    <a:gd name="T97" fmla="*/ 298 h 487"/>
                    <a:gd name="T98" fmla="*/ 17 w 263"/>
                    <a:gd name="T99" fmla="*/ 336 h 487"/>
                    <a:gd name="T100" fmla="*/ 2 w 263"/>
                    <a:gd name="T101" fmla="*/ 38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3" h="487">
                      <a:moveTo>
                        <a:pt x="0" y="411"/>
                      </a:moveTo>
                      <a:lnTo>
                        <a:pt x="3" y="442"/>
                      </a:lnTo>
                      <a:lnTo>
                        <a:pt x="9" y="472"/>
                      </a:lnTo>
                      <a:lnTo>
                        <a:pt x="11" y="485"/>
                      </a:lnTo>
                      <a:lnTo>
                        <a:pt x="12" y="485"/>
                      </a:lnTo>
                      <a:lnTo>
                        <a:pt x="13" y="485"/>
                      </a:lnTo>
                      <a:lnTo>
                        <a:pt x="15" y="487"/>
                      </a:lnTo>
                      <a:lnTo>
                        <a:pt x="16" y="485"/>
                      </a:lnTo>
                      <a:lnTo>
                        <a:pt x="16" y="484"/>
                      </a:lnTo>
                      <a:lnTo>
                        <a:pt x="13" y="460"/>
                      </a:lnTo>
                      <a:lnTo>
                        <a:pt x="16" y="438"/>
                      </a:lnTo>
                      <a:lnTo>
                        <a:pt x="24" y="418"/>
                      </a:lnTo>
                      <a:lnTo>
                        <a:pt x="33" y="401"/>
                      </a:lnTo>
                      <a:lnTo>
                        <a:pt x="46" y="387"/>
                      </a:lnTo>
                      <a:lnTo>
                        <a:pt x="61" y="375"/>
                      </a:lnTo>
                      <a:lnTo>
                        <a:pt x="63" y="373"/>
                      </a:lnTo>
                      <a:lnTo>
                        <a:pt x="64" y="370"/>
                      </a:lnTo>
                      <a:lnTo>
                        <a:pt x="67" y="369"/>
                      </a:lnTo>
                      <a:lnTo>
                        <a:pt x="70" y="367"/>
                      </a:lnTo>
                      <a:lnTo>
                        <a:pt x="76" y="363"/>
                      </a:lnTo>
                      <a:lnTo>
                        <a:pt x="80" y="361"/>
                      </a:lnTo>
                      <a:lnTo>
                        <a:pt x="85" y="358"/>
                      </a:lnTo>
                      <a:lnTo>
                        <a:pt x="80" y="377"/>
                      </a:lnTo>
                      <a:lnTo>
                        <a:pt x="78" y="398"/>
                      </a:lnTo>
                      <a:lnTo>
                        <a:pt x="79" y="418"/>
                      </a:lnTo>
                      <a:lnTo>
                        <a:pt x="81" y="441"/>
                      </a:lnTo>
                      <a:lnTo>
                        <a:pt x="88" y="473"/>
                      </a:lnTo>
                      <a:lnTo>
                        <a:pt x="89" y="473"/>
                      </a:lnTo>
                      <a:lnTo>
                        <a:pt x="91" y="475"/>
                      </a:lnTo>
                      <a:lnTo>
                        <a:pt x="92" y="475"/>
                      </a:lnTo>
                      <a:lnTo>
                        <a:pt x="93" y="473"/>
                      </a:lnTo>
                      <a:lnTo>
                        <a:pt x="95" y="472"/>
                      </a:lnTo>
                      <a:lnTo>
                        <a:pt x="100" y="445"/>
                      </a:lnTo>
                      <a:lnTo>
                        <a:pt x="106" y="418"/>
                      </a:lnTo>
                      <a:lnTo>
                        <a:pt x="117" y="394"/>
                      </a:lnTo>
                      <a:lnTo>
                        <a:pt x="127" y="421"/>
                      </a:lnTo>
                      <a:lnTo>
                        <a:pt x="142" y="445"/>
                      </a:lnTo>
                      <a:lnTo>
                        <a:pt x="159" y="463"/>
                      </a:lnTo>
                      <a:lnTo>
                        <a:pt x="180" y="479"/>
                      </a:lnTo>
                      <a:lnTo>
                        <a:pt x="181" y="479"/>
                      </a:lnTo>
                      <a:lnTo>
                        <a:pt x="182" y="479"/>
                      </a:lnTo>
                      <a:lnTo>
                        <a:pt x="184" y="476"/>
                      </a:lnTo>
                      <a:lnTo>
                        <a:pt x="184" y="475"/>
                      </a:lnTo>
                      <a:lnTo>
                        <a:pt x="173" y="454"/>
                      </a:lnTo>
                      <a:lnTo>
                        <a:pt x="165" y="430"/>
                      </a:lnTo>
                      <a:lnTo>
                        <a:pt x="159" y="411"/>
                      </a:lnTo>
                      <a:lnTo>
                        <a:pt x="153" y="390"/>
                      </a:lnTo>
                      <a:lnTo>
                        <a:pt x="169" y="408"/>
                      </a:lnTo>
                      <a:lnTo>
                        <a:pt x="186" y="424"/>
                      </a:lnTo>
                      <a:lnTo>
                        <a:pt x="207" y="437"/>
                      </a:lnTo>
                      <a:lnTo>
                        <a:pt x="231" y="445"/>
                      </a:lnTo>
                      <a:lnTo>
                        <a:pt x="258" y="449"/>
                      </a:lnTo>
                      <a:lnTo>
                        <a:pt x="259" y="449"/>
                      </a:lnTo>
                      <a:lnTo>
                        <a:pt x="261" y="449"/>
                      </a:lnTo>
                      <a:lnTo>
                        <a:pt x="262" y="447"/>
                      </a:lnTo>
                      <a:lnTo>
                        <a:pt x="263" y="445"/>
                      </a:lnTo>
                      <a:lnTo>
                        <a:pt x="249" y="433"/>
                      </a:lnTo>
                      <a:lnTo>
                        <a:pt x="236" y="418"/>
                      </a:lnTo>
                      <a:lnTo>
                        <a:pt x="224" y="403"/>
                      </a:lnTo>
                      <a:lnTo>
                        <a:pt x="210" y="387"/>
                      </a:lnTo>
                      <a:lnTo>
                        <a:pt x="195" y="370"/>
                      </a:lnTo>
                      <a:lnTo>
                        <a:pt x="182" y="352"/>
                      </a:lnTo>
                      <a:lnTo>
                        <a:pt x="172" y="331"/>
                      </a:lnTo>
                      <a:lnTo>
                        <a:pt x="165" y="303"/>
                      </a:lnTo>
                      <a:lnTo>
                        <a:pt x="167" y="277"/>
                      </a:lnTo>
                      <a:lnTo>
                        <a:pt x="172" y="252"/>
                      </a:lnTo>
                      <a:lnTo>
                        <a:pt x="181" y="230"/>
                      </a:lnTo>
                      <a:lnTo>
                        <a:pt x="191" y="212"/>
                      </a:lnTo>
                      <a:lnTo>
                        <a:pt x="203" y="193"/>
                      </a:lnTo>
                      <a:lnTo>
                        <a:pt x="212" y="175"/>
                      </a:lnTo>
                      <a:lnTo>
                        <a:pt x="219" y="153"/>
                      </a:lnTo>
                      <a:lnTo>
                        <a:pt x="221" y="129"/>
                      </a:lnTo>
                      <a:lnTo>
                        <a:pt x="220" y="103"/>
                      </a:lnTo>
                      <a:lnTo>
                        <a:pt x="214" y="75"/>
                      </a:lnTo>
                      <a:lnTo>
                        <a:pt x="202" y="52"/>
                      </a:lnTo>
                      <a:lnTo>
                        <a:pt x="187" y="31"/>
                      </a:lnTo>
                      <a:lnTo>
                        <a:pt x="182" y="22"/>
                      </a:lnTo>
                      <a:lnTo>
                        <a:pt x="178" y="11"/>
                      </a:lnTo>
                      <a:lnTo>
                        <a:pt x="173" y="1"/>
                      </a:lnTo>
                      <a:lnTo>
                        <a:pt x="172" y="1"/>
                      </a:lnTo>
                      <a:lnTo>
                        <a:pt x="170" y="0"/>
                      </a:lnTo>
                      <a:lnTo>
                        <a:pt x="169" y="0"/>
                      </a:lnTo>
                      <a:lnTo>
                        <a:pt x="167" y="0"/>
                      </a:lnTo>
                      <a:lnTo>
                        <a:pt x="165" y="2"/>
                      </a:lnTo>
                      <a:lnTo>
                        <a:pt x="176" y="21"/>
                      </a:lnTo>
                      <a:lnTo>
                        <a:pt x="184" y="41"/>
                      </a:lnTo>
                      <a:lnTo>
                        <a:pt x="187" y="66"/>
                      </a:lnTo>
                      <a:lnTo>
                        <a:pt x="187" y="93"/>
                      </a:lnTo>
                      <a:lnTo>
                        <a:pt x="189" y="117"/>
                      </a:lnTo>
                      <a:lnTo>
                        <a:pt x="184" y="138"/>
                      </a:lnTo>
                      <a:lnTo>
                        <a:pt x="177" y="157"/>
                      </a:lnTo>
                      <a:lnTo>
                        <a:pt x="167" y="172"/>
                      </a:lnTo>
                      <a:lnTo>
                        <a:pt x="156" y="187"/>
                      </a:lnTo>
                      <a:lnTo>
                        <a:pt x="139" y="206"/>
                      </a:lnTo>
                      <a:lnTo>
                        <a:pt x="119" y="225"/>
                      </a:lnTo>
                      <a:lnTo>
                        <a:pt x="95" y="248"/>
                      </a:lnTo>
                      <a:lnTo>
                        <a:pt x="68" y="272"/>
                      </a:lnTo>
                      <a:lnTo>
                        <a:pt x="45" y="298"/>
                      </a:lnTo>
                      <a:lnTo>
                        <a:pt x="30" y="316"/>
                      </a:lnTo>
                      <a:lnTo>
                        <a:pt x="17" y="336"/>
                      </a:lnTo>
                      <a:lnTo>
                        <a:pt x="8" y="357"/>
                      </a:lnTo>
                      <a:lnTo>
                        <a:pt x="2" y="382"/>
                      </a:lnTo>
                      <a:lnTo>
                        <a:pt x="0" y="411"/>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127"/>
                <p:cNvSpPr>
                  <a:spLocks/>
                </p:cNvSpPr>
                <p:nvPr/>
              </p:nvSpPr>
              <p:spPr bwMode="auto">
                <a:xfrm>
                  <a:off x="3424238" y="2179638"/>
                  <a:ext cx="317500" cy="739775"/>
                </a:xfrm>
                <a:custGeom>
                  <a:avLst/>
                  <a:gdLst>
                    <a:gd name="T0" fmla="*/ 1 w 200"/>
                    <a:gd name="T1" fmla="*/ 157 h 466"/>
                    <a:gd name="T2" fmla="*/ 13 w 200"/>
                    <a:gd name="T3" fmla="*/ 208 h 466"/>
                    <a:gd name="T4" fmla="*/ 28 w 200"/>
                    <a:gd name="T5" fmla="*/ 256 h 466"/>
                    <a:gd name="T6" fmla="*/ 33 w 200"/>
                    <a:gd name="T7" fmla="*/ 293 h 466"/>
                    <a:gd name="T8" fmla="*/ 36 w 200"/>
                    <a:gd name="T9" fmla="*/ 295 h 466"/>
                    <a:gd name="T10" fmla="*/ 38 w 200"/>
                    <a:gd name="T11" fmla="*/ 292 h 466"/>
                    <a:gd name="T12" fmla="*/ 50 w 200"/>
                    <a:gd name="T13" fmla="*/ 254 h 466"/>
                    <a:gd name="T14" fmla="*/ 45 w 200"/>
                    <a:gd name="T15" fmla="*/ 195 h 466"/>
                    <a:gd name="T16" fmla="*/ 32 w 200"/>
                    <a:gd name="T17" fmla="*/ 153 h 466"/>
                    <a:gd name="T18" fmla="*/ 32 w 200"/>
                    <a:gd name="T19" fmla="*/ 118 h 466"/>
                    <a:gd name="T20" fmla="*/ 38 w 200"/>
                    <a:gd name="T21" fmla="*/ 102 h 466"/>
                    <a:gd name="T22" fmla="*/ 39 w 200"/>
                    <a:gd name="T23" fmla="*/ 100 h 466"/>
                    <a:gd name="T24" fmla="*/ 62 w 200"/>
                    <a:gd name="T25" fmla="*/ 147 h 466"/>
                    <a:gd name="T26" fmla="*/ 90 w 200"/>
                    <a:gd name="T27" fmla="*/ 187 h 466"/>
                    <a:gd name="T28" fmla="*/ 115 w 200"/>
                    <a:gd name="T29" fmla="*/ 229 h 466"/>
                    <a:gd name="T30" fmla="*/ 126 w 200"/>
                    <a:gd name="T31" fmla="*/ 266 h 466"/>
                    <a:gd name="T32" fmla="*/ 127 w 200"/>
                    <a:gd name="T33" fmla="*/ 308 h 466"/>
                    <a:gd name="T34" fmla="*/ 115 w 200"/>
                    <a:gd name="T35" fmla="*/ 341 h 466"/>
                    <a:gd name="T36" fmla="*/ 83 w 200"/>
                    <a:gd name="T37" fmla="*/ 396 h 466"/>
                    <a:gd name="T38" fmla="*/ 68 w 200"/>
                    <a:gd name="T39" fmla="*/ 432 h 466"/>
                    <a:gd name="T40" fmla="*/ 66 w 200"/>
                    <a:gd name="T41" fmla="*/ 454 h 466"/>
                    <a:gd name="T42" fmla="*/ 71 w 200"/>
                    <a:gd name="T43" fmla="*/ 465 h 466"/>
                    <a:gd name="T44" fmla="*/ 73 w 200"/>
                    <a:gd name="T45" fmla="*/ 466 h 466"/>
                    <a:gd name="T46" fmla="*/ 81 w 200"/>
                    <a:gd name="T47" fmla="*/ 431 h 466"/>
                    <a:gd name="T48" fmla="*/ 98 w 200"/>
                    <a:gd name="T49" fmla="*/ 405 h 466"/>
                    <a:gd name="T50" fmla="*/ 124 w 200"/>
                    <a:gd name="T51" fmla="*/ 373 h 466"/>
                    <a:gd name="T52" fmla="*/ 143 w 200"/>
                    <a:gd name="T53" fmla="*/ 343 h 466"/>
                    <a:gd name="T54" fmla="*/ 156 w 200"/>
                    <a:gd name="T55" fmla="*/ 317 h 466"/>
                    <a:gd name="T56" fmla="*/ 161 w 200"/>
                    <a:gd name="T57" fmla="*/ 297 h 466"/>
                    <a:gd name="T58" fmla="*/ 161 w 200"/>
                    <a:gd name="T59" fmla="*/ 287 h 466"/>
                    <a:gd name="T60" fmla="*/ 173 w 200"/>
                    <a:gd name="T61" fmla="*/ 283 h 466"/>
                    <a:gd name="T62" fmla="*/ 186 w 200"/>
                    <a:gd name="T63" fmla="*/ 304 h 466"/>
                    <a:gd name="T64" fmla="*/ 190 w 200"/>
                    <a:gd name="T65" fmla="*/ 304 h 466"/>
                    <a:gd name="T66" fmla="*/ 182 w 200"/>
                    <a:gd name="T67" fmla="*/ 266 h 466"/>
                    <a:gd name="T68" fmla="*/ 156 w 200"/>
                    <a:gd name="T69" fmla="*/ 204 h 466"/>
                    <a:gd name="T70" fmla="*/ 159 w 200"/>
                    <a:gd name="T71" fmla="*/ 191 h 466"/>
                    <a:gd name="T72" fmla="*/ 194 w 200"/>
                    <a:gd name="T73" fmla="*/ 221 h 466"/>
                    <a:gd name="T74" fmla="*/ 196 w 200"/>
                    <a:gd name="T75" fmla="*/ 223 h 466"/>
                    <a:gd name="T76" fmla="*/ 200 w 200"/>
                    <a:gd name="T77" fmla="*/ 223 h 466"/>
                    <a:gd name="T78" fmla="*/ 173 w 200"/>
                    <a:gd name="T79" fmla="*/ 157 h 466"/>
                    <a:gd name="T80" fmla="*/ 87 w 200"/>
                    <a:gd name="T81" fmla="*/ 68 h 466"/>
                    <a:gd name="T82" fmla="*/ 68 w 200"/>
                    <a:gd name="T83" fmla="*/ 43 h 466"/>
                    <a:gd name="T84" fmla="*/ 63 w 200"/>
                    <a:gd name="T85" fmla="*/ 5 h 466"/>
                    <a:gd name="T86" fmla="*/ 64 w 200"/>
                    <a:gd name="T87" fmla="*/ 3 h 466"/>
                    <a:gd name="T88" fmla="*/ 63 w 200"/>
                    <a:gd name="T89" fmla="*/ 0 h 466"/>
                    <a:gd name="T90" fmla="*/ 59 w 200"/>
                    <a:gd name="T91" fmla="*/ 3 h 466"/>
                    <a:gd name="T92" fmla="*/ 33 w 200"/>
                    <a:gd name="T93" fmla="*/ 43 h 466"/>
                    <a:gd name="T94" fmla="*/ 9 w 200"/>
                    <a:gd name="T95" fmla="*/ 93 h 466"/>
                    <a:gd name="T96" fmla="*/ 0 w 200"/>
                    <a:gd name="T97" fmla="*/ 125 h 466"/>
                    <a:gd name="T98" fmla="*/ 0 w 200"/>
                    <a:gd name="T99"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466">
                      <a:moveTo>
                        <a:pt x="0" y="129"/>
                      </a:moveTo>
                      <a:lnTo>
                        <a:pt x="1" y="157"/>
                      </a:lnTo>
                      <a:lnTo>
                        <a:pt x="5" y="184"/>
                      </a:lnTo>
                      <a:lnTo>
                        <a:pt x="13" y="208"/>
                      </a:lnTo>
                      <a:lnTo>
                        <a:pt x="20" y="233"/>
                      </a:lnTo>
                      <a:lnTo>
                        <a:pt x="28" y="256"/>
                      </a:lnTo>
                      <a:lnTo>
                        <a:pt x="32" y="274"/>
                      </a:lnTo>
                      <a:lnTo>
                        <a:pt x="33" y="293"/>
                      </a:lnTo>
                      <a:lnTo>
                        <a:pt x="34" y="295"/>
                      </a:lnTo>
                      <a:lnTo>
                        <a:pt x="36" y="295"/>
                      </a:lnTo>
                      <a:lnTo>
                        <a:pt x="37" y="293"/>
                      </a:lnTo>
                      <a:lnTo>
                        <a:pt x="38" y="292"/>
                      </a:lnTo>
                      <a:lnTo>
                        <a:pt x="45" y="275"/>
                      </a:lnTo>
                      <a:lnTo>
                        <a:pt x="50" y="254"/>
                      </a:lnTo>
                      <a:lnTo>
                        <a:pt x="50" y="224"/>
                      </a:lnTo>
                      <a:lnTo>
                        <a:pt x="45" y="195"/>
                      </a:lnTo>
                      <a:lnTo>
                        <a:pt x="36" y="169"/>
                      </a:lnTo>
                      <a:lnTo>
                        <a:pt x="32" y="153"/>
                      </a:lnTo>
                      <a:lnTo>
                        <a:pt x="30" y="136"/>
                      </a:lnTo>
                      <a:lnTo>
                        <a:pt x="32" y="118"/>
                      </a:lnTo>
                      <a:lnTo>
                        <a:pt x="37" y="104"/>
                      </a:lnTo>
                      <a:lnTo>
                        <a:pt x="38" y="102"/>
                      </a:lnTo>
                      <a:lnTo>
                        <a:pt x="38" y="101"/>
                      </a:lnTo>
                      <a:lnTo>
                        <a:pt x="39" y="100"/>
                      </a:lnTo>
                      <a:lnTo>
                        <a:pt x="49" y="125"/>
                      </a:lnTo>
                      <a:lnTo>
                        <a:pt x="62" y="147"/>
                      </a:lnTo>
                      <a:lnTo>
                        <a:pt x="76" y="168"/>
                      </a:lnTo>
                      <a:lnTo>
                        <a:pt x="90" y="187"/>
                      </a:lnTo>
                      <a:lnTo>
                        <a:pt x="104" y="207"/>
                      </a:lnTo>
                      <a:lnTo>
                        <a:pt x="115" y="229"/>
                      </a:lnTo>
                      <a:lnTo>
                        <a:pt x="122" y="246"/>
                      </a:lnTo>
                      <a:lnTo>
                        <a:pt x="126" y="266"/>
                      </a:lnTo>
                      <a:lnTo>
                        <a:pt x="128" y="287"/>
                      </a:lnTo>
                      <a:lnTo>
                        <a:pt x="127" y="308"/>
                      </a:lnTo>
                      <a:lnTo>
                        <a:pt x="123" y="326"/>
                      </a:lnTo>
                      <a:lnTo>
                        <a:pt x="115" y="341"/>
                      </a:lnTo>
                      <a:lnTo>
                        <a:pt x="98" y="368"/>
                      </a:lnTo>
                      <a:lnTo>
                        <a:pt x="83" y="396"/>
                      </a:lnTo>
                      <a:lnTo>
                        <a:pt x="75" y="413"/>
                      </a:lnTo>
                      <a:lnTo>
                        <a:pt x="68" y="432"/>
                      </a:lnTo>
                      <a:lnTo>
                        <a:pt x="67" y="443"/>
                      </a:lnTo>
                      <a:lnTo>
                        <a:pt x="66" y="454"/>
                      </a:lnTo>
                      <a:lnTo>
                        <a:pt x="70" y="464"/>
                      </a:lnTo>
                      <a:lnTo>
                        <a:pt x="71" y="465"/>
                      </a:lnTo>
                      <a:lnTo>
                        <a:pt x="72" y="466"/>
                      </a:lnTo>
                      <a:lnTo>
                        <a:pt x="73" y="466"/>
                      </a:lnTo>
                      <a:lnTo>
                        <a:pt x="76" y="447"/>
                      </a:lnTo>
                      <a:lnTo>
                        <a:pt x="81" y="431"/>
                      </a:lnTo>
                      <a:lnTo>
                        <a:pt x="89" y="418"/>
                      </a:lnTo>
                      <a:lnTo>
                        <a:pt x="98" y="405"/>
                      </a:lnTo>
                      <a:lnTo>
                        <a:pt x="111" y="389"/>
                      </a:lnTo>
                      <a:lnTo>
                        <a:pt x="124" y="373"/>
                      </a:lnTo>
                      <a:lnTo>
                        <a:pt x="135" y="356"/>
                      </a:lnTo>
                      <a:lnTo>
                        <a:pt x="143" y="343"/>
                      </a:lnTo>
                      <a:lnTo>
                        <a:pt x="149" y="331"/>
                      </a:lnTo>
                      <a:lnTo>
                        <a:pt x="156" y="317"/>
                      </a:lnTo>
                      <a:lnTo>
                        <a:pt x="160" y="301"/>
                      </a:lnTo>
                      <a:lnTo>
                        <a:pt x="161" y="297"/>
                      </a:lnTo>
                      <a:lnTo>
                        <a:pt x="161" y="292"/>
                      </a:lnTo>
                      <a:lnTo>
                        <a:pt x="161" y="287"/>
                      </a:lnTo>
                      <a:lnTo>
                        <a:pt x="156" y="265"/>
                      </a:lnTo>
                      <a:lnTo>
                        <a:pt x="173" y="283"/>
                      </a:lnTo>
                      <a:lnTo>
                        <a:pt x="186" y="303"/>
                      </a:lnTo>
                      <a:lnTo>
                        <a:pt x="186" y="304"/>
                      </a:lnTo>
                      <a:lnTo>
                        <a:pt x="189" y="304"/>
                      </a:lnTo>
                      <a:lnTo>
                        <a:pt x="190" y="304"/>
                      </a:lnTo>
                      <a:lnTo>
                        <a:pt x="187" y="283"/>
                      </a:lnTo>
                      <a:lnTo>
                        <a:pt x="182" y="266"/>
                      </a:lnTo>
                      <a:lnTo>
                        <a:pt x="172" y="232"/>
                      </a:lnTo>
                      <a:lnTo>
                        <a:pt x="156" y="204"/>
                      </a:lnTo>
                      <a:lnTo>
                        <a:pt x="136" y="180"/>
                      </a:lnTo>
                      <a:lnTo>
                        <a:pt x="159" y="191"/>
                      </a:lnTo>
                      <a:lnTo>
                        <a:pt x="178" y="204"/>
                      </a:lnTo>
                      <a:lnTo>
                        <a:pt x="194" y="221"/>
                      </a:lnTo>
                      <a:lnTo>
                        <a:pt x="195" y="223"/>
                      </a:lnTo>
                      <a:lnTo>
                        <a:pt x="196" y="223"/>
                      </a:lnTo>
                      <a:lnTo>
                        <a:pt x="199" y="223"/>
                      </a:lnTo>
                      <a:lnTo>
                        <a:pt x="200" y="223"/>
                      </a:lnTo>
                      <a:lnTo>
                        <a:pt x="189" y="189"/>
                      </a:lnTo>
                      <a:lnTo>
                        <a:pt x="173" y="157"/>
                      </a:lnTo>
                      <a:lnTo>
                        <a:pt x="155" y="130"/>
                      </a:lnTo>
                      <a:lnTo>
                        <a:pt x="87" y="68"/>
                      </a:lnTo>
                      <a:lnTo>
                        <a:pt x="76" y="57"/>
                      </a:lnTo>
                      <a:lnTo>
                        <a:pt x="68" y="43"/>
                      </a:lnTo>
                      <a:lnTo>
                        <a:pt x="63" y="26"/>
                      </a:lnTo>
                      <a:lnTo>
                        <a:pt x="63" y="5"/>
                      </a:lnTo>
                      <a:lnTo>
                        <a:pt x="63" y="4"/>
                      </a:lnTo>
                      <a:lnTo>
                        <a:pt x="64" y="3"/>
                      </a:lnTo>
                      <a:lnTo>
                        <a:pt x="63" y="2"/>
                      </a:lnTo>
                      <a:lnTo>
                        <a:pt x="63" y="0"/>
                      </a:lnTo>
                      <a:lnTo>
                        <a:pt x="60" y="2"/>
                      </a:lnTo>
                      <a:lnTo>
                        <a:pt x="59" y="3"/>
                      </a:lnTo>
                      <a:lnTo>
                        <a:pt x="47" y="24"/>
                      </a:lnTo>
                      <a:lnTo>
                        <a:pt x="33" y="43"/>
                      </a:lnTo>
                      <a:lnTo>
                        <a:pt x="21" y="66"/>
                      </a:lnTo>
                      <a:lnTo>
                        <a:pt x="9" y="93"/>
                      </a:lnTo>
                      <a:lnTo>
                        <a:pt x="1" y="123"/>
                      </a:lnTo>
                      <a:lnTo>
                        <a:pt x="0" y="125"/>
                      </a:lnTo>
                      <a:lnTo>
                        <a:pt x="0" y="127"/>
                      </a:lnTo>
                      <a:lnTo>
                        <a:pt x="0" y="129"/>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128"/>
                <p:cNvSpPr>
                  <a:spLocks/>
                </p:cNvSpPr>
                <p:nvPr/>
              </p:nvSpPr>
              <p:spPr bwMode="auto">
                <a:xfrm>
                  <a:off x="3852863" y="361950"/>
                  <a:ext cx="495300" cy="547688"/>
                </a:xfrm>
                <a:custGeom>
                  <a:avLst/>
                  <a:gdLst>
                    <a:gd name="T0" fmla="*/ 0 w 312"/>
                    <a:gd name="T1" fmla="*/ 301 h 345"/>
                    <a:gd name="T2" fmla="*/ 2 w 312"/>
                    <a:gd name="T3" fmla="*/ 302 h 345"/>
                    <a:gd name="T4" fmla="*/ 32 w 312"/>
                    <a:gd name="T5" fmla="*/ 288 h 345"/>
                    <a:gd name="T6" fmla="*/ 102 w 312"/>
                    <a:gd name="T7" fmla="*/ 288 h 345"/>
                    <a:gd name="T8" fmla="*/ 158 w 312"/>
                    <a:gd name="T9" fmla="*/ 309 h 345"/>
                    <a:gd name="T10" fmla="*/ 201 w 312"/>
                    <a:gd name="T11" fmla="*/ 344 h 345"/>
                    <a:gd name="T12" fmla="*/ 203 w 312"/>
                    <a:gd name="T13" fmla="*/ 345 h 345"/>
                    <a:gd name="T14" fmla="*/ 207 w 312"/>
                    <a:gd name="T15" fmla="*/ 345 h 345"/>
                    <a:gd name="T16" fmla="*/ 209 w 312"/>
                    <a:gd name="T17" fmla="*/ 345 h 345"/>
                    <a:gd name="T18" fmla="*/ 200 w 312"/>
                    <a:gd name="T19" fmla="*/ 323 h 345"/>
                    <a:gd name="T20" fmla="*/ 174 w 312"/>
                    <a:gd name="T21" fmla="*/ 292 h 345"/>
                    <a:gd name="T22" fmla="*/ 138 w 312"/>
                    <a:gd name="T23" fmla="*/ 269 h 345"/>
                    <a:gd name="T24" fmla="*/ 82 w 312"/>
                    <a:gd name="T25" fmla="*/ 247 h 345"/>
                    <a:gd name="T26" fmla="*/ 102 w 312"/>
                    <a:gd name="T27" fmla="*/ 212 h 345"/>
                    <a:gd name="T28" fmla="*/ 107 w 312"/>
                    <a:gd name="T29" fmla="*/ 205 h 345"/>
                    <a:gd name="T30" fmla="*/ 131 w 312"/>
                    <a:gd name="T31" fmla="*/ 173 h 345"/>
                    <a:gd name="T32" fmla="*/ 193 w 312"/>
                    <a:gd name="T33" fmla="*/ 101 h 345"/>
                    <a:gd name="T34" fmla="*/ 234 w 312"/>
                    <a:gd name="T35" fmla="*/ 68 h 345"/>
                    <a:gd name="T36" fmla="*/ 238 w 312"/>
                    <a:gd name="T37" fmla="*/ 65 h 345"/>
                    <a:gd name="T38" fmla="*/ 233 w 312"/>
                    <a:gd name="T39" fmla="*/ 59 h 345"/>
                    <a:gd name="T40" fmla="*/ 221 w 312"/>
                    <a:gd name="T41" fmla="*/ 51 h 345"/>
                    <a:gd name="T42" fmla="*/ 237 w 312"/>
                    <a:gd name="T43" fmla="*/ 38 h 345"/>
                    <a:gd name="T44" fmla="*/ 277 w 312"/>
                    <a:gd name="T45" fmla="*/ 17 h 345"/>
                    <a:gd name="T46" fmla="*/ 299 w 312"/>
                    <a:gd name="T47" fmla="*/ 8 h 345"/>
                    <a:gd name="T48" fmla="*/ 312 w 312"/>
                    <a:gd name="T49" fmla="*/ 4 h 345"/>
                    <a:gd name="T50" fmla="*/ 311 w 312"/>
                    <a:gd name="T51" fmla="*/ 1 h 345"/>
                    <a:gd name="T52" fmla="*/ 269 w 312"/>
                    <a:gd name="T53" fmla="*/ 0 h 345"/>
                    <a:gd name="T54" fmla="*/ 195 w 312"/>
                    <a:gd name="T55" fmla="*/ 10 h 345"/>
                    <a:gd name="T56" fmla="*/ 129 w 312"/>
                    <a:gd name="T57" fmla="*/ 33 h 345"/>
                    <a:gd name="T58" fmla="*/ 125 w 312"/>
                    <a:gd name="T59" fmla="*/ 34 h 345"/>
                    <a:gd name="T60" fmla="*/ 121 w 312"/>
                    <a:gd name="T61" fmla="*/ 35 h 345"/>
                    <a:gd name="T62" fmla="*/ 119 w 312"/>
                    <a:gd name="T63" fmla="*/ 39 h 345"/>
                    <a:gd name="T64" fmla="*/ 154 w 312"/>
                    <a:gd name="T65" fmla="*/ 63 h 345"/>
                    <a:gd name="T66" fmla="*/ 155 w 312"/>
                    <a:gd name="T67" fmla="*/ 64 h 345"/>
                    <a:gd name="T68" fmla="*/ 154 w 312"/>
                    <a:gd name="T69" fmla="*/ 67 h 345"/>
                    <a:gd name="T70" fmla="*/ 144 w 312"/>
                    <a:gd name="T71" fmla="*/ 74 h 345"/>
                    <a:gd name="T72" fmla="*/ 135 w 312"/>
                    <a:gd name="T73" fmla="*/ 85 h 345"/>
                    <a:gd name="T74" fmla="*/ 68 w 312"/>
                    <a:gd name="T75" fmla="*/ 167 h 345"/>
                    <a:gd name="T76" fmla="*/ 15 w 312"/>
                    <a:gd name="T77" fmla="*/ 264 h 345"/>
                    <a:gd name="T78" fmla="*/ 1 w 312"/>
                    <a:gd name="T79" fmla="*/ 29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2" h="345">
                      <a:moveTo>
                        <a:pt x="0" y="300"/>
                      </a:moveTo>
                      <a:lnTo>
                        <a:pt x="0" y="301"/>
                      </a:lnTo>
                      <a:lnTo>
                        <a:pt x="1" y="302"/>
                      </a:lnTo>
                      <a:lnTo>
                        <a:pt x="2" y="302"/>
                      </a:lnTo>
                      <a:lnTo>
                        <a:pt x="17" y="296"/>
                      </a:lnTo>
                      <a:lnTo>
                        <a:pt x="32" y="288"/>
                      </a:lnTo>
                      <a:lnTo>
                        <a:pt x="69" y="285"/>
                      </a:lnTo>
                      <a:lnTo>
                        <a:pt x="102" y="288"/>
                      </a:lnTo>
                      <a:lnTo>
                        <a:pt x="132" y="296"/>
                      </a:lnTo>
                      <a:lnTo>
                        <a:pt x="158" y="309"/>
                      </a:lnTo>
                      <a:lnTo>
                        <a:pt x="182" y="324"/>
                      </a:lnTo>
                      <a:lnTo>
                        <a:pt x="201" y="344"/>
                      </a:lnTo>
                      <a:lnTo>
                        <a:pt x="201" y="344"/>
                      </a:lnTo>
                      <a:lnTo>
                        <a:pt x="203" y="345"/>
                      </a:lnTo>
                      <a:lnTo>
                        <a:pt x="204" y="345"/>
                      </a:lnTo>
                      <a:lnTo>
                        <a:pt x="207" y="345"/>
                      </a:lnTo>
                      <a:lnTo>
                        <a:pt x="208" y="345"/>
                      </a:lnTo>
                      <a:lnTo>
                        <a:pt x="209" y="345"/>
                      </a:lnTo>
                      <a:lnTo>
                        <a:pt x="209" y="344"/>
                      </a:lnTo>
                      <a:lnTo>
                        <a:pt x="200" y="323"/>
                      </a:lnTo>
                      <a:lnTo>
                        <a:pt x="188" y="306"/>
                      </a:lnTo>
                      <a:lnTo>
                        <a:pt x="174" y="292"/>
                      </a:lnTo>
                      <a:lnTo>
                        <a:pt x="157" y="280"/>
                      </a:lnTo>
                      <a:lnTo>
                        <a:pt x="138" y="269"/>
                      </a:lnTo>
                      <a:lnTo>
                        <a:pt x="112" y="256"/>
                      </a:lnTo>
                      <a:lnTo>
                        <a:pt x="82" y="247"/>
                      </a:lnTo>
                      <a:lnTo>
                        <a:pt x="93" y="230"/>
                      </a:lnTo>
                      <a:lnTo>
                        <a:pt x="102" y="212"/>
                      </a:lnTo>
                      <a:lnTo>
                        <a:pt x="104" y="208"/>
                      </a:lnTo>
                      <a:lnTo>
                        <a:pt x="107" y="205"/>
                      </a:lnTo>
                      <a:lnTo>
                        <a:pt x="119" y="188"/>
                      </a:lnTo>
                      <a:lnTo>
                        <a:pt x="131" y="173"/>
                      </a:lnTo>
                      <a:lnTo>
                        <a:pt x="161" y="135"/>
                      </a:lnTo>
                      <a:lnTo>
                        <a:pt x="193" y="101"/>
                      </a:lnTo>
                      <a:lnTo>
                        <a:pt x="231" y="69"/>
                      </a:lnTo>
                      <a:lnTo>
                        <a:pt x="234" y="68"/>
                      </a:lnTo>
                      <a:lnTo>
                        <a:pt x="235" y="67"/>
                      </a:lnTo>
                      <a:lnTo>
                        <a:pt x="238" y="65"/>
                      </a:lnTo>
                      <a:lnTo>
                        <a:pt x="235" y="61"/>
                      </a:lnTo>
                      <a:lnTo>
                        <a:pt x="233" y="59"/>
                      </a:lnTo>
                      <a:lnTo>
                        <a:pt x="227" y="55"/>
                      </a:lnTo>
                      <a:lnTo>
                        <a:pt x="221" y="51"/>
                      </a:lnTo>
                      <a:lnTo>
                        <a:pt x="214" y="47"/>
                      </a:lnTo>
                      <a:lnTo>
                        <a:pt x="237" y="38"/>
                      </a:lnTo>
                      <a:lnTo>
                        <a:pt x="256" y="27"/>
                      </a:lnTo>
                      <a:lnTo>
                        <a:pt x="277" y="17"/>
                      </a:lnTo>
                      <a:lnTo>
                        <a:pt x="288" y="12"/>
                      </a:lnTo>
                      <a:lnTo>
                        <a:pt x="299" y="8"/>
                      </a:lnTo>
                      <a:lnTo>
                        <a:pt x="312" y="6"/>
                      </a:lnTo>
                      <a:lnTo>
                        <a:pt x="312" y="4"/>
                      </a:lnTo>
                      <a:lnTo>
                        <a:pt x="312" y="1"/>
                      </a:lnTo>
                      <a:lnTo>
                        <a:pt x="311" y="1"/>
                      </a:lnTo>
                      <a:lnTo>
                        <a:pt x="310" y="0"/>
                      </a:lnTo>
                      <a:lnTo>
                        <a:pt x="269" y="0"/>
                      </a:lnTo>
                      <a:lnTo>
                        <a:pt x="230" y="4"/>
                      </a:lnTo>
                      <a:lnTo>
                        <a:pt x="195" y="10"/>
                      </a:lnTo>
                      <a:lnTo>
                        <a:pt x="161" y="21"/>
                      </a:lnTo>
                      <a:lnTo>
                        <a:pt x="129" y="33"/>
                      </a:lnTo>
                      <a:lnTo>
                        <a:pt x="128" y="33"/>
                      </a:lnTo>
                      <a:lnTo>
                        <a:pt x="125" y="34"/>
                      </a:lnTo>
                      <a:lnTo>
                        <a:pt x="124" y="34"/>
                      </a:lnTo>
                      <a:lnTo>
                        <a:pt x="121" y="35"/>
                      </a:lnTo>
                      <a:lnTo>
                        <a:pt x="120" y="36"/>
                      </a:lnTo>
                      <a:lnTo>
                        <a:pt x="119" y="39"/>
                      </a:lnTo>
                      <a:lnTo>
                        <a:pt x="137" y="50"/>
                      </a:lnTo>
                      <a:lnTo>
                        <a:pt x="154" y="63"/>
                      </a:lnTo>
                      <a:lnTo>
                        <a:pt x="154" y="64"/>
                      </a:lnTo>
                      <a:lnTo>
                        <a:pt x="155" y="64"/>
                      </a:lnTo>
                      <a:lnTo>
                        <a:pt x="155" y="65"/>
                      </a:lnTo>
                      <a:lnTo>
                        <a:pt x="154" y="67"/>
                      </a:lnTo>
                      <a:lnTo>
                        <a:pt x="149" y="70"/>
                      </a:lnTo>
                      <a:lnTo>
                        <a:pt x="144" y="74"/>
                      </a:lnTo>
                      <a:lnTo>
                        <a:pt x="140" y="80"/>
                      </a:lnTo>
                      <a:lnTo>
                        <a:pt x="135" y="85"/>
                      </a:lnTo>
                      <a:lnTo>
                        <a:pt x="99" y="124"/>
                      </a:lnTo>
                      <a:lnTo>
                        <a:pt x="68" y="167"/>
                      </a:lnTo>
                      <a:lnTo>
                        <a:pt x="40" y="214"/>
                      </a:lnTo>
                      <a:lnTo>
                        <a:pt x="15" y="264"/>
                      </a:lnTo>
                      <a:lnTo>
                        <a:pt x="4" y="289"/>
                      </a:lnTo>
                      <a:lnTo>
                        <a:pt x="1" y="294"/>
                      </a:lnTo>
                      <a:lnTo>
                        <a:pt x="0" y="30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129"/>
                <p:cNvSpPr>
                  <a:spLocks/>
                </p:cNvSpPr>
                <p:nvPr/>
              </p:nvSpPr>
              <p:spPr bwMode="auto">
                <a:xfrm>
                  <a:off x="3381376" y="296863"/>
                  <a:ext cx="560388" cy="630238"/>
                </a:xfrm>
                <a:custGeom>
                  <a:avLst/>
                  <a:gdLst>
                    <a:gd name="T0" fmla="*/ 0 w 353"/>
                    <a:gd name="T1" fmla="*/ 392 h 397"/>
                    <a:gd name="T2" fmla="*/ 0 w 353"/>
                    <a:gd name="T3" fmla="*/ 393 h 397"/>
                    <a:gd name="T4" fmla="*/ 1 w 353"/>
                    <a:gd name="T5" fmla="*/ 396 h 397"/>
                    <a:gd name="T6" fmla="*/ 2 w 353"/>
                    <a:gd name="T7" fmla="*/ 397 h 397"/>
                    <a:gd name="T8" fmla="*/ 34 w 353"/>
                    <a:gd name="T9" fmla="*/ 372 h 397"/>
                    <a:gd name="T10" fmla="*/ 69 w 353"/>
                    <a:gd name="T11" fmla="*/ 350 h 397"/>
                    <a:gd name="T12" fmla="*/ 107 w 353"/>
                    <a:gd name="T13" fmla="*/ 331 h 397"/>
                    <a:gd name="T14" fmla="*/ 146 w 353"/>
                    <a:gd name="T15" fmla="*/ 314 h 397"/>
                    <a:gd name="T16" fmla="*/ 174 w 353"/>
                    <a:gd name="T17" fmla="*/ 297 h 397"/>
                    <a:gd name="T18" fmla="*/ 196 w 353"/>
                    <a:gd name="T19" fmla="*/ 279 h 397"/>
                    <a:gd name="T20" fmla="*/ 216 w 353"/>
                    <a:gd name="T21" fmla="*/ 257 h 397"/>
                    <a:gd name="T22" fmla="*/ 216 w 353"/>
                    <a:gd name="T23" fmla="*/ 255 h 397"/>
                    <a:gd name="T24" fmla="*/ 214 w 353"/>
                    <a:gd name="T25" fmla="*/ 254 h 397"/>
                    <a:gd name="T26" fmla="*/ 213 w 353"/>
                    <a:gd name="T27" fmla="*/ 253 h 397"/>
                    <a:gd name="T28" fmla="*/ 213 w 353"/>
                    <a:gd name="T29" fmla="*/ 253 h 397"/>
                    <a:gd name="T30" fmla="*/ 212 w 353"/>
                    <a:gd name="T31" fmla="*/ 253 h 397"/>
                    <a:gd name="T32" fmla="*/ 179 w 353"/>
                    <a:gd name="T33" fmla="*/ 270 h 397"/>
                    <a:gd name="T34" fmla="*/ 145 w 353"/>
                    <a:gd name="T35" fmla="*/ 287 h 397"/>
                    <a:gd name="T36" fmla="*/ 110 w 353"/>
                    <a:gd name="T37" fmla="*/ 303 h 397"/>
                    <a:gd name="T38" fmla="*/ 116 w 353"/>
                    <a:gd name="T39" fmla="*/ 274 h 397"/>
                    <a:gd name="T40" fmla="*/ 125 w 353"/>
                    <a:gd name="T41" fmla="*/ 248 h 397"/>
                    <a:gd name="T42" fmla="*/ 138 w 353"/>
                    <a:gd name="T43" fmla="*/ 224 h 397"/>
                    <a:gd name="T44" fmla="*/ 157 w 353"/>
                    <a:gd name="T45" fmla="*/ 193 h 397"/>
                    <a:gd name="T46" fmla="*/ 176 w 353"/>
                    <a:gd name="T47" fmla="*/ 161 h 397"/>
                    <a:gd name="T48" fmla="*/ 199 w 353"/>
                    <a:gd name="T49" fmla="*/ 132 h 397"/>
                    <a:gd name="T50" fmla="*/ 222 w 353"/>
                    <a:gd name="T51" fmla="*/ 105 h 397"/>
                    <a:gd name="T52" fmla="*/ 246 w 353"/>
                    <a:gd name="T53" fmla="*/ 81 h 397"/>
                    <a:gd name="T54" fmla="*/ 271 w 353"/>
                    <a:gd name="T55" fmla="*/ 58 h 397"/>
                    <a:gd name="T56" fmla="*/ 297 w 353"/>
                    <a:gd name="T57" fmla="*/ 36 h 397"/>
                    <a:gd name="T58" fmla="*/ 326 w 353"/>
                    <a:gd name="T59" fmla="*/ 17 h 397"/>
                    <a:gd name="T60" fmla="*/ 340 w 353"/>
                    <a:gd name="T61" fmla="*/ 9 h 397"/>
                    <a:gd name="T62" fmla="*/ 353 w 353"/>
                    <a:gd name="T63" fmla="*/ 4 h 397"/>
                    <a:gd name="T64" fmla="*/ 353 w 353"/>
                    <a:gd name="T65" fmla="*/ 2 h 397"/>
                    <a:gd name="T66" fmla="*/ 352 w 353"/>
                    <a:gd name="T67" fmla="*/ 0 h 397"/>
                    <a:gd name="T68" fmla="*/ 349 w 353"/>
                    <a:gd name="T69" fmla="*/ 0 h 397"/>
                    <a:gd name="T70" fmla="*/ 318 w 353"/>
                    <a:gd name="T71" fmla="*/ 7 h 397"/>
                    <a:gd name="T72" fmla="*/ 289 w 353"/>
                    <a:gd name="T73" fmla="*/ 17 h 397"/>
                    <a:gd name="T74" fmla="*/ 261 w 353"/>
                    <a:gd name="T75" fmla="*/ 28 h 397"/>
                    <a:gd name="T76" fmla="*/ 238 w 353"/>
                    <a:gd name="T77" fmla="*/ 43 h 397"/>
                    <a:gd name="T78" fmla="*/ 195 w 353"/>
                    <a:gd name="T79" fmla="*/ 77 h 397"/>
                    <a:gd name="T80" fmla="*/ 155 w 353"/>
                    <a:gd name="T81" fmla="*/ 117 h 397"/>
                    <a:gd name="T82" fmla="*/ 121 w 353"/>
                    <a:gd name="T83" fmla="*/ 161 h 397"/>
                    <a:gd name="T84" fmla="*/ 93 w 353"/>
                    <a:gd name="T85" fmla="*/ 203 h 397"/>
                    <a:gd name="T86" fmla="*/ 66 w 353"/>
                    <a:gd name="T87" fmla="*/ 249 h 397"/>
                    <a:gd name="T88" fmla="*/ 30 w 353"/>
                    <a:gd name="T89" fmla="*/ 325 h 397"/>
                    <a:gd name="T90" fmla="*/ 22 w 353"/>
                    <a:gd name="T91" fmla="*/ 346 h 397"/>
                    <a:gd name="T92" fmla="*/ 13 w 353"/>
                    <a:gd name="T93" fmla="*/ 368 h 397"/>
                    <a:gd name="T94" fmla="*/ 1 w 353"/>
                    <a:gd name="T95" fmla="*/ 388 h 397"/>
                    <a:gd name="T96" fmla="*/ 1 w 353"/>
                    <a:gd name="T97" fmla="*/ 389 h 397"/>
                    <a:gd name="T98" fmla="*/ 0 w 353"/>
                    <a:gd name="T99" fmla="*/ 390 h 397"/>
                    <a:gd name="T100" fmla="*/ 0 w 353"/>
                    <a:gd name="T101" fmla="*/ 39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3" h="397">
                      <a:moveTo>
                        <a:pt x="0" y="392"/>
                      </a:moveTo>
                      <a:lnTo>
                        <a:pt x="0" y="393"/>
                      </a:lnTo>
                      <a:lnTo>
                        <a:pt x="1" y="396"/>
                      </a:lnTo>
                      <a:lnTo>
                        <a:pt x="2" y="397"/>
                      </a:lnTo>
                      <a:lnTo>
                        <a:pt x="34" y="372"/>
                      </a:lnTo>
                      <a:lnTo>
                        <a:pt x="69" y="350"/>
                      </a:lnTo>
                      <a:lnTo>
                        <a:pt x="107" y="331"/>
                      </a:lnTo>
                      <a:lnTo>
                        <a:pt x="146" y="314"/>
                      </a:lnTo>
                      <a:lnTo>
                        <a:pt x="174" y="297"/>
                      </a:lnTo>
                      <a:lnTo>
                        <a:pt x="196" y="279"/>
                      </a:lnTo>
                      <a:lnTo>
                        <a:pt x="216" y="257"/>
                      </a:lnTo>
                      <a:lnTo>
                        <a:pt x="216" y="255"/>
                      </a:lnTo>
                      <a:lnTo>
                        <a:pt x="214" y="254"/>
                      </a:lnTo>
                      <a:lnTo>
                        <a:pt x="213" y="253"/>
                      </a:lnTo>
                      <a:lnTo>
                        <a:pt x="213" y="253"/>
                      </a:lnTo>
                      <a:lnTo>
                        <a:pt x="212" y="253"/>
                      </a:lnTo>
                      <a:lnTo>
                        <a:pt x="179" y="270"/>
                      </a:lnTo>
                      <a:lnTo>
                        <a:pt x="145" y="287"/>
                      </a:lnTo>
                      <a:lnTo>
                        <a:pt x="110" y="303"/>
                      </a:lnTo>
                      <a:lnTo>
                        <a:pt x="116" y="274"/>
                      </a:lnTo>
                      <a:lnTo>
                        <a:pt x="125" y="248"/>
                      </a:lnTo>
                      <a:lnTo>
                        <a:pt x="138" y="224"/>
                      </a:lnTo>
                      <a:lnTo>
                        <a:pt x="157" y="193"/>
                      </a:lnTo>
                      <a:lnTo>
                        <a:pt x="176" y="161"/>
                      </a:lnTo>
                      <a:lnTo>
                        <a:pt x="199" y="132"/>
                      </a:lnTo>
                      <a:lnTo>
                        <a:pt x="222" y="105"/>
                      </a:lnTo>
                      <a:lnTo>
                        <a:pt x="246" y="81"/>
                      </a:lnTo>
                      <a:lnTo>
                        <a:pt x="271" y="58"/>
                      </a:lnTo>
                      <a:lnTo>
                        <a:pt x="297" y="36"/>
                      </a:lnTo>
                      <a:lnTo>
                        <a:pt x="326" y="17"/>
                      </a:lnTo>
                      <a:lnTo>
                        <a:pt x="340" y="9"/>
                      </a:lnTo>
                      <a:lnTo>
                        <a:pt x="353" y="4"/>
                      </a:lnTo>
                      <a:lnTo>
                        <a:pt x="353" y="2"/>
                      </a:lnTo>
                      <a:lnTo>
                        <a:pt x="352" y="0"/>
                      </a:lnTo>
                      <a:lnTo>
                        <a:pt x="349" y="0"/>
                      </a:lnTo>
                      <a:lnTo>
                        <a:pt x="318" y="7"/>
                      </a:lnTo>
                      <a:lnTo>
                        <a:pt x="289" y="17"/>
                      </a:lnTo>
                      <a:lnTo>
                        <a:pt x="261" y="28"/>
                      </a:lnTo>
                      <a:lnTo>
                        <a:pt x="238" y="43"/>
                      </a:lnTo>
                      <a:lnTo>
                        <a:pt x="195" y="77"/>
                      </a:lnTo>
                      <a:lnTo>
                        <a:pt x="155" y="117"/>
                      </a:lnTo>
                      <a:lnTo>
                        <a:pt x="121" y="161"/>
                      </a:lnTo>
                      <a:lnTo>
                        <a:pt x="93" y="203"/>
                      </a:lnTo>
                      <a:lnTo>
                        <a:pt x="66" y="249"/>
                      </a:lnTo>
                      <a:lnTo>
                        <a:pt x="30" y="325"/>
                      </a:lnTo>
                      <a:lnTo>
                        <a:pt x="22" y="346"/>
                      </a:lnTo>
                      <a:lnTo>
                        <a:pt x="13" y="368"/>
                      </a:lnTo>
                      <a:lnTo>
                        <a:pt x="1" y="388"/>
                      </a:lnTo>
                      <a:lnTo>
                        <a:pt x="1" y="389"/>
                      </a:lnTo>
                      <a:lnTo>
                        <a:pt x="0" y="390"/>
                      </a:lnTo>
                      <a:lnTo>
                        <a:pt x="0" y="39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130"/>
                <p:cNvSpPr>
                  <a:spLocks/>
                </p:cNvSpPr>
                <p:nvPr/>
              </p:nvSpPr>
              <p:spPr bwMode="auto">
                <a:xfrm>
                  <a:off x="3054351" y="174625"/>
                  <a:ext cx="260350" cy="584200"/>
                </a:xfrm>
                <a:custGeom>
                  <a:avLst/>
                  <a:gdLst>
                    <a:gd name="T0" fmla="*/ 0 w 164"/>
                    <a:gd name="T1" fmla="*/ 289 h 368"/>
                    <a:gd name="T2" fmla="*/ 2 w 164"/>
                    <a:gd name="T3" fmla="*/ 326 h 368"/>
                    <a:gd name="T4" fmla="*/ 5 w 164"/>
                    <a:gd name="T5" fmla="*/ 361 h 368"/>
                    <a:gd name="T6" fmla="*/ 5 w 164"/>
                    <a:gd name="T7" fmla="*/ 364 h 368"/>
                    <a:gd name="T8" fmla="*/ 7 w 164"/>
                    <a:gd name="T9" fmla="*/ 367 h 368"/>
                    <a:gd name="T10" fmla="*/ 7 w 164"/>
                    <a:gd name="T11" fmla="*/ 368 h 368"/>
                    <a:gd name="T12" fmla="*/ 9 w 164"/>
                    <a:gd name="T13" fmla="*/ 368 h 368"/>
                    <a:gd name="T14" fmla="*/ 12 w 164"/>
                    <a:gd name="T15" fmla="*/ 368 h 368"/>
                    <a:gd name="T16" fmla="*/ 13 w 164"/>
                    <a:gd name="T17" fmla="*/ 365 h 368"/>
                    <a:gd name="T18" fmla="*/ 45 w 164"/>
                    <a:gd name="T19" fmla="*/ 279 h 368"/>
                    <a:gd name="T20" fmla="*/ 54 w 164"/>
                    <a:gd name="T21" fmla="*/ 260 h 368"/>
                    <a:gd name="T22" fmla="*/ 67 w 164"/>
                    <a:gd name="T23" fmla="*/ 246 h 368"/>
                    <a:gd name="T24" fmla="*/ 83 w 164"/>
                    <a:gd name="T25" fmla="*/ 232 h 368"/>
                    <a:gd name="T26" fmla="*/ 98 w 164"/>
                    <a:gd name="T27" fmla="*/ 219 h 368"/>
                    <a:gd name="T28" fmla="*/ 119 w 164"/>
                    <a:gd name="T29" fmla="*/ 203 h 368"/>
                    <a:gd name="T30" fmla="*/ 140 w 164"/>
                    <a:gd name="T31" fmla="*/ 186 h 368"/>
                    <a:gd name="T32" fmla="*/ 164 w 164"/>
                    <a:gd name="T33" fmla="*/ 171 h 368"/>
                    <a:gd name="T34" fmla="*/ 164 w 164"/>
                    <a:gd name="T35" fmla="*/ 170 h 368"/>
                    <a:gd name="T36" fmla="*/ 164 w 164"/>
                    <a:gd name="T37" fmla="*/ 169 h 368"/>
                    <a:gd name="T38" fmla="*/ 163 w 164"/>
                    <a:gd name="T39" fmla="*/ 168 h 368"/>
                    <a:gd name="T40" fmla="*/ 161 w 164"/>
                    <a:gd name="T41" fmla="*/ 168 h 368"/>
                    <a:gd name="T42" fmla="*/ 159 w 164"/>
                    <a:gd name="T43" fmla="*/ 168 h 368"/>
                    <a:gd name="T44" fmla="*/ 157 w 164"/>
                    <a:gd name="T45" fmla="*/ 166 h 368"/>
                    <a:gd name="T46" fmla="*/ 156 w 164"/>
                    <a:gd name="T47" fmla="*/ 165 h 368"/>
                    <a:gd name="T48" fmla="*/ 156 w 164"/>
                    <a:gd name="T49" fmla="*/ 164 h 368"/>
                    <a:gd name="T50" fmla="*/ 153 w 164"/>
                    <a:gd name="T51" fmla="*/ 160 h 368"/>
                    <a:gd name="T52" fmla="*/ 153 w 164"/>
                    <a:gd name="T53" fmla="*/ 156 h 368"/>
                    <a:gd name="T54" fmla="*/ 152 w 164"/>
                    <a:gd name="T55" fmla="*/ 152 h 368"/>
                    <a:gd name="T56" fmla="*/ 151 w 164"/>
                    <a:gd name="T57" fmla="*/ 148 h 368"/>
                    <a:gd name="T58" fmla="*/ 151 w 164"/>
                    <a:gd name="T59" fmla="*/ 123 h 368"/>
                    <a:gd name="T60" fmla="*/ 153 w 164"/>
                    <a:gd name="T61" fmla="*/ 101 h 368"/>
                    <a:gd name="T62" fmla="*/ 153 w 164"/>
                    <a:gd name="T63" fmla="*/ 99 h 368"/>
                    <a:gd name="T64" fmla="*/ 152 w 164"/>
                    <a:gd name="T65" fmla="*/ 99 h 368"/>
                    <a:gd name="T66" fmla="*/ 151 w 164"/>
                    <a:gd name="T67" fmla="*/ 99 h 368"/>
                    <a:gd name="T68" fmla="*/ 149 w 164"/>
                    <a:gd name="T69" fmla="*/ 101 h 368"/>
                    <a:gd name="T70" fmla="*/ 148 w 164"/>
                    <a:gd name="T71" fmla="*/ 101 h 368"/>
                    <a:gd name="T72" fmla="*/ 127 w 164"/>
                    <a:gd name="T73" fmla="*/ 132 h 368"/>
                    <a:gd name="T74" fmla="*/ 106 w 164"/>
                    <a:gd name="T75" fmla="*/ 161 h 368"/>
                    <a:gd name="T76" fmla="*/ 101 w 164"/>
                    <a:gd name="T77" fmla="*/ 160 h 368"/>
                    <a:gd name="T78" fmla="*/ 97 w 164"/>
                    <a:gd name="T79" fmla="*/ 156 h 368"/>
                    <a:gd name="T80" fmla="*/ 94 w 164"/>
                    <a:gd name="T81" fmla="*/ 152 h 368"/>
                    <a:gd name="T82" fmla="*/ 92 w 164"/>
                    <a:gd name="T83" fmla="*/ 148 h 368"/>
                    <a:gd name="T84" fmla="*/ 89 w 164"/>
                    <a:gd name="T85" fmla="*/ 143 h 368"/>
                    <a:gd name="T86" fmla="*/ 83 w 164"/>
                    <a:gd name="T87" fmla="*/ 123 h 368"/>
                    <a:gd name="T88" fmla="*/ 80 w 164"/>
                    <a:gd name="T89" fmla="*/ 102 h 368"/>
                    <a:gd name="T90" fmla="*/ 77 w 164"/>
                    <a:gd name="T91" fmla="*/ 75 h 368"/>
                    <a:gd name="T92" fmla="*/ 77 w 164"/>
                    <a:gd name="T93" fmla="*/ 48 h 368"/>
                    <a:gd name="T94" fmla="*/ 80 w 164"/>
                    <a:gd name="T95" fmla="*/ 25 h 368"/>
                    <a:gd name="T96" fmla="*/ 85 w 164"/>
                    <a:gd name="T97" fmla="*/ 4 h 368"/>
                    <a:gd name="T98" fmla="*/ 85 w 164"/>
                    <a:gd name="T99" fmla="*/ 3 h 368"/>
                    <a:gd name="T100" fmla="*/ 84 w 164"/>
                    <a:gd name="T101" fmla="*/ 1 h 368"/>
                    <a:gd name="T102" fmla="*/ 83 w 164"/>
                    <a:gd name="T103" fmla="*/ 0 h 368"/>
                    <a:gd name="T104" fmla="*/ 80 w 164"/>
                    <a:gd name="T105" fmla="*/ 1 h 368"/>
                    <a:gd name="T106" fmla="*/ 68 w 164"/>
                    <a:gd name="T107" fmla="*/ 17 h 368"/>
                    <a:gd name="T108" fmla="*/ 59 w 164"/>
                    <a:gd name="T109" fmla="*/ 37 h 368"/>
                    <a:gd name="T110" fmla="*/ 50 w 164"/>
                    <a:gd name="T111" fmla="*/ 58 h 368"/>
                    <a:gd name="T112" fmla="*/ 37 w 164"/>
                    <a:gd name="T113" fmla="*/ 90 h 368"/>
                    <a:gd name="T114" fmla="*/ 24 w 164"/>
                    <a:gd name="T115" fmla="*/ 124 h 368"/>
                    <a:gd name="T116" fmla="*/ 13 w 164"/>
                    <a:gd name="T117" fmla="*/ 160 h 368"/>
                    <a:gd name="T118" fmla="*/ 7 w 164"/>
                    <a:gd name="T119" fmla="*/ 199 h 368"/>
                    <a:gd name="T120" fmla="*/ 2 w 164"/>
                    <a:gd name="T121" fmla="*/ 243 h 368"/>
                    <a:gd name="T122" fmla="*/ 0 w 164"/>
                    <a:gd name="T123" fmla="*/ 289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 h="368">
                      <a:moveTo>
                        <a:pt x="0" y="289"/>
                      </a:moveTo>
                      <a:lnTo>
                        <a:pt x="2" y="326"/>
                      </a:lnTo>
                      <a:lnTo>
                        <a:pt x="5" y="361"/>
                      </a:lnTo>
                      <a:lnTo>
                        <a:pt x="5" y="364"/>
                      </a:lnTo>
                      <a:lnTo>
                        <a:pt x="7" y="367"/>
                      </a:lnTo>
                      <a:lnTo>
                        <a:pt x="7" y="368"/>
                      </a:lnTo>
                      <a:lnTo>
                        <a:pt x="9" y="368"/>
                      </a:lnTo>
                      <a:lnTo>
                        <a:pt x="12" y="368"/>
                      </a:lnTo>
                      <a:lnTo>
                        <a:pt x="13" y="365"/>
                      </a:lnTo>
                      <a:lnTo>
                        <a:pt x="45" y="279"/>
                      </a:lnTo>
                      <a:lnTo>
                        <a:pt x="54" y="260"/>
                      </a:lnTo>
                      <a:lnTo>
                        <a:pt x="67" y="246"/>
                      </a:lnTo>
                      <a:lnTo>
                        <a:pt x="83" y="232"/>
                      </a:lnTo>
                      <a:lnTo>
                        <a:pt x="98" y="219"/>
                      </a:lnTo>
                      <a:lnTo>
                        <a:pt x="119" y="203"/>
                      </a:lnTo>
                      <a:lnTo>
                        <a:pt x="140" y="186"/>
                      </a:lnTo>
                      <a:lnTo>
                        <a:pt x="164" y="171"/>
                      </a:lnTo>
                      <a:lnTo>
                        <a:pt x="164" y="170"/>
                      </a:lnTo>
                      <a:lnTo>
                        <a:pt x="164" y="169"/>
                      </a:lnTo>
                      <a:lnTo>
                        <a:pt x="163" y="168"/>
                      </a:lnTo>
                      <a:lnTo>
                        <a:pt x="161" y="168"/>
                      </a:lnTo>
                      <a:lnTo>
                        <a:pt x="159" y="168"/>
                      </a:lnTo>
                      <a:lnTo>
                        <a:pt x="157" y="166"/>
                      </a:lnTo>
                      <a:lnTo>
                        <a:pt x="156" y="165"/>
                      </a:lnTo>
                      <a:lnTo>
                        <a:pt x="156" y="164"/>
                      </a:lnTo>
                      <a:lnTo>
                        <a:pt x="153" y="160"/>
                      </a:lnTo>
                      <a:lnTo>
                        <a:pt x="153" y="156"/>
                      </a:lnTo>
                      <a:lnTo>
                        <a:pt x="152" y="152"/>
                      </a:lnTo>
                      <a:lnTo>
                        <a:pt x="151" y="148"/>
                      </a:lnTo>
                      <a:lnTo>
                        <a:pt x="151" y="123"/>
                      </a:lnTo>
                      <a:lnTo>
                        <a:pt x="153" y="101"/>
                      </a:lnTo>
                      <a:lnTo>
                        <a:pt x="153" y="99"/>
                      </a:lnTo>
                      <a:lnTo>
                        <a:pt x="152" y="99"/>
                      </a:lnTo>
                      <a:lnTo>
                        <a:pt x="151" y="99"/>
                      </a:lnTo>
                      <a:lnTo>
                        <a:pt x="149" y="101"/>
                      </a:lnTo>
                      <a:lnTo>
                        <a:pt x="148" y="101"/>
                      </a:lnTo>
                      <a:lnTo>
                        <a:pt x="127" y="132"/>
                      </a:lnTo>
                      <a:lnTo>
                        <a:pt x="106" y="161"/>
                      </a:lnTo>
                      <a:lnTo>
                        <a:pt x="101" y="160"/>
                      </a:lnTo>
                      <a:lnTo>
                        <a:pt x="97" y="156"/>
                      </a:lnTo>
                      <a:lnTo>
                        <a:pt x="94" y="152"/>
                      </a:lnTo>
                      <a:lnTo>
                        <a:pt x="92" y="148"/>
                      </a:lnTo>
                      <a:lnTo>
                        <a:pt x="89" y="143"/>
                      </a:lnTo>
                      <a:lnTo>
                        <a:pt x="83" y="123"/>
                      </a:lnTo>
                      <a:lnTo>
                        <a:pt x="80" y="102"/>
                      </a:lnTo>
                      <a:lnTo>
                        <a:pt x="77" y="75"/>
                      </a:lnTo>
                      <a:lnTo>
                        <a:pt x="77" y="48"/>
                      </a:lnTo>
                      <a:lnTo>
                        <a:pt x="80" y="25"/>
                      </a:lnTo>
                      <a:lnTo>
                        <a:pt x="85" y="4"/>
                      </a:lnTo>
                      <a:lnTo>
                        <a:pt x="85" y="3"/>
                      </a:lnTo>
                      <a:lnTo>
                        <a:pt x="84" y="1"/>
                      </a:lnTo>
                      <a:lnTo>
                        <a:pt x="83" y="0"/>
                      </a:lnTo>
                      <a:lnTo>
                        <a:pt x="80" y="1"/>
                      </a:lnTo>
                      <a:lnTo>
                        <a:pt x="68" y="17"/>
                      </a:lnTo>
                      <a:lnTo>
                        <a:pt x="59" y="37"/>
                      </a:lnTo>
                      <a:lnTo>
                        <a:pt x="50" y="58"/>
                      </a:lnTo>
                      <a:lnTo>
                        <a:pt x="37" y="90"/>
                      </a:lnTo>
                      <a:lnTo>
                        <a:pt x="24" y="124"/>
                      </a:lnTo>
                      <a:lnTo>
                        <a:pt x="13" y="160"/>
                      </a:lnTo>
                      <a:lnTo>
                        <a:pt x="7" y="199"/>
                      </a:lnTo>
                      <a:lnTo>
                        <a:pt x="2" y="243"/>
                      </a:lnTo>
                      <a:lnTo>
                        <a:pt x="0" y="289"/>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132"/>
                <p:cNvSpPr>
                  <a:spLocks/>
                </p:cNvSpPr>
                <p:nvPr/>
              </p:nvSpPr>
              <p:spPr bwMode="auto">
                <a:xfrm>
                  <a:off x="3236913" y="3276600"/>
                  <a:ext cx="325438" cy="463550"/>
                </a:xfrm>
                <a:custGeom>
                  <a:avLst/>
                  <a:gdLst>
                    <a:gd name="T0" fmla="*/ 2 w 205"/>
                    <a:gd name="T1" fmla="*/ 164 h 292"/>
                    <a:gd name="T2" fmla="*/ 16 w 205"/>
                    <a:gd name="T3" fmla="*/ 219 h 292"/>
                    <a:gd name="T4" fmla="*/ 41 w 205"/>
                    <a:gd name="T5" fmla="*/ 264 h 292"/>
                    <a:gd name="T6" fmla="*/ 57 w 205"/>
                    <a:gd name="T7" fmla="*/ 286 h 292"/>
                    <a:gd name="T8" fmla="*/ 59 w 205"/>
                    <a:gd name="T9" fmla="*/ 291 h 292"/>
                    <a:gd name="T10" fmla="*/ 63 w 205"/>
                    <a:gd name="T11" fmla="*/ 292 h 292"/>
                    <a:gd name="T12" fmla="*/ 67 w 205"/>
                    <a:gd name="T13" fmla="*/ 292 h 292"/>
                    <a:gd name="T14" fmla="*/ 55 w 205"/>
                    <a:gd name="T15" fmla="*/ 256 h 292"/>
                    <a:gd name="T16" fmla="*/ 63 w 205"/>
                    <a:gd name="T17" fmla="*/ 219 h 292"/>
                    <a:gd name="T18" fmla="*/ 83 w 205"/>
                    <a:gd name="T19" fmla="*/ 193 h 292"/>
                    <a:gd name="T20" fmla="*/ 114 w 205"/>
                    <a:gd name="T21" fmla="*/ 169 h 292"/>
                    <a:gd name="T22" fmla="*/ 152 w 205"/>
                    <a:gd name="T23" fmla="*/ 148 h 292"/>
                    <a:gd name="T24" fmla="*/ 186 w 205"/>
                    <a:gd name="T25" fmla="*/ 116 h 292"/>
                    <a:gd name="T26" fmla="*/ 205 w 205"/>
                    <a:gd name="T27" fmla="*/ 63 h 292"/>
                    <a:gd name="T28" fmla="*/ 199 w 205"/>
                    <a:gd name="T29" fmla="*/ 2 h 292"/>
                    <a:gd name="T30" fmla="*/ 197 w 205"/>
                    <a:gd name="T31" fmla="*/ 0 h 292"/>
                    <a:gd name="T32" fmla="*/ 194 w 205"/>
                    <a:gd name="T33" fmla="*/ 2 h 292"/>
                    <a:gd name="T34" fmla="*/ 194 w 205"/>
                    <a:gd name="T35" fmla="*/ 21 h 292"/>
                    <a:gd name="T36" fmla="*/ 181 w 205"/>
                    <a:gd name="T37" fmla="*/ 66 h 292"/>
                    <a:gd name="T38" fmla="*/ 155 w 205"/>
                    <a:gd name="T39" fmla="*/ 100 h 292"/>
                    <a:gd name="T40" fmla="*/ 138 w 205"/>
                    <a:gd name="T41" fmla="*/ 61 h 292"/>
                    <a:gd name="T42" fmla="*/ 112 w 205"/>
                    <a:gd name="T43" fmla="*/ 31 h 292"/>
                    <a:gd name="T44" fmla="*/ 109 w 205"/>
                    <a:gd name="T45" fmla="*/ 31 h 292"/>
                    <a:gd name="T46" fmla="*/ 105 w 205"/>
                    <a:gd name="T47" fmla="*/ 31 h 292"/>
                    <a:gd name="T48" fmla="*/ 95 w 205"/>
                    <a:gd name="T49" fmla="*/ 89 h 292"/>
                    <a:gd name="T50" fmla="*/ 65 w 205"/>
                    <a:gd name="T51" fmla="*/ 133 h 292"/>
                    <a:gd name="T52" fmla="*/ 42 w 205"/>
                    <a:gd name="T53" fmla="*/ 154 h 292"/>
                    <a:gd name="T54" fmla="*/ 34 w 205"/>
                    <a:gd name="T55" fmla="*/ 163 h 292"/>
                    <a:gd name="T56" fmla="*/ 31 w 205"/>
                    <a:gd name="T57" fmla="*/ 135 h 292"/>
                    <a:gd name="T58" fmla="*/ 33 w 205"/>
                    <a:gd name="T59" fmla="*/ 72 h 292"/>
                    <a:gd name="T60" fmla="*/ 37 w 205"/>
                    <a:gd name="T61" fmla="*/ 44 h 292"/>
                    <a:gd name="T62" fmla="*/ 34 w 205"/>
                    <a:gd name="T63" fmla="*/ 44 h 292"/>
                    <a:gd name="T64" fmla="*/ 13 w 205"/>
                    <a:gd name="T65" fmla="*/ 76 h 292"/>
                    <a:gd name="T66" fmla="*/ 3 w 205"/>
                    <a:gd name="T67" fmla="*/ 12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292">
                      <a:moveTo>
                        <a:pt x="0" y="133"/>
                      </a:moveTo>
                      <a:lnTo>
                        <a:pt x="2" y="164"/>
                      </a:lnTo>
                      <a:lnTo>
                        <a:pt x="8" y="193"/>
                      </a:lnTo>
                      <a:lnTo>
                        <a:pt x="16" y="219"/>
                      </a:lnTo>
                      <a:lnTo>
                        <a:pt x="28" y="241"/>
                      </a:lnTo>
                      <a:lnTo>
                        <a:pt x="41" y="264"/>
                      </a:lnTo>
                      <a:lnTo>
                        <a:pt x="55" y="283"/>
                      </a:lnTo>
                      <a:lnTo>
                        <a:pt x="57" y="286"/>
                      </a:lnTo>
                      <a:lnTo>
                        <a:pt x="58" y="288"/>
                      </a:lnTo>
                      <a:lnTo>
                        <a:pt x="59" y="291"/>
                      </a:lnTo>
                      <a:lnTo>
                        <a:pt x="62" y="292"/>
                      </a:lnTo>
                      <a:lnTo>
                        <a:pt x="63" y="292"/>
                      </a:lnTo>
                      <a:lnTo>
                        <a:pt x="65" y="292"/>
                      </a:lnTo>
                      <a:lnTo>
                        <a:pt x="67" y="292"/>
                      </a:lnTo>
                      <a:lnTo>
                        <a:pt x="58" y="275"/>
                      </a:lnTo>
                      <a:lnTo>
                        <a:pt x="55" y="256"/>
                      </a:lnTo>
                      <a:lnTo>
                        <a:pt x="58" y="236"/>
                      </a:lnTo>
                      <a:lnTo>
                        <a:pt x="63" y="219"/>
                      </a:lnTo>
                      <a:lnTo>
                        <a:pt x="72" y="203"/>
                      </a:lnTo>
                      <a:lnTo>
                        <a:pt x="83" y="193"/>
                      </a:lnTo>
                      <a:lnTo>
                        <a:pt x="97" y="180"/>
                      </a:lnTo>
                      <a:lnTo>
                        <a:pt x="114" y="169"/>
                      </a:lnTo>
                      <a:lnTo>
                        <a:pt x="131" y="160"/>
                      </a:lnTo>
                      <a:lnTo>
                        <a:pt x="152" y="148"/>
                      </a:lnTo>
                      <a:lnTo>
                        <a:pt x="171" y="134"/>
                      </a:lnTo>
                      <a:lnTo>
                        <a:pt x="186" y="116"/>
                      </a:lnTo>
                      <a:lnTo>
                        <a:pt x="198" y="91"/>
                      </a:lnTo>
                      <a:lnTo>
                        <a:pt x="205" y="63"/>
                      </a:lnTo>
                      <a:lnTo>
                        <a:pt x="205" y="33"/>
                      </a:lnTo>
                      <a:lnTo>
                        <a:pt x="199" y="2"/>
                      </a:lnTo>
                      <a:lnTo>
                        <a:pt x="198" y="0"/>
                      </a:lnTo>
                      <a:lnTo>
                        <a:pt x="197" y="0"/>
                      </a:lnTo>
                      <a:lnTo>
                        <a:pt x="195" y="0"/>
                      </a:lnTo>
                      <a:lnTo>
                        <a:pt x="194" y="2"/>
                      </a:lnTo>
                      <a:lnTo>
                        <a:pt x="194" y="4"/>
                      </a:lnTo>
                      <a:lnTo>
                        <a:pt x="194" y="21"/>
                      </a:lnTo>
                      <a:lnTo>
                        <a:pt x="190" y="45"/>
                      </a:lnTo>
                      <a:lnTo>
                        <a:pt x="181" y="66"/>
                      </a:lnTo>
                      <a:lnTo>
                        <a:pt x="169" y="83"/>
                      </a:lnTo>
                      <a:lnTo>
                        <a:pt x="155" y="100"/>
                      </a:lnTo>
                      <a:lnTo>
                        <a:pt x="147" y="79"/>
                      </a:lnTo>
                      <a:lnTo>
                        <a:pt x="138" y="61"/>
                      </a:lnTo>
                      <a:lnTo>
                        <a:pt x="125" y="45"/>
                      </a:lnTo>
                      <a:lnTo>
                        <a:pt x="112" y="31"/>
                      </a:lnTo>
                      <a:lnTo>
                        <a:pt x="110" y="31"/>
                      </a:lnTo>
                      <a:lnTo>
                        <a:pt x="109" y="31"/>
                      </a:lnTo>
                      <a:lnTo>
                        <a:pt x="106" y="31"/>
                      </a:lnTo>
                      <a:lnTo>
                        <a:pt x="105" y="31"/>
                      </a:lnTo>
                      <a:lnTo>
                        <a:pt x="102" y="62"/>
                      </a:lnTo>
                      <a:lnTo>
                        <a:pt x="95" y="89"/>
                      </a:lnTo>
                      <a:lnTo>
                        <a:pt x="82" y="113"/>
                      </a:lnTo>
                      <a:lnTo>
                        <a:pt x="65" y="133"/>
                      </a:lnTo>
                      <a:lnTo>
                        <a:pt x="45" y="150"/>
                      </a:lnTo>
                      <a:lnTo>
                        <a:pt x="42" y="154"/>
                      </a:lnTo>
                      <a:lnTo>
                        <a:pt x="38" y="158"/>
                      </a:lnTo>
                      <a:lnTo>
                        <a:pt x="34" y="163"/>
                      </a:lnTo>
                      <a:lnTo>
                        <a:pt x="32" y="168"/>
                      </a:lnTo>
                      <a:lnTo>
                        <a:pt x="31" y="135"/>
                      </a:lnTo>
                      <a:lnTo>
                        <a:pt x="31" y="103"/>
                      </a:lnTo>
                      <a:lnTo>
                        <a:pt x="33" y="72"/>
                      </a:lnTo>
                      <a:lnTo>
                        <a:pt x="37" y="45"/>
                      </a:lnTo>
                      <a:lnTo>
                        <a:pt x="37" y="44"/>
                      </a:lnTo>
                      <a:lnTo>
                        <a:pt x="36" y="42"/>
                      </a:lnTo>
                      <a:lnTo>
                        <a:pt x="34" y="44"/>
                      </a:lnTo>
                      <a:lnTo>
                        <a:pt x="21" y="58"/>
                      </a:lnTo>
                      <a:lnTo>
                        <a:pt x="13" y="76"/>
                      </a:lnTo>
                      <a:lnTo>
                        <a:pt x="7" y="97"/>
                      </a:lnTo>
                      <a:lnTo>
                        <a:pt x="3" y="120"/>
                      </a:lnTo>
                      <a:lnTo>
                        <a:pt x="0" y="133"/>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133"/>
                <p:cNvSpPr>
                  <a:spLocks/>
                </p:cNvSpPr>
                <p:nvPr/>
              </p:nvSpPr>
              <p:spPr bwMode="auto">
                <a:xfrm>
                  <a:off x="3228976" y="1252538"/>
                  <a:ext cx="161925" cy="704850"/>
                </a:xfrm>
                <a:custGeom>
                  <a:avLst/>
                  <a:gdLst>
                    <a:gd name="T0" fmla="*/ 0 w 102"/>
                    <a:gd name="T1" fmla="*/ 62 h 444"/>
                    <a:gd name="T2" fmla="*/ 1 w 102"/>
                    <a:gd name="T3" fmla="*/ 97 h 444"/>
                    <a:gd name="T4" fmla="*/ 7 w 102"/>
                    <a:gd name="T5" fmla="*/ 131 h 444"/>
                    <a:gd name="T6" fmla="*/ 16 w 102"/>
                    <a:gd name="T7" fmla="*/ 161 h 444"/>
                    <a:gd name="T8" fmla="*/ 28 w 102"/>
                    <a:gd name="T9" fmla="*/ 190 h 444"/>
                    <a:gd name="T10" fmla="*/ 37 w 102"/>
                    <a:gd name="T11" fmla="*/ 223 h 444"/>
                    <a:gd name="T12" fmla="*/ 45 w 102"/>
                    <a:gd name="T13" fmla="*/ 258 h 444"/>
                    <a:gd name="T14" fmla="*/ 50 w 102"/>
                    <a:gd name="T15" fmla="*/ 296 h 444"/>
                    <a:gd name="T16" fmla="*/ 53 w 102"/>
                    <a:gd name="T17" fmla="*/ 334 h 444"/>
                    <a:gd name="T18" fmla="*/ 50 w 102"/>
                    <a:gd name="T19" fmla="*/ 372 h 444"/>
                    <a:gd name="T20" fmla="*/ 46 w 102"/>
                    <a:gd name="T21" fmla="*/ 397 h 444"/>
                    <a:gd name="T22" fmla="*/ 38 w 102"/>
                    <a:gd name="T23" fmla="*/ 421 h 444"/>
                    <a:gd name="T24" fmla="*/ 28 w 102"/>
                    <a:gd name="T25" fmla="*/ 442 h 444"/>
                    <a:gd name="T26" fmla="*/ 28 w 102"/>
                    <a:gd name="T27" fmla="*/ 442 h 444"/>
                    <a:gd name="T28" fmla="*/ 28 w 102"/>
                    <a:gd name="T29" fmla="*/ 443 h 444"/>
                    <a:gd name="T30" fmla="*/ 30 w 102"/>
                    <a:gd name="T31" fmla="*/ 444 h 444"/>
                    <a:gd name="T32" fmla="*/ 32 w 102"/>
                    <a:gd name="T33" fmla="*/ 444 h 444"/>
                    <a:gd name="T34" fmla="*/ 36 w 102"/>
                    <a:gd name="T35" fmla="*/ 443 h 444"/>
                    <a:gd name="T36" fmla="*/ 39 w 102"/>
                    <a:gd name="T37" fmla="*/ 440 h 444"/>
                    <a:gd name="T38" fmla="*/ 43 w 102"/>
                    <a:gd name="T39" fmla="*/ 439 h 444"/>
                    <a:gd name="T40" fmla="*/ 60 w 102"/>
                    <a:gd name="T41" fmla="*/ 421 h 444"/>
                    <a:gd name="T42" fmla="*/ 73 w 102"/>
                    <a:gd name="T43" fmla="*/ 398 h 444"/>
                    <a:gd name="T44" fmla="*/ 84 w 102"/>
                    <a:gd name="T45" fmla="*/ 375 h 444"/>
                    <a:gd name="T46" fmla="*/ 93 w 102"/>
                    <a:gd name="T47" fmla="*/ 350 h 444"/>
                    <a:gd name="T48" fmla="*/ 100 w 102"/>
                    <a:gd name="T49" fmla="*/ 317 h 444"/>
                    <a:gd name="T50" fmla="*/ 102 w 102"/>
                    <a:gd name="T51" fmla="*/ 281 h 444"/>
                    <a:gd name="T52" fmla="*/ 102 w 102"/>
                    <a:gd name="T53" fmla="*/ 243 h 444"/>
                    <a:gd name="T54" fmla="*/ 100 w 102"/>
                    <a:gd name="T55" fmla="*/ 205 h 444"/>
                    <a:gd name="T56" fmla="*/ 96 w 102"/>
                    <a:gd name="T57" fmla="*/ 167 h 444"/>
                    <a:gd name="T58" fmla="*/ 90 w 102"/>
                    <a:gd name="T59" fmla="*/ 130 h 444"/>
                    <a:gd name="T60" fmla="*/ 85 w 102"/>
                    <a:gd name="T61" fmla="*/ 105 h 444"/>
                    <a:gd name="T62" fmla="*/ 79 w 102"/>
                    <a:gd name="T63" fmla="*/ 80 h 444"/>
                    <a:gd name="T64" fmla="*/ 77 w 102"/>
                    <a:gd name="T65" fmla="*/ 79 h 444"/>
                    <a:gd name="T66" fmla="*/ 76 w 102"/>
                    <a:gd name="T67" fmla="*/ 79 h 444"/>
                    <a:gd name="T68" fmla="*/ 75 w 102"/>
                    <a:gd name="T69" fmla="*/ 79 h 444"/>
                    <a:gd name="T70" fmla="*/ 73 w 102"/>
                    <a:gd name="T71" fmla="*/ 80 h 444"/>
                    <a:gd name="T72" fmla="*/ 72 w 102"/>
                    <a:gd name="T73" fmla="*/ 82 h 444"/>
                    <a:gd name="T74" fmla="*/ 66 w 102"/>
                    <a:gd name="T75" fmla="*/ 120 h 444"/>
                    <a:gd name="T76" fmla="*/ 55 w 102"/>
                    <a:gd name="T77" fmla="*/ 159 h 444"/>
                    <a:gd name="T78" fmla="*/ 25 w 102"/>
                    <a:gd name="T79" fmla="*/ 80 h 444"/>
                    <a:gd name="T80" fmla="*/ 13 w 102"/>
                    <a:gd name="T81" fmla="*/ 42 h 444"/>
                    <a:gd name="T82" fmla="*/ 15 w 102"/>
                    <a:gd name="T83" fmla="*/ 37 h 444"/>
                    <a:gd name="T84" fmla="*/ 15 w 102"/>
                    <a:gd name="T85" fmla="*/ 32 h 444"/>
                    <a:gd name="T86" fmla="*/ 15 w 102"/>
                    <a:gd name="T87" fmla="*/ 27 h 444"/>
                    <a:gd name="T88" fmla="*/ 15 w 102"/>
                    <a:gd name="T89" fmla="*/ 19 h 444"/>
                    <a:gd name="T90" fmla="*/ 15 w 102"/>
                    <a:gd name="T91" fmla="*/ 11 h 444"/>
                    <a:gd name="T92" fmla="*/ 16 w 102"/>
                    <a:gd name="T93" fmla="*/ 4 h 444"/>
                    <a:gd name="T94" fmla="*/ 16 w 102"/>
                    <a:gd name="T95" fmla="*/ 3 h 444"/>
                    <a:gd name="T96" fmla="*/ 15 w 102"/>
                    <a:gd name="T97" fmla="*/ 2 h 444"/>
                    <a:gd name="T98" fmla="*/ 13 w 102"/>
                    <a:gd name="T99" fmla="*/ 2 h 444"/>
                    <a:gd name="T100" fmla="*/ 12 w 102"/>
                    <a:gd name="T101" fmla="*/ 0 h 444"/>
                    <a:gd name="T102" fmla="*/ 11 w 102"/>
                    <a:gd name="T103" fmla="*/ 2 h 444"/>
                    <a:gd name="T104" fmla="*/ 9 w 102"/>
                    <a:gd name="T105" fmla="*/ 6 h 444"/>
                    <a:gd name="T106" fmla="*/ 7 w 102"/>
                    <a:gd name="T107" fmla="*/ 11 h 444"/>
                    <a:gd name="T108" fmla="*/ 5 w 102"/>
                    <a:gd name="T109" fmla="*/ 16 h 444"/>
                    <a:gd name="T110" fmla="*/ 4 w 102"/>
                    <a:gd name="T111" fmla="*/ 21 h 444"/>
                    <a:gd name="T112" fmla="*/ 1 w 102"/>
                    <a:gd name="T113" fmla="*/ 41 h 444"/>
                    <a:gd name="T114" fmla="*/ 0 w 102"/>
                    <a:gd name="T115" fmla="*/ 6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444">
                      <a:moveTo>
                        <a:pt x="0" y="62"/>
                      </a:moveTo>
                      <a:lnTo>
                        <a:pt x="1" y="97"/>
                      </a:lnTo>
                      <a:lnTo>
                        <a:pt x="7" y="131"/>
                      </a:lnTo>
                      <a:lnTo>
                        <a:pt x="16" y="161"/>
                      </a:lnTo>
                      <a:lnTo>
                        <a:pt x="28" y="190"/>
                      </a:lnTo>
                      <a:lnTo>
                        <a:pt x="37" y="223"/>
                      </a:lnTo>
                      <a:lnTo>
                        <a:pt x="45" y="258"/>
                      </a:lnTo>
                      <a:lnTo>
                        <a:pt x="50" y="296"/>
                      </a:lnTo>
                      <a:lnTo>
                        <a:pt x="53" y="334"/>
                      </a:lnTo>
                      <a:lnTo>
                        <a:pt x="50" y="372"/>
                      </a:lnTo>
                      <a:lnTo>
                        <a:pt x="46" y="397"/>
                      </a:lnTo>
                      <a:lnTo>
                        <a:pt x="38" y="421"/>
                      </a:lnTo>
                      <a:lnTo>
                        <a:pt x="28" y="442"/>
                      </a:lnTo>
                      <a:lnTo>
                        <a:pt x="28" y="442"/>
                      </a:lnTo>
                      <a:lnTo>
                        <a:pt x="28" y="443"/>
                      </a:lnTo>
                      <a:lnTo>
                        <a:pt x="30" y="444"/>
                      </a:lnTo>
                      <a:lnTo>
                        <a:pt x="32" y="444"/>
                      </a:lnTo>
                      <a:lnTo>
                        <a:pt x="36" y="443"/>
                      </a:lnTo>
                      <a:lnTo>
                        <a:pt x="39" y="440"/>
                      </a:lnTo>
                      <a:lnTo>
                        <a:pt x="43" y="439"/>
                      </a:lnTo>
                      <a:lnTo>
                        <a:pt x="60" y="421"/>
                      </a:lnTo>
                      <a:lnTo>
                        <a:pt x="73" y="398"/>
                      </a:lnTo>
                      <a:lnTo>
                        <a:pt x="84" y="375"/>
                      </a:lnTo>
                      <a:lnTo>
                        <a:pt x="93" y="350"/>
                      </a:lnTo>
                      <a:lnTo>
                        <a:pt x="100" y="317"/>
                      </a:lnTo>
                      <a:lnTo>
                        <a:pt x="102" y="281"/>
                      </a:lnTo>
                      <a:lnTo>
                        <a:pt x="102" y="243"/>
                      </a:lnTo>
                      <a:lnTo>
                        <a:pt x="100" y="205"/>
                      </a:lnTo>
                      <a:lnTo>
                        <a:pt x="96" y="167"/>
                      </a:lnTo>
                      <a:lnTo>
                        <a:pt x="90" y="130"/>
                      </a:lnTo>
                      <a:lnTo>
                        <a:pt x="85" y="105"/>
                      </a:lnTo>
                      <a:lnTo>
                        <a:pt x="79" y="80"/>
                      </a:lnTo>
                      <a:lnTo>
                        <a:pt x="77" y="79"/>
                      </a:lnTo>
                      <a:lnTo>
                        <a:pt x="76" y="79"/>
                      </a:lnTo>
                      <a:lnTo>
                        <a:pt x="75" y="79"/>
                      </a:lnTo>
                      <a:lnTo>
                        <a:pt x="73" y="80"/>
                      </a:lnTo>
                      <a:lnTo>
                        <a:pt x="72" y="82"/>
                      </a:lnTo>
                      <a:lnTo>
                        <a:pt x="66" y="120"/>
                      </a:lnTo>
                      <a:lnTo>
                        <a:pt x="55" y="159"/>
                      </a:lnTo>
                      <a:lnTo>
                        <a:pt x="25" y="80"/>
                      </a:lnTo>
                      <a:lnTo>
                        <a:pt x="13" y="42"/>
                      </a:lnTo>
                      <a:lnTo>
                        <a:pt x="15" y="37"/>
                      </a:lnTo>
                      <a:lnTo>
                        <a:pt x="15" y="32"/>
                      </a:lnTo>
                      <a:lnTo>
                        <a:pt x="15" y="27"/>
                      </a:lnTo>
                      <a:lnTo>
                        <a:pt x="15" y="19"/>
                      </a:lnTo>
                      <a:lnTo>
                        <a:pt x="15" y="11"/>
                      </a:lnTo>
                      <a:lnTo>
                        <a:pt x="16" y="4"/>
                      </a:lnTo>
                      <a:lnTo>
                        <a:pt x="16" y="3"/>
                      </a:lnTo>
                      <a:lnTo>
                        <a:pt x="15" y="2"/>
                      </a:lnTo>
                      <a:lnTo>
                        <a:pt x="13" y="2"/>
                      </a:lnTo>
                      <a:lnTo>
                        <a:pt x="12" y="0"/>
                      </a:lnTo>
                      <a:lnTo>
                        <a:pt x="11" y="2"/>
                      </a:lnTo>
                      <a:lnTo>
                        <a:pt x="9" y="6"/>
                      </a:lnTo>
                      <a:lnTo>
                        <a:pt x="7" y="11"/>
                      </a:lnTo>
                      <a:lnTo>
                        <a:pt x="5" y="16"/>
                      </a:lnTo>
                      <a:lnTo>
                        <a:pt x="4" y="21"/>
                      </a:lnTo>
                      <a:lnTo>
                        <a:pt x="1" y="41"/>
                      </a:lnTo>
                      <a:lnTo>
                        <a:pt x="0" y="6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Freeform 134"/>
                <p:cNvSpPr>
                  <a:spLocks/>
                </p:cNvSpPr>
                <p:nvPr/>
              </p:nvSpPr>
              <p:spPr bwMode="auto">
                <a:xfrm>
                  <a:off x="3295651" y="1241425"/>
                  <a:ext cx="287338" cy="414338"/>
                </a:xfrm>
                <a:custGeom>
                  <a:avLst/>
                  <a:gdLst>
                    <a:gd name="T0" fmla="*/ 1 w 181"/>
                    <a:gd name="T1" fmla="*/ 40 h 261"/>
                    <a:gd name="T2" fmla="*/ 1 w 181"/>
                    <a:gd name="T3" fmla="*/ 41 h 261"/>
                    <a:gd name="T4" fmla="*/ 1 w 181"/>
                    <a:gd name="T5" fmla="*/ 44 h 261"/>
                    <a:gd name="T6" fmla="*/ 0 w 181"/>
                    <a:gd name="T7" fmla="*/ 47 h 261"/>
                    <a:gd name="T8" fmla="*/ 0 w 181"/>
                    <a:gd name="T9" fmla="*/ 48 h 261"/>
                    <a:gd name="T10" fmla="*/ 1 w 181"/>
                    <a:gd name="T11" fmla="*/ 49 h 261"/>
                    <a:gd name="T12" fmla="*/ 18 w 181"/>
                    <a:gd name="T13" fmla="*/ 57 h 261"/>
                    <a:gd name="T14" fmla="*/ 34 w 181"/>
                    <a:gd name="T15" fmla="*/ 66 h 261"/>
                    <a:gd name="T16" fmla="*/ 50 w 181"/>
                    <a:gd name="T17" fmla="*/ 75 h 261"/>
                    <a:gd name="T18" fmla="*/ 72 w 181"/>
                    <a:gd name="T19" fmla="*/ 95 h 261"/>
                    <a:gd name="T20" fmla="*/ 92 w 181"/>
                    <a:gd name="T21" fmla="*/ 117 h 261"/>
                    <a:gd name="T22" fmla="*/ 109 w 181"/>
                    <a:gd name="T23" fmla="*/ 141 h 261"/>
                    <a:gd name="T24" fmla="*/ 124 w 181"/>
                    <a:gd name="T25" fmla="*/ 167 h 261"/>
                    <a:gd name="T26" fmla="*/ 152 w 181"/>
                    <a:gd name="T27" fmla="*/ 213 h 261"/>
                    <a:gd name="T28" fmla="*/ 178 w 181"/>
                    <a:gd name="T29" fmla="*/ 260 h 261"/>
                    <a:gd name="T30" fmla="*/ 178 w 181"/>
                    <a:gd name="T31" fmla="*/ 260 h 261"/>
                    <a:gd name="T32" fmla="*/ 179 w 181"/>
                    <a:gd name="T33" fmla="*/ 261 h 261"/>
                    <a:gd name="T34" fmla="*/ 181 w 181"/>
                    <a:gd name="T35" fmla="*/ 260 h 261"/>
                    <a:gd name="T36" fmla="*/ 181 w 181"/>
                    <a:gd name="T37" fmla="*/ 260 h 261"/>
                    <a:gd name="T38" fmla="*/ 179 w 181"/>
                    <a:gd name="T39" fmla="*/ 196 h 261"/>
                    <a:gd name="T40" fmla="*/ 178 w 181"/>
                    <a:gd name="T41" fmla="*/ 134 h 261"/>
                    <a:gd name="T42" fmla="*/ 174 w 181"/>
                    <a:gd name="T43" fmla="*/ 70 h 261"/>
                    <a:gd name="T44" fmla="*/ 169 w 181"/>
                    <a:gd name="T45" fmla="*/ 36 h 261"/>
                    <a:gd name="T46" fmla="*/ 164 w 181"/>
                    <a:gd name="T47" fmla="*/ 2 h 261"/>
                    <a:gd name="T48" fmla="*/ 162 w 181"/>
                    <a:gd name="T49" fmla="*/ 0 h 261"/>
                    <a:gd name="T50" fmla="*/ 161 w 181"/>
                    <a:gd name="T51" fmla="*/ 0 h 261"/>
                    <a:gd name="T52" fmla="*/ 158 w 181"/>
                    <a:gd name="T53" fmla="*/ 0 h 261"/>
                    <a:gd name="T54" fmla="*/ 154 w 181"/>
                    <a:gd name="T55" fmla="*/ 2 h 261"/>
                    <a:gd name="T56" fmla="*/ 152 w 181"/>
                    <a:gd name="T57" fmla="*/ 3 h 261"/>
                    <a:gd name="T58" fmla="*/ 148 w 181"/>
                    <a:gd name="T59" fmla="*/ 5 h 261"/>
                    <a:gd name="T60" fmla="*/ 132 w 181"/>
                    <a:gd name="T61" fmla="*/ 7 h 261"/>
                    <a:gd name="T62" fmla="*/ 117 w 181"/>
                    <a:gd name="T63" fmla="*/ 9 h 261"/>
                    <a:gd name="T64" fmla="*/ 115 w 181"/>
                    <a:gd name="T65" fmla="*/ 9 h 261"/>
                    <a:gd name="T66" fmla="*/ 114 w 181"/>
                    <a:gd name="T67" fmla="*/ 9 h 261"/>
                    <a:gd name="T68" fmla="*/ 113 w 181"/>
                    <a:gd name="T69" fmla="*/ 10 h 261"/>
                    <a:gd name="T70" fmla="*/ 113 w 181"/>
                    <a:gd name="T71" fmla="*/ 11 h 261"/>
                    <a:gd name="T72" fmla="*/ 123 w 181"/>
                    <a:gd name="T73" fmla="*/ 55 h 261"/>
                    <a:gd name="T74" fmla="*/ 130 w 181"/>
                    <a:gd name="T75" fmla="*/ 102 h 261"/>
                    <a:gd name="T76" fmla="*/ 122 w 181"/>
                    <a:gd name="T77" fmla="*/ 90 h 261"/>
                    <a:gd name="T78" fmla="*/ 114 w 181"/>
                    <a:gd name="T79" fmla="*/ 78 h 261"/>
                    <a:gd name="T80" fmla="*/ 92 w 181"/>
                    <a:gd name="T81" fmla="*/ 56 h 261"/>
                    <a:gd name="T82" fmla="*/ 71 w 181"/>
                    <a:gd name="T83" fmla="*/ 35 h 261"/>
                    <a:gd name="T84" fmla="*/ 47 w 181"/>
                    <a:gd name="T85" fmla="*/ 15 h 261"/>
                    <a:gd name="T86" fmla="*/ 42 w 181"/>
                    <a:gd name="T87" fmla="*/ 13 h 261"/>
                    <a:gd name="T88" fmla="*/ 38 w 181"/>
                    <a:gd name="T89" fmla="*/ 10 h 261"/>
                    <a:gd name="T90" fmla="*/ 34 w 181"/>
                    <a:gd name="T91" fmla="*/ 6 h 261"/>
                    <a:gd name="T92" fmla="*/ 30 w 181"/>
                    <a:gd name="T93" fmla="*/ 3 h 261"/>
                    <a:gd name="T94" fmla="*/ 20 w 181"/>
                    <a:gd name="T95" fmla="*/ 2 h 261"/>
                    <a:gd name="T96" fmla="*/ 9 w 181"/>
                    <a:gd name="T97" fmla="*/ 1 h 261"/>
                    <a:gd name="T98" fmla="*/ 5 w 181"/>
                    <a:gd name="T99" fmla="*/ 20 h 261"/>
                    <a:gd name="T100" fmla="*/ 1 w 181"/>
                    <a:gd name="T101" fmla="*/ 4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 h="261">
                      <a:moveTo>
                        <a:pt x="1" y="40"/>
                      </a:moveTo>
                      <a:lnTo>
                        <a:pt x="1" y="41"/>
                      </a:lnTo>
                      <a:lnTo>
                        <a:pt x="1" y="44"/>
                      </a:lnTo>
                      <a:lnTo>
                        <a:pt x="0" y="47"/>
                      </a:lnTo>
                      <a:lnTo>
                        <a:pt x="0" y="48"/>
                      </a:lnTo>
                      <a:lnTo>
                        <a:pt x="1" y="49"/>
                      </a:lnTo>
                      <a:lnTo>
                        <a:pt x="18" y="57"/>
                      </a:lnTo>
                      <a:lnTo>
                        <a:pt x="34" y="66"/>
                      </a:lnTo>
                      <a:lnTo>
                        <a:pt x="50" y="75"/>
                      </a:lnTo>
                      <a:lnTo>
                        <a:pt x="72" y="95"/>
                      </a:lnTo>
                      <a:lnTo>
                        <a:pt x="92" y="117"/>
                      </a:lnTo>
                      <a:lnTo>
                        <a:pt x="109" y="141"/>
                      </a:lnTo>
                      <a:lnTo>
                        <a:pt x="124" y="167"/>
                      </a:lnTo>
                      <a:lnTo>
                        <a:pt x="152" y="213"/>
                      </a:lnTo>
                      <a:lnTo>
                        <a:pt x="178" y="260"/>
                      </a:lnTo>
                      <a:lnTo>
                        <a:pt x="178" y="260"/>
                      </a:lnTo>
                      <a:lnTo>
                        <a:pt x="179" y="261"/>
                      </a:lnTo>
                      <a:lnTo>
                        <a:pt x="181" y="260"/>
                      </a:lnTo>
                      <a:lnTo>
                        <a:pt x="181" y="260"/>
                      </a:lnTo>
                      <a:lnTo>
                        <a:pt x="179" y="196"/>
                      </a:lnTo>
                      <a:lnTo>
                        <a:pt x="178" y="134"/>
                      </a:lnTo>
                      <a:lnTo>
                        <a:pt x="174" y="70"/>
                      </a:lnTo>
                      <a:lnTo>
                        <a:pt x="169" y="36"/>
                      </a:lnTo>
                      <a:lnTo>
                        <a:pt x="164" y="2"/>
                      </a:lnTo>
                      <a:lnTo>
                        <a:pt x="162" y="0"/>
                      </a:lnTo>
                      <a:lnTo>
                        <a:pt x="161" y="0"/>
                      </a:lnTo>
                      <a:lnTo>
                        <a:pt x="158" y="0"/>
                      </a:lnTo>
                      <a:lnTo>
                        <a:pt x="154" y="2"/>
                      </a:lnTo>
                      <a:lnTo>
                        <a:pt x="152" y="3"/>
                      </a:lnTo>
                      <a:lnTo>
                        <a:pt x="148" y="5"/>
                      </a:lnTo>
                      <a:lnTo>
                        <a:pt x="132" y="7"/>
                      </a:lnTo>
                      <a:lnTo>
                        <a:pt x="117" y="9"/>
                      </a:lnTo>
                      <a:lnTo>
                        <a:pt x="115" y="9"/>
                      </a:lnTo>
                      <a:lnTo>
                        <a:pt x="114" y="9"/>
                      </a:lnTo>
                      <a:lnTo>
                        <a:pt x="113" y="10"/>
                      </a:lnTo>
                      <a:lnTo>
                        <a:pt x="113" y="11"/>
                      </a:lnTo>
                      <a:lnTo>
                        <a:pt x="123" y="55"/>
                      </a:lnTo>
                      <a:lnTo>
                        <a:pt x="130" y="102"/>
                      </a:lnTo>
                      <a:lnTo>
                        <a:pt x="122" y="90"/>
                      </a:lnTo>
                      <a:lnTo>
                        <a:pt x="114" y="78"/>
                      </a:lnTo>
                      <a:lnTo>
                        <a:pt x="92" y="56"/>
                      </a:lnTo>
                      <a:lnTo>
                        <a:pt x="71" y="35"/>
                      </a:lnTo>
                      <a:lnTo>
                        <a:pt x="47" y="15"/>
                      </a:lnTo>
                      <a:lnTo>
                        <a:pt x="42" y="13"/>
                      </a:lnTo>
                      <a:lnTo>
                        <a:pt x="38" y="10"/>
                      </a:lnTo>
                      <a:lnTo>
                        <a:pt x="34" y="6"/>
                      </a:lnTo>
                      <a:lnTo>
                        <a:pt x="30" y="3"/>
                      </a:lnTo>
                      <a:lnTo>
                        <a:pt x="20" y="2"/>
                      </a:lnTo>
                      <a:lnTo>
                        <a:pt x="9" y="1"/>
                      </a:lnTo>
                      <a:lnTo>
                        <a:pt x="5" y="20"/>
                      </a:lnTo>
                      <a:lnTo>
                        <a:pt x="1" y="4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135"/>
                <p:cNvSpPr>
                  <a:spLocks/>
                </p:cNvSpPr>
                <p:nvPr/>
              </p:nvSpPr>
              <p:spPr bwMode="auto">
                <a:xfrm>
                  <a:off x="3382963" y="1420813"/>
                  <a:ext cx="298450" cy="508000"/>
                </a:xfrm>
                <a:custGeom>
                  <a:avLst/>
                  <a:gdLst>
                    <a:gd name="T0" fmla="*/ 0 w 188"/>
                    <a:gd name="T1" fmla="*/ 3 h 320"/>
                    <a:gd name="T2" fmla="*/ 7 w 188"/>
                    <a:gd name="T3" fmla="*/ 41 h 320"/>
                    <a:gd name="T4" fmla="*/ 16 w 188"/>
                    <a:gd name="T5" fmla="*/ 76 h 320"/>
                    <a:gd name="T6" fmla="*/ 27 w 188"/>
                    <a:gd name="T7" fmla="*/ 110 h 320"/>
                    <a:gd name="T8" fmla="*/ 38 w 188"/>
                    <a:gd name="T9" fmla="*/ 146 h 320"/>
                    <a:gd name="T10" fmla="*/ 46 w 188"/>
                    <a:gd name="T11" fmla="*/ 173 h 320"/>
                    <a:gd name="T12" fmla="*/ 52 w 188"/>
                    <a:gd name="T13" fmla="*/ 202 h 320"/>
                    <a:gd name="T14" fmla="*/ 58 w 188"/>
                    <a:gd name="T15" fmla="*/ 232 h 320"/>
                    <a:gd name="T16" fmla="*/ 60 w 188"/>
                    <a:gd name="T17" fmla="*/ 266 h 320"/>
                    <a:gd name="T18" fmla="*/ 59 w 188"/>
                    <a:gd name="T19" fmla="*/ 292 h 320"/>
                    <a:gd name="T20" fmla="*/ 55 w 188"/>
                    <a:gd name="T21" fmla="*/ 319 h 320"/>
                    <a:gd name="T22" fmla="*/ 55 w 188"/>
                    <a:gd name="T23" fmla="*/ 320 h 320"/>
                    <a:gd name="T24" fmla="*/ 56 w 188"/>
                    <a:gd name="T25" fmla="*/ 320 h 320"/>
                    <a:gd name="T26" fmla="*/ 58 w 188"/>
                    <a:gd name="T27" fmla="*/ 320 h 320"/>
                    <a:gd name="T28" fmla="*/ 59 w 188"/>
                    <a:gd name="T29" fmla="*/ 319 h 320"/>
                    <a:gd name="T30" fmla="*/ 60 w 188"/>
                    <a:gd name="T31" fmla="*/ 319 h 320"/>
                    <a:gd name="T32" fmla="*/ 64 w 188"/>
                    <a:gd name="T33" fmla="*/ 316 h 320"/>
                    <a:gd name="T34" fmla="*/ 68 w 188"/>
                    <a:gd name="T35" fmla="*/ 315 h 320"/>
                    <a:gd name="T36" fmla="*/ 86 w 188"/>
                    <a:gd name="T37" fmla="*/ 305 h 320"/>
                    <a:gd name="T38" fmla="*/ 107 w 188"/>
                    <a:gd name="T39" fmla="*/ 299 h 320"/>
                    <a:gd name="T40" fmla="*/ 114 w 188"/>
                    <a:gd name="T41" fmla="*/ 298 h 320"/>
                    <a:gd name="T42" fmla="*/ 120 w 188"/>
                    <a:gd name="T43" fmla="*/ 296 h 320"/>
                    <a:gd name="T44" fmla="*/ 152 w 188"/>
                    <a:gd name="T45" fmla="*/ 295 h 320"/>
                    <a:gd name="T46" fmla="*/ 185 w 188"/>
                    <a:gd name="T47" fmla="*/ 296 h 320"/>
                    <a:gd name="T48" fmla="*/ 186 w 188"/>
                    <a:gd name="T49" fmla="*/ 296 h 320"/>
                    <a:gd name="T50" fmla="*/ 187 w 188"/>
                    <a:gd name="T51" fmla="*/ 296 h 320"/>
                    <a:gd name="T52" fmla="*/ 188 w 188"/>
                    <a:gd name="T53" fmla="*/ 295 h 320"/>
                    <a:gd name="T54" fmla="*/ 188 w 188"/>
                    <a:gd name="T55" fmla="*/ 294 h 320"/>
                    <a:gd name="T56" fmla="*/ 187 w 188"/>
                    <a:gd name="T57" fmla="*/ 292 h 320"/>
                    <a:gd name="T58" fmla="*/ 186 w 188"/>
                    <a:gd name="T59" fmla="*/ 291 h 320"/>
                    <a:gd name="T60" fmla="*/ 136 w 188"/>
                    <a:gd name="T61" fmla="*/ 269 h 320"/>
                    <a:gd name="T62" fmla="*/ 123 w 188"/>
                    <a:gd name="T63" fmla="*/ 265 h 320"/>
                    <a:gd name="T64" fmla="*/ 110 w 188"/>
                    <a:gd name="T65" fmla="*/ 265 h 320"/>
                    <a:gd name="T66" fmla="*/ 109 w 188"/>
                    <a:gd name="T67" fmla="*/ 264 h 320"/>
                    <a:gd name="T68" fmla="*/ 107 w 188"/>
                    <a:gd name="T69" fmla="*/ 264 h 320"/>
                    <a:gd name="T70" fmla="*/ 106 w 188"/>
                    <a:gd name="T71" fmla="*/ 262 h 320"/>
                    <a:gd name="T72" fmla="*/ 106 w 188"/>
                    <a:gd name="T73" fmla="*/ 262 h 320"/>
                    <a:gd name="T74" fmla="*/ 99 w 188"/>
                    <a:gd name="T75" fmla="*/ 216 h 320"/>
                    <a:gd name="T76" fmla="*/ 89 w 188"/>
                    <a:gd name="T77" fmla="*/ 176 h 320"/>
                    <a:gd name="T78" fmla="*/ 76 w 188"/>
                    <a:gd name="T79" fmla="*/ 138 h 320"/>
                    <a:gd name="T80" fmla="*/ 60 w 188"/>
                    <a:gd name="T81" fmla="*/ 103 h 320"/>
                    <a:gd name="T82" fmla="*/ 43 w 188"/>
                    <a:gd name="T83" fmla="*/ 70 h 320"/>
                    <a:gd name="T84" fmla="*/ 24 w 188"/>
                    <a:gd name="T85" fmla="*/ 38 h 320"/>
                    <a:gd name="T86" fmla="*/ 4 w 188"/>
                    <a:gd name="T87" fmla="*/ 2 h 320"/>
                    <a:gd name="T88" fmla="*/ 3 w 188"/>
                    <a:gd name="T89" fmla="*/ 0 h 320"/>
                    <a:gd name="T90" fmla="*/ 1 w 188"/>
                    <a:gd name="T91" fmla="*/ 0 h 320"/>
                    <a:gd name="T92" fmla="*/ 0 w 188"/>
                    <a:gd name="T93" fmla="*/ 2 h 320"/>
                    <a:gd name="T94" fmla="*/ 0 w 188"/>
                    <a:gd name="T95" fmla="*/ 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320">
                      <a:moveTo>
                        <a:pt x="0" y="3"/>
                      </a:moveTo>
                      <a:lnTo>
                        <a:pt x="7" y="41"/>
                      </a:lnTo>
                      <a:lnTo>
                        <a:pt x="16" y="76"/>
                      </a:lnTo>
                      <a:lnTo>
                        <a:pt x="27" y="110"/>
                      </a:lnTo>
                      <a:lnTo>
                        <a:pt x="38" y="146"/>
                      </a:lnTo>
                      <a:lnTo>
                        <a:pt x="46" y="173"/>
                      </a:lnTo>
                      <a:lnTo>
                        <a:pt x="52" y="202"/>
                      </a:lnTo>
                      <a:lnTo>
                        <a:pt x="58" y="232"/>
                      </a:lnTo>
                      <a:lnTo>
                        <a:pt x="60" y="266"/>
                      </a:lnTo>
                      <a:lnTo>
                        <a:pt x="59" y="292"/>
                      </a:lnTo>
                      <a:lnTo>
                        <a:pt x="55" y="319"/>
                      </a:lnTo>
                      <a:lnTo>
                        <a:pt x="55" y="320"/>
                      </a:lnTo>
                      <a:lnTo>
                        <a:pt x="56" y="320"/>
                      </a:lnTo>
                      <a:lnTo>
                        <a:pt x="58" y="320"/>
                      </a:lnTo>
                      <a:lnTo>
                        <a:pt x="59" y="319"/>
                      </a:lnTo>
                      <a:lnTo>
                        <a:pt x="60" y="319"/>
                      </a:lnTo>
                      <a:lnTo>
                        <a:pt x="64" y="316"/>
                      </a:lnTo>
                      <a:lnTo>
                        <a:pt x="68" y="315"/>
                      </a:lnTo>
                      <a:lnTo>
                        <a:pt x="86" y="305"/>
                      </a:lnTo>
                      <a:lnTo>
                        <a:pt x="107" y="299"/>
                      </a:lnTo>
                      <a:lnTo>
                        <a:pt x="114" y="298"/>
                      </a:lnTo>
                      <a:lnTo>
                        <a:pt x="120" y="296"/>
                      </a:lnTo>
                      <a:lnTo>
                        <a:pt x="152" y="295"/>
                      </a:lnTo>
                      <a:lnTo>
                        <a:pt x="185" y="296"/>
                      </a:lnTo>
                      <a:lnTo>
                        <a:pt x="186" y="296"/>
                      </a:lnTo>
                      <a:lnTo>
                        <a:pt x="187" y="296"/>
                      </a:lnTo>
                      <a:lnTo>
                        <a:pt x="188" y="295"/>
                      </a:lnTo>
                      <a:lnTo>
                        <a:pt x="188" y="294"/>
                      </a:lnTo>
                      <a:lnTo>
                        <a:pt x="187" y="292"/>
                      </a:lnTo>
                      <a:lnTo>
                        <a:pt x="186" y="291"/>
                      </a:lnTo>
                      <a:lnTo>
                        <a:pt x="136" y="269"/>
                      </a:lnTo>
                      <a:lnTo>
                        <a:pt x="123" y="265"/>
                      </a:lnTo>
                      <a:lnTo>
                        <a:pt x="110" y="265"/>
                      </a:lnTo>
                      <a:lnTo>
                        <a:pt x="109" y="264"/>
                      </a:lnTo>
                      <a:lnTo>
                        <a:pt x="107" y="264"/>
                      </a:lnTo>
                      <a:lnTo>
                        <a:pt x="106" y="262"/>
                      </a:lnTo>
                      <a:lnTo>
                        <a:pt x="106" y="262"/>
                      </a:lnTo>
                      <a:lnTo>
                        <a:pt x="99" y="216"/>
                      </a:lnTo>
                      <a:lnTo>
                        <a:pt x="89" y="176"/>
                      </a:lnTo>
                      <a:lnTo>
                        <a:pt x="76" y="138"/>
                      </a:lnTo>
                      <a:lnTo>
                        <a:pt x="60" y="103"/>
                      </a:lnTo>
                      <a:lnTo>
                        <a:pt x="43" y="70"/>
                      </a:lnTo>
                      <a:lnTo>
                        <a:pt x="24" y="38"/>
                      </a:lnTo>
                      <a:lnTo>
                        <a:pt x="4" y="2"/>
                      </a:lnTo>
                      <a:lnTo>
                        <a:pt x="3" y="0"/>
                      </a:lnTo>
                      <a:lnTo>
                        <a:pt x="1" y="0"/>
                      </a:lnTo>
                      <a:lnTo>
                        <a:pt x="0" y="2"/>
                      </a:lnTo>
                      <a:lnTo>
                        <a:pt x="0" y="3"/>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136"/>
                <p:cNvSpPr>
                  <a:spLocks/>
                </p:cNvSpPr>
                <p:nvPr/>
              </p:nvSpPr>
              <p:spPr bwMode="auto">
                <a:xfrm>
                  <a:off x="3330576" y="1935163"/>
                  <a:ext cx="349250" cy="215900"/>
                </a:xfrm>
                <a:custGeom>
                  <a:avLst/>
                  <a:gdLst>
                    <a:gd name="T0" fmla="*/ 2 w 220"/>
                    <a:gd name="T1" fmla="*/ 99 h 136"/>
                    <a:gd name="T2" fmla="*/ 0 w 220"/>
                    <a:gd name="T3" fmla="*/ 102 h 136"/>
                    <a:gd name="T4" fmla="*/ 0 w 220"/>
                    <a:gd name="T5" fmla="*/ 104 h 136"/>
                    <a:gd name="T6" fmla="*/ 0 w 220"/>
                    <a:gd name="T7" fmla="*/ 106 h 136"/>
                    <a:gd name="T8" fmla="*/ 12 w 220"/>
                    <a:gd name="T9" fmla="*/ 120 h 136"/>
                    <a:gd name="T10" fmla="*/ 21 w 220"/>
                    <a:gd name="T11" fmla="*/ 135 h 136"/>
                    <a:gd name="T12" fmla="*/ 23 w 220"/>
                    <a:gd name="T13" fmla="*/ 136 h 136"/>
                    <a:gd name="T14" fmla="*/ 24 w 220"/>
                    <a:gd name="T15" fmla="*/ 136 h 136"/>
                    <a:gd name="T16" fmla="*/ 26 w 220"/>
                    <a:gd name="T17" fmla="*/ 136 h 136"/>
                    <a:gd name="T18" fmla="*/ 28 w 220"/>
                    <a:gd name="T19" fmla="*/ 135 h 136"/>
                    <a:gd name="T20" fmla="*/ 54 w 220"/>
                    <a:gd name="T21" fmla="*/ 93 h 136"/>
                    <a:gd name="T22" fmla="*/ 72 w 220"/>
                    <a:gd name="T23" fmla="*/ 72 h 136"/>
                    <a:gd name="T24" fmla="*/ 96 w 220"/>
                    <a:gd name="T25" fmla="*/ 55 h 136"/>
                    <a:gd name="T26" fmla="*/ 123 w 220"/>
                    <a:gd name="T27" fmla="*/ 42 h 136"/>
                    <a:gd name="T28" fmla="*/ 144 w 220"/>
                    <a:gd name="T29" fmla="*/ 34 h 136"/>
                    <a:gd name="T30" fmla="*/ 168 w 220"/>
                    <a:gd name="T31" fmla="*/ 29 h 136"/>
                    <a:gd name="T32" fmla="*/ 191 w 220"/>
                    <a:gd name="T33" fmla="*/ 26 h 136"/>
                    <a:gd name="T34" fmla="*/ 214 w 220"/>
                    <a:gd name="T35" fmla="*/ 26 h 136"/>
                    <a:gd name="T36" fmla="*/ 215 w 220"/>
                    <a:gd name="T37" fmla="*/ 26 h 136"/>
                    <a:gd name="T38" fmla="*/ 218 w 220"/>
                    <a:gd name="T39" fmla="*/ 26 h 136"/>
                    <a:gd name="T40" fmla="*/ 219 w 220"/>
                    <a:gd name="T41" fmla="*/ 26 h 136"/>
                    <a:gd name="T42" fmla="*/ 219 w 220"/>
                    <a:gd name="T43" fmla="*/ 25 h 136"/>
                    <a:gd name="T44" fmla="*/ 220 w 220"/>
                    <a:gd name="T45" fmla="*/ 23 h 136"/>
                    <a:gd name="T46" fmla="*/ 220 w 220"/>
                    <a:gd name="T47" fmla="*/ 22 h 136"/>
                    <a:gd name="T48" fmla="*/ 204 w 220"/>
                    <a:gd name="T49" fmla="*/ 10 h 136"/>
                    <a:gd name="T50" fmla="*/ 186 w 220"/>
                    <a:gd name="T51" fmla="*/ 2 h 136"/>
                    <a:gd name="T52" fmla="*/ 163 w 220"/>
                    <a:gd name="T53" fmla="*/ 0 h 136"/>
                    <a:gd name="T54" fmla="*/ 140 w 220"/>
                    <a:gd name="T55" fmla="*/ 1 h 136"/>
                    <a:gd name="T56" fmla="*/ 121 w 220"/>
                    <a:gd name="T57" fmla="*/ 6 h 136"/>
                    <a:gd name="T58" fmla="*/ 104 w 220"/>
                    <a:gd name="T59" fmla="*/ 13 h 136"/>
                    <a:gd name="T60" fmla="*/ 87 w 220"/>
                    <a:gd name="T61" fmla="*/ 21 h 136"/>
                    <a:gd name="T62" fmla="*/ 71 w 220"/>
                    <a:gd name="T63" fmla="*/ 30 h 136"/>
                    <a:gd name="T64" fmla="*/ 47 w 220"/>
                    <a:gd name="T65" fmla="*/ 48 h 136"/>
                    <a:gd name="T66" fmla="*/ 24 w 220"/>
                    <a:gd name="T67" fmla="*/ 69 h 136"/>
                    <a:gd name="T68" fmla="*/ 12 w 220"/>
                    <a:gd name="T69" fmla="*/ 84 h 136"/>
                    <a:gd name="T70" fmla="*/ 2 w 220"/>
                    <a:gd name="T71" fmla="*/ 9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136">
                      <a:moveTo>
                        <a:pt x="2" y="99"/>
                      </a:moveTo>
                      <a:lnTo>
                        <a:pt x="0" y="102"/>
                      </a:lnTo>
                      <a:lnTo>
                        <a:pt x="0" y="104"/>
                      </a:lnTo>
                      <a:lnTo>
                        <a:pt x="0" y="106"/>
                      </a:lnTo>
                      <a:lnTo>
                        <a:pt x="12" y="120"/>
                      </a:lnTo>
                      <a:lnTo>
                        <a:pt x="21" y="135"/>
                      </a:lnTo>
                      <a:lnTo>
                        <a:pt x="23" y="136"/>
                      </a:lnTo>
                      <a:lnTo>
                        <a:pt x="24" y="136"/>
                      </a:lnTo>
                      <a:lnTo>
                        <a:pt x="26" y="136"/>
                      </a:lnTo>
                      <a:lnTo>
                        <a:pt x="28" y="135"/>
                      </a:lnTo>
                      <a:lnTo>
                        <a:pt x="54" y="93"/>
                      </a:lnTo>
                      <a:lnTo>
                        <a:pt x="72" y="72"/>
                      </a:lnTo>
                      <a:lnTo>
                        <a:pt x="96" y="55"/>
                      </a:lnTo>
                      <a:lnTo>
                        <a:pt x="123" y="42"/>
                      </a:lnTo>
                      <a:lnTo>
                        <a:pt x="144" y="34"/>
                      </a:lnTo>
                      <a:lnTo>
                        <a:pt x="168" y="29"/>
                      </a:lnTo>
                      <a:lnTo>
                        <a:pt x="191" y="26"/>
                      </a:lnTo>
                      <a:lnTo>
                        <a:pt x="214" y="26"/>
                      </a:lnTo>
                      <a:lnTo>
                        <a:pt x="215" y="26"/>
                      </a:lnTo>
                      <a:lnTo>
                        <a:pt x="218" y="26"/>
                      </a:lnTo>
                      <a:lnTo>
                        <a:pt x="219" y="26"/>
                      </a:lnTo>
                      <a:lnTo>
                        <a:pt x="219" y="25"/>
                      </a:lnTo>
                      <a:lnTo>
                        <a:pt x="220" y="23"/>
                      </a:lnTo>
                      <a:lnTo>
                        <a:pt x="220" y="22"/>
                      </a:lnTo>
                      <a:lnTo>
                        <a:pt x="204" y="10"/>
                      </a:lnTo>
                      <a:lnTo>
                        <a:pt x="186" y="2"/>
                      </a:lnTo>
                      <a:lnTo>
                        <a:pt x="163" y="0"/>
                      </a:lnTo>
                      <a:lnTo>
                        <a:pt x="140" y="1"/>
                      </a:lnTo>
                      <a:lnTo>
                        <a:pt x="121" y="6"/>
                      </a:lnTo>
                      <a:lnTo>
                        <a:pt x="104" y="13"/>
                      </a:lnTo>
                      <a:lnTo>
                        <a:pt x="87" y="21"/>
                      </a:lnTo>
                      <a:lnTo>
                        <a:pt x="71" y="30"/>
                      </a:lnTo>
                      <a:lnTo>
                        <a:pt x="47" y="48"/>
                      </a:lnTo>
                      <a:lnTo>
                        <a:pt x="24" y="69"/>
                      </a:lnTo>
                      <a:lnTo>
                        <a:pt x="12" y="84"/>
                      </a:lnTo>
                      <a:lnTo>
                        <a:pt x="2" y="99"/>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137"/>
                <p:cNvSpPr>
                  <a:spLocks/>
                </p:cNvSpPr>
                <p:nvPr/>
              </p:nvSpPr>
              <p:spPr bwMode="auto">
                <a:xfrm>
                  <a:off x="3282951" y="3084513"/>
                  <a:ext cx="93663" cy="373063"/>
                </a:xfrm>
                <a:custGeom>
                  <a:avLst/>
                  <a:gdLst>
                    <a:gd name="T0" fmla="*/ 0 w 59"/>
                    <a:gd name="T1" fmla="*/ 56 h 235"/>
                    <a:gd name="T2" fmla="*/ 0 w 59"/>
                    <a:gd name="T3" fmla="*/ 78 h 235"/>
                    <a:gd name="T4" fmla="*/ 5 w 59"/>
                    <a:gd name="T5" fmla="*/ 98 h 235"/>
                    <a:gd name="T6" fmla="*/ 12 w 59"/>
                    <a:gd name="T7" fmla="*/ 115 h 235"/>
                    <a:gd name="T8" fmla="*/ 20 w 59"/>
                    <a:gd name="T9" fmla="*/ 131 h 235"/>
                    <a:gd name="T10" fmla="*/ 28 w 59"/>
                    <a:gd name="T11" fmla="*/ 150 h 235"/>
                    <a:gd name="T12" fmla="*/ 30 w 59"/>
                    <a:gd name="T13" fmla="*/ 172 h 235"/>
                    <a:gd name="T14" fmla="*/ 29 w 59"/>
                    <a:gd name="T15" fmla="*/ 195 h 235"/>
                    <a:gd name="T16" fmla="*/ 24 w 59"/>
                    <a:gd name="T17" fmla="*/ 216 h 235"/>
                    <a:gd name="T18" fmla="*/ 16 w 59"/>
                    <a:gd name="T19" fmla="*/ 233 h 235"/>
                    <a:gd name="T20" fmla="*/ 16 w 59"/>
                    <a:gd name="T21" fmla="*/ 234 h 235"/>
                    <a:gd name="T22" fmla="*/ 17 w 59"/>
                    <a:gd name="T23" fmla="*/ 235 h 235"/>
                    <a:gd name="T24" fmla="*/ 19 w 59"/>
                    <a:gd name="T25" fmla="*/ 235 h 235"/>
                    <a:gd name="T26" fmla="*/ 30 w 59"/>
                    <a:gd name="T27" fmla="*/ 225 h 235"/>
                    <a:gd name="T28" fmla="*/ 38 w 59"/>
                    <a:gd name="T29" fmla="*/ 213 h 235"/>
                    <a:gd name="T30" fmla="*/ 45 w 59"/>
                    <a:gd name="T31" fmla="*/ 200 h 235"/>
                    <a:gd name="T32" fmla="*/ 53 w 59"/>
                    <a:gd name="T33" fmla="*/ 186 h 235"/>
                    <a:gd name="T34" fmla="*/ 56 w 59"/>
                    <a:gd name="T35" fmla="*/ 169 h 235"/>
                    <a:gd name="T36" fmla="*/ 59 w 59"/>
                    <a:gd name="T37" fmla="*/ 149 h 235"/>
                    <a:gd name="T38" fmla="*/ 58 w 59"/>
                    <a:gd name="T39" fmla="*/ 129 h 235"/>
                    <a:gd name="T40" fmla="*/ 54 w 59"/>
                    <a:gd name="T41" fmla="*/ 110 h 235"/>
                    <a:gd name="T42" fmla="*/ 47 w 59"/>
                    <a:gd name="T43" fmla="*/ 94 h 235"/>
                    <a:gd name="T44" fmla="*/ 22 w 59"/>
                    <a:gd name="T45" fmla="*/ 32 h 235"/>
                    <a:gd name="T46" fmla="*/ 22 w 59"/>
                    <a:gd name="T47" fmla="*/ 15 h 235"/>
                    <a:gd name="T48" fmla="*/ 24 w 59"/>
                    <a:gd name="T49" fmla="*/ 0 h 235"/>
                    <a:gd name="T50" fmla="*/ 20 w 59"/>
                    <a:gd name="T51" fmla="*/ 1 h 235"/>
                    <a:gd name="T52" fmla="*/ 17 w 59"/>
                    <a:gd name="T53" fmla="*/ 4 h 235"/>
                    <a:gd name="T54" fmla="*/ 15 w 59"/>
                    <a:gd name="T55" fmla="*/ 6 h 235"/>
                    <a:gd name="T56" fmla="*/ 13 w 59"/>
                    <a:gd name="T57" fmla="*/ 10 h 235"/>
                    <a:gd name="T58" fmla="*/ 12 w 59"/>
                    <a:gd name="T59" fmla="*/ 13 h 235"/>
                    <a:gd name="T60" fmla="*/ 9 w 59"/>
                    <a:gd name="T61" fmla="*/ 15 h 235"/>
                    <a:gd name="T62" fmla="*/ 3 w 59"/>
                    <a:gd name="T63" fmla="*/ 34 h 235"/>
                    <a:gd name="T64" fmla="*/ 0 w 59"/>
                    <a:gd name="T65" fmla="*/ 55 h 235"/>
                    <a:gd name="T66" fmla="*/ 0 w 59"/>
                    <a:gd name="T67" fmla="*/ 55 h 235"/>
                    <a:gd name="T68" fmla="*/ 0 w 59"/>
                    <a:gd name="T69" fmla="*/ 5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235">
                      <a:moveTo>
                        <a:pt x="0" y="56"/>
                      </a:moveTo>
                      <a:lnTo>
                        <a:pt x="0" y="78"/>
                      </a:lnTo>
                      <a:lnTo>
                        <a:pt x="5" y="98"/>
                      </a:lnTo>
                      <a:lnTo>
                        <a:pt x="12" y="115"/>
                      </a:lnTo>
                      <a:lnTo>
                        <a:pt x="20" y="131"/>
                      </a:lnTo>
                      <a:lnTo>
                        <a:pt x="28" y="150"/>
                      </a:lnTo>
                      <a:lnTo>
                        <a:pt x="30" y="172"/>
                      </a:lnTo>
                      <a:lnTo>
                        <a:pt x="29" y="195"/>
                      </a:lnTo>
                      <a:lnTo>
                        <a:pt x="24" y="216"/>
                      </a:lnTo>
                      <a:lnTo>
                        <a:pt x="16" y="233"/>
                      </a:lnTo>
                      <a:lnTo>
                        <a:pt x="16" y="234"/>
                      </a:lnTo>
                      <a:lnTo>
                        <a:pt x="17" y="235"/>
                      </a:lnTo>
                      <a:lnTo>
                        <a:pt x="19" y="235"/>
                      </a:lnTo>
                      <a:lnTo>
                        <a:pt x="30" y="225"/>
                      </a:lnTo>
                      <a:lnTo>
                        <a:pt x="38" y="213"/>
                      </a:lnTo>
                      <a:lnTo>
                        <a:pt x="45" y="200"/>
                      </a:lnTo>
                      <a:lnTo>
                        <a:pt x="53" y="186"/>
                      </a:lnTo>
                      <a:lnTo>
                        <a:pt x="56" y="169"/>
                      </a:lnTo>
                      <a:lnTo>
                        <a:pt x="59" y="149"/>
                      </a:lnTo>
                      <a:lnTo>
                        <a:pt x="58" y="129"/>
                      </a:lnTo>
                      <a:lnTo>
                        <a:pt x="54" y="110"/>
                      </a:lnTo>
                      <a:lnTo>
                        <a:pt x="47" y="94"/>
                      </a:lnTo>
                      <a:lnTo>
                        <a:pt x="22" y="32"/>
                      </a:lnTo>
                      <a:lnTo>
                        <a:pt x="22" y="15"/>
                      </a:lnTo>
                      <a:lnTo>
                        <a:pt x="24" y="0"/>
                      </a:lnTo>
                      <a:lnTo>
                        <a:pt x="20" y="1"/>
                      </a:lnTo>
                      <a:lnTo>
                        <a:pt x="17" y="4"/>
                      </a:lnTo>
                      <a:lnTo>
                        <a:pt x="15" y="6"/>
                      </a:lnTo>
                      <a:lnTo>
                        <a:pt x="13" y="10"/>
                      </a:lnTo>
                      <a:lnTo>
                        <a:pt x="12" y="13"/>
                      </a:lnTo>
                      <a:lnTo>
                        <a:pt x="9" y="15"/>
                      </a:lnTo>
                      <a:lnTo>
                        <a:pt x="3" y="34"/>
                      </a:lnTo>
                      <a:lnTo>
                        <a:pt x="0" y="55"/>
                      </a:lnTo>
                      <a:lnTo>
                        <a:pt x="0" y="55"/>
                      </a:lnTo>
                      <a:lnTo>
                        <a:pt x="0" y="56"/>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138"/>
                <p:cNvSpPr>
                  <a:spLocks/>
                </p:cNvSpPr>
                <p:nvPr/>
              </p:nvSpPr>
              <p:spPr bwMode="auto">
                <a:xfrm>
                  <a:off x="2992438" y="990600"/>
                  <a:ext cx="122238" cy="341313"/>
                </a:xfrm>
                <a:custGeom>
                  <a:avLst/>
                  <a:gdLst>
                    <a:gd name="T0" fmla="*/ 0 w 77"/>
                    <a:gd name="T1" fmla="*/ 84 h 215"/>
                    <a:gd name="T2" fmla="*/ 1 w 77"/>
                    <a:gd name="T3" fmla="*/ 108 h 215"/>
                    <a:gd name="T4" fmla="*/ 8 w 77"/>
                    <a:gd name="T5" fmla="*/ 127 h 215"/>
                    <a:gd name="T6" fmla="*/ 17 w 77"/>
                    <a:gd name="T7" fmla="*/ 146 h 215"/>
                    <a:gd name="T8" fmla="*/ 30 w 77"/>
                    <a:gd name="T9" fmla="*/ 160 h 215"/>
                    <a:gd name="T10" fmla="*/ 43 w 77"/>
                    <a:gd name="T11" fmla="*/ 173 h 215"/>
                    <a:gd name="T12" fmla="*/ 59 w 77"/>
                    <a:gd name="T13" fmla="*/ 192 h 215"/>
                    <a:gd name="T14" fmla="*/ 72 w 77"/>
                    <a:gd name="T15" fmla="*/ 213 h 215"/>
                    <a:gd name="T16" fmla="*/ 72 w 77"/>
                    <a:gd name="T17" fmla="*/ 213 h 215"/>
                    <a:gd name="T18" fmla="*/ 72 w 77"/>
                    <a:gd name="T19" fmla="*/ 214 h 215"/>
                    <a:gd name="T20" fmla="*/ 73 w 77"/>
                    <a:gd name="T21" fmla="*/ 214 h 215"/>
                    <a:gd name="T22" fmla="*/ 73 w 77"/>
                    <a:gd name="T23" fmla="*/ 215 h 215"/>
                    <a:gd name="T24" fmla="*/ 76 w 77"/>
                    <a:gd name="T25" fmla="*/ 214 h 215"/>
                    <a:gd name="T26" fmla="*/ 77 w 77"/>
                    <a:gd name="T27" fmla="*/ 213 h 215"/>
                    <a:gd name="T28" fmla="*/ 77 w 77"/>
                    <a:gd name="T29" fmla="*/ 211 h 215"/>
                    <a:gd name="T30" fmla="*/ 76 w 77"/>
                    <a:gd name="T31" fmla="*/ 186 h 215"/>
                    <a:gd name="T32" fmla="*/ 71 w 77"/>
                    <a:gd name="T33" fmla="*/ 165 h 215"/>
                    <a:gd name="T34" fmla="*/ 63 w 77"/>
                    <a:gd name="T35" fmla="*/ 146 h 215"/>
                    <a:gd name="T36" fmla="*/ 54 w 77"/>
                    <a:gd name="T37" fmla="*/ 129 h 215"/>
                    <a:gd name="T38" fmla="*/ 42 w 77"/>
                    <a:gd name="T39" fmla="*/ 113 h 215"/>
                    <a:gd name="T40" fmla="*/ 37 w 77"/>
                    <a:gd name="T41" fmla="*/ 100 h 215"/>
                    <a:gd name="T42" fmla="*/ 33 w 77"/>
                    <a:gd name="T43" fmla="*/ 83 h 215"/>
                    <a:gd name="T44" fmla="*/ 31 w 77"/>
                    <a:gd name="T45" fmla="*/ 66 h 215"/>
                    <a:gd name="T46" fmla="*/ 33 w 77"/>
                    <a:gd name="T47" fmla="*/ 45 h 215"/>
                    <a:gd name="T48" fmla="*/ 35 w 77"/>
                    <a:gd name="T49" fmla="*/ 27 h 215"/>
                    <a:gd name="T50" fmla="*/ 39 w 77"/>
                    <a:gd name="T51" fmla="*/ 10 h 215"/>
                    <a:gd name="T52" fmla="*/ 39 w 77"/>
                    <a:gd name="T53" fmla="*/ 8 h 215"/>
                    <a:gd name="T54" fmla="*/ 38 w 77"/>
                    <a:gd name="T55" fmla="*/ 8 h 215"/>
                    <a:gd name="T56" fmla="*/ 37 w 77"/>
                    <a:gd name="T57" fmla="*/ 8 h 215"/>
                    <a:gd name="T58" fmla="*/ 38 w 77"/>
                    <a:gd name="T59" fmla="*/ 6 h 215"/>
                    <a:gd name="T60" fmla="*/ 39 w 77"/>
                    <a:gd name="T61" fmla="*/ 4 h 215"/>
                    <a:gd name="T62" fmla="*/ 39 w 77"/>
                    <a:gd name="T63" fmla="*/ 3 h 215"/>
                    <a:gd name="T64" fmla="*/ 38 w 77"/>
                    <a:gd name="T65" fmla="*/ 2 h 215"/>
                    <a:gd name="T66" fmla="*/ 37 w 77"/>
                    <a:gd name="T67" fmla="*/ 0 h 215"/>
                    <a:gd name="T68" fmla="*/ 34 w 77"/>
                    <a:gd name="T69" fmla="*/ 2 h 215"/>
                    <a:gd name="T70" fmla="*/ 33 w 77"/>
                    <a:gd name="T71" fmla="*/ 3 h 215"/>
                    <a:gd name="T72" fmla="*/ 24 w 77"/>
                    <a:gd name="T73" fmla="*/ 24 h 215"/>
                    <a:gd name="T74" fmla="*/ 12 w 77"/>
                    <a:gd name="T75" fmla="*/ 45 h 215"/>
                    <a:gd name="T76" fmla="*/ 4 w 77"/>
                    <a:gd name="T77" fmla="*/ 67 h 215"/>
                    <a:gd name="T78" fmla="*/ 1 w 77"/>
                    <a:gd name="T79" fmla="*/ 75 h 215"/>
                    <a:gd name="T80" fmla="*/ 0 w 77"/>
                    <a:gd name="T81" fmla="*/ 8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215">
                      <a:moveTo>
                        <a:pt x="0" y="84"/>
                      </a:moveTo>
                      <a:lnTo>
                        <a:pt x="1" y="108"/>
                      </a:lnTo>
                      <a:lnTo>
                        <a:pt x="8" y="127"/>
                      </a:lnTo>
                      <a:lnTo>
                        <a:pt x="17" y="146"/>
                      </a:lnTo>
                      <a:lnTo>
                        <a:pt x="30" y="160"/>
                      </a:lnTo>
                      <a:lnTo>
                        <a:pt x="43" y="173"/>
                      </a:lnTo>
                      <a:lnTo>
                        <a:pt x="59" y="192"/>
                      </a:lnTo>
                      <a:lnTo>
                        <a:pt x="72" y="213"/>
                      </a:lnTo>
                      <a:lnTo>
                        <a:pt x="72" y="213"/>
                      </a:lnTo>
                      <a:lnTo>
                        <a:pt x="72" y="214"/>
                      </a:lnTo>
                      <a:lnTo>
                        <a:pt x="73" y="214"/>
                      </a:lnTo>
                      <a:lnTo>
                        <a:pt x="73" y="215"/>
                      </a:lnTo>
                      <a:lnTo>
                        <a:pt x="76" y="214"/>
                      </a:lnTo>
                      <a:lnTo>
                        <a:pt x="77" y="213"/>
                      </a:lnTo>
                      <a:lnTo>
                        <a:pt x="77" y="211"/>
                      </a:lnTo>
                      <a:lnTo>
                        <a:pt x="76" y="186"/>
                      </a:lnTo>
                      <a:lnTo>
                        <a:pt x="71" y="165"/>
                      </a:lnTo>
                      <a:lnTo>
                        <a:pt x="63" y="146"/>
                      </a:lnTo>
                      <a:lnTo>
                        <a:pt x="54" y="129"/>
                      </a:lnTo>
                      <a:lnTo>
                        <a:pt x="42" y="113"/>
                      </a:lnTo>
                      <a:lnTo>
                        <a:pt x="37" y="100"/>
                      </a:lnTo>
                      <a:lnTo>
                        <a:pt x="33" y="83"/>
                      </a:lnTo>
                      <a:lnTo>
                        <a:pt x="31" y="66"/>
                      </a:lnTo>
                      <a:lnTo>
                        <a:pt x="33" y="45"/>
                      </a:lnTo>
                      <a:lnTo>
                        <a:pt x="35" y="27"/>
                      </a:lnTo>
                      <a:lnTo>
                        <a:pt x="39" y="10"/>
                      </a:lnTo>
                      <a:lnTo>
                        <a:pt x="39" y="8"/>
                      </a:lnTo>
                      <a:lnTo>
                        <a:pt x="38" y="8"/>
                      </a:lnTo>
                      <a:lnTo>
                        <a:pt x="37" y="8"/>
                      </a:lnTo>
                      <a:lnTo>
                        <a:pt x="38" y="6"/>
                      </a:lnTo>
                      <a:lnTo>
                        <a:pt x="39" y="4"/>
                      </a:lnTo>
                      <a:lnTo>
                        <a:pt x="39" y="3"/>
                      </a:lnTo>
                      <a:lnTo>
                        <a:pt x="38" y="2"/>
                      </a:lnTo>
                      <a:lnTo>
                        <a:pt x="37" y="0"/>
                      </a:lnTo>
                      <a:lnTo>
                        <a:pt x="34" y="2"/>
                      </a:lnTo>
                      <a:lnTo>
                        <a:pt x="33" y="3"/>
                      </a:lnTo>
                      <a:lnTo>
                        <a:pt x="24" y="24"/>
                      </a:lnTo>
                      <a:lnTo>
                        <a:pt x="12" y="45"/>
                      </a:lnTo>
                      <a:lnTo>
                        <a:pt x="4" y="67"/>
                      </a:lnTo>
                      <a:lnTo>
                        <a:pt x="1" y="75"/>
                      </a:lnTo>
                      <a:lnTo>
                        <a:pt x="0" y="84"/>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139"/>
                <p:cNvSpPr>
                  <a:spLocks/>
                </p:cNvSpPr>
                <p:nvPr/>
              </p:nvSpPr>
              <p:spPr bwMode="auto">
                <a:xfrm>
                  <a:off x="3276601" y="2265363"/>
                  <a:ext cx="152400" cy="358775"/>
                </a:xfrm>
                <a:custGeom>
                  <a:avLst/>
                  <a:gdLst>
                    <a:gd name="T0" fmla="*/ 0 w 96"/>
                    <a:gd name="T1" fmla="*/ 0 h 226"/>
                    <a:gd name="T2" fmla="*/ 4 w 96"/>
                    <a:gd name="T3" fmla="*/ 31 h 226"/>
                    <a:gd name="T4" fmla="*/ 7 w 96"/>
                    <a:gd name="T5" fmla="*/ 63 h 226"/>
                    <a:gd name="T6" fmla="*/ 12 w 96"/>
                    <a:gd name="T7" fmla="*/ 93 h 226"/>
                    <a:gd name="T8" fmla="*/ 17 w 96"/>
                    <a:gd name="T9" fmla="*/ 123 h 226"/>
                    <a:gd name="T10" fmla="*/ 25 w 96"/>
                    <a:gd name="T11" fmla="*/ 150 h 226"/>
                    <a:gd name="T12" fmla="*/ 36 w 96"/>
                    <a:gd name="T13" fmla="*/ 175 h 226"/>
                    <a:gd name="T14" fmla="*/ 51 w 96"/>
                    <a:gd name="T15" fmla="*/ 194 h 226"/>
                    <a:gd name="T16" fmla="*/ 68 w 96"/>
                    <a:gd name="T17" fmla="*/ 211 h 226"/>
                    <a:gd name="T18" fmla="*/ 88 w 96"/>
                    <a:gd name="T19" fmla="*/ 225 h 226"/>
                    <a:gd name="T20" fmla="*/ 89 w 96"/>
                    <a:gd name="T21" fmla="*/ 225 h 226"/>
                    <a:gd name="T22" fmla="*/ 92 w 96"/>
                    <a:gd name="T23" fmla="*/ 226 h 226"/>
                    <a:gd name="T24" fmla="*/ 94 w 96"/>
                    <a:gd name="T25" fmla="*/ 226 h 226"/>
                    <a:gd name="T26" fmla="*/ 96 w 96"/>
                    <a:gd name="T27" fmla="*/ 225 h 226"/>
                    <a:gd name="T28" fmla="*/ 96 w 96"/>
                    <a:gd name="T29" fmla="*/ 224 h 226"/>
                    <a:gd name="T30" fmla="*/ 96 w 96"/>
                    <a:gd name="T31" fmla="*/ 222 h 226"/>
                    <a:gd name="T32" fmla="*/ 50 w 96"/>
                    <a:gd name="T33" fmla="*/ 130 h 226"/>
                    <a:gd name="T34" fmla="*/ 36 w 96"/>
                    <a:gd name="T35" fmla="*/ 88 h 226"/>
                    <a:gd name="T36" fmla="*/ 21 w 96"/>
                    <a:gd name="T37" fmla="*/ 46 h 226"/>
                    <a:gd name="T38" fmla="*/ 6 w 96"/>
                    <a:gd name="T39" fmla="*/ 5 h 226"/>
                    <a:gd name="T40" fmla="*/ 6 w 96"/>
                    <a:gd name="T41" fmla="*/ 4 h 226"/>
                    <a:gd name="T42" fmla="*/ 4 w 96"/>
                    <a:gd name="T43" fmla="*/ 1 h 226"/>
                    <a:gd name="T44" fmla="*/ 3 w 96"/>
                    <a:gd name="T45" fmla="*/ 1 h 226"/>
                    <a:gd name="T46" fmla="*/ 0 w 96"/>
                    <a:gd name="T47"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226">
                      <a:moveTo>
                        <a:pt x="0" y="0"/>
                      </a:moveTo>
                      <a:lnTo>
                        <a:pt x="4" y="31"/>
                      </a:lnTo>
                      <a:lnTo>
                        <a:pt x="7" y="63"/>
                      </a:lnTo>
                      <a:lnTo>
                        <a:pt x="12" y="93"/>
                      </a:lnTo>
                      <a:lnTo>
                        <a:pt x="17" y="123"/>
                      </a:lnTo>
                      <a:lnTo>
                        <a:pt x="25" y="150"/>
                      </a:lnTo>
                      <a:lnTo>
                        <a:pt x="36" y="175"/>
                      </a:lnTo>
                      <a:lnTo>
                        <a:pt x="51" y="194"/>
                      </a:lnTo>
                      <a:lnTo>
                        <a:pt x="68" y="211"/>
                      </a:lnTo>
                      <a:lnTo>
                        <a:pt x="88" y="225"/>
                      </a:lnTo>
                      <a:lnTo>
                        <a:pt x="89" y="225"/>
                      </a:lnTo>
                      <a:lnTo>
                        <a:pt x="92" y="226"/>
                      </a:lnTo>
                      <a:lnTo>
                        <a:pt x="94" y="226"/>
                      </a:lnTo>
                      <a:lnTo>
                        <a:pt x="96" y="225"/>
                      </a:lnTo>
                      <a:lnTo>
                        <a:pt x="96" y="224"/>
                      </a:lnTo>
                      <a:lnTo>
                        <a:pt x="96" y="222"/>
                      </a:lnTo>
                      <a:lnTo>
                        <a:pt x="50" y="130"/>
                      </a:lnTo>
                      <a:lnTo>
                        <a:pt x="36" y="88"/>
                      </a:lnTo>
                      <a:lnTo>
                        <a:pt x="21" y="46"/>
                      </a:lnTo>
                      <a:lnTo>
                        <a:pt x="6" y="5"/>
                      </a:lnTo>
                      <a:lnTo>
                        <a:pt x="6" y="4"/>
                      </a:lnTo>
                      <a:lnTo>
                        <a:pt x="4" y="1"/>
                      </a:lnTo>
                      <a:lnTo>
                        <a:pt x="3" y="1"/>
                      </a:lnTo>
                      <a:lnTo>
                        <a:pt x="0" y="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140"/>
                <p:cNvSpPr>
                  <a:spLocks/>
                </p:cNvSpPr>
                <p:nvPr/>
              </p:nvSpPr>
              <p:spPr bwMode="auto">
                <a:xfrm>
                  <a:off x="3411538" y="3141663"/>
                  <a:ext cx="87313" cy="227013"/>
                </a:xfrm>
                <a:custGeom>
                  <a:avLst/>
                  <a:gdLst>
                    <a:gd name="T0" fmla="*/ 0 w 55"/>
                    <a:gd name="T1" fmla="*/ 32 h 143"/>
                    <a:gd name="T2" fmla="*/ 0 w 55"/>
                    <a:gd name="T3" fmla="*/ 49 h 143"/>
                    <a:gd name="T4" fmla="*/ 4 w 55"/>
                    <a:gd name="T5" fmla="*/ 63 h 143"/>
                    <a:gd name="T6" fmla="*/ 11 w 55"/>
                    <a:gd name="T7" fmla="*/ 75 h 143"/>
                    <a:gd name="T8" fmla="*/ 19 w 55"/>
                    <a:gd name="T9" fmla="*/ 85 h 143"/>
                    <a:gd name="T10" fmla="*/ 27 w 55"/>
                    <a:gd name="T11" fmla="*/ 95 h 143"/>
                    <a:gd name="T12" fmla="*/ 38 w 55"/>
                    <a:gd name="T13" fmla="*/ 113 h 143"/>
                    <a:gd name="T14" fmla="*/ 47 w 55"/>
                    <a:gd name="T15" fmla="*/ 135 h 143"/>
                    <a:gd name="T16" fmla="*/ 47 w 55"/>
                    <a:gd name="T17" fmla="*/ 136 h 143"/>
                    <a:gd name="T18" fmla="*/ 47 w 55"/>
                    <a:gd name="T19" fmla="*/ 138 h 143"/>
                    <a:gd name="T20" fmla="*/ 47 w 55"/>
                    <a:gd name="T21" fmla="*/ 140 h 143"/>
                    <a:gd name="T22" fmla="*/ 47 w 55"/>
                    <a:gd name="T23" fmla="*/ 142 h 143"/>
                    <a:gd name="T24" fmla="*/ 49 w 55"/>
                    <a:gd name="T25" fmla="*/ 143 h 143"/>
                    <a:gd name="T26" fmla="*/ 50 w 55"/>
                    <a:gd name="T27" fmla="*/ 143 h 143"/>
                    <a:gd name="T28" fmla="*/ 51 w 55"/>
                    <a:gd name="T29" fmla="*/ 143 h 143"/>
                    <a:gd name="T30" fmla="*/ 51 w 55"/>
                    <a:gd name="T31" fmla="*/ 142 h 143"/>
                    <a:gd name="T32" fmla="*/ 53 w 55"/>
                    <a:gd name="T33" fmla="*/ 140 h 143"/>
                    <a:gd name="T34" fmla="*/ 55 w 55"/>
                    <a:gd name="T35" fmla="*/ 119 h 143"/>
                    <a:gd name="T36" fmla="*/ 55 w 55"/>
                    <a:gd name="T37" fmla="*/ 97 h 143"/>
                    <a:gd name="T38" fmla="*/ 51 w 55"/>
                    <a:gd name="T39" fmla="*/ 76 h 143"/>
                    <a:gd name="T40" fmla="*/ 41 w 55"/>
                    <a:gd name="T41" fmla="*/ 58 h 143"/>
                    <a:gd name="T42" fmla="*/ 29 w 55"/>
                    <a:gd name="T43" fmla="*/ 42 h 143"/>
                    <a:gd name="T44" fmla="*/ 19 w 55"/>
                    <a:gd name="T45" fmla="*/ 25 h 143"/>
                    <a:gd name="T46" fmla="*/ 15 w 55"/>
                    <a:gd name="T47" fmla="*/ 13 h 143"/>
                    <a:gd name="T48" fmla="*/ 12 w 55"/>
                    <a:gd name="T49" fmla="*/ 2 h 143"/>
                    <a:gd name="T50" fmla="*/ 11 w 55"/>
                    <a:gd name="T51" fmla="*/ 0 h 143"/>
                    <a:gd name="T52" fmla="*/ 11 w 55"/>
                    <a:gd name="T53" fmla="*/ 0 h 143"/>
                    <a:gd name="T54" fmla="*/ 9 w 55"/>
                    <a:gd name="T55" fmla="*/ 2 h 143"/>
                    <a:gd name="T56" fmla="*/ 8 w 55"/>
                    <a:gd name="T57" fmla="*/ 3 h 143"/>
                    <a:gd name="T58" fmla="*/ 7 w 55"/>
                    <a:gd name="T59" fmla="*/ 4 h 143"/>
                    <a:gd name="T60" fmla="*/ 2 w 55"/>
                    <a:gd name="T61" fmla="*/ 17 h 143"/>
                    <a:gd name="T62" fmla="*/ 0 w 55"/>
                    <a:gd name="T63" fmla="*/ 3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143">
                      <a:moveTo>
                        <a:pt x="0" y="32"/>
                      </a:moveTo>
                      <a:lnTo>
                        <a:pt x="0" y="49"/>
                      </a:lnTo>
                      <a:lnTo>
                        <a:pt x="4" y="63"/>
                      </a:lnTo>
                      <a:lnTo>
                        <a:pt x="11" y="75"/>
                      </a:lnTo>
                      <a:lnTo>
                        <a:pt x="19" y="85"/>
                      </a:lnTo>
                      <a:lnTo>
                        <a:pt x="27" y="95"/>
                      </a:lnTo>
                      <a:lnTo>
                        <a:pt x="38" y="113"/>
                      </a:lnTo>
                      <a:lnTo>
                        <a:pt x="47" y="135"/>
                      </a:lnTo>
                      <a:lnTo>
                        <a:pt x="47" y="136"/>
                      </a:lnTo>
                      <a:lnTo>
                        <a:pt x="47" y="138"/>
                      </a:lnTo>
                      <a:lnTo>
                        <a:pt x="47" y="140"/>
                      </a:lnTo>
                      <a:lnTo>
                        <a:pt x="47" y="142"/>
                      </a:lnTo>
                      <a:lnTo>
                        <a:pt x="49" y="143"/>
                      </a:lnTo>
                      <a:lnTo>
                        <a:pt x="50" y="143"/>
                      </a:lnTo>
                      <a:lnTo>
                        <a:pt x="51" y="143"/>
                      </a:lnTo>
                      <a:lnTo>
                        <a:pt x="51" y="142"/>
                      </a:lnTo>
                      <a:lnTo>
                        <a:pt x="53" y="140"/>
                      </a:lnTo>
                      <a:lnTo>
                        <a:pt x="55" y="119"/>
                      </a:lnTo>
                      <a:lnTo>
                        <a:pt x="55" y="97"/>
                      </a:lnTo>
                      <a:lnTo>
                        <a:pt x="51" y="76"/>
                      </a:lnTo>
                      <a:lnTo>
                        <a:pt x="41" y="58"/>
                      </a:lnTo>
                      <a:lnTo>
                        <a:pt x="29" y="42"/>
                      </a:lnTo>
                      <a:lnTo>
                        <a:pt x="19" y="25"/>
                      </a:lnTo>
                      <a:lnTo>
                        <a:pt x="15" y="13"/>
                      </a:lnTo>
                      <a:lnTo>
                        <a:pt x="12" y="2"/>
                      </a:lnTo>
                      <a:lnTo>
                        <a:pt x="11" y="0"/>
                      </a:lnTo>
                      <a:lnTo>
                        <a:pt x="11" y="0"/>
                      </a:lnTo>
                      <a:lnTo>
                        <a:pt x="9" y="2"/>
                      </a:lnTo>
                      <a:lnTo>
                        <a:pt x="8" y="3"/>
                      </a:lnTo>
                      <a:lnTo>
                        <a:pt x="7" y="4"/>
                      </a:lnTo>
                      <a:lnTo>
                        <a:pt x="2" y="17"/>
                      </a:lnTo>
                      <a:lnTo>
                        <a:pt x="0" y="3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141"/>
                <p:cNvSpPr>
                  <a:spLocks/>
                </p:cNvSpPr>
                <p:nvPr/>
              </p:nvSpPr>
              <p:spPr bwMode="auto">
                <a:xfrm>
                  <a:off x="3651251" y="2570163"/>
                  <a:ext cx="7938" cy="6350"/>
                </a:xfrm>
                <a:custGeom>
                  <a:avLst/>
                  <a:gdLst>
                    <a:gd name="T0" fmla="*/ 5 w 5"/>
                    <a:gd name="T1" fmla="*/ 0 h 4"/>
                    <a:gd name="T2" fmla="*/ 0 w 5"/>
                    <a:gd name="T3" fmla="*/ 0 h 4"/>
                    <a:gd name="T4" fmla="*/ 0 w 5"/>
                    <a:gd name="T5" fmla="*/ 3 h 4"/>
                    <a:gd name="T6" fmla="*/ 1 w 5"/>
                    <a:gd name="T7" fmla="*/ 3 h 4"/>
                    <a:gd name="T8" fmla="*/ 2 w 5"/>
                    <a:gd name="T9" fmla="*/ 4 h 4"/>
                    <a:gd name="T10" fmla="*/ 4 w 5"/>
                    <a:gd name="T11" fmla="*/ 3 h 4"/>
                    <a:gd name="T12" fmla="*/ 5 w 5"/>
                    <a:gd name="T13" fmla="*/ 3 h 4"/>
                    <a:gd name="T14" fmla="*/ 5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0"/>
                      </a:moveTo>
                      <a:lnTo>
                        <a:pt x="0" y="0"/>
                      </a:lnTo>
                      <a:lnTo>
                        <a:pt x="0" y="3"/>
                      </a:lnTo>
                      <a:lnTo>
                        <a:pt x="1" y="3"/>
                      </a:lnTo>
                      <a:lnTo>
                        <a:pt x="2" y="4"/>
                      </a:lnTo>
                      <a:lnTo>
                        <a:pt x="4" y="3"/>
                      </a:lnTo>
                      <a:lnTo>
                        <a:pt x="5" y="3"/>
                      </a:lnTo>
                      <a:lnTo>
                        <a:pt x="5" y="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pic>
        <p:nvPicPr>
          <p:cNvPr id="45" name="图片 44"/>
          <p:cNvPicPr>
            <a:picLocks noChangeAspect="1"/>
          </p:cNvPicPr>
          <p:nvPr/>
        </p:nvPicPr>
        <p:blipFill>
          <a:blip r:embed="rId2">
            <a:extLst>
              <a:ext uri="{28A0092B-C50C-407E-A947-70E740481C1C}">
                <a14:useLocalDpi xmlns:a14="http://schemas.microsoft.com/office/drawing/2010/main" val="0"/>
              </a:ext>
            </a:extLst>
          </a:blip>
          <a:srcRect l="5299" r="10995"/>
          <a:stretch>
            <a:fillRect/>
          </a:stretch>
        </p:blipFill>
        <p:spPr>
          <a:xfrm>
            <a:off x="1224985" y="1623282"/>
            <a:ext cx="3531591" cy="1860430"/>
          </a:xfrm>
          <a:custGeom>
            <a:avLst/>
            <a:gdLst>
              <a:gd name="connsiteX0" fmla="*/ 310196 w 3531591"/>
              <a:gd name="connsiteY0" fmla="*/ 0 h 1860430"/>
              <a:gd name="connsiteX1" fmla="*/ 3221395 w 3531591"/>
              <a:gd name="connsiteY1" fmla="*/ 0 h 1860430"/>
              <a:gd name="connsiteX2" fmla="*/ 3283903 w 3531591"/>
              <a:gd name="connsiteY2" fmla="*/ 6301 h 1860430"/>
              <a:gd name="connsiteX3" fmla="*/ 3531591 w 3531591"/>
              <a:gd name="connsiteY3" fmla="*/ 310205 h 1860430"/>
              <a:gd name="connsiteX4" fmla="*/ 3531591 w 3531591"/>
              <a:gd name="connsiteY4" fmla="*/ 1550991 h 1860430"/>
              <a:gd name="connsiteX5" fmla="*/ 3283903 w 3531591"/>
              <a:gd name="connsiteY5" fmla="*/ 1854895 h 1860430"/>
              <a:gd name="connsiteX6" fmla="*/ 3228994 w 3531591"/>
              <a:gd name="connsiteY6" fmla="*/ 1860430 h 1860430"/>
              <a:gd name="connsiteX7" fmla="*/ 302598 w 3531591"/>
              <a:gd name="connsiteY7" fmla="*/ 1860430 h 1860430"/>
              <a:gd name="connsiteX8" fmla="*/ 247689 w 3531591"/>
              <a:gd name="connsiteY8" fmla="*/ 1854895 h 1860430"/>
              <a:gd name="connsiteX9" fmla="*/ 0 w 3531591"/>
              <a:gd name="connsiteY9" fmla="*/ 1550991 h 1860430"/>
              <a:gd name="connsiteX10" fmla="*/ 0 w 3531591"/>
              <a:gd name="connsiteY10" fmla="*/ 310205 h 1860430"/>
              <a:gd name="connsiteX11" fmla="*/ 247689 w 3531591"/>
              <a:gd name="connsiteY11" fmla="*/ 6301 h 186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31591" h="1860430">
                <a:moveTo>
                  <a:pt x="310196" y="0"/>
                </a:moveTo>
                <a:lnTo>
                  <a:pt x="3221395" y="0"/>
                </a:lnTo>
                <a:lnTo>
                  <a:pt x="3283903" y="6301"/>
                </a:lnTo>
                <a:cubicBezTo>
                  <a:pt x="3425258" y="35227"/>
                  <a:pt x="3531591" y="160298"/>
                  <a:pt x="3531591" y="310205"/>
                </a:cubicBezTo>
                <a:lnTo>
                  <a:pt x="3531591" y="1550991"/>
                </a:lnTo>
                <a:cubicBezTo>
                  <a:pt x="3531591" y="1700898"/>
                  <a:pt x="3425258" y="1825969"/>
                  <a:pt x="3283903" y="1854895"/>
                </a:cubicBezTo>
                <a:lnTo>
                  <a:pt x="3228994" y="1860430"/>
                </a:lnTo>
                <a:lnTo>
                  <a:pt x="302598" y="1860430"/>
                </a:lnTo>
                <a:lnTo>
                  <a:pt x="247689" y="1854895"/>
                </a:lnTo>
                <a:cubicBezTo>
                  <a:pt x="106333" y="1825969"/>
                  <a:pt x="0" y="1700898"/>
                  <a:pt x="0" y="1550991"/>
                </a:cubicBezTo>
                <a:lnTo>
                  <a:pt x="0" y="310205"/>
                </a:lnTo>
                <a:cubicBezTo>
                  <a:pt x="0" y="160298"/>
                  <a:pt x="106333" y="35227"/>
                  <a:pt x="247689" y="6301"/>
                </a:cubicBezTo>
                <a:close/>
              </a:path>
            </a:pathLst>
          </a:custGeom>
        </p:spPr>
      </p:pic>
      <p:pic>
        <p:nvPicPr>
          <p:cNvPr id="44" name="图片 43"/>
          <p:cNvPicPr>
            <a:picLocks noChangeAspect="1"/>
          </p:cNvPicPr>
          <p:nvPr/>
        </p:nvPicPr>
        <p:blipFill>
          <a:blip r:embed="rId3">
            <a:extLst>
              <a:ext uri="{28A0092B-C50C-407E-A947-70E740481C1C}">
                <a14:useLocalDpi xmlns:a14="http://schemas.microsoft.com/office/drawing/2010/main" val="0"/>
              </a:ext>
            </a:extLst>
          </a:blip>
          <a:srcRect l="5925" r="13587" b="957"/>
          <a:stretch>
            <a:fillRect/>
          </a:stretch>
        </p:blipFill>
        <p:spPr>
          <a:xfrm>
            <a:off x="1224984" y="3882671"/>
            <a:ext cx="3531591" cy="1845769"/>
          </a:xfrm>
          <a:custGeom>
            <a:avLst/>
            <a:gdLst>
              <a:gd name="connsiteX0" fmla="*/ 218287 w 3531591"/>
              <a:gd name="connsiteY0" fmla="*/ 0 h 1845769"/>
              <a:gd name="connsiteX1" fmla="*/ 3313304 w 3531591"/>
              <a:gd name="connsiteY1" fmla="*/ 0 h 1845769"/>
              <a:gd name="connsiteX2" fmla="*/ 3342131 w 3531591"/>
              <a:gd name="connsiteY2" fmla="*/ 8949 h 1845769"/>
              <a:gd name="connsiteX3" fmla="*/ 3531591 w 3531591"/>
              <a:gd name="connsiteY3" fmla="*/ 294777 h 1845769"/>
              <a:gd name="connsiteX4" fmla="*/ 3531591 w 3531591"/>
              <a:gd name="connsiteY4" fmla="*/ 1535563 h 1845769"/>
              <a:gd name="connsiteX5" fmla="*/ 3221385 w 3531591"/>
              <a:gd name="connsiteY5" fmla="*/ 1845769 h 1845769"/>
              <a:gd name="connsiteX6" fmla="*/ 310206 w 3531591"/>
              <a:gd name="connsiteY6" fmla="*/ 1845769 h 1845769"/>
              <a:gd name="connsiteX7" fmla="*/ 0 w 3531591"/>
              <a:gd name="connsiteY7" fmla="*/ 1535563 h 1845769"/>
              <a:gd name="connsiteX8" fmla="*/ 0 w 3531591"/>
              <a:gd name="connsiteY8" fmla="*/ 294777 h 1845769"/>
              <a:gd name="connsiteX9" fmla="*/ 189460 w 3531591"/>
              <a:gd name="connsiteY9" fmla="*/ 8949 h 1845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31591" h="1845769">
                <a:moveTo>
                  <a:pt x="218287" y="0"/>
                </a:moveTo>
                <a:lnTo>
                  <a:pt x="3313304" y="0"/>
                </a:lnTo>
                <a:lnTo>
                  <a:pt x="3342131" y="8949"/>
                </a:lnTo>
                <a:cubicBezTo>
                  <a:pt x="3453469" y="56041"/>
                  <a:pt x="3531591" y="166286"/>
                  <a:pt x="3531591" y="294777"/>
                </a:cubicBezTo>
                <a:lnTo>
                  <a:pt x="3531591" y="1535563"/>
                </a:lnTo>
                <a:cubicBezTo>
                  <a:pt x="3531591" y="1706885"/>
                  <a:pt x="3392707" y="1845769"/>
                  <a:pt x="3221385" y="1845769"/>
                </a:cubicBezTo>
                <a:lnTo>
                  <a:pt x="310206" y="1845769"/>
                </a:lnTo>
                <a:cubicBezTo>
                  <a:pt x="138884" y="1845769"/>
                  <a:pt x="0" y="1706885"/>
                  <a:pt x="0" y="1535563"/>
                </a:cubicBezTo>
                <a:lnTo>
                  <a:pt x="0" y="294777"/>
                </a:lnTo>
                <a:cubicBezTo>
                  <a:pt x="0" y="166286"/>
                  <a:pt x="78122" y="56041"/>
                  <a:pt x="189460" y="8949"/>
                </a:cubicBezTo>
                <a:close/>
              </a:path>
            </a:pathLst>
          </a:custGeom>
        </p:spPr>
      </p:pic>
      <p:grpSp>
        <p:nvGrpSpPr>
          <p:cNvPr id="52" name="组合 51"/>
          <p:cNvGrpSpPr/>
          <p:nvPr/>
        </p:nvGrpSpPr>
        <p:grpSpPr>
          <a:xfrm flipH="1">
            <a:off x="10158524" y="4244875"/>
            <a:ext cx="1816157" cy="2279750"/>
            <a:chOff x="3333751" y="4098925"/>
            <a:chExt cx="1962150" cy="2736850"/>
          </a:xfrm>
          <a:solidFill>
            <a:schemeClr val="bg1"/>
          </a:solidFill>
        </p:grpSpPr>
        <p:sp>
          <p:nvSpPr>
            <p:cNvPr id="53" name="Freeform 142"/>
            <p:cNvSpPr>
              <a:spLocks/>
            </p:cNvSpPr>
            <p:nvPr/>
          </p:nvSpPr>
          <p:spPr bwMode="auto">
            <a:xfrm>
              <a:off x="3387726" y="5875338"/>
              <a:ext cx="774700" cy="862013"/>
            </a:xfrm>
            <a:custGeom>
              <a:avLst/>
              <a:gdLst>
                <a:gd name="T0" fmla="*/ 488 w 488"/>
                <a:gd name="T1" fmla="*/ 466 h 543"/>
                <a:gd name="T2" fmla="*/ 484 w 488"/>
                <a:gd name="T3" fmla="*/ 468 h 543"/>
                <a:gd name="T4" fmla="*/ 426 w 488"/>
                <a:gd name="T5" fmla="*/ 445 h 543"/>
                <a:gd name="T6" fmla="*/ 286 w 488"/>
                <a:gd name="T7" fmla="*/ 373 h 543"/>
                <a:gd name="T8" fmla="*/ 272 w 488"/>
                <a:gd name="T9" fmla="*/ 410 h 543"/>
                <a:gd name="T10" fmla="*/ 269 w 488"/>
                <a:gd name="T11" fmla="*/ 413 h 543"/>
                <a:gd name="T12" fmla="*/ 128 w 488"/>
                <a:gd name="T13" fmla="*/ 313 h 543"/>
                <a:gd name="T14" fmla="*/ 136 w 488"/>
                <a:gd name="T15" fmla="*/ 378 h 543"/>
                <a:gd name="T16" fmla="*/ 142 w 488"/>
                <a:gd name="T17" fmla="*/ 389 h 543"/>
                <a:gd name="T18" fmla="*/ 264 w 488"/>
                <a:gd name="T19" fmla="*/ 500 h 543"/>
                <a:gd name="T20" fmla="*/ 308 w 488"/>
                <a:gd name="T21" fmla="*/ 539 h 543"/>
                <a:gd name="T22" fmla="*/ 299 w 488"/>
                <a:gd name="T23" fmla="*/ 539 h 543"/>
                <a:gd name="T24" fmla="*/ 149 w 488"/>
                <a:gd name="T25" fmla="*/ 444 h 543"/>
                <a:gd name="T26" fmla="*/ 89 w 488"/>
                <a:gd name="T27" fmla="*/ 386 h 543"/>
                <a:gd name="T28" fmla="*/ 49 w 488"/>
                <a:gd name="T29" fmla="*/ 245 h 543"/>
                <a:gd name="T30" fmla="*/ 2 w 488"/>
                <a:gd name="T31" fmla="*/ 256 h 543"/>
                <a:gd name="T32" fmla="*/ 2 w 488"/>
                <a:gd name="T33" fmla="*/ 167 h 543"/>
                <a:gd name="T34" fmla="*/ 1 w 488"/>
                <a:gd name="T35" fmla="*/ 122 h 543"/>
                <a:gd name="T36" fmla="*/ 14 w 488"/>
                <a:gd name="T37" fmla="*/ 131 h 543"/>
                <a:gd name="T38" fmla="*/ 35 w 488"/>
                <a:gd name="T39" fmla="*/ 195 h 543"/>
                <a:gd name="T40" fmla="*/ 36 w 488"/>
                <a:gd name="T41" fmla="*/ 197 h 543"/>
                <a:gd name="T42" fmla="*/ 56 w 488"/>
                <a:gd name="T43" fmla="*/ 200 h 543"/>
                <a:gd name="T44" fmla="*/ 36 w 488"/>
                <a:gd name="T45" fmla="*/ 57 h 543"/>
                <a:gd name="T46" fmla="*/ 34 w 488"/>
                <a:gd name="T47" fmla="*/ 16 h 543"/>
                <a:gd name="T48" fmla="*/ 38 w 488"/>
                <a:gd name="T49" fmla="*/ 0 h 543"/>
                <a:gd name="T50" fmla="*/ 52 w 488"/>
                <a:gd name="T51" fmla="*/ 63 h 543"/>
                <a:gd name="T52" fmla="*/ 102 w 488"/>
                <a:gd name="T53" fmla="*/ 194 h 543"/>
                <a:gd name="T54" fmla="*/ 124 w 488"/>
                <a:gd name="T55" fmla="*/ 208 h 543"/>
                <a:gd name="T56" fmla="*/ 129 w 488"/>
                <a:gd name="T57" fmla="*/ 211 h 543"/>
                <a:gd name="T58" fmla="*/ 133 w 488"/>
                <a:gd name="T59" fmla="*/ 213 h 543"/>
                <a:gd name="T60" fmla="*/ 151 w 488"/>
                <a:gd name="T61" fmla="*/ 254 h 543"/>
                <a:gd name="T62" fmla="*/ 166 w 488"/>
                <a:gd name="T63" fmla="*/ 281 h 543"/>
                <a:gd name="T64" fmla="*/ 132 w 488"/>
                <a:gd name="T65" fmla="*/ 262 h 543"/>
                <a:gd name="T66" fmla="*/ 102 w 488"/>
                <a:gd name="T67" fmla="*/ 242 h 543"/>
                <a:gd name="T68" fmla="*/ 133 w 488"/>
                <a:gd name="T69" fmla="*/ 272 h 543"/>
                <a:gd name="T70" fmla="*/ 219 w 488"/>
                <a:gd name="T71" fmla="*/ 341 h 543"/>
                <a:gd name="T72" fmla="*/ 222 w 488"/>
                <a:gd name="T73" fmla="*/ 340 h 543"/>
                <a:gd name="T74" fmla="*/ 221 w 488"/>
                <a:gd name="T75" fmla="*/ 339 h 543"/>
                <a:gd name="T76" fmla="*/ 209 w 488"/>
                <a:gd name="T77" fmla="*/ 281 h 543"/>
                <a:gd name="T78" fmla="*/ 212 w 488"/>
                <a:gd name="T79" fmla="*/ 275 h 543"/>
                <a:gd name="T80" fmla="*/ 264 w 488"/>
                <a:gd name="T81" fmla="*/ 318 h 543"/>
                <a:gd name="T82" fmla="*/ 362 w 488"/>
                <a:gd name="T83" fmla="*/ 381 h 543"/>
                <a:gd name="T84" fmla="*/ 482 w 488"/>
                <a:gd name="T85" fmla="*/ 461 h 543"/>
                <a:gd name="T86" fmla="*/ 485 w 488"/>
                <a:gd name="T87" fmla="*/ 463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543">
                  <a:moveTo>
                    <a:pt x="485" y="465"/>
                  </a:moveTo>
                  <a:lnTo>
                    <a:pt x="486" y="465"/>
                  </a:lnTo>
                  <a:lnTo>
                    <a:pt x="488" y="466"/>
                  </a:lnTo>
                  <a:lnTo>
                    <a:pt x="486" y="468"/>
                  </a:lnTo>
                  <a:lnTo>
                    <a:pt x="485" y="468"/>
                  </a:lnTo>
                  <a:lnTo>
                    <a:pt x="484" y="468"/>
                  </a:lnTo>
                  <a:lnTo>
                    <a:pt x="482" y="468"/>
                  </a:lnTo>
                  <a:lnTo>
                    <a:pt x="482" y="468"/>
                  </a:lnTo>
                  <a:lnTo>
                    <a:pt x="426" y="445"/>
                  </a:lnTo>
                  <a:lnTo>
                    <a:pt x="374" y="420"/>
                  </a:lnTo>
                  <a:lnTo>
                    <a:pt x="323" y="394"/>
                  </a:lnTo>
                  <a:lnTo>
                    <a:pt x="286" y="373"/>
                  </a:lnTo>
                  <a:lnTo>
                    <a:pt x="250" y="352"/>
                  </a:lnTo>
                  <a:lnTo>
                    <a:pt x="261" y="382"/>
                  </a:lnTo>
                  <a:lnTo>
                    <a:pt x="272" y="410"/>
                  </a:lnTo>
                  <a:lnTo>
                    <a:pt x="272" y="412"/>
                  </a:lnTo>
                  <a:lnTo>
                    <a:pt x="271" y="412"/>
                  </a:lnTo>
                  <a:lnTo>
                    <a:pt x="269" y="413"/>
                  </a:lnTo>
                  <a:lnTo>
                    <a:pt x="170" y="341"/>
                  </a:lnTo>
                  <a:lnTo>
                    <a:pt x="149" y="327"/>
                  </a:lnTo>
                  <a:lnTo>
                    <a:pt x="128" y="313"/>
                  </a:lnTo>
                  <a:lnTo>
                    <a:pt x="130" y="335"/>
                  </a:lnTo>
                  <a:lnTo>
                    <a:pt x="133" y="357"/>
                  </a:lnTo>
                  <a:lnTo>
                    <a:pt x="136" y="378"/>
                  </a:lnTo>
                  <a:lnTo>
                    <a:pt x="137" y="382"/>
                  </a:lnTo>
                  <a:lnTo>
                    <a:pt x="140" y="385"/>
                  </a:lnTo>
                  <a:lnTo>
                    <a:pt x="142" y="389"/>
                  </a:lnTo>
                  <a:lnTo>
                    <a:pt x="192" y="436"/>
                  </a:lnTo>
                  <a:lnTo>
                    <a:pt x="242" y="482"/>
                  </a:lnTo>
                  <a:lnTo>
                    <a:pt x="264" y="500"/>
                  </a:lnTo>
                  <a:lnTo>
                    <a:pt x="286" y="520"/>
                  </a:lnTo>
                  <a:lnTo>
                    <a:pt x="308" y="538"/>
                  </a:lnTo>
                  <a:lnTo>
                    <a:pt x="308" y="539"/>
                  </a:lnTo>
                  <a:lnTo>
                    <a:pt x="308" y="540"/>
                  </a:lnTo>
                  <a:lnTo>
                    <a:pt x="307" y="543"/>
                  </a:lnTo>
                  <a:lnTo>
                    <a:pt x="299" y="539"/>
                  </a:lnTo>
                  <a:lnTo>
                    <a:pt x="293" y="535"/>
                  </a:lnTo>
                  <a:lnTo>
                    <a:pt x="286" y="530"/>
                  </a:lnTo>
                  <a:lnTo>
                    <a:pt x="149" y="444"/>
                  </a:lnTo>
                  <a:lnTo>
                    <a:pt x="124" y="430"/>
                  </a:lnTo>
                  <a:lnTo>
                    <a:pt x="99" y="416"/>
                  </a:lnTo>
                  <a:lnTo>
                    <a:pt x="89" y="386"/>
                  </a:lnTo>
                  <a:lnTo>
                    <a:pt x="77" y="355"/>
                  </a:lnTo>
                  <a:lnTo>
                    <a:pt x="68" y="323"/>
                  </a:lnTo>
                  <a:lnTo>
                    <a:pt x="49" y="245"/>
                  </a:lnTo>
                  <a:lnTo>
                    <a:pt x="4" y="258"/>
                  </a:lnTo>
                  <a:lnTo>
                    <a:pt x="4" y="258"/>
                  </a:lnTo>
                  <a:lnTo>
                    <a:pt x="2" y="256"/>
                  </a:lnTo>
                  <a:lnTo>
                    <a:pt x="2" y="255"/>
                  </a:lnTo>
                  <a:lnTo>
                    <a:pt x="2" y="211"/>
                  </a:lnTo>
                  <a:lnTo>
                    <a:pt x="2" y="167"/>
                  </a:lnTo>
                  <a:lnTo>
                    <a:pt x="0" y="125"/>
                  </a:lnTo>
                  <a:lnTo>
                    <a:pt x="1" y="123"/>
                  </a:lnTo>
                  <a:lnTo>
                    <a:pt x="1" y="122"/>
                  </a:lnTo>
                  <a:lnTo>
                    <a:pt x="2" y="122"/>
                  </a:lnTo>
                  <a:lnTo>
                    <a:pt x="4" y="122"/>
                  </a:lnTo>
                  <a:lnTo>
                    <a:pt x="14" y="131"/>
                  </a:lnTo>
                  <a:lnTo>
                    <a:pt x="26" y="137"/>
                  </a:lnTo>
                  <a:lnTo>
                    <a:pt x="30" y="166"/>
                  </a:lnTo>
                  <a:lnTo>
                    <a:pt x="35" y="195"/>
                  </a:lnTo>
                  <a:lnTo>
                    <a:pt x="35" y="196"/>
                  </a:lnTo>
                  <a:lnTo>
                    <a:pt x="36" y="197"/>
                  </a:lnTo>
                  <a:lnTo>
                    <a:pt x="36" y="197"/>
                  </a:lnTo>
                  <a:lnTo>
                    <a:pt x="43" y="197"/>
                  </a:lnTo>
                  <a:lnTo>
                    <a:pt x="49" y="199"/>
                  </a:lnTo>
                  <a:lnTo>
                    <a:pt x="56" y="200"/>
                  </a:lnTo>
                  <a:lnTo>
                    <a:pt x="47" y="154"/>
                  </a:lnTo>
                  <a:lnTo>
                    <a:pt x="40" y="106"/>
                  </a:lnTo>
                  <a:lnTo>
                    <a:pt x="36" y="57"/>
                  </a:lnTo>
                  <a:lnTo>
                    <a:pt x="34" y="44"/>
                  </a:lnTo>
                  <a:lnTo>
                    <a:pt x="32" y="30"/>
                  </a:lnTo>
                  <a:lnTo>
                    <a:pt x="34" y="16"/>
                  </a:lnTo>
                  <a:lnTo>
                    <a:pt x="35" y="1"/>
                  </a:lnTo>
                  <a:lnTo>
                    <a:pt x="36" y="0"/>
                  </a:lnTo>
                  <a:lnTo>
                    <a:pt x="38" y="0"/>
                  </a:lnTo>
                  <a:lnTo>
                    <a:pt x="39" y="0"/>
                  </a:lnTo>
                  <a:lnTo>
                    <a:pt x="40" y="0"/>
                  </a:lnTo>
                  <a:lnTo>
                    <a:pt x="52" y="63"/>
                  </a:lnTo>
                  <a:lnTo>
                    <a:pt x="66" y="122"/>
                  </a:lnTo>
                  <a:lnTo>
                    <a:pt x="83" y="178"/>
                  </a:lnTo>
                  <a:lnTo>
                    <a:pt x="102" y="194"/>
                  </a:lnTo>
                  <a:lnTo>
                    <a:pt x="121" y="207"/>
                  </a:lnTo>
                  <a:lnTo>
                    <a:pt x="123" y="208"/>
                  </a:lnTo>
                  <a:lnTo>
                    <a:pt x="124" y="208"/>
                  </a:lnTo>
                  <a:lnTo>
                    <a:pt x="125" y="208"/>
                  </a:lnTo>
                  <a:lnTo>
                    <a:pt x="128" y="209"/>
                  </a:lnTo>
                  <a:lnTo>
                    <a:pt x="129" y="211"/>
                  </a:lnTo>
                  <a:lnTo>
                    <a:pt x="132" y="212"/>
                  </a:lnTo>
                  <a:lnTo>
                    <a:pt x="133" y="213"/>
                  </a:lnTo>
                  <a:lnTo>
                    <a:pt x="133" y="213"/>
                  </a:lnTo>
                  <a:lnTo>
                    <a:pt x="138" y="229"/>
                  </a:lnTo>
                  <a:lnTo>
                    <a:pt x="145" y="242"/>
                  </a:lnTo>
                  <a:lnTo>
                    <a:pt x="151" y="254"/>
                  </a:lnTo>
                  <a:lnTo>
                    <a:pt x="166" y="279"/>
                  </a:lnTo>
                  <a:lnTo>
                    <a:pt x="166" y="280"/>
                  </a:lnTo>
                  <a:lnTo>
                    <a:pt x="166" y="281"/>
                  </a:lnTo>
                  <a:lnTo>
                    <a:pt x="165" y="281"/>
                  </a:lnTo>
                  <a:lnTo>
                    <a:pt x="162" y="281"/>
                  </a:lnTo>
                  <a:lnTo>
                    <a:pt x="132" y="262"/>
                  </a:lnTo>
                  <a:lnTo>
                    <a:pt x="102" y="241"/>
                  </a:lnTo>
                  <a:lnTo>
                    <a:pt x="102" y="241"/>
                  </a:lnTo>
                  <a:lnTo>
                    <a:pt x="102" y="242"/>
                  </a:lnTo>
                  <a:lnTo>
                    <a:pt x="103" y="243"/>
                  </a:lnTo>
                  <a:lnTo>
                    <a:pt x="103" y="243"/>
                  </a:lnTo>
                  <a:lnTo>
                    <a:pt x="133" y="272"/>
                  </a:lnTo>
                  <a:lnTo>
                    <a:pt x="167" y="300"/>
                  </a:lnTo>
                  <a:lnTo>
                    <a:pt x="200" y="327"/>
                  </a:lnTo>
                  <a:lnTo>
                    <a:pt x="219" y="341"/>
                  </a:lnTo>
                  <a:lnTo>
                    <a:pt x="221" y="341"/>
                  </a:lnTo>
                  <a:lnTo>
                    <a:pt x="222" y="341"/>
                  </a:lnTo>
                  <a:lnTo>
                    <a:pt x="222" y="340"/>
                  </a:lnTo>
                  <a:lnTo>
                    <a:pt x="222" y="340"/>
                  </a:lnTo>
                  <a:lnTo>
                    <a:pt x="221" y="339"/>
                  </a:lnTo>
                  <a:lnTo>
                    <a:pt x="221" y="339"/>
                  </a:lnTo>
                  <a:lnTo>
                    <a:pt x="216" y="321"/>
                  </a:lnTo>
                  <a:lnTo>
                    <a:pt x="212" y="301"/>
                  </a:lnTo>
                  <a:lnTo>
                    <a:pt x="209" y="281"/>
                  </a:lnTo>
                  <a:lnTo>
                    <a:pt x="209" y="279"/>
                  </a:lnTo>
                  <a:lnTo>
                    <a:pt x="210" y="277"/>
                  </a:lnTo>
                  <a:lnTo>
                    <a:pt x="212" y="275"/>
                  </a:lnTo>
                  <a:lnTo>
                    <a:pt x="214" y="273"/>
                  </a:lnTo>
                  <a:lnTo>
                    <a:pt x="238" y="296"/>
                  </a:lnTo>
                  <a:lnTo>
                    <a:pt x="264" y="318"/>
                  </a:lnTo>
                  <a:lnTo>
                    <a:pt x="297" y="339"/>
                  </a:lnTo>
                  <a:lnTo>
                    <a:pt x="329" y="358"/>
                  </a:lnTo>
                  <a:lnTo>
                    <a:pt x="362" y="381"/>
                  </a:lnTo>
                  <a:lnTo>
                    <a:pt x="420" y="421"/>
                  </a:lnTo>
                  <a:lnTo>
                    <a:pt x="481" y="459"/>
                  </a:lnTo>
                  <a:lnTo>
                    <a:pt x="482" y="461"/>
                  </a:lnTo>
                  <a:lnTo>
                    <a:pt x="484" y="462"/>
                  </a:lnTo>
                  <a:lnTo>
                    <a:pt x="485" y="463"/>
                  </a:lnTo>
                  <a:lnTo>
                    <a:pt x="485" y="463"/>
                  </a:lnTo>
                  <a:lnTo>
                    <a:pt x="485" y="465"/>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54" name="组合 53"/>
            <p:cNvGrpSpPr/>
            <p:nvPr/>
          </p:nvGrpSpPr>
          <p:grpSpPr>
            <a:xfrm>
              <a:off x="3333751" y="4098925"/>
              <a:ext cx="1962150" cy="2736850"/>
              <a:chOff x="3333751" y="4098925"/>
              <a:chExt cx="1962150" cy="2736850"/>
            </a:xfrm>
            <a:grpFill/>
          </p:grpSpPr>
          <p:sp>
            <p:nvSpPr>
              <p:cNvPr id="55" name="Freeform 143"/>
              <p:cNvSpPr>
                <a:spLocks/>
              </p:cNvSpPr>
              <p:nvPr/>
            </p:nvSpPr>
            <p:spPr bwMode="auto">
              <a:xfrm>
                <a:off x="3822701" y="6477000"/>
                <a:ext cx="703263" cy="293688"/>
              </a:xfrm>
              <a:custGeom>
                <a:avLst/>
                <a:gdLst>
                  <a:gd name="T0" fmla="*/ 443 w 443"/>
                  <a:gd name="T1" fmla="*/ 142 h 185"/>
                  <a:gd name="T2" fmla="*/ 440 w 443"/>
                  <a:gd name="T3" fmla="*/ 144 h 185"/>
                  <a:gd name="T4" fmla="*/ 401 w 443"/>
                  <a:gd name="T5" fmla="*/ 156 h 185"/>
                  <a:gd name="T6" fmla="*/ 356 w 443"/>
                  <a:gd name="T7" fmla="*/ 175 h 185"/>
                  <a:gd name="T8" fmla="*/ 294 w 443"/>
                  <a:gd name="T9" fmla="*/ 185 h 185"/>
                  <a:gd name="T10" fmla="*/ 226 w 443"/>
                  <a:gd name="T11" fmla="*/ 176 h 185"/>
                  <a:gd name="T12" fmla="*/ 208 w 443"/>
                  <a:gd name="T13" fmla="*/ 171 h 185"/>
                  <a:gd name="T14" fmla="*/ 206 w 443"/>
                  <a:gd name="T15" fmla="*/ 169 h 185"/>
                  <a:gd name="T16" fmla="*/ 207 w 443"/>
                  <a:gd name="T17" fmla="*/ 165 h 185"/>
                  <a:gd name="T18" fmla="*/ 212 w 443"/>
                  <a:gd name="T19" fmla="*/ 164 h 185"/>
                  <a:gd name="T20" fmla="*/ 271 w 443"/>
                  <a:gd name="T21" fmla="*/ 155 h 185"/>
                  <a:gd name="T22" fmla="*/ 280 w 443"/>
                  <a:gd name="T23" fmla="*/ 139 h 185"/>
                  <a:gd name="T24" fmla="*/ 239 w 443"/>
                  <a:gd name="T25" fmla="*/ 130 h 185"/>
                  <a:gd name="T26" fmla="*/ 168 w 443"/>
                  <a:gd name="T27" fmla="*/ 122 h 185"/>
                  <a:gd name="T28" fmla="*/ 91 w 443"/>
                  <a:gd name="T29" fmla="*/ 99 h 185"/>
                  <a:gd name="T30" fmla="*/ 42 w 443"/>
                  <a:gd name="T31" fmla="*/ 70 h 185"/>
                  <a:gd name="T32" fmla="*/ 19 w 443"/>
                  <a:gd name="T33" fmla="*/ 50 h 185"/>
                  <a:gd name="T34" fmla="*/ 11 w 443"/>
                  <a:gd name="T35" fmla="*/ 32 h 185"/>
                  <a:gd name="T36" fmla="*/ 0 w 443"/>
                  <a:gd name="T37" fmla="*/ 2 h 185"/>
                  <a:gd name="T38" fmla="*/ 2 w 443"/>
                  <a:gd name="T39" fmla="*/ 2 h 185"/>
                  <a:gd name="T40" fmla="*/ 4 w 443"/>
                  <a:gd name="T41" fmla="*/ 0 h 185"/>
                  <a:gd name="T42" fmla="*/ 59 w 443"/>
                  <a:gd name="T43" fmla="*/ 42 h 185"/>
                  <a:gd name="T44" fmla="*/ 113 w 443"/>
                  <a:gd name="T45" fmla="*/ 72 h 185"/>
                  <a:gd name="T46" fmla="*/ 178 w 443"/>
                  <a:gd name="T47" fmla="*/ 93 h 185"/>
                  <a:gd name="T48" fmla="*/ 257 w 443"/>
                  <a:gd name="T49" fmla="*/ 101 h 185"/>
                  <a:gd name="T50" fmla="*/ 185 w 443"/>
                  <a:gd name="T51" fmla="*/ 55 h 185"/>
                  <a:gd name="T52" fmla="*/ 138 w 443"/>
                  <a:gd name="T53" fmla="*/ 24 h 185"/>
                  <a:gd name="T54" fmla="*/ 125 w 443"/>
                  <a:gd name="T55" fmla="*/ 17 h 185"/>
                  <a:gd name="T56" fmla="*/ 125 w 443"/>
                  <a:gd name="T57" fmla="*/ 15 h 185"/>
                  <a:gd name="T58" fmla="*/ 127 w 443"/>
                  <a:gd name="T59" fmla="*/ 14 h 185"/>
                  <a:gd name="T60" fmla="*/ 184 w 443"/>
                  <a:gd name="T61" fmla="*/ 29 h 185"/>
                  <a:gd name="T62" fmla="*/ 250 w 443"/>
                  <a:gd name="T63" fmla="*/ 65 h 185"/>
                  <a:gd name="T64" fmla="*/ 308 w 443"/>
                  <a:gd name="T65" fmla="*/ 103 h 185"/>
                  <a:gd name="T66" fmla="*/ 369 w 443"/>
                  <a:gd name="T67" fmla="*/ 127 h 185"/>
                  <a:gd name="T68" fmla="*/ 424 w 443"/>
                  <a:gd name="T69" fmla="*/ 138 h 185"/>
                  <a:gd name="T70" fmla="*/ 443 w 443"/>
                  <a:gd name="T71" fmla="*/ 139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3" h="185">
                    <a:moveTo>
                      <a:pt x="443" y="141"/>
                    </a:moveTo>
                    <a:lnTo>
                      <a:pt x="443" y="142"/>
                    </a:lnTo>
                    <a:lnTo>
                      <a:pt x="441" y="143"/>
                    </a:lnTo>
                    <a:lnTo>
                      <a:pt x="440" y="144"/>
                    </a:lnTo>
                    <a:lnTo>
                      <a:pt x="420" y="151"/>
                    </a:lnTo>
                    <a:lnTo>
                      <a:pt x="401" y="156"/>
                    </a:lnTo>
                    <a:lnTo>
                      <a:pt x="383" y="164"/>
                    </a:lnTo>
                    <a:lnTo>
                      <a:pt x="356" y="175"/>
                    </a:lnTo>
                    <a:lnTo>
                      <a:pt x="326" y="181"/>
                    </a:lnTo>
                    <a:lnTo>
                      <a:pt x="294" y="185"/>
                    </a:lnTo>
                    <a:lnTo>
                      <a:pt x="260" y="182"/>
                    </a:lnTo>
                    <a:lnTo>
                      <a:pt x="226" y="176"/>
                    </a:lnTo>
                    <a:lnTo>
                      <a:pt x="216" y="173"/>
                    </a:lnTo>
                    <a:lnTo>
                      <a:pt x="208" y="171"/>
                    </a:lnTo>
                    <a:lnTo>
                      <a:pt x="207" y="169"/>
                    </a:lnTo>
                    <a:lnTo>
                      <a:pt x="206" y="169"/>
                    </a:lnTo>
                    <a:lnTo>
                      <a:pt x="206" y="168"/>
                    </a:lnTo>
                    <a:lnTo>
                      <a:pt x="207" y="165"/>
                    </a:lnTo>
                    <a:lnTo>
                      <a:pt x="210" y="164"/>
                    </a:lnTo>
                    <a:lnTo>
                      <a:pt x="212" y="164"/>
                    </a:lnTo>
                    <a:lnTo>
                      <a:pt x="243" y="161"/>
                    </a:lnTo>
                    <a:lnTo>
                      <a:pt x="271" y="155"/>
                    </a:lnTo>
                    <a:lnTo>
                      <a:pt x="296" y="146"/>
                    </a:lnTo>
                    <a:lnTo>
                      <a:pt x="280" y="139"/>
                    </a:lnTo>
                    <a:lnTo>
                      <a:pt x="263" y="130"/>
                    </a:lnTo>
                    <a:lnTo>
                      <a:pt x="239" y="130"/>
                    </a:lnTo>
                    <a:lnTo>
                      <a:pt x="211" y="129"/>
                    </a:lnTo>
                    <a:lnTo>
                      <a:pt x="168" y="122"/>
                    </a:lnTo>
                    <a:lnTo>
                      <a:pt x="127" y="112"/>
                    </a:lnTo>
                    <a:lnTo>
                      <a:pt x="91" y="99"/>
                    </a:lnTo>
                    <a:lnTo>
                      <a:pt x="59" y="80"/>
                    </a:lnTo>
                    <a:lnTo>
                      <a:pt x="42" y="70"/>
                    </a:lnTo>
                    <a:lnTo>
                      <a:pt x="27" y="58"/>
                    </a:lnTo>
                    <a:lnTo>
                      <a:pt x="19" y="50"/>
                    </a:lnTo>
                    <a:lnTo>
                      <a:pt x="14" y="42"/>
                    </a:lnTo>
                    <a:lnTo>
                      <a:pt x="11" y="32"/>
                    </a:lnTo>
                    <a:lnTo>
                      <a:pt x="6" y="17"/>
                    </a:lnTo>
                    <a:lnTo>
                      <a:pt x="0" y="2"/>
                    </a:lnTo>
                    <a:lnTo>
                      <a:pt x="0" y="2"/>
                    </a:lnTo>
                    <a:lnTo>
                      <a:pt x="2" y="2"/>
                    </a:lnTo>
                    <a:lnTo>
                      <a:pt x="3" y="0"/>
                    </a:lnTo>
                    <a:lnTo>
                      <a:pt x="4" y="0"/>
                    </a:lnTo>
                    <a:lnTo>
                      <a:pt x="31" y="23"/>
                    </a:lnTo>
                    <a:lnTo>
                      <a:pt x="59" y="42"/>
                    </a:lnTo>
                    <a:lnTo>
                      <a:pt x="85" y="58"/>
                    </a:lnTo>
                    <a:lnTo>
                      <a:pt x="113" y="72"/>
                    </a:lnTo>
                    <a:lnTo>
                      <a:pt x="144" y="84"/>
                    </a:lnTo>
                    <a:lnTo>
                      <a:pt x="178" y="93"/>
                    </a:lnTo>
                    <a:lnTo>
                      <a:pt x="216" y="99"/>
                    </a:lnTo>
                    <a:lnTo>
                      <a:pt x="257" y="101"/>
                    </a:lnTo>
                    <a:lnTo>
                      <a:pt x="222" y="78"/>
                    </a:lnTo>
                    <a:lnTo>
                      <a:pt x="185" y="55"/>
                    </a:lnTo>
                    <a:lnTo>
                      <a:pt x="150" y="32"/>
                    </a:lnTo>
                    <a:lnTo>
                      <a:pt x="138" y="24"/>
                    </a:lnTo>
                    <a:lnTo>
                      <a:pt x="125" y="19"/>
                    </a:lnTo>
                    <a:lnTo>
                      <a:pt x="125" y="17"/>
                    </a:lnTo>
                    <a:lnTo>
                      <a:pt x="125" y="16"/>
                    </a:lnTo>
                    <a:lnTo>
                      <a:pt x="125" y="15"/>
                    </a:lnTo>
                    <a:lnTo>
                      <a:pt x="126" y="14"/>
                    </a:lnTo>
                    <a:lnTo>
                      <a:pt x="127" y="14"/>
                    </a:lnTo>
                    <a:lnTo>
                      <a:pt x="157" y="19"/>
                    </a:lnTo>
                    <a:lnTo>
                      <a:pt x="184" y="29"/>
                    </a:lnTo>
                    <a:lnTo>
                      <a:pt x="219" y="46"/>
                    </a:lnTo>
                    <a:lnTo>
                      <a:pt x="250" y="65"/>
                    </a:lnTo>
                    <a:lnTo>
                      <a:pt x="282" y="86"/>
                    </a:lnTo>
                    <a:lnTo>
                      <a:pt x="308" y="103"/>
                    </a:lnTo>
                    <a:lnTo>
                      <a:pt x="338" y="116"/>
                    </a:lnTo>
                    <a:lnTo>
                      <a:pt x="369" y="127"/>
                    </a:lnTo>
                    <a:lnTo>
                      <a:pt x="406" y="135"/>
                    </a:lnTo>
                    <a:lnTo>
                      <a:pt x="424" y="138"/>
                    </a:lnTo>
                    <a:lnTo>
                      <a:pt x="441" y="139"/>
                    </a:lnTo>
                    <a:lnTo>
                      <a:pt x="443" y="139"/>
                    </a:lnTo>
                    <a:lnTo>
                      <a:pt x="443" y="141"/>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44"/>
              <p:cNvSpPr>
                <a:spLocks/>
              </p:cNvSpPr>
              <p:nvPr/>
            </p:nvSpPr>
            <p:spPr bwMode="auto">
              <a:xfrm>
                <a:off x="4398963" y="6623050"/>
                <a:ext cx="581025" cy="201613"/>
              </a:xfrm>
              <a:custGeom>
                <a:avLst/>
                <a:gdLst>
                  <a:gd name="T0" fmla="*/ 366 w 366"/>
                  <a:gd name="T1" fmla="*/ 76 h 127"/>
                  <a:gd name="T2" fmla="*/ 365 w 366"/>
                  <a:gd name="T3" fmla="*/ 79 h 127"/>
                  <a:gd name="T4" fmla="*/ 266 w 366"/>
                  <a:gd name="T5" fmla="*/ 119 h 127"/>
                  <a:gd name="T6" fmla="*/ 213 w 366"/>
                  <a:gd name="T7" fmla="*/ 127 h 127"/>
                  <a:gd name="T8" fmla="*/ 154 w 366"/>
                  <a:gd name="T9" fmla="*/ 123 h 127"/>
                  <a:gd name="T10" fmla="*/ 152 w 366"/>
                  <a:gd name="T11" fmla="*/ 122 h 127"/>
                  <a:gd name="T12" fmla="*/ 150 w 366"/>
                  <a:gd name="T13" fmla="*/ 119 h 127"/>
                  <a:gd name="T14" fmla="*/ 153 w 366"/>
                  <a:gd name="T15" fmla="*/ 117 h 127"/>
                  <a:gd name="T16" fmla="*/ 192 w 366"/>
                  <a:gd name="T17" fmla="*/ 100 h 127"/>
                  <a:gd name="T18" fmla="*/ 204 w 366"/>
                  <a:gd name="T19" fmla="*/ 86 h 127"/>
                  <a:gd name="T20" fmla="*/ 194 w 366"/>
                  <a:gd name="T21" fmla="*/ 88 h 127"/>
                  <a:gd name="T22" fmla="*/ 102 w 366"/>
                  <a:gd name="T23" fmla="*/ 101 h 127"/>
                  <a:gd name="T24" fmla="*/ 48 w 366"/>
                  <a:gd name="T25" fmla="*/ 106 h 127"/>
                  <a:gd name="T26" fmla="*/ 14 w 366"/>
                  <a:gd name="T27" fmla="*/ 102 h 127"/>
                  <a:gd name="T28" fmla="*/ 13 w 366"/>
                  <a:gd name="T29" fmla="*/ 101 h 127"/>
                  <a:gd name="T30" fmla="*/ 12 w 366"/>
                  <a:gd name="T31" fmla="*/ 98 h 127"/>
                  <a:gd name="T32" fmla="*/ 51 w 366"/>
                  <a:gd name="T33" fmla="*/ 89 h 127"/>
                  <a:gd name="T34" fmla="*/ 122 w 366"/>
                  <a:gd name="T35" fmla="*/ 64 h 127"/>
                  <a:gd name="T36" fmla="*/ 153 w 366"/>
                  <a:gd name="T37" fmla="*/ 49 h 127"/>
                  <a:gd name="T38" fmla="*/ 145 w 366"/>
                  <a:gd name="T39" fmla="*/ 47 h 127"/>
                  <a:gd name="T40" fmla="*/ 105 w 366"/>
                  <a:gd name="T41" fmla="*/ 42 h 127"/>
                  <a:gd name="T42" fmla="*/ 37 w 366"/>
                  <a:gd name="T43" fmla="*/ 26 h 127"/>
                  <a:gd name="T44" fmla="*/ 0 w 366"/>
                  <a:gd name="T45" fmla="*/ 8 h 127"/>
                  <a:gd name="T46" fmla="*/ 0 w 366"/>
                  <a:gd name="T47" fmla="*/ 7 h 127"/>
                  <a:gd name="T48" fmla="*/ 94 w 366"/>
                  <a:gd name="T49" fmla="*/ 0 h 127"/>
                  <a:gd name="T50" fmla="*/ 150 w 366"/>
                  <a:gd name="T51" fmla="*/ 5 h 127"/>
                  <a:gd name="T52" fmla="*/ 199 w 366"/>
                  <a:gd name="T53" fmla="*/ 22 h 127"/>
                  <a:gd name="T54" fmla="*/ 241 w 366"/>
                  <a:gd name="T55" fmla="*/ 43 h 127"/>
                  <a:gd name="T56" fmla="*/ 284 w 366"/>
                  <a:gd name="T57" fmla="*/ 64 h 127"/>
                  <a:gd name="T58" fmla="*/ 336 w 366"/>
                  <a:gd name="T59" fmla="*/ 75 h 127"/>
                  <a:gd name="T60" fmla="*/ 365 w 366"/>
                  <a:gd name="T61" fmla="*/ 73 h 127"/>
                  <a:gd name="T62" fmla="*/ 366 w 366"/>
                  <a:gd name="T63" fmla="*/ 7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6" h="127">
                    <a:moveTo>
                      <a:pt x="366" y="75"/>
                    </a:moveTo>
                    <a:lnTo>
                      <a:pt x="366" y="76"/>
                    </a:lnTo>
                    <a:lnTo>
                      <a:pt x="366" y="77"/>
                    </a:lnTo>
                    <a:lnTo>
                      <a:pt x="365" y="79"/>
                    </a:lnTo>
                    <a:lnTo>
                      <a:pt x="314" y="97"/>
                    </a:lnTo>
                    <a:lnTo>
                      <a:pt x="266" y="119"/>
                    </a:lnTo>
                    <a:lnTo>
                      <a:pt x="242" y="124"/>
                    </a:lnTo>
                    <a:lnTo>
                      <a:pt x="213" y="127"/>
                    </a:lnTo>
                    <a:lnTo>
                      <a:pt x="184" y="127"/>
                    </a:lnTo>
                    <a:lnTo>
                      <a:pt x="154" y="123"/>
                    </a:lnTo>
                    <a:lnTo>
                      <a:pt x="153" y="123"/>
                    </a:lnTo>
                    <a:lnTo>
                      <a:pt x="152" y="122"/>
                    </a:lnTo>
                    <a:lnTo>
                      <a:pt x="150" y="121"/>
                    </a:lnTo>
                    <a:lnTo>
                      <a:pt x="150" y="119"/>
                    </a:lnTo>
                    <a:lnTo>
                      <a:pt x="152" y="118"/>
                    </a:lnTo>
                    <a:lnTo>
                      <a:pt x="153" y="117"/>
                    </a:lnTo>
                    <a:lnTo>
                      <a:pt x="174" y="109"/>
                    </a:lnTo>
                    <a:lnTo>
                      <a:pt x="192" y="100"/>
                    </a:lnTo>
                    <a:lnTo>
                      <a:pt x="209" y="88"/>
                    </a:lnTo>
                    <a:lnTo>
                      <a:pt x="204" y="86"/>
                    </a:lnTo>
                    <a:lnTo>
                      <a:pt x="199" y="86"/>
                    </a:lnTo>
                    <a:lnTo>
                      <a:pt x="194" y="88"/>
                    </a:lnTo>
                    <a:lnTo>
                      <a:pt x="146" y="93"/>
                    </a:lnTo>
                    <a:lnTo>
                      <a:pt x="102" y="101"/>
                    </a:lnTo>
                    <a:lnTo>
                      <a:pt x="65" y="106"/>
                    </a:lnTo>
                    <a:lnTo>
                      <a:pt x="48" y="106"/>
                    </a:lnTo>
                    <a:lnTo>
                      <a:pt x="31" y="105"/>
                    </a:lnTo>
                    <a:lnTo>
                      <a:pt x="14" y="102"/>
                    </a:lnTo>
                    <a:lnTo>
                      <a:pt x="13" y="102"/>
                    </a:lnTo>
                    <a:lnTo>
                      <a:pt x="13" y="101"/>
                    </a:lnTo>
                    <a:lnTo>
                      <a:pt x="12" y="100"/>
                    </a:lnTo>
                    <a:lnTo>
                      <a:pt x="12" y="98"/>
                    </a:lnTo>
                    <a:lnTo>
                      <a:pt x="12" y="97"/>
                    </a:lnTo>
                    <a:lnTo>
                      <a:pt x="51" y="89"/>
                    </a:lnTo>
                    <a:lnTo>
                      <a:pt x="86" y="77"/>
                    </a:lnTo>
                    <a:lnTo>
                      <a:pt x="122" y="64"/>
                    </a:lnTo>
                    <a:lnTo>
                      <a:pt x="156" y="50"/>
                    </a:lnTo>
                    <a:lnTo>
                      <a:pt x="153" y="49"/>
                    </a:lnTo>
                    <a:lnTo>
                      <a:pt x="149" y="49"/>
                    </a:lnTo>
                    <a:lnTo>
                      <a:pt x="145" y="47"/>
                    </a:lnTo>
                    <a:lnTo>
                      <a:pt x="141" y="47"/>
                    </a:lnTo>
                    <a:lnTo>
                      <a:pt x="105" y="42"/>
                    </a:lnTo>
                    <a:lnTo>
                      <a:pt x="69" y="35"/>
                    </a:lnTo>
                    <a:lnTo>
                      <a:pt x="37" y="26"/>
                    </a:lnTo>
                    <a:lnTo>
                      <a:pt x="0" y="9"/>
                    </a:lnTo>
                    <a:lnTo>
                      <a:pt x="0" y="8"/>
                    </a:lnTo>
                    <a:lnTo>
                      <a:pt x="0" y="7"/>
                    </a:lnTo>
                    <a:lnTo>
                      <a:pt x="0" y="7"/>
                    </a:lnTo>
                    <a:lnTo>
                      <a:pt x="0" y="5"/>
                    </a:lnTo>
                    <a:lnTo>
                      <a:pt x="94" y="0"/>
                    </a:lnTo>
                    <a:lnTo>
                      <a:pt x="123" y="1"/>
                    </a:lnTo>
                    <a:lnTo>
                      <a:pt x="150" y="5"/>
                    </a:lnTo>
                    <a:lnTo>
                      <a:pt x="175" y="13"/>
                    </a:lnTo>
                    <a:lnTo>
                      <a:pt x="199" y="22"/>
                    </a:lnTo>
                    <a:lnTo>
                      <a:pt x="220" y="33"/>
                    </a:lnTo>
                    <a:lnTo>
                      <a:pt x="241" y="43"/>
                    </a:lnTo>
                    <a:lnTo>
                      <a:pt x="262" y="54"/>
                    </a:lnTo>
                    <a:lnTo>
                      <a:pt x="284" y="64"/>
                    </a:lnTo>
                    <a:lnTo>
                      <a:pt x="309" y="71"/>
                    </a:lnTo>
                    <a:lnTo>
                      <a:pt x="336" y="75"/>
                    </a:lnTo>
                    <a:lnTo>
                      <a:pt x="351" y="75"/>
                    </a:lnTo>
                    <a:lnTo>
                      <a:pt x="365" y="73"/>
                    </a:lnTo>
                    <a:lnTo>
                      <a:pt x="366" y="73"/>
                    </a:lnTo>
                    <a:lnTo>
                      <a:pt x="366" y="75"/>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145"/>
              <p:cNvSpPr>
                <a:spLocks/>
              </p:cNvSpPr>
              <p:nvPr/>
            </p:nvSpPr>
            <p:spPr bwMode="auto">
              <a:xfrm>
                <a:off x="3333751" y="4098925"/>
                <a:ext cx="155575" cy="693738"/>
              </a:xfrm>
              <a:custGeom>
                <a:avLst/>
                <a:gdLst>
                  <a:gd name="T0" fmla="*/ 94 w 98"/>
                  <a:gd name="T1" fmla="*/ 221 h 437"/>
                  <a:gd name="T2" fmla="*/ 86 w 98"/>
                  <a:gd name="T3" fmla="*/ 297 h 437"/>
                  <a:gd name="T4" fmla="*/ 87 w 98"/>
                  <a:gd name="T5" fmla="*/ 328 h 437"/>
                  <a:gd name="T6" fmla="*/ 87 w 98"/>
                  <a:gd name="T7" fmla="*/ 329 h 437"/>
                  <a:gd name="T8" fmla="*/ 87 w 98"/>
                  <a:gd name="T9" fmla="*/ 331 h 437"/>
                  <a:gd name="T10" fmla="*/ 85 w 98"/>
                  <a:gd name="T11" fmla="*/ 332 h 437"/>
                  <a:gd name="T12" fmla="*/ 74 w 98"/>
                  <a:gd name="T13" fmla="*/ 314 h 437"/>
                  <a:gd name="T14" fmla="*/ 58 w 98"/>
                  <a:gd name="T15" fmla="*/ 276 h 437"/>
                  <a:gd name="T16" fmla="*/ 53 w 98"/>
                  <a:gd name="T17" fmla="*/ 248 h 437"/>
                  <a:gd name="T18" fmla="*/ 53 w 98"/>
                  <a:gd name="T19" fmla="*/ 236 h 437"/>
                  <a:gd name="T20" fmla="*/ 40 w 98"/>
                  <a:gd name="T21" fmla="*/ 286 h 437"/>
                  <a:gd name="T22" fmla="*/ 40 w 98"/>
                  <a:gd name="T23" fmla="*/ 340 h 437"/>
                  <a:gd name="T24" fmla="*/ 49 w 98"/>
                  <a:gd name="T25" fmla="*/ 397 h 437"/>
                  <a:gd name="T26" fmla="*/ 44 w 98"/>
                  <a:gd name="T27" fmla="*/ 433 h 437"/>
                  <a:gd name="T28" fmla="*/ 43 w 98"/>
                  <a:gd name="T29" fmla="*/ 437 h 437"/>
                  <a:gd name="T30" fmla="*/ 39 w 98"/>
                  <a:gd name="T31" fmla="*/ 437 h 437"/>
                  <a:gd name="T32" fmla="*/ 38 w 98"/>
                  <a:gd name="T33" fmla="*/ 435 h 437"/>
                  <a:gd name="T34" fmla="*/ 19 w 98"/>
                  <a:gd name="T35" fmla="*/ 371 h 437"/>
                  <a:gd name="T36" fmla="*/ 10 w 98"/>
                  <a:gd name="T37" fmla="*/ 302 h 437"/>
                  <a:gd name="T38" fmla="*/ 14 w 98"/>
                  <a:gd name="T39" fmla="*/ 225 h 437"/>
                  <a:gd name="T40" fmla="*/ 24 w 98"/>
                  <a:gd name="T41" fmla="*/ 162 h 437"/>
                  <a:gd name="T42" fmla="*/ 4 w 98"/>
                  <a:gd name="T43" fmla="*/ 191 h 437"/>
                  <a:gd name="T44" fmla="*/ 0 w 98"/>
                  <a:gd name="T45" fmla="*/ 189 h 437"/>
                  <a:gd name="T46" fmla="*/ 0 w 98"/>
                  <a:gd name="T47" fmla="*/ 180 h 437"/>
                  <a:gd name="T48" fmla="*/ 1 w 98"/>
                  <a:gd name="T49" fmla="*/ 166 h 437"/>
                  <a:gd name="T50" fmla="*/ 22 w 98"/>
                  <a:gd name="T51" fmla="*/ 99 h 437"/>
                  <a:gd name="T52" fmla="*/ 53 w 98"/>
                  <a:gd name="T53" fmla="*/ 44 h 437"/>
                  <a:gd name="T54" fmla="*/ 94 w 98"/>
                  <a:gd name="T55" fmla="*/ 0 h 437"/>
                  <a:gd name="T56" fmla="*/ 96 w 98"/>
                  <a:gd name="T57" fmla="*/ 1 h 437"/>
                  <a:gd name="T58" fmla="*/ 89 w 98"/>
                  <a:gd name="T59" fmla="*/ 14 h 437"/>
                  <a:gd name="T60" fmla="*/ 74 w 98"/>
                  <a:gd name="T61" fmla="*/ 41 h 437"/>
                  <a:gd name="T62" fmla="*/ 69 w 98"/>
                  <a:gd name="T63" fmla="*/ 83 h 437"/>
                  <a:gd name="T64" fmla="*/ 81 w 98"/>
                  <a:gd name="T65" fmla="*/ 129 h 437"/>
                  <a:gd name="T66" fmla="*/ 93 w 98"/>
                  <a:gd name="T67" fmla="*/ 164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437">
                    <a:moveTo>
                      <a:pt x="95" y="183"/>
                    </a:moveTo>
                    <a:lnTo>
                      <a:pt x="94" y="221"/>
                    </a:lnTo>
                    <a:lnTo>
                      <a:pt x="91" y="260"/>
                    </a:lnTo>
                    <a:lnTo>
                      <a:pt x="86" y="297"/>
                    </a:lnTo>
                    <a:lnTo>
                      <a:pt x="86" y="312"/>
                    </a:lnTo>
                    <a:lnTo>
                      <a:pt x="87" y="328"/>
                    </a:lnTo>
                    <a:lnTo>
                      <a:pt x="87" y="328"/>
                    </a:lnTo>
                    <a:lnTo>
                      <a:pt x="87" y="329"/>
                    </a:lnTo>
                    <a:lnTo>
                      <a:pt x="87" y="331"/>
                    </a:lnTo>
                    <a:lnTo>
                      <a:pt x="87" y="331"/>
                    </a:lnTo>
                    <a:lnTo>
                      <a:pt x="86" y="332"/>
                    </a:lnTo>
                    <a:lnTo>
                      <a:pt x="85" y="332"/>
                    </a:lnTo>
                    <a:lnTo>
                      <a:pt x="83" y="332"/>
                    </a:lnTo>
                    <a:lnTo>
                      <a:pt x="74" y="314"/>
                    </a:lnTo>
                    <a:lnTo>
                      <a:pt x="65" y="295"/>
                    </a:lnTo>
                    <a:lnTo>
                      <a:pt x="58" y="276"/>
                    </a:lnTo>
                    <a:lnTo>
                      <a:pt x="53" y="255"/>
                    </a:lnTo>
                    <a:lnTo>
                      <a:pt x="53" y="248"/>
                    </a:lnTo>
                    <a:lnTo>
                      <a:pt x="53" y="243"/>
                    </a:lnTo>
                    <a:lnTo>
                      <a:pt x="53" y="236"/>
                    </a:lnTo>
                    <a:lnTo>
                      <a:pt x="45" y="260"/>
                    </a:lnTo>
                    <a:lnTo>
                      <a:pt x="40" y="286"/>
                    </a:lnTo>
                    <a:lnTo>
                      <a:pt x="39" y="314"/>
                    </a:lnTo>
                    <a:lnTo>
                      <a:pt x="40" y="340"/>
                    </a:lnTo>
                    <a:lnTo>
                      <a:pt x="45" y="365"/>
                    </a:lnTo>
                    <a:lnTo>
                      <a:pt x="49" y="397"/>
                    </a:lnTo>
                    <a:lnTo>
                      <a:pt x="48" y="416"/>
                    </a:lnTo>
                    <a:lnTo>
                      <a:pt x="44" y="433"/>
                    </a:lnTo>
                    <a:lnTo>
                      <a:pt x="44" y="434"/>
                    </a:lnTo>
                    <a:lnTo>
                      <a:pt x="43" y="437"/>
                    </a:lnTo>
                    <a:lnTo>
                      <a:pt x="40" y="437"/>
                    </a:lnTo>
                    <a:lnTo>
                      <a:pt x="39" y="437"/>
                    </a:lnTo>
                    <a:lnTo>
                      <a:pt x="38" y="437"/>
                    </a:lnTo>
                    <a:lnTo>
                      <a:pt x="38" y="435"/>
                    </a:lnTo>
                    <a:lnTo>
                      <a:pt x="28" y="404"/>
                    </a:lnTo>
                    <a:lnTo>
                      <a:pt x="19" y="371"/>
                    </a:lnTo>
                    <a:lnTo>
                      <a:pt x="13" y="339"/>
                    </a:lnTo>
                    <a:lnTo>
                      <a:pt x="10" y="302"/>
                    </a:lnTo>
                    <a:lnTo>
                      <a:pt x="11" y="264"/>
                    </a:lnTo>
                    <a:lnTo>
                      <a:pt x="14" y="225"/>
                    </a:lnTo>
                    <a:lnTo>
                      <a:pt x="19" y="188"/>
                    </a:lnTo>
                    <a:lnTo>
                      <a:pt x="24" y="162"/>
                    </a:lnTo>
                    <a:lnTo>
                      <a:pt x="31" y="137"/>
                    </a:lnTo>
                    <a:lnTo>
                      <a:pt x="4" y="191"/>
                    </a:lnTo>
                    <a:lnTo>
                      <a:pt x="1" y="191"/>
                    </a:lnTo>
                    <a:lnTo>
                      <a:pt x="0" y="189"/>
                    </a:lnTo>
                    <a:lnTo>
                      <a:pt x="0" y="187"/>
                    </a:lnTo>
                    <a:lnTo>
                      <a:pt x="0" y="180"/>
                    </a:lnTo>
                    <a:lnTo>
                      <a:pt x="0" y="174"/>
                    </a:lnTo>
                    <a:lnTo>
                      <a:pt x="1" y="166"/>
                    </a:lnTo>
                    <a:lnTo>
                      <a:pt x="10" y="130"/>
                    </a:lnTo>
                    <a:lnTo>
                      <a:pt x="22" y="99"/>
                    </a:lnTo>
                    <a:lnTo>
                      <a:pt x="36" y="70"/>
                    </a:lnTo>
                    <a:lnTo>
                      <a:pt x="53" y="44"/>
                    </a:lnTo>
                    <a:lnTo>
                      <a:pt x="73" y="22"/>
                    </a:lnTo>
                    <a:lnTo>
                      <a:pt x="94" y="0"/>
                    </a:lnTo>
                    <a:lnTo>
                      <a:pt x="95" y="0"/>
                    </a:lnTo>
                    <a:lnTo>
                      <a:pt x="96" y="1"/>
                    </a:lnTo>
                    <a:lnTo>
                      <a:pt x="98" y="2"/>
                    </a:lnTo>
                    <a:lnTo>
                      <a:pt x="89" y="14"/>
                    </a:lnTo>
                    <a:lnTo>
                      <a:pt x="81" y="26"/>
                    </a:lnTo>
                    <a:lnTo>
                      <a:pt x="74" y="41"/>
                    </a:lnTo>
                    <a:lnTo>
                      <a:pt x="70" y="57"/>
                    </a:lnTo>
                    <a:lnTo>
                      <a:pt x="69" y="83"/>
                    </a:lnTo>
                    <a:lnTo>
                      <a:pt x="73" y="107"/>
                    </a:lnTo>
                    <a:lnTo>
                      <a:pt x="81" y="129"/>
                    </a:lnTo>
                    <a:lnTo>
                      <a:pt x="89" y="147"/>
                    </a:lnTo>
                    <a:lnTo>
                      <a:pt x="93" y="164"/>
                    </a:lnTo>
                    <a:lnTo>
                      <a:pt x="95" y="183"/>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46"/>
              <p:cNvSpPr>
                <a:spLocks/>
              </p:cNvSpPr>
              <p:nvPr/>
            </p:nvSpPr>
            <p:spPr bwMode="auto">
              <a:xfrm>
                <a:off x="3355976" y="5192713"/>
                <a:ext cx="195263" cy="717550"/>
              </a:xfrm>
              <a:custGeom>
                <a:avLst/>
                <a:gdLst>
                  <a:gd name="T0" fmla="*/ 119 w 123"/>
                  <a:gd name="T1" fmla="*/ 439 h 452"/>
                  <a:gd name="T2" fmla="*/ 119 w 123"/>
                  <a:gd name="T3" fmla="*/ 443 h 452"/>
                  <a:gd name="T4" fmla="*/ 118 w 123"/>
                  <a:gd name="T5" fmla="*/ 446 h 452"/>
                  <a:gd name="T6" fmla="*/ 118 w 123"/>
                  <a:gd name="T7" fmla="*/ 448 h 452"/>
                  <a:gd name="T8" fmla="*/ 116 w 123"/>
                  <a:gd name="T9" fmla="*/ 451 h 452"/>
                  <a:gd name="T10" fmla="*/ 116 w 123"/>
                  <a:gd name="T11" fmla="*/ 452 h 452"/>
                  <a:gd name="T12" fmla="*/ 115 w 123"/>
                  <a:gd name="T13" fmla="*/ 452 h 452"/>
                  <a:gd name="T14" fmla="*/ 115 w 123"/>
                  <a:gd name="T15" fmla="*/ 451 h 452"/>
                  <a:gd name="T16" fmla="*/ 114 w 123"/>
                  <a:gd name="T17" fmla="*/ 452 h 452"/>
                  <a:gd name="T18" fmla="*/ 107 w 123"/>
                  <a:gd name="T19" fmla="*/ 426 h 452"/>
                  <a:gd name="T20" fmla="*/ 103 w 123"/>
                  <a:gd name="T21" fmla="*/ 401 h 452"/>
                  <a:gd name="T22" fmla="*/ 94 w 123"/>
                  <a:gd name="T23" fmla="*/ 356 h 452"/>
                  <a:gd name="T24" fmla="*/ 86 w 123"/>
                  <a:gd name="T25" fmla="*/ 311 h 452"/>
                  <a:gd name="T26" fmla="*/ 79 w 123"/>
                  <a:gd name="T27" fmla="*/ 265 h 452"/>
                  <a:gd name="T28" fmla="*/ 75 w 123"/>
                  <a:gd name="T29" fmla="*/ 216 h 452"/>
                  <a:gd name="T30" fmla="*/ 76 w 123"/>
                  <a:gd name="T31" fmla="*/ 192 h 452"/>
                  <a:gd name="T32" fmla="*/ 75 w 123"/>
                  <a:gd name="T33" fmla="*/ 193 h 452"/>
                  <a:gd name="T34" fmla="*/ 73 w 123"/>
                  <a:gd name="T35" fmla="*/ 193 h 452"/>
                  <a:gd name="T36" fmla="*/ 72 w 123"/>
                  <a:gd name="T37" fmla="*/ 194 h 452"/>
                  <a:gd name="T38" fmla="*/ 56 w 123"/>
                  <a:gd name="T39" fmla="*/ 219 h 452"/>
                  <a:gd name="T40" fmla="*/ 41 w 123"/>
                  <a:gd name="T41" fmla="*/ 247 h 452"/>
                  <a:gd name="T42" fmla="*/ 27 w 123"/>
                  <a:gd name="T43" fmla="*/ 274 h 452"/>
                  <a:gd name="T44" fmla="*/ 16 w 123"/>
                  <a:gd name="T45" fmla="*/ 305 h 452"/>
                  <a:gd name="T46" fmla="*/ 8 w 123"/>
                  <a:gd name="T47" fmla="*/ 339 h 452"/>
                  <a:gd name="T48" fmla="*/ 7 w 123"/>
                  <a:gd name="T49" fmla="*/ 371 h 452"/>
                  <a:gd name="T50" fmla="*/ 5 w 123"/>
                  <a:gd name="T51" fmla="*/ 372 h 452"/>
                  <a:gd name="T52" fmla="*/ 4 w 123"/>
                  <a:gd name="T53" fmla="*/ 372 h 452"/>
                  <a:gd name="T54" fmla="*/ 3 w 123"/>
                  <a:gd name="T55" fmla="*/ 372 h 452"/>
                  <a:gd name="T56" fmla="*/ 3 w 123"/>
                  <a:gd name="T57" fmla="*/ 372 h 452"/>
                  <a:gd name="T58" fmla="*/ 1 w 123"/>
                  <a:gd name="T59" fmla="*/ 371 h 452"/>
                  <a:gd name="T60" fmla="*/ 0 w 123"/>
                  <a:gd name="T61" fmla="*/ 324 h 452"/>
                  <a:gd name="T62" fmla="*/ 5 w 123"/>
                  <a:gd name="T63" fmla="*/ 279 h 452"/>
                  <a:gd name="T64" fmla="*/ 16 w 123"/>
                  <a:gd name="T65" fmla="*/ 237 h 452"/>
                  <a:gd name="T66" fmla="*/ 30 w 123"/>
                  <a:gd name="T67" fmla="*/ 199 h 452"/>
                  <a:gd name="T68" fmla="*/ 47 w 123"/>
                  <a:gd name="T69" fmla="*/ 167 h 452"/>
                  <a:gd name="T70" fmla="*/ 58 w 123"/>
                  <a:gd name="T71" fmla="*/ 139 h 452"/>
                  <a:gd name="T72" fmla="*/ 65 w 123"/>
                  <a:gd name="T73" fmla="*/ 109 h 452"/>
                  <a:gd name="T74" fmla="*/ 72 w 123"/>
                  <a:gd name="T75" fmla="*/ 76 h 452"/>
                  <a:gd name="T76" fmla="*/ 75 w 123"/>
                  <a:gd name="T77" fmla="*/ 42 h 452"/>
                  <a:gd name="T78" fmla="*/ 73 w 123"/>
                  <a:gd name="T79" fmla="*/ 20 h 452"/>
                  <a:gd name="T80" fmla="*/ 71 w 123"/>
                  <a:gd name="T81" fmla="*/ 2 h 452"/>
                  <a:gd name="T82" fmla="*/ 71 w 123"/>
                  <a:gd name="T83" fmla="*/ 0 h 452"/>
                  <a:gd name="T84" fmla="*/ 71 w 123"/>
                  <a:gd name="T85" fmla="*/ 0 h 452"/>
                  <a:gd name="T86" fmla="*/ 72 w 123"/>
                  <a:gd name="T87" fmla="*/ 0 h 452"/>
                  <a:gd name="T88" fmla="*/ 73 w 123"/>
                  <a:gd name="T89" fmla="*/ 0 h 452"/>
                  <a:gd name="T90" fmla="*/ 75 w 123"/>
                  <a:gd name="T91" fmla="*/ 2 h 452"/>
                  <a:gd name="T92" fmla="*/ 88 w 123"/>
                  <a:gd name="T93" fmla="*/ 21 h 452"/>
                  <a:gd name="T94" fmla="*/ 101 w 123"/>
                  <a:gd name="T95" fmla="*/ 42 h 452"/>
                  <a:gd name="T96" fmla="*/ 110 w 123"/>
                  <a:gd name="T97" fmla="*/ 78 h 452"/>
                  <a:gd name="T98" fmla="*/ 116 w 123"/>
                  <a:gd name="T99" fmla="*/ 117 h 452"/>
                  <a:gd name="T100" fmla="*/ 120 w 123"/>
                  <a:gd name="T101" fmla="*/ 159 h 452"/>
                  <a:gd name="T102" fmla="*/ 123 w 123"/>
                  <a:gd name="T103" fmla="*/ 202 h 452"/>
                  <a:gd name="T104" fmla="*/ 123 w 123"/>
                  <a:gd name="T105" fmla="*/ 253 h 452"/>
                  <a:gd name="T106" fmla="*/ 119 w 123"/>
                  <a:gd name="T107" fmla="*/ 305 h 452"/>
                  <a:gd name="T108" fmla="*/ 116 w 123"/>
                  <a:gd name="T109" fmla="*/ 359 h 452"/>
                  <a:gd name="T110" fmla="*/ 114 w 123"/>
                  <a:gd name="T111" fmla="*/ 422 h 452"/>
                  <a:gd name="T112" fmla="*/ 116 w 123"/>
                  <a:gd name="T113" fmla="*/ 438 h 452"/>
                  <a:gd name="T114" fmla="*/ 118 w 123"/>
                  <a:gd name="T115" fmla="*/ 438 h 452"/>
                  <a:gd name="T116" fmla="*/ 118 w 123"/>
                  <a:gd name="T117" fmla="*/ 439 h 452"/>
                  <a:gd name="T118" fmla="*/ 119 w 123"/>
                  <a:gd name="T119" fmla="*/ 439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3" h="452">
                    <a:moveTo>
                      <a:pt x="119" y="439"/>
                    </a:moveTo>
                    <a:lnTo>
                      <a:pt x="119" y="443"/>
                    </a:lnTo>
                    <a:lnTo>
                      <a:pt x="118" y="446"/>
                    </a:lnTo>
                    <a:lnTo>
                      <a:pt x="118" y="448"/>
                    </a:lnTo>
                    <a:lnTo>
                      <a:pt x="116" y="451"/>
                    </a:lnTo>
                    <a:lnTo>
                      <a:pt x="116" y="452"/>
                    </a:lnTo>
                    <a:lnTo>
                      <a:pt x="115" y="452"/>
                    </a:lnTo>
                    <a:lnTo>
                      <a:pt x="115" y="451"/>
                    </a:lnTo>
                    <a:lnTo>
                      <a:pt x="114" y="452"/>
                    </a:lnTo>
                    <a:lnTo>
                      <a:pt x="107" y="426"/>
                    </a:lnTo>
                    <a:lnTo>
                      <a:pt x="103" y="401"/>
                    </a:lnTo>
                    <a:lnTo>
                      <a:pt x="94" y="356"/>
                    </a:lnTo>
                    <a:lnTo>
                      <a:pt x="86" y="311"/>
                    </a:lnTo>
                    <a:lnTo>
                      <a:pt x="79" y="265"/>
                    </a:lnTo>
                    <a:lnTo>
                      <a:pt x="75" y="216"/>
                    </a:lnTo>
                    <a:lnTo>
                      <a:pt x="76" y="192"/>
                    </a:lnTo>
                    <a:lnTo>
                      <a:pt x="75" y="193"/>
                    </a:lnTo>
                    <a:lnTo>
                      <a:pt x="73" y="193"/>
                    </a:lnTo>
                    <a:lnTo>
                      <a:pt x="72" y="194"/>
                    </a:lnTo>
                    <a:lnTo>
                      <a:pt x="56" y="219"/>
                    </a:lnTo>
                    <a:lnTo>
                      <a:pt x="41" y="247"/>
                    </a:lnTo>
                    <a:lnTo>
                      <a:pt x="27" y="274"/>
                    </a:lnTo>
                    <a:lnTo>
                      <a:pt x="16" y="305"/>
                    </a:lnTo>
                    <a:lnTo>
                      <a:pt x="8" y="339"/>
                    </a:lnTo>
                    <a:lnTo>
                      <a:pt x="7" y="371"/>
                    </a:lnTo>
                    <a:lnTo>
                      <a:pt x="5" y="372"/>
                    </a:lnTo>
                    <a:lnTo>
                      <a:pt x="4" y="372"/>
                    </a:lnTo>
                    <a:lnTo>
                      <a:pt x="3" y="372"/>
                    </a:lnTo>
                    <a:lnTo>
                      <a:pt x="3" y="372"/>
                    </a:lnTo>
                    <a:lnTo>
                      <a:pt x="1" y="371"/>
                    </a:lnTo>
                    <a:lnTo>
                      <a:pt x="0" y="324"/>
                    </a:lnTo>
                    <a:lnTo>
                      <a:pt x="5" y="279"/>
                    </a:lnTo>
                    <a:lnTo>
                      <a:pt x="16" y="237"/>
                    </a:lnTo>
                    <a:lnTo>
                      <a:pt x="30" y="199"/>
                    </a:lnTo>
                    <a:lnTo>
                      <a:pt x="47" y="167"/>
                    </a:lnTo>
                    <a:lnTo>
                      <a:pt x="58" y="139"/>
                    </a:lnTo>
                    <a:lnTo>
                      <a:pt x="65" y="109"/>
                    </a:lnTo>
                    <a:lnTo>
                      <a:pt x="72" y="76"/>
                    </a:lnTo>
                    <a:lnTo>
                      <a:pt x="75" y="42"/>
                    </a:lnTo>
                    <a:lnTo>
                      <a:pt x="73" y="20"/>
                    </a:lnTo>
                    <a:lnTo>
                      <a:pt x="71" y="2"/>
                    </a:lnTo>
                    <a:lnTo>
                      <a:pt x="71" y="0"/>
                    </a:lnTo>
                    <a:lnTo>
                      <a:pt x="71" y="0"/>
                    </a:lnTo>
                    <a:lnTo>
                      <a:pt x="72" y="0"/>
                    </a:lnTo>
                    <a:lnTo>
                      <a:pt x="73" y="0"/>
                    </a:lnTo>
                    <a:lnTo>
                      <a:pt x="75" y="2"/>
                    </a:lnTo>
                    <a:lnTo>
                      <a:pt x="88" y="21"/>
                    </a:lnTo>
                    <a:lnTo>
                      <a:pt x="101" y="42"/>
                    </a:lnTo>
                    <a:lnTo>
                      <a:pt x="110" y="78"/>
                    </a:lnTo>
                    <a:lnTo>
                      <a:pt x="116" y="117"/>
                    </a:lnTo>
                    <a:lnTo>
                      <a:pt x="120" y="159"/>
                    </a:lnTo>
                    <a:lnTo>
                      <a:pt x="123" y="202"/>
                    </a:lnTo>
                    <a:lnTo>
                      <a:pt x="123" y="253"/>
                    </a:lnTo>
                    <a:lnTo>
                      <a:pt x="119" y="305"/>
                    </a:lnTo>
                    <a:lnTo>
                      <a:pt x="116" y="359"/>
                    </a:lnTo>
                    <a:lnTo>
                      <a:pt x="114" y="422"/>
                    </a:lnTo>
                    <a:lnTo>
                      <a:pt x="116" y="438"/>
                    </a:lnTo>
                    <a:lnTo>
                      <a:pt x="118" y="438"/>
                    </a:lnTo>
                    <a:lnTo>
                      <a:pt x="118" y="439"/>
                    </a:lnTo>
                    <a:lnTo>
                      <a:pt x="119" y="439"/>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147"/>
              <p:cNvSpPr>
                <a:spLocks/>
              </p:cNvSpPr>
              <p:nvPr/>
            </p:nvSpPr>
            <p:spPr bwMode="auto">
              <a:xfrm>
                <a:off x="3341688" y="6367463"/>
                <a:ext cx="546100" cy="404813"/>
              </a:xfrm>
              <a:custGeom>
                <a:avLst/>
                <a:gdLst>
                  <a:gd name="T0" fmla="*/ 343 w 344"/>
                  <a:gd name="T1" fmla="*/ 251 h 255"/>
                  <a:gd name="T2" fmla="*/ 344 w 344"/>
                  <a:gd name="T3" fmla="*/ 253 h 255"/>
                  <a:gd name="T4" fmla="*/ 343 w 344"/>
                  <a:gd name="T5" fmla="*/ 254 h 255"/>
                  <a:gd name="T6" fmla="*/ 341 w 344"/>
                  <a:gd name="T7" fmla="*/ 255 h 255"/>
                  <a:gd name="T8" fmla="*/ 335 w 344"/>
                  <a:gd name="T9" fmla="*/ 255 h 255"/>
                  <a:gd name="T10" fmla="*/ 328 w 344"/>
                  <a:gd name="T11" fmla="*/ 254 h 255"/>
                  <a:gd name="T12" fmla="*/ 322 w 344"/>
                  <a:gd name="T13" fmla="*/ 253 h 255"/>
                  <a:gd name="T14" fmla="*/ 315 w 344"/>
                  <a:gd name="T15" fmla="*/ 251 h 255"/>
                  <a:gd name="T16" fmla="*/ 309 w 344"/>
                  <a:gd name="T17" fmla="*/ 250 h 255"/>
                  <a:gd name="T18" fmla="*/ 303 w 344"/>
                  <a:gd name="T19" fmla="*/ 249 h 255"/>
                  <a:gd name="T20" fmla="*/ 216 w 344"/>
                  <a:gd name="T21" fmla="*/ 227 h 255"/>
                  <a:gd name="T22" fmla="*/ 124 w 344"/>
                  <a:gd name="T23" fmla="*/ 208 h 255"/>
                  <a:gd name="T24" fmla="*/ 88 w 344"/>
                  <a:gd name="T25" fmla="*/ 202 h 255"/>
                  <a:gd name="T26" fmla="*/ 73 w 344"/>
                  <a:gd name="T27" fmla="*/ 203 h 255"/>
                  <a:gd name="T28" fmla="*/ 72 w 344"/>
                  <a:gd name="T29" fmla="*/ 203 h 255"/>
                  <a:gd name="T30" fmla="*/ 72 w 344"/>
                  <a:gd name="T31" fmla="*/ 204 h 255"/>
                  <a:gd name="T32" fmla="*/ 72 w 344"/>
                  <a:gd name="T33" fmla="*/ 204 h 255"/>
                  <a:gd name="T34" fmla="*/ 72 w 344"/>
                  <a:gd name="T35" fmla="*/ 206 h 255"/>
                  <a:gd name="T36" fmla="*/ 69 w 344"/>
                  <a:gd name="T37" fmla="*/ 204 h 255"/>
                  <a:gd name="T38" fmla="*/ 65 w 344"/>
                  <a:gd name="T39" fmla="*/ 206 h 255"/>
                  <a:gd name="T40" fmla="*/ 63 w 344"/>
                  <a:gd name="T41" fmla="*/ 206 h 255"/>
                  <a:gd name="T42" fmla="*/ 60 w 344"/>
                  <a:gd name="T43" fmla="*/ 206 h 255"/>
                  <a:gd name="T44" fmla="*/ 59 w 344"/>
                  <a:gd name="T45" fmla="*/ 204 h 255"/>
                  <a:gd name="T46" fmla="*/ 59 w 344"/>
                  <a:gd name="T47" fmla="*/ 203 h 255"/>
                  <a:gd name="T48" fmla="*/ 60 w 344"/>
                  <a:gd name="T49" fmla="*/ 202 h 255"/>
                  <a:gd name="T50" fmla="*/ 60 w 344"/>
                  <a:gd name="T51" fmla="*/ 200 h 255"/>
                  <a:gd name="T52" fmla="*/ 78 w 344"/>
                  <a:gd name="T53" fmla="*/ 189 h 255"/>
                  <a:gd name="T54" fmla="*/ 98 w 344"/>
                  <a:gd name="T55" fmla="*/ 182 h 255"/>
                  <a:gd name="T56" fmla="*/ 123 w 344"/>
                  <a:gd name="T57" fmla="*/ 177 h 255"/>
                  <a:gd name="T58" fmla="*/ 102 w 344"/>
                  <a:gd name="T59" fmla="*/ 173 h 255"/>
                  <a:gd name="T60" fmla="*/ 78 w 344"/>
                  <a:gd name="T61" fmla="*/ 169 h 255"/>
                  <a:gd name="T62" fmla="*/ 55 w 344"/>
                  <a:gd name="T63" fmla="*/ 168 h 255"/>
                  <a:gd name="T64" fmla="*/ 33 w 344"/>
                  <a:gd name="T65" fmla="*/ 169 h 255"/>
                  <a:gd name="T66" fmla="*/ 21 w 344"/>
                  <a:gd name="T67" fmla="*/ 148 h 255"/>
                  <a:gd name="T68" fmla="*/ 13 w 344"/>
                  <a:gd name="T69" fmla="*/ 123 h 255"/>
                  <a:gd name="T70" fmla="*/ 6 w 344"/>
                  <a:gd name="T71" fmla="*/ 97 h 255"/>
                  <a:gd name="T72" fmla="*/ 2 w 344"/>
                  <a:gd name="T73" fmla="*/ 69 h 255"/>
                  <a:gd name="T74" fmla="*/ 0 w 344"/>
                  <a:gd name="T75" fmla="*/ 37 h 255"/>
                  <a:gd name="T76" fmla="*/ 1 w 344"/>
                  <a:gd name="T77" fmla="*/ 1 h 255"/>
                  <a:gd name="T78" fmla="*/ 1 w 344"/>
                  <a:gd name="T79" fmla="*/ 0 h 255"/>
                  <a:gd name="T80" fmla="*/ 2 w 344"/>
                  <a:gd name="T81" fmla="*/ 0 h 255"/>
                  <a:gd name="T82" fmla="*/ 4 w 344"/>
                  <a:gd name="T83" fmla="*/ 0 h 255"/>
                  <a:gd name="T84" fmla="*/ 5 w 344"/>
                  <a:gd name="T85" fmla="*/ 0 h 255"/>
                  <a:gd name="T86" fmla="*/ 12 w 344"/>
                  <a:gd name="T87" fmla="*/ 34 h 255"/>
                  <a:gd name="T88" fmla="*/ 21 w 344"/>
                  <a:gd name="T89" fmla="*/ 66 h 255"/>
                  <a:gd name="T90" fmla="*/ 34 w 344"/>
                  <a:gd name="T91" fmla="*/ 94 h 255"/>
                  <a:gd name="T92" fmla="*/ 50 w 344"/>
                  <a:gd name="T93" fmla="*/ 120 h 255"/>
                  <a:gd name="T94" fmla="*/ 52 w 344"/>
                  <a:gd name="T95" fmla="*/ 123 h 255"/>
                  <a:gd name="T96" fmla="*/ 56 w 344"/>
                  <a:gd name="T97" fmla="*/ 126 h 255"/>
                  <a:gd name="T98" fmla="*/ 59 w 344"/>
                  <a:gd name="T99" fmla="*/ 127 h 255"/>
                  <a:gd name="T100" fmla="*/ 82 w 344"/>
                  <a:gd name="T101" fmla="*/ 130 h 255"/>
                  <a:gd name="T102" fmla="*/ 105 w 344"/>
                  <a:gd name="T103" fmla="*/ 128 h 255"/>
                  <a:gd name="T104" fmla="*/ 125 w 344"/>
                  <a:gd name="T105" fmla="*/ 127 h 255"/>
                  <a:gd name="T106" fmla="*/ 279 w 344"/>
                  <a:gd name="T107" fmla="*/ 216 h 255"/>
                  <a:gd name="T108" fmla="*/ 339 w 344"/>
                  <a:gd name="T109" fmla="*/ 249 h 255"/>
                  <a:gd name="T110" fmla="*/ 341 w 344"/>
                  <a:gd name="T111" fmla="*/ 250 h 255"/>
                  <a:gd name="T112" fmla="*/ 343 w 344"/>
                  <a:gd name="T113" fmla="*/ 250 h 255"/>
                  <a:gd name="T114" fmla="*/ 343 w 344"/>
                  <a:gd name="T115" fmla="*/ 251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5">
                    <a:moveTo>
                      <a:pt x="343" y="251"/>
                    </a:moveTo>
                    <a:lnTo>
                      <a:pt x="344" y="253"/>
                    </a:lnTo>
                    <a:lnTo>
                      <a:pt x="343" y="254"/>
                    </a:lnTo>
                    <a:lnTo>
                      <a:pt x="341" y="255"/>
                    </a:lnTo>
                    <a:lnTo>
                      <a:pt x="335" y="255"/>
                    </a:lnTo>
                    <a:lnTo>
                      <a:pt x="328" y="254"/>
                    </a:lnTo>
                    <a:lnTo>
                      <a:pt x="322" y="253"/>
                    </a:lnTo>
                    <a:lnTo>
                      <a:pt x="315" y="251"/>
                    </a:lnTo>
                    <a:lnTo>
                      <a:pt x="309" y="250"/>
                    </a:lnTo>
                    <a:lnTo>
                      <a:pt x="303" y="249"/>
                    </a:lnTo>
                    <a:lnTo>
                      <a:pt x="216" y="227"/>
                    </a:lnTo>
                    <a:lnTo>
                      <a:pt x="124" y="208"/>
                    </a:lnTo>
                    <a:lnTo>
                      <a:pt x="88" y="202"/>
                    </a:lnTo>
                    <a:lnTo>
                      <a:pt x="73" y="203"/>
                    </a:lnTo>
                    <a:lnTo>
                      <a:pt x="72" y="203"/>
                    </a:lnTo>
                    <a:lnTo>
                      <a:pt x="72" y="204"/>
                    </a:lnTo>
                    <a:lnTo>
                      <a:pt x="72" y="204"/>
                    </a:lnTo>
                    <a:lnTo>
                      <a:pt x="72" y="206"/>
                    </a:lnTo>
                    <a:lnTo>
                      <a:pt x="69" y="204"/>
                    </a:lnTo>
                    <a:lnTo>
                      <a:pt x="65" y="206"/>
                    </a:lnTo>
                    <a:lnTo>
                      <a:pt x="63" y="206"/>
                    </a:lnTo>
                    <a:lnTo>
                      <a:pt x="60" y="206"/>
                    </a:lnTo>
                    <a:lnTo>
                      <a:pt x="59" y="204"/>
                    </a:lnTo>
                    <a:lnTo>
                      <a:pt x="59" y="203"/>
                    </a:lnTo>
                    <a:lnTo>
                      <a:pt x="60" y="202"/>
                    </a:lnTo>
                    <a:lnTo>
                      <a:pt x="60" y="200"/>
                    </a:lnTo>
                    <a:lnTo>
                      <a:pt x="78" y="189"/>
                    </a:lnTo>
                    <a:lnTo>
                      <a:pt x="98" y="182"/>
                    </a:lnTo>
                    <a:lnTo>
                      <a:pt x="123" y="177"/>
                    </a:lnTo>
                    <a:lnTo>
                      <a:pt x="102" y="173"/>
                    </a:lnTo>
                    <a:lnTo>
                      <a:pt x="78" y="169"/>
                    </a:lnTo>
                    <a:lnTo>
                      <a:pt x="55" y="168"/>
                    </a:lnTo>
                    <a:lnTo>
                      <a:pt x="33" y="169"/>
                    </a:lnTo>
                    <a:lnTo>
                      <a:pt x="21" y="148"/>
                    </a:lnTo>
                    <a:lnTo>
                      <a:pt x="13" y="123"/>
                    </a:lnTo>
                    <a:lnTo>
                      <a:pt x="6" y="97"/>
                    </a:lnTo>
                    <a:lnTo>
                      <a:pt x="2" y="69"/>
                    </a:lnTo>
                    <a:lnTo>
                      <a:pt x="0" y="37"/>
                    </a:lnTo>
                    <a:lnTo>
                      <a:pt x="1" y="1"/>
                    </a:lnTo>
                    <a:lnTo>
                      <a:pt x="1" y="0"/>
                    </a:lnTo>
                    <a:lnTo>
                      <a:pt x="2" y="0"/>
                    </a:lnTo>
                    <a:lnTo>
                      <a:pt x="4" y="0"/>
                    </a:lnTo>
                    <a:lnTo>
                      <a:pt x="5" y="0"/>
                    </a:lnTo>
                    <a:lnTo>
                      <a:pt x="12" y="34"/>
                    </a:lnTo>
                    <a:lnTo>
                      <a:pt x="21" y="66"/>
                    </a:lnTo>
                    <a:lnTo>
                      <a:pt x="34" y="94"/>
                    </a:lnTo>
                    <a:lnTo>
                      <a:pt x="50" y="120"/>
                    </a:lnTo>
                    <a:lnTo>
                      <a:pt x="52" y="123"/>
                    </a:lnTo>
                    <a:lnTo>
                      <a:pt x="56" y="126"/>
                    </a:lnTo>
                    <a:lnTo>
                      <a:pt x="59" y="127"/>
                    </a:lnTo>
                    <a:lnTo>
                      <a:pt x="82" y="130"/>
                    </a:lnTo>
                    <a:lnTo>
                      <a:pt x="105" y="128"/>
                    </a:lnTo>
                    <a:lnTo>
                      <a:pt x="125" y="127"/>
                    </a:lnTo>
                    <a:lnTo>
                      <a:pt x="279" y="216"/>
                    </a:lnTo>
                    <a:lnTo>
                      <a:pt x="339" y="249"/>
                    </a:lnTo>
                    <a:lnTo>
                      <a:pt x="341" y="250"/>
                    </a:lnTo>
                    <a:lnTo>
                      <a:pt x="343" y="250"/>
                    </a:lnTo>
                    <a:lnTo>
                      <a:pt x="343" y="251"/>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148"/>
              <p:cNvSpPr>
                <a:spLocks/>
              </p:cNvSpPr>
              <p:nvPr/>
            </p:nvSpPr>
            <p:spPr bwMode="auto">
              <a:xfrm>
                <a:off x="4764088" y="6654800"/>
                <a:ext cx="531813" cy="180975"/>
              </a:xfrm>
              <a:custGeom>
                <a:avLst/>
                <a:gdLst>
                  <a:gd name="T0" fmla="*/ 335 w 335"/>
                  <a:gd name="T1" fmla="*/ 108 h 114"/>
                  <a:gd name="T2" fmla="*/ 334 w 335"/>
                  <a:gd name="T3" fmla="*/ 111 h 114"/>
                  <a:gd name="T4" fmla="*/ 285 w 335"/>
                  <a:gd name="T5" fmla="*/ 111 h 114"/>
                  <a:gd name="T6" fmla="*/ 196 w 335"/>
                  <a:gd name="T7" fmla="*/ 114 h 114"/>
                  <a:gd name="T8" fmla="*/ 131 w 335"/>
                  <a:gd name="T9" fmla="*/ 111 h 114"/>
                  <a:gd name="T10" fmla="*/ 100 w 335"/>
                  <a:gd name="T11" fmla="*/ 98 h 114"/>
                  <a:gd name="T12" fmla="*/ 98 w 335"/>
                  <a:gd name="T13" fmla="*/ 94 h 114"/>
                  <a:gd name="T14" fmla="*/ 131 w 335"/>
                  <a:gd name="T15" fmla="*/ 86 h 114"/>
                  <a:gd name="T16" fmla="*/ 159 w 335"/>
                  <a:gd name="T17" fmla="*/ 72 h 114"/>
                  <a:gd name="T18" fmla="*/ 179 w 335"/>
                  <a:gd name="T19" fmla="*/ 61 h 114"/>
                  <a:gd name="T20" fmla="*/ 189 w 335"/>
                  <a:gd name="T21" fmla="*/ 60 h 114"/>
                  <a:gd name="T22" fmla="*/ 199 w 335"/>
                  <a:gd name="T23" fmla="*/ 60 h 114"/>
                  <a:gd name="T24" fmla="*/ 165 w 335"/>
                  <a:gd name="T25" fmla="*/ 44 h 114"/>
                  <a:gd name="T26" fmla="*/ 126 w 335"/>
                  <a:gd name="T27" fmla="*/ 36 h 114"/>
                  <a:gd name="T28" fmla="*/ 80 w 335"/>
                  <a:gd name="T29" fmla="*/ 35 h 114"/>
                  <a:gd name="T30" fmla="*/ 39 w 335"/>
                  <a:gd name="T31" fmla="*/ 26 h 114"/>
                  <a:gd name="T32" fmla="*/ 0 w 335"/>
                  <a:gd name="T33" fmla="*/ 6 h 114"/>
                  <a:gd name="T34" fmla="*/ 2 w 335"/>
                  <a:gd name="T35" fmla="*/ 2 h 114"/>
                  <a:gd name="T36" fmla="*/ 3 w 335"/>
                  <a:gd name="T37" fmla="*/ 0 h 114"/>
                  <a:gd name="T38" fmla="*/ 9 w 335"/>
                  <a:gd name="T39" fmla="*/ 2 h 114"/>
                  <a:gd name="T40" fmla="*/ 20 w 335"/>
                  <a:gd name="T41" fmla="*/ 5 h 114"/>
                  <a:gd name="T42" fmla="*/ 75 w 335"/>
                  <a:gd name="T43" fmla="*/ 6 h 114"/>
                  <a:gd name="T44" fmla="*/ 139 w 335"/>
                  <a:gd name="T45" fmla="*/ 5 h 114"/>
                  <a:gd name="T46" fmla="*/ 199 w 335"/>
                  <a:gd name="T47" fmla="*/ 19 h 114"/>
                  <a:gd name="T48" fmla="*/ 258 w 335"/>
                  <a:gd name="T49" fmla="*/ 52 h 114"/>
                  <a:gd name="T50" fmla="*/ 288 w 335"/>
                  <a:gd name="T51" fmla="*/ 76 h 114"/>
                  <a:gd name="T52" fmla="*/ 287 w 335"/>
                  <a:gd name="T53" fmla="*/ 78 h 114"/>
                  <a:gd name="T54" fmla="*/ 284 w 335"/>
                  <a:gd name="T55" fmla="*/ 80 h 114"/>
                  <a:gd name="T56" fmla="*/ 228 w 335"/>
                  <a:gd name="T57" fmla="*/ 82 h 114"/>
                  <a:gd name="T58" fmla="*/ 228 w 335"/>
                  <a:gd name="T59" fmla="*/ 83 h 114"/>
                  <a:gd name="T60" fmla="*/ 232 w 335"/>
                  <a:gd name="T61" fmla="*/ 83 h 114"/>
                  <a:gd name="T62" fmla="*/ 284 w 335"/>
                  <a:gd name="T63" fmla="*/ 94 h 114"/>
                  <a:gd name="T64" fmla="*/ 334 w 335"/>
                  <a:gd name="T65" fmla="*/ 10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5" h="114">
                    <a:moveTo>
                      <a:pt x="334" y="107"/>
                    </a:moveTo>
                    <a:lnTo>
                      <a:pt x="335" y="108"/>
                    </a:lnTo>
                    <a:lnTo>
                      <a:pt x="334" y="110"/>
                    </a:lnTo>
                    <a:lnTo>
                      <a:pt x="334" y="111"/>
                    </a:lnTo>
                    <a:lnTo>
                      <a:pt x="331" y="111"/>
                    </a:lnTo>
                    <a:lnTo>
                      <a:pt x="285" y="111"/>
                    </a:lnTo>
                    <a:lnTo>
                      <a:pt x="241" y="112"/>
                    </a:lnTo>
                    <a:lnTo>
                      <a:pt x="196" y="114"/>
                    </a:lnTo>
                    <a:lnTo>
                      <a:pt x="149" y="112"/>
                    </a:lnTo>
                    <a:lnTo>
                      <a:pt x="131" y="111"/>
                    </a:lnTo>
                    <a:lnTo>
                      <a:pt x="114" y="104"/>
                    </a:lnTo>
                    <a:lnTo>
                      <a:pt x="100" y="98"/>
                    </a:lnTo>
                    <a:lnTo>
                      <a:pt x="98" y="97"/>
                    </a:lnTo>
                    <a:lnTo>
                      <a:pt x="98" y="94"/>
                    </a:lnTo>
                    <a:lnTo>
                      <a:pt x="115" y="91"/>
                    </a:lnTo>
                    <a:lnTo>
                      <a:pt x="131" y="86"/>
                    </a:lnTo>
                    <a:lnTo>
                      <a:pt x="145" y="80"/>
                    </a:lnTo>
                    <a:lnTo>
                      <a:pt x="159" y="72"/>
                    </a:lnTo>
                    <a:lnTo>
                      <a:pt x="169" y="66"/>
                    </a:lnTo>
                    <a:lnTo>
                      <a:pt x="179" y="61"/>
                    </a:lnTo>
                    <a:lnTo>
                      <a:pt x="185" y="61"/>
                    </a:lnTo>
                    <a:lnTo>
                      <a:pt x="189" y="60"/>
                    </a:lnTo>
                    <a:lnTo>
                      <a:pt x="194" y="60"/>
                    </a:lnTo>
                    <a:lnTo>
                      <a:pt x="199" y="60"/>
                    </a:lnTo>
                    <a:lnTo>
                      <a:pt x="182" y="52"/>
                    </a:lnTo>
                    <a:lnTo>
                      <a:pt x="165" y="44"/>
                    </a:lnTo>
                    <a:lnTo>
                      <a:pt x="147" y="39"/>
                    </a:lnTo>
                    <a:lnTo>
                      <a:pt x="126" y="36"/>
                    </a:lnTo>
                    <a:lnTo>
                      <a:pt x="104" y="36"/>
                    </a:lnTo>
                    <a:lnTo>
                      <a:pt x="80" y="35"/>
                    </a:lnTo>
                    <a:lnTo>
                      <a:pt x="58" y="32"/>
                    </a:lnTo>
                    <a:lnTo>
                      <a:pt x="39" y="26"/>
                    </a:lnTo>
                    <a:lnTo>
                      <a:pt x="19" y="17"/>
                    </a:lnTo>
                    <a:lnTo>
                      <a:pt x="0" y="6"/>
                    </a:lnTo>
                    <a:lnTo>
                      <a:pt x="2" y="4"/>
                    </a:lnTo>
                    <a:lnTo>
                      <a:pt x="2" y="2"/>
                    </a:lnTo>
                    <a:lnTo>
                      <a:pt x="2" y="0"/>
                    </a:lnTo>
                    <a:lnTo>
                      <a:pt x="3" y="0"/>
                    </a:lnTo>
                    <a:lnTo>
                      <a:pt x="5" y="0"/>
                    </a:lnTo>
                    <a:lnTo>
                      <a:pt x="9" y="2"/>
                    </a:lnTo>
                    <a:lnTo>
                      <a:pt x="13" y="4"/>
                    </a:lnTo>
                    <a:lnTo>
                      <a:pt x="20" y="5"/>
                    </a:lnTo>
                    <a:lnTo>
                      <a:pt x="47" y="8"/>
                    </a:lnTo>
                    <a:lnTo>
                      <a:pt x="75" y="6"/>
                    </a:lnTo>
                    <a:lnTo>
                      <a:pt x="102" y="5"/>
                    </a:lnTo>
                    <a:lnTo>
                      <a:pt x="139" y="5"/>
                    </a:lnTo>
                    <a:lnTo>
                      <a:pt x="170" y="10"/>
                    </a:lnTo>
                    <a:lnTo>
                      <a:pt x="199" y="19"/>
                    </a:lnTo>
                    <a:lnTo>
                      <a:pt x="225" y="31"/>
                    </a:lnTo>
                    <a:lnTo>
                      <a:pt x="258" y="52"/>
                    </a:lnTo>
                    <a:lnTo>
                      <a:pt x="288" y="76"/>
                    </a:lnTo>
                    <a:lnTo>
                      <a:pt x="288" y="76"/>
                    </a:lnTo>
                    <a:lnTo>
                      <a:pt x="288" y="77"/>
                    </a:lnTo>
                    <a:lnTo>
                      <a:pt x="287" y="78"/>
                    </a:lnTo>
                    <a:lnTo>
                      <a:pt x="287" y="78"/>
                    </a:lnTo>
                    <a:lnTo>
                      <a:pt x="284" y="80"/>
                    </a:lnTo>
                    <a:lnTo>
                      <a:pt x="257" y="80"/>
                    </a:lnTo>
                    <a:lnTo>
                      <a:pt x="228" y="82"/>
                    </a:lnTo>
                    <a:lnTo>
                      <a:pt x="227" y="83"/>
                    </a:lnTo>
                    <a:lnTo>
                      <a:pt x="228" y="83"/>
                    </a:lnTo>
                    <a:lnTo>
                      <a:pt x="229" y="83"/>
                    </a:lnTo>
                    <a:lnTo>
                      <a:pt x="232" y="83"/>
                    </a:lnTo>
                    <a:lnTo>
                      <a:pt x="232" y="83"/>
                    </a:lnTo>
                    <a:lnTo>
                      <a:pt x="284" y="94"/>
                    </a:lnTo>
                    <a:lnTo>
                      <a:pt x="334" y="106"/>
                    </a:lnTo>
                    <a:lnTo>
                      <a:pt x="334" y="107"/>
                    </a:lnTo>
                    <a:lnTo>
                      <a:pt x="334" y="107"/>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149"/>
              <p:cNvSpPr>
                <a:spLocks/>
              </p:cNvSpPr>
              <p:nvPr/>
            </p:nvSpPr>
            <p:spPr bwMode="auto">
              <a:xfrm>
                <a:off x="3459163" y="5715000"/>
                <a:ext cx="233363" cy="592138"/>
              </a:xfrm>
              <a:custGeom>
                <a:avLst/>
                <a:gdLst>
                  <a:gd name="T0" fmla="*/ 147 w 147"/>
                  <a:gd name="T1" fmla="*/ 340 h 373"/>
                  <a:gd name="T2" fmla="*/ 139 w 147"/>
                  <a:gd name="T3" fmla="*/ 353 h 373"/>
                  <a:gd name="T4" fmla="*/ 133 w 147"/>
                  <a:gd name="T5" fmla="*/ 369 h 373"/>
                  <a:gd name="T6" fmla="*/ 133 w 147"/>
                  <a:gd name="T7" fmla="*/ 372 h 373"/>
                  <a:gd name="T8" fmla="*/ 130 w 147"/>
                  <a:gd name="T9" fmla="*/ 372 h 373"/>
                  <a:gd name="T10" fmla="*/ 129 w 147"/>
                  <a:gd name="T11" fmla="*/ 373 h 373"/>
                  <a:gd name="T12" fmla="*/ 109 w 147"/>
                  <a:gd name="T13" fmla="*/ 336 h 373"/>
                  <a:gd name="T14" fmla="*/ 92 w 147"/>
                  <a:gd name="T15" fmla="*/ 297 h 373"/>
                  <a:gd name="T16" fmla="*/ 50 w 147"/>
                  <a:gd name="T17" fmla="*/ 280 h 373"/>
                  <a:gd name="T18" fmla="*/ 38 w 147"/>
                  <a:gd name="T19" fmla="*/ 262 h 373"/>
                  <a:gd name="T20" fmla="*/ 31 w 147"/>
                  <a:gd name="T21" fmla="*/ 240 h 373"/>
                  <a:gd name="T22" fmla="*/ 24 w 147"/>
                  <a:gd name="T23" fmla="*/ 216 h 373"/>
                  <a:gd name="T24" fmla="*/ 15 w 147"/>
                  <a:gd name="T25" fmla="*/ 181 h 373"/>
                  <a:gd name="T26" fmla="*/ 7 w 147"/>
                  <a:gd name="T27" fmla="*/ 143 h 373"/>
                  <a:gd name="T28" fmla="*/ 3 w 147"/>
                  <a:gd name="T29" fmla="*/ 103 h 373"/>
                  <a:gd name="T30" fmla="*/ 0 w 147"/>
                  <a:gd name="T31" fmla="*/ 62 h 373"/>
                  <a:gd name="T32" fmla="*/ 2 w 147"/>
                  <a:gd name="T33" fmla="*/ 30 h 373"/>
                  <a:gd name="T34" fmla="*/ 6 w 147"/>
                  <a:gd name="T35" fmla="*/ 1 h 373"/>
                  <a:gd name="T36" fmla="*/ 6 w 147"/>
                  <a:gd name="T37" fmla="*/ 0 h 373"/>
                  <a:gd name="T38" fmla="*/ 7 w 147"/>
                  <a:gd name="T39" fmla="*/ 0 h 373"/>
                  <a:gd name="T40" fmla="*/ 8 w 147"/>
                  <a:gd name="T41" fmla="*/ 0 h 373"/>
                  <a:gd name="T42" fmla="*/ 10 w 147"/>
                  <a:gd name="T43" fmla="*/ 0 h 373"/>
                  <a:gd name="T44" fmla="*/ 21 w 147"/>
                  <a:gd name="T45" fmla="*/ 55 h 373"/>
                  <a:gd name="T46" fmla="*/ 34 w 147"/>
                  <a:gd name="T47" fmla="*/ 110 h 373"/>
                  <a:gd name="T48" fmla="*/ 51 w 147"/>
                  <a:gd name="T49" fmla="*/ 179 h 373"/>
                  <a:gd name="T50" fmla="*/ 70 w 147"/>
                  <a:gd name="T51" fmla="*/ 249 h 373"/>
                  <a:gd name="T52" fmla="*/ 91 w 147"/>
                  <a:gd name="T53" fmla="*/ 250 h 373"/>
                  <a:gd name="T54" fmla="*/ 110 w 147"/>
                  <a:gd name="T55" fmla="*/ 251 h 373"/>
                  <a:gd name="T56" fmla="*/ 126 w 147"/>
                  <a:gd name="T57" fmla="*/ 284 h 373"/>
                  <a:gd name="T58" fmla="*/ 139 w 147"/>
                  <a:gd name="T59" fmla="*/ 318 h 373"/>
                  <a:gd name="T60" fmla="*/ 147 w 147"/>
                  <a:gd name="T61" fmla="*/ 34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7" h="373">
                    <a:moveTo>
                      <a:pt x="147" y="340"/>
                    </a:moveTo>
                    <a:lnTo>
                      <a:pt x="139" y="353"/>
                    </a:lnTo>
                    <a:lnTo>
                      <a:pt x="133" y="369"/>
                    </a:lnTo>
                    <a:lnTo>
                      <a:pt x="133" y="372"/>
                    </a:lnTo>
                    <a:lnTo>
                      <a:pt x="130" y="372"/>
                    </a:lnTo>
                    <a:lnTo>
                      <a:pt x="129" y="373"/>
                    </a:lnTo>
                    <a:lnTo>
                      <a:pt x="109" y="336"/>
                    </a:lnTo>
                    <a:lnTo>
                      <a:pt x="92" y="297"/>
                    </a:lnTo>
                    <a:lnTo>
                      <a:pt x="50" y="280"/>
                    </a:lnTo>
                    <a:lnTo>
                      <a:pt x="38" y="262"/>
                    </a:lnTo>
                    <a:lnTo>
                      <a:pt x="31" y="240"/>
                    </a:lnTo>
                    <a:lnTo>
                      <a:pt x="24" y="216"/>
                    </a:lnTo>
                    <a:lnTo>
                      <a:pt x="15" y="181"/>
                    </a:lnTo>
                    <a:lnTo>
                      <a:pt x="7" y="143"/>
                    </a:lnTo>
                    <a:lnTo>
                      <a:pt x="3" y="103"/>
                    </a:lnTo>
                    <a:lnTo>
                      <a:pt x="0" y="62"/>
                    </a:lnTo>
                    <a:lnTo>
                      <a:pt x="2" y="30"/>
                    </a:lnTo>
                    <a:lnTo>
                      <a:pt x="6" y="1"/>
                    </a:lnTo>
                    <a:lnTo>
                      <a:pt x="6" y="0"/>
                    </a:lnTo>
                    <a:lnTo>
                      <a:pt x="7" y="0"/>
                    </a:lnTo>
                    <a:lnTo>
                      <a:pt x="8" y="0"/>
                    </a:lnTo>
                    <a:lnTo>
                      <a:pt x="10" y="0"/>
                    </a:lnTo>
                    <a:lnTo>
                      <a:pt x="21" y="55"/>
                    </a:lnTo>
                    <a:lnTo>
                      <a:pt x="34" y="110"/>
                    </a:lnTo>
                    <a:lnTo>
                      <a:pt x="51" y="179"/>
                    </a:lnTo>
                    <a:lnTo>
                      <a:pt x="70" y="249"/>
                    </a:lnTo>
                    <a:lnTo>
                      <a:pt x="91" y="250"/>
                    </a:lnTo>
                    <a:lnTo>
                      <a:pt x="110" y="251"/>
                    </a:lnTo>
                    <a:lnTo>
                      <a:pt x="126" y="284"/>
                    </a:lnTo>
                    <a:lnTo>
                      <a:pt x="139" y="318"/>
                    </a:lnTo>
                    <a:lnTo>
                      <a:pt x="147" y="340"/>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50"/>
              <p:cNvSpPr>
                <a:spLocks/>
              </p:cNvSpPr>
              <p:nvPr/>
            </p:nvSpPr>
            <p:spPr bwMode="auto">
              <a:xfrm>
                <a:off x="3670301" y="6475413"/>
                <a:ext cx="525463" cy="315913"/>
              </a:xfrm>
              <a:custGeom>
                <a:avLst/>
                <a:gdLst>
                  <a:gd name="T0" fmla="*/ 329 w 331"/>
                  <a:gd name="T1" fmla="*/ 142 h 199"/>
                  <a:gd name="T2" fmla="*/ 331 w 331"/>
                  <a:gd name="T3" fmla="*/ 143 h 199"/>
                  <a:gd name="T4" fmla="*/ 329 w 331"/>
                  <a:gd name="T5" fmla="*/ 145 h 199"/>
                  <a:gd name="T6" fmla="*/ 328 w 331"/>
                  <a:gd name="T7" fmla="*/ 147 h 199"/>
                  <a:gd name="T8" fmla="*/ 297 w 331"/>
                  <a:gd name="T9" fmla="*/ 153 h 199"/>
                  <a:gd name="T10" fmla="*/ 263 w 331"/>
                  <a:gd name="T11" fmla="*/ 160 h 199"/>
                  <a:gd name="T12" fmla="*/ 263 w 331"/>
                  <a:gd name="T13" fmla="*/ 160 h 199"/>
                  <a:gd name="T14" fmla="*/ 261 w 331"/>
                  <a:gd name="T15" fmla="*/ 161 h 199"/>
                  <a:gd name="T16" fmla="*/ 261 w 331"/>
                  <a:gd name="T17" fmla="*/ 162 h 199"/>
                  <a:gd name="T18" fmla="*/ 278 w 331"/>
                  <a:gd name="T19" fmla="*/ 176 h 199"/>
                  <a:gd name="T20" fmla="*/ 298 w 331"/>
                  <a:gd name="T21" fmla="*/ 186 h 199"/>
                  <a:gd name="T22" fmla="*/ 319 w 331"/>
                  <a:gd name="T23" fmla="*/ 194 h 199"/>
                  <a:gd name="T24" fmla="*/ 319 w 331"/>
                  <a:gd name="T25" fmla="*/ 196 h 199"/>
                  <a:gd name="T26" fmla="*/ 318 w 331"/>
                  <a:gd name="T27" fmla="*/ 198 h 199"/>
                  <a:gd name="T28" fmla="*/ 316 w 331"/>
                  <a:gd name="T29" fmla="*/ 198 h 199"/>
                  <a:gd name="T30" fmla="*/ 315 w 331"/>
                  <a:gd name="T31" fmla="*/ 199 h 199"/>
                  <a:gd name="T32" fmla="*/ 235 w 331"/>
                  <a:gd name="T33" fmla="*/ 190 h 199"/>
                  <a:gd name="T34" fmla="*/ 206 w 331"/>
                  <a:gd name="T35" fmla="*/ 182 h 199"/>
                  <a:gd name="T36" fmla="*/ 181 w 331"/>
                  <a:gd name="T37" fmla="*/ 170 h 199"/>
                  <a:gd name="T38" fmla="*/ 159 w 331"/>
                  <a:gd name="T39" fmla="*/ 156 h 199"/>
                  <a:gd name="T40" fmla="*/ 137 w 331"/>
                  <a:gd name="T41" fmla="*/ 140 h 199"/>
                  <a:gd name="T42" fmla="*/ 117 w 331"/>
                  <a:gd name="T43" fmla="*/ 124 h 199"/>
                  <a:gd name="T44" fmla="*/ 75 w 331"/>
                  <a:gd name="T45" fmla="*/ 87 h 199"/>
                  <a:gd name="T46" fmla="*/ 36 w 331"/>
                  <a:gd name="T47" fmla="*/ 49 h 199"/>
                  <a:gd name="T48" fmla="*/ 1 w 331"/>
                  <a:gd name="T49" fmla="*/ 5 h 199"/>
                  <a:gd name="T50" fmla="*/ 0 w 331"/>
                  <a:gd name="T51" fmla="*/ 4 h 199"/>
                  <a:gd name="T52" fmla="*/ 0 w 331"/>
                  <a:gd name="T53" fmla="*/ 3 h 199"/>
                  <a:gd name="T54" fmla="*/ 1 w 331"/>
                  <a:gd name="T55" fmla="*/ 1 h 199"/>
                  <a:gd name="T56" fmla="*/ 1 w 331"/>
                  <a:gd name="T57" fmla="*/ 0 h 199"/>
                  <a:gd name="T58" fmla="*/ 2 w 331"/>
                  <a:gd name="T59" fmla="*/ 0 h 199"/>
                  <a:gd name="T60" fmla="*/ 4 w 331"/>
                  <a:gd name="T61" fmla="*/ 0 h 199"/>
                  <a:gd name="T62" fmla="*/ 31 w 331"/>
                  <a:gd name="T63" fmla="*/ 25 h 199"/>
                  <a:gd name="T64" fmla="*/ 61 w 331"/>
                  <a:gd name="T65" fmla="*/ 49 h 199"/>
                  <a:gd name="T66" fmla="*/ 93 w 331"/>
                  <a:gd name="T67" fmla="*/ 71 h 199"/>
                  <a:gd name="T68" fmla="*/ 125 w 331"/>
                  <a:gd name="T69" fmla="*/ 90 h 199"/>
                  <a:gd name="T70" fmla="*/ 162 w 331"/>
                  <a:gd name="T71" fmla="*/ 107 h 199"/>
                  <a:gd name="T72" fmla="*/ 197 w 331"/>
                  <a:gd name="T73" fmla="*/ 121 h 199"/>
                  <a:gd name="T74" fmla="*/ 235 w 331"/>
                  <a:gd name="T75" fmla="*/ 130 h 199"/>
                  <a:gd name="T76" fmla="*/ 276 w 331"/>
                  <a:gd name="T77" fmla="*/ 136 h 199"/>
                  <a:gd name="T78" fmla="*/ 328 w 331"/>
                  <a:gd name="T79" fmla="*/ 142 h 199"/>
                  <a:gd name="T80" fmla="*/ 329 w 331"/>
                  <a:gd name="T81" fmla="*/ 142 h 199"/>
                  <a:gd name="T82" fmla="*/ 329 w 331"/>
                  <a:gd name="T83" fmla="*/ 14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1" h="199">
                    <a:moveTo>
                      <a:pt x="329" y="142"/>
                    </a:moveTo>
                    <a:lnTo>
                      <a:pt x="331" y="143"/>
                    </a:lnTo>
                    <a:lnTo>
                      <a:pt x="329" y="145"/>
                    </a:lnTo>
                    <a:lnTo>
                      <a:pt x="328" y="147"/>
                    </a:lnTo>
                    <a:lnTo>
                      <a:pt x="297" y="153"/>
                    </a:lnTo>
                    <a:lnTo>
                      <a:pt x="263" y="160"/>
                    </a:lnTo>
                    <a:lnTo>
                      <a:pt x="263" y="160"/>
                    </a:lnTo>
                    <a:lnTo>
                      <a:pt x="261" y="161"/>
                    </a:lnTo>
                    <a:lnTo>
                      <a:pt x="261" y="162"/>
                    </a:lnTo>
                    <a:lnTo>
                      <a:pt x="278" y="176"/>
                    </a:lnTo>
                    <a:lnTo>
                      <a:pt x="298" y="186"/>
                    </a:lnTo>
                    <a:lnTo>
                      <a:pt x="319" y="194"/>
                    </a:lnTo>
                    <a:lnTo>
                      <a:pt x="319" y="196"/>
                    </a:lnTo>
                    <a:lnTo>
                      <a:pt x="318" y="198"/>
                    </a:lnTo>
                    <a:lnTo>
                      <a:pt x="316" y="198"/>
                    </a:lnTo>
                    <a:lnTo>
                      <a:pt x="315" y="199"/>
                    </a:lnTo>
                    <a:lnTo>
                      <a:pt x="235" y="190"/>
                    </a:lnTo>
                    <a:lnTo>
                      <a:pt x="206" y="182"/>
                    </a:lnTo>
                    <a:lnTo>
                      <a:pt x="181" y="170"/>
                    </a:lnTo>
                    <a:lnTo>
                      <a:pt x="159" y="156"/>
                    </a:lnTo>
                    <a:lnTo>
                      <a:pt x="137" y="140"/>
                    </a:lnTo>
                    <a:lnTo>
                      <a:pt x="117" y="124"/>
                    </a:lnTo>
                    <a:lnTo>
                      <a:pt x="75" y="87"/>
                    </a:lnTo>
                    <a:lnTo>
                      <a:pt x="36" y="49"/>
                    </a:lnTo>
                    <a:lnTo>
                      <a:pt x="1" y="5"/>
                    </a:lnTo>
                    <a:lnTo>
                      <a:pt x="0" y="4"/>
                    </a:lnTo>
                    <a:lnTo>
                      <a:pt x="0" y="3"/>
                    </a:lnTo>
                    <a:lnTo>
                      <a:pt x="1" y="1"/>
                    </a:lnTo>
                    <a:lnTo>
                      <a:pt x="1" y="0"/>
                    </a:lnTo>
                    <a:lnTo>
                      <a:pt x="2" y="0"/>
                    </a:lnTo>
                    <a:lnTo>
                      <a:pt x="4" y="0"/>
                    </a:lnTo>
                    <a:lnTo>
                      <a:pt x="31" y="25"/>
                    </a:lnTo>
                    <a:lnTo>
                      <a:pt x="61" y="49"/>
                    </a:lnTo>
                    <a:lnTo>
                      <a:pt x="93" y="71"/>
                    </a:lnTo>
                    <a:lnTo>
                      <a:pt x="125" y="90"/>
                    </a:lnTo>
                    <a:lnTo>
                      <a:pt x="162" y="107"/>
                    </a:lnTo>
                    <a:lnTo>
                      <a:pt x="197" y="121"/>
                    </a:lnTo>
                    <a:lnTo>
                      <a:pt x="235" y="130"/>
                    </a:lnTo>
                    <a:lnTo>
                      <a:pt x="276" y="136"/>
                    </a:lnTo>
                    <a:lnTo>
                      <a:pt x="328" y="142"/>
                    </a:lnTo>
                    <a:lnTo>
                      <a:pt x="329" y="142"/>
                    </a:lnTo>
                    <a:lnTo>
                      <a:pt x="329" y="142"/>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51"/>
              <p:cNvSpPr>
                <a:spLocks/>
              </p:cNvSpPr>
              <p:nvPr/>
            </p:nvSpPr>
            <p:spPr bwMode="auto">
              <a:xfrm>
                <a:off x="3336926" y="4819650"/>
                <a:ext cx="120650" cy="584200"/>
              </a:xfrm>
              <a:custGeom>
                <a:avLst/>
                <a:gdLst>
                  <a:gd name="T0" fmla="*/ 76 w 76"/>
                  <a:gd name="T1" fmla="*/ 273 h 368"/>
                  <a:gd name="T2" fmla="*/ 75 w 76"/>
                  <a:gd name="T3" fmla="*/ 294 h 368"/>
                  <a:gd name="T4" fmla="*/ 71 w 76"/>
                  <a:gd name="T5" fmla="*/ 314 h 368"/>
                  <a:gd name="T6" fmla="*/ 67 w 76"/>
                  <a:gd name="T7" fmla="*/ 332 h 368"/>
                  <a:gd name="T8" fmla="*/ 62 w 76"/>
                  <a:gd name="T9" fmla="*/ 352 h 368"/>
                  <a:gd name="T10" fmla="*/ 59 w 76"/>
                  <a:gd name="T11" fmla="*/ 357 h 368"/>
                  <a:gd name="T12" fmla="*/ 56 w 76"/>
                  <a:gd name="T13" fmla="*/ 361 h 368"/>
                  <a:gd name="T14" fmla="*/ 55 w 76"/>
                  <a:gd name="T15" fmla="*/ 366 h 368"/>
                  <a:gd name="T16" fmla="*/ 55 w 76"/>
                  <a:gd name="T17" fmla="*/ 368 h 368"/>
                  <a:gd name="T18" fmla="*/ 54 w 76"/>
                  <a:gd name="T19" fmla="*/ 366 h 368"/>
                  <a:gd name="T20" fmla="*/ 53 w 76"/>
                  <a:gd name="T21" fmla="*/ 366 h 368"/>
                  <a:gd name="T22" fmla="*/ 53 w 76"/>
                  <a:gd name="T23" fmla="*/ 365 h 368"/>
                  <a:gd name="T24" fmla="*/ 51 w 76"/>
                  <a:gd name="T25" fmla="*/ 364 h 368"/>
                  <a:gd name="T26" fmla="*/ 51 w 76"/>
                  <a:gd name="T27" fmla="*/ 352 h 368"/>
                  <a:gd name="T28" fmla="*/ 50 w 76"/>
                  <a:gd name="T29" fmla="*/ 341 h 368"/>
                  <a:gd name="T30" fmla="*/ 45 w 76"/>
                  <a:gd name="T31" fmla="*/ 305 h 368"/>
                  <a:gd name="T32" fmla="*/ 36 w 76"/>
                  <a:gd name="T33" fmla="*/ 269 h 368"/>
                  <a:gd name="T34" fmla="*/ 25 w 76"/>
                  <a:gd name="T35" fmla="*/ 238 h 368"/>
                  <a:gd name="T36" fmla="*/ 13 w 76"/>
                  <a:gd name="T37" fmla="*/ 207 h 368"/>
                  <a:gd name="T38" fmla="*/ 5 w 76"/>
                  <a:gd name="T39" fmla="*/ 179 h 368"/>
                  <a:gd name="T40" fmla="*/ 2 w 76"/>
                  <a:gd name="T41" fmla="*/ 149 h 368"/>
                  <a:gd name="T42" fmla="*/ 0 w 76"/>
                  <a:gd name="T43" fmla="*/ 118 h 368"/>
                  <a:gd name="T44" fmla="*/ 4 w 76"/>
                  <a:gd name="T45" fmla="*/ 86 h 368"/>
                  <a:gd name="T46" fmla="*/ 11 w 76"/>
                  <a:gd name="T47" fmla="*/ 56 h 368"/>
                  <a:gd name="T48" fmla="*/ 20 w 76"/>
                  <a:gd name="T49" fmla="*/ 29 h 368"/>
                  <a:gd name="T50" fmla="*/ 33 w 76"/>
                  <a:gd name="T51" fmla="*/ 5 h 368"/>
                  <a:gd name="T52" fmla="*/ 34 w 76"/>
                  <a:gd name="T53" fmla="*/ 2 h 368"/>
                  <a:gd name="T54" fmla="*/ 37 w 76"/>
                  <a:gd name="T55" fmla="*/ 1 h 368"/>
                  <a:gd name="T56" fmla="*/ 39 w 76"/>
                  <a:gd name="T57" fmla="*/ 0 h 368"/>
                  <a:gd name="T58" fmla="*/ 41 w 76"/>
                  <a:gd name="T59" fmla="*/ 0 h 368"/>
                  <a:gd name="T60" fmla="*/ 42 w 76"/>
                  <a:gd name="T61" fmla="*/ 1 h 368"/>
                  <a:gd name="T62" fmla="*/ 43 w 76"/>
                  <a:gd name="T63" fmla="*/ 2 h 368"/>
                  <a:gd name="T64" fmla="*/ 38 w 76"/>
                  <a:gd name="T65" fmla="*/ 18 h 368"/>
                  <a:gd name="T66" fmla="*/ 34 w 76"/>
                  <a:gd name="T67" fmla="*/ 34 h 368"/>
                  <a:gd name="T68" fmla="*/ 29 w 76"/>
                  <a:gd name="T69" fmla="*/ 72 h 368"/>
                  <a:gd name="T70" fmla="*/ 30 w 76"/>
                  <a:gd name="T71" fmla="*/ 107 h 368"/>
                  <a:gd name="T72" fmla="*/ 36 w 76"/>
                  <a:gd name="T73" fmla="*/ 140 h 368"/>
                  <a:gd name="T74" fmla="*/ 46 w 76"/>
                  <a:gd name="T75" fmla="*/ 169 h 368"/>
                  <a:gd name="T76" fmla="*/ 53 w 76"/>
                  <a:gd name="T77" fmla="*/ 188 h 368"/>
                  <a:gd name="T78" fmla="*/ 60 w 76"/>
                  <a:gd name="T79" fmla="*/ 208 h 368"/>
                  <a:gd name="T80" fmla="*/ 67 w 76"/>
                  <a:gd name="T81" fmla="*/ 228 h 368"/>
                  <a:gd name="T82" fmla="*/ 75 w 76"/>
                  <a:gd name="T83" fmla="*/ 271 h 368"/>
                  <a:gd name="T84" fmla="*/ 75 w 76"/>
                  <a:gd name="T85" fmla="*/ 272 h 368"/>
                  <a:gd name="T86" fmla="*/ 76 w 76"/>
                  <a:gd name="T87" fmla="*/ 273 h 368"/>
                  <a:gd name="T88" fmla="*/ 76 w 76"/>
                  <a:gd name="T89" fmla="*/ 273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368">
                    <a:moveTo>
                      <a:pt x="76" y="273"/>
                    </a:moveTo>
                    <a:lnTo>
                      <a:pt x="75" y="294"/>
                    </a:lnTo>
                    <a:lnTo>
                      <a:pt x="71" y="314"/>
                    </a:lnTo>
                    <a:lnTo>
                      <a:pt x="67" y="332"/>
                    </a:lnTo>
                    <a:lnTo>
                      <a:pt x="62" y="352"/>
                    </a:lnTo>
                    <a:lnTo>
                      <a:pt x="59" y="357"/>
                    </a:lnTo>
                    <a:lnTo>
                      <a:pt x="56" y="361"/>
                    </a:lnTo>
                    <a:lnTo>
                      <a:pt x="55" y="366"/>
                    </a:lnTo>
                    <a:lnTo>
                      <a:pt x="55" y="368"/>
                    </a:lnTo>
                    <a:lnTo>
                      <a:pt x="54" y="366"/>
                    </a:lnTo>
                    <a:lnTo>
                      <a:pt x="53" y="366"/>
                    </a:lnTo>
                    <a:lnTo>
                      <a:pt x="53" y="365"/>
                    </a:lnTo>
                    <a:lnTo>
                      <a:pt x="51" y="364"/>
                    </a:lnTo>
                    <a:lnTo>
                      <a:pt x="51" y="352"/>
                    </a:lnTo>
                    <a:lnTo>
                      <a:pt x="50" y="341"/>
                    </a:lnTo>
                    <a:lnTo>
                      <a:pt x="45" y="305"/>
                    </a:lnTo>
                    <a:lnTo>
                      <a:pt x="36" y="269"/>
                    </a:lnTo>
                    <a:lnTo>
                      <a:pt x="25" y="238"/>
                    </a:lnTo>
                    <a:lnTo>
                      <a:pt x="13" y="207"/>
                    </a:lnTo>
                    <a:lnTo>
                      <a:pt x="5" y="179"/>
                    </a:lnTo>
                    <a:lnTo>
                      <a:pt x="2" y="149"/>
                    </a:lnTo>
                    <a:lnTo>
                      <a:pt x="0" y="118"/>
                    </a:lnTo>
                    <a:lnTo>
                      <a:pt x="4" y="86"/>
                    </a:lnTo>
                    <a:lnTo>
                      <a:pt x="11" y="56"/>
                    </a:lnTo>
                    <a:lnTo>
                      <a:pt x="20" y="29"/>
                    </a:lnTo>
                    <a:lnTo>
                      <a:pt x="33" y="5"/>
                    </a:lnTo>
                    <a:lnTo>
                      <a:pt x="34" y="2"/>
                    </a:lnTo>
                    <a:lnTo>
                      <a:pt x="37" y="1"/>
                    </a:lnTo>
                    <a:lnTo>
                      <a:pt x="39" y="0"/>
                    </a:lnTo>
                    <a:lnTo>
                      <a:pt x="41" y="0"/>
                    </a:lnTo>
                    <a:lnTo>
                      <a:pt x="42" y="1"/>
                    </a:lnTo>
                    <a:lnTo>
                      <a:pt x="43" y="2"/>
                    </a:lnTo>
                    <a:lnTo>
                      <a:pt x="38" y="18"/>
                    </a:lnTo>
                    <a:lnTo>
                      <a:pt x="34" y="34"/>
                    </a:lnTo>
                    <a:lnTo>
                      <a:pt x="29" y="72"/>
                    </a:lnTo>
                    <a:lnTo>
                      <a:pt x="30" y="107"/>
                    </a:lnTo>
                    <a:lnTo>
                      <a:pt x="36" y="140"/>
                    </a:lnTo>
                    <a:lnTo>
                      <a:pt x="46" y="169"/>
                    </a:lnTo>
                    <a:lnTo>
                      <a:pt x="53" y="188"/>
                    </a:lnTo>
                    <a:lnTo>
                      <a:pt x="60" y="208"/>
                    </a:lnTo>
                    <a:lnTo>
                      <a:pt x="67" y="228"/>
                    </a:lnTo>
                    <a:lnTo>
                      <a:pt x="75" y="271"/>
                    </a:lnTo>
                    <a:lnTo>
                      <a:pt x="75" y="272"/>
                    </a:lnTo>
                    <a:lnTo>
                      <a:pt x="76" y="273"/>
                    </a:lnTo>
                    <a:lnTo>
                      <a:pt x="76" y="273"/>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152"/>
              <p:cNvSpPr>
                <a:spLocks/>
              </p:cNvSpPr>
              <p:nvPr/>
            </p:nvSpPr>
            <p:spPr bwMode="auto">
              <a:xfrm>
                <a:off x="3403601" y="4618038"/>
                <a:ext cx="100013" cy="436563"/>
              </a:xfrm>
              <a:custGeom>
                <a:avLst/>
                <a:gdLst>
                  <a:gd name="T0" fmla="*/ 63 w 63"/>
                  <a:gd name="T1" fmla="*/ 106 h 275"/>
                  <a:gd name="T2" fmla="*/ 63 w 63"/>
                  <a:gd name="T3" fmla="*/ 137 h 275"/>
                  <a:gd name="T4" fmla="*/ 56 w 63"/>
                  <a:gd name="T5" fmla="*/ 166 h 275"/>
                  <a:gd name="T6" fmla="*/ 49 w 63"/>
                  <a:gd name="T7" fmla="*/ 192 h 275"/>
                  <a:gd name="T8" fmla="*/ 38 w 63"/>
                  <a:gd name="T9" fmla="*/ 217 h 275"/>
                  <a:gd name="T10" fmla="*/ 28 w 63"/>
                  <a:gd name="T11" fmla="*/ 239 h 275"/>
                  <a:gd name="T12" fmla="*/ 21 w 63"/>
                  <a:gd name="T13" fmla="*/ 254 h 275"/>
                  <a:gd name="T14" fmla="*/ 17 w 63"/>
                  <a:gd name="T15" fmla="*/ 271 h 275"/>
                  <a:gd name="T16" fmla="*/ 18 w 63"/>
                  <a:gd name="T17" fmla="*/ 272 h 275"/>
                  <a:gd name="T18" fmla="*/ 18 w 63"/>
                  <a:gd name="T19" fmla="*/ 275 h 275"/>
                  <a:gd name="T20" fmla="*/ 14 w 63"/>
                  <a:gd name="T21" fmla="*/ 275 h 275"/>
                  <a:gd name="T22" fmla="*/ 12 w 63"/>
                  <a:gd name="T23" fmla="*/ 272 h 275"/>
                  <a:gd name="T24" fmla="*/ 11 w 63"/>
                  <a:gd name="T25" fmla="*/ 271 h 275"/>
                  <a:gd name="T26" fmla="*/ 9 w 63"/>
                  <a:gd name="T27" fmla="*/ 268 h 275"/>
                  <a:gd name="T28" fmla="*/ 4 w 63"/>
                  <a:gd name="T29" fmla="*/ 249 h 275"/>
                  <a:gd name="T30" fmla="*/ 1 w 63"/>
                  <a:gd name="T31" fmla="*/ 229 h 275"/>
                  <a:gd name="T32" fmla="*/ 3 w 63"/>
                  <a:gd name="T33" fmla="*/ 195 h 275"/>
                  <a:gd name="T34" fmla="*/ 9 w 63"/>
                  <a:gd name="T35" fmla="*/ 167 h 275"/>
                  <a:gd name="T36" fmla="*/ 14 w 63"/>
                  <a:gd name="T37" fmla="*/ 137 h 275"/>
                  <a:gd name="T38" fmla="*/ 18 w 63"/>
                  <a:gd name="T39" fmla="*/ 107 h 275"/>
                  <a:gd name="T40" fmla="*/ 18 w 63"/>
                  <a:gd name="T41" fmla="*/ 76 h 275"/>
                  <a:gd name="T42" fmla="*/ 16 w 63"/>
                  <a:gd name="T43" fmla="*/ 59 h 275"/>
                  <a:gd name="T44" fmla="*/ 14 w 63"/>
                  <a:gd name="T45" fmla="*/ 43 h 275"/>
                  <a:gd name="T46" fmla="*/ 12 w 63"/>
                  <a:gd name="T47" fmla="*/ 27 h 275"/>
                  <a:gd name="T48" fmla="*/ 5 w 63"/>
                  <a:gd name="T49" fmla="*/ 13 h 275"/>
                  <a:gd name="T50" fmla="*/ 0 w 63"/>
                  <a:gd name="T51" fmla="*/ 2 h 275"/>
                  <a:gd name="T52" fmla="*/ 0 w 63"/>
                  <a:gd name="T53" fmla="*/ 1 h 275"/>
                  <a:gd name="T54" fmla="*/ 0 w 63"/>
                  <a:gd name="T55" fmla="*/ 1 h 275"/>
                  <a:gd name="T56" fmla="*/ 1 w 63"/>
                  <a:gd name="T57" fmla="*/ 0 h 275"/>
                  <a:gd name="T58" fmla="*/ 3 w 63"/>
                  <a:gd name="T59" fmla="*/ 0 h 275"/>
                  <a:gd name="T60" fmla="*/ 8 w 63"/>
                  <a:gd name="T61" fmla="*/ 2 h 275"/>
                  <a:gd name="T62" fmla="*/ 12 w 63"/>
                  <a:gd name="T63" fmla="*/ 5 h 275"/>
                  <a:gd name="T64" fmla="*/ 16 w 63"/>
                  <a:gd name="T65" fmla="*/ 8 h 275"/>
                  <a:gd name="T66" fmla="*/ 32 w 63"/>
                  <a:gd name="T67" fmla="*/ 26 h 275"/>
                  <a:gd name="T68" fmla="*/ 45 w 63"/>
                  <a:gd name="T69" fmla="*/ 46 h 275"/>
                  <a:gd name="T70" fmla="*/ 55 w 63"/>
                  <a:gd name="T71" fmla="*/ 69 h 275"/>
                  <a:gd name="T72" fmla="*/ 62 w 63"/>
                  <a:gd name="T73" fmla="*/ 94 h 275"/>
                  <a:gd name="T74" fmla="*/ 63 w 63"/>
                  <a:gd name="T75" fmla="*/ 101 h 275"/>
                  <a:gd name="T76" fmla="*/ 63 w 63"/>
                  <a:gd name="T77" fmla="*/ 106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275">
                    <a:moveTo>
                      <a:pt x="63" y="106"/>
                    </a:moveTo>
                    <a:lnTo>
                      <a:pt x="63" y="137"/>
                    </a:lnTo>
                    <a:lnTo>
                      <a:pt x="56" y="166"/>
                    </a:lnTo>
                    <a:lnTo>
                      <a:pt x="49" y="192"/>
                    </a:lnTo>
                    <a:lnTo>
                      <a:pt x="38" y="217"/>
                    </a:lnTo>
                    <a:lnTo>
                      <a:pt x="28" y="239"/>
                    </a:lnTo>
                    <a:lnTo>
                      <a:pt x="21" y="254"/>
                    </a:lnTo>
                    <a:lnTo>
                      <a:pt x="17" y="271"/>
                    </a:lnTo>
                    <a:lnTo>
                      <a:pt x="18" y="272"/>
                    </a:lnTo>
                    <a:lnTo>
                      <a:pt x="18" y="275"/>
                    </a:lnTo>
                    <a:lnTo>
                      <a:pt x="14" y="275"/>
                    </a:lnTo>
                    <a:lnTo>
                      <a:pt x="12" y="272"/>
                    </a:lnTo>
                    <a:lnTo>
                      <a:pt x="11" y="271"/>
                    </a:lnTo>
                    <a:lnTo>
                      <a:pt x="9" y="268"/>
                    </a:lnTo>
                    <a:lnTo>
                      <a:pt x="4" y="249"/>
                    </a:lnTo>
                    <a:lnTo>
                      <a:pt x="1" y="229"/>
                    </a:lnTo>
                    <a:lnTo>
                      <a:pt x="3" y="195"/>
                    </a:lnTo>
                    <a:lnTo>
                      <a:pt x="9" y="167"/>
                    </a:lnTo>
                    <a:lnTo>
                      <a:pt x="14" y="137"/>
                    </a:lnTo>
                    <a:lnTo>
                      <a:pt x="18" y="107"/>
                    </a:lnTo>
                    <a:lnTo>
                      <a:pt x="18" y="76"/>
                    </a:lnTo>
                    <a:lnTo>
                      <a:pt x="16" y="59"/>
                    </a:lnTo>
                    <a:lnTo>
                      <a:pt x="14" y="43"/>
                    </a:lnTo>
                    <a:lnTo>
                      <a:pt x="12" y="27"/>
                    </a:lnTo>
                    <a:lnTo>
                      <a:pt x="5" y="13"/>
                    </a:lnTo>
                    <a:lnTo>
                      <a:pt x="0" y="2"/>
                    </a:lnTo>
                    <a:lnTo>
                      <a:pt x="0" y="1"/>
                    </a:lnTo>
                    <a:lnTo>
                      <a:pt x="0" y="1"/>
                    </a:lnTo>
                    <a:lnTo>
                      <a:pt x="1" y="0"/>
                    </a:lnTo>
                    <a:lnTo>
                      <a:pt x="3" y="0"/>
                    </a:lnTo>
                    <a:lnTo>
                      <a:pt x="8" y="2"/>
                    </a:lnTo>
                    <a:lnTo>
                      <a:pt x="12" y="5"/>
                    </a:lnTo>
                    <a:lnTo>
                      <a:pt x="16" y="8"/>
                    </a:lnTo>
                    <a:lnTo>
                      <a:pt x="32" y="26"/>
                    </a:lnTo>
                    <a:lnTo>
                      <a:pt x="45" y="46"/>
                    </a:lnTo>
                    <a:lnTo>
                      <a:pt x="55" y="69"/>
                    </a:lnTo>
                    <a:lnTo>
                      <a:pt x="62" y="94"/>
                    </a:lnTo>
                    <a:lnTo>
                      <a:pt x="63" y="101"/>
                    </a:lnTo>
                    <a:lnTo>
                      <a:pt x="63" y="106"/>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153"/>
              <p:cNvSpPr>
                <a:spLocks/>
              </p:cNvSpPr>
              <p:nvPr/>
            </p:nvSpPr>
            <p:spPr bwMode="auto">
              <a:xfrm>
                <a:off x="3375026" y="6302375"/>
                <a:ext cx="130175" cy="234950"/>
              </a:xfrm>
              <a:custGeom>
                <a:avLst/>
                <a:gdLst>
                  <a:gd name="T0" fmla="*/ 82 w 82"/>
                  <a:gd name="T1" fmla="*/ 135 h 148"/>
                  <a:gd name="T2" fmla="*/ 82 w 82"/>
                  <a:gd name="T3" fmla="*/ 138 h 148"/>
                  <a:gd name="T4" fmla="*/ 82 w 82"/>
                  <a:gd name="T5" fmla="*/ 139 h 148"/>
                  <a:gd name="T6" fmla="*/ 81 w 82"/>
                  <a:gd name="T7" fmla="*/ 141 h 148"/>
                  <a:gd name="T8" fmla="*/ 80 w 82"/>
                  <a:gd name="T9" fmla="*/ 142 h 148"/>
                  <a:gd name="T10" fmla="*/ 80 w 82"/>
                  <a:gd name="T11" fmla="*/ 143 h 148"/>
                  <a:gd name="T12" fmla="*/ 78 w 82"/>
                  <a:gd name="T13" fmla="*/ 144 h 148"/>
                  <a:gd name="T14" fmla="*/ 78 w 82"/>
                  <a:gd name="T15" fmla="*/ 146 h 148"/>
                  <a:gd name="T16" fmla="*/ 73 w 82"/>
                  <a:gd name="T17" fmla="*/ 147 h 148"/>
                  <a:gd name="T18" fmla="*/ 69 w 82"/>
                  <a:gd name="T19" fmla="*/ 148 h 148"/>
                  <a:gd name="T20" fmla="*/ 61 w 82"/>
                  <a:gd name="T21" fmla="*/ 148 h 148"/>
                  <a:gd name="T22" fmla="*/ 55 w 82"/>
                  <a:gd name="T23" fmla="*/ 148 h 148"/>
                  <a:gd name="T24" fmla="*/ 44 w 82"/>
                  <a:gd name="T25" fmla="*/ 146 h 148"/>
                  <a:gd name="T26" fmla="*/ 34 w 82"/>
                  <a:gd name="T27" fmla="*/ 144 h 148"/>
                  <a:gd name="T28" fmla="*/ 31 w 82"/>
                  <a:gd name="T29" fmla="*/ 143 h 148"/>
                  <a:gd name="T30" fmla="*/ 30 w 82"/>
                  <a:gd name="T31" fmla="*/ 142 h 148"/>
                  <a:gd name="T32" fmla="*/ 29 w 82"/>
                  <a:gd name="T33" fmla="*/ 139 h 148"/>
                  <a:gd name="T34" fmla="*/ 18 w 82"/>
                  <a:gd name="T35" fmla="*/ 101 h 148"/>
                  <a:gd name="T36" fmla="*/ 10 w 82"/>
                  <a:gd name="T37" fmla="*/ 61 h 148"/>
                  <a:gd name="T38" fmla="*/ 2 w 82"/>
                  <a:gd name="T39" fmla="*/ 20 h 148"/>
                  <a:gd name="T40" fmla="*/ 1 w 82"/>
                  <a:gd name="T41" fmla="*/ 19 h 148"/>
                  <a:gd name="T42" fmla="*/ 1 w 82"/>
                  <a:gd name="T43" fmla="*/ 16 h 148"/>
                  <a:gd name="T44" fmla="*/ 0 w 82"/>
                  <a:gd name="T45" fmla="*/ 14 h 148"/>
                  <a:gd name="T46" fmla="*/ 22 w 82"/>
                  <a:gd name="T47" fmla="*/ 7 h 148"/>
                  <a:gd name="T48" fmla="*/ 43 w 82"/>
                  <a:gd name="T49" fmla="*/ 0 h 148"/>
                  <a:gd name="T50" fmla="*/ 46 w 82"/>
                  <a:gd name="T51" fmla="*/ 0 h 148"/>
                  <a:gd name="T52" fmla="*/ 47 w 82"/>
                  <a:gd name="T53" fmla="*/ 2 h 148"/>
                  <a:gd name="T54" fmla="*/ 47 w 82"/>
                  <a:gd name="T55" fmla="*/ 3 h 148"/>
                  <a:gd name="T56" fmla="*/ 53 w 82"/>
                  <a:gd name="T57" fmla="*/ 37 h 148"/>
                  <a:gd name="T58" fmla="*/ 63 w 82"/>
                  <a:gd name="T59" fmla="*/ 71 h 148"/>
                  <a:gd name="T60" fmla="*/ 72 w 82"/>
                  <a:gd name="T61" fmla="*/ 104 h 148"/>
                  <a:gd name="T62" fmla="*/ 82 w 82"/>
                  <a:gd name="T63"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148">
                    <a:moveTo>
                      <a:pt x="82" y="135"/>
                    </a:moveTo>
                    <a:lnTo>
                      <a:pt x="82" y="138"/>
                    </a:lnTo>
                    <a:lnTo>
                      <a:pt x="82" y="139"/>
                    </a:lnTo>
                    <a:lnTo>
                      <a:pt x="81" y="141"/>
                    </a:lnTo>
                    <a:lnTo>
                      <a:pt x="80" y="142"/>
                    </a:lnTo>
                    <a:lnTo>
                      <a:pt x="80" y="143"/>
                    </a:lnTo>
                    <a:lnTo>
                      <a:pt x="78" y="144"/>
                    </a:lnTo>
                    <a:lnTo>
                      <a:pt x="78" y="146"/>
                    </a:lnTo>
                    <a:lnTo>
                      <a:pt x="73" y="147"/>
                    </a:lnTo>
                    <a:lnTo>
                      <a:pt x="69" y="148"/>
                    </a:lnTo>
                    <a:lnTo>
                      <a:pt x="61" y="148"/>
                    </a:lnTo>
                    <a:lnTo>
                      <a:pt x="55" y="148"/>
                    </a:lnTo>
                    <a:lnTo>
                      <a:pt x="44" y="146"/>
                    </a:lnTo>
                    <a:lnTo>
                      <a:pt x="34" y="144"/>
                    </a:lnTo>
                    <a:lnTo>
                      <a:pt x="31" y="143"/>
                    </a:lnTo>
                    <a:lnTo>
                      <a:pt x="30" y="142"/>
                    </a:lnTo>
                    <a:lnTo>
                      <a:pt x="29" y="139"/>
                    </a:lnTo>
                    <a:lnTo>
                      <a:pt x="18" y="101"/>
                    </a:lnTo>
                    <a:lnTo>
                      <a:pt x="10" y="61"/>
                    </a:lnTo>
                    <a:lnTo>
                      <a:pt x="2" y="20"/>
                    </a:lnTo>
                    <a:lnTo>
                      <a:pt x="1" y="19"/>
                    </a:lnTo>
                    <a:lnTo>
                      <a:pt x="1" y="16"/>
                    </a:lnTo>
                    <a:lnTo>
                      <a:pt x="0" y="14"/>
                    </a:lnTo>
                    <a:lnTo>
                      <a:pt x="22" y="7"/>
                    </a:lnTo>
                    <a:lnTo>
                      <a:pt x="43" y="0"/>
                    </a:lnTo>
                    <a:lnTo>
                      <a:pt x="46" y="0"/>
                    </a:lnTo>
                    <a:lnTo>
                      <a:pt x="47" y="2"/>
                    </a:lnTo>
                    <a:lnTo>
                      <a:pt x="47" y="3"/>
                    </a:lnTo>
                    <a:lnTo>
                      <a:pt x="53" y="37"/>
                    </a:lnTo>
                    <a:lnTo>
                      <a:pt x="63" y="71"/>
                    </a:lnTo>
                    <a:lnTo>
                      <a:pt x="72" y="104"/>
                    </a:lnTo>
                    <a:lnTo>
                      <a:pt x="82" y="135"/>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154"/>
              <p:cNvSpPr>
                <a:spLocks/>
              </p:cNvSpPr>
              <p:nvPr/>
            </p:nvSpPr>
            <p:spPr bwMode="auto">
              <a:xfrm>
                <a:off x="3390901" y="5595938"/>
                <a:ext cx="63500" cy="476250"/>
              </a:xfrm>
              <a:custGeom>
                <a:avLst/>
                <a:gdLst>
                  <a:gd name="T0" fmla="*/ 25 w 40"/>
                  <a:gd name="T1" fmla="*/ 291 h 300"/>
                  <a:gd name="T2" fmla="*/ 25 w 40"/>
                  <a:gd name="T3" fmla="*/ 294 h 300"/>
                  <a:gd name="T4" fmla="*/ 25 w 40"/>
                  <a:gd name="T5" fmla="*/ 295 h 300"/>
                  <a:gd name="T6" fmla="*/ 25 w 40"/>
                  <a:gd name="T7" fmla="*/ 296 h 300"/>
                  <a:gd name="T8" fmla="*/ 24 w 40"/>
                  <a:gd name="T9" fmla="*/ 298 h 300"/>
                  <a:gd name="T10" fmla="*/ 24 w 40"/>
                  <a:gd name="T11" fmla="*/ 299 h 300"/>
                  <a:gd name="T12" fmla="*/ 22 w 40"/>
                  <a:gd name="T13" fmla="*/ 300 h 300"/>
                  <a:gd name="T14" fmla="*/ 20 w 40"/>
                  <a:gd name="T15" fmla="*/ 299 h 300"/>
                  <a:gd name="T16" fmla="*/ 15 w 40"/>
                  <a:gd name="T17" fmla="*/ 296 h 300"/>
                  <a:gd name="T18" fmla="*/ 11 w 40"/>
                  <a:gd name="T19" fmla="*/ 294 h 300"/>
                  <a:gd name="T20" fmla="*/ 5 w 40"/>
                  <a:gd name="T21" fmla="*/ 290 h 300"/>
                  <a:gd name="T22" fmla="*/ 2 w 40"/>
                  <a:gd name="T23" fmla="*/ 286 h 300"/>
                  <a:gd name="T24" fmla="*/ 0 w 40"/>
                  <a:gd name="T25" fmla="*/ 256 h 300"/>
                  <a:gd name="T26" fmla="*/ 0 w 40"/>
                  <a:gd name="T27" fmla="*/ 224 h 300"/>
                  <a:gd name="T28" fmla="*/ 3 w 40"/>
                  <a:gd name="T29" fmla="*/ 193 h 300"/>
                  <a:gd name="T30" fmla="*/ 5 w 40"/>
                  <a:gd name="T31" fmla="*/ 161 h 300"/>
                  <a:gd name="T32" fmla="*/ 13 w 40"/>
                  <a:gd name="T33" fmla="*/ 105 h 300"/>
                  <a:gd name="T34" fmla="*/ 22 w 40"/>
                  <a:gd name="T35" fmla="*/ 51 h 300"/>
                  <a:gd name="T36" fmla="*/ 36 w 40"/>
                  <a:gd name="T37" fmla="*/ 2 h 300"/>
                  <a:gd name="T38" fmla="*/ 37 w 40"/>
                  <a:gd name="T39" fmla="*/ 0 h 300"/>
                  <a:gd name="T40" fmla="*/ 37 w 40"/>
                  <a:gd name="T41" fmla="*/ 0 h 300"/>
                  <a:gd name="T42" fmla="*/ 38 w 40"/>
                  <a:gd name="T43" fmla="*/ 0 h 300"/>
                  <a:gd name="T44" fmla="*/ 40 w 40"/>
                  <a:gd name="T45" fmla="*/ 0 h 300"/>
                  <a:gd name="T46" fmla="*/ 40 w 40"/>
                  <a:gd name="T47" fmla="*/ 2 h 300"/>
                  <a:gd name="T48" fmla="*/ 36 w 40"/>
                  <a:gd name="T49" fmla="*/ 62 h 300"/>
                  <a:gd name="T50" fmla="*/ 28 w 40"/>
                  <a:gd name="T51" fmla="*/ 121 h 300"/>
                  <a:gd name="T52" fmla="*/ 24 w 40"/>
                  <a:gd name="T53" fmla="*/ 173 h 300"/>
                  <a:gd name="T54" fmla="*/ 24 w 40"/>
                  <a:gd name="T55" fmla="*/ 226 h 300"/>
                  <a:gd name="T56" fmla="*/ 25 w 40"/>
                  <a:gd name="T57" fmla="*/ 277 h 300"/>
                  <a:gd name="T58" fmla="*/ 25 w 40"/>
                  <a:gd name="T59" fmla="*/ 29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300">
                    <a:moveTo>
                      <a:pt x="25" y="291"/>
                    </a:moveTo>
                    <a:lnTo>
                      <a:pt x="25" y="294"/>
                    </a:lnTo>
                    <a:lnTo>
                      <a:pt x="25" y="295"/>
                    </a:lnTo>
                    <a:lnTo>
                      <a:pt x="25" y="296"/>
                    </a:lnTo>
                    <a:lnTo>
                      <a:pt x="24" y="298"/>
                    </a:lnTo>
                    <a:lnTo>
                      <a:pt x="24" y="299"/>
                    </a:lnTo>
                    <a:lnTo>
                      <a:pt x="22" y="300"/>
                    </a:lnTo>
                    <a:lnTo>
                      <a:pt x="20" y="299"/>
                    </a:lnTo>
                    <a:lnTo>
                      <a:pt x="15" y="296"/>
                    </a:lnTo>
                    <a:lnTo>
                      <a:pt x="11" y="294"/>
                    </a:lnTo>
                    <a:lnTo>
                      <a:pt x="5" y="290"/>
                    </a:lnTo>
                    <a:lnTo>
                      <a:pt x="2" y="286"/>
                    </a:lnTo>
                    <a:lnTo>
                      <a:pt x="0" y="256"/>
                    </a:lnTo>
                    <a:lnTo>
                      <a:pt x="0" y="224"/>
                    </a:lnTo>
                    <a:lnTo>
                      <a:pt x="3" y="193"/>
                    </a:lnTo>
                    <a:lnTo>
                      <a:pt x="5" y="161"/>
                    </a:lnTo>
                    <a:lnTo>
                      <a:pt x="13" y="105"/>
                    </a:lnTo>
                    <a:lnTo>
                      <a:pt x="22" y="51"/>
                    </a:lnTo>
                    <a:lnTo>
                      <a:pt x="36" y="2"/>
                    </a:lnTo>
                    <a:lnTo>
                      <a:pt x="37" y="0"/>
                    </a:lnTo>
                    <a:lnTo>
                      <a:pt x="37" y="0"/>
                    </a:lnTo>
                    <a:lnTo>
                      <a:pt x="38" y="0"/>
                    </a:lnTo>
                    <a:lnTo>
                      <a:pt x="40" y="0"/>
                    </a:lnTo>
                    <a:lnTo>
                      <a:pt x="40" y="2"/>
                    </a:lnTo>
                    <a:lnTo>
                      <a:pt x="36" y="62"/>
                    </a:lnTo>
                    <a:lnTo>
                      <a:pt x="28" y="121"/>
                    </a:lnTo>
                    <a:lnTo>
                      <a:pt x="24" y="173"/>
                    </a:lnTo>
                    <a:lnTo>
                      <a:pt x="24" y="226"/>
                    </a:lnTo>
                    <a:lnTo>
                      <a:pt x="25" y="277"/>
                    </a:lnTo>
                    <a:lnTo>
                      <a:pt x="25" y="291"/>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155"/>
              <p:cNvSpPr>
                <a:spLocks/>
              </p:cNvSpPr>
              <p:nvPr/>
            </p:nvSpPr>
            <p:spPr bwMode="auto">
              <a:xfrm>
                <a:off x="3429001" y="4914900"/>
                <a:ext cx="107950" cy="350838"/>
              </a:xfrm>
              <a:custGeom>
                <a:avLst/>
                <a:gdLst>
                  <a:gd name="T0" fmla="*/ 68 w 68"/>
                  <a:gd name="T1" fmla="*/ 217 h 221"/>
                  <a:gd name="T2" fmla="*/ 68 w 68"/>
                  <a:gd name="T3" fmla="*/ 220 h 221"/>
                  <a:gd name="T4" fmla="*/ 67 w 68"/>
                  <a:gd name="T5" fmla="*/ 221 h 221"/>
                  <a:gd name="T6" fmla="*/ 64 w 68"/>
                  <a:gd name="T7" fmla="*/ 221 h 221"/>
                  <a:gd name="T8" fmla="*/ 63 w 68"/>
                  <a:gd name="T9" fmla="*/ 220 h 221"/>
                  <a:gd name="T10" fmla="*/ 63 w 68"/>
                  <a:gd name="T11" fmla="*/ 220 h 221"/>
                  <a:gd name="T12" fmla="*/ 61 w 68"/>
                  <a:gd name="T13" fmla="*/ 217 h 221"/>
                  <a:gd name="T14" fmla="*/ 61 w 68"/>
                  <a:gd name="T15" fmla="*/ 216 h 221"/>
                  <a:gd name="T16" fmla="*/ 51 w 68"/>
                  <a:gd name="T17" fmla="*/ 187 h 221"/>
                  <a:gd name="T18" fmla="*/ 38 w 68"/>
                  <a:gd name="T19" fmla="*/ 162 h 221"/>
                  <a:gd name="T20" fmla="*/ 22 w 68"/>
                  <a:gd name="T21" fmla="*/ 139 h 221"/>
                  <a:gd name="T22" fmla="*/ 4 w 68"/>
                  <a:gd name="T23" fmla="*/ 117 h 221"/>
                  <a:gd name="T24" fmla="*/ 2 w 68"/>
                  <a:gd name="T25" fmla="*/ 115 h 221"/>
                  <a:gd name="T26" fmla="*/ 1 w 68"/>
                  <a:gd name="T27" fmla="*/ 114 h 221"/>
                  <a:gd name="T28" fmla="*/ 0 w 68"/>
                  <a:gd name="T29" fmla="*/ 111 h 221"/>
                  <a:gd name="T30" fmla="*/ 0 w 68"/>
                  <a:gd name="T31" fmla="*/ 110 h 221"/>
                  <a:gd name="T32" fmla="*/ 29 w 68"/>
                  <a:gd name="T33" fmla="*/ 58 h 221"/>
                  <a:gd name="T34" fmla="*/ 55 w 68"/>
                  <a:gd name="T35" fmla="*/ 1 h 221"/>
                  <a:gd name="T36" fmla="*/ 55 w 68"/>
                  <a:gd name="T37" fmla="*/ 0 h 221"/>
                  <a:gd name="T38" fmla="*/ 56 w 68"/>
                  <a:gd name="T39" fmla="*/ 0 h 221"/>
                  <a:gd name="T40" fmla="*/ 57 w 68"/>
                  <a:gd name="T41" fmla="*/ 0 h 221"/>
                  <a:gd name="T42" fmla="*/ 59 w 68"/>
                  <a:gd name="T43" fmla="*/ 1 h 221"/>
                  <a:gd name="T44" fmla="*/ 59 w 68"/>
                  <a:gd name="T45" fmla="*/ 3 h 221"/>
                  <a:gd name="T46" fmla="*/ 59 w 68"/>
                  <a:gd name="T47" fmla="*/ 4 h 221"/>
                  <a:gd name="T48" fmla="*/ 53 w 68"/>
                  <a:gd name="T49" fmla="*/ 42 h 221"/>
                  <a:gd name="T50" fmla="*/ 51 w 68"/>
                  <a:gd name="T51" fmla="*/ 81 h 221"/>
                  <a:gd name="T52" fmla="*/ 50 w 68"/>
                  <a:gd name="T53" fmla="*/ 119 h 221"/>
                  <a:gd name="T54" fmla="*/ 53 w 68"/>
                  <a:gd name="T55" fmla="*/ 156 h 221"/>
                  <a:gd name="T56" fmla="*/ 64 w 68"/>
                  <a:gd name="T57" fmla="*/ 209 h 221"/>
                  <a:gd name="T58" fmla="*/ 65 w 68"/>
                  <a:gd name="T59" fmla="*/ 213 h 221"/>
                  <a:gd name="T60" fmla="*/ 68 w 68"/>
                  <a:gd name="T61" fmla="*/ 217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221">
                    <a:moveTo>
                      <a:pt x="68" y="217"/>
                    </a:moveTo>
                    <a:lnTo>
                      <a:pt x="68" y="220"/>
                    </a:lnTo>
                    <a:lnTo>
                      <a:pt x="67" y="221"/>
                    </a:lnTo>
                    <a:lnTo>
                      <a:pt x="64" y="221"/>
                    </a:lnTo>
                    <a:lnTo>
                      <a:pt x="63" y="220"/>
                    </a:lnTo>
                    <a:lnTo>
                      <a:pt x="63" y="220"/>
                    </a:lnTo>
                    <a:lnTo>
                      <a:pt x="61" y="217"/>
                    </a:lnTo>
                    <a:lnTo>
                      <a:pt x="61" y="216"/>
                    </a:lnTo>
                    <a:lnTo>
                      <a:pt x="51" y="187"/>
                    </a:lnTo>
                    <a:lnTo>
                      <a:pt x="38" y="162"/>
                    </a:lnTo>
                    <a:lnTo>
                      <a:pt x="22" y="139"/>
                    </a:lnTo>
                    <a:lnTo>
                      <a:pt x="4" y="117"/>
                    </a:lnTo>
                    <a:lnTo>
                      <a:pt x="2" y="115"/>
                    </a:lnTo>
                    <a:lnTo>
                      <a:pt x="1" y="114"/>
                    </a:lnTo>
                    <a:lnTo>
                      <a:pt x="0" y="111"/>
                    </a:lnTo>
                    <a:lnTo>
                      <a:pt x="0" y="110"/>
                    </a:lnTo>
                    <a:lnTo>
                      <a:pt x="29" y="58"/>
                    </a:lnTo>
                    <a:lnTo>
                      <a:pt x="55" y="1"/>
                    </a:lnTo>
                    <a:lnTo>
                      <a:pt x="55" y="0"/>
                    </a:lnTo>
                    <a:lnTo>
                      <a:pt x="56" y="0"/>
                    </a:lnTo>
                    <a:lnTo>
                      <a:pt x="57" y="0"/>
                    </a:lnTo>
                    <a:lnTo>
                      <a:pt x="59" y="1"/>
                    </a:lnTo>
                    <a:lnTo>
                      <a:pt x="59" y="3"/>
                    </a:lnTo>
                    <a:lnTo>
                      <a:pt x="59" y="4"/>
                    </a:lnTo>
                    <a:lnTo>
                      <a:pt x="53" y="42"/>
                    </a:lnTo>
                    <a:lnTo>
                      <a:pt x="51" y="81"/>
                    </a:lnTo>
                    <a:lnTo>
                      <a:pt x="50" y="119"/>
                    </a:lnTo>
                    <a:lnTo>
                      <a:pt x="53" y="156"/>
                    </a:lnTo>
                    <a:lnTo>
                      <a:pt x="64" y="209"/>
                    </a:lnTo>
                    <a:lnTo>
                      <a:pt x="65" y="213"/>
                    </a:lnTo>
                    <a:lnTo>
                      <a:pt x="68" y="217"/>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35" name="文本框 34"/>
          <p:cNvSpPr txBox="1"/>
          <p:nvPr/>
        </p:nvSpPr>
        <p:spPr>
          <a:xfrm>
            <a:off x="224025" y="6303130"/>
            <a:ext cx="4862228"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这还原我给</a:t>
            </a:r>
            <a:r>
              <a:rPr lang="en-US" altLang="zh-CN" sz="2000" b="1" dirty="0" smtClean="0">
                <a:solidFill>
                  <a:schemeClr val="bg1"/>
                </a:solidFill>
                <a:latin typeface="微软雅黑" panose="020B0503020204020204" pitchFamily="34" charset="-122"/>
                <a:ea typeface="微软雅黑" panose="020B0503020204020204" pitchFamily="34" charset="-122"/>
              </a:rPr>
              <a:t>99</a:t>
            </a:r>
            <a:r>
              <a:rPr lang="zh-CN" altLang="en-US" sz="2000" b="1" dirty="0" smtClean="0">
                <a:solidFill>
                  <a:schemeClr val="bg1"/>
                </a:solidFill>
                <a:latin typeface="微软雅黑" panose="020B0503020204020204" pitchFamily="34" charset="-122"/>
                <a:ea typeface="微软雅黑" panose="020B0503020204020204" pitchFamily="34" charset="-122"/>
              </a:rPr>
              <a:t>分，剩下一分不给怕它骄傲</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8" name="Freeform 6359"/>
          <p:cNvSpPr>
            <a:spLocks noEditPoints="1"/>
          </p:cNvSpPr>
          <p:nvPr/>
        </p:nvSpPr>
        <p:spPr bwMode="auto">
          <a:xfrm>
            <a:off x="11658524" y="187508"/>
            <a:ext cx="652784" cy="1553385"/>
          </a:xfrm>
          <a:custGeom>
            <a:avLst/>
            <a:gdLst>
              <a:gd name="T0" fmla="*/ 163 w 168"/>
              <a:gd name="T1" fmla="*/ 177 h 400"/>
              <a:gd name="T2" fmla="*/ 161 w 168"/>
              <a:gd name="T3" fmla="*/ 201 h 400"/>
              <a:gd name="T4" fmla="*/ 150 w 168"/>
              <a:gd name="T5" fmla="*/ 216 h 400"/>
              <a:gd name="T6" fmla="*/ 156 w 168"/>
              <a:gd name="T7" fmla="*/ 201 h 400"/>
              <a:gd name="T8" fmla="*/ 160 w 168"/>
              <a:gd name="T9" fmla="*/ 165 h 400"/>
              <a:gd name="T10" fmla="*/ 141 w 168"/>
              <a:gd name="T11" fmla="*/ 133 h 400"/>
              <a:gd name="T12" fmla="*/ 132 w 168"/>
              <a:gd name="T13" fmla="*/ 122 h 400"/>
              <a:gd name="T14" fmla="*/ 128 w 168"/>
              <a:gd name="T15" fmla="*/ 136 h 400"/>
              <a:gd name="T16" fmla="*/ 118 w 168"/>
              <a:gd name="T17" fmla="*/ 162 h 400"/>
              <a:gd name="T18" fmla="*/ 111 w 168"/>
              <a:gd name="T19" fmla="*/ 175 h 400"/>
              <a:gd name="T20" fmla="*/ 95 w 168"/>
              <a:gd name="T21" fmla="*/ 192 h 400"/>
              <a:gd name="T22" fmla="*/ 77 w 168"/>
              <a:gd name="T23" fmla="*/ 211 h 400"/>
              <a:gd name="T24" fmla="*/ 66 w 168"/>
              <a:gd name="T25" fmla="*/ 231 h 400"/>
              <a:gd name="T26" fmla="*/ 48 w 168"/>
              <a:gd name="T27" fmla="*/ 264 h 400"/>
              <a:gd name="T28" fmla="*/ 33 w 168"/>
              <a:gd name="T29" fmla="*/ 287 h 400"/>
              <a:gd name="T30" fmla="*/ 25 w 168"/>
              <a:gd name="T31" fmla="*/ 311 h 400"/>
              <a:gd name="T32" fmla="*/ 24 w 168"/>
              <a:gd name="T33" fmla="*/ 323 h 400"/>
              <a:gd name="T34" fmla="*/ 23 w 168"/>
              <a:gd name="T35" fmla="*/ 344 h 400"/>
              <a:gd name="T36" fmla="*/ 23 w 168"/>
              <a:gd name="T37" fmla="*/ 370 h 400"/>
              <a:gd name="T38" fmla="*/ 22 w 168"/>
              <a:gd name="T39" fmla="*/ 388 h 400"/>
              <a:gd name="T40" fmla="*/ 5 w 168"/>
              <a:gd name="T41" fmla="*/ 398 h 400"/>
              <a:gd name="T42" fmla="*/ 5 w 168"/>
              <a:gd name="T43" fmla="*/ 377 h 400"/>
              <a:gd name="T44" fmla="*/ 8 w 168"/>
              <a:gd name="T45" fmla="*/ 355 h 400"/>
              <a:gd name="T46" fmla="*/ 7 w 168"/>
              <a:gd name="T47" fmla="*/ 335 h 400"/>
              <a:gd name="T48" fmla="*/ 7 w 168"/>
              <a:gd name="T49" fmla="*/ 318 h 400"/>
              <a:gd name="T50" fmla="*/ 3 w 168"/>
              <a:gd name="T51" fmla="*/ 298 h 400"/>
              <a:gd name="T52" fmla="*/ 4 w 168"/>
              <a:gd name="T53" fmla="*/ 284 h 400"/>
              <a:gd name="T54" fmla="*/ 8 w 168"/>
              <a:gd name="T55" fmla="*/ 268 h 400"/>
              <a:gd name="T56" fmla="*/ 16 w 168"/>
              <a:gd name="T57" fmla="*/ 246 h 400"/>
              <a:gd name="T58" fmla="*/ 18 w 168"/>
              <a:gd name="T59" fmla="*/ 231 h 400"/>
              <a:gd name="T60" fmla="*/ 21 w 168"/>
              <a:gd name="T61" fmla="*/ 210 h 400"/>
              <a:gd name="T62" fmla="*/ 30 w 168"/>
              <a:gd name="T63" fmla="*/ 193 h 400"/>
              <a:gd name="T64" fmla="*/ 42 w 168"/>
              <a:gd name="T65" fmla="*/ 180 h 400"/>
              <a:gd name="T66" fmla="*/ 48 w 168"/>
              <a:gd name="T67" fmla="*/ 148 h 400"/>
              <a:gd name="T68" fmla="*/ 49 w 168"/>
              <a:gd name="T69" fmla="*/ 128 h 400"/>
              <a:gd name="T70" fmla="*/ 51 w 168"/>
              <a:gd name="T71" fmla="*/ 105 h 400"/>
              <a:gd name="T72" fmla="*/ 51 w 168"/>
              <a:gd name="T73" fmla="*/ 90 h 400"/>
              <a:gd name="T74" fmla="*/ 28 w 168"/>
              <a:gd name="T75" fmla="*/ 74 h 400"/>
              <a:gd name="T76" fmla="*/ 20 w 168"/>
              <a:gd name="T77" fmla="*/ 52 h 400"/>
              <a:gd name="T78" fmla="*/ 25 w 168"/>
              <a:gd name="T79" fmla="*/ 30 h 400"/>
              <a:gd name="T80" fmla="*/ 33 w 168"/>
              <a:gd name="T81" fmla="*/ 12 h 400"/>
              <a:gd name="T82" fmla="*/ 37 w 168"/>
              <a:gd name="T83" fmla="*/ 9 h 400"/>
              <a:gd name="T84" fmla="*/ 53 w 168"/>
              <a:gd name="T85" fmla="*/ 21 h 400"/>
              <a:gd name="T86" fmla="*/ 63 w 168"/>
              <a:gd name="T87" fmla="*/ 17 h 400"/>
              <a:gd name="T88" fmla="*/ 91 w 168"/>
              <a:gd name="T89" fmla="*/ 25 h 400"/>
              <a:gd name="T90" fmla="*/ 104 w 168"/>
              <a:gd name="T91" fmla="*/ 52 h 400"/>
              <a:gd name="T92" fmla="*/ 109 w 168"/>
              <a:gd name="T93" fmla="*/ 74 h 400"/>
              <a:gd name="T94" fmla="*/ 122 w 168"/>
              <a:gd name="T95" fmla="*/ 98 h 400"/>
              <a:gd name="T96" fmla="*/ 127 w 168"/>
              <a:gd name="T97" fmla="*/ 109 h 400"/>
              <a:gd name="T98" fmla="*/ 131 w 168"/>
              <a:gd name="T99" fmla="*/ 118 h 400"/>
              <a:gd name="T100" fmla="*/ 150 w 168"/>
              <a:gd name="T101" fmla="*/ 140 h 400"/>
              <a:gd name="T102" fmla="*/ 165 w 168"/>
              <a:gd name="T103" fmla="*/ 157 h 400"/>
              <a:gd name="T104" fmla="*/ 104 w 168"/>
              <a:gd name="T105" fmla="*/ 78 h 400"/>
              <a:gd name="T106" fmla="*/ 61 w 168"/>
              <a:gd name="T107" fmla="*/ 161 h 400"/>
              <a:gd name="T108" fmla="*/ 80 w 168"/>
              <a:gd name="T109" fmla="*/ 136 h 400"/>
              <a:gd name="T110" fmla="*/ 74 w 168"/>
              <a:gd name="T111" fmla="*/ 113 h 400"/>
              <a:gd name="T112" fmla="*/ 58 w 168"/>
              <a:gd name="T113" fmla="*/ 92 h 400"/>
              <a:gd name="T114" fmla="*/ 52 w 168"/>
              <a:gd name="T115" fmla="*/ 109 h 400"/>
              <a:gd name="T116" fmla="*/ 52 w 168"/>
              <a:gd name="T117" fmla="*/ 125 h 400"/>
              <a:gd name="T118" fmla="*/ 52 w 168"/>
              <a:gd name="T119" fmla="*/ 145 h 400"/>
              <a:gd name="T120" fmla="*/ 52 w 168"/>
              <a:gd name="T121"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 h="400">
                <a:moveTo>
                  <a:pt x="164" y="158"/>
                </a:moveTo>
                <a:cubicBezTo>
                  <a:pt x="165" y="160"/>
                  <a:pt x="164" y="161"/>
                  <a:pt x="164" y="162"/>
                </a:cubicBezTo>
                <a:cubicBezTo>
                  <a:pt x="165" y="163"/>
                  <a:pt x="165" y="164"/>
                  <a:pt x="165" y="165"/>
                </a:cubicBezTo>
                <a:cubicBezTo>
                  <a:pt x="165" y="166"/>
                  <a:pt x="165" y="167"/>
                  <a:pt x="165" y="168"/>
                </a:cubicBezTo>
                <a:cubicBezTo>
                  <a:pt x="164" y="170"/>
                  <a:pt x="164" y="171"/>
                  <a:pt x="164" y="173"/>
                </a:cubicBezTo>
                <a:cubicBezTo>
                  <a:pt x="164" y="173"/>
                  <a:pt x="164" y="173"/>
                  <a:pt x="164" y="173"/>
                </a:cubicBezTo>
                <a:cubicBezTo>
                  <a:pt x="163" y="174"/>
                  <a:pt x="163" y="176"/>
                  <a:pt x="163" y="177"/>
                </a:cubicBezTo>
                <a:cubicBezTo>
                  <a:pt x="162" y="178"/>
                  <a:pt x="162" y="180"/>
                  <a:pt x="162" y="182"/>
                </a:cubicBezTo>
                <a:cubicBezTo>
                  <a:pt x="162" y="185"/>
                  <a:pt x="161" y="187"/>
                  <a:pt x="161" y="190"/>
                </a:cubicBezTo>
                <a:cubicBezTo>
                  <a:pt x="161" y="190"/>
                  <a:pt x="161" y="191"/>
                  <a:pt x="161" y="191"/>
                </a:cubicBezTo>
                <a:cubicBezTo>
                  <a:pt x="161" y="192"/>
                  <a:pt x="161" y="192"/>
                  <a:pt x="161" y="192"/>
                </a:cubicBezTo>
                <a:cubicBezTo>
                  <a:pt x="161" y="194"/>
                  <a:pt x="161" y="195"/>
                  <a:pt x="161" y="196"/>
                </a:cubicBezTo>
                <a:cubicBezTo>
                  <a:pt x="161" y="197"/>
                  <a:pt x="161" y="197"/>
                  <a:pt x="161" y="198"/>
                </a:cubicBezTo>
                <a:cubicBezTo>
                  <a:pt x="161" y="199"/>
                  <a:pt x="161" y="200"/>
                  <a:pt x="161" y="201"/>
                </a:cubicBezTo>
                <a:cubicBezTo>
                  <a:pt x="161" y="202"/>
                  <a:pt x="161" y="202"/>
                  <a:pt x="161" y="203"/>
                </a:cubicBezTo>
                <a:cubicBezTo>
                  <a:pt x="160" y="204"/>
                  <a:pt x="159" y="205"/>
                  <a:pt x="158" y="205"/>
                </a:cubicBezTo>
                <a:cubicBezTo>
                  <a:pt x="157" y="206"/>
                  <a:pt x="156" y="206"/>
                  <a:pt x="155" y="207"/>
                </a:cubicBezTo>
                <a:cubicBezTo>
                  <a:pt x="155" y="208"/>
                  <a:pt x="155" y="209"/>
                  <a:pt x="154" y="209"/>
                </a:cubicBezTo>
                <a:cubicBezTo>
                  <a:pt x="154" y="210"/>
                  <a:pt x="153" y="211"/>
                  <a:pt x="153" y="212"/>
                </a:cubicBezTo>
                <a:cubicBezTo>
                  <a:pt x="153" y="212"/>
                  <a:pt x="153" y="213"/>
                  <a:pt x="152" y="213"/>
                </a:cubicBezTo>
                <a:cubicBezTo>
                  <a:pt x="152" y="214"/>
                  <a:pt x="151" y="215"/>
                  <a:pt x="150" y="216"/>
                </a:cubicBezTo>
                <a:cubicBezTo>
                  <a:pt x="151" y="215"/>
                  <a:pt x="151" y="214"/>
                  <a:pt x="151" y="212"/>
                </a:cubicBezTo>
                <a:cubicBezTo>
                  <a:pt x="152" y="212"/>
                  <a:pt x="152" y="212"/>
                  <a:pt x="153" y="211"/>
                </a:cubicBezTo>
                <a:cubicBezTo>
                  <a:pt x="153" y="211"/>
                  <a:pt x="153" y="210"/>
                  <a:pt x="154" y="210"/>
                </a:cubicBezTo>
                <a:cubicBezTo>
                  <a:pt x="154" y="209"/>
                  <a:pt x="154" y="209"/>
                  <a:pt x="155" y="208"/>
                </a:cubicBezTo>
                <a:cubicBezTo>
                  <a:pt x="155" y="208"/>
                  <a:pt x="155" y="208"/>
                  <a:pt x="155" y="208"/>
                </a:cubicBezTo>
                <a:cubicBezTo>
                  <a:pt x="155" y="207"/>
                  <a:pt x="155" y="207"/>
                  <a:pt x="155" y="207"/>
                </a:cubicBezTo>
                <a:cubicBezTo>
                  <a:pt x="156" y="205"/>
                  <a:pt x="156" y="203"/>
                  <a:pt x="156" y="201"/>
                </a:cubicBezTo>
                <a:cubicBezTo>
                  <a:pt x="156" y="200"/>
                  <a:pt x="155" y="198"/>
                  <a:pt x="156" y="196"/>
                </a:cubicBezTo>
                <a:cubicBezTo>
                  <a:pt x="156" y="195"/>
                  <a:pt x="157" y="194"/>
                  <a:pt x="157" y="193"/>
                </a:cubicBezTo>
                <a:cubicBezTo>
                  <a:pt x="158" y="192"/>
                  <a:pt x="159" y="189"/>
                  <a:pt x="159" y="187"/>
                </a:cubicBezTo>
                <a:cubicBezTo>
                  <a:pt x="159" y="186"/>
                  <a:pt x="160" y="185"/>
                  <a:pt x="160" y="184"/>
                </a:cubicBezTo>
                <a:cubicBezTo>
                  <a:pt x="161" y="181"/>
                  <a:pt x="161" y="178"/>
                  <a:pt x="161" y="174"/>
                </a:cubicBezTo>
                <a:cubicBezTo>
                  <a:pt x="161" y="172"/>
                  <a:pt x="161" y="169"/>
                  <a:pt x="161" y="167"/>
                </a:cubicBezTo>
                <a:cubicBezTo>
                  <a:pt x="161" y="167"/>
                  <a:pt x="161" y="166"/>
                  <a:pt x="160" y="165"/>
                </a:cubicBezTo>
                <a:cubicBezTo>
                  <a:pt x="160" y="162"/>
                  <a:pt x="159" y="158"/>
                  <a:pt x="158" y="155"/>
                </a:cubicBezTo>
                <a:cubicBezTo>
                  <a:pt x="157" y="154"/>
                  <a:pt x="156" y="152"/>
                  <a:pt x="155" y="151"/>
                </a:cubicBezTo>
                <a:cubicBezTo>
                  <a:pt x="154" y="148"/>
                  <a:pt x="152" y="146"/>
                  <a:pt x="150" y="143"/>
                </a:cubicBezTo>
                <a:cubicBezTo>
                  <a:pt x="149" y="142"/>
                  <a:pt x="148" y="141"/>
                  <a:pt x="148" y="139"/>
                </a:cubicBezTo>
                <a:cubicBezTo>
                  <a:pt x="147" y="138"/>
                  <a:pt x="146" y="138"/>
                  <a:pt x="145" y="137"/>
                </a:cubicBezTo>
                <a:cubicBezTo>
                  <a:pt x="144" y="136"/>
                  <a:pt x="144" y="135"/>
                  <a:pt x="143" y="134"/>
                </a:cubicBezTo>
                <a:cubicBezTo>
                  <a:pt x="143" y="134"/>
                  <a:pt x="142" y="133"/>
                  <a:pt x="141" y="133"/>
                </a:cubicBezTo>
                <a:cubicBezTo>
                  <a:pt x="141" y="132"/>
                  <a:pt x="141" y="132"/>
                  <a:pt x="140" y="131"/>
                </a:cubicBezTo>
                <a:cubicBezTo>
                  <a:pt x="140" y="130"/>
                  <a:pt x="139" y="130"/>
                  <a:pt x="138" y="129"/>
                </a:cubicBezTo>
                <a:cubicBezTo>
                  <a:pt x="137" y="128"/>
                  <a:pt x="137" y="128"/>
                  <a:pt x="137" y="127"/>
                </a:cubicBezTo>
                <a:cubicBezTo>
                  <a:pt x="136" y="127"/>
                  <a:pt x="136" y="126"/>
                  <a:pt x="136" y="126"/>
                </a:cubicBezTo>
                <a:cubicBezTo>
                  <a:pt x="135" y="125"/>
                  <a:pt x="135" y="125"/>
                  <a:pt x="134" y="125"/>
                </a:cubicBezTo>
                <a:cubicBezTo>
                  <a:pt x="134" y="124"/>
                  <a:pt x="133" y="123"/>
                  <a:pt x="133" y="123"/>
                </a:cubicBezTo>
                <a:cubicBezTo>
                  <a:pt x="133" y="123"/>
                  <a:pt x="133" y="122"/>
                  <a:pt x="132" y="122"/>
                </a:cubicBezTo>
                <a:cubicBezTo>
                  <a:pt x="132" y="121"/>
                  <a:pt x="131" y="120"/>
                  <a:pt x="130" y="122"/>
                </a:cubicBezTo>
                <a:cubicBezTo>
                  <a:pt x="129" y="123"/>
                  <a:pt x="129" y="124"/>
                  <a:pt x="129" y="125"/>
                </a:cubicBezTo>
                <a:cubicBezTo>
                  <a:pt x="129" y="126"/>
                  <a:pt x="129" y="127"/>
                  <a:pt x="129" y="128"/>
                </a:cubicBezTo>
                <a:cubicBezTo>
                  <a:pt x="129" y="129"/>
                  <a:pt x="129" y="129"/>
                  <a:pt x="129" y="130"/>
                </a:cubicBezTo>
                <a:cubicBezTo>
                  <a:pt x="129" y="131"/>
                  <a:pt x="129" y="132"/>
                  <a:pt x="129" y="132"/>
                </a:cubicBezTo>
                <a:cubicBezTo>
                  <a:pt x="129" y="133"/>
                  <a:pt x="128" y="134"/>
                  <a:pt x="128" y="135"/>
                </a:cubicBezTo>
                <a:cubicBezTo>
                  <a:pt x="128" y="135"/>
                  <a:pt x="128" y="135"/>
                  <a:pt x="128" y="136"/>
                </a:cubicBezTo>
                <a:cubicBezTo>
                  <a:pt x="128" y="137"/>
                  <a:pt x="128" y="138"/>
                  <a:pt x="128" y="139"/>
                </a:cubicBezTo>
                <a:cubicBezTo>
                  <a:pt x="127" y="142"/>
                  <a:pt x="126" y="146"/>
                  <a:pt x="124" y="149"/>
                </a:cubicBezTo>
                <a:cubicBezTo>
                  <a:pt x="124" y="150"/>
                  <a:pt x="124" y="150"/>
                  <a:pt x="123" y="151"/>
                </a:cubicBezTo>
                <a:cubicBezTo>
                  <a:pt x="123" y="151"/>
                  <a:pt x="123" y="152"/>
                  <a:pt x="122" y="152"/>
                </a:cubicBezTo>
                <a:cubicBezTo>
                  <a:pt x="122" y="153"/>
                  <a:pt x="121" y="154"/>
                  <a:pt x="121" y="156"/>
                </a:cubicBezTo>
                <a:cubicBezTo>
                  <a:pt x="120" y="157"/>
                  <a:pt x="120" y="158"/>
                  <a:pt x="119" y="159"/>
                </a:cubicBezTo>
                <a:cubicBezTo>
                  <a:pt x="119" y="160"/>
                  <a:pt x="119" y="161"/>
                  <a:pt x="118" y="162"/>
                </a:cubicBezTo>
                <a:cubicBezTo>
                  <a:pt x="118" y="162"/>
                  <a:pt x="118" y="163"/>
                  <a:pt x="118" y="163"/>
                </a:cubicBezTo>
                <a:cubicBezTo>
                  <a:pt x="118" y="165"/>
                  <a:pt x="117" y="167"/>
                  <a:pt x="116" y="169"/>
                </a:cubicBezTo>
                <a:cubicBezTo>
                  <a:pt x="116" y="169"/>
                  <a:pt x="115" y="169"/>
                  <a:pt x="115" y="169"/>
                </a:cubicBezTo>
                <a:cubicBezTo>
                  <a:pt x="115" y="169"/>
                  <a:pt x="115" y="170"/>
                  <a:pt x="115" y="170"/>
                </a:cubicBezTo>
                <a:cubicBezTo>
                  <a:pt x="115" y="170"/>
                  <a:pt x="115" y="171"/>
                  <a:pt x="114" y="171"/>
                </a:cubicBezTo>
                <a:cubicBezTo>
                  <a:pt x="113" y="172"/>
                  <a:pt x="113" y="173"/>
                  <a:pt x="112" y="174"/>
                </a:cubicBezTo>
                <a:cubicBezTo>
                  <a:pt x="112" y="174"/>
                  <a:pt x="111" y="175"/>
                  <a:pt x="111" y="175"/>
                </a:cubicBezTo>
                <a:cubicBezTo>
                  <a:pt x="110" y="175"/>
                  <a:pt x="109" y="176"/>
                  <a:pt x="109" y="176"/>
                </a:cubicBezTo>
                <a:cubicBezTo>
                  <a:pt x="108" y="177"/>
                  <a:pt x="108" y="177"/>
                  <a:pt x="107" y="178"/>
                </a:cubicBezTo>
                <a:cubicBezTo>
                  <a:pt x="106" y="179"/>
                  <a:pt x="105" y="180"/>
                  <a:pt x="104" y="182"/>
                </a:cubicBezTo>
                <a:cubicBezTo>
                  <a:pt x="104" y="182"/>
                  <a:pt x="103" y="183"/>
                  <a:pt x="103" y="183"/>
                </a:cubicBezTo>
                <a:cubicBezTo>
                  <a:pt x="102" y="184"/>
                  <a:pt x="101" y="186"/>
                  <a:pt x="100" y="187"/>
                </a:cubicBezTo>
                <a:cubicBezTo>
                  <a:pt x="99" y="188"/>
                  <a:pt x="98" y="189"/>
                  <a:pt x="97" y="190"/>
                </a:cubicBezTo>
                <a:cubicBezTo>
                  <a:pt x="97" y="191"/>
                  <a:pt x="96" y="191"/>
                  <a:pt x="95" y="192"/>
                </a:cubicBezTo>
                <a:cubicBezTo>
                  <a:pt x="94" y="192"/>
                  <a:pt x="94" y="193"/>
                  <a:pt x="93" y="193"/>
                </a:cubicBezTo>
                <a:cubicBezTo>
                  <a:pt x="92" y="193"/>
                  <a:pt x="92" y="194"/>
                  <a:pt x="91" y="194"/>
                </a:cubicBezTo>
                <a:cubicBezTo>
                  <a:pt x="90" y="195"/>
                  <a:pt x="89" y="196"/>
                  <a:pt x="88" y="197"/>
                </a:cubicBezTo>
                <a:cubicBezTo>
                  <a:pt x="87" y="198"/>
                  <a:pt x="86" y="199"/>
                  <a:pt x="85" y="201"/>
                </a:cubicBezTo>
                <a:cubicBezTo>
                  <a:pt x="84" y="202"/>
                  <a:pt x="83" y="203"/>
                  <a:pt x="82" y="205"/>
                </a:cubicBezTo>
                <a:cubicBezTo>
                  <a:pt x="82" y="205"/>
                  <a:pt x="82" y="205"/>
                  <a:pt x="81" y="205"/>
                </a:cubicBezTo>
                <a:cubicBezTo>
                  <a:pt x="80" y="208"/>
                  <a:pt x="78" y="209"/>
                  <a:pt x="77" y="211"/>
                </a:cubicBezTo>
                <a:cubicBezTo>
                  <a:pt x="77" y="212"/>
                  <a:pt x="77" y="212"/>
                  <a:pt x="77" y="211"/>
                </a:cubicBezTo>
                <a:cubicBezTo>
                  <a:pt x="77" y="212"/>
                  <a:pt x="77" y="212"/>
                  <a:pt x="76" y="213"/>
                </a:cubicBezTo>
                <a:cubicBezTo>
                  <a:pt x="76" y="213"/>
                  <a:pt x="75" y="214"/>
                  <a:pt x="75" y="215"/>
                </a:cubicBezTo>
                <a:cubicBezTo>
                  <a:pt x="74" y="216"/>
                  <a:pt x="73" y="217"/>
                  <a:pt x="72" y="219"/>
                </a:cubicBezTo>
                <a:cubicBezTo>
                  <a:pt x="71" y="220"/>
                  <a:pt x="69" y="222"/>
                  <a:pt x="68" y="224"/>
                </a:cubicBezTo>
                <a:cubicBezTo>
                  <a:pt x="68" y="225"/>
                  <a:pt x="68" y="226"/>
                  <a:pt x="67" y="226"/>
                </a:cubicBezTo>
                <a:cubicBezTo>
                  <a:pt x="67" y="228"/>
                  <a:pt x="66" y="229"/>
                  <a:pt x="66" y="231"/>
                </a:cubicBezTo>
                <a:cubicBezTo>
                  <a:pt x="66" y="236"/>
                  <a:pt x="64" y="241"/>
                  <a:pt x="61" y="247"/>
                </a:cubicBezTo>
                <a:cubicBezTo>
                  <a:pt x="60" y="249"/>
                  <a:pt x="60" y="251"/>
                  <a:pt x="59" y="252"/>
                </a:cubicBezTo>
                <a:cubicBezTo>
                  <a:pt x="58" y="253"/>
                  <a:pt x="58" y="253"/>
                  <a:pt x="58" y="254"/>
                </a:cubicBezTo>
                <a:cubicBezTo>
                  <a:pt x="57" y="254"/>
                  <a:pt x="57" y="255"/>
                  <a:pt x="57" y="255"/>
                </a:cubicBezTo>
                <a:cubicBezTo>
                  <a:pt x="56" y="257"/>
                  <a:pt x="54" y="258"/>
                  <a:pt x="53" y="259"/>
                </a:cubicBezTo>
                <a:cubicBezTo>
                  <a:pt x="52" y="260"/>
                  <a:pt x="51" y="262"/>
                  <a:pt x="50" y="263"/>
                </a:cubicBezTo>
                <a:cubicBezTo>
                  <a:pt x="49" y="263"/>
                  <a:pt x="49" y="264"/>
                  <a:pt x="48" y="264"/>
                </a:cubicBezTo>
                <a:cubicBezTo>
                  <a:pt x="47" y="265"/>
                  <a:pt x="46" y="267"/>
                  <a:pt x="44" y="269"/>
                </a:cubicBezTo>
                <a:cubicBezTo>
                  <a:pt x="44" y="269"/>
                  <a:pt x="43" y="270"/>
                  <a:pt x="43" y="270"/>
                </a:cubicBezTo>
                <a:cubicBezTo>
                  <a:pt x="43" y="271"/>
                  <a:pt x="42" y="272"/>
                  <a:pt x="42" y="273"/>
                </a:cubicBezTo>
                <a:cubicBezTo>
                  <a:pt x="41" y="274"/>
                  <a:pt x="40" y="275"/>
                  <a:pt x="39" y="276"/>
                </a:cubicBezTo>
                <a:cubicBezTo>
                  <a:pt x="39" y="277"/>
                  <a:pt x="39" y="278"/>
                  <a:pt x="39" y="278"/>
                </a:cubicBezTo>
                <a:cubicBezTo>
                  <a:pt x="38" y="280"/>
                  <a:pt x="37" y="281"/>
                  <a:pt x="35" y="283"/>
                </a:cubicBezTo>
                <a:cubicBezTo>
                  <a:pt x="35" y="284"/>
                  <a:pt x="34" y="286"/>
                  <a:pt x="33" y="287"/>
                </a:cubicBezTo>
                <a:cubicBezTo>
                  <a:pt x="33" y="289"/>
                  <a:pt x="32" y="290"/>
                  <a:pt x="32" y="291"/>
                </a:cubicBezTo>
                <a:cubicBezTo>
                  <a:pt x="31" y="292"/>
                  <a:pt x="31" y="294"/>
                  <a:pt x="31" y="295"/>
                </a:cubicBezTo>
                <a:cubicBezTo>
                  <a:pt x="30" y="298"/>
                  <a:pt x="29" y="300"/>
                  <a:pt x="28" y="303"/>
                </a:cubicBezTo>
                <a:cubicBezTo>
                  <a:pt x="27" y="303"/>
                  <a:pt x="28" y="303"/>
                  <a:pt x="27" y="303"/>
                </a:cubicBezTo>
                <a:cubicBezTo>
                  <a:pt x="27" y="304"/>
                  <a:pt x="27" y="304"/>
                  <a:pt x="27" y="304"/>
                </a:cubicBezTo>
                <a:cubicBezTo>
                  <a:pt x="27" y="305"/>
                  <a:pt x="27" y="306"/>
                  <a:pt x="26" y="307"/>
                </a:cubicBezTo>
                <a:cubicBezTo>
                  <a:pt x="26" y="308"/>
                  <a:pt x="25" y="310"/>
                  <a:pt x="25" y="311"/>
                </a:cubicBezTo>
                <a:cubicBezTo>
                  <a:pt x="25" y="311"/>
                  <a:pt x="25" y="312"/>
                  <a:pt x="25" y="313"/>
                </a:cubicBezTo>
                <a:cubicBezTo>
                  <a:pt x="25" y="313"/>
                  <a:pt x="25" y="314"/>
                  <a:pt x="25" y="314"/>
                </a:cubicBezTo>
                <a:cubicBezTo>
                  <a:pt x="25" y="314"/>
                  <a:pt x="25" y="315"/>
                  <a:pt x="25" y="315"/>
                </a:cubicBezTo>
                <a:cubicBezTo>
                  <a:pt x="25" y="316"/>
                  <a:pt x="25" y="316"/>
                  <a:pt x="25" y="317"/>
                </a:cubicBezTo>
                <a:cubicBezTo>
                  <a:pt x="25" y="318"/>
                  <a:pt x="24" y="319"/>
                  <a:pt x="24" y="320"/>
                </a:cubicBezTo>
                <a:cubicBezTo>
                  <a:pt x="24" y="320"/>
                  <a:pt x="24" y="321"/>
                  <a:pt x="24" y="321"/>
                </a:cubicBezTo>
                <a:cubicBezTo>
                  <a:pt x="24" y="322"/>
                  <a:pt x="24" y="323"/>
                  <a:pt x="24" y="323"/>
                </a:cubicBezTo>
                <a:cubicBezTo>
                  <a:pt x="24" y="324"/>
                  <a:pt x="24" y="324"/>
                  <a:pt x="24" y="325"/>
                </a:cubicBezTo>
                <a:cubicBezTo>
                  <a:pt x="23" y="327"/>
                  <a:pt x="23" y="329"/>
                  <a:pt x="23" y="330"/>
                </a:cubicBezTo>
                <a:cubicBezTo>
                  <a:pt x="23" y="332"/>
                  <a:pt x="23" y="333"/>
                  <a:pt x="23" y="335"/>
                </a:cubicBezTo>
                <a:cubicBezTo>
                  <a:pt x="23" y="335"/>
                  <a:pt x="23" y="335"/>
                  <a:pt x="23" y="336"/>
                </a:cubicBezTo>
                <a:cubicBezTo>
                  <a:pt x="23" y="336"/>
                  <a:pt x="23" y="336"/>
                  <a:pt x="23" y="337"/>
                </a:cubicBezTo>
                <a:cubicBezTo>
                  <a:pt x="23" y="337"/>
                  <a:pt x="23" y="338"/>
                  <a:pt x="23" y="339"/>
                </a:cubicBezTo>
                <a:cubicBezTo>
                  <a:pt x="23" y="341"/>
                  <a:pt x="23" y="342"/>
                  <a:pt x="23" y="344"/>
                </a:cubicBezTo>
                <a:cubicBezTo>
                  <a:pt x="23" y="345"/>
                  <a:pt x="24" y="346"/>
                  <a:pt x="24" y="346"/>
                </a:cubicBezTo>
                <a:cubicBezTo>
                  <a:pt x="24" y="349"/>
                  <a:pt x="21" y="352"/>
                  <a:pt x="20" y="355"/>
                </a:cubicBezTo>
                <a:cubicBezTo>
                  <a:pt x="20" y="356"/>
                  <a:pt x="21" y="356"/>
                  <a:pt x="21" y="357"/>
                </a:cubicBezTo>
                <a:cubicBezTo>
                  <a:pt x="22" y="357"/>
                  <a:pt x="22" y="357"/>
                  <a:pt x="23" y="358"/>
                </a:cubicBezTo>
                <a:cubicBezTo>
                  <a:pt x="23" y="359"/>
                  <a:pt x="24" y="360"/>
                  <a:pt x="24" y="361"/>
                </a:cubicBezTo>
                <a:cubicBezTo>
                  <a:pt x="25" y="363"/>
                  <a:pt x="25" y="365"/>
                  <a:pt x="25" y="367"/>
                </a:cubicBezTo>
                <a:cubicBezTo>
                  <a:pt x="24" y="368"/>
                  <a:pt x="24" y="369"/>
                  <a:pt x="23" y="370"/>
                </a:cubicBezTo>
                <a:cubicBezTo>
                  <a:pt x="22" y="371"/>
                  <a:pt x="22" y="372"/>
                  <a:pt x="21" y="373"/>
                </a:cubicBezTo>
                <a:cubicBezTo>
                  <a:pt x="20" y="373"/>
                  <a:pt x="19" y="374"/>
                  <a:pt x="18" y="374"/>
                </a:cubicBezTo>
                <a:cubicBezTo>
                  <a:pt x="18" y="375"/>
                  <a:pt x="19" y="376"/>
                  <a:pt x="19" y="376"/>
                </a:cubicBezTo>
                <a:cubicBezTo>
                  <a:pt x="20" y="376"/>
                  <a:pt x="20" y="377"/>
                  <a:pt x="20" y="377"/>
                </a:cubicBezTo>
                <a:cubicBezTo>
                  <a:pt x="21" y="378"/>
                  <a:pt x="22" y="380"/>
                  <a:pt x="22" y="382"/>
                </a:cubicBezTo>
                <a:cubicBezTo>
                  <a:pt x="22" y="383"/>
                  <a:pt x="21" y="384"/>
                  <a:pt x="21" y="386"/>
                </a:cubicBezTo>
                <a:cubicBezTo>
                  <a:pt x="22" y="386"/>
                  <a:pt x="22" y="387"/>
                  <a:pt x="22" y="388"/>
                </a:cubicBezTo>
                <a:cubicBezTo>
                  <a:pt x="23" y="389"/>
                  <a:pt x="23" y="391"/>
                  <a:pt x="22" y="392"/>
                </a:cubicBezTo>
                <a:cubicBezTo>
                  <a:pt x="22" y="395"/>
                  <a:pt x="21" y="398"/>
                  <a:pt x="19" y="399"/>
                </a:cubicBezTo>
                <a:cubicBezTo>
                  <a:pt x="18" y="399"/>
                  <a:pt x="17" y="400"/>
                  <a:pt x="15" y="400"/>
                </a:cubicBezTo>
                <a:cubicBezTo>
                  <a:pt x="15" y="400"/>
                  <a:pt x="15" y="399"/>
                  <a:pt x="14" y="399"/>
                </a:cubicBezTo>
                <a:cubicBezTo>
                  <a:pt x="14" y="399"/>
                  <a:pt x="14" y="400"/>
                  <a:pt x="14" y="400"/>
                </a:cubicBezTo>
                <a:cubicBezTo>
                  <a:pt x="11" y="400"/>
                  <a:pt x="8" y="399"/>
                  <a:pt x="6" y="398"/>
                </a:cubicBezTo>
                <a:cubicBezTo>
                  <a:pt x="5" y="398"/>
                  <a:pt x="5" y="399"/>
                  <a:pt x="5" y="398"/>
                </a:cubicBezTo>
                <a:cubicBezTo>
                  <a:pt x="4" y="397"/>
                  <a:pt x="3" y="397"/>
                  <a:pt x="3" y="397"/>
                </a:cubicBezTo>
                <a:cubicBezTo>
                  <a:pt x="1" y="395"/>
                  <a:pt x="1" y="394"/>
                  <a:pt x="1" y="392"/>
                </a:cubicBezTo>
                <a:cubicBezTo>
                  <a:pt x="1" y="392"/>
                  <a:pt x="1" y="391"/>
                  <a:pt x="1" y="390"/>
                </a:cubicBezTo>
                <a:cubicBezTo>
                  <a:pt x="0" y="389"/>
                  <a:pt x="0" y="388"/>
                  <a:pt x="1" y="387"/>
                </a:cubicBezTo>
                <a:cubicBezTo>
                  <a:pt x="1" y="386"/>
                  <a:pt x="2" y="385"/>
                  <a:pt x="2" y="384"/>
                </a:cubicBezTo>
                <a:cubicBezTo>
                  <a:pt x="3" y="384"/>
                  <a:pt x="3" y="382"/>
                  <a:pt x="3" y="381"/>
                </a:cubicBezTo>
                <a:cubicBezTo>
                  <a:pt x="3" y="380"/>
                  <a:pt x="4" y="378"/>
                  <a:pt x="5" y="377"/>
                </a:cubicBezTo>
                <a:cubicBezTo>
                  <a:pt x="5" y="376"/>
                  <a:pt x="5" y="376"/>
                  <a:pt x="6" y="375"/>
                </a:cubicBezTo>
                <a:cubicBezTo>
                  <a:pt x="6" y="375"/>
                  <a:pt x="8" y="374"/>
                  <a:pt x="8" y="373"/>
                </a:cubicBezTo>
                <a:cubicBezTo>
                  <a:pt x="8" y="373"/>
                  <a:pt x="7" y="373"/>
                  <a:pt x="6" y="372"/>
                </a:cubicBezTo>
                <a:cubicBezTo>
                  <a:pt x="6" y="372"/>
                  <a:pt x="6" y="372"/>
                  <a:pt x="6" y="372"/>
                </a:cubicBezTo>
                <a:cubicBezTo>
                  <a:pt x="5" y="371"/>
                  <a:pt x="5" y="370"/>
                  <a:pt x="4" y="369"/>
                </a:cubicBezTo>
                <a:cubicBezTo>
                  <a:pt x="3" y="367"/>
                  <a:pt x="3" y="367"/>
                  <a:pt x="3" y="365"/>
                </a:cubicBezTo>
                <a:cubicBezTo>
                  <a:pt x="3" y="361"/>
                  <a:pt x="5" y="357"/>
                  <a:pt x="8" y="355"/>
                </a:cubicBezTo>
                <a:cubicBezTo>
                  <a:pt x="8" y="355"/>
                  <a:pt x="9" y="355"/>
                  <a:pt x="9" y="354"/>
                </a:cubicBezTo>
                <a:cubicBezTo>
                  <a:pt x="9" y="354"/>
                  <a:pt x="9" y="354"/>
                  <a:pt x="8" y="353"/>
                </a:cubicBezTo>
                <a:cubicBezTo>
                  <a:pt x="8" y="352"/>
                  <a:pt x="7" y="352"/>
                  <a:pt x="7" y="351"/>
                </a:cubicBezTo>
                <a:cubicBezTo>
                  <a:pt x="7" y="350"/>
                  <a:pt x="6" y="349"/>
                  <a:pt x="6" y="348"/>
                </a:cubicBezTo>
                <a:cubicBezTo>
                  <a:pt x="6" y="347"/>
                  <a:pt x="6" y="345"/>
                  <a:pt x="6" y="344"/>
                </a:cubicBezTo>
                <a:cubicBezTo>
                  <a:pt x="6" y="343"/>
                  <a:pt x="6" y="341"/>
                  <a:pt x="6" y="340"/>
                </a:cubicBezTo>
                <a:cubicBezTo>
                  <a:pt x="7" y="338"/>
                  <a:pt x="7" y="336"/>
                  <a:pt x="7" y="335"/>
                </a:cubicBezTo>
                <a:cubicBezTo>
                  <a:pt x="7" y="335"/>
                  <a:pt x="7" y="335"/>
                  <a:pt x="7" y="334"/>
                </a:cubicBezTo>
                <a:cubicBezTo>
                  <a:pt x="7" y="334"/>
                  <a:pt x="7" y="333"/>
                  <a:pt x="7" y="332"/>
                </a:cubicBezTo>
                <a:cubicBezTo>
                  <a:pt x="8" y="330"/>
                  <a:pt x="8" y="329"/>
                  <a:pt x="8" y="327"/>
                </a:cubicBezTo>
                <a:cubicBezTo>
                  <a:pt x="8" y="327"/>
                  <a:pt x="8" y="326"/>
                  <a:pt x="8" y="325"/>
                </a:cubicBezTo>
                <a:cubicBezTo>
                  <a:pt x="8" y="324"/>
                  <a:pt x="7" y="322"/>
                  <a:pt x="7" y="321"/>
                </a:cubicBezTo>
                <a:cubicBezTo>
                  <a:pt x="7" y="320"/>
                  <a:pt x="7" y="319"/>
                  <a:pt x="7" y="318"/>
                </a:cubicBezTo>
                <a:cubicBezTo>
                  <a:pt x="7" y="318"/>
                  <a:pt x="7" y="318"/>
                  <a:pt x="7" y="318"/>
                </a:cubicBezTo>
                <a:cubicBezTo>
                  <a:pt x="7" y="317"/>
                  <a:pt x="7" y="317"/>
                  <a:pt x="7" y="317"/>
                </a:cubicBezTo>
                <a:cubicBezTo>
                  <a:pt x="6" y="316"/>
                  <a:pt x="6" y="315"/>
                  <a:pt x="6" y="314"/>
                </a:cubicBezTo>
                <a:cubicBezTo>
                  <a:pt x="6" y="312"/>
                  <a:pt x="6" y="310"/>
                  <a:pt x="6" y="308"/>
                </a:cubicBezTo>
                <a:cubicBezTo>
                  <a:pt x="6" y="308"/>
                  <a:pt x="5" y="307"/>
                  <a:pt x="5" y="307"/>
                </a:cubicBezTo>
                <a:cubicBezTo>
                  <a:pt x="5" y="305"/>
                  <a:pt x="4" y="304"/>
                  <a:pt x="4" y="302"/>
                </a:cubicBezTo>
                <a:cubicBezTo>
                  <a:pt x="4" y="301"/>
                  <a:pt x="4" y="300"/>
                  <a:pt x="4" y="299"/>
                </a:cubicBezTo>
                <a:cubicBezTo>
                  <a:pt x="4" y="298"/>
                  <a:pt x="4" y="298"/>
                  <a:pt x="3" y="298"/>
                </a:cubicBezTo>
                <a:cubicBezTo>
                  <a:pt x="4" y="296"/>
                  <a:pt x="3" y="295"/>
                  <a:pt x="3" y="293"/>
                </a:cubicBezTo>
                <a:cubicBezTo>
                  <a:pt x="3" y="293"/>
                  <a:pt x="3" y="292"/>
                  <a:pt x="3" y="291"/>
                </a:cubicBezTo>
                <a:cubicBezTo>
                  <a:pt x="3" y="290"/>
                  <a:pt x="3" y="290"/>
                  <a:pt x="3" y="289"/>
                </a:cubicBezTo>
                <a:cubicBezTo>
                  <a:pt x="3" y="288"/>
                  <a:pt x="3" y="288"/>
                  <a:pt x="3" y="288"/>
                </a:cubicBezTo>
                <a:cubicBezTo>
                  <a:pt x="3" y="287"/>
                  <a:pt x="4" y="287"/>
                  <a:pt x="4" y="286"/>
                </a:cubicBezTo>
                <a:cubicBezTo>
                  <a:pt x="4" y="286"/>
                  <a:pt x="4" y="285"/>
                  <a:pt x="4" y="285"/>
                </a:cubicBezTo>
                <a:cubicBezTo>
                  <a:pt x="4" y="285"/>
                  <a:pt x="4" y="284"/>
                  <a:pt x="4" y="284"/>
                </a:cubicBezTo>
                <a:cubicBezTo>
                  <a:pt x="4" y="283"/>
                  <a:pt x="4" y="282"/>
                  <a:pt x="4" y="281"/>
                </a:cubicBezTo>
                <a:cubicBezTo>
                  <a:pt x="4" y="279"/>
                  <a:pt x="5" y="278"/>
                  <a:pt x="5" y="276"/>
                </a:cubicBezTo>
                <a:cubicBezTo>
                  <a:pt x="5" y="276"/>
                  <a:pt x="5" y="275"/>
                  <a:pt x="6" y="274"/>
                </a:cubicBezTo>
                <a:cubicBezTo>
                  <a:pt x="6" y="274"/>
                  <a:pt x="6" y="273"/>
                  <a:pt x="6" y="273"/>
                </a:cubicBezTo>
                <a:cubicBezTo>
                  <a:pt x="6" y="272"/>
                  <a:pt x="6" y="272"/>
                  <a:pt x="7" y="271"/>
                </a:cubicBezTo>
                <a:cubicBezTo>
                  <a:pt x="7" y="271"/>
                  <a:pt x="7" y="270"/>
                  <a:pt x="7" y="270"/>
                </a:cubicBezTo>
                <a:cubicBezTo>
                  <a:pt x="7" y="269"/>
                  <a:pt x="7" y="268"/>
                  <a:pt x="8" y="268"/>
                </a:cubicBezTo>
                <a:cubicBezTo>
                  <a:pt x="8" y="266"/>
                  <a:pt x="9" y="264"/>
                  <a:pt x="10" y="262"/>
                </a:cubicBezTo>
                <a:cubicBezTo>
                  <a:pt x="10" y="261"/>
                  <a:pt x="11" y="261"/>
                  <a:pt x="11" y="260"/>
                </a:cubicBezTo>
                <a:cubicBezTo>
                  <a:pt x="11" y="258"/>
                  <a:pt x="12" y="257"/>
                  <a:pt x="13" y="256"/>
                </a:cubicBezTo>
                <a:cubicBezTo>
                  <a:pt x="13" y="255"/>
                  <a:pt x="13" y="253"/>
                  <a:pt x="14" y="252"/>
                </a:cubicBezTo>
                <a:cubicBezTo>
                  <a:pt x="14" y="251"/>
                  <a:pt x="15" y="250"/>
                  <a:pt x="15" y="249"/>
                </a:cubicBezTo>
                <a:cubicBezTo>
                  <a:pt x="15" y="248"/>
                  <a:pt x="15" y="248"/>
                  <a:pt x="15" y="247"/>
                </a:cubicBezTo>
                <a:cubicBezTo>
                  <a:pt x="15" y="247"/>
                  <a:pt x="15" y="246"/>
                  <a:pt x="16" y="246"/>
                </a:cubicBezTo>
                <a:cubicBezTo>
                  <a:pt x="16" y="246"/>
                  <a:pt x="16" y="245"/>
                  <a:pt x="16" y="245"/>
                </a:cubicBezTo>
                <a:cubicBezTo>
                  <a:pt x="16" y="243"/>
                  <a:pt x="16" y="242"/>
                  <a:pt x="17" y="240"/>
                </a:cubicBezTo>
                <a:cubicBezTo>
                  <a:pt x="17" y="239"/>
                  <a:pt x="17" y="238"/>
                  <a:pt x="17" y="237"/>
                </a:cubicBezTo>
                <a:cubicBezTo>
                  <a:pt x="17" y="237"/>
                  <a:pt x="17" y="236"/>
                  <a:pt x="17" y="236"/>
                </a:cubicBezTo>
                <a:cubicBezTo>
                  <a:pt x="17" y="235"/>
                  <a:pt x="17" y="235"/>
                  <a:pt x="17" y="235"/>
                </a:cubicBezTo>
                <a:cubicBezTo>
                  <a:pt x="18" y="234"/>
                  <a:pt x="18" y="233"/>
                  <a:pt x="18" y="232"/>
                </a:cubicBezTo>
                <a:cubicBezTo>
                  <a:pt x="18" y="232"/>
                  <a:pt x="18" y="231"/>
                  <a:pt x="18" y="231"/>
                </a:cubicBezTo>
                <a:cubicBezTo>
                  <a:pt x="18" y="231"/>
                  <a:pt x="18" y="231"/>
                  <a:pt x="18" y="231"/>
                </a:cubicBezTo>
                <a:cubicBezTo>
                  <a:pt x="18" y="230"/>
                  <a:pt x="18" y="230"/>
                  <a:pt x="18" y="229"/>
                </a:cubicBezTo>
                <a:cubicBezTo>
                  <a:pt x="18" y="228"/>
                  <a:pt x="18" y="227"/>
                  <a:pt x="18" y="226"/>
                </a:cubicBezTo>
                <a:cubicBezTo>
                  <a:pt x="19" y="226"/>
                  <a:pt x="19" y="225"/>
                  <a:pt x="19" y="225"/>
                </a:cubicBezTo>
                <a:cubicBezTo>
                  <a:pt x="19" y="224"/>
                  <a:pt x="19" y="222"/>
                  <a:pt x="20" y="220"/>
                </a:cubicBezTo>
                <a:cubicBezTo>
                  <a:pt x="21" y="219"/>
                  <a:pt x="21" y="218"/>
                  <a:pt x="21" y="217"/>
                </a:cubicBezTo>
                <a:cubicBezTo>
                  <a:pt x="22" y="215"/>
                  <a:pt x="21" y="213"/>
                  <a:pt x="21" y="210"/>
                </a:cubicBezTo>
                <a:cubicBezTo>
                  <a:pt x="21" y="210"/>
                  <a:pt x="21" y="209"/>
                  <a:pt x="21" y="209"/>
                </a:cubicBezTo>
                <a:cubicBezTo>
                  <a:pt x="21" y="208"/>
                  <a:pt x="22" y="206"/>
                  <a:pt x="22" y="205"/>
                </a:cubicBezTo>
                <a:cubicBezTo>
                  <a:pt x="23" y="204"/>
                  <a:pt x="23" y="204"/>
                  <a:pt x="24" y="203"/>
                </a:cubicBezTo>
                <a:cubicBezTo>
                  <a:pt x="24" y="203"/>
                  <a:pt x="24" y="202"/>
                  <a:pt x="24" y="202"/>
                </a:cubicBezTo>
                <a:cubicBezTo>
                  <a:pt x="25" y="201"/>
                  <a:pt x="25" y="201"/>
                  <a:pt x="25" y="201"/>
                </a:cubicBezTo>
                <a:cubicBezTo>
                  <a:pt x="27" y="199"/>
                  <a:pt x="28" y="197"/>
                  <a:pt x="29" y="195"/>
                </a:cubicBezTo>
                <a:cubicBezTo>
                  <a:pt x="29" y="194"/>
                  <a:pt x="30" y="193"/>
                  <a:pt x="30" y="193"/>
                </a:cubicBezTo>
                <a:cubicBezTo>
                  <a:pt x="31" y="192"/>
                  <a:pt x="31" y="191"/>
                  <a:pt x="32" y="191"/>
                </a:cubicBezTo>
                <a:cubicBezTo>
                  <a:pt x="32" y="190"/>
                  <a:pt x="33" y="189"/>
                  <a:pt x="34" y="189"/>
                </a:cubicBezTo>
                <a:cubicBezTo>
                  <a:pt x="34" y="188"/>
                  <a:pt x="36" y="186"/>
                  <a:pt x="37" y="185"/>
                </a:cubicBezTo>
                <a:cubicBezTo>
                  <a:pt x="37" y="185"/>
                  <a:pt x="37" y="184"/>
                  <a:pt x="38" y="184"/>
                </a:cubicBezTo>
                <a:cubicBezTo>
                  <a:pt x="38" y="184"/>
                  <a:pt x="39" y="183"/>
                  <a:pt x="39" y="183"/>
                </a:cubicBezTo>
                <a:cubicBezTo>
                  <a:pt x="40" y="183"/>
                  <a:pt x="40" y="182"/>
                  <a:pt x="40" y="182"/>
                </a:cubicBezTo>
                <a:cubicBezTo>
                  <a:pt x="41" y="182"/>
                  <a:pt x="42" y="181"/>
                  <a:pt x="42" y="180"/>
                </a:cubicBezTo>
                <a:cubicBezTo>
                  <a:pt x="43" y="179"/>
                  <a:pt x="44" y="179"/>
                  <a:pt x="45" y="178"/>
                </a:cubicBezTo>
                <a:cubicBezTo>
                  <a:pt x="45" y="177"/>
                  <a:pt x="46" y="176"/>
                  <a:pt x="46" y="175"/>
                </a:cubicBezTo>
                <a:cubicBezTo>
                  <a:pt x="48" y="174"/>
                  <a:pt x="48" y="172"/>
                  <a:pt x="48" y="170"/>
                </a:cubicBezTo>
                <a:cubicBezTo>
                  <a:pt x="48" y="168"/>
                  <a:pt x="48" y="167"/>
                  <a:pt x="48" y="165"/>
                </a:cubicBezTo>
                <a:cubicBezTo>
                  <a:pt x="48" y="163"/>
                  <a:pt x="48" y="161"/>
                  <a:pt x="48" y="158"/>
                </a:cubicBezTo>
                <a:cubicBezTo>
                  <a:pt x="48" y="157"/>
                  <a:pt x="48" y="156"/>
                  <a:pt x="48" y="155"/>
                </a:cubicBezTo>
                <a:cubicBezTo>
                  <a:pt x="48" y="153"/>
                  <a:pt x="48" y="150"/>
                  <a:pt x="48" y="148"/>
                </a:cubicBezTo>
                <a:cubicBezTo>
                  <a:pt x="48" y="147"/>
                  <a:pt x="49" y="145"/>
                  <a:pt x="49" y="144"/>
                </a:cubicBezTo>
                <a:cubicBezTo>
                  <a:pt x="49" y="142"/>
                  <a:pt x="48" y="140"/>
                  <a:pt x="48" y="138"/>
                </a:cubicBezTo>
                <a:cubicBezTo>
                  <a:pt x="48" y="137"/>
                  <a:pt x="48" y="137"/>
                  <a:pt x="48" y="136"/>
                </a:cubicBezTo>
                <a:cubicBezTo>
                  <a:pt x="48" y="135"/>
                  <a:pt x="48" y="134"/>
                  <a:pt x="48" y="133"/>
                </a:cubicBezTo>
                <a:cubicBezTo>
                  <a:pt x="48" y="133"/>
                  <a:pt x="48" y="133"/>
                  <a:pt x="48" y="132"/>
                </a:cubicBezTo>
                <a:cubicBezTo>
                  <a:pt x="48" y="132"/>
                  <a:pt x="48" y="131"/>
                  <a:pt x="49" y="130"/>
                </a:cubicBezTo>
                <a:cubicBezTo>
                  <a:pt x="49" y="130"/>
                  <a:pt x="48" y="129"/>
                  <a:pt x="49" y="128"/>
                </a:cubicBezTo>
                <a:cubicBezTo>
                  <a:pt x="49" y="128"/>
                  <a:pt x="49" y="127"/>
                  <a:pt x="49" y="127"/>
                </a:cubicBezTo>
                <a:cubicBezTo>
                  <a:pt x="49" y="125"/>
                  <a:pt x="49" y="122"/>
                  <a:pt x="49" y="120"/>
                </a:cubicBezTo>
                <a:cubicBezTo>
                  <a:pt x="49" y="119"/>
                  <a:pt x="49" y="118"/>
                  <a:pt x="49" y="117"/>
                </a:cubicBezTo>
                <a:cubicBezTo>
                  <a:pt x="49" y="116"/>
                  <a:pt x="50" y="113"/>
                  <a:pt x="50" y="111"/>
                </a:cubicBezTo>
                <a:cubicBezTo>
                  <a:pt x="50" y="111"/>
                  <a:pt x="50" y="110"/>
                  <a:pt x="50" y="110"/>
                </a:cubicBezTo>
                <a:cubicBezTo>
                  <a:pt x="50" y="109"/>
                  <a:pt x="50" y="108"/>
                  <a:pt x="50" y="107"/>
                </a:cubicBezTo>
                <a:cubicBezTo>
                  <a:pt x="50" y="107"/>
                  <a:pt x="50" y="106"/>
                  <a:pt x="51" y="105"/>
                </a:cubicBezTo>
                <a:cubicBezTo>
                  <a:pt x="51" y="104"/>
                  <a:pt x="51" y="103"/>
                  <a:pt x="51" y="103"/>
                </a:cubicBezTo>
                <a:cubicBezTo>
                  <a:pt x="50" y="102"/>
                  <a:pt x="51" y="102"/>
                  <a:pt x="51" y="102"/>
                </a:cubicBezTo>
                <a:cubicBezTo>
                  <a:pt x="51" y="101"/>
                  <a:pt x="51" y="100"/>
                  <a:pt x="51" y="99"/>
                </a:cubicBezTo>
                <a:cubicBezTo>
                  <a:pt x="51" y="97"/>
                  <a:pt x="51" y="96"/>
                  <a:pt x="51" y="94"/>
                </a:cubicBezTo>
                <a:cubicBezTo>
                  <a:pt x="51" y="93"/>
                  <a:pt x="51" y="93"/>
                  <a:pt x="51" y="92"/>
                </a:cubicBezTo>
                <a:cubicBezTo>
                  <a:pt x="51" y="92"/>
                  <a:pt x="51" y="92"/>
                  <a:pt x="51" y="91"/>
                </a:cubicBezTo>
                <a:cubicBezTo>
                  <a:pt x="51" y="91"/>
                  <a:pt x="51" y="90"/>
                  <a:pt x="51" y="90"/>
                </a:cubicBezTo>
                <a:cubicBezTo>
                  <a:pt x="50" y="87"/>
                  <a:pt x="45" y="86"/>
                  <a:pt x="42" y="85"/>
                </a:cubicBezTo>
                <a:cubicBezTo>
                  <a:pt x="41" y="85"/>
                  <a:pt x="40" y="84"/>
                  <a:pt x="40" y="84"/>
                </a:cubicBezTo>
                <a:cubicBezTo>
                  <a:pt x="39" y="84"/>
                  <a:pt x="38" y="83"/>
                  <a:pt x="37" y="83"/>
                </a:cubicBezTo>
                <a:cubicBezTo>
                  <a:pt x="36" y="82"/>
                  <a:pt x="34" y="81"/>
                  <a:pt x="33" y="80"/>
                </a:cubicBezTo>
                <a:cubicBezTo>
                  <a:pt x="32" y="79"/>
                  <a:pt x="31" y="78"/>
                  <a:pt x="31" y="78"/>
                </a:cubicBezTo>
                <a:cubicBezTo>
                  <a:pt x="30" y="77"/>
                  <a:pt x="29" y="77"/>
                  <a:pt x="29" y="76"/>
                </a:cubicBezTo>
                <a:cubicBezTo>
                  <a:pt x="28" y="75"/>
                  <a:pt x="28" y="74"/>
                  <a:pt x="28" y="74"/>
                </a:cubicBezTo>
                <a:cubicBezTo>
                  <a:pt x="27" y="73"/>
                  <a:pt x="26" y="73"/>
                  <a:pt x="26" y="72"/>
                </a:cubicBezTo>
                <a:cubicBezTo>
                  <a:pt x="25" y="72"/>
                  <a:pt x="25" y="71"/>
                  <a:pt x="25" y="69"/>
                </a:cubicBezTo>
                <a:cubicBezTo>
                  <a:pt x="24" y="68"/>
                  <a:pt x="23" y="67"/>
                  <a:pt x="23" y="65"/>
                </a:cubicBezTo>
                <a:cubicBezTo>
                  <a:pt x="22" y="64"/>
                  <a:pt x="21" y="62"/>
                  <a:pt x="21" y="60"/>
                </a:cubicBezTo>
                <a:cubicBezTo>
                  <a:pt x="20" y="59"/>
                  <a:pt x="20" y="57"/>
                  <a:pt x="20" y="56"/>
                </a:cubicBezTo>
                <a:cubicBezTo>
                  <a:pt x="20" y="55"/>
                  <a:pt x="20" y="55"/>
                  <a:pt x="20" y="54"/>
                </a:cubicBezTo>
                <a:cubicBezTo>
                  <a:pt x="20" y="53"/>
                  <a:pt x="20" y="53"/>
                  <a:pt x="20" y="52"/>
                </a:cubicBezTo>
                <a:cubicBezTo>
                  <a:pt x="20" y="51"/>
                  <a:pt x="20" y="49"/>
                  <a:pt x="20" y="48"/>
                </a:cubicBezTo>
                <a:cubicBezTo>
                  <a:pt x="20" y="46"/>
                  <a:pt x="20" y="45"/>
                  <a:pt x="21" y="43"/>
                </a:cubicBezTo>
                <a:cubicBezTo>
                  <a:pt x="21" y="42"/>
                  <a:pt x="21" y="40"/>
                  <a:pt x="22" y="38"/>
                </a:cubicBezTo>
                <a:cubicBezTo>
                  <a:pt x="22" y="38"/>
                  <a:pt x="21" y="37"/>
                  <a:pt x="21" y="36"/>
                </a:cubicBezTo>
                <a:cubicBezTo>
                  <a:pt x="21" y="35"/>
                  <a:pt x="22" y="36"/>
                  <a:pt x="23" y="35"/>
                </a:cubicBezTo>
                <a:cubicBezTo>
                  <a:pt x="23" y="35"/>
                  <a:pt x="23" y="34"/>
                  <a:pt x="23" y="34"/>
                </a:cubicBezTo>
                <a:cubicBezTo>
                  <a:pt x="24" y="32"/>
                  <a:pt x="25" y="31"/>
                  <a:pt x="25" y="30"/>
                </a:cubicBezTo>
                <a:cubicBezTo>
                  <a:pt x="26" y="29"/>
                  <a:pt x="26" y="28"/>
                  <a:pt x="27" y="27"/>
                </a:cubicBezTo>
                <a:cubicBezTo>
                  <a:pt x="27" y="26"/>
                  <a:pt x="28" y="25"/>
                  <a:pt x="28" y="24"/>
                </a:cubicBezTo>
                <a:cubicBezTo>
                  <a:pt x="28" y="23"/>
                  <a:pt x="28" y="21"/>
                  <a:pt x="29" y="20"/>
                </a:cubicBezTo>
                <a:cubicBezTo>
                  <a:pt x="30" y="19"/>
                  <a:pt x="30" y="19"/>
                  <a:pt x="31" y="18"/>
                </a:cubicBezTo>
                <a:cubicBezTo>
                  <a:pt x="31" y="18"/>
                  <a:pt x="32" y="17"/>
                  <a:pt x="32" y="16"/>
                </a:cubicBezTo>
                <a:cubicBezTo>
                  <a:pt x="32" y="15"/>
                  <a:pt x="32" y="15"/>
                  <a:pt x="33" y="14"/>
                </a:cubicBezTo>
                <a:cubicBezTo>
                  <a:pt x="33" y="14"/>
                  <a:pt x="33" y="12"/>
                  <a:pt x="33" y="12"/>
                </a:cubicBezTo>
                <a:cubicBezTo>
                  <a:pt x="32" y="9"/>
                  <a:pt x="31" y="7"/>
                  <a:pt x="31" y="4"/>
                </a:cubicBezTo>
                <a:cubicBezTo>
                  <a:pt x="32" y="4"/>
                  <a:pt x="32" y="4"/>
                  <a:pt x="32" y="3"/>
                </a:cubicBezTo>
                <a:cubicBezTo>
                  <a:pt x="32" y="2"/>
                  <a:pt x="31" y="1"/>
                  <a:pt x="31" y="0"/>
                </a:cubicBezTo>
                <a:cubicBezTo>
                  <a:pt x="32" y="0"/>
                  <a:pt x="32" y="1"/>
                  <a:pt x="33" y="2"/>
                </a:cubicBezTo>
                <a:cubicBezTo>
                  <a:pt x="33" y="3"/>
                  <a:pt x="34" y="3"/>
                  <a:pt x="34" y="4"/>
                </a:cubicBezTo>
                <a:cubicBezTo>
                  <a:pt x="34" y="5"/>
                  <a:pt x="35" y="6"/>
                  <a:pt x="35" y="7"/>
                </a:cubicBezTo>
                <a:cubicBezTo>
                  <a:pt x="35" y="7"/>
                  <a:pt x="36" y="8"/>
                  <a:pt x="37" y="9"/>
                </a:cubicBezTo>
                <a:cubicBezTo>
                  <a:pt x="37" y="10"/>
                  <a:pt x="38" y="11"/>
                  <a:pt x="39" y="12"/>
                </a:cubicBezTo>
                <a:cubicBezTo>
                  <a:pt x="40" y="13"/>
                  <a:pt x="41" y="14"/>
                  <a:pt x="42" y="16"/>
                </a:cubicBezTo>
                <a:cubicBezTo>
                  <a:pt x="42" y="17"/>
                  <a:pt x="43" y="18"/>
                  <a:pt x="44" y="19"/>
                </a:cubicBezTo>
                <a:cubicBezTo>
                  <a:pt x="45" y="19"/>
                  <a:pt x="45" y="20"/>
                  <a:pt x="46" y="20"/>
                </a:cubicBezTo>
                <a:cubicBezTo>
                  <a:pt x="47" y="21"/>
                  <a:pt x="48" y="22"/>
                  <a:pt x="49" y="23"/>
                </a:cubicBezTo>
                <a:cubicBezTo>
                  <a:pt x="50" y="23"/>
                  <a:pt x="51" y="22"/>
                  <a:pt x="51" y="22"/>
                </a:cubicBezTo>
                <a:cubicBezTo>
                  <a:pt x="52" y="22"/>
                  <a:pt x="52" y="22"/>
                  <a:pt x="53" y="21"/>
                </a:cubicBezTo>
                <a:cubicBezTo>
                  <a:pt x="53" y="21"/>
                  <a:pt x="53" y="21"/>
                  <a:pt x="54" y="21"/>
                </a:cubicBezTo>
                <a:cubicBezTo>
                  <a:pt x="54" y="21"/>
                  <a:pt x="54" y="21"/>
                  <a:pt x="54" y="21"/>
                </a:cubicBezTo>
                <a:cubicBezTo>
                  <a:pt x="54" y="20"/>
                  <a:pt x="55" y="20"/>
                  <a:pt x="55" y="20"/>
                </a:cubicBezTo>
                <a:cubicBezTo>
                  <a:pt x="55" y="20"/>
                  <a:pt x="55" y="20"/>
                  <a:pt x="56" y="20"/>
                </a:cubicBezTo>
                <a:cubicBezTo>
                  <a:pt x="56" y="19"/>
                  <a:pt x="57" y="19"/>
                  <a:pt x="58" y="19"/>
                </a:cubicBezTo>
                <a:cubicBezTo>
                  <a:pt x="58" y="19"/>
                  <a:pt x="58" y="19"/>
                  <a:pt x="59" y="18"/>
                </a:cubicBezTo>
                <a:cubicBezTo>
                  <a:pt x="60" y="18"/>
                  <a:pt x="62" y="17"/>
                  <a:pt x="63" y="17"/>
                </a:cubicBezTo>
                <a:cubicBezTo>
                  <a:pt x="65" y="17"/>
                  <a:pt x="67" y="16"/>
                  <a:pt x="69" y="16"/>
                </a:cubicBezTo>
                <a:cubicBezTo>
                  <a:pt x="70" y="16"/>
                  <a:pt x="70" y="16"/>
                  <a:pt x="70" y="16"/>
                </a:cubicBezTo>
                <a:cubicBezTo>
                  <a:pt x="71" y="16"/>
                  <a:pt x="71" y="16"/>
                  <a:pt x="72" y="16"/>
                </a:cubicBezTo>
                <a:cubicBezTo>
                  <a:pt x="74" y="16"/>
                  <a:pt x="76" y="17"/>
                  <a:pt x="79" y="17"/>
                </a:cubicBezTo>
                <a:cubicBezTo>
                  <a:pt x="80" y="17"/>
                  <a:pt x="83" y="19"/>
                  <a:pt x="84" y="20"/>
                </a:cubicBezTo>
                <a:cubicBezTo>
                  <a:pt x="86" y="21"/>
                  <a:pt x="88" y="22"/>
                  <a:pt x="89" y="23"/>
                </a:cubicBezTo>
                <a:cubicBezTo>
                  <a:pt x="89" y="24"/>
                  <a:pt x="90" y="24"/>
                  <a:pt x="91" y="25"/>
                </a:cubicBezTo>
                <a:cubicBezTo>
                  <a:pt x="92" y="26"/>
                  <a:pt x="93" y="27"/>
                  <a:pt x="94" y="29"/>
                </a:cubicBezTo>
                <a:cubicBezTo>
                  <a:pt x="95" y="30"/>
                  <a:pt x="96" y="32"/>
                  <a:pt x="96" y="34"/>
                </a:cubicBezTo>
                <a:cubicBezTo>
                  <a:pt x="97" y="35"/>
                  <a:pt x="97" y="36"/>
                  <a:pt x="98" y="37"/>
                </a:cubicBezTo>
                <a:cubicBezTo>
                  <a:pt x="98" y="39"/>
                  <a:pt x="99" y="40"/>
                  <a:pt x="99" y="41"/>
                </a:cubicBezTo>
                <a:cubicBezTo>
                  <a:pt x="100" y="42"/>
                  <a:pt x="101" y="43"/>
                  <a:pt x="101" y="44"/>
                </a:cubicBezTo>
                <a:cubicBezTo>
                  <a:pt x="102" y="46"/>
                  <a:pt x="102" y="49"/>
                  <a:pt x="102" y="50"/>
                </a:cubicBezTo>
                <a:cubicBezTo>
                  <a:pt x="103" y="51"/>
                  <a:pt x="103" y="52"/>
                  <a:pt x="104" y="52"/>
                </a:cubicBezTo>
                <a:cubicBezTo>
                  <a:pt x="105" y="53"/>
                  <a:pt x="106" y="54"/>
                  <a:pt x="106" y="55"/>
                </a:cubicBezTo>
                <a:cubicBezTo>
                  <a:pt x="107" y="55"/>
                  <a:pt x="107" y="56"/>
                  <a:pt x="107" y="57"/>
                </a:cubicBezTo>
                <a:cubicBezTo>
                  <a:pt x="106" y="58"/>
                  <a:pt x="105" y="59"/>
                  <a:pt x="105" y="59"/>
                </a:cubicBezTo>
                <a:cubicBezTo>
                  <a:pt x="104" y="60"/>
                  <a:pt x="104" y="62"/>
                  <a:pt x="104" y="63"/>
                </a:cubicBezTo>
                <a:cubicBezTo>
                  <a:pt x="104" y="64"/>
                  <a:pt x="105" y="65"/>
                  <a:pt x="105" y="66"/>
                </a:cubicBezTo>
                <a:cubicBezTo>
                  <a:pt x="105" y="67"/>
                  <a:pt x="106" y="68"/>
                  <a:pt x="106" y="68"/>
                </a:cubicBezTo>
                <a:cubicBezTo>
                  <a:pt x="107" y="70"/>
                  <a:pt x="108" y="72"/>
                  <a:pt x="109" y="74"/>
                </a:cubicBezTo>
                <a:cubicBezTo>
                  <a:pt x="110" y="77"/>
                  <a:pt x="111" y="79"/>
                  <a:pt x="112" y="82"/>
                </a:cubicBezTo>
                <a:cubicBezTo>
                  <a:pt x="112" y="83"/>
                  <a:pt x="113" y="84"/>
                  <a:pt x="113" y="85"/>
                </a:cubicBezTo>
                <a:cubicBezTo>
                  <a:pt x="114" y="87"/>
                  <a:pt x="114" y="89"/>
                  <a:pt x="115" y="90"/>
                </a:cubicBezTo>
                <a:cubicBezTo>
                  <a:pt x="115" y="91"/>
                  <a:pt x="116" y="92"/>
                  <a:pt x="117" y="93"/>
                </a:cubicBezTo>
                <a:cubicBezTo>
                  <a:pt x="117" y="93"/>
                  <a:pt x="118" y="94"/>
                  <a:pt x="118" y="95"/>
                </a:cubicBezTo>
                <a:cubicBezTo>
                  <a:pt x="119" y="96"/>
                  <a:pt x="120" y="96"/>
                  <a:pt x="120" y="97"/>
                </a:cubicBezTo>
                <a:cubicBezTo>
                  <a:pt x="121" y="97"/>
                  <a:pt x="121" y="98"/>
                  <a:pt x="122" y="98"/>
                </a:cubicBezTo>
                <a:cubicBezTo>
                  <a:pt x="122" y="99"/>
                  <a:pt x="122" y="99"/>
                  <a:pt x="122" y="100"/>
                </a:cubicBezTo>
                <a:cubicBezTo>
                  <a:pt x="123" y="100"/>
                  <a:pt x="123" y="100"/>
                  <a:pt x="123" y="101"/>
                </a:cubicBezTo>
                <a:cubicBezTo>
                  <a:pt x="124" y="102"/>
                  <a:pt x="125" y="103"/>
                  <a:pt x="125" y="104"/>
                </a:cubicBezTo>
                <a:cubicBezTo>
                  <a:pt x="126" y="105"/>
                  <a:pt x="126" y="105"/>
                  <a:pt x="126" y="105"/>
                </a:cubicBezTo>
                <a:cubicBezTo>
                  <a:pt x="126" y="106"/>
                  <a:pt x="126" y="106"/>
                  <a:pt x="127" y="107"/>
                </a:cubicBezTo>
                <a:cubicBezTo>
                  <a:pt x="127" y="107"/>
                  <a:pt x="127" y="108"/>
                  <a:pt x="127" y="108"/>
                </a:cubicBezTo>
                <a:cubicBezTo>
                  <a:pt x="127" y="108"/>
                  <a:pt x="127" y="109"/>
                  <a:pt x="127" y="109"/>
                </a:cubicBezTo>
                <a:cubicBezTo>
                  <a:pt x="127" y="109"/>
                  <a:pt x="128" y="110"/>
                  <a:pt x="128" y="111"/>
                </a:cubicBezTo>
                <a:cubicBezTo>
                  <a:pt x="128" y="111"/>
                  <a:pt x="128" y="112"/>
                  <a:pt x="128" y="113"/>
                </a:cubicBezTo>
                <a:cubicBezTo>
                  <a:pt x="129" y="113"/>
                  <a:pt x="129" y="113"/>
                  <a:pt x="129" y="114"/>
                </a:cubicBezTo>
                <a:cubicBezTo>
                  <a:pt x="129" y="114"/>
                  <a:pt x="129" y="114"/>
                  <a:pt x="129" y="115"/>
                </a:cubicBezTo>
                <a:cubicBezTo>
                  <a:pt x="129" y="115"/>
                  <a:pt x="129" y="115"/>
                  <a:pt x="130" y="116"/>
                </a:cubicBezTo>
                <a:cubicBezTo>
                  <a:pt x="130" y="116"/>
                  <a:pt x="130" y="117"/>
                  <a:pt x="131" y="117"/>
                </a:cubicBezTo>
                <a:cubicBezTo>
                  <a:pt x="131" y="118"/>
                  <a:pt x="131" y="118"/>
                  <a:pt x="131" y="118"/>
                </a:cubicBezTo>
                <a:cubicBezTo>
                  <a:pt x="132" y="119"/>
                  <a:pt x="132" y="119"/>
                  <a:pt x="132" y="120"/>
                </a:cubicBezTo>
                <a:cubicBezTo>
                  <a:pt x="132" y="120"/>
                  <a:pt x="132" y="120"/>
                  <a:pt x="133" y="120"/>
                </a:cubicBezTo>
                <a:cubicBezTo>
                  <a:pt x="133" y="121"/>
                  <a:pt x="134" y="121"/>
                  <a:pt x="134" y="122"/>
                </a:cubicBezTo>
                <a:cubicBezTo>
                  <a:pt x="136" y="123"/>
                  <a:pt x="137" y="125"/>
                  <a:pt x="138" y="127"/>
                </a:cubicBezTo>
                <a:cubicBezTo>
                  <a:pt x="140" y="129"/>
                  <a:pt x="142" y="131"/>
                  <a:pt x="143" y="133"/>
                </a:cubicBezTo>
                <a:cubicBezTo>
                  <a:pt x="145" y="134"/>
                  <a:pt x="146" y="136"/>
                  <a:pt x="147" y="137"/>
                </a:cubicBezTo>
                <a:cubicBezTo>
                  <a:pt x="148" y="138"/>
                  <a:pt x="149" y="139"/>
                  <a:pt x="150" y="140"/>
                </a:cubicBezTo>
                <a:cubicBezTo>
                  <a:pt x="151" y="142"/>
                  <a:pt x="152" y="143"/>
                  <a:pt x="154" y="144"/>
                </a:cubicBezTo>
                <a:cubicBezTo>
                  <a:pt x="155" y="145"/>
                  <a:pt x="155" y="147"/>
                  <a:pt x="157" y="147"/>
                </a:cubicBezTo>
                <a:cubicBezTo>
                  <a:pt x="157" y="148"/>
                  <a:pt x="157" y="148"/>
                  <a:pt x="158" y="148"/>
                </a:cubicBezTo>
                <a:cubicBezTo>
                  <a:pt x="159" y="148"/>
                  <a:pt x="161" y="150"/>
                  <a:pt x="162" y="150"/>
                </a:cubicBezTo>
                <a:cubicBezTo>
                  <a:pt x="163" y="150"/>
                  <a:pt x="165" y="149"/>
                  <a:pt x="167" y="150"/>
                </a:cubicBezTo>
                <a:cubicBezTo>
                  <a:pt x="168" y="151"/>
                  <a:pt x="168" y="154"/>
                  <a:pt x="168" y="155"/>
                </a:cubicBezTo>
                <a:cubicBezTo>
                  <a:pt x="167" y="156"/>
                  <a:pt x="166" y="156"/>
                  <a:pt x="165" y="157"/>
                </a:cubicBezTo>
                <a:cubicBezTo>
                  <a:pt x="165" y="157"/>
                  <a:pt x="165" y="158"/>
                  <a:pt x="164" y="158"/>
                </a:cubicBezTo>
                <a:close/>
                <a:moveTo>
                  <a:pt x="112" y="85"/>
                </a:moveTo>
                <a:cubicBezTo>
                  <a:pt x="111" y="84"/>
                  <a:pt x="110" y="82"/>
                  <a:pt x="109" y="81"/>
                </a:cubicBezTo>
                <a:cubicBezTo>
                  <a:pt x="109" y="80"/>
                  <a:pt x="108" y="80"/>
                  <a:pt x="108" y="79"/>
                </a:cubicBezTo>
                <a:cubicBezTo>
                  <a:pt x="106" y="76"/>
                  <a:pt x="105" y="71"/>
                  <a:pt x="99" y="70"/>
                </a:cubicBezTo>
                <a:cubicBezTo>
                  <a:pt x="99" y="71"/>
                  <a:pt x="99" y="72"/>
                  <a:pt x="100" y="73"/>
                </a:cubicBezTo>
                <a:cubicBezTo>
                  <a:pt x="101" y="75"/>
                  <a:pt x="102" y="77"/>
                  <a:pt x="104" y="78"/>
                </a:cubicBezTo>
                <a:cubicBezTo>
                  <a:pt x="104" y="78"/>
                  <a:pt x="104" y="79"/>
                  <a:pt x="104" y="79"/>
                </a:cubicBezTo>
                <a:cubicBezTo>
                  <a:pt x="104" y="81"/>
                  <a:pt x="106" y="82"/>
                  <a:pt x="107" y="84"/>
                </a:cubicBezTo>
                <a:cubicBezTo>
                  <a:pt x="109" y="85"/>
                  <a:pt x="110" y="88"/>
                  <a:pt x="112" y="87"/>
                </a:cubicBezTo>
                <a:cubicBezTo>
                  <a:pt x="112" y="86"/>
                  <a:pt x="111" y="86"/>
                  <a:pt x="112" y="85"/>
                </a:cubicBezTo>
                <a:close/>
                <a:moveTo>
                  <a:pt x="52" y="170"/>
                </a:moveTo>
                <a:cubicBezTo>
                  <a:pt x="53" y="170"/>
                  <a:pt x="54" y="169"/>
                  <a:pt x="55" y="169"/>
                </a:cubicBezTo>
                <a:cubicBezTo>
                  <a:pt x="57" y="167"/>
                  <a:pt x="59" y="164"/>
                  <a:pt x="61" y="161"/>
                </a:cubicBezTo>
                <a:cubicBezTo>
                  <a:pt x="62" y="160"/>
                  <a:pt x="62" y="159"/>
                  <a:pt x="63" y="158"/>
                </a:cubicBezTo>
                <a:cubicBezTo>
                  <a:pt x="64" y="156"/>
                  <a:pt x="65" y="154"/>
                  <a:pt x="67" y="152"/>
                </a:cubicBezTo>
                <a:cubicBezTo>
                  <a:pt x="67" y="151"/>
                  <a:pt x="68" y="150"/>
                  <a:pt x="69" y="149"/>
                </a:cubicBezTo>
                <a:cubicBezTo>
                  <a:pt x="69" y="148"/>
                  <a:pt x="70" y="147"/>
                  <a:pt x="71" y="146"/>
                </a:cubicBezTo>
                <a:cubicBezTo>
                  <a:pt x="72" y="145"/>
                  <a:pt x="73" y="145"/>
                  <a:pt x="73" y="144"/>
                </a:cubicBezTo>
                <a:cubicBezTo>
                  <a:pt x="75" y="142"/>
                  <a:pt x="77" y="140"/>
                  <a:pt x="79" y="137"/>
                </a:cubicBezTo>
                <a:cubicBezTo>
                  <a:pt x="79" y="137"/>
                  <a:pt x="79" y="136"/>
                  <a:pt x="80" y="136"/>
                </a:cubicBezTo>
                <a:cubicBezTo>
                  <a:pt x="80" y="135"/>
                  <a:pt x="80" y="134"/>
                  <a:pt x="80" y="134"/>
                </a:cubicBezTo>
                <a:cubicBezTo>
                  <a:pt x="80" y="132"/>
                  <a:pt x="80" y="130"/>
                  <a:pt x="80" y="128"/>
                </a:cubicBezTo>
                <a:cubicBezTo>
                  <a:pt x="80" y="126"/>
                  <a:pt x="81" y="125"/>
                  <a:pt x="80" y="124"/>
                </a:cubicBezTo>
                <a:cubicBezTo>
                  <a:pt x="80" y="122"/>
                  <a:pt x="79" y="122"/>
                  <a:pt x="79" y="121"/>
                </a:cubicBezTo>
                <a:cubicBezTo>
                  <a:pt x="79" y="120"/>
                  <a:pt x="79" y="120"/>
                  <a:pt x="78" y="119"/>
                </a:cubicBezTo>
                <a:cubicBezTo>
                  <a:pt x="77" y="118"/>
                  <a:pt x="77" y="117"/>
                  <a:pt x="76" y="116"/>
                </a:cubicBezTo>
                <a:cubicBezTo>
                  <a:pt x="75" y="115"/>
                  <a:pt x="74" y="114"/>
                  <a:pt x="74" y="113"/>
                </a:cubicBezTo>
                <a:cubicBezTo>
                  <a:pt x="73" y="113"/>
                  <a:pt x="72" y="112"/>
                  <a:pt x="72" y="111"/>
                </a:cubicBezTo>
                <a:cubicBezTo>
                  <a:pt x="70" y="110"/>
                  <a:pt x="70" y="109"/>
                  <a:pt x="69" y="108"/>
                </a:cubicBezTo>
                <a:cubicBezTo>
                  <a:pt x="68" y="107"/>
                  <a:pt x="67" y="106"/>
                  <a:pt x="66" y="105"/>
                </a:cubicBezTo>
                <a:cubicBezTo>
                  <a:pt x="66" y="104"/>
                  <a:pt x="66" y="104"/>
                  <a:pt x="66" y="104"/>
                </a:cubicBezTo>
                <a:cubicBezTo>
                  <a:pt x="65" y="102"/>
                  <a:pt x="64" y="101"/>
                  <a:pt x="63" y="99"/>
                </a:cubicBezTo>
                <a:cubicBezTo>
                  <a:pt x="62" y="97"/>
                  <a:pt x="61" y="95"/>
                  <a:pt x="59" y="93"/>
                </a:cubicBezTo>
                <a:cubicBezTo>
                  <a:pt x="59" y="93"/>
                  <a:pt x="58" y="93"/>
                  <a:pt x="58" y="92"/>
                </a:cubicBezTo>
                <a:cubicBezTo>
                  <a:pt x="57" y="92"/>
                  <a:pt x="57" y="91"/>
                  <a:pt x="57" y="91"/>
                </a:cubicBezTo>
                <a:cubicBezTo>
                  <a:pt x="55" y="89"/>
                  <a:pt x="54" y="91"/>
                  <a:pt x="53" y="93"/>
                </a:cubicBezTo>
                <a:cubicBezTo>
                  <a:pt x="53" y="93"/>
                  <a:pt x="53" y="94"/>
                  <a:pt x="53" y="95"/>
                </a:cubicBezTo>
                <a:cubicBezTo>
                  <a:pt x="53" y="96"/>
                  <a:pt x="53" y="97"/>
                  <a:pt x="53" y="98"/>
                </a:cubicBezTo>
                <a:cubicBezTo>
                  <a:pt x="53" y="99"/>
                  <a:pt x="53" y="100"/>
                  <a:pt x="53" y="101"/>
                </a:cubicBezTo>
                <a:cubicBezTo>
                  <a:pt x="53" y="104"/>
                  <a:pt x="53" y="106"/>
                  <a:pt x="53" y="108"/>
                </a:cubicBezTo>
                <a:cubicBezTo>
                  <a:pt x="53" y="108"/>
                  <a:pt x="52" y="109"/>
                  <a:pt x="52" y="109"/>
                </a:cubicBezTo>
                <a:cubicBezTo>
                  <a:pt x="52" y="110"/>
                  <a:pt x="53" y="111"/>
                  <a:pt x="52" y="112"/>
                </a:cubicBezTo>
                <a:cubicBezTo>
                  <a:pt x="52" y="113"/>
                  <a:pt x="52" y="114"/>
                  <a:pt x="52" y="115"/>
                </a:cubicBezTo>
                <a:cubicBezTo>
                  <a:pt x="52" y="116"/>
                  <a:pt x="52" y="117"/>
                  <a:pt x="52" y="118"/>
                </a:cubicBezTo>
                <a:cubicBezTo>
                  <a:pt x="52" y="118"/>
                  <a:pt x="52" y="119"/>
                  <a:pt x="52" y="119"/>
                </a:cubicBezTo>
                <a:cubicBezTo>
                  <a:pt x="52" y="119"/>
                  <a:pt x="52" y="120"/>
                  <a:pt x="52" y="120"/>
                </a:cubicBezTo>
                <a:cubicBezTo>
                  <a:pt x="52" y="121"/>
                  <a:pt x="52" y="123"/>
                  <a:pt x="52" y="124"/>
                </a:cubicBezTo>
                <a:cubicBezTo>
                  <a:pt x="52" y="124"/>
                  <a:pt x="52" y="125"/>
                  <a:pt x="52" y="125"/>
                </a:cubicBezTo>
                <a:cubicBezTo>
                  <a:pt x="52" y="126"/>
                  <a:pt x="52" y="126"/>
                  <a:pt x="52" y="127"/>
                </a:cubicBezTo>
                <a:cubicBezTo>
                  <a:pt x="52" y="127"/>
                  <a:pt x="52" y="128"/>
                  <a:pt x="52" y="128"/>
                </a:cubicBezTo>
                <a:cubicBezTo>
                  <a:pt x="52" y="129"/>
                  <a:pt x="52" y="130"/>
                  <a:pt x="52" y="130"/>
                </a:cubicBezTo>
                <a:cubicBezTo>
                  <a:pt x="52" y="130"/>
                  <a:pt x="52" y="131"/>
                  <a:pt x="52" y="131"/>
                </a:cubicBezTo>
                <a:cubicBezTo>
                  <a:pt x="52" y="131"/>
                  <a:pt x="52" y="132"/>
                  <a:pt x="52" y="132"/>
                </a:cubicBezTo>
                <a:cubicBezTo>
                  <a:pt x="53" y="135"/>
                  <a:pt x="53" y="137"/>
                  <a:pt x="53" y="139"/>
                </a:cubicBezTo>
                <a:cubicBezTo>
                  <a:pt x="52" y="141"/>
                  <a:pt x="52" y="143"/>
                  <a:pt x="52" y="145"/>
                </a:cubicBezTo>
                <a:cubicBezTo>
                  <a:pt x="51" y="147"/>
                  <a:pt x="51" y="148"/>
                  <a:pt x="51" y="149"/>
                </a:cubicBezTo>
                <a:cubicBezTo>
                  <a:pt x="51" y="150"/>
                  <a:pt x="51" y="151"/>
                  <a:pt x="51" y="152"/>
                </a:cubicBezTo>
                <a:cubicBezTo>
                  <a:pt x="51" y="155"/>
                  <a:pt x="51" y="158"/>
                  <a:pt x="51" y="161"/>
                </a:cubicBezTo>
                <a:cubicBezTo>
                  <a:pt x="51" y="162"/>
                  <a:pt x="51" y="162"/>
                  <a:pt x="51" y="163"/>
                </a:cubicBezTo>
                <a:cubicBezTo>
                  <a:pt x="51" y="164"/>
                  <a:pt x="51" y="166"/>
                  <a:pt x="51" y="167"/>
                </a:cubicBezTo>
                <a:cubicBezTo>
                  <a:pt x="51" y="168"/>
                  <a:pt x="51" y="169"/>
                  <a:pt x="51" y="170"/>
                </a:cubicBezTo>
                <a:cubicBezTo>
                  <a:pt x="51" y="170"/>
                  <a:pt x="52" y="170"/>
                  <a:pt x="52" y="170"/>
                </a:cubicBezTo>
                <a:close/>
                <a:moveTo>
                  <a:pt x="103" y="182"/>
                </a:moveTo>
                <a:cubicBezTo>
                  <a:pt x="103" y="182"/>
                  <a:pt x="103" y="182"/>
                  <a:pt x="103" y="182"/>
                </a:cubicBezTo>
                <a:cubicBezTo>
                  <a:pt x="103" y="182"/>
                  <a:pt x="102" y="182"/>
                  <a:pt x="103" y="18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extLst>
      <p:ext uri="{BB962C8B-B14F-4D97-AF65-F5344CB8AC3E}">
        <p14:creationId xmlns:p14="http://schemas.microsoft.com/office/powerpoint/2010/main" val="29404722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grpSp>
        <p:nvGrpSpPr>
          <p:cNvPr id="126" name="组合 125"/>
          <p:cNvGrpSpPr/>
          <p:nvPr/>
        </p:nvGrpSpPr>
        <p:grpSpPr>
          <a:xfrm>
            <a:off x="7570136" y="1262135"/>
            <a:ext cx="3723184" cy="4796609"/>
            <a:chOff x="-94256" y="-735013"/>
            <a:chExt cx="4983163" cy="6419851"/>
          </a:xfrm>
          <a:solidFill>
            <a:schemeClr val="bg1">
              <a:alpha val="16000"/>
            </a:schemeClr>
          </a:solidFill>
        </p:grpSpPr>
        <p:sp>
          <p:nvSpPr>
            <p:cNvPr id="160" name="Freeform 41"/>
            <p:cNvSpPr>
              <a:spLocks noEditPoints="1"/>
            </p:cNvSpPr>
            <p:nvPr/>
          </p:nvSpPr>
          <p:spPr bwMode="auto">
            <a:xfrm>
              <a:off x="308970" y="-615950"/>
              <a:ext cx="3778250" cy="5087938"/>
            </a:xfrm>
            <a:custGeom>
              <a:avLst/>
              <a:gdLst>
                <a:gd name="T0" fmla="*/ 36 w 2380"/>
                <a:gd name="T1" fmla="*/ 1778 h 3205"/>
                <a:gd name="T2" fmla="*/ 324 w 2380"/>
                <a:gd name="T3" fmla="*/ 1377 h 3205"/>
                <a:gd name="T4" fmla="*/ 413 w 2380"/>
                <a:gd name="T5" fmla="*/ 1094 h 3205"/>
                <a:gd name="T6" fmla="*/ 336 w 2380"/>
                <a:gd name="T7" fmla="*/ 1241 h 3205"/>
                <a:gd name="T8" fmla="*/ 2161 w 2380"/>
                <a:gd name="T9" fmla="*/ 1596 h 3205"/>
                <a:gd name="T10" fmla="*/ 2343 w 2380"/>
                <a:gd name="T11" fmla="*/ 1947 h 3205"/>
                <a:gd name="T12" fmla="*/ 2376 w 2380"/>
                <a:gd name="T13" fmla="*/ 2057 h 3205"/>
                <a:gd name="T14" fmla="*/ 2378 w 2380"/>
                <a:gd name="T15" fmla="*/ 2550 h 3205"/>
                <a:gd name="T16" fmla="*/ 2309 w 2380"/>
                <a:gd name="T17" fmla="*/ 2673 h 3205"/>
                <a:gd name="T18" fmla="*/ 2114 w 2380"/>
                <a:gd name="T19" fmla="*/ 2596 h 3205"/>
                <a:gd name="T20" fmla="*/ 2181 w 2380"/>
                <a:gd name="T21" fmla="*/ 2502 h 3205"/>
                <a:gd name="T22" fmla="*/ 2154 w 2380"/>
                <a:gd name="T23" fmla="*/ 2258 h 3205"/>
                <a:gd name="T24" fmla="*/ 2181 w 2380"/>
                <a:gd name="T25" fmla="*/ 1877 h 3205"/>
                <a:gd name="T26" fmla="*/ 1649 w 2380"/>
                <a:gd name="T27" fmla="*/ 437 h 3205"/>
                <a:gd name="T28" fmla="*/ 1558 w 2380"/>
                <a:gd name="T29" fmla="*/ 1003 h 3205"/>
                <a:gd name="T30" fmla="*/ 1563 w 2380"/>
                <a:gd name="T31" fmla="*/ 1266 h 3205"/>
                <a:gd name="T32" fmla="*/ 1582 w 2380"/>
                <a:gd name="T33" fmla="*/ 1528 h 3205"/>
                <a:gd name="T34" fmla="*/ 1657 w 2380"/>
                <a:gd name="T35" fmla="*/ 1672 h 3205"/>
                <a:gd name="T36" fmla="*/ 1684 w 2380"/>
                <a:gd name="T37" fmla="*/ 1774 h 3205"/>
                <a:gd name="T38" fmla="*/ 1609 w 2380"/>
                <a:gd name="T39" fmla="*/ 1897 h 3205"/>
                <a:gd name="T40" fmla="*/ 1534 w 2380"/>
                <a:gd name="T41" fmla="*/ 1934 h 3205"/>
                <a:gd name="T42" fmla="*/ 1370 w 2380"/>
                <a:gd name="T43" fmla="*/ 1922 h 3205"/>
                <a:gd name="T44" fmla="*/ 1419 w 2380"/>
                <a:gd name="T45" fmla="*/ 1572 h 3205"/>
                <a:gd name="T46" fmla="*/ 1459 w 2380"/>
                <a:gd name="T47" fmla="*/ 1276 h 3205"/>
                <a:gd name="T48" fmla="*/ 1489 w 2380"/>
                <a:gd name="T49" fmla="*/ 1081 h 3205"/>
                <a:gd name="T50" fmla="*/ 1558 w 2380"/>
                <a:gd name="T51" fmla="*/ 861 h 3205"/>
                <a:gd name="T52" fmla="*/ 1584 w 2380"/>
                <a:gd name="T53" fmla="*/ 516 h 3205"/>
                <a:gd name="T54" fmla="*/ 1407 w 2380"/>
                <a:gd name="T55" fmla="*/ 59 h 3205"/>
                <a:gd name="T56" fmla="*/ 1177 w 2380"/>
                <a:gd name="T57" fmla="*/ 452 h 3205"/>
                <a:gd name="T58" fmla="*/ 1129 w 2380"/>
                <a:gd name="T59" fmla="*/ 716 h 3205"/>
                <a:gd name="T60" fmla="*/ 1074 w 2380"/>
                <a:gd name="T61" fmla="*/ 843 h 3205"/>
                <a:gd name="T62" fmla="*/ 940 w 2380"/>
                <a:gd name="T63" fmla="*/ 1261 h 3205"/>
                <a:gd name="T64" fmla="*/ 972 w 2380"/>
                <a:gd name="T65" fmla="*/ 1928 h 3205"/>
                <a:gd name="T66" fmla="*/ 883 w 2380"/>
                <a:gd name="T67" fmla="*/ 2063 h 3205"/>
                <a:gd name="T68" fmla="*/ 754 w 2380"/>
                <a:gd name="T69" fmla="*/ 1961 h 3205"/>
                <a:gd name="T70" fmla="*/ 777 w 2380"/>
                <a:gd name="T71" fmla="*/ 1401 h 3205"/>
                <a:gd name="T72" fmla="*/ 913 w 2380"/>
                <a:gd name="T73" fmla="*/ 1020 h 3205"/>
                <a:gd name="T74" fmla="*/ 965 w 2380"/>
                <a:gd name="T75" fmla="*/ 829 h 3205"/>
                <a:gd name="T76" fmla="*/ 992 w 2380"/>
                <a:gd name="T77" fmla="*/ 723 h 3205"/>
                <a:gd name="T78" fmla="*/ 1127 w 2380"/>
                <a:gd name="T79" fmla="*/ 466 h 3205"/>
                <a:gd name="T80" fmla="*/ 1382 w 2380"/>
                <a:gd name="T81" fmla="*/ 73 h 3205"/>
                <a:gd name="T82" fmla="*/ 433 w 2380"/>
                <a:gd name="T83" fmla="*/ 2368 h 3205"/>
                <a:gd name="T84" fmla="*/ 467 w 2380"/>
                <a:gd name="T85" fmla="*/ 2189 h 3205"/>
                <a:gd name="T86" fmla="*/ 403 w 2380"/>
                <a:gd name="T87" fmla="*/ 1829 h 3205"/>
                <a:gd name="T88" fmla="*/ 307 w 2380"/>
                <a:gd name="T89" fmla="*/ 1737 h 3205"/>
                <a:gd name="T90" fmla="*/ 266 w 2380"/>
                <a:gd name="T91" fmla="*/ 2139 h 3205"/>
                <a:gd name="T92" fmla="*/ 245 w 2380"/>
                <a:gd name="T93" fmla="*/ 2321 h 3205"/>
                <a:gd name="T94" fmla="*/ 330 w 2380"/>
                <a:gd name="T95" fmla="*/ 2476 h 3205"/>
                <a:gd name="T96" fmla="*/ 463 w 2380"/>
                <a:gd name="T97" fmla="*/ 2432 h 3205"/>
                <a:gd name="T98" fmla="*/ 122 w 2380"/>
                <a:gd name="T99" fmla="*/ 2842 h 3205"/>
                <a:gd name="T100" fmla="*/ 99 w 2380"/>
                <a:gd name="T101" fmla="*/ 2716 h 3205"/>
                <a:gd name="T102" fmla="*/ 61 w 2380"/>
                <a:gd name="T103" fmla="*/ 2494 h 3205"/>
                <a:gd name="T104" fmla="*/ 29 w 2380"/>
                <a:gd name="T105" fmla="*/ 2733 h 3205"/>
                <a:gd name="T106" fmla="*/ 0 w 2380"/>
                <a:gd name="T107" fmla="*/ 2854 h 3205"/>
                <a:gd name="T108" fmla="*/ 48 w 2380"/>
                <a:gd name="T109" fmla="*/ 3018 h 3205"/>
                <a:gd name="T110" fmla="*/ 132 w 2380"/>
                <a:gd name="T111" fmla="*/ 3137 h 3205"/>
                <a:gd name="T112" fmla="*/ 105 w 2380"/>
                <a:gd name="T113" fmla="*/ 3150 h 3205"/>
                <a:gd name="T114" fmla="*/ 85 w 2380"/>
                <a:gd name="T115" fmla="*/ 3124 h 3205"/>
                <a:gd name="T116" fmla="*/ 106 w 2380"/>
                <a:gd name="T117" fmla="*/ 3055 h 3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0" h="3205">
                  <a:moveTo>
                    <a:pt x="25" y="1913"/>
                  </a:moveTo>
                  <a:lnTo>
                    <a:pt x="25" y="1903"/>
                  </a:lnTo>
                  <a:lnTo>
                    <a:pt x="23" y="1888"/>
                  </a:lnTo>
                  <a:lnTo>
                    <a:pt x="22" y="1868"/>
                  </a:lnTo>
                  <a:lnTo>
                    <a:pt x="22" y="1845"/>
                  </a:lnTo>
                  <a:lnTo>
                    <a:pt x="23" y="1821"/>
                  </a:lnTo>
                  <a:lnTo>
                    <a:pt x="25" y="1797"/>
                  </a:lnTo>
                  <a:lnTo>
                    <a:pt x="29" y="1777"/>
                  </a:lnTo>
                  <a:lnTo>
                    <a:pt x="34" y="1761"/>
                  </a:lnTo>
                  <a:lnTo>
                    <a:pt x="36" y="1756"/>
                  </a:lnTo>
                  <a:lnTo>
                    <a:pt x="36" y="1778"/>
                  </a:lnTo>
                  <a:lnTo>
                    <a:pt x="39" y="1797"/>
                  </a:lnTo>
                  <a:lnTo>
                    <a:pt x="40" y="1812"/>
                  </a:lnTo>
                  <a:lnTo>
                    <a:pt x="43" y="1825"/>
                  </a:lnTo>
                  <a:lnTo>
                    <a:pt x="46" y="1839"/>
                  </a:lnTo>
                  <a:lnTo>
                    <a:pt x="50" y="1854"/>
                  </a:lnTo>
                  <a:lnTo>
                    <a:pt x="54" y="1868"/>
                  </a:lnTo>
                  <a:lnTo>
                    <a:pt x="60" y="1879"/>
                  </a:lnTo>
                  <a:lnTo>
                    <a:pt x="65" y="1884"/>
                  </a:lnTo>
                  <a:lnTo>
                    <a:pt x="47" y="1898"/>
                  </a:lnTo>
                  <a:lnTo>
                    <a:pt x="25" y="1913"/>
                  </a:lnTo>
                  <a:close/>
                  <a:moveTo>
                    <a:pt x="324" y="1377"/>
                  </a:moveTo>
                  <a:lnTo>
                    <a:pt x="334" y="1365"/>
                  </a:lnTo>
                  <a:lnTo>
                    <a:pt x="343" y="1350"/>
                  </a:lnTo>
                  <a:lnTo>
                    <a:pt x="351" y="1331"/>
                  </a:lnTo>
                  <a:lnTo>
                    <a:pt x="356" y="1310"/>
                  </a:lnTo>
                  <a:lnTo>
                    <a:pt x="360" y="1283"/>
                  </a:lnTo>
                  <a:lnTo>
                    <a:pt x="365" y="1252"/>
                  </a:lnTo>
                  <a:lnTo>
                    <a:pt x="372" y="1219"/>
                  </a:lnTo>
                  <a:lnTo>
                    <a:pt x="379" y="1185"/>
                  </a:lnTo>
                  <a:lnTo>
                    <a:pt x="390" y="1152"/>
                  </a:lnTo>
                  <a:lnTo>
                    <a:pt x="400" y="1122"/>
                  </a:lnTo>
                  <a:lnTo>
                    <a:pt x="413" y="1094"/>
                  </a:lnTo>
                  <a:lnTo>
                    <a:pt x="428" y="1072"/>
                  </a:lnTo>
                  <a:lnTo>
                    <a:pt x="455" y="1036"/>
                  </a:lnTo>
                  <a:lnTo>
                    <a:pt x="442" y="1051"/>
                  </a:lnTo>
                  <a:lnTo>
                    <a:pt x="430" y="1066"/>
                  </a:lnTo>
                  <a:lnTo>
                    <a:pt x="421" y="1077"/>
                  </a:lnTo>
                  <a:lnTo>
                    <a:pt x="404" y="1098"/>
                  </a:lnTo>
                  <a:lnTo>
                    <a:pt x="389" y="1126"/>
                  </a:lnTo>
                  <a:lnTo>
                    <a:pt x="373" y="1156"/>
                  </a:lnTo>
                  <a:lnTo>
                    <a:pt x="358" y="1186"/>
                  </a:lnTo>
                  <a:lnTo>
                    <a:pt x="347" y="1215"/>
                  </a:lnTo>
                  <a:lnTo>
                    <a:pt x="336" y="1241"/>
                  </a:lnTo>
                  <a:lnTo>
                    <a:pt x="331" y="1262"/>
                  </a:lnTo>
                  <a:lnTo>
                    <a:pt x="327" y="1287"/>
                  </a:lnTo>
                  <a:lnTo>
                    <a:pt x="324" y="1314"/>
                  </a:lnTo>
                  <a:lnTo>
                    <a:pt x="324" y="1339"/>
                  </a:lnTo>
                  <a:lnTo>
                    <a:pt x="323" y="1362"/>
                  </a:lnTo>
                  <a:lnTo>
                    <a:pt x="324" y="1377"/>
                  </a:lnTo>
                  <a:close/>
                  <a:moveTo>
                    <a:pt x="2081" y="1427"/>
                  </a:moveTo>
                  <a:lnTo>
                    <a:pt x="2099" y="1471"/>
                  </a:lnTo>
                  <a:lnTo>
                    <a:pt x="2119" y="1516"/>
                  </a:lnTo>
                  <a:lnTo>
                    <a:pt x="2140" y="1558"/>
                  </a:lnTo>
                  <a:lnTo>
                    <a:pt x="2161" y="1596"/>
                  </a:lnTo>
                  <a:lnTo>
                    <a:pt x="2179" y="1629"/>
                  </a:lnTo>
                  <a:lnTo>
                    <a:pt x="2199" y="1665"/>
                  </a:lnTo>
                  <a:lnTo>
                    <a:pt x="2219" y="1703"/>
                  </a:lnTo>
                  <a:lnTo>
                    <a:pt x="2237" y="1742"/>
                  </a:lnTo>
                  <a:lnTo>
                    <a:pt x="2256" y="1780"/>
                  </a:lnTo>
                  <a:lnTo>
                    <a:pt x="2275" y="1818"/>
                  </a:lnTo>
                  <a:lnTo>
                    <a:pt x="2292" y="1852"/>
                  </a:lnTo>
                  <a:lnTo>
                    <a:pt x="2308" y="1884"/>
                  </a:lnTo>
                  <a:lnTo>
                    <a:pt x="2321" y="1911"/>
                  </a:lnTo>
                  <a:lnTo>
                    <a:pt x="2334" y="1932"/>
                  </a:lnTo>
                  <a:lnTo>
                    <a:pt x="2343" y="1947"/>
                  </a:lnTo>
                  <a:lnTo>
                    <a:pt x="2355" y="1961"/>
                  </a:lnTo>
                  <a:lnTo>
                    <a:pt x="2364" y="1972"/>
                  </a:lnTo>
                  <a:lnTo>
                    <a:pt x="2369" y="1978"/>
                  </a:lnTo>
                  <a:lnTo>
                    <a:pt x="2373" y="1982"/>
                  </a:lnTo>
                  <a:lnTo>
                    <a:pt x="2374" y="1985"/>
                  </a:lnTo>
                  <a:lnTo>
                    <a:pt x="2376" y="1986"/>
                  </a:lnTo>
                  <a:lnTo>
                    <a:pt x="2376" y="1986"/>
                  </a:lnTo>
                  <a:lnTo>
                    <a:pt x="2376" y="1991"/>
                  </a:lnTo>
                  <a:lnTo>
                    <a:pt x="2376" y="2004"/>
                  </a:lnTo>
                  <a:lnTo>
                    <a:pt x="2376" y="2027"/>
                  </a:lnTo>
                  <a:lnTo>
                    <a:pt x="2376" y="2057"/>
                  </a:lnTo>
                  <a:lnTo>
                    <a:pt x="2376" y="2092"/>
                  </a:lnTo>
                  <a:lnTo>
                    <a:pt x="2377" y="2131"/>
                  </a:lnTo>
                  <a:lnTo>
                    <a:pt x="2377" y="2176"/>
                  </a:lnTo>
                  <a:lnTo>
                    <a:pt x="2377" y="2223"/>
                  </a:lnTo>
                  <a:lnTo>
                    <a:pt x="2377" y="2273"/>
                  </a:lnTo>
                  <a:lnTo>
                    <a:pt x="2377" y="2322"/>
                  </a:lnTo>
                  <a:lnTo>
                    <a:pt x="2378" y="2372"/>
                  </a:lnTo>
                  <a:lnTo>
                    <a:pt x="2378" y="2422"/>
                  </a:lnTo>
                  <a:lnTo>
                    <a:pt x="2378" y="2468"/>
                  </a:lnTo>
                  <a:lnTo>
                    <a:pt x="2378" y="2511"/>
                  </a:lnTo>
                  <a:lnTo>
                    <a:pt x="2378" y="2550"/>
                  </a:lnTo>
                  <a:lnTo>
                    <a:pt x="2380" y="2584"/>
                  </a:lnTo>
                  <a:lnTo>
                    <a:pt x="2380" y="2612"/>
                  </a:lnTo>
                  <a:lnTo>
                    <a:pt x="2380" y="2631"/>
                  </a:lnTo>
                  <a:lnTo>
                    <a:pt x="2378" y="2671"/>
                  </a:lnTo>
                  <a:lnTo>
                    <a:pt x="2374" y="2710"/>
                  </a:lnTo>
                  <a:lnTo>
                    <a:pt x="2370" y="2748"/>
                  </a:lnTo>
                  <a:lnTo>
                    <a:pt x="2369" y="2743"/>
                  </a:lnTo>
                  <a:lnTo>
                    <a:pt x="2360" y="2730"/>
                  </a:lnTo>
                  <a:lnTo>
                    <a:pt x="2347" y="2713"/>
                  </a:lnTo>
                  <a:lnTo>
                    <a:pt x="2330" y="2693"/>
                  </a:lnTo>
                  <a:lnTo>
                    <a:pt x="2309" y="2673"/>
                  </a:lnTo>
                  <a:lnTo>
                    <a:pt x="2287" y="2654"/>
                  </a:lnTo>
                  <a:lnTo>
                    <a:pt x="2262" y="2635"/>
                  </a:lnTo>
                  <a:lnTo>
                    <a:pt x="2238" y="2618"/>
                  </a:lnTo>
                  <a:lnTo>
                    <a:pt x="2215" y="2604"/>
                  </a:lnTo>
                  <a:lnTo>
                    <a:pt x="2194" y="2592"/>
                  </a:lnTo>
                  <a:lnTo>
                    <a:pt x="2175" y="2584"/>
                  </a:lnTo>
                  <a:lnTo>
                    <a:pt x="2157" y="2582"/>
                  </a:lnTo>
                  <a:lnTo>
                    <a:pt x="2141" y="2582"/>
                  </a:lnTo>
                  <a:lnTo>
                    <a:pt x="2130" y="2584"/>
                  </a:lnTo>
                  <a:lnTo>
                    <a:pt x="2120" y="2589"/>
                  </a:lnTo>
                  <a:lnTo>
                    <a:pt x="2114" y="2596"/>
                  </a:lnTo>
                  <a:lnTo>
                    <a:pt x="2111" y="2596"/>
                  </a:lnTo>
                  <a:lnTo>
                    <a:pt x="2116" y="2582"/>
                  </a:lnTo>
                  <a:lnTo>
                    <a:pt x="2128" y="2566"/>
                  </a:lnTo>
                  <a:lnTo>
                    <a:pt x="2145" y="2549"/>
                  </a:lnTo>
                  <a:lnTo>
                    <a:pt x="2161" y="2537"/>
                  </a:lnTo>
                  <a:lnTo>
                    <a:pt x="2171" y="2528"/>
                  </a:lnTo>
                  <a:lnTo>
                    <a:pt x="2178" y="2521"/>
                  </a:lnTo>
                  <a:lnTo>
                    <a:pt x="2182" y="2517"/>
                  </a:lnTo>
                  <a:lnTo>
                    <a:pt x="2183" y="2516"/>
                  </a:lnTo>
                  <a:lnTo>
                    <a:pt x="2182" y="2514"/>
                  </a:lnTo>
                  <a:lnTo>
                    <a:pt x="2181" y="2502"/>
                  </a:lnTo>
                  <a:lnTo>
                    <a:pt x="2178" y="2486"/>
                  </a:lnTo>
                  <a:lnTo>
                    <a:pt x="2175" y="2465"/>
                  </a:lnTo>
                  <a:lnTo>
                    <a:pt x="2171" y="2442"/>
                  </a:lnTo>
                  <a:lnTo>
                    <a:pt x="2169" y="2415"/>
                  </a:lnTo>
                  <a:lnTo>
                    <a:pt x="2165" y="2388"/>
                  </a:lnTo>
                  <a:lnTo>
                    <a:pt x="2161" y="2360"/>
                  </a:lnTo>
                  <a:lnTo>
                    <a:pt x="2158" y="2334"/>
                  </a:lnTo>
                  <a:lnTo>
                    <a:pt x="2156" y="2311"/>
                  </a:lnTo>
                  <a:lnTo>
                    <a:pt x="2154" y="2291"/>
                  </a:lnTo>
                  <a:lnTo>
                    <a:pt x="2154" y="2275"/>
                  </a:lnTo>
                  <a:lnTo>
                    <a:pt x="2154" y="2258"/>
                  </a:lnTo>
                  <a:lnTo>
                    <a:pt x="2157" y="2244"/>
                  </a:lnTo>
                  <a:lnTo>
                    <a:pt x="2158" y="2229"/>
                  </a:lnTo>
                  <a:lnTo>
                    <a:pt x="2162" y="2214"/>
                  </a:lnTo>
                  <a:lnTo>
                    <a:pt x="2165" y="2195"/>
                  </a:lnTo>
                  <a:lnTo>
                    <a:pt x="2169" y="2173"/>
                  </a:lnTo>
                  <a:lnTo>
                    <a:pt x="2173" y="2147"/>
                  </a:lnTo>
                  <a:lnTo>
                    <a:pt x="2175" y="2113"/>
                  </a:lnTo>
                  <a:lnTo>
                    <a:pt x="2178" y="2072"/>
                  </a:lnTo>
                  <a:lnTo>
                    <a:pt x="2179" y="2006"/>
                  </a:lnTo>
                  <a:lnTo>
                    <a:pt x="2181" y="1940"/>
                  </a:lnTo>
                  <a:lnTo>
                    <a:pt x="2181" y="1877"/>
                  </a:lnTo>
                  <a:lnTo>
                    <a:pt x="2178" y="1818"/>
                  </a:lnTo>
                  <a:lnTo>
                    <a:pt x="2173" y="1765"/>
                  </a:lnTo>
                  <a:lnTo>
                    <a:pt x="2166" y="1716"/>
                  </a:lnTo>
                  <a:lnTo>
                    <a:pt x="2158" y="1681"/>
                  </a:lnTo>
                  <a:lnTo>
                    <a:pt x="2148" y="1642"/>
                  </a:lnTo>
                  <a:lnTo>
                    <a:pt x="2135" y="1600"/>
                  </a:lnTo>
                  <a:lnTo>
                    <a:pt x="2120" y="1555"/>
                  </a:lnTo>
                  <a:lnTo>
                    <a:pt x="2106" y="1511"/>
                  </a:lnTo>
                  <a:lnTo>
                    <a:pt x="2093" y="1468"/>
                  </a:lnTo>
                  <a:lnTo>
                    <a:pt x="2081" y="1427"/>
                  </a:lnTo>
                  <a:close/>
                  <a:moveTo>
                    <a:pt x="1649" y="437"/>
                  </a:moveTo>
                  <a:lnTo>
                    <a:pt x="1636" y="487"/>
                  </a:lnTo>
                  <a:lnTo>
                    <a:pt x="1626" y="533"/>
                  </a:lnTo>
                  <a:lnTo>
                    <a:pt x="1616" y="575"/>
                  </a:lnTo>
                  <a:lnTo>
                    <a:pt x="1605" y="649"/>
                  </a:lnTo>
                  <a:lnTo>
                    <a:pt x="1594" y="719"/>
                  </a:lnTo>
                  <a:lnTo>
                    <a:pt x="1586" y="782"/>
                  </a:lnTo>
                  <a:lnTo>
                    <a:pt x="1578" y="838"/>
                  </a:lnTo>
                  <a:lnTo>
                    <a:pt x="1573" y="889"/>
                  </a:lnTo>
                  <a:lnTo>
                    <a:pt x="1568" y="933"/>
                  </a:lnTo>
                  <a:lnTo>
                    <a:pt x="1563" y="971"/>
                  </a:lnTo>
                  <a:lnTo>
                    <a:pt x="1558" y="1003"/>
                  </a:lnTo>
                  <a:lnTo>
                    <a:pt x="1551" y="1038"/>
                  </a:lnTo>
                  <a:lnTo>
                    <a:pt x="1546" y="1067"/>
                  </a:lnTo>
                  <a:lnTo>
                    <a:pt x="1542" y="1091"/>
                  </a:lnTo>
                  <a:lnTo>
                    <a:pt x="1540" y="1111"/>
                  </a:lnTo>
                  <a:lnTo>
                    <a:pt x="1540" y="1130"/>
                  </a:lnTo>
                  <a:lnTo>
                    <a:pt x="1543" y="1147"/>
                  </a:lnTo>
                  <a:lnTo>
                    <a:pt x="1546" y="1160"/>
                  </a:lnTo>
                  <a:lnTo>
                    <a:pt x="1550" y="1180"/>
                  </a:lnTo>
                  <a:lnTo>
                    <a:pt x="1554" y="1204"/>
                  </a:lnTo>
                  <a:lnTo>
                    <a:pt x="1558" y="1233"/>
                  </a:lnTo>
                  <a:lnTo>
                    <a:pt x="1563" y="1266"/>
                  </a:lnTo>
                  <a:lnTo>
                    <a:pt x="1567" y="1300"/>
                  </a:lnTo>
                  <a:lnTo>
                    <a:pt x="1571" y="1335"/>
                  </a:lnTo>
                  <a:lnTo>
                    <a:pt x="1575" y="1369"/>
                  </a:lnTo>
                  <a:lnTo>
                    <a:pt x="1577" y="1402"/>
                  </a:lnTo>
                  <a:lnTo>
                    <a:pt x="1578" y="1432"/>
                  </a:lnTo>
                  <a:lnTo>
                    <a:pt x="1580" y="1464"/>
                  </a:lnTo>
                  <a:lnTo>
                    <a:pt x="1581" y="1487"/>
                  </a:lnTo>
                  <a:lnTo>
                    <a:pt x="1582" y="1506"/>
                  </a:lnTo>
                  <a:lnTo>
                    <a:pt x="1582" y="1516"/>
                  </a:lnTo>
                  <a:lnTo>
                    <a:pt x="1582" y="1524"/>
                  </a:lnTo>
                  <a:lnTo>
                    <a:pt x="1582" y="1528"/>
                  </a:lnTo>
                  <a:lnTo>
                    <a:pt x="1582" y="1529"/>
                  </a:lnTo>
                  <a:lnTo>
                    <a:pt x="1582" y="1529"/>
                  </a:lnTo>
                  <a:lnTo>
                    <a:pt x="1584" y="1532"/>
                  </a:lnTo>
                  <a:lnTo>
                    <a:pt x="1589" y="1541"/>
                  </a:lnTo>
                  <a:lnTo>
                    <a:pt x="1595" y="1553"/>
                  </a:lnTo>
                  <a:lnTo>
                    <a:pt x="1603" y="1568"/>
                  </a:lnTo>
                  <a:lnTo>
                    <a:pt x="1614" y="1588"/>
                  </a:lnTo>
                  <a:lnTo>
                    <a:pt x="1624" y="1608"/>
                  </a:lnTo>
                  <a:lnTo>
                    <a:pt x="1636" y="1630"/>
                  </a:lnTo>
                  <a:lnTo>
                    <a:pt x="1647" y="1651"/>
                  </a:lnTo>
                  <a:lnTo>
                    <a:pt x="1657" y="1672"/>
                  </a:lnTo>
                  <a:lnTo>
                    <a:pt x="1666" y="1691"/>
                  </a:lnTo>
                  <a:lnTo>
                    <a:pt x="1674" y="1708"/>
                  </a:lnTo>
                  <a:lnTo>
                    <a:pt x="1679" y="1722"/>
                  </a:lnTo>
                  <a:lnTo>
                    <a:pt x="1682" y="1731"/>
                  </a:lnTo>
                  <a:lnTo>
                    <a:pt x="1684" y="1745"/>
                  </a:lnTo>
                  <a:lnTo>
                    <a:pt x="1687" y="1754"/>
                  </a:lnTo>
                  <a:lnTo>
                    <a:pt x="1688" y="1759"/>
                  </a:lnTo>
                  <a:lnTo>
                    <a:pt x="1688" y="1761"/>
                  </a:lnTo>
                  <a:lnTo>
                    <a:pt x="1688" y="1761"/>
                  </a:lnTo>
                  <a:lnTo>
                    <a:pt x="1687" y="1765"/>
                  </a:lnTo>
                  <a:lnTo>
                    <a:pt x="1684" y="1774"/>
                  </a:lnTo>
                  <a:lnTo>
                    <a:pt x="1679" y="1787"/>
                  </a:lnTo>
                  <a:lnTo>
                    <a:pt x="1673" y="1803"/>
                  </a:lnTo>
                  <a:lnTo>
                    <a:pt x="1665" y="1820"/>
                  </a:lnTo>
                  <a:lnTo>
                    <a:pt x="1656" y="1837"/>
                  </a:lnTo>
                  <a:lnTo>
                    <a:pt x="1645" y="1852"/>
                  </a:lnTo>
                  <a:lnTo>
                    <a:pt x="1631" y="1869"/>
                  </a:lnTo>
                  <a:lnTo>
                    <a:pt x="1620" y="1881"/>
                  </a:lnTo>
                  <a:lnTo>
                    <a:pt x="1612" y="1889"/>
                  </a:lnTo>
                  <a:lnTo>
                    <a:pt x="1609" y="1893"/>
                  </a:lnTo>
                  <a:lnTo>
                    <a:pt x="1607" y="1894"/>
                  </a:lnTo>
                  <a:lnTo>
                    <a:pt x="1609" y="1897"/>
                  </a:lnTo>
                  <a:lnTo>
                    <a:pt x="1614" y="1902"/>
                  </a:lnTo>
                  <a:lnTo>
                    <a:pt x="1620" y="1910"/>
                  </a:lnTo>
                  <a:lnTo>
                    <a:pt x="1629" y="1922"/>
                  </a:lnTo>
                  <a:lnTo>
                    <a:pt x="1640" y="1935"/>
                  </a:lnTo>
                  <a:lnTo>
                    <a:pt x="1652" y="1951"/>
                  </a:lnTo>
                  <a:lnTo>
                    <a:pt x="1662" y="1966"/>
                  </a:lnTo>
                  <a:lnTo>
                    <a:pt x="1637" y="1956"/>
                  </a:lnTo>
                  <a:lnTo>
                    <a:pt x="1610" y="1947"/>
                  </a:lnTo>
                  <a:lnTo>
                    <a:pt x="1584" y="1940"/>
                  </a:lnTo>
                  <a:lnTo>
                    <a:pt x="1558" y="1936"/>
                  </a:lnTo>
                  <a:lnTo>
                    <a:pt x="1534" y="1934"/>
                  </a:lnTo>
                  <a:lnTo>
                    <a:pt x="1513" y="1934"/>
                  </a:lnTo>
                  <a:lnTo>
                    <a:pt x="1492" y="1939"/>
                  </a:lnTo>
                  <a:lnTo>
                    <a:pt x="1470" y="1951"/>
                  </a:lnTo>
                  <a:lnTo>
                    <a:pt x="1449" y="1960"/>
                  </a:lnTo>
                  <a:lnTo>
                    <a:pt x="1428" y="1973"/>
                  </a:lnTo>
                  <a:lnTo>
                    <a:pt x="1408" y="1990"/>
                  </a:lnTo>
                  <a:lnTo>
                    <a:pt x="1389" y="2008"/>
                  </a:lnTo>
                  <a:lnTo>
                    <a:pt x="1372" y="2028"/>
                  </a:lnTo>
                  <a:lnTo>
                    <a:pt x="1372" y="1996"/>
                  </a:lnTo>
                  <a:lnTo>
                    <a:pt x="1370" y="1961"/>
                  </a:lnTo>
                  <a:lnTo>
                    <a:pt x="1370" y="1922"/>
                  </a:lnTo>
                  <a:lnTo>
                    <a:pt x="1370" y="1880"/>
                  </a:lnTo>
                  <a:lnTo>
                    <a:pt x="1373" y="1841"/>
                  </a:lnTo>
                  <a:lnTo>
                    <a:pt x="1376" y="1803"/>
                  </a:lnTo>
                  <a:lnTo>
                    <a:pt x="1381" y="1770"/>
                  </a:lnTo>
                  <a:lnTo>
                    <a:pt x="1390" y="1727"/>
                  </a:lnTo>
                  <a:lnTo>
                    <a:pt x="1399" y="1691"/>
                  </a:lnTo>
                  <a:lnTo>
                    <a:pt x="1407" y="1663"/>
                  </a:lnTo>
                  <a:lnTo>
                    <a:pt x="1414" y="1636"/>
                  </a:lnTo>
                  <a:lnTo>
                    <a:pt x="1417" y="1613"/>
                  </a:lnTo>
                  <a:lnTo>
                    <a:pt x="1419" y="1589"/>
                  </a:lnTo>
                  <a:lnTo>
                    <a:pt x="1419" y="1572"/>
                  </a:lnTo>
                  <a:lnTo>
                    <a:pt x="1419" y="1550"/>
                  </a:lnTo>
                  <a:lnTo>
                    <a:pt x="1420" y="1521"/>
                  </a:lnTo>
                  <a:lnTo>
                    <a:pt x="1421" y="1490"/>
                  </a:lnTo>
                  <a:lnTo>
                    <a:pt x="1424" y="1457"/>
                  </a:lnTo>
                  <a:lnTo>
                    <a:pt x="1427" y="1423"/>
                  </a:lnTo>
                  <a:lnTo>
                    <a:pt x="1429" y="1390"/>
                  </a:lnTo>
                  <a:lnTo>
                    <a:pt x="1433" y="1359"/>
                  </a:lnTo>
                  <a:lnTo>
                    <a:pt x="1438" y="1331"/>
                  </a:lnTo>
                  <a:lnTo>
                    <a:pt x="1444" y="1309"/>
                  </a:lnTo>
                  <a:lnTo>
                    <a:pt x="1449" y="1295"/>
                  </a:lnTo>
                  <a:lnTo>
                    <a:pt x="1459" y="1276"/>
                  </a:lnTo>
                  <a:lnTo>
                    <a:pt x="1468" y="1262"/>
                  </a:lnTo>
                  <a:lnTo>
                    <a:pt x="1475" y="1252"/>
                  </a:lnTo>
                  <a:lnTo>
                    <a:pt x="1480" y="1240"/>
                  </a:lnTo>
                  <a:lnTo>
                    <a:pt x="1483" y="1227"/>
                  </a:lnTo>
                  <a:lnTo>
                    <a:pt x="1484" y="1208"/>
                  </a:lnTo>
                  <a:lnTo>
                    <a:pt x="1486" y="1190"/>
                  </a:lnTo>
                  <a:lnTo>
                    <a:pt x="1487" y="1168"/>
                  </a:lnTo>
                  <a:lnTo>
                    <a:pt x="1487" y="1144"/>
                  </a:lnTo>
                  <a:lnTo>
                    <a:pt x="1488" y="1121"/>
                  </a:lnTo>
                  <a:lnTo>
                    <a:pt x="1489" y="1100"/>
                  </a:lnTo>
                  <a:lnTo>
                    <a:pt x="1489" y="1081"/>
                  </a:lnTo>
                  <a:lnTo>
                    <a:pt x="1489" y="1070"/>
                  </a:lnTo>
                  <a:lnTo>
                    <a:pt x="1491" y="1066"/>
                  </a:lnTo>
                  <a:lnTo>
                    <a:pt x="1492" y="1063"/>
                  </a:lnTo>
                  <a:lnTo>
                    <a:pt x="1497" y="1057"/>
                  </a:lnTo>
                  <a:lnTo>
                    <a:pt x="1506" y="1045"/>
                  </a:lnTo>
                  <a:lnTo>
                    <a:pt x="1516" y="1028"/>
                  </a:lnTo>
                  <a:lnTo>
                    <a:pt x="1526" y="1005"/>
                  </a:lnTo>
                  <a:lnTo>
                    <a:pt x="1537" y="978"/>
                  </a:lnTo>
                  <a:lnTo>
                    <a:pt x="1544" y="945"/>
                  </a:lnTo>
                  <a:lnTo>
                    <a:pt x="1551" y="907"/>
                  </a:lnTo>
                  <a:lnTo>
                    <a:pt x="1558" y="861"/>
                  </a:lnTo>
                  <a:lnTo>
                    <a:pt x="1564" y="817"/>
                  </a:lnTo>
                  <a:lnTo>
                    <a:pt x="1571" y="774"/>
                  </a:lnTo>
                  <a:lnTo>
                    <a:pt x="1577" y="733"/>
                  </a:lnTo>
                  <a:lnTo>
                    <a:pt x="1582" y="697"/>
                  </a:lnTo>
                  <a:lnTo>
                    <a:pt x="1585" y="664"/>
                  </a:lnTo>
                  <a:lnTo>
                    <a:pt x="1586" y="635"/>
                  </a:lnTo>
                  <a:lnTo>
                    <a:pt x="1585" y="602"/>
                  </a:lnTo>
                  <a:lnTo>
                    <a:pt x="1582" y="573"/>
                  </a:lnTo>
                  <a:lnTo>
                    <a:pt x="1581" y="550"/>
                  </a:lnTo>
                  <a:lnTo>
                    <a:pt x="1580" y="530"/>
                  </a:lnTo>
                  <a:lnTo>
                    <a:pt x="1584" y="516"/>
                  </a:lnTo>
                  <a:lnTo>
                    <a:pt x="1592" y="503"/>
                  </a:lnTo>
                  <a:lnTo>
                    <a:pt x="1606" y="488"/>
                  </a:lnTo>
                  <a:lnTo>
                    <a:pt x="1620" y="475"/>
                  </a:lnTo>
                  <a:lnTo>
                    <a:pt x="1635" y="462"/>
                  </a:lnTo>
                  <a:lnTo>
                    <a:pt x="1644" y="449"/>
                  </a:lnTo>
                  <a:lnTo>
                    <a:pt x="1645" y="446"/>
                  </a:lnTo>
                  <a:lnTo>
                    <a:pt x="1647" y="443"/>
                  </a:lnTo>
                  <a:lnTo>
                    <a:pt x="1649" y="437"/>
                  </a:lnTo>
                  <a:close/>
                  <a:moveTo>
                    <a:pt x="1444" y="0"/>
                  </a:moveTo>
                  <a:lnTo>
                    <a:pt x="1427" y="28"/>
                  </a:lnTo>
                  <a:lnTo>
                    <a:pt x="1407" y="59"/>
                  </a:lnTo>
                  <a:lnTo>
                    <a:pt x="1386" y="93"/>
                  </a:lnTo>
                  <a:lnTo>
                    <a:pt x="1365" y="130"/>
                  </a:lnTo>
                  <a:lnTo>
                    <a:pt x="1342" y="166"/>
                  </a:lnTo>
                  <a:lnTo>
                    <a:pt x="1319" y="206"/>
                  </a:lnTo>
                  <a:lnTo>
                    <a:pt x="1296" y="245"/>
                  </a:lnTo>
                  <a:lnTo>
                    <a:pt x="1273" y="283"/>
                  </a:lnTo>
                  <a:lnTo>
                    <a:pt x="1251" y="321"/>
                  </a:lnTo>
                  <a:lnTo>
                    <a:pt x="1230" y="357"/>
                  </a:lnTo>
                  <a:lnTo>
                    <a:pt x="1211" y="391"/>
                  </a:lnTo>
                  <a:lnTo>
                    <a:pt x="1192" y="423"/>
                  </a:lnTo>
                  <a:lnTo>
                    <a:pt x="1177" y="452"/>
                  </a:lnTo>
                  <a:lnTo>
                    <a:pt x="1164" y="475"/>
                  </a:lnTo>
                  <a:lnTo>
                    <a:pt x="1154" y="496"/>
                  </a:lnTo>
                  <a:lnTo>
                    <a:pt x="1148" y="511"/>
                  </a:lnTo>
                  <a:lnTo>
                    <a:pt x="1133" y="551"/>
                  </a:lnTo>
                  <a:lnTo>
                    <a:pt x="1124" y="588"/>
                  </a:lnTo>
                  <a:lnTo>
                    <a:pt x="1118" y="619"/>
                  </a:lnTo>
                  <a:lnTo>
                    <a:pt x="1115" y="645"/>
                  </a:lnTo>
                  <a:lnTo>
                    <a:pt x="1116" y="668"/>
                  </a:lnTo>
                  <a:lnTo>
                    <a:pt x="1119" y="686"/>
                  </a:lnTo>
                  <a:lnTo>
                    <a:pt x="1124" y="702"/>
                  </a:lnTo>
                  <a:lnTo>
                    <a:pt x="1129" y="716"/>
                  </a:lnTo>
                  <a:lnTo>
                    <a:pt x="1135" y="729"/>
                  </a:lnTo>
                  <a:lnTo>
                    <a:pt x="1140" y="738"/>
                  </a:lnTo>
                  <a:lnTo>
                    <a:pt x="1143" y="745"/>
                  </a:lnTo>
                  <a:lnTo>
                    <a:pt x="1144" y="748"/>
                  </a:lnTo>
                  <a:lnTo>
                    <a:pt x="1143" y="750"/>
                  </a:lnTo>
                  <a:lnTo>
                    <a:pt x="1136" y="757"/>
                  </a:lnTo>
                  <a:lnTo>
                    <a:pt x="1128" y="767"/>
                  </a:lnTo>
                  <a:lnTo>
                    <a:pt x="1116" y="782"/>
                  </a:lnTo>
                  <a:lnTo>
                    <a:pt x="1105" y="800"/>
                  </a:lnTo>
                  <a:lnTo>
                    <a:pt x="1089" y="821"/>
                  </a:lnTo>
                  <a:lnTo>
                    <a:pt x="1074" y="843"/>
                  </a:lnTo>
                  <a:lnTo>
                    <a:pt x="1059" y="868"/>
                  </a:lnTo>
                  <a:lnTo>
                    <a:pt x="1043" y="895"/>
                  </a:lnTo>
                  <a:lnTo>
                    <a:pt x="1029" y="923"/>
                  </a:lnTo>
                  <a:lnTo>
                    <a:pt x="1016" y="950"/>
                  </a:lnTo>
                  <a:lnTo>
                    <a:pt x="1005" y="979"/>
                  </a:lnTo>
                  <a:lnTo>
                    <a:pt x="996" y="1008"/>
                  </a:lnTo>
                  <a:lnTo>
                    <a:pt x="985" y="1049"/>
                  </a:lnTo>
                  <a:lnTo>
                    <a:pt x="974" y="1096"/>
                  </a:lnTo>
                  <a:lnTo>
                    <a:pt x="962" y="1148"/>
                  </a:lnTo>
                  <a:lnTo>
                    <a:pt x="950" y="1203"/>
                  </a:lnTo>
                  <a:lnTo>
                    <a:pt x="940" y="1261"/>
                  </a:lnTo>
                  <a:lnTo>
                    <a:pt x="931" y="1320"/>
                  </a:lnTo>
                  <a:lnTo>
                    <a:pt x="923" y="1379"/>
                  </a:lnTo>
                  <a:lnTo>
                    <a:pt x="919" y="1436"/>
                  </a:lnTo>
                  <a:lnTo>
                    <a:pt x="917" y="1490"/>
                  </a:lnTo>
                  <a:lnTo>
                    <a:pt x="920" y="1540"/>
                  </a:lnTo>
                  <a:lnTo>
                    <a:pt x="929" y="1617"/>
                  </a:lnTo>
                  <a:lnTo>
                    <a:pt x="936" y="1689"/>
                  </a:lnTo>
                  <a:lnTo>
                    <a:pt x="944" y="1757"/>
                  </a:lnTo>
                  <a:lnTo>
                    <a:pt x="951" y="1818"/>
                  </a:lnTo>
                  <a:lnTo>
                    <a:pt x="961" y="1876"/>
                  </a:lnTo>
                  <a:lnTo>
                    <a:pt x="972" y="1928"/>
                  </a:lnTo>
                  <a:lnTo>
                    <a:pt x="983" y="1968"/>
                  </a:lnTo>
                  <a:lnTo>
                    <a:pt x="993" y="2004"/>
                  </a:lnTo>
                  <a:lnTo>
                    <a:pt x="1003" y="2040"/>
                  </a:lnTo>
                  <a:lnTo>
                    <a:pt x="1010" y="2070"/>
                  </a:lnTo>
                  <a:lnTo>
                    <a:pt x="1017" y="2096"/>
                  </a:lnTo>
                  <a:lnTo>
                    <a:pt x="995" y="2087"/>
                  </a:lnTo>
                  <a:lnTo>
                    <a:pt x="971" y="2078"/>
                  </a:lnTo>
                  <a:lnTo>
                    <a:pt x="946" y="2070"/>
                  </a:lnTo>
                  <a:lnTo>
                    <a:pt x="921" y="2065"/>
                  </a:lnTo>
                  <a:lnTo>
                    <a:pt x="899" y="2061"/>
                  </a:lnTo>
                  <a:lnTo>
                    <a:pt x="883" y="2063"/>
                  </a:lnTo>
                  <a:lnTo>
                    <a:pt x="868" y="2068"/>
                  </a:lnTo>
                  <a:lnTo>
                    <a:pt x="853" y="2078"/>
                  </a:lnTo>
                  <a:lnTo>
                    <a:pt x="831" y="2087"/>
                  </a:lnTo>
                  <a:lnTo>
                    <a:pt x="811" y="2101"/>
                  </a:lnTo>
                  <a:lnTo>
                    <a:pt x="793" y="2118"/>
                  </a:lnTo>
                  <a:lnTo>
                    <a:pt x="777" y="2138"/>
                  </a:lnTo>
                  <a:lnTo>
                    <a:pt x="773" y="2113"/>
                  </a:lnTo>
                  <a:lnTo>
                    <a:pt x="770" y="2082"/>
                  </a:lnTo>
                  <a:lnTo>
                    <a:pt x="764" y="2045"/>
                  </a:lnTo>
                  <a:lnTo>
                    <a:pt x="759" y="2004"/>
                  </a:lnTo>
                  <a:lnTo>
                    <a:pt x="754" y="1961"/>
                  </a:lnTo>
                  <a:lnTo>
                    <a:pt x="750" y="1917"/>
                  </a:lnTo>
                  <a:lnTo>
                    <a:pt x="746" y="1872"/>
                  </a:lnTo>
                  <a:lnTo>
                    <a:pt x="743" y="1829"/>
                  </a:lnTo>
                  <a:lnTo>
                    <a:pt x="742" y="1788"/>
                  </a:lnTo>
                  <a:lnTo>
                    <a:pt x="743" y="1732"/>
                  </a:lnTo>
                  <a:lnTo>
                    <a:pt x="746" y="1673"/>
                  </a:lnTo>
                  <a:lnTo>
                    <a:pt x="750" y="1613"/>
                  </a:lnTo>
                  <a:lnTo>
                    <a:pt x="756" y="1554"/>
                  </a:lnTo>
                  <a:lnTo>
                    <a:pt x="763" y="1499"/>
                  </a:lnTo>
                  <a:lnTo>
                    <a:pt x="771" y="1447"/>
                  </a:lnTo>
                  <a:lnTo>
                    <a:pt x="777" y="1401"/>
                  </a:lnTo>
                  <a:lnTo>
                    <a:pt x="785" y="1363"/>
                  </a:lnTo>
                  <a:lnTo>
                    <a:pt x="792" y="1335"/>
                  </a:lnTo>
                  <a:lnTo>
                    <a:pt x="802" y="1304"/>
                  </a:lnTo>
                  <a:lnTo>
                    <a:pt x="815" y="1269"/>
                  </a:lnTo>
                  <a:lnTo>
                    <a:pt x="831" y="1232"/>
                  </a:lnTo>
                  <a:lnTo>
                    <a:pt x="847" y="1194"/>
                  </a:lnTo>
                  <a:lnTo>
                    <a:pt x="864" y="1156"/>
                  </a:lnTo>
                  <a:lnTo>
                    <a:pt x="879" y="1119"/>
                  </a:lnTo>
                  <a:lnTo>
                    <a:pt x="893" y="1083"/>
                  </a:lnTo>
                  <a:lnTo>
                    <a:pt x="904" y="1050"/>
                  </a:lnTo>
                  <a:lnTo>
                    <a:pt x="913" y="1020"/>
                  </a:lnTo>
                  <a:lnTo>
                    <a:pt x="917" y="995"/>
                  </a:lnTo>
                  <a:lnTo>
                    <a:pt x="920" y="965"/>
                  </a:lnTo>
                  <a:lnTo>
                    <a:pt x="923" y="940"/>
                  </a:lnTo>
                  <a:lnTo>
                    <a:pt x="925" y="922"/>
                  </a:lnTo>
                  <a:lnTo>
                    <a:pt x="929" y="907"/>
                  </a:lnTo>
                  <a:lnTo>
                    <a:pt x="933" y="893"/>
                  </a:lnTo>
                  <a:lnTo>
                    <a:pt x="938" y="880"/>
                  </a:lnTo>
                  <a:lnTo>
                    <a:pt x="946" y="864"/>
                  </a:lnTo>
                  <a:lnTo>
                    <a:pt x="954" y="848"/>
                  </a:lnTo>
                  <a:lnTo>
                    <a:pt x="961" y="837"/>
                  </a:lnTo>
                  <a:lnTo>
                    <a:pt x="965" y="829"/>
                  </a:lnTo>
                  <a:lnTo>
                    <a:pt x="967" y="821"/>
                  </a:lnTo>
                  <a:lnTo>
                    <a:pt x="968" y="812"/>
                  </a:lnTo>
                  <a:lnTo>
                    <a:pt x="967" y="800"/>
                  </a:lnTo>
                  <a:lnTo>
                    <a:pt x="967" y="782"/>
                  </a:lnTo>
                  <a:lnTo>
                    <a:pt x="966" y="769"/>
                  </a:lnTo>
                  <a:lnTo>
                    <a:pt x="966" y="761"/>
                  </a:lnTo>
                  <a:lnTo>
                    <a:pt x="966" y="757"/>
                  </a:lnTo>
                  <a:lnTo>
                    <a:pt x="967" y="755"/>
                  </a:lnTo>
                  <a:lnTo>
                    <a:pt x="974" y="748"/>
                  </a:lnTo>
                  <a:lnTo>
                    <a:pt x="982" y="737"/>
                  </a:lnTo>
                  <a:lnTo>
                    <a:pt x="992" y="723"/>
                  </a:lnTo>
                  <a:lnTo>
                    <a:pt x="1004" y="706"/>
                  </a:lnTo>
                  <a:lnTo>
                    <a:pt x="1017" y="687"/>
                  </a:lnTo>
                  <a:lnTo>
                    <a:pt x="1030" y="666"/>
                  </a:lnTo>
                  <a:lnTo>
                    <a:pt x="1042" y="644"/>
                  </a:lnTo>
                  <a:lnTo>
                    <a:pt x="1054" y="622"/>
                  </a:lnTo>
                  <a:lnTo>
                    <a:pt x="1063" y="600"/>
                  </a:lnTo>
                  <a:lnTo>
                    <a:pt x="1069" y="581"/>
                  </a:lnTo>
                  <a:lnTo>
                    <a:pt x="1080" y="558"/>
                  </a:lnTo>
                  <a:lnTo>
                    <a:pt x="1093" y="530"/>
                  </a:lnTo>
                  <a:lnTo>
                    <a:pt x="1109" y="499"/>
                  </a:lnTo>
                  <a:lnTo>
                    <a:pt x="1127" y="466"/>
                  </a:lnTo>
                  <a:lnTo>
                    <a:pt x="1145" y="429"/>
                  </a:lnTo>
                  <a:lnTo>
                    <a:pt x="1166" y="393"/>
                  </a:lnTo>
                  <a:lnTo>
                    <a:pt x="1187" y="355"/>
                  </a:lnTo>
                  <a:lnTo>
                    <a:pt x="1209" y="317"/>
                  </a:lnTo>
                  <a:lnTo>
                    <a:pt x="1232" y="280"/>
                  </a:lnTo>
                  <a:lnTo>
                    <a:pt x="1254" y="245"/>
                  </a:lnTo>
                  <a:lnTo>
                    <a:pt x="1276" y="211"/>
                  </a:lnTo>
                  <a:lnTo>
                    <a:pt x="1297" y="181"/>
                  </a:lnTo>
                  <a:lnTo>
                    <a:pt x="1317" y="155"/>
                  </a:lnTo>
                  <a:lnTo>
                    <a:pt x="1349" y="114"/>
                  </a:lnTo>
                  <a:lnTo>
                    <a:pt x="1382" y="73"/>
                  </a:lnTo>
                  <a:lnTo>
                    <a:pt x="1414" y="35"/>
                  </a:lnTo>
                  <a:lnTo>
                    <a:pt x="1444" y="0"/>
                  </a:lnTo>
                  <a:close/>
                  <a:moveTo>
                    <a:pt x="505" y="2444"/>
                  </a:moveTo>
                  <a:lnTo>
                    <a:pt x="495" y="2425"/>
                  </a:lnTo>
                  <a:lnTo>
                    <a:pt x="483" y="2406"/>
                  </a:lnTo>
                  <a:lnTo>
                    <a:pt x="471" y="2390"/>
                  </a:lnTo>
                  <a:lnTo>
                    <a:pt x="461" y="2380"/>
                  </a:lnTo>
                  <a:lnTo>
                    <a:pt x="449" y="2372"/>
                  </a:lnTo>
                  <a:lnTo>
                    <a:pt x="441" y="2368"/>
                  </a:lnTo>
                  <a:lnTo>
                    <a:pt x="436" y="2368"/>
                  </a:lnTo>
                  <a:lnTo>
                    <a:pt x="433" y="2368"/>
                  </a:lnTo>
                  <a:lnTo>
                    <a:pt x="432" y="2368"/>
                  </a:lnTo>
                  <a:lnTo>
                    <a:pt x="433" y="2366"/>
                  </a:lnTo>
                  <a:lnTo>
                    <a:pt x="438" y="2356"/>
                  </a:lnTo>
                  <a:lnTo>
                    <a:pt x="446" y="2343"/>
                  </a:lnTo>
                  <a:lnTo>
                    <a:pt x="455" y="2325"/>
                  </a:lnTo>
                  <a:lnTo>
                    <a:pt x="467" y="2304"/>
                  </a:lnTo>
                  <a:lnTo>
                    <a:pt x="474" y="2288"/>
                  </a:lnTo>
                  <a:lnTo>
                    <a:pt x="475" y="2269"/>
                  </a:lnTo>
                  <a:lnTo>
                    <a:pt x="475" y="2244"/>
                  </a:lnTo>
                  <a:lnTo>
                    <a:pt x="471" y="2218"/>
                  </a:lnTo>
                  <a:lnTo>
                    <a:pt x="467" y="2189"/>
                  </a:lnTo>
                  <a:lnTo>
                    <a:pt x="461" y="2160"/>
                  </a:lnTo>
                  <a:lnTo>
                    <a:pt x="454" y="2133"/>
                  </a:lnTo>
                  <a:lnTo>
                    <a:pt x="446" y="2106"/>
                  </a:lnTo>
                  <a:lnTo>
                    <a:pt x="440" y="2084"/>
                  </a:lnTo>
                  <a:lnTo>
                    <a:pt x="425" y="2038"/>
                  </a:lnTo>
                  <a:lnTo>
                    <a:pt x="416" y="1991"/>
                  </a:lnTo>
                  <a:lnTo>
                    <a:pt x="412" y="1947"/>
                  </a:lnTo>
                  <a:lnTo>
                    <a:pt x="412" y="1903"/>
                  </a:lnTo>
                  <a:lnTo>
                    <a:pt x="412" y="1883"/>
                  </a:lnTo>
                  <a:lnTo>
                    <a:pt x="408" y="1858"/>
                  </a:lnTo>
                  <a:lnTo>
                    <a:pt x="403" y="1829"/>
                  </a:lnTo>
                  <a:lnTo>
                    <a:pt x="395" y="1799"/>
                  </a:lnTo>
                  <a:lnTo>
                    <a:pt x="385" y="1769"/>
                  </a:lnTo>
                  <a:lnTo>
                    <a:pt x="374" y="1740"/>
                  </a:lnTo>
                  <a:lnTo>
                    <a:pt x="362" y="1712"/>
                  </a:lnTo>
                  <a:lnTo>
                    <a:pt x="349" y="1689"/>
                  </a:lnTo>
                  <a:lnTo>
                    <a:pt x="338" y="1669"/>
                  </a:lnTo>
                  <a:lnTo>
                    <a:pt x="317" y="1644"/>
                  </a:lnTo>
                  <a:lnTo>
                    <a:pt x="297" y="1625"/>
                  </a:lnTo>
                  <a:lnTo>
                    <a:pt x="300" y="1659"/>
                  </a:lnTo>
                  <a:lnTo>
                    <a:pt x="304" y="1697"/>
                  </a:lnTo>
                  <a:lnTo>
                    <a:pt x="307" y="1737"/>
                  </a:lnTo>
                  <a:lnTo>
                    <a:pt x="311" y="1774"/>
                  </a:lnTo>
                  <a:lnTo>
                    <a:pt x="314" y="1807"/>
                  </a:lnTo>
                  <a:lnTo>
                    <a:pt x="315" y="1838"/>
                  </a:lnTo>
                  <a:lnTo>
                    <a:pt x="313" y="1872"/>
                  </a:lnTo>
                  <a:lnTo>
                    <a:pt x="307" y="1909"/>
                  </a:lnTo>
                  <a:lnTo>
                    <a:pt x="301" y="1947"/>
                  </a:lnTo>
                  <a:lnTo>
                    <a:pt x="293" y="1986"/>
                  </a:lnTo>
                  <a:lnTo>
                    <a:pt x="285" y="2024"/>
                  </a:lnTo>
                  <a:lnTo>
                    <a:pt x="279" y="2061"/>
                  </a:lnTo>
                  <a:lnTo>
                    <a:pt x="272" y="2100"/>
                  </a:lnTo>
                  <a:lnTo>
                    <a:pt x="266" y="2139"/>
                  </a:lnTo>
                  <a:lnTo>
                    <a:pt x="260" y="2174"/>
                  </a:lnTo>
                  <a:lnTo>
                    <a:pt x="255" y="2207"/>
                  </a:lnTo>
                  <a:lnTo>
                    <a:pt x="250" y="2235"/>
                  </a:lnTo>
                  <a:lnTo>
                    <a:pt x="246" y="2256"/>
                  </a:lnTo>
                  <a:lnTo>
                    <a:pt x="243" y="2274"/>
                  </a:lnTo>
                  <a:lnTo>
                    <a:pt x="242" y="2288"/>
                  </a:lnTo>
                  <a:lnTo>
                    <a:pt x="241" y="2298"/>
                  </a:lnTo>
                  <a:lnTo>
                    <a:pt x="241" y="2304"/>
                  </a:lnTo>
                  <a:lnTo>
                    <a:pt x="241" y="2305"/>
                  </a:lnTo>
                  <a:lnTo>
                    <a:pt x="242" y="2309"/>
                  </a:lnTo>
                  <a:lnTo>
                    <a:pt x="245" y="2321"/>
                  </a:lnTo>
                  <a:lnTo>
                    <a:pt x="249" y="2338"/>
                  </a:lnTo>
                  <a:lnTo>
                    <a:pt x="254" y="2362"/>
                  </a:lnTo>
                  <a:lnTo>
                    <a:pt x="259" y="2388"/>
                  </a:lnTo>
                  <a:lnTo>
                    <a:pt x="267" y="2418"/>
                  </a:lnTo>
                  <a:lnTo>
                    <a:pt x="273" y="2448"/>
                  </a:lnTo>
                  <a:lnTo>
                    <a:pt x="281" y="2479"/>
                  </a:lnTo>
                  <a:lnTo>
                    <a:pt x="289" y="2511"/>
                  </a:lnTo>
                  <a:lnTo>
                    <a:pt x="297" y="2540"/>
                  </a:lnTo>
                  <a:lnTo>
                    <a:pt x="306" y="2517"/>
                  </a:lnTo>
                  <a:lnTo>
                    <a:pt x="318" y="2495"/>
                  </a:lnTo>
                  <a:lnTo>
                    <a:pt x="330" y="2476"/>
                  </a:lnTo>
                  <a:lnTo>
                    <a:pt x="343" y="2459"/>
                  </a:lnTo>
                  <a:lnTo>
                    <a:pt x="357" y="2448"/>
                  </a:lnTo>
                  <a:lnTo>
                    <a:pt x="362" y="2445"/>
                  </a:lnTo>
                  <a:lnTo>
                    <a:pt x="369" y="2443"/>
                  </a:lnTo>
                  <a:lnTo>
                    <a:pt x="376" y="2443"/>
                  </a:lnTo>
                  <a:lnTo>
                    <a:pt x="382" y="2436"/>
                  </a:lnTo>
                  <a:lnTo>
                    <a:pt x="387" y="2432"/>
                  </a:lnTo>
                  <a:lnTo>
                    <a:pt x="403" y="2427"/>
                  </a:lnTo>
                  <a:lnTo>
                    <a:pt x="421" y="2427"/>
                  </a:lnTo>
                  <a:lnTo>
                    <a:pt x="441" y="2428"/>
                  </a:lnTo>
                  <a:lnTo>
                    <a:pt x="463" y="2432"/>
                  </a:lnTo>
                  <a:lnTo>
                    <a:pt x="485" y="2438"/>
                  </a:lnTo>
                  <a:lnTo>
                    <a:pt x="505" y="2444"/>
                  </a:lnTo>
                  <a:close/>
                  <a:moveTo>
                    <a:pt x="190" y="2965"/>
                  </a:moveTo>
                  <a:lnTo>
                    <a:pt x="188" y="2963"/>
                  </a:lnTo>
                  <a:lnTo>
                    <a:pt x="184" y="2955"/>
                  </a:lnTo>
                  <a:lnTo>
                    <a:pt x="178" y="2942"/>
                  </a:lnTo>
                  <a:lnTo>
                    <a:pt x="170" y="2926"/>
                  </a:lnTo>
                  <a:lnTo>
                    <a:pt x="160" y="2908"/>
                  </a:lnTo>
                  <a:lnTo>
                    <a:pt x="148" y="2887"/>
                  </a:lnTo>
                  <a:lnTo>
                    <a:pt x="135" y="2864"/>
                  </a:lnTo>
                  <a:lnTo>
                    <a:pt x="122" y="2842"/>
                  </a:lnTo>
                  <a:lnTo>
                    <a:pt x="108" y="2822"/>
                  </a:lnTo>
                  <a:lnTo>
                    <a:pt x="97" y="2805"/>
                  </a:lnTo>
                  <a:lnTo>
                    <a:pt x="86" y="2792"/>
                  </a:lnTo>
                  <a:lnTo>
                    <a:pt x="77" y="2782"/>
                  </a:lnTo>
                  <a:lnTo>
                    <a:pt x="72" y="2775"/>
                  </a:lnTo>
                  <a:lnTo>
                    <a:pt x="71" y="2773"/>
                  </a:lnTo>
                  <a:lnTo>
                    <a:pt x="73" y="2771"/>
                  </a:lnTo>
                  <a:lnTo>
                    <a:pt x="78" y="2764"/>
                  </a:lnTo>
                  <a:lnTo>
                    <a:pt x="86" y="2753"/>
                  </a:lnTo>
                  <a:lnTo>
                    <a:pt x="94" y="2737"/>
                  </a:lnTo>
                  <a:lnTo>
                    <a:pt x="99" y="2716"/>
                  </a:lnTo>
                  <a:lnTo>
                    <a:pt x="102" y="2692"/>
                  </a:lnTo>
                  <a:lnTo>
                    <a:pt x="99" y="2660"/>
                  </a:lnTo>
                  <a:lnTo>
                    <a:pt x="93" y="2633"/>
                  </a:lnTo>
                  <a:lnTo>
                    <a:pt x="85" y="2606"/>
                  </a:lnTo>
                  <a:lnTo>
                    <a:pt x="77" y="2586"/>
                  </a:lnTo>
                  <a:lnTo>
                    <a:pt x="72" y="2570"/>
                  </a:lnTo>
                  <a:lnTo>
                    <a:pt x="73" y="2558"/>
                  </a:lnTo>
                  <a:lnTo>
                    <a:pt x="77" y="2545"/>
                  </a:lnTo>
                  <a:lnTo>
                    <a:pt x="82" y="2533"/>
                  </a:lnTo>
                  <a:lnTo>
                    <a:pt x="90" y="2521"/>
                  </a:lnTo>
                  <a:lnTo>
                    <a:pt x="61" y="2494"/>
                  </a:lnTo>
                  <a:lnTo>
                    <a:pt x="33" y="2473"/>
                  </a:lnTo>
                  <a:lnTo>
                    <a:pt x="30" y="2497"/>
                  </a:lnTo>
                  <a:lnTo>
                    <a:pt x="29" y="2523"/>
                  </a:lnTo>
                  <a:lnTo>
                    <a:pt x="27" y="2549"/>
                  </a:lnTo>
                  <a:lnTo>
                    <a:pt x="29" y="2572"/>
                  </a:lnTo>
                  <a:lnTo>
                    <a:pt x="30" y="2596"/>
                  </a:lnTo>
                  <a:lnTo>
                    <a:pt x="31" y="2623"/>
                  </a:lnTo>
                  <a:lnTo>
                    <a:pt x="31" y="2652"/>
                  </a:lnTo>
                  <a:lnTo>
                    <a:pt x="31" y="2682"/>
                  </a:lnTo>
                  <a:lnTo>
                    <a:pt x="30" y="2709"/>
                  </a:lnTo>
                  <a:lnTo>
                    <a:pt x="29" y="2733"/>
                  </a:lnTo>
                  <a:lnTo>
                    <a:pt x="25" y="2752"/>
                  </a:lnTo>
                  <a:lnTo>
                    <a:pt x="19" y="2769"/>
                  </a:lnTo>
                  <a:lnTo>
                    <a:pt x="16" y="2781"/>
                  </a:lnTo>
                  <a:lnTo>
                    <a:pt x="13" y="2787"/>
                  </a:lnTo>
                  <a:lnTo>
                    <a:pt x="12" y="2791"/>
                  </a:lnTo>
                  <a:lnTo>
                    <a:pt x="12" y="2791"/>
                  </a:lnTo>
                  <a:lnTo>
                    <a:pt x="10" y="2795"/>
                  </a:lnTo>
                  <a:lnTo>
                    <a:pt x="8" y="2804"/>
                  </a:lnTo>
                  <a:lnTo>
                    <a:pt x="4" y="2817"/>
                  </a:lnTo>
                  <a:lnTo>
                    <a:pt x="1" y="2836"/>
                  </a:lnTo>
                  <a:lnTo>
                    <a:pt x="0" y="2854"/>
                  </a:lnTo>
                  <a:lnTo>
                    <a:pt x="0" y="2875"/>
                  </a:lnTo>
                  <a:lnTo>
                    <a:pt x="2" y="2896"/>
                  </a:lnTo>
                  <a:lnTo>
                    <a:pt x="8" y="2914"/>
                  </a:lnTo>
                  <a:lnTo>
                    <a:pt x="17" y="2931"/>
                  </a:lnTo>
                  <a:lnTo>
                    <a:pt x="25" y="2943"/>
                  </a:lnTo>
                  <a:lnTo>
                    <a:pt x="33" y="2951"/>
                  </a:lnTo>
                  <a:lnTo>
                    <a:pt x="38" y="2959"/>
                  </a:lnTo>
                  <a:lnTo>
                    <a:pt x="42" y="2966"/>
                  </a:lnTo>
                  <a:lnTo>
                    <a:pt x="46" y="2980"/>
                  </a:lnTo>
                  <a:lnTo>
                    <a:pt x="47" y="2998"/>
                  </a:lnTo>
                  <a:lnTo>
                    <a:pt x="48" y="3018"/>
                  </a:lnTo>
                  <a:lnTo>
                    <a:pt x="52" y="3045"/>
                  </a:lnTo>
                  <a:lnTo>
                    <a:pt x="56" y="3076"/>
                  </a:lnTo>
                  <a:lnTo>
                    <a:pt x="61" y="3110"/>
                  </a:lnTo>
                  <a:lnTo>
                    <a:pt x="67" y="3145"/>
                  </a:lnTo>
                  <a:lnTo>
                    <a:pt x="73" y="3177"/>
                  </a:lnTo>
                  <a:lnTo>
                    <a:pt x="80" y="3205"/>
                  </a:lnTo>
                  <a:lnTo>
                    <a:pt x="88" y="3190"/>
                  </a:lnTo>
                  <a:lnTo>
                    <a:pt x="98" y="3175"/>
                  </a:lnTo>
                  <a:lnTo>
                    <a:pt x="112" y="3158"/>
                  </a:lnTo>
                  <a:lnTo>
                    <a:pt x="124" y="3145"/>
                  </a:lnTo>
                  <a:lnTo>
                    <a:pt x="132" y="3137"/>
                  </a:lnTo>
                  <a:lnTo>
                    <a:pt x="136" y="3133"/>
                  </a:lnTo>
                  <a:lnTo>
                    <a:pt x="137" y="3133"/>
                  </a:lnTo>
                  <a:lnTo>
                    <a:pt x="137" y="3131"/>
                  </a:lnTo>
                  <a:lnTo>
                    <a:pt x="136" y="3131"/>
                  </a:lnTo>
                  <a:lnTo>
                    <a:pt x="133" y="3130"/>
                  </a:lnTo>
                  <a:lnTo>
                    <a:pt x="129" y="3130"/>
                  </a:lnTo>
                  <a:lnTo>
                    <a:pt x="119" y="3138"/>
                  </a:lnTo>
                  <a:lnTo>
                    <a:pt x="111" y="3145"/>
                  </a:lnTo>
                  <a:lnTo>
                    <a:pt x="106" y="3150"/>
                  </a:lnTo>
                  <a:lnTo>
                    <a:pt x="105" y="3151"/>
                  </a:lnTo>
                  <a:lnTo>
                    <a:pt x="105" y="3150"/>
                  </a:lnTo>
                  <a:lnTo>
                    <a:pt x="105" y="3148"/>
                  </a:lnTo>
                  <a:lnTo>
                    <a:pt x="105" y="3145"/>
                  </a:lnTo>
                  <a:lnTo>
                    <a:pt x="106" y="3141"/>
                  </a:lnTo>
                  <a:lnTo>
                    <a:pt x="91" y="3150"/>
                  </a:lnTo>
                  <a:lnTo>
                    <a:pt x="82" y="3159"/>
                  </a:lnTo>
                  <a:lnTo>
                    <a:pt x="76" y="3164"/>
                  </a:lnTo>
                  <a:lnTo>
                    <a:pt x="73" y="3167"/>
                  </a:lnTo>
                  <a:lnTo>
                    <a:pt x="73" y="3163"/>
                  </a:lnTo>
                  <a:lnTo>
                    <a:pt x="76" y="3152"/>
                  </a:lnTo>
                  <a:lnTo>
                    <a:pt x="80" y="3139"/>
                  </a:lnTo>
                  <a:lnTo>
                    <a:pt x="85" y="3124"/>
                  </a:lnTo>
                  <a:lnTo>
                    <a:pt x="93" y="3109"/>
                  </a:lnTo>
                  <a:lnTo>
                    <a:pt x="103" y="3099"/>
                  </a:lnTo>
                  <a:lnTo>
                    <a:pt x="116" y="3088"/>
                  </a:lnTo>
                  <a:lnTo>
                    <a:pt x="128" y="3080"/>
                  </a:lnTo>
                  <a:lnTo>
                    <a:pt x="137" y="3074"/>
                  </a:lnTo>
                  <a:lnTo>
                    <a:pt x="144" y="3070"/>
                  </a:lnTo>
                  <a:lnTo>
                    <a:pt x="145" y="3069"/>
                  </a:lnTo>
                  <a:lnTo>
                    <a:pt x="97" y="3084"/>
                  </a:lnTo>
                  <a:lnTo>
                    <a:pt x="98" y="3080"/>
                  </a:lnTo>
                  <a:lnTo>
                    <a:pt x="101" y="3070"/>
                  </a:lnTo>
                  <a:lnTo>
                    <a:pt x="106" y="3055"/>
                  </a:lnTo>
                  <a:lnTo>
                    <a:pt x="114" y="3038"/>
                  </a:lnTo>
                  <a:lnTo>
                    <a:pt x="124" y="3021"/>
                  </a:lnTo>
                  <a:lnTo>
                    <a:pt x="139" y="3006"/>
                  </a:lnTo>
                  <a:lnTo>
                    <a:pt x="156" y="2991"/>
                  </a:lnTo>
                  <a:lnTo>
                    <a:pt x="170" y="2980"/>
                  </a:lnTo>
                  <a:lnTo>
                    <a:pt x="180" y="2972"/>
                  </a:lnTo>
                  <a:lnTo>
                    <a:pt x="187" y="2966"/>
                  </a:lnTo>
                  <a:lnTo>
                    <a:pt x="190" y="2965"/>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8"/>
            <p:cNvSpPr>
              <a:spLocks/>
            </p:cNvSpPr>
            <p:nvPr/>
          </p:nvSpPr>
          <p:spPr bwMode="auto">
            <a:xfrm>
              <a:off x="2440982" y="2476500"/>
              <a:ext cx="611188" cy="793750"/>
            </a:xfrm>
            <a:custGeom>
              <a:avLst/>
              <a:gdLst>
                <a:gd name="T0" fmla="*/ 77 w 385"/>
                <a:gd name="T1" fmla="*/ 480 h 500"/>
                <a:gd name="T2" fmla="*/ 71 w 385"/>
                <a:gd name="T3" fmla="*/ 479 h 500"/>
                <a:gd name="T4" fmla="*/ 60 w 385"/>
                <a:gd name="T5" fmla="*/ 470 h 500"/>
                <a:gd name="T6" fmla="*/ 51 w 385"/>
                <a:gd name="T7" fmla="*/ 445 h 500"/>
                <a:gd name="T8" fmla="*/ 44 w 385"/>
                <a:gd name="T9" fmla="*/ 395 h 500"/>
                <a:gd name="T10" fmla="*/ 39 w 385"/>
                <a:gd name="T11" fmla="*/ 339 h 500"/>
                <a:gd name="T12" fmla="*/ 27 w 385"/>
                <a:gd name="T13" fmla="*/ 278 h 500"/>
                <a:gd name="T14" fmla="*/ 14 w 385"/>
                <a:gd name="T15" fmla="*/ 219 h 500"/>
                <a:gd name="T16" fmla="*/ 4 w 385"/>
                <a:gd name="T17" fmla="*/ 169 h 500"/>
                <a:gd name="T18" fmla="*/ 0 w 385"/>
                <a:gd name="T19" fmla="*/ 132 h 500"/>
                <a:gd name="T20" fmla="*/ 8 w 385"/>
                <a:gd name="T21" fmla="*/ 110 h 500"/>
                <a:gd name="T22" fmla="*/ 30 w 385"/>
                <a:gd name="T23" fmla="*/ 79 h 500"/>
                <a:gd name="T24" fmla="*/ 64 w 385"/>
                <a:gd name="T25" fmla="*/ 43 h 500"/>
                <a:gd name="T26" fmla="*/ 102 w 385"/>
                <a:gd name="T27" fmla="*/ 13 h 500"/>
                <a:gd name="T28" fmla="*/ 140 w 385"/>
                <a:gd name="T29" fmla="*/ 0 h 500"/>
                <a:gd name="T30" fmla="*/ 190 w 385"/>
                <a:gd name="T31" fmla="*/ 4 h 500"/>
                <a:gd name="T32" fmla="*/ 250 w 385"/>
                <a:gd name="T33" fmla="*/ 18 h 500"/>
                <a:gd name="T34" fmla="*/ 306 w 385"/>
                <a:gd name="T35" fmla="*/ 43 h 500"/>
                <a:gd name="T36" fmla="*/ 343 w 385"/>
                <a:gd name="T37" fmla="*/ 76 h 500"/>
                <a:gd name="T38" fmla="*/ 365 w 385"/>
                <a:gd name="T39" fmla="*/ 128 h 500"/>
                <a:gd name="T40" fmla="*/ 378 w 385"/>
                <a:gd name="T41" fmla="*/ 194 h 500"/>
                <a:gd name="T42" fmla="*/ 383 w 385"/>
                <a:gd name="T43" fmla="*/ 261 h 500"/>
                <a:gd name="T44" fmla="*/ 383 w 385"/>
                <a:gd name="T45" fmla="*/ 306 h 500"/>
                <a:gd name="T46" fmla="*/ 379 w 385"/>
                <a:gd name="T47" fmla="*/ 353 h 500"/>
                <a:gd name="T48" fmla="*/ 373 w 385"/>
                <a:gd name="T49" fmla="*/ 405 h 500"/>
                <a:gd name="T50" fmla="*/ 366 w 385"/>
                <a:gd name="T51" fmla="*/ 452 h 500"/>
                <a:gd name="T52" fmla="*/ 360 w 385"/>
                <a:gd name="T53" fmla="*/ 486 h 500"/>
                <a:gd name="T54" fmla="*/ 357 w 385"/>
                <a:gd name="T55" fmla="*/ 500 h 500"/>
                <a:gd name="T56" fmla="*/ 351 w 385"/>
                <a:gd name="T57" fmla="*/ 491 h 500"/>
                <a:gd name="T58" fmla="*/ 331 w 385"/>
                <a:gd name="T59" fmla="*/ 467 h 500"/>
                <a:gd name="T60" fmla="*/ 306 w 385"/>
                <a:gd name="T61" fmla="*/ 432 h 500"/>
                <a:gd name="T62" fmla="*/ 277 w 385"/>
                <a:gd name="T63" fmla="*/ 390 h 500"/>
                <a:gd name="T64" fmla="*/ 252 w 385"/>
                <a:gd name="T65" fmla="*/ 344 h 500"/>
                <a:gd name="T66" fmla="*/ 222 w 385"/>
                <a:gd name="T67" fmla="*/ 291 h 500"/>
                <a:gd name="T68" fmla="*/ 195 w 385"/>
                <a:gd name="T69" fmla="*/ 263 h 500"/>
                <a:gd name="T70" fmla="*/ 167 w 385"/>
                <a:gd name="T71" fmla="*/ 258 h 500"/>
                <a:gd name="T72" fmla="*/ 141 w 385"/>
                <a:gd name="T73" fmla="*/ 272 h 500"/>
                <a:gd name="T74" fmla="*/ 115 w 385"/>
                <a:gd name="T75" fmla="*/ 304 h 500"/>
                <a:gd name="T76" fmla="*/ 94 w 385"/>
                <a:gd name="T77" fmla="*/ 343 h 500"/>
                <a:gd name="T78" fmla="*/ 81 w 385"/>
                <a:gd name="T79" fmla="*/ 381 h 500"/>
                <a:gd name="T80" fmla="*/ 81 w 385"/>
                <a:gd name="T81" fmla="*/ 414 h 500"/>
                <a:gd name="T82" fmla="*/ 80 w 385"/>
                <a:gd name="T83" fmla="*/ 450 h 500"/>
                <a:gd name="T84" fmla="*/ 78 w 385"/>
                <a:gd name="T85" fmla="*/ 477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5" h="500">
                  <a:moveTo>
                    <a:pt x="78" y="480"/>
                  </a:moveTo>
                  <a:lnTo>
                    <a:pt x="77" y="480"/>
                  </a:lnTo>
                  <a:lnTo>
                    <a:pt x="74" y="480"/>
                  </a:lnTo>
                  <a:lnTo>
                    <a:pt x="71" y="479"/>
                  </a:lnTo>
                  <a:lnTo>
                    <a:pt x="65" y="477"/>
                  </a:lnTo>
                  <a:lnTo>
                    <a:pt x="60" y="470"/>
                  </a:lnTo>
                  <a:lnTo>
                    <a:pt x="55" y="461"/>
                  </a:lnTo>
                  <a:lnTo>
                    <a:pt x="51" y="445"/>
                  </a:lnTo>
                  <a:lnTo>
                    <a:pt x="47" y="424"/>
                  </a:lnTo>
                  <a:lnTo>
                    <a:pt x="44" y="395"/>
                  </a:lnTo>
                  <a:lnTo>
                    <a:pt x="43" y="368"/>
                  </a:lnTo>
                  <a:lnTo>
                    <a:pt x="39" y="339"/>
                  </a:lnTo>
                  <a:lnTo>
                    <a:pt x="34" y="309"/>
                  </a:lnTo>
                  <a:lnTo>
                    <a:pt x="27" y="278"/>
                  </a:lnTo>
                  <a:lnTo>
                    <a:pt x="21" y="247"/>
                  </a:lnTo>
                  <a:lnTo>
                    <a:pt x="14" y="219"/>
                  </a:lnTo>
                  <a:lnTo>
                    <a:pt x="9" y="192"/>
                  </a:lnTo>
                  <a:lnTo>
                    <a:pt x="4" y="169"/>
                  </a:lnTo>
                  <a:lnTo>
                    <a:pt x="1" y="148"/>
                  </a:lnTo>
                  <a:lnTo>
                    <a:pt x="0" y="132"/>
                  </a:lnTo>
                  <a:lnTo>
                    <a:pt x="1" y="122"/>
                  </a:lnTo>
                  <a:lnTo>
                    <a:pt x="8" y="110"/>
                  </a:lnTo>
                  <a:lnTo>
                    <a:pt x="17" y="96"/>
                  </a:lnTo>
                  <a:lnTo>
                    <a:pt x="30" y="79"/>
                  </a:lnTo>
                  <a:lnTo>
                    <a:pt x="46" y="60"/>
                  </a:lnTo>
                  <a:lnTo>
                    <a:pt x="64" y="43"/>
                  </a:lnTo>
                  <a:lnTo>
                    <a:pt x="82" y="27"/>
                  </a:lnTo>
                  <a:lnTo>
                    <a:pt x="102" y="13"/>
                  </a:lnTo>
                  <a:lnTo>
                    <a:pt x="120" y="4"/>
                  </a:lnTo>
                  <a:lnTo>
                    <a:pt x="140" y="0"/>
                  </a:lnTo>
                  <a:lnTo>
                    <a:pt x="162" y="0"/>
                  </a:lnTo>
                  <a:lnTo>
                    <a:pt x="190" y="4"/>
                  </a:lnTo>
                  <a:lnTo>
                    <a:pt x="220" y="9"/>
                  </a:lnTo>
                  <a:lnTo>
                    <a:pt x="250" y="18"/>
                  </a:lnTo>
                  <a:lnTo>
                    <a:pt x="280" y="29"/>
                  </a:lnTo>
                  <a:lnTo>
                    <a:pt x="306" y="43"/>
                  </a:lnTo>
                  <a:lnTo>
                    <a:pt x="328" y="58"/>
                  </a:lnTo>
                  <a:lnTo>
                    <a:pt x="343" y="76"/>
                  </a:lnTo>
                  <a:lnTo>
                    <a:pt x="356" y="99"/>
                  </a:lnTo>
                  <a:lnTo>
                    <a:pt x="365" y="128"/>
                  </a:lnTo>
                  <a:lnTo>
                    <a:pt x="373" y="160"/>
                  </a:lnTo>
                  <a:lnTo>
                    <a:pt x="378" y="194"/>
                  </a:lnTo>
                  <a:lnTo>
                    <a:pt x="382" y="228"/>
                  </a:lnTo>
                  <a:lnTo>
                    <a:pt x="383" y="261"/>
                  </a:lnTo>
                  <a:lnTo>
                    <a:pt x="385" y="288"/>
                  </a:lnTo>
                  <a:lnTo>
                    <a:pt x="383" y="306"/>
                  </a:lnTo>
                  <a:lnTo>
                    <a:pt x="382" y="329"/>
                  </a:lnTo>
                  <a:lnTo>
                    <a:pt x="379" y="353"/>
                  </a:lnTo>
                  <a:lnTo>
                    <a:pt x="377" y="378"/>
                  </a:lnTo>
                  <a:lnTo>
                    <a:pt x="373" y="405"/>
                  </a:lnTo>
                  <a:lnTo>
                    <a:pt x="369" y="429"/>
                  </a:lnTo>
                  <a:lnTo>
                    <a:pt x="366" y="452"/>
                  </a:lnTo>
                  <a:lnTo>
                    <a:pt x="362" y="471"/>
                  </a:lnTo>
                  <a:lnTo>
                    <a:pt x="360" y="486"/>
                  </a:lnTo>
                  <a:lnTo>
                    <a:pt x="358" y="496"/>
                  </a:lnTo>
                  <a:lnTo>
                    <a:pt x="357" y="500"/>
                  </a:lnTo>
                  <a:lnTo>
                    <a:pt x="356" y="497"/>
                  </a:lnTo>
                  <a:lnTo>
                    <a:pt x="351" y="491"/>
                  </a:lnTo>
                  <a:lnTo>
                    <a:pt x="341" y="480"/>
                  </a:lnTo>
                  <a:lnTo>
                    <a:pt x="331" y="467"/>
                  </a:lnTo>
                  <a:lnTo>
                    <a:pt x="319" y="452"/>
                  </a:lnTo>
                  <a:lnTo>
                    <a:pt x="306" y="432"/>
                  </a:lnTo>
                  <a:lnTo>
                    <a:pt x="292" y="412"/>
                  </a:lnTo>
                  <a:lnTo>
                    <a:pt x="277" y="390"/>
                  </a:lnTo>
                  <a:lnTo>
                    <a:pt x="264" y="368"/>
                  </a:lnTo>
                  <a:lnTo>
                    <a:pt x="252" y="344"/>
                  </a:lnTo>
                  <a:lnTo>
                    <a:pt x="237" y="314"/>
                  </a:lnTo>
                  <a:lnTo>
                    <a:pt x="222" y="291"/>
                  </a:lnTo>
                  <a:lnTo>
                    <a:pt x="208" y="274"/>
                  </a:lnTo>
                  <a:lnTo>
                    <a:pt x="195" y="263"/>
                  </a:lnTo>
                  <a:lnTo>
                    <a:pt x="182" y="258"/>
                  </a:lnTo>
                  <a:lnTo>
                    <a:pt x="167" y="258"/>
                  </a:lnTo>
                  <a:lnTo>
                    <a:pt x="154" y="263"/>
                  </a:lnTo>
                  <a:lnTo>
                    <a:pt x="141" y="272"/>
                  </a:lnTo>
                  <a:lnTo>
                    <a:pt x="128" y="287"/>
                  </a:lnTo>
                  <a:lnTo>
                    <a:pt x="115" y="304"/>
                  </a:lnTo>
                  <a:lnTo>
                    <a:pt x="103" y="323"/>
                  </a:lnTo>
                  <a:lnTo>
                    <a:pt x="94" y="343"/>
                  </a:lnTo>
                  <a:lnTo>
                    <a:pt x="86" y="363"/>
                  </a:lnTo>
                  <a:lnTo>
                    <a:pt x="81" y="381"/>
                  </a:lnTo>
                  <a:lnTo>
                    <a:pt x="81" y="395"/>
                  </a:lnTo>
                  <a:lnTo>
                    <a:pt x="81" y="414"/>
                  </a:lnTo>
                  <a:lnTo>
                    <a:pt x="81" y="432"/>
                  </a:lnTo>
                  <a:lnTo>
                    <a:pt x="80" y="450"/>
                  </a:lnTo>
                  <a:lnTo>
                    <a:pt x="80" y="466"/>
                  </a:lnTo>
                  <a:lnTo>
                    <a:pt x="78" y="477"/>
                  </a:lnTo>
                  <a:lnTo>
                    <a:pt x="78" y="480"/>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9"/>
            <p:cNvSpPr>
              <a:spLocks/>
            </p:cNvSpPr>
            <p:nvPr/>
          </p:nvSpPr>
          <p:spPr bwMode="auto">
            <a:xfrm>
              <a:off x="2564807" y="2886075"/>
              <a:ext cx="442913" cy="1439863"/>
            </a:xfrm>
            <a:custGeom>
              <a:avLst/>
              <a:gdLst>
                <a:gd name="T0" fmla="*/ 0 w 279"/>
                <a:gd name="T1" fmla="*/ 222 h 907"/>
                <a:gd name="T2" fmla="*/ 2 w 279"/>
                <a:gd name="T3" fmla="*/ 226 h 907"/>
                <a:gd name="T4" fmla="*/ 6 w 279"/>
                <a:gd name="T5" fmla="*/ 259 h 907"/>
                <a:gd name="T6" fmla="*/ 15 w 279"/>
                <a:gd name="T7" fmla="*/ 317 h 907"/>
                <a:gd name="T8" fmla="*/ 29 w 279"/>
                <a:gd name="T9" fmla="*/ 394 h 907"/>
                <a:gd name="T10" fmla="*/ 46 w 279"/>
                <a:gd name="T11" fmla="*/ 480 h 907"/>
                <a:gd name="T12" fmla="*/ 68 w 279"/>
                <a:gd name="T13" fmla="*/ 571 h 907"/>
                <a:gd name="T14" fmla="*/ 93 w 279"/>
                <a:gd name="T15" fmla="*/ 656 h 907"/>
                <a:gd name="T16" fmla="*/ 127 w 279"/>
                <a:gd name="T17" fmla="*/ 742 h 907"/>
                <a:gd name="T18" fmla="*/ 161 w 279"/>
                <a:gd name="T19" fmla="*/ 815 h 907"/>
                <a:gd name="T20" fmla="*/ 186 w 279"/>
                <a:gd name="T21" fmla="*/ 865 h 907"/>
                <a:gd name="T22" fmla="*/ 203 w 279"/>
                <a:gd name="T23" fmla="*/ 894 h 907"/>
                <a:gd name="T24" fmla="*/ 212 w 279"/>
                <a:gd name="T25" fmla="*/ 906 h 907"/>
                <a:gd name="T26" fmla="*/ 214 w 279"/>
                <a:gd name="T27" fmla="*/ 903 h 907"/>
                <a:gd name="T28" fmla="*/ 211 w 279"/>
                <a:gd name="T29" fmla="*/ 872 h 907"/>
                <a:gd name="T30" fmla="*/ 208 w 279"/>
                <a:gd name="T31" fmla="*/ 815 h 907"/>
                <a:gd name="T32" fmla="*/ 205 w 279"/>
                <a:gd name="T33" fmla="*/ 743 h 907"/>
                <a:gd name="T34" fmla="*/ 199 w 279"/>
                <a:gd name="T35" fmla="*/ 664 h 907"/>
                <a:gd name="T36" fmla="*/ 195 w 279"/>
                <a:gd name="T37" fmla="*/ 584 h 907"/>
                <a:gd name="T38" fmla="*/ 193 w 279"/>
                <a:gd name="T39" fmla="*/ 512 h 907"/>
                <a:gd name="T40" fmla="*/ 190 w 279"/>
                <a:gd name="T41" fmla="*/ 455 h 907"/>
                <a:gd name="T42" fmla="*/ 193 w 279"/>
                <a:gd name="T43" fmla="*/ 408 h 907"/>
                <a:gd name="T44" fmla="*/ 210 w 279"/>
                <a:gd name="T45" fmla="*/ 357 h 907"/>
                <a:gd name="T46" fmla="*/ 236 w 279"/>
                <a:gd name="T47" fmla="*/ 313 h 907"/>
                <a:gd name="T48" fmla="*/ 261 w 279"/>
                <a:gd name="T49" fmla="*/ 276 h 907"/>
                <a:gd name="T50" fmla="*/ 278 w 279"/>
                <a:gd name="T51" fmla="*/ 250 h 907"/>
                <a:gd name="T52" fmla="*/ 278 w 279"/>
                <a:gd name="T53" fmla="*/ 239 h 907"/>
                <a:gd name="T54" fmla="*/ 263 w 279"/>
                <a:gd name="T55" fmla="*/ 222 h 907"/>
                <a:gd name="T56" fmla="*/ 241 w 279"/>
                <a:gd name="T57" fmla="*/ 194 h 907"/>
                <a:gd name="T58" fmla="*/ 214 w 279"/>
                <a:gd name="T59" fmla="*/ 154 h 907"/>
                <a:gd name="T60" fmla="*/ 186 w 279"/>
                <a:gd name="T61" fmla="*/ 110 h 907"/>
                <a:gd name="T62" fmla="*/ 159 w 279"/>
                <a:gd name="T63" fmla="*/ 56 h 907"/>
                <a:gd name="T64" fmla="*/ 130 w 279"/>
                <a:gd name="T65" fmla="*/ 16 h 907"/>
                <a:gd name="T66" fmla="*/ 104 w 279"/>
                <a:gd name="T67" fmla="*/ 0 h 907"/>
                <a:gd name="T68" fmla="*/ 76 w 279"/>
                <a:gd name="T69" fmla="*/ 5 h 907"/>
                <a:gd name="T70" fmla="*/ 50 w 279"/>
                <a:gd name="T71" fmla="*/ 29 h 907"/>
                <a:gd name="T72" fmla="*/ 25 w 279"/>
                <a:gd name="T73" fmla="*/ 65 h 907"/>
                <a:gd name="T74" fmla="*/ 8 w 279"/>
                <a:gd name="T75" fmla="*/ 105 h 907"/>
                <a:gd name="T76" fmla="*/ 3 w 279"/>
                <a:gd name="T77" fmla="*/ 137 h 907"/>
                <a:gd name="T78" fmla="*/ 3 w 279"/>
                <a:gd name="T79" fmla="*/ 174 h 907"/>
                <a:gd name="T80" fmla="*/ 2 w 279"/>
                <a:gd name="T81" fmla="*/ 207 h 907"/>
                <a:gd name="T82" fmla="*/ 0 w 279"/>
                <a:gd name="T83" fmla="*/ 222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9" h="907">
                  <a:moveTo>
                    <a:pt x="0" y="222"/>
                  </a:moveTo>
                  <a:lnTo>
                    <a:pt x="0" y="222"/>
                  </a:lnTo>
                  <a:lnTo>
                    <a:pt x="0" y="222"/>
                  </a:lnTo>
                  <a:lnTo>
                    <a:pt x="2" y="226"/>
                  </a:lnTo>
                  <a:lnTo>
                    <a:pt x="3" y="239"/>
                  </a:lnTo>
                  <a:lnTo>
                    <a:pt x="6" y="259"/>
                  </a:lnTo>
                  <a:lnTo>
                    <a:pt x="10" y="285"/>
                  </a:lnTo>
                  <a:lnTo>
                    <a:pt x="15" y="317"/>
                  </a:lnTo>
                  <a:lnTo>
                    <a:pt x="21" y="353"/>
                  </a:lnTo>
                  <a:lnTo>
                    <a:pt x="29" y="394"/>
                  </a:lnTo>
                  <a:lnTo>
                    <a:pt x="37" y="436"/>
                  </a:lnTo>
                  <a:lnTo>
                    <a:pt x="46" y="480"/>
                  </a:lnTo>
                  <a:lnTo>
                    <a:pt x="57" y="526"/>
                  </a:lnTo>
                  <a:lnTo>
                    <a:pt x="68" y="571"/>
                  </a:lnTo>
                  <a:lnTo>
                    <a:pt x="80" y="614"/>
                  </a:lnTo>
                  <a:lnTo>
                    <a:pt x="93" y="656"/>
                  </a:lnTo>
                  <a:lnTo>
                    <a:pt x="108" y="694"/>
                  </a:lnTo>
                  <a:lnTo>
                    <a:pt x="127" y="742"/>
                  </a:lnTo>
                  <a:lnTo>
                    <a:pt x="146" y="783"/>
                  </a:lnTo>
                  <a:lnTo>
                    <a:pt x="161" y="815"/>
                  </a:lnTo>
                  <a:lnTo>
                    <a:pt x="174" y="843"/>
                  </a:lnTo>
                  <a:lnTo>
                    <a:pt x="186" y="865"/>
                  </a:lnTo>
                  <a:lnTo>
                    <a:pt x="195" y="882"/>
                  </a:lnTo>
                  <a:lnTo>
                    <a:pt x="203" y="894"/>
                  </a:lnTo>
                  <a:lnTo>
                    <a:pt x="208" y="902"/>
                  </a:lnTo>
                  <a:lnTo>
                    <a:pt x="212" y="906"/>
                  </a:lnTo>
                  <a:lnTo>
                    <a:pt x="214" y="907"/>
                  </a:lnTo>
                  <a:lnTo>
                    <a:pt x="214" y="903"/>
                  </a:lnTo>
                  <a:lnTo>
                    <a:pt x="212" y="890"/>
                  </a:lnTo>
                  <a:lnTo>
                    <a:pt x="211" y="872"/>
                  </a:lnTo>
                  <a:lnTo>
                    <a:pt x="210" y="846"/>
                  </a:lnTo>
                  <a:lnTo>
                    <a:pt x="208" y="815"/>
                  </a:lnTo>
                  <a:lnTo>
                    <a:pt x="206" y="781"/>
                  </a:lnTo>
                  <a:lnTo>
                    <a:pt x="205" y="743"/>
                  </a:lnTo>
                  <a:lnTo>
                    <a:pt x="202" y="704"/>
                  </a:lnTo>
                  <a:lnTo>
                    <a:pt x="199" y="664"/>
                  </a:lnTo>
                  <a:lnTo>
                    <a:pt x="198" y="623"/>
                  </a:lnTo>
                  <a:lnTo>
                    <a:pt x="195" y="584"/>
                  </a:lnTo>
                  <a:lnTo>
                    <a:pt x="194" y="546"/>
                  </a:lnTo>
                  <a:lnTo>
                    <a:pt x="193" y="512"/>
                  </a:lnTo>
                  <a:lnTo>
                    <a:pt x="191" y="480"/>
                  </a:lnTo>
                  <a:lnTo>
                    <a:pt x="190" y="455"/>
                  </a:lnTo>
                  <a:lnTo>
                    <a:pt x="190" y="435"/>
                  </a:lnTo>
                  <a:lnTo>
                    <a:pt x="193" y="408"/>
                  </a:lnTo>
                  <a:lnTo>
                    <a:pt x="199" y="382"/>
                  </a:lnTo>
                  <a:lnTo>
                    <a:pt x="210" y="357"/>
                  </a:lnTo>
                  <a:lnTo>
                    <a:pt x="223" y="334"/>
                  </a:lnTo>
                  <a:lnTo>
                    <a:pt x="236" y="313"/>
                  </a:lnTo>
                  <a:lnTo>
                    <a:pt x="249" y="293"/>
                  </a:lnTo>
                  <a:lnTo>
                    <a:pt x="261" y="276"/>
                  </a:lnTo>
                  <a:lnTo>
                    <a:pt x="271" y="262"/>
                  </a:lnTo>
                  <a:lnTo>
                    <a:pt x="278" y="250"/>
                  </a:lnTo>
                  <a:lnTo>
                    <a:pt x="279" y="242"/>
                  </a:lnTo>
                  <a:lnTo>
                    <a:pt x="278" y="239"/>
                  </a:lnTo>
                  <a:lnTo>
                    <a:pt x="273" y="233"/>
                  </a:lnTo>
                  <a:lnTo>
                    <a:pt x="263" y="222"/>
                  </a:lnTo>
                  <a:lnTo>
                    <a:pt x="253" y="209"/>
                  </a:lnTo>
                  <a:lnTo>
                    <a:pt x="241" y="194"/>
                  </a:lnTo>
                  <a:lnTo>
                    <a:pt x="228" y="174"/>
                  </a:lnTo>
                  <a:lnTo>
                    <a:pt x="214" y="154"/>
                  </a:lnTo>
                  <a:lnTo>
                    <a:pt x="199" y="132"/>
                  </a:lnTo>
                  <a:lnTo>
                    <a:pt x="186" y="110"/>
                  </a:lnTo>
                  <a:lnTo>
                    <a:pt x="174" y="86"/>
                  </a:lnTo>
                  <a:lnTo>
                    <a:pt x="159" y="56"/>
                  </a:lnTo>
                  <a:lnTo>
                    <a:pt x="144" y="33"/>
                  </a:lnTo>
                  <a:lnTo>
                    <a:pt x="130" y="16"/>
                  </a:lnTo>
                  <a:lnTo>
                    <a:pt x="117" y="5"/>
                  </a:lnTo>
                  <a:lnTo>
                    <a:pt x="104" y="0"/>
                  </a:lnTo>
                  <a:lnTo>
                    <a:pt x="89" y="0"/>
                  </a:lnTo>
                  <a:lnTo>
                    <a:pt x="76" y="5"/>
                  </a:lnTo>
                  <a:lnTo>
                    <a:pt x="63" y="14"/>
                  </a:lnTo>
                  <a:lnTo>
                    <a:pt x="50" y="29"/>
                  </a:lnTo>
                  <a:lnTo>
                    <a:pt x="37" y="46"/>
                  </a:lnTo>
                  <a:lnTo>
                    <a:pt x="25" y="65"/>
                  </a:lnTo>
                  <a:lnTo>
                    <a:pt x="16" y="85"/>
                  </a:lnTo>
                  <a:lnTo>
                    <a:pt x="8" y="105"/>
                  </a:lnTo>
                  <a:lnTo>
                    <a:pt x="3" y="123"/>
                  </a:lnTo>
                  <a:lnTo>
                    <a:pt x="3" y="137"/>
                  </a:lnTo>
                  <a:lnTo>
                    <a:pt x="3" y="156"/>
                  </a:lnTo>
                  <a:lnTo>
                    <a:pt x="3" y="174"/>
                  </a:lnTo>
                  <a:lnTo>
                    <a:pt x="2" y="192"/>
                  </a:lnTo>
                  <a:lnTo>
                    <a:pt x="2" y="207"/>
                  </a:lnTo>
                  <a:lnTo>
                    <a:pt x="0" y="217"/>
                  </a:lnTo>
                  <a:lnTo>
                    <a:pt x="0" y="222"/>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10"/>
            <p:cNvSpPr>
              <a:spLocks/>
            </p:cNvSpPr>
            <p:nvPr/>
          </p:nvSpPr>
          <p:spPr bwMode="auto">
            <a:xfrm>
              <a:off x="2753720" y="1090613"/>
              <a:ext cx="595313" cy="2446338"/>
            </a:xfrm>
            <a:custGeom>
              <a:avLst/>
              <a:gdLst>
                <a:gd name="T0" fmla="*/ 6 w 375"/>
                <a:gd name="T1" fmla="*/ 13 h 1541"/>
                <a:gd name="T2" fmla="*/ 15 w 375"/>
                <a:gd name="T3" fmla="*/ 56 h 1541"/>
                <a:gd name="T4" fmla="*/ 35 w 375"/>
                <a:gd name="T5" fmla="*/ 90 h 1541"/>
                <a:gd name="T6" fmla="*/ 65 w 375"/>
                <a:gd name="T7" fmla="*/ 99 h 1541"/>
                <a:gd name="T8" fmla="*/ 70 w 375"/>
                <a:gd name="T9" fmla="*/ 105 h 1541"/>
                <a:gd name="T10" fmla="*/ 71 w 375"/>
                <a:gd name="T11" fmla="*/ 161 h 1541"/>
                <a:gd name="T12" fmla="*/ 75 w 375"/>
                <a:gd name="T13" fmla="*/ 250 h 1541"/>
                <a:gd name="T14" fmla="*/ 87 w 375"/>
                <a:gd name="T15" fmla="*/ 326 h 1541"/>
                <a:gd name="T16" fmla="*/ 116 w 375"/>
                <a:gd name="T17" fmla="*/ 377 h 1541"/>
                <a:gd name="T18" fmla="*/ 171 w 375"/>
                <a:gd name="T19" fmla="*/ 431 h 1541"/>
                <a:gd name="T20" fmla="*/ 226 w 375"/>
                <a:gd name="T21" fmla="*/ 459 h 1541"/>
                <a:gd name="T22" fmla="*/ 283 w 375"/>
                <a:gd name="T23" fmla="*/ 463 h 1541"/>
                <a:gd name="T24" fmla="*/ 337 w 375"/>
                <a:gd name="T25" fmla="*/ 463 h 1541"/>
                <a:gd name="T26" fmla="*/ 350 w 375"/>
                <a:gd name="T27" fmla="*/ 465 h 1541"/>
                <a:gd name="T28" fmla="*/ 334 w 375"/>
                <a:gd name="T29" fmla="*/ 500 h 1541"/>
                <a:gd name="T30" fmla="*/ 334 w 375"/>
                <a:gd name="T31" fmla="*/ 567 h 1541"/>
                <a:gd name="T32" fmla="*/ 346 w 375"/>
                <a:gd name="T33" fmla="*/ 620 h 1541"/>
                <a:gd name="T34" fmla="*/ 347 w 375"/>
                <a:gd name="T35" fmla="*/ 633 h 1541"/>
                <a:gd name="T36" fmla="*/ 341 w 375"/>
                <a:gd name="T37" fmla="*/ 643 h 1541"/>
                <a:gd name="T38" fmla="*/ 316 w 375"/>
                <a:gd name="T39" fmla="*/ 675 h 1541"/>
                <a:gd name="T40" fmla="*/ 300 w 375"/>
                <a:gd name="T41" fmla="*/ 716 h 1541"/>
                <a:gd name="T42" fmla="*/ 299 w 375"/>
                <a:gd name="T43" fmla="*/ 767 h 1541"/>
                <a:gd name="T44" fmla="*/ 375 w 375"/>
                <a:gd name="T45" fmla="*/ 878 h 1541"/>
                <a:gd name="T46" fmla="*/ 355 w 375"/>
                <a:gd name="T47" fmla="*/ 898 h 1541"/>
                <a:gd name="T48" fmla="*/ 312 w 375"/>
                <a:gd name="T49" fmla="*/ 941 h 1541"/>
                <a:gd name="T50" fmla="*/ 273 w 375"/>
                <a:gd name="T51" fmla="*/ 992 h 1541"/>
                <a:gd name="T52" fmla="*/ 256 w 375"/>
                <a:gd name="T53" fmla="*/ 1058 h 1541"/>
                <a:gd name="T54" fmla="*/ 241 w 375"/>
                <a:gd name="T55" fmla="*/ 1170 h 1541"/>
                <a:gd name="T56" fmla="*/ 236 w 375"/>
                <a:gd name="T57" fmla="*/ 1284 h 1541"/>
                <a:gd name="T58" fmla="*/ 227 w 375"/>
                <a:gd name="T59" fmla="*/ 1378 h 1541"/>
                <a:gd name="T60" fmla="*/ 190 w 375"/>
                <a:gd name="T61" fmla="*/ 1453 h 1541"/>
                <a:gd name="T62" fmla="*/ 152 w 375"/>
                <a:gd name="T63" fmla="*/ 1499 h 1541"/>
                <a:gd name="T64" fmla="*/ 92 w 375"/>
                <a:gd name="T65" fmla="*/ 1533 h 1541"/>
                <a:gd name="T66" fmla="*/ 91 w 375"/>
                <a:gd name="T67" fmla="*/ 1490 h 1541"/>
                <a:gd name="T68" fmla="*/ 130 w 375"/>
                <a:gd name="T69" fmla="*/ 1424 h 1541"/>
                <a:gd name="T70" fmla="*/ 159 w 375"/>
                <a:gd name="T71" fmla="*/ 1381 h 1541"/>
                <a:gd name="T72" fmla="*/ 163 w 375"/>
                <a:gd name="T73" fmla="*/ 1359 h 1541"/>
                <a:gd name="T74" fmla="*/ 172 w 375"/>
                <a:gd name="T75" fmla="*/ 1302 h 1541"/>
                <a:gd name="T76" fmla="*/ 182 w 375"/>
                <a:gd name="T77" fmla="*/ 1226 h 1541"/>
                <a:gd name="T78" fmla="*/ 188 w 375"/>
                <a:gd name="T79" fmla="*/ 1161 h 1541"/>
                <a:gd name="T80" fmla="*/ 181 w 375"/>
                <a:gd name="T81" fmla="*/ 1067 h 1541"/>
                <a:gd name="T82" fmla="*/ 158 w 375"/>
                <a:gd name="T83" fmla="*/ 971 h 1541"/>
                <a:gd name="T84" fmla="*/ 147 w 375"/>
                <a:gd name="T85" fmla="*/ 937 h 1541"/>
                <a:gd name="T86" fmla="*/ 116 w 375"/>
                <a:gd name="T87" fmla="*/ 882 h 1541"/>
                <a:gd name="T88" fmla="*/ 83 w 375"/>
                <a:gd name="T89" fmla="*/ 838 h 1541"/>
                <a:gd name="T90" fmla="*/ 67 w 375"/>
                <a:gd name="T91" fmla="*/ 819 h 1541"/>
                <a:gd name="T92" fmla="*/ 80 w 375"/>
                <a:gd name="T93" fmla="*/ 806 h 1541"/>
                <a:gd name="T94" fmla="*/ 116 w 375"/>
                <a:gd name="T95" fmla="*/ 762 h 1541"/>
                <a:gd name="T96" fmla="*/ 139 w 375"/>
                <a:gd name="T97" fmla="*/ 712 h 1541"/>
                <a:gd name="T98" fmla="*/ 148 w 375"/>
                <a:gd name="T99" fmla="*/ 686 h 1541"/>
                <a:gd name="T100" fmla="*/ 147 w 375"/>
                <a:gd name="T101" fmla="*/ 679 h 1541"/>
                <a:gd name="T102" fmla="*/ 139 w 375"/>
                <a:gd name="T103" fmla="*/ 647 h 1541"/>
                <a:gd name="T104" fmla="*/ 117 w 375"/>
                <a:gd name="T105" fmla="*/ 597 h 1541"/>
                <a:gd name="T106" fmla="*/ 84 w 375"/>
                <a:gd name="T107" fmla="*/ 533 h 1541"/>
                <a:gd name="T108" fmla="*/ 55 w 375"/>
                <a:gd name="T109" fmla="*/ 478 h 1541"/>
                <a:gd name="T110" fmla="*/ 42 w 375"/>
                <a:gd name="T111" fmla="*/ 454 h 1541"/>
                <a:gd name="T112" fmla="*/ 42 w 375"/>
                <a:gd name="T113" fmla="*/ 449 h 1541"/>
                <a:gd name="T114" fmla="*/ 41 w 375"/>
                <a:gd name="T115" fmla="*/ 412 h 1541"/>
                <a:gd name="T116" fmla="*/ 37 w 375"/>
                <a:gd name="T117" fmla="*/ 327 h 1541"/>
                <a:gd name="T118" fmla="*/ 27 w 375"/>
                <a:gd name="T119" fmla="*/ 225 h 1541"/>
                <a:gd name="T120" fmla="*/ 14 w 375"/>
                <a:gd name="T121" fmla="*/ 129 h 1541"/>
                <a:gd name="T122" fmla="*/ 3 w 375"/>
                <a:gd name="T123" fmla="*/ 72 h 1541"/>
                <a:gd name="T124" fmla="*/ 4 w 375"/>
                <a:gd name="T12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5" h="1541">
                  <a:moveTo>
                    <a:pt x="4" y="0"/>
                  </a:moveTo>
                  <a:lnTo>
                    <a:pt x="4" y="2"/>
                  </a:lnTo>
                  <a:lnTo>
                    <a:pt x="6" y="13"/>
                  </a:lnTo>
                  <a:lnTo>
                    <a:pt x="8" y="26"/>
                  </a:lnTo>
                  <a:lnTo>
                    <a:pt x="11" y="40"/>
                  </a:lnTo>
                  <a:lnTo>
                    <a:pt x="15" y="56"/>
                  </a:lnTo>
                  <a:lnTo>
                    <a:pt x="20" y="72"/>
                  </a:lnTo>
                  <a:lnTo>
                    <a:pt x="27" y="84"/>
                  </a:lnTo>
                  <a:lnTo>
                    <a:pt x="35" y="90"/>
                  </a:lnTo>
                  <a:lnTo>
                    <a:pt x="48" y="95"/>
                  </a:lnTo>
                  <a:lnTo>
                    <a:pt x="58" y="98"/>
                  </a:lnTo>
                  <a:lnTo>
                    <a:pt x="65" y="99"/>
                  </a:lnTo>
                  <a:lnTo>
                    <a:pt x="69" y="99"/>
                  </a:lnTo>
                  <a:lnTo>
                    <a:pt x="70" y="99"/>
                  </a:lnTo>
                  <a:lnTo>
                    <a:pt x="70" y="105"/>
                  </a:lnTo>
                  <a:lnTo>
                    <a:pt x="70" y="116"/>
                  </a:lnTo>
                  <a:lnTo>
                    <a:pt x="70" y="136"/>
                  </a:lnTo>
                  <a:lnTo>
                    <a:pt x="71" y="161"/>
                  </a:lnTo>
                  <a:lnTo>
                    <a:pt x="72" y="190"/>
                  </a:lnTo>
                  <a:lnTo>
                    <a:pt x="74" y="220"/>
                  </a:lnTo>
                  <a:lnTo>
                    <a:pt x="75" y="250"/>
                  </a:lnTo>
                  <a:lnTo>
                    <a:pt x="79" y="279"/>
                  </a:lnTo>
                  <a:lnTo>
                    <a:pt x="82" y="305"/>
                  </a:lnTo>
                  <a:lnTo>
                    <a:pt x="87" y="326"/>
                  </a:lnTo>
                  <a:lnTo>
                    <a:pt x="92" y="342"/>
                  </a:lnTo>
                  <a:lnTo>
                    <a:pt x="103" y="359"/>
                  </a:lnTo>
                  <a:lnTo>
                    <a:pt x="116" y="377"/>
                  </a:lnTo>
                  <a:lnTo>
                    <a:pt x="133" y="396"/>
                  </a:lnTo>
                  <a:lnTo>
                    <a:pt x="151" y="414"/>
                  </a:lnTo>
                  <a:lnTo>
                    <a:pt x="171" y="431"/>
                  </a:lnTo>
                  <a:lnTo>
                    <a:pt x="189" y="444"/>
                  </a:lnTo>
                  <a:lnTo>
                    <a:pt x="209" y="454"/>
                  </a:lnTo>
                  <a:lnTo>
                    <a:pt x="226" y="459"/>
                  </a:lnTo>
                  <a:lnTo>
                    <a:pt x="243" y="461"/>
                  </a:lnTo>
                  <a:lnTo>
                    <a:pt x="262" y="462"/>
                  </a:lnTo>
                  <a:lnTo>
                    <a:pt x="283" y="463"/>
                  </a:lnTo>
                  <a:lnTo>
                    <a:pt x="304" y="463"/>
                  </a:lnTo>
                  <a:lnTo>
                    <a:pt x="322" y="463"/>
                  </a:lnTo>
                  <a:lnTo>
                    <a:pt x="337" y="463"/>
                  </a:lnTo>
                  <a:lnTo>
                    <a:pt x="347" y="462"/>
                  </a:lnTo>
                  <a:lnTo>
                    <a:pt x="351" y="462"/>
                  </a:lnTo>
                  <a:lnTo>
                    <a:pt x="350" y="465"/>
                  </a:lnTo>
                  <a:lnTo>
                    <a:pt x="345" y="472"/>
                  </a:lnTo>
                  <a:lnTo>
                    <a:pt x="340" y="484"/>
                  </a:lnTo>
                  <a:lnTo>
                    <a:pt x="334" y="500"/>
                  </a:lnTo>
                  <a:lnTo>
                    <a:pt x="332" y="520"/>
                  </a:lnTo>
                  <a:lnTo>
                    <a:pt x="330" y="542"/>
                  </a:lnTo>
                  <a:lnTo>
                    <a:pt x="334" y="567"/>
                  </a:lnTo>
                  <a:lnTo>
                    <a:pt x="340" y="590"/>
                  </a:lnTo>
                  <a:lnTo>
                    <a:pt x="343" y="607"/>
                  </a:lnTo>
                  <a:lnTo>
                    <a:pt x="346" y="620"/>
                  </a:lnTo>
                  <a:lnTo>
                    <a:pt x="347" y="627"/>
                  </a:lnTo>
                  <a:lnTo>
                    <a:pt x="347" y="632"/>
                  </a:lnTo>
                  <a:lnTo>
                    <a:pt x="347" y="633"/>
                  </a:lnTo>
                  <a:lnTo>
                    <a:pt x="347" y="635"/>
                  </a:lnTo>
                  <a:lnTo>
                    <a:pt x="346" y="636"/>
                  </a:lnTo>
                  <a:lnTo>
                    <a:pt x="341" y="643"/>
                  </a:lnTo>
                  <a:lnTo>
                    <a:pt x="333" y="652"/>
                  </a:lnTo>
                  <a:lnTo>
                    <a:pt x="324" y="662"/>
                  </a:lnTo>
                  <a:lnTo>
                    <a:pt x="316" y="675"/>
                  </a:lnTo>
                  <a:lnTo>
                    <a:pt x="308" y="690"/>
                  </a:lnTo>
                  <a:lnTo>
                    <a:pt x="303" y="703"/>
                  </a:lnTo>
                  <a:lnTo>
                    <a:pt x="300" y="716"/>
                  </a:lnTo>
                  <a:lnTo>
                    <a:pt x="300" y="734"/>
                  </a:lnTo>
                  <a:lnTo>
                    <a:pt x="300" y="753"/>
                  </a:lnTo>
                  <a:lnTo>
                    <a:pt x="299" y="767"/>
                  </a:lnTo>
                  <a:lnTo>
                    <a:pt x="299" y="777"/>
                  </a:lnTo>
                  <a:lnTo>
                    <a:pt x="299" y="781"/>
                  </a:lnTo>
                  <a:lnTo>
                    <a:pt x="375" y="878"/>
                  </a:lnTo>
                  <a:lnTo>
                    <a:pt x="372" y="881"/>
                  </a:lnTo>
                  <a:lnTo>
                    <a:pt x="366" y="887"/>
                  </a:lnTo>
                  <a:lnTo>
                    <a:pt x="355" y="898"/>
                  </a:lnTo>
                  <a:lnTo>
                    <a:pt x="342" y="910"/>
                  </a:lnTo>
                  <a:lnTo>
                    <a:pt x="326" y="925"/>
                  </a:lnTo>
                  <a:lnTo>
                    <a:pt x="312" y="941"/>
                  </a:lnTo>
                  <a:lnTo>
                    <a:pt x="298" y="958"/>
                  </a:lnTo>
                  <a:lnTo>
                    <a:pt x="283" y="976"/>
                  </a:lnTo>
                  <a:lnTo>
                    <a:pt x="273" y="992"/>
                  </a:lnTo>
                  <a:lnTo>
                    <a:pt x="266" y="1008"/>
                  </a:lnTo>
                  <a:lnTo>
                    <a:pt x="261" y="1029"/>
                  </a:lnTo>
                  <a:lnTo>
                    <a:pt x="256" y="1058"/>
                  </a:lnTo>
                  <a:lnTo>
                    <a:pt x="250" y="1092"/>
                  </a:lnTo>
                  <a:lnTo>
                    <a:pt x="245" y="1130"/>
                  </a:lnTo>
                  <a:lnTo>
                    <a:pt x="241" y="1170"/>
                  </a:lnTo>
                  <a:lnTo>
                    <a:pt x="239" y="1211"/>
                  </a:lnTo>
                  <a:lnTo>
                    <a:pt x="236" y="1249"/>
                  </a:lnTo>
                  <a:lnTo>
                    <a:pt x="236" y="1284"/>
                  </a:lnTo>
                  <a:lnTo>
                    <a:pt x="236" y="1314"/>
                  </a:lnTo>
                  <a:lnTo>
                    <a:pt x="235" y="1347"/>
                  </a:lnTo>
                  <a:lnTo>
                    <a:pt x="227" y="1378"/>
                  </a:lnTo>
                  <a:lnTo>
                    <a:pt x="216" y="1406"/>
                  </a:lnTo>
                  <a:lnTo>
                    <a:pt x="203" y="1431"/>
                  </a:lnTo>
                  <a:lnTo>
                    <a:pt x="190" y="1453"/>
                  </a:lnTo>
                  <a:lnTo>
                    <a:pt x="176" y="1471"/>
                  </a:lnTo>
                  <a:lnTo>
                    <a:pt x="165" y="1486"/>
                  </a:lnTo>
                  <a:lnTo>
                    <a:pt x="152" y="1499"/>
                  </a:lnTo>
                  <a:lnTo>
                    <a:pt x="134" y="1511"/>
                  </a:lnTo>
                  <a:lnTo>
                    <a:pt x="113" y="1522"/>
                  </a:lnTo>
                  <a:lnTo>
                    <a:pt x="92" y="1533"/>
                  </a:lnTo>
                  <a:lnTo>
                    <a:pt x="74" y="1541"/>
                  </a:lnTo>
                  <a:lnTo>
                    <a:pt x="80" y="1514"/>
                  </a:lnTo>
                  <a:lnTo>
                    <a:pt x="91" y="1490"/>
                  </a:lnTo>
                  <a:lnTo>
                    <a:pt x="103" y="1466"/>
                  </a:lnTo>
                  <a:lnTo>
                    <a:pt x="116" y="1445"/>
                  </a:lnTo>
                  <a:lnTo>
                    <a:pt x="130" y="1424"/>
                  </a:lnTo>
                  <a:lnTo>
                    <a:pt x="142" y="1407"/>
                  </a:lnTo>
                  <a:lnTo>
                    <a:pt x="152" y="1393"/>
                  </a:lnTo>
                  <a:lnTo>
                    <a:pt x="159" y="1381"/>
                  </a:lnTo>
                  <a:lnTo>
                    <a:pt x="160" y="1373"/>
                  </a:lnTo>
                  <a:lnTo>
                    <a:pt x="161" y="1369"/>
                  </a:lnTo>
                  <a:lnTo>
                    <a:pt x="163" y="1359"/>
                  </a:lnTo>
                  <a:lnTo>
                    <a:pt x="165" y="1344"/>
                  </a:lnTo>
                  <a:lnTo>
                    <a:pt x="169" y="1325"/>
                  </a:lnTo>
                  <a:lnTo>
                    <a:pt x="172" y="1302"/>
                  </a:lnTo>
                  <a:lnTo>
                    <a:pt x="176" y="1278"/>
                  </a:lnTo>
                  <a:lnTo>
                    <a:pt x="180" y="1251"/>
                  </a:lnTo>
                  <a:lnTo>
                    <a:pt x="182" y="1226"/>
                  </a:lnTo>
                  <a:lnTo>
                    <a:pt x="185" y="1202"/>
                  </a:lnTo>
                  <a:lnTo>
                    <a:pt x="186" y="1179"/>
                  </a:lnTo>
                  <a:lnTo>
                    <a:pt x="188" y="1161"/>
                  </a:lnTo>
                  <a:lnTo>
                    <a:pt x="186" y="1132"/>
                  </a:lnTo>
                  <a:lnTo>
                    <a:pt x="185" y="1101"/>
                  </a:lnTo>
                  <a:lnTo>
                    <a:pt x="181" y="1067"/>
                  </a:lnTo>
                  <a:lnTo>
                    <a:pt x="175" y="1033"/>
                  </a:lnTo>
                  <a:lnTo>
                    <a:pt x="168" y="1000"/>
                  </a:lnTo>
                  <a:lnTo>
                    <a:pt x="158" y="971"/>
                  </a:lnTo>
                  <a:lnTo>
                    <a:pt x="158" y="971"/>
                  </a:lnTo>
                  <a:lnTo>
                    <a:pt x="154" y="954"/>
                  </a:lnTo>
                  <a:lnTo>
                    <a:pt x="147" y="937"/>
                  </a:lnTo>
                  <a:lnTo>
                    <a:pt x="139" y="919"/>
                  </a:lnTo>
                  <a:lnTo>
                    <a:pt x="127" y="900"/>
                  </a:lnTo>
                  <a:lnTo>
                    <a:pt x="116" y="882"/>
                  </a:lnTo>
                  <a:lnTo>
                    <a:pt x="104" y="865"/>
                  </a:lnTo>
                  <a:lnTo>
                    <a:pt x="92" y="851"/>
                  </a:lnTo>
                  <a:lnTo>
                    <a:pt x="83" y="838"/>
                  </a:lnTo>
                  <a:lnTo>
                    <a:pt x="74" y="828"/>
                  </a:lnTo>
                  <a:lnTo>
                    <a:pt x="69" y="822"/>
                  </a:lnTo>
                  <a:lnTo>
                    <a:pt x="67" y="819"/>
                  </a:lnTo>
                  <a:lnTo>
                    <a:pt x="69" y="818"/>
                  </a:lnTo>
                  <a:lnTo>
                    <a:pt x="72" y="814"/>
                  </a:lnTo>
                  <a:lnTo>
                    <a:pt x="80" y="806"/>
                  </a:lnTo>
                  <a:lnTo>
                    <a:pt x="91" y="794"/>
                  </a:lnTo>
                  <a:lnTo>
                    <a:pt x="105" y="777"/>
                  </a:lnTo>
                  <a:lnTo>
                    <a:pt x="116" y="762"/>
                  </a:lnTo>
                  <a:lnTo>
                    <a:pt x="125" y="745"/>
                  </a:lnTo>
                  <a:lnTo>
                    <a:pt x="133" y="728"/>
                  </a:lnTo>
                  <a:lnTo>
                    <a:pt x="139" y="712"/>
                  </a:lnTo>
                  <a:lnTo>
                    <a:pt x="144" y="699"/>
                  </a:lnTo>
                  <a:lnTo>
                    <a:pt x="147" y="690"/>
                  </a:lnTo>
                  <a:lnTo>
                    <a:pt x="148" y="686"/>
                  </a:lnTo>
                  <a:lnTo>
                    <a:pt x="148" y="686"/>
                  </a:lnTo>
                  <a:lnTo>
                    <a:pt x="148" y="684"/>
                  </a:lnTo>
                  <a:lnTo>
                    <a:pt x="147" y="679"/>
                  </a:lnTo>
                  <a:lnTo>
                    <a:pt x="144" y="670"/>
                  </a:lnTo>
                  <a:lnTo>
                    <a:pt x="142" y="656"/>
                  </a:lnTo>
                  <a:lnTo>
                    <a:pt x="139" y="647"/>
                  </a:lnTo>
                  <a:lnTo>
                    <a:pt x="134" y="633"/>
                  </a:lnTo>
                  <a:lnTo>
                    <a:pt x="126" y="616"/>
                  </a:lnTo>
                  <a:lnTo>
                    <a:pt x="117" y="597"/>
                  </a:lnTo>
                  <a:lnTo>
                    <a:pt x="107" y="576"/>
                  </a:lnTo>
                  <a:lnTo>
                    <a:pt x="96" y="555"/>
                  </a:lnTo>
                  <a:lnTo>
                    <a:pt x="84" y="533"/>
                  </a:lnTo>
                  <a:lnTo>
                    <a:pt x="74" y="513"/>
                  </a:lnTo>
                  <a:lnTo>
                    <a:pt x="63" y="493"/>
                  </a:lnTo>
                  <a:lnTo>
                    <a:pt x="55" y="478"/>
                  </a:lnTo>
                  <a:lnTo>
                    <a:pt x="49" y="466"/>
                  </a:lnTo>
                  <a:lnTo>
                    <a:pt x="44" y="457"/>
                  </a:lnTo>
                  <a:lnTo>
                    <a:pt x="42" y="454"/>
                  </a:lnTo>
                  <a:lnTo>
                    <a:pt x="42" y="454"/>
                  </a:lnTo>
                  <a:lnTo>
                    <a:pt x="42" y="453"/>
                  </a:lnTo>
                  <a:lnTo>
                    <a:pt x="42" y="449"/>
                  </a:lnTo>
                  <a:lnTo>
                    <a:pt x="42" y="441"/>
                  </a:lnTo>
                  <a:lnTo>
                    <a:pt x="42" y="431"/>
                  </a:lnTo>
                  <a:lnTo>
                    <a:pt x="41" y="412"/>
                  </a:lnTo>
                  <a:lnTo>
                    <a:pt x="40" y="389"/>
                  </a:lnTo>
                  <a:lnTo>
                    <a:pt x="38" y="357"/>
                  </a:lnTo>
                  <a:lnTo>
                    <a:pt x="37" y="327"/>
                  </a:lnTo>
                  <a:lnTo>
                    <a:pt x="35" y="294"/>
                  </a:lnTo>
                  <a:lnTo>
                    <a:pt x="31" y="260"/>
                  </a:lnTo>
                  <a:lnTo>
                    <a:pt x="27" y="225"/>
                  </a:lnTo>
                  <a:lnTo>
                    <a:pt x="23" y="191"/>
                  </a:lnTo>
                  <a:lnTo>
                    <a:pt x="18" y="158"/>
                  </a:lnTo>
                  <a:lnTo>
                    <a:pt x="14" y="129"/>
                  </a:lnTo>
                  <a:lnTo>
                    <a:pt x="10" y="105"/>
                  </a:lnTo>
                  <a:lnTo>
                    <a:pt x="6" y="85"/>
                  </a:lnTo>
                  <a:lnTo>
                    <a:pt x="3" y="72"/>
                  </a:lnTo>
                  <a:lnTo>
                    <a:pt x="0" y="51"/>
                  </a:lnTo>
                  <a:lnTo>
                    <a:pt x="2" y="27"/>
                  </a:lnTo>
                  <a:lnTo>
                    <a:pt x="4" y="0"/>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11"/>
            <p:cNvSpPr>
              <a:spLocks noEditPoints="1"/>
            </p:cNvSpPr>
            <p:nvPr/>
          </p:nvSpPr>
          <p:spPr bwMode="auto">
            <a:xfrm>
              <a:off x="2207620" y="1527175"/>
              <a:ext cx="404813" cy="2000250"/>
            </a:xfrm>
            <a:custGeom>
              <a:avLst/>
              <a:gdLst>
                <a:gd name="T0" fmla="*/ 242 w 255"/>
                <a:gd name="T1" fmla="*/ 1259 h 1260"/>
                <a:gd name="T2" fmla="*/ 197 w 255"/>
                <a:gd name="T3" fmla="*/ 1243 h 1260"/>
                <a:gd name="T4" fmla="*/ 161 w 255"/>
                <a:gd name="T5" fmla="*/ 1205 h 1260"/>
                <a:gd name="T6" fmla="*/ 148 w 255"/>
                <a:gd name="T7" fmla="*/ 1191 h 1260"/>
                <a:gd name="T8" fmla="*/ 148 w 255"/>
                <a:gd name="T9" fmla="*/ 1154 h 1260"/>
                <a:gd name="T10" fmla="*/ 142 w 255"/>
                <a:gd name="T11" fmla="*/ 1090 h 1260"/>
                <a:gd name="T12" fmla="*/ 118 w 255"/>
                <a:gd name="T13" fmla="*/ 1034 h 1260"/>
                <a:gd name="T14" fmla="*/ 85 w 255"/>
                <a:gd name="T15" fmla="*/ 958 h 1260"/>
                <a:gd name="T16" fmla="*/ 62 w 255"/>
                <a:gd name="T17" fmla="*/ 889 h 1260"/>
                <a:gd name="T18" fmla="*/ 50 w 255"/>
                <a:gd name="T19" fmla="*/ 844 h 1260"/>
                <a:gd name="T20" fmla="*/ 24 w 255"/>
                <a:gd name="T21" fmla="*/ 794 h 1260"/>
                <a:gd name="T22" fmla="*/ 2 w 255"/>
                <a:gd name="T23" fmla="*/ 762 h 1260"/>
                <a:gd name="T24" fmla="*/ 8 w 255"/>
                <a:gd name="T25" fmla="*/ 750 h 1260"/>
                <a:gd name="T26" fmla="*/ 38 w 255"/>
                <a:gd name="T27" fmla="*/ 713 h 1260"/>
                <a:gd name="T28" fmla="*/ 63 w 255"/>
                <a:gd name="T29" fmla="*/ 671 h 1260"/>
                <a:gd name="T30" fmla="*/ 60 w 255"/>
                <a:gd name="T31" fmla="*/ 633 h 1260"/>
                <a:gd name="T32" fmla="*/ 50 w 255"/>
                <a:gd name="T33" fmla="*/ 571 h 1260"/>
                <a:gd name="T34" fmla="*/ 63 w 255"/>
                <a:gd name="T35" fmla="*/ 502 h 1260"/>
                <a:gd name="T36" fmla="*/ 93 w 255"/>
                <a:gd name="T37" fmla="*/ 458 h 1260"/>
                <a:gd name="T38" fmla="*/ 111 w 255"/>
                <a:gd name="T39" fmla="*/ 419 h 1260"/>
                <a:gd name="T40" fmla="*/ 126 w 255"/>
                <a:gd name="T41" fmla="*/ 320 h 1260"/>
                <a:gd name="T42" fmla="*/ 147 w 255"/>
                <a:gd name="T43" fmla="*/ 179 h 1260"/>
                <a:gd name="T44" fmla="*/ 181 w 255"/>
                <a:gd name="T45" fmla="*/ 67 h 1260"/>
                <a:gd name="T46" fmla="*/ 204 w 255"/>
                <a:gd name="T47" fmla="*/ 12 h 1260"/>
                <a:gd name="T48" fmla="*/ 210 w 255"/>
                <a:gd name="T49" fmla="*/ 0 h 1260"/>
                <a:gd name="T50" fmla="*/ 198 w 255"/>
                <a:gd name="T51" fmla="*/ 103 h 1260"/>
                <a:gd name="T52" fmla="*/ 193 w 255"/>
                <a:gd name="T53" fmla="*/ 209 h 1260"/>
                <a:gd name="T54" fmla="*/ 190 w 255"/>
                <a:gd name="T55" fmla="*/ 279 h 1260"/>
                <a:gd name="T56" fmla="*/ 173 w 255"/>
                <a:gd name="T57" fmla="*/ 357 h 1260"/>
                <a:gd name="T58" fmla="*/ 149 w 255"/>
                <a:gd name="T59" fmla="*/ 461 h 1260"/>
                <a:gd name="T60" fmla="*/ 143 w 255"/>
                <a:gd name="T61" fmla="*/ 555 h 1260"/>
                <a:gd name="T62" fmla="*/ 144 w 255"/>
                <a:gd name="T63" fmla="*/ 649 h 1260"/>
                <a:gd name="T64" fmla="*/ 147 w 255"/>
                <a:gd name="T65" fmla="*/ 717 h 1260"/>
                <a:gd name="T66" fmla="*/ 147 w 255"/>
                <a:gd name="T67" fmla="*/ 733 h 1260"/>
                <a:gd name="T68" fmla="*/ 159 w 255"/>
                <a:gd name="T69" fmla="*/ 801 h 1260"/>
                <a:gd name="T70" fmla="*/ 178 w 255"/>
                <a:gd name="T71" fmla="*/ 898 h 1260"/>
                <a:gd name="T72" fmla="*/ 191 w 255"/>
                <a:gd name="T73" fmla="*/ 993 h 1260"/>
                <a:gd name="T74" fmla="*/ 202 w 255"/>
                <a:gd name="T75" fmla="*/ 1059 h 1260"/>
                <a:gd name="T76" fmla="*/ 218 w 255"/>
                <a:gd name="T77" fmla="*/ 1077 h 1260"/>
                <a:gd name="T78" fmla="*/ 225 w 255"/>
                <a:gd name="T79" fmla="*/ 1078 h 1260"/>
                <a:gd name="T80" fmla="*/ 229 w 255"/>
                <a:gd name="T81" fmla="*/ 1109 h 1260"/>
                <a:gd name="T82" fmla="*/ 242 w 255"/>
                <a:gd name="T83" fmla="*/ 1188 h 1260"/>
                <a:gd name="T84" fmla="*/ 148 w 255"/>
                <a:gd name="T85" fmla="*/ 720 h 1260"/>
                <a:gd name="T86" fmla="*/ 148 w 255"/>
                <a:gd name="T87" fmla="*/ 721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5" h="1260">
                  <a:moveTo>
                    <a:pt x="255" y="1260"/>
                  </a:moveTo>
                  <a:lnTo>
                    <a:pt x="252" y="1260"/>
                  </a:lnTo>
                  <a:lnTo>
                    <a:pt x="242" y="1259"/>
                  </a:lnTo>
                  <a:lnTo>
                    <a:pt x="228" y="1256"/>
                  </a:lnTo>
                  <a:lnTo>
                    <a:pt x="212" y="1251"/>
                  </a:lnTo>
                  <a:lnTo>
                    <a:pt x="197" y="1243"/>
                  </a:lnTo>
                  <a:lnTo>
                    <a:pt x="182" y="1230"/>
                  </a:lnTo>
                  <a:lnTo>
                    <a:pt x="170" y="1216"/>
                  </a:lnTo>
                  <a:lnTo>
                    <a:pt x="161" y="1205"/>
                  </a:lnTo>
                  <a:lnTo>
                    <a:pt x="156" y="1199"/>
                  </a:lnTo>
                  <a:lnTo>
                    <a:pt x="151" y="1195"/>
                  </a:lnTo>
                  <a:lnTo>
                    <a:pt x="148" y="1191"/>
                  </a:lnTo>
                  <a:lnTo>
                    <a:pt x="148" y="1186"/>
                  </a:lnTo>
                  <a:lnTo>
                    <a:pt x="148" y="1173"/>
                  </a:lnTo>
                  <a:lnTo>
                    <a:pt x="148" y="1154"/>
                  </a:lnTo>
                  <a:lnTo>
                    <a:pt x="148" y="1133"/>
                  </a:lnTo>
                  <a:lnTo>
                    <a:pt x="146" y="1111"/>
                  </a:lnTo>
                  <a:lnTo>
                    <a:pt x="142" y="1090"/>
                  </a:lnTo>
                  <a:lnTo>
                    <a:pt x="135" y="1071"/>
                  </a:lnTo>
                  <a:lnTo>
                    <a:pt x="127" y="1055"/>
                  </a:lnTo>
                  <a:lnTo>
                    <a:pt x="118" y="1034"/>
                  </a:lnTo>
                  <a:lnTo>
                    <a:pt x="108" y="1009"/>
                  </a:lnTo>
                  <a:lnTo>
                    <a:pt x="96" y="984"/>
                  </a:lnTo>
                  <a:lnTo>
                    <a:pt x="85" y="958"/>
                  </a:lnTo>
                  <a:lnTo>
                    <a:pt x="76" y="932"/>
                  </a:lnTo>
                  <a:lnTo>
                    <a:pt x="67" y="908"/>
                  </a:lnTo>
                  <a:lnTo>
                    <a:pt x="62" y="889"/>
                  </a:lnTo>
                  <a:lnTo>
                    <a:pt x="59" y="874"/>
                  </a:lnTo>
                  <a:lnTo>
                    <a:pt x="57" y="860"/>
                  </a:lnTo>
                  <a:lnTo>
                    <a:pt x="50" y="844"/>
                  </a:lnTo>
                  <a:lnTo>
                    <a:pt x="42" y="828"/>
                  </a:lnTo>
                  <a:lnTo>
                    <a:pt x="33" y="811"/>
                  </a:lnTo>
                  <a:lnTo>
                    <a:pt x="24" y="794"/>
                  </a:lnTo>
                  <a:lnTo>
                    <a:pt x="15" y="781"/>
                  </a:lnTo>
                  <a:lnTo>
                    <a:pt x="7" y="769"/>
                  </a:lnTo>
                  <a:lnTo>
                    <a:pt x="2" y="762"/>
                  </a:lnTo>
                  <a:lnTo>
                    <a:pt x="0" y="759"/>
                  </a:lnTo>
                  <a:lnTo>
                    <a:pt x="3" y="756"/>
                  </a:lnTo>
                  <a:lnTo>
                    <a:pt x="8" y="750"/>
                  </a:lnTo>
                  <a:lnTo>
                    <a:pt x="17" y="739"/>
                  </a:lnTo>
                  <a:lnTo>
                    <a:pt x="26" y="728"/>
                  </a:lnTo>
                  <a:lnTo>
                    <a:pt x="38" y="713"/>
                  </a:lnTo>
                  <a:lnTo>
                    <a:pt x="49" y="699"/>
                  </a:lnTo>
                  <a:lnTo>
                    <a:pt x="57" y="684"/>
                  </a:lnTo>
                  <a:lnTo>
                    <a:pt x="63" y="671"/>
                  </a:lnTo>
                  <a:lnTo>
                    <a:pt x="66" y="662"/>
                  </a:lnTo>
                  <a:lnTo>
                    <a:pt x="64" y="649"/>
                  </a:lnTo>
                  <a:lnTo>
                    <a:pt x="60" y="633"/>
                  </a:lnTo>
                  <a:lnTo>
                    <a:pt x="57" y="614"/>
                  </a:lnTo>
                  <a:lnTo>
                    <a:pt x="53" y="593"/>
                  </a:lnTo>
                  <a:lnTo>
                    <a:pt x="50" y="571"/>
                  </a:lnTo>
                  <a:lnTo>
                    <a:pt x="50" y="547"/>
                  </a:lnTo>
                  <a:lnTo>
                    <a:pt x="54" y="523"/>
                  </a:lnTo>
                  <a:lnTo>
                    <a:pt x="63" y="502"/>
                  </a:lnTo>
                  <a:lnTo>
                    <a:pt x="75" y="484"/>
                  </a:lnTo>
                  <a:lnTo>
                    <a:pt x="85" y="471"/>
                  </a:lnTo>
                  <a:lnTo>
                    <a:pt x="93" y="458"/>
                  </a:lnTo>
                  <a:lnTo>
                    <a:pt x="100" y="447"/>
                  </a:lnTo>
                  <a:lnTo>
                    <a:pt x="106" y="434"/>
                  </a:lnTo>
                  <a:lnTo>
                    <a:pt x="111" y="419"/>
                  </a:lnTo>
                  <a:lnTo>
                    <a:pt x="115" y="398"/>
                  </a:lnTo>
                  <a:lnTo>
                    <a:pt x="119" y="370"/>
                  </a:lnTo>
                  <a:lnTo>
                    <a:pt x="126" y="320"/>
                  </a:lnTo>
                  <a:lnTo>
                    <a:pt x="131" y="273"/>
                  </a:lnTo>
                  <a:lnTo>
                    <a:pt x="138" y="226"/>
                  </a:lnTo>
                  <a:lnTo>
                    <a:pt x="147" y="179"/>
                  </a:lnTo>
                  <a:lnTo>
                    <a:pt x="160" y="129"/>
                  </a:lnTo>
                  <a:lnTo>
                    <a:pt x="170" y="95"/>
                  </a:lnTo>
                  <a:lnTo>
                    <a:pt x="181" y="67"/>
                  </a:lnTo>
                  <a:lnTo>
                    <a:pt x="190" y="43"/>
                  </a:lnTo>
                  <a:lnTo>
                    <a:pt x="198" y="25"/>
                  </a:lnTo>
                  <a:lnTo>
                    <a:pt x="204" y="12"/>
                  </a:lnTo>
                  <a:lnTo>
                    <a:pt x="208" y="2"/>
                  </a:lnTo>
                  <a:lnTo>
                    <a:pt x="210" y="0"/>
                  </a:lnTo>
                  <a:lnTo>
                    <a:pt x="210" y="0"/>
                  </a:lnTo>
                  <a:lnTo>
                    <a:pt x="206" y="31"/>
                  </a:lnTo>
                  <a:lnTo>
                    <a:pt x="202" y="67"/>
                  </a:lnTo>
                  <a:lnTo>
                    <a:pt x="198" y="103"/>
                  </a:lnTo>
                  <a:lnTo>
                    <a:pt x="195" y="141"/>
                  </a:lnTo>
                  <a:lnTo>
                    <a:pt x="194" y="176"/>
                  </a:lnTo>
                  <a:lnTo>
                    <a:pt x="193" y="209"/>
                  </a:lnTo>
                  <a:lnTo>
                    <a:pt x="191" y="235"/>
                  </a:lnTo>
                  <a:lnTo>
                    <a:pt x="191" y="255"/>
                  </a:lnTo>
                  <a:lnTo>
                    <a:pt x="190" y="279"/>
                  </a:lnTo>
                  <a:lnTo>
                    <a:pt x="186" y="302"/>
                  </a:lnTo>
                  <a:lnTo>
                    <a:pt x="180" y="327"/>
                  </a:lnTo>
                  <a:lnTo>
                    <a:pt x="173" y="357"/>
                  </a:lnTo>
                  <a:lnTo>
                    <a:pt x="164" y="392"/>
                  </a:lnTo>
                  <a:lnTo>
                    <a:pt x="153" y="436"/>
                  </a:lnTo>
                  <a:lnTo>
                    <a:pt x="149" y="461"/>
                  </a:lnTo>
                  <a:lnTo>
                    <a:pt x="147" y="491"/>
                  </a:lnTo>
                  <a:lnTo>
                    <a:pt x="144" y="522"/>
                  </a:lnTo>
                  <a:lnTo>
                    <a:pt x="143" y="555"/>
                  </a:lnTo>
                  <a:lnTo>
                    <a:pt x="143" y="588"/>
                  </a:lnTo>
                  <a:lnTo>
                    <a:pt x="143" y="619"/>
                  </a:lnTo>
                  <a:lnTo>
                    <a:pt x="144" y="649"/>
                  </a:lnTo>
                  <a:lnTo>
                    <a:pt x="144" y="677"/>
                  </a:lnTo>
                  <a:lnTo>
                    <a:pt x="146" y="699"/>
                  </a:lnTo>
                  <a:lnTo>
                    <a:pt x="147" y="717"/>
                  </a:lnTo>
                  <a:lnTo>
                    <a:pt x="147" y="729"/>
                  </a:lnTo>
                  <a:lnTo>
                    <a:pt x="147" y="733"/>
                  </a:lnTo>
                  <a:lnTo>
                    <a:pt x="147" y="733"/>
                  </a:lnTo>
                  <a:lnTo>
                    <a:pt x="148" y="751"/>
                  </a:lnTo>
                  <a:lnTo>
                    <a:pt x="152" y="775"/>
                  </a:lnTo>
                  <a:lnTo>
                    <a:pt x="159" y="801"/>
                  </a:lnTo>
                  <a:lnTo>
                    <a:pt x="165" y="832"/>
                  </a:lnTo>
                  <a:lnTo>
                    <a:pt x="172" y="864"/>
                  </a:lnTo>
                  <a:lnTo>
                    <a:pt x="178" y="898"/>
                  </a:lnTo>
                  <a:lnTo>
                    <a:pt x="185" y="931"/>
                  </a:lnTo>
                  <a:lnTo>
                    <a:pt x="189" y="963"/>
                  </a:lnTo>
                  <a:lnTo>
                    <a:pt x="191" y="993"/>
                  </a:lnTo>
                  <a:lnTo>
                    <a:pt x="194" y="1022"/>
                  </a:lnTo>
                  <a:lnTo>
                    <a:pt x="198" y="1043"/>
                  </a:lnTo>
                  <a:lnTo>
                    <a:pt x="202" y="1059"/>
                  </a:lnTo>
                  <a:lnTo>
                    <a:pt x="207" y="1068"/>
                  </a:lnTo>
                  <a:lnTo>
                    <a:pt x="212" y="1075"/>
                  </a:lnTo>
                  <a:lnTo>
                    <a:pt x="218" y="1077"/>
                  </a:lnTo>
                  <a:lnTo>
                    <a:pt x="221" y="1078"/>
                  </a:lnTo>
                  <a:lnTo>
                    <a:pt x="224" y="1078"/>
                  </a:lnTo>
                  <a:lnTo>
                    <a:pt x="225" y="1078"/>
                  </a:lnTo>
                  <a:lnTo>
                    <a:pt x="227" y="1081"/>
                  </a:lnTo>
                  <a:lnTo>
                    <a:pt x="228" y="1092"/>
                  </a:lnTo>
                  <a:lnTo>
                    <a:pt x="229" y="1109"/>
                  </a:lnTo>
                  <a:lnTo>
                    <a:pt x="233" y="1131"/>
                  </a:lnTo>
                  <a:lnTo>
                    <a:pt x="237" y="1158"/>
                  </a:lnTo>
                  <a:lnTo>
                    <a:pt x="242" y="1188"/>
                  </a:lnTo>
                  <a:lnTo>
                    <a:pt x="249" y="1222"/>
                  </a:lnTo>
                  <a:lnTo>
                    <a:pt x="255" y="1260"/>
                  </a:lnTo>
                  <a:close/>
                  <a:moveTo>
                    <a:pt x="148" y="720"/>
                  </a:moveTo>
                  <a:lnTo>
                    <a:pt x="148" y="721"/>
                  </a:lnTo>
                  <a:lnTo>
                    <a:pt x="148" y="720"/>
                  </a:lnTo>
                  <a:close/>
                  <a:moveTo>
                    <a:pt x="148" y="721"/>
                  </a:moveTo>
                  <a:lnTo>
                    <a:pt x="148" y="722"/>
                  </a:lnTo>
                  <a:lnTo>
                    <a:pt x="148" y="721"/>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12"/>
            <p:cNvSpPr>
              <a:spLocks/>
            </p:cNvSpPr>
            <p:nvPr/>
          </p:nvSpPr>
          <p:spPr bwMode="auto">
            <a:xfrm>
              <a:off x="1499595" y="2679700"/>
              <a:ext cx="592138" cy="904875"/>
            </a:xfrm>
            <a:custGeom>
              <a:avLst/>
              <a:gdLst>
                <a:gd name="T0" fmla="*/ 2 w 373"/>
                <a:gd name="T1" fmla="*/ 100 h 570"/>
                <a:gd name="T2" fmla="*/ 14 w 373"/>
                <a:gd name="T3" fmla="*/ 80 h 570"/>
                <a:gd name="T4" fmla="*/ 37 w 373"/>
                <a:gd name="T5" fmla="*/ 50 h 570"/>
                <a:gd name="T6" fmla="*/ 65 w 373"/>
                <a:gd name="T7" fmla="*/ 21 h 570"/>
                <a:gd name="T8" fmla="*/ 99 w 373"/>
                <a:gd name="T9" fmla="*/ 3 h 570"/>
                <a:gd name="T10" fmla="*/ 137 w 373"/>
                <a:gd name="T11" fmla="*/ 3 h 570"/>
                <a:gd name="T12" fmla="*/ 178 w 373"/>
                <a:gd name="T13" fmla="*/ 13 h 570"/>
                <a:gd name="T14" fmla="*/ 220 w 373"/>
                <a:gd name="T15" fmla="*/ 28 h 570"/>
                <a:gd name="T16" fmla="*/ 254 w 373"/>
                <a:gd name="T17" fmla="*/ 42 h 570"/>
                <a:gd name="T18" fmla="*/ 273 w 373"/>
                <a:gd name="T19" fmla="*/ 53 h 570"/>
                <a:gd name="T20" fmla="*/ 277 w 373"/>
                <a:gd name="T21" fmla="*/ 57 h 570"/>
                <a:gd name="T22" fmla="*/ 287 w 373"/>
                <a:gd name="T23" fmla="*/ 80 h 570"/>
                <a:gd name="T24" fmla="*/ 301 w 373"/>
                <a:gd name="T25" fmla="*/ 121 h 570"/>
                <a:gd name="T26" fmla="*/ 319 w 373"/>
                <a:gd name="T27" fmla="*/ 173 h 570"/>
                <a:gd name="T28" fmla="*/ 339 w 373"/>
                <a:gd name="T29" fmla="*/ 231 h 570"/>
                <a:gd name="T30" fmla="*/ 356 w 373"/>
                <a:gd name="T31" fmla="*/ 290 h 570"/>
                <a:gd name="T32" fmla="*/ 369 w 373"/>
                <a:gd name="T33" fmla="*/ 356 h 570"/>
                <a:gd name="T34" fmla="*/ 373 w 373"/>
                <a:gd name="T35" fmla="*/ 426 h 570"/>
                <a:gd name="T36" fmla="*/ 370 w 373"/>
                <a:gd name="T37" fmla="*/ 478 h 570"/>
                <a:gd name="T38" fmla="*/ 366 w 373"/>
                <a:gd name="T39" fmla="*/ 507 h 570"/>
                <a:gd name="T40" fmla="*/ 364 w 373"/>
                <a:gd name="T41" fmla="*/ 508 h 570"/>
                <a:gd name="T42" fmla="*/ 351 w 373"/>
                <a:gd name="T43" fmla="*/ 490 h 570"/>
                <a:gd name="T44" fmla="*/ 327 w 373"/>
                <a:gd name="T45" fmla="*/ 458 h 570"/>
                <a:gd name="T46" fmla="*/ 296 w 373"/>
                <a:gd name="T47" fmla="*/ 423 h 570"/>
                <a:gd name="T48" fmla="*/ 262 w 373"/>
                <a:gd name="T49" fmla="*/ 389 h 570"/>
                <a:gd name="T50" fmla="*/ 221 w 373"/>
                <a:gd name="T51" fmla="*/ 362 h 570"/>
                <a:gd name="T52" fmla="*/ 186 w 373"/>
                <a:gd name="T53" fmla="*/ 346 h 570"/>
                <a:gd name="T54" fmla="*/ 167 w 373"/>
                <a:gd name="T55" fmla="*/ 342 h 570"/>
                <a:gd name="T56" fmla="*/ 161 w 373"/>
                <a:gd name="T57" fmla="*/ 343 h 570"/>
                <a:gd name="T58" fmla="*/ 156 w 373"/>
                <a:gd name="T59" fmla="*/ 356 h 570"/>
                <a:gd name="T60" fmla="*/ 144 w 373"/>
                <a:gd name="T61" fmla="*/ 389 h 570"/>
                <a:gd name="T62" fmla="*/ 132 w 373"/>
                <a:gd name="T63" fmla="*/ 434 h 570"/>
                <a:gd name="T64" fmla="*/ 123 w 373"/>
                <a:gd name="T65" fmla="*/ 481 h 570"/>
                <a:gd name="T66" fmla="*/ 122 w 373"/>
                <a:gd name="T67" fmla="*/ 529 h 570"/>
                <a:gd name="T68" fmla="*/ 122 w 373"/>
                <a:gd name="T69" fmla="*/ 559 h 570"/>
                <a:gd name="T70" fmla="*/ 122 w 373"/>
                <a:gd name="T71" fmla="*/ 570 h 570"/>
                <a:gd name="T72" fmla="*/ 119 w 373"/>
                <a:gd name="T73" fmla="*/ 567 h 570"/>
                <a:gd name="T74" fmla="*/ 109 w 373"/>
                <a:gd name="T75" fmla="*/ 546 h 570"/>
                <a:gd name="T76" fmla="*/ 90 w 373"/>
                <a:gd name="T77" fmla="*/ 511 h 570"/>
                <a:gd name="T78" fmla="*/ 72 w 373"/>
                <a:gd name="T79" fmla="*/ 469 h 570"/>
                <a:gd name="T80" fmla="*/ 60 w 373"/>
                <a:gd name="T81" fmla="*/ 427 h 570"/>
                <a:gd name="T82" fmla="*/ 54 w 373"/>
                <a:gd name="T83" fmla="*/ 366 h 570"/>
                <a:gd name="T84" fmla="*/ 35 w 373"/>
                <a:gd name="T85" fmla="*/ 279 h 570"/>
                <a:gd name="T86" fmla="*/ 17 w 373"/>
                <a:gd name="T87" fmla="*/ 206 h 570"/>
                <a:gd name="T88" fmla="*/ 8 w 373"/>
                <a:gd name="T89" fmla="*/ 155 h 570"/>
                <a:gd name="T90" fmla="*/ 2 w 373"/>
                <a:gd name="T91" fmla="*/ 117 h 570"/>
                <a:gd name="T92" fmla="*/ 0 w 373"/>
                <a:gd name="T93" fmla="*/ 102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3" h="570">
                  <a:moveTo>
                    <a:pt x="0" y="102"/>
                  </a:moveTo>
                  <a:lnTo>
                    <a:pt x="2" y="100"/>
                  </a:lnTo>
                  <a:lnTo>
                    <a:pt x="6" y="92"/>
                  </a:lnTo>
                  <a:lnTo>
                    <a:pt x="14" y="80"/>
                  </a:lnTo>
                  <a:lnTo>
                    <a:pt x="25" y="66"/>
                  </a:lnTo>
                  <a:lnTo>
                    <a:pt x="37" y="50"/>
                  </a:lnTo>
                  <a:lnTo>
                    <a:pt x="51" y="34"/>
                  </a:lnTo>
                  <a:lnTo>
                    <a:pt x="65" y="21"/>
                  </a:lnTo>
                  <a:lnTo>
                    <a:pt x="82" y="9"/>
                  </a:lnTo>
                  <a:lnTo>
                    <a:pt x="99" y="3"/>
                  </a:lnTo>
                  <a:lnTo>
                    <a:pt x="118" y="0"/>
                  </a:lnTo>
                  <a:lnTo>
                    <a:pt x="137" y="3"/>
                  </a:lnTo>
                  <a:lnTo>
                    <a:pt x="157" y="7"/>
                  </a:lnTo>
                  <a:lnTo>
                    <a:pt x="178" y="13"/>
                  </a:lnTo>
                  <a:lnTo>
                    <a:pt x="199" y="20"/>
                  </a:lnTo>
                  <a:lnTo>
                    <a:pt x="220" y="28"/>
                  </a:lnTo>
                  <a:lnTo>
                    <a:pt x="238" y="36"/>
                  </a:lnTo>
                  <a:lnTo>
                    <a:pt x="254" y="42"/>
                  </a:lnTo>
                  <a:lnTo>
                    <a:pt x="266" y="49"/>
                  </a:lnTo>
                  <a:lnTo>
                    <a:pt x="273" y="53"/>
                  </a:lnTo>
                  <a:lnTo>
                    <a:pt x="276" y="54"/>
                  </a:lnTo>
                  <a:lnTo>
                    <a:pt x="277" y="57"/>
                  </a:lnTo>
                  <a:lnTo>
                    <a:pt x="281" y="66"/>
                  </a:lnTo>
                  <a:lnTo>
                    <a:pt x="287" y="80"/>
                  </a:lnTo>
                  <a:lnTo>
                    <a:pt x="293" y="98"/>
                  </a:lnTo>
                  <a:lnTo>
                    <a:pt x="301" y="121"/>
                  </a:lnTo>
                  <a:lnTo>
                    <a:pt x="310" y="146"/>
                  </a:lnTo>
                  <a:lnTo>
                    <a:pt x="319" y="173"/>
                  </a:lnTo>
                  <a:lnTo>
                    <a:pt x="330" y="202"/>
                  </a:lnTo>
                  <a:lnTo>
                    <a:pt x="339" y="231"/>
                  </a:lnTo>
                  <a:lnTo>
                    <a:pt x="348" y="261"/>
                  </a:lnTo>
                  <a:lnTo>
                    <a:pt x="356" y="290"/>
                  </a:lnTo>
                  <a:lnTo>
                    <a:pt x="362" y="317"/>
                  </a:lnTo>
                  <a:lnTo>
                    <a:pt x="369" y="356"/>
                  </a:lnTo>
                  <a:lnTo>
                    <a:pt x="373" y="392"/>
                  </a:lnTo>
                  <a:lnTo>
                    <a:pt x="373" y="426"/>
                  </a:lnTo>
                  <a:lnTo>
                    <a:pt x="373" y="455"/>
                  </a:lnTo>
                  <a:lnTo>
                    <a:pt x="370" y="478"/>
                  </a:lnTo>
                  <a:lnTo>
                    <a:pt x="368" y="495"/>
                  </a:lnTo>
                  <a:lnTo>
                    <a:pt x="366" y="507"/>
                  </a:lnTo>
                  <a:lnTo>
                    <a:pt x="365" y="511"/>
                  </a:lnTo>
                  <a:lnTo>
                    <a:pt x="364" y="508"/>
                  </a:lnTo>
                  <a:lnTo>
                    <a:pt x="359" y="500"/>
                  </a:lnTo>
                  <a:lnTo>
                    <a:pt x="351" y="490"/>
                  </a:lnTo>
                  <a:lnTo>
                    <a:pt x="340" y="475"/>
                  </a:lnTo>
                  <a:lnTo>
                    <a:pt x="327" y="458"/>
                  </a:lnTo>
                  <a:lnTo>
                    <a:pt x="313" y="441"/>
                  </a:lnTo>
                  <a:lnTo>
                    <a:pt x="296" y="423"/>
                  </a:lnTo>
                  <a:lnTo>
                    <a:pt x="279" y="406"/>
                  </a:lnTo>
                  <a:lnTo>
                    <a:pt x="262" y="389"/>
                  </a:lnTo>
                  <a:lnTo>
                    <a:pt x="243" y="376"/>
                  </a:lnTo>
                  <a:lnTo>
                    <a:pt x="221" y="362"/>
                  </a:lnTo>
                  <a:lnTo>
                    <a:pt x="201" y="352"/>
                  </a:lnTo>
                  <a:lnTo>
                    <a:pt x="186" y="346"/>
                  </a:lnTo>
                  <a:lnTo>
                    <a:pt x="175" y="343"/>
                  </a:lnTo>
                  <a:lnTo>
                    <a:pt x="167" y="342"/>
                  </a:lnTo>
                  <a:lnTo>
                    <a:pt x="162" y="342"/>
                  </a:lnTo>
                  <a:lnTo>
                    <a:pt x="161" y="343"/>
                  </a:lnTo>
                  <a:lnTo>
                    <a:pt x="160" y="346"/>
                  </a:lnTo>
                  <a:lnTo>
                    <a:pt x="156" y="356"/>
                  </a:lnTo>
                  <a:lnTo>
                    <a:pt x="150" y="371"/>
                  </a:lnTo>
                  <a:lnTo>
                    <a:pt x="144" y="389"/>
                  </a:lnTo>
                  <a:lnTo>
                    <a:pt x="137" y="410"/>
                  </a:lnTo>
                  <a:lnTo>
                    <a:pt x="132" y="434"/>
                  </a:lnTo>
                  <a:lnTo>
                    <a:pt x="127" y="457"/>
                  </a:lnTo>
                  <a:lnTo>
                    <a:pt x="123" y="481"/>
                  </a:lnTo>
                  <a:lnTo>
                    <a:pt x="122" y="502"/>
                  </a:lnTo>
                  <a:lnTo>
                    <a:pt x="122" y="529"/>
                  </a:lnTo>
                  <a:lnTo>
                    <a:pt x="122" y="547"/>
                  </a:lnTo>
                  <a:lnTo>
                    <a:pt x="122" y="559"/>
                  </a:lnTo>
                  <a:lnTo>
                    <a:pt x="122" y="566"/>
                  </a:lnTo>
                  <a:lnTo>
                    <a:pt x="122" y="570"/>
                  </a:lnTo>
                  <a:lnTo>
                    <a:pt x="122" y="570"/>
                  </a:lnTo>
                  <a:lnTo>
                    <a:pt x="119" y="567"/>
                  </a:lnTo>
                  <a:lnTo>
                    <a:pt x="115" y="559"/>
                  </a:lnTo>
                  <a:lnTo>
                    <a:pt x="109" y="546"/>
                  </a:lnTo>
                  <a:lnTo>
                    <a:pt x="99" y="530"/>
                  </a:lnTo>
                  <a:lnTo>
                    <a:pt x="90" y="511"/>
                  </a:lnTo>
                  <a:lnTo>
                    <a:pt x="81" y="491"/>
                  </a:lnTo>
                  <a:lnTo>
                    <a:pt x="72" y="469"/>
                  </a:lnTo>
                  <a:lnTo>
                    <a:pt x="65" y="448"/>
                  </a:lnTo>
                  <a:lnTo>
                    <a:pt x="60" y="427"/>
                  </a:lnTo>
                  <a:lnTo>
                    <a:pt x="57" y="409"/>
                  </a:lnTo>
                  <a:lnTo>
                    <a:pt x="54" y="366"/>
                  </a:lnTo>
                  <a:lnTo>
                    <a:pt x="46" y="322"/>
                  </a:lnTo>
                  <a:lnTo>
                    <a:pt x="35" y="279"/>
                  </a:lnTo>
                  <a:lnTo>
                    <a:pt x="23" y="233"/>
                  </a:lnTo>
                  <a:lnTo>
                    <a:pt x="17" y="206"/>
                  </a:lnTo>
                  <a:lnTo>
                    <a:pt x="12" y="180"/>
                  </a:lnTo>
                  <a:lnTo>
                    <a:pt x="8" y="155"/>
                  </a:lnTo>
                  <a:lnTo>
                    <a:pt x="5" y="134"/>
                  </a:lnTo>
                  <a:lnTo>
                    <a:pt x="2" y="117"/>
                  </a:lnTo>
                  <a:lnTo>
                    <a:pt x="1" y="106"/>
                  </a:lnTo>
                  <a:lnTo>
                    <a:pt x="0" y="102"/>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3"/>
            <p:cNvSpPr>
              <a:spLocks/>
            </p:cNvSpPr>
            <p:nvPr/>
          </p:nvSpPr>
          <p:spPr bwMode="auto">
            <a:xfrm>
              <a:off x="1693270" y="3222625"/>
              <a:ext cx="768350" cy="1211263"/>
            </a:xfrm>
            <a:custGeom>
              <a:avLst/>
              <a:gdLst>
                <a:gd name="T0" fmla="*/ 244 w 484"/>
                <a:gd name="T1" fmla="*/ 168 h 763"/>
                <a:gd name="T2" fmla="*/ 244 w 484"/>
                <a:gd name="T3" fmla="*/ 198 h 763"/>
                <a:gd name="T4" fmla="*/ 247 w 484"/>
                <a:gd name="T5" fmla="*/ 250 h 763"/>
                <a:gd name="T6" fmla="*/ 254 w 484"/>
                <a:gd name="T7" fmla="*/ 315 h 763"/>
                <a:gd name="T8" fmla="*/ 268 w 484"/>
                <a:gd name="T9" fmla="*/ 386 h 763"/>
                <a:gd name="T10" fmla="*/ 292 w 484"/>
                <a:gd name="T11" fmla="*/ 454 h 763"/>
                <a:gd name="T12" fmla="*/ 319 w 484"/>
                <a:gd name="T13" fmla="*/ 508 h 763"/>
                <a:gd name="T14" fmla="*/ 353 w 484"/>
                <a:gd name="T15" fmla="*/ 567 h 763"/>
                <a:gd name="T16" fmla="*/ 390 w 484"/>
                <a:gd name="T17" fmla="*/ 624 h 763"/>
                <a:gd name="T18" fmla="*/ 425 w 484"/>
                <a:gd name="T19" fmla="*/ 678 h 763"/>
                <a:gd name="T20" fmla="*/ 455 w 484"/>
                <a:gd name="T21" fmla="*/ 723 h 763"/>
                <a:gd name="T22" fmla="*/ 476 w 484"/>
                <a:gd name="T23" fmla="*/ 753 h 763"/>
                <a:gd name="T24" fmla="*/ 484 w 484"/>
                <a:gd name="T25" fmla="*/ 763 h 763"/>
                <a:gd name="T26" fmla="*/ 473 w 484"/>
                <a:gd name="T27" fmla="*/ 755 h 763"/>
                <a:gd name="T28" fmla="*/ 442 w 484"/>
                <a:gd name="T29" fmla="*/ 736 h 763"/>
                <a:gd name="T30" fmla="*/ 398 w 484"/>
                <a:gd name="T31" fmla="*/ 704 h 763"/>
                <a:gd name="T32" fmla="*/ 344 w 484"/>
                <a:gd name="T33" fmla="*/ 666 h 763"/>
                <a:gd name="T34" fmla="*/ 285 w 484"/>
                <a:gd name="T35" fmla="*/ 622 h 763"/>
                <a:gd name="T36" fmla="*/ 226 w 484"/>
                <a:gd name="T37" fmla="*/ 576 h 763"/>
                <a:gd name="T38" fmla="*/ 171 w 484"/>
                <a:gd name="T39" fmla="*/ 529 h 763"/>
                <a:gd name="T40" fmla="*/ 127 w 484"/>
                <a:gd name="T41" fmla="*/ 484 h 763"/>
                <a:gd name="T42" fmla="*/ 76 w 484"/>
                <a:gd name="T43" fmla="*/ 414 h 763"/>
                <a:gd name="T44" fmla="*/ 39 w 484"/>
                <a:gd name="T45" fmla="*/ 346 h 763"/>
                <a:gd name="T46" fmla="*/ 15 w 484"/>
                <a:gd name="T47" fmla="*/ 285 h 763"/>
                <a:gd name="T48" fmla="*/ 2 w 484"/>
                <a:gd name="T49" fmla="*/ 243 h 763"/>
                <a:gd name="T50" fmla="*/ 0 w 484"/>
                <a:gd name="T51" fmla="*/ 228 h 763"/>
                <a:gd name="T52" fmla="*/ 0 w 484"/>
                <a:gd name="T53" fmla="*/ 224 h 763"/>
                <a:gd name="T54" fmla="*/ 0 w 484"/>
                <a:gd name="T55" fmla="*/ 205 h 763"/>
                <a:gd name="T56" fmla="*/ 0 w 484"/>
                <a:gd name="T57" fmla="*/ 160 h 763"/>
                <a:gd name="T58" fmla="*/ 5 w 484"/>
                <a:gd name="T59" fmla="*/ 115 h 763"/>
                <a:gd name="T60" fmla="*/ 15 w 484"/>
                <a:gd name="T61" fmla="*/ 68 h 763"/>
                <a:gd name="T62" fmla="*/ 28 w 484"/>
                <a:gd name="T63" fmla="*/ 29 h 763"/>
                <a:gd name="T64" fmla="*/ 38 w 484"/>
                <a:gd name="T65" fmla="*/ 4 h 763"/>
                <a:gd name="T66" fmla="*/ 40 w 484"/>
                <a:gd name="T67" fmla="*/ 0 h 763"/>
                <a:gd name="T68" fmla="*/ 53 w 484"/>
                <a:gd name="T69" fmla="*/ 1 h 763"/>
                <a:gd name="T70" fmla="*/ 79 w 484"/>
                <a:gd name="T71" fmla="*/ 10 h 763"/>
                <a:gd name="T72" fmla="*/ 121 w 484"/>
                <a:gd name="T73" fmla="*/ 34 h 763"/>
                <a:gd name="T74" fmla="*/ 157 w 484"/>
                <a:gd name="T75" fmla="*/ 64 h 763"/>
                <a:gd name="T76" fmla="*/ 191 w 484"/>
                <a:gd name="T77" fmla="*/ 99 h 763"/>
                <a:gd name="T78" fmla="*/ 218 w 484"/>
                <a:gd name="T79" fmla="*/ 133 h 763"/>
                <a:gd name="T80" fmla="*/ 237 w 484"/>
                <a:gd name="T81" fmla="*/ 158 h 763"/>
                <a:gd name="T82" fmla="*/ 243 w 484"/>
                <a:gd name="T83" fmla="*/ 169 h 763"/>
                <a:gd name="T84" fmla="*/ 244 w 484"/>
                <a:gd name="T85" fmla="*/ 166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4" h="763">
                  <a:moveTo>
                    <a:pt x="244" y="164"/>
                  </a:moveTo>
                  <a:lnTo>
                    <a:pt x="244" y="168"/>
                  </a:lnTo>
                  <a:lnTo>
                    <a:pt x="244" y="179"/>
                  </a:lnTo>
                  <a:lnTo>
                    <a:pt x="244" y="198"/>
                  </a:lnTo>
                  <a:lnTo>
                    <a:pt x="244" y="221"/>
                  </a:lnTo>
                  <a:lnTo>
                    <a:pt x="247" y="250"/>
                  </a:lnTo>
                  <a:lnTo>
                    <a:pt x="250" y="281"/>
                  </a:lnTo>
                  <a:lnTo>
                    <a:pt x="254" y="315"/>
                  </a:lnTo>
                  <a:lnTo>
                    <a:pt x="259" y="351"/>
                  </a:lnTo>
                  <a:lnTo>
                    <a:pt x="268" y="386"/>
                  </a:lnTo>
                  <a:lnTo>
                    <a:pt x="278" y="421"/>
                  </a:lnTo>
                  <a:lnTo>
                    <a:pt x="292" y="454"/>
                  </a:lnTo>
                  <a:lnTo>
                    <a:pt x="303" y="480"/>
                  </a:lnTo>
                  <a:lnTo>
                    <a:pt x="319" y="508"/>
                  </a:lnTo>
                  <a:lnTo>
                    <a:pt x="335" y="537"/>
                  </a:lnTo>
                  <a:lnTo>
                    <a:pt x="353" y="567"/>
                  </a:lnTo>
                  <a:lnTo>
                    <a:pt x="371" y="596"/>
                  </a:lnTo>
                  <a:lnTo>
                    <a:pt x="390" y="624"/>
                  </a:lnTo>
                  <a:lnTo>
                    <a:pt x="408" y="653"/>
                  </a:lnTo>
                  <a:lnTo>
                    <a:pt x="425" y="678"/>
                  </a:lnTo>
                  <a:lnTo>
                    <a:pt x="441" y="702"/>
                  </a:lnTo>
                  <a:lnTo>
                    <a:pt x="455" y="723"/>
                  </a:lnTo>
                  <a:lnTo>
                    <a:pt x="467" y="740"/>
                  </a:lnTo>
                  <a:lnTo>
                    <a:pt x="476" y="753"/>
                  </a:lnTo>
                  <a:lnTo>
                    <a:pt x="483" y="761"/>
                  </a:lnTo>
                  <a:lnTo>
                    <a:pt x="484" y="763"/>
                  </a:lnTo>
                  <a:lnTo>
                    <a:pt x="481" y="762"/>
                  </a:lnTo>
                  <a:lnTo>
                    <a:pt x="473" y="755"/>
                  </a:lnTo>
                  <a:lnTo>
                    <a:pt x="460" y="747"/>
                  </a:lnTo>
                  <a:lnTo>
                    <a:pt x="442" y="736"/>
                  </a:lnTo>
                  <a:lnTo>
                    <a:pt x="422" y="721"/>
                  </a:lnTo>
                  <a:lnTo>
                    <a:pt x="398" y="704"/>
                  </a:lnTo>
                  <a:lnTo>
                    <a:pt x="371" y="686"/>
                  </a:lnTo>
                  <a:lnTo>
                    <a:pt x="344" y="666"/>
                  </a:lnTo>
                  <a:lnTo>
                    <a:pt x="315" y="644"/>
                  </a:lnTo>
                  <a:lnTo>
                    <a:pt x="285" y="622"/>
                  </a:lnTo>
                  <a:lnTo>
                    <a:pt x="255" y="598"/>
                  </a:lnTo>
                  <a:lnTo>
                    <a:pt x="226" y="576"/>
                  </a:lnTo>
                  <a:lnTo>
                    <a:pt x="197" y="552"/>
                  </a:lnTo>
                  <a:lnTo>
                    <a:pt x="171" y="529"/>
                  </a:lnTo>
                  <a:lnTo>
                    <a:pt x="148" y="505"/>
                  </a:lnTo>
                  <a:lnTo>
                    <a:pt x="127" y="484"/>
                  </a:lnTo>
                  <a:lnTo>
                    <a:pt x="99" y="449"/>
                  </a:lnTo>
                  <a:lnTo>
                    <a:pt x="76" y="414"/>
                  </a:lnTo>
                  <a:lnTo>
                    <a:pt x="55" y="380"/>
                  </a:lnTo>
                  <a:lnTo>
                    <a:pt x="39" y="346"/>
                  </a:lnTo>
                  <a:lnTo>
                    <a:pt x="26" y="314"/>
                  </a:lnTo>
                  <a:lnTo>
                    <a:pt x="15" y="285"/>
                  </a:lnTo>
                  <a:lnTo>
                    <a:pt x="7" y="262"/>
                  </a:lnTo>
                  <a:lnTo>
                    <a:pt x="2" y="243"/>
                  </a:lnTo>
                  <a:lnTo>
                    <a:pt x="0" y="232"/>
                  </a:lnTo>
                  <a:lnTo>
                    <a:pt x="0" y="228"/>
                  </a:lnTo>
                  <a:lnTo>
                    <a:pt x="0" y="228"/>
                  </a:lnTo>
                  <a:lnTo>
                    <a:pt x="0" y="224"/>
                  </a:lnTo>
                  <a:lnTo>
                    <a:pt x="0" y="217"/>
                  </a:lnTo>
                  <a:lnTo>
                    <a:pt x="0" y="205"/>
                  </a:lnTo>
                  <a:lnTo>
                    <a:pt x="0" y="187"/>
                  </a:lnTo>
                  <a:lnTo>
                    <a:pt x="0" y="160"/>
                  </a:lnTo>
                  <a:lnTo>
                    <a:pt x="1" y="139"/>
                  </a:lnTo>
                  <a:lnTo>
                    <a:pt x="5" y="115"/>
                  </a:lnTo>
                  <a:lnTo>
                    <a:pt x="10" y="92"/>
                  </a:lnTo>
                  <a:lnTo>
                    <a:pt x="15" y="68"/>
                  </a:lnTo>
                  <a:lnTo>
                    <a:pt x="22" y="47"/>
                  </a:lnTo>
                  <a:lnTo>
                    <a:pt x="28" y="29"/>
                  </a:lnTo>
                  <a:lnTo>
                    <a:pt x="34" y="14"/>
                  </a:lnTo>
                  <a:lnTo>
                    <a:pt x="38" y="4"/>
                  </a:lnTo>
                  <a:lnTo>
                    <a:pt x="39" y="1"/>
                  </a:lnTo>
                  <a:lnTo>
                    <a:pt x="40" y="0"/>
                  </a:lnTo>
                  <a:lnTo>
                    <a:pt x="45" y="0"/>
                  </a:lnTo>
                  <a:lnTo>
                    <a:pt x="53" y="1"/>
                  </a:lnTo>
                  <a:lnTo>
                    <a:pt x="64" y="4"/>
                  </a:lnTo>
                  <a:lnTo>
                    <a:pt x="79" y="10"/>
                  </a:lnTo>
                  <a:lnTo>
                    <a:pt x="99" y="20"/>
                  </a:lnTo>
                  <a:lnTo>
                    <a:pt x="121" y="34"/>
                  </a:lnTo>
                  <a:lnTo>
                    <a:pt x="140" y="47"/>
                  </a:lnTo>
                  <a:lnTo>
                    <a:pt x="157" y="64"/>
                  </a:lnTo>
                  <a:lnTo>
                    <a:pt x="174" y="81"/>
                  </a:lnTo>
                  <a:lnTo>
                    <a:pt x="191" y="99"/>
                  </a:lnTo>
                  <a:lnTo>
                    <a:pt x="205" y="116"/>
                  </a:lnTo>
                  <a:lnTo>
                    <a:pt x="218" y="133"/>
                  </a:lnTo>
                  <a:lnTo>
                    <a:pt x="229" y="148"/>
                  </a:lnTo>
                  <a:lnTo>
                    <a:pt x="237" y="158"/>
                  </a:lnTo>
                  <a:lnTo>
                    <a:pt x="242" y="166"/>
                  </a:lnTo>
                  <a:lnTo>
                    <a:pt x="243" y="169"/>
                  </a:lnTo>
                  <a:lnTo>
                    <a:pt x="243" y="169"/>
                  </a:lnTo>
                  <a:lnTo>
                    <a:pt x="244" y="166"/>
                  </a:lnTo>
                  <a:lnTo>
                    <a:pt x="244" y="164"/>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4"/>
            <p:cNvSpPr>
              <a:spLocks noEditPoints="1"/>
            </p:cNvSpPr>
            <p:nvPr/>
          </p:nvSpPr>
          <p:spPr bwMode="auto">
            <a:xfrm>
              <a:off x="1029695" y="92075"/>
              <a:ext cx="1103313" cy="3492500"/>
            </a:xfrm>
            <a:custGeom>
              <a:avLst/>
              <a:gdLst>
                <a:gd name="T0" fmla="*/ 673 w 695"/>
                <a:gd name="T1" fmla="*/ 1942 h 2200"/>
                <a:gd name="T2" fmla="*/ 674 w 695"/>
                <a:gd name="T3" fmla="*/ 1808 h 2200"/>
                <a:gd name="T4" fmla="*/ 634 w 695"/>
                <a:gd name="T5" fmla="*/ 1715 h 2200"/>
                <a:gd name="T6" fmla="*/ 619 w 695"/>
                <a:gd name="T7" fmla="*/ 1651 h 2200"/>
                <a:gd name="T8" fmla="*/ 603 w 695"/>
                <a:gd name="T9" fmla="*/ 1490 h 2200"/>
                <a:gd name="T10" fmla="*/ 636 w 695"/>
                <a:gd name="T11" fmla="*/ 1289 h 2200"/>
                <a:gd name="T12" fmla="*/ 695 w 695"/>
                <a:gd name="T13" fmla="*/ 1145 h 2200"/>
                <a:gd name="T14" fmla="*/ 649 w 695"/>
                <a:gd name="T15" fmla="*/ 1079 h 2200"/>
                <a:gd name="T16" fmla="*/ 559 w 695"/>
                <a:gd name="T17" fmla="*/ 993 h 2200"/>
                <a:gd name="T18" fmla="*/ 562 w 695"/>
                <a:gd name="T19" fmla="*/ 892 h 2200"/>
                <a:gd name="T20" fmla="*/ 579 w 695"/>
                <a:gd name="T21" fmla="*/ 795 h 2200"/>
                <a:gd name="T22" fmla="*/ 576 w 695"/>
                <a:gd name="T23" fmla="*/ 622 h 2200"/>
                <a:gd name="T24" fmla="*/ 600 w 695"/>
                <a:gd name="T25" fmla="*/ 521 h 2200"/>
                <a:gd name="T26" fmla="*/ 631 w 695"/>
                <a:gd name="T27" fmla="*/ 502 h 2200"/>
                <a:gd name="T28" fmla="*/ 622 w 695"/>
                <a:gd name="T29" fmla="*/ 396 h 2200"/>
                <a:gd name="T30" fmla="*/ 531 w 695"/>
                <a:gd name="T31" fmla="*/ 603 h 2200"/>
                <a:gd name="T32" fmla="*/ 469 w 695"/>
                <a:gd name="T33" fmla="*/ 933 h 2200"/>
                <a:gd name="T34" fmla="*/ 490 w 695"/>
                <a:gd name="T35" fmla="*/ 1311 h 2200"/>
                <a:gd name="T36" fmla="*/ 545 w 695"/>
                <a:gd name="T37" fmla="*/ 1579 h 2200"/>
                <a:gd name="T38" fmla="*/ 572 w 695"/>
                <a:gd name="T39" fmla="*/ 1684 h 2200"/>
                <a:gd name="T40" fmla="*/ 606 w 695"/>
                <a:gd name="T41" fmla="*/ 1776 h 2200"/>
                <a:gd name="T42" fmla="*/ 658 w 695"/>
                <a:gd name="T43" fmla="*/ 1947 h 2200"/>
                <a:gd name="T44" fmla="*/ 581 w 695"/>
                <a:gd name="T45" fmla="*/ 88 h 2200"/>
                <a:gd name="T46" fmla="*/ 423 w 695"/>
                <a:gd name="T47" fmla="*/ 252 h 2200"/>
                <a:gd name="T48" fmla="*/ 356 w 695"/>
                <a:gd name="T49" fmla="*/ 266 h 2200"/>
                <a:gd name="T50" fmla="*/ 390 w 695"/>
                <a:gd name="T51" fmla="*/ 370 h 2200"/>
                <a:gd name="T52" fmla="*/ 342 w 695"/>
                <a:gd name="T53" fmla="*/ 503 h 2200"/>
                <a:gd name="T54" fmla="*/ 287 w 695"/>
                <a:gd name="T55" fmla="*/ 603 h 2200"/>
                <a:gd name="T56" fmla="*/ 232 w 695"/>
                <a:gd name="T57" fmla="*/ 711 h 2200"/>
                <a:gd name="T58" fmla="*/ 183 w 695"/>
                <a:gd name="T59" fmla="*/ 815 h 2200"/>
                <a:gd name="T60" fmla="*/ 149 w 695"/>
                <a:gd name="T61" fmla="*/ 859 h 2200"/>
                <a:gd name="T62" fmla="*/ 1 w 695"/>
                <a:gd name="T63" fmla="*/ 925 h 2200"/>
                <a:gd name="T64" fmla="*/ 43 w 695"/>
                <a:gd name="T65" fmla="*/ 1015 h 2200"/>
                <a:gd name="T66" fmla="*/ 88 w 695"/>
                <a:gd name="T67" fmla="*/ 1103 h 2200"/>
                <a:gd name="T68" fmla="*/ 113 w 695"/>
                <a:gd name="T69" fmla="*/ 1122 h 2200"/>
                <a:gd name="T70" fmla="*/ 109 w 695"/>
                <a:gd name="T71" fmla="*/ 1257 h 2200"/>
                <a:gd name="T72" fmla="*/ 42 w 695"/>
                <a:gd name="T73" fmla="*/ 1452 h 2200"/>
                <a:gd name="T74" fmla="*/ 30 w 695"/>
                <a:gd name="T75" fmla="*/ 1502 h 2200"/>
                <a:gd name="T76" fmla="*/ 109 w 695"/>
                <a:gd name="T77" fmla="*/ 1553 h 2200"/>
                <a:gd name="T78" fmla="*/ 207 w 695"/>
                <a:gd name="T79" fmla="*/ 1701 h 2200"/>
                <a:gd name="T80" fmla="*/ 219 w 695"/>
                <a:gd name="T81" fmla="*/ 1844 h 2200"/>
                <a:gd name="T82" fmla="*/ 275 w 695"/>
                <a:gd name="T83" fmla="*/ 1988 h 2200"/>
                <a:gd name="T84" fmla="*/ 372 w 695"/>
                <a:gd name="T85" fmla="*/ 2150 h 2200"/>
                <a:gd name="T86" fmla="*/ 415 w 695"/>
                <a:gd name="T87" fmla="*/ 2197 h 2200"/>
                <a:gd name="T88" fmla="*/ 368 w 695"/>
                <a:gd name="T89" fmla="*/ 2099 h 2200"/>
                <a:gd name="T90" fmla="*/ 331 w 695"/>
                <a:gd name="T91" fmla="*/ 1909 h 2200"/>
                <a:gd name="T92" fmla="*/ 298 w 695"/>
                <a:gd name="T93" fmla="*/ 1747 h 2200"/>
                <a:gd name="T94" fmla="*/ 288 w 695"/>
                <a:gd name="T95" fmla="*/ 1676 h 2200"/>
                <a:gd name="T96" fmla="*/ 263 w 695"/>
                <a:gd name="T97" fmla="*/ 1468 h 2200"/>
                <a:gd name="T98" fmla="*/ 266 w 695"/>
                <a:gd name="T99" fmla="*/ 1183 h 2200"/>
                <a:gd name="T100" fmla="*/ 308 w 695"/>
                <a:gd name="T101" fmla="*/ 904 h 2200"/>
                <a:gd name="T102" fmla="*/ 394 w 695"/>
                <a:gd name="T103" fmla="*/ 688 h 2200"/>
                <a:gd name="T104" fmla="*/ 437 w 695"/>
                <a:gd name="T105" fmla="*/ 510 h 2200"/>
                <a:gd name="T106" fmla="*/ 470 w 695"/>
                <a:gd name="T107" fmla="*/ 417 h 2200"/>
                <a:gd name="T108" fmla="*/ 482 w 695"/>
                <a:gd name="T109" fmla="*/ 350 h 2200"/>
                <a:gd name="T110" fmla="*/ 496 w 695"/>
                <a:gd name="T111" fmla="*/ 305 h 2200"/>
                <a:gd name="T112" fmla="*/ 568 w 695"/>
                <a:gd name="T113" fmla="*/ 192 h 2200"/>
                <a:gd name="T114" fmla="*/ 640 w 695"/>
                <a:gd name="T115" fmla="*/ 36 h 2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95" h="2200">
                  <a:moveTo>
                    <a:pt x="668" y="2018"/>
                  </a:moveTo>
                  <a:lnTo>
                    <a:pt x="668" y="2013"/>
                  </a:lnTo>
                  <a:lnTo>
                    <a:pt x="668" y="2001"/>
                  </a:lnTo>
                  <a:lnTo>
                    <a:pt x="668" y="1984"/>
                  </a:lnTo>
                  <a:lnTo>
                    <a:pt x="670" y="1963"/>
                  </a:lnTo>
                  <a:lnTo>
                    <a:pt x="673" y="1942"/>
                  </a:lnTo>
                  <a:lnTo>
                    <a:pt x="678" y="1920"/>
                  </a:lnTo>
                  <a:lnTo>
                    <a:pt x="683" y="1893"/>
                  </a:lnTo>
                  <a:lnTo>
                    <a:pt x="685" y="1871"/>
                  </a:lnTo>
                  <a:lnTo>
                    <a:pt x="683" y="1850"/>
                  </a:lnTo>
                  <a:lnTo>
                    <a:pt x="679" y="1829"/>
                  </a:lnTo>
                  <a:lnTo>
                    <a:pt x="674" y="1808"/>
                  </a:lnTo>
                  <a:lnTo>
                    <a:pt x="669" y="1794"/>
                  </a:lnTo>
                  <a:lnTo>
                    <a:pt x="662" y="1777"/>
                  </a:lnTo>
                  <a:lnTo>
                    <a:pt x="656" y="1760"/>
                  </a:lnTo>
                  <a:lnTo>
                    <a:pt x="648" y="1743"/>
                  </a:lnTo>
                  <a:lnTo>
                    <a:pt x="640" y="1728"/>
                  </a:lnTo>
                  <a:lnTo>
                    <a:pt x="634" y="1715"/>
                  </a:lnTo>
                  <a:lnTo>
                    <a:pt x="630" y="1708"/>
                  </a:lnTo>
                  <a:lnTo>
                    <a:pt x="627" y="1705"/>
                  </a:lnTo>
                  <a:lnTo>
                    <a:pt x="627" y="1701"/>
                  </a:lnTo>
                  <a:lnTo>
                    <a:pt x="626" y="1689"/>
                  </a:lnTo>
                  <a:lnTo>
                    <a:pt x="623" y="1672"/>
                  </a:lnTo>
                  <a:lnTo>
                    <a:pt x="619" y="1651"/>
                  </a:lnTo>
                  <a:lnTo>
                    <a:pt x="617" y="1626"/>
                  </a:lnTo>
                  <a:lnTo>
                    <a:pt x="613" y="1599"/>
                  </a:lnTo>
                  <a:lnTo>
                    <a:pt x="609" y="1570"/>
                  </a:lnTo>
                  <a:lnTo>
                    <a:pt x="606" y="1543"/>
                  </a:lnTo>
                  <a:lnTo>
                    <a:pt x="605" y="1515"/>
                  </a:lnTo>
                  <a:lnTo>
                    <a:pt x="603" y="1490"/>
                  </a:lnTo>
                  <a:lnTo>
                    <a:pt x="603" y="1469"/>
                  </a:lnTo>
                  <a:lnTo>
                    <a:pt x="605" y="1452"/>
                  </a:lnTo>
                  <a:lnTo>
                    <a:pt x="613" y="1412"/>
                  </a:lnTo>
                  <a:lnTo>
                    <a:pt x="623" y="1371"/>
                  </a:lnTo>
                  <a:lnTo>
                    <a:pt x="632" y="1331"/>
                  </a:lnTo>
                  <a:lnTo>
                    <a:pt x="636" y="1289"/>
                  </a:lnTo>
                  <a:lnTo>
                    <a:pt x="638" y="1260"/>
                  </a:lnTo>
                  <a:lnTo>
                    <a:pt x="639" y="1239"/>
                  </a:lnTo>
                  <a:lnTo>
                    <a:pt x="639" y="1226"/>
                  </a:lnTo>
                  <a:lnTo>
                    <a:pt x="640" y="1218"/>
                  </a:lnTo>
                  <a:lnTo>
                    <a:pt x="640" y="1215"/>
                  </a:lnTo>
                  <a:lnTo>
                    <a:pt x="695" y="1145"/>
                  </a:lnTo>
                  <a:lnTo>
                    <a:pt x="694" y="1142"/>
                  </a:lnTo>
                  <a:lnTo>
                    <a:pt x="689" y="1134"/>
                  </a:lnTo>
                  <a:lnTo>
                    <a:pt x="681" y="1124"/>
                  </a:lnTo>
                  <a:lnTo>
                    <a:pt x="670" y="1111"/>
                  </a:lnTo>
                  <a:lnTo>
                    <a:pt x="660" y="1095"/>
                  </a:lnTo>
                  <a:lnTo>
                    <a:pt x="649" y="1079"/>
                  </a:lnTo>
                  <a:lnTo>
                    <a:pt x="639" y="1063"/>
                  </a:lnTo>
                  <a:lnTo>
                    <a:pt x="627" y="1050"/>
                  </a:lnTo>
                  <a:lnTo>
                    <a:pt x="611" y="1036"/>
                  </a:lnTo>
                  <a:lnTo>
                    <a:pt x="594" y="1022"/>
                  </a:lnTo>
                  <a:lnTo>
                    <a:pt x="576" y="1007"/>
                  </a:lnTo>
                  <a:lnTo>
                    <a:pt x="559" y="993"/>
                  </a:lnTo>
                  <a:lnTo>
                    <a:pt x="546" y="978"/>
                  </a:lnTo>
                  <a:lnTo>
                    <a:pt x="537" y="964"/>
                  </a:lnTo>
                  <a:lnTo>
                    <a:pt x="534" y="950"/>
                  </a:lnTo>
                  <a:lnTo>
                    <a:pt x="539" y="930"/>
                  </a:lnTo>
                  <a:lnTo>
                    <a:pt x="550" y="910"/>
                  </a:lnTo>
                  <a:lnTo>
                    <a:pt x="562" y="892"/>
                  </a:lnTo>
                  <a:lnTo>
                    <a:pt x="575" y="874"/>
                  </a:lnTo>
                  <a:lnTo>
                    <a:pt x="584" y="858"/>
                  </a:lnTo>
                  <a:lnTo>
                    <a:pt x="588" y="844"/>
                  </a:lnTo>
                  <a:lnTo>
                    <a:pt x="588" y="830"/>
                  </a:lnTo>
                  <a:lnTo>
                    <a:pt x="584" y="815"/>
                  </a:lnTo>
                  <a:lnTo>
                    <a:pt x="579" y="795"/>
                  </a:lnTo>
                  <a:lnTo>
                    <a:pt x="575" y="773"/>
                  </a:lnTo>
                  <a:lnTo>
                    <a:pt x="571" y="745"/>
                  </a:lnTo>
                  <a:lnTo>
                    <a:pt x="568" y="714"/>
                  </a:lnTo>
                  <a:lnTo>
                    <a:pt x="571" y="677"/>
                  </a:lnTo>
                  <a:lnTo>
                    <a:pt x="573" y="647"/>
                  </a:lnTo>
                  <a:lnTo>
                    <a:pt x="576" y="622"/>
                  </a:lnTo>
                  <a:lnTo>
                    <a:pt x="579" y="603"/>
                  </a:lnTo>
                  <a:lnTo>
                    <a:pt x="580" y="587"/>
                  </a:lnTo>
                  <a:lnTo>
                    <a:pt x="584" y="573"/>
                  </a:lnTo>
                  <a:lnTo>
                    <a:pt x="588" y="558"/>
                  </a:lnTo>
                  <a:lnTo>
                    <a:pt x="593" y="541"/>
                  </a:lnTo>
                  <a:lnTo>
                    <a:pt x="600" y="521"/>
                  </a:lnTo>
                  <a:lnTo>
                    <a:pt x="606" y="504"/>
                  </a:lnTo>
                  <a:lnTo>
                    <a:pt x="613" y="494"/>
                  </a:lnTo>
                  <a:lnTo>
                    <a:pt x="618" y="491"/>
                  </a:lnTo>
                  <a:lnTo>
                    <a:pt x="623" y="493"/>
                  </a:lnTo>
                  <a:lnTo>
                    <a:pt x="627" y="497"/>
                  </a:lnTo>
                  <a:lnTo>
                    <a:pt x="631" y="502"/>
                  </a:lnTo>
                  <a:lnTo>
                    <a:pt x="632" y="507"/>
                  </a:lnTo>
                  <a:lnTo>
                    <a:pt x="632" y="508"/>
                  </a:lnTo>
                  <a:lnTo>
                    <a:pt x="672" y="325"/>
                  </a:lnTo>
                  <a:lnTo>
                    <a:pt x="657" y="343"/>
                  </a:lnTo>
                  <a:lnTo>
                    <a:pt x="640" y="368"/>
                  </a:lnTo>
                  <a:lnTo>
                    <a:pt x="622" y="396"/>
                  </a:lnTo>
                  <a:lnTo>
                    <a:pt x="602" y="426"/>
                  </a:lnTo>
                  <a:lnTo>
                    <a:pt x="584" y="459"/>
                  </a:lnTo>
                  <a:lnTo>
                    <a:pt x="567" y="493"/>
                  </a:lnTo>
                  <a:lnTo>
                    <a:pt x="552" y="528"/>
                  </a:lnTo>
                  <a:lnTo>
                    <a:pt x="542" y="562"/>
                  </a:lnTo>
                  <a:lnTo>
                    <a:pt x="531" y="603"/>
                  </a:lnTo>
                  <a:lnTo>
                    <a:pt x="520" y="650"/>
                  </a:lnTo>
                  <a:lnTo>
                    <a:pt x="508" y="702"/>
                  </a:lnTo>
                  <a:lnTo>
                    <a:pt x="496" y="757"/>
                  </a:lnTo>
                  <a:lnTo>
                    <a:pt x="486" y="815"/>
                  </a:lnTo>
                  <a:lnTo>
                    <a:pt x="477" y="874"/>
                  </a:lnTo>
                  <a:lnTo>
                    <a:pt x="469" y="933"/>
                  </a:lnTo>
                  <a:lnTo>
                    <a:pt x="465" y="990"/>
                  </a:lnTo>
                  <a:lnTo>
                    <a:pt x="463" y="1044"/>
                  </a:lnTo>
                  <a:lnTo>
                    <a:pt x="466" y="1094"/>
                  </a:lnTo>
                  <a:lnTo>
                    <a:pt x="475" y="1171"/>
                  </a:lnTo>
                  <a:lnTo>
                    <a:pt x="482" y="1243"/>
                  </a:lnTo>
                  <a:lnTo>
                    <a:pt x="490" y="1311"/>
                  </a:lnTo>
                  <a:lnTo>
                    <a:pt x="497" y="1372"/>
                  </a:lnTo>
                  <a:lnTo>
                    <a:pt x="507" y="1430"/>
                  </a:lnTo>
                  <a:lnTo>
                    <a:pt x="518" y="1482"/>
                  </a:lnTo>
                  <a:lnTo>
                    <a:pt x="528" y="1516"/>
                  </a:lnTo>
                  <a:lnTo>
                    <a:pt x="535" y="1548"/>
                  </a:lnTo>
                  <a:lnTo>
                    <a:pt x="545" y="1579"/>
                  </a:lnTo>
                  <a:lnTo>
                    <a:pt x="552" y="1608"/>
                  </a:lnTo>
                  <a:lnTo>
                    <a:pt x="559" y="1633"/>
                  </a:lnTo>
                  <a:lnTo>
                    <a:pt x="564" y="1654"/>
                  </a:lnTo>
                  <a:lnTo>
                    <a:pt x="568" y="1670"/>
                  </a:lnTo>
                  <a:lnTo>
                    <a:pt x="571" y="1680"/>
                  </a:lnTo>
                  <a:lnTo>
                    <a:pt x="572" y="1684"/>
                  </a:lnTo>
                  <a:lnTo>
                    <a:pt x="573" y="1687"/>
                  </a:lnTo>
                  <a:lnTo>
                    <a:pt x="577" y="1696"/>
                  </a:lnTo>
                  <a:lnTo>
                    <a:pt x="583" y="1710"/>
                  </a:lnTo>
                  <a:lnTo>
                    <a:pt x="589" y="1728"/>
                  </a:lnTo>
                  <a:lnTo>
                    <a:pt x="597" y="1751"/>
                  </a:lnTo>
                  <a:lnTo>
                    <a:pt x="606" y="1776"/>
                  </a:lnTo>
                  <a:lnTo>
                    <a:pt x="615" y="1803"/>
                  </a:lnTo>
                  <a:lnTo>
                    <a:pt x="626" y="1832"/>
                  </a:lnTo>
                  <a:lnTo>
                    <a:pt x="635" y="1861"/>
                  </a:lnTo>
                  <a:lnTo>
                    <a:pt x="644" y="1891"/>
                  </a:lnTo>
                  <a:lnTo>
                    <a:pt x="652" y="1920"/>
                  </a:lnTo>
                  <a:lnTo>
                    <a:pt x="658" y="1947"/>
                  </a:lnTo>
                  <a:lnTo>
                    <a:pt x="665" y="1984"/>
                  </a:lnTo>
                  <a:lnTo>
                    <a:pt x="668" y="2018"/>
                  </a:lnTo>
                  <a:close/>
                  <a:moveTo>
                    <a:pt x="660" y="0"/>
                  </a:moveTo>
                  <a:lnTo>
                    <a:pt x="634" y="28"/>
                  </a:lnTo>
                  <a:lnTo>
                    <a:pt x="607" y="57"/>
                  </a:lnTo>
                  <a:lnTo>
                    <a:pt x="581" y="88"/>
                  </a:lnTo>
                  <a:lnTo>
                    <a:pt x="558" y="121"/>
                  </a:lnTo>
                  <a:lnTo>
                    <a:pt x="528" y="161"/>
                  </a:lnTo>
                  <a:lnTo>
                    <a:pt x="497" y="194"/>
                  </a:lnTo>
                  <a:lnTo>
                    <a:pt x="470" y="220"/>
                  </a:lnTo>
                  <a:lnTo>
                    <a:pt x="445" y="240"/>
                  </a:lnTo>
                  <a:lnTo>
                    <a:pt x="423" y="252"/>
                  </a:lnTo>
                  <a:lnTo>
                    <a:pt x="403" y="258"/>
                  </a:lnTo>
                  <a:lnTo>
                    <a:pt x="382" y="261"/>
                  </a:lnTo>
                  <a:lnTo>
                    <a:pt x="367" y="264"/>
                  </a:lnTo>
                  <a:lnTo>
                    <a:pt x="357" y="264"/>
                  </a:lnTo>
                  <a:lnTo>
                    <a:pt x="353" y="264"/>
                  </a:lnTo>
                  <a:lnTo>
                    <a:pt x="356" y="266"/>
                  </a:lnTo>
                  <a:lnTo>
                    <a:pt x="360" y="275"/>
                  </a:lnTo>
                  <a:lnTo>
                    <a:pt x="367" y="288"/>
                  </a:lnTo>
                  <a:lnTo>
                    <a:pt x="374" y="305"/>
                  </a:lnTo>
                  <a:lnTo>
                    <a:pt x="381" y="325"/>
                  </a:lnTo>
                  <a:lnTo>
                    <a:pt x="388" y="347"/>
                  </a:lnTo>
                  <a:lnTo>
                    <a:pt x="390" y="370"/>
                  </a:lnTo>
                  <a:lnTo>
                    <a:pt x="391" y="393"/>
                  </a:lnTo>
                  <a:lnTo>
                    <a:pt x="388" y="415"/>
                  </a:lnTo>
                  <a:lnTo>
                    <a:pt x="378" y="438"/>
                  </a:lnTo>
                  <a:lnTo>
                    <a:pt x="367" y="459"/>
                  </a:lnTo>
                  <a:lnTo>
                    <a:pt x="353" y="481"/>
                  </a:lnTo>
                  <a:lnTo>
                    <a:pt x="342" y="503"/>
                  </a:lnTo>
                  <a:lnTo>
                    <a:pt x="329" y="525"/>
                  </a:lnTo>
                  <a:lnTo>
                    <a:pt x="318" y="546"/>
                  </a:lnTo>
                  <a:lnTo>
                    <a:pt x="308" y="566"/>
                  </a:lnTo>
                  <a:lnTo>
                    <a:pt x="298" y="582"/>
                  </a:lnTo>
                  <a:lnTo>
                    <a:pt x="292" y="595"/>
                  </a:lnTo>
                  <a:lnTo>
                    <a:pt x="287" y="603"/>
                  </a:lnTo>
                  <a:lnTo>
                    <a:pt x="285" y="605"/>
                  </a:lnTo>
                  <a:lnTo>
                    <a:pt x="279" y="689"/>
                  </a:lnTo>
                  <a:lnTo>
                    <a:pt x="230" y="696"/>
                  </a:lnTo>
                  <a:lnTo>
                    <a:pt x="230" y="697"/>
                  </a:lnTo>
                  <a:lnTo>
                    <a:pt x="232" y="702"/>
                  </a:lnTo>
                  <a:lnTo>
                    <a:pt x="232" y="711"/>
                  </a:lnTo>
                  <a:lnTo>
                    <a:pt x="232" y="723"/>
                  </a:lnTo>
                  <a:lnTo>
                    <a:pt x="228" y="740"/>
                  </a:lnTo>
                  <a:lnTo>
                    <a:pt x="220" y="760"/>
                  </a:lnTo>
                  <a:lnTo>
                    <a:pt x="207" y="783"/>
                  </a:lnTo>
                  <a:lnTo>
                    <a:pt x="194" y="802"/>
                  </a:lnTo>
                  <a:lnTo>
                    <a:pt x="183" y="815"/>
                  </a:lnTo>
                  <a:lnTo>
                    <a:pt x="174" y="824"/>
                  </a:lnTo>
                  <a:lnTo>
                    <a:pt x="166" y="832"/>
                  </a:lnTo>
                  <a:lnTo>
                    <a:pt x="160" y="837"/>
                  </a:lnTo>
                  <a:lnTo>
                    <a:pt x="155" y="842"/>
                  </a:lnTo>
                  <a:lnTo>
                    <a:pt x="152" y="850"/>
                  </a:lnTo>
                  <a:lnTo>
                    <a:pt x="149" y="859"/>
                  </a:lnTo>
                  <a:lnTo>
                    <a:pt x="148" y="881"/>
                  </a:lnTo>
                  <a:lnTo>
                    <a:pt x="148" y="900"/>
                  </a:lnTo>
                  <a:lnTo>
                    <a:pt x="148" y="912"/>
                  </a:lnTo>
                  <a:lnTo>
                    <a:pt x="148" y="916"/>
                  </a:lnTo>
                  <a:lnTo>
                    <a:pt x="0" y="925"/>
                  </a:lnTo>
                  <a:lnTo>
                    <a:pt x="1" y="925"/>
                  </a:lnTo>
                  <a:lnTo>
                    <a:pt x="7" y="930"/>
                  </a:lnTo>
                  <a:lnTo>
                    <a:pt x="14" y="936"/>
                  </a:lnTo>
                  <a:lnTo>
                    <a:pt x="24" y="950"/>
                  </a:lnTo>
                  <a:lnTo>
                    <a:pt x="33" y="967"/>
                  </a:lnTo>
                  <a:lnTo>
                    <a:pt x="39" y="990"/>
                  </a:lnTo>
                  <a:lnTo>
                    <a:pt x="43" y="1015"/>
                  </a:lnTo>
                  <a:lnTo>
                    <a:pt x="46" y="1033"/>
                  </a:lnTo>
                  <a:lnTo>
                    <a:pt x="50" y="1050"/>
                  </a:lnTo>
                  <a:lnTo>
                    <a:pt x="54" y="1063"/>
                  </a:lnTo>
                  <a:lnTo>
                    <a:pt x="62" y="1077"/>
                  </a:lnTo>
                  <a:lnTo>
                    <a:pt x="75" y="1091"/>
                  </a:lnTo>
                  <a:lnTo>
                    <a:pt x="88" y="1103"/>
                  </a:lnTo>
                  <a:lnTo>
                    <a:pt x="98" y="1111"/>
                  </a:lnTo>
                  <a:lnTo>
                    <a:pt x="105" y="1116"/>
                  </a:lnTo>
                  <a:lnTo>
                    <a:pt x="109" y="1118"/>
                  </a:lnTo>
                  <a:lnTo>
                    <a:pt x="111" y="1118"/>
                  </a:lnTo>
                  <a:lnTo>
                    <a:pt x="113" y="1120"/>
                  </a:lnTo>
                  <a:lnTo>
                    <a:pt x="113" y="1122"/>
                  </a:lnTo>
                  <a:lnTo>
                    <a:pt x="114" y="1132"/>
                  </a:lnTo>
                  <a:lnTo>
                    <a:pt x="117" y="1147"/>
                  </a:lnTo>
                  <a:lnTo>
                    <a:pt x="118" y="1167"/>
                  </a:lnTo>
                  <a:lnTo>
                    <a:pt x="117" y="1193"/>
                  </a:lnTo>
                  <a:lnTo>
                    <a:pt x="114" y="1223"/>
                  </a:lnTo>
                  <a:lnTo>
                    <a:pt x="109" y="1257"/>
                  </a:lnTo>
                  <a:lnTo>
                    <a:pt x="98" y="1295"/>
                  </a:lnTo>
                  <a:lnTo>
                    <a:pt x="84" y="1337"/>
                  </a:lnTo>
                  <a:lnTo>
                    <a:pt x="69" y="1374"/>
                  </a:lnTo>
                  <a:lnTo>
                    <a:pt x="58" y="1405"/>
                  </a:lnTo>
                  <a:lnTo>
                    <a:pt x="48" y="1431"/>
                  </a:lnTo>
                  <a:lnTo>
                    <a:pt x="42" y="1452"/>
                  </a:lnTo>
                  <a:lnTo>
                    <a:pt x="37" y="1469"/>
                  </a:lnTo>
                  <a:lnTo>
                    <a:pt x="34" y="1482"/>
                  </a:lnTo>
                  <a:lnTo>
                    <a:pt x="31" y="1492"/>
                  </a:lnTo>
                  <a:lnTo>
                    <a:pt x="30" y="1498"/>
                  </a:lnTo>
                  <a:lnTo>
                    <a:pt x="30" y="1501"/>
                  </a:lnTo>
                  <a:lnTo>
                    <a:pt x="30" y="1502"/>
                  </a:lnTo>
                  <a:lnTo>
                    <a:pt x="33" y="1503"/>
                  </a:lnTo>
                  <a:lnTo>
                    <a:pt x="41" y="1509"/>
                  </a:lnTo>
                  <a:lnTo>
                    <a:pt x="54" y="1515"/>
                  </a:lnTo>
                  <a:lnTo>
                    <a:pt x="69" y="1526"/>
                  </a:lnTo>
                  <a:lnTo>
                    <a:pt x="88" y="1537"/>
                  </a:lnTo>
                  <a:lnTo>
                    <a:pt x="109" y="1553"/>
                  </a:lnTo>
                  <a:lnTo>
                    <a:pt x="128" y="1570"/>
                  </a:lnTo>
                  <a:lnTo>
                    <a:pt x="148" y="1591"/>
                  </a:lnTo>
                  <a:lnTo>
                    <a:pt x="166" y="1613"/>
                  </a:lnTo>
                  <a:lnTo>
                    <a:pt x="182" y="1638"/>
                  </a:lnTo>
                  <a:lnTo>
                    <a:pt x="195" y="1666"/>
                  </a:lnTo>
                  <a:lnTo>
                    <a:pt x="207" y="1701"/>
                  </a:lnTo>
                  <a:lnTo>
                    <a:pt x="213" y="1732"/>
                  </a:lnTo>
                  <a:lnTo>
                    <a:pt x="219" y="1761"/>
                  </a:lnTo>
                  <a:lnTo>
                    <a:pt x="220" y="1785"/>
                  </a:lnTo>
                  <a:lnTo>
                    <a:pt x="220" y="1806"/>
                  </a:lnTo>
                  <a:lnTo>
                    <a:pt x="220" y="1825"/>
                  </a:lnTo>
                  <a:lnTo>
                    <a:pt x="219" y="1844"/>
                  </a:lnTo>
                  <a:lnTo>
                    <a:pt x="217" y="1861"/>
                  </a:lnTo>
                  <a:lnTo>
                    <a:pt x="221" y="1880"/>
                  </a:lnTo>
                  <a:lnTo>
                    <a:pt x="229" y="1904"/>
                  </a:lnTo>
                  <a:lnTo>
                    <a:pt x="242" y="1929"/>
                  </a:lnTo>
                  <a:lnTo>
                    <a:pt x="258" y="1958"/>
                  </a:lnTo>
                  <a:lnTo>
                    <a:pt x="275" y="1988"/>
                  </a:lnTo>
                  <a:lnTo>
                    <a:pt x="293" y="2020"/>
                  </a:lnTo>
                  <a:lnTo>
                    <a:pt x="310" y="2056"/>
                  </a:lnTo>
                  <a:lnTo>
                    <a:pt x="325" y="2082"/>
                  </a:lnTo>
                  <a:lnTo>
                    <a:pt x="340" y="2107"/>
                  </a:lnTo>
                  <a:lnTo>
                    <a:pt x="356" y="2130"/>
                  </a:lnTo>
                  <a:lnTo>
                    <a:pt x="372" y="2150"/>
                  </a:lnTo>
                  <a:lnTo>
                    <a:pt x="386" y="2167"/>
                  </a:lnTo>
                  <a:lnTo>
                    <a:pt x="398" y="2181"/>
                  </a:lnTo>
                  <a:lnTo>
                    <a:pt x="408" y="2192"/>
                  </a:lnTo>
                  <a:lnTo>
                    <a:pt x="415" y="2198"/>
                  </a:lnTo>
                  <a:lnTo>
                    <a:pt x="418" y="2200"/>
                  </a:lnTo>
                  <a:lnTo>
                    <a:pt x="415" y="2197"/>
                  </a:lnTo>
                  <a:lnTo>
                    <a:pt x="411" y="2189"/>
                  </a:lnTo>
                  <a:lnTo>
                    <a:pt x="405" y="2176"/>
                  </a:lnTo>
                  <a:lnTo>
                    <a:pt x="395" y="2160"/>
                  </a:lnTo>
                  <a:lnTo>
                    <a:pt x="386" y="2141"/>
                  </a:lnTo>
                  <a:lnTo>
                    <a:pt x="377" y="2121"/>
                  </a:lnTo>
                  <a:lnTo>
                    <a:pt x="368" y="2099"/>
                  </a:lnTo>
                  <a:lnTo>
                    <a:pt x="361" y="2078"/>
                  </a:lnTo>
                  <a:lnTo>
                    <a:pt x="356" y="2057"/>
                  </a:lnTo>
                  <a:lnTo>
                    <a:pt x="353" y="2039"/>
                  </a:lnTo>
                  <a:lnTo>
                    <a:pt x="350" y="1996"/>
                  </a:lnTo>
                  <a:lnTo>
                    <a:pt x="342" y="1952"/>
                  </a:lnTo>
                  <a:lnTo>
                    <a:pt x="331" y="1909"/>
                  </a:lnTo>
                  <a:lnTo>
                    <a:pt x="319" y="1863"/>
                  </a:lnTo>
                  <a:lnTo>
                    <a:pt x="313" y="1836"/>
                  </a:lnTo>
                  <a:lnTo>
                    <a:pt x="308" y="1810"/>
                  </a:lnTo>
                  <a:lnTo>
                    <a:pt x="304" y="1785"/>
                  </a:lnTo>
                  <a:lnTo>
                    <a:pt x="301" y="1764"/>
                  </a:lnTo>
                  <a:lnTo>
                    <a:pt x="298" y="1747"/>
                  </a:lnTo>
                  <a:lnTo>
                    <a:pt x="297" y="1736"/>
                  </a:lnTo>
                  <a:lnTo>
                    <a:pt x="296" y="1732"/>
                  </a:lnTo>
                  <a:lnTo>
                    <a:pt x="296" y="1728"/>
                  </a:lnTo>
                  <a:lnTo>
                    <a:pt x="295" y="1717"/>
                  </a:lnTo>
                  <a:lnTo>
                    <a:pt x="292" y="1700"/>
                  </a:lnTo>
                  <a:lnTo>
                    <a:pt x="288" y="1676"/>
                  </a:lnTo>
                  <a:lnTo>
                    <a:pt x="284" y="1649"/>
                  </a:lnTo>
                  <a:lnTo>
                    <a:pt x="280" y="1617"/>
                  </a:lnTo>
                  <a:lnTo>
                    <a:pt x="275" y="1582"/>
                  </a:lnTo>
                  <a:lnTo>
                    <a:pt x="271" y="1545"/>
                  </a:lnTo>
                  <a:lnTo>
                    <a:pt x="267" y="1507"/>
                  </a:lnTo>
                  <a:lnTo>
                    <a:pt x="263" y="1468"/>
                  </a:lnTo>
                  <a:lnTo>
                    <a:pt x="261" y="1430"/>
                  </a:lnTo>
                  <a:lnTo>
                    <a:pt x="258" y="1392"/>
                  </a:lnTo>
                  <a:lnTo>
                    <a:pt x="257" y="1357"/>
                  </a:lnTo>
                  <a:lnTo>
                    <a:pt x="258" y="1300"/>
                  </a:lnTo>
                  <a:lnTo>
                    <a:pt x="261" y="1241"/>
                  </a:lnTo>
                  <a:lnTo>
                    <a:pt x="266" y="1183"/>
                  </a:lnTo>
                  <a:lnTo>
                    <a:pt x="271" y="1124"/>
                  </a:lnTo>
                  <a:lnTo>
                    <a:pt x="278" y="1067"/>
                  </a:lnTo>
                  <a:lnTo>
                    <a:pt x="285" y="1015"/>
                  </a:lnTo>
                  <a:lnTo>
                    <a:pt x="293" y="969"/>
                  </a:lnTo>
                  <a:lnTo>
                    <a:pt x="300" y="931"/>
                  </a:lnTo>
                  <a:lnTo>
                    <a:pt x="308" y="904"/>
                  </a:lnTo>
                  <a:lnTo>
                    <a:pt x="318" y="872"/>
                  </a:lnTo>
                  <a:lnTo>
                    <a:pt x="331" y="838"/>
                  </a:lnTo>
                  <a:lnTo>
                    <a:pt x="346" y="802"/>
                  </a:lnTo>
                  <a:lnTo>
                    <a:pt x="363" y="764"/>
                  </a:lnTo>
                  <a:lnTo>
                    <a:pt x="378" y="726"/>
                  </a:lnTo>
                  <a:lnTo>
                    <a:pt x="394" y="688"/>
                  </a:lnTo>
                  <a:lnTo>
                    <a:pt x="408" y="652"/>
                  </a:lnTo>
                  <a:lnTo>
                    <a:pt x="420" y="618"/>
                  </a:lnTo>
                  <a:lnTo>
                    <a:pt x="428" y="590"/>
                  </a:lnTo>
                  <a:lnTo>
                    <a:pt x="432" y="565"/>
                  </a:lnTo>
                  <a:lnTo>
                    <a:pt x="436" y="533"/>
                  </a:lnTo>
                  <a:lnTo>
                    <a:pt x="437" y="510"/>
                  </a:lnTo>
                  <a:lnTo>
                    <a:pt x="441" y="491"/>
                  </a:lnTo>
                  <a:lnTo>
                    <a:pt x="444" y="476"/>
                  </a:lnTo>
                  <a:lnTo>
                    <a:pt x="448" y="463"/>
                  </a:lnTo>
                  <a:lnTo>
                    <a:pt x="454" y="449"/>
                  </a:lnTo>
                  <a:lnTo>
                    <a:pt x="461" y="434"/>
                  </a:lnTo>
                  <a:lnTo>
                    <a:pt x="470" y="417"/>
                  </a:lnTo>
                  <a:lnTo>
                    <a:pt x="475" y="406"/>
                  </a:lnTo>
                  <a:lnTo>
                    <a:pt x="480" y="397"/>
                  </a:lnTo>
                  <a:lnTo>
                    <a:pt x="482" y="389"/>
                  </a:lnTo>
                  <a:lnTo>
                    <a:pt x="483" y="381"/>
                  </a:lnTo>
                  <a:lnTo>
                    <a:pt x="483" y="370"/>
                  </a:lnTo>
                  <a:lnTo>
                    <a:pt x="482" y="350"/>
                  </a:lnTo>
                  <a:lnTo>
                    <a:pt x="480" y="337"/>
                  </a:lnTo>
                  <a:lnTo>
                    <a:pt x="480" y="329"/>
                  </a:lnTo>
                  <a:lnTo>
                    <a:pt x="480" y="326"/>
                  </a:lnTo>
                  <a:lnTo>
                    <a:pt x="483" y="324"/>
                  </a:lnTo>
                  <a:lnTo>
                    <a:pt x="488" y="317"/>
                  </a:lnTo>
                  <a:lnTo>
                    <a:pt x="496" y="305"/>
                  </a:lnTo>
                  <a:lnTo>
                    <a:pt x="507" y="292"/>
                  </a:lnTo>
                  <a:lnTo>
                    <a:pt x="518" y="275"/>
                  </a:lnTo>
                  <a:lnTo>
                    <a:pt x="531" y="256"/>
                  </a:lnTo>
                  <a:lnTo>
                    <a:pt x="545" y="235"/>
                  </a:lnTo>
                  <a:lnTo>
                    <a:pt x="558" y="214"/>
                  </a:lnTo>
                  <a:lnTo>
                    <a:pt x="568" y="192"/>
                  </a:lnTo>
                  <a:lnTo>
                    <a:pt x="577" y="169"/>
                  </a:lnTo>
                  <a:lnTo>
                    <a:pt x="585" y="151"/>
                  </a:lnTo>
                  <a:lnTo>
                    <a:pt x="596" y="127"/>
                  </a:lnTo>
                  <a:lnTo>
                    <a:pt x="607" y="100"/>
                  </a:lnTo>
                  <a:lnTo>
                    <a:pt x="623" y="70"/>
                  </a:lnTo>
                  <a:lnTo>
                    <a:pt x="640" y="36"/>
                  </a:lnTo>
                  <a:lnTo>
                    <a:pt x="660" y="0"/>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5"/>
            <p:cNvSpPr>
              <a:spLocks/>
            </p:cNvSpPr>
            <p:nvPr/>
          </p:nvSpPr>
          <p:spPr bwMode="auto">
            <a:xfrm>
              <a:off x="751882" y="3260725"/>
              <a:ext cx="673100" cy="908050"/>
            </a:xfrm>
            <a:custGeom>
              <a:avLst/>
              <a:gdLst>
                <a:gd name="T0" fmla="*/ 0 w 424"/>
                <a:gd name="T1" fmla="*/ 149 h 572"/>
                <a:gd name="T2" fmla="*/ 8 w 424"/>
                <a:gd name="T3" fmla="*/ 125 h 572"/>
                <a:gd name="T4" fmla="*/ 22 w 424"/>
                <a:gd name="T5" fmla="*/ 87 h 572"/>
                <a:gd name="T6" fmla="*/ 42 w 424"/>
                <a:gd name="T7" fmla="*/ 48 h 572"/>
                <a:gd name="T8" fmla="*/ 65 w 424"/>
                <a:gd name="T9" fmla="*/ 15 h 572"/>
                <a:gd name="T10" fmla="*/ 91 w 424"/>
                <a:gd name="T11" fmla="*/ 1 h 572"/>
                <a:gd name="T12" fmla="*/ 127 w 424"/>
                <a:gd name="T13" fmla="*/ 1 h 572"/>
                <a:gd name="T14" fmla="*/ 167 w 424"/>
                <a:gd name="T15" fmla="*/ 9 h 572"/>
                <a:gd name="T16" fmla="*/ 205 w 424"/>
                <a:gd name="T17" fmla="*/ 19 h 572"/>
                <a:gd name="T18" fmla="*/ 233 w 424"/>
                <a:gd name="T19" fmla="*/ 30 h 572"/>
                <a:gd name="T20" fmla="*/ 244 w 424"/>
                <a:gd name="T21" fmla="*/ 34 h 572"/>
                <a:gd name="T22" fmla="*/ 250 w 424"/>
                <a:gd name="T23" fmla="*/ 45 h 572"/>
                <a:gd name="T24" fmla="*/ 265 w 424"/>
                <a:gd name="T25" fmla="*/ 73 h 572"/>
                <a:gd name="T26" fmla="*/ 285 w 424"/>
                <a:gd name="T27" fmla="*/ 112 h 572"/>
                <a:gd name="T28" fmla="*/ 302 w 424"/>
                <a:gd name="T29" fmla="*/ 155 h 572"/>
                <a:gd name="T30" fmla="*/ 315 w 424"/>
                <a:gd name="T31" fmla="*/ 197 h 572"/>
                <a:gd name="T32" fmla="*/ 320 w 424"/>
                <a:gd name="T33" fmla="*/ 243 h 572"/>
                <a:gd name="T34" fmla="*/ 328 w 424"/>
                <a:gd name="T35" fmla="*/ 301 h 572"/>
                <a:gd name="T36" fmla="*/ 340 w 424"/>
                <a:gd name="T37" fmla="*/ 353 h 572"/>
                <a:gd name="T38" fmla="*/ 356 w 424"/>
                <a:gd name="T39" fmla="*/ 384 h 572"/>
                <a:gd name="T40" fmla="*/ 374 w 424"/>
                <a:gd name="T41" fmla="*/ 415 h 572"/>
                <a:gd name="T42" fmla="*/ 394 w 424"/>
                <a:gd name="T43" fmla="*/ 460 h 572"/>
                <a:gd name="T44" fmla="*/ 412 w 424"/>
                <a:gd name="T45" fmla="*/ 504 h 572"/>
                <a:gd name="T46" fmla="*/ 422 w 424"/>
                <a:gd name="T47" fmla="*/ 534 h 572"/>
                <a:gd name="T48" fmla="*/ 424 w 424"/>
                <a:gd name="T49" fmla="*/ 560 h 572"/>
                <a:gd name="T50" fmla="*/ 415 w 424"/>
                <a:gd name="T51" fmla="*/ 572 h 572"/>
                <a:gd name="T52" fmla="*/ 398 w 424"/>
                <a:gd name="T53" fmla="*/ 565 h 572"/>
                <a:gd name="T54" fmla="*/ 365 w 424"/>
                <a:gd name="T55" fmla="*/ 549 h 572"/>
                <a:gd name="T56" fmla="*/ 319 w 424"/>
                <a:gd name="T57" fmla="*/ 527 h 572"/>
                <a:gd name="T58" fmla="*/ 265 w 424"/>
                <a:gd name="T59" fmla="*/ 502 h 572"/>
                <a:gd name="T60" fmla="*/ 213 w 424"/>
                <a:gd name="T61" fmla="*/ 481 h 572"/>
                <a:gd name="T62" fmla="*/ 171 w 424"/>
                <a:gd name="T63" fmla="*/ 466 h 572"/>
                <a:gd name="T64" fmla="*/ 146 w 424"/>
                <a:gd name="T65" fmla="*/ 462 h 572"/>
                <a:gd name="T66" fmla="*/ 123 w 424"/>
                <a:gd name="T67" fmla="*/ 479 h 572"/>
                <a:gd name="T68" fmla="*/ 114 w 424"/>
                <a:gd name="T69" fmla="*/ 506 h 572"/>
                <a:gd name="T70" fmla="*/ 119 w 424"/>
                <a:gd name="T71" fmla="*/ 534 h 572"/>
                <a:gd name="T72" fmla="*/ 129 w 424"/>
                <a:gd name="T73" fmla="*/ 552 h 572"/>
                <a:gd name="T74" fmla="*/ 132 w 424"/>
                <a:gd name="T75" fmla="*/ 559 h 572"/>
                <a:gd name="T76" fmla="*/ 129 w 424"/>
                <a:gd name="T77" fmla="*/ 556 h 572"/>
                <a:gd name="T78" fmla="*/ 111 w 424"/>
                <a:gd name="T79" fmla="*/ 541 h 572"/>
                <a:gd name="T80" fmla="*/ 89 w 424"/>
                <a:gd name="T81" fmla="*/ 517 h 572"/>
                <a:gd name="T82" fmla="*/ 70 w 424"/>
                <a:gd name="T83" fmla="*/ 485 h 572"/>
                <a:gd name="T84" fmla="*/ 65 w 424"/>
                <a:gd name="T85" fmla="*/ 455 h 572"/>
                <a:gd name="T86" fmla="*/ 55 w 424"/>
                <a:gd name="T87" fmla="*/ 409 h 572"/>
                <a:gd name="T88" fmla="*/ 39 w 424"/>
                <a:gd name="T89" fmla="*/ 348 h 572"/>
                <a:gd name="T90" fmla="*/ 22 w 424"/>
                <a:gd name="T91" fmla="*/ 281 h 572"/>
                <a:gd name="T92" fmla="*/ 8 w 424"/>
                <a:gd name="T93" fmla="*/ 218 h 572"/>
                <a:gd name="T94" fmla="*/ 0 w 424"/>
                <a:gd name="T95" fmla="*/ 168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4" h="572">
                  <a:moveTo>
                    <a:pt x="0" y="153"/>
                  </a:moveTo>
                  <a:lnTo>
                    <a:pt x="0" y="149"/>
                  </a:lnTo>
                  <a:lnTo>
                    <a:pt x="4" y="140"/>
                  </a:lnTo>
                  <a:lnTo>
                    <a:pt x="8" y="125"/>
                  </a:lnTo>
                  <a:lnTo>
                    <a:pt x="14" y="107"/>
                  </a:lnTo>
                  <a:lnTo>
                    <a:pt x="22" y="87"/>
                  </a:lnTo>
                  <a:lnTo>
                    <a:pt x="31" y="68"/>
                  </a:lnTo>
                  <a:lnTo>
                    <a:pt x="42" y="48"/>
                  </a:lnTo>
                  <a:lnTo>
                    <a:pt x="53" y="30"/>
                  </a:lnTo>
                  <a:lnTo>
                    <a:pt x="65" y="15"/>
                  </a:lnTo>
                  <a:lnTo>
                    <a:pt x="78" y="6"/>
                  </a:lnTo>
                  <a:lnTo>
                    <a:pt x="91" y="1"/>
                  </a:lnTo>
                  <a:lnTo>
                    <a:pt x="108" y="0"/>
                  </a:lnTo>
                  <a:lnTo>
                    <a:pt x="127" y="1"/>
                  </a:lnTo>
                  <a:lnTo>
                    <a:pt x="146" y="3"/>
                  </a:lnTo>
                  <a:lnTo>
                    <a:pt x="167" y="9"/>
                  </a:lnTo>
                  <a:lnTo>
                    <a:pt x="187" y="14"/>
                  </a:lnTo>
                  <a:lnTo>
                    <a:pt x="205" y="19"/>
                  </a:lnTo>
                  <a:lnTo>
                    <a:pt x="221" y="26"/>
                  </a:lnTo>
                  <a:lnTo>
                    <a:pt x="233" y="30"/>
                  </a:lnTo>
                  <a:lnTo>
                    <a:pt x="242" y="34"/>
                  </a:lnTo>
                  <a:lnTo>
                    <a:pt x="244" y="34"/>
                  </a:lnTo>
                  <a:lnTo>
                    <a:pt x="246" y="37"/>
                  </a:lnTo>
                  <a:lnTo>
                    <a:pt x="250" y="45"/>
                  </a:lnTo>
                  <a:lnTo>
                    <a:pt x="258" y="57"/>
                  </a:lnTo>
                  <a:lnTo>
                    <a:pt x="265" y="73"/>
                  </a:lnTo>
                  <a:lnTo>
                    <a:pt x="275" y="91"/>
                  </a:lnTo>
                  <a:lnTo>
                    <a:pt x="285" y="112"/>
                  </a:lnTo>
                  <a:lnTo>
                    <a:pt x="294" y="134"/>
                  </a:lnTo>
                  <a:lnTo>
                    <a:pt x="302" y="155"/>
                  </a:lnTo>
                  <a:lnTo>
                    <a:pt x="310" y="178"/>
                  </a:lnTo>
                  <a:lnTo>
                    <a:pt x="315" y="197"/>
                  </a:lnTo>
                  <a:lnTo>
                    <a:pt x="318" y="216"/>
                  </a:lnTo>
                  <a:lnTo>
                    <a:pt x="320" y="243"/>
                  </a:lnTo>
                  <a:lnTo>
                    <a:pt x="323" y="272"/>
                  </a:lnTo>
                  <a:lnTo>
                    <a:pt x="328" y="301"/>
                  </a:lnTo>
                  <a:lnTo>
                    <a:pt x="333" y="329"/>
                  </a:lnTo>
                  <a:lnTo>
                    <a:pt x="340" y="353"/>
                  </a:lnTo>
                  <a:lnTo>
                    <a:pt x="348" y="373"/>
                  </a:lnTo>
                  <a:lnTo>
                    <a:pt x="356" y="384"/>
                  </a:lnTo>
                  <a:lnTo>
                    <a:pt x="364" y="397"/>
                  </a:lnTo>
                  <a:lnTo>
                    <a:pt x="374" y="415"/>
                  </a:lnTo>
                  <a:lnTo>
                    <a:pt x="384" y="437"/>
                  </a:lnTo>
                  <a:lnTo>
                    <a:pt x="394" y="460"/>
                  </a:lnTo>
                  <a:lnTo>
                    <a:pt x="404" y="483"/>
                  </a:lnTo>
                  <a:lnTo>
                    <a:pt x="412" y="504"/>
                  </a:lnTo>
                  <a:lnTo>
                    <a:pt x="417" y="519"/>
                  </a:lnTo>
                  <a:lnTo>
                    <a:pt x="422" y="534"/>
                  </a:lnTo>
                  <a:lnTo>
                    <a:pt x="424" y="548"/>
                  </a:lnTo>
                  <a:lnTo>
                    <a:pt x="424" y="560"/>
                  </a:lnTo>
                  <a:lnTo>
                    <a:pt x="420" y="568"/>
                  </a:lnTo>
                  <a:lnTo>
                    <a:pt x="415" y="572"/>
                  </a:lnTo>
                  <a:lnTo>
                    <a:pt x="405" y="569"/>
                  </a:lnTo>
                  <a:lnTo>
                    <a:pt x="398" y="565"/>
                  </a:lnTo>
                  <a:lnTo>
                    <a:pt x="383" y="559"/>
                  </a:lnTo>
                  <a:lnTo>
                    <a:pt x="365" y="549"/>
                  </a:lnTo>
                  <a:lnTo>
                    <a:pt x="343" y="539"/>
                  </a:lnTo>
                  <a:lnTo>
                    <a:pt x="319" y="527"/>
                  </a:lnTo>
                  <a:lnTo>
                    <a:pt x="293" y="515"/>
                  </a:lnTo>
                  <a:lnTo>
                    <a:pt x="265" y="502"/>
                  </a:lnTo>
                  <a:lnTo>
                    <a:pt x="239" y="492"/>
                  </a:lnTo>
                  <a:lnTo>
                    <a:pt x="213" y="481"/>
                  </a:lnTo>
                  <a:lnTo>
                    <a:pt x="191" y="472"/>
                  </a:lnTo>
                  <a:lnTo>
                    <a:pt x="171" y="466"/>
                  </a:lnTo>
                  <a:lnTo>
                    <a:pt x="155" y="462"/>
                  </a:lnTo>
                  <a:lnTo>
                    <a:pt x="146" y="462"/>
                  </a:lnTo>
                  <a:lnTo>
                    <a:pt x="132" y="468"/>
                  </a:lnTo>
                  <a:lnTo>
                    <a:pt x="123" y="479"/>
                  </a:lnTo>
                  <a:lnTo>
                    <a:pt x="116" y="492"/>
                  </a:lnTo>
                  <a:lnTo>
                    <a:pt x="114" y="506"/>
                  </a:lnTo>
                  <a:lnTo>
                    <a:pt x="115" y="521"/>
                  </a:lnTo>
                  <a:lnTo>
                    <a:pt x="119" y="534"/>
                  </a:lnTo>
                  <a:lnTo>
                    <a:pt x="125" y="545"/>
                  </a:lnTo>
                  <a:lnTo>
                    <a:pt x="129" y="552"/>
                  </a:lnTo>
                  <a:lnTo>
                    <a:pt x="131" y="556"/>
                  </a:lnTo>
                  <a:lnTo>
                    <a:pt x="132" y="559"/>
                  </a:lnTo>
                  <a:lnTo>
                    <a:pt x="132" y="559"/>
                  </a:lnTo>
                  <a:lnTo>
                    <a:pt x="129" y="556"/>
                  </a:lnTo>
                  <a:lnTo>
                    <a:pt x="121" y="551"/>
                  </a:lnTo>
                  <a:lnTo>
                    <a:pt x="111" y="541"/>
                  </a:lnTo>
                  <a:lnTo>
                    <a:pt x="100" y="530"/>
                  </a:lnTo>
                  <a:lnTo>
                    <a:pt x="89" y="517"/>
                  </a:lnTo>
                  <a:lnTo>
                    <a:pt x="78" y="501"/>
                  </a:lnTo>
                  <a:lnTo>
                    <a:pt x="70" y="485"/>
                  </a:lnTo>
                  <a:lnTo>
                    <a:pt x="66" y="469"/>
                  </a:lnTo>
                  <a:lnTo>
                    <a:pt x="65" y="455"/>
                  </a:lnTo>
                  <a:lnTo>
                    <a:pt x="61" y="434"/>
                  </a:lnTo>
                  <a:lnTo>
                    <a:pt x="55" y="409"/>
                  </a:lnTo>
                  <a:lnTo>
                    <a:pt x="47" y="379"/>
                  </a:lnTo>
                  <a:lnTo>
                    <a:pt x="39" y="348"/>
                  </a:lnTo>
                  <a:lnTo>
                    <a:pt x="30" y="315"/>
                  </a:lnTo>
                  <a:lnTo>
                    <a:pt x="22" y="281"/>
                  </a:lnTo>
                  <a:lnTo>
                    <a:pt x="14" y="248"/>
                  </a:lnTo>
                  <a:lnTo>
                    <a:pt x="8" y="218"/>
                  </a:lnTo>
                  <a:lnTo>
                    <a:pt x="2" y="192"/>
                  </a:lnTo>
                  <a:lnTo>
                    <a:pt x="0" y="168"/>
                  </a:lnTo>
                  <a:lnTo>
                    <a:pt x="0" y="153"/>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6"/>
            <p:cNvSpPr>
              <a:spLocks/>
            </p:cNvSpPr>
            <p:nvPr/>
          </p:nvSpPr>
          <p:spPr bwMode="auto">
            <a:xfrm>
              <a:off x="932857" y="3994150"/>
              <a:ext cx="1184275" cy="790575"/>
            </a:xfrm>
            <a:custGeom>
              <a:avLst/>
              <a:gdLst>
                <a:gd name="T0" fmla="*/ 306 w 746"/>
                <a:gd name="T1" fmla="*/ 106 h 498"/>
                <a:gd name="T2" fmla="*/ 308 w 746"/>
                <a:gd name="T3" fmla="*/ 120 h 498"/>
                <a:gd name="T4" fmla="*/ 319 w 746"/>
                <a:gd name="T5" fmla="*/ 157 h 498"/>
                <a:gd name="T6" fmla="*/ 341 w 746"/>
                <a:gd name="T7" fmla="*/ 209 h 498"/>
                <a:gd name="T8" fmla="*/ 382 w 746"/>
                <a:gd name="T9" fmla="*/ 273 h 498"/>
                <a:gd name="T10" fmla="*/ 445 w 746"/>
                <a:gd name="T11" fmla="*/ 341 h 498"/>
                <a:gd name="T12" fmla="*/ 526 w 746"/>
                <a:gd name="T13" fmla="*/ 402 h 498"/>
                <a:gd name="T14" fmla="*/ 596 w 746"/>
                <a:gd name="T15" fmla="*/ 439 h 498"/>
                <a:gd name="T16" fmla="*/ 654 w 746"/>
                <a:gd name="T17" fmla="*/ 460 h 498"/>
                <a:gd name="T18" fmla="*/ 699 w 746"/>
                <a:gd name="T19" fmla="*/ 470 h 498"/>
                <a:gd name="T20" fmla="*/ 729 w 746"/>
                <a:gd name="T21" fmla="*/ 471 h 498"/>
                <a:gd name="T22" fmla="*/ 744 w 746"/>
                <a:gd name="T23" fmla="*/ 470 h 498"/>
                <a:gd name="T24" fmla="*/ 743 w 746"/>
                <a:gd name="T25" fmla="*/ 470 h 498"/>
                <a:gd name="T26" fmla="*/ 718 w 746"/>
                <a:gd name="T27" fmla="*/ 479 h 498"/>
                <a:gd name="T28" fmla="*/ 672 w 746"/>
                <a:gd name="T29" fmla="*/ 489 h 498"/>
                <a:gd name="T30" fmla="*/ 610 w 746"/>
                <a:gd name="T31" fmla="*/ 497 h 498"/>
                <a:gd name="T32" fmla="*/ 531 w 746"/>
                <a:gd name="T33" fmla="*/ 497 h 498"/>
                <a:gd name="T34" fmla="*/ 441 w 746"/>
                <a:gd name="T35" fmla="*/ 483 h 498"/>
                <a:gd name="T36" fmla="*/ 341 w 746"/>
                <a:gd name="T37" fmla="*/ 449 h 498"/>
                <a:gd name="T38" fmla="*/ 247 w 746"/>
                <a:gd name="T39" fmla="*/ 395 h 498"/>
                <a:gd name="T40" fmla="*/ 171 w 746"/>
                <a:gd name="T41" fmla="*/ 327 h 498"/>
                <a:gd name="T42" fmla="*/ 109 w 746"/>
                <a:gd name="T43" fmla="*/ 250 h 498"/>
                <a:gd name="T44" fmla="*/ 55 w 746"/>
                <a:gd name="T45" fmla="*/ 163 h 498"/>
                <a:gd name="T46" fmla="*/ 5 w 746"/>
                <a:gd name="T47" fmla="*/ 72 h 498"/>
                <a:gd name="T48" fmla="*/ 0 w 746"/>
                <a:gd name="T49" fmla="*/ 44 h 498"/>
                <a:gd name="T50" fmla="*/ 9 w 746"/>
                <a:gd name="T51" fmla="*/ 17 h 498"/>
                <a:gd name="T52" fmla="*/ 32 w 746"/>
                <a:gd name="T53" fmla="*/ 0 h 498"/>
                <a:gd name="T54" fmla="*/ 57 w 746"/>
                <a:gd name="T55" fmla="*/ 4 h 498"/>
                <a:gd name="T56" fmla="*/ 99 w 746"/>
                <a:gd name="T57" fmla="*/ 19 h 498"/>
                <a:gd name="T58" fmla="*/ 151 w 746"/>
                <a:gd name="T59" fmla="*/ 40 h 498"/>
                <a:gd name="T60" fmla="*/ 205 w 746"/>
                <a:gd name="T61" fmla="*/ 65 h 498"/>
                <a:gd name="T62" fmla="*/ 251 w 746"/>
                <a:gd name="T63" fmla="*/ 87 h 498"/>
                <a:gd name="T64" fmla="*/ 284 w 746"/>
                <a:gd name="T65" fmla="*/ 103 h 498"/>
                <a:gd name="T66" fmla="*/ 297 w 746"/>
                <a:gd name="T67" fmla="*/ 110 h 498"/>
                <a:gd name="T68" fmla="*/ 303 w 746"/>
                <a:gd name="T69" fmla="*/ 10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6" h="498">
                  <a:moveTo>
                    <a:pt x="306" y="106"/>
                  </a:moveTo>
                  <a:lnTo>
                    <a:pt x="306" y="106"/>
                  </a:lnTo>
                  <a:lnTo>
                    <a:pt x="307" y="110"/>
                  </a:lnTo>
                  <a:lnTo>
                    <a:pt x="308" y="120"/>
                  </a:lnTo>
                  <a:lnTo>
                    <a:pt x="312" y="136"/>
                  </a:lnTo>
                  <a:lnTo>
                    <a:pt x="319" y="157"/>
                  </a:lnTo>
                  <a:lnTo>
                    <a:pt x="328" y="182"/>
                  </a:lnTo>
                  <a:lnTo>
                    <a:pt x="341" y="209"/>
                  </a:lnTo>
                  <a:lnTo>
                    <a:pt x="359" y="241"/>
                  </a:lnTo>
                  <a:lnTo>
                    <a:pt x="382" y="273"/>
                  </a:lnTo>
                  <a:lnTo>
                    <a:pt x="411" y="307"/>
                  </a:lnTo>
                  <a:lnTo>
                    <a:pt x="445" y="341"/>
                  </a:lnTo>
                  <a:lnTo>
                    <a:pt x="486" y="374"/>
                  </a:lnTo>
                  <a:lnTo>
                    <a:pt x="526" y="402"/>
                  </a:lnTo>
                  <a:lnTo>
                    <a:pt x="562" y="422"/>
                  </a:lnTo>
                  <a:lnTo>
                    <a:pt x="596" y="439"/>
                  </a:lnTo>
                  <a:lnTo>
                    <a:pt x="627" y="451"/>
                  </a:lnTo>
                  <a:lnTo>
                    <a:pt x="654" y="460"/>
                  </a:lnTo>
                  <a:lnTo>
                    <a:pt x="678" y="467"/>
                  </a:lnTo>
                  <a:lnTo>
                    <a:pt x="699" y="470"/>
                  </a:lnTo>
                  <a:lnTo>
                    <a:pt x="716" y="471"/>
                  </a:lnTo>
                  <a:lnTo>
                    <a:pt x="729" y="471"/>
                  </a:lnTo>
                  <a:lnTo>
                    <a:pt x="738" y="470"/>
                  </a:lnTo>
                  <a:lnTo>
                    <a:pt x="744" y="470"/>
                  </a:lnTo>
                  <a:lnTo>
                    <a:pt x="746" y="468"/>
                  </a:lnTo>
                  <a:lnTo>
                    <a:pt x="743" y="470"/>
                  </a:lnTo>
                  <a:lnTo>
                    <a:pt x="734" y="474"/>
                  </a:lnTo>
                  <a:lnTo>
                    <a:pt x="718" y="479"/>
                  </a:lnTo>
                  <a:lnTo>
                    <a:pt x="699" y="484"/>
                  </a:lnTo>
                  <a:lnTo>
                    <a:pt x="672" y="489"/>
                  </a:lnTo>
                  <a:lnTo>
                    <a:pt x="644" y="494"/>
                  </a:lnTo>
                  <a:lnTo>
                    <a:pt x="610" y="497"/>
                  </a:lnTo>
                  <a:lnTo>
                    <a:pt x="572" y="498"/>
                  </a:lnTo>
                  <a:lnTo>
                    <a:pt x="531" y="497"/>
                  </a:lnTo>
                  <a:lnTo>
                    <a:pt x="486" y="492"/>
                  </a:lnTo>
                  <a:lnTo>
                    <a:pt x="441" y="483"/>
                  </a:lnTo>
                  <a:lnTo>
                    <a:pt x="392" y="468"/>
                  </a:lnTo>
                  <a:lnTo>
                    <a:pt x="341" y="449"/>
                  </a:lnTo>
                  <a:lnTo>
                    <a:pt x="291" y="424"/>
                  </a:lnTo>
                  <a:lnTo>
                    <a:pt x="247" y="395"/>
                  </a:lnTo>
                  <a:lnTo>
                    <a:pt x="208" y="362"/>
                  </a:lnTo>
                  <a:lnTo>
                    <a:pt x="171" y="327"/>
                  </a:lnTo>
                  <a:lnTo>
                    <a:pt x="138" y="289"/>
                  </a:lnTo>
                  <a:lnTo>
                    <a:pt x="109" y="250"/>
                  </a:lnTo>
                  <a:lnTo>
                    <a:pt x="81" y="206"/>
                  </a:lnTo>
                  <a:lnTo>
                    <a:pt x="55" y="163"/>
                  </a:lnTo>
                  <a:lnTo>
                    <a:pt x="30" y="117"/>
                  </a:lnTo>
                  <a:lnTo>
                    <a:pt x="5" y="72"/>
                  </a:lnTo>
                  <a:lnTo>
                    <a:pt x="1" y="59"/>
                  </a:lnTo>
                  <a:lnTo>
                    <a:pt x="0" y="44"/>
                  </a:lnTo>
                  <a:lnTo>
                    <a:pt x="2" y="30"/>
                  </a:lnTo>
                  <a:lnTo>
                    <a:pt x="9" y="17"/>
                  </a:lnTo>
                  <a:lnTo>
                    <a:pt x="18" y="6"/>
                  </a:lnTo>
                  <a:lnTo>
                    <a:pt x="32" y="0"/>
                  </a:lnTo>
                  <a:lnTo>
                    <a:pt x="41" y="0"/>
                  </a:lnTo>
                  <a:lnTo>
                    <a:pt x="57" y="4"/>
                  </a:lnTo>
                  <a:lnTo>
                    <a:pt x="77" y="10"/>
                  </a:lnTo>
                  <a:lnTo>
                    <a:pt x="99" y="19"/>
                  </a:lnTo>
                  <a:lnTo>
                    <a:pt x="125" y="30"/>
                  </a:lnTo>
                  <a:lnTo>
                    <a:pt x="151" y="40"/>
                  </a:lnTo>
                  <a:lnTo>
                    <a:pt x="179" y="53"/>
                  </a:lnTo>
                  <a:lnTo>
                    <a:pt x="205" y="65"/>
                  </a:lnTo>
                  <a:lnTo>
                    <a:pt x="229" y="77"/>
                  </a:lnTo>
                  <a:lnTo>
                    <a:pt x="251" y="87"/>
                  </a:lnTo>
                  <a:lnTo>
                    <a:pt x="269" y="97"/>
                  </a:lnTo>
                  <a:lnTo>
                    <a:pt x="284" y="103"/>
                  </a:lnTo>
                  <a:lnTo>
                    <a:pt x="291" y="107"/>
                  </a:lnTo>
                  <a:lnTo>
                    <a:pt x="297" y="110"/>
                  </a:lnTo>
                  <a:lnTo>
                    <a:pt x="301" y="110"/>
                  </a:lnTo>
                  <a:lnTo>
                    <a:pt x="303" y="108"/>
                  </a:lnTo>
                  <a:lnTo>
                    <a:pt x="306" y="106"/>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7"/>
            <p:cNvSpPr>
              <a:spLocks/>
            </p:cNvSpPr>
            <p:nvPr/>
          </p:nvSpPr>
          <p:spPr bwMode="auto">
            <a:xfrm>
              <a:off x="-19643" y="1925638"/>
              <a:ext cx="882650" cy="2105025"/>
            </a:xfrm>
            <a:custGeom>
              <a:avLst/>
              <a:gdLst>
                <a:gd name="T0" fmla="*/ 548 w 556"/>
                <a:gd name="T1" fmla="*/ 1318 h 1326"/>
                <a:gd name="T2" fmla="*/ 518 w 556"/>
                <a:gd name="T3" fmla="*/ 1284 h 1326"/>
                <a:gd name="T4" fmla="*/ 494 w 556"/>
                <a:gd name="T5" fmla="*/ 1238 h 1326"/>
                <a:gd name="T6" fmla="*/ 474 w 556"/>
                <a:gd name="T7" fmla="*/ 1190 h 1326"/>
                <a:gd name="T8" fmla="*/ 431 w 556"/>
                <a:gd name="T9" fmla="*/ 1110 h 1326"/>
                <a:gd name="T10" fmla="*/ 372 w 556"/>
                <a:gd name="T11" fmla="*/ 1016 h 1326"/>
                <a:gd name="T12" fmla="*/ 304 w 556"/>
                <a:gd name="T13" fmla="*/ 928 h 1326"/>
                <a:gd name="T14" fmla="*/ 234 w 556"/>
                <a:gd name="T15" fmla="*/ 868 h 1326"/>
                <a:gd name="T16" fmla="*/ 145 w 556"/>
                <a:gd name="T17" fmla="*/ 817 h 1326"/>
                <a:gd name="T18" fmla="*/ 89 w 556"/>
                <a:gd name="T19" fmla="*/ 796 h 1326"/>
                <a:gd name="T20" fmla="*/ 47 w 556"/>
                <a:gd name="T21" fmla="*/ 804 h 1326"/>
                <a:gd name="T22" fmla="*/ 8 w 556"/>
                <a:gd name="T23" fmla="*/ 822 h 1326"/>
                <a:gd name="T24" fmla="*/ 0 w 556"/>
                <a:gd name="T25" fmla="*/ 825 h 1326"/>
                <a:gd name="T26" fmla="*/ 12 w 556"/>
                <a:gd name="T27" fmla="*/ 797 h 1326"/>
                <a:gd name="T28" fmla="*/ 41 w 556"/>
                <a:gd name="T29" fmla="*/ 736 h 1326"/>
                <a:gd name="T30" fmla="*/ 77 w 556"/>
                <a:gd name="T31" fmla="*/ 672 h 1326"/>
                <a:gd name="T32" fmla="*/ 134 w 556"/>
                <a:gd name="T33" fmla="*/ 619 h 1326"/>
                <a:gd name="T34" fmla="*/ 198 w 556"/>
                <a:gd name="T35" fmla="*/ 598 h 1326"/>
                <a:gd name="T36" fmla="*/ 234 w 556"/>
                <a:gd name="T37" fmla="*/ 593 h 1326"/>
                <a:gd name="T38" fmla="*/ 240 w 556"/>
                <a:gd name="T39" fmla="*/ 592 h 1326"/>
                <a:gd name="T40" fmla="*/ 221 w 556"/>
                <a:gd name="T41" fmla="*/ 577 h 1326"/>
                <a:gd name="T42" fmla="*/ 198 w 556"/>
                <a:gd name="T43" fmla="*/ 532 h 1326"/>
                <a:gd name="T44" fmla="*/ 191 w 556"/>
                <a:gd name="T45" fmla="*/ 464 h 1326"/>
                <a:gd name="T46" fmla="*/ 160 w 556"/>
                <a:gd name="T47" fmla="*/ 415 h 1326"/>
                <a:gd name="T48" fmla="*/ 122 w 556"/>
                <a:gd name="T49" fmla="*/ 385 h 1326"/>
                <a:gd name="T50" fmla="*/ 105 w 556"/>
                <a:gd name="T51" fmla="*/ 372 h 1326"/>
                <a:gd name="T52" fmla="*/ 107 w 556"/>
                <a:gd name="T53" fmla="*/ 369 h 1326"/>
                <a:gd name="T54" fmla="*/ 148 w 556"/>
                <a:gd name="T55" fmla="*/ 352 h 1326"/>
                <a:gd name="T56" fmla="*/ 212 w 556"/>
                <a:gd name="T57" fmla="*/ 323 h 1326"/>
                <a:gd name="T58" fmla="*/ 267 w 556"/>
                <a:gd name="T59" fmla="*/ 288 h 1326"/>
                <a:gd name="T60" fmla="*/ 304 w 556"/>
                <a:gd name="T61" fmla="*/ 238 h 1326"/>
                <a:gd name="T62" fmla="*/ 331 w 556"/>
                <a:gd name="T63" fmla="*/ 194 h 1326"/>
                <a:gd name="T64" fmla="*/ 370 w 556"/>
                <a:gd name="T65" fmla="*/ 156 h 1326"/>
                <a:gd name="T66" fmla="*/ 393 w 556"/>
                <a:gd name="T67" fmla="*/ 126 h 1326"/>
                <a:gd name="T68" fmla="*/ 435 w 556"/>
                <a:gd name="T69" fmla="*/ 72 h 1326"/>
                <a:gd name="T70" fmla="*/ 465 w 556"/>
                <a:gd name="T71" fmla="*/ 14 h 1326"/>
                <a:gd name="T72" fmla="*/ 470 w 556"/>
                <a:gd name="T73" fmla="*/ 4 h 1326"/>
                <a:gd name="T74" fmla="*/ 474 w 556"/>
                <a:gd name="T75" fmla="*/ 58 h 1326"/>
                <a:gd name="T76" fmla="*/ 483 w 556"/>
                <a:gd name="T77" fmla="*/ 143 h 1326"/>
                <a:gd name="T78" fmla="*/ 491 w 556"/>
                <a:gd name="T79" fmla="*/ 220 h 1326"/>
                <a:gd name="T80" fmla="*/ 484 w 556"/>
                <a:gd name="T81" fmla="*/ 323 h 1326"/>
                <a:gd name="T82" fmla="*/ 462 w 556"/>
                <a:gd name="T83" fmla="*/ 439 h 1326"/>
                <a:gd name="T84" fmla="*/ 441 w 556"/>
                <a:gd name="T85" fmla="*/ 553 h 1326"/>
                <a:gd name="T86" fmla="*/ 427 w 556"/>
                <a:gd name="T87" fmla="*/ 648 h 1326"/>
                <a:gd name="T88" fmla="*/ 418 w 556"/>
                <a:gd name="T89" fmla="*/ 703 h 1326"/>
                <a:gd name="T90" fmla="*/ 418 w 556"/>
                <a:gd name="T91" fmla="*/ 720 h 1326"/>
                <a:gd name="T92" fmla="*/ 424 w 556"/>
                <a:gd name="T93" fmla="*/ 750 h 1326"/>
                <a:gd name="T94" fmla="*/ 441 w 556"/>
                <a:gd name="T95" fmla="*/ 826 h 1326"/>
                <a:gd name="T96" fmla="*/ 463 w 556"/>
                <a:gd name="T97" fmla="*/ 915 h 1326"/>
                <a:gd name="T98" fmla="*/ 486 w 556"/>
                <a:gd name="T99" fmla="*/ 994 h 1326"/>
                <a:gd name="T100" fmla="*/ 494 w 556"/>
                <a:gd name="T101" fmla="*/ 1059 h 1326"/>
                <a:gd name="T102" fmla="*/ 516 w 556"/>
                <a:gd name="T103" fmla="*/ 1156 h 1326"/>
                <a:gd name="T104" fmla="*/ 541 w 556"/>
                <a:gd name="T105" fmla="*/ 1250 h 1326"/>
                <a:gd name="T106" fmla="*/ 552 w 556"/>
                <a:gd name="T107" fmla="*/ 1310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6" h="1326">
                  <a:moveTo>
                    <a:pt x="556" y="1326"/>
                  </a:moveTo>
                  <a:lnTo>
                    <a:pt x="554" y="1324"/>
                  </a:lnTo>
                  <a:lnTo>
                    <a:pt x="548" y="1318"/>
                  </a:lnTo>
                  <a:lnTo>
                    <a:pt x="539" y="1309"/>
                  </a:lnTo>
                  <a:lnTo>
                    <a:pt x="529" y="1297"/>
                  </a:lnTo>
                  <a:lnTo>
                    <a:pt x="518" y="1284"/>
                  </a:lnTo>
                  <a:lnTo>
                    <a:pt x="508" y="1270"/>
                  </a:lnTo>
                  <a:lnTo>
                    <a:pt x="500" y="1254"/>
                  </a:lnTo>
                  <a:lnTo>
                    <a:pt x="494" y="1238"/>
                  </a:lnTo>
                  <a:lnTo>
                    <a:pt x="490" y="1228"/>
                  </a:lnTo>
                  <a:lnTo>
                    <a:pt x="483" y="1211"/>
                  </a:lnTo>
                  <a:lnTo>
                    <a:pt x="474" y="1190"/>
                  </a:lnTo>
                  <a:lnTo>
                    <a:pt x="462" y="1166"/>
                  </a:lnTo>
                  <a:lnTo>
                    <a:pt x="446" y="1139"/>
                  </a:lnTo>
                  <a:lnTo>
                    <a:pt x="431" y="1110"/>
                  </a:lnTo>
                  <a:lnTo>
                    <a:pt x="412" y="1079"/>
                  </a:lnTo>
                  <a:lnTo>
                    <a:pt x="393" y="1047"/>
                  </a:lnTo>
                  <a:lnTo>
                    <a:pt x="372" y="1016"/>
                  </a:lnTo>
                  <a:lnTo>
                    <a:pt x="350" y="985"/>
                  </a:lnTo>
                  <a:lnTo>
                    <a:pt x="327" y="956"/>
                  </a:lnTo>
                  <a:lnTo>
                    <a:pt x="304" y="928"/>
                  </a:lnTo>
                  <a:lnTo>
                    <a:pt x="280" y="905"/>
                  </a:lnTo>
                  <a:lnTo>
                    <a:pt x="258" y="884"/>
                  </a:lnTo>
                  <a:lnTo>
                    <a:pt x="234" y="868"/>
                  </a:lnTo>
                  <a:lnTo>
                    <a:pt x="200" y="847"/>
                  </a:lnTo>
                  <a:lnTo>
                    <a:pt x="170" y="830"/>
                  </a:lnTo>
                  <a:lnTo>
                    <a:pt x="145" y="817"/>
                  </a:lnTo>
                  <a:lnTo>
                    <a:pt x="123" y="806"/>
                  </a:lnTo>
                  <a:lnTo>
                    <a:pt x="105" y="800"/>
                  </a:lnTo>
                  <a:lnTo>
                    <a:pt x="89" y="796"/>
                  </a:lnTo>
                  <a:lnTo>
                    <a:pt x="73" y="796"/>
                  </a:lnTo>
                  <a:lnTo>
                    <a:pt x="60" y="799"/>
                  </a:lnTo>
                  <a:lnTo>
                    <a:pt x="47" y="804"/>
                  </a:lnTo>
                  <a:lnTo>
                    <a:pt x="29" y="812"/>
                  </a:lnTo>
                  <a:lnTo>
                    <a:pt x="16" y="818"/>
                  </a:lnTo>
                  <a:lnTo>
                    <a:pt x="8" y="822"/>
                  </a:lnTo>
                  <a:lnTo>
                    <a:pt x="3" y="824"/>
                  </a:lnTo>
                  <a:lnTo>
                    <a:pt x="0" y="825"/>
                  </a:lnTo>
                  <a:lnTo>
                    <a:pt x="0" y="825"/>
                  </a:lnTo>
                  <a:lnTo>
                    <a:pt x="1" y="822"/>
                  </a:lnTo>
                  <a:lnTo>
                    <a:pt x="5" y="812"/>
                  </a:lnTo>
                  <a:lnTo>
                    <a:pt x="12" y="797"/>
                  </a:lnTo>
                  <a:lnTo>
                    <a:pt x="20" y="779"/>
                  </a:lnTo>
                  <a:lnTo>
                    <a:pt x="30" y="758"/>
                  </a:lnTo>
                  <a:lnTo>
                    <a:pt x="41" y="736"/>
                  </a:lnTo>
                  <a:lnTo>
                    <a:pt x="52" y="714"/>
                  </a:lnTo>
                  <a:lnTo>
                    <a:pt x="65" y="691"/>
                  </a:lnTo>
                  <a:lnTo>
                    <a:pt x="77" y="672"/>
                  </a:lnTo>
                  <a:lnTo>
                    <a:pt x="89" y="655"/>
                  </a:lnTo>
                  <a:lnTo>
                    <a:pt x="110" y="634"/>
                  </a:lnTo>
                  <a:lnTo>
                    <a:pt x="134" y="619"/>
                  </a:lnTo>
                  <a:lnTo>
                    <a:pt x="156" y="609"/>
                  </a:lnTo>
                  <a:lnTo>
                    <a:pt x="178" y="602"/>
                  </a:lnTo>
                  <a:lnTo>
                    <a:pt x="198" y="598"/>
                  </a:lnTo>
                  <a:lnTo>
                    <a:pt x="213" y="596"/>
                  </a:lnTo>
                  <a:lnTo>
                    <a:pt x="226" y="594"/>
                  </a:lnTo>
                  <a:lnTo>
                    <a:pt x="234" y="593"/>
                  </a:lnTo>
                  <a:lnTo>
                    <a:pt x="238" y="593"/>
                  </a:lnTo>
                  <a:lnTo>
                    <a:pt x="240" y="592"/>
                  </a:lnTo>
                  <a:lnTo>
                    <a:pt x="240" y="592"/>
                  </a:lnTo>
                  <a:lnTo>
                    <a:pt x="237" y="590"/>
                  </a:lnTo>
                  <a:lnTo>
                    <a:pt x="230" y="587"/>
                  </a:lnTo>
                  <a:lnTo>
                    <a:pt x="221" y="577"/>
                  </a:lnTo>
                  <a:lnTo>
                    <a:pt x="212" y="566"/>
                  </a:lnTo>
                  <a:lnTo>
                    <a:pt x="204" y="551"/>
                  </a:lnTo>
                  <a:lnTo>
                    <a:pt x="198" y="532"/>
                  </a:lnTo>
                  <a:lnTo>
                    <a:pt x="196" y="508"/>
                  </a:lnTo>
                  <a:lnTo>
                    <a:pt x="196" y="484"/>
                  </a:lnTo>
                  <a:lnTo>
                    <a:pt x="191" y="464"/>
                  </a:lnTo>
                  <a:lnTo>
                    <a:pt x="183" y="445"/>
                  </a:lnTo>
                  <a:lnTo>
                    <a:pt x="171" y="429"/>
                  </a:lnTo>
                  <a:lnTo>
                    <a:pt x="160" y="415"/>
                  </a:lnTo>
                  <a:lnTo>
                    <a:pt x="147" y="403"/>
                  </a:lnTo>
                  <a:lnTo>
                    <a:pt x="135" y="394"/>
                  </a:lnTo>
                  <a:lnTo>
                    <a:pt x="122" y="385"/>
                  </a:lnTo>
                  <a:lnTo>
                    <a:pt x="114" y="378"/>
                  </a:lnTo>
                  <a:lnTo>
                    <a:pt x="109" y="374"/>
                  </a:lnTo>
                  <a:lnTo>
                    <a:pt x="105" y="372"/>
                  </a:lnTo>
                  <a:lnTo>
                    <a:pt x="105" y="371"/>
                  </a:lnTo>
                  <a:lnTo>
                    <a:pt x="103" y="371"/>
                  </a:lnTo>
                  <a:lnTo>
                    <a:pt x="107" y="369"/>
                  </a:lnTo>
                  <a:lnTo>
                    <a:pt x="117" y="365"/>
                  </a:lnTo>
                  <a:lnTo>
                    <a:pt x="131" y="360"/>
                  </a:lnTo>
                  <a:lnTo>
                    <a:pt x="148" y="352"/>
                  </a:lnTo>
                  <a:lnTo>
                    <a:pt x="168" y="344"/>
                  </a:lnTo>
                  <a:lnTo>
                    <a:pt x="190" y="334"/>
                  </a:lnTo>
                  <a:lnTo>
                    <a:pt x="212" y="323"/>
                  </a:lnTo>
                  <a:lnTo>
                    <a:pt x="233" y="312"/>
                  </a:lnTo>
                  <a:lnTo>
                    <a:pt x="251" y="300"/>
                  </a:lnTo>
                  <a:lnTo>
                    <a:pt x="267" y="288"/>
                  </a:lnTo>
                  <a:lnTo>
                    <a:pt x="279" y="275"/>
                  </a:lnTo>
                  <a:lnTo>
                    <a:pt x="293" y="255"/>
                  </a:lnTo>
                  <a:lnTo>
                    <a:pt x="304" y="238"/>
                  </a:lnTo>
                  <a:lnTo>
                    <a:pt x="312" y="223"/>
                  </a:lnTo>
                  <a:lnTo>
                    <a:pt x="321" y="208"/>
                  </a:lnTo>
                  <a:lnTo>
                    <a:pt x="331" y="194"/>
                  </a:lnTo>
                  <a:lnTo>
                    <a:pt x="347" y="179"/>
                  </a:lnTo>
                  <a:lnTo>
                    <a:pt x="361" y="166"/>
                  </a:lnTo>
                  <a:lnTo>
                    <a:pt x="370" y="156"/>
                  </a:lnTo>
                  <a:lnTo>
                    <a:pt x="378" y="147"/>
                  </a:lnTo>
                  <a:lnTo>
                    <a:pt x="385" y="136"/>
                  </a:lnTo>
                  <a:lnTo>
                    <a:pt x="393" y="126"/>
                  </a:lnTo>
                  <a:lnTo>
                    <a:pt x="403" y="111"/>
                  </a:lnTo>
                  <a:lnTo>
                    <a:pt x="418" y="94"/>
                  </a:lnTo>
                  <a:lnTo>
                    <a:pt x="435" y="72"/>
                  </a:lnTo>
                  <a:lnTo>
                    <a:pt x="448" y="50"/>
                  </a:lnTo>
                  <a:lnTo>
                    <a:pt x="458" y="30"/>
                  </a:lnTo>
                  <a:lnTo>
                    <a:pt x="465" y="14"/>
                  </a:lnTo>
                  <a:lnTo>
                    <a:pt x="467" y="4"/>
                  </a:lnTo>
                  <a:lnTo>
                    <a:pt x="469" y="0"/>
                  </a:lnTo>
                  <a:lnTo>
                    <a:pt x="470" y="4"/>
                  </a:lnTo>
                  <a:lnTo>
                    <a:pt x="470" y="16"/>
                  </a:lnTo>
                  <a:lnTo>
                    <a:pt x="473" y="34"/>
                  </a:lnTo>
                  <a:lnTo>
                    <a:pt x="474" y="58"/>
                  </a:lnTo>
                  <a:lnTo>
                    <a:pt x="476" y="84"/>
                  </a:lnTo>
                  <a:lnTo>
                    <a:pt x="479" y="113"/>
                  </a:lnTo>
                  <a:lnTo>
                    <a:pt x="483" y="143"/>
                  </a:lnTo>
                  <a:lnTo>
                    <a:pt x="486" y="172"/>
                  </a:lnTo>
                  <a:lnTo>
                    <a:pt x="488" y="198"/>
                  </a:lnTo>
                  <a:lnTo>
                    <a:pt x="491" y="220"/>
                  </a:lnTo>
                  <a:lnTo>
                    <a:pt x="491" y="251"/>
                  </a:lnTo>
                  <a:lnTo>
                    <a:pt x="490" y="287"/>
                  </a:lnTo>
                  <a:lnTo>
                    <a:pt x="484" y="323"/>
                  </a:lnTo>
                  <a:lnTo>
                    <a:pt x="476" y="361"/>
                  </a:lnTo>
                  <a:lnTo>
                    <a:pt x="469" y="401"/>
                  </a:lnTo>
                  <a:lnTo>
                    <a:pt x="462" y="439"/>
                  </a:lnTo>
                  <a:lnTo>
                    <a:pt x="454" y="474"/>
                  </a:lnTo>
                  <a:lnTo>
                    <a:pt x="448" y="515"/>
                  </a:lnTo>
                  <a:lnTo>
                    <a:pt x="441" y="553"/>
                  </a:lnTo>
                  <a:lnTo>
                    <a:pt x="436" y="589"/>
                  </a:lnTo>
                  <a:lnTo>
                    <a:pt x="431" y="621"/>
                  </a:lnTo>
                  <a:lnTo>
                    <a:pt x="427" y="648"/>
                  </a:lnTo>
                  <a:lnTo>
                    <a:pt x="423" y="669"/>
                  </a:lnTo>
                  <a:lnTo>
                    <a:pt x="419" y="689"/>
                  </a:lnTo>
                  <a:lnTo>
                    <a:pt x="418" y="703"/>
                  </a:lnTo>
                  <a:lnTo>
                    <a:pt x="416" y="712"/>
                  </a:lnTo>
                  <a:lnTo>
                    <a:pt x="416" y="717"/>
                  </a:lnTo>
                  <a:lnTo>
                    <a:pt x="418" y="720"/>
                  </a:lnTo>
                  <a:lnTo>
                    <a:pt x="418" y="723"/>
                  </a:lnTo>
                  <a:lnTo>
                    <a:pt x="420" y="734"/>
                  </a:lnTo>
                  <a:lnTo>
                    <a:pt x="424" y="750"/>
                  </a:lnTo>
                  <a:lnTo>
                    <a:pt x="428" y="772"/>
                  </a:lnTo>
                  <a:lnTo>
                    <a:pt x="435" y="797"/>
                  </a:lnTo>
                  <a:lnTo>
                    <a:pt x="441" y="826"/>
                  </a:lnTo>
                  <a:lnTo>
                    <a:pt x="448" y="855"/>
                  </a:lnTo>
                  <a:lnTo>
                    <a:pt x="456" y="886"/>
                  </a:lnTo>
                  <a:lnTo>
                    <a:pt x="463" y="915"/>
                  </a:lnTo>
                  <a:lnTo>
                    <a:pt x="471" y="944"/>
                  </a:lnTo>
                  <a:lnTo>
                    <a:pt x="478" y="970"/>
                  </a:lnTo>
                  <a:lnTo>
                    <a:pt x="486" y="994"/>
                  </a:lnTo>
                  <a:lnTo>
                    <a:pt x="486" y="1009"/>
                  </a:lnTo>
                  <a:lnTo>
                    <a:pt x="488" y="1033"/>
                  </a:lnTo>
                  <a:lnTo>
                    <a:pt x="494" y="1059"/>
                  </a:lnTo>
                  <a:lnTo>
                    <a:pt x="500" y="1089"/>
                  </a:lnTo>
                  <a:lnTo>
                    <a:pt x="508" y="1122"/>
                  </a:lnTo>
                  <a:lnTo>
                    <a:pt x="516" y="1156"/>
                  </a:lnTo>
                  <a:lnTo>
                    <a:pt x="525" y="1189"/>
                  </a:lnTo>
                  <a:lnTo>
                    <a:pt x="533" y="1220"/>
                  </a:lnTo>
                  <a:lnTo>
                    <a:pt x="541" y="1250"/>
                  </a:lnTo>
                  <a:lnTo>
                    <a:pt x="547" y="1275"/>
                  </a:lnTo>
                  <a:lnTo>
                    <a:pt x="551" y="1296"/>
                  </a:lnTo>
                  <a:lnTo>
                    <a:pt x="552" y="1310"/>
                  </a:lnTo>
                  <a:lnTo>
                    <a:pt x="554" y="1318"/>
                  </a:lnTo>
                  <a:lnTo>
                    <a:pt x="556" y="1326"/>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8"/>
            <p:cNvSpPr>
              <a:spLocks noEditPoints="1"/>
            </p:cNvSpPr>
            <p:nvPr/>
          </p:nvSpPr>
          <p:spPr bwMode="auto">
            <a:xfrm>
              <a:off x="258170" y="-725488"/>
              <a:ext cx="3829050" cy="5278438"/>
            </a:xfrm>
            <a:custGeom>
              <a:avLst/>
              <a:gdLst>
                <a:gd name="T0" fmla="*/ 91 w 2412"/>
                <a:gd name="T1" fmla="*/ 1704 h 3325"/>
                <a:gd name="T2" fmla="*/ 79 w 2412"/>
                <a:gd name="T3" fmla="*/ 1779 h 3325"/>
                <a:gd name="T4" fmla="*/ 27 w 2412"/>
                <a:gd name="T5" fmla="*/ 1999 h 3325"/>
                <a:gd name="T6" fmla="*/ 422 w 2412"/>
                <a:gd name="T7" fmla="*/ 1221 h 3325"/>
                <a:gd name="T8" fmla="*/ 499 w 2412"/>
                <a:gd name="T9" fmla="*/ 1064 h 3325"/>
                <a:gd name="T10" fmla="*/ 329 w 2412"/>
                <a:gd name="T11" fmla="*/ 1366 h 3325"/>
                <a:gd name="T12" fmla="*/ 2103 w 2412"/>
                <a:gd name="T13" fmla="*/ 1472 h 3325"/>
                <a:gd name="T14" fmla="*/ 2340 w 2412"/>
                <a:gd name="T15" fmla="*/ 1953 h 3325"/>
                <a:gd name="T16" fmla="*/ 2408 w 2412"/>
                <a:gd name="T17" fmla="*/ 2126 h 3325"/>
                <a:gd name="T18" fmla="*/ 2412 w 2412"/>
                <a:gd name="T19" fmla="*/ 2700 h 3325"/>
                <a:gd name="T20" fmla="*/ 2376 w 2412"/>
                <a:gd name="T21" fmla="*/ 2847 h 3325"/>
                <a:gd name="T22" fmla="*/ 2131 w 2412"/>
                <a:gd name="T23" fmla="*/ 2668 h 3325"/>
                <a:gd name="T24" fmla="*/ 2182 w 2412"/>
                <a:gd name="T25" fmla="*/ 2602 h 3325"/>
                <a:gd name="T26" fmla="*/ 2156 w 2412"/>
                <a:gd name="T27" fmla="*/ 2343 h 3325"/>
                <a:gd name="T28" fmla="*/ 2168 w 2412"/>
                <a:gd name="T29" fmla="*/ 1801 h 3325"/>
                <a:gd name="T30" fmla="*/ 2052 w 2412"/>
                <a:gd name="T31" fmla="*/ 1335 h 3325"/>
                <a:gd name="T32" fmla="*/ 1381 w 2412"/>
                <a:gd name="T33" fmla="*/ 1855 h 3325"/>
                <a:gd name="T34" fmla="*/ 1434 w 2412"/>
                <a:gd name="T35" fmla="*/ 1442 h 3325"/>
                <a:gd name="T36" fmla="*/ 1490 w 2412"/>
                <a:gd name="T37" fmla="*/ 1183 h 3325"/>
                <a:gd name="T38" fmla="*/ 1571 w 2412"/>
                <a:gd name="T39" fmla="*/ 857 h 3325"/>
                <a:gd name="T40" fmla="*/ 1644 w 2412"/>
                <a:gd name="T41" fmla="*/ 534 h 3325"/>
                <a:gd name="T42" fmla="*/ 1799 w 2412"/>
                <a:gd name="T43" fmla="*/ 132 h 3325"/>
                <a:gd name="T44" fmla="*/ 1821 w 2412"/>
                <a:gd name="T45" fmla="*/ 86 h 3325"/>
                <a:gd name="T46" fmla="*/ 1648 w 2412"/>
                <a:gd name="T47" fmla="*/ 644 h 3325"/>
                <a:gd name="T48" fmla="*/ 1575 w 2412"/>
                <a:gd name="T49" fmla="*/ 1216 h 3325"/>
                <a:gd name="T50" fmla="*/ 1614 w 2412"/>
                <a:gd name="T51" fmla="*/ 1585 h 3325"/>
                <a:gd name="T52" fmla="*/ 1698 w 2412"/>
                <a:gd name="T53" fmla="*/ 1760 h 3325"/>
                <a:gd name="T54" fmla="*/ 1688 w 2412"/>
                <a:gd name="T55" fmla="*/ 1906 h 3325"/>
                <a:gd name="T56" fmla="*/ 1711 w 2412"/>
                <a:gd name="T57" fmla="*/ 2063 h 3325"/>
                <a:gd name="T58" fmla="*/ 1495 w 2412"/>
                <a:gd name="T59" fmla="*/ 2021 h 3325"/>
                <a:gd name="T60" fmla="*/ 781 w 2412"/>
                <a:gd name="T61" fmla="*/ 2232 h 3325"/>
                <a:gd name="T62" fmla="*/ 752 w 2412"/>
                <a:gd name="T63" fmla="*/ 1698 h 3325"/>
                <a:gd name="T64" fmla="*/ 906 w 2412"/>
                <a:gd name="T65" fmla="*/ 1133 h 3325"/>
                <a:gd name="T66" fmla="*/ 969 w 2412"/>
                <a:gd name="T67" fmla="*/ 896 h 3325"/>
                <a:gd name="T68" fmla="*/ 1054 w 2412"/>
                <a:gd name="T69" fmla="*/ 707 h 3325"/>
                <a:gd name="T70" fmla="*/ 1298 w 2412"/>
                <a:gd name="T71" fmla="*/ 264 h 3325"/>
                <a:gd name="T72" fmla="*/ 1516 w 2412"/>
                <a:gd name="T73" fmla="*/ 4 h 3325"/>
                <a:gd name="T74" fmla="*/ 1275 w 2412"/>
                <a:gd name="T75" fmla="*/ 403 h 3325"/>
                <a:gd name="T76" fmla="*/ 1156 w 2412"/>
                <a:gd name="T77" fmla="*/ 771 h 3325"/>
                <a:gd name="T78" fmla="*/ 1075 w 2412"/>
                <a:gd name="T79" fmla="*/ 964 h 3325"/>
                <a:gd name="T80" fmla="*/ 952 w 2412"/>
                <a:gd name="T81" fmla="*/ 1609 h 3325"/>
                <a:gd name="T82" fmla="*/ 1057 w 2412"/>
                <a:gd name="T83" fmla="*/ 2195 h 3325"/>
                <a:gd name="T84" fmla="*/ 847 w 2412"/>
                <a:gd name="T85" fmla="*/ 2166 h 3325"/>
                <a:gd name="T86" fmla="*/ 519 w 2412"/>
                <a:gd name="T87" fmla="*/ 2480 h 3325"/>
                <a:gd name="T88" fmla="*/ 506 w 2412"/>
                <a:gd name="T89" fmla="*/ 2357 h 3325"/>
                <a:gd name="T90" fmla="*/ 440 w 2412"/>
                <a:gd name="T91" fmla="*/ 1927 h 3325"/>
                <a:gd name="T92" fmla="*/ 295 w 2412"/>
                <a:gd name="T93" fmla="*/ 1674 h 3325"/>
                <a:gd name="T94" fmla="*/ 294 w 2412"/>
                <a:gd name="T95" fmla="*/ 2071 h 3325"/>
                <a:gd name="T96" fmla="*/ 243 w 2412"/>
                <a:gd name="T97" fmla="*/ 2393 h 3325"/>
                <a:gd name="T98" fmla="*/ 319 w 2412"/>
                <a:gd name="T99" fmla="*/ 2636 h 3325"/>
                <a:gd name="T100" fmla="*/ 516 w 2412"/>
                <a:gd name="T101" fmla="*/ 2530 h 3325"/>
                <a:gd name="T102" fmla="*/ 140 w 2412"/>
                <a:gd name="T103" fmla="*/ 2891 h 3325"/>
                <a:gd name="T104" fmla="*/ 117 w 2412"/>
                <a:gd name="T105" fmla="*/ 2675 h 3325"/>
                <a:gd name="T106" fmla="*/ 32 w 2412"/>
                <a:gd name="T107" fmla="*/ 2573 h 3325"/>
                <a:gd name="T108" fmla="*/ 14 w 2412"/>
                <a:gd name="T109" fmla="*/ 2872 h 3325"/>
                <a:gd name="T110" fmla="*/ 38 w 2412"/>
                <a:gd name="T111" fmla="*/ 3042 h 3325"/>
                <a:gd name="T112" fmla="*/ 96 w 2412"/>
                <a:gd name="T113" fmla="*/ 3321 h 3325"/>
                <a:gd name="T114" fmla="*/ 151 w 2412"/>
                <a:gd name="T115" fmla="*/ 3202 h 3325"/>
                <a:gd name="T116" fmla="*/ 169 w 2412"/>
                <a:gd name="T117" fmla="*/ 3143 h 3325"/>
                <a:gd name="T118" fmla="*/ 222 w 2412"/>
                <a:gd name="T119" fmla="*/ 3034 h 3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12" h="3325">
                  <a:moveTo>
                    <a:pt x="27" y="1999"/>
                  </a:moveTo>
                  <a:lnTo>
                    <a:pt x="25" y="1995"/>
                  </a:lnTo>
                  <a:lnTo>
                    <a:pt x="25" y="1983"/>
                  </a:lnTo>
                  <a:lnTo>
                    <a:pt x="24" y="1967"/>
                  </a:lnTo>
                  <a:lnTo>
                    <a:pt x="24" y="1948"/>
                  </a:lnTo>
                  <a:lnTo>
                    <a:pt x="23" y="1925"/>
                  </a:lnTo>
                  <a:lnTo>
                    <a:pt x="24" y="1902"/>
                  </a:lnTo>
                  <a:lnTo>
                    <a:pt x="27" y="1880"/>
                  </a:lnTo>
                  <a:lnTo>
                    <a:pt x="29" y="1860"/>
                  </a:lnTo>
                  <a:lnTo>
                    <a:pt x="36" y="1844"/>
                  </a:lnTo>
                  <a:lnTo>
                    <a:pt x="49" y="1813"/>
                  </a:lnTo>
                  <a:lnTo>
                    <a:pt x="61" y="1779"/>
                  </a:lnTo>
                  <a:lnTo>
                    <a:pt x="74" y="1742"/>
                  </a:lnTo>
                  <a:lnTo>
                    <a:pt x="91" y="1704"/>
                  </a:lnTo>
                  <a:lnTo>
                    <a:pt x="105" y="1677"/>
                  </a:lnTo>
                  <a:lnTo>
                    <a:pt x="114" y="1654"/>
                  </a:lnTo>
                  <a:lnTo>
                    <a:pt x="121" y="1639"/>
                  </a:lnTo>
                  <a:lnTo>
                    <a:pt x="123" y="1630"/>
                  </a:lnTo>
                  <a:lnTo>
                    <a:pt x="125" y="1626"/>
                  </a:lnTo>
                  <a:lnTo>
                    <a:pt x="123" y="1630"/>
                  </a:lnTo>
                  <a:lnTo>
                    <a:pt x="121" y="1640"/>
                  </a:lnTo>
                  <a:lnTo>
                    <a:pt x="117" y="1656"/>
                  </a:lnTo>
                  <a:lnTo>
                    <a:pt x="112" y="1675"/>
                  </a:lnTo>
                  <a:lnTo>
                    <a:pt x="105" y="1698"/>
                  </a:lnTo>
                  <a:lnTo>
                    <a:pt x="99" y="1720"/>
                  </a:lnTo>
                  <a:lnTo>
                    <a:pt x="92" y="1742"/>
                  </a:lnTo>
                  <a:lnTo>
                    <a:pt x="86" y="1762"/>
                  </a:lnTo>
                  <a:lnTo>
                    <a:pt x="79" y="1779"/>
                  </a:lnTo>
                  <a:lnTo>
                    <a:pt x="71" y="1804"/>
                  </a:lnTo>
                  <a:lnTo>
                    <a:pt x="68" y="1827"/>
                  </a:lnTo>
                  <a:lnTo>
                    <a:pt x="70" y="1848"/>
                  </a:lnTo>
                  <a:lnTo>
                    <a:pt x="71" y="1866"/>
                  </a:lnTo>
                  <a:lnTo>
                    <a:pt x="72" y="1881"/>
                  </a:lnTo>
                  <a:lnTo>
                    <a:pt x="75" y="1894"/>
                  </a:lnTo>
                  <a:lnTo>
                    <a:pt x="78" y="1908"/>
                  </a:lnTo>
                  <a:lnTo>
                    <a:pt x="82" y="1923"/>
                  </a:lnTo>
                  <a:lnTo>
                    <a:pt x="86" y="1937"/>
                  </a:lnTo>
                  <a:lnTo>
                    <a:pt x="92" y="1948"/>
                  </a:lnTo>
                  <a:lnTo>
                    <a:pt x="97" y="1953"/>
                  </a:lnTo>
                  <a:lnTo>
                    <a:pt x="78" y="1969"/>
                  </a:lnTo>
                  <a:lnTo>
                    <a:pt x="53" y="1984"/>
                  </a:lnTo>
                  <a:lnTo>
                    <a:pt x="27" y="1999"/>
                  </a:lnTo>
                  <a:close/>
                  <a:moveTo>
                    <a:pt x="325" y="1470"/>
                  </a:moveTo>
                  <a:lnTo>
                    <a:pt x="328" y="1468"/>
                  </a:lnTo>
                  <a:lnTo>
                    <a:pt x="333" y="1465"/>
                  </a:lnTo>
                  <a:lnTo>
                    <a:pt x="342" y="1459"/>
                  </a:lnTo>
                  <a:lnTo>
                    <a:pt x="353" y="1450"/>
                  </a:lnTo>
                  <a:lnTo>
                    <a:pt x="363" y="1437"/>
                  </a:lnTo>
                  <a:lnTo>
                    <a:pt x="373" y="1421"/>
                  </a:lnTo>
                  <a:lnTo>
                    <a:pt x="383" y="1403"/>
                  </a:lnTo>
                  <a:lnTo>
                    <a:pt x="388" y="1379"/>
                  </a:lnTo>
                  <a:lnTo>
                    <a:pt x="392" y="1352"/>
                  </a:lnTo>
                  <a:lnTo>
                    <a:pt x="397" y="1321"/>
                  </a:lnTo>
                  <a:lnTo>
                    <a:pt x="404" y="1288"/>
                  </a:lnTo>
                  <a:lnTo>
                    <a:pt x="411" y="1254"/>
                  </a:lnTo>
                  <a:lnTo>
                    <a:pt x="422" y="1221"/>
                  </a:lnTo>
                  <a:lnTo>
                    <a:pt x="432" y="1191"/>
                  </a:lnTo>
                  <a:lnTo>
                    <a:pt x="445" y="1163"/>
                  </a:lnTo>
                  <a:lnTo>
                    <a:pt x="460" y="1141"/>
                  </a:lnTo>
                  <a:lnTo>
                    <a:pt x="477" y="1119"/>
                  </a:lnTo>
                  <a:lnTo>
                    <a:pt x="493" y="1095"/>
                  </a:lnTo>
                  <a:lnTo>
                    <a:pt x="504" y="1074"/>
                  </a:lnTo>
                  <a:lnTo>
                    <a:pt x="514" y="1056"/>
                  </a:lnTo>
                  <a:lnTo>
                    <a:pt x="521" y="1042"/>
                  </a:lnTo>
                  <a:lnTo>
                    <a:pt x="525" y="1031"/>
                  </a:lnTo>
                  <a:lnTo>
                    <a:pt x="527" y="1029"/>
                  </a:lnTo>
                  <a:lnTo>
                    <a:pt x="524" y="1031"/>
                  </a:lnTo>
                  <a:lnTo>
                    <a:pt x="519" y="1039"/>
                  </a:lnTo>
                  <a:lnTo>
                    <a:pt x="510" y="1050"/>
                  </a:lnTo>
                  <a:lnTo>
                    <a:pt x="499" y="1064"/>
                  </a:lnTo>
                  <a:lnTo>
                    <a:pt x="486" y="1081"/>
                  </a:lnTo>
                  <a:lnTo>
                    <a:pt x="473" y="1098"/>
                  </a:lnTo>
                  <a:lnTo>
                    <a:pt x="459" y="1115"/>
                  </a:lnTo>
                  <a:lnTo>
                    <a:pt x="445" y="1132"/>
                  </a:lnTo>
                  <a:lnTo>
                    <a:pt x="432" y="1148"/>
                  </a:lnTo>
                  <a:lnTo>
                    <a:pt x="422" y="1161"/>
                  </a:lnTo>
                  <a:lnTo>
                    <a:pt x="405" y="1183"/>
                  </a:lnTo>
                  <a:lnTo>
                    <a:pt x="389" y="1209"/>
                  </a:lnTo>
                  <a:lnTo>
                    <a:pt x="373" y="1239"/>
                  </a:lnTo>
                  <a:lnTo>
                    <a:pt x="360" y="1270"/>
                  </a:lnTo>
                  <a:lnTo>
                    <a:pt x="347" y="1300"/>
                  </a:lnTo>
                  <a:lnTo>
                    <a:pt x="338" y="1324"/>
                  </a:lnTo>
                  <a:lnTo>
                    <a:pt x="333" y="1344"/>
                  </a:lnTo>
                  <a:lnTo>
                    <a:pt x="329" y="1366"/>
                  </a:lnTo>
                  <a:lnTo>
                    <a:pt x="326" y="1390"/>
                  </a:lnTo>
                  <a:lnTo>
                    <a:pt x="325" y="1414"/>
                  </a:lnTo>
                  <a:lnTo>
                    <a:pt x="325" y="1436"/>
                  </a:lnTo>
                  <a:lnTo>
                    <a:pt x="325" y="1453"/>
                  </a:lnTo>
                  <a:lnTo>
                    <a:pt x="325" y="1465"/>
                  </a:lnTo>
                  <a:lnTo>
                    <a:pt x="325" y="1470"/>
                  </a:lnTo>
                  <a:close/>
                  <a:moveTo>
                    <a:pt x="2052" y="1335"/>
                  </a:moveTo>
                  <a:lnTo>
                    <a:pt x="2053" y="1339"/>
                  </a:lnTo>
                  <a:lnTo>
                    <a:pt x="2057" y="1349"/>
                  </a:lnTo>
                  <a:lnTo>
                    <a:pt x="2062" y="1365"/>
                  </a:lnTo>
                  <a:lnTo>
                    <a:pt x="2070" y="1387"/>
                  </a:lnTo>
                  <a:lnTo>
                    <a:pt x="2079" y="1412"/>
                  </a:lnTo>
                  <a:lnTo>
                    <a:pt x="2091" y="1441"/>
                  </a:lnTo>
                  <a:lnTo>
                    <a:pt x="2103" y="1472"/>
                  </a:lnTo>
                  <a:lnTo>
                    <a:pt x="2116" y="1505"/>
                  </a:lnTo>
                  <a:lnTo>
                    <a:pt x="2130" y="1539"/>
                  </a:lnTo>
                  <a:lnTo>
                    <a:pt x="2146" y="1572"/>
                  </a:lnTo>
                  <a:lnTo>
                    <a:pt x="2162" y="1605"/>
                  </a:lnTo>
                  <a:lnTo>
                    <a:pt x="2177" y="1636"/>
                  </a:lnTo>
                  <a:lnTo>
                    <a:pt x="2193" y="1665"/>
                  </a:lnTo>
                  <a:lnTo>
                    <a:pt x="2211" y="1698"/>
                  </a:lnTo>
                  <a:lnTo>
                    <a:pt x="2231" y="1734"/>
                  </a:lnTo>
                  <a:lnTo>
                    <a:pt x="2251" y="1772"/>
                  </a:lnTo>
                  <a:lnTo>
                    <a:pt x="2269" y="1811"/>
                  </a:lnTo>
                  <a:lnTo>
                    <a:pt x="2288" y="1849"/>
                  </a:lnTo>
                  <a:lnTo>
                    <a:pt x="2307" y="1887"/>
                  </a:lnTo>
                  <a:lnTo>
                    <a:pt x="2324" y="1921"/>
                  </a:lnTo>
                  <a:lnTo>
                    <a:pt x="2340" y="1953"/>
                  </a:lnTo>
                  <a:lnTo>
                    <a:pt x="2353" y="1980"/>
                  </a:lnTo>
                  <a:lnTo>
                    <a:pt x="2366" y="2001"/>
                  </a:lnTo>
                  <a:lnTo>
                    <a:pt x="2375" y="2016"/>
                  </a:lnTo>
                  <a:lnTo>
                    <a:pt x="2387" y="2030"/>
                  </a:lnTo>
                  <a:lnTo>
                    <a:pt x="2396" y="2041"/>
                  </a:lnTo>
                  <a:lnTo>
                    <a:pt x="2401" y="2047"/>
                  </a:lnTo>
                  <a:lnTo>
                    <a:pt x="2405" y="2051"/>
                  </a:lnTo>
                  <a:lnTo>
                    <a:pt x="2406" y="2054"/>
                  </a:lnTo>
                  <a:lnTo>
                    <a:pt x="2408" y="2055"/>
                  </a:lnTo>
                  <a:lnTo>
                    <a:pt x="2408" y="2055"/>
                  </a:lnTo>
                  <a:lnTo>
                    <a:pt x="2408" y="2060"/>
                  </a:lnTo>
                  <a:lnTo>
                    <a:pt x="2408" y="2073"/>
                  </a:lnTo>
                  <a:lnTo>
                    <a:pt x="2408" y="2096"/>
                  </a:lnTo>
                  <a:lnTo>
                    <a:pt x="2408" y="2126"/>
                  </a:lnTo>
                  <a:lnTo>
                    <a:pt x="2408" y="2161"/>
                  </a:lnTo>
                  <a:lnTo>
                    <a:pt x="2409" y="2200"/>
                  </a:lnTo>
                  <a:lnTo>
                    <a:pt x="2409" y="2245"/>
                  </a:lnTo>
                  <a:lnTo>
                    <a:pt x="2409" y="2292"/>
                  </a:lnTo>
                  <a:lnTo>
                    <a:pt x="2409" y="2342"/>
                  </a:lnTo>
                  <a:lnTo>
                    <a:pt x="2409" y="2391"/>
                  </a:lnTo>
                  <a:lnTo>
                    <a:pt x="2410" y="2441"/>
                  </a:lnTo>
                  <a:lnTo>
                    <a:pt x="2410" y="2491"/>
                  </a:lnTo>
                  <a:lnTo>
                    <a:pt x="2410" y="2537"/>
                  </a:lnTo>
                  <a:lnTo>
                    <a:pt x="2410" y="2580"/>
                  </a:lnTo>
                  <a:lnTo>
                    <a:pt x="2410" y="2619"/>
                  </a:lnTo>
                  <a:lnTo>
                    <a:pt x="2412" y="2653"/>
                  </a:lnTo>
                  <a:lnTo>
                    <a:pt x="2412" y="2681"/>
                  </a:lnTo>
                  <a:lnTo>
                    <a:pt x="2412" y="2700"/>
                  </a:lnTo>
                  <a:lnTo>
                    <a:pt x="2410" y="2730"/>
                  </a:lnTo>
                  <a:lnTo>
                    <a:pt x="2409" y="2761"/>
                  </a:lnTo>
                  <a:lnTo>
                    <a:pt x="2405" y="2792"/>
                  </a:lnTo>
                  <a:lnTo>
                    <a:pt x="2402" y="2821"/>
                  </a:lnTo>
                  <a:lnTo>
                    <a:pt x="2398" y="2848"/>
                  </a:lnTo>
                  <a:lnTo>
                    <a:pt x="2395" y="2873"/>
                  </a:lnTo>
                  <a:lnTo>
                    <a:pt x="2392" y="2893"/>
                  </a:lnTo>
                  <a:lnTo>
                    <a:pt x="2388" y="2908"/>
                  </a:lnTo>
                  <a:lnTo>
                    <a:pt x="2387" y="2919"/>
                  </a:lnTo>
                  <a:lnTo>
                    <a:pt x="2385" y="2923"/>
                  </a:lnTo>
                  <a:lnTo>
                    <a:pt x="2383" y="2920"/>
                  </a:lnTo>
                  <a:lnTo>
                    <a:pt x="2381" y="2894"/>
                  </a:lnTo>
                  <a:lnTo>
                    <a:pt x="2380" y="2869"/>
                  </a:lnTo>
                  <a:lnTo>
                    <a:pt x="2376" y="2847"/>
                  </a:lnTo>
                  <a:lnTo>
                    <a:pt x="2370" y="2827"/>
                  </a:lnTo>
                  <a:lnTo>
                    <a:pt x="2362" y="2813"/>
                  </a:lnTo>
                  <a:lnTo>
                    <a:pt x="2349" y="2796"/>
                  </a:lnTo>
                  <a:lnTo>
                    <a:pt x="2330" y="2778"/>
                  </a:lnTo>
                  <a:lnTo>
                    <a:pt x="2309" y="2758"/>
                  </a:lnTo>
                  <a:lnTo>
                    <a:pt x="2287" y="2738"/>
                  </a:lnTo>
                  <a:lnTo>
                    <a:pt x="2264" y="2719"/>
                  </a:lnTo>
                  <a:lnTo>
                    <a:pt x="2239" y="2702"/>
                  </a:lnTo>
                  <a:lnTo>
                    <a:pt x="2216" y="2687"/>
                  </a:lnTo>
                  <a:lnTo>
                    <a:pt x="2194" y="2675"/>
                  </a:lnTo>
                  <a:lnTo>
                    <a:pt x="2176" y="2669"/>
                  </a:lnTo>
                  <a:lnTo>
                    <a:pt x="2158" y="2665"/>
                  </a:lnTo>
                  <a:lnTo>
                    <a:pt x="2143" y="2665"/>
                  </a:lnTo>
                  <a:lnTo>
                    <a:pt x="2131" y="2668"/>
                  </a:lnTo>
                  <a:lnTo>
                    <a:pt x="2122" y="2673"/>
                  </a:lnTo>
                  <a:lnTo>
                    <a:pt x="2116" y="2678"/>
                  </a:lnTo>
                  <a:lnTo>
                    <a:pt x="2112" y="2685"/>
                  </a:lnTo>
                  <a:lnTo>
                    <a:pt x="2109" y="2689"/>
                  </a:lnTo>
                  <a:lnTo>
                    <a:pt x="2109" y="2690"/>
                  </a:lnTo>
                  <a:lnTo>
                    <a:pt x="2109" y="2686"/>
                  </a:lnTo>
                  <a:lnTo>
                    <a:pt x="2113" y="2675"/>
                  </a:lnTo>
                  <a:lnTo>
                    <a:pt x="2120" y="2662"/>
                  </a:lnTo>
                  <a:lnTo>
                    <a:pt x="2131" y="2648"/>
                  </a:lnTo>
                  <a:lnTo>
                    <a:pt x="2146" y="2632"/>
                  </a:lnTo>
                  <a:lnTo>
                    <a:pt x="2162" y="2620"/>
                  </a:lnTo>
                  <a:lnTo>
                    <a:pt x="2172" y="2611"/>
                  </a:lnTo>
                  <a:lnTo>
                    <a:pt x="2180" y="2605"/>
                  </a:lnTo>
                  <a:lnTo>
                    <a:pt x="2182" y="2602"/>
                  </a:lnTo>
                  <a:lnTo>
                    <a:pt x="2184" y="2601"/>
                  </a:lnTo>
                  <a:lnTo>
                    <a:pt x="2184" y="2597"/>
                  </a:lnTo>
                  <a:lnTo>
                    <a:pt x="2181" y="2586"/>
                  </a:lnTo>
                  <a:lnTo>
                    <a:pt x="2180" y="2571"/>
                  </a:lnTo>
                  <a:lnTo>
                    <a:pt x="2176" y="2550"/>
                  </a:lnTo>
                  <a:lnTo>
                    <a:pt x="2173" y="2525"/>
                  </a:lnTo>
                  <a:lnTo>
                    <a:pt x="2169" y="2499"/>
                  </a:lnTo>
                  <a:lnTo>
                    <a:pt x="2165" y="2473"/>
                  </a:lnTo>
                  <a:lnTo>
                    <a:pt x="2163" y="2445"/>
                  </a:lnTo>
                  <a:lnTo>
                    <a:pt x="2160" y="2419"/>
                  </a:lnTo>
                  <a:lnTo>
                    <a:pt x="2158" y="2395"/>
                  </a:lnTo>
                  <a:lnTo>
                    <a:pt x="2156" y="2374"/>
                  </a:lnTo>
                  <a:lnTo>
                    <a:pt x="2155" y="2359"/>
                  </a:lnTo>
                  <a:lnTo>
                    <a:pt x="2156" y="2343"/>
                  </a:lnTo>
                  <a:lnTo>
                    <a:pt x="2158" y="2329"/>
                  </a:lnTo>
                  <a:lnTo>
                    <a:pt x="2160" y="2313"/>
                  </a:lnTo>
                  <a:lnTo>
                    <a:pt x="2163" y="2297"/>
                  </a:lnTo>
                  <a:lnTo>
                    <a:pt x="2167" y="2279"/>
                  </a:lnTo>
                  <a:lnTo>
                    <a:pt x="2169" y="2258"/>
                  </a:lnTo>
                  <a:lnTo>
                    <a:pt x="2173" y="2230"/>
                  </a:lnTo>
                  <a:lnTo>
                    <a:pt x="2176" y="2198"/>
                  </a:lnTo>
                  <a:lnTo>
                    <a:pt x="2179" y="2157"/>
                  </a:lnTo>
                  <a:lnTo>
                    <a:pt x="2181" y="2090"/>
                  </a:lnTo>
                  <a:lnTo>
                    <a:pt x="2181" y="2025"/>
                  </a:lnTo>
                  <a:lnTo>
                    <a:pt x="2181" y="1961"/>
                  </a:lnTo>
                  <a:lnTo>
                    <a:pt x="2179" y="1902"/>
                  </a:lnTo>
                  <a:lnTo>
                    <a:pt x="2175" y="1848"/>
                  </a:lnTo>
                  <a:lnTo>
                    <a:pt x="2168" y="1801"/>
                  </a:lnTo>
                  <a:lnTo>
                    <a:pt x="2160" y="1766"/>
                  </a:lnTo>
                  <a:lnTo>
                    <a:pt x="2148" y="1725"/>
                  </a:lnTo>
                  <a:lnTo>
                    <a:pt x="2135" y="1682"/>
                  </a:lnTo>
                  <a:lnTo>
                    <a:pt x="2121" y="1639"/>
                  </a:lnTo>
                  <a:lnTo>
                    <a:pt x="2107" y="1594"/>
                  </a:lnTo>
                  <a:lnTo>
                    <a:pt x="2093" y="1551"/>
                  </a:lnTo>
                  <a:lnTo>
                    <a:pt x="2082" y="1510"/>
                  </a:lnTo>
                  <a:lnTo>
                    <a:pt x="2073" y="1474"/>
                  </a:lnTo>
                  <a:lnTo>
                    <a:pt x="2065" y="1431"/>
                  </a:lnTo>
                  <a:lnTo>
                    <a:pt x="2059" y="1396"/>
                  </a:lnTo>
                  <a:lnTo>
                    <a:pt x="2055" y="1370"/>
                  </a:lnTo>
                  <a:lnTo>
                    <a:pt x="2053" y="1351"/>
                  </a:lnTo>
                  <a:lnTo>
                    <a:pt x="2052" y="1339"/>
                  </a:lnTo>
                  <a:lnTo>
                    <a:pt x="2052" y="1335"/>
                  </a:lnTo>
                  <a:close/>
                  <a:moveTo>
                    <a:pt x="1375" y="2152"/>
                  </a:moveTo>
                  <a:lnTo>
                    <a:pt x="1375" y="2152"/>
                  </a:lnTo>
                  <a:lnTo>
                    <a:pt x="1375" y="2148"/>
                  </a:lnTo>
                  <a:lnTo>
                    <a:pt x="1375" y="2136"/>
                  </a:lnTo>
                  <a:lnTo>
                    <a:pt x="1374" y="2118"/>
                  </a:lnTo>
                  <a:lnTo>
                    <a:pt x="1372" y="2096"/>
                  </a:lnTo>
                  <a:lnTo>
                    <a:pt x="1372" y="2068"/>
                  </a:lnTo>
                  <a:lnTo>
                    <a:pt x="1371" y="2038"/>
                  </a:lnTo>
                  <a:lnTo>
                    <a:pt x="1371" y="2007"/>
                  </a:lnTo>
                  <a:lnTo>
                    <a:pt x="1371" y="1974"/>
                  </a:lnTo>
                  <a:lnTo>
                    <a:pt x="1372" y="1941"/>
                  </a:lnTo>
                  <a:lnTo>
                    <a:pt x="1375" y="1910"/>
                  </a:lnTo>
                  <a:lnTo>
                    <a:pt x="1377" y="1880"/>
                  </a:lnTo>
                  <a:lnTo>
                    <a:pt x="1381" y="1855"/>
                  </a:lnTo>
                  <a:lnTo>
                    <a:pt x="1392" y="1811"/>
                  </a:lnTo>
                  <a:lnTo>
                    <a:pt x="1401" y="1776"/>
                  </a:lnTo>
                  <a:lnTo>
                    <a:pt x="1408" y="1746"/>
                  </a:lnTo>
                  <a:lnTo>
                    <a:pt x="1414" y="1721"/>
                  </a:lnTo>
                  <a:lnTo>
                    <a:pt x="1418" y="1698"/>
                  </a:lnTo>
                  <a:lnTo>
                    <a:pt x="1419" y="1674"/>
                  </a:lnTo>
                  <a:lnTo>
                    <a:pt x="1419" y="1657"/>
                  </a:lnTo>
                  <a:lnTo>
                    <a:pt x="1421" y="1633"/>
                  </a:lnTo>
                  <a:lnTo>
                    <a:pt x="1422" y="1606"/>
                  </a:lnTo>
                  <a:lnTo>
                    <a:pt x="1423" y="1575"/>
                  </a:lnTo>
                  <a:lnTo>
                    <a:pt x="1425" y="1540"/>
                  </a:lnTo>
                  <a:lnTo>
                    <a:pt x="1427" y="1506"/>
                  </a:lnTo>
                  <a:lnTo>
                    <a:pt x="1431" y="1474"/>
                  </a:lnTo>
                  <a:lnTo>
                    <a:pt x="1434" y="1442"/>
                  </a:lnTo>
                  <a:lnTo>
                    <a:pt x="1439" y="1416"/>
                  </a:lnTo>
                  <a:lnTo>
                    <a:pt x="1444" y="1394"/>
                  </a:lnTo>
                  <a:lnTo>
                    <a:pt x="1449" y="1378"/>
                  </a:lnTo>
                  <a:lnTo>
                    <a:pt x="1461" y="1360"/>
                  </a:lnTo>
                  <a:lnTo>
                    <a:pt x="1469" y="1347"/>
                  </a:lnTo>
                  <a:lnTo>
                    <a:pt x="1476" y="1335"/>
                  </a:lnTo>
                  <a:lnTo>
                    <a:pt x="1481" y="1324"/>
                  </a:lnTo>
                  <a:lnTo>
                    <a:pt x="1483" y="1310"/>
                  </a:lnTo>
                  <a:lnTo>
                    <a:pt x="1486" y="1292"/>
                  </a:lnTo>
                  <a:lnTo>
                    <a:pt x="1486" y="1273"/>
                  </a:lnTo>
                  <a:lnTo>
                    <a:pt x="1487" y="1251"/>
                  </a:lnTo>
                  <a:lnTo>
                    <a:pt x="1489" y="1228"/>
                  </a:lnTo>
                  <a:lnTo>
                    <a:pt x="1489" y="1204"/>
                  </a:lnTo>
                  <a:lnTo>
                    <a:pt x="1490" y="1183"/>
                  </a:lnTo>
                  <a:lnTo>
                    <a:pt x="1490" y="1166"/>
                  </a:lnTo>
                  <a:lnTo>
                    <a:pt x="1491" y="1153"/>
                  </a:lnTo>
                  <a:lnTo>
                    <a:pt x="1491" y="1149"/>
                  </a:lnTo>
                  <a:lnTo>
                    <a:pt x="1493" y="1146"/>
                  </a:lnTo>
                  <a:lnTo>
                    <a:pt x="1499" y="1140"/>
                  </a:lnTo>
                  <a:lnTo>
                    <a:pt x="1507" y="1128"/>
                  </a:lnTo>
                  <a:lnTo>
                    <a:pt x="1518" y="1111"/>
                  </a:lnTo>
                  <a:lnTo>
                    <a:pt x="1527" y="1089"/>
                  </a:lnTo>
                  <a:lnTo>
                    <a:pt x="1537" y="1063"/>
                  </a:lnTo>
                  <a:lnTo>
                    <a:pt x="1546" y="1030"/>
                  </a:lnTo>
                  <a:lnTo>
                    <a:pt x="1552" y="992"/>
                  </a:lnTo>
                  <a:lnTo>
                    <a:pt x="1558" y="945"/>
                  </a:lnTo>
                  <a:lnTo>
                    <a:pt x="1565" y="900"/>
                  </a:lnTo>
                  <a:lnTo>
                    <a:pt x="1571" y="857"/>
                  </a:lnTo>
                  <a:lnTo>
                    <a:pt x="1578" y="817"/>
                  </a:lnTo>
                  <a:lnTo>
                    <a:pt x="1583" y="780"/>
                  </a:lnTo>
                  <a:lnTo>
                    <a:pt x="1587" y="747"/>
                  </a:lnTo>
                  <a:lnTo>
                    <a:pt x="1588" y="720"/>
                  </a:lnTo>
                  <a:lnTo>
                    <a:pt x="1587" y="687"/>
                  </a:lnTo>
                  <a:lnTo>
                    <a:pt x="1584" y="658"/>
                  </a:lnTo>
                  <a:lnTo>
                    <a:pt x="1582" y="635"/>
                  </a:lnTo>
                  <a:lnTo>
                    <a:pt x="1582" y="615"/>
                  </a:lnTo>
                  <a:lnTo>
                    <a:pt x="1584" y="599"/>
                  </a:lnTo>
                  <a:lnTo>
                    <a:pt x="1593" y="586"/>
                  </a:lnTo>
                  <a:lnTo>
                    <a:pt x="1607" y="573"/>
                  </a:lnTo>
                  <a:lnTo>
                    <a:pt x="1622" y="559"/>
                  </a:lnTo>
                  <a:lnTo>
                    <a:pt x="1635" y="546"/>
                  </a:lnTo>
                  <a:lnTo>
                    <a:pt x="1644" y="534"/>
                  </a:lnTo>
                  <a:lnTo>
                    <a:pt x="1648" y="526"/>
                  </a:lnTo>
                  <a:lnTo>
                    <a:pt x="1654" y="512"/>
                  </a:lnTo>
                  <a:lnTo>
                    <a:pt x="1661" y="492"/>
                  </a:lnTo>
                  <a:lnTo>
                    <a:pt x="1671" y="467"/>
                  </a:lnTo>
                  <a:lnTo>
                    <a:pt x="1680" y="438"/>
                  </a:lnTo>
                  <a:lnTo>
                    <a:pt x="1692" y="407"/>
                  </a:lnTo>
                  <a:lnTo>
                    <a:pt x="1703" y="374"/>
                  </a:lnTo>
                  <a:lnTo>
                    <a:pt x="1716" y="339"/>
                  </a:lnTo>
                  <a:lnTo>
                    <a:pt x="1730" y="302"/>
                  </a:lnTo>
                  <a:lnTo>
                    <a:pt x="1744" y="265"/>
                  </a:lnTo>
                  <a:lnTo>
                    <a:pt x="1757" y="230"/>
                  </a:lnTo>
                  <a:lnTo>
                    <a:pt x="1771" y="196"/>
                  </a:lnTo>
                  <a:lnTo>
                    <a:pt x="1785" y="165"/>
                  </a:lnTo>
                  <a:lnTo>
                    <a:pt x="1799" y="132"/>
                  </a:lnTo>
                  <a:lnTo>
                    <a:pt x="1811" y="106"/>
                  </a:lnTo>
                  <a:lnTo>
                    <a:pt x="1820" y="83"/>
                  </a:lnTo>
                  <a:lnTo>
                    <a:pt x="1828" y="68"/>
                  </a:lnTo>
                  <a:lnTo>
                    <a:pt x="1833" y="55"/>
                  </a:lnTo>
                  <a:lnTo>
                    <a:pt x="1837" y="46"/>
                  </a:lnTo>
                  <a:lnTo>
                    <a:pt x="1840" y="39"/>
                  </a:lnTo>
                  <a:lnTo>
                    <a:pt x="1841" y="35"/>
                  </a:lnTo>
                  <a:lnTo>
                    <a:pt x="1842" y="34"/>
                  </a:lnTo>
                  <a:lnTo>
                    <a:pt x="1842" y="32"/>
                  </a:lnTo>
                  <a:lnTo>
                    <a:pt x="1842" y="32"/>
                  </a:lnTo>
                  <a:lnTo>
                    <a:pt x="1841" y="36"/>
                  </a:lnTo>
                  <a:lnTo>
                    <a:pt x="1837" y="47"/>
                  </a:lnTo>
                  <a:lnTo>
                    <a:pt x="1830" y="64"/>
                  </a:lnTo>
                  <a:lnTo>
                    <a:pt x="1821" y="86"/>
                  </a:lnTo>
                  <a:lnTo>
                    <a:pt x="1812" y="114"/>
                  </a:lnTo>
                  <a:lnTo>
                    <a:pt x="1800" y="145"/>
                  </a:lnTo>
                  <a:lnTo>
                    <a:pt x="1787" y="180"/>
                  </a:lnTo>
                  <a:lnTo>
                    <a:pt x="1773" y="220"/>
                  </a:lnTo>
                  <a:lnTo>
                    <a:pt x="1758" y="262"/>
                  </a:lnTo>
                  <a:lnTo>
                    <a:pt x="1744" y="305"/>
                  </a:lnTo>
                  <a:lnTo>
                    <a:pt x="1730" y="349"/>
                  </a:lnTo>
                  <a:lnTo>
                    <a:pt x="1715" y="394"/>
                  </a:lnTo>
                  <a:lnTo>
                    <a:pt x="1701" y="440"/>
                  </a:lnTo>
                  <a:lnTo>
                    <a:pt x="1688" y="484"/>
                  </a:lnTo>
                  <a:lnTo>
                    <a:pt x="1676" y="527"/>
                  </a:lnTo>
                  <a:lnTo>
                    <a:pt x="1664" y="569"/>
                  </a:lnTo>
                  <a:lnTo>
                    <a:pt x="1656" y="608"/>
                  </a:lnTo>
                  <a:lnTo>
                    <a:pt x="1648" y="644"/>
                  </a:lnTo>
                  <a:lnTo>
                    <a:pt x="1637" y="718"/>
                  </a:lnTo>
                  <a:lnTo>
                    <a:pt x="1626" y="788"/>
                  </a:lnTo>
                  <a:lnTo>
                    <a:pt x="1618" y="851"/>
                  </a:lnTo>
                  <a:lnTo>
                    <a:pt x="1610" y="907"/>
                  </a:lnTo>
                  <a:lnTo>
                    <a:pt x="1605" y="958"/>
                  </a:lnTo>
                  <a:lnTo>
                    <a:pt x="1600" y="1002"/>
                  </a:lnTo>
                  <a:lnTo>
                    <a:pt x="1595" y="1040"/>
                  </a:lnTo>
                  <a:lnTo>
                    <a:pt x="1590" y="1072"/>
                  </a:lnTo>
                  <a:lnTo>
                    <a:pt x="1583" y="1107"/>
                  </a:lnTo>
                  <a:lnTo>
                    <a:pt x="1578" y="1136"/>
                  </a:lnTo>
                  <a:lnTo>
                    <a:pt x="1574" y="1160"/>
                  </a:lnTo>
                  <a:lnTo>
                    <a:pt x="1572" y="1180"/>
                  </a:lnTo>
                  <a:lnTo>
                    <a:pt x="1572" y="1199"/>
                  </a:lnTo>
                  <a:lnTo>
                    <a:pt x="1575" y="1216"/>
                  </a:lnTo>
                  <a:lnTo>
                    <a:pt x="1578" y="1229"/>
                  </a:lnTo>
                  <a:lnTo>
                    <a:pt x="1582" y="1249"/>
                  </a:lnTo>
                  <a:lnTo>
                    <a:pt x="1586" y="1273"/>
                  </a:lnTo>
                  <a:lnTo>
                    <a:pt x="1590" y="1302"/>
                  </a:lnTo>
                  <a:lnTo>
                    <a:pt x="1595" y="1335"/>
                  </a:lnTo>
                  <a:lnTo>
                    <a:pt x="1599" y="1369"/>
                  </a:lnTo>
                  <a:lnTo>
                    <a:pt x="1603" y="1404"/>
                  </a:lnTo>
                  <a:lnTo>
                    <a:pt x="1607" y="1438"/>
                  </a:lnTo>
                  <a:lnTo>
                    <a:pt x="1609" y="1471"/>
                  </a:lnTo>
                  <a:lnTo>
                    <a:pt x="1610" y="1501"/>
                  </a:lnTo>
                  <a:lnTo>
                    <a:pt x="1612" y="1533"/>
                  </a:lnTo>
                  <a:lnTo>
                    <a:pt x="1613" y="1556"/>
                  </a:lnTo>
                  <a:lnTo>
                    <a:pt x="1614" y="1575"/>
                  </a:lnTo>
                  <a:lnTo>
                    <a:pt x="1614" y="1585"/>
                  </a:lnTo>
                  <a:lnTo>
                    <a:pt x="1614" y="1593"/>
                  </a:lnTo>
                  <a:lnTo>
                    <a:pt x="1614" y="1597"/>
                  </a:lnTo>
                  <a:lnTo>
                    <a:pt x="1614" y="1598"/>
                  </a:lnTo>
                  <a:lnTo>
                    <a:pt x="1614" y="1598"/>
                  </a:lnTo>
                  <a:lnTo>
                    <a:pt x="1616" y="1601"/>
                  </a:lnTo>
                  <a:lnTo>
                    <a:pt x="1621" y="1610"/>
                  </a:lnTo>
                  <a:lnTo>
                    <a:pt x="1627" y="1622"/>
                  </a:lnTo>
                  <a:lnTo>
                    <a:pt x="1635" y="1637"/>
                  </a:lnTo>
                  <a:lnTo>
                    <a:pt x="1646" y="1657"/>
                  </a:lnTo>
                  <a:lnTo>
                    <a:pt x="1656" y="1677"/>
                  </a:lnTo>
                  <a:lnTo>
                    <a:pt x="1668" y="1699"/>
                  </a:lnTo>
                  <a:lnTo>
                    <a:pt x="1679" y="1720"/>
                  </a:lnTo>
                  <a:lnTo>
                    <a:pt x="1689" y="1741"/>
                  </a:lnTo>
                  <a:lnTo>
                    <a:pt x="1698" y="1760"/>
                  </a:lnTo>
                  <a:lnTo>
                    <a:pt x="1706" y="1777"/>
                  </a:lnTo>
                  <a:lnTo>
                    <a:pt x="1711" y="1791"/>
                  </a:lnTo>
                  <a:lnTo>
                    <a:pt x="1714" y="1800"/>
                  </a:lnTo>
                  <a:lnTo>
                    <a:pt x="1716" y="1814"/>
                  </a:lnTo>
                  <a:lnTo>
                    <a:pt x="1719" y="1823"/>
                  </a:lnTo>
                  <a:lnTo>
                    <a:pt x="1720" y="1828"/>
                  </a:lnTo>
                  <a:lnTo>
                    <a:pt x="1720" y="1830"/>
                  </a:lnTo>
                  <a:lnTo>
                    <a:pt x="1720" y="1830"/>
                  </a:lnTo>
                  <a:lnTo>
                    <a:pt x="1719" y="1834"/>
                  </a:lnTo>
                  <a:lnTo>
                    <a:pt x="1716" y="1843"/>
                  </a:lnTo>
                  <a:lnTo>
                    <a:pt x="1711" y="1856"/>
                  </a:lnTo>
                  <a:lnTo>
                    <a:pt x="1705" y="1872"/>
                  </a:lnTo>
                  <a:lnTo>
                    <a:pt x="1697" y="1889"/>
                  </a:lnTo>
                  <a:lnTo>
                    <a:pt x="1688" y="1906"/>
                  </a:lnTo>
                  <a:lnTo>
                    <a:pt x="1677" y="1921"/>
                  </a:lnTo>
                  <a:lnTo>
                    <a:pt x="1663" y="1938"/>
                  </a:lnTo>
                  <a:lnTo>
                    <a:pt x="1652" y="1950"/>
                  </a:lnTo>
                  <a:lnTo>
                    <a:pt x="1644" y="1958"/>
                  </a:lnTo>
                  <a:lnTo>
                    <a:pt x="1641" y="1962"/>
                  </a:lnTo>
                  <a:lnTo>
                    <a:pt x="1639" y="1963"/>
                  </a:lnTo>
                  <a:lnTo>
                    <a:pt x="1641" y="1966"/>
                  </a:lnTo>
                  <a:lnTo>
                    <a:pt x="1646" y="1972"/>
                  </a:lnTo>
                  <a:lnTo>
                    <a:pt x="1655" y="1982"/>
                  </a:lnTo>
                  <a:lnTo>
                    <a:pt x="1664" y="1995"/>
                  </a:lnTo>
                  <a:lnTo>
                    <a:pt x="1676" y="2009"/>
                  </a:lnTo>
                  <a:lnTo>
                    <a:pt x="1688" y="2026"/>
                  </a:lnTo>
                  <a:lnTo>
                    <a:pt x="1699" y="2044"/>
                  </a:lnTo>
                  <a:lnTo>
                    <a:pt x="1711" y="2063"/>
                  </a:lnTo>
                  <a:lnTo>
                    <a:pt x="1719" y="2081"/>
                  </a:lnTo>
                  <a:lnTo>
                    <a:pt x="1726" y="2098"/>
                  </a:lnTo>
                  <a:lnTo>
                    <a:pt x="1730" y="2115"/>
                  </a:lnTo>
                  <a:lnTo>
                    <a:pt x="1730" y="2115"/>
                  </a:lnTo>
                  <a:lnTo>
                    <a:pt x="1718" y="2093"/>
                  </a:lnTo>
                  <a:lnTo>
                    <a:pt x="1703" y="2075"/>
                  </a:lnTo>
                  <a:lnTo>
                    <a:pt x="1681" y="2060"/>
                  </a:lnTo>
                  <a:lnTo>
                    <a:pt x="1655" y="2046"/>
                  </a:lnTo>
                  <a:lnTo>
                    <a:pt x="1625" y="2035"/>
                  </a:lnTo>
                  <a:lnTo>
                    <a:pt x="1595" y="2026"/>
                  </a:lnTo>
                  <a:lnTo>
                    <a:pt x="1565" y="2021"/>
                  </a:lnTo>
                  <a:lnTo>
                    <a:pt x="1537" y="2017"/>
                  </a:lnTo>
                  <a:lnTo>
                    <a:pt x="1515" y="2017"/>
                  </a:lnTo>
                  <a:lnTo>
                    <a:pt x="1495" y="2021"/>
                  </a:lnTo>
                  <a:lnTo>
                    <a:pt x="1477" y="2030"/>
                  </a:lnTo>
                  <a:lnTo>
                    <a:pt x="1457" y="2044"/>
                  </a:lnTo>
                  <a:lnTo>
                    <a:pt x="1439" y="2060"/>
                  </a:lnTo>
                  <a:lnTo>
                    <a:pt x="1421" y="2077"/>
                  </a:lnTo>
                  <a:lnTo>
                    <a:pt x="1405" y="2096"/>
                  </a:lnTo>
                  <a:lnTo>
                    <a:pt x="1392" y="2113"/>
                  </a:lnTo>
                  <a:lnTo>
                    <a:pt x="1383" y="2127"/>
                  </a:lnTo>
                  <a:lnTo>
                    <a:pt x="1376" y="2139"/>
                  </a:lnTo>
                  <a:lnTo>
                    <a:pt x="1376" y="2143"/>
                  </a:lnTo>
                  <a:lnTo>
                    <a:pt x="1375" y="2147"/>
                  </a:lnTo>
                  <a:lnTo>
                    <a:pt x="1375" y="2152"/>
                  </a:lnTo>
                  <a:close/>
                  <a:moveTo>
                    <a:pt x="782" y="2247"/>
                  </a:moveTo>
                  <a:lnTo>
                    <a:pt x="782" y="2243"/>
                  </a:lnTo>
                  <a:lnTo>
                    <a:pt x="781" y="2232"/>
                  </a:lnTo>
                  <a:lnTo>
                    <a:pt x="778" y="2215"/>
                  </a:lnTo>
                  <a:lnTo>
                    <a:pt x="774" y="2191"/>
                  </a:lnTo>
                  <a:lnTo>
                    <a:pt x="770" y="2164"/>
                  </a:lnTo>
                  <a:lnTo>
                    <a:pt x="766" y="2132"/>
                  </a:lnTo>
                  <a:lnTo>
                    <a:pt x="761" y="2097"/>
                  </a:lnTo>
                  <a:lnTo>
                    <a:pt x="757" y="2060"/>
                  </a:lnTo>
                  <a:lnTo>
                    <a:pt x="753" y="2022"/>
                  </a:lnTo>
                  <a:lnTo>
                    <a:pt x="749" y="1983"/>
                  </a:lnTo>
                  <a:lnTo>
                    <a:pt x="747" y="1945"/>
                  </a:lnTo>
                  <a:lnTo>
                    <a:pt x="744" y="1907"/>
                  </a:lnTo>
                  <a:lnTo>
                    <a:pt x="743" y="1872"/>
                  </a:lnTo>
                  <a:lnTo>
                    <a:pt x="744" y="1815"/>
                  </a:lnTo>
                  <a:lnTo>
                    <a:pt x="747" y="1756"/>
                  </a:lnTo>
                  <a:lnTo>
                    <a:pt x="752" y="1698"/>
                  </a:lnTo>
                  <a:lnTo>
                    <a:pt x="757" y="1639"/>
                  </a:lnTo>
                  <a:lnTo>
                    <a:pt x="764" y="1582"/>
                  </a:lnTo>
                  <a:lnTo>
                    <a:pt x="771" y="1530"/>
                  </a:lnTo>
                  <a:lnTo>
                    <a:pt x="779" y="1484"/>
                  </a:lnTo>
                  <a:lnTo>
                    <a:pt x="786" y="1446"/>
                  </a:lnTo>
                  <a:lnTo>
                    <a:pt x="794" y="1419"/>
                  </a:lnTo>
                  <a:lnTo>
                    <a:pt x="804" y="1387"/>
                  </a:lnTo>
                  <a:lnTo>
                    <a:pt x="817" y="1353"/>
                  </a:lnTo>
                  <a:lnTo>
                    <a:pt x="832" y="1317"/>
                  </a:lnTo>
                  <a:lnTo>
                    <a:pt x="849" y="1279"/>
                  </a:lnTo>
                  <a:lnTo>
                    <a:pt x="864" y="1241"/>
                  </a:lnTo>
                  <a:lnTo>
                    <a:pt x="880" y="1203"/>
                  </a:lnTo>
                  <a:lnTo>
                    <a:pt x="894" y="1167"/>
                  </a:lnTo>
                  <a:lnTo>
                    <a:pt x="906" y="1133"/>
                  </a:lnTo>
                  <a:lnTo>
                    <a:pt x="914" y="1105"/>
                  </a:lnTo>
                  <a:lnTo>
                    <a:pt x="918" y="1080"/>
                  </a:lnTo>
                  <a:lnTo>
                    <a:pt x="922" y="1048"/>
                  </a:lnTo>
                  <a:lnTo>
                    <a:pt x="923" y="1025"/>
                  </a:lnTo>
                  <a:lnTo>
                    <a:pt x="927" y="1006"/>
                  </a:lnTo>
                  <a:lnTo>
                    <a:pt x="930" y="991"/>
                  </a:lnTo>
                  <a:lnTo>
                    <a:pt x="934" y="978"/>
                  </a:lnTo>
                  <a:lnTo>
                    <a:pt x="940" y="964"/>
                  </a:lnTo>
                  <a:lnTo>
                    <a:pt x="947" y="949"/>
                  </a:lnTo>
                  <a:lnTo>
                    <a:pt x="956" y="932"/>
                  </a:lnTo>
                  <a:lnTo>
                    <a:pt x="961" y="921"/>
                  </a:lnTo>
                  <a:lnTo>
                    <a:pt x="966" y="912"/>
                  </a:lnTo>
                  <a:lnTo>
                    <a:pt x="968" y="904"/>
                  </a:lnTo>
                  <a:lnTo>
                    <a:pt x="969" y="896"/>
                  </a:lnTo>
                  <a:lnTo>
                    <a:pt x="969" y="885"/>
                  </a:lnTo>
                  <a:lnTo>
                    <a:pt x="968" y="865"/>
                  </a:lnTo>
                  <a:lnTo>
                    <a:pt x="966" y="852"/>
                  </a:lnTo>
                  <a:lnTo>
                    <a:pt x="966" y="844"/>
                  </a:lnTo>
                  <a:lnTo>
                    <a:pt x="966" y="841"/>
                  </a:lnTo>
                  <a:lnTo>
                    <a:pt x="969" y="839"/>
                  </a:lnTo>
                  <a:lnTo>
                    <a:pt x="974" y="832"/>
                  </a:lnTo>
                  <a:lnTo>
                    <a:pt x="982" y="820"/>
                  </a:lnTo>
                  <a:lnTo>
                    <a:pt x="993" y="807"/>
                  </a:lnTo>
                  <a:lnTo>
                    <a:pt x="1004" y="790"/>
                  </a:lnTo>
                  <a:lnTo>
                    <a:pt x="1017" y="771"/>
                  </a:lnTo>
                  <a:lnTo>
                    <a:pt x="1031" y="750"/>
                  </a:lnTo>
                  <a:lnTo>
                    <a:pt x="1044" y="729"/>
                  </a:lnTo>
                  <a:lnTo>
                    <a:pt x="1054" y="707"/>
                  </a:lnTo>
                  <a:lnTo>
                    <a:pt x="1063" y="684"/>
                  </a:lnTo>
                  <a:lnTo>
                    <a:pt x="1071" y="665"/>
                  </a:lnTo>
                  <a:lnTo>
                    <a:pt x="1082" y="642"/>
                  </a:lnTo>
                  <a:lnTo>
                    <a:pt x="1095" y="615"/>
                  </a:lnTo>
                  <a:lnTo>
                    <a:pt x="1110" y="584"/>
                  </a:lnTo>
                  <a:lnTo>
                    <a:pt x="1127" y="550"/>
                  </a:lnTo>
                  <a:lnTo>
                    <a:pt x="1147" y="514"/>
                  </a:lnTo>
                  <a:lnTo>
                    <a:pt x="1167" y="476"/>
                  </a:lnTo>
                  <a:lnTo>
                    <a:pt x="1189" y="438"/>
                  </a:lnTo>
                  <a:lnTo>
                    <a:pt x="1210" y="400"/>
                  </a:lnTo>
                  <a:lnTo>
                    <a:pt x="1232" y="364"/>
                  </a:lnTo>
                  <a:lnTo>
                    <a:pt x="1254" y="328"/>
                  </a:lnTo>
                  <a:lnTo>
                    <a:pt x="1277" y="296"/>
                  </a:lnTo>
                  <a:lnTo>
                    <a:pt x="1298" y="264"/>
                  </a:lnTo>
                  <a:lnTo>
                    <a:pt x="1317" y="238"/>
                  </a:lnTo>
                  <a:lnTo>
                    <a:pt x="1341" y="209"/>
                  </a:lnTo>
                  <a:lnTo>
                    <a:pt x="1363" y="180"/>
                  </a:lnTo>
                  <a:lnTo>
                    <a:pt x="1387" y="153"/>
                  </a:lnTo>
                  <a:lnTo>
                    <a:pt x="1409" y="125"/>
                  </a:lnTo>
                  <a:lnTo>
                    <a:pt x="1431" y="100"/>
                  </a:lnTo>
                  <a:lnTo>
                    <a:pt x="1451" y="76"/>
                  </a:lnTo>
                  <a:lnTo>
                    <a:pt x="1470" y="55"/>
                  </a:lnTo>
                  <a:lnTo>
                    <a:pt x="1486" y="36"/>
                  </a:lnTo>
                  <a:lnTo>
                    <a:pt x="1499" y="21"/>
                  </a:lnTo>
                  <a:lnTo>
                    <a:pt x="1510" y="10"/>
                  </a:lnTo>
                  <a:lnTo>
                    <a:pt x="1516" y="2"/>
                  </a:lnTo>
                  <a:lnTo>
                    <a:pt x="1518" y="0"/>
                  </a:lnTo>
                  <a:lnTo>
                    <a:pt x="1516" y="4"/>
                  </a:lnTo>
                  <a:lnTo>
                    <a:pt x="1511" y="11"/>
                  </a:lnTo>
                  <a:lnTo>
                    <a:pt x="1502" y="26"/>
                  </a:lnTo>
                  <a:lnTo>
                    <a:pt x="1491" y="44"/>
                  </a:lnTo>
                  <a:lnTo>
                    <a:pt x="1477" y="66"/>
                  </a:lnTo>
                  <a:lnTo>
                    <a:pt x="1461" y="93"/>
                  </a:lnTo>
                  <a:lnTo>
                    <a:pt x="1444" y="121"/>
                  </a:lnTo>
                  <a:lnTo>
                    <a:pt x="1425" y="153"/>
                  </a:lnTo>
                  <a:lnTo>
                    <a:pt x="1404" y="187"/>
                  </a:lnTo>
                  <a:lnTo>
                    <a:pt x="1383" y="221"/>
                  </a:lnTo>
                  <a:lnTo>
                    <a:pt x="1360" y="258"/>
                  </a:lnTo>
                  <a:lnTo>
                    <a:pt x="1339" y="294"/>
                  </a:lnTo>
                  <a:lnTo>
                    <a:pt x="1317" y="331"/>
                  </a:lnTo>
                  <a:lnTo>
                    <a:pt x="1295" y="368"/>
                  </a:lnTo>
                  <a:lnTo>
                    <a:pt x="1275" y="403"/>
                  </a:lnTo>
                  <a:lnTo>
                    <a:pt x="1256" y="437"/>
                  </a:lnTo>
                  <a:lnTo>
                    <a:pt x="1237" y="468"/>
                  </a:lnTo>
                  <a:lnTo>
                    <a:pt x="1220" y="498"/>
                  </a:lnTo>
                  <a:lnTo>
                    <a:pt x="1207" y="525"/>
                  </a:lnTo>
                  <a:lnTo>
                    <a:pt x="1196" y="547"/>
                  </a:lnTo>
                  <a:lnTo>
                    <a:pt x="1186" y="565"/>
                  </a:lnTo>
                  <a:lnTo>
                    <a:pt x="1180" y="580"/>
                  </a:lnTo>
                  <a:lnTo>
                    <a:pt x="1165" y="620"/>
                  </a:lnTo>
                  <a:lnTo>
                    <a:pt x="1156" y="657"/>
                  </a:lnTo>
                  <a:lnTo>
                    <a:pt x="1150" y="688"/>
                  </a:lnTo>
                  <a:lnTo>
                    <a:pt x="1147" y="714"/>
                  </a:lnTo>
                  <a:lnTo>
                    <a:pt x="1148" y="737"/>
                  </a:lnTo>
                  <a:lnTo>
                    <a:pt x="1151" y="755"/>
                  </a:lnTo>
                  <a:lnTo>
                    <a:pt x="1156" y="771"/>
                  </a:lnTo>
                  <a:lnTo>
                    <a:pt x="1161" y="785"/>
                  </a:lnTo>
                  <a:lnTo>
                    <a:pt x="1167" y="798"/>
                  </a:lnTo>
                  <a:lnTo>
                    <a:pt x="1172" y="807"/>
                  </a:lnTo>
                  <a:lnTo>
                    <a:pt x="1175" y="814"/>
                  </a:lnTo>
                  <a:lnTo>
                    <a:pt x="1176" y="817"/>
                  </a:lnTo>
                  <a:lnTo>
                    <a:pt x="1175" y="819"/>
                  </a:lnTo>
                  <a:lnTo>
                    <a:pt x="1168" y="826"/>
                  </a:lnTo>
                  <a:lnTo>
                    <a:pt x="1160" y="836"/>
                  </a:lnTo>
                  <a:lnTo>
                    <a:pt x="1148" y="851"/>
                  </a:lnTo>
                  <a:lnTo>
                    <a:pt x="1137" y="869"/>
                  </a:lnTo>
                  <a:lnTo>
                    <a:pt x="1121" y="890"/>
                  </a:lnTo>
                  <a:lnTo>
                    <a:pt x="1106" y="912"/>
                  </a:lnTo>
                  <a:lnTo>
                    <a:pt x="1091" y="937"/>
                  </a:lnTo>
                  <a:lnTo>
                    <a:pt x="1075" y="964"/>
                  </a:lnTo>
                  <a:lnTo>
                    <a:pt x="1061" y="992"/>
                  </a:lnTo>
                  <a:lnTo>
                    <a:pt x="1048" y="1019"/>
                  </a:lnTo>
                  <a:lnTo>
                    <a:pt x="1037" y="1048"/>
                  </a:lnTo>
                  <a:lnTo>
                    <a:pt x="1028" y="1077"/>
                  </a:lnTo>
                  <a:lnTo>
                    <a:pt x="1017" y="1118"/>
                  </a:lnTo>
                  <a:lnTo>
                    <a:pt x="1006" y="1165"/>
                  </a:lnTo>
                  <a:lnTo>
                    <a:pt x="994" y="1217"/>
                  </a:lnTo>
                  <a:lnTo>
                    <a:pt x="982" y="1272"/>
                  </a:lnTo>
                  <a:lnTo>
                    <a:pt x="972" y="1330"/>
                  </a:lnTo>
                  <a:lnTo>
                    <a:pt x="963" y="1389"/>
                  </a:lnTo>
                  <a:lnTo>
                    <a:pt x="955" y="1448"/>
                  </a:lnTo>
                  <a:lnTo>
                    <a:pt x="951" y="1505"/>
                  </a:lnTo>
                  <a:lnTo>
                    <a:pt x="949" y="1559"/>
                  </a:lnTo>
                  <a:lnTo>
                    <a:pt x="952" y="1609"/>
                  </a:lnTo>
                  <a:lnTo>
                    <a:pt x="961" y="1686"/>
                  </a:lnTo>
                  <a:lnTo>
                    <a:pt x="968" y="1758"/>
                  </a:lnTo>
                  <a:lnTo>
                    <a:pt x="976" y="1826"/>
                  </a:lnTo>
                  <a:lnTo>
                    <a:pt x="983" y="1887"/>
                  </a:lnTo>
                  <a:lnTo>
                    <a:pt x="993" y="1945"/>
                  </a:lnTo>
                  <a:lnTo>
                    <a:pt x="1004" y="1997"/>
                  </a:lnTo>
                  <a:lnTo>
                    <a:pt x="1014" y="2031"/>
                  </a:lnTo>
                  <a:lnTo>
                    <a:pt x="1021" y="2063"/>
                  </a:lnTo>
                  <a:lnTo>
                    <a:pt x="1031" y="2094"/>
                  </a:lnTo>
                  <a:lnTo>
                    <a:pt x="1038" y="2123"/>
                  </a:lnTo>
                  <a:lnTo>
                    <a:pt x="1045" y="2148"/>
                  </a:lnTo>
                  <a:lnTo>
                    <a:pt x="1050" y="2169"/>
                  </a:lnTo>
                  <a:lnTo>
                    <a:pt x="1054" y="2185"/>
                  </a:lnTo>
                  <a:lnTo>
                    <a:pt x="1057" y="2195"/>
                  </a:lnTo>
                  <a:lnTo>
                    <a:pt x="1058" y="2199"/>
                  </a:lnTo>
                  <a:lnTo>
                    <a:pt x="1055" y="2198"/>
                  </a:lnTo>
                  <a:lnTo>
                    <a:pt x="1048" y="2194"/>
                  </a:lnTo>
                  <a:lnTo>
                    <a:pt x="1036" y="2187"/>
                  </a:lnTo>
                  <a:lnTo>
                    <a:pt x="1020" y="2181"/>
                  </a:lnTo>
                  <a:lnTo>
                    <a:pt x="1002" y="2173"/>
                  </a:lnTo>
                  <a:lnTo>
                    <a:pt x="981" y="2165"/>
                  </a:lnTo>
                  <a:lnTo>
                    <a:pt x="960" y="2158"/>
                  </a:lnTo>
                  <a:lnTo>
                    <a:pt x="939" y="2152"/>
                  </a:lnTo>
                  <a:lnTo>
                    <a:pt x="919" y="2148"/>
                  </a:lnTo>
                  <a:lnTo>
                    <a:pt x="900" y="2145"/>
                  </a:lnTo>
                  <a:lnTo>
                    <a:pt x="881" y="2148"/>
                  </a:lnTo>
                  <a:lnTo>
                    <a:pt x="864" y="2154"/>
                  </a:lnTo>
                  <a:lnTo>
                    <a:pt x="847" y="2166"/>
                  </a:lnTo>
                  <a:lnTo>
                    <a:pt x="833" y="2179"/>
                  </a:lnTo>
                  <a:lnTo>
                    <a:pt x="819" y="2195"/>
                  </a:lnTo>
                  <a:lnTo>
                    <a:pt x="807" y="2211"/>
                  </a:lnTo>
                  <a:lnTo>
                    <a:pt x="796" y="2225"/>
                  </a:lnTo>
                  <a:lnTo>
                    <a:pt x="788" y="2237"/>
                  </a:lnTo>
                  <a:lnTo>
                    <a:pt x="784" y="2245"/>
                  </a:lnTo>
                  <a:lnTo>
                    <a:pt x="782" y="2247"/>
                  </a:lnTo>
                  <a:close/>
                  <a:moveTo>
                    <a:pt x="555" y="2545"/>
                  </a:moveTo>
                  <a:lnTo>
                    <a:pt x="554" y="2542"/>
                  </a:lnTo>
                  <a:lnTo>
                    <a:pt x="550" y="2535"/>
                  </a:lnTo>
                  <a:lnTo>
                    <a:pt x="544" y="2524"/>
                  </a:lnTo>
                  <a:lnTo>
                    <a:pt x="536" y="2511"/>
                  </a:lnTo>
                  <a:lnTo>
                    <a:pt x="528" y="2495"/>
                  </a:lnTo>
                  <a:lnTo>
                    <a:pt x="519" y="2480"/>
                  </a:lnTo>
                  <a:lnTo>
                    <a:pt x="510" y="2467"/>
                  </a:lnTo>
                  <a:lnTo>
                    <a:pt x="500" y="2456"/>
                  </a:lnTo>
                  <a:lnTo>
                    <a:pt x="493" y="2449"/>
                  </a:lnTo>
                  <a:lnTo>
                    <a:pt x="481" y="2441"/>
                  </a:lnTo>
                  <a:lnTo>
                    <a:pt x="473" y="2437"/>
                  </a:lnTo>
                  <a:lnTo>
                    <a:pt x="468" y="2437"/>
                  </a:lnTo>
                  <a:lnTo>
                    <a:pt x="465" y="2437"/>
                  </a:lnTo>
                  <a:lnTo>
                    <a:pt x="464" y="2437"/>
                  </a:lnTo>
                  <a:lnTo>
                    <a:pt x="465" y="2435"/>
                  </a:lnTo>
                  <a:lnTo>
                    <a:pt x="470" y="2425"/>
                  </a:lnTo>
                  <a:lnTo>
                    <a:pt x="478" y="2412"/>
                  </a:lnTo>
                  <a:lnTo>
                    <a:pt x="487" y="2394"/>
                  </a:lnTo>
                  <a:lnTo>
                    <a:pt x="499" y="2373"/>
                  </a:lnTo>
                  <a:lnTo>
                    <a:pt x="506" y="2357"/>
                  </a:lnTo>
                  <a:lnTo>
                    <a:pt x="507" y="2338"/>
                  </a:lnTo>
                  <a:lnTo>
                    <a:pt x="507" y="2313"/>
                  </a:lnTo>
                  <a:lnTo>
                    <a:pt x="503" y="2287"/>
                  </a:lnTo>
                  <a:lnTo>
                    <a:pt x="499" y="2258"/>
                  </a:lnTo>
                  <a:lnTo>
                    <a:pt x="493" y="2229"/>
                  </a:lnTo>
                  <a:lnTo>
                    <a:pt x="486" y="2202"/>
                  </a:lnTo>
                  <a:lnTo>
                    <a:pt x="478" y="2175"/>
                  </a:lnTo>
                  <a:lnTo>
                    <a:pt x="472" y="2153"/>
                  </a:lnTo>
                  <a:lnTo>
                    <a:pt x="457" y="2107"/>
                  </a:lnTo>
                  <a:lnTo>
                    <a:pt x="448" y="2060"/>
                  </a:lnTo>
                  <a:lnTo>
                    <a:pt x="444" y="2016"/>
                  </a:lnTo>
                  <a:lnTo>
                    <a:pt x="444" y="1972"/>
                  </a:lnTo>
                  <a:lnTo>
                    <a:pt x="444" y="1952"/>
                  </a:lnTo>
                  <a:lnTo>
                    <a:pt x="440" y="1927"/>
                  </a:lnTo>
                  <a:lnTo>
                    <a:pt x="435" y="1898"/>
                  </a:lnTo>
                  <a:lnTo>
                    <a:pt x="427" y="1868"/>
                  </a:lnTo>
                  <a:lnTo>
                    <a:pt x="417" y="1838"/>
                  </a:lnTo>
                  <a:lnTo>
                    <a:pt x="406" y="1809"/>
                  </a:lnTo>
                  <a:lnTo>
                    <a:pt x="394" y="1781"/>
                  </a:lnTo>
                  <a:lnTo>
                    <a:pt x="381" y="1758"/>
                  </a:lnTo>
                  <a:lnTo>
                    <a:pt x="370" y="1738"/>
                  </a:lnTo>
                  <a:lnTo>
                    <a:pt x="350" y="1716"/>
                  </a:lnTo>
                  <a:lnTo>
                    <a:pt x="333" y="1698"/>
                  </a:lnTo>
                  <a:lnTo>
                    <a:pt x="317" y="1686"/>
                  </a:lnTo>
                  <a:lnTo>
                    <a:pt x="305" y="1677"/>
                  </a:lnTo>
                  <a:lnTo>
                    <a:pt x="296" y="1671"/>
                  </a:lnTo>
                  <a:lnTo>
                    <a:pt x="294" y="1670"/>
                  </a:lnTo>
                  <a:lnTo>
                    <a:pt x="295" y="1674"/>
                  </a:lnTo>
                  <a:lnTo>
                    <a:pt x="295" y="1686"/>
                  </a:lnTo>
                  <a:lnTo>
                    <a:pt x="298" y="1704"/>
                  </a:lnTo>
                  <a:lnTo>
                    <a:pt x="299" y="1728"/>
                  </a:lnTo>
                  <a:lnTo>
                    <a:pt x="301" y="1754"/>
                  </a:lnTo>
                  <a:lnTo>
                    <a:pt x="304" y="1783"/>
                  </a:lnTo>
                  <a:lnTo>
                    <a:pt x="308" y="1813"/>
                  </a:lnTo>
                  <a:lnTo>
                    <a:pt x="311" y="1842"/>
                  </a:lnTo>
                  <a:lnTo>
                    <a:pt x="313" y="1868"/>
                  </a:lnTo>
                  <a:lnTo>
                    <a:pt x="316" y="1890"/>
                  </a:lnTo>
                  <a:lnTo>
                    <a:pt x="316" y="1921"/>
                  </a:lnTo>
                  <a:lnTo>
                    <a:pt x="315" y="1957"/>
                  </a:lnTo>
                  <a:lnTo>
                    <a:pt x="309" y="1993"/>
                  </a:lnTo>
                  <a:lnTo>
                    <a:pt x="301" y="2031"/>
                  </a:lnTo>
                  <a:lnTo>
                    <a:pt x="294" y="2071"/>
                  </a:lnTo>
                  <a:lnTo>
                    <a:pt x="287" y="2109"/>
                  </a:lnTo>
                  <a:lnTo>
                    <a:pt x="279" y="2144"/>
                  </a:lnTo>
                  <a:lnTo>
                    <a:pt x="273" y="2185"/>
                  </a:lnTo>
                  <a:lnTo>
                    <a:pt x="266" y="2223"/>
                  </a:lnTo>
                  <a:lnTo>
                    <a:pt x="261" y="2259"/>
                  </a:lnTo>
                  <a:lnTo>
                    <a:pt x="256" y="2291"/>
                  </a:lnTo>
                  <a:lnTo>
                    <a:pt x="252" y="2318"/>
                  </a:lnTo>
                  <a:lnTo>
                    <a:pt x="248" y="2339"/>
                  </a:lnTo>
                  <a:lnTo>
                    <a:pt x="244" y="2359"/>
                  </a:lnTo>
                  <a:lnTo>
                    <a:pt x="243" y="2373"/>
                  </a:lnTo>
                  <a:lnTo>
                    <a:pt x="241" y="2382"/>
                  </a:lnTo>
                  <a:lnTo>
                    <a:pt x="241" y="2387"/>
                  </a:lnTo>
                  <a:lnTo>
                    <a:pt x="243" y="2390"/>
                  </a:lnTo>
                  <a:lnTo>
                    <a:pt x="243" y="2393"/>
                  </a:lnTo>
                  <a:lnTo>
                    <a:pt x="245" y="2404"/>
                  </a:lnTo>
                  <a:lnTo>
                    <a:pt x="249" y="2420"/>
                  </a:lnTo>
                  <a:lnTo>
                    <a:pt x="253" y="2442"/>
                  </a:lnTo>
                  <a:lnTo>
                    <a:pt x="260" y="2467"/>
                  </a:lnTo>
                  <a:lnTo>
                    <a:pt x="266" y="2496"/>
                  </a:lnTo>
                  <a:lnTo>
                    <a:pt x="273" y="2525"/>
                  </a:lnTo>
                  <a:lnTo>
                    <a:pt x="281" y="2556"/>
                  </a:lnTo>
                  <a:lnTo>
                    <a:pt x="288" y="2585"/>
                  </a:lnTo>
                  <a:lnTo>
                    <a:pt x="296" y="2614"/>
                  </a:lnTo>
                  <a:lnTo>
                    <a:pt x="303" y="2640"/>
                  </a:lnTo>
                  <a:lnTo>
                    <a:pt x="311" y="2664"/>
                  </a:lnTo>
                  <a:lnTo>
                    <a:pt x="311" y="2660"/>
                  </a:lnTo>
                  <a:lnTo>
                    <a:pt x="315" y="2651"/>
                  </a:lnTo>
                  <a:lnTo>
                    <a:pt x="319" y="2636"/>
                  </a:lnTo>
                  <a:lnTo>
                    <a:pt x="325" y="2618"/>
                  </a:lnTo>
                  <a:lnTo>
                    <a:pt x="333" y="2598"/>
                  </a:lnTo>
                  <a:lnTo>
                    <a:pt x="342" y="2579"/>
                  </a:lnTo>
                  <a:lnTo>
                    <a:pt x="353" y="2559"/>
                  </a:lnTo>
                  <a:lnTo>
                    <a:pt x="364" y="2541"/>
                  </a:lnTo>
                  <a:lnTo>
                    <a:pt x="376" y="2526"/>
                  </a:lnTo>
                  <a:lnTo>
                    <a:pt x="389" y="2517"/>
                  </a:lnTo>
                  <a:lnTo>
                    <a:pt x="402" y="2512"/>
                  </a:lnTo>
                  <a:lnTo>
                    <a:pt x="419" y="2511"/>
                  </a:lnTo>
                  <a:lnTo>
                    <a:pt x="438" y="2512"/>
                  </a:lnTo>
                  <a:lnTo>
                    <a:pt x="457" y="2514"/>
                  </a:lnTo>
                  <a:lnTo>
                    <a:pt x="478" y="2520"/>
                  </a:lnTo>
                  <a:lnTo>
                    <a:pt x="498" y="2525"/>
                  </a:lnTo>
                  <a:lnTo>
                    <a:pt x="516" y="2530"/>
                  </a:lnTo>
                  <a:lnTo>
                    <a:pt x="532" y="2537"/>
                  </a:lnTo>
                  <a:lnTo>
                    <a:pt x="544" y="2541"/>
                  </a:lnTo>
                  <a:lnTo>
                    <a:pt x="553" y="2545"/>
                  </a:lnTo>
                  <a:lnTo>
                    <a:pt x="555" y="2545"/>
                  </a:lnTo>
                  <a:close/>
                  <a:moveTo>
                    <a:pt x="222" y="3034"/>
                  </a:moveTo>
                  <a:lnTo>
                    <a:pt x="220" y="3032"/>
                  </a:lnTo>
                  <a:lnTo>
                    <a:pt x="216" y="3024"/>
                  </a:lnTo>
                  <a:lnTo>
                    <a:pt x="210" y="3011"/>
                  </a:lnTo>
                  <a:lnTo>
                    <a:pt x="202" y="2995"/>
                  </a:lnTo>
                  <a:lnTo>
                    <a:pt x="192" y="2977"/>
                  </a:lnTo>
                  <a:lnTo>
                    <a:pt x="180" y="2956"/>
                  </a:lnTo>
                  <a:lnTo>
                    <a:pt x="167" y="2933"/>
                  </a:lnTo>
                  <a:lnTo>
                    <a:pt x="154" y="2911"/>
                  </a:lnTo>
                  <a:lnTo>
                    <a:pt x="140" y="2891"/>
                  </a:lnTo>
                  <a:lnTo>
                    <a:pt x="129" y="2874"/>
                  </a:lnTo>
                  <a:lnTo>
                    <a:pt x="118" y="2861"/>
                  </a:lnTo>
                  <a:lnTo>
                    <a:pt x="109" y="2851"/>
                  </a:lnTo>
                  <a:lnTo>
                    <a:pt x="104" y="2844"/>
                  </a:lnTo>
                  <a:lnTo>
                    <a:pt x="103" y="2842"/>
                  </a:lnTo>
                  <a:lnTo>
                    <a:pt x="105" y="2840"/>
                  </a:lnTo>
                  <a:lnTo>
                    <a:pt x="110" y="2833"/>
                  </a:lnTo>
                  <a:lnTo>
                    <a:pt x="118" y="2822"/>
                  </a:lnTo>
                  <a:lnTo>
                    <a:pt x="126" y="2806"/>
                  </a:lnTo>
                  <a:lnTo>
                    <a:pt x="131" y="2785"/>
                  </a:lnTo>
                  <a:lnTo>
                    <a:pt x="134" y="2761"/>
                  </a:lnTo>
                  <a:lnTo>
                    <a:pt x="131" y="2729"/>
                  </a:lnTo>
                  <a:lnTo>
                    <a:pt x="125" y="2702"/>
                  </a:lnTo>
                  <a:lnTo>
                    <a:pt x="117" y="2675"/>
                  </a:lnTo>
                  <a:lnTo>
                    <a:pt x="109" y="2655"/>
                  </a:lnTo>
                  <a:lnTo>
                    <a:pt x="104" y="2639"/>
                  </a:lnTo>
                  <a:lnTo>
                    <a:pt x="105" y="2627"/>
                  </a:lnTo>
                  <a:lnTo>
                    <a:pt x="109" y="2614"/>
                  </a:lnTo>
                  <a:lnTo>
                    <a:pt x="114" y="2602"/>
                  </a:lnTo>
                  <a:lnTo>
                    <a:pt x="122" y="2590"/>
                  </a:lnTo>
                  <a:lnTo>
                    <a:pt x="101" y="2569"/>
                  </a:lnTo>
                  <a:lnTo>
                    <a:pt x="80" y="2552"/>
                  </a:lnTo>
                  <a:lnTo>
                    <a:pt x="59" y="2538"/>
                  </a:lnTo>
                  <a:lnTo>
                    <a:pt x="38" y="2525"/>
                  </a:lnTo>
                  <a:lnTo>
                    <a:pt x="38" y="2529"/>
                  </a:lnTo>
                  <a:lnTo>
                    <a:pt x="36" y="2539"/>
                  </a:lnTo>
                  <a:lnTo>
                    <a:pt x="34" y="2554"/>
                  </a:lnTo>
                  <a:lnTo>
                    <a:pt x="32" y="2573"/>
                  </a:lnTo>
                  <a:lnTo>
                    <a:pt x="31" y="2594"/>
                  </a:lnTo>
                  <a:lnTo>
                    <a:pt x="29" y="2615"/>
                  </a:lnTo>
                  <a:lnTo>
                    <a:pt x="28" y="2638"/>
                  </a:lnTo>
                  <a:lnTo>
                    <a:pt x="29" y="2657"/>
                  </a:lnTo>
                  <a:lnTo>
                    <a:pt x="31" y="2681"/>
                  </a:lnTo>
                  <a:lnTo>
                    <a:pt x="32" y="2708"/>
                  </a:lnTo>
                  <a:lnTo>
                    <a:pt x="33" y="2737"/>
                  </a:lnTo>
                  <a:lnTo>
                    <a:pt x="32" y="2766"/>
                  </a:lnTo>
                  <a:lnTo>
                    <a:pt x="32" y="2793"/>
                  </a:lnTo>
                  <a:lnTo>
                    <a:pt x="29" y="2817"/>
                  </a:lnTo>
                  <a:lnTo>
                    <a:pt x="25" y="2835"/>
                  </a:lnTo>
                  <a:lnTo>
                    <a:pt x="20" y="2852"/>
                  </a:lnTo>
                  <a:lnTo>
                    <a:pt x="16" y="2864"/>
                  </a:lnTo>
                  <a:lnTo>
                    <a:pt x="14" y="2872"/>
                  </a:lnTo>
                  <a:lnTo>
                    <a:pt x="12" y="2874"/>
                  </a:lnTo>
                  <a:lnTo>
                    <a:pt x="12" y="2876"/>
                  </a:lnTo>
                  <a:lnTo>
                    <a:pt x="11" y="2878"/>
                  </a:lnTo>
                  <a:lnTo>
                    <a:pt x="8" y="2888"/>
                  </a:lnTo>
                  <a:lnTo>
                    <a:pt x="6" y="2902"/>
                  </a:lnTo>
                  <a:lnTo>
                    <a:pt x="2" y="2919"/>
                  </a:lnTo>
                  <a:lnTo>
                    <a:pt x="0" y="2939"/>
                  </a:lnTo>
                  <a:lnTo>
                    <a:pt x="0" y="2958"/>
                  </a:lnTo>
                  <a:lnTo>
                    <a:pt x="3" y="2979"/>
                  </a:lnTo>
                  <a:lnTo>
                    <a:pt x="10" y="2998"/>
                  </a:lnTo>
                  <a:lnTo>
                    <a:pt x="19" y="3015"/>
                  </a:lnTo>
                  <a:lnTo>
                    <a:pt x="27" y="3026"/>
                  </a:lnTo>
                  <a:lnTo>
                    <a:pt x="33" y="3034"/>
                  </a:lnTo>
                  <a:lnTo>
                    <a:pt x="38" y="3042"/>
                  </a:lnTo>
                  <a:lnTo>
                    <a:pt x="42" y="3051"/>
                  </a:lnTo>
                  <a:lnTo>
                    <a:pt x="46" y="3063"/>
                  </a:lnTo>
                  <a:lnTo>
                    <a:pt x="48" y="3081"/>
                  </a:lnTo>
                  <a:lnTo>
                    <a:pt x="49" y="3100"/>
                  </a:lnTo>
                  <a:lnTo>
                    <a:pt x="51" y="3124"/>
                  </a:lnTo>
                  <a:lnTo>
                    <a:pt x="55" y="3153"/>
                  </a:lnTo>
                  <a:lnTo>
                    <a:pt x="61" y="3183"/>
                  </a:lnTo>
                  <a:lnTo>
                    <a:pt x="66" y="3215"/>
                  </a:lnTo>
                  <a:lnTo>
                    <a:pt x="71" y="3245"/>
                  </a:lnTo>
                  <a:lnTo>
                    <a:pt x="78" y="3274"/>
                  </a:lnTo>
                  <a:lnTo>
                    <a:pt x="83" y="3297"/>
                  </a:lnTo>
                  <a:lnTo>
                    <a:pt x="89" y="3314"/>
                  </a:lnTo>
                  <a:lnTo>
                    <a:pt x="95" y="3325"/>
                  </a:lnTo>
                  <a:lnTo>
                    <a:pt x="96" y="3321"/>
                  </a:lnTo>
                  <a:lnTo>
                    <a:pt x="99" y="3312"/>
                  </a:lnTo>
                  <a:lnTo>
                    <a:pt x="103" y="3297"/>
                  </a:lnTo>
                  <a:lnTo>
                    <a:pt x="109" y="3280"/>
                  </a:lnTo>
                  <a:lnTo>
                    <a:pt x="118" y="3262"/>
                  </a:lnTo>
                  <a:lnTo>
                    <a:pt x="130" y="3244"/>
                  </a:lnTo>
                  <a:lnTo>
                    <a:pt x="144" y="3227"/>
                  </a:lnTo>
                  <a:lnTo>
                    <a:pt x="156" y="3214"/>
                  </a:lnTo>
                  <a:lnTo>
                    <a:pt x="164" y="3206"/>
                  </a:lnTo>
                  <a:lnTo>
                    <a:pt x="168" y="3202"/>
                  </a:lnTo>
                  <a:lnTo>
                    <a:pt x="169" y="3202"/>
                  </a:lnTo>
                  <a:lnTo>
                    <a:pt x="168" y="3200"/>
                  </a:lnTo>
                  <a:lnTo>
                    <a:pt x="165" y="3199"/>
                  </a:lnTo>
                  <a:lnTo>
                    <a:pt x="159" y="3199"/>
                  </a:lnTo>
                  <a:lnTo>
                    <a:pt x="151" y="3202"/>
                  </a:lnTo>
                  <a:lnTo>
                    <a:pt x="139" y="3208"/>
                  </a:lnTo>
                  <a:lnTo>
                    <a:pt x="125" y="3219"/>
                  </a:lnTo>
                  <a:lnTo>
                    <a:pt x="114" y="3227"/>
                  </a:lnTo>
                  <a:lnTo>
                    <a:pt x="108" y="3233"/>
                  </a:lnTo>
                  <a:lnTo>
                    <a:pt x="105" y="3236"/>
                  </a:lnTo>
                  <a:lnTo>
                    <a:pt x="105" y="3232"/>
                  </a:lnTo>
                  <a:lnTo>
                    <a:pt x="108" y="3221"/>
                  </a:lnTo>
                  <a:lnTo>
                    <a:pt x="112" y="3208"/>
                  </a:lnTo>
                  <a:lnTo>
                    <a:pt x="117" y="3193"/>
                  </a:lnTo>
                  <a:lnTo>
                    <a:pt x="125" y="3178"/>
                  </a:lnTo>
                  <a:lnTo>
                    <a:pt x="135" y="3168"/>
                  </a:lnTo>
                  <a:lnTo>
                    <a:pt x="148" y="3157"/>
                  </a:lnTo>
                  <a:lnTo>
                    <a:pt x="160" y="3149"/>
                  </a:lnTo>
                  <a:lnTo>
                    <a:pt x="169" y="3143"/>
                  </a:lnTo>
                  <a:lnTo>
                    <a:pt x="176" y="3139"/>
                  </a:lnTo>
                  <a:lnTo>
                    <a:pt x="177" y="3138"/>
                  </a:lnTo>
                  <a:lnTo>
                    <a:pt x="129" y="3153"/>
                  </a:lnTo>
                  <a:lnTo>
                    <a:pt x="130" y="3149"/>
                  </a:lnTo>
                  <a:lnTo>
                    <a:pt x="133" y="3139"/>
                  </a:lnTo>
                  <a:lnTo>
                    <a:pt x="138" y="3124"/>
                  </a:lnTo>
                  <a:lnTo>
                    <a:pt x="146" y="3107"/>
                  </a:lnTo>
                  <a:lnTo>
                    <a:pt x="156" y="3090"/>
                  </a:lnTo>
                  <a:lnTo>
                    <a:pt x="171" y="3075"/>
                  </a:lnTo>
                  <a:lnTo>
                    <a:pt x="188" y="3060"/>
                  </a:lnTo>
                  <a:lnTo>
                    <a:pt x="202" y="3049"/>
                  </a:lnTo>
                  <a:lnTo>
                    <a:pt x="212" y="3041"/>
                  </a:lnTo>
                  <a:lnTo>
                    <a:pt x="219" y="3035"/>
                  </a:lnTo>
                  <a:lnTo>
                    <a:pt x="222" y="3034"/>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9"/>
            <p:cNvSpPr>
              <a:spLocks/>
            </p:cNvSpPr>
            <p:nvPr/>
          </p:nvSpPr>
          <p:spPr bwMode="auto">
            <a:xfrm>
              <a:off x="408982" y="4090988"/>
              <a:ext cx="844550" cy="1235075"/>
            </a:xfrm>
            <a:custGeom>
              <a:avLst/>
              <a:gdLst>
                <a:gd name="T0" fmla="*/ 4 w 532"/>
                <a:gd name="T1" fmla="*/ 278 h 778"/>
                <a:gd name="T2" fmla="*/ 23 w 532"/>
                <a:gd name="T3" fmla="*/ 228 h 778"/>
                <a:gd name="T4" fmla="*/ 61 w 532"/>
                <a:gd name="T5" fmla="*/ 180 h 778"/>
                <a:gd name="T6" fmla="*/ 74 w 532"/>
                <a:gd name="T7" fmla="*/ 168 h 778"/>
                <a:gd name="T8" fmla="*/ 64 w 532"/>
                <a:gd name="T9" fmla="*/ 165 h 778"/>
                <a:gd name="T10" fmla="*/ 30 w 532"/>
                <a:gd name="T11" fmla="*/ 185 h 778"/>
                <a:gd name="T12" fmla="*/ 10 w 532"/>
                <a:gd name="T13" fmla="*/ 202 h 778"/>
                <a:gd name="T14" fmla="*/ 17 w 532"/>
                <a:gd name="T15" fmla="*/ 174 h 778"/>
                <a:gd name="T16" fmla="*/ 40 w 532"/>
                <a:gd name="T17" fmla="*/ 134 h 778"/>
                <a:gd name="T18" fmla="*/ 74 w 532"/>
                <a:gd name="T19" fmla="*/ 109 h 778"/>
                <a:gd name="T20" fmla="*/ 34 w 532"/>
                <a:gd name="T21" fmla="*/ 119 h 778"/>
                <a:gd name="T22" fmla="*/ 43 w 532"/>
                <a:gd name="T23" fmla="*/ 90 h 778"/>
                <a:gd name="T24" fmla="*/ 76 w 532"/>
                <a:gd name="T25" fmla="*/ 41 h 778"/>
                <a:gd name="T26" fmla="*/ 117 w 532"/>
                <a:gd name="T27" fmla="*/ 7 h 778"/>
                <a:gd name="T28" fmla="*/ 128 w 532"/>
                <a:gd name="T29" fmla="*/ 3 h 778"/>
                <a:gd name="T30" fmla="*/ 150 w 532"/>
                <a:gd name="T31" fmla="*/ 45 h 778"/>
                <a:gd name="T32" fmla="*/ 187 w 532"/>
                <a:gd name="T33" fmla="*/ 118 h 778"/>
                <a:gd name="T34" fmla="*/ 230 w 532"/>
                <a:gd name="T35" fmla="*/ 200 h 778"/>
                <a:gd name="T36" fmla="*/ 265 w 532"/>
                <a:gd name="T37" fmla="*/ 272 h 778"/>
                <a:gd name="T38" fmla="*/ 299 w 532"/>
                <a:gd name="T39" fmla="*/ 358 h 778"/>
                <a:gd name="T40" fmla="*/ 318 w 532"/>
                <a:gd name="T41" fmla="*/ 426 h 778"/>
                <a:gd name="T42" fmla="*/ 339 w 532"/>
                <a:gd name="T43" fmla="*/ 448 h 778"/>
                <a:gd name="T44" fmla="*/ 394 w 532"/>
                <a:gd name="T45" fmla="*/ 499 h 778"/>
                <a:gd name="T46" fmla="*/ 470 w 532"/>
                <a:gd name="T47" fmla="*/ 602 h 778"/>
                <a:gd name="T48" fmla="*/ 511 w 532"/>
                <a:gd name="T49" fmla="*/ 681 h 778"/>
                <a:gd name="T50" fmla="*/ 530 w 532"/>
                <a:gd name="T51" fmla="*/ 727 h 778"/>
                <a:gd name="T52" fmla="*/ 532 w 532"/>
                <a:gd name="T53" fmla="*/ 752 h 778"/>
                <a:gd name="T54" fmla="*/ 530 w 532"/>
                <a:gd name="T55" fmla="*/ 767 h 778"/>
                <a:gd name="T56" fmla="*/ 530 w 532"/>
                <a:gd name="T57" fmla="*/ 776 h 778"/>
                <a:gd name="T58" fmla="*/ 528 w 532"/>
                <a:gd name="T59" fmla="*/ 778 h 778"/>
                <a:gd name="T60" fmla="*/ 515 w 532"/>
                <a:gd name="T61" fmla="*/ 756 h 778"/>
                <a:gd name="T62" fmla="*/ 484 w 532"/>
                <a:gd name="T63" fmla="*/ 712 h 778"/>
                <a:gd name="T64" fmla="*/ 453 w 532"/>
                <a:gd name="T65" fmla="*/ 682 h 778"/>
                <a:gd name="T66" fmla="*/ 388 w 532"/>
                <a:gd name="T67" fmla="*/ 674 h 778"/>
                <a:gd name="T68" fmla="*/ 335 w 532"/>
                <a:gd name="T69" fmla="*/ 687 h 778"/>
                <a:gd name="T70" fmla="*/ 285 w 532"/>
                <a:gd name="T71" fmla="*/ 677 h 778"/>
                <a:gd name="T72" fmla="*/ 242 w 532"/>
                <a:gd name="T73" fmla="*/ 680 h 778"/>
                <a:gd name="T74" fmla="*/ 230 w 532"/>
                <a:gd name="T75" fmla="*/ 715 h 778"/>
                <a:gd name="T76" fmla="*/ 231 w 532"/>
                <a:gd name="T77" fmla="*/ 746 h 778"/>
                <a:gd name="T78" fmla="*/ 224 w 532"/>
                <a:gd name="T79" fmla="*/ 740 h 778"/>
                <a:gd name="T80" fmla="*/ 189 w 532"/>
                <a:gd name="T81" fmla="*/ 694 h 778"/>
                <a:gd name="T82" fmla="*/ 144 w 532"/>
                <a:gd name="T83" fmla="*/ 629 h 778"/>
                <a:gd name="T84" fmla="*/ 102 w 532"/>
                <a:gd name="T85" fmla="*/ 560 h 778"/>
                <a:gd name="T86" fmla="*/ 70 w 532"/>
                <a:gd name="T87" fmla="*/ 492 h 778"/>
                <a:gd name="T88" fmla="*/ 39 w 532"/>
                <a:gd name="T89" fmla="*/ 410 h 778"/>
                <a:gd name="T90" fmla="*/ 14 w 532"/>
                <a:gd name="T91" fmla="*/ 337 h 778"/>
                <a:gd name="T92" fmla="*/ 1 w 532"/>
                <a:gd name="T93" fmla="*/ 293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2" h="778">
                  <a:moveTo>
                    <a:pt x="0" y="291"/>
                  </a:moveTo>
                  <a:lnTo>
                    <a:pt x="1" y="287"/>
                  </a:lnTo>
                  <a:lnTo>
                    <a:pt x="4" y="278"/>
                  </a:lnTo>
                  <a:lnTo>
                    <a:pt x="8" y="263"/>
                  </a:lnTo>
                  <a:lnTo>
                    <a:pt x="14" y="246"/>
                  </a:lnTo>
                  <a:lnTo>
                    <a:pt x="23" y="228"/>
                  </a:lnTo>
                  <a:lnTo>
                    <a:pt x="35" y="210"/>
                  </a:lnTo>
                  <a:lnTo>
                    <a:pt x="49" y="193"/>
                  </a:lnTo>
                  <a:lnTo>
                    <a:pt x="61" y="180"/>
                  </a:lnTo>
                  <a:lnTo>
                    <a:pt x="69" y="172"/>
                  </a:lnTo>
                  <a:lnTo>
                    <a:pt x="73" y="168"/>
                  </a:lnTo>
                  <a:lnTo>
                    <a:pt x="74" y="168"/>
                  </a:lnTo>
                  <a:lnTo>
                    <a:pt x="73" y="166"/>
                  </a:lnTo>
                  <a:lnTo>
                    <a:pt x="70" y="165"/>
                  </a:lnTo>
                  <a:lnTo>
                    <a:pt x="64" y="165"/>
                  </a:lnTo>
                  <a:lnTo>
                    <a:pt x="56" y="168"/>
                  </a:lnTo>
                  <a:lnTo>
                    <a:pt x="44" y="174"/>
                  </a:lnTo>
                  <a:lnTo>
                    <a:pt x="30" y="185"/>
                  </a:lnTo>
                  <a:lnTo>
                    <a:pt x="19" y="193"/>
                  </a:lnTo>
                  <a:lnTo>
                    <a:pt x="13" y="199"/>
                  </a:lnTo>
                  <a:lnTo>
                    <a:pt x="10" y="202"/>
                  </a:lnTo>
                  <a:lnTo>
                    <a:pt x="10" y="198"/>
                  </a:lnTo>
                  <a:lnTo>
                    <a:pt x="13" y="187"/>
                  </a:lnTo>
                  <a:lnTo>
                    <a:pt x="17" y="174"/>
                  </a:lnTo>
                  <a:lnTo>
                    <a:pt x="22" y="159"/>
                  </a:lnTo>
                  <a:lnTo>
                    <a:pt x="30" y="144"/>
                  </a:lnTo>
                  <a:lnTo>
                    <a:pt x="40" y="134"/>
                  </a:lnTo>
                  <a:lnTo>
                    <a:pt x="53" y="123"/>
                  </a:lnTo>
                  <a:lnTo>
                    <a:pt x="65" y="115"/>
                  </a:lnTo>
                  <a:lnTo>
                    <a:pt x="74" y="109"/>
                  </a:lnTo>
                  <a:lnTo>
                    <a:pt x="81" y="105"/>
                  </a:lnTo>
                  <a:lnTo>
                    <a:pt x="82" y="104"/>
                  </a:lnTo>
                  <a:lnTo>
                    <a:pt x="34" y="119"/>
                  </a:lnTo>
                  <a:lnTo>
                    <a:pt x="35" y="115"/>
                  </a:lnTo>
                  <a:lnTo>
                    <a:pt x="38" y="105"/>
                  </a:lnTo>
                  <a:lnTo>
                    <a:pt x="43" y="90"/>
                  </a:lnTo>
                  <a:lnTo>
                    <a:pt x="51" y="73"/>
                  </a:lnTo>
                  <a:lnTo>
                    <a:pt x="61" y="56"/>
                  </a:lnTo>
                  <a:lnTo>
                    <a:pt x="76" y="41"/>
                  </a:lnTo>
                  <a:lnTo>
                    <a:pt x="93" y="26"/>
                  </a:lnTo>
                  <a:lnTo>
                    <a:pt x="107" y="15"/>
                  </a:lnTo>
                  <a:lnTo>
                    <a:pt x="117" y="7"/>
                  </a:lnTo>
                  <a:lnTo>
                    <a:pt x="124" y="1"/>
                  </a:lnTo>
                  <a:lnTo>
                    <a:pt x="127" y="0"/>
                  </a:lnTo>
                  <a:lnTo>
                    <a:pt x="128" y="3"/>
                  </a:lnTo>
                  <a:lnTo>
                    <a:pt x="133" y="12"/>
                  </a:lnTo>
                  <a:lnTo>
                    <a:pt x="140" y="26"/>
                  </a:lnTo>
                  <a:lnTo>
                    <a:pt x="150" y="45"/>
                  </a:lnTo>
                  <a:lnTo>
                    <a:pt x="161" y="67"/>
                  </a:lnTo>
                  <a:lnTo>
                    <a:pt x="174" y="92"/>
                  </a:lnTo>
                  <a:lnTo>
                    <a:pt x="187" y="118"/>
                  </a:lnTo>
                  <a:lnTo>
                    <a:pt x="201" y="145"/>
                  </a:lnTo>
                  <a:lnTo>
                    <a:pt x="216" y="173"/>
                  </a:lnTo>
                  <a:lnTo>
                    <a:pt x="230" y="200"/>
                  </a:lnTo>
                  <a:lnTo>
                    <a:pt x="243" y="227"/>
                  </a:lnTo>
                  <a:lnTo>
                    <a:pt x="255" y="252"/>
                  </a:lnTo>
                  <a:lnTo>
                    <a:pt x="265" y="272"/>
                  </a:lnTo>
                  <a:lnTo>
                    <a:pt x="275" y="289"/>
                  </a:lnTo>
                  <a:lnTo>
                    <a:pt x="289" y="325"/>
                  </a:lnTo>
                  <a:lnTo>
                    <a:pt x="299" y="358"/>
                  </a:lnTo>
                  <a:lnTo>
                    <a:pt x="307" y="385"/>
                  </a:lnTo>
                  <a:lnTo>
                    <a:pt x="314" y="409"/>
                  </a:lnTo>
                  <a:lnTo>
                    <a:pt x="318" y="426"/>
                  </a:lnTo>
                  <a:lnTo>
                    <a:pt x="323" y="435"/>
                  </a:lnTo>
                  <a:lnTo>
                    <a:pt x="328" y="440"/>
                  </a:lnTo>
                  <a:lnTo>
                    <a:pt x="339" y="448"/>
                  </a:lnTo>
                  <a:lnTo>
                    <a:pt x="353" y="460"/>
                  </a:lnTo>
                  <a:lnTo>
                    <a:pt x="371" y="477"/>
                  </a:lnTo>
                  <a:lnTo>
                    <a:pt x="394" y="499"/>
                  </a:lnTo>
                  <a:lnTo>
                    <a:pt x="417" y="526"/>
                  </a:lnTo>
                  <a:lnTo>
                    <a:pt x="442" y="560"/>
                  </a:lnTo>
                  <a:lnTo>
                    <a:pt x="470" y="602"/>
                  </a:lnTo>
                  <a:lnTo>
                    <a:pt x="487" y="632"/>
                  </a:lnTo>
                  <a:lnTo>
                    <a:pt x="501" y="659"/>
                  </a:lnTo>
                  <a:lnTo>
                    <a:pt x="511" y="681"/>
                  </a:lnTo>
                  <a:lnTo>
                    <a:pt x="521" y="699"/>
                  </a:lnTo>
                  <a:lnTo>
                    <a:pt x="526" y="714"/>
                  </a:lnTo>
                  <a:lnTo>
                    <a:pt x="530" y="727"/>
                  </a:lnTo>
                  <a:lnTo>
                    <a:pt x="531" y="737"/>
                  </a:lnTo>
                  <a:lnTo>
                    <a:pt x="532" y="745"/>
                  </a:lnTo>
                  <a:lnTo>
                    <a:pt x="532" y="752"/>
                  </a:lnTo>
                  <a:lnTo>
                    <a:pt x="531" y="757"/>
                  </a:lnTo>
                  <a:lnTo>
                    <a:pt x="531" y="761"/>
                  </a:lnTo>
                  <a:lnTo>
                    <a:pt x="530" y="767"/>
                  </a:lnTo>
                  <a:lnTo>
                    <a:pt x="530" y="771"/>
                  </a:lnTo>
                  <a:lnTo>
                    <a:pt x="530" y="775"/>
                  </a:lnTo>
                  <a:lnTo>
                    <a:pt x="530" y="776"/>
                  </a:lnTo>
                  <a:lnTo>
                    <a:pt x="528" y="778"/>
                  </a:lnTo>
                  <a:lnTo>
                    <a:pt x="528" y="778"/>
                  </a:lnTo>
                  <a:lnTo>
                    <a:pt x="528" y="778"/>
                  </a:lnTo>
                  <a:lnTo>
                    <a:pt x="527" y="775"/>
                  </a:lnTo>
                  <a:lnTo>
                    <a:pt x="522" y="767"/>
                  </a:lnTo>
                  <a:lnTo>
                    <a:pt x="515" y="756"/>
                  </a:lnTo>
                  <a:lnTo>
                    <a:pt x="506" y="742"/>
                  </a:lnTo>
                  <a:lnTo>
                    <a:pt x="496" y="727"/>
                  </a:lnTo>
                  <a:lnTo>
                    <a:pt x="484" y="712"/>
                  </a:lnTo>
                  <a:lnTo>
                    <a:pt x="474" y="699"/>
                  </a:lnTo>
                  <a:lnTo>
                    <a:pt x="463" y="689"/>
                  </a:lnTo>
                  <a:lnTo>
                    <a:pt x="453" y="682"/>
                  </a:lnTo>
                  <a:lnTo>
                    <a:pt x="434" y="677"/>
                  </a:lnTo>
                  <a:lnTo>
                    <a:pt x="412" y="674"/>
                  </a:lnTo>
                  <a:lnTo>
                    <a:pt x="388" y="674"/>
                  </a:lnTo>
                  <a:lnTo>
                    <a:pt x="366" y="678"/>
                  </a:lnTo>
                  <a:lnTo>
                    <a:pt x="348" y="685"/>
                  </a:lnTo>
                  <a:lnTo>
                    <a:pt x="335" y="687"/>
                  </a:lnTo>
                  <a:lnTo>
                    <a:pt x="319" y="686"/>
                  </a:lnTo>
                  <a:lnTo>
                    <a:pt x="302" y="682"/>
                  </a:lnTo>
                  <a:lnTo>
                    <a:pt x="285" y="677"/>
                  </a:lnTo>
                  <a:lnTo>
                    <a:pt x="268" y="673"/>
                  </a:lnTo>
                  <a:lnTo>
                    <a:pt x="252" y="674"/>
                  </a:lnTo>
                  <a:lnTo>
                    <a:pt x="242" y="680"/>
                  </a:lnTo>
                  <a:lnTo>
                    <a:pt x="235" y="690"/>
                  </a:lnTo>
                  <a:lnTo>
                    <a:pt x="231" y="702"/>
                  </a:lnTo>
                  <a:lnTo>
                    <a:pt x="230" y="715"/>
                  </a:lnTo>
                  <a:lnTo>
                    <a:pt x="230" y="728"/>
                  </a:lnTo>
                  <a:lnTo>
                    <a:pt x="230" y="738"/>
                  </a:lnTo>
                  <a:lnTo>
                    <a:pt x="231" y="746"/>
                  </a:lnTo>
                  <a:lnTo>
                    <a:pt x="233" y="750"/>
                  </a:lnTo>
                  <a:lnTo>
                    <a:pt x="230" y="748"/>
                  </a:lnTo>
                  <a:lnTo>
                    <a:pt x="224" y="740"/>
                  </a:lnTo>
                  <a:lnTo>
                    <a:pt x="216" y="728"/>
                  </a:lnTo>
                  <a:lnTo>
                    <a:pt x="204" y="712"/>
                  </a:lnTo>
                  <a:lnTo>
                    <a:pt x="189" y="694"/>
                  </a:lnTo>
                  <a:lnTo>
                    <a:pt x="175" y="673"/>
                  </a:lnTo>
                  <a:lnTo>
                    <a:pt x="159" y="652"/>
                  </a:lnTo>
                  <a:lnTo>
                    <a:pt x="144" y="629"/>
                  </a:lnTo>
                  <a:lnTo>
                    <a:pt x="128" y="605"/>
                  </a:lnTo>
                  <a:lnTo>
                    <a:pt x="114" y="583"/>
                  </a:lnTo>
                  <a:lnTo>
                    <a:pt x="102" y="560"/>
                  </a:lnTo>
                  <a:lnTo>
                    <a:pt x="91" y="541"/>
                  </a:lnTo>
                  <a:lnTo>
                    <a:pt x="81" y="519"/>
                  </a:lnTo>
                  <a:lnTo>
                    <a:pt x="70" y="492"/>
                  </a:lnTo>
                  <a:lnTo>
                    <a:pt x="60" y="466"/>
                  </a:lnTo>
                  <a:lnTo>
                    <a:pt x="49" y="437"/>
                  </a:lnTo>
                  <a:lnTo>
                    <a:pt x="39" y="410"/>
                  </a:lnTo>
                  <a:lnTo>
                    <a:pt x="30" y="384"/>
                  </a:lnTo>
                  <a:lnTo>
                    <a:pt x="22" y="359"/>
                  </a:lnTo>
                  <a:lnTo>
                    <a:pt x="14" y="337"/>
                  </a:lnTo>
                  <a:lnTo>
                    <a:pt x="9" y="318"/>
                  </a:lnTo>
                  <a:lnTo>
                    <a:pt x="4" y="303"/>
                  </a:lnTo>
                  <a:lnTo>
                    <a:pt x="1" y="293"/>
                  </a:lnTo>
                  <a:lnTo>
                    <a:pt x="0" y="291"/>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20"/>
            <p:cNvSpPr>
              <a:spLocks/>
            </p:cNvSpPr>
            <p:nvPr/>
          </p:nvSpPr>
          <p:spPr bwMode="auto">
            <a:xfrm>
              <a:off x="-72031" y="3276600"/>
              <a:ext cx="850900" cy="2005013"/>
            </a:xfrm>
            <a:custGeom>
              <a:avLst/>
              <a:gdLst>
                <a:gd name="T0" fmla="*/ 239 w 536"/>
                <a:gd name="T1" fmla="*/ 4 h 1263"/>
                <a:gd name="T2" fmla="*/ 225 w 536"/>
                <a:gd name="T3" fmla="*/ 50 h 1263"/>
                <a:gd name="T4" fmla="*/ 203 w 536"/>
                <a:gd name="T5" fmla="*/ 130 h 1263"/>
                <a:gd name="T6" fmla="*/ 178 w 536"/>
                <a:gd name="T7" fmla="*/ 217 h 1263"/>
                <a:gd name="T8" fmla="*/ 156 w 536"/>
                <a:gd name="T9" fmla="*/ 287 h 1263"/>
                <a:gd name="T10" fmla="*/ 136 w 536"/>
                <a:gd name="T11" fmla="*/ 339 h 1263"/>
                <a:gd name="T12" fmla="*/ 130 w 536"/>
                <a:gd name="T13" fmla="*/ 368 h 1263"/>
                <a:gd name="T14" fmla="*/ 133 w 536"/>
                <a:gd name="T15" fmla="*/ 373 h 1263"/>
                <a:gd name="T16" fmla="*/ 160 w 536"/>
                <a:gd name="T17" fmla="*/ 394 h 1263"/>
                <a:gd name="T18" fmla="*/ 165 w 536"/>
                <a:gd name="T19" fmla="*/ 432 h 1263"/>
                <a:gd name="T20" fmla="*/ 150 w 536"/>
                <a:gd name="T21" fmla="*/ 465 h 1263"/>
                <a:gd name="T22" fmla="*/ 115 w 536"/>
                <a:gd name="T23" fmla="*/ 522 h 1263"/>
                <a:gd name="T24" fmla="*/ 95 w 536"/>
                <a:gd name="T25" fmla="*/ 577 h 1263"/>
                <a:gd name="T26" fmla="*/ 88 w 536"/>
                <a:gd name="T27" fmla="*/ 618 h 1263"/>
                <a:gd name="T28" fmla="*/ 70 w 536"/>
                <a:gd name="T29" fmla="*/ 674 h 1263"/>
                <a:gd name="T30" fmla="*/ 53 w 536"/>
                <a:gd name="T31" fmla="*/ 713 h 1263"/>
                <a:gd name="T32" fmla="*/ 33 w 536"/>
                <a:gd name="T33" fmla="*/ 737 h 1263"/>
                <a:gd name="T34" fmla="*/ 3 w 536"/>
                <a:gd name="T35" fmla="*/ 763 h 1263"/>
                <a:gd name="T36" fmla="*/ 13 w 536"/>
                <a:gd name="T37" fmla="*/ 771 h 1263"/>
                <a:gd name="T38" fmla="*/ 61 w 536"/>
                <a:gd name="T39" fmla="*/ 793 h 1263"/>
                <a:gd name="T40" fmla="*/ 108 w 536"/>
                <a:gd name="T41" fmla="*/ 813 h 1263"/>
                <a:gd name="T42" fmla="*/ 139 w 536"/>
                <a:gd name="T43" fmla="*/ 854 h 1263"/>
                <a:gd name="T44" fmla="*/ 150 w 536"/>
                <a:gd name="T45" fmla="*/ 882 h 1263"/>
                <a:gd name="T46" fmla="*/ 218 w 536"/>
                <a:gd name="T47" fmla="*/ 869 h 1263"/>
                <a:gd name="T48" fmla="*/ 195 w 536"/>
                <a:gd name="T49" fmla="*/ 898 h 1263"/>
                <a:gd name="T50" fmla="*/ 181 w 536"/>
                <a:gd name="T51" fmla="*/ 937 h 1263"/>
                <a:gd name="T52" fmla="*/ 187 w 536"/>
                <a:gd name="T53" fmla="*/ 971 h 1263"/>
                <a:gd name="T54" fmla="*/ 185 w 536"/>
                <a:gd name="T55" fmla="*/ 1015 h 1263"/>
                <a:gd name="T56" fmla="*/ 168 w 536"/>
                <a:gd name="T57" fmla="*/ 1094 h 1263"/>
                <a:gd name="T58" fmla="*/ 147 w 536"/>
                <a:gd name="T59" fmla="*/ 1159 h 1263"/>
                <a:gd name="T60" fmla="*/ 139 w 536"/>
                <a:gd name="T61" fmla="*/ 1179 h 1263"/>
                <a:gd name="T62" fmla="*/ 142 w 536"/>
                <a:gd name="T63" fmla="*/ 1182 h 1263"/>
                <a:gd name="T64" fmla="*/ 180 w 536"/>
                <a:gd name="T65" fmla="*/ 1178 h 1263"/>
                <a:gd name="T66" fmla="*/ 257 w 536"/>
                <a:gd name="T67" fmla="*/ 1161 h 1263"/>
                <a:gd name="T68" fmla="*/ 299 w 536"/>
                <a:gd name="T69" fmla="*/ 1147 h 1263"/>
                <a:gd name="T70" fmla="*/ 308 w 536"/>
                <a:gd name="T71" fmla="*/ 1145 h 1263"/>
                <a:gd name="T72" fmla="*/ 335 w 536"/>
                <a:gd name="T73" fmla="*/ 1170 h 1263"/>
                <a:gd name="T74" fmla="*/ 384 w 536"/>
                <a:gd name="T75" fmla="*/ 1207 h 1263"/>
                <a:gd name="T76" fmla="*/ 435 w 536"/>
                <a:gd name="T77" fmla="*/ 1240 h 1263"/>
                <a:gd name="T78" fmla="*/ 502 w 536"/>
                <a:gd name="T79" fmla="*/ 1259 h 1263"/>
                <a:gd name="T80" fmla="*/ 536 w 536"/>
                <a:gd name="T81" fmla="*/ 1263 h 1263"/>
                <a:gd name="T82" fmla="*/ 519 w 536"/>
                <a:gd name="T83" fmla="*/ 1241 h 1263"/>
                <a:gd name="T84" fmla="*/ 478 w 536"/>
                <a:gd name="T85" fmla="*/ 1186 h 1263"/>
                <a:gd name="T86" fmla="*/ 431 w 536"/>
                <a:gd name="T87" fmla="*/ 1118 h 1263"/>
                <a:gd name="T88" fmla="*/ 394 w 536"/>
                <a:gd name="T89" fmla="*/ 1054 h 1263"/>
                <a:gd name="T90" fmla="*/ 363 w 536"/>
                <a:gd name="T91" fmla="*/ 979 h 1263"/>
                <a:gd name="T92" fmla="*/ 333 w 536"/>
                <a:gd name="T93" fmla="*/ 897 h 1263"/>
                <a:gd name="T94" fmla="*/ 312 w 536"/>
                <a:gd name="T95" fmla="*/ 831 h 1263"/>
                <a:gd name="T96" fmla="*/ 303 w 536"/>
                <a:gd name="T97" fmla="*/ 804 h 1263"/>
                <a:gd name="T98" fmla="*/ 286 w 536"/>
                <a:gd name="T99" fmla="*/ 753 h 1263"/>
                <a:gd name="T100" fmla="*/ 269 w 536"/>
                <a:gd name="T101" fmla="*/ 662 h 1263"/>
                <a:gd name="T102" fmla="*/ 257 w 536"/>
                <a:gd name="T103" fmla="*/ 579 h 1263"/>
                <a:gd name="T104" fmla="*/ 250 w 536"/>
                <a:gd name="T105" fmla="*/ 530 h 1263"/>
                <a:gd name="T106" fmla="*/ 235 w 536"/>
                <a:gd name="T107" fmla="*/ 505 h 1263"/>
                <a:gd name="T108" fmla="*/ 211 w 536"/>
                <a:gd name="T109" fmla="*/ 458 h 1263"/>
                <a:gd name="T110" fmla="*/ 210 w 536"/>
                <a:gd name="T111" fmla="*/ 398 h 1263"/>
                <a:gd name="T112" fmla="*/ 219 w 536"/>
                <a:gd name="T113" fmla="*/ 357 h 1263"/>
                <a:gd name="T114" fmla="*/ 222 w 536"/>
                <a:gd name="T115" fmla="*/ 351 h 1263"/>
                <a:gd name="T116" fmla="*/ 233 w 536"/>
                <a:gd name="T117" fmla="*/ 314 h 1263"/>
                <a:gd name="T118" fmla="*/ 240 w 536"/>
                <a:gd name="T119" fmla="*/ 245 h 1263"/>
                <a:gd name="T120" fmla="*/ 239 w 536"/>
                <a:gd name="T121" fmla="*/ 160 h 1263"/>
                <a:gd name="T122" fmla="*/ 237 w 536"/>
                <a:gd name="T123" fmla="*/ 84 h 1263"/>
                <a:gd name="T124" fmla="*/ 245 w 536"/>
                <a:gd name="T125" fmla="*/ 14 h 1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1263">
                  <a:moveTo>
                    <a:pt x="245" y="14"/>
                  </a:moveTo>
                  <a:lnTo>
                    <a:pt x="240" y="0"/>
                  </a:lnTo>
                  <a:lnTo>
                    <a:pt x="239" y="4"/>
                  </a:lnTo>
                  <a:lnTo>
                    <a:pt x="236" y="14"/>
                  </a:lnTo>
                  <a:lnTo>
                    <a:pt x="232" y="30"/>
                  </a:lnTo>
                  <a:lnTo>
                    <a:pt x="225" y="50"/>
                  </a:lnTo>
                  <a:lnTo>
                    <a:pt x="219" y="75"/>
                  </a:lnTo>
                  <a:lnTo>
                    <a:pt x="211" y="101"/>
                  </a:lnTo>
                  <a:lnTo>
                    <a:pt x="203" y="130"/>
                  </a:lnTo>
                  <a:lnTo>
                    <a:pt x="195" y="160"/>
                  </a:lnTo>
                  <a:lnTo>
                    <a:pt x="186" y="189"/>
                  </a:lnTo>
                  <a:lnTo>
                    <a:pt x="178" y="217"/>
                  </a:lnTo>
                  <a:lnTo>
                    <a:pt x="169" y="243"/>
                  </a:lnTo>
                  <a:lnTo>
                    <a:pt x="163" y="267"/>
                  </a:lnTo>
                  <a:lnTo>
                    <a:pt x="156" y="287"/>
                  </a:lnTo>
                  <a:lnTo>
                    <a:pt x="151" y="301"/>
                  </a:lnTo>
                  <a:lnTo>
                    <a:pt x="142" y="322"/>
                  </a:lnTo>
                  <a:lnTo>
                    <a:pt x="136" y="339"/>
                  </a:lnTo>
                  <a:lnTo>
                    <a:pt x="133" y="352"/>
                  </a:lnTo>
                  <a:lnTo>
                    <a:pt x="131" y="361"/>
                  </a:lnTo>
                  <a:lnTo>
                    <a:pt x="130" y="368"/>
                  </a:lnTo>
                  <a:lnTo>
                    <a:pt x="130" y="372"/>
                  </a:lnTo>
                  <a:lnTo>
                    <a:pt x="130" y="372"/>
                  </a:lnTo>
                  <a:lnTo>
                    <a:pt x="133" y="373"/>
                  </a:lnTo>
                  <a:lnTo>
                    <a:pt x="140" y="377"/>
                  </a:lnTo>
                  <a:lnTo>
                    <a:pt x="151" y="385"/>
                  </a:lnTo>
                  <a:lnTo>
                    <a:pt x="160" y="394"/>
                  </a:lnTo>
                  <a:lnTo>
                    <a:pt x="167" y="406"/>
                  </a:lnTo>
                  <a:lnTo>
                    <a:pt x="168" y="420"/>
                  </a:lnTo>
                  <a:lnTo>
                    <a:pt x="165" y="432"/>
                  </a:lnTo>
                  <a:lnTo>
                    <a:pt x="161" y="442"/>
                  </a:lnTo>
                  <a:lnTo>
                    <a:pt x="156" y="453"/>
                  </a:lnTo>
                  <a:lnTo>
                    <a:pt x="150" y="465"/>
                  </a:lnTo>
                  <a:lnTo>
                    <a:pt x="140" y="479"/>
                  </a:lnTo>
                  <a:lnTo>
                    <a:pt x="129" y="499"/>
                  </a:lnTo>
                  <a:lnTo>
                    <a:pt x="115" y="522"/>
                  </a:lnTo>
                  <a:lnTo>
                    <a:pt x="105" y="545"/>
                  </a:lnTo>
                  <a:lnTo>
                    <a:pt x="98" y="562"/>
                  </a:lnTo>
                  <a:lnTo>
                    <a:pt x="95" y="577"/>
                  </a:lnTo>
                  <a:lnTo>
                    <a:pt x="92" y="590"/>
                  </a:lnTo>
                  <a:lnTo>
                    <a:pt x="89" y="603"/>
                  </a:lnTo>
                  <a:lnTo>
                    <a:pt x="88" y="618"/>
                  </a:lnTo>
                  <a:lnTo>
                    <a:pt x="84" y="634"/>
                  </a:lnTo>
                  <a:lnTo>
                    <a:pt x="78" y="652"/>
                  </a:lnTo>
                  <a:lnTo>
                    <a:pt x="70" y="674"/>
                  </a:lnTo>
                  <a:lnTo>
                    <a:pt x="63" y="690"/>
                  </a:lnTo>
                  <a:lnTo>
                    <a:pt x="58" y="703"/>
                  </a:lnTo>
                  <a:lnTo>
                    <a:pt x="53" y="713"/>
                  </a:lnTo>
                  <a:lnTo>
                    <a:pt x="46" y="721"/>
                  </a:lnTo>
                  <a:lnTo>
                    <a:pt x="41" y="729"/>
                  </a:lnTo>
                  <a:lnTo>
                    <a:pt x="33" y="737"/>
                  </a:lnTo>
                  <a:lnTo>
                    <a:pt x="20" y="749"/>
                  </a:lnTo>
                  <a:lnTo>
                    <a:pt x="9" y="758"/>
                  </a:lnTo>
                  <a:lnTo>
                    <a:pt x="3" y="763"/>
                  </a:lnTo>
                  <a:lnTo>
                    <a:pt x="0" y="765"/>
                  </a:lnTo>
                  <a:lnTo>
                    <a:pt x="4" y="767"/>
                  </a:lnTo>
                  <a:lnTo>
                    <a:pt x="13" y="771"/>
                  </a:lnTo>
                  <a:lnTo>
                    <a:pt x="26" y="778"/>
                  </a:lnTo>
                  <a:lnTo>
                    <a:pt x="42" y="785"/>
                  </a:lnTo>
                  <a:lnTo>
                    <a:pt x="61" y="793"/>
                  </a:lnTo>
                  <a:lnTo>
                    <a:pt x="78" y="800"/>
                  </a:lnTo>
                  <a:lnTo>
                    <a:pt x="93" y="805"/>
                  </a:lnTo>
                  <a:lnTo>
                    <a:pt x="108" y="813"/>
                  </a:lnTo>
                  <a:lnTo>
                    <a:pt x="119" y="822"/>
                  </a:lnTo>
                  <a:lnTo>
                    <a:pt x="131" y="838"/>
                  </a:lnTo>
                  <a:lnTo>
                    <a:pt x="139" y="854"/>
                  </a:lnTo>
                  <a:lnTo>
                    <a:pt x="144" y="867"/>
                  </a:lnTo>
                  <a:lnTo>
                    <a:pt x="148" y="877"/>
                  </a:lnTo>
                  <a:lnTo>
                    <a:pt x="150" y="882"/>
                  </a:lnTo>
                  <a:lnTo>
                    <a:pt x="151" y="884"/>
                  </a:lnTo>
                  <a:lnTo>
                    <a:pt x="220" y="867"/>
                  </a:lnTo>
                  <a:lnTo>
                    <a:pt x="218" y="869"/>
                  </a:lnTo>
                  <a:lnTo>
                    <a:pt x="212" y="876"/>
                  </a:lnTo>
                  <a:lnTo>
                    <a:pt x="204" y="886"/>
                  </a:lnTo>
                  <a:lnTo>
                    <a:pt x="195" y="898"/>
                  </a:lnTo>
                  <a:lnTo>
                    <a:pt x="187" y="911"/>
                  </a:lnTo>
                  <a:lnTo>
                    <a:pt x="182" y="924"/>
                  </a:lnTo>
                  <a:lnTo>
                    <a:pt x="181" y="937"/>
                  </a:lnTo>
                  <a:lnTo>
                    <a:pt x="184" y="949"/>
                  </a:lnTo>
                  <a:lnTo>
                    <a:pt x="186" y="961"/>
                  </a:lnTo>
                  <a:lnTo>
                    <a:pt x="187" y="971"/>
                  </a:lnTo>
                  <a:lnTo>
                    <a:pt x="189" y="983"/>
                  </a:lnTo>
                  <a:lnTo>
                    <a:pt x="189" y="996"/>
                  </a:lnTo>
                  <a:lnTo>
                    <a:pt x="185" y="1015"/>
                  </a:lnTo>
                  <a:lnTo>
                    <a:pt x="180" y="1039"/>
                  </a:lnTo>
                  <a:lnTo>
                    <a:pt x="174" y="1067"/>
                  </a:lnTo>
                  <a:lnTo>
                    <a:pt x="168" y="1094"/>
                  </a:lnTo>
                  <a:lnTo>
                    <a:pt x="161" y="1122"/>
                  </a:lnTo>
                  <a:lnTo>
                    <a:pt x="153" y="1144"/>
                  </a:lnTo>
                  <a:lnTo>
                    <a:pt x="147" y="1159"/>
                  </a:lnTo>
                  <a:lnTo>
                    <a:pt x="143" y="1169"/>
                  </a:lnTo>
                  <a:lnTo>
                    <a:pt x="140" y="1176"/>
                  </a:lnTo>
                  <a:lnTo>
                    <a:pt x="139" y="1179"/>
                  </a:lnTo>
                  <a:lnTo>
                    <a:pt x="139" y="1182"/>
                  </a:lnTo>
                  <a:lnTo>
                    <a:pt x="139" y="1182"/>
                  </a:lnTo>
                  <a:lnTo>
                    <a:pt x="142" y="1182"/>
                  </a:lnTo>
                  <a:lnTo>
                    <a:pt x="148" y="1182"/>
                  </a:lnTo>
                  <a:lnTo>
                    <a:pt x="161" y="1181"/>
                  </a:lnTo>
                  <a:lnTo>
                    <a:pt x="180" y="1178"/>
                  </a:lnTo>
                  <a:lnTo>
                    <a:pt x="202" y="1174"/>
                  </a:lnTo>
                  <a:lnTo>
                    <a:pt x="229" y="1168"/>
                  </a:lnTo>
                  <a:lnTo>
                    <a:pt x="257" y="1161"/>
                  </a:lnTo>
                  <a:lnTo>
                    <a:pt x="276" y="1155"/>
                  </a:lnTo>
                  <a:lnTo>
                    <a:pt x="291" y="1149"/>
                  </a:lnTo>
                  <a:lnTo>
                    <a:pt x="299" y="1147"/>
                  </a:lnTo>
                  <a:lnTo>
                    <a:pt x="304" y="1144"/>
                  </a:lnTo>
                  <a:lnTo>
                    <a:pt x="305" y="1144"/>
                  </a:lnTo>
                  <a:lnTo>
                    <a:pt x="308" y="1145"/>
                  </a:lnTo>
                  <a:lnTo>
                    <a:pt x="313" y="1151"/>
                  </a:lnTo>
                  <a:lnTo>
                    <a:pt x="324" y="1160"/>
                  </a:lnTo>
                  <a:lnTo>
                    <a:pt x="335" y="1170"/>
                  </a:lnTo>
                  <a:lnTo>
                    <a:pt x="350" y="1182"/>
                  </a:lnTo>
                  <a:lnTo>
                    <a:pt x="367" y="1194"/>
                  </a:lnTo>
                  <a:lnTo>
                    <a:pt x="384" y="1207"/>
                  </a:lnTo>
                  <a:lnTo>
                    <a:pt x="401" y="1219"/>
                  </a:lnTo>
                  <a:lnTo>
                    <a:pt x="418" y="1231"/>
                  </a:lnTo>
                  <a:lnTo>
                    <a:pt x="435" y="1240"/>
                  </a:lnTo>
                  <a:lnTo>
                    <a:pt x="449" y="1246"/>
                  </a:lnTo>
                  <a:lnTo>
                    <a:pt x="477" y="1254"/>
                  </a:lnTo>
                  <a:lnTo>
                    <a:pt x="502" y="1259"/>
                  </a:lnTo>
                  <a:lnTo>
                    <a:pt x="519" y="1262"/>
                  </a:lnTo>
                  <a:lnTo>
                    <a:pt x="530" y="1263"/>
                  </a:lnTo>
                  <a:lnTo>
                    <a:pt x="536" y="1263"/>
                  </a:lnTo>
                  <a:lnTo>
                    <a:pt x="533" y="1261"/>
                  </a:lnTo>
                  <a:lnTo>
                    <a:pt x="527" y="1253"/>
                  </a:lnTo>
                  <a:lnTo>
                    <a:pt x="519" y="1241"/>
                  </a:lnTo>
                  <a:lnTo>
                    <a:pt x="507" y="1225"/>
                  </a:lnTo>
                  <a:lnTo>
                    <a:pt x="492" y="1207"/>
                  </a:lnTo>
                  <a:lnTo>
                    <a:pt x="478" y="1186"/>
                  </a:lnTo>
                  <a:lnTo>
                    <a:pt x="462" y="1165"/>
                  </a:lnTo>
                  <a:lnTo>
                    <a:pt x="447" y="1142"/>
                  </a:lnTo>
                  <a:lnTo>
                    <a:pt x="431" y="1118"/>
                  </a:lnTo>
                  <a:lnTo>
                    <a:pt x="417" y="1096"/>
                  </a:lnTo>
                  <a:lnTo>
                    <a:pt x="405" y="1073"/>
                  </a:lnTo>
                  <a:lnTo>
                    <a:pt x="394" y="1054"/>
                  </a:lnTo>
                  <a:lnTo>
                    <a:pt x="384" y="1032"/>
                  </a:lnTo>
                  <a:lnTo>
                    <a:pt x="373" y="1005"/>
                  </a:lnTo>
                  <a:lnTo>
                    <a:pt x="363" y="979"/>
                  </a:lnTo>
                  <a:lnTo>
                    <a:pt x="352" y="950"/>
                  </a:lnTo>
                  <a:lnTo>
                    <a:pt x="342" y="923"/>
                  </a:lnTo>
                  <a:lnTo>
                    <a:pt x="333" y="897"/>
                  </a:lnTo>
                  <a:lnTo>
                    <a:pt x="325" y="872"/>
                  </a:lnTo>
                  <a:lnTo>
                    <a:pt x="317" y="850"/>
                  </a:lnTo>
                  <a:lnTo>
                    <a:pt x="312" y="831"/>
                  </a:lnTo>
                  <a:lnTo>
                    <a:pt x="307" y="816"/>
                  </a:lnTo>
                  <a:lnTo>
                    <a:pt x="304" y="806"/>
                  </a:lnTo>
                  <a:lnTo>
                    <a:pt x="303" y="804"/>
                  </a:lnTo>
                  <a:lnTo>
                    <a:pt x="297" y="793"/>
                  </a:lnTo>
                  <a:lnTo>
                    <a:pt x="291" y="776"/>
                  </a:lnTo>
                  <a:lnTo>
                    <a:pt x="286" y="753"/>
                  </a:lnTo>
                  <a:lnTo>
                    <a:pt x="279" y="724"/>
                  </a:lnTo>
                  <a:lnTo>
                    <a:pt x="274" y="694"/>
                  </a:lnTo>
                  <a:lnTo>
                    <a:pt x="269" y="662"/>
                  </a:lnTo>
                  <a:lnTo>
                    <a:pt x="263" y="632"/>
                  </a:lnTo>
                  <a:lnTo>
                    <a:pt x="259" y="603"/>
                  </a:lnTo>
                  <a:lnTo>
                    <a:pt x="257" y="579"/>
                  </a:lnTo>
                  <a:lnTo>
                    <a:pt x="256" y="560"/>
                  </a:lnTo>
                  <a:lnTo>
                    <a:pt x="254" y="542"/>
                  </a:lnTo>
                  <a:lnTo>
                    <a:pt x="250" y="530"/>
                  </a:lnTo>
                  <a:lnTo>
                    <a:pt x="246" y="521"/>
                  </a:lnTo>
                  <a:lnTo>
                    <a:pt x="241" y="513"/>
                  </a:lnTo>
                  <a:lnTo>
                    <a:pt x="235" y="505"/>
                  </a:lnTo>
                  <a:lnTo>
                    <a:pt x="227" y="494"/>
                  </a:lnTo>
                  <a:lnTo>
                    <a:pt x="218" y="477"/>
                  </a:lnTo>
                  <a:lnTo>
                    <a:pt x="211" y="458"/>
                  </a:lnTo>
                  <a:lnTo>
                    <a:pt x="208" y="437"/>
                  </a:lnTo>
                  <a:lnTo>
                    <a:pt x="208" y="418"/>
                  </a:lnTo>
                  <a:lnTo>
                    <a:pt x="210" y="398"/>
                  </a:lnTo>
                  <a:lnTo>
                    <a:pt x="214" y="381"/>
                  </a:lnTo>
                  <a:lnTo>
                    <a:pt x="216" y="367"/>
                  </a:lnTo>
                  <a:lnTo>
                    <a:pt x="219" y="357"/>
                  </a:lnTo>
                  <a:lnTo>
                    <a:pt x="220" y="355"/>
                  </a:lnTo>
                  <a:lnTo>
                    <a:pt x="220" y="353"/>
                  </a:lnTo>
                  <a:lnTo>
                    <a:pt x="222" y="351"/>
                  </a:lnTo>
                  <a:lnTo>
                    <a:pt x="224" y="343"/>
                  </a:lnTo>
                  <a:lnTo>
                    <a:pt x="228" y="331"/>
                  </a:lnTo>
                  <a:lnTo>
                    <a:pt x="233" y="314"/>
                  </a:lnTo>
                  <a:lnTo>
                    <a:pt x="237" y="296"/>
                  </a:lnTo>
                  <a:lnTo>
                    <a:pt x="240" y="272"/>
                  </a:lnTo>
                  <a:lnTo>
                    <a:pt x="240" y="245"/>
                  </a:lnTo>
                  <a:lnTo>
                    <a:pt x="241" y="216"/>
                  </a:lnTo>
                  <a:lnTo>
                    <a:pt x="240" y="187"/>
                  </a:lnTo>
                  <a:lnTo>
                    <a:pt x="239" y="160"/>
                  </a:lnTo>
                  <a:lnTo>
                    <a:pt x="237" y="136"/>
                  </a:lnTo>
                  <a:lnTo>
                    <a:pt x="236" y="111"/>
                  </a:lnTo>
                  <a:lnTo>
                    <a:pt x="237" y="84"/>
                  </a:lnTo>
                  <a:lnTo>
                    <a:pt x="240" y="56"/>
                  </a:lnTo>
                  <a:lnTo>
                    <a:pt x="242" y="33"/>
                  </a:lnTo>
                  <a:lnTo>
                    <a:pt x="245" y="14"/>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21"/>
            <p:cNvSpPr>
              <a:spLocks/>
            </p:cNvSpPr>
            <p:nvPr/>
          </p:nvSpPr>
          <p:spPr bwMode="auto">
            <a:xfrm>
              <a:off x="774107" y="5159375"/>
              <a:ext cx="1130300" cy="515938"/>
            </a:xfrm>
            <a:custGeom>
              <a:avLst/>
              <a:gdLst>
                <a:gd name="T0" fmla="*/ 301 w 712"/>
                <a:gd name="T1" fmla="*/ 107 h 325"/>
                <a:gd name="T2" fmla="*/ 316 w 712"/>
                <a:gd name="T3" fmla="*/ 124 h 325"/>
                <a:gd name="T4" fmla="*/ 344 w 712"/>
                <a:gd name="T5" fmla="*/ 151 h 325"/>
                <a:gd name="T6" fmla="*/ 386 w 712"/>
                <a:gd name="T7" fmla="*/ 181 h 325"/>
                <a:gd name="T8" fmla="*/ 439 w 712"/>
                <a:gd name="T9" fmla="*/ 208 h 325"/>
                <a:gd name="T10" fmla="*/ 503 w 712"/>
                <a:gd name="T11" fmla="*/ 227 h 325"/>
                <a:gd name="T12" fmla="*/ 588 w 712"/>
                <a:gd name="T13" fmla="*/ 237 h 325"/>
                <a:gd name="T14" fmla="*/ 653 w 712"/>
                <a:gd name="T15" fmla="*/ 238 h 325"/>
                <a:gd name="T16" fmla="*/ 696 w 712"/>
                <a:gd name="T17" fmla="*/ 234 h 325"/>
                <a:gd name="T18" fmla="*/ 712 w 712"/>
                <a:gd name="T19" fmla="*/ 232 h 325"/>
                <a:gd name="T20" fmla="*/ 703 w 712"/>
                <a:gd name="T21" fmla="*/ 240 h 325"/>
                <a:gd name="T22" fmla="*/ 679 w 712"/>
                <a:gd name="T23" fmla="*/ 257 h 325"/>
                <a:gd name="T24" fmla="*/ 639 w 712"/>
                <a:gd name="T25" fmla="*/ 280 h 325"/>
                <a:gd name="T26" fmla="*/ 583 w 712"/>
                <a:gd name="T27" fmla="*/ 302 h 325"/>
                <a:gd name="T28" fmla="*/ 509 w 712"/>
                <a:gd name="T29" fmla="*/ 319 h 325"/>
                <a:gd name="T30" fmla="*/ 420 w 712"/>
                <a:gd name="T31" fmla="*/ 325 h 325"/>
                <a:gd name="T32" fmla="*/ 326 w 712"/>
                <a:gd name="T33" fmla="*/ 314 h 325"/>
                <a:gd name="T34" fmla="*/ 244 w 712"/>
                <a:gd name="T35" fmla="*/ 287 h 325"/>
                <a:gd name="T36" fmla="*/ 173 w 712"/>
                <a:gd name="T37" fmla="*/ 247 h 325"/>
                <a:gd name="T38" fmla="*/ 114 w 712"/>
                <a:gd name="T39" fmla="*/ 202 h 325"/>
                <a:gd name="T40" fmla="*/ 65 w 712"/>
                <a:gd name="T41" fmla="*/ 156 h 325"/>
                <a:gd name="T42" fmla="*/ 31 w 712"/>
                <a:gd name="T43" fmla="*/ 115 h 325"/>
                <a:gd name="T44" fmla="*/ 9 w 712"/>
                <a:gd name="T45" fmla="*/ 88 h 325"/>
                <a:gd name="T46" fmla="*/ 3 w 712"/>
                <a:gd name="T47" fmla="*/ 77 h 325"/>
                <a:gd name="T48" fmla="*/ 0 w 712"/>
                <a:gd name="T49" fmla="*/ 65 h 325"/>
                <a:gd name="T50" fmla="*/ 0 w 712"/>
                <a:gd name="T51" fmla="*/ 42 h 325"/>
                <a:gd name="T52" fmla="*/ 5 w 712"/>
                <a:gd name="T53" fmla="*/ 17 h 325"/>
                <a:gd name="T54" fmla="*/ 22 w 712"/>
                <a:gd name="T55" fmla="*/ 1 h 325"/>
                <a:gd name="T56" fmla="*/ 55 w 712"/>
                <a:gd name="T57" fmla="*/ 4 h 325"/>
                <a:gd name="T58" fmla="*/ 89 w 712"/>
                <a:gd name="T59" fmla="*/ 13 h 325"/>
                <a:gd name="T60" fmla="*/ 118 w 712"/>
                <a:gd name="T61" fmla="*/ 12 h 325"/>
                <a:gd name="T62" fmla="*/ 158 w 712"/>
                <a:gd name="T63" fmla="*/ 1 h 325"/>
                <a:gd name="T64" fmla="*/ 204 w 712"/>
                <a:gd name="T65" fmla="*/ 4 h 325"/>
                <a:gd name="T66" fmla="*/ 233 w 712"/>
                <a:gd name="T67" fmla="*/ 16 h 325"/>
                <a:gd name="T68" fmla="*/ 254 w 712"/>
                <a:gd name="T69" fmla="*/ 39 h 325"/>
                <a:gd name="T70" fmla="*/ 276 w 712"/>
                <a:gd name="T71" fmla="*/ 69 h 325"/>
                <a:gd name="T72" fmla="*/ 292 w 712"/>
                <a:gd name="T73" fmla="*/ 94 h 325"/>
                <a:gd name="T74" fmla="*/ 298 w 712"/>
                <a:gd name="T75" fmla="*/ 10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2" h="325">
                  <a:moveTo>
                    <a:pt x="298" y="105"/>
                  </a:moveTo>
                  <a:lnTo>
                    <a:pt x="301" y="107"/>
                  </a:lnTo>
                  <a:lnTo>
                    <a:pt x="306" y="114"/>
                  </a:lnTo>
                  <a:lnTo>
                    <a:pt x="316" y="124"/>
                  </a:lnTo>
                  <a:lnTo>
                    <a:pt x="329" y="136"/>
                  </a:lnTo>
                  <a:lnTo>
                    <a:pt x="344" y="151"/>
                  </a:lnTo>
                  <a:lnTo>
                    <a:pt x="364" y="166"/>
                  </a:lnTo>
                  <a:lnTo>
                    <a:pt x="386" y="181"/>
                  </a:lnTo>
                  <a:lnTo>
                    <a:pt x="411" y="195"/>
                  </a:lnTo>
                  <a:lnTo>
                    <a:pt x="439" y="208"/>
                  </a:lnTo>
                  <a:lnTo>
                    <a:pt x="470" y="220"/>
                  </a:lnTo>
                  <a:lnTo>
                    <a:pt x="503" y="227"/>
                  </a:lnTo>
                  <a:lnTo>
                    <a:pt x="547" y="233"/>
                  </a:lnTo>
                  <a:lnTo>
                    <a:pt x="588" y="237"/>
                  </a:lnTo>
                  <a:lnTo>
                    <a:pt x="623" y="238"/>
                  </a:lnTo>
                  <a:lnTo>
                    <a:pt x="653" y="238"/>
                  </a:lnTo>
                  <a:lnTo>
                    <a:pt x="678" y="237"/>
                  </a:lnTo>
                  <a:lnTo>
                    <a:pt x="696" y="234"/>
                  </a:lnTo>
                  <a:lnTo>
                    <a:pt x="708" y="233"/>
                  </a:lnTo>
                  <a:lnTo>
                    <a:pt x="712" y="232"/>
                  </a:lnTo>
                  <a:lnTo>
                    <a:pt x="710" y="234"/>
                  </a:lnTo>
                  <a:lnTo>
                    <a:pt x="703" y="240"/>
                  </a:lnTo>
                  <a:lnTo>
                    <a:pt x="694" y="247"/>
                  </a:lnTo>
                  <a:lnTo>
                    <a:pt x="679" y="257"/>
                  </a:lnTo>
                  <a:lnTo>
                    <a:pt x="661" y="268"/>
                  </a:lnTo>
                  <a:lnTo>
                    <a:pt x="639" y="280"/>
                  </a:lnTo>
                  <a:lnTo>
                    <a:pt x="613" y="292"/>
                  </a:lnTo>
                  <a:lnTo>
                    <a:pt x="583" y="302"/>
                  </a:lnTo>
                  <a:lnTo>
                    <a:pt x="549" y="312"/>
                  </a:lnTo>
                  <a:lnTo>
                    <a:pt x="509" y="319"/>
                  </a:lnTo>
                  <a:lnTo>
                    <a:pt x="467" y="323"/>
                  </a:lnTo>
                  <a:lnTo>
                    <a:pt x="420" y="325"/>
                  </a:lnTo>
                  <a:lnTo>
                    <a:pt x="369" y="321"/>
                  </a:lnTo>
                  <a:lnTo>
                    <a:pt x="326" y="314"/>
                  </a:lnTo>
                  <a:lnTo>
                    <a:pt x="283" y="302"/>
                  </a:lnTo>
                  <a:lnTo>
                    <a:pt x="244" y="287"/>
                  </a:lnTo>
                  <a:lnTo>
                    <a:pt x="207" y="267"/>
                  </a:lnTo>
                  <a:lnTo>
                    <a:pt x="173" y="247"/>
                  </a:lnTo>
                  <a:lnTo>
                    <a:pt x="141" y="225"/>
                  </a:lnTo>
                  <a:lnTo>
                    <a:pt x="114" y="202"/>
                  </a:lnTo>
                  <a:lnTo>
                    <a:pt x="88" y="178"/>
                  </a:lnTo>
                  <a:lnTo>
                    <a:pt x="65" y="156"/>
                  </a:lnTo>
                  <a:lnTo>
                    <a:pt x="47" y="135"/>
                  </a:lnTo>
                  <a:lnTo>
                    <a:pt x="31" y="115"/>
                  </a:lnTo>
                  <a:lnTo>
                    <a:pt x="18" y="100"/>
                  </a:lnTo>
                  <a:lnTo>
                    <a:pt x="9" y="88"/>
                  </a:lnTo>
                  <a:lnTo>
                    <a:pt x="4" y="80"/>
                  </a:lnTo>
                  <a:lnTo>
                    <a:pt x="3" y="77"/>
                  </a:lnTo>
                  <a:lnTo>
                    <a:pt x="1" y="73"/>
                  </a:lnTo>
                  <a:lnTo>
                    <a:pt x="0" y="65"/>
                  </a:lnTo>
                  <a:lnTo>
                    <a:pt x="0" y="55"/>
                  </a:lnTo>
                  <a:lnTo>
                    <a:pt x="0" y="42"/>
                  </a:lnTo>
                  <a:lnTo>
                    <a:pt x="1" y="29"/>
                  </a:lnTo>
                  <a:lnTo>
                    <a:pt x="5" y="17"/>
                  </a:lnTo>
                  <a:lnTo>
                    <a:pt x="12" y="7"/>
                  </a:lnTo>
                  <a:lnTo>
                    <a:pt x="22" y="1"/>
                  </a:lnTo>
                  <a:lnTo>
                    <a:pt x="38" y="0"/>
                  </a:lnTo>
                  <a:lnTo>
                    <a:pt x="55" y="4"/>
                  </a:lnTo>
                  <a:lnTo>
                    <a:pt x="72" y="9"/>
                  </a:lnTo>
                  <a:lnTo>
                    <a:pt x="89" y="13"/>
                  </a:lnTo>
                  <a:lnTo>
                    <a:pt x="105" y="14"/>
                  </a:lnTo>
                  <a:lnTo>
                    <a:pt x="118" y="12"/>
                  </a:lnTo>
                  <a:lnTo>
                    <a:pt x="136" y="5"/>
                  </a:lnTo>
                  <a:lnTo>
                    <a:pt x="158" y="1"/>
                  </a:lnTo>
                  <a:lnTo>
                    <a:pt x="182" y="1"/>
                  </a:lnTo>
                  <a:lnTo>
                    <a:pt x="204" y="4"/>
                  </a:lnTo>
                  <a:lnTo>
                    <a:pt x="223" y="9"/>
                  </a:lnTo>
                  <a:lnTo>
                    <a:pt x="233" y="16"/>
                  </a:lnTo>
                  <a:lnTo>
                    <a:pt x="244" y="26"/>
                  </a:lnTo>
                  <a:lnTo>
                    <a:pt x="254" y="39"/>
                  </a:lnTo>
                  <a:lnTo>
                    <a:pt x="266" y="54"/>
                  </a:lnTo>
                  <a:lnTo>
                    <a:pt x="276" y="69"/>
                  </a:lnTo>
                  <a:lnTo>
                    <a:pt x="285" y="83"/>
                  </a:lnTo>
                  <a:lnTo>
                    <a:pt x="292" y="94"/>
                  </a:lnTo>
                  <a:lnTo>
                    <a:pt x="297" y="102"/>
                  </a:lnTo>
                  <a:lnTo>
                    <a:pt x="298" y="105"/>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22"/>
            <p:cNvSpPr>
              <a:spLocks/>
            </p:cNvSpPr>
            <p:nvPr/>
          </p:nvSpPr>
          <p:spPr bwMode="auto">
            <a:xfrm>
              <a:off x="3603032" y="1627188"/>
              <a:ext cx="1277938" cy="3233738"/>
            </a:xfrm>
            <a:custGeom>
              <a:avLst/>
              <a:gdLst>
                <a:gd name="T0" fmla="*/ 31 w 805"/>
                <a:gd name="T1" fmla="*/ 34 h 2037"/>
                <a:gd name="T2" fmla="*/ 112 w 805"/>
                <a:gd name="T3" fmla="*/ 116 h 2037"/>
                <a:gd name="T4" fmla="*/ 183 w 805"/>
                <a:gd name="T5" fmla="*/ 175 h 2037"/>
                <a:gd name="T6" fmla="*/ 284 w 805"/>
                <a:gd name="T7" fmla="*/ 240 h 2037"/>
                <a:gd name="T8" fmla="*/ 331 w 805"/>
                <a:gd name="T9" fmla="*/ 369 h 2037"/>
                <a:gd name="T10" fmla="*/ 568 w 805"/>
                <a:gd name="T11" fmla="*/ 418 h 2037"/>
                <a:gd name="T12" fmla="*/ 705 w 805"/>
                <a:gd name="T13" fmla="*/ 370 h 2037"/>
                <a:gd name="T14" fmla="*/ 805 w 805"/>
                <a:gd name="T15" fmla="*/ 354 h 2037"/>
                <a:gd name="T16" fmla="*/ 759 w 805"/>
                <a:gd name="T17" fmla="*/ 401 h 2037"/>
                <a:gd name="T18" fmla="*/ 696 w 805"/>
                <a:gd name="T19" fmla="*/ 501 h 2037"/>
                <a:gd name="T20" fmla="*/ 671 w 805"/>
                <a:gd name="T21" fmla="*/ 597 h 2037"/>
                <a:gd name="T22" fmla="*/ 577 w 805"/>
                <a:gd name="T23" fmla="*/ 646 h 2037"/>
                <a:gd name="T24" fmla="*/ 459 w 805"/>
                <a:gd name="T25" fmla="*/ 764 h 2037"/>
                <a:gd name="T26" fmla="*/ 429 w 805"/>
                <a:gd name="T27" fmla="*/ 936 h 2037"/>
                <a:gd name="T28" fmla="*/ 469 w 805"/>
                <a:gd name="T29" fmla="*/ 1112 h 2037"/>
                <a:gd name="T30" fmla="*/ 509 w 805"/>
                <a:gd name="T31" fmla="*/ 1239 h 2037"/>
                <a:gd name="T32" fmla="*/ 503 w 805"/>
                <a:gd name="T33" fmla="*/ 1275 h 2037"/>
                <a:gd name="T34" fmla="*/ 469 w 805"/>
                <a:gd name="T35" fmla="*/ 1337 h 2037"/>
                <a:gd name="T36" fmla="*/ 452 w 805"/>
                <a:gd name="T37" fmla="*/ 1402 h 2037"/>
                <a:gd name="T38" fmla="*/ 429 w 805"/>
                <a:gd name="T39" fmla="*/ 1430 h 2037"/>
                <a:gd name="T40" fmla="*/ 463 w 805"/>
                <a:gd name="T41" fmla="*/ 1467 h 2037"/>
                <a:gd name="T42" fmla="*/ 486 w 805"/>
                <a:gd name="T43" fmla="*/ 1500 h 2037"/>
                <a:gd name="T44" fmla="*/ 443 w 805"/>
                <a:gd name="T45" fmla="*/ 1555 h 2037"/>
                <a:gd name="T46" fmla="*/ 395 w 805"/>
                <a:gd name="T47" fmla="*/ 1603 h 2037"/>
                <a:gd name="T48" fmla="*/ 394 w 805"/>
                <a:gd name="T49" fmla="*/ 1619 h 2037"/>
                <a:gd name="T50" fmla="*/ 400 w 805"/>
                <a:gd name="T51" fmla="*/ 1669 h 2037"/>
                <a:gd name="T52" fmla="*/ 366 w 805"/>
                <a:gd name="T53" fmla="*/ 1716 h 2037"/>
                <a:gd name="T54" fmla="*/ 344 w 805"/>
                <a:gd name="T55" fmla="*/ 1750 h 2037"/>
                <a:gd name="T56" fmla="*/ 369 w 805"/>
                <a:gd name="T57" fmla="*/ 1830 h 2037"/>
                <a:gd name="T58" fmla="*/ 394 w 805"/>
                <a:gd name="T59" fmla="*/ 1879 h 2037"/>
                <a:gd name="T60" fmla="*/ 366 w 805"/>
                <a:gd name="T61" fmla="*/ 1878 h 2037"/>
                <a:gd name="T62" fmla="*/ 240 w 805"/>
                <a:gd name="T63" fmla="*/ 1891 h 2037"/>
                <a:gd name="T64" fmla="*/ 115 w 805"/>
                <a:gd name="T65" fmla="*/ 1982 h 2037"/>
                <a:gd name="T66" fmla="*/ 66 w 805"/>
                <a:gd name="T67" fmla="*/ 2037 h 2037"/>
                <a:gd name="T68" fmla="*/ 64 w 805"/>
                <a:gd name="T69" fmla="*/ 2002 h 2037"/>
                <a:gd name="T70" fmla="*/ 3 w 805"/>
                <a:gd name="T71" fmla="*/ 1991 h 2037"/>
                <a:gd name="T72" fmla="*/ 149 w 805"/>
                <a:gd name="T73" fmla="*/ 1750 h 2037"/>
                <a:gd name="T74" fmla="*/ 195 w 805"/>
                <a:gd name="T75" fmla="*/ 1677 h 2037"/>
                <a:gd name="T76" fmla="*/ 230 w 805"/>
                <a:gd name="T77" fmla="*/ 1622 h 2037"/>
                <a:gd name="T78" fmla="*/ 252 w 805"/>
                <a:gd name="T79" fmla="*/ 1534 h 2037"/>
                <a:gd name="T80" fmla="*/ 277 w 805"/>
                <a:gd name="T81" fmla="*/ 1599 h 2037"/>
                <a:gd name="T82" fmla="*/ 277 w 805"/>
                <a:gd name="T83" fmla="*/ 1475 h 2037"/>
                <a:gd name="T84" fmla="*/ 285 w 805"/>
                <a:gd name="T85" fmla="*/ 1411 h 2037"/>
                <a:gd name="T86" fmla="*/ 302 w 805"/>
                <a:gd name="T87" fmla="*/ 1279 h 2037"/>
                <a:gd name="T88" fmla="*/ 303 w 805"/>
                <a:gd name="T89" fmla="*/ 1137 h 2037"/>
                <a:gd name="T90" fmla="*/ 302 w 805"/>
                <a:gd name="T91" fmla="*/ 909 h 2037"/>
                <a:gd name="T92" fmla="*/ 301 w 805"/>
                <a:gd name="T93" fmla="*/ 679 h 2037"/>
                <a:gd name="T94" fmla="*/ 301 w 805"/>
                <a:gd name="T95" fmla="*/ 573 h 2037"/>
                <a:gd name="T96" fmla="*/ 289 w 805"/>
                <a:gd name="T97" fmla="*/ 559 h 2037"/>
                <a:gd name="T98" fmla="*/ 233 w 805"/>
                <a:gd name="T99" fmla="*/ 471 h 2037"/>
                <a:gd name="T100" fmla="*/ 144 w 805"/>
                <a:gd name="T101" fmla="*/ 290 h 2037"/>
                <a:gd name="T102" fmla="*/ 41 w 805"/>
                <a:gd name="T103" fmla="*/ 95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5" h="2037">
                  <a:moveTo>
                    <a:pt x="0" y="0"/>
                  </a:moveTo>
                  <a:lnTo>
                    <a:pt x="2" y="2"/>
                  </a:lnTo>
                  <a:lnTo>
                    <a:pt x="9" y="9"/>
                  </a:lnTo>
                  <a:lnTo>
                    <a:pt x="19" y="19"/>
                  </a:lnTo>
                  <a:lnTo>
                    <a:pt x="31" y="34"/>
                  </a:lnTo>
                  <a:lnTo>
                    <a:pt x="47" y="49"/>
                  </a:lnTo>
                  <a:lnTo>
                    <a:pt x="62" y="66"/>
                  </a:lnTo>
                  <a:lnTo>
                    <a:pt x="79" y="83"/>
                  </a:lnTo>
                  <a:lnTo>
                    <a:pt x="96" y="100"/>
                  </a:lnTo>
                  <a:lnTo>
                    <a:pt x="112" y="116"/>
                  </a:lnTo>
                  <a:lnTo>
                    <a:pt x="127" y="130"/>
                  </a:lnTo>
                  <a:lnTo>
                    <a:pt x="137" y="141"/>
                  </a:lnTo>
                  <a:lnTo>
                    <a:pt x="149" y="151"/>
                  </a:lnTo>
                  <a:lnTo>
                    <a:pt x="164" y="162"/>
                  </a:lnTo>
                  <a:lnTo>
                    <a:pt x="183" y="175"/>
                  </a:lnTo>
                  <a:lnTo>
                    <a:pt x="202" y="188"/>
                  </a:lnTo>
                  <a:lnTo>
                    <a:pt x="223" y="202"/>
                  </a:lnTo>
                  <a:lnTo>
                    <a:pt x="244" y="216"/>
                  </a:lnTo>
                  <a:lnTo>
                    <a:pt x="265" y="229"/>
                  </a:lnTo>
                  <a:lnTo>
                    <a:pt x="284" y="240"/>
                  </a:lnTo>
                  <a:lnTo>
                    <a:pt x="299" y="251"/>
                  </a:lnTo>
                  <a:lnTo>
                    <a:pt x="312" y="259"/>
                  </a:lnTo>
                  <a:lnTo>
                    <a:pt x="320" y="263"/>
                  </a:lnTo>
                  <a:lnTo>
                    <a:pt x="324" y="265"/>
                  </a:lnTo>
                  <a:lnTo>
                    <a:pt x="331" y="369"/>
                  </a:lnTo>
                  <a:lnTo>
                    <a:pt x="424" y="353"/>
                  </a:lnTo>
                  <a:lnTo>
                    <a:pt x="545" y="432"/>
                  </a:lnTo>
                  <a:lnTo>
                    <a:pt x="548" y="430"/>
                  </a:lnTo>
                  <a:lnTo>
                    <a:pt x="556" y="425"/>
                  </a:lnTo>
                  <a:lnTo>
                    <a:pt x="568" y="418"/>
                  </a:lnTo>
                  <a:lnTo>
                    <a:pt x="586" y="409"/>
                  </a:lnTo>
                  <a:lnTo>
                    <a:pt x="608" y="400"/>
                  </a:lnTo>
                  <a:lnTo>
                    <a:pt x="636" y="390"/>
                  </a:lnTo>
                  <a:lnTo>
                    <a:pt x="667" y="379"/>
                  </a:lnTo>
                  <a:lnTo>
                    <a:pt x="705" y="370"/>
                  </a:lnTo>
                  <a:lnTo>
                    <a:pt x="739" y="362"/>
                  </a:lnTo>
                  <a:lnTo>
                    <a:pt x="767" y="358"/>
                  </a:lnTo>
                  <a:lnTo>
                    <a:pt x="788" y="356"/>
                  </a:lnTo>
                  <a:lnTo>
                    <a:pt x="801" y="354"/>
                  </a:lnTo>
                  <a:lnTo>
                    <a:pt x="805" y="354"/>
                  </a:lnTo>
                  <a:lnTo>
                    <a:pt x="802" y="357"/>
                  </a:lnTo>
                  <a:lnTo>
                    <a:pt x="795" y="364"/>
                  </a:lnTo>
                  <a:lnTo>
                    <a:pt x="785" y="373"/>
                  </a:lnTo>
                  <a:lnTo>
                    <a:pt x="773" y="386"/>
                  </a:lnTo>
                  <a:lnTo>
                    <a:pt x="759" y="401"/>
                  </a:lnTo>
                  <a:lnTo>
                    <a:pt x="743" y="420"/>
                  </a:lnTo>
                  <a:lnTo>
                    <a:pt x="729" y="438"/>
                  </a:lnTo>
                  <a:lnTo>
                    <a:pt x="716" y="459"/>
                  </a:lnTo>
                  <a:lnTo>
                    <a:pt x="704" y="480"/>
                  </a:lnTo>
                  <a:lnTo>
                    <a:pt x="696" y="501"/>
                  </a:lnTo>
                  <a:lnTo>
                    <a:pt x="692" y="521"/>
                  </a:lnTo>
                  <a:lnTo>
                    <a:pt x="689" y="548"/>
                  </a:lnTo>
                  <a:lnTo>
                    <a:pt x="685" y="569"/>
                  </a:lnTo>
                  <a:lnTo>
                    <a:pt x="680" y="585"/>
                  </a:lnTo>
                  <a:lnTo>
                    <a:pt x="671" y="597"/>
                  </a:lnTo>
                  <a:lnTo>
                    <a:pt x="658" y="606"/>
                  </a:lnTo>
                  <a:lnTo>
                    <a:pt x="640" y="615"/>
                  </a:lnTo>
                  <a:lnTo>
                    <a:pt x="617" y="624"/>
                  </a:lnTo>
                  <a:lnTo>
                    <a:pt x="599" y="633"/>
                  </a:lnTo>
                  <a:lnTo>
                    <a:pt x="577" y="646"/>
                  </a:lnTo>
                  <a:lnTo>
                    <a:pt x="553" y="663"/>
                  </a:lnTo>
                  <a:lnTo>
                    <a:pt x="528" y="684"/>
                  </a:lnTo>
                  <a:lnTo>
                    <a:pt x="503" y="708"/>
                  </a:lnTo>
                  <a:lnTo>
                    <a:pt x="480" y="735"/>
                  </a:lnTo>
                  <a:lnTo>
                    <a:pt x="459" y="764"/>
                  </a:lnTo>
                  <a:lnTo>
                    <a:pt x="442" y="796"/>
                  </a:lnTo>
                  <a:lnTo>
                    <a:pt x="430" y="830"/>
                  </a:lnTo>
                  <a:lnTo>
                    <a:pt x="424" y="865"/>
                  </a:lnTo>
                  <a:lnTo>
                    <a:pt x="424" y="902"/>
                  </a:lnTo>
                  <a:lnTo>
                    <a:pt x="429" y="936"/>
                  </a:lnTo>
                  <a:lnTo>
                    <a:pt x="435" y="970"/>
                  </a:lnTo>
                  <a:lnTo>
                    <a:pt x="442" y="1006"/>
                  </a:lnTo>
                  <a:lnTo>
                    <a:pt x="451" y="1042"/>
                  </a:lnTo>
                  <a:lnTo>
                    <a:pt x="460" y="1078"/>
                  </a:lnTo>
                  <a:lnTo>
                    <a:pt x="469" y="1112"/>
                  </a:lnTo>
                  <a:lnTo>
                    <a:pt x="480" y="1145"/>
                  </a:lnTo>
                  <a:lnTo>
                    <a:pt x="488" y="1175"/>
                  </a:lnTo>
                  <a:lnTo>
                    <a:pt x="497" y="1201"/>
                  </a:lnTo>
                  <a:lnTo>
                    <a:pt x="503" y="1222"/>
                  </a:lnTo>
                  <a:lnTo>
                    <a:pt x="509" y="1239"/>
                  </a:lnTo>
                  <a:lnTo>
                    <a:pt x="513" y="1250"/>
                  </a:lnTo>
                  <a:lnTo>
                    <a:pt x="514" y="1252"/>
                  </a:lnTo>
                  <a:lnTo>
                    <a:pt x="513" y="1256"/>
                  </a:lnTo>
                  <a:lnTo>
                    <a:pt x="509" y="1264"/>
                  </a:lnTo>
                  <a:lnTo>
                    <a:pt x="503" y="1275"/>
                  </a:lnTo>
                  <a:lnTo>
                    <a:pt x="498" y="1289"/>
                  </a:lnTo>
                  <a:lnTo>
                    <a:pt x="490" y="1303"/>
                  </a:lnTo>
                  <a:lnTo>
                    <a:pt x="484" y="1317"/>
                  </a:lnTo>
                  <a:lnTo>
                    <a:pt x="476" y="1330"/>
                  </a:lnTo>
                  <a:lnTo>
                    <a:pt x="469" y="1337"/>
                  </a:lnTo>
                  <a:lnTo>
                    <a:pt x="460" y="1351"/>
                  </a:lnTo>
                  <a:lnTo>
                    <a:pt x="455" y="1362"/>
                  </a:lnTo>
                  <a:lnTo>
                    <a:pt x="454" y="1375"/>
                  </a:lnTo>
                  <a:lnTo>
                    <a:pt x="454" y="1391"/>
                  </a:lnTo>
                  <a:lnTo>
                    <a:pt x="452" y="1402"/>
                  </a:lnTo>
                  <a:lnTo>
                    <a:pt x="447" y="1411"/>
                  </a:lnTo>
                  <a:lnTo>
                    <a:pt x="441" y="1419"/>
                  </a:lnTo>
                  <a:lnTo>
                    <a:pt x="435" y="1425"/>
                  </a:lnTo>
                  <a:lnTo>
                    <a:pt x="430" y="1429"/>
                  </a:lnTo>
                  <a:lnTo>
                    <a:pt x="429" y="1430"/>
                  </a:lnTo>
                  <a:lnTo>
                    <a:pt x="430" y="1432"/>
                  </a:lnTo>
                  <a:lnTo>
                    <a:pt x="435" y="1438"/>
                  </a:lnTo>
                  <a:lnTo>
                    <a:pt x="443" y="1446"/>
                  </a:lnTo>
                  <a:lnTo>
                    <a:pt x="454" y="1457"/>
                  </a:lnTo>
                  <a:lnTo>
                    <a:pt x="463" y="1467"/>
                  </a:lnTo>
                  <a:lnTo>
                    <a:pt x="473" y="1478"/>
                  </a:lnTo>
                  <a:lnTo>
                    <a:pt x="481" y="1487"/>
                  </a:lnTo>
                  <a:lnTo>
                    <a:pt x="486" y="1493"/>
                  </a:lnTo>
                  <a:lnTo>
                    <a:pt x="488" y="1496"/>
                  </a:lnTo>
                  <a:lnTo>
                    <a:pt x="486" y="1500"/>
                  </a:lnTo>
                  <a:lnTo>
                    <a:pt x="481" y="1506"/>
                  </a:lnTo>
                  <a:lnTo>
                    <a:pt x="475" y="1517"/>
                  </a:lnTo>
                  <a:lnTo>
                    <a:pt x="466" y="1529"/>
                  </a:lnTo>
                  <a:lnTo>
                    <a:pt x="455" y="1540"/>
                  </a:lnTo>
                  <a:lnTo>
                    <a:pt x="443" y="1555"/>
                  </a:lnTo>
                  <a:lnTo>
                    <a:pt x="431" y="1567"/>
                  </a:lnTo>
                  <a:lnTo>
                    <a:pt x="420" y="1578"/>
                  </a:lnTo>
                  <a:lnTo>
                    <a:pt x="408" y="1590"/>
                  </a:lnTo>
                  <a:lnTo>
                    <a:pt x="400" y="1599"/>
                  </a:lnTo>
                  <a:lnTo>
                    <a:pt x="395" y="1603"/>
                  </a:lnTo>
                  <a:lnTo>
                    <a:pt x="392" y="1606"/>
                  </a:lnTo>
                  <a:lnTo>
                    <a:pt x="392" y="1607"/>
                  </a:lnTo>
                  <a:lnTo>
                    <a:pt x="392" y="1607"/>
                  </a:lnTo>
                  <a:lnTo>
                    <a:pt x="392" y="1611"/>
                  </a:lnTo>
                  <a:lnTo>
                    <a:pt x="394" y="1619"/>
                  </a:lnTo>
                  <a:lnTo>
                    <a:pt x="395" y="1631"/>
                  </a:lnTo>
                  <a:lnTo>
                    <a:pt x="397" y="1642"/>
                  </a:lnTo>
                  <a:lnTo>
                    <a:pt x="399" y="1654"/>
                  </a:lnTo>
                  <a:lnTo>
                    <a:pt x="400" y="1665"/>
                  </a:lnTo>
                  <a:lnTo>
                    <a:pt x="400" y="1669"/>
                  </a:lnTo>
                  <a:lnTo>
                    <a:pt x="397" y="1673"/>
                  </a:lnTo>
                  <a:lnTo>
                    <a:pt x="392" y="1680"/>
                  </a:lnTo>
                  <a:lnTo>
                    <a:pt x="384" y="1691"/>
                  </a:lnTo>
                  <a:lnTo>
                    <a:pt x="375" y="1703"/>
                  </a:lnTo>
                  <a:lnTo>
                    <a:pt x="366" y="1716"/>
                  </a:lnTo>
                  <a:lnTo>
                    <a:pt x="357" y="1728"/>
                  </a:lnTo>
                  <a:lnTo>
                    <a:pt x="349" y="1737"/>
                  </a:lnTo>
                  <a:lnTo>
                    <a:pt x="344" y="1743"/>
                  </a:lnTo>
                  <a:lnTo>
                    <a:pt x="342" y="1746"/>
                  </a:lnTo>
                  <a:lnTo>
                    <a:pt x="344" y="1750"/>
                  </a:lnTo>
                  <a:lnTo>
                    <a:pt x="346" y="1760"/>
                  </a:lnTo>
                  <a:lnTo>
                    <a:pt x="350" y="1775"/>
                  </a:lnTo>
                  <a:lnTo>
                    <a:pt x="356" y="1792"/>
                  </a:lnTo>
                  <a:lnTo>
                    <a:pt x="361" y="1811"/>
                  </a:lnTo>
                  <a:lnTo>
                    <a:pt x="369" y="1830"/>
                  </a:lnTo>
                  <a:lnTo>
                    <a:pt x="375" y="1847"/>
                  </a:lnTo>
                  <a:lnTo>
                    <a:pt x="383" y="1861"/>
                  </a:lnTo>
                  <a:lnTo>
                    <a:pt x="388" y="1870"/>
                  </a:lnTo>
                  <a:lnTo>
                    <a:pt x="392" y="1877"/>
                  </a:lnTo>
                  <a:lnTo>
                    <a:pt x="394" y="1879"/>
                  </a:lnTo>
                  <a:lnTo>
                    <a:pt x="395" y="1881"/>
                  </a:lnTo>
                  <a:lnTo>
                    <a:pt x="395" y="1881"/>
                  </a:lnTo>
                  <a:lnTo>
                    <a:pt x="392" y="1881"/>
                  </a:lnTo>
                  <a:lnTo>
                    <a:pt x="382" y="1879"/>
                  </a:lnTo>
                  <a:lnTo>
                    <a:pt x="366" y="1878"/>
                  </a:lnTo>
                  <a:lnTo>
                    <a:pt x="345" y="1877"/>
                  </a:lnTo>
                  <a:lnTo>
                    <a:pt x="322" y="1877"/>
                  </a:lnTo>
                  <a:lnTo>
                    <a:pt x="295" y="1879"/>
                  </a:lnTo>
                  <a:lnTo>
                    <a:pt x="268" y="1883"/>
                  </a:lnTo>
                  <a:lnTo>
                    <a:pt x="240" y="1891"/>
                  </a:lnTo>
                  <a:lnTo>
                    <a:pt x="213" y="1903"/>
                  </a:lnTo>
                  <a:lnTo>
                    <a:pt x="188" y="1917"/>
                  </a:lnTo>
                  <a:lnTo>
                    <a:pt x="159" y="1940"/>
                  </a:lnTo>
                  <a:lnTo>
                    <a:pt x="136" y="1962"/>
                  </a:lnTo>
                  <a:lnTo>
                    <a:pt x="115" y="1982"/>
                  </a:lnTo>
                  <a:lnTo>
                    <a:pt x="98" y="2000"/>
                  </a:lnTo>
                  <a:lnTo>
                    <a:pt x="85" y="2014"/>
                  </a:lnTo>
                  <a:lnTo>
                    <a:pt x="74" y="2026"/>
                  </a:lnTo>
                  <a:lnTo>
                    <a:pt x="69" y="2034"/>
                  </a:lnTo>
                  <a:lnTo>
                    <a:pt x="66" y="2037"/>
                  </a:lnTo>
                  <a:lnTo>
                    <a:pt x="68" y="2035"/>
                  </a:lnTo>
                  <a:lnTo>
                    <a:pt x="68" y="2029"/>
                  </a:lnTo>
                  <a:lnTo>
                    <a:pt x="66" y="2021"/>
                  </a:lnTo>
                  <a:lnTo>
                    <a:pt x="66" y="2012"/>
                  </a:lnTo>
                  <a:lnTo>
                    <a:pt x="64" y="2002"/>
                  </a:lnTo>
                  <a:lnTo>
                    <a:pt x="60" y="1995"/>
                  </a:lnTo>
                  <a:lnTo>
                    <a:pt x="53" y="1991"/>
                  </a:lnTo>
                  <a:lnTo>
                    <a:pt x="44" y="1989"/>
                  </a:lnTo>
                  <a:lnTo>
                    <a:pt x="23" y="1991"/>
                  </a:lnTo>
                  <a:lnTo>
                    <a:pt x="3" y="1991"/>
                  </a:lnTo>
                  <a:lnTo>
                    <a:pt x="41" y="1945"/>
                  </a:lnTo>
                  <a:lnTo>
                    <a:pt x="75" y="1898"/>
                  </a:lnTo>
                  <a:lnTo>
                    <a:pt x="106" y="1848"/>
                  </a:lnTo>
                  <a:lnTo>
                    <a:pt x="129" y="1800"/>
                  </a:lnTo>
                  <a:lnTo>
                    <a:pt x="149" y="1750"/>
                  </a:lnTo>
                  <a:lnTo>
                    <a:pt x="163" y="1703"/>
                  </a:lnTo>
                  <a:lnTo>
                    <a:pt x="166" y="1700"/>
                  </a:lnTo>
                  <a:lnTo>
                    <a:pt x="172" y="1695"/>
                  </a:lnTo>
                  <a:lnTo>
                    <a:pt x="183" y="1687"/>
                  </a:lnTo>
                  <a:lnTo>
                    <a:pt x="195" y="1677"/>
                  </a:lnTo>
                  <a:lnTo>
                    <a:pt x="206" y="1666"/>
                  </a:lnTo>
                  <a:lnTo>
                    <a:pt x="216" y="1656"/>
                  </a:lnTo>
                  <a:lnTo>
                    <a:pt x="222" y="1645"/>
                  </a:lnTo>
                  <a:lnTo>
                    <a:pt x="225" y="1636"/>
                  </a:lnTo>
                  <a:lnTo>
                    <a:pt x="230" y="1622"/>
                  </a:lnTo>
                  <a:lnTo>
                    <a:pt x="234" y="1603"/>
                  </a:lnTo>
                  <a:lnTo>
                    <a:pt x="239" y="1585"/>
                  </a:lnTo>
                  <a:lnTo>
                    <a:pt x="244" y="1565"/>
                  </a:lnTo>
                  <a:lnTo>
                    <a:pt x="248" y="1548"/>
                  </a:lnTo>
                  <a:lnTo>
                    <a:pt x="252" y="1534"/>
                  </a:lnTo>
                  <a:lnTo>
                    <a:pt x="253" y="1525"/>
                  </a:lnTo>
                  <a:lnTo>
                    <a:pt x="255" y="1521"/>
                  </a:lnTo>
                  <a:lnTo>
                    <a:pt x="276" y="1612"/>
                  </a:lnTo>
                  <a:lnTo>
                    <a:pt x="276" y="1610"/>
                  </a:lnTo>
                  <a:lnTo>
                    <a:pt x="277" y="1599"/>
                  </a:lnTo>
                  <a:lnTo>
                    <a:pt x="278" y="1585"/>
                  </a:lnTo>
                  <a:lnTo>
                    <a:pt x="280" y="1564"/>
                  </a:lnTo>
                  <a:lnTo>
                    <a:pt x="280" y="1540"/>
                  </a:lnTo>
                  <a:lnTo>
                    <a:pt x="278" y="1513"/>
                  </a:lnTo>
                  <a:lnTo>
                    <a:pt x="277" y="1475"/>
                  </a:lnTo>
                  <a:lnTo>
                    <a:pt x="276" y="1438"/>
                  </a:lnTo>
                  <a:lnTo>
                    <a:pt x="278" y="1441"/>
                  </a:lnTo>
                  <a:lnTo>
                    <a:pt x="280" y="1437"/>
                  </a:lnTo>
                  <a:lnTo>
                    <a:pt x="281" y="1426"/>
                  </a:lnTo>
                  <a:lnTo>
                    <a:pt x="285" y="1411"/>
                  </a:lnTo>
                  <a:lnTo>
                    <a:pt x="288" y="1391"/>
                  </a:lnTo>
                  <a:lnTo>
                    <a:pt x="291" y="1366"/>
                  </a:lnTo>
                  <a:lnTo>
                    <a:pt x="295" y="1339"/>
                  </a:lnTo>
                  <a:lnTo>
                    <a:pt x="298" y="1310"/>
                  </a:lnTo>
                  <a:lnTo>
                    <a:pt x="302" y="1279"/>
                  </a:lnTo>
                  <a:lnTo>
                    <a:pt x="303" y="1248"/>
                  </a:lnTo>
                  <a:lnTo>
                    <a:pt x="305" y="1218"/>
                  </a:lnTo>
                  <a:lnTo>
                    <a:pt x="305" y="1199"/>
                  </a:lnTo>
                  <a:lnTo>
                    <a:pt x="305" y="1171"/>
                  </a:lnTo>
                  <a:lnTo>
                    <a:pt x="303" y="1137"/>
                  </a:lnTo>
                  <a:lnTo>
                    <a:pt x="303" y="1098"/>
                  </a:lnTo>
                  <a:lnTo>
                    <a:pt x="303" y="1055"/>
                  </a:lnTo>
                  <a:lnTo>
                    <a:pt x="303" y="1009"/>
                  </a:lnTo>
                  <a:lnTo>
                    <a:pt x="303" y="959"/>
                  </a:lnTo>
                  <a:lnTo>
                    <a:pt x="302" y="909"/>
                  </a:lnTo>
                  <a:lnTo>
                    <a:pt x="302" y="860"/>
                  </a:lnTo>
                  <a:lnTo>
                    <a:pt x="302" y="810"/>
                  </a:lnTo>
                  <a:lnTo>
                    <a:pt x="302" y="763"/>
                  </a:lnTo>
                  <a:lnTo>
                    <a:pt x="302" y="718"/>
                  </a:lnTo>
                  <a:lnTo>
                    <a:pt x="301" y="679"/>
                  </a:lnTo>
                  <a:lnTo>
                    <a:pt x="301" y="644"/>
                  </a:lnTo>
                  <a:lnTo>
                    <a:pt x="301" y="614"/>
                  </a:lnTo>
                  <a:lnTo>
                    <a:pt x="301" y="591"/>
                  </a:lnTo>
                  <a:lnTo>
                    <a:pt x="301" y="578"/>
                  </a:lnTo>
                  <a:lnTo>
                    <a:pt x="301" y="573"/>
                  </a:lnTo>
                  <a:lnTo>
                    <a:pt x="301" y="573"/>
                  </a:lnTo>
                  <a:lnTo>
                    <a:pt x="299" y="572"/>
                  </a:lnTo>
                  <a:lnTo>
                    <a:pt x="298" y="569"/>
                  </a:lnTo>
                  <a:lnTo>
                    <a:pt x="294" y="565"/>
                  </a:lnTo>
                  <a:lnTo>
                    <a:pt x="289" y="559"/>
                  </a:lnTo>
                  <a:lnTo>
                    <a:pt x="280" y="548"/>
                  </a:lnTo>
                  <a:lnTo>
                    <a:pt x="268" y="534"/>
                  </a:lnTo>
                  <a:lnTo>
                    <a:pt x="259" y="519"/>
                  </a:lnTo>
                  <a:lnTo>
                    <a:pt x="246" y="498"/>
                  </a:lnTo>
                  <a:lnTo>
                    <a:pt x="233" y="471"/>
                  </a:lnTo>
                  <a:lnTo>
                    <a:pt x="217" y="439"/>
                  </a:lnTo>
                  <a:lnTo>
                    <a:pt x="200" y="405"/>
                  </a:lnTo>
                  <a:lnTo>
                    <a:pt x="181" y="367"/>
                  </a:lnTo>
                  <a:lnTo>
                    <a:pt x="162" y="329"/>
                  </a:lnTo>
                  <a:lnTo>
                    <a:pt x="144" y="290"/>
                  </a:lnTo>
                  <a:lnTo>
                    <a:pt x="124" y="252"/>
                  </a:lnTo>
                  <a:lnTo>
                    <a:pt x="104" y="216"/>
                  </a:lnTo>
                  <a:lnTo>
                    <a:pt x="86" y="183"/>
                  </a:lnTo>
                  <a:lnTo>
                    <a:pt x="64" y="141"/>
                  </a:lnTo>
                  <a:lnTo>
                    <a:pt x="41" y="95"/>
                  </a:lnTo>
                  <a:lnTo>
                    <a:pt x="19" y="47"/>
                  </a:lnTo>
                  <a:lnTo>
                    <a:pt x="0" y="0"/>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23"/>
            <p:cNvSpPr>
              <a:spLocks/>
            </p:cNvSpPr>
            <p:nvPr/>
          </p:nvSpPr>
          <p:spPr bwMode="auto">
            <a:xfrm>
              <a:off x="3491907" y="3505200"/>
              <a:ext cx="555625" cy="825500"/>
            </a:xfrm>
            <a:custGeom>
              <a:avLst/>
              <a:gdLst>
                <a:gd name="T0" fmla="*/ 0 w 350"/>
                <a:gd name="T1" fmla="*/ 467 h 520"/>
                <a:gd name="T2" fmla="*/ 7 w 350"/>
                <a:gd name="T3" fmla="*/ 440 h 520"/>
                <a:gd name="T4" fmla="*/ 17 w 350"/>
                <a:gd name="T5" fmla="*/ 394 h 520"/>
                <a:gd name="T6" fmla="*/ 28 w 350"/>
                <a:gd name="T7" fmla="*/ 338 h 520"/>
                <a:gd name="T8" fmla="*/ 39 w 350"/>
                <a:gd name="T9" fmla="*/ 279 h 520"/>
                <a:gd name="T10" fmla="*/ 49 w 350"/>
                <a:gd name="T11" fmla="*/ 228 h 520"/>
                <a:gd name="T12" fmla="*/ 56 w 350"/>
                <a:gd name="T13" fmla="*/ 168 h 520"/>
                <a:gd name="T14" fmla="*/ 63 w 350"/>
                <a:gd name="T15" fmla="*/ 109 h 520"/>
                <a:gd name="T16" fmla="*/ 68 w 350"/>
                <a:gd name="T17" fmla="*/ 59 h 520"/>
                <a:gd name="T18" fmla="*/ 71 w 350"/>
                <a:gd name="T19" fmla="*/ 29 h 520"/>
                <a:gd name="T20" fmla="*/ 72 w 350"/>
                <a:gd name="T21" fmla="*/ 24 h 520"/>
                <a:gd name="T22" fmla="*/ 79 w 350"/>
                <a:gd name="T23" fmla="*/ 14 h 520"/>
                <a:gd name="T24" fmla="*/ 94 w 350"/>
                <a:gd name="T25" fmla="*/ 4 h 520"/>
                <a:gd name="T26" fmla="*/ 121 w 350"/>
                <a:gd name="T27" fmla="*/ 0 h 520"/>
                <a:gd name="T28" fmla="*/ 157 w 350"/>
                <a:gd name="T29" fmla="*/ 10 h 520"/>
                <a:gd name="T30" fmla="*/ 202 w 350"/>
                <a:gd name="T31" fmla="*/ 37 h 520"/>
                <a:gd name="T32" fmla="*/ 250 w 350"/>
                <a:gd name="T33" fmla="*/ 73 h 520"/>
                <a:gd name="T34" fmla="*/ 293 w 350"/>
                <a:gd name="T35" fmla="*/ 113 h 520"/>
                <a:gd name="T36" fmla="*/ 325 w 350"/>
                <a:gd name="T37" fmla="*/ 148 h 520"/>
                <a:gd name="T38" fmla="*/ 340 w 350"/>
                <a:gd name="T39" fmla="*/ 185 h 520"/>
                <a:gd name="T40" fmla="*/ 346 w 350"/>
                <a:gd name="T41" fmla="*/ 240 h 520"/>
                <a:gd name="T42" fmla="*/ 347 w 350"/>
                <a:gd name="T43" fmla="*/ 300 h 520"/>
                <a:gd name="T44" fmla="*/ 350 w 350"/>
                <a:gd name="T45" fmla="*/ 357 h 520"/>
                <a:gd name="T46" fmla="*/ 348 w 350"/>
                <a:gd name="T47" fmla="*/ 402 h 520"/>
                <a:gd name="T48" fmla="*/ 346 w 350"/>
                <a:gd name="T49" fmla="*/ 427 h 520"/>
                <a:gd name="T50" fmla="*/ 325 w 350"/>
                <a:gd name="T51" fmla="*/ 338 h 520"/>
                <a:gd name="T52" fmla="*/ 322 w 350"/>
                <a:gd name="T53" fmla="*/ 351 h 520"/>
                <a:gd name="T54" fmla="*/ 314 w 350"/>
                <a:gd name="T55" fmla="*/ 382 h 520"/>
                <a:gd name="T56" fmla="*/ 304 w 350"/>
                <a:gd name="T57" fmla="*/ 420 h 520"/>
                <a:gd name="T58" fmla="*/ 295 w 350"/>
                <a:gd name="T59" fmla="*/ 453 h 520"/>
                <a:gd name="T60" fmla="*/ 286 w 350"/>
                <a:gd name="T61" fmla="*/ 473 h 520"/>
                <a:gd name="T62" fmla="*/ 265 w 350"/>
                <a:gd name="T63" fmla="*/ 494 h 520"/>
                <a:gd name="T64" fmla="*/ 242 w 350"/>
                <a:gd name="T65" fmla="*/ 512 h 520"/>
                <a:gd name="T66" fmla="*/ 233 w 350"/>
                <a:gd name="T67" fmla="*/ 520 h 520"/>
                <a:gd name="T68" fmla="*/ 233 w 350"/>
                <a:gd name="T69" fmla="*/ 503 h 520"/>
                <a:gd name="T70" fmla="*/ 233 w 350"/>
                <a:gd name="T71" fmla="*/ 465 h 520"/>
                <a:gd name="T72" fmla="*/ 233 w 350"/>
                <a:gd name="T73" fmla="*/ 416 h 520"/>
                <a:gd name="T74" fmla="*/ 231 w 350"/>
                <a:gd name="T75" fmla="*/ 370 h 520"/>
                <a:gd name="T76" fmla="*/ 224 w 350"/>
                <a:gd name="T77" fmla="*/ 343 h 520"/>
                <a:gd name="T78" fmla="*/ 212 w 350"/>
                <a:gd name="T79" fmla="*/ 342 h 520"/>
                <a:gd name="T80" fmla="*/ 186 w 350"/>
                <a:gd name="T81" fmla="*/ 359 h 520"/>
                <a:gd name="T82" fmla="*/ 151 w 350"/>
                <a:gd name="T83" fmla="*/ 384 h 520"/>
                <a:gd name="T84" fmla="*/ 113 w 350"/>
                <a:gd name="T85" fmla="*/ 412 h 520"/>
                <a:gd name="T86" fmla="*/ 79 w 350"/>
                <a:gd name="T87" fmla="*/ 439 h 520"/>
                <a:gd name="T88" fmla="*/ 46 w 350"/>
                <a:gd name="T89" fmla="*/ 462 h 520"/>
                <a:gd name="T90" fmla="*/ 17 w 350"/>
                <a:gd name="T91" fmla="*/ 473 h 520"/>
                <a:gd name="T92" fmla="*/ 1 w 350"/>
                <a:gd name="T93" fmla="*/ 47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0" h="520">
                  <a:moveTo>
                    <a:pt x="0" y="471"/>
                  </a:moveTo>
                  <a:lnTo>
                    <a:pt x="0" y="467"/>
                  </a:lnTo>
                  <a:lnTo>
                    <a:pt x="3" y="457"/>
                  </a:lnTo>
                  <a:lnTo>
                    <a:pt x="7" y="440"/>
                  </a:lnTo>
                  <a:lnTo>
                    <a:pt x="12" y="419"/>
                  </a:lnTo>
                  <a:lnTo>
                    <a:pt x="17" y="394"/>
                  </a:lnTo>
                  <a:lnTo>
                    <a:pt x="22" y="367"/>
                  </a:lnTo>
                  <a:lnTo>
                    <a:pt x="28" y="338"/>
                  </a:lnTo>
                  <a:lnTo>
                    <a:pt x="34" y="308"/>
                  </a:lnTo>
                  <a:lnTo>
                    <a:pt x="39" y="279"/>
                  </a:lnTo>
                  <a:lnTo>
                    <a:pt x="45" y="253"/>
                  </a:lnTo>
                  <a:lnTo>
                    <a:pt x="49" y="228"/>
                  </a:lnTo>
                  <a:lnTo>
                    <a:pt x="53" y="198"/>
                  </a:lnTo>
                  <a:lnTo>
                    <a:pt x="56" y="168"/>
                  </a:lnTo>
                  <a:lnTo>
                    <a:pt x="60" y="137"/>
                  </a:lnTo>
                  <a:lnTo>
                    <a:pt x="63" y="109"/>
                  </a:lnTo>
                  <a:lnTo>
                    <a:pt x="66" y="81"/>
                  </a:lnTo>
                  <a:lnTo>
                    <a:pt x="68" y="59"/>
                  </a:lnTo>
                  <a:lnTo>
                    <a:pt x="70" y="41"/>
                  </a:lnTo>
                  <a:lnTo>
                    <a:pt x="71" y="29"/>
                  </a:lnTo>
                  <a:lnTo>
                    <a:pt x="72" y="25"/>
                  </a:lnTo>
                  <a:lnTo>
                    <a:pt x="72" y="24"/>
                  </a:lnTo>
                  <a:lnTo>
                    <a:pt x="75" y="20"/>
                  </a:lnTo>
                  <a:lnTo>
                    <a:pt x="79" y="14"/>
                  </a:lnTo>
                  <a:lnTo>
                    <a:pt x="85" y="8"/>
                  </a:lnTo>
                  <a:lnTo>
                    <a:pt x="94" y="4"/>
                  </a:lnTo>
                  <a:lnTo>
                    <a:pt x="106" y="0"/>
                  </a:lnTo>
                  <a:lnTo>
                    <a:pt x="121" y="0"/>
                  </a:lnTo>
                  <a:lnTo>
                    <a:pt x="139" y="4"/>
                  </a:lnTo>
                  <a:lnTo>
                    <a:pt x="157" y="10"/>
                  </a:lnTo>
                  <a:lnTo>
                    <a:pt x="179" y="22"/>
                  </a:lnTo>
                  <a:lnTo>
                    <a:pt x="202" y="37"/>
                  </a:lnTo>
                  <a:lnTo>
                    <a:pt x="227" y="54"/>
                  </a:lnTo>
                  <a:lnTo>
                    <a:pt x="250" y="73"/>
                  </a:lnTo>
                  <a:lnTo>
                    <a:pt x="272" y="93"/>
                  </a:lnTo>
                  <a:lnTo>
                    <a:pt x="293" y="113"/>
                  </a:lnTo>
                  <a:lnTo>
                    <a:pt x="312" y="131"/>
                  </a:lnTo>
                  <a:lnTo>
                    <a:pt x="325" y="148"/>
                  </a:lnTo>
                  <a:lnTo>
                    <a:pt x="333" y="162"/>
                  </a:lnTo>
                  <a:lnTo>
                    <a:pt x="340" y="185"/>
                  </a:lnTo>
                  <a:lnTo>
                    <a:pt x="343" y="211"/>
                  </a:lnTo>
                  <a:lnTo>
                    <a:pt x="346" y="240"/>
                  </a:lnTo>
                  <a:lnTo>
                    <a:pt x="346" y="270"/>
                  </a:lnTo>
                  <a:lnTo>
                    <a:pt x="347" y="300"/>
                  </a:lnTo>
                  <a:lnTo>
                    <a:pt x="348" y="330"/>
                  </a:lnTo>
                  <a:lnTo>
                    <a:pt x="350" y="357"/>
                  </a:lnTo>
                  <a:lnTo>
                    <a:pt x="350" y="381"/>
                  </a:lnTo>
                  <a:lnTo>
                    <a:pt x="348" y="402"/>
                  </a:lnTo>
                  <a:lnTo>
                    <a:pt x="347" y="416"/>
                  </a:lnTo>
                  <a:lnTo>
                    <a:pt x="346" y="427"/>
                  </a:lnTo>
                  <a:lnTo>
                    <a:pt x="346" y="429"/>
                  </a:lnTo>
                  <a:lnTo>
                    <a:pt x="325" y="338"/>
                  </a:lnTo>
                  <a:lnTo>
                    <a:pt x="323" y="342"/>
                  </a:lnTo>
                  <a:lnTo>
                    <a:pt x="322" y="351"/>
                  </a:lnTo>
                  <a:lnTo>
                    <a:pt x="318" y="365"/>
                  </a:lnTo>
                  <a:lnTo>
                    <a:pt x="314" y="382"/>
                  </a:lnTo>
                  <a:lnTo>
                    <a:pt x="309" y="402"/>
                  </a:lnTo>
                  <a:lnTo>
                    <a:pt x="304" y="420"/>
                  </a:lnTo>
                  <a:lnTo>
                    <a:pt x="300" y="439"/>
                  </a:lnTo>
                  <a:lnTo>
                    <a:pt x="295" y="453"/>
                  </a:lnTo>
                  <a:lnTo>
                    <a:pt x="292" y="462"/>
                  </a:lnTo>
                  <a:lnTo>
                    <a:pt x="286" y="473"/>
                  </a:lnTo>
                  <a:lnTo>
                    <a:pt x="276" y="483"/>
                  </a:lnTo>
                  <a:lnTo>
                    <a:pt x="265" y="494"/>
                  </a:lnTo>
                  <a:lnTo>
                    <a:pt x="253" y="504"/>
                  </a:lnTo>
                  <a:lnTo>
                    <a:pt x="242" y="512"/>
                  </a:lnTo>
                  <a:lnTo>
                    <a:pt x="236" y="517"/>
                  </a:lnTo>
                  <a:lnTo>
                    <a:pt x="233" y="520"/>
                  </a:lnTo>
                  <a:lnTo>
                    <a:pt x="233" y="514"/>
                  </a:lnTo>
                  <a:lnTo>
                    <a:pt x="233" y="503"/>
                  </a:lnTo>
                  <a:lnTo>
                    <a:pt x="233" y="486"/>
                  </a:lnTo>
                  <a:lnTo>
                    <a:pt x="233" y="465"/>
                  </a:lnTo>
                  <a:lnTo>
                    <a:pt x="233" y="440"/>
                  </a:lnTo>
                  <a:lnTo>
                    <a:pt x="233" y="416"/>
                  </a:lnTo>
                  <a:lnTo>
                    <a:pt x="232" y="393"/>
                  </a:lnTo>
                  <a:lnTo>
                    <a:pt x="231" y="370"/>
                  </a:lnTo>
                  <a:lnTo>
                    <a:pt x="228" y="353"/>
                  </a:lnTo>
                  <a:lnTo>
                    <a:pt x="224" y="343"/>
                  </a:lnTo>
                  <a:lnTo>
                    <a:pt x="220" y="339"/>
                  </a:lnTo>
                  <a:lnTo>
                    <a:pt x="212" y="342"/>
                  </a:lnTo>
                  <a:lnTo>
                    <a:pt x="200" y="348"/>
                  </a:lnTo>
                  <a:lnTo>
                    <a:pt x="186" y="359"/>
                  </a:lnTo>
                  <a:lnTo>
                    <a:pt x="169" y="370"/>
                  </a:lnTo>
                  <a:lnTo>
                    <a:pt x="151" y="384"/>
                  </a:lnTo>
                  <a:lnTo>
                    <a:pt x="132" y="398"/>
                  </a:lnTo>
                  <a:lnTo>
                    <a:pt x="113" y="412"/>
                  </a:lnTo>
                  <a:lnTo>
                    <a:pt x="96" y="425"/>
                  </a:lnTo>
                  <a:lnTo>
                    <a:pt x="79" y="439"/>
                  </a:lnTo>
                  <a:lnTo>
                    <a:pt x="66" y="449"/>
                  </a:lnTo>
                  <a:lnTo>
                    <a:pt x="46" y="462"/>
                  </a:lnTo>
                  <a:lnTo>
                    <a:pt x="30" y="469"/>
                  </a:lnTo>
                  <a:lnTo>
                    <a:pt x="17" y="473"/>
                  </a:lnTo>
                  <a:lnTo>
                    <a:pt x="8" y="473"/>
                  </a:lnTo>
                  <a:lnTo>
                    <a:pt x="1" y="471"/>
                  </a:lnTo>
                  <a:lnTo>
                    <a:pt x="0" y="471"/>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24"/>
            <p:cNvSpPr>
              <a:spLocks/>
            </p:cNvSpPr>
            <p:nvPr/>
          </p:nvSpPr>
          <p:spPr bwMode="auto">
            <a:xfrm>
              <a:off x="2960095" y="4043363"/>
              <a:ext cx="901700" cy="1023938"/>
            </a:xfrm>
            <a:custGeom>
              <a:avLst/>
              <a:gdLst>
                <a:gd name="T0" fmla="*/ 335 w 568"/>
                <a:gd name="T1" fmla="*/ 136 h 645"/>
                <a:gd name="T2" fmla="*/ 331 w 568"/>
                <a:gd name="T3" fmla="*/ 166 h 645"/>
                <a:gd name="T4" fmla="*/ 325 w 568"/>
                <a:gd name="T5" fmla="*/ 219 h 645"/>
                <a:gd name="T6" fmla="*/ 313 w 568"/>
                <a:gd name="T7" fmla="*/ 284 h 645"/>
                <a:gd name="T8" fmla="*/ 296 w 568"/>
                <a:gd name="T9" fmla="*/ 352 h 645"/>
                <a:gd name="T10" fmla="*/ 271 w 568"/>
                <a:gd name="T11" fmla="*/ 415 h 645"/>
                <a:gd name="T12" fmla="*/ 237 w 568"/>
                <a:gd name="T13" fmla="*/ 471 h 645"/>
                <a:gd name="T14" fmla="*/ 207 w 568"/>
                <a:gd name="T15" fmla="*/ 522 h 645"/>
                <a:gd name="T16" fmla="*/ 181 w 568"/>
                <a:gd name="T17" fmla="*/ 560 h 645"/>
                <a:gd name="T18" fmla="*/ 149 w 568"/>
                <a:gd name="T19" fmla="*/ 589 h 645"/>
                <a:gd name="T20" fmla="*/ 102 w 568"/>
                <a:gd name="T21" fmla="*/ 610 h 645"/>
                <a:gd name="T22" fmla="*/ 50 w 568"/>
                <a:gd name="T23" fmla="*/ 626 h 645"/>
                <a:gd name="T24" fmla="*/ 20 w 568"/>
                <a:gd name="T25" fmla="*/ 634 h 645"/>
                <a:gd name="T26" fmla="*/ 4 w 568"/>
                <a:gd name="T27" fmla="*/ 638 h 645"/>
                <a:gd name="T28" fmla="*/ 0 w 568"/>
                <a:gd name="T29" fmla="*/ 639 h 645"/>
                <a:gd name="T30" fmla="*/ 14 w 568"/>
                <a:gd name="T31" fmla="*/ 640 h 645"/>
                <a:gd name="T32" fmla="*/ 52 w 568"/>
                <a:gd name="T33" fmla="*/ 644 h 645"/>
                <a:gd name="T34" fmla="*/ 107 w 568"/>
                <a:gd name="T35" fmla="*/ 643 h 645"/>
                <a:gd name="T36" fmla="*/ 175 w 568"/>
                <a:gd name="T37" fmla="*/ 631 h 645"/>
                <a:gd name="T38" fmla="*/ 249 w 568"/>
                <a:gd name="T39" fmla="*/ 602 h 645"/>
                <a:gd name="T40" fmla="*/ 331 w 568"/>
                <a:gd name="T41" fmla="*/ 545 h 645"/>
                <a:gd name="T42" fmla="*/ 414 w 568"/>
                <a:gd name="T43" fmla="*/ 465 h 645"/>
                <a:gd name="T44" fmla="*/ 483 w 568"/>
                <a:gd name="T45" fmla="*/ 372 h 645"/>
                <a:gd name="T46" fmla="*/ 535 w 568"/>
                <a:gd name="T47" fmla="*/ 275 h 645"/>
                <a:gd name="T48" fmla="*/ 568 w 568"/>
                <a:gd name="T49" fmla="*/ 181 h 645"/>
                <a:gd name="T50" fmla="*/ 568 w 568"/>
                <a:gd name="T51" fmla="*/ 164 h 645"/>
                <a:gd name="T52" fmla="*/ 568 w 568"/>
                <a:gd name="T53" fmla="*/ 126 h 645"/>
                <a:gd name="T54" fmla="*/ 568 w 568"/>
                <a:gd name="T55" fmla="*/ 77 h 645"/>
                <a:gd name="T56" fmla="*/ 566 w 568"/>
                <a:gd name="T57" fmla="*/ 31 h 645"/>
                <a:gd name="T58" fmla="*/ 559 w 568"/>
                <a:gd name="T59" fmla="*/ 4 h 645"/>
                <a:gd name="T60" fmla="*/ 547 w 568"/>
                <a:gd name="T61" fmla="*/ 3 h 645"/>
                <a:gd name="T62" fmla="*/ 521 w 568"/>
                <a:gd name="T63" fmla="*/ 20 h 645"/>
                <a:gd name="T64" fmla="*/ 486 w 568"/>
                <a:gd name="T65" fmla="*/ 45 h 645"/>
                <a:gd name="T66" fmla="*/ 448 w 568"/>
                <a:gd name="T67" fmla="*/ 73 h 645"/>
                <a:gd name="T68" fmla="*/ 414 w 568"/>
                <a:gd name="T69" fmla="*/ 100 h 645"/>
                <a:gd name="T70" fmla="*/ 381 w 568"/>
                <a:gd name="T71" fmla="*/ 123 h 645"/>
                <a:gd name="T72" fmla="*/ 352 w 568"/>
                <a:gd name="T73" fmla="*/ 134 h 645"/>
                <a:gd name="T74" fmla="*/ 336 w 568"/>
                <a:gd name="T75" fmla="*/ 132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8" h="645">
                  <a:moveTo>
                    <a:pt x="335" y="132"/>
                  </a:moveTo>
                  <a:lnTo>
                    <a:pt x="335" y="136"/>
                  </a:lnTo>
                  <a:lnTo>
                    <a:pt x="334" y="148"/>
                  </a:lnTo>
                  <a:lnTo>
                    <a:pt x="331" y="166"/>
                  </a:lnTo>
                  <a:lnTo>
                    <a:pt x="329" y="191"/>
                  </a:lnTo>
                  <a:lnTo>
                    <a:pt x="325" y="219"/>
                  </a:lnTo>
                  <a:lnTo>
                    <a:pt x="319" y="250"/>
                  </a:lnTo>
                  <a:lnTo>
                    <a:pt x="313" y="284"/>
                  </a:lnTo>
                  <a:lnTo>
                    <a:pt x="305" y="318"/>
                  </a:lnTo>
                  <a:lnTo>
                    <a:pt x="296" y="352"/>
                  </a:lnTo>
                  <a:lnTo>
                    <a:pt x="284" y="385"/>
                  </a:lnTo>
                  <a:lnTo>
                    <a:pt x="271" y="415"/>
                  </a:lnTo>
                  <a:lnTo>
                    <a:pt x="257" y="441"/>
                  </a:lnTo>
                  <a:lnTo>
                    <a:pt x="237" y="471"/>
                  </a:lnTo>
                  <a:lnTo>
                    <a:pt x="221" y="499"/>
                  </a:lnTo>
                  <a:lnTo>
                    <a:pt x="207" y="522"/>
                  </a:lnTo>
                  <a:lnTo>
                    <a:pt x="194" y="542"/>
                  </a:lnTo>
                  <a:lnTo>
                    <a:pt x="181" y="560"/>
                  </a:lnTo>
                  <a:lnTo>
                    <a:pt x="166" y="576"/>
                  </a:lnTo>
                  <a:lnTo>
                    <a:pt x="149" y="589"/>
                  </a:lnTo>
                  <a:lnTo>
                    <a:pt x="128" y="600"/>
                  </a:lnTo>
                  <a:lnTo>
                    <a:pt x="102" y="610"/>
                  </a:lnTo>
                  <a:lnTo>
                    <a:pt x="73" y="618"/>
                  </a:lnTo>
                  <a:lnTo>
                    <a:pt x="50" y="626"/>
                  </a:lnTo>
                  <a:lnTo>
                    <a:pt x="33" y="631"/>
                  </a:lnTo>
                  <a:lnTo>
                    <a:pt x="20" y="634"/>
                  </a:lnTo>
                  <a:lnTo>
                    <a:pt x="11" y="636"/>
                  </a:lnTo>
                  <a:lnTo>
                    <a:pt x="4" y="638"/>
                  </a:lnTo>
                  <a:lnTo>
                    <a:pt x="1" y="638"/>
                  </a:lnTo>
                  <a:lnTo>
                    <a:pt x="0" y="639"/>
                  </a:lnTo>
                  <a:lnTo>
                    <a:pt x="4" y="639"/>
                  </a:lnTo>
                  <a:lnTo>
                    <a:pt x="14" y="640"/>
                  </a:lnTo>
                  <a:lnTo>
                    <a:pt x="30" y="643"/>
                  </a:lnTo>
                  <a:lnTo>
                    <a:pt x="52" y="644"/>
                  </a:lnTo>
                  <a:lnTo>
                    <a:pt x="79" y="645"/>
                  </a:lnTo>
                  <a:lnTo>
                    <a:pt x="107" y="643"/>
                  </a:lnTo>
                  <a:lnTo>
                    <a:pt x="140" y="639"/>
                  </a:lnTo>
                  <a:lnTo>
                    <a:pt x="175" y="631"/>
                  </a:lnTo>
                  <a:lnTo>
                    <a:pt x="212" y="619"/>
                  </a:lnTo>
                  <a:lnTo>
                    <a:pt x="249" y="602"/>
                  </a:lnTo>
                  <a:lnTo>
                    <a:pt x="287" y="579"/>
                  </a:lnTo>
                  <a:lnTo>
                    <a:pt x="331" y="545"/>
                  </a:lnTo>
                  <a:lnTo>
                    <a:pt x="373" y="507"/>
                  </a:lnTo>
                  <a:lnTo>
                    <a:pt x="414" y="465"/>
                  </a:lnTo>
                  <a:lnTo>
                    <a:pt x="450" y="419"/>
                  </a:lnTo>
                  <a:lnTo>
                    <a:pt x="483" y="372"/>
                  </a:lnTo>
                  <a:lnTo>
                    <a:pt x="512" y="323"/>
                  </a:lnTo>
                  <a:lnTo>
                    <a:pt x="535" y="275"/>
                  </a:lnTo>
                  <a:lnTo>
                    <a:pt x="555" y="227"/>
                  </a:lnTo>
                  <a:lnTo>
                    <a:pt x="568" y="181"/>
                  </a:lnTo>
                  <a:lnTo>
                    <a:pt x="568" y="175"/>
                  </a:lnTo>
                  <a:lnTo>
                    <a:pt x="568" y="164"/>
                  </a:lnTo>
                  <a:lnTo>
                    <a:pt x="568" y="147"/>
                  </a:lnTo>
                  <a:lnTo>
                    <a:pt x="568" y="126"/>
                  </a:lnTo>
                  <a:lnTo>
                    <a:pt x="568" y="101"/>
                  </a:lnTo>
                  <a:lnTo>
                    <a:pt x="568" y="77"/>
                  </a:lnTo>
                  <a:lnTo>
                    <a:pt x="567" y="54"/>
                  </a:lnTo>
                  <a:lnTo>
                    <a:pt x="566" y="31"/>
                  </a:lnTo>
                  <a:lnTo>
                    <a:pt x="563" y="14"/>
                  </a:lnTo>
                  <a:lnTo>
                    <a:pt x="559" y="4"/>
                  </a:lnTo>
                  <a:lnTo>
                    <a:pt x="555" y="0"/>
                  </a:lnTo>
                  <a:lnTo>
                    <a:pt x="547" y="3"/>
                  </a:lnTo>
                  <a:lnTo>
                    <a:pt x="535" y="9"/>
                  </a:lnTo>
                  <a:lnTo>
                    <a:pt x="521" y="20"/>
                  </a:lnTo>
                  <a:lnTo>
                    <a:pt x="504" y="31"/>
                  </a:lnTo>
                  <a:lnTo>
                    <a:pt x="486" y="45"/>
                  </a:lnTo>
                  <a:lnTo>
                    <a:pt x="467" y="59"/>
                  </a:lnTo>
                  <a:lnTo>
                    <a:pt x="448" y="73"/>
                  </a:lnTo>
                  <a:lnTo>
                    <a:pt x="431" y="86"/>
                  </a:lnTo>
                  <a:lnTo>
                    <a:pt x="414" y="100"/>
                  </a:lnTo>
                  <a:lnTo>
                    <a:pt x="401" y="110"/>
                  </a:lnTo>
                  <a:lnTo>
                    <a:pt x="381" y="123"/>
                  </a:lnTo>
                  <a:lnTo>
                    <a:pt x="365" y="130"/>
                  </a:lnTo>
                  <a:lnTo>
                    <a:pt x="352" y="134"/>
                  </a:lnTo>
                  <a:lnTo>
                    <a:pt x="343" y="134"/>
                  </a:lnTo>
                  <a:lnTo>
                    <a:pt x="336" y="132"/>
                  </a:lnTo>
                  <a:lnTo>
                    <a:pt x="335" y="132"/>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25"/>
            <p:cNvSpPr>
              <a:spLocks noEditPoints="1"/>
            </p:cNvSpPr>
            <p:nvPr/>
          </p:nvSpPr>
          <p:spPr bwMode="auto">
            <a:xfrm>
              <a:off x="3287120" y="1892300"/>
              <a:ext cx="438150" cy="2360613"/>
            </a:xfrm>
            <a:custGeom>
              <a:avLst/>
              <a:gdLst>
                <a:gd name="T0" fmla="*/ 217 w 276"/>
                <a:gd name="T1" fmla="*/ 4 h 1487"/>
                <a:gd name="T2" fmla="*/ 214 w 276"/>
                <a:gd name="T3" fmla="*/ 51 h 1487"/>
                <a:gd name="T4" fmla="*/ 210 w 276"/>
                <a:gd name="T5" fmla="*/ 121 h 1487"/>
                <a:gd name="T6" fmla="*/ 202 w 276"/>
                <a:gd name="T7" fmla="*/ 178 h 1487"/>
                <a:gd name="T8" fmla="*/ 199 w 276"/>
                <a:gd name="T9" fmla="*/ 204 h 1487"/>
                <a:gd name="T10" fmla="*/ 200 w 276"/>
                <a:gd name="T11" fmla="*/ 207 h 1487"/>
                <a:gd name="T12" fmla="*/ 221 w 276"/>
                <a:gd name="T13" fmla="*/ 224 h 1487"/>
                <a:gd name="T14" fmla="*/ 231 w 276"/>
                <a:gd name="T15" fmla="*/ 270 h 1487"/>
                <a:gd name="T16" fmla="*/ 212 w 276"/>
                <a:gd name="T17" fmla="*/ 320 h 1487"/>
                <a:gd name="T18" fmla="*/ 187 w 276"/>
                <a:gd name="T19" fmla="*/ 354 h 1487"/>
                <a:gd name="T20" fmla="*/ 180 w 276"/>
                <a:gd name="T21" fmla="*/ 363 h 1487"/>
                <a:gd name="T22" fmla="*/ 184 w 276"/>
                <a:gd name="T23" fmla="*/ 399 h 1487"/>
                <a:gd name="T24" fmla="*/ 172 w 276"/>
                <a:gd name="T25" fmla="*/ 453 h 1487"/>
                <a:gd name="T26" fmla="*/ 163 w 276"/>
                <a:gd name="T27" fmla="*/ 482 h 1487"/>
                <a:gd name="T28" fmla="*/ 168 w 276"/>
                <a:gd name="T29" fmla="*/ 492 h 1487"/>
                <a:gd name="T30" fmla="*/ 187 w 276"/>
                <a:gd name="T31" fmla="*/ 525 h 1487"/>
                <a:gd name="T32" fmla="*/ 195 w 276"/>
                <a:gd name="T33" fmla="*/ 559 h 1487"/>
                <a:gd name="T34" fmla="*/ 184 w 276"/>
                <a:gd name="T35" fmla="*/ 594 h 1487"/>
                <a:gd name="T36" fmla="*/ 146 w 276"/>
                <a:gd name="T37" fmla="*/ 619 h 1487"/>
                <a:gd name="T38" fmla="*/ 130 w 276"/>
                <a:gd name="T39" fmla="*/ 627 h 1487"/>
                <a:gd name="T40" fmla="*/ 129 w 276"/>
                <a:gd name="T41" fmla="*/ 631 h 1487"/>
                <a:gd name="T42" fmla="*/ 113 w 276"/>
                <a:gd name="T43" fmla="*/ 668 h 1487"/>
                <a:gd name="T44" fmla="*/ 55 w 276"/>
                <a:gd name="T45" fmla="*/ 716 h 1487"/>
                <a:gd name="T46" fmla="*/ 4 w 276"/>
                <a:gd name="T47" fmla="*/ 733 h 1487"/>
                <a:gd name="T48" fmla="*/ 9 w 276"/>
                <a:gd name="T49" fmla="*/ 744 h 1487"/>
                <a:gd name="T50" fmla="*/ 43 w 276"/>
                <a:gd name="T51" fmla="*/ 780 h 1487"/>
                <a:gd name="T52" fmla="*/ 85 w 276"/>
                <a:gd name="T53" fmla="*/ 820 h 1487"/>
                <a:gd name="T54" fmla="*/ 120 w 276"/>
                <a:gd name="T55" fmla="*/ 843 h 1487"/>
                <a:gd name="T56" fmla="*/ 133 w 276"/>
                <a:gd name="T57" fmla="*/ 850 h 1487"/>
                <a:gd name="T58" fmla="*/ 130 w 276"/>
                <a:gd name="T59" fmla="*/ 862 h 1487"/>
                <a:gd name="T60" fmla="*/ 123 w 276"/>
                <a:gd name="T61" fmla="*/ 915 h 1487"/>
                <a:gd name="T62" fmla="*/ 125 w 276"/>
                <a:gd name="T63" fmla="*/ 987 h 1487"/>
                <a:gd name="T64" fmla="*/ 149 w 276"/>
                <a:gd name="T65" fmla="*/ 1055 h 1487"/>
                <a:gd name="T66" fmla="*/ 150 w 276"/>
                <a:gd name="T67" fmla="*/ 1138 h 1487"/>
                <a:gd name="T68" fmla="*/ 132 w 276"/>
                <a:gd name="T69" fmla="*/ 1233 h 1487"/>
                <a:gd name="T70" fmla="*/ 112 w 276"/>
                <a:gd name="T71" fmla="*/ 1318 h 1487"/>
                <a:gd name="T72" fmla="*/ 108 w 276"/>
                <a:gd name="T73" fmla="*/ 1379 h 1487"/>
                <a:gd name="T74" fmla="*/ 119 w 276"/>
                <a:gd name="T75" fmla="*/ 1443 h 1487"/>
                <a:gd name="T76" fmla="*/ 128 w 276"/>
                <a:gd name="T77" fmla="*/ 1483 h 1487"/>
                <a:gd name="T78" fmla="*/ 132 w 276"/>
                <a:gd name="T79" fmla="*/ 1473 h 1487"/>
                <a:gd name="T80" fmla="*/ 146 w 276"/>
                <a:gd name="T81" fmla="*/ 1410 h 1487"/>
                <a:gd name="T82" fmla="*/ 163 w 276"/>
                <a:gd name="T83" fmla="*/ 1324 h 1487"/>
                <a:gd name="T84" fmla="*/ 178 w 276"/>
                <a:gd name="T85" fmla="*/ 1244 h 1487"/>
                <a:gd name="T86" fmla="*/ 189 w 276"/>
                <a:gd name="T87" fmla="*/ 1153 h 1487"/>
                <a:gd name="T88" fmla="*/ 197 w 276"/>
                <a:gd name="T89" fmla="*/ 1075 h 1487"/>
                <a:gd name="T90" fmla="*/ 201 w 276"/>
                <a:gd name="T91" fmla="*/ 1041 h 1487"/>
                <a:gd name="T92" fmla="*/ 201 w 276"/>
                <a:gd name="T93" fmla="*/ 1037 h 1487"/>
                <a:gd name="T94" fmla="*/ 208 w 276"/>
                <a:gd name="T95" fmla="*/ 1023 h 1487"/>
                <a:gd name="T96" fmla="*/ 238 w 276"/>
                <a:gd name="T97" fmla="*/ 983 h 1487"/>
                <a:gd name="T98" fmla="*/ 272 w 276"/>
                <a:gd name="T99" fmla="*/ 956 h 1487"/>
                <a:gd name="T100" fmla="*/ 276 w 276"/>
                <a:gd name="T101" fmla="*/ 948 h 1487"/>
                <a:gd name="T102" fmla="*/ 268 w 276"/>
                <a:gd name="T103" fmla="*/ 901 h 1487"/>
                <a:gd name="T104" fmla="*/ 257 w 276"/>
                <a:gd name="T105" fmla="*/ 824 h 1487"/>
                <a:gd name="T106" fmla="*/ 250 w 276"/>
                <a:gd name="T107" fmla="*/ 746 h 1487"/>
                <a:gd name="T108" fmla="*/ 248 w 276"/>
                <a:gd name="T109" fmla="*/ 694 h 1487"/>
                <a:gd name="T110" fmla="*/ 255 w 276"/>
                <a:gd name="T111" fmla="*/ 648 h 1487"/>
                <a:gd name="T112" fmla="*/ 265 w 276"/>
                <a:gd name="T113" fmla="*/ 581 h 1487"/>
                <a:gd name="T114" fmla="*/ 273 w 276"/>
                <a:gd name="T115" fmla="*/ 441 h 1487"/>
                <a:gd name="T116" fmla="*/ 271 w 276"/>
                <a:gd name="T117" fmla="*/ 253 h 1487"/>
                <a:gd name="T118" fmla="*/ 252 w 276"/>
                <a:gd name="T119" fmla="*/ 118 h 1487"/>
                <a:gd name="T120" fmla="*/ 217 w 276"/>
                <a:gd name="T121" fmla="*/ 0 h 1487"/>
                <a:gd name="T122" fmla="*/ 204 w 276"/>
                <a:gd name="T123" fmla="*/ 1036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6" h="1487">
                  <a:moveTo>
                    <a:pt x="217" y="0"/>
                  </a:moveTo>
                  <a:lnTo>
                    <a:pt x="217" y="0"/>
                  </a:lnTo>
                  <a:lnTo>
                    <a:pt x="217" y="4"/>
                  </a:lnTo>
                  <a:lnTo>
                    <a:pt x="216" y="15"/>
                  </a:lnTo>
                  <a:lnTo>
                    <a:pt x="216" y="32"/>
                  </a:lnTo>
                  <a:lnTo>
                    <a:pt x="214" y="51"/>
                  </a:lnTo>
                  <a:lnTo>
                    <a:pt x="213" y="73"/>
                  </a:lnTo>
                  <a:lnTo>
                    <a:pt x="212" y="97"/>
                  </a:lnTo>
                  <a:lnTo>
                    <a:pt x="210" y="121"/>
                  </a:lnTo>
                  <a:lnTo>
                    <a:pt x="208" y="142"/>
                  </a:lnTo>
                  <a:lnTo>
                    <a:pt x="206" y="159"/>
                  </a:lnTo>
                  <a:lnTo>
                    <a:pt x="202" y="178"/>
                  </a:lnTo>
                  <a:lnTo>
                    <a:pt x="201" y="191"/>
                  </a:lnTo>
                  <a:lnTo>
                    <a:pt x="199" y="200"/>
                  </a:lnTo>
                  <a:lnTo>
                    <a:pt x="199" y="204"/>
                  </a:lnTo>
                  <a:lnTo>
                    <a:pt x="197" y="206"/>
                  </a:lnTo>
                  <a:lnTo>
                    <a:pt x="197" y="207"/>
                  </a:lnTo>
                  <a:lnTo>
                    <a:pt x="200" y="207"/>
                  </a:lnTo>
                  <a:lnTo>
                    <a:pt x="205" y="211"/>
                  </a:lnTo>
                  <a:lnTo>
                    <a:pt x="213" y="216"/>
                  </a:lnTo>
                  <a:lnTo>
                    <a:pt x="221" y="224"/>
                  </a:lnTo>
                  <a:lnTo>
                    <a:pt x="227" y="236"/>
                  </a:lnTo>
                  <a:lnTo>
                    <a:pt x="231" y="250"/>
                  </a:lnTo>
                  <a:lnTo>
                    <a:pt x="231" y="270"/>
                  </a:lnTo>
                  <a:lnTo>
                    <a:pt x="227" y="288"/>
                  </a:lnTo>
                  <a:lnTo>
                    <a:pt x="221" y="305"/>
                  </a:lnTo>
                  <a:lnTo>
                    <a:pt x="212" y="320"/>
                  </a:lnTo>
                  <a:lnTo>
                    <a:pt x="202" y="334"/>
                  </a:lnTo>
                  <a:lnTo>
                    <a:pt x="195" y="344"/>
                  </a:lnTo>
                  <a:lnTo>
                    <a:pt x="187" y="354"/>
                  </a:lnTo>
                  <a:lnTo>
                    <a:pt x="182" y="359"/>
                  </a:lnTo>
                  <a:lnTo>
                    <a:pt x="180" y="360"/>
                  </a:lnTo>
                  <a:lnTo>
                    <a:pt x="180" y="363"/>
                  </a:lnTo>
                  <a:lnTo>
                    <a:pt x="183" y="372"/>
                  </a:lnTo>
                  <a:lnTo>
                    <a:pt x="184" y="384"/>
                  </a:lnTo>
                  <a:lnTo>
                    <a:pt x="184" y="399"/>
                  </a:lnTo>
                  <a:lnTo>
                    <a:pt x="183" y="416"/>
                  </a:lnTo>
                  <a:lnTo>
                    <a:pt x="179" y="435"/>
                  </a:lnTo>
                  <a:lnTo>
                    <a:pt x="172" y="453"/>
                  </a:lnTo>
                  <a:lnTo>
                    <a:pt x="167" y="467"/>
                  </a:lnTo>
                  <a:lnTo>
                    <a:pt x="165" y="477"/>
                  </a:lnTo>
                  <a:lnTo>
                    <a:pt x="163" y="482"/>
                  </a:lnTo>
                  <a:lnTo>
                    <a:pt x="163" y="483"/>
                  </a:lnTo>
                  <a:lnTo>
                    <a:pt x="165" y="486"/>
                  </a:lnTo>
                  <a:lnTo>
                    <a:pt x="168" y="492"/>
                  </a:lnTo>
                  <a:lnTo>
                    <a:pt x="174" y="500"/>
                  </a:lnTo>
                  <a:lnTo>
                    <a:pt x="180" y="512"/>
                  </a:lnTo>
                  <a:lnTo>
                    <a:pt x="187" y="525"/>
                  </a:lnTo>
                  <a:lnTo>
                    <a:pt x="192" y="537"/>
                  </a:lnTo>
                  <a:lnTo>
                    <a:pt x="195" y="549"/>
                  </a:lnTo>
                  <a:lnTo>
                    <a:pt x="195" y="559"/>
                  </a:lnTo>
                  <a:lnTo>
                    <a:pt x="193" y="574"/>
                  </a:lnTo>
                  <a:lnTo>
                    <a:pt x="189" y="584"/>
                  </a:lnTo>
                  <a:lnTo>
                    <a:pt x="184" y="594"/>
                  </a:lnTo>
                  <a:lnTo>
                    <a:pt x="174" y="604"/>
                  </a:lnTo>
                  <a:lnTo>
                    <a:pt x="159" y="613"/>
                  </a:lnTo>
                  <a:lnTo>
                    <a:pt x="146" y="619"/>
                  </a:lnTo>
                  <a:lnTo>
                    <a:pt x="138" y="623"/>
                  </a:lnTo>
                  <a:lnTo>
                    <a:pt x="133" y="626"/>
                  </a:lnTo>
                  <a:lnTo>
                    <a:pt x="130" y="627"/>
                  </a:lnTo>
                  <a:lnTo>
                    <a:pt x="129" y="627"/>
                  </a:lnTo>
                  <a:lnTo>
                    <a:pt x="129" y="627"/>
                  </a:lnTo>
                  <a:lnTo>
                    <a:pt x="129" y="631"/>
                  </a:lnTo>
                  <a:lnTo>
                    <a:pt x="128" y="639"/>
                  </a:lnTo>
                  <a:lnTo>
                    <a:pt x="123" y="652"/>
                  </a:lnTo>
                  <a:lnTo>
                    <a:pt x="113" y="668"/>
                  </a:lnTo>
                  <a:lnTo>
                    <a:pt x="100" y="683"/>
                  </a:lnTo>
                  <a:lnTo>
                    <a:pt x="81" y="701"/>
                  </a:lnTo>
                  <a:lnTo>
                    <a:pt x="55" y="716"/>
                  </a:lnTo>
                  <a:lnTo>
                    <a:pt x="32" y="727"/>
                  </a:lnTo>
                  <a:lnTo>
                    <a:pt x="15" y="732"/>
                  </a:lnTo>
                  <a:lnTo>
                    <a:pt x="4" y="733"/>
                  </a:lnTo>
                  <a:lnTo>
                    <a:pt x="0" y="733"/>
                  </a:lnTo>
                  <a:lnTo>
                    <a:pt x="2" y="736"/>
                  </a:lnTo>
                  <a:lnTo>
                    <a:pt x="9" y="744"/>
                  </a:lnTo>
                  <a:lnTo>
                    <a:pt x="18" y="754"/>
                  </a:lnTo>
                  <a:lnTo>
                    <a:pt x="30" y="766"/>
                  </a:lnTo>
                  <a:lnTo>
                    <a:pt x="43" y="780"/>
                  </a:lnTo>
                  <a:lnTo>
                    <a:pt x="57" y="795"/>
                  </a:lnTo>
                  <a:lnTo>
                    <a:pt x="72" y="808"/>
                  </a:lnTo>
                  <a:lnTo>
                    <a:pt x="85" y="820"/>
                  </a:lnTo>
                  <a:lnTo>
                    <a:pt x="96" y="827"/>
                  </a:lnTo>
                  <a:lnTo>
                    <a:pt x="110" y="837"/>
                  </a:lnTo>
                  <a:lnTo>
                    <a:pt x="120" y="843"/>
                  </a:lnTo>
                  <a:lnTo>
                    <a:pt x="127" y="847"/>
                  </a:lnTo>
                  <a:lnTo>
                    <a:pt x="130" y="848"/>
                  </a:lnTo>
                  <a:lnTo>
                    <a:pt x="133" y="850"/>
                  </a:lnTo>
                  <a:lnTo>
                    <a:pt x="133" y="850"/>
                  </a:lnTo>
                  <a:lnTo>
                    <a:pt x="132" y="852"/>
                  </a:lnTo>
                  <a:lnTo>
                    <a:pt x="130" y="862"/>
                  </a:lnTo>
                  <a:lnTo>
                    <a:pt x="128" y="876"/>
                  </a:lnTo>
                  <a:lnTo>
                    <a:pt x="125" y="894"/>
                  </a:lnTo>
                  <a:lnTo>
                    <a:pt x="123" y="915"/>
                  </a:lnTo>
                  <a:lnTo>
                    <a:pt x="121" y="939"/>
                  </a:lnTo>
                  <a:lnTo>
                    <a:pt x="123" y="964"/>
                  </a:lnTo>
                  <a:lnTo>
                    <a:pt x="125" y="987"/>
                  </a:lnTo>
                  <a:lnTo>
                    <a:pt x="132" y="1012"/>
                  </a:lnTo>
                  <a:lnTo>
                    <a:pt x="141" y="1034"/>
                  </a:lnTo>
                  <a:lnTo>
                    <a:pt x="149" y="1055"/>
                  </a:lnTo>
                  <a:lnTo>
                    <a:pt x="153" y="1079"/>
                  </a:lnTo>
                  <a:lnTo>
                    <a:pt x="153" y="1108"/>
                  </a:lnTo>
                  <a:lnTo>
                    <a:pt x="150" y="1138"/>
                  </a:lnTo>
                  <a:lnTo>
                    <a:pt x="145" y="1169"/>
                  </a:lnTo>
                  <a:lnTo>
                    <a:pt x="138" y="1202"/>
                  </a:lnTo>
                  <a:lnTo>
                    <a:pt x="132" y="1233"/>
                  </a:lnTo>
                  <a:lnTo>
                    <a:pt x="124" y="1265"/>
                  </a:lnTo>
                  <a:lnTo>
                    <a:pt x="117" y="1294"/>
                  </a:lnTo>
                  <a:lnTo>
                    <a:pt x="112" y="1318"/>
                  </a:lnTo>
                  <a:lnTo>
                    <a:pt x="108" y="1341"/>
                  </a:lnTo>
                  <a:lnTo>
                    <a:pt x="107" y="1356"/>
                  </a:lnTo>
                  <a:lnTo>
                    <a:pt x="108" y="1379"/>
                  </a:lnTo>
                  <a:lnTo>
                    <a:pt x="111" y="1400"/>
                  </a:lnTo>
                  <a:lnTo>
                    <a:pt x="115" y="1422"/>
                  </a:lnTo>
                  <a:lnTo>
                    <a:pt x="119" y="1443"/>
                  </a:lnTo>
                  <a:lnTo>
                    <a:pt x="123" y="1460"/>
                  </a:lnTo>
                  <a:lnTo>
                    <a:pt x="125" y="1474"/>
                  </a:lnTo>
                  <a:lnTo>
                    <a:pt x="128" y="1483"/>
                  </a:lnTo>
                  <a:lnTo>
                    <a:pt x="129" y="1487"/>
                  </a:lnTo>
                  <a:lnTo>
                    <a:pt x="129" y="1483"/>
                  </a:lnTo>
                  <a:lnTo>
                    <a:pt x="132" y="1473"/>
                  </a:lnTo>
                  <a:lnTo>
                    <a:pt x="136" y="1456"/>
                  </a:lnTo>
                  <a:lnTo>
                    <a:pt x="141" y="1435"/>
                  </a:lnTo>
                  <a:lnTo>
                    <a:pt x="146" y="1410"/>
                  </a:lnTo>
                  <a:lnTo>
                    <a:pt x="151" y="1383"/>
                  </a:lnTo>
                  <a:lnTo>
                    <a:pt x="157" y="1354"/>
                  </a:lnTo>
                  <a:lnTo>
                    <a:pt x="163" y="1324"/>
                  </a:lnTo>
                  <a:lnTo>
                    <a:pt x="168" y="1295"/>
                  </a:lnTo>
                  <a:lnTo>
                    <a:pt x="174" y="1269"/>
                  </a:lnTo>
                  <a:lnTo>
                    <a:pt x="178" y="1244"/>
                  </a:lnTo>
                  <a:lnTo>
                    <a:pt x="182" y="1214"/>
                  </a:lnTo>
                  <a:lnTo>
                    <a:pt x="185" y="1184"/>
                  </a:lnTo>
                  <a:lnTo>
                    <a:pt x="189" y="1153"/>
                  </a:lnTo>
                  <a:lnTo>
                    <a:pt x="192" y="1125"/>
                  </a:lnTo>
                  <a:lnTo>
                    <a:pt x="195" y="1097"/>
                  </a:lnTo>
                  <a:lnTo>
                    <a:pt x="197" y="1075"/>
                  </a:lnTo>
                  <a:lnTo>
                    <a:pt x="199" y="1057"/>
                  </a:lnTo>
                  <a:lnTo>
                    <a:pt x="200" y="1045"/>
                  </a:lnTo>
                  <a:lnTo>
                    <a:pt x="201" y="1041"/>
                  </a:lnTo>
                  <a:lnTo>
                    <a:pt x="201" y="1041"/>
                  </a:lnTo>
                  <a:lnTo>
                    <a:pt x="201" y="1040"/>
                  </a:lnTo>
                  <a:lnTo>
                    <a:pt x="201" y="1037"/>
                  </a:lnTo>
                  <a:lnTo>
                    <a:pt x="202" y="1033"/>
                  </a:lnTo>
                  <a:lnTo>
                    <a:pt x="202" y="1033"/>
                  </a:lnTo>
                  <a:lnTo>
                    <a:pt x="208" y="1023"/>
                  </a:lnTo>
                  <a:lnTo>
                    <a:pt x="214" y="1009"/>
                  </a:lnTo>
                  <a:lnTo>
                    <a:pt x="225" y="996"/>
                  </a:lnTo>
                  <a:lnTo>
                    <a:pt x="238" y="983"/>
                  </a:lnTo>
                  <a:lnTo>
                    <a:pt x="254" y="971"/>
                  </a:lnTo>
                  <a:lnTo>
                    <a:pt x="264" y="962"/>
                  </a:lnTo>
                  <a:lnTo>
                    <a:pt x="272" y="956"/>
                  </a:lnTo>
                  <a:lnTo>
                    <a:pt x="274" y="953"/>
                  </a:lnTo>
                  <a:lnTo>
                    <a:pt x="276" y="952"/>
                  </a:lnTo>
                  <a:lnTo>
                    <a:pt x="276" y="948"/>
                  </a:lnTo>
                  <a:lnTo>
                    <a:pt x="273" y="937"/>
                  </a:lnTo>
                  <a:lnTo>
                    <a:pt x="272" y="922"/>
                  </a:lnTo>
                  <a:lnTo>
                    <a:pt x="268" y="901"/>
                  </a:lnTo>
                  <a:lnTo>
                    <a:pt x="265" y="876"/>
                  </a:lnTo>
                  <a:lnTo>
                    <a:pt x="261" y="850"/>
                  </a:lnTo>
                  <a:lnTo>
                    <a:pt x="257" y="824"/>
                  </a:lnTo>
                  <a:lnTo>
                    <a:pt x="255" y="796"/>
                  </a:lnTo>
                  <a:lnTo>
                    <a:pt x="252" y="770"/>
                  </a:lnTo>
                  <a:lnTo>
                    <a:pt x="250" y="746"/>
                  </a:lnTo>
                  <a:lnTo>
                    <a:pt x="248" y="725"/>
                  </a:lnTo>
                  <a:lnTo>
                    <a:pt x="247" y="710"/>
                  </a:lnTo>
                  <a:lnTo>
                    <a:pt x="248" y="694"/>
                  </a:lnTo>
                  <a:lnTo>
                    <a:pt x="250" y="680"/>
                  </a:lnTo>
                  <a:lnTo>
                    <a:pt x="252" y="664"/>
                  </a:lnTo>
                  <a:lnTo>
                    <a:pt x="255" y="648"/>
                  </a:lnTo>
                  <a:lnTo>
                    <a:pt x="259" y="630"/>
                  </a:lnTo>
                  <a:lnTo>
                    <a:pt x="261" y="609"/>
                  </a:lnTo>
                  <a:lnTo>
                    <a:pt x="265" y="581"/>
                  </a:lnTo>
                  <a:lnTo>
                    <a:pt x="268" y="549"/>
                  </a:lnTo>
                  <a:lnTo>
                    <a:pt x="271" y="508"/>
                  </a:lnTo>
                  <a:lnTo>
                    <a:pt x="273" y="441"/>
                  </a:lnTo>
                  <a:lnTo>
                    <a:pt x="273" y="376"/>
                  </a:lnTo>
                  <a:lnTo>
                    <a:pt x="273" y="312"/>
                  </a:lnTo>
                  <a:lnTo>
                    <a:pt x="271" y="253"/>
                  </a:lnTo>
                  <a:lnTo>
                    <a:pt x="267" y="199"/>
                  </a:lnTo>
                  <a:lnTo>
                    <a:pt x="260" y="152"/>
                  </a:lnTo>
                  <a:lnTo>
                    <a:pt x="252" y="118"/>
                  </a:lnTo>
                  <a:lnTo>
                    <a:pt x="242" y="81"/>
                  </a:lnTo>
                  <a:lnTo>
                    <a:pt x="230" y="42"/>
                  </a:lnTo>
                  <a:lnTo>
                    <a:pt x="217" y="0"/>
                  </a:lnTo>
                  <a:close/>
                  <a:moveTo>
                    <a:pt x="204" y="1036"/>
                  </a:moveTo>
                  <a:lnTo>
                    <a:pt x="204" y="1036"/>
                  </a:lnTo>
                  <a:lnTo>
                    <a:pt x="204" y="1036"/>
                  </a:lnTo>
                  <a:lnTo>
                    <a:pt x="204" y="1036"/>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26"/>
            <p:cNvSpPr>
              <a:spLocks noEditPoints="1"/>
            </p:cNvSpPr>
            <p:nvPr/>
          </p:nvSpPr>
          <p:spPr bwMode="auto">
            <a:xfrm>
              <a:off x="842370" y="3115468"/>
              <a:ext cx="2963863" cy="2566988"/>
            </a:xfrm>
            <a:custGeom>
              <a:avLst/>
              <a:gdLst>
                <a:gd name="T0" fmla="*/ 74 w 1867"/>
                <a:gd name="T1" fmla="*/ 1430 h 1617"/>
                <a:gd name="T2" fmla="*/ 181 w 1867"/>
                <a:gd name="T3" fmla="*/ 1517 h 1617"/>
                <a:gd name="T4" fmla="*/ 347 w 1867"/>
                <a:gd name="T5" fmla="*/ 1593 h 1617"/>
                <a:gd name="T6" fmla="*/ 468 w 1867"/>
                <a:gd name="T7" fmla="*/ 1615 h 1617"/>
                <a:gd name="T8" fmla="*/ 416 w 1867"/>
                <a:gd name="T9" fmla="*/ 1617 h 1617"/>
                <a:gd name="T10" fmla="*/ 255 w 1867"/>
                <a:gd name="T11" fmla="*/ 1596 h 1617"/>
                <a:gd name="T12" fmla="*/ 108 w 1867"/>
                <a:gd name="T13" fmla="*/ 1519 h 1617"/>
                <a:gd name="T14" fmla="*/ 19 w 1867"/>
                <a:gd name="T15" fmla="*/ 1432 h 1617"/>
                <a:gd name="T16" fmla="*/ 0 w 1867"/>
                <a:gd name="T17" fmla="*/ 1401 h 1617"/>
                <a:gd name="T18" fmla="*/ 28 w 1867"/>
                <a:gd name="T19" fmla="*/ 1390 h 1617"/>
                <a:gd name="T20" fmla="*/ 173 w 1867"/>
                <a:gd name="T21" fmla="*/ 725 h 1617"/>
                <a:gd name="T22" fmla="*/ 248 w 1867"/>
                <a:gd name="T23" fmla="*/ 839 h 1617"/>
                <a:gd name="T24" fmla="*/ 364 w 1867"/>
                <a:gd name="T25" fmla="*/ 957 h 1617"/>
                <a:gd name="T26" fmla="*/ 496 w 1867"/>
                <a:gd name="T27" fmla="*/ 1036 h 1617"/>
                <a:gd name="T28" fmla="*/ 524 w 1867"/>
                <a:gd name="T29" fmla="*/ 1047 h 1617"/>
                <a:gd name="T30" fmla="*/ 420 w 1867"/>
                <a:gd name="T31" fmla="*/ 1013 h 1617"/>
                <a:gd name="T32" fmla="*/ 261 w 1867"/>
                <a:gd name="T33" fmla="*/ 919 h 1617"/>
                <a:gd name="T34" fmla="*/ 139 w 1867"/>
                <a:gd name="T35" fmla="*/ 765 h 1617"/>
                <a:gd name="T36" fmla="*/ 92 w 1867"/>
                <a:gd name="T37" fmla="*/ 673 h 1617"/>
                <a:gd name="T38" fmla="*/ 121 w 1867"/>
                <a:gd name="T39" fmla="*/ 657 h 1617"/>
                <a:gd name="T40" fmla="*/ 632 w 1867"/>
                <a:gd name="T41" fmla="*/ 223 h 1617"/>
                <a:gd name="T42" fmla="*/ 660 w 1867"/>
                <a:gd name="T43" fmla="*/ 335 h 1617"/>
                <a:gd name="T44" fmla="*/ 720 w 1867"/>
                <a:gd name="T45" fmla="*/ 509 h 1617"/>
                <a:gd name="T46" fmla="*/ 803 w 1867"/>
                <a:gd name="T47" fmla="*/ 647 h 1617"/>
                <a:gd name="T48" fmla="*/ 837 w 1867"/>
                <a:gd name="T49" fmla="*/ 698 h 1617"/>
                <a:gd name="T50" fmla="*/ 820 w 1867"/>
                <a:gd name="T51" fmla="*/ 683 h 1617"/>
                <a:gd name="T52" fmla="*/ 736 w 1867"/>
                <a:gd name="T53" fmla="*/ 596 h 1617"/>
                <a:gd name="T54" fmla="*/ 657 w 1867"/>
                <a:gd name="T55" fmla="*/ 487 h 1617"/>
                <a:gd name="T56" fmla="*/ 614 w 1867"/>
                <a:gd name="T57" fmla="*/ 354 h 1617"/>
                <a:gd name="T58" fmla="*/ 613 w 1867"/>
                <a:gd name="T59" fmla="*/ 237 h 1617"/>
                <a:gd name="T60" fmla="*/ 1191 w 1867"/>
                <a:gd name="T61" fmla="*/ 24 h 1617"/>
                <a:gd name="T62" fmla="*/ 1173 w 1867"/>
                <a:gd name="T63" fmla="*/ 148 h 1617"/>
                <a:gd name="T64" fmla="*/ 1187 w 1867"/>
                <a:gd name="T65" fmla="*/ 288 h 1617"/>
                <a:gd name="T66" fmla="*/ 1193 w 1867"/>
                <a:gd name="T67" fmla="*/ 316 h 1617"/>
                <a:gd name="T68" fmla="*/ 1165 w 1867"/>
                <a:gd name="T69" fmla="*/ 255 h 1617"/>
                <a:gd name="T70" fmla="*/ 1132 w 1867"/>
                <a:gd name="T71" fmla="*/ 119 h 1617"/>
                <a:gd name="T72" fmla="*/ 1153 w 1867"/>
                <a:gd name="T73" fmla="*/ 11 h 1617"/>
                <a:gd name="T74" fmla="*/ 1290 w 1867"/>
                <a:gd name="T75" fmla="*/ 141 h 1617"/>
                <a:gd name="T76" fmla="*/ 1271 w 1867"/>
                <a:gd name="T77" fmla="*/ 207 h 1617"/>
                <a:gd name="T78" fmla="*/ 1258 w 1867"/>
                <a:gd name="T79" fmla="*/ 357 h 1617"/>
                <a:gd name="T80" fmla="*/ 1267 w 1867"/>
                <a:gd name="T81" fmla="*/ 450 h 1617"/>
                <a:gd name="T82" fmla="*/ 1244 w 1867"/>
                <a:gd name="T83" fmla="*/ 391 h 1617"/>
                <a:gd name="T84" fmla="*/ 1223 w 1867"/>
                <a:gd name="T85" fmla="*/ 237 h 1617"/>
                <a:gd name="T86" fmla="*/ 1248 w 1867"/>
                <a:gd name="T87" fmla="*/ 124 h 1617"/>
                <a:gd name="T88" fmla="*/ 1290 w 1867"/>
                <a:gd name="T89" fmla="*/ 141 h 1617"/>
                <a:gd name="T90" fmla="*/ 1867 w 1867"/>
                <a:gd name="T91" fmla="*/ 762 h 1617"/>
                <a:gd name="T92" fmla="*/ 1850 w 1867"/>
                <a:gd name="T93" fmla="*/ 895 h 1617"/>
                <a:gd name="T94" fmla="*/ 1748 w 1867"/>
                <a:gd name="T95" fmla="*/ 1063 h 1617"/>
                <a:gd name="T96" fmla="*/ 1656 w 1867"/>
                <a:gd name="T97" fmla="*/ 1130 h 1617"/>
                <a:gd name="T98" fmla="*/ 1655 w 1867"/>
                <a:gd name="T99" fmla="*/ 1125 h 1617"/>
                <a:gd name="T100" fmla="*/ 1737 w 1867"/>
                <a:gd name="T101" fmla="*/ 1025 h 1617"/>
                <a:gd name="T102" fmla="*/ 1834 w 1867"/>
                <a:gd name="T103" fmla="*/ 842 h 1617"/>
                <a:gd name="T104" fmla="*/ 1758 w 1867"/>
                <a:gd name="T105" fmla="*/ 806 h 1617"/>
                <a:gd name="T106" fmla="*/ 1728 w 1867"/>
                <a:gd name="T107" fmla="*/ 892 h 1617"/>
                <a:gd name="T108" fmla="*/ 1672 w 1867"/>
                <a:gd name="T109" fmla="*/ 986 h 1617"/>
                <a:gd name="T110" fmla="*/ 1647 w 1867"/>
                <a:gd name="T111" fmla="*/ 1017 h 1617"/>
                <a:gd name="T112" fmla="*/ 1656 w 1867"/>
                <a:gd name="T113" fmla="*/ 990 h 1617"/>
                <a:gd name="T114" fmla="*/ 1699 w 1867"/>
                <a:gd name="T115" fmla="*/ 882 h 1617"/>
                <a:gd name="T116" fmla="*/ 1741 w 1867"/>
                <a:gd name="T117" fmla="*/ 803 h 1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67" h="1617">
                  <a:moveTo>
                    <a:pt x="42" y="1397"/>
                  </a:moveTo>
                  <a:lnTo>
                    <a:pt x="45" y="1399"/>
                  </a:lnTo>
                  <a:lnTo>
                    <a:pt x="51" y="1406"/>
                  </a:lnTo>
                  <a:lnTo>
                    <a:pt x="60" y="1416"/>
                  </a:lnTo>
                  <a:lnTo>
                    <a:pt x="74" y="1430"/>
                  </a:lnTo>
                  <a:lnTo>
                    <a:pt x="91" y="1445"/>
                  </a:lnTo>
                  <a:lnTo>
                    <a:pt x="110" y="1462"/>
                  </a:lnTo>
                  <a:lnTo>
                    <a:pt x="131" y="1481"/>
                  </a:lnTo>
                  <a:lnTo>
                    <a:pt x="156" y="1499"/>
                  </a:lnTo>
                  <a:lnTo>
                    <a:pt x="181" y="1517"/>
                  </a:lnTo>
                  <a:lnTo>
                    <a:pt x="208" y="1536"/>
                  </a:lnTo>
                  <a:lnTo>
                    <a:pt x="236" y="1551"/>
                  </a:lnTo>
                  <a:lnTo>
                    <a:pt x="266" y="1564"/>
                  </a:lnTo>
                  <a:lnTo>
                    <a:pt x="308" y="1581"/>
                  </a:lnTo>
                  <a:lnTo>
                    <a:pt x="347" y="1593"/>
                  </a:lnTo>
                  <a:lnTo>
                    <a:pt x="382" y="1602"/>
                  </a:lnTo>
                  <a:lnTo>
                    <a:pt x="413" y="1609"/>
                  </a:lnTo>
                  <a:lnTo>
                    <a:pt x="437" y="1613"/>
                  </a:lnTo>
                  <a:lnTo>
                    <a:pt x="456" y="1614"/>
                  </a:lnTo>
                  <a:lnTo>
                    <a:pt x="468" y="1615"/>
                  </a:lnTo>
                  <a:lnTo>
                    <a:pt x="471" y="1615"/>
                  </a:lnTo>
                  <a:lnTo>
                    <a:pt x="468" y="1615"/>
                  </a:lnTo>
                  <a:lnTo>
                    <a:pt x="457" y="1615"/>
                  </a:lnTo>
                  <a:lnTo>
                    <a:pt x="439" y="1617"/>
                  </a:lnTo>
                  <a:lnTo>
                    <a:pt x="416" y="1617"/>
                  </a:lnTo>
                  <a:lnTo>
                    <a:pt x="389" y="1617"/>
                  </a:lnTo>
                  <a:lnTo>
                    <a:pt x="359" y="1614"/>
                  </a:lnTo>
                  <a:lnTo>
                    <a:pt x="325" y="1610"/>
                  </a:lnTo>
                  <a:lnTo>
                    <a:pt x="291" y="1605"/>
                  </a:lnTo>
                  <a:lnTo>
                    <a:pt x="255" y="1596"/>
                  </a:lnTo>
                  <a:lnTo>
                    <a:pt x="220" y="1585"/>
                  </a:lnTo>
                  <a:lnTo>
                    <a:pt x="189" y="1572"/>
                  </a:lnTo>
                  <a:lnTo>
                    <a:pt x="160" y="1555"/>
                  </a:lnTo>
                  <a:lnTo>
                    <a:pt x="132" y="1538"/>
                  </a:lnTo>
                  <a:lnTo>
                    <a:pt x="108" y="1519"/>
                  </a:lnTo>
                  <a:lnTo>
                    <a:pt x="84" y="1499"/>
                  </a:lnTo>
                  <a:lnTo>
                    <a:pt x="63" y="1479"/>
                  </a:lnTo>
                  <a:lnTo>
                    <a:pt x="46" y="1461"/>
                  </a:lnTo>
                  <a:lnTo>
                    <a:pt x="30" y="1445"/>
                  </a:lnTo>
                  <a:lnTo>
                    <a:pt x="19" y="1432"/>
                  </a:lnTo>
                  <a:lnTo>
                    <a:pt x="11" y="1422"/>
                  </a:lnTo>
                  <a:lnTo>
                    <a:pt x="7" y="1416"/>
                  </a:lnTo>
                  <a:lnTo>
                    <a:pt x="4" y="1413"/>
                  </a:lnTo>
                  <a:lnTo>
                    <a:pt x="2" y="1407"/>
                  </a:lnTo>
                  <a:lnTo>
                    <a:pt x="0" y="1401"/>
                  </a:lnTo>
                  <a:lnTo>
                    <a:pt x="2" y="1396"/>
                  </a:lnTo>
                  <a:lnTo>
                    <a:pt x="4" y="1392"/>
                  </a:lnTo>
                  <a:lnTo>
                    <a:pt x="9" y="1389"/>
                  </a:lnTo>
                  <a:lnTo>
                    <a:pt x="17" y="1388"/>
                  </a:lnTo>
                  <a:lnTo>
                    <a:pt x="28" y="1390"/>
                  </a:lnTo>
                  <a:lnTo>
                    <a:pt x="42" y="1397"/>
                  </a:lnTo>
                  <a:close/>
                  <a:moveTo>
                    <a:pt x="159" y="700"/>
                  </a:moveTo>
                  <a:lnTo>
                    <a:pt x="161" y="703"/>
                  </a:lnTo>
                  <a:lnTo>
                    <a:pt x="165" y="712"/>
                  </a:lnTo>
                  <a:lnTo>
                    <a:pt x="173" y="725"/>
                  </a:lnTo>
                  <a:lnTo>
                    <a:pt x="183" y="744"/>
                  </a:lnTo>
                  <a:lnTo>
                    <a:pt x="197" y="765"/>
                  </a:lnTo>
                  <a:lnTo>
                    <a:pt x="211" y="788"/>
                  </a:lnTo>
                  <a:lnTo>
                    <a:pt x="228" y="813"/>
                  </a:lnTo>
                  <a:lnTo>
                    <a:pt x="248" y="839"/>
                  </a:lnTo>
                  <a:lnTo>
                    <a:pt x="269" y="867"/>
                  </a:lnTo>
                  <a:lnTo>
                    <a:pt x="291" y="892"/>
                  </a:lnTo>
                  <a:lnTo>
                    <a:pt x="314" y="916"/>
                  </a:lnTo>
                  <a:lnTo>
                    <a:pt x="339" y="939"/>
                  </a:lnTo>
                  <a:lnTo>
                    <a:pt x="364" y="957"/>
                  </a:lnTo>
                  <a:lnTo>
                    <a:pt x="399" y="981"/>
                  </a:lnTo>
                  <a:lnTo>
                    <a:pt x="430" y="999"/>
                  </a:lnTo>
                  <a:lnTo>
                    <a:pt x="457" y="1015"/>
                  </a:lnTo>
                  <a:lnTo>
                    <a:pt x="479" y="1026"/>
                  </a:lnTo>
                  <a:lnTo>
                    <a:pt x="496" y="1036"/>
                  </a:lnTo>
                  <a:lnTo>
                    <a:pt x="511" y="1042"/>
                  </a:lnTo>
                  <a:lnTo>
                    <a:pt x="520" y="1046"/>
                  </a:lnTo>
                  <a:lnTo>
                    <a:pt x="526" y="1047"/>
                  </a:lnTo>
                  <a:lnTo>
                    <a:pt x="528" y="1049"/>
                  </a:lnTo>
                  <a:lnTo>
                    <a:pt x="524" y="1047"/>
                  </a:lnTo>
                  <a:lnTo>
                    <a:pt x="513" y="1045"/>
                  </a:lnTo>
                  <a:lnTo>
                    <a:pt x="498" y="1041"/>
                  </a:lnTo>
                  <a:lnTo>
                    <a:pt x="475" y="1034"/>
                  </a:lnTo>
                  <a:lnTo>
                    <a:pt x="451" y="1025"/>
                  </a:lnTo>
                  <a:lnTo>
                    <a:pt x="420" y="1013"/>
                  </a:lnTo>
                  <a:lnTo>
                    <a:pt x="390" y="1000"/>
                  </a:lnTo>
                  <a:lnTo>
                    <a:pt x="358" y="984"/>
                  </a:lnTo>
                  <a:lnTo>
                    <a:pt x="325" y="965"/>
                  </a:lnTo>
                  <a:lnTo>
                    <a:pt x="292" y="944"/>
                  </a:lnTo>
                  <a:lnTo>
                    <a:pt x="261" y="919"/>
                  </a:lnTo>
                  <a:lnTo>
                    <a:pt x="229" y="890"/>
                  </a:lnTo>
                  <a:lnTo>
                    <a:pt x="202" y="859"/>
                  </a:lnTo>
                  <a:lnTo>
                    <a:pt x="177" y="826"/>
                  </a:lnTo>
                  <a:lnTo>
                    <a:pt x="156" y="795"/>
                  </a:lnTo>
                  <a:lnTo>
                    <a:pt x="139" y="765"/>
                  </a:lnTo>
                  <a:lnTo>
                    <a:pt x="123" y="737"/>
                  </a:lnTo>
                  <a:lnTo>
                    <a:pt x="112" y="714"/>
                  </a:lnTo>
                  <a:lnTo>
                    <a:pt x="102" y="694"/>
                  </a:lnTo>
                  <a:lnTo>
                    <a:pt x="96" y="679"/>
                  </a:lnTo>
                  <a:lnTo>
                    <a:pt x="92" y="673"/>
                  </a:lnTo>
                  <a:lnTo>
                    <a:pt x="91" y="666"/>
                  </a:lnTo>
                  <a:lnTo>
                    <a:pt x="94" y="661"/>
                  </a:lnTo>
                  <a:lnTo>
                    <a:pt x="100" y="657"/>
                  </a:lnTo>
                  <a:lnTo>
                    <a:pt x="109" y="656"/>
                  </a:lnTo>
                  <a:lnTo>
                    <a:pt x="121" y="657"/>
                  </a:lnTo>
                  <a:lnTo>
                    <a:pt x="132" y="665"/>
                  </a:lnTo>
                  <a:lnTo>
                    <a:pt x="146" y="678"/>
                  </a:lnTo>
                  <a:lnTo>
                    <a:pt x="159" y="700"/>
                  </a:lnTo>
                  <a:close/>
                  <a:moveTo>
                    <a:pt x="631" y="219"/>
                  </a:moveTo>
                  <a:lnTo>
                    <a:pt x="632" y="223"/>
                  </a:lnTo>
                  <a:lnTo>
                    <a:pt x="635" y="234"/>
                  </a:lnTo>
                  <a:lnTo>
                    <a:pt x="639" y="253"/>
                  </a:lnTo>
                  <a:lnTo>
                    <a:pt x="644" y="276"/>
                  </a:lnTo>
                  <a:lnTo>
                    <a:pt x="652" y="304"/>
                  </a:lnTo>
                  <a:lnTo>
                    <a:pt x="660" y="335"/>
                  </a:lnTo>
                  <a:lnTo>
                    <a:pt x="669" y="369"/>
                  </a:lnTo>
                  <a:lnTo>
                    <a:pt x="681" y="405"/>
                  </a:lnTo>
                  <a:lnTo>
                    <a:pt x="693" y="440"/>
                  </a:lnTo>
                  <a:lnTo>
                    <a:pt x="706" y="475"/>
                  </a:lnTo>
                  <a:lnTo>
                    <a:pt x="720" y="509"/>
                  </a:lnTo>
                  <a:lnTo>
                    <a:pt x="736" y="541"/>
                  </a:lnTo>
                  <a:lnTo>
                    <a:pt x="752" y="568"/>
                  </a:lnTo>
                  <a:lnTo>
                    <a:pt x="773" y="600"/>
                  </a:lnTo>
                  <a:lnTo>
                    <a:pt x="790" y="626"/>
                  </a:lnTo>
                  <a:lnTo>
                    <a:pt x="803" y="647"/>
                  </a:lnTo>
                  <a:lnTo>
                    <a:pt x="814" y="664"/>
                  </a:lnTo>
                  <a:lnTo>
                    <a:pt x="824" y="677"/>
                  </a:lnTo>
                  <a:lnTo>
                    <a:pt x="830" y="687"/>
                  </a:lnTo>
                  <a:lnTo>
                    <a:pt x="834" y="694"/>
                  </a:lnTo>
                  <a:lnTo>
                    <a:pt x="837" y="698"/>
                  </a:lnTo>
                  <a:lnTo>
                    <a:pt x="839" y="700"/>
                  </a:lnTo>
                  <a:lnTo>
                    <a:pt x="839" y="700"/>
                  </a:lnTo>
                  <a:lnTo>
                    <a:pt x="837" y="699"/>
                  </a:lnTo>
                  <a:lnTo>
                    <a:pt x="830" y="693"/>
                  </a:lnTo>
                  <a:lnTo>
                    <a:pt x="820" y="683"/>
                  </a:lnTo>
                  <a:lnTo>
                    <a:pt x="807" y="670"/>
                  </a:lnTo>
                  <a:lnTo>
                    <a:pt x="791" y="655"/>
                  </a:lnTo>
                  <a:lnTo>
                    <a:pt x="774" y="636"/>
                  </a:lnTo>
                  <a:lnTo>
                    <a:pt x="756" y="617"/>
                  </a:lnTo>
                  <a:lnTo>
                    <a:pt x="736" y="596"/>
                  </a:lnTo>
                  <a:lnTo>
                    <a:pt x="718" y="575"/>
                  </a:lnTo>
                  <a:lnTo>
                    <a:pt x="701" y="552"/>
                  </a:lnTo>
                  <a:lnTo>
                    <a:pt x="684" y="530"/>
                  </a:lnTo>
                  <a:lnTo>
                    <a:pt x="669" y="508"/>
                  </a:lnTo>
                  <a:lnTo>
                    <a:pt x="657" y="487"/>
                  </a:lnTo>
                  <a:lnTo>
                    <a:pt x="647" y="463"/>
                  </a:lnTo>
                  <a:lnTo>
                    <a:pt x="638" y="439"/>
                  </a:lnTo>
                  <a:lnTo>
                    <a:pt x="629" y="411"/>
                  </a:lnTo>
                  <a:lnTo>
                    <a:pt x="621" y="382"/>
                  </a:lnTo>
                  <a:lnTo>
                    <a:pt x="614" y="354"/>
                  </a:lnTo>
                  <a:lnTo>
                    <a:pt x="609" y="326"/>
                  </a:lnTo>
                  <a:lnTo>
                    <a:pt x="606" y="299"/>
                  </a:lnTo>
                  <a:lnTo>
                    <a:pt x="605" y="275"/>
                  </a:lnTo>
                  <a:lnTo>
                    <a:pt x="608" y="254"/>
                  </a:lnTo>
                  <a:lnTo>
                    <a:pt x="613" y="237"/>
                  </a:lnTo>
                  <a:lnTo>
                    <a:pt x="621" y="225"/>
                  </a:lnTo>
                  <a:lnTo>
                    <a:pt x="631" y="219"/>
                  </a:lnTo>
                  <a:close/>
                  <a:moveTo>
                    <a:pt x="1195" y="9"/>
                  </a:moveTo>
                  <a:lnTo>
                    <a:pt x="1194" y="13"/>
                  </a:lnTo>
                  <a:lnTo>
                    <a:pt x="1191" y="24"/>
                  </a:lnTo>
                  <a:lnTo>
                    <a:pt x="1187" y="41"/>
                  </a:lnTo>
                  <a:lnTo>
                    <a:pt x="1182" y="63"/>
                  </a:lnTo>
                  <a:lnTo>
                    <a:pt x="1178" y="88"/>
                  </a:lnTo>
                  <a:lnTo>
                    <a:pt x="1176" y="117"/>
                  </a:lnTo>
                  <a:lnTo>
                    <a:pt x="1173" y="148"/>
                  </a:lnTo>
                  <a:lnTo>
                    <a:pt x="1173" y="181"/>
                  </a:lnTo>
                  <a:lnTo>
                    <a:pt x="1177" y="213"/>
                  </a:lnTo>
                  <a:lnTo>
                    <a:pt x="1182" y="245"/>
                  </a:lnTo>
                  <a:lnTo>
                    <a:pt x="1185" y="270"/>
                  </a:lnTo>
                  <a:lnTo>
                    <a:pt x="1187" y="288"/>
                  </a:lnTo>
                  <a:lnTo>
                    <a:pt x="1190" y="301"/>
                  </a:lnTo>
                  <a:lnTo>
                    <a:pt x="1191" y="309"/>
                  </a:lnTo>
                  <a:lnTo>
                    <a:pt x="1191" y="313"/>
                  </a:lnTo>
                  <a:lnTo>
                    <a:pt x="1193" y="316"/>
                  </a:lnTo>
                  <a:lnTo>
                    <a:pt x="1193" y="316"/>
                  </a:lnTo>
                  <a:lnTo>
                    <a:pt x="1191" y="313"/>
                  </a:lnTo>
                  <a:lnTo>
                    <a:pt x="1187" y="305"/>
                  </a:lnTo>
                  <a:lnTo>
                    <a:pt x="1181" y="292"/>
                  </a:lnTo>
                  <a:lnTo>
                    <a:pt x="1174" y="275"/>
                  </a:lnTo>
                  <a:lnTo>
                    <a:pt x="1165" y="255"/>
                  </a:lnTo>
                  <a:lnTo>
                    <a:pt x="1157" y="232"/>
                  </a:lnTo>
                  <a:lnTo>
                    <a:pt x="1150" y="206"/>
                  </a:lnTo>
                  <a:lnTo>
                    <a:pt x="1142" y="178"/>
                  </a:lnTo>
                  <a:lnTo>
                    <a:pt x="1136" y="148"/>
                  </a:lnTo>
                  <a:lnTo>
                    <a:pt x="1132" y="119"/>
                  </a:lnTo>
                  <a:lnTo>
                    <a:pt x="1131" y="88"/>
                  </a:lnTo>
                  <a:lnTo>
                    <a:pt x="1134" y="62"/>
                  </a:lnTo>
                  <a:lnTo>
                    <a:pt x="1139" y="39"/>
                  </a:lnTo>
                  <a:lnTo>
                    <a:pt x="1146" y="22"/>
                  </a:lnTo>
                  <a:lnTo>
                    <a:pt x="1153" y="11"/>
                  </a:lnTo>
                  <a:lnTo>
                    <a:pt x="1164" y="3"/>
                  </a:lnTo>
                  <a:lnTo>
                    <a:pt x="1174" y="0"/>
                  </a:lnTo>
                  <a:lnTo>
                    <a:pt x="1185" y="3"/>
                  </a:lnTo>
                  <a:lnTo>
                    <a:pt x="1195" y="9"/>
                  </a:lnTo>
                  <a:close/>
                  <a:moveTo>
                    <a:pt x="1290" y="141"/>
                  </a:moveTo>
                  <a:lnTo>
                    <a:pt x="1290" y="144"/>
                  </a:lnTo>
                  <a:lnTo>
                    <a:pt x="1286" y="153"/>
                  </a:lnTo>
                  <a:lnTo>
                    <a:pt x="1282" y="168"/>
                  </a:lnTo>
                  <a:lnTo>
                    <a:pt x="1276" y="185"/>
                  </a:lnTo>
                  <a:lnTo>
                    <a:pt x="1271" y="207"/>
                  </a:lnTo>
                  <a:lnTo>
                    <a:pt x="1266" y="232"/>
                  </a:lnTo>
                  <a:lnTo>
                    <a:pt x="1261" y="259"/>
                  </a:lnTo>
                  <a:lnTo>
                    <a:pt x="1258" y="287"/>
                  </a:lnTo>
                  <a:lnTo>
                    <a:pt x="1257" y="317"/>
                  </a:lnTo>
                  <a:lnTo>
                    <a:pt x="1258" y="357"/>
                  </a:lnTo>
                  <a:lnTo>
                    <a:pt x="1259" y="390"/>
                  </a:lnTo>
                  <a:lnTo>
                    <a:pt x="1262" y="415"/>
                  </a:lnTo>
                  <a:lnTo>
                    <a:pt x="1265" y="433"/>
                  </a:lnTo>
                  <a:lnTo>
                    <a:pt x="1267" y="445"/>
                  </a:lnTo>
                  <a:lnTo>
                    <a:pt x="1267" y="450"/>
                  </a:lnTo>
                  <a:lnTo>
                    <a:pt x="1266" y="449"/>
                  </a:lnTo>
                  <a:lnTo>
                    <a:pt x="1262" y="443"/>
                  </a:lnTo>
                  <a:lnTo>
                    <a:pt x="1257" y="431"/>
                  </a:lnTo>
                  <a:lnTo>
                    <a:pt x="1252" y="414"/>
                  </a:lnTo>
                  <a:lnTo>
                    <a:pt x="1244" y="391"/>
                  </a:lnTo>
                  <a:lnTo>
                    <a:pt x="1237" y="367"/>
                  </a:lnTo>
                  <a:lnTo>
                    <a:pt x="1232" y="338"/>
                  </a:lnTo>
                  <a:lnTo>
                    <a:pt x="1227" y="306"/>
                  </a:lnTo>
                  <a:lnTo>
                    <a:pt x="1223" y="272"/>
                  </a:lnTo>
                  <a:lnTo>
                    <a:pt x="1223" y="237"/>
                  </a:lnTo>
                  <a:lnTo>
                    <a:pt x="1224" y="203"/>
                  </a:lnTo>
                  <a:lnTo>
                    <a:pt x="1228" y="175"/>
                  </a:lnTo>
                  <a:lnTo>
                    <a:pt x="1233" y="152"/>
                  </a:lnTo>
                  <a:lnTo>
                    <a:pt x="1240" y="135"/>
                  </a:lnTo>
                  <a:lnTo>
                    <a:pt x="1248" y="124"/>
                  </a:lnTo>
                  <a:lnTo>
                    <a:pt x="1257" y="118"/>
                  </a:lnTo>
                  <a:lnTo>
                    <a:pt x="1266" y="117"/>
                  </a:lnTo>
                  <a:lnTo>
                    <a:pt x="1275" y="120"/>
                  </a:lnTo>
                  <a:lnTo>
                    <a:pt x="1283" y="128"/>
                  </a:lnTo>
                  <a:lnTo>
                    <a:pt x="1290" y="141"/>
                  </a:lnTo>
                  <a:close/>
                  <a:moveTo>
                    <a:pt x="1864" y="706"/>
                  </a:moveTo>
                  <a:lnTo>
                    <a:pt x="1864" y="710"/>
                  </a:lnTo>
                  <a:lnTo>
                    <a:pt x="1866" y="721"/>
                  </a:lnTo>
                  <a:lnTo>
                    <a:pt x="1867" y="740"/>
                  </a:lnTo>
                  <a:lnTo>
                    <a:pt x="1867" y="762"/>
                  </a:lnTo>
                  <a:lnTo>
                    <a:pt x="1867" y="787"/>
                  </a:lnTo>
                  <a:lnTo>
                    <a:pt x="1866" y="814"/>
                  </a:lnTo>
                  <a:lnTo>
                    <a:pt x="1863" y="843"/>
                  </a:lnTo>
                  <a:lnTo>
                    <a:pt x="1858" y="871"/>
                  </a:lnTo>
                  <a:lnTo>
                    <a:pt x="1850" y="895"/>
                  </a:lnTo>
                  <a:lnTo>
                    <a:pt x="1834" y="932"/>
                  </a:lnTo>
                  <a:lnTo>
                    <a:pt x="1817" y="967"/>
                  </a:lnTo>
                  <a:lnTo>
                    <a:pt x="1796" y="1003"/>
                  </a:lnTo>
                  <a:lnTo>
                    <a:pt x="1774" y="1034"/>
                  </a:lnTo>
                  <a:lnTo>
                    <a:pt x="1748" y="1063"/>
                  </a:lnTo>
                  <a:lnTo>
                    <a:pt x="1720" y="1088"/>
                  </a:lnTo>
                  <a:lnTo>
                    <a:pt x="1697" y="1104"/>
                  </a:lnTo>
                  <a:lnTo>
                    <a:pt x="1680" y="1115"/>
                  </a:lnTo>
                  <a:lnTo>
                    <a:pt x="1665" y="1125"/>
                  </a:lnTo>
                  <a:lnTo>
                    <a:pt x="1656" y="1130"/>
                  </a:lnTo>
                  <a:lnTo>
                    <a:pt x="1650" y="1132"/>
                  </a:lnTo>
                  <a:lnTo>
                    <a:pt x="1646" y="1134"/>
                  </a:lnTo>
                  <a:lnTo>
                    <a:pt x="1644" y="1134"/>
                  </a:lnTo>
                  <a:lnTo>
                    <a:pt x="1647" y="1131"/>
                  </a:lnTo>
                  <a:lnTo>
                    <a:pt x="1655" y="1125"/>
                  </a:lnTo>
                  <a:lnTo>
                    <a:pt x="1665" y="1113"/>
                  </a:lnTo>
                  <a:lnTo>
                    <a:pt x="1680" y="1097"/>
                  </a:lnTo>
                  <a:lnTo>
                    <a:pt x="1698" y="1076"/>
                  </a:lnTo>
                  <a:lnTo>
                    <a:pt x="1716" y="1053"/>
                  </a:lnTo>
                  <a:lnTo>
                    <a:pt x="1737" y="1025"/>
                  </a:lnTo>
                  <a:lnTo>
                    <a:pt x="1758" y="994"/>
                  </a:lnTo>
                  <a:lnTo>
                    <a:pt x="1779" y="960"/>
                  </a:lnTo>
                  <a:lnTo>
                    <a:pt x="1799" y="923"/>
                  </a:lnTo>
                  <a:lnTo>
                    <a:pt x="1818" y="884"/>
                  </a:lnTo>
                  <a:lnTo>
                    <a:pt x="1834" y="842"/>
                  </a:lnTo>
                  <a:lnTo>
                    <a:pt x="1848" y="799"/>
                  </a:lnTo>
                  <a:lnTo>
                    <a:pt x="1858" y="753"/>
                  </a:lnTo>
                  <a:lnTo>
                    <a:pt x="1864" y="706"/>
                  </a:lnTo>
                  <a:close/>
                  <a:moveTo>
                    <a:pt x="1759" y="804"/>
                  </a:moveTo>
                  <a:lnTo>
                    <a:pt x="1758" y="806"/>
                  </a:lnTo>
                  <a:lnTo>
                    <a:pt x="1756" y="817"/>
                  </a:lnTo>
                  <a:lnTo>
                    <a:pt x="1750" y="831"/>
                  </a:lnTo>
                  <a:lnTo>
                    <a:pt x="1744" y="848"/>
                  </a:lnTo>
                  <a:lnTo>
                    <a:pt x="1737" y="869"/>
                  </a:lnTo>
                  <a:lnTo>
                    <a:pt x="1728" y="892"/>
                  </a:lnTo>
                  <a:lnTo>
                    <a:pt x="1719" y="914"/>
                  </a:lnTo>
                  <a:lnTo>
                    <a:pt x="1708" y="935"/>
                  </a:lnTo>
                  <a:lnTo>
                    <a:pt x="1697" y="954"/>
                  </a:lnTo>
                  <a:lnTo>
                    <a:pt x="1685" y="970"/>
                  </a:lnTo>
                  <a:lnTo>
                    <a:pt x="1672" y="986"/>
                  </a:lnTo>
                  <a:lnTo>
                    <a:pt x="1663" y="999"/>
                  </a:lnTo>
                  <a:lnTo>
                    <a:pt x="1655" y="1007"/>
                  </a:lnTo>
                  <a:lnTo>
                    <a:pt x="1651" y="1012"/>
                  </a:lnTo>
                  <a:lnTo>
                    <a:pt x="1648" y="1016"/>
                  </a:lnTo>
                  <a:lnTo>
                    <a:pt x="1647" y="1017"/>
                  </a:lnTo>
                  <a:lnTo>
                    <a:pt x="1646" y="1019"/>
                  </a:lnTo>
                  <a:lnTo>
                    <a:pt x="1646" y="1019"/>
                  </a:lnTo>
                  <a:lnTo>
                    <a:pt x="1647" y="1015"/>
                  </a:lnTo>
                  <a:lnTo>
                    <a:pt x="1651" y="1005"/>
                  </a:lnTo>
                  <a:lnTo>
                    <a:pt x="1656" y="990"/>
                  </a:lnTo>
                  <a:lnTo>
                    <a:pt x="1664" y="971"/>
                  </a:lnTo>
                  <a:lnTo>
                    <a:pt x="1672" y="950"/>
                  </a:lnTo>
                  <a:lnTo>
                    <a:pt x="1681" y="927"/>
                  </a:lnTo>
                  <a:lnTo>
                    <a:pt x="1690" y="905"/>
                  </a:lnTo>
                  <a:lnTo>
                    <a:pt x="1699" y="882"/>
                  </a:lnTo>
                  <a:lnTo>
                    <a:pt x="1707" y="863"/>
                  </a:lnTo>
                  <a:lnTo>
                    <a:pt x="1715" y="847"/>
                  </a:lnTo>
                  <a:lnTo>
                    <a:pt x="1725" y="826"/>
                  </a:lnTo>
                  <a:lnTo>
                    <a:pt x="1735" y="812"/>
                  </a:lnTo>
                  <a:lnTo>
                    <a:pt x="1741" y="803"/>
                  </a:lnTo>
                  <a:lnTo>
                    <a:pt x="1748" y="799"/>
                  </a:lnTo>
                  <a:lnTo>
                    <a:pt x="1754" y="799"/>
                  </a:lnTo>
                  <a:lnTo>
                    <a:pt x="1759" y="804"/>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27"/>
            <p:cNvSpPr>
              <a:spLocks noEditPoints="1"/>
            </p:cNvSpPr>
            <p:nvPr/>
          </p:nvSpPr>
          <p:spPr bwMode="auto">
            <a:xfrm>
              <a:off x="532807" y="2561431"/>
              <a:ext cx="3279775" cy="2528888"/>
            </a:xfrm>
            <a:custGeom>
              <a:avLst/>
              <a:gdLst>
                <a:gd name="T0" fmla="*/ 17 w 2066"/>
                <a:gd name="T1" fmla="*/ 1342 h 1593"/>
                <a:gd name="T2" fmla="*/ 64 w 2066"/>
                <a:gd name="T3" fmla="*/ 1487 h 1593"/>
                <a:gd name="T4" fmla="*/ 146 w 2066"/>
                <a:gd name="T5" fmla="*/ 1585 h 1593"/>
                <a:gd name="T6" fmla="*/ 210 w 2066"/>
                <a:gd name="T7" fmla="*/ 1571 h 1593"/>
                <a:gd name="T8" fmla="*/ 294 w 2066"/>
                <a:gd name="T9" fmla="*/ 1583 h 1593"/>
                <a:gd name="T10" fmla="*/ 351 w 2066"/>
                <a:gd name="T11" fmla="*/ 1555 h 1593"/>
                <a:gd name="T12" fmla="*/ 326 w 2066"/>
                <a:gd name="T13" fmla="*/ 1526 h 1593"/>
                <a:gd name="T14" fmla="*/ 271 w 2066"/>
                <a:gd name="T15" fmla="*/ 1482 h 1593"/>
                <a:gd name="T16" fmla="*/ 215 w 2066"/>
                <a:gd name="T17" fmla="*/ 1484 h 1593"/>
                <a:gd name="T18" fmla="*/ 156 w 2066"/>
                <a:gd name="T19" fmla="*/ 1460 h 1593"/>
                <a:gd name="T20" fmla="*/ 108 w 2066"/>
                <a:gd name="T21" fmla="*/ 1427 h 1593"/>
                <a:gd name="T22" fmla="*/ 63 w 2066"/>
                <a:gd name="T23" fmla="*/ 1329 h 1593"/>
                <a:gd name="T24" fmla="*/ 13 w 2066"/>
                <a:gd name="T25" fmla="*/ 1292 h 1593"/>
                <a:gd name="T26" fmla="*/ 473 w 2066"/>
                <a:gd name="T27" fmla="*/ 761 h 1593"/>
                <a:gd name="T28" fmla="*/ 525 w 2066"/>
                <a:gd name="T29" fmla="*/ 861 h 1593"/>
                <a:gd name="T30" fmla="*/ 524 w 2066"/>
                <a:gd name="T31" fmla="*/ 912 h 1593"/>
                <a:gd name="T32" fmla="*/ 443 w 2066"/>
                <a:gd name="T33" fmla="*/ 860 h 1593"/>
                <a:gd name="T34" fmla="*/ 311 w 2066"/>
                <a:gd name="T35" fmla="*/ 826 h 1593"/>
                <a:gd name="T36" fmla="*/ 229 w 2066"/>
                <a:gd name="T37" fmla="*/ 816 h 1593"/>
                <a:gd name="T38" fmla="*/ 262 w 2066"/>
                <a:gd name="T39" fmla="*/ 754 h 1593"/>
                <a:gd name="T40" fmla="*/ 316 w 2066"/>
                <a:gd name="T41" fmla="*/ 801 h 1593"/>
                <a:gd name="T42" fmla="*/ 385 w 2066"/>
                <a:gd name="T43" fmla="*/ 802 h 1593"/>
                <a:gd name="T44" fmla="*/ 427 w 2066"/>
                <a:gd name="T45" fmla="*/ 784 h 1593"/>
                <a:gd name="T46" fmla="*/ 409 w 2066"/>
                <a:gd name="T47" fmla="*/ 723 h 1593"/>
                <a:gd name="T48" fmla="*/ 733 w 2066"/>
                <a:gd name="T49" fmla="*/ 401 h 1593"/>
                <a:gd name="T50" fmla="*/ 769 w 2066"/>
                <a:gd name="T51" fmla="*/ 339 h 1593"/>
                <a:gd name="T52" fmla="*/ 872 w 2066"/>
                <a:gd name="T53" fmla="*/ 364 h 1593"/>
                <a:gd name="T54" fmla="*/ 951 w 2066"/>
                <a:gd name="T55" fmla="*/ 469 h 1593"/>
                <a:gd name="T56" fmla="*/ 962 w 2066"/>
                <a:gd name="T57" fmla="*/ 433 h 1593"/>
                <a:gd name="T58" fmla="*/ 939 w 2066"/>
                <a:gd name="T59" fmla="*/ 336 h 1593"/>
                <a:gd name="T60" fmla="*/ 909 w 2066"/>
                <a:gd name="T61" fmla="*/ 245 h 1593"/>
                <a:gd name="T62" fmla="*/ 830 w 2066"/>
                <a:gd name="T63" fmla="*/ 222 h 1593"/>
                <a:gd name="T64" fmla="*/ 850 w 2066"/>
                <a:gd name="T65" fmla="*/ 237 h 1593"/>
                <a:gd name="T66" fmla="*/ 883 w 2066"/>
                <a:gd name="T67" fmla="*/ 272 h 1593"/>
                <a:gd name="T68" fmla="*/ 841 w 2066"/>
                <a:gd name="T69" fmla="*/ 274 h 1593"/>
                <a:gd name="T70" fmla="*/ 837 w 2066"/>
                <a:gd name="T71" fmla="*/ 296 h 1593"/>
                <a:gd name="T72" fmla="*/ 766 w 2066"/>
                <a:gd name="T73" fmla="*/ 293 h 1593"/>
                <a:gd name="T74" fmla="*/ 727 w 2066"/>
                <a:gd name="T75" fmla="*/ 385 h 1593"/>
                <a:gd name="T76" fmla="*/ 1337 w 2066"/>
                <a:gd name="T77" fmla="*/ 110 h 1593"/>
                <a:gd name="T78" fmla="*/ 1413 w 2066"/>
                <a:gd name="T79" fmla="*/ 73 h 1593"/>
                <a:gd name="T80" fmla="*/ 1452 w 2066"/>
                <a:gd name="T81" fmla="*/ 94 h 1593"/>
                <a:gd name="T82" fmla="*/ 1461 w 2066"/>
                <a:gd name="T83" fmla="*/ 4 h 1593"/>
                <a:gd name="T84" fmla="*/ 1482 w 2066"/>
                <a:gd name="T85" fmla="*/ 47 h 1593"/>
                <a:gd name="T86" fmla="*/ 1508 w 2066"/>
                <a:gd name="T87" fmla="*/ 116 h 1593"/>
                <a:gd name="T88" fmla="*/ 1546 w 2066"/>
                <a:gd name="T89" fmla="*/ 77 h 1593"/>
                <a:gd name="T90" fmla="*/ 1591 w 2066"/>
                <a:gd name="T91" fmla="*/ 124 h 1593"/>
                <a:gd name="T92" fmla="*/ 1587 w 2066"/>
                <a:gd name="T93" fmla="*/ 285 h 1593"/>
                <a:gd name="T94" fmla="*/ 1568 w 2066"/>
                <a:gd name="T95" fmla="*/ 403 h 1593"/>
                <a:gd name="T96" fmla="*/ 1529 w 2066"/>
                <a:gd name="T97" fmla="*/ 359 h 1593"/>
                <a:gd name="T98" fmla="*/ 1447 w 2066"/>
                <a:gd name="T99" fmla="*/ 221 h 1593"/>
                <a:gd name="T100" fmla="*/ 1364 w 2066"/>
                <a:gd name="T101" fmla="*/ 170 h 1593"/>
                <a:gd name="T102" fmla="*/ 1980 w 2066"/>
                <a:gd name="T103" fmla="*/ 674 h 1593"/>
                <a:gd name="T104" fmla="*/ 2041 w 2066"/>
                <a:gd name="T105" fmla="*/ 737 h 1593"/>
                <a:gd name="T106" fmla="*/ 2048 w 2066"/>
                <a:gd name="T107" fmla="*/ 778 h 1593"/>
                <a:gd name="T108" fmla="*/ 2029 w 2066"/>
                <a:gd name="T109" fmla="*/ 787 h 1593"/>
                <a:gd name="T110" fmla="*/ 2044 w 2066"/>
                <a:gd name="T111" fmla="*/ 843 h 1593"/>
                <a:gd name="T112" fmla="*/ 1974 w 2066"/>
                <a:gd name="T113" fmla="*/ 933 h 1593"/>
                <a:gd name="T114" fmla="*/ 1881 w 2066"/>
                <a:gd name="T115" fmla="*/ 980 h 1593"/>
                <a:gd name="T116" fmla="*/ 1921 w 2066"/>
                <a:gd name="T117" fmla="*/ 783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6" h="1593">
                  <a:moveTo>
                    <a:pt x="0" y="1271"/>
                  </a:moveTo>
                  <a:lnTo>
                    <a:pt x="2" y="1275"/>
                  </a:lnTo>
                  <a:lnTo>
                    <a:pt x="3" y="1285"/>
                  </a:lnTo>
                  <a:lnTo>
                    <a:pt x="7" y="1300"/>
                  </a:lnTo>
                  <a:lnTo>
                    <a:pt x="12" y="1320"/>
                  </a:lnTo>
                  <a:lnTo>
                    <a:pt x="17" y="1342"/>
                  </a:lnTo>
                  <a:lnTo>
                    <a:pt x="24" y="1367"/>
                  </a:lnTo>
                  <a:lnTo>
                    <a:pt x="30" y="1393"/>
                  </a:lnTo>
                  <a:lnTo>
                    <a:pt x="38" y="1419"/>
                  </a:lnTo>
                  <a:lnTo>
                    <a:pt x="47" y="1444"/>
                  </a:lnTo>
                  <a:lnTo>
                    <a:pt x="55" y="1467"/>
                  </a:lnTo>
                  <a:lnTo>
                    <a:pt x="64" y="1487"/>
                  </a:lnTo>
                  <a:lnTo>
                    <a:pt x="74" y="1504"/>
                  </a:lnTo>
                  <a:lnTo>
                    <a:pt x="91" y="1530"/>
                  </a:lnTo>
                  <a:lnTo>
                    <a:pt x="106" y="1553"/>
                  </a:lnTo>
                  <a:lnTo>
                    <a:pt x="121" y="1570"/>
                  </a:lnTo>
                  <a:lnTo>
                    <a:pt x="134" y="1580"/>
                  </a:lnTo>
                  <a:lnTo>
                    <a:pt x="146" y="1585"/>
                  </a:lnTo>
                  <a:lnTo>
                    <a:pt x="155" y="1584"/>
                  </a:lnTo>
                  <a:lnTo>
                    <a:pt x="165" y="1579"/>
                  </a:lnTo>
                  <a:lnTo>
                    <a:pt x="176" y="1572"/>
                  </a:lnTo>
                  <a:lnTo>
                    <a:pt x="186" y="1568"/>
                  </a:lnTo>
                  <a:lnTo>
                    <a:pt x="198" y="1567"/>
                  </a:lnTo>
                  <a:lnTo>
                    <a:pt x="210" y="1571"/>
                  </a:lnTo>
                  <a:lnTo>
                    <a:pt x="224" y="1579"/>
                  </a:lnTo>
                  <a:lnTo>
                    <a:pt x="240" y="1585"/>
                  </a:lnTo>
                  <a:lnTo>
                    <a:pt x="254" y="1590"/>
                  </a:lnTo>
                  <a:lnTo>
                    <a:pt x="270" y="1593"/>
                  </a:lnTo>
                  <a:lnTo>
                    <a:pt x="283" y="1590"/>
                  </a:lnTo>
                  <a:lnTo>
                    <a:pt x="294" y="1583"/>
                  </a:lnTo>
                  <a:lnTo>
                    <a:pt x="300" y="1576"/>
                  </a:lnTo>
                  <a:lnTo>
                    <a:pt x="305" y="1570"/>
                  </a:lnTo>
                  <a:lnTo>
                    <a:pt x="315" y="1563"/>
                  </a:lnTo>
                  <a:lnTo>
                    <a:pt x="326" y="1559"/>
                  </a:lnTo>
                  <a:lnTo>
                    <a:pt x="341" y="1556"/>
                  </a:lnTo>
                  <a:lnTo>
                    <a:pt x="351" y="1555"/>
                  </a:lnTo>
                  <a:lnTo>
                    <a:pt x="355" y="1553"/>
                  </a:lnTo>
                  <a:lnTo>
                    <a:pt x="356" y="1547"/>
                  </a:lnTo>
                  <a:lnTo>
                    <a:pt x="351" y="1539"/>
                  </a:lnTo>
                  <a:lnTo>
                    <a:pt x="343" y="1533"/>
                  </a:lnTo>
                  <a:lnTo>
                    <a:pt x="335" y="1529"/>
                  </a:lnTo>
                  <a:lnTo>
                    <a:pt x="326" y="1526"/>
                  </a:lnTo>
                  <a:lnTo>
                    <a:pt x="316" y="1521"/>
                  </a:lnTo>
                  <a:lnTo>
                    <a:pt x="307" y="1513"/>
                  </a:lnTo>
                  <a:lnTo>
                    <a:pt x="296" y="1500"/>
                  </a:lnTo>
                  <a:lnTo>
                    <a:pt x="287" y="1490"/>
                  </a:lnTo>
                  <a:lnTo>
                    <a:pt x="279" y="1483"/>
                  </a:lnTo>
                  <a:lnTo>
                    <a:pt x="271" y="1482"/>
                  </a:lnTo>
                  <a:lnTo>
                    <a:pt x="265" y="1484"/>
                  </a:lnTo>
                  <a:lnTo>
                    <a:pt x="258" y="1487"/>
                  </a:lnTo>
                  <a:lnTo>
                    <a:pt x="250" y="1490"/>
                  </a:lnTo>
                  <a:lnTo>
                    <a:pt x="240" y="1491"/>
                  </a:lnTo>
                  <a:lnTo>
                    <a:pt x="228" y="1490"/>
                  </a:lnTo>
                  <a:lnTo>
                    <a:pt x="215" y="1484"/>
                  </a:lnTo>
                  <a:lnTo>
                    <a:pt x="201" y="1477"/>
                  </a:lnTo>
                  <a:lnTo>
                    <a:pt x="190" y="1469"/>
                  </a:lnTo>
                  <a:lnTo>
                    <a:pt x="181" y="1461"/>
                  </a:lnTo>
                  <a:lnTo>
                    <a:pt x="173" y="1457"/>
                  </a:lnTo>
                  <a:lnTo>
                    <a:pt x="165" y="1456"/>
                  </a:lnTo>
                  <a:lnTo>
                    <a:pt x="156" y="1460"/>
                  </a:lnTo>
                  <a:lnTo>
                    <a:pt x="144" y="1467"/>
                  </a:lnTo>
                  <a:lnTo>
                    <a:pt x="134" y="1469"/>
                  </a:lnTo>
                  <a:lnTo>
                    <a:pt x="126" y="1465"/>
                  </a:lnTo>
                  <a:lnTo>
                    <a:pt x="118" y="1456"/>
                  </a:lnTo>
                  <a:lnTo>
                    <a:pt x="113" y="1445"/>
                  </a:lnTo>
                  <a:lnTo>
                    <a:pt x="108" y="1427"/>
                  </a:lnTo>
                  <a:lnTo>
                    <a:pt x="101" y="1406"/>
                  </a:lnTo>
                  <a:lnTo>
                    <a:pt x="95" y="1384"/>
                  </a:lnTo>
                  <a:lnTo>
                    <a:pt x="87" y="1361"/>
                  </a:lnTo>
                  <a:lnTo>
                    <a:pt x="79" y="1344"/>
                  </a:lnTo>
                  <a:lnTo>
                    <a:pt x="70" y="1334"/>
                  </a:lnTo>
                  <a:lnTo>
                    <a:pt x="63" y="1329"/>
                  </a:lnTo>
                  <a:lnTo>
                    <a:pt x="57" y="1326"/>
                  </a:lnTo>
                  <a:lnTo>
                    <a:pt x="49" y="1323"/>
                  </a:lnTo>
                  <a:lnTo>
                    <a:pt x="42" y="1320"/>
                  </a:lnTo>
                  <a:lnTo>
                    <a:pt x="33" y="1314"/>
                  </a:lnTo>
                  <a:lnTo>
                    <a:pt x="24" y="1305"/>
                  </a:lnTo>
                  <a:lnTo>
                    <a:pt x="13" y="1292"/>
                  </a:lnTo>
                  <a:lnTo>
                    <a:pt x="0" y="1271"/>
                  </a:lnTo>
                  <a:close/>
                  <a:moveTo>
                    <a:pt x="461" y="707"/>
                  </a:moveTo>
                  <a:lnTo>
                    <a:pt x="462" y="713"/>
                  </a:lnTo>
                  <a:lnTo>
                    <a:pt x="465" y="725"/>
                  </a:lnTo>
                  <a:lnTo>
                    <a:pt x="468" y="741"/>
                  </a:lnTo>
                  <a:lnTo>
                    <a:pt x="473" y="761"/>
                  </a:lnTo>
                  <a:lnTo>
                    <a:pt x="481" y="780"/>
                  </a:lnTo>
                  <a:lnTo>
                    <a:pt x="489" y="798"/>
                  </a:lnTo>
                  <a:lnTo>
                    <a:pt x="498" y="814"/>
                  </a:lnTo>
                  <a:lnTo>
                    <a:pt x="508" y="829"/>
                  </a:lnTo>
                  <a:lnTo>
                    <a:pt x="517" y="844"/>
                  </a:lnTo>
                  <a:lnTo>
                    <a:pt x="525" y="861"/>
                  </a:lnTo>
                  <a:lnTo>
                    <a:pt x="532" y="877"/>
                  </a:lnTo>
                  <a:lnTo>
                    <a:pt x="536" y="891"/>
                  </a:lnTo>
                  <a:lnTo>
                    <a:pt x="538" y="903"/>
                  </a:lnTo>
                  <a:lnTo>
                    <a:pt x="537" y="911"/>
                  </a:lnTo>
                  <a:lnTo>
                    <a:pt x="532" y="914"/>
                  </a:lnTo>
                  <a:lnTo>
                    <a:pt x="524" y="912"/>
                  </a:lnTo>
                  <a:lnTo>
                    <a:pt x="513" y="907"/>
                  </a:lnTo>
                  <a:lnTo>
                    <a:pt x="500" y="899"/>
                  </a:lnTo>
                  <a:lnTo>
                    <a:pt x="487" y="890"/>
                  </a:lnTo>
                  <a:lnTo>
                    <a:pt x="473" y="880"/>
                  </a:lnTo>
                  <a:lnTo>
                    <a:pt x="460" y="870"/>
                  </a:lnTo>
                  <a:lnTo>
                    <a:pt x="443" y="860"/>
                  </a:lnTo>
                  <a:lnTo>
                    <a:pt x="430" y="853"/>
                  </a:lnTo>
                  <a:lnTo>
                    <a:pt x="414" y="847"/>
                  </a:lnTo>
                  <a:lnTo>
                    <a:pt x="396" y="843"/>
                  </a:lnTo>
                  <a:lnTo>
                    <a:pt x="371" y="838"/>
                  </a:lnTo>
                  <a:lnTo>
                    <a:pt x="338" y="831"/>
                  </a:lnTo>
                  <a:lnTo>
                    <a:pt x="311" y="826"/>
                  </a:lnTo>
                  <a:lnTo>
                    <a:pt x="287" y="825"/>
                  </a:lnTo>
                  <a:lnTo>
                    <a:pt x="265" y="830"/>
                  </a:lnTo>
                  <a:lnTo>
                    <a:pt x="253" y="834"/>
                  </a:lnTo>
                  <a:lnTo>
                    <a:pt x="241" y="833"/>
                  </a:lnTo>
                  <a:lnTo>
                    <a:pt x="233" y="826"/>
                  </a:lnTo>
                  <a:lnTo>
                    <a:pt x="229" y="816"/>
                  </a:lnTo>
                  <a:lnTo>
                    <a:pt x="228" y="800"/>
                  </a:lnTo>
                  <a:lnTo>
                    <a:pt x="231" y="781"/>
                  </a:lnTo>
                  <a:lnTo>
                    <a:pt x="237" y="767"/>
                  </a:lnTo>
                  <a:lnTo>
                    <a:pt x="244" y="758"/>
                  </a:lnTo>
                  <a:lnTo>
                    <a:pt x="253" y="754"/>
                  </a:lnTo>
                  <a:lnTo>
                    <a:pt x="262" y="754"/>
                  </a:lnTo>
                  <a:lnTo>
                    <a:pt x="271" y="759"/>
                  </a:lnTo>
                  <a:lnTo>
                    <a:pt x="280" y="768"/>
                  </a:lnTo>
                  <a:lnTo>
                    <a:pt x="288" y="780"/>
                  </a:lnTo>
                  <a:lnTo>
                    <a:pt x="296" y="793"/>
                  </a:lnTo>
                  <a:lnTo>
                    <a:pt x="305" y="798"/>
                  </a:lnTo>
                  <a:lnTo>
                    <a:pt x="316" y="801"/>
                  </a:lnTo>
                  <a:lnTo>
                    <a:pt x="326" y="800"/>
                  </a:lnTo>
                  <a:lnTo>
                    <a:pt x="338" y="798"/>
                  </a:lnTo>
                  <a:lnTo>
                    <a:pt x="351" y="796"/>
                  </a:lnTo>
                  <a:lnTo>
                    <a:pt x="366" y="796"/>
                  </a:lnTo>
                  <a:lnTo>
                    <a:pt x="376" y="798"/>
                  </a:lnTo>
                  <a:lnTo>
                    <a:pt x="385" y="802"/>
                  </a:lnTo>
                  <a:lnTo>
                    <a:pt x="394" y="805"/>
                  </a:lnTo>
                  <a:lnTo>
                    <a:pt x="409" y="808"/>
                  </a:lnTo>
                  <a:lnTo>
                    <a:pt x="421" y="808"/>
                  </a:lnTo>
                  <a:lnTo>
                    <a:pt x="428" y="804"/>
                  </a:lnTo>
                  <a:lnTo>
                    <a:pt x="430" y="796"/>
                  </a:lnTo>
                  <a:lnTo>
                    <a:pt x="427" y="784"/>
                  </a:lnTo>
                  <a:lnTo>
                    <a:pt x="422" y="768"/>
                  </a:lnTo>
                  <a:lnTo>
                    <a:pt x="419" y="759"/>
                  </a:lnTo>
                  <a:lnTo>
                    <a:pt x="415" y="750"/>
                  </a:lnTo>
                  <a:lnTo>
                    <a:pt x="411" y="741"/>
                  </a:lnTo>
                  <a:lnTo>
                    <a:pt x="409" y="732"/>
                  </a:lnTo>
                  <a:lnTo>
                    <a:pt x="409" y="723"/>
                  </a:lnTo>
                  <a:lnTo>
                    <a:pt x="411" y="716"/>
                  </a:lnTo>
                  <a:lnTo>
                    <a:pt x="417" y="711"/>
                  </a:lnTo>
                  <a:lnTo>
                    <a:pt x="427" y="707"/>
                  </a:lnTo>
                  <a:lnTo>
                    <a:pt x="441" y="706"/>
                  </a:lnTo>
                  <a:lnTo>
                    <a:pt x="461" y="707"/>
                  </a:lnTo>
                  <a:close/>
                  <a:moveTo>
                    <a:pt x="733" y="401"/>
                  </a:moveTo>
                  <a:lnTo>
                    <a:pt x="735" y="397"/>
                  </a:lnTo>
                  <a:lnTo>
                    <a:pt x="737" y="389"/>
                  </a:lnTo>
                  <a:lnTo>
                    <a:pt x="743" y="377"/>
                  </a:lnTo>
                  <a:lnTo>
                    <a:pt x="749" y="364"/>
                  </a:lnTo>
                  <a:lnTo>
                    <a:pt x="758" y="351"/>
                  </a:lnTo>
                  <a:lnTo>
                    <a:pt x="769" y="339"/>
                  </a:lnTo>
                  <a:lnTo>
                    <a:pt x="782" y="331"/>
                  </a:lnTo>
                  <a:lnTo>
                    <a:pt x="796" y="329"/>
                  </a:lnTo>
                  <a:lnTo>
                    <a:pt x="813" y="331"/>
                  </a:lnTo>
                  <a:lnTo>
                    <a:pt x="833" y="338"/>
                  </a:lnTo>
                  <a:lnTo>
                    <a:pt x="852" y="349"/>
                  </a:lnTo>
                  <a:lnTo>
                    <a:pt x="872" y="364"/>
                  </a:lnTo>
                  <a:lnTo>
                    <a:pt x="890" y="384"/>
                  </a:lnTo>
                  <a:lnTo>
                    <a:pt x="906" y="404"/>
                  </a:lnTo>
                  <a:lnTo>
                    <a:pt x="921" y="429"/>
                  </a:lnTo>
                  <a:lnTo>
                    <a:pt x="934" y="448"/>
                  </a:lnTo>
                  <a:lnTo>
                    <a:pt x="944" y="459"/>
                  </a:lnTo>
                  <a:lnTo>
                    <a:pt x="951" y="469"/>
                  </a:lnTo>
                  <a:lnTo>
                    <a:pt x="956" y="473"/>
                  </a:lnTo>
                  <a:lnTo>
                    <a:pt x="957" y="474"/>
                  </a:lnTo>
                  <a:lnTo>
                    <a:pt x="959" y="471"/>
                  </a:lnTo>
                  <a:lnTo>
                    <a:pt x="960" y="463"/>
                  </a:lnTo>
                  <a:lnTo>
                    <a:pt x="962" y="452"/>
                  </a:lnTo>
                  <a:lnTo>
                    <a:pt x="962" y="433"/>
                  </a:lnTo>
                  <a:lnTo>
                    <a:pt x="961" y="411"/>
                  </a:lnTo>
                  <a:lnTo>
                    <a:pt x="956" y="382"/>
                  </a:lnTo>
                  <a:lnTo>
                    <a:pt x="951" y="364"/>
                  </a:lnTo>
                  <a:lnTo>
                    <a:pt x="947" y="351"/>
                  </a:lnTo>
                  <a:lnTo>
                    <a:pt x="943" y="343"/>
                  </a:lnTo>
                  <a:lnTo>
                    <a:pt x="939" y="336"/>
                  </a:lnTo>
                  <a:lnTo>
                    <a:pt x="936" y="331"/>
                  </a:lnTo>
                  <a:lnTo>
                    <a:pt x="932" y="323"/>
                  </a:lnTo>
                  <a:lnTo>
                    <a:pt x="930" y="313"/>
                  </a:lnTo>
                  <a:lnTo>
                    <a:pt x="926" y="296"/>
                  </a:lnTo>
                  <a:lnTo>
                    <a:pt x="918" y="268"/>
                  </a:lnTo>
                  <a:lnTo>
                    <a:pt x="909" y="245"/>
                  </a:lnTo>
                  <a:lnTo>
                    <a:pt x="897" y="226"/>
                  </a:lnTo>
                  <a:lnTo>
                    <a:pt x="884" y="215"/>
                  </a:lnTo>
                  <a:lnTo>
                    <a:pt x="868" y="209"/>
                  </a:lnTo>
                  <a:lnTo>
                    <a:pt x="852" y="209"/>
                  </a:lnTo>
                  <a:lnTo>
                    <a:pt x="839" y="215"/>
                  </a:lnTo>
                  <a:lnTo>
                    <a:pt x="830" y="222"/>
                  </a:lnTo>
                  <a:lnTo>
                    <a:pt x="825" y="233"/>
                  </a:lnTo>
                  <a:lnTo>
                    <a:pt x="826" y="242"/>
                  </a:lnTo>
                  <a:lnTo>
                    <a:pt x="830" y="246"/>
                  </a:lnTo>
                  <a:lnTo>
                    <a:pt x="837" y="245"/>
                  </a:lnTo>
                  <a:lnTo>
                    <a:pt x="843" y="241"/>
                  </a:lnTo>
                  <a:lnTo>
                    <a:pt x="850" y="237"/>
                  </a:lnTo>
                  <a:lnTo>
                    <a:pt x="858" y="236"/>
                  </a:lnTo>
                  <a:lnTo>
                    <a:pt x="867" y="241"/>
                  </a:lnTo>
                  <a:lnTo>
                    <a:pt x="876" y="253"/>
                  </a:lnTo>
                  <a:lnTo>
                    <a:pt x="881" y="262"/>
                  </a:lnTo>
                  <a:lnTo>
                    <a:pt x="883" y="270"/>
                  </a:lnTo>
                  <a:lnTo>
                    <a:pt x="883" y="272"/>
                  </a:lnTo>
                  <a:lnTo>
                    <a:pt x="880" y="271"/>
                  </a:lnTo>
                  <a:lnTo>
                    <a:pt x="872" y="270"/>
                  </a:lnTo>
                  <a:lnTo>
                    <a:pt x="862" y="268"/>
                  </a:lnTo>
                  <a:lnTo>
                    <a:pt x="852" y="268"/>
                  </a:lnTo>
                  <a:lnTo>
                    <a:pt x="845" y="270"/>
                  </a:lnTo>
                  <a:lnTo>
                    <a:pt x="841" y="274"/>
                  </a:lnTo>
                  <a:lnTo>
                    <a:pt x="841" y="284"/>
                  </a:lnTo>
                  <a:lnTo>
                    <a:pt x="842" y="292"/>
                  </a:lnTo>
                  <a:lnTo>
                    <a:pt x="843" y="298"/>
                  </a:lnTo>
                  <a:lnTo>
                    <a:pt x="845" y="301"/>
                  </a:lnTo>
                  <a:lnTo>
                    <a:pt x="842" y="300"/>
                  </a:lnTo>
                  <a:lnTo>
                    <a:pt x="837" y="296"/>
                  </a:lnTo>
                  <a:lnTo>
                    <a:pt x="828" y="292"/>
                  </a:lnTo>
                  <a:lnTo>
                    <a:pt x="816" y="288"/>
                  </a:lnTo>
                  <a:lnTo>
                    <a:pt x="803" y="284"/>
                  </a:lnTo>
                  <a:lnTo>
                    <a:pt x="788" y="283"/>
                  </a:lnTo>
                  <a:lnTo>
                    <a:pt x="778" y="285"/>
                  </a:lnTo>
                  <a:lnTo>
                    <a:pt x="766" y="293"/>
                  </a:lnTo>
                  <a:lnTo>
                    <a:pt x="754" y="304"/>
                  </a:lnTo>
                  <a:lnTo>
                    <a:pt x="744" y="318"/>
                  </a:lnTo>
                  <a:lnTo>
                    <a:pt x="735" y="334"/>
                  </a:lnTo>
                  <a:lnTo>
                    <a:pt x="729" y="351"/>
                  </a:lnTo>
                  <a:lnTo>
                    <a:pt x="726" y="369"/>
                  </a:lnTo>
                  <a:lnTo>
                    <a:pt x="727" y="385"/>
                  </a:lnTo>
                  <a:lnTo>
                    <a:pt x="733" y="401"/>
                  </a:lnTo>
                  <a:close/>
                  <a:moveTo>
                    <a:pt x="1351" y="179"/>
                  </a:moveTo>
                  <a:lnTo>
                    <a:pt x="1341" y="164"/>
                  </a:lnTo>
                  <a:lnTo>
                    <a:pt x="1334" y="147"/>
                  </a:lnTo>
                  <a:lnTo>
                    <a:pt x="1332" y="128"/>
                  </a:lnTo>
                  <a:lnTo>
                    <a:pt x="1337" y="110"/>
                  </a:lnTo>
                  <a:lnTo>
                    <a:pt x="1350" y="85"/>
                  </a:lnTo>
                  <a:lnTo>
                    <a:pt x="1362" y="69"/>
                  </a:lnTo>
                  <a:lnTo>
                    <a:pt x="1375" y="59"/>
                  </a:lnTo>
                  <a:lnTo>
                    <a:pt x="1387" y="58"/>
                  </a:lnTo>
                  <a:lnTo>
                    <a:pt x="1400" y="61"/>
                  </a:lnTo>
                  <a:lnTo>
                    <a:pt x="1413" y="73"/>
                  </a:lnTo>
                  <a:lnTo>
                    <a:pt x="1423" y="86"/>
                  </a:lnTo>
                  <a:lnTo>
                    <a:pt x="1432" y="97"/>
                  </a:lnTo>
                  <a:lnTo>
                    <a:pt x="1439" y="105"/>
                  </a:lnTo>
                  <a:lnTo>
                    <a:pt x="1444" y="107"/>
                  </a:lnTo>
                  <a:lnTo>
                    <a:pt x="1448" y="105"/>
                  </a:lnTo>
                  <a:lnTo>
                    <a:pt x="1452" y="94"/>
                  </a:lnTo>
                  <a:lnTo>
                    <a:pt x="1455" y="76"/>
                  </a:lnTo>
                  <a:lnTo>
                    <a:pt x="1457" y="56"/>
                  </a:lnTo>
                  <a:lnTo>
                    <a:pt x="1459" y="38"/>
                  </a:lnTo>
                  <a:lnTo>
                    <a:pt x="1460" y="24"/>
                  </a:lnTo>
                  <a:lnTo>
                    <a:pt x="1460" y="12"/>
                  </a:lnTo>
                  <a:lnTo>
                    <a:pt x="1461" y="4"/>
                  </a:lnTo>
                  <a:lnTo>
                    <a:pt x="1464" y="0"/>
                  </a:lnTo>
                  <a:lnTo>
                    <a:pt x="1468" y="1"/>
                  </a:lnTo>
                  <a:lnTo>
                    <a:pt x="1473" y="9"/>
                  </a:lnTo>
                  <a:lnTo>
                    <a:pt x="1477" y="20"/>
                  </a:lnTo>
                  <a:lnTo>
                    <a:pt x="1479" y="33"/>
                  </a:lnTo>
                  <a:lnTo>
                    <a:pt x="1482" y="47"/>
                  </a:lnTo>
                  <a:lnTo>
                    <a:pt x="1483" y="63"/>
                  </a:lnTo>
                  <a:lnTo>
                    <a:pt x="1485" y="77"/>
                  </a:lnTo>
                  <a:lnTo>
                    <a:pt x="1487" y="90"/>
                  </a:lnTo>
                  <a:lnTo>
                    <a:pt x="1491" y="102"/>
                  </a:lnTo>
                  <a:lnTo>
                    <a:pt x="1499" y="111"/>
                  </a:lnTo>
                  <a:lnTo>
                    <a:pt x="1508" y="116"/>
                  </a:lnTo>
                  <a:lnTo>
                    <a:pt x="1520" y="118"/>
                  </a:lnTo>
                  <a:lnTo>
                    <a:pt x="1528" y="114"/>
                  </a:lnTo>
                  <a:lnTo>
                    <a:pt x="1534" y="106"/>
                  </a:lnTo>
                  <a:lnTo>
                    <a:pt x="1538" y="97"/>
                  </a:lnTo>
                  <a:lnTo>
                    <a:pt x="1542" y="86"/>
                  </a:lnTo>
                  <a:lnTo>
                    <a:pt x="1546" y="77"/>
                  </a:lnTo>
                  <a:lnTo>
                    <a:pt x="1551" y="69"/>
                  </a:lnTo>
                  <a:lnTo>
                    <a:pt x="1559" y="65"/>
                  </a:lnTo>
                  <a:lnTo>
                    <a:pt x="1567" y="67"/>
                  </a:lnTo>
                  <a:lnTo>
                    <a:pt x="1576" y="75"/>
                  </a:lnTo>
                  <a:lnTo>
                    <a:pt x="1586" y="86"/>
                  </a:lnTo>
                  <a:lnTo>
                    <a:pt x="1591" y="124"/>
                  </a:lnTo>
                  <a:lnTo>
                    <a:pt x="1593" y="162"/>
                  </a:lnTo>
                  <a:lnTo>
                    <a:pt x="1595" y="195"/>
                  </a:lnTo>
                  <a:lnTo>
                    <a:pt x="1593" y="213"/>
                  </a:lnTo>
                  <a:lnTo>
                    <a:pt x="1592" y="236"/>
                  </a:lnTo>
                  <a:lnTo>
                    <a:pt x="1589" y="260"/>
                  </a:lnTo>
                  <a:lnTo>
                    <a:pt x="1587" y="285"/>
                  </a:lnTo>
                  <a:lnTo>
                    <a:pt x="1583" y="312"/>
                  </a:lnTo>
                  <a:lnTo>
                    <a:pt x="1579" y="336"/>
                  </a:lnTo>
                  <a:lnTo>
                    <a:pt x="1576" y="359"/>
                  </a:lnTo>
                  <a:lnTo>
                    <a:pt x="1572" y="378"/>
                  </a:lnTo>
                  <a:lnTo>
                    <a:pt x="1570" y="393"/>
                  </a:lnTo>
                  <a:lnTo>
                    <a:pt x="1568" y="403"/>
                  </a:lnTo>
                  <a:lnTo>
                    <a:pt x="1567" y="407"/>
                  </a:lnTo>
                  <a:lnTo>
                    <a:pt x="1566" y="404"/>
                  </a:lnTo>
                  <a:lnTo>
                    <a:pt x="1561" y="398"/>
                  </a:lnTo>
                  <a:lnTo>
                    <a:pt x="1551" y="387"/>
                  </a:lnTo>
                  <a:lnTo>
                    <a:pt x="1541" y="374"/>
                  </a:lnTo>
                  <a:lnTo>
                    <a:pt x="1529" y="359"/>
                  </a:lnTo>
                  <a:lnTo>
                    <a:pt x="1516" y="339"/>
                  </a:lnTo>
                  <a:lnTo>
                    <a:pt x="1502" y="319"/>
                  </a:lnTo>
                  <a:lnTo>
                    <a:pt x="1487" y="297"/>
                  </a:lnTo>
                  <a:lnTo>
                    <a:pt x="1474" y="275"/>
                  </a:lnTo>
                  <a:lnTo>
                    <a:pt x="1462" y="251"/>
                  </a:lnTo>
                  <a:lnTo>
                    <a:pt x="1447" y="221"/>
                  </a:lnTo>
                  <a:lnTo>
                    <a:pt x="1432" y="198"/>
                  </a:lnTo>
                  <a:lnTo>
                    <a:pt x="1418" y="181"/>
                  </a:lnTo>
                  <a:lnTo>
                    <a:pt x="1405" y="170"/>
                  </a:lnTo>
                  <a:lnTo>
                    <a:pt x="1392" y="165"/>
                  </a:lnTo>
                  <a:lnTo>
                    <a:pt x="1377" y="165"/>
                  </a:lnTo>
                  <a:lnTo>
                    <a:pt x="1364" y="170"/>
                  </a:lnTo>
                  <a:lnTo>
                    <a:pt x="1358" y="174"/>
                  </a:lnTo>
                  <a:lnTo>
                    <a:pt x="1351" y="179"/>
                  </a:lnTo>
                  <a:close/>
                  <a:moveTo>
                    <a:pt x="1931" y="702"/>
                  </a:moveTo>
                  <a:lnTo>
                    <a:pt x="1948" y="690"/>
                  </a:lnTo>
                  <a:lnTo>
                    <a:pt x="1966" y="679"/>
                  </a:lnTo>
                  <a:lnTo>
                    <a:pt x="1980" y="674"/>
                  </a:lnTo>
                  <a:lnTo>
                    <a:pt x="1989" y="675"/>
                  </a:lnTo>
                  <a:lnTo>
                    <a:pt x="1997" y="681"/>
                  </a:lnTo>
                  <a:lnTo>
                    <a:pt x="2004" y="690"/>
                  </a:lnTo>
                  <a:lnTo>
                    <a:pt x="2014" y="703"/>
                  </a:lnTo>
                  <a:lnTo>
                    <a:pt x="2027" y="721"/>
                  </a:lnTo>
                  <a:lnTo>
                    <a:pt x="2041" y="737"/>
                  </a:lnTo>
                  <a:lnTo>
                    <a:pt x="2053" y="749"/>
                  </a:lnTo>
                  <a:lnTo>
                    <a:pt x="2062" y="758"/>
                  </a:lnTo>
                  <a:lnTo>
                    <a:pt x="2066" y="763"/>
                  </a:lnTo>
                  <a:lnTo>
                    <a:pt x="2065" y="768"/>
                  </a:lnTo>
                  <a:lnTo>
                    <a:pt x="2055" y="774"/>
                  </a:lnTo>
                  <a:lnTo>
                    <a:pt x="2048" y="778"/>
                  </a:lnTo>
                  <a:lnTo>
                    <a:pt x="2041" y="780"/>
                  </a:lnTo>
                  <a:lnTo>
                    <a:pt x="2037" y="781"/>
                  </a:lnTo>
                  <a:lnTo>
                    <a:pt x="2033" y="783"/>
                  </a:lnTo>
                  <a:lnTo>
                    <a:pt x="2031" y="784"/>
                  </a:lnTo>
                  <a:lnTo>
                    <a:pt x="2029" y="785"/>
                  </a:lnTo>
                  <a:lnTo>
                    <a:pt x="2029" y="787"/>
                  </a:lnTo>
                  <a:lnTo>
                    <a:pt x="2032" y="789"/>
                  </a:lnTo>
                  <a:lnTo>
                    <a:pt x="2036" y="792"/>
                  </a:lnTo>
                  <a:lnTo>
                    <a:pt x="2041" y="798"/>
                  </a:lnTo>
                  <a:lnTo>
                    <a:pt x="2045" y="810"/>
                  </a:lnTo>
                  <a:lnTo>
                    <a:pt x="2046" y="825"/>
                  </a:lnTo>
                  <a:lnTo>
                    <a:pt x="2044" y="843"/>
                  </a:lnTo>
                  <a:lnTo>
                    <a:pt x="2036" y="861"/>
                  </a:lnTo>
                  <a:lnTo>
                    <a:pt x="2023" y="880"/>
                  </a:lnTo>
                  <a:lnTo>
                    <a:pt x="2008" y="897"/>
                  </a:lnTo>
                  <a:lnTo>
                    <a:pt x="1995" y="910"/>
                  </a:lnTo>
                  <a:lnTo>
                    <a:pt x="1985" y="922"/>
                  </a:lnTo>
                  <a:lnTo>
                    <a:pt x="1974" y="933"/>
                  </a:lnTo>
                  <a:lnTo>
                    <a:pt x="1961" y="944"/>
                  </a:lnTo>
                  <a:lnTo>
                    <a:pt x="1945" y="958"/>
                  </a:lnTo>
                  <a:lnTo>
                    <a:pt x="1923" y="975"/>
                  </a:lnTo>
                  <a:lnTo>
                    <a:pt x="1900" y="991"/>
                  </a:lnTo>
                  <a:lnTo>
                    <a:pt x="1877" y="1004"/>
                  </a:lnTo>
                  <a:lnTo>
                    <a:pt x="1881" y="980"/>
                  </a:lnTo>
                  <a:lnTo>
                    <a:pt x="1888" y="950"/>
                  </a:lnTo>
                  <a:lnTo>
                    <a:pt x="1896" y="918"/>
                  </a:lnTo>
                  <a:lnTo>
                    <a:pt x="1902" y="882"/>
                  </a:lnTo>
                  <a:lnTo>
                    <a:pt x="1909" y="847"/>
                  </a:lnTo>
                  <a:lnTo>
                    <a:pt x="1915" y="813"/>
                  </a:lnTo>
                  <a:lnTo>
                    <a:pt x="1921" y="783"/>
                  </a:lnTo>
                  <a:lnTo>
                    <a:pt x="1926" y="744"/>
                  </a:lnTo>
                  <a:lnTo>
                    <a:pt x="1931" y="702"/>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28"/>
            <p:cNvSpPr>
              <a:spLocks noEditPoints="1"/>
            </p:cNvSpPr>
            <p:nvPr/>
          </p:nvSpPr>
          <p:spPr bwMode="auto">
            <a:xfrm>
              <a:off x="220070" y="930275"/>
              <a:ext cx="4064000" cy="4216400"/>
            </a:xfrm>
            <a:custGeom>
              <a:avLst/>
              <a:gdLst>
                <a:gd name="T0" fmla="*/ 2527 w 2560"/>
                <a:gd name="T1" fmla="*/ 1242 h 2656"/>
                <a:gd name="T2" fmla="*/ 2552 w 2560"/>
                <a:gd name="T3" fmla="*/ 1825 h 2656"/>
                <a:gd name="T4" fmla="*/ 2455 w 2560"/>
                <a:gd name="T5" fmla="*/ 2202 h 2656"/>
                <a:gd name="T6" fmla="*/ 2298 w 2560"/>
                <a:gd name="T7" fmla="*/ 2345 h 2656"/>
                <a:gd name="T8" fmla="*/ 2303 w 2560"/>
                <a:gd name="T9" fmla="*/ 2134 h 2656"/>
                <a:gd name="T10" fmla="*/ 2386 w 2560"/>
                <a:gd name="T11" fmla="*/ 1960 h 2656"/>
                <a:gd name="T12" fmla="*/ 2419 w 2560"/>
                <a:gd name="T13" fmla="*/ 1830 h 2656"/>
                <a:gd name="T14" fmla="*/ 2433 w 2560"/>
                <a:gd name="T15" fmla="*/ 1348 h 2656"/>
                <a:gd name="T16" fmla="*/ 2110 w 2560"/>
                <a:gd name="T17" fmla="*/ 1623 h 2656"/>
                <a:gd name="T18" fmla="*/ 2134 w 2560"/>
                <a:gd name="T19" fmla="*/ 1225 h 2656"/>
                <a:gd name="T20" fmla="*/ 2187 w 2560"/>
                <a:gd name="T21" fmla="*/ 1487 h 2656"/>
                <a:gd name="T22" fmla="*/ 2134 w 2560"/>
                <a:gd name="T23" fmla="*/ 1639 h 2656"/>
                <a:gd name="T24" fmla="*/ 2079 w 2560"/>
                <a:gd name="T25" fmla="*/ 1757 h 2656"/>
                <a:gd name="T26" fmla="*/ 1760 w 2560"/>
                <a:gd name="T27" fmla="*/ 598 h 2656"/>
                <a:gd name="T28" fmla="*/ 1846 w 2560"/>
                <a:gd name="T29" fmla="*/ 713 h 2656"/>
                <a:gd name="T30" fmla="*/ 1867 w 2560"/>
                <a:gd name="T31" fmla="*/ 893 h 2656"/>
                <a:gd name="T32" fmla="*/ 1879 w 2560"/>
                <a:gd name="T33" fmla="*/ 975 h 2656"/>
                <a:gd name="T34" fmla="*/ 1865 w 2560"/>
                <a:gd name="T35" fmla="*/ 1034 h 2656"/>
                <a:gd name="T36" fmla="*/ 1794 w 2560"/>
                <a:gd name="T37" fmla="*/ 1084 h 2656"/>
                <a:gd name="T38" fmla="*/ 1810 w 2560"/>
                <a:gd name="T39" fmla="*/ 897 h 2656"/>
                <a:gd name="T40" fmla="*/ 1687 w 2560"/>
                <a:gd name="T41" fmla="*/ 545 h 2656"/>
                <a:gd name="T42" fmla="*/ 1395 w 2560"/>
                <a:gd name="T43" fmla="*/ 1470 h 2656"/>
                <a:gd name="T44" fmla="*/ 1354 w 2560"/>
                <a:gd name="T45" fmla="*/ 1194 h 2656"/>
                <a:gd name="T46" fmla="*/ 1361 w 2560"/>
                <a:gd name="T47" fmla="*/ 871 h 2656"/>
                <a:gd name="T48" fmla="*/ 1399 w 2560"/>
                <a:gd name="T49" fmla="*/ 1109 h 2656"/>
                <a:gd name="T50" fmla="*/ 1464 w 2560"/>
                <a:gd name="T51" fmla="*/ 1451 h 2656"/>
                <a:gd name="T52" fmla="*/ 1400 w 2560"/>
                <a:gd name="T53" fmla="*/ 1096 h 2656"/>
                <a:gd name="T54" fmla="*/ 1053 w 2560"/>
                <a:gd name="T55" fmla="*/ 652 h 2656"/>
                <a:gd name="T56" fmla="*/ 1018 w 2560"/>
                <a:gd name="T57" fmla="*/ 539 h 2656"/>
                <a:gd name="T58" fmla="*/ 1055 w 2560"/>
                <a:gd name="T59" fmla="*/ 1051 h 2656"/>
                <a:gd name="T60" fmla="*/ 1134 w 2560"/>
                <a:gd name="T61" fmla="*/ 1299 h 2656"/>
                <a:gd name="T62" fmla="*/ 1144 w 2560"/>
                <a:gd name="T63" fmla="*/ 1187 h 2656"/>
                <a:gd name="T64" fmla="*/ 1115 w 2560"/>
                <a:gd name="T65" fmla="*/ 924 h 2656"/>
                <a:gd name="T66" fmla="*/ 613 w 2560"/>
                <a:gd name="T67" fmla="*/ 873 h 2656"/>
                <a:gd name="T68" fmla="*/ 658 w 2560"/>
                <a:gd name="T69" fmla="*/ 587 h 2656"/>
                <a:gd name="T70" fmla="*/ 722 w 2560"/>
                <a:gd name="T71" fmla="*/ 950 h 2656"/>
                <a:gd name="T72" fmla="*/ 814 w 2560"/>
                <a:gd name="T73" fmla="*/ 1257 h 2656"/>
                <a:gd name="T74" fmla="*/ 729 w 2560"/>
                <a:gd name="T75" fmla="*/ 1316 h 2656"/>
                <a:gd name="T76" fmla="*/ 740 w 2560"/>
                <a:gd name="T77" fmla="*/ 808 h 2656"/>
                <a:gd name="T78" fmla="*/ 812 w 2560"/>
                <a:gd name="T79" fmla="*/ 209 h 2656"/>
                <a:gd name="T80" fmla="*/ 883 w 2560"/>
                <a:gd name="T81" fmla="*/ 89 h 2656"/>
                <a:gd name="T82" fmla="*/ 785 w 2560"/>
                <a:gd name="T83" fmla="*/ 568 h 2656"/>
                <a:gd name="T84" fmla="*/ 201 w 2560"/>
                <a:gd name="T85" fmla="*/ 1549 h 2656"/>
                <a:gd name="T86" fmla="*/ 85 w 2560"/>
                <a:gd name="T87" fmla="*/ 1326 h 2656"/>
                <a:gd name="T88" fmla="*/ 163 w 2560"/>
                <a:gd name="T89" fmla="*/ 1358 h 2656"/>
                <a:gd name="T90" fmla="*/ 196 w 2560"/>
                <a:gd name="T91" fmla="*/ 1087 h 2656"/>
                <a:gd name="T92" fmla="*/ 255 w 2560"/>
                <a:gd name="T93" fmla="*/ 1364 h 2656"/>
                <a:gd name="T94" fmla="*/ 242 w 2560"/>
                <a:gd name="T95" fmla="*/ 1079 h 2656"/>
                <a:gd name="T96" fmla="*/ 290 w 2560"/>
                <a:gd name="T97" fmla="*/ 922 h 2656"/>
                <a:gd name="T98" fmla="*/ 267 w 2560"/>
                <a:gd name="T99" fmla="*/ 1330 h 2656"/>
                <a:gd name="T100" fmla="*/ 327 w 2560"/>
                <a:gd name="T101" fmla="*/ 1597 h 2656"/>
                <a:gd name="T102" fmla="*/ 263 w 2560"/>
                <a:gd name="T103" fmla="*/ 2656 h 2656"/>
                <a:gd name="T104" fmla="*/ 196 w 2560"/>
                <a:gd name="T105" fmla="*/ 2609 h 2656"/>
                <a:gd name="T106" fmla="*/ 98 w 2560"/>
                <a:gd name="T107" fmla="*/ 2575 h 2656"/>
                <a:gd name="T108" fmla="*/ 45 w 2560"/>
                <a:gd name="T109" fmla="*/ 2383 h 2656"/>
                <a:gd name="T110" fmla="*/ 52 w 2560"/>
                <a:gd name="T111" fmla="*/ 2253 h 2656"/>
                <a:gd name="T112" fmla="*/ 14 w 2560"/>
                <a:gd name="T113" fmla="*/ 2038 h 2656"/>
                <a:gd name="T114" fmla="*/ 51 w 2560"/>
                <a:gd name="T115" fmla="*/ 1983 h 2656"/>
                <a:gd name="T116" fmla="*/ 113 w 2560"/>
                <a:gd name="T117" fmla="*/ 2271 h 2656"/>
                <a:gd name="T118" fmla="*/ 221 w 2560"/>
                <a:gd name="T119" fmla="*/ 2551 h 2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60" h="2656">
                  <a:moveTo>
                    <a:pt x="2432" y="1012"/>
                  </a:moveTo>
                  <a:lnTo>
                    <a:pt x="2442" y="1000"/>
                  </a:lnTo>
                  <a:lnTo>
                    <a:pt x="2454" y="996"/>
                  </a:lnTo>
                  <a:lnTo>
                    <a:pt x="2467" y="999"/>
                  </a:lnTo>
                  <a:lnTo>
                    <a:pt x="2479" y="1008"/>
                  </a:lnTo>
                  <a:lnTo>
                    <a:pt x="2489" y="1021"/>
                  </a:lnTo>
                  <a:lnTo>
                    <a:pt x="2500" y="1038"/>
                  </a:lnTo>
                  <a:lnTo>
                    <a:pt x="2508" y="1059"/>
                  </a:lnTo>
                  <a:lnTo>
                    <a:pt x="2514" y="1081"/>
                  </a:lnTo>
                  <a:lnTo>
                    <a:pt x="2518" y="1101"/>
                  </a:lnTo>
                  <a:lnTo>
                    <a:pt x="2521" y="1128"/>
                  </a:lnTo>
                  <a:lnTo>
                    <a:pt x="2523" y="1163"/>
                  </a:lnTo>
                  <a:lnTo>
                    <a:pt x="2526" y="1200"/>
                  </a:lnTo>
                  <a:lnTo>
                    <a:pt x="2527" y="1242"/>
                  </a:lnTo>
                  <a:lnTo>
                    <a:pt x="2530" y="1286"/>
                  </a:lnTo>
                  <a:lnTo>
                    <a:pt x="2531" y="1330"/>
                  </a:lnTo>
                  <a:lnTo>
                    <a:pt x="2534" y="1375"/>
                  </a:lnTo>
                  <a:lnTo>
                    <a:pt x="2536" y="1416"/>
                  </a:lnTo>
                  <a:lnTo>
                    <a:pt x="2540" y="1456"/>
                  </a:lnTo>
                  <a:lnTo>
                    <a:pt x="2544" y="1491"/>
                  </a:lnTo>
                  <a:lnTo>
                    <a:pt x="2548" y="1519"/>
                  </a:lnTo>
                  <a:lnTo>
                    <a:pt x="2553" y="1553"/>
                  </a:lnTo>
                  <a:lnTo>
                    <a:pt x="2557" y="1592"/>
                  </a:lnTo>
                  <a:lnTo>
                    <a:pt x="2559" y="1636"/>
                  </a:lnTo>
                  <a:lnTo>
                    <a:pt x="2560" y="1684"/>
                  </a:lnTo>
                  <a:lnTo>
                    <a:pt x="2559" y="1732"/>
                  </a:lnTo>
                  <a:lnTo>
                    <a:pt x="2556" y="1779"/>
                  </a:lnTo>
                  <a:lnTo>
                    <a:pt x="2552" y="1825"/>
                  </a:lnTo>
                  <a:lnTo>
                    <a:pt x="2545" y="1868"/>
                  </a:lnTo>
                  <a:lnTo>
                    <a:pt x="2539" y="1905"/>
                  </a:lnTo>
                  <a:lnTo>
                    <a:pt x="2530" y="1935"/>
                  </a:lnTo>
                  <a:lnTo>
                    <a:pt x="2515" y="1973"/>
                  </a:lnTo>
                  <a:lnTo>
                    <a:pt x="2502" y="2008"/>
                  </a:lnTo>
                  <a:lnTo>
                    <a:pt x="2489" y="2041"/>
                  </a:lnTo>
                  <a:lnTo>
                    <a:pt x="2479" y="2071"/>
                  </a:lnTo>
                  <a:lnTo>
                    <a:pt x="2468" y="2097"/>
                  </a:lnTo>
                  <a:lnTo>
                    <a:pt x="2462" y="2117"/>
                  </a:lnTo>
                  <a:lnTo>
                    <a:pt x="2456" y="2131"/>
                  </a:lnTo>
                  <a:lnTo>
                    <a:pt x="2454" y="2143"/>
                  </a:lnTo>
                  <a:lnTo>
                    <a:pt x="2454" y="2160"/>
                  </a:lnTo>
                  <a:lnTo>
                    <a:pt x="2454" y="2180"/>
                  </a:lnTo>
                  <a:lnTo>
                    <a:pt x="2455" y="2202"/>
                  </a:lnTo>
                  <a:lnTo>
                    <a:pt x="2456" y="2223"/>
                  </a:lnTo>
                  <a:lnTo>
                    <a:pt x="2458" y="2244"/>
                  </a:lnTo>
                  <a:lnTo>
                    <a:pt x="2456" y="2262"/>
                  </a:lnTo>
                  <a:lnTo>
                    <a:pt x="2455" y="2277"/>
                  </a:lnTo>
                  <a:lnTo>
                    <a:pt x="2450" y="2286"/>
                  </a:lnTo>
                  <a:lnTo>
                    <a:pt x="2441" y="2294"/>
                  </a:lnTo>
                  <a:lnTo>
                    <a:pt x="2429" y="2297"/>
                  </a:lnTo>
                  <a:lnTo>
                    <a:pt x="2413" y="2301"/>
                  </a:lnTo>
                  <a:lnTo>
                    <a:pt x="2395" y="2304"/>
                  </a:lnTo>
                  <a:lnTo>
                    <a:pt x="2375" y="2308"/>
                  </a:lnTo>
                  <a:lnTo>
                    <a:pt x="2356" y="2313"/>
                  </a:lnTo>
                  <a:lnTo>
                    <a:pt x="2335" y="2322"/>
                  </a:lnTo>
                  <a:lnTo>
                    <a:pt x="2316" y="2332"/>
                  </a:lnTo>
                  <a:lnTo>
                    <a:pt x="2298" y="2345"/>
                  </a:lnTo>
                  <a:lnTo>
                    <a:pt x="2280" y="2359"/>
                  </a:lnTo>
                  <a:lnTo>
                    <a:pt x="2263" y="2373"/>
                  </a:lnTo>
                  <a:lnTo>
                    <a:pt x="2247" y="2387"/>
                  </a:lnTo>
                  <a:lnTo>
                    <a:pt x="2234" y="2400"/>
                  </a:lnTo>
                  <a:lnTo>
                    <a:pt x="2225" y="2409"/>
                  </a:lnTo>
                  <a:lnTo>
                    <a:pt x="2218" y="2417"/>
                  </a:lnTo>
                  <a:lnTo>
                    <a:pt x="2216" y="2418"/>
                  </a:lnTo>
                  <a:lnTo>
                    <a:pt x="2208" y="2335"/>
                  </a:lnTo>
                  <a:lnTo>
                    <a:pt x="2237" y="2287"/>
                  </a:lnTo>
                  <a:lnTo>
                    <a:pt x="2261" y="2237"/>
                  </a:lnTo>
                  <a:lnTo>
                    <a:pt x="2280" y="2189"/>
                  </a:lnTo>
                  <a:lnTo>
                    <a:pt x="2294" y="2142"/>
                  </a:lnTo>
                  <a:lnTo>
                    <a:pt x="2297" y="2139"/>
                  </a:lnTo>
                  <a:lnTo>
                    <a:pt x="2303" y="2134"/>
                  </a:lnTo>
                  <a:lnTo>
                    <a:pt x="2314" y="2126"/>
                  </a:lnTo>
                  <a:lnTo>
                    <a:pt x="2326" y="2116"/>
                  </a:lnTo>
                  <a:lnTo>
                    <a:pt x="2337" y="2105"/>
                  </a:lnTo>
                  <a:lnTo>
                    <a:pt x="2347" y="2095"/>
                  </a:lnTo>
                  <a:lnTo>
                    <a:pt x="2353" y="2084"/>
                  </a:lnTo>
                  <a:lnTo>
                    <a:pt x="2356" y="2075"/>
                  </a:lnTo>
                  <a:lnTo>
                    <a:pt x="2361" y="2061"/>
                  </a:lnTo>
                  <a:lnTo>
                    <a:pt x="2365" y="2042"/>
                  </a:lnTo>
                  <a:lnTo>
                    <a:pt x="2370" y="2024"/>
                  </a:lnTo>
                  <a:lnTo>
                    <a:pt x="2375" y="2004"/>
                  </a:lnTo>
                  <a:lnTo>
                    <a:pt x="2379" y="1987"/>
                  </a:lnTo>
                  <a:lnTo>
                    <a:pt x="2383" y="1973"/>
                  </a:lnTo>
                  <a:lnTo>
                    <a:pt x="2384" y="1964"/>
                  </a:lnTo>
                  <a:lnTo>
                    <a:pt x="2386" y="1960"/>
                  </a:lnTo>
                  <a:lnTo>
                    <a:pt x="2407" y="2051"/>
                  </a:lnTo>
                  <a:lnTo>
                    <a:pt x="2407" y="2049"/>
                  </a:lnTo>
                  <a:lnTo>
                    <a:pt x="2408" y="2038"/>
                  </a:lnTo>
                  <a:lnTo>
                    <a:pt x="2409" y="2024"/>
                  </a:lnTo>
                  <a:lnTo>
                    <a:pt x="2411" y="2003"/>
                  </a:lnTo>
                  <a:lnTo>
                    <a:pt x="2411" y="1979"/>
                  </a:lnTo>
                  <a:lnTo>
                    <a:pt x="2409" y="1952"/>
                  </a:lnTo>
                  <a:lnTo>
                    <a:pt x="2408" y="1914"/>
                  </a:lnTo>
                  <a:lnTo>
                    <a:pt x="2407" y="1877"/>
                  </a:lnTo>
                  <a:lnTo>
                    <a:pt x="2409" y="1880"/>
                  </a:lnTo>
                  <a:lnTo>
                    <a:pt x="2411" y="1876"/>
                  </a:lnTo>
                  <a:lnTo>
                    <a:pt x="2412" y="1865"/>
                  </a:lnTo>
                  <a:lnTo>
                    <a:pt x="2416" y="1850"/>
                  </a:lnTo>
                  <a:lnTo>
                    <a:pt x="2419" y="1830"/>
                  </a:lnTo>
                  <a:lnTo>
                    <a:pt x="2422" y="1805"/>
                  </a:lnTo>
                  <a:lnTo>
                    <a:pt x="2426" y="1778"/>
                  </a:lnTo>
                  <a:lnTo>
                    <a:pt x="2429" y="1749"/>
                  </a:lnTo>
                  <a:lnTo>
                    <a:pt x="2433" y="1718"/>
                  </a:lnTo>
                  <a:lnTo>
                    <a:pt x="2434" y="1687"/>
                  </a:lnTo>
                  <a:lnTo>
                    <a:pt x="2436" y="1657"/>
                  </a:lnTo>
                  <a:lnTo>
                    <a:pt x="2436" y="1638"/>
                  </a:lnTo>
                  <a:lnTo>
                    <a:pt x="2436" y="1610"/>
                  </a:lnTo>
                  <a:lnTo>
                    <a:pt x="2434" y="1576"/>
                  </a:lnTo>
                  <a:lnTo>
                    <a:pt x="2434" y="1537"/>
                  </a:lnTo>
                  <a:lnTo>
                    <a:pt x="2434" y="1494"/>
                  </a:lnTo>
                  <a:lnTo>
                    <a:pt x="2434" y="1448"/>
                  </a:lnTo>
                  <a:lnTo>
                    <a:pt x="2434" y="1398"/>
                  </a:lnTo>
                  <a:lnTo>
                    <a:pt x="2433" y="1348"/>
                  </a:lnTo>
                  <a:lnTo>
                    <a:pt x="2433" y="1299"/>
                  </a:lnTo>
                  <a:lnTo>
                    <a:pt x="2433" y="1249"/>
                  </a:lnTo>
                  <a:lnTo>
                    <a:pt x="2433" y="1202"/>
                  </a:lnTo>
                  <a:lnTo>
                    <a:pt x="2433" y="1157"/>
                  </a:lnTo>
                  <a:lnTo>
                    <a:pt x="2432" y="1118"/>
                  </a:lnTo>
                  <a:lnTo>
                    <a:pt x="2432" y="1083"/>
                  </a:lnTo>
                  <a:lnTo>
                    <a:pt x="2432" y="1053"/>
                  </a:lnTo>
                  <a:lnTo>
                    <a:pt x="2432" y="1030"/>
                  </a:lnTo>
                  <a:lnTo>
                    <a:pt x="2432" y="1017"/>
                  </a:lnTo>
                  <a:lnTo>
                    <a:pt x="2432" y="1012"/>
                  </a:lnTo>
                  <a:close/>
                  <a:moveTo>
                    <a:pt x="2085" y="1694"/>
                  </a:moveTo>
                  <a:lnTo>
                    <a:pt x="2097" y="1669"/>
                  </a:lnTo>
                  <a:lnTo>
                    <a:pt x="2106" y="1646"/>
                  </a:lnTo>
                  <a:lnTo>
                    <a:pt x="2110" y="1623"/>
                  </a:lnTo>
                  <a:lnTo>
                    <a:pt x="2110" y="1598"/>
                  </a:lnTo>
                  <a:lnTo>
                    <a:pt x="2108" y="1568"/>
                  </a:lnTo>
                  <a:lnTo>
                    <a:pt x="2107" y="1536"/>
                  </a:lnTo>
                  <a:lnTo>
                    <a:pt x="2104" y="1499"/>
                  </a:lnTo>
                  <a:lnTo>
                    <a:pt x="2102" y="1462"/>
                  </a:lnTo>
                  <a:lnTo>
                    <a:pt x="2099" y="1427"/>
                  </a:lnTo>
                  <a:lnTo>
                    <a:pt x="2099" y="1392"/>
                  </a:lnTo>
                  <a:lnTo>
                    <a:pt x="2100" y="1360"/>
                  </a:lnTo>
                  <a:lnTo>
                    <a:pt x="2104" y="1334"/>
                  </a:lnTo>
                  <a:lnTo>
                    <a:pt x="2112" y="1304"/>
                  </a:lnTo>
                  <a:lnTo>
                    <a:pt x="2119" y="1279"/>
                  </a:lnTo>
                  <a:lnTo>
                    <a:pt x="2125" y="1257"/>
                  </a:lnTo>
                  <a:lnTo>
                    <a:pt x="2131" y="1238"/>
                  </a:lnTo>
                  <a:lnTo>
                    <a:pt x="2134" y="1225"/>
                  </a:lnTo>
                  <a:lnTo>
                    <a:pt x="2137" y="1217"/>
                  </a:lnTo>
                  <a:lnTo>
                    <a:pt x="2138" y="1215"/>
                  </a:lnTo>
                  <a:lnTo>
                    <a:pt x="2138" y="1219"/>
                  </a:lnTo>
                  <a:lnTo>
                    <a:pt x="2138" y="1231"/>
                  </a:lnTo>
                  <a:lnTo>
                    <a:pt x="2140" y="1248"/>
                  </a:lnTo>
                  <a:lnTo>
                    <a:pt x="2141" y="1271"/>
                  </a:lnTo>
                  <a:lnTo>
                    <a:pt x="2142" y="1297"/>
                  </a:lnTo>
                  <a:lnTo>
                    <a:pt x="2145" y="1326"/>
                  </a:lnTo>
                  <a:lnTo>
                    <a:pt x="2149" y="1355"/>
                  </a:lnTo>
                  <a:lnTo>
                    <a:pt x="2153" y="1385"/>
                  </a:lnTo>
                  <a:lnTo>
                    <a:pt x="2158" y="1413"/>
                  </a:lnTo>
                  <a:lnTo>
                    <a:pt x="2165" y="1437"/>
                  </a:lnTo>
                  <a:lnTo>
                    <a:pt x="2172" y="1460"/>
                  </a:lnTo>
                  <a:lnTo>
                    <a:pt x="2187" y="1487"/>
                  </a:lnTo>
                  <a:lnTo>
                    <a:pt x="2201" y="1511"/>
                  </a:lnTo>
                  <a:lnTo>
                    <a:pt x="2204" y="1529"/>
                  </a:lnTo>
                  <a:lnTo>
                    <a:pt x="2205" y="1545"/>
                  </a:lnTo>
                  <a:lnTo>
                    <a:pt x="2208" y="1554"/>
                  </a:lnTo>
                  <a:lnTo>
                    <a:pt x="2208" y="1558"/>
                  </a:lnTo>
                  <a:lnTo>
                    <a:pt x="2206" y="1559"/>
                  </a:lnTo>
                  <a:lnTo>
                    <a:pt x="2204" y="1562"/>
                  </a:lnTo>
                  <a:lnTo>
                    <a:pt x="2196" y="1568"/>
                  </a:lnTo>
                  <a:lnTo>
                    <a:pt x="2186" y="1577"/>
                  </a:lnTo>
                  <a:lnTo>
                    <a:pt x="2170" y="1589"/>
                  </a:lnTo>
                  <a:lnTo>
                    <a:pt x="2157" y="1602"/>
                  </a:lnTo>
                  <a:lnTo>
                    <a:pt x="2146" y="1615"/>
                  </a:lnTo>
                  <a:lnTo>
                    <a:pt x="2140" y="1629"/>
                  </a:lnTo>
                  <a:lnTo>
                    <a:pt x="2134" y="1639"/>
                  </a:lnTo>
                  <a:lnTo>
                    <a:pt x="2134" y="1639"/>
                  </a:lnTo>
                  <a:lnTo>
                    <a:pt x="2133" y="1643"/>
                  </a:lnTo>
                  <a:lnTo>
                    <a:pt x="2133" y="1646"/>
                  </a:lnTo>
                  <a:lnTo>
                    <a:pt x="2133" y="1647"/>
                  </a:lnTo>
                  <a:lnTo>
                    <a:pt x="2133" y="1647"/>
                  </a:lnTo>
                  <a:lnTo>
                    <a:pt x="2132" y="1651"/>
                  </a:lnTo>
                  <a:lnTo>
                    <a:pt x="2131" y="1663"/>
                  </a:lnTo>
                  <a:lnTo>
                    <a:pt x="2129" y="1680"/>
                  </a:lnTo>
                  <a:lnTo>
                    <a:pt x="2127" y="1702"/>
                  </a:lnTo>
                  <a:lnTo>
                    <a:pt x="2124" y="1727"/>
                  </a:lnTo>
                  <a:lnTo>
                    <a:pt x="2121" y="1756"/>
                  </a:lnTo>
                  <a:lnTo>
                    <a:pt x="2117" y="1784"/>
                  </a:lnTo>
                  <a:lnTo>
                    <a:pt x="2074" y="1790"/>
                  </a:lnTo>
                  <a:lnTo>
                    <a:pt x="2079" y="1757"/>
                  </a:lnTo>
                  <a:lnTo>
                    <a:pt x="2083" y="1724"/>
                  </a:lnTo>
                  <a:lnTo>
                    <a:pt x="2085" y="1694"/>
                  </a:lnTo>
                  <a:close/>
                  <a:moveTo>
                    <a:pt x="2136" y="1642"/>
                  </a:moveTo>
                  <a:lnTo>
                    <a:pt x="2136" y="1642"/>
                  </a:lnTo>
                  <a:lnTo>
                    <a:pt x="2136" y="1642"/>
                  </a:lnTo>
                  <a:lnTo>
                    <a:pt x="2136" y="1642"/>
                  </a:lnTo>
                  <a:close/>
                  <a:moveTo>
                    <a:pt x="1695" y="512"/>
                  </a:moveTo>
                  <a:lnTo>
                    <a:pt x="1696" y="515"/>
                  </a:lnTo>
                  <a:lnTo>
                    <a:pt x="1701" y="522"/>
                  </a:lnTo>
                  <a:lnTo>
                    <a:pt x="1709" y="533"/>
                  </a:lnTo>
                  <a:lnTo>
                    <a:pt x="1721" y="547"/>
                  </a:lnTo>
                  <a:lnTo>
                    <a:pt x="1733" y="563"/>
                  </a:lnTo>
                  <a:lnTo>
                    <a:pt x="1747" y="580"/>
                  </a:lnTo>
                  <a:lnTo>
                    <a:pt x="1760" y="598"/>
                  </a:lnTo>
                  <a:lnTo>
                    <a:pt x="1775" y="614"/>
                  </a:lnTo>
                  <a:lnTo>
                    <a:pt x="1789" y="630"/>
                  </a:lnTo>
                  <a:lnTo>
                    <a:pt x="1802" y="643"/>
                  </a:lnTo>
                  <a:lnTo>
                    <a:pt x="1814" y="652"/>
                  </a:lnTo>
                  <a:lnTo>
                    <a:pt x="1831" y="665"/>
                  </a:lnTo>
                  <a:lnTo>
                    <a:pt x="1844" y="673"/>
                  </a:lnTo>
                  <a:lnTo>
                    <a:pt x="1854" y="678"/>
                  </a:lnTo>
                  <a:lnTo>
                    <a:pt x="1862" y="681"/>
                  </a:lnTo>
                  <a:lnTo>
                    <a:pt x="1866" y="681"/>
                  </a:lnTo>
                  <a:lnTo>
                    <a:pt x="1867" y="681"/>
                  </a:lnTo>
                  <a:lnTo>
                    <a:pt x="1865" y="683"/>
                  </a:lnTo>
                  <a:lnTo>
                    <a:pt x="1861" y="690"/>
                  </a:lnTo>
                  <a:lnTo>
                    <a:pt x="1854" y="700"/>
                  </a:lnTo>
                  <a:lnTo>
                    <a:pt x="1846" y="713"/>
                  </a:lnTo>
                  <a:lnTo>
                    <a:pt x="1840" y="729"/>
                  </a:lnTo>
                  <a:lnTo>
                    <a:pt x="1833" y="749"/>
                  </a:lnTo>
                  <a:lnTo>
                    <a:pt x="1831" y="770"/>
                  </a:lnTo>
                  <a:lnTo>
                    <a:pt x="1832" y="792"/>
                  </a:lnTo>
                  <a:lnTo>
                    <a:pt x="1837" y="816"/>
                  </a:lnTo>
                  <a:lnTo>
                    <a:pt x="1845" y="840"/>
                  </a:lnTo>
                  <a:lnTo>
                    <a:pt x="1853" y="859"/>
                  </a:lnTo>
                  <a:lnTo>
                    <a:pt x="1858" y="873"/>
                  </a:lnTo>
                  <a:lnTo>
                    <a:pt x="1862" y="882"/>
                  </a:lnTo>
                  <a:lnTo>
                    <a:pt x="1865" y="888"/>
                  </a:lnTo>
                  <a:lnTo>
                    <a:pt x="1867" y="892"/>
                  </a:lnTo>
                  <a:lnTo>
                    <a:pt x="1867" y="893"/>
                  </a:lnTo>
                  <a:lnTo>
                    <a:pt x="1869" y="893"/>
                  </a:lnTo>
                  <a:lnTo>
                    <a:pt x="1867" y="893"/>
                  </a:lnTo>
                  <a:lnTo>
                    <a:pt x="1865" y="892"/>
                  </a:lnTo>
                  <a:lnTo>
                    <a:pt x="1861" y="893"/>
                  </a:lnTo>
                  <a:lnTo>
                    <a:pt x="1858" y="897"/>
                  </a:lnTo>
                  <a:lnTo>
                    <a:pt x="1857" y="902"/>
                  </a:lnTo>
                  <a:lnTo>
                    <a:pt x="1858" y="911"/>
                  </a:lnTo>
                  <a:lnTo>
                    <a:pt x="1862" y="926"/>
                  </a:lnTo>
                  <a:lnTo>
                    <a:pt x="1871" y="945"/>
                  </a:lnTo>
                  <a:lnTo>
                    <a:pt x="1881" y="957"/>
                  </a:lnTo>
                  <a:lnTo>
                    <a:pt x="1887" y="965"/>
                  </a:lnTo>
                  <a:lnTo>
                    <a:pt x="1892" y="967"/>
                  </a:lnTo>
                  <a:lnTo>
                    <a:pt x="1895" y="967"/>
                  </a:lnTo>
                  <a:lnTo>
                    <a:pt x="1892" y="969"/>
                  </a:lnTo>
                  <a:lnTo>
                    <a:pt x="1887" y="971"/>
                  </a:lnTo>
                  <a:lnTo>
                    <a:pt x="1879" y="975"/>
                  </a:lnTo>
                  <a:lnTo>
                    <a:pt x="1873" y="982"/>
                  </a:lnTo>
                  <a:lnTo>
                    <a:pt x="1869" y="988"/>
                  </a:lnTo>
                  <a:lnTo>
                    <a:pt x="1870" y="998"/>
                  </a:lnTo>
                  <a:lnTo>
                    <a:pt x="1871" y="1004"/>
                  </a:lnTo>
                  <a:lnTo>
                    <a:pt x="1874" y="1008"/>
                  </a:lnTo>
                  <a:lnTo>
                    <a:pt x="1877" y="1011"/>
                  </a:lnTo>
                  <a:lnTo>
                    <a:pt x="1878" y="1012"/>
                  </a:lnTo>
                  <a:lnTo>
                    <a:pt x="1879" y="1013"/>
                  </a:lnTo>
                  <a:lnTo>
                    <a:pt x="1879" y="1013"/>
                  </a:lnTo>
                  <a:lnTo>
                    <a:pt x="1881" y="1013"/>
                  </a:lnTo>
                  <a:lnTo>
                    <a:pt x="1881" y="1013"/>
                  </a:lnTo>
                  <a:lnTo>
                    <a:pt x="1878" y="1016"/>
                  </a:lnTo>
                  <a:lnTo>
                    <a:pt x="1873" y="1022"/>
                  </a:lnTo>
                  <a:lnTo>
                    <a:pt x="1865" y="1034"/>
                  </a:lnTo>
                  <a:lnTo>
                    <a:pt x="1856" y="1047"/>
                  </a:lnTo>
                  <a:lnTo>
                    <a:pt x="1845" y="1062"/>
                  </a:lnTo>
                  <a:lnTo>
                    <a:pt x="1837" y="1077"/>
                  </a:lnTo>
                  <a:lnTo>
                    <a:pt x="1829" y="1092"/>
                  </a:lnTo>
                  <a:lnTo>
                    <a:pt x="1824" y="1110"/>
                  </a:lnTo>
                  <a:lnTo>
                    <a:pt x="1820" y="1127"/>
                  </a:lnTo>
                  <a:lnTo>
                    <a:pt x="1819" y="1140"/>
                  </a:lnTo>
                  <a:lnTo>
                    <a:pt x="1818" y="1149"/>
                  </a:lnTo>
                  <a:lnTo>
                    <a:pt x="1818" y="1152"/>
                  </a:lnTo>
                  <a:lnTo>
                    <a:pt x="1816" y="1149"/>
                  </a:lnTo>
                  <a:lnTo>
                    <a:pt x="1814" y="1139"/>
                  </a:lnTo>
                  <a:lnTo>
                    <a:pt x="1809" y="1125"/>
                  </a:lnTo>
                  <a:lnTo>
                    <a:pt x="1802" y="1106"/>
                  </a:lnTo>
                  <a:lnTo>
                    <a:pt x="1794" y="1084"/>
                  </a:lnTo>
                  <a:lnTo>
                    <a:pt x="1786" y="1060"/>
                  </a:lnTo>
                  <a:lnTo>
                    <a:pt x="1777" y="1037"/>
                  </a:lnTo>
                  <a:lnTo>
                    <a:pt x="1769" y="1013"/>
                  </a:lnTo>
                  <a:lnTo>
                    <a:pt x="1761" y="992"/>
                  </a:lnTo>
                  <a:lnTo>
                    <a:pt x="1755" y="973"/>
                  </a:lnTo>
                  <a:lnTo>
                    <a:pt x="1750" y="960"/>
                  </a:lnTo>
                  <a:lnTo>
                    <a:pt x="1742" y="935"/>
                  </a:lnTo>
                  <a:lnTo>
                    <a:pt x="1735" y="916"/>
                  </a:lnTo>
                  <a:lnTo>
                    <a:pt x="1731" y="902"/>
                  </a:lnTo>
                  <a:lnTo>
                    <a:pt x="1729" y="893"/>
                  </a:lnTo>
                  <a:lnTo>
                    <a:pt x="1727" y="890"/>
                  </a:lnTo>
                  <a:lnTo>
                    <a:pt x="1764" y="818"/>
                  </a:lnTo>
                  <a:lnTo>
                    <a:pt x="1810" y="901"/>
                  </a:lnTo>
                  <a:lnTo>
                    <a:pt x="1810" y="897"/>
                  </a:lnTo>
                  <a:lnTo>
                    <a:pt x="1809" y="885"/>
                  </a:lnTo>
                  <a:lnTo>
                    <a:pt x="1806" y="868"/>
                  </a:lnTo>
                  <a:lnTo>
                    <a:pt x="1802" y="846"/>
                  </a:lnTo>
                  <a:lnTo>
                    <a:pt x="1797" y="820"/>
                  </a:lnTo>
                  <a:lnTo>
                    <a:pt x="1790" y="791"/>
                  </a:lnTo>
                  <a:lnTo>
                    <a:pt x="1781" y="759"/>
                  </a:lnTo>
                  <a:lnTo>
                    <a:pt x="1772" y="728"/>
                  </a:lnTo>
                  <a:lnTo>
                    <a:pt x="1759" y="698"/>
                  </a:lnTo>
                  <a:lnTo>
                    <a:pt x="1746" y="668"/>
                  </a:lnTo>
                  <a:lnTo>
                    <a:pt x="1730" y="638"/>
                  </a:lnTo>
                  <a:lnTo>
                    <a:pt x="1716" y="610"/>
                  </a:lnTo>
                  <a:lnTo>
                    <a:pt x="1704" y="585"/>
                  </a:lnTo>
                  <a:lnTo>
                    <a:pt x="1693" y="563"/>
                  </a:lnTo>
                  <a:lnTo>
                    <a:pt x="1687" y="545"/>
                  </a:lnTo>
                  <a:lnTo>
                    <a:pt x="1683" y="529"/>
                  </a:lnTo>
                  <a:lnTo>
                    <a:pt x="1683" y="518"/>
                  </a:lnTo>
                  <a:lnTo>
                    <a:pt x="1687" y="513"/>
                  </a:lnTo>
                  <a:lnTo>
                    <a:pt x="1695" y="512"/>
                  </a:lnTo>
                  <a:close/>
                  <a:moveTo>
                    <a:pt x="1500" y="1592"/>
                  </a:moveTo>
                  <a:lnTo>
                    <a:pt x="1484" y="1589"/>
                  </a:lnTo>
                  <a:lnTo>
                    <a:pt x="1467" y="1584"/>
                  </a:lnTo>
                  <a:lnTo>
                    <a:pt x="1451" y="1576"/>
                  </a:lnTo>
                  <a:lnTo>
                    <a:pt x="1437" y="1566"/>
                  </a:lnTo>
                  <a:lnTo>
                    <a:pt x="1426" y="1551"/>
                  </a:lnTo>
                  <a:lnTo>
                    <a:pt x="1413" y="1534"/>
                  </a:lnTo>
                  <a:lnTo>
                    <a:pt x="1400" y="1520"/>
                  </a:lnTo>
                  <a:lnTo>
                    <a:pt x="1399" y="1495"/>
                  </a:lnTo>
                  <a:lnTo>
                    <a:pt x="1395" y="1470"/>
                  </a:lnTo>
                  <a:lnTo>
                    <a:pt x="1387" y="1447"/>
                  </a:lnTo>
                  <a:lnTo>
                    <a:pt x="1378" y="1428"/>
                  </a:lnTo>
                  <a:lnTo>
                    <a:pt x="1367" y="1403"/>
                  </a:lnTo>
                  <a:lnTo>
                    <a:pt x="1356" y="1376"/>
                  </a:lnTo>
                  <a:lnTo>
                    <a:pt x="1356" y="1376"/>
                  </a:lnTo>
                  <a:lnTo>
                    <a:pt x="1357" y="1342"/>
                  </a:lnTo>
                  <a:lnTo>
                    <a:pt x="1358" y="1313"/>
                  </a:lnTo>
                  <a:lnTo>
                    <a:pt x="1360" y="1292"/>
                  </a:lnTo>
                  <a:lnTo>
                    <a:pt x="1361" y="1274"/>
                  </a:lnTo>
                  <a:lnTo>
                    <a:pt x="1361" y="1258"/>
                  </a:lnTo>
                  <a:lnTo>
                    <a:pt x="1360" y="1244"/>
                  </a:lnTo>
                  <a:lnTo>
                    <a:pt x="1360" y="1229"/>
                  </a:lnTo>
                  <a:lnTo>
                    <a:pt x="1357" y="1214"/>
                  </a:lnTo>
                  <a:lnTo>
                    <a:pt x="1354" y="1194"/>
                  </a:lnTo>
                  <a:lnTo>
                    <a:pt x="1352" y="1169"/>
                  </a:lnTo>
                  <a:lnTo>
                    <a:pt x="1345" y="1131"/>
                  </a:lnTo>
                  <a:lnTo>
                    <a:pt x="1339" y="1094"/>
                  </a:lnTo>
                  <a:lnTo>
                    <a:pt x="1331" y="1059"/>
                  </a:lnTo>
                  <a:lnTo>
                    <a:pt x="1326" y="1026"/>
                  </a:lnTo>
                  <a:lnTo>
                    <a:pt x="1323" y="996"/>
                  </a:lnTo>
                  <a:lnTo>
                    <a:pt x="1324" y="967"/>
                  </a:lnTo>
                  <a:lnTo>
                    <a:pt x="1331" y="943"/>
                  </a:lnTo>
                  <a:lnTo>
                    <a:pt x="1340" y="918"/>
                  </a:lnTo>
                  <a:lnTo>
                    <a:pt x="1348" y="899"/>
                  </a:lnTo>
                  <a:lnTo>
                    <a:pt x="1354" y="886"/>
                  </a:lnTo>
                  <a:lnTo>
                    <a:pt x="1358" y="877"/>
                  </a:lnTo>
                  <a:lnTo>
                    <a:pt x="1361" y="872"/>
                  </a:lnTo>
                  <a:lnTo>
                    <a:pt x="1361" y="871"/>
                  </a:lnTo>
                  <a:lnTo>
                    <a:pt x="1361" y="875"/>
                  </a:lnTo>
                  <a:lnTo>
                    <a:pt x="1360" y="884"/>
                  </a:lnTo>
                  <a:lnTo>
                    <a:pt x="1360" y="899"/>
                  </a:lnTo>
                  <a:lnTo>
                    <a:pt x="1360" y="920"/>
                  </a:lnTo>
                  <a:lnTo>
                    <a:pt x="1362" y="948"/>
                  </a:lnTo>
                  <a:lnTo>
                    <a:pt x="1366" y="978"/>
                  </a:lnTo>
                  <a:lnTo>
                    <a:pt x="1373" y="1013"/>
                  </a:lnTo>
                  <a:lnTo>
                    <a:pt x="1379" y="1042"/>
                  </a:lnTo>
                  <a:lnTo>
                    <a:pt x="1387" y="1066"/>
                  </a:lnTo>
                  <a:lnTo>
                    <a:pt x="1398" y="1084"/>
                  </a:lnTo>
                  <a:lnTo>
                    <a:pt x="1399" y="1097"/>
                  </a:lnTo>
                  <a:lnTo>
                    <a:pt x="1399" y="1105"/>
                  </a:lnTo>
                  <a:lnTo>
                    <a:pt x="1399" y="1109"/>
                  </a:lnTo>
                  <a:lnTo>
                    <a:pt x="1399" y="1109"/>
                  </a:lnTo>
                  <a:lnTo>
                    <a:pt x="1400" y="1127"/>
                  </a:lnTo>
                  <a:lnTo>
                    <a:pt x="1404" y="1151"/>
                  </a:lnTo>
                  <a:lnTo>
                    <a:pt x="1411" y="1177"/>
                  </a:lnTo>
                  <a:lnTo>
                    <a:pt x="1417" y="1208"/>
                  </a:lnTo>
                  <a:lnTo>
                    <a:pt x="1424" y="1240"/>
                  </a:lnTo>
                  <a:lnTo>
                    <a:pt x="1430" y="1274"/>
                  </a:lnTo>
                  <a:lnTo>
                    <a:pt x="1437" y="1307"/>
                  </a:lnTo>
                  <a:lnTo>
                    <a:pt x="1441" y="1339"/>
                  </a:lnTo>
                  <a:lnTo>
                    <a:pt x="1443" y="1369"/>
                  </a:lnTo>
                  <a:lnTo>
                    <a:pt x="1446" y="1398"/>
                  </a:lnTo>
                  <a:lnTo>
                    <a:pt x="1450" y="1419"/>
                  </a:lnTo>
                  <a:lnTo>
                    <a:pt x="1454" y="1435"/>
                  </a:lnTo>
                  <a:lnTo>
                    <a:pt x="1459" y="1444"/>
                  </a:lnTo>
                  <a:lnTo>
                    <a:pt x="1464" y="1451"/>
                  </a:lnTo>
                  <a:lnTo>
                    <a:pt x="1470" y="1453"/>
                  </a:lnTo>
                  <a:lnTo>
                    <a:pt x="1473" y="1454"/>
                  </a:lnTo>
                  <a:lnTo>
                    <a:pt x="1476" y="1454"/>
                  </a:lnTo>
                  <a:lnTo>
                    <a:pt x="1477" y="1454"/>
                  </a:lnTo>
                  <a:lnTo>
                    <a:pt x="1479" y="1457"/>
                  </a:lnTo>
                  <a:lnTo>
                    <a:pt x="1480" y="1468"/>
                  </a:lnTo>
                  <a:lnTo>
                    <a:pt x="1481" y="1483"/>
                  </a:lnTo>
                  <a:lnTo>
                    <a:pt x="1485" y="1504"/>
                  </a:lnTo>
                  <a:lnTo>
                    <a:pt x="1489" y="1530"/>
                  </a:lnTo>
                  <a:lnTo>
                    <a:pt x="1494" y="1559"/>
                  </a:lnTo>
                  <a:lnTo>
                    <a:pt x="1500" y="1592"/>
                  </a:lnTo>
                  <a:close/>
                  <a:moveTo>
                    <a:pt x="1400" y="1096"/>
                  </a:moveTo>
                  <a:lnTo>
                    <a:pt x="1400" y="1097"/>
                  </a:lnTo>
                  <a:lnTo>
                    <a:pt x="1400" y="1096"/>
                  </a:lnTo>
                  <a:close/>
                  <a:moveTo>
                    <a:pt x="1400" y="1097"/>
                  </a:moveTo>
                  <a:lnTo>
                    <a:pt x="1400" y="1098"/>
                  </a:lnTo>
                  <a:lnTo>
                    <a:pt x="1400" y="1097"/>
                  </a:lnTo>
                  <a:close/>
                  <a:moveTo>
                    <a:pt x="1129" y="859"/>
                  </a:moveTo>
                  <a:lnTo>
                    <a:pt x="1112" y="851"/>
                  </a:lnTo>
                  <a:lnTo>
                    <a:pt x="1096" y="839"/>
                  </a:lnTo>
                  <a:lnTo>
                    <a:pt x="1085" y="825"/>
                  </a:lnTo>
                  <a:lnTo>
                    <a:pt x="1077" y="806"/>
                  </a:lnTo>
                  <a:lnTo>
                    <a:pt x="1074" y="793"/>
                  </a:lnTo>
                  <a:lnTo>
                    <a:pt x="1072" y="772"/>
                  </a:lnTo>
                  <a:lnTo>
                    <a:pt x="1068" y="748"/>
                  </a:lnTo>
                  <a:lnTo>
                    <a:pt x="1062" y="717"/>
                  </a:lnTo>
                  <a:lnTo>
                    <a:pt x="1059" y="686"/>
                  </a:lnTo>
                  <a:lnTo>
                    <a:pt x="1053" y="652"/>
                  </a:lnTo>
                  <a:lnTo>
                    <a:pt x="1049" y="618"/>
                  </a:lnTo>
                  <a:lnTo>
                    <a:pt x="1044" y="584"/>
                  </a:lnTo>
                  <a:lnTo>
                    <a:pt x="1040" y="552"/>
                  </a:lnTo>
                  <a:lnTo>
                    <a:pt x="1038" y="525"/>
                  </a:lnTo>
                  <a:lnTo>
                    <a:pt x="1034" y="501"/>
                  </a:lnTo>
                  <a:lnTo>
                    <a:pt x="1032" y="483"/>
                  </a:lnTo>
                  <a:lnTo>
                    <a:pt x="1032" y="471"/>
                  </a:lnTo>
                  <a:lnTo>
                    <a:pt x="1032" y="431"/>
                  </a:lnTo>
                  <a:lnTo>
                    <a:pt x="1031" y="435"/>
                  </a:lnTo>
                  <a:lnTo>
                    <a:pt x="1030" y="445"/>
                  </a:lnTo>
                  <a:lnTo>
                    <a:pt x="1027" y="461"/>
                  </a:lnTo>
                  <a:lnTo>
                    <a:pt x="1024" y="483"/>
                  </a:lnTo>
                  <a:lnTo>
                    <a:pt x="1022" y="509"/>
                  </a:lnTo>
                  <a:lnTo>
                    <a:pt x="1018" y="539"/>
                  </a:lnTo>
                  <a:lnTo>
                    <a:pt x="1015" y="572"/>
                  </a:lnTo>
                  <a:lnTo>
                    <a:pt x="1013" y="607"/>
                  </a:lnTo>
                  <a:lnTo>
                    <a:pt x="1011" y="644"/>
                  </a:lnTo>
                  <a:lnTo>
                    <a:pt x="1011" y="681"/>
                  </a:lnTo>
                  <a:lnTo>
                    <a:pt x="1013" y="717"/>
                  </a:lnTo>
                  <a:lnTo>
                    <a:pt x="1015" y="771"/>
                  </a:lnTo>
                  <a:lnTo>
                    <a:pt x="1015" y="820"/>
                  </a:lnTo>
                  <a:lnTo>
                    <a:pt x="1015" y="860"/>
                  </a:lnTo>
                  <a:lnTo>
                    <a:pt x="1014" y="893"/>
                  </a:lnTo>
                  <a:lnTo>
                    <a:pt x="1021" y="924"/>
                  </a:lnTo>
                  <a:lnTo>
                    <a:pt x="1028" y="954"/>
                  </a:lnTo>
                  <a:lnTo>
                    <a:pt x="1038" y="988"/>
                  </a:lnTo>
                  <a:lnTo>
                    <a:pt x="1045" y="1020"/>
                  </a:lnTo>
                  <a:lnTo>
                    <a:pt x="1055" y="1051"/>
                  </a:lnTo>
                  <a:lnTo>
                    <a:pt x="1062" y="1080"/>
                  </a:lnTo>
                  <a:lnTo>
                    <a:pt x="1069" y="1105"/>
                  </a:lnTo>
                  <a:lnTo>
                    <a:pt x="1074" y="1126"/>
                  </a:lnTo>
                  <a:lnTo>
                    <a:pt x="1078" y="1142"/>
                  </a:lnTo>
                  <a:lnTo>
                    <a:pt x="1081" y="1152"/>
                  </a:lnTo>
                  <a:lnTo>
                    <a:pt x="1082" y="1156"/>
                  </a:lnTo>
                  <a:lnTo>
                    <a:pt x="1083" y="1159"/>
                  </a:lnTo>
                  <a:lnTo>
                    <a:pt x="1087" y="1168"/>
                  </a:lnTo>
                  <a:lnTo>
                    <a:pt x="1091" y="1181"/>
                  </a:lnTo>
                  <a:lnTo>
                    <a:pt x="1099" y="1199"/>
                  </a:lnTo>
                  <a:lnTo>
                    <a:pt x="1107" y="1220"/>
                  </a:lnTo>
                  <a:lnTo>
                    <a:pt x="1115" y="1245"/>
                  </a:lnTo>
                  <a:lnTo>
                    <a:pt x="1124" y="1271"/>
                  </a:lnTo>
                  <a:lnTo>
                    <a:pt x="1134" y="1299"/>
                  </a:lnTo>
                  <a:lnTo>
                    <a:pt x="1144" y="1327"/>
                  </a:lnTo>
                  <a:lnTo>
                    <a:pt x="1155" y="1329"/>
                  </a:lnTo>
                  <a:lnTo>
                    <a:pt x="1166" y="1327"/>
                  </a:lnTo>
                  <a:lnTo>
                    <a:pt x="1174" y="1324"/>
                  </a:lnTo>
                  <a:lnTo>
                    <a:pt x="1179" y="1316"/>
                  </a:lnTo>
                  <a:lnTo>
                    <a:pt x="1184" y="1305"/>
                  </a:lnTo>
                  <a:lnTo>
                    <a:pt x="1187" y="1291"/>
                  </a:lnTo>
                  <a:lnTo>
                    <a:pt x="1184" y="1280"/>
                  </a:lnTo>
                  <a:lnTo>
                    <a:pt x="1179" y="1266"/>
                  </a:lnTo>
                  <a:lnTo>
                    <a:pt x="1172" y="1249"/>
                  </a:lnTo>
                  <a:lnTo>
                    <a:pt x="1166" y="1232"/>
                  </a:lnTo>
                  <a:lnTo>
                    <a:pt x="1158" y="1215"/>
                  </a:lnTo>
                  <a:lnTo>
                    <a:pt x="1150" y="1200"/>
                  </a:lnTo>
                  <a:lnTo>
                    <a:pt x="1144" y="1187"/>
                  </a:lnTo>
                  <a:lnTo>
                    <a:pt x="1140" y="1180"/>
                  </a:lnTo>
                  <a:lnTo>
                    <a:pt x="1137" y="1177"/>
                  </a:lnTo>
                  <a:lnTo>
                    <a:pt x="1137" y="1173"/>
                  </a:lnTo>
                  <a:lnTo>
                    <a:pt x="1136" y="1161"/>
                  </a:lnTo>
                  <a:lnTo>
                    <a:pt x="1133" y="1144"/>
                  </a:lnTo>
                  <a:lnTo>
                    <a:pt x="1129" y="1123"/>
                  </a:lnTo>
                  <a:lnTo>
                    <a:pt x="1127" y="1098"/>
                  </a:lnTo>
                  <a:lnTo>
                    <a:pt x="1123" y="1071"/>
                  </a:lnTo>
                  <a:lnTo>
                    <a:pt x="1119" y="1042"/>
                  </a:lnTo>
                  <a:lnTo>
                    <a:pt x="1116" y="1015"/>
                  </a:lnTo>
                  <a:lnTo>
                    <a:pt x="1115" y="987"/>
                  </a:lnTo>
                  <a:lnTo>
                    <a:pt x="1113" y="962"/>
                  </a:lnTo>
                  <a:lnTo>
                    <a:pt x="1113" y="941"/>
                  </a:lnTo>
                  <a:lnTo>
                    <a:pt x="1115" y="924"/>
                  </a:lnTo>
                  <a:lnTo>
                    <a:pt x="1121" y="892"/>
                  </a:lnTo>
                  <a:lnTo>
                    <a:pt x="1129" y="859"/>
                  </a:lnTo>
                  <a:close/>
                  <a:moveTo>
                    <a:pt x="637" y="1041"/>
                  </a:moveTo>
                  <a:lnTo>
                    <a:pt x="636" y="1008"/>
                  </a:lnTo>
                  <a:lnTo>
                    <a:pt x="633" y="981"/>
                  </a:lnTo>
                  <a:lnTo>
                    <a:pt x="632" y="962"/>
                  </a:lnTo>
                  <a:lnTo>
                    <a:pt x="625" y="935"/>
                  </a:lnTo>
                  <a:lnTo>
                    <a:pt x="621" y="914"/>
                  </a:lnTo>
                  <a:lnTo>
                    <a:pt x="617" y="898"/>
                  </a:lnTo>
                  <a:lnTo>
                    <a:pt x="615" y="888"/>
                  </a:lnTo>
                  <a:lnTo>
                    <a:pt x="613" y="881"/>
                  </a:lnTo>
                  <a:lnTo>
                    <a:pt x="612" y="877"/>
                  </a:lnTo>
                  <a:lnTo>
                    <a:pt x="612" y="876"/>
                  </a:lnTo>
                  <a:lnTo>
                    <a:pt x="613" y="873"/>
                  </a:lnTo>
                  <a:lnTo>
                    <a:pt x="616" y="864"/>
                  </a:lnTo>
                  <a:lnTo>
                    <a:pt x="620" y="850"/>
                  </a:lnTo>
                  <a:lnTo>
                    <a:pt x="625" y="833"/>
                  </a:lnTo>
                  <a:lnTo>
                    <a:pt x="630" y="812"/>
                  </a:lnTo>
                  <a:lnTo>
                    <a:pt x="636" y="788"/>
                  </a:lnTo>
                  <a:lnTo>
                    <a:pt x="642" y="763"/>
                  </a:lnTo>
                  <a:lnTo>
                    <a:pt x="646" y="737"/>
                  </a:lnTo>
                  <a:lnTo>
                    <a:pt x="650" y="712"/>
                  </a:lnTo>
                  <a:lnTo>
                    <a:pt x="653" y="687"/>
                  </a:lnTo>
                  <a:lnTo>
                    <a:pt x="655" y="652"/>
                  </a:lnTo>
                  <a:lnTo>
                    <a:pt x="657" y="626"/>
                  </a:lnTo>
                  <a:lnTo>
                    <a:pt x="657" y="606"/>
                  </a:lnTo>
                  <a:lnTo>
                    <a:pt x="657" y="593"/>
                  </a:lnTo>
                  <a:lnTo>
                    <a:pt x="658" y="587"/>
                  </a:lnTo>
                  <a:lnTo>
                    <a:pt x="658" y="584"/>
                  </a:lnTo>
                  <a:lnTo>
                    <a:pt x="658" y="589"/>
                  </a:lnTo>
                  <a:lnTo>
                    <a:pt x="659" y="600"/>
                  </a:lnTo>
                  <a:lnTo>
                    <a:pt x="662" y="618"/>
                  </a:lnTo>
                  <a:lnTo>
                    <a:pt x="665" y="643"/>
                  </a:lnTo>
                  <a:lnTo>
                    <a:pt x="668" y="672"/>
                  </a:lnTo>
                  <a:lnTo>
                    <a:pt x="672" y="703"/>
                  </a:lnTo>
                  <a:lnTo>
                    <a:pt x="678" y="738"/>
                  </a:lnTo>
                  <a:lnTo>
                    <a:pt x="683" y="775"/>
                  </a:lnTo>
                  <a:lnTo>
                    <a:pt x="689" y="813"/>
                  </a:lnTo>
                  <a:lnTo>
                    <a:pt x="697" y="850"/>
                  </a:lnTo>
                  <a:lnTo>
                    <a:pt x="705" y="885"/>
                  </a:lnTo>
                  <a:lnTo>
                    <a:pt x="713" y="919"/>
                  </a:lnTo>
                  <a:lnTo>
                    <a:pt x="722" y="950"/>
                  </a:lnTo>
                  <a:lnTo>
                    <a:pt x="731" y="977"/>
                  </a:lnTo>
                  <a:lnTo>
                    <a:pt x="750" y="1019"/>
                  </a:lnTo>
                  <a:lnTo>
                    <a:pt x="771" y="1056"/>
                  </a:lnTo>
                  <a:lnTo>
                    <a:pt x="790" y="1093"/>
                  </a:lnTo>
                  <a:lnTo>
                    <a:pt x="794" y="1125"/>
                  </a:lnTo>
                  <a:lnTo>
                    <a:pt x="798" y="1151"/>
                  </a:lnTo>
                  <a:lnTo>
                    <a:pt x="802" y="1173"/>
                  </a:lnTo>
                  <a:lnTo>
                    <a:pt x="805" y="1190"/>
                  </a:lnTo>
                  <a:lnTo>
                    <a:pt x="806" y="1200"/>
                  </a:lnTo>
                  <a:lnTo>
                    <a:pt x="806" y="1204"/>
                  </a:lnTo>
                  <a:lnTo>
                    <a:pt x="807" y="1208"/>
                  </a:lnTo>
                  <a:lnTo>
                    <a:pt x="808" y="1219"/>
                  </a:lnTo>
                  <a:lnTo>
                    <a:pt x="811" y="1236"/>
                  </a:lnTo>
                  <a:lnTo>
                    <a:pt x="814" y="1257"/>
                  </a:lnTo>
                  <a:lnTo>
                    <a:pt x="818" y="1282"/>
                  </a:lnTo>
                  <a:lnTo>
                    <a:pt x="823" y="1308"/>
                  </a:lnTo>
                  <a:lnTo>
                    <a:pt x="829" y="1335"/>
                  </a:lnTo>
                  <a:lnTo>
                    <a:pt x="845" y="1397"/>
                  </a:lnTo>
                  <a:lnTo>
                    <a:pt x="858" y="1454"/>
                  </a:lnTo>
                  <a:lnTo>
                    <a:pt x="831" y="1440"/>
                  </a:lnTo>
                  <a:lnTo>
                    <a:pt x="797" y="1426"/>
                  </a:lnTo>
                  <a:lnTo>
                    <a:pt x="777" y="1420"/>
                  </a:lnTo>
                  <a:lnTo>
                    <a:pt x="761" y="1419"/>
                  </a:lnTo>
                  <a:lnTo>
                    <a:pt x="748" y="1394"/>
                  </a:lnTo>
                  <a:lnTo>
                    <a:pt x="738" y="1371"/>
                  </a:lnTo>
                  <a:lnTo>
                    <a:pt x="730" y="1351"/>
                  </a:lnTo>
                  <a:lnTo>
                    <a:pt x="727" y="1333"/>
                  </a:lnTo>
                  <a:lnTo>
                    <a:pt x="729" y="1316"/>
                  </a:lnTo>
                  <a:lnTo>
                    <a:pt x="730" y="1297"/>
                  </a:lnTo>
                  <a:lnTo>
                    <a:pt x="730" y="1278"/>
                  </a:lnTo>
                  <a:lnTo>
                    <a:pt x="730" y="1257"/>
                  </a:lnTo>
                  <a:lnTo>
                    <a:pt x="729" y="1233"/>
                  </a:lnTo>
                  <a:lnTo>
                    <a:pt x="723" y="1204"/>
                  </a:lnTo>
                  <a:lnTo>
                    <a:pt x="717" y="1173"/>
                  </a:lnTo>
                  <a:lnTo>
                    <a:pt x="705" y="1138"/>
                  </a:lnTo>
                  <a:lnTo>
                    <a:pt x="692" y="1109"/>
                  </a:lnTo>
                  <a:lnTo>
                    <a:pt x="676" y="1084"/>
                  </a:lnTo>
                  <a:lnTo>
                    <a:pt x="657" y="1062"/>
                  </a:lnTo>
                  <a:lnTo>
                    <a:pt x="637" y="1041"/>
                  </a:lnTo>
                  <a:close/>
                  <a:moveTo>
                    <a:pt x="768" y="860"/>
                  </a:moveTo>
                  <a:lnTo>
                    <a:pt x="754" y="835"/>
                  </a:lnTo>
                  <a:lnTo>
                    <a:pt x="740" y="808"/>
                  </a:lnTo>
                  <a:lnTo>
                    <a:pt x="730" y="776"/>
                  </a:lnTo>
                  <a:lnTo>
                    <a:pt x="722" y="741"/>
                  </a:lnTo>
                  <a:lnTo>
                    <a:pt x="717" y="702"/>
                  </a:lnTo>
                  <a:lnTo>
                    <a:pt x="714" y="659"/>
                  </a:lnTo>
                  <a:lnTo>
                    <a:pt x="716" y="592"/>
                  </a:lnTo>
                  <a:lnTo>
                    <a:pt x="718" y="532"/>
                  </a:lnTo>
                  <a:lnTo>
                    <a:pt x="721" y="478"/>
                  </a:lnTo>
                  <a:lnTo>
                    <a:pt x="726" y="431"/>
                  </a:lnTo>
                  <a:lnTo>
                    <a:pt x="734" y="386"/>
                  </a:lnTo>
                  <a:lnTo>
                    <a:pt x="743" y="347"/>
                  </a:lnTo>
                  <a:lnTo>
                    <a:pt x="756" y="310"/>
                  </a:lnTo>
                  <a:lnTo>
                    <a:pt x="773" y="275"/>
                  </a:lnTo>
                  <a:lnTo>
                    <a:pt x="793" y="241"/>
                  </a:lnTo>
                  <a:lnTo>
                    <a:pt x="812" y="209"/>
                  </a:lnTo>
                  <a:lnTo>
                    <a:pt x="829" y="177"/>
                  </a:lnTo>
                  <a:lnTo>
                    <a:pt x="845" y="144"/>
                  </a:lnTo>
                  <a:lnTo>
                    <a:pt x="858" y="113"/>
                  </a:lnTo>
                  <a:lnTo>
                    <a:pt x="870" y="83"/>
                  </a:lnTo>
                  <a:lnTo>
                    <a:pt x="879" y="55"/>
                  </a:lnTo>
                  <a:lnTo>
                    <a:pt x="886" y="33"/>
                  </a:lnTo>
                  <a:lnTo>
                    <a:pt x="891" y="16"/>
                  </a:lnTo>
                  <a:lnTo>
                    <a:pt x="894" y="4"/>
                  </a:lnTo>
                  <a:lnTo>
                    <a:pt x="895" y="0"/>
                  </a:lnTo>
                  <a:lnTo>
                    <a:pt x="895" y="4"/>
                  </a:lnTo>
                  <a:lnTo>
                    <a:pt x="894" y="17"/>
                  </a:lnTo>
                  <a:lnTo>
                    <a:pt x="891" y="35"/>
                  </a:lnTo>
                  <a:lnTo>
                    <a:pt x="888" y="60"/>
                  </a:lnTo>
                  <a:lnTo>
                    <a:pt x="883" y="89"/>
                  </a:lnTo>
                  <a:lnTo>
                    <a:pt x="875" y="122"/>
                  </a:lnTo>
                  <a:lnTo>
                    <a:pt x="866" y="156"/>
                  </a:lnTo>
                  <a:lnTo>
                    <a:pt x="854" y="190"/>
                  </a:lnTo>
                  <a:lnTo>
                    <a:pt x="840" y="224"/>
                  </a:lnTo>
                  <a:lnTo>
                    <a:pt x="826" y="257"/>
                  </a:lnTo>
                  <a:lnTo>
                    <a:pt x="812" y="288"/>
                  </a:lnTo>
                  <a:lnTo>
                    <a:pt x="802" y="319"/>
                  </a:lnTo>
                  <a:lnTo>
                    <a:pt x="795" y="351"/>
                  </a:lnTo>
                  <a:lnTo>
                    <a:pt x="791" y="380"/>
                  </a:lnTo>
                  <a:lnTo>
                    <a:pt x="790" y="407"/>
                  </a:lnTo>
                  <a:lnTo>
                    <a:pt x="793" y="432"/>
                  </a:lnTo>
                  <a:lnTo>
                    <a:pt x="801" y="453"/>
                  </a:lnTo>
                  <a:lnTo>
                    <a:pt x="793" y="508"/>
                  </a:lnTo>
                  <a:lnTo>
                    <a:pt x="785" y="568"/>
                  </a:lnTo>
                  <a:lnTo>
                    <a:pt x="777" y="632"/>
                  </a:lnTo>
                  <a:lnTo>
                    <a:pt x="772" y="699"/>
                  </a:lnTo>
                  <a:lnTo>
                    <a:pt x="768" y="766"/>
                  </a:lnTo>
                  <a:lnTo>
                    <a:pt x="767" y="829"/>
                  </a:lnTo>
                  <a:lnTo>
                    <a:pt x="768" y="860"/>
                  </a:lnTo>
                  <a:close/>
                  <a:moveTo>
                    <a:pt x="382" y="1845"/>
                  </a:moveTo>
                  <a:lnTo>
                    <a:pt x="363" y="1807"/>
                  </a:lnTo>
                  <a:lnTo>
                    <a:pt x="343" y="1766"/>
                  </a:lnTo>
                  <a:lnTo>
                    <a:pt x="320" y="1724"/>
                  </a:lnTo>
                  <a:lnTo>
                    <a:pt x="297" y="1684"/>
                  </a:lnTo>
                  <a:lnTo>
                    <a:pt x="273" y="1644"/>
                  </a:lnTo>
                  <a:lnTo>
                    <a:pt x="250" y="1609"/>
                  </a:lnTo>
                  <a:lnTo>
                    <a:pt x="226" y="1580"/>
                  </a:lnTo>
                  <a:lnTo>
                    <a:pt x="201" y="1549"/>
                  </a:lnTo>
                  <a:lnTo>
                    <a:pt x="179" y="1524"/>
                  </a:lnTo>
                  <a:lnTo>
                    <a:pt x="161" y="1502"/>
                  </a:lnTo>
                  <a:lnTo>
                    <a:pt x="146" y="1482"/>
                  </a:lnTo>
                  <a:lnTo>
                    <a:pt x="134" y="1465"/>
                  </a:lnTo>
                  <a:lnTo>
                    <a:pt x="125" y="1449"/>
                  </a:lnTo>
                  <a:lnTo>
                    <a:pt x="117" y="1433"/>
                  </a:lnTo>
                  <a:lnTo>
                    <a:pt x="110" y="1416"/>
                  </a:lnTo>
                  <a:lnTo>
                    <a:pt x="104" y="1398"/>
                  </a:lnTo>
                  <a:lnTo>
                    <a:pt x="96" y="1373"/>
                  </a:lnTo>
                  <a:lnTo>
                    <a:pt x="91" y="1355"/>
                  </a:lnTo>
                  <a:lnTo>
                    <a:pt x="87" y="1341"/>
                  </a:lnTo>
                  <a:lnTo>
                    <a:pt x="86" y="1333"/>
                  </a:lnTo>
                  <a:lnTo>
                    <a:pt x="85" y="1327"/>
                  </a:lnTo>
                  <a:lnTo>
                    <a:pt x="85" y="1326"/>
                  </a:lnTo>
                  <a:lnTo>
                    <a:pt x="87" y="1329"/>
                  </a:lnTo>
                  <a:lnTo>
                    <a:pt x="92" y="1333"/>
                  </a:lnTo>
                  <a:lnTo>
                    <a:pt x="102" y="1341"/>
                  </a:lnTo>
                  <a:lnTo>
                    <a:pt x="113" y="1350"/>
                  </a:lnTo>
                  <a:lnTo>
                    <a:pt x="125" y="1360"/>
                  </a:lnTo>
                  <a:lnTo>
                    <a:pt x="137" y="1371"/>
                  </a:lnTo>
                  <a:lnTo>
                    <a:pt x="149" y="1381"/>
                  </a:lnTo>
                  <a:lnTo>
                    <a:pt x="158" y="1392"/>
                  </a:lnTo>
                  <a:lnTo>
                    <a:pt x="164" y="1399"/>
                  </a:lnTo>
                  <a:lnTo>
                    <a:pt x="167" y="1402"/>
                  </a:lnTo>
                  <a:lnTo>
                    <a:pt x="168" y="1398"/>
                  </a:lnTo>
                  <a:lnTo>
                    <a:pt x="167" y="1389"/>
                  </a:lnTo>
                  <a:lnTo>
                    <a:pt x="166" y="1375"/>
                  </a:lnTo>
                  <a:lnTo>
                    <a:pt x="163" y="1358"/>
                  </a:lnTo>
                  <a:lnTo>
                    <a:pt x="162" y="1338"/>
                  </a:lnTo>
                  <a:lnTo>
                    <a:pt x="159" y="1317"/>
                  </a:lnTo>
                  <a:lnTo>
                    <a:pt x="157" y="1293"/>
                  </a:lnTo>
                  <a:lnTo>
                    <a:pt x="155" y="1271"/>
                  </a:lnTo>
                  <a:lnTo>
                    <a:pt x="155" y="1250"/>
                  </a:lnTo>
                  <a:lnTo>
                    <a:pt x="157" y="1229"/>
                  </a:lnTo>
                  <a:lnTo>
                    <a:pt x="159" y="1212"/>
                  </a:lnTo>
                  <a:lnTo>
                    <a:pt x="167" y="1185"/>
                  </a:lnTo>
                  <a:lnTo>
                    <a:pt x="174" y="1160"/>
                  </a:lnTo>
                  <a:lnTo>
                    <a:pt x="182" y="1136"/>
                  </a:lnTo>
                  <a:lnTo>
                    <a:pt x="187" y="1117"/>
                  </a:lnTo>
                  <a:lnTo>
                    <a:pt x="192" y="1101"/>
                  </a:lnTo>
                  <a:lnTo>
                    <a:pt x="195" y="1091"/>
                  </a:lnTo>
                  <a:lnTo>
                    <a:pt x="196" y="1087"/>
                  </a:lnTo>
                  <a:lnTo>
                    <a:pt x="196" y="1092"/>
                  </a:lnTo>
                  <a:lnTo>
                    <a:pt x="195" y="1104"/>
                  </a:lnTo>
                  <a:lnTo>
                    <a:pt x="195" y="1123"/>
                  </a:lnTo>
                  <a:lnTo>
                    <a:pt x="196" y="1148"/>
                  </a:lnTo>
                  <a:lnTo>
                    <a:pt x="197" y="1177"/>
                  </a:lnTo>
                  <a:lnTo>
                    <a:pt x="202" y="1208"/>
                  </a:lnTo>
                  <a:lnTo>
                    <a:pt x="209" y="1240"/>
                  </a:lnTo>
                  <a:lnTo>
                    <a:pt x="219" y="1272"/>
                  </a:lnTo>
                  <a:lnTo>
                    <a:pt x="230" y="1300"/>
                  </a:lnTo>
                  <a:lnTo>
                    <a:pt x="239" y="1321"/>
                  </a:lnTo>
                  <a:lnTo>
                    <a:pt x="246" y="1338"/>
                  </a:lnTo>
                  <a:lnTo>
                    <a:pt x="250" y="1351"/>
                  </a:lnTo>
                  <a:lnTo>
                    <a:pt x="253" y="1359"/>
                  </a:lnTo>
                  <a:lnTo>
                    <a:pt x="255" y="1364"/>
                  </a:lnTo>
                  <a:lnTo>
                    <a:pt x="256" y="1367"/>
                  </a:lnTo>
                  <a:lnTo>
                    <a:pt x="256" y="1367"/>
                  </a:lnTo>
                  <a:lnTo>
                    <a:pt x="256" y="1363"/>
                  </a:lnTo>
                  <a:lnTo>
                    <a:pt x="255" y="1351"/>
                  </a:lnTo>
                  <a:lnTo>
                    <a:pt x="252" y="1333"/>
                  </a:lnTo>
                  <a:lnTo>
                    <a:pt x="251" y="1309"/>
                  </a:lnTo>
                  <a:lnTo>
                    <a:pt x="248" y="1282"/>
                  </a:lnTo>
                  <a:lnTo>
                    <a:pt x="246" y="1252"/>
                  </a:lnTo>
                  <a:lnTo>
                    <a:pt x="243" y="1220"/>
                  </a:lnTo>
                  <a:lnTo>
                    <a:pt x="240" y="1189"/>
                  </a:lnTo>
                  <a:lnTo>
                    <a:pt x="239" y="1157"/>
                  </a:lnTo>
                  <a:lnTo>
                    <a:pt x="239" y="1128"/>
                  </a:lnTo>
                  <a:lnTo>
                    <a:pt x="240" y="1104"/>
                  </a:lnTo>
                  <a:lnTo>
                    <a:pt x="242" y="1079"/>
                  </a:lnTo>
                  <a:lnTo>
                    <a:pt x="246" y="1051"/>
                  </a:lnTo>
                  <a:lnTo>
                    <a:pt x="251" y="1022"/>
                  </a:lnTo>
                  <a:lnTo>
                    <a:pt x="256" y="992"/>
                  </a:lnTo>
                  <a:lnTo>
                    <a:pt x="261" y="964"/>
                  </a:lnTo>
                  <a:lnTo>
                    <a:pt x="268" y="935"/>
                  </a:lnTo>
                  <a:lnTo>
                    <a:pt x="273" y="910"/>
                  </a:lnTo>
                  <a:lnTo>
                    <a:pt x="278" y="889"/>
                  </a:lnTo>
                  <a:lnTo>
                    <a:pt x="282" y="872"/>
                  </a:lnTo>
                  <a:lnTo>
                    <a:pt x="285" y="861"/>
                  </a:lnTo>
                  <a:lnTo>
                    <a:pt x="286" y="857"/>
                  </a:lnTo>
                  <a:lnTo>
                    <a:pt x="286" y="863"/>
                  </a:lnTo>
                  <a:lnTo>
                    <a:pt x="286" y="876"/>
                  </a:lnTo>
                  <a:lnTo>
                    <a:pt x="288" y="895"/>
                  </a:lnTo>
                  <a:lnTo>
                    <a:pt x="290" y="922"/>
                  </a:lnTo>
                  <a:lnTo>
                    <a:pt x="294" y="949"/>
                  </a:lnTo>
                  <a:lnTo>
                    <a:pt x="299" y="979"/>
                  </a:lnTo>
                  <a:lnTo>
                    <a:pt x="306" y="1011"/>
                  </a:lnTo>
                  <a:lnTo>
                    <a:pt x="316" y="1038"/>
                  </a:lnTo>
                  <a:lnTo>
                    <a:pt x="310" y="1071"/>
                  </a:lnTo>
                  <a:lnTo>
                    <a:pt x="303" y="1101"/>
                  </a:lnTo>
                  <a:lnTo>
                    <a:pt x="297" y="1142"/>
                  </a:lnTo>
                  <a:lnTo>
                    <a:pt x="290" y="1180"/>
                  </a:lnTo>
                  <a:lnTo>
                    <a:pt x="285" y="1216"/>
                  </a:lnTo>
                  <a:lnTo>
                    <a:pt x="280" y="1248"/>
                  </a:lnTo>
                  <a:lnTo>
                    <a:pt x="276" y="1275"/>
                  </a:lnTo>
                  <a:lnTo>
                    <a:pt x="272" y="1296"/>
                  </a:lnTo>
                  <a:lnTo>
                    <a:pt x="268" y="1316"/>
                  </a:lnTo>
                  <a:lnTo>
                    <a:pt x="267" y="1330"/>
                  </a:lnTo>
                  <a:lnTo>
                    <a:pt x="265" y="1339"/>
                  </a:lnTo>
                  <a:lnTo>
                    <a:pt x="265" y="1344"/>
                  </a:lnTo>
                  <a:lnTo>
                    <a:pt x="267" y="1347"/>
                  </a:lnTo>
                  <a:lnTo>
                    <a:pt x="267" y="1350"/>
                  </a:lnTo>
                  <a:lnTo>
                    <a:pt x="269" y="1361"/>
                  </a:lnTo>
                  <a:lnTo>
                    <a:pt x="273" y="1377"/>
                  </a:lnTo>
                  <a:lnTo>
                    <a:pt x="277" y="1399"/>
                  </a:lnTo>
                  <a:lnTo>
                    <a:pt x="284" y="1424"/>
                  </a:lnTo>
                  <a:lnTo>
                    <a:pt x="290" y="1453"/>
                  </a:lnTo>
                  <a:lnTo>
                    <a:pt x="297" y="1482"/>
                  </a:lnTo>
                  <a:lnTo>
                    <a:pt x="305" y="1513"/>
                  </a:lnTo>
                  <a:lnTo>
                    <a:pt x="312" y="1542"/>
                  </a:lnTo>
                  <a:lnTo>
                    <a:pt x="320" y="1571"/>
                  </a:lnTo>
                  <a:lnTo>
                    <a:pt x="327" y="1597"/>
                  </a:lnTo>
                  <a:lnTo>
                    <a:pt x="335" y="1621"/>
                  </a:lnTo>
                  <a:lnTo>
                    <a:pt x="335" y="1636"/>
                  </a:lnTo>
                  <a:lnTo>
                    <a:pt x="337" y="1659"/>
                  </a:lnTo>
                  <a:lnTo>
                    <a:pt x="343" y="1685"/>
                  </a:lnTo>
                  <a:lnTo>
                    <a:pt x="349" y="1715"/>
                  </a:lnTo>
                  <a:lnTo>
                    <a:pt x="357" y="1748"/>
                  </a:lnTo>
                  <a:lnTo>
                    <a:pt x="365" y="1780"/>
                  </a:lnTo>
                  <a:lnTo>
                    <a:pt x="374" y="1813"/>
                  </a:lnTo>
                  <a:lnTo>
                    <a:pt x="382" y="1845"/>
                  </a:lnTo>
                  <a:close/>
                  <a:moveTo>
                    <a:pt x="268" y="2626"/>
                  </a:moveTo>
                  <a:lnTo>
                    <a:pt x="268" y="2639"/>
                  </a:lnTo>
                  <a:lnTo>
                    <a:pt x="267" y="2648"/>
                  </a:lnTo>
                  <a:lnTo>
                    <a:pt x="265" y="2655"/>
                  </a:lnTo>
                  <a:lnTo>
                    <a:pt x="263" y="2656"/>
                  </a:lnTo>
                  <a:lnTo>
                    <a:pt x="256" y="2651"/>
                  </a:lnTo>
                  <a:lnTo>
                    <a:pt x="250" y="2646"/>
                  </a:lnTo>
                  <a:lnTo>
                    <a:pt x="243" y="2642"/>
                  </a:lnTo>
                  <a:lnTo>
                    <a:pt x="238" y="2640"/>
                  </a:lnTo>
                  <a:lnTo>
                    <a:pt x="233" y="2647"/>
                  </a:lnTo>
                  <a:lnTo>
                    <a:pt x="227" y="2652"/>
                  </a:lnTo>
                  <a:lnTo>
                    <a:pt x="222" y="2654"/>
                  </a:lnTo>
                  <a:lnTo>
                    <a:pt x="218" y="2650"/>
                  </a:lnTo>
                  <a:lnTo>
                    <a:pt x="214" y="2644"/>
                  </a:lnTo>
                  <a:lnTo>
                    <a:pt x="212" y="2639"/>
                  </a:lnTo>
                  <a:lnTo>
                    <a:pt x="209" y="2634"/>
                  </a:lnTo>
                  <a:lnTo>
                    <a:pt x="206" y="2626"/>
                  </a:lnTo>
                  <a:lnTo>
                    <a:pt x="202" y="2618"/>
                  </a:lnTo>
                  <a:lnTo>
                    <a:pt x="196" y="2609"/>
                  </a:lnTo>
                  <a:lnTo>
                    <a:pt x="185" y="2601"/>
                  </a:lnTo>
                  <a:lnTo>
                    <a:pt x="170" y="2596"/>
                  </a:lnTo>
                  <a:lnTo>
                    <a:pt x="150" y="2593"/>
                  </a:lnTo>
                  <a:lnTo>
                    <a:pt x="130" y="2591"/>
                  </a:lnTo>
                  <a:lnTo>
                    <a:pt x="113" y="2589"/>
                  </a:lnTo>
                  <a:lnTo>
                    <a:pt x="99" y="2588"/>
                  </a:lnTo>
                  <a:lnTo>
                    <a:pt x="89" y="2587"/>
                  </a:lnTo>
                  <a:lnTo>
                    <a:pt x="85" y="2587"/>
                  </a:lnTo>
                  <a:lnTo>
                    <a:pt x="86" y="2587"/>
                  </a:lnTo>
                  <a:lnTo>
                    <a:pt x="87" y="2587"/>
                  </a:lnTo>
                  <a:lnTo>
                    <a:pt x="90" y="2587"/>
                  </a:lnTo>
                  <a:lnTo>
                    <a:pt x="94" y="2584"/>
                  </a:lnTo>
                  <a:lnTo>
                    <a:pt x="96" y="2580"/>
                  </a:lnTo>
                  <a:lnTo>
                    <a:pt x="98" y="2575"/>
                  </a:lnTo>
                  <a:lnTo>
                    <a:pt x="99" y="2566"/>
                  </a:lnTo>
                  <a:lnTo>
                    <a:pt x="98" y="2553"/>
                  </a:lnTo>
                  <a:lnTo>
                    <a:pt x="95" y="2536"/>
                  </a:lnTo>
                  <a:lnTo>
                    <a:pt x="89" y="2513"/>
                  </a:lnTo>
                  <a:lnTo>
                    <a:pt x="79" y="2485"/>
                  </a:lnTo>
                  <a:lnTo>
                    <a:pt x="69" y="2455"/>
                  </a:lnTo>
                  <a:lnTo>
                    <a:pt x="61" y="2431"/>
                  </a:lnTo>
                  <a:lnTo>
                    <a:pt x="55" y="2414"/>
                  </a:lnTo>
                  <a:lnTo>
                    <a:pt x="51" y="2401"/>
                  </a:lnTo>
                  <a:lnTo>
                    <a:pt x="48" y="2392"/>
                  </a:lnTo>
                  <a:lnTo>
                    <a:pt x="47" y="2387"/>
                  </a:lnTo>
                  <a:lnTo>
                    <a:pt x="45" y="2384"/>
                  </a:lnTo>
                  <a:lnTo>
                    <a:pt x="45" y="2383"/>
                  </a:lnTo>
                  <a:lnTo>
                    <a:pt x="45" y="2383"/>
                  </a:lnTo>
                  <a:lnTo>
                    <a:pt x="45" y="2383"/>
                  </a:lnTo>
                  <a:lnTo>
                    <a:pt x="47" y="2384"/>
                  </a:lnTo>
                  <a:lnTo>
                    <a:pt x="49" y="2385"/>
                  </a:lnTo>
                  <a:lnTo>
                    <a:pt x="55" y="2387"/>
                  </a:lnTo>
                  <a:lnTo>
                    <a:pt x="60" y="2388"/>
                  </a:lnTo>
                  <a:lnTo>
                    <a:pt x="65" y="2388"/>
                  </a:lnTo>
                  <a:lnTo>
                    <a:pt x="70" y="2385"/>
                  </a:lnTo>
                  <a:lnTo>
                    <a:pt x="74" y="2381"/>
                  </a:lnTo>
                  <a:lnTo>
                    <a:pt x="77" y="2372"/>
                  </a:lnTo>
                  <a:lnTo>
                    <a:pt x="77" y="2360"/>
                  </a:lnTo>
                  <a:lnTo>
                    <a:pt x="75" y="2343"/>
                  </a:lnTo>
                  <a:lnTo>
                    <a:pt x="68" y="2308"/>
                  </a:lnTo>
                  <a:lnTo>
                    <a:pt x="60" y="2279"/>
                  </a:lnTo>
                  <a:lnTo>
                    <a:pt x="52" y="2253"/>
                  </a:lnTo>
                  <a:lnTo>
                    <a:pt x="41" y="2229"/>
                  </a:lnTo>
                  <a:lnTo>
                    <a:pt x="31" y="2203"/>
                  </a:lnTo>
                  <a:lnTo>
                    <a:pt x="27" y="2194"/>
                  </a:lnTo>
                  <a:lnTo>
                    <a:pt x="23" y="2188"/>
                  </a:lnTo>
                  <a:lnTo>
                    <a:pt x="20" y="2184"/>
                  </a:lnTo>
                  <a:lnTo>
                    <a:pt x="19" y="2182"/>
                  </a:lnTo>
                  <a:lnTo>
                    <a:pt x="19" y="2180"/>
                  </a:lnTo>
                  <a:lnTo>
                    <a:pt x="18" y="2176"/>
                  </a:lnTo>
                  <a:lnTo>
                    <a:pt x="18" y="2169"/>
                  </a:lnTo>
                  <a:lnTo>
                    <a:pt x="18" y="2159"/>
                  </a:lnTo>
                  <a:lnTo>
                    <a:pt x="18" y="2143"/>
                  </a:lnTo>
                  <a:lnTo>
                    <a:pt x="18" y="2119"/>
                  </a:lnTo>
                  <a:lnTo>
                    <a:pt x="17" y="2089"/>
                  </a:lnTo>
                  <a:lnTo>
                    <a:pt x="14" y="2038"/>
                  </a:lnTo>
                  <a:lnTo>
                    <a:pt x="11" y="1995"/>
                  </a:lnTo>
                  <a:lnTo>
                    <a:pt x="7" y="1961"/>
                  </a:lnTo>
                  <a:lnTo>
                    <a:pt x="5" y="1935"/>
                  </a:lnTo>
                  <a:lnTo>
                    <a:pt x="2" y="1915"/>
                  </a:lnTo>
                  <a:lnTo>
                    <a:pt x="1" y="1905"/>
                  </a:lnTo>
                  <a:lnTo>
                    <a:pt x="0" y="1901"/>
                  </a:lnTo>
                  <a:lnTo>
                    <a:pt x="3" y="1902"/>
                  </a:lnTo>
                  <a:lnTo>
                    <a:pt x="13" y="1903"/>
                  </a:lnTo>
                  <a:lnTo>
                    <a:pt x="24" y="1905"/>
                  </a:lnTo>
                  <a:lnTo>
                    <a:pt x="24" y="1923"/>
                  </a:lnTo>
                  <a:lnTo>
                    <a:pt x="28" y="1939"/>
                  </a:lnTo>
                  <a:lnTo>
                    <a:pt x="34" y="1955"/>
                  </a:lnTo>
                  <a:lnTo>
                    <a:pt x="43" y="1972"/>
                  </a:lnTo>
                  <a:lnTo>
                    <a:pt x="51" y="1983"/>
                  </a:lnTo>
                  <a:lnTo>
                    <a:pt x="57" y="1991"/>
                  </a:lnTo>
                  <a:lnTo>
                    <a:pt x="62" y="1999"/>
                  </a:lnTo>
                  <a:lnTo>
                    <a:pt x="66" y="2008"/>
                  </a:lnTo>
                  <a:lnTo>
                    <a:pt x="70" y="2020"/>
                  </a:lnTo>
                  <a:lnTo>
                    <a:pt x="72" y="2038"/>
                  </a:lnTo>
                  <a:lnTo>
                    <a:pt x="73" y="2057"/>
                  </a:lnTo>
                  <a:lnTo>
                    <a:pt x="75" y="2081"/>
                  </a:lnTo>
                  <a:lnTo>
                    <a:pt x="79" y="2110"/>
                  </a:lnTo>
                  <a:lnTo>
                    <a:pt x="85" y="2140"/>
                  </a:lnTo>
                  <a:lnTo>
                    <a:pt x="90" y="2172"/>
                  </a:lnTo>
                  <a:lnTo>
                    <a:pt x="95" y="2202"/>
                  </a:lnTo>
                  <a:lnTo>
                    <a:pt x="102" y="2231"/>
                  </a:lnTo>
                  <a:lnTo>
                    <a:pt x="107" y="2254"/>
                  </a:lnTo>
                  <a:lnTo>
                    <a:pt x="113" y="2271"/>
                  </a:lnTo>
                  <a:lnTo>
                    <a:pt x="119" y="2282"/>
                  </a:lnTo>
                  <a:lnTo>
                    <a:pt x="120" y="2284"/>
                  </a:lnTo>
                  <a:lnTo>
                    <a:pt x="123" y="2294"/>
                  </a:lnTo>
                  <a:lnTo>
                    <a:pt x="128" y="2309"/>
                  </a:lnTo>
                  <a:lnTo>
                    <a:pt x="133" y="2328"/>
                  </a:lnTo>
                  <a:lnTo>
                    <a:pt x="141" y="2350"/>
                  </a:lnTo>
                  <a:lnTo>
                    <a:pt x="149" y="2375"/>
                  </a:lnTo>
                  <a:lnTo>
                    <a:pt x="158" y="2401"/>
                  </a:lnTo>
                  <a:lnTo>
                    <a:pt x="168" y="2428"/>
                  </a:lnTo>
                  <a:lnTo>
                    <a:pt x="179" y="2457"/>
                  </a:lnTo>
                  <a:lnTo>
                    <a:pt x="189" y="2483"/>
                  </a:lnTo>
                  <a:lnTo>
                    <a:pt x="200" y="2510"/>
                  </a:lnTo>
                  <a:lnTo>
                    <a:pt x="210" y="2532"/>
                  </a:lnTo>
                  <a:lnTo>
                    <a:pt x="221" y="2551"/>
                  </a:lnTo>
                  <a:lnTo>
                    <a:pt x="234" y="2576"/>
                  </a:lnTo>
                  <a:lnTo>
                    <a:pt x="251" y="2601"/>
                  </a:lnTo>
                  <a:lnTo>
                    <a:pt x="268" y="2626"/>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29"/>
            <p:cNvSpPr>
              <a:spLocks/>
            </p:cNvSpPr>
            <p:nvPr/>
          </p:nvSpPr>
          <p:spPr bwMode="auto">
            <a:xfrm>
              <a:off x="3725270" y="2511425"/>
              <a:ext cx="558800" cy="2257425"/>
            </a:xfrm>
            <a:custGeom>
              <a:avLst/>
              <a:gdLst>
                <a:gd name="T0" fmla="*/ 234 w 352"/>
                <a:gd name="T1" fmla="*/ 4 h 1422"/>
                <a:gd name="T2" fmla="*/ 259 w 352"/>
                <a:gd name="T3" fmla="*/ 3 h 1422"/>
                <a:gd name="T4" fmla="*/ 281 w 352"/>
                <a:gd name="T5" fmla="*/ 25 h 1422"/>
                <a:gd name="T6" fmla="*/ 300 w 352"/>
                <a:gd name="T7" fmla="*/ 63 h 1422"/>
                <a:gd name="T8" fmla="*/ 310 w 352"/>
                <a:gd name="T9" fmla="*/ 105 h 1422"/>
                <a:gd name="T10" fmla="*/ 315 w 352"/>
                <a:gd name="T11" fmla="*/ 167 h 1422"/>
                <a:gd name="T12" fmla="*/ 319 w 352"/>
                <a:gd name="T13" fmla="*/ 246 h 1422"/>
                <a:gd name="T14" fmla="*/ 323 w 352"/>
                <a:gd name="T15" fmla="*/ 334 h 1422"/>
                <a:gd name="T16" fmla="*/ 328 w 352"/>
                <a:gd name="T17" fmla="*/ 420 h 1422"/>
                <a:gd name="T18" fmla="*/ 336 w 352"/>
                <a:gd name="T19" fmla="*/ 495 h 1422"/>
                <a:gd name="T20" fmla="*/ 345 w 352"/>
                <a:gd name="T21" fmla="*/ 557 h 1422"/>
                <a:gd name="T22" fmla="*/ 351 w 352"/>
                <a:gd name="T23" fmla="*/ 640 h 1422"/>
                <a:gd name="T24" fmla="*/ 351 w 352"/>
                <a:gd name="T25" fmla="*/ 736 h 1422"/>
                <a:gd name="T26" fmla="*/ 344 w 352"/>
                <a:gd name="T27" fmla="*/ 829 h 1422"/>
                <a:gd name="T28" fmla="*/ 331 w 352"/>
                <a:gd name="T29" fmla="*/ 909 h 1422"/>
                <a:gd name="T30" fmla="*/ 307 w 352"/>
                <a:gd name="T31" fmla="*/ 977 h 1422"/>
                <a:gd name="T32" fmla="*/ 281 w 352"/>
                <a:gd name="T33" fmla="*/ 1045 h 1422"/>
                <a:gd name="T34" fmla="*/ 260 w 352"/>
                <a:gd name="T35" fmla="*/ 1101 h 1422"/>
                <a:gd name="T36" fmla="*/ 248 w 352"/>
                <a:gd name="T37" fmla="*/ 1135 h 1422"/>
                <a:gd name="T38" fmla="*/ 246 w 352"/>
                <a:gd name="T39" fmla="*/ 1164 h 1422"/>
                <a:gd name="T40" fmla="*/ 247 w 352"/>
                <a:gd name="T41" fmla="*/ 1206 h 1422"/>
                <a:gd name="T42" fmla="*/ 250 w 352"/>
                <a:gd name="T43" fmla="*/ 1248 h 1422"/>
                <a:gd name="T44" fmla="*/ 247 w 352"/>
                <a:gd name="T45" fmla="*/ 1281 h 1422"/>
                <a:gd name="T46" fmla="*/ 233 w 352"/>
                <a:gd name="T47" fmla="*/ 1298 h 1422"/>
                <a:gd name="T48" fmla="*/ 205 w 352"/>
                <a:gd name="T49" fmla="*/ 1305 h 1422"/>
                <a:gd name="T50" fmla="*/ 167 w 352"/>
                <a:gd name="T51" fmla="*/ 1312 h 1422"/>
                <a:gd name="T52" fmla="*/ 127 w 352"/>
                <a:gd name="T53" fmla="*/ 1326 h 1422"/>
                <a:gd name="T54" fmla="*/ 90 w 352"/>
                <a:gd name="T55" fmla="*/ 1349 h 1422"/>
                <a:gd name="T56" fmla="*/ 55 w 352"/>
                <a:gd name="T57" fmla="*/ 1377 h 1422"/>
                <a:gd name="T58" fmla="*/ 26 w 352"/>
                <a:gd name="T59" fmla="*/ 1404 h 1422"/>
                <a:gd name="T60" fmla="*/ 10 w 352"/>
                <a:gd name="T61" fmla="*/ 1421 h 1422"/>
                <a:gd name="T62" fmla="*/ 0 w 352"/>
                <a:gd name="T63" fmla="*/ 1339 h 1422"/>
                <a:gd name="T64" fmla="*/ 53 w 352"/>
                <a:gd name="T65" fmla="*/ 1241 h 1422"/>
                <a:gd name="T66" fmla="*/ 86 w 352"/>
                <a:gd name="T67" fmla="*/ 1146 h 1422"/>
                <a:gd name="T68" fmla="*/ 95 w 352"/>
                <a:gd name="T69" fmla="*/ 1138 h 1422"/>
                <a:gd name="T70" fmla="*/ 118 w 352"/>
                <a:gd name="T71" fmla="*/ 1120 h 1422"/>
                <a:gd name="T72" fmla="*/ 139 w 352"/>
                <a:gd name="T73" fmla="*/ 1099 h 1422"/>
                <a:gd name="T74" fmla="*/ 148 w 352"/>
                <a:gd name="T75" fmla="*/ 1079 h 1422"/>
                <a:gd name="T76" fmla="*/ 157 w 352"/>
                <a:gd name="T77" fmla="*/ 1046 h 1422"/>
                <a:gd name="T78" fmla="*/ 167 w 352"/>
                <a:gd name="T79" fmla="*/ 1008 h 1422"/>
                <a:gd name="T80" fmla="*/ 175 w 352"/>
                <a:gd name="T81" fmla="*/ 977 h 1422"/>
                <a:gd name="T82" fmla="*/ 178 w 352"/>
                <a:gd name="T83" fmla="*/ 964 h 1422"/>
                <a:gd name="T84" fmla="*/ 199 w 352"/>
                <a:gd name="T85" fmla="*/ 1053 h 1422"/>
                <a:gd name="T86" fmla="*/ 201 w 352"/>
                <a:gd name="T87" fmla="*/ 1028 h 1422"/>
                <a:gd name="T88" fmla="*/ 203 w 352"/>
                <a:gd name="T89" fmla="*/ 983 h 1422"/>
                <a:gd name="T90" fmla="*/ 200 w 352"/>
                <a:gd name="T91" fmla="*/ 918 h 1422"/>
                <a:gd name="T92" fmla="*/ 201 w 352"/>
                <a:gd name="T93" fmla="*/ 884 h 1422"/>
                <a:gd name="T94" fmla="*/ 204 w 352"/>
                <a:gd name="T95" fmla="*/ 869 h 1422"/>
                <a:gd name="T96" fmla="*/ 211 w 352"/>
                <a:gd name="T97" fmla="*/ 834 h 1422"/>
                <a:gd name="T98" fmla="*/ 218 w 352"/>
                <a:gd name="T99" fmla="*/ 782 h 1422"/>
                <a:gd name="T100" fmla="*/ 225 w 352"/>
                <a:gd name="T101" fmla="*/ 722 h 1422"/>
                <a:gd name="T102" fmla="*/ 228 w 352"/>
                <a:gd name="T103" fmla="*/ 661 h 1422"/>
                <a:gd name="T104" fmla="*/ 228 w 352"/>
                <a:gd name="T105" fmla="*/ 614 h 1422"/>
                <a:gd name="T106" fmla="*/ 226 w 352"/>
                <a:gd name="T107" fmla="*/ 541 h 1422"/>
                <a:gd name="T108" fmla="*/ 226 w 352"/>
                <a:gd name="T109" fmla="*/ 452 h 1422"/>
                <a:gd name="T110" fmla="*/ 225 w 352"/>
                <a:gd name="T111" fmla="*/ 352 h 1422"/>
                <a:gd name="T112" fmla="*/ 225 w 352"/>
                <a:gd name="T113" fmla="*/ 253 h 1422"/>
                <a:gd name="T114" fmla="*/ 225 w 352"/>
                <a:gd name="T115" fmla="*/ 161 h 1422"/>
                <a:gd name="T116" fmla="*/ 224 w 352"/>
                <a:gd name="T117" fmla="*/ 87 h 1422"/>
                <a:gd name="T118" fmla="*/ 224 w 352"/>
                <a:gd name="T119" fmla="*/ 34 h 1422"/>
                <a:gd name="T120" fmla="*/ 224 w 352"/>
                <a:gd name="T121" fmla="*/ 16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2" h="1422">
                  <a:moveTo>
                    <a:pt x="224" y="16"/>
                  </a:moveTo>
                  <a:lnTo>
                    <a:pt x="234" y="4"/>
                  </a:lnTo>
                  <a:lnTo>
                    <a:pt x="246" y="0"/>
                  </a:lnTo>
                  <a:lnTo>
                    <a:pt x="259" y="3"/>
                  </a:lnTo>
                  <a:lnTo>
                    <a:pt x="271" y="12"/>
                  </a:lnTo>
                  <a:lnTo>
                    <a:pt x="281" y="25"/>
                  </a:lnTo>
                  <a:lnTo>
                    <a:pt x="292" y="42"/>
                  </a:lnTo>
                  <a:lnTo>
                    <a:pt x="300" y="63"/>
                  </a:lnTo>
                  <a:lnTo>
                    <a:pt x="306" y="85"/>
                  </a:lnTo>
                  <a:lnTo>
                    <a:pt x="310" y="105"/>
                  </a:lnTo>
                  <a:lnTo>
                    <a:pt x="313" y="132"/>
                  </a:lnTo>
                  <a:lnTo>
                    <a:pt x="315" y="167"/>
                  </a:lnTo>
                  <a:lnTo>
                    <a:pt x="318" y="204"/>
                  </a:lnTo>
                  <a:lnTo>
                    <a:pt x="319" y="246"/>
                  </a:lnTo>
                  <a:lnTo>
                    <a:pt x="322" y="290"/>
                  </a:lnTo>
                  <a:lnTo>
                    <a:pt x="323" y="334"/>
                  </a:lnTo>
                  <a:lnTo>
                    <a:pt x="326" y="379"/>
                  </a:lnTo>
                  <a:lnTo>
                    <a:pt x="328" y="420"/>
                  </a:lnTo>
                  <a:lnTo>
                    <a:pt x="332" y="460"/>
                  </a:lnTo>
                  <a:lnTo>
                    <a:pt x="336" y="495"/>
                  </a:lnTo>
                  <a:lnTo>
                    <a:pt x="340" y="523"/>
                  </a:lnTo>
                  <a:lnTo>
                    <a:pt x="345" y="557"/>
                  </a:lnTo>
                  <a:lnTo>
                    <a:pt x="349" y="596"/>
                  </a:lnTo>
                  <a:lnTo>
                    <a:pt x="351" y="640"/>
                  </a:lnTo>
                  <a:lnTo>
                    <a:pt x="352" y="688"/>
                  </a:lnTo>
                  <a:lnTo>
                    <a:pt x="351" y="736"/>
                  </a:lnTo>
                  <a:lnTo>
                    <a:pt x="348" y="783"/>
                  </a:lnTo>
                  <a:lnTo>
                    <a:pt x="344" y="829"/>
                  </a:lnTo>
                  <a:lnTo>
                    <a:pt x="337" y="872"/>
                  </a:lnTo>
                  <a:lnTo>
                    <a:pt x="331" y="909"/>
                  </a:lnTo>
                  <a:lnTo>
                    <a:pt x="322" y="939"/>
                  </a:lnTo>
                  <a:lnTo>
                    <a:pt x="307" y="977"/>
                  </a:lnTo>
                  <a:lnTo>
                    <a:pt x="294" y="1012"/>
                  </a:lnTo>
                  <a:lnTo>
                    <a:pt x="281" y="1045"/>
                  </a:lnTo>
                  <a:lnTo>
                    <a:pt x="271" y="1075"/>
                  </a:lnTo>
                  <a:lnTo>
                    <a:pt x="260" y="1101"/>
                  </a:lnTo>
                  <a:lnTo>
                    <a:pt x="254" y="1121"/>
                  </a:lnTo>
                  <a:lnTo>
                    <a:pt x="248" y="1135"/>
                  </a:lnTo>
                  <a:lnTo>
                    <a:pt x="246" y="1147"/>
                  </a:lnTo>
                  <a:lnTo>
                    <a:pt x="246" y="1164"/>
                  </a:lnTo>
                  <a:lnTo>
                    <a:pt x="246" y="1184"/>
                  </a:lnTo>
                  <a:lnTo>
                    <a:pt x="247" y="1206"/>
                  </a:lnTo>
                  <a:lnTo>
                    <a:pt x="248" y="1227"/>
                  </a:lnTo>
                  <a:lnTo>
                    <a:pt x="250" y="1248"/>
                  </a:lnTo>
                  <a:lnTo>
                    <a:pt x="248" y="1266"/>
                  </a:lnTo>
                  <a:lnTo>
                    <a:pt x="247" y="1281"/>
                  </a:lnTo>
                  <a:lnTo>
                    <a:pt x="242" y="1290"/>
                  </a:lnTo>
                  <a:lnTo>
                    <a:pt x="233" y="1298"/>
                  </a:lnTo>
                  <a:lnTo>
                    <a:pt x="221" y="1301"/>
                  </a:lnTo>
                  <a:lnTo>
                    <a:pt x="205" y="1305"/>
                  </a:lnTo>
                  <a:lnTo>
                    <a:pt x="187" y="1308"/>
                  </a:lnTo>
                  <a:lnTo>
                    <a:pt x="167" y="1312"/>
                  </a:lnTo>
                  <a:lnTo>
                    <a:pt x="148" y="1317"/>
                  </a:lnTo>
                  <a:lnTo>
                    <a:pt x="127" y="1326"/>
                  </a:lnTo>
                  <a:lnTo>
                    <a:pt x="108" y="1336"/>
                  </a:lnTo>
                  <a:lnTo>
                    <a:pt x="90" y="1349"/>
                  </a:lnTo>
                  <a:lnTo>
                    <a:pt x="72" y="1363"/>
                  </a:lnTo>
                  <a:lnTo>
                    <a:pt x="55" y="1377"/>
                  </a:lnTo>
                  <a:lnTo>
                    <a:pt x="39" y="1391"/>
                  </a:lnTo>
                  <a:lnTo>
                    <a:pt x="26" y="1404"/>
                  </a:lnTo>
                  <a:lnTo>
                    <a:pt x="17" y="1413"/>
                  </a:lnTo>
                  <a:lnTo>
                    <a:pt x="10" y="1421"/>
                  </a:lnTo>
                  <a:lnTo>
                    <a:pt x="8" y="1422"/>
                  </a:lnTo>
                  <a:lnTo>
                    <a:pt x="0" y="1339"/>
                  </a:lnTo>
                  <a:lnTo>
                    <a:pt x="29" y="1291"/>
                  </a:lnTo>
                  <a:lnTo>
                    <a:pt x="53" y="1241"/>
                  </a:lnTo>
                  <a:lnTo>
                    <a:pt x="72" y="1193"/>
                  </a:lnTo>
                  <a:lnTo>
                    <a:pt x="86" y="1146"/>
                  </a:lnTo>
                  <a:lnTo>
                    <a:pt x="89" y="1143"/>
                  </a:lnTo>
                  <a:lnTo>
                    <a:pt x="95" y="1138"/>
                  </a:lnTo>
                  <a:lnTo>
                    <a:pt x="106" y="1130"/>
                  </a:lnTo>
                  <a:lnTo>
                    <a:pt x="118" y="1120"/>
                  </a:lnTo>
                  <a:lnTo>
                    <a:pt x="129" y="1109"/>
                  </a:lnTo>
                  <a:lnTo>
                    <a:pt x="139" y="1099"/>
                  </a:lnTo>
                  <a:lnTo>
                    <a:pt x="145" y="1088"/>
                  </a:lnTo>
                  <a:lnTo>
                    <a:pt x="148" y="1079"/>
                  </a:lnTo>
                  <a:lnTo>
                    <a:pt x="153" y="1065"/>
                  </a:lnTo>
                  <a:lnTo>
                    <a:pt x="157" y="1046"/>
                  </a:lnTo>
                  <a:lnTo>
                    <a:pt x="162" y="1028"/>
                  </a:lnTo>
                  <a:lnTo>
                    <a:pt x="167" y="1008"/>
                  </a:lnTo>
                  <a:lnTo>
                    <a:pt x="171" y="991"/>
                  </a:lnTo>
                  <a:lnTo>
                    <a:pt x="175" y="977"/>
                  </a:lnTo>
                  <a:lnTo>
                    <a:pt x="176" y="968"/>
                  </a:lnTo>
                  <a:lnTo>
                    <a:pt x="178" y="964"/>
                  </a:lnTo>
                  <a:lnTo>
                    <a:pt x="199" y="1055"/>
                  </a:lnTo>
                  <a:lnTo>
                    <a:pt x="199" y="1053"/>
                  </a:lnTo>
                  <a:lnTo>
                    <a:pt x="200" y="1042"/>
                  </a:lnTo>
                  <a:lnTo>
                    <a:pt x="201" y="1028"/>
                  </a:lnTo>
                  <a:lnTo>
                    <a:pt x="203" y="1007"/>
                  </a:lnTo>
                  <a:lnTo>
                    <a:pt x="203" y="983"/>
                  </a:lnTo>
                  <a:lnTo>
                    <a:pt x="201" y="956"/>
                  </a:lnTo>
                  <a:lnTo>
                    <a:pt x="200" y="918"/>
                  </a:lnTo>
                  <a:lnTo>
                    <a:pt x="199" y="881"/>
                  </a:lnTo>
                  <a:lnTo>
                    <a:pt x="201" y="884"/>
                  </a:lnTo>
                  <a:lnTo>
                    <a:pt x="203" y="880"/>
                  </a:lnTo>
                  <a:lnTo>
                    <a:pt x="204" y="869"/>
                  </a:lnTo>
                  <a:lnTo>
                    <a:pt x="208" y="854"/>
                  </a:lnTo>
                  <a:lnTo>
                    <a:pt x="211" y="834"/>
                  </a:lnTo>
                  <a:lnTo>
                    <a:pt x="214" y="809"/>
                  </a:lnTo>
                  <a:lnTo>
                    <a:pt x="218" y="782"/>
                  </a:lnTo>
                  <a:lnTo>
                    <a:pt x="221" y="753"/>
                  </a:lnTo>
                  <a:lnTo>
                    <a:pt x="225" y="722"/>
                  </a:lnTo>
                  <a:lnTo>
                    <a:pt x="226" y="691"/>
                  </a:lnTo>
                  <a:lnTo>
                    <a:pt x="228" y="661"/>
                  </a:lnTo>
                  <a:lnTo>
                    <a:pt x="228" y="642"/>
                  </a:lnTo>
                  <a:lnTo>
                    <a:pt x="228" y="614"/>
                  </a:lnTo>
                  <a:lnTo>
                    <a:pt x="226" y="580"/>
                  </a:lnTo>
                  <a:lnTo>
                    <a:pt x="226" y="541"/>
                  </a:lnTo>
                  <a:lnTo>
                    <a:pt x="226" y="498"/>
                  </a:lnTo>
                  <a:lnTo>
                    <a:pt x="226" y="452"/>
                  </a:lnTo>
                  <a:lnTo>
                    <a:pt x="226" y="402"/>
                  </a:lnTo>
                  <a:lnTo>
                    <a:pt x="225" y="352"/>
                  </a:lnTo>
                  <a:lnTo>
                    <a:pt x="225" y="303"/>
                  </a:lnTo>
                  <a:lnTo>
                    <a:pt x="225" y="253"/>
                  </a:lnTo>
                  <a:lnTo>
                    <a:pt x="225" y="206"/>
                  </a:lnTo>
                  <a:lnTo>
                    <a:pt x="225" y="161"/>
                  </a:lnTo>
                  <a:lnTo>
                    <a:pt x="224" y="122"/>
                  </a:lnTo>
                  <a:lnTo>
                    <a:pt x="224" y="87"/>
                  </a:lnTo>
                  <a:lnTo>
                    <a:pt x="224" y="57"/>
                  </a:lnTo>
                  <a:lnTo>
                    <a:pt x="224" y="34"/>
                  </a:lnTo>
                  <a:lnTo>
                    <a:pt x="224" y="21"/>
                  </a:lnTo>
                  <a:lnTo>
                    <a:pt x="224" y="16"/>
                  </a:lnTo>
                </a:path>
              </a:pathLst>
            </a:custGeom>
            <a:grpFill/>
            <a:ln w="6350">
              <a:solidFill>
                <a:schemeClr val="bg1">
                  <a:alpha val="11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0"/>
            <p:cNvSpPr>
              <a:spLocks/>
            </p:cNvSpPr>
            <p:nvPr/>
          </p:nvSpPr>
          <p:spPr bwMode="auto">
            <a:xfrm>
              <a:off x="3512545" y="2859088"/>
              <a:ext cx="212725" cy="912813"/>
            </a:xfrm>
            <a:custGeom>
              <a:avLst/>
              <a:gdLst>
                <a:gd name="T0" fmla="*/ 11 w 134"/>
                <a:gd name="T1" fmla="*/ 479 h 575"/>
                <a:gd name="T2" fmla="*/ 23 w 134"/>
                <a:gd name="T3" fmla="*/ 454 h 575"/>
                <a:gd name="T4" fmla="*/ 32 w 134"/>
                <a:gd name="T5" fmla="*/ 431 h 575"/>
                <a:gd name="T6" fmla="*/ 36 w 134"/>
                <a:gd name="T7" fmla="*/ 408 h 575"/>
                <a:gd name="T8" fmla="*/ 36 w 134"/>
                <a:gd name="T9" fmla="*/ 383 h 575"/>
                <a:gd name="T10" fmla="*/ 34 w 134"/>
                <a:gd name="T11" fmla="*/ 353 h 575"/>
                <a:gd name="T12" fmla="*/ 33 w 134"/>
                <a:gd name="T13" fmla="*/ 321 h 575"/>
                <a:gd name="T14" fmla="*/ 30 w 134"/>
                <a:gd name="T15" fmla="*/ 284 h 575"/>
                <a:gd name="T16" fmla="*/ 28 w 134"/>
                <a:gd name="T17" fmla="*/ 247 h 575"/>
                <a:gd name="T18" fmla="*/ 25 w 134"/>
                <a:gd name="T19" fmla="*/ 212 h 575"/>
                <a:gd name="T20" fmla="*/ 25 w 134"/>
                <a:gd name="T21" fmla="*/ 177 h 575"/>
                <a:gd name="T22" fmla="*/ 26 w 134"/>
                <a:gd name="T23" fmla="*/ 145 h 575"/>
                <a:gd name="T24" fmla="*/ 30 w 134"/>
                <a:gd name="T25" fmla="*/ 119 h 575"/>
                <a:gd name="T26" fmla="*/ 38 w 134"/>
                <a:gd name="T27" fmla="*/ 89 h 575"/>
                <a:gd name="T28" fmla="*/ 45 w 134"/>
                <a:gd name="T29" fmla="*/ 64 h 575"/>
                <a:gd name="T30" fmla="*/ 51 w 134"/>
                <a:gd name="T31" fmla="*/ 42 h 575"/>
                <a:gd name="T32" fmla="*/ 57 w 134"/>
                <a:gd name="T33" fmla="*/ 23 h 575"/>
                <a:gd name="T34" fmla="*/ 60 w 134"/>
                <a:gd name="T35" fmla="*/ 10 h 575"/>
                <a:gd name="T36" fmla="*/ 63 w 134"/>
                <a:gd name="T37" fmla="*/ 2 h 575"/>
                <a:gd name="T38" fmla="*/ 64 w 134"/>
                <a:gd name="T39" fmla="*/ 0 h 575"/>
                <a:gd name="T40" fmla="*/ 64 w 134"/>
                <a:gd name="T41" fmla="*/ 4 h 575"/>
                <a:gd name="T42" fmla="*/ 64 w 134"/>
                <a:gd name="T43" fmla="*/ 16 h 575"/>
                <a:gd name="T44" fmla="*/ 66 w 134"/>
                <a:gd name="T45" fmla="*/ 33 h 575"/>
                <a:gd name="T46" fmla="*/ 67 w 134"/>
                <a:gd name="T47" fmla="*/ 56 h 575"/>
                <a:gd name="T48" fmla="*/ 68 w 134"/>
                <a:gd name="T49" fmla="*/ 82 h 575"/>
                <a:gd name="T50" fmla="*/ 71 w 134"/>
                <a:gd name="T51" fmla="*/ 111 h 575"/>
                <a:gd name="T52" fmla="*/ 75 w 134"/>
                <a:gd name="T53" fmla="*/ 140 h 575"/>
                <a:gd name="T54" fmla="*/ 79 w 134"/>
                <a:gd name="T55" fmla="*/ 170 h 575"/>
                <a:gd name="T56" fmla="*/ 84 w 134"/>
                <a:gd name="T57" fmla="*/ 198 h 575"/>
                <a:gd name="T58" fmla="*/ 91 w 134"/>
                <a:gd name="T59" fmla="*/ 222 h 575"/>
                <a:gd name="T60" fmla="*/ 98 w 134"/>
                <a:gd name="T61" fmla="*/ 245 h 575"/>
                <a:gd name="T62" fmla="*/ 113 w 134"/>
                <a:gd name="T63" fmla="*/ 272 h 575"/>
                <a:gd name="T64" fmla="*/ 127 w 134"/>
                <a:gd name="T65" fmla="*/ 296 h 575"/>
                <a:gd name="T66" fmla="*/ 130 w 134"/>
                <a:gd name="T67" fmla="*/ 314 h 575"/>
                <a:gd name="T68" fmla="*/ 131 w 134"/>
                <a:gd name="T69" fmla="*/ 330 h 575"/>
                <a:gd name="T70" fmla="*/ 134 w 134"/>
                <a:gd name="T71" fmla="*/ 339 h 575"/>
                <a:gd name="T72" fmla="*/ 134 w 134"/>
                <a:gd name="T73" fmla="*/ 343 h 575"/>
                <a:gd name="T74" fmla="*/ 132 w 134"/>
                <a:gd name="T75" fmla="*/ 344 h 575"/>
                <a:gd name="T76" fmla="*/ 130 w 134"/>
                <a:gd name="T77" fmla="*/ 347 h 575"/>
                <a:gd name="T78" fmla="*/ 122 w 134"/>
                <a:gd name="T79" fmla="*/ 353 h 575"/>
                <a:gd name="T80" fmla="*/ 112 w 134"/>
                <a:gd name="T81" fmla="*/ 362 h 575"/>
                <a:gd name="T82" fmla="*/ 96 w 134"/>
                <a:gd name="T83" fmla="*/ 374 h 575"/>
                <a:gd name="T84" fmla="*/ 83 w 134"/>
                <a:gd name="T85" fmla="*/ 387 h 575"/>
                <a:gd name="T86" fmla="*/ 72 w 134"/>
                <a:gd name="T87" fmla="*/ 400 h 575"/>
                <a:gd name="T88" fmla="*/ 66 w 134"/>
                <a:gd name="T89" fmla="*/ 414 h 575"/>
                <a:gd name="T90" fmla="*/ 60 w 134"/>
                <a:gd name="T91" fmla="*/ 424 h 575"/>
                <a:gd name="T92" fmla="*/ 60 w 134"/>
                <a:gd name="T93" fmla="*/ 424 h 575"/>
                <a:gd name="T94" fmla="*/ 59 w 134"/>
                <a:gd name="T95" fmla="*/ 428 h 575"/>
                <a:gd name="T96" fmla="*/ 59 w 134"/>
                <a:gd name="T97" fmla="*/ 431 h 575"/>
                <a:gd name="T98" fmla="*/ 59 w 134"/>
                <a:gd name="T99" fmla="*/ 432 h 575"/>
                <a:gd name="T100" fmla="*/ 59 w 134"/>
                <a:gd name="T101" fmla="*/ 432 h 575"/>
                <a:gd name="T102" fmla="*/ 58 w 134"/>
                <a:gd name="T103" fmla="*/ 436 h 575"/>
                <a:gd name="T104" fmla="*/ 57 w 134"/>
                <a:gd name="T105" fmla="*/ 448 h 575"/>
                <a:gd name="T106" fmla="*/ 55 w 134"/>
                <a:gd name="T107" fmla="*/ 465 h 575"/>
                <a:gd name="T108" fmla="*/ 53 w 134"/>
                <a:gd name="T109" fmla="*/ 487 h 575"/>
                <a:gd name="T110" fmla="*/ 50 w 134"/>
                <a:gd name="T111" fmla="*/ 512 h 575"/>
                <a:gd name="T112" fmla="*/ 47 w 134"/>
                <a:gd name="T113" fmla="*/ 541 h 575"/>
                <a:gd name="T114" fmla="*/ 43 w 134"/>
                <a:gd name="T115" fmla="*/ 569 h 575"/>
                <a:gd name="T116" fmla="*/ 0 w 134"/>
                <a:gd name="T117" fmla="*/ 575 h 575"/>
                <a:gd name="T118" fmla="*/ 5 w 134"/>
                <a:gd name="T119" fmla="*/ 542 h 575"/>
                <a:gd name="T120" fmla="*/ 9 w 134"/>
                <a:gd name="T121" fmla="*/ 509 h 575"/>
                <a:gd name="T122" fmla="*/ 11 w 134"/>
                <a:gd name="T123" fmla="*/ 479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 h="575">
                  <a:moveTo>
                    <a:pt x="11" y="479"/>
                  </a:moveTo>
                  <a:lnTo>
                    <a:pt x="23" y="454"/>
                  </a:lnTo>
                  <a:lnTo>
                    <a:pt x="32" y="431"/>
                  </a:lnTo>
                  <a:lnTo>
                    <a:pt x="36" y="408"/>
                  </a:lnTo>
                  <a:lnTo>
                    <a:pt x="36" y="383"/>
                  </a:lnTo>
                  <a:lnTo>
                    <a:pt x="34" y="353"/>
                  </a:lnTo>
                  <a:lnTo>
                    <a:pt x="33" y="321"/>
                  </a:lnTo>
                  <a:lnTo>
                    <a:pt x="30" y="284"/>
                  </a:lnTo>
                  <a:lnTo>
                    <a:pt x="28" y="247"/>
                  </a:lnTo>
                  <a:lnTo>
                    <a:pt x="25" y="212"/>
                  </a:lnTo>
                  <a:lnTo>
                    <a:pt x="25" y="177"/>
                  </a:lnTo>
                  <a:lnTo>
                    <a:pt x="26" y="145"/>
                  </a:lnTo>
                  <a:lnTo>
                    <a:pt x="30" y="119"/>
                  </a:lnTo>
                  <a:lnTo>
                    <a:pt x="38" y="89"/>
                  </a:lnTo>
                  <a:lnTo>
                    <a:pt x="45" y="64"/>
                  </a:lnTo>
                  <a:lnTo>
                    <a:pt x="51" y="42"/>
                  </a:lnTo>
                  <a:lnTo>
                    <a:pt x="57" y="23"/>
                  </a:lnTo>
                  <a:lnTo>
                    <a:pt x="60" y="10"/>
                  </a:lnTo>
                  <a:lnTo>
                    <a:pt x="63" y="2"/>
                  </a:lnTo>
                  <a:lnTo>
                    <a:pt x="64" y="0"/>
                  </a:lnTo>
                  <a:lnTo>
                    <a:pt x="64" y="4"/>
                  </a:lnTo>
                  <a:lnTo>
                    <a:pt x="64" y="16"/>
                  </a:lnTo>
                  <a:lnTo>
                    <a:pt x="66" y="33"/>
                  </a:lnTo>
                  <a:lnTo>
                    <a:pt x="67" y="56"/>
                  </a:lnTo>
                  <a:lnTo>
                    <a:pt x="68" y="82"/>
                  </a:lnTo>
                  <a:lnTo>
                    <a:pt x="71" y="111"/>
                  </a:lnTo>
                  <a:lnTo>
                    <a:pt x="75" y="140"/>
                  </a:lnTo>
                  <a:lnTo>
                    <a:pt x="79" y="170"/>
                  </a:lnTo>
                  <a:lnTo>
                    <a:pt x="84" y="198"/>
                  </a:lnTo>
                  <a:lnTo>
                    <a:pt x="91" y="222"/>
                  </a:lnTo>
                  <a:lnTo>
                    <a:pt x="98" y="245"/>
                  </a:lnTo>
                  <a:lnTo>
                    <a:pt x="113" y="272"/>
                  </a:lnTo>
                  <a:lnTo>
                    <a:pt x="127" y="296"/>
                  </a:lnTo>
                  <a:lnTo>
                    <a:pt x="130" y="314"/>
                  </a:lnTo>
                  <a:lnTo>
                    <a:pt x="131" y="330"/>
                  </a:lnTo>
                  <a:lnTo>
                    <a:pt x="134" y="339"/>
                  </a:lnTo>
                  <a:lnTo>
                    <a:pt x="134" y="343"/>
                  </a:lnTo>
                  <a:lnTo>
                    <a:pt x="132" y="344"/>
                  </a:lnTo>
                  <a:lnTo>
                    <a:pt x="130" y="347"/>
                  </a:lnTo>
                  <a:lnTo>
                    <a:pt x="122" y="353"/>
                  </a:lnTo>
                  <a:lnTo>
                    <a:pt x="112" y="362"/>
                  </a:lnTo>
                  <a:lnTo>
                    <a:pt x="96" y="374"/>
                  </a:lnTo>
                  <a:lnTo>
                    <a:pt x="83" y="387"/>
                  </a:lnTo>
                  <a:lnTo>
                    <a:pt x="72" y="400"/>
                  </a:lnTo>
                  <a:lnTo>
                    <a:pt x="66" y="414"/>
                  </a:lnTo>
                  <a:lnTo>
                    <a:pt x="60" y="424"/>
                  </a:lnTo>
                  <a:lnTo>
                    <a:pt x="60" y="424"/>
                  </a:lnTo>
                  <a:lnTo>
                    <a:pt x="59" y="428"/>
                  </a:lnTo>
                  <a:lnTo>
                    <a:pt x="59" y="431"/>
                  </a:lnTo>
                  <a:lnTo>
                    <a:pt x="59" y="432"/>
                  </a:lnTo>
                  <a:lnTo>
                    <a:pt x="59" y="432"/>
                  </a:lnTo>
                  <a:lnTo>
                    <a:pt x="58" y="436"/>
                  </a:lnTo>
                  <a:lnTo>
                    <a:pt x="57" y="448"/>
                  </a:lnTo>
                  <a:lnTo>
                    <a:pt x="55" y="465"/>
                  </a:lnTo>
                  <a:lnTo>
                    <a:pt x="53" y="487"/>
                  </a:lnTo>
                  <a:lnTo>
                    <a:pt x="50" y="512"/>
                  </a:lnTo>
                  <a:lnTo>
                    <a:pt x="47" y="541"/>
                  </a:lnTo>
                  <a:lnTo>
                    <a:pt x="43" y="569"/>
                  </a:lnTo>
                  <a:lnTo>
                    <a:pt x="0" y="575"/>
                  </a:lnTo>
                  <a:lnTo>
                    <a:pt x="5" y="542"/>
                  </a:lnTo>
                  <a:lnTo>
                    <a:pt x="9" y="509"/>
                  </a:lnTo>
                  <a:lnTo>
                    <a:pt x="11" y="479"/>
                  </a:lnTo>
                </a:path>
              </a:pathLst>
            </a:custGeom>
            <a:grpFill/>
            <a:ln w="6350">
              <a:solidFill>
                <a:schemeClr val="bg1">
                  <a:alpha val="11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1"/>
            <p:cNvSpPr>
              <a:spLocks/>
            </p:cNvSpPr>
            <p:nvPr/>
          </p:nvSpPr>
          <p:spPr bwMode="auto">
            <a:xfrm>
              <a:off x="3610970" y="353695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w="6350">
              <a:solidFill>
                <a:schemeClr val="bg1">
                  <a:alpha val="11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2"/>
            <p:cNvSpPr>
              <a:spLocks/>
            </p:cNvSpPr>
            <p:nvPr/>
          </p:nvSpPr>
          <p:spPr bwMode="auto">
            <a:xfrm>
              <a:off x="2891832" y="1743075"/>
              <a:ext cx="336550" cy="1016000"/>
            </a:xfrm>
            <a:custGeom>
              <a:avLst/>
              <a:gdLst>
                <a:gd name="T0" fmla="*/ 13 w 212"/>
                <a:gd name="T1" fmla="*/ 3 h 640"/>
                <a:gd name="T2" fmla="*/ 26 w 212"/>
                <a:gd name="T3" fmla="*/ 21 h 640"/>
                <a:gd name="T4" fmla="*/ 50 w 212"/>
                <a:gd name="T5" fmla="*/ 51 h 640"/>
                <a:gd name="T6" fmla="*/ 77 w 212"/>
                <a:gd name="T7" fmla="*/ 86 h 640"/>
                <a:gd name="T8" fmla="*/ 106 w 212"/>
                <a:gd name="T9" fmla="*/ 118 h 640"/>
                <a:gd name="T10" fmla="*/ 131 w 212"/>
                <a:gd name="T11" fmla="*/ 140 h 640"/>
                <a:gd name="T12" fmla="*/ 161 w 212"/>
                <a:gd name="T13" fmla="*/ 161 h 640"/>
                <a:gd name="T14" fmla="*/ 179 w 212"/>
                <a:gd name="T15" fmla="*/ 169 h 640"/>
                <a:gd name="T16" fmla="*/ 184 w 212"/>
                <a:gd name="T17" fmla="*/ 169 h 640"/>
                <a:gd name="T18" fmla="*/ 178 w 212"/>
                <a:gd name="T19" fmla="*/ 178 h 640"/>
                <a:gd name="T20" fmla="*/ 163 w 212"/>
                <a:gd name="T21" fmla="*/ 201 h 640"/>
                <a:gd name="T22" fmla="*/ 150 w 212"/>
                <a:gd name="T23" fmla="*/ 237 h 640"/>
                <a:gd name="T24" fmla="*/ 149 w 212"/>
                <a:gd name="T25" fmla="*/ 280 h 640"/>
                <a:gd name="T26" fmla="*/ 162 w 212"/>
                <a:gd name="T27" fmla="*/ 328 h 640"/>
                <a:gd name="T28" fmla="*/ 175 w 212"/>
                <a:gd name="T29" fmla="*/ 361 h 640"/>
                <a:gd name="T30" fmla="*/ 182 w 212"/>
                <a:gd name="T31" fmla="*/ 376 h 640"/>
                <a:gd name="T32" fmla="*/ 184 w 212"/>
                <a:gd name="T33" fmla="*/ 381 h 640"/>
                <a:gd name="T34" fmla="*/ 184 w 212"/>
                <a:gd name="T35" fmla="*/ 381 h 640"/>
                <a:gd name="T36" fmla="*/ 178 w 212"/>
                <a:gd name="T37" fmla="*/ 381 h 640"/>
                <a:gd name="T38" fmla="*/ 174 w 212"/>
                <a:gd name="T39" fmla="*/ 390 h 640"/>
                <a:gd name="T40" fmla="*/ 179 w 212"/>
                <a:gd name="T41" fmla="*/ 414 h 640"/>
                <a:gd name="T42" fmla="*/ 198 w 212"/>
                <a:gd name="T43" fmla="*/ 445 h 640"/>
                <a:gd name="T44" fmla="*/ 209 w 212"/>
                <a:gd name="T45" fmla="*/ 455 h 640"/>
                <a:gd name="T46" fmla="*/ 209 w 212"/>
                <a:gd name="T47" fmla="*/ 457 h 640"/>
                <a:gd name="T48" fmla="*/ 196 w 212"/>
                <a:gd name="T49" fmla="*/ 463 h 640"/>
                <a:gd name="T50" fmla="*/ 186 w 212"/>
                <a:gd name="T51" fmla="*/ 476 h 640"/>
                <a:gd name="T52" fmla="*/ 188 w 212"/>
                <a:gd name="T53" fmla="*/ 492 h 640"/>
                <a:gd name="T54" fmla="*/ 194 w 212"/>
                <a:gd name="T55" fmla="*/ 499 h 640"/>
                <a:gd name="T56" fmla="*/ 196 w 212"/>
                <a:gd name="T57" fmla="*/ 501 h 640"/>
                <a:gd name="T58" fmla="*/ 198 w 212"/>
                <a:gd name="T59" fmla="*/ 501 h 640"/>
                <a:gd name="T60" fmla="*/ 195 w 212"/>
                <a:gd name="T61" fmla="*/ 504 h 640"/>
                <a:gd name="T62" fmla="*/ 182 w 212"/>
                <a:gd name="T63" fmla="*/ 522 h 640"/>
                <a:gd name="T64" fmla="*/ 162 w 212"/>
                <a:gd name="T65" fmla="*/ 550 h 640"/>
                <a:gd name="T66" fmla="*/ 146 w 212"/>
                <a:gd name="T67" fmla="*/ 580 h 640"/>
                <a:gd name="T68" fmla="*/ 137 w 212"/>
                <a:gd name="T69" fmla="*/ 615 h 640"/>
                <a:gd name="T70" fmla="*/ 135 w 212"/>
                <a:gd name="T71" fmla="*/ 637 h 640"/>
                <a:gd name="T72" fmla="*/ 133 w 212"/>
                <a:gd name="T73" fmla="*/ 637 h 640"/>
                <a:gd name="T74" fmla="*/ 126 w 212"/>
                <a:gd name="T75" fmla="*/ 613 h 640"/>
                <a:gd name="T76" fmla="*/ 111 w 212"/>
                <a:gd name="T77" fmla="*/ 572 h 640"/>
                <a:gd name="T78" fmla="*/ 94 w 212"/>
                <a:gd name="T79" fmla="*/ 525 h 640"/>
                <a:gd name="T80" fmla="*/ 78 w 212"/>
                <a:gd name="T81" fmla="*/ 480 h 640"/>
                <a:gd name="T82" fmla="*/ 67 w 212"/>
                <a:gd name="T83" fmla="*/ 448 h 640"/>
                <a:gd name="T84" fmla="*/ 52 w 212"/>
                <a:gd name="T85" fmla="*/ 404 h 640"/>
                <a:gd name="T86" fmla="*/ 46 w 212"/>
                <a:gd name="T87" fmla="*/ 381 h 640"/>
                <a:gd name="T88" fmla="*/ 81 w 212"/>
                <a:gd name="T89" fmla="*/ 306 h 640"/>
                <a:gd name="T90" fmla="*/ 127 w 212"/>
                <a:gd name="T91" fmla="*/ 385 h 640"/>
                <a:gd name="T92" fmla="*/ 123 w 212"/>
                <a:gd name="T93" fmla="*/ 356 h 640"/>
                <a:gd name="T94" fmla="*/ 114 w 212"/>
                <a:gd name="T95" fmla="*/ 308 h 640"/>
                <a:gd name="T96" fmla="*/ 98 w 212"/>
                <a:gd name="T97" fmla="*/ 247 h 640"/>
                <a:gd name="T98" fmla="*/ 76 w 212"/>
                <a:gd name="T99" fmla="*/ 186 h 640"/>
                <a:gd name="T100" fmla="*/ 47 w 212"/>
                <a:gd name="T101" fmla="*/ 126 h 640"/>
                <a:gd name="T102" fmla="*/ 21 w 212"/>
                <a:gd name="T103" fmla="*/ 73 h 640"/>
                <a:gd name="T104" fmla="*/ 4 w 212"/>
                <a:gd name="T105" fmla="*/ 33 h 640"/>
                <a:gd name="T106" fmla="*/ 0 w 212"/>
                <a:gd name="T107" fmla="*/ 6 h 640"/>
                <a:gd name="T108" fmla="*/ 12 w 212"/>
                <a:gd name="T109"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2" h="640">
                  <a:moveTo>
                    <a:pt x="12" y="0"/>
                  </a:moveTo>
                  <a:lnTo>
                    <a:pt x="13" y="3"/>
                  </a:lnTo>
                  <a:lnTo>
                    <a:pt x="18" y="10"/>
                  </a:lnTo>
                  <a:lnTo>
                    <a:pt x="26" y="21"/>
                  </a:lnTo>
                  <a:lnTo>
                    <a:pt x="38" y="35"/>
                  </a:lnTo>
                  <a:lnTo>
                    <a:pt x="50" y="51"/>
                  </a:lnTo>
                  <a:lnTo>
                    <a:pt x="64" y="68"/>
                  </a:lnTo>
                  <a:lnTo>
                    <a:pt x="77" y="86"/>
                  </a:lnTo>
                  <a:lnTo>
                    <a:pt x="92" y="102"/>
                  </a:lnTo>
                  <a:lnTo>
                    <a:pt x="106" y="118"/>
                  </a:lnTo>
                  <a:lnTo>
                    <a:pt x="119" y="131"/>
                  </a:lnTo>
                  <a:lnTo>
                    <a:pt x="131" y="140"/>
                  </a:lnTo>
                  <a:lnTo>
                    <a:pt x="148" y="153"/>
                  </a:lnTo>
                  <a:lnTo>
                    <a:pt x="161" y="161"/>
                  </a:lnTo>
                  <a:lnTo>
                    <a:pt x="171" y="166"/>
                  </a:lnTo>
                  <a:lnTo>
                    <a:pt x="179" y="169"/>
                  </a:lnTo>
                  <a:lnTo>
                    <a:pt x="183" y="169"/>
                  </a:lnTo>
                  <a:lnTo>
                    <a:pt x="184" y="169"/>
                  </a:lnTo>
                  <a:lnTo>
                    <a:pt x="182" y="171"/>
                  </a:lnTo>
                  <a:lnTo>
                    <a:pt x="178" y="178"/>
                  </a:lnTo>
                  <a:lnTo>
                    <a:pt x="171" y="188"/>
                  </a:lnTo>
                  <a:lnTo>
                    <a:pt x="163" y="201"/>
                  </a:lnTo>
                  <a:lnTo>
                    <a:pt x="157" y="217"/>
                  </a:lnTo>
                  <a:lnTo>
                    <a:pt x="150" y="237"/>
                  </a:lnTo>
                  <a:lnTo>
                    <a:pt x="148" y="258"/>
                  </a:lnTo>
                  <a:lnTo>
                    <a:pt x="149" y="280"/>
                  </a:lnTo>
                  <a:lnTo>
                    <a:pt x="154" y="304"/>
                  </a:lnTo>
                  <a:lnTo>
                    <a:pt x="162" y="328"/>
                  </a:lnTo>
                  <a:lnTo>
                    <a:pt x="170" y="347"/>
                  </a:lnTo>
                  <a:lnTo>
                    <a:pt x="175" y="361"/>
                  </a:lnTo>
                  <a:lnTo>
                    <a:pt x="179" y="370"/>
                  </a:lnTo>
                  <a:lnTo>
                    <a:pt x="182" y="376"/>
                  </a:lnTo>
                  <a:lnTo>
                    <a:pt x="184" y="380"/>
                  </a:lnTo>
                  <a:lnTo>
                    <a:pt x="184" y="381"/>
                  </a:lnTo>
                  <a:lnTo>
                    <a:pt x="186" y="381"/>
                  </a:lnTo>
                  <a:lnTo>
                    <a:pt x="184" y="381"/>
                  </a:lnTo>
                  <a:lnTo>
                    <a:pt x="182" y="380"/>
                  </a:lnTo>
                  <a:lnTo>
                    <a:pt x="178" y="381"/>
                  </a:lnTo>
                  <a:lnTo>
                    <a:pt x="175" y="385"/>
                  </a:lnTo>
                  <a:lnTo>
                    <a:pt x="174" y="390"/>
                  </a:lnTo>
                  <a:lnTo>
                    <a:pt x="175" y="399"/>
                  </a:lnTo>
                  <a:lnTo>
                    <a:pt x="179" y="414"/>
                  </a:lnTo>
                  <a:lnTo>
                    <a:pt x="188" y="433"/>
                  </a:lnTo>
                  <a:lnTo>
                    <a:pt x="198" y="445"/>
                  </a:lnTo>
                  <a:lnTo>
                    <a:pt x="204" y="453"/>
                  </a:lnTo>
                  <a:lnTo>
                    <a:pt x="209" y="455"/>
                  </a:lnTo>
                  <a:lnTo>
                    <a:pt x="212" y="455"/>
                  </a:lnTo>
                  <a:lnTo>
                    <a:pt x="209" y="457"/>
                  </a:lnTo>
                  <a:lnTo>
                    <a:pt x="204" y="459"/>
                  </a:lnTo>
                  <a:lnTo>
                    <a:pt x="196" y="463"/>
                  </a:lnTo>
                  <a:lnTo>
                    <a:pt x="190" y="470"/>
                  </a:lnTo>
                  <a:lnTo>
                    <a:pt x="186" y="476"/>
                  </a:lnTo>
                  <a:lnTo>
                    <a:pt x="187" y="486"/>
                  </a:lnTo>
                  <a:lnTo>
                    <a:pt x="188" y="492"/>
                  </a:lnTo>
                  <a:lnTo>
                    <a:pt x="191" y="496"/>
                  </a:lnTo>
                  <a:lnTo>
                    <a:pt x="194" y="499"/>
                  </a:lnTo>
                  <a:lnTo>
                    <a:pt x="195" y="500"/>
                  </a:lnTo>
                  <a:lnTo>
                    <a:pt x="196" y="501"/>
                  </a:lnTo>
                  <a:lnTo>
                    <a:pt x="196" y="501"/>
                  </a:lnTo>
                  <a:lnTo>
                    <a:pt x="198" y="501"/>
                  </a:lnTo>
                  <a:lnTo>
                    <a:pt x="198" y="501"/>
                  </a:lnTo>
                  <a:lnTo>
                    <a:pt x="195" y="504"/>
                  </a:lnTo>
                  <a:lnTo>
                    <a:pt x="190" y="510"/>
                  </a:lnTo>
                  <a:lnTo>
                    <a:pt x="182" y="522"/>
                  </a:lnTo>
                  <a:lnTo>
                    <a:pt x="173" y="535"/>
                  </a:lnTo>
                  <a:lnTo>
                    <a:pt x="162" y="550"/>
                  </a:lnTo>
                  <a:lnTo>
                    <a:pt x="154" y="565"/>
                  </a:lnTo>
                  <a:lnTo>
                    <a:pt x="146" y="580"/>
                  </a:lnTo>
                  <a:lnTo>
                    <a:pt x="141" y="598"/>
                  </a:lnTo>
                  <a:lnTo>
                    <a:pt x="137" y="615"/>
                  </a:lnTo>
                  <a:lnTo>
                    <a:pt x="136" y="628"/>
                  </a:lnTo>
                  <a:lnTo>
                    <a:pt x="135" y="637"/>
                  </a:lnTo>
                  <a:lnTo>
                    <a:pt x="135" y="640"/>
                  </a:lnTo>
                  <a:lnTo>
                    <a:pt x="133" y="637"/>
                  </a:lnTo>
                  <a:lnTo>
                    <a:pt x="131" y="627"/>
                  </a:lnTo>
                  <a:lnTo>
                    <a:pt x="126" y="613"/>
                  </a:lnTo>
                  <a:lnTo>
                    <a:pt x="119" y="594"/>
                  </a:lnTo>
                  <a:lnTo>
                    <a:pt x="111" y="572"/>
                  </a:lnTo>
                  <a:lnTo>
                    <a:pt x="103" y="548"/>
                  </a:lnTo>
                  <a:lnTo>
                    <a:pt x="94" y="525"/>
                  </a:lnTo>
                  <a:lnTo>
                    <a:pt x="86" y="501"/>
                  </a:lnTo>
                  <a:lnTo>
                    <a:pt x="78" y="480"/>
                  </a:lnTo>
                  <a:lnTo>
                    <a:pt x="72" y="461"/>
                  </a:lnTo>
                  <a:lnTo>
                    <a:pt x="67" y="448"/>
                  </a:lnTo>
                  <a:lnTo>
                    <a:pt x="59" y="423"/>
                  </a:lnTo>
                  <a:lnTo>
                    <a:pt x="52" y="404"/>
                  </a:lnTo>
                  <a:lnTo>
                    <a:pt x="48" y="390"/>
                  </a:lnTo>
                  <a:lnTo>
                    <a:pt x="46" y="381"/>
                  </a:lnTo>
                  <a:lnTo>
                    <a:pt x="44" y="378"/>
                  </a:lnTo>
                  <a:lnTo>
                    <a:pt x="81" y="306"/>
                  </a:lnTo>
                  <a:lnTo>
                    <a:pt x="127" y="389"/>
                  </a:lnTo>
                  <a:lnTo>
                    <a:pt x="127" y="385"/>
                  </a:lnTo>
                  <a:lnTo>
                    <a:pt x="126" y="373"/>
                  </a:lnTo>
                  <a:lnTo>
                    <a:pt x="123" y="356"/>
                  </a:lnTo>
                  <a:lnTo>
                    <a:pt x="119" y="334"/>
                  </a:lnTo>
                  <a:lnTo>
                    <a:pt x="114" y="308"/>
                  </a:lnTo>
                  <a:lnTo>
                    <a:pt x="107" y="279"/>
                  </a:lnTo>
                  <a:lnTo>
                    <a:pt x="98" y="247"/>
                  </a:lnTo>
                  <a:lnTo>
                    <a:pt x="89" y="216"/>
                  </a:lnTo>
                  <a:lnTo>
                    <a:pt x="76" y="186"/>
                  </a:lnTo>
                  <a:lnTo>
                    <a:pt x="63" y="156"/>
                  </a:lnTo>
                  <a:lnTo>
                    <a:pt x="47" y="126"/>
                  </a:lnTo>
                  <a:lnTo>
                    <a:pt x="33" y="98"/>
                  </a:lnTo>
                  <a:lnTo>
                    <a:pt x="21" y="73"/>
                  </a:lnTo>
                  <a:lnTo>
                    <a:pt x="10" y="51"/>
                  </a:lnTo>
                  <a:lnTo>
                    <a:pt x="4" y="33"/>
                  </a:lnTo>
                  <a:lnTo>
                    <a:pt x="0" y="17"/>
                  </a:lnTo>
                  <a:lnTo>
                    <a:pt x="0" y="6"/>
                  </a:lnTo>
                  <a:lnTo>
                    <a:pt x="4" y="1"/>
                  </a:lnTo>
                  <a:lnTo>
                    <a:pt x="12" y="0"/>
                  </a:lnTo>
                </a:path>
              </a:pathLst>
            </a:custGeom>
            <a:grpFill/>
            <a:ln w="6350">
              <a:solidFill>
                <a:schemeClr val="bg1">
                  <a:alpha val="11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3"/>
            <p:cNvSpPr>
              <a:spLocks/>
            </p:cNvSpPr>
            <p:nvPr/>
          </p:nvSpPr>
          <p:spPr bwMode="auto">
            <a:xfrm>
              <a:off x="2320332" y="2312988"/>
              <a:ext cx="280988" cy="1144588"/>
            </a:xfrm>
            <a:custGeom>
              <a:avLst/>
              <a:gdLst>
                <a:gd name="T0" fmla="*/ 161 w 177"/>
                <a:gd name="T1" fmla="*/ 718 h 721"/>
                <a:gd name="T2" fmla="*/ 128 w 177"/>
                <a:gd name="T3" fmla="*/ 705 h 721"/>
                <a:gd name="T4" fmla="*/ 103 w 177"/>
                <a:gd name="T5" fmla="*/ 680 h 721"/>
                <a:gd name="T6" fmla="*/ 77 w 177"/>
                <a:gd name="T7" fmla="*/ 649 h 721"/>
                <a:gd name="T8" fmla="*/ 72 w 177"/>
                <a:gd name="T9" fmla="*/ 599 h 721"/>
                <a:gd name="T10" fmla="*/ 55 w 177"/>
                <a:gd name="T11" fmla="*/ 557 h 721"/>
                <a:gd name="T12" fmla="*/ 33 w 177"/>
                <a:gd name="T13" fmla="*/ 505 h 721"/>
                <a:gd name="T14" fmla="*/ 34 w 177"/>
                <a:gd name="T15" fmla="*/ 471 h 721"/>
                <a:gd name="T16" fmla="*/ 37 w 177"/>
                <a:gd name="T17" fmla="*/ 421 h 721"/>
                <a:gd name="T18" fmla="*/ 38 w 177"/>
                <a:gd name="T19" fmla="*/ 387 h 721"/>
                <a:gd name="T20" fmla="*/ 37 w 177"/>
                <a:gd name="T21" fmla="*/ 358 h 721"/>
                <a:gd name="T22" fmla="*/ 31 w 177"/>
                <a:gd name="T23" fmla="*/ 323 h 721"/>
                <a:gd name="T24" fmla="*/ 22 w 177"/>
                <a:gd name="T25" fmla="*/ 260 h 721"/>
                <a:gd name="T26" fmla="*/ 8 w 177"/>
                <a:gd name="T27" fmla="*/ 188 h 721"/>
                <a:gd name="T28" fmla="*/ 0 w 177"/>
                <a:gd name="T29" fmla="*/ 125 h 721"/>
                <a:gd name="T30" fmla="*/ 8 w 177"/>
                <a:gd name="T31" fmla="*/ 72 h 721"/>
                <a:gd name="T32" fmla="*/ 25 w 177"/>
                <a:gd name="T33" fmla="*/ 28 h 721"/>
                <a:gd name="T34" fmla="*/ 35 w 177"/>
                <a:gd name="T35" fmla="*/ 6 h 721"/>
                <a:gd name="T36" fmla="*/ 38 w 177"/>
                <a:gd name="T37" fmla="*/ 0 h 721"/>
                <a:gd name="T38" fmla="*/ 37 w 177"/>
                <a:gd name="T39" fmla="*/ 13 h 721"/>
                <a:gd name="T40" fmla="*/ 37 w 177"/>
                <a:gd name="T41" fmla="*/ 49 h 721"/>
                <a:gd name="T42" fmla="*/ 43 w 177"/>
                <a:gd name="T43" fmla="*/ 107 h 721"/>
                <a:gd name="T44" fmla="*/ 56 w 177"/>
                <a:gd name="T45" fmla="*/ 171 h 721"/>
                <a:gd name="T46" fmla="*/ 75 w 177"/>
                <a:gd name="T47" fmla="*/ 213 h 721"/>
                <a:gd name="T48" fmla="*/ 76 w 177"/>
                <a:gd name="T49" fmla="*/ 234 h 721"/>
                <a:gd name="T50" fmla="*/ 76 w 177"/>
                <a:gd name="T51" fmla="*/ 238 h 721"/>
                <a:gd name="T52" fmla="*/ 81 w 177"/>
                <a:gd name="T53" fmla="*/ 280 h 721"/>
                <a:gd name="T54" fmla="*/ 94 w 177"/>
                <a:gd name="T55" fmla="*/ 337 h 721"/>
                <a:gd name="T56" fmla="*/ 107 w 177"/>
                <a:gd name="T57" fmla="*/ 403 h 721"/>
                <a:gd name="T58" fmla="*/ 118 w 177"/>
                <a:gd name="T59" fmla="*/ 468 h 721"/>
                <a:gd name="T60" fmla="*/ 123 w 177"/>
                <a:gd name="T61" fmla="*/ 527 h 721"/>
                <a:gd name="T62" fmla="*/ 131 w 177"/>
                <a:gd name="T63" fmla="*/ 564 h 721"/>
                <a:gd name="T64" fmla="*/ 141 w 177"/>
                <a:gd name="T65" fmla="*/ 580 h 721"/>
                <a:gd name="T66" fmla="*/ 150 w 177"/>
                <a:gd name="T67" fmla="*/ 583 h 721"/>
                <a:gd name="T68" fmla="*/ 154 w 177"/>
                <a:gd name="T69" fmla="*/ 583 h 721"/>
                <a:gd name="T70" fmla="*/ 157 w 177"/>
                <a:gd name="T71" fmla="*/ 597 h 721"/>
                <a:gd name="T72" fmla="*/ 162 w 177"/>
                <a:gd name="T73" fmla="*/ 633 h 721"/>
                <a:gd name="T74" fmla="*/ 171 w 177"/>
                <a:gd name="T75" fmla="*/ 688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7" h="721">
                  <a:moveTo>
                    <a:pt x="177" y="721"/>
                  </a:moveTo>
                  <a:lnTo>
                    <a:pt x="161" y="718"/>
                  </a:lnTo>
                  <a:lnTo>
                    <a:pt x="144" y="713"/>
                  </a:lnTo>
                  <a:lnTo>
                    <a:pt x="128" y="705"/>
                  </a:lnTo>
                  <a:lnTo>
                    <a:pt x="114" y="695"/>
                  </a:lnTo>
                  <a:lnTo>
                    <a:pt x="103" y="680"/>
                  </a:lnTo>
                  <a:lnTo>
                    <a:pt x="90" y="663"/>
                  </a:lnTo>
                  <a:lnTo>
                    <a:pt x="77" y="649"/>
                  </a:lnTo>
                  <a:lnTo>
                    <a:pt x="76" y="624"/>
                  </a:lnTo>
                  <a:lnTo>
                    <a:pt x="72" y="599"/>
                  </a:lnTo>
                  <a:lnTo>
                    <a:pt x="64" y="576"/>
                  </a:lnTo>
                  <a:lnTo>
                    <a:pt x="55" y="557"/>
                  </a:lnTo>
                  <a:lnTo>
                    <a:pt x="44" y="532"/>
                  </a:lnTo>
                  <a:lnTo>
                    <a:pt x="33" y="505"/>
                  </a:lnTo>
                  <a:lnTo>
                    <a:pt x="33" y="505"/>
                  </a:lnTo>
                  <a:lnTo>
                    <a:pt x="34" y="471"/>
                  </a:lnTo>
                  <a:lnTo>
                    <a:pt x="35" y="442"/>
                  </a:lnTo>
                  <a:lnTo>
                    <a:pt x="37" y="421"/>
                  </a:lnTo>
                  <a:lnTo>
                    <a:pt x="38" y="403"/>
                  </a:lnTo>
                  <a:lnTo>
                    <a:pt x="38" y="387"/>
                  </a:lnTo>
                  <a:lnTo>
                    <a:pt x="37" y="373"/>
                  </a:lnTo>
                  <a:lnTo>
                    <a:pt x="37" y="358"/>
                  </a:lnTo>
                  <a:lnTo>
                    <a:pt x="34" y="343"/>
                  </a:lnTo>
                  <a:lnTo>
                    <a:pt x="31" y="323"/>
                  </a:lnTo>
                  <a:lnTo>
                    <a:pt x="29" y="298"/>
                  </a:lnTo>
                  <a:lnTo>
                    <a:pt x="22" y="260"/>
                  </a:lnTo>
                  <a:lnTo>
                    <a:pt x="16" y="223"/>
                  </a:lnTo>
                  <a:lnTo>
                    <a:pt x="8" y="188"/>
                  </a:lnTo>
                  <a:lnTo>
                    <a:pt x="3" y="155"/>
                  </a:lnTo>
                  <a:lnTo>
                    <a:pt x="0" y="125"/>
                  </a:lnTo>
                  <a:lnTo>
                    <a:pt x="1" y="96"/>
                  </a:lnTo>
                  <a:lnTo>
                    <a:pt x="8" y="72"/>
                  </a:lnTo>
                  <a:lnTo>
                    <a:pt x="17" y="47"/>
                  </a:lnTo>
                  <a:lnTo>
                    <a:pt x="25" y="28"/>
                  </a:lnTo>
                  <a:lnTo>
                    <a:pt x="31" y="15"/>
                  </a:lnTo>
                  <a:lnTo>
                    <a:pt x="35" y="6"/>
                  </a:lnTo>
                  <a:lnTo>
                    <a:pt x="38" y="1"/>
                  </a:lnTo>
                  <a:lnTo>
                    <a:pt x="38" y="0"/>
                  </a:lnTo>
                  <a:lnTo>
                    <a:pt x="38" y="4"/>
                  </a:lnTo>
                  <a:lnTo>
                    <a:pt x="37" y="13"/>
                  </a:lnTo>
                  <a:lnTo>
                    <a:pt x="37" y="28"/>
                  </a:lnTo>
                  <a:lnTo>
                    <a:pt x="37" y="49"/>
                  </a:lnTo>
                  <a:lnTo>
                    <a:pt x="39" y="77"/>
                  </a:lnTo>
                  <a:lnTo>
                    <a:pt x="43" y="107"/>
                  </a:lnTo>
                  <a:lnTo>
                    <a:pt x="50" y="142"/>
                  </a:lnTo>
                  <a:lnTo>
                    <a:pt x="56" y="171"/>
                  </a:lnTo>
                  <a:lnTo>
                    <a:pt x="64" y="195"/>
                  </a:lnTo>
                  <a:lnTo>
                    <a:pt x="75" y="213"/>
                  </a:lnTo>
                  <a:lnTo>
                    <a:pt x="76" y="226"/>
                  </a:lnTo>
                  <a:lnTo>
                    <a:pt x="76" y="234"/>
                  </a:lnTo>
                  <a:lnTo>
                    <a:pt x="76" y="238"/>
                  </a:lnTo>
                  <a:lnTo>
                    <a:pt x="76" y="238"/>
                  </a:lnTo>
                  <a:lnTo>
                    <a:pt x="77" y="256"/>
                  </a:lnTo>
                  <a:lnTo>
                    <a:pt x="81" y="280"/>
                  </a:lnTo>
                  <a:lnTo>
                    <a:pt x="88" y="306"/>
                  </a:lnTo>
                  <a:lnTo>
                    <a:pt x="94" y="337"/>
                  </a:lnTo>
                  <a:lnTo>
                    <a:pt x="101" y="369"/>
                  </a:lnTo>
                  <a:lnTo>
                    <a:pt x="107" y="403"/>
                  </a:lnTo>
                  <a:lnTo>
                    <a:pt x="114" y="436"/>
                  </a:lnTo>
                  <a:lnTo>
                    <a:pt x="118" y="468"/>
                  </a:lnTo>
                  <a:lnTo>
                    <a:pt x="120" y="498"/>
                  </a:lnTo>
                  <a:lnTo>
                    <a:pt x="123" y="527"/>
                  </a:lnTo>
                  <a:lnTo>
                    <a:pt x="127" y="548"/>
                  </a:lnTo>
                  <a:lnTo>
                    <a:pt x="131" y="564"/>
                  </a:lnTo>
                  <a:lnTo>
                    <a:pt x="136" y="573"/>
                  </a:lnTo>
                  <a:lnTo>
                    <a:pt x="141" y="580"/>
                  </a:lnTo>
                  <a:lnTo>
                    <a:pt x="147" y="582"/>
                  </a:lnTo>
                  <a:lnTo>
                    <a:pt x="150" y="583"/>
                  </a:lnTo>
                  <a:lnTo>
                    <a:pt x="153" y="583"/>
                  </a:lnTo>
                  <a:lnTo>
                    <a:pt x="154" y="583"/>
                  </a:lnTo>
                  <a:lnTo>
                    <a:pt x="156" y="586"/>
                  </a:lnTo>
                  <a:lnTo>
                    <a:pt x="157" y="597"/>
                  </a:lnTo>
                  <a:lnTo>
                    <a:pt x="158" y="612"/>
                  </a:lnTo>
                  <a:lnTo>
                    <a:pt x="162" y="633"/>
                  </a:lnTo>
                  <a:lnTo>
                    <a:pt x="166" y="659"/>
                  </a:lnTo>
                  <a:lnTo>
                    <a:pt x="171" y="688"/>
                  </a:lnTo>
                  <a:lnTo>
                    <a:pt x="177" y="721"/>
                  </a:lnTo>
                </a:path>
              </a:pathLst>
            </a:custGeom>
            <a:grpFill/>
            <a:ln w="6350">
              <a:solidFill>
                <a:schemeClr val="bg1">
                  <a:alpha val="11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4"/>
            <p:cNvSpPr>
              <a:spLocks/>
            </p:cNvSpPr>
            <p:nvPr/>
          </p:nvSpPr>
          <p:spPr bwMode="auto">
            <a:xfrm>
              <a:off x="2442570" y="2670175"/>
              <a:ext cx="0" cy="1588"/>
            </a:xfrm>
            <a:custGeom>
              <a:avLst/>
              <a:gdLst>
                <a:gd name="T0" fmla="*/ 0 h 1"/>
                <a:gd name="T1" fmla="*/ 1 h 1"/>
                <a:gd name="T2" fmla="*/ 0 h 1"/>
              </a:gdLst>
              <a:ahLst/>
              <a:cxnLst>
                <a:cxn ang="0">
                  <a:pos x="0" y="T0"/>
                </a:cxn>
                <a:cxn ang="0">
                  <a:pos x="0" y="T1"/>
                </a:cxn>
                <a:cxn ang="0">
                  <a:pos x="0" y="T2"/>
                </a:cxn>
              </a:cxnLst>
              <a:rect l="0" t="0" r="r" b="b"/>
              <a:pathLst>
                <a:path h="1">
                  <a:moveTo>
                    <a:pt x="0" y="0"/>
                  </a:moveTo>
                  <a:lnTo>
                    <a:pt x="0" y="1"/>
                  </a:lnTo>
                  <a:lnTo>
                    <a:pt x="0" y="0"/>
                  </a:lnTo>
                </a:path>
              </a:pathLst>
            </a:custGeom>
            <a:grpFill/>
            <a:ln w="6350">
              <a:solidFill>
                <a:schemeClr val="bg1">
                  <a:alpha val="11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5"/>
            <p:cNvSpPr>
              <a:spLocks/>
            </p:cNvSpPr>
            <p:nvPr/>
          </p:nvSpPr>
          <p:spPr bwMode="auto">
            <a:xfrm>
              <a:off x="2442570" y="2671763"/>
              <a:ext cx="0" cy="1588"/>
            </a:xfrm>
            <a:custGeom>
              <a:avLst/>
              <a:gdLst>
                <a:gd name="T0" fmla="*/ 0 h 1"/>
                <a:gd name="T1" fmla="*/ 1 h 1"/>
                <a:gd name="T2" fmla="*/ 0 h 1"/>
              </a:gdLst>
              <a:ahLst/>
              <a:cxnLst>
                <a:cxn ang="0">
                  <a:pos x="0" y="T0"/>
                </a:cxn>
                <a:cxn ang="0">
                  <a:pos x="0" y="T1"/>
                </a:cxn>
                <a:cxn ang="0">
                  <a:pos x="0" y="T2"/>
                </a:cxn>
              </a:cxnLst>
              <a:rect l="0" t="0" r="r" b="b"/>
              <a:pathLst>
                <a:path h="1">
                  <a:moveTo>
                    <a:pt x="0" y="0"/>
                  </a:moveTo>
                  <a:lnTo>
                    <a:pt x="0" y="1"/>
                  </a:lnTo>
                  <a:lnTo>
                    <a:pt x="0" y="0"/>
                  </a:lnTo>
                </a:path>
              </a:pathLst>
            </a:custGeom>
            <a:grpFill/>
            <a:ln w="6350">
              <a:solidFill>
                <a:schemeClr val="bg1">
                  <a:alpha val="11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6"/>
            <p:cNvSpPr>
              <a:spLocks/>
            </p:cNvSpPr>
            <p:nvPr/>
          </p:nvSpPr>
          <p:spPr bwMode="auto">
            <a:xfrm>
              <a:off x="1825032" y="1614488"/>
              <a:ext cx="279400" cy="1425575"/>
            </a:xfrm>
            <a:custGeom>
              <a:avLst/>
              <a:gdLst>
                <a:gd name="T0" fmla="*/ 101 w 176"/>
                <a:gd name="T1" fmla="*/ 420 h 898"/>
                <a:gd name="T2" fmla="*/ 74 w 176"/>
                <a:gd name="T3" fmla="*/ 394 h 898"/>
                <a:gd name="T4" fmla="*/ 63 w 176"/>
                <a:gd name="T5" fmla="*/ 362 h 898"/>
                <a:gd name="T6" fmla="*/ 57 w 176"/>
                <a:gd name="T7" fmla="*/ 317 h 898"/>
                <a:gd name="T8" fmla="*/ 48 w 176"/>
                <a:gd name="T9" fmla="*/ 255 h 898"/>
                <a:gd name="T10" fmla="*/ 38 w 176"/>
                <a:gd name="T11" fmla="*/ 187 h 898"/>
                <a:gd name="T12" fmla="*/ 29 w 176"/>
                <a:gd name="T13" fmla="*/ 121 h 898"/>
                <a:gd name="T14" fmla="*/ 23 w 176"/>
                <a:gd name="T15" fmla="*/ 70 h 898"/>
                <a:gd name="T16" fmla="*/ 21 w 176"/>
                <a:gd name="T17" fmla="*/ 40 h 898"/>
                <a:gd name="T18" fmla="*/ 20 w 176"/>
                <a:gd name="T19" fmla="*/ 4 h 898"/>
                <a:gd name="T20" fmla="*/ 16 w 176"/>
                <a:gd name="T21" fmla="*/ 30 h 898"/>
                <a:gd name="T22" fmla="*/ 11 w 176"/>
                <a:gd name="T23" fmla="*/ 78 h 898"/>
                <a:gd name="T24" fmla="*/ 4 w 176"/>
                <a:gd name="T25" fmla="*/ 141 h 898"/>
                <a:gd name="T26" fmla="*/ 0 w 176"/>
                <a:gd name="T27" fmla="*/ 213 h 898"/>
                <a:gd name="T28" fmla="*/ 2 w 176"/>
                <a:gd name="T29" fmla="*/ 286 h 898"/>
                <a:gd name="T30" fmla="*/ 4 w 176"/>
                <a:gd name="T31" fmla="*/ 389 h 898"/>
                <a:gd name="T32" fmla="*/ 3 w 176"/>
                <a:gd name="T33" fmla="*/ 462 h 898"/>
                <a:gd name="T34" fmla="*/ 17 w 176"/>
                <a:gd name="T35" fmla="*/ 523 h 898"/>
                <a:gd name="T36" fmla="*/ 34 w 176"/>
                <a:gd name="T37" fmla="*/ 589 h 898"/>
                <a:gd name="T38" fmla="*/ 51 w 176"/>
                <a:gd name="T39" fmla="*/ 649 h 898"/>
                <a:gd name="T40" fmla="*/ 63 w 176"/>
                <a:gd name="T41" fmla="*/ 695 h 898"/>
                <a:gd name="T42" fmla="*/ 70 w 176"/>
                <a:gd name="T43" fmla="*/ 721 h 898"/>
                <a:gd name="T44" fmla="*/ 72 w 176"/>
                <a:gd name="T45" fmla="*/ 728 h 898"/>
                <a:gd name="T46" fmla="*/ 80 w 176"/>
                <a:gd name="T47" fmla="*/ 750 h 898"/>
                <a:gd name="T48" fmla="*/ 96 w 176"/>
                <a:gd name="T49" fmla="*/ 789 h 898"/>
                <a:gd name="T50" fmla="*/ 113 w 176"/>
                <a:gd name="T51" fmla="*/ 840 h 898"/>
                <a:gd name="T52" fmla="*/ 133 w 176"/>
                <a:gd name="T53" fmla="*/ 896 h 898"/>
                <a:gd name="T54" fmla="*/ 155 w 176"/>
                <a:gd name="T55" fmla="*/ 896 h 898"/>
                <a:gd name="T56" fmla="*/ 168 w 176"/>
                <a:gd name="T57" fmla="*/ 885 h 898"/>
                <a:gd name="T58" fmla="*/ 176 w 176"/>
                <a:gd name="T59" fmla="*/ 860 h 898"/>
                <a:gd name="T60" fmla="*/ 168 w 176"/>
                <a:gd name="T61" fmla="*/ 835 h 898"/>
                <a:gd name="T62" fmla="*/ 155 w 176"/>
                <a:gd name="T63" fmla="*/ 801 h 898"/>
                <a:gd name="T64" fmla="*/ 139 w 176"/>
                <a:gd name="T65" fmla="*/ 769 h 898"/>
                <a:gd name="T66" fmla="*/ 129 w 176"/>
                <a:gd name="T67" fmla="*/ 749 h 898"/>
                <a:gd name="T68" fmla="*/ 126 w 176"/>
                <a:gd name="T69" fmla="*/ 742 h 898"/>
                <a:gd name="T70" fmla="*/ 122 w 176"/>
                <a:gd name="T71" fmla="*/ 713 h 898"/>
                <a:gd name="T72" fmla="*/ 116 w 176"/>
                <a:gd name="T73" fmla="*/ 667 h 898"/>
                <a:gd name="T74" fmla="*/ 108 w 176"/>
                <a:gd name="T75" fmla="*/ 611 h 898"/>
                <a:gd name="T76" fmla="*/ 104 w 176"/>
                <a:gd name="T77" fmla="*/ 556 h 898"/>
                <a:gd name="T78" fmla="*/ 102 w 176"/>
                <a:gd name="T79" fmla="*/ 510 h 898"/>
                <a:gd name="T80" fmla="*/ 110 w 176"/>
                <a:gd name="T81" fmla="*/ 461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898">
                  <a:moveTo>
                    <a:pt x="118" y="428"/>
                  </a:moveTo>
                  <a:lnTo>
                    <a:pt x="101" y="420"/>
                  </a:lnTo>
                  <a:lnTo>
                    <a:pt x="85" y="408"/>
                  </a:lnTo>
                  <a:lnTo>
                    <a:pt x="74" y="394"/>
                  </a:lnTo>
                  <a:lnTo>
                    <a:pt x="66" y="375"/>
                  </a:lnTo>
                  <a:lnTo>
                    <a:pt x="63" y="362"/>
                  </a:lnTo>
                  <a:lnTo>
                    <a:pt x="61" y="341"/>
                  </a:lnTo>
                  <a:lnTo>
                    <a:pt x="57" y="317"/>
                  </a:lnTo>
                  <a:lnTo>
                    <a:pt x="51" y="286"/>
                  </a:lnTo>
                  <a:lnTo>
                    <a:pt x="48" y="255"/>
                  </a:lnTo>
                  <a:lnTo>
                    <a:pt x="42" y="221"/>
                  </a:lnTo>
                  <a:lnTo>
                    <a:pt x="38" y="187"/>
                  </a:lnTo>
                  <a:lnTo>
                    <a:pt x="33" y="153"/>
                  </a:lnTo>
                  <a:lnTo>
                    <a:pt x="29" y="121"/>
                  </a:lnTo>
                  <a:lnTo>
                    <a:pt x="27" y="94"/>
                  </a:lnTo>
                  <a:lnTo>
                    <a:pt x="23" y="70"/>
                  </a:lnTo>
                  <a:lnTo>
                    <a:pt x="21" y="52"/>
                  </a:lnTo>
                  <a:lnTo>
                    <a:pt x="21" y="40"/>
                  </a:lnTo>
                  <a:lnTo>
                    <a:pt x="21" y="0"/>
                  </a:lnTo>
                  <a:lnTo>
                    <a:pt x="20" y="4"/>
                  </a:lnTo>
                  <a:lnTo>
                    <a:pt x="19" y="14"/>
                  </a:lnTo>
                  <a:lnTo>
                    <a:pt x="16" y="30"/>
                  </a:lnTo>
                  <a:lnTo>
                    <a:pt x="13" y="52"/>
                  </a:lnTo>
                  <a:lnTo>
                    <a:pt x="11" y="78"/>
                  </a:lnTo>
                  <a:lnTo>
                    <a:pt x="7" y="108"/>
                  </a:lnTo>
                  <a:lnTo>
                    <a:pt x="4" y="141"/>
                  </a:lnTo>
                  <a:lnTo>
                    <a:pt x="2" y="176"/>
                  </a:lnTo>
                  <a:lnTo>
                    <a:pt x="0" y="213"/>
                  </a:lnTo>
                  <a:lnTo>
                    <a:pt x="0" y="250"/>
                  </a:lnTo>
                  <a:lnTo>
                    <a:pt x="2" y="286"/>
                  </a:lnTo>
                  <a:lnTo>
                    <a:pt x="4" y="340"/>
                  </a:lnTo>
                  <a:lnTo>
                    <a:pt x="4" y="389"/>
                  </a:lnTo>
                  <a:lnTo>
                    <a:pt x="4" y="429"/>
                  </a:lnTo>
                  <a:lnTo>
                    <a:pt x="3" y="462"/>
                  </a:lnTo>
                  <a:lnTo>
                    <a:pt x="10" y="493"/>
                  </a:lnTo>
                  <a:lnTo>
                    <a:pt x="17" y="523"/>
                  </a:lnTo>
                  <a:lnTo>
                    <a:pt x="27" y="557"/>
                  </a:lnTo>
                  <a:lnTo>
                    <a:pt x="34" y="589"/>
                  </a:lnTo>
                  <a:lnTo>
                    <a:pt x="44" y="620"/>
                  </a:lnTo>
                  <a:lnTo>
                    <a:pt x="51" y="649"/>
                  </a:lnTo>
                  <a:lnTo>
                    <a:pt x="58" y="674"/>
                  </a:lnTo>
                  <a:lnTo>
                    <a:pt x="63" y="695"/>
                  </a:lnTo>
                  <a:lnTo>
                    <a:pt x="67" y="711"/>
                  </a:lnTo>
                  <a:lnTo>
                    <a:pt x="70" y="721"/>
                  </a:lnTo>
                  <a:lnTo>
                    <a:pt x="71" y="725"/>
                  </a:lnTo>
                  <a:lnTo>
                    <a:pt x="72" y="728"/>
                  </a:lnTo>
                  <a:lnTo>
                    <a:pt x="76" y="737"/>
                  </a:lnTo>
                  <a:lnTo>
                    <a:pt x="80" y="750"/>
                  </a:lnTo>
                  <a:lnTo>
                    <a:pt x="88" y="768"/>
                  </a:lnTo>
                  <a:lnTo>
                    <a:pt x="96" y="789"/>
                  </a:lnTo>
                  <a:lnTo>
                    <a:pt x="104" y="814"/>
                  </a:lnTo>
                  <a:lnTo>
                    <a:pt x="113" y="840"/>
                  </a:lnTo>
                  <a:lnTo>
                    <a:pt x="123" y="868"/>
                  </a:lnTo>
                  <a:lnTo>
                    <a:pt x="133" y="896"/>
                  </a:lnTo>
                  <a:lnTo>
                    <a:pt x="144" y="898"/>
                  </a:lnTo>
                  <a:lnTo>
                    <a:pt x="155" y="896"/>
                  </a:lnTo>
                  <a:lnTo>
                    <a:pt x="163" y="893"/>
                  </a:lnTo>
                  <a:lnTo>
                    <a:pt x="168" y="885"/>
                  </a:lnTo>
                  <a:lnTo>
                    <a:pt x="173" y="874"/>
                  </a:lnTo>
                  <a:lnTo>
                    <a:pt x="176" y="860"/>
                  </a:lnTo>
                  <a:lnTo>
                    <a:pt x="173" y="849"/>
                  </a:lnTo>
                  <a:lnTo>
                    <a:pt x="168" y="835"/>
                  </a:lnTo>
                  <a:lnTo>
                    <a:pt x="161" y="818"/>
                  </a:lnTo>
                  <a:lnTo>
                    <a:pt x="155" y="801"/>
                  </a:lnTo>
                  <a:lnTo>
                    <a:pt x="147" y="784"/>
                  </a:lnTo>
                  <a:lnTo>
                    <a:pt x="139" y="769"/>
                  </a:lnTo>
                  <a:lnTo>
                    <a:pt x="133" y="756"/>
                  </a:lnTo>
                  <a:lnTo>
                    <a:pt x="129" y="749"/>
                  </a:lnTo>
                  <a:lnTo>
                    <a:pt x="126" y="746"/>
                  </a:lnTo>
                  <a:lnTo>
                    <a:pt x="126" y="742"/>
                  </a:lnTo>
                  <a:lnTo>
                    <a:pt x="125" y="730"/>
                  </a:lnTo>
                  <a:lnTo>
                    <a:pt x="122" y="713"/>
                  </a:lnTo>
                  <a:lnTo>
                    <a:pt x="118" y="692"/>
                  </a:lnTo>
                  <a:lnTo>
                    <a:pt x="116" y="667"/>
                  </a:lnTo>
                  <a:lnTo>
                    <a:pt x="112" y="640"/>
                  </a:lnTo>
                  <a:lnTo>
                    <a:pt x="108" y="611"/>
                  </a:lnTo>
                  <a:lnTo>
                    <a:pt x="105" y="584"/>
                  </a:lnTo>
                  <a:lnTo>
                    <a:pt x="104" y="556"/>
                  </a:lnTo>
                  <a:lnTo>
                    <a:pt x="102" y="531"/>
                  </a:lnTo>
                  <a:lnTo>
                    <a:pt x="102" y="510"/>
                  </a:lnTo>
                  <a:lnTo>
                    <a:pt x="104" y="493"/>
                  </a:lnTo>
                  <a:lnTo>
                    <a:pt x="110" y="461"/>
                  </a:lnTo>
                  <a:lnTo>
                    <a:pt x="118" y="428"/>
                  </a:lnTo>
                </a:path>
              </a:pathLst>
            </a:custGeom>
            <a:grpFill/>
            <a:ln w="6350">
              <a:solidFill>
                <a:schemeClr val="bg1">
                  <a:alpha val="11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7"/>
            <p:cNvSpPr>
              <a:spLocks/>
            </p:cNvSpPr>
            <p:nvPr/>
          </p:nvSpPr>
          <p:spPr bwMode="auto">
            <a:xfrm>
              <a:off x="1191620" y="1857375"/>
              <a:ext cx="390525" cy="1381125"/>
            </a:xfrm>
            <a:custGeom>
              <a:avLst/>
              <a:gdLst>
                <a:gd name="T0" fmla="*/ 24 w 246"/>
                <a:gd name="T1" fmla="*/ 424 h 870"/>
                <a:gd name="T2" fmla="*/ 20 w 246"/>
                <a:gd name="T3" fmla="*/ 378 h 870"/>
                <a:gd name="T4" fmla="*/ 9 w 246"/>
                <a:gd name="T5" fmla="*/ 330 h 870"/>
                <a:gd name="T6" fmla="*/ 3 w 246"/>
                <a:gd name="T7" fmla="*/ 304 h 870"/>
                <a:gd name="T8" fmla="*/ 0 w 246"/>
                <a:gd name="T9" fmla="*/ 293 h 870"/>
                <a:gd name="T10" fmla="*/ 1 w 246"/>
                <a:gd name="T11" fmla="*/ 289 h 870"/>
                <a:gd name="T12" fmla="*/ 8 w 246"/>
                <a:gd name="T13" fmla="*/ 266 h 870"/>
                <a:gd name="T14" fmla="*/ 18 w 246"/>
                <a:gd name="T15" fmla="*/ 228 h 870"/>
                <a:gd name="T16" fmla="*/ 30 w 246"/>
                <a:gd name="T17" fmla="*/ 179 h 870"/>
                <a:gd name="T18" fmla="*/ 38 w 246"/>
                <a:gd name="T19" fmla="*/ 128 h 870"/>
                <a:gd name="T20" fmla="*/ 43 w 246"/>
                <a:gd name="T21" fmla="*/ 68 h 870"/>
                <a:gd name="T22" fmla="*/ 45 w 246"/>
                <a:gd name="T23" fmla="*/ 22 h 870"/>
                <a:gd name="T24" fmla="*/ 46 w 246"/>
                <a:gd name="T25" fmla="*/ 3 h 870"/>
                <a:gd name="T26" fmla="*/ 46 w 246"/>
                <a:gd name="T27" fmla="*/ 5 h 870"/>
                <a:gd name="T28" fmla="*/ 50 w 246"/>
                <a:gd name="T29" fmla="*/ 34 h 870"/>
                <a:gd name="T30" fmla="*/ 56 w 246"/>
                <a:gd name="T31" fmla="*/ 88 h 870"/>
                <a:gd name="T32" fmla="*/ 66 w 246"/>
                <a:gd name="T33" fmla="*/ 154 h 870"/>
                <a:gd name="T34" fmla="*/ 77 w 246"/>
                <a:gd name="T35" fmla="*/ 229 h 870"/>
                <a:gd name="T36" fmla="*/ 93 w 246"/>
                <a:gd name="T37" fmla="*/ 301 h 870"/>
                <a:gd name="T38" fmla="*/ 110 w 246"/>
                <a:gd name="T39" fmla="*/ 366 h 870"/>
                <a:gd name="T40" fmla="*/ 138 w 246"/>
                <a:gd name="T41" fmla="*/ 435 h 870"/>
                <a:gd name="T42" fmla="*/ 178 w 246"/>
                <a:gd name="T43" fmla="*/ 509 h 870"/>
                <a:gd name="T44" fmla="*/ 186 w 246"/>
                <a:gd name="T45" fmla="*/ 567 h 870"/>
                <a:gd name="T46" fmla="*/ 193 w 246"/>
                <a:gd name="T47" fmla="*/ 606 h 870"/>
                <a:gd name="T48" fmla="*/ 194 w 246"/>
                <a:gd name="T49" fmla="*/ 620 h 870"/>
                <a:gd name="T50" fmla="*/ 196 w 246"/>
                <a:gd name="T51" fmla="*/ 635 h 870"/>
                <a:gd name="T52" fmla="*/ 202 w 246"/>
                <a:gd name="T53" fmla="*/ 673 h 870"/>
                <a:gd name="T54" fmla="*/ 211 w 246"/>
                <a:gd name="T55" fmla="*/ 724 h 870"/>
                <a:gd name="T56" fmla="*/ 233 w 246"/>
                <a:gd name="T57" fmla="*/ 813 h 870"/>
                <a:gd name="T58" fmla="*/ 219 w 246"/>
                <a:gd name="T59" fmla="*/ 856 h 870"/>
                <a:gd name="T60" fmla="*/ 165 w 246"/>
                <a:gd name="T61" fmla="*/ 836 h 870"/>
                <a:gd name="T62" fmla="*/ 136 w 246"/>
                <a:gd name="T63" fmla="*/ 810 h 870"/>
                <a:gd name="T64" fmla="*/ 118 w 246"/>
                <a:gd name="T65" fmla="*/ 767 h 870"/>
                <a:gd name="T66" fmla="*/ 117 w 246"/>
                <a:gd name="T67" fmla="*/ 732 h 870"/>
                <a:gd name="T68" fmla="*/ 118 w 246"/>
                <a:gd name="T69" fmla="*/ 694 h 870"/>
                <a:gd name="T70" fmla="*/ 117 w 246"/>
                <a:gd name="T71" fmla="*/ 649 h 870"/>
                <a:gd name="T72" fmla="*/ 105 w 246"/>
                <a:gd name="T73" fmla="*/ 589 h 870"/>
                <a:gd name="T74" fmla="*/ 80 w 246"/>
                <a:gd name="T75" fmla="*/ 525 h 870"/>
                <a:gd name="T76" fmla="*/ 45 w 246"/>
                <a:gd name="T77" fmla="*/ 478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6" h="870">
                  <a:moveTo>
                    <a:pt x="25" y="457"/>
                  </a:moveTo>
                  <a:lnTo>
                    <a:pt x="24" y="424"/>
                  </a:lnTo>
                  <a:lnTo>
                    <a:pt x="21" y="397"/>
                  </a:lnTo>
                  <a:lnTo>
                    <a:pt x="20" y="378"/>
                  </a:lnTo>
                  <a:lnTo>
                    <a:pt x="13" y="351"/>
                  </a:lnTo>
                  <a:lnTo>
                    <a:pt x="9" y="330"/>
                  </a:lnTo>
                  <a:lnTo>
                    <a:pt x="5" y="314"/>
                  </a:lnTo>
                  <a:lnTo>
                    <a:pt x="3" y="304"/>
                  </a:lnTo>
                  <a:lnTo>
                    <a:pt x="1" y="297"/>
                  </a:lnTo>
                  <a:lnTo>
                    <a:pt x="0" y="293"/>
                  </a:lnTo>
                  <a:lnTo>
                    <a:pt x="0" y="292"/>
                  </a:lnTo>
                  <a:lnTo>
                    <a:pt x="1" y="289"/>
                  </a:lnTo>
                  <a:lnTo>
                    <a:pt x="4" y="280"/>
                  </a:lnTo>
                  <a:lnTo>
                    <a:pt x="8" y="266"/>
                  </a:lnTo>
                  <a:lnTo>
                    <a:pt x="13" y="249"/>
                  </a:lnTo>
                  <a:lnTo>
                    <a:pt x="18" y="228"/>
                  </a:lnTo>
                  <a:lnTo>
                    <a:pt x="24" y="204"/>
                  </a:lnTo>
                  <a:lnTo>
                    <a:pt x="30" y="179"/>
                  </a:lnTo>
                  <a:lnTo>
                    <a:pt x="34" y="153"/>
                  </a:lnTo>
                  <a:lnTo>
                    <a:pt x="38" y="128"/>
                  </a:lnTo>
                  <a:lnTo>
                    <a:pt x="41" y="103"/>
                  </a:lnTo>
                  <a:lnTo>
                    <a:pt x="43" y="68"/>
                  </a:lnTo>
                  <a:lnTo>
                    <a:pt x="45" y="42"/>
                  </a:lnTo>
                  <a:lnTo>
                    <a:pt x="45" y="22"/>
                  </a:lnTo>
                  <a:lnTo>
                    <a:pt x="45" y="9"/>
                  </a:lnTo>
                  <a:lnTo>
                    <a:pt x="46" y="3"/>
                  </a:lnTo>
                  <a:lnTo>
                    <a:pt x="46" y="0"/>
                  </a:lnTo>
                  <a:lnTo>
                    <a:pt x="46" y="5"/>
                  </a:lnTo>
                  <a:lnTo>
                    <a:pt x="47" y="16"/>
                  </a:lnTo>
                  <a:lnTo>
                    <a:pt x="50" y="34"/>
                  </a:lnTo>
                  <a:lnTo>
                    <a:pt x="53" y="59"/>
                  </a:lnTo>
                  <a:lnTo>
                    <a:pt x="56" y="88"/>
                  </a:lnTo>
                  <a:lnTo>
                    <a:pt x="60" y="119"/>
                  </a:lnTo>
                  <a:lnTo>
                    <a:pt x="66" y="154"/>
                  </a:lnTo>
                  <a:lnTo>
                    <a:pt x="71" y="191"/>
                  </a:lnTo>
                  <a:lnTo>
                    <a:pt x="77" y="229"/>
                  </a:lnTo>
                  <a:lnTo>
                    <a:pt x="85" y="266"/>
                  </a:lnTo>
                  <a:lnTo>
                    <a:pt x="93" y="301"/>
                  </a:lnTo>
                  <a:lnTo>
                    <a:pt x="101" y="335"/>
                  </a:lnTo>
                  <a:lnTo>
                    <a:pt x="110" y="366"/>
                  </a:lnTo>
                  <a:lnTo>
                    <a:pt x="119" y="393"/>
                  </a:lnTo>
                  <a:lnTo>
                    <a:pt x="138" y="435"/>
                  </a:lnTo>
                  <a:lnTo>
                    <a:pt x="159" y="472"/>
                  </a:lnTo>
                  <a:lnTo>
                    <a:pt x="178" y="509"/>
                  </a:lnTo>
                  <a:lnTo>
                    <a:pt x="182" y="541"/>
                  </a:lnTo>
                  <a:lnTo>
                    <a:pt x="186" y="567"/>
                  </a:lnTo>
                  <a:lnTo>
                    <a:pt x="190" y="589"/>
                  </a:lnTo>
                  <a:lnTo>
                    <a:pt x="193" y="606"/>
                  </a:lnTo>
                  <a:lnTo>
                    <a:pt x="194" y="616"/>
                  </a:lnTo>
                  <a:lnTo>
                    <a:pt x="194" y="620"/>
                  </a:lnTo>
                  <a:lnTo>
                    <a:pt x="195" y="624"/>
                  </a:lnTo>
                  <a:lnTo>
                    <a:pt x="196" y="635"/>
                  </a:lnTo>
                  <a:lnTo>
                    <a:pt x="199" y="652"/>
                  </a:lnTo>
                  <a:lnTo>
                    <a:pt x="202" y="673"/>
                  </a:lnTo>
                  <a:lnTo>
                    <a:pt x="206" y="698"/>
                  </a:lnTo>
                  <a:lnTo>
                    <a:pt x="211" y="724"/>
                  </a:lnTo>
                  <a:lnTo>
                    <a:pt x="217" y="751"/>
                  </a:lnTo>
                  <a:lnTo>
                    <a:pt x="233" y="813"/>
                  </a:lnTo>
                  <a:lnTo>
                    <a:pt x="246" y="870"/>
                  </a:lnTo>
                  <a:lnTo>
                    <a:pt x="219" y="856"/>
                  </a:lnTo>
                  <a:lnTo>
                    <a:pt x="185" y="842"/>
                  </a:lnTo>
                  <a:lnTo>
                    <a:pt x="165" y="836"/>
                  </a:lnTo>
                  <a:lnTo>
                    <a:pt x="149" y="835"/>
                  </a:lnTo>
                  <a:lnTo>
                    <a:pt x="136" y="810"/>
                  </a:lnTo>
                  <a:lnTo>
                    <a:pt x="126" y="787"/>
                  </a:lnTo>
                  <a:lnTo>
                    <a:pt x="118" y="767"/>
                  </a:lnTo>
                  <a:lnTo>
                    <a:pt x="115" y="749"/>
                  </a:lnTo>
                  <a:lnTo>
                    <a:pt x="117" y="732"/>
                  </a:lnTo>
                  <a:lnTo>
                    <a:pt x="118" y="713"/>
                  </a:lnTo>
                  <a:lnTo>
                    <a:pt x="118" y="694"/>
                  </a:lnTo>
                  <a:lnTo>
                    <a:pt x="118" y="673"/>
                  </a:lnTo>
                  <a:lnTo>
                    <a:pt x="117" y="649"/>
                  </a:lnTo>
                  <a:lnTo>
                    <a:pt x="111" y="620"/>
                  </a:lnTo>
                  <a:lnTo>
                    <a:pt x="105" y="589"/>
                  </a:lnTo>
                  <a:lnTo>
                    <a:pt x="93" y="554"/>
                  </a:lnTo>
                  <a:lnTo>
                    <a:pt x="80" y="525"/>
                  </a:lnTo>
                  <a:lnTo>
                    <a:pt x="64" y="500"/>
                  </a:lnTo>
                  <a:lnTo>
                    <a:pt x="45" y="478"/>
                  </a:lnTo>
                  <a:lnTo>
                    <a:pt x="25" y="457"/>
                  </a:lnTo>
                </a:path>
              </a:pathLst>
            </a:custGeom>
            <a:grpFill/>
            <a:ln w="6350">
              <a:solidFill>
                <a:schemeClr val="bg1">
                  <a:alpha val="11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8"/>
            <p:cNvSpPr>
              <a:spLocks/>
            </p:cNvSpPr>
            <p:nvPr/>
          </p:nvSpPr>
          <p:spPr bwMode="auto">
            <a:xfrm>
              <a:off x="1353545" y="930275"/>
              <a:ext cx="287338" cy="1365250"/>
            </a:xfrm>
            <a:custGeom>
              <a:avLst/>
              <a:gdLst>
                <a:gd name="T0" fmla="*/ 54 w 181"/>
                <a:gd name="T1" fmla="*/ 860 h 860"/>
                <a:gd name="T2" fmla="*/ 40 w 181"/>
                <a:gd name="T3" fmla="*/ 835 h 860"/>
                <a:gd name="T4" fmla="*/ 26 w 181"/>
                <a:gd name="T5" fmla="*/ 808 h 860"/>
                <a:gd name="T6" fmla="*/ 16 w 181"/>
                <a:gd name="T7" fmla="*/ 776 h 860"/>
                <a:gd name="T8" fmla="*/ 8 w 181"/>
                <a:gd name="T9" fmla="*/ 741 h 860"/>
                <a:gd name="T10" fmla="*/ 3 w 181"/>
                <a:gd name="T11" fmla="*/ 702 h 860"/>
                <a:gd name="T12" fmla="*/ 0 w 181"/>
                <a:gd name="T13" fmla="*/ 659 h 860"/>
                <a:gd name="T14" fmla="*/ 2 w 181"/>
                <a:gd name="T15" fmla="*/ 592 h 860"/>
                <a:gd name="T16" fmla="*/ 4 w 181"/>
                <a:gd name="T17" fmla="*/ 532 h 860"/>
                <a:gd name="T18" fmla="*/ 7 w 181"/>
                <a:gd name="T19" fmla="*/ 478 h 860"/>
                <a:gd name="T20" fmla="*/ 12 w 181"/>
                <a:gd name="T21" fmla="*/ 431 h 860"/>
                <a:gd name="T22" fmla="*/ 20 w 181"/>
                <a:gd name="T23" fmla="*/ 386 h 860"/>
                <a:gd name="T24" fmla="*/ 29 w 181"/>
                <a:gd name="T25" fmla="*/ 347 h 860"/>
                <a:gd name="T26" fmla="*/ 42 w 181"/>
                <a:gd name="T27" fmla="*/ 310 h 860"/>
                <a:gd name="T28" fmla="*/ 59 w 181"/>
                <a:gd name="T29" fmla="*/ 275 h 860"/>
                <a:gd name="T30" fmla="*/ 79 w 181"/>
                <a:gd name="T31" fmla="*/ 241 h 860"/>
                <a:gd name="T32" fmla="*/ 98 w 181"/>
                <a:gd name="T33" fmla="*/ 209 h 860"/>
                <a:gd name="T34" fmla="*/ 115 w 181"/>
                <a:gd name="T35" fmla="*/ 177 h 860"/>
                <a:gd name="T36" fmla="*/ 131 w 181"/>
                <a:gd name="T37" fmla="*/ 144 h 860"/>
                <a:gd name="T38" fmla="*/ 144 w 181"/>
                <a:gd name="T39" fmla="*/ 113 h 860"/>
                <a:gd name="T40" fmla="*/ 156 w 181"/>
                <a:gd name="T41" fmla="*/ 83 h 860"/>
                <a:gd name="T42" fmla="*/ 165 w 181"/>
                <a:gd name="T43" fmla="*/ 55 h 860"/>
                <a:gd name="T44" fmla="*/ 172 w 181"/>
                <a:gd name="T45" fmla="*/ 33 h 860"/>
                <a:gd name="T46" fmla="*/ 177 w 181"/>
                <a:gd name="T47" fmla="*/ 16 h 860"/>
                <a:gd name="T48" fmla="*/ 180 w 181"/>
                <a:gd name="T49" fmla="*/ 4 h 860"/>
                <a:gd name="T50" fmla="*/ 181 w 181"/>
                <a:gd name="T51" fmla="*/ 0 h 860"/>
                <a:gd name="T52" fmla="*/ 181 w 181"/>
                <a:gd name="T53" fmla="*/ 4 h 860"/>
                <a:gd name="T54" fmla="*/ 180 w 181"/>
                <a:gd name="T55" fmla="*/ 17 h 860"/>
                <a:gd name="T56" fmla="*/ 177 w 181"/>
                <a:gd name="T57" fmla="*/ 35 h 860"/>
                <a:gd name="T58" fmla="*/ 174 w 181"/>
                <a:gd name="T59" fmla="*/ 60 h 860"/>
                <a:gd name="T60" fmla="*/ 169 w 181"/>
                <a:gd name="T61" fmla="*/ 89 h 860"/>
                <a:gd name="T62" fmla="*/ 161 w 181"/>
                <a:gd name="T63" fmla="*/ 122 h 860"/>
                <a:gd name="T64" fmla="*/ 152 w 181"/>
                <a:gd name="T65" fmla="*/ 156 h 860"/>
                <a:gd name="T66" fmla="*/ 140 w 181"/>
                <a:gd name="T67" fmla="*/ 190 h 860"/>
                <a:gd name="T68" fmla="*/ 126 w 181"/>
                <a:gd name="T69" fmla="*/ 224 h 860"/>
                <a:gd name="T70" fmla="*/ 112 w 181"/>
                <a:gd name="T71" fmla="*/ 257 h 860"/>
                <a:gd name="T72" fmla="*/ 98 w 181"/>
                <a:gd name="T73" fmla="*/ 288 h 860"/>
                <a:gd name="T74" fmla="*/ 88 w 181"/>
                <a:gd name="T75" fmla="*/ 319 h 860"/>
                <a:gd name="T76" fmla="*/ 81 w 181"/>
                <a:gd name="T77" fmla="*/ 351 h 860"/>
                <a:gd name="T78" fmla="*/ 77 w 181"/>
                <a:gd name="T79" fmla="*/ 380 h 860"/>
                <a:gd name="T80" fmla="*/ 76 w 181"/>
                <a:gd name="T81" fmla="*/ 407 h 860"/>
                <a:gd name="T82" fmla="*/ 79 w 181"/>
                <a:gd name="T83" fmla="*/ 432 h 860"/>
                <a:gd name="T84" fmla="*/ 87 w 181"/>
                <a:gd name="T85" fmla="*/ 453 h 860"/>
                <a:gd name="T86" fmla="*/ 79 w 181"/>
                <a:gd name="T87" fmla="*/ 508 h 860"/>
                <a:gd name="T88" fmla="*/ 71 w 181"/>
                <a:gd name="T89" fmla="*/ 568 h 860"/>
                <a:gd name="T90" fmla="*/ 63 w 181"/>
                <a:gd name="T91" fmla="*/ 632 h 860"/>
                <a:gd name="T92" fmla="*/ 58 w 181"/>
                <a:gd name="T93" fmla="*/ 699 h 860"/>
                <a:gd name="T94" fmla="*/ 54 w 181"/>
                <a:gd name="T95" fmla="*/ 766 h 860"/>
                <a:gd name="T96" fmla="*/ 53 w 181"/>
                <a:gd name="T97" fmla="*/ 829 h 860"/>
                <a:gd name="T98" fmla="*/ 54 w 181"/>
                <a:gd name="T99" fmla="*/ 860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1" h="860">
                  <a:moveTo>
                    <a:pt x="54" y="860"/>
                  </a:moveTo>
                  <a:lnTo>
                    <a:pt x="40" y="835"/>
                  </a:lnTo>
                  <a:lnTo>
                    <a:pt x="26" y="808"/>
                  </a:lnTo>
                  <a:lnTo>
                    <a:pt x="16" y="776"/>
                  </a:lnTo>
                  <a:lnTo>
                    <a:pt x="8" y="741"/>
                  </a:lnTo>
                  <a:lnTo>
                    <a:pt x="3" y="702"/>
                  </a:lnTo>
                  <a:lnTo>
                    <a:pt x="0" y="659"/>
                  </a:lnTo>
                  <a:lnTo>
                    <a:pt x="2" y="592"/>
                  </a:lnTo>
                  <a:lnTo>
                    <a:pt x="4" y="532"/>
                  </a:lnTo>
                  <a:lnTo>
                    <a:pt x="7" y="478"/>
                  </a:lnTo>
                  <a:lnTo>
                    <a:pt x="12" y="431"/>
                  </a:lnTo>
                  <a:lnTo>
                    <a:pt x="20" y="386"/>
                  </a:lnTo>
                  <a:lnTo>
                    <a:pt x="29" y="347"/>
                  </a:lnTo>
                  <a:lnTo>
                    <a:pt x="42" y="310"/>
                  </a:lnTo>
                  <a:lnTo>
                    <a:pt x="59" y="275"/>
                  </a:lnTo>
                  <a:lnTo>
                    <a:pt x="79" y="241"/>
                  </a:lnTo>
                  <a:lnTo>
                    <a:pt x="98" y="209"/>
                  </a:lnTo>
                  <a:lnTo>
                    <a:pt x="115" y="177"/>
                  </a:lnTo>
                  <a:lnTo>
                    <a:pt x="131" y="144"/>
                  </a:lnTo>
                  <a:lnTo>
                    <a:pt x="144" y="113"/>
                  </a:lnTo>
                  <a:lnTo>
                    <a:pt x="156" y="83"/>
                  </a:lnTo>
                  <a:lnTo>
                    <a:pt x="165" y="55"/>
                  </a:lnTo>
                  <a:lnTo>
                    <a:pt x="172" y="33"/>
                  </a:lnTo>
                  <a:lnTo>
                    <a:pt x="177" y="16"/>
                  </a:lnTo>
                  <a:lnTo>
                    <a:pt x="180" y="4"/>
                  </a:lnTo>
                  <a:lnTo>
                    <a:pt x="181" y="0"/>
                  </a:lnTo>
                  <a:lnTo>
                    <a:pt x="181" y="4"/>
                  </a:lnTo>
                  <a:lnTo>
                    <a:pt x="180" y="17"/>
                  </a:lnTo>
                  <a:lnTo>
                    <a:pt x="177" y="35"/>
                  </a:lnTo>
                  <a:lnTo>
                    <a:pt x="174" y="60"/>
                  </a:lnTo>
                  <a:lnTo>
                    <a:pt x="169" y="89"/>
                  </a:lnTo>
                  <a:lnTo>
                    <a:pt x="161" y="122"/>
                  </a:lnTo>
                  <a:lnTo>
                    <a:pt x="152" y="156"/>
                  </a:lnTo>
                  <a:lnTo>
                    <a:pt x="140" y="190"/>
                  </a:lnTo>
                  <a:lnTo>
                    <a:pt x="126" y="224"/>
                  </a:lnTo>
                  <a:lnTo>
                    <a:pt x="112" y="257"/>
                  </a:lnTo>
                  <a:lnTo>
                    <a:pt x="98" y="288"/>
                  </a:lnTo>
                  <a:lnTo>
                    <a:pt x="88" y="319"/>
                  </a:lnTo>
                  <a:lnTo>
                    <a:pt x="81" y="351"/>
                  </a:lnTo>
                  <a:lnTo>
                    <a:pt x="77" y="380"/>
                  </a:lnTo>
                  <a:lnTo>
                    <a:pt x="76" y="407"/>
                  </a:lnTo>
                  <a:lnTo>
                    <a:pt x="79" y="432"/>
                  </a:lnTo>
                  <a:lnTo>
                    <a:pt x="87" y="453"/>
                  </a:lnTo>
                  <a:lnTo>
                    <a:pt x="79" y="508"/>
                  </a:lnTo>
                  <a:lnTo>
                    <a:pt x="71" y="568"/>
                  </a:lnTo>
                  <a:lnTo>
                    <a:pt x="63" y="632"/>
                  </a:lnTo>
                  <a:lnTo>
                    <a:pt x="58" y="699"/>
                  </a:lnTo>
                  <a:lnTo>
                    <a:pt x="54" y="766"/>
                  </a:lnTo>
                  <a:lnTo>
                    <a:pt x="53" y="829"/>
                  </a:lnTo>
                  <a:lnTo>
                    <a:pt x="54" y="860"/>
                  </a:lnTo>
                </a:path>
              </a:pathLst>
            </a:custGeom>
            <a:grpFill/>
            <a:ln w="6350">
              <a:solidFill>
                <a:schemeClr val="bg1">
                  <a:alpha val="11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9"/>
            <p:cNvSpPr>
              <a:spLocks/>
            </p:cNvSpPr>
            <p:nvPr/>
          </p:nvSpPr>
          <p:spPr bwMode="auto">
            <a:xfrm>
              <a:off x="355007" y="2290763"/>
              <a:ext cx="471488" cy="1568450"/>
            </a:xfrm>
            <a:custGeom>
              <a:avLst/>
              <a:gdLst>
                <a:gd name="T0" fmla="*/ 258 w 297"/>
                <a:gd name="T1" fmla="*/ 909 h 988"/>
                <a:gd name="T2" fmla="*/ 188 w 297"/>
                <a:gd name="T3" fmla="*/ 787 h 988"/>
                <a:gd name="T4" fmla="*/ 116 w 297"/>
                <a:gd name="T5" fmla="*/ 692 h 988"/>
                <a:gd name="T6" fmla="*/ 61 w 297"/>
                <a:gd name="T7" fmla="*/ 625 h 988"/>
                <a:gd name="T8" fmla="*/ 32 w 297"/>
                <a:gd name="T9" fmla="*/ 576 h 988"/>
                <a:gd name="T10" fmla="*/ 11 w 297"/>
                <a:gd name="T11" fmla="*/ 516 h 988"/>
                <a:gd name="T12" fmla="*/ 1 w 297"/>
                <a:gd name="T13" fmla="*/ 476 h 988"/>
                <a:gd name="T14" fmla="*/ 2 w 297"/>
                <a:gd name="T15" fmla="*/ 472 h 988"/>
                <a:gd name="T16" fmla="*/ 28 w 297"/>
                <a:gd name="T17" fmla="*/ 493 h 988"/>
                <a:gd name="T18" fmla="*/ 64 w 297"/>
                <a:gd name="T19" fmla="*/ 524 h 988"/>
                <a:gd name="T20" fmla="*/ 82 w 297"/>
                <a:gd name="T21" fmla="*/ 545 h 988"/>
                <a:gd name="T22" fmla="*/ 81 w 297"/>
                <a:gd name="T23" fmla="*/ 518 h 988"/>
                <a:gd name="T24" fmla="*/ 74 w 297"/>
                <a:gd name="T25" fmla="*/ 460 h 988"/>
                <a:gd name="T26" fmla="*/ 70 w 297"/>
                <a:gd name="T27" fmla="*/ 393 h 988"/>
                <a:gd name="T28" fmla="*/ 82 w 297"/>
                <a:gd name="T29" fmla="*/ 328 h 988"/>
                <a:gd name="T30" fmla="*/ 102 w 297"/>
                <a:gd name="T31" fmla="*/ 260 h 988"/>
                <a:gd name="T32" fmla="*/ 111 w 297"/>
                <a:gd name="T33" fmla="*/ 230 h 988"/>
                <a:gd name="T34" fmla="*/ 110 w 297"/>
                <a:gd name="T35" fmla="*/ 266 h 988"/>
                <a:gd name="T36" fmla="*/ 117 w 297"/>
                <a:gd name="T37" fmla="*/ 351 h 988"/>
                <a:gd name="T38" fmla="*/ 145 w 297"/>
                <a:gd name="T39" fmla="*/ 443 h 988"/>
                <a:gd name="T40" fmla="*/ 165 w 297"/>
                <a:gd name="T41" fmla="*/ 494 h 988"/>
                <a:gd name="T42" fmla="*/ 171 w 297"/>
                <a:gd name="T43" fmla="*/ 510 h 988"/>
                <a:gd name="T44" fmla="*/ 170 w 297"/>
                <a:gd name="T45" fmla="*/ 494 h 988"/>
                <a:gd name="T46" fmla="*/ 163 w 297"/>
                <a:gd name="T47" fmla="*/ 425 h 988"/>
                <a:gd name="T48" fmla="*/ 155 w 297"/>
                <a:gd name="T49" fmla="*/ 332 h 988"/>
                <a:gd name="T50" fmla="*/ 155 w 297"/>
                <a:gd name="T51" fmla="*/ 247 h 988"/>
                <a:gd name="T52" fmla="*/ 166 w 297"/>
                <a:gd name="T53" fmla="*/ 165 h 988"/>
                <a:gd name="T54" fmla="*/ 183 w 297"/>
                <a:gd name="T55" fmla="*/ 78 h 988"/>
                <a:gd name="T56" fmla="*/ 197 w 297"/>
                <a:gd name="T57" fmla="*/ 15 h 988"/>
                <a:gd name="T58" fmla="*/ 201 w 297"/>
                <a:gd name="T59" fmla="*/ 6 h 988"/>
                <a:gd name="T60" fmla="*/ 205 w 297"/>
                <a:gd name="T61" fmla="*/ 65 h 988"/>
                <a:gd name="T62" fmla="*/ 221 w 297"/>
                <a:gd name="T63" fmla="*/ 154 h 988"/>
                <a:gd name="T64" fmla="*/ 218 w 297"/>
                <a:gd name="T65" fmla="*/ 244 h 988"/>
                <a:gd name="T66" fmla="*/ 200 w 297"/>
                <a:gd name="T67" fmla="*/ 359 h 988"/>
                <a:gd name="T68" fmla="*/ 187 w 297"/>
                <a:gd name="T69" fmla="*/ 439 h 988"/>
                <a:gd name="T70" fmla="*/ 180 w 297"/>
                <a:gd name="T71" fmla="*/ 482 h 988"/>
                <a:gd name="T72" fmla="*/ 182 w 297"/>
                <a:gd name="T73" fmla="*/ 493 h 988"/>
                <a:gd name="T74" fmla="*/ 192 w 297"/>
                <a:gd name="T75" fmla="*/ 542 h 988"/>
                <a:gd name="T76" fmla="*/ 212 w 297"/>
                <a:gd name="T77" fmla="*/ 625 h 988"/>
                <a:gd name="T78" fmla="*/ 235 w 297"/>
                <a:gd name="T79" fmla="*/ 714 h 988"/>
                <a:gd name="T80" fmla="*/ 250 w 297"/>
                <a:gd name="T81" fmla="*/ 779 h 988"/>
                <a:gd name="T82" fmla="*/ 264 w 297"/>
                <a:gd name="T83" fmla="*/ 858 h 988"/>
                <a:gd name="T84" fmla="*/ 289 w 297"/>
                <a:gd name="T85" fmla="*/ 956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7" h="988">
                  <a:moveTo>
                    <a:pt x="297" y="988"/>
                  </a:moveTo>
                  <a:lnTo>
                    <a:pt x="278" y="950"/>
                  </a:lnTo>
                  <a:lnTo>
                    <a:pt x="258" y="909"/>
                  </a:lnTo>
                  <a:lnTo>
                    <a:pt x="235" y="867"/>
                  </a:lnTo>
                  <a:lnTo>
                    <a:pt x="212" y="827"/>
                  </a:lnTo>
                  <a:lnTo>
                    <a:pt x="188" y="787"/>
                  </a:lnTo>
                  <a:lnTo>
                    <a:pt x="165" y="752"/>
                  </a:lnTo>
                  <a:lnTo>
                    <a:pt x="141" y="723"/>
                  </a:lnTo>
                  <a:lnTo>
                    <a:pt x="116" y="692"/>
                  </a:lnTo>
                  <a:lnTo>
                    <a:pt x="94" y="667"/>
                  </a:lnTo>
                  <a:lnTo>
                    <a:pt x="76" y="645"/>
                  </a:lnTo>
                  <a:lnTo>
                    <a:pt x="61" y="625"/>
                  </a:lnTo>
                  <a:lnTo>
                    <a:pt x="49" y="608"/>
                  </a:lnTo>
                  <a:lnTo>
                    <a:pt x="40" y="592"/>
                  </a:lnTo>
                  <a:lnTo>
                    <a:pt x="32" y="576"/>
                  </a:lnTo>
                  <a:lnTo>
                    <a:pt x="25" y="559"/>
                  </a:lnTo>
                  <a:lnTo>
                    <a:pt x="19" y="541"/>
                  </a:lnTo>
                  <a:lnTo>
                    <a:pt x="11" y="516"/>
                  </a:lnTo>
                  <a:lnTo>
                    <a:pt x="6" y="498"/>
                  </a:lnTo>
                  <a:lnTo>
                    <a:pt x="2" y="484"/>
                  </a:lnTo>
                  <a:lnTo>
                    <a:pt x="1" y="476"/>
                  </a:lnTo>
                  <a:lnTo>
                    <a:pt x="0" y="470"/>
                  </a:lnTo>
                  <a:lnTo>
                    <a:pt x="0" y="469"/>
                  </a:lnTo>
                  <a:lnTo>
                    <a:pt x="2" y="472"/>
                  </a:lnTo>
                  <a:lnTo>
                    <a:pt x="7" y="476"/>
                  </a:lnTo>
                  <a:lnTo>
                    <a:pt x="17" y="484"/>
                  </a:lnTo>
                  <a:lnTo>
                    <a:pt x="28" y="493"/>
                  </a:lnTo>
                  <a:lnTo>
                    <a:pt x="40" y="503"/>
                  </a:lnTo>
                  <a:lnTo>
                    <a:pt x="52" y="514"/>
                  </a:lnTo>
                  <a:lnTo>
                    <a:pt x="64" y="524"/>
                  </a:lnTo>
                  <a:lnTo>
                    <a:pt x="73" y="535"/>
                  </a:lnTo>
                  <a:lnTo>
                    <a:pt x="79" y="542"/>
                  </a:lnTo>
                  <a:lnTo>
                    <a:pt x="82" y="545"/>
                  </a:lnTo>
                  <a:lnTo>
                    <a:pt x="83" y="541"/>
                  </a:lnTo>
                  <a:lnTo>
                    <a:pt x="82" y="532"/>
                  </a:lnTo>
                  <a:lnTo>
                    <a:pt x="81" y="518"/>
                  </a:lnTo>
                  <a:lnTo>
                    <a:pt x="78" y="501"/>
                  </a:lnTo>
                  <a:lnTo>
                    <a:pt x="77" y="481"/>
                  </a:lnTo>
                  <a:lnTo>
                    <a:pt x="74" y="460"/>
                  </a:lnTo>
                  <a:lnTo>
                    <a:pt x="72" y="436"/>
                  </a:lnTo>
                  <a:lnTo>
                    <a:pt x="70" y="414"/>
                  </a:lnTo>
                  <a:lnTo>
                    <a:pt x="70" y="393"/>
                  </a:lnTo>
                  <a:lnTo>
                    <a:pt x="72" y="372"/>
                  </a:lnTo>
                  <a:lnTo>
                    <a:pt x="74" y="355"/>
                  </a:lnTo>
                  <a:lnTo>
                    <a:pt x="82" y="328"/>
                  </a:lnTo>
                  <a:lnTo>
                    <a:pt x="89" y="303"/>
                  </a:lnTo>
                  <a:lnTo>
                    <a:pt x="97" y="279"/>
                  </a:lnTo>
                  <a:lnTo>
                    <a:pt x="102" y="260"/>
                  </a:lnTo>
                  <a:lnTo>
                    <a:pt x="107" y="244"/>
                  </a:lnTo>
                  <a:lnTo>
                    <a:pt x="110" y="234"/>
                  </a:lnTo>
                  <a:lnTo>
                    <a:pt x="111" y="230"/>
                  </a:lnTo>
                  <a:lnTo>
                    <a:pt x="111" y="235"/>
                  </a:lnTo>
                  <a:lnTo>
                    <a:pt x="110" y="247"/>
                  </a:lnTo>
                  <a:lnTo>
                    <a:pt x="110" y="266"/>
                  </a:lnTo>
                  <a:lnTo>
                    <a:pt x="111" y="291"/>
                  </a:lnTo>
                  <a:lnTo>
                    <a:pt x="112" y="320"/>
                  </a:lnTo>
                  <a:lnTo>
                    <a:pt x="117" y="351"/>
                  </a:lnTo>
                  <a:lnTo>
                    <a:pt x="124" y="383"/>
                  </a:lnTo>
                  <a:lnTo>
                    <a:pt x="134" y="415"/>
                  </a:lnTo>
                  <a:lnTo>
                    <a:pt x="145" y="443"/>
                  </a:lnTo>
                  <a:lnTo>
                    <a:pt x="154" y="464"/>
                  </a:lnTo>
                  <a:lnTo>
                    <a:pt x="161" y="481"/>
                  </a:lnTo>
                  <a:lnTo>
                    <a:pt x="165" y="494"/>
                  </a:lnTo>
                  <a:lnTo>
                    <a:pt x="168" y="502"/>
                  </a:lnTo>
                  <a:lnTo>
                    <a:pt x="170" y="507"/>
                  </a:lnTo>
                  <a:lnTo>
                    <a:pt x="171" y="510"/>
                  </a:lnTo>
                  <a:lnTo>
                    <a:pt x="171" y="510"/>
                  </a:lnTo>
                  <a:lnTo>
                    <a:pt x="171" y="506"/>
                  </a:lnTo>
                  <a:lnTo>
                    <a:pt x="170" y="494"/>
                  </a:lnTo>
                  <a:lnTo>
                    <a:pt x="167" y="476"/>
                  </a:lnTo>
                  <a:lnTo>
                    <a:pt x="166" y="452"/>
                  </a:lnTo>
                  <a:lnTo>
                    <a:pt x="163" y="425"/>
                  </a:lnTo>
                  <a:lnTo>
                    <a:pt x="161" y="395"/>
                  </a:lnTo>
                  <a:lnTo>
                    <a:pt x="158" y="363"/>
                  </a:lnTo>
                  <a:lnTo>
                    <a:pt x="155" y="332"/>
                  </a:lnTo>
                  <a:lnTo>
                    <a:pt x="154" y="300"/>
                  </a:lnTo>
                  <a:lnTo>
                    <a:pt x="154" y="271"/>
                  </a:lnTo>
                  <a:lnTo>
                    <a:pt x="155" y="247"/>
                  </a:lnTo>
                  <a:lnTo>
                    <a:pt x="157" y="222"/>
                  </a:lnTo>
                  <a:lnTo>
                    <a:pt x="161" y="194"/>
                  </a:lnTo>
                  <a:lnTo>
                    <a:pt x="166" y="165"/>
                  </a:lnTo>
                  <a:lnTo>
                    <a:pt x="171" y="135"/>
                  </a:lnTo>
                  <a:lnTo>
                    <a:pt x="176" y="107"/>
                  </a:lnTo>
                  <a:lnTo>
                    <a:pt x="183" y="78"/>
                  </a:lnTo>
                  <a:lnTo>
                    <a:pt x="188" y="53"/>
                  </a:lnTo>
                  <a:lnTo>
                    <a:pt x="193" y="32"/>
                  </a:lnTo>
                  <a:lnTo>
                    <a:pt x="197" y="15"/>
                  </a:lnTo>
                  <a:lnTo>
                    <a:pt x="200" y="4"/>
                  </a:lnTo>
                  <a:lnTo>
                    <a:pt x="201" y="0"/>
                  </a:lnTo>
                  <a:lnTo>
                    <a:pt x="201" y="6"/>
                  </a:lnTo>
                  <a:lnTo>
                    <a:pt x="201" y="19"/>
                  </a:lnTo>
                  <a:lnTo>
                    <a:pt x="203" y="38"/>
                  </a:lnTo>
                  <a:lnTo>
                    <a:pt x="205" y="65"/>
                  </a:lnTo>
                  <a:lnTo>
                    <a:pt x="209" y="92"/>
                  </a:lnTo>
                  <a:lnTo>
                    <a:pt x="214" y="122"/>
                  </a:lnTo>
                  <a:lnTo>
                    <a:pt x="221" y="154"/>
                  </a:lnTo>
                  <a:lnTo>
                    <a:pt x="231" y="181"/>
                  </a:lnTo>
                  <a:lnTo>
                    <a:pt x="225" y="214"/>
                  </a:lnTo>
                  <a:lnTo>
                    <a:pt x="218" y="244"/>
                  </a:lnTo>
                  <a:lnTo>
                    <a:pt x="212" y="285"/>
                  </a:lnTo>
                  <a:lnTo>
                    <a:pt x="205" y="323"/>
                  </a:lnTo>
                  <a:lnTo>
                    <a:pt x="200" y="359"/>
                  </a:lnTo>
                  <a:lnTo>
                    <a:pt x="195" y="391"/>
                  </a:lnTo>
                  <a:lnTo>
                    <a:pt x="191" y="418"/>
                  </a:lnTo>
                  <a:lnTo>
                    <a:pt x="187" y="439"/>
                  </a:lnTo>
                  <a:lnTo>
                    <a:pt x="183" y="459"/>
                  </a:lnTo>
                  <a:lnTo>
                    <a:pt x="182" y="473"/>
                  </a:lnTo>
                  <a:lnTo>
                    <a:pt x="180" y="482"/>
                  </a:lnTo>
                  <a:lnTo>
                    <a:pt x="180" y="487"/>
                  </a:lnTo>
                  <a:lnTo>
                    <a:pt x="182" y="490"/>
                  </a:lnTo>
                  <a:lnTo>
                    <a:pt x="182" y="493"/>
                  </a:lnTo>
                  <a:lnTo>
                    <a:pt x="184" y="504"/>
                  </a:lnTo>
                  <a:lnTo>
                    <a:pt x="188" y="520"/>
                  </a:lnTo>
                  <a:lnTo>
                    <a:pt x="192" y="542"/>
                  </a:lnTo>
                  <a:lnTo>
                    <a:pt x="199" y="567"/>
                  </a:lnTo>
                  <a:lnTo>
                    <a:pt x="205" y="596"/>
                  </a:lnTo>
                  <a:lnTo>
                    <a:pt x="212" y="625"/>
                  </a:lnTo>
                  <a:lnTo>
                    <a:pt x="220" y="656"/>
                  </a:lnTo>
                  <a:lnTo>
                    <a:pt x="227" y="685"/>
                  </a:lnTo>
                  <a:lnTo>
                    <a:pt x="235" y="714"/>
                  </a:lnTo>
                  <a:lnTo>
                    <a:pt x="242" y="740"/>
                  </a:lnTo>
                  <a:lnTo>
                    <a:pt x="250" y="764"/>
                  </a:lnTo>
                  <a:lnTo>
                    <a:pt x="250" y="779"/>
                  </a:lnTo>
                  <a:lnTo>
                    <a:pt x="252" y="802"/>
                  </a:lnTo>
                  <a:lnTo>
                    <a:pt x="258" y="828"/>
                  </a:lnTo>
                  <a:lnTo>
                    <a:pt x="264" y="858"/>
                  </a:lnTo>
                  <a:lnTo>
                    <a:pt x="272" y="891"/>
                  </a:lnTo>
                  <a:lnTo>
                    <a:pt x="280" y="923"/>
                  </a:lnTo>
                  <a:lnTo>
                    <a:pt x="289" y="956"/>
                  </a:lnTo>
                  <a:lnTo>
                    <a:pt x="297" y="988"/>
                  </a:lnTo>
                </a:path>
              </a:pathLst>
            </a:custGeom>
            <a:grpFill/>
            <a:ln w="6350">
              <a:solidFill>
                <a:schemeClr val="bg1">
                  <a:alpha val="11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0"/>
            <p:cNvSpPr>
              <a:spLocks/>
            </p:cNvSpPr>
            <p:nvPr/>
          </p:nvSpPr>
          <p:spPr bwMode="auto">
            <a:xfrm>
              <a:off x="220070" y="3948113"/>
              <a:ext cx="425450" cy="1198563"/>
            </a:xfrm>
            <a:custGeom>
              <a:avLst/>
              <a:gdLst>
                <a:gd name="T0" fmla="*/ 268 w 268"/>
                <a:gd name="T1" fmla="*/ 738 h 755"/>
                <a:gd name="T2" fmla="*/ 265 w 268"/>
                <a:gd name="T3" fmla="*/ 754 h 755"/>
                <a:gd name="T4" fmla="*/ 256 w 268"/>
                <a:gd name="T5" fmla="*/ 750 h 755"/>
                <a:gd name="T6" fmla="*/ 243 w 268"/>
                <a:gd name="T7" fmla="*/ 741 h 755"/>
                <a:gd name="T8" fmla="*/ 233 w 268"/>
                <a:gd name="T9" fmla="*/ 746 h 755"/>
                <a:gd name="T10" fmla="*/ 222 w 268"/>
                <a:gd name="T11" fmla="*/ 753 h 755"/>
                <a:gd name="T12" fmla="*/ 214 w 268"/>
                <a:gd name="T13" fmla="*/ 743 h 755"/>
                <a:gd name="T14" fmla="*/ 209 w 268"/>
                <a:gd name="T15" fmla="*/ 733 h 755"/>
                <a:gd name="T16" fmla="*/ 202 w 268"/>
                <a:gd name="T17" fmla="*/ 717 h 755"/>
                <a:gd name="T18" fmla="*/ 185 w 268"/>
                <a:gd name="T19" fmla="*/ 700 h 755"/>
                <a:gd name="T20" fmla="*/ 150 w 268"/>
                <a:gd name="T21" fmla="*/ 692 h 755"/>
                <a:gd name="T22" fmla="*/ 113 w 268"/>
                <a:gd name="T23" fmla="*/ 688 h 755"/>
                <a:gd name="T24" fmla="*/ 89 w 268"/>
                <a:gd name="T25" fmla="*/ 686 h 755"/>
                <a:gd name="T26" fmla="*/ 86 w 268"/>
                <a:gd name="T27" fmla="*/ 686 h 755"/>
                <a:gd name="T28" fmla="*/ 90 w 268"/>
                <a:gd name="T29" fmla="*/ 686 h 755"/>
                <a:gd name="T30" fmla="*/ 96 w 268"/>
                <a:gd name="T31" fmla="*/ 679 h 755"/>
                <a:gd name="T32" fmla="*/ 99 w 268"/>
                <a:gd name="T33" fmla="*/ 665 h 755"/>
                <a:gd name="T34" fmla="*/ 95 w 268"/>
                <a:gd name="T35" fmla="*/ 635 h 755"/>
                <a:gd name="T36" fmla="*/ 79 w 268"/>
                <a:gd name="T37" fmla="*/ 584 h 755"/>
                <a:gd name="T38" fmla="*/ 61 w 268"/>
                <a:gd name="T39" fmla="*/ 530 h 755"/>
                <a:gd name="T40" fmla="*/ 51 w 268"/>
                <a:gd name="T41" fmla="*/ 500 h 755"/>
                <a:gd name="T42" fmla="*/ 47 w 268"/>
                <a:gd name="T43" fmla="*/ 486 h 755"/>
                <a:gd name="T44" fmla="*/ 45 w 268"/>
                <a:gd name="T45" fmla="*/ 482 h 755"/>
                <a:gd name="T46" fmla="*/ 45 w 268"/>
                <a:gd name="T47" fmla="*/ 482 h 755"/>
                <a:gd name="T48" fmla="*/ 49 w 268"/>
                <a:gd name="T49" fmla="*/ 484 h 755"/>
                <a:gd name="T50" fmla="*/ 60 w 268"/>
                <a:gd name="T51" fmla="*/ 487 h 755"/>
                <a:gd name="T52" fmla="*/ 70 w 268"/>
                <a:gd name="T53" fmla="*/ 484 h 755"/>
                <a:gd name="T54" fmla="*/ 77 w 268"/>
                <a:gd name="T55" fmla="*/ 471 h 755"/>
                <a:gd name="T56" fmla="*/ 75 w 268"/>
                <a:gd name="T57" fmla="*/ 442 h 755"/>
                <a:gd name="T58" fmla="*/ 60 w 268"/>
                <a:gd name="T59" fmla="*/ 378 h 755"/>
                <a:gd name="T60" fmla="*/ 41 w 268"/>
                <a:gd name="T61" fmla="*/ 328 h 755"/>
                <a:gd name="T62" fmla="*/ 27 w 268"/>
                <a:gd name="T63" fmla="*/ 293 h 755"/>
                <a:gd name="T64" fmla="*/ 20 w 268"/>
                <a:gd name="T65" fmla="*/ 283 h 755"/>
                <a:gd name="T66" fmla="*/ 19 w 268"/>
                <a:gd name="T67" fmla="*/ 279 h 755"/>
                <a:gd name="T68" fmla="*/ 18 w 268"/>
                <a:gd name="T69" fmla="*/ 268 h 755"/>
                <a:gd name="T70" fmla="*/ 18 w 268"/>
                <a:gd name="T71" fmla="*/ 242 h 755"/>
                <a:gd name="T72" fmla="*/ 17 w 268"/>
                <a:gd name="T73" fmla="*/ 188 h 755"/>
                <a:gd name="T74" fmla="*/ 11 w 268"/>
                <a:gd name="T75" fmla="*/ 94 h 755"/>
                <a:gd name="T76" fmla="*/ 5 w 268"/>
                <a:gd name="T77" fmla="*/ 34 h 755"/>
                <a:gd name="T78" fmla="*/ 1 w 268"/>
                <a:gd name="T79" fmla="*/ 4 h 755"/>
                <a:gd name="T80" fmla="*/ 3 w 268"/>
                <a:gd name="T81" fmla="*/ 1 h 755"/>
                <a:gd name="T82" fmla="*/ 24 w 268"/>
                <a:gd name="T83" fmla="*/ 4 h 755"/>
                <a:gd name="T84" fmla="*/ 28 w 268"/>
                <a:gd name="T85" fmla="*/ 38 h 755"/>
                <a:gd name="T86" fmla="*/ 43 w 268"/>
                <a:gd name="T87" fmla="*/ 71 h 755"/>
                <a:gd name="T88" fmla="*/ 57 w 268"/>
                <a:gd name="T89" fmla="*/ 90 h 755"/>
                <a:gd name="T90" fmla="*/ 66 w 268"/>
                <a:gd name="T91" fmla="*/ 107 h 755"/>
                <a:gd name="T92" fmla="*/ 72 w 268"/>
                <a:gd name="T93" fmla="*/ 137 h 755"/>
                <a:gd name="T94" fmla="*/ 75 w 268"/>
                <a:gd name="T95" fmla="*/ 180 h 755"/>
                <a:gd name="T96" fmla="*/ 85 w 268"/>
                <a:gd name="T97" fmla="*/ 239 h 755"/>
                <a:gd name="T98" fmla="*/ 95 w 268"/>
                <a:gd name="T99" fmla="*/ 301 h 755"/>
                <a:gd name="T100" fmla="*/ 107 w 268"/>
                <a:gd name="T101" fmla="*/ 353 h 755"/>
                <a:gd name="T102" fmla="*/ 119 w 268"/>
                <a:gd name="T103" fmla="*/ 381 h 755"/>
                <a:gd name="T104" fmla="*/ 123 w 268"/>
                <a:gd name="T105" fmla="*/ 393 h 755"/>
                <a:gd name="T106" fmla="*/ 133 w 268"/>
                <a:gd name="T107" fmla="*/ 427 h 755"/>
                <a:gd name="T108" fmla="*/ 149 w 268"/>
                <a:gd name="T109" fmla="*/ 474 h 755"/>
                <a:gd name="T110" fmla="*/ 168 w 268"/>
                <a:gd name="T111" fmla="*/ 527 h 755"/>
                <a:gd name="T112" fmla="*/ 189 w 268"/>
                <a:gd name="T113" fmla="*/ 582 h 755"/>
                <a:gd name="T114" fmla="*/ 210 w 268"/>
                <a:gd name="T115" fmla="*/ 631 h 755"/>
                <a:gd name="T116" fmla="*/ 234 w 268"/>
                <a:gd name="T117" fmla="*/ 675 h 755"/>
                <a:gd name="T118" fmla="*/ 268 w 268"/>
                <a:gd name="T119" fmla="*/ 725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8" h="755">
                  <a:moveTo>
                    <a:pt x="268" y="725"/>
                  </a:moveTo>
                  <a:lnTo>
                    <a:pt x="268" y="738"/>
                  </a:lnTo>
                  <a:lnTo>
                    <a:pt x="267" y="747"/>
                  </a:lnTo>
                  <a:lnTo>
                    <a:pt x="265" y="754"/>
                  </a:lnTo>
                  <a:lnTo>
                    <a:pt x="263" y="755"/>
                  </a:lnTo>
                  <a:lnTo>
                    <a:pt x="256" y="750"/>
                  </a:lnTo>
                  <a:lnTo>
                    <a:pt x="250" y="745"/>
                  </a:lnTo>
                  <a:lnTo>
                    <a:pt x="243" y="741"/>
                  </a:lnTo>
                  <a:lnTo>
                    <a:pt x="238" y="739"/>
                  </a:lnTo>
                  <a:lnTo>
                    <a:pt x="233" y="746"/>
                  </a:lnTo>
                  <a:lnTo>
                    <a:pt x="227" y="751"/>
                  </a:lnTo>
                  <a:lnTo>
                    <a:pt x="222" y="753"/>
                  </a:lnTo>
                  <a:lnTo>
                    <a:pt x="218" y="749"/>
                  </a:lnTo>
                  <a:lnTo>
                    <a:pt x="214" y="743"/>
                  </a:lnTo>
                  <a:lnTo>
                    <a:pt x="212" y="738"/>
                  </a:lnTo>
                  <a:lnTo>
                    <a:pt x="209" y="733"/>
                  </a:lnTo>
                  <a:lnTo>
                    <a:pt x="206" y="725"/>
                  </a:lnTo>
                  <a:lnTo>
                    <a:pt x="202" y="717"/>
                  </a:lnTo>
                  <a:lnTo>
                    <a:pt x="196" y="708"/>
                  </a:lnTo>
                  <a:lnTo>
                    <a:pt x="185" y="700"/>
                  </a:lnTo>
                  <a:lnTo>
                    <a:pt x="170" y="695"/>
                  </a:lnTo>
                  <a:lnTo>
                    <a:pt x="150" y="692"/>
                  </a:lnTo>
                  <a:lnTo>
                    <a:pt x="130" y="690"/>
                  </a:lnTo>
                  <a:lnTo>
                    <a:pt x="113" y="688"/>
                  </a:lnTo>
                  <a:lnTo>
                    <a:pt x="99" y="687"/>
                  </a:lnTo>
                  <a:lnTo>
                    <a:pt x="89" y="686"/>
                  </a:lnTo>
                  <a:lnTo>
                    <a:pt x="85" y="686"/>
                  </a:lnTo>
                  <a:lnTo>
                    <a:pt x="86" y="686"/>
                  </a:lnTo>
                  <a:lnTo>
                    <a:pt x="87" y="686"/>
                  </a:lnTo>
                  <a:lnTo>
                    <a:pt x="90" y="686"/>
                  </a:lnTo>
                  <a:lnTo>
                    <a:pt x="94" y="683"/>
                  </a:lnTo>
                  <a:lnTo>
                    <a:pt x="96" y="679"/>
                  </a:lnTo>
                  <a:lnTo>
                    <a:pt x="98" y="674"/>
                  </a:lnTo>
                  <a:lnTo>
                    <a:pt x="99" y="665"/>
                  </a:lnTo>
                  <a:lnTo>
                    <a:pt x="98" y="652"/>
                  </a:lnTo>
                  <a:lnTo>
                    <a:pt x="95" y="635"/>
                  </a:lnTo>
                  <a:lnTo>
                    <a:pt x="89" y="612"/>
                  </a:lnTo>
                  <a:lnTo>
                    <a:pt x="79" y="584"/>
                  </a:lnTo>
                  <a:lnTo>
                    <a:pt x="69" y="554"/>
                  </a:lnTo>
                  <a:lnTo>
                    <a:pt x="61" y="530"/>
                  </a:lnTo>
                  <a:lnTo>
                    <a:pt x="55" y="513"/>
                  </a:lnTo>
                  <a:lnTo>
                    <a:pt x="51" y="500"/>
                  </a:lnTo>
                  <a:lnTo>
                    <a:pt x="48" y="491"/>
                  </a:lnTo>
                  <a:lnTo>
                    <a:pt x="47" y="486"/>
                  </a:lnTo>
                  <a:lnTo>
                    <a:pt x="45" y="483"/>
                  </a:lnTo>
                  <a:lnTo>
                    <a:pt x="45" y="482"/>
                  </a:lnTo>
                  <a:lnTo>
                    <a:pt x="45" y="482"/>
                  </a:lnTo>
                  <a:lnTo>
                    <a:pt x="45" y="482"/>
                  </a:lnTo>
                  <a:lnTo>
                    <a:pt x="47" y="483"/>
                  </a:lnTo>
                  <a:lnTo>
                    <a:pt x="49" y="484"/>
                  </a:lnTo>
                  <a:lnTo>
                    <a:pt x="55" y="486"/>
                  </a:lnTo>
                  <a:lnTo>
                    <a:pt x="60" y="487"/>
                  </a:lnTo>
                  <a:lnTo>
                    <a:pt x="65" y="487"/>
                  </a:lnTo>
                  <a:lnTo>
                    <a:pt x="70" y="484"/>
                  </a:lnTo>
                  <a:lnTo>
                    <a:pt x="74" y="480"/>
                  </a:lnTo>
                  <a:lnTo>
                    <a:pt x="77" y="471"/>
                  </a:lnTo>
                  <a:lnTo>
                    <a:pt x="77" y="459"/>
                  </a:lnTo>
                  <a:lnTo>
                    <a:pt x="75" y="442"/>
                  </a:lnTo>
                  <a:lnTo>
                    <a:pt x="68" y="407"/>
                  </a:lnTo>
                  <a:lnTo>
                    <a:pt x="60" y="378"/>
                  </a:lnTo>
                  <a:lnTo>
                    <a:pt x="52" y="352"/>
                  </a:lnTo>
                  <a:lnTo>
                    <a:pt x="41" y="328"/>
                  </a:lnTo>
                  <a:lnTo>
                    <a:pt x="31" y="302"/>
                  </a:lnTo>
                  <a:lnTo>
                    <a:pt x="27" y="293"/>
                  </a:lnTo>
                  <a:lnTo>
                    <a:pt x="23" y="287"/>
                  </a:lnTo>
                  <a:lnTo>
                    <a:pt x="20" y="283"/>
                  </a:lnTo>
                  <a:lnTo>
                    <a:pt x="19" y="281"/>
                  </a:lnTo>
                  <a:lnTo>
                    <a:pt x="19" y="279"/>
                  </a:lnTo>
                  <a:lnTo>
                    <a:pt x="18" y="275"/>
                  </a:lnTo>
                  <a:lnTo>
                    <a:pt x="18" y="268"/>
                  </a:lnTo>
                  <a:lnTo>
                    <a:pt x="18" y="258"/>
                  </a:lnTo>
                  <a:lnTo>
                    <a:pt x="18" y="242"/>
                  </a:lnTo>
                  <a:lnTo>
                    <a:pt x="18" y="218"/>
                  </a:lnTo>
                  <a:lnTo>
                    <a:pt x="17" y="188"/>
                  </a:lnTo>
                  <a:lnTo>
                    <a:pt x="14" y="137"/>
                  </a:lnTo>
                  <a:lnTo>
                    <a:pt x="11" y="94"/>
                  </a:lnTo>
                  <a:lnTo>
                    <a:pt x="7" y="60"/>
                  </a:lnTo>
                  <a:lnTo>
                    <a:pt x="5" y="34"/>
                  </a:lnTo>
                  <a:lnTo>
                    <a:pt x="2" y="14"/>
                  </a:lnTo>
                  <a:lnTo>
                    <a:pt x="1" y="4"/>
                  </a:lnTo>
                  <a:lnTo>
                    <a:pt x="0" y="0"/>
                  </a:lnTo>
                  <a:lnTo>
                    <a:pt x="3" y="1"/>
                  </a:lnTo>
                  <a:lnTo>
                    <a:pt x="13" y="2"/>
                  </a:lnTo>
                  <a:lnTo>
                    <a:pt x="24" y="4"/>
                  </a:lnTo>
                  <a:lnTo>
                    <a:pt x="24" y="22"/>
                  </a:lnTo>
                  <a:lnTo>
                    <a:pt x="28" y="38"/>
                  </a:lnTo>
                  <a:lnTo>
                    <a:pt x="34" y="54"/>
                  </a:lnTo>
                  <a:lnTo>
                    <a:pt x="43" y="71"/>
                  </a:lnTo>
                  <a:lnTo>
                    <a:pt x="51" y="82"/>
                  </a:lnTo>
                  <a:lnTo>
                    <a:pt x="57" y="90"/>
                  </a:lnTo>
                  <a:lnTo>
                    <a:pt x="62" y="98"/>
                  </a:lnTo>
                  <a:lnTo>
                    <a:pt x="66" y="107"/>
                  </a:lnTo>
                  <a:lnTo>
                    <a:pt x="70" y="119"/>
                  </a:lnTo>
                  <a:lnTo>
                    <a:pt x="72" y="137"/>
                  </a:lnTo>
                  <a:lnTo>
                    <a:pt x="73" y="156"/>
                  </a:lnTo>
                  <a:lnTo>
                    <a:pt x="75" y="180"/>
                  </a:lnTo>
                  <a:lnTo>
                    <a:pt x="79" y="209"/>
                  </a:lnTo>
                  <a:lnTo>
                    <a:pt x="85" y="239"/>
                  </a:lnTo>
                  <a:lnTo>
                    <a:pt x="90" y="271"/>
                  </a:lnTo>
                  <a:lnTo>
                    <a:pt x="95" y="301"/>
                  </a:lnTo>
                  <a:lnTo>
                    <a:pt x="102" y="330"/>
                  </a:lnTo>
                  <a:lnTo>
                    <a:pt x="107" y="353"/>
                  </a:lnTo>
                  <a:lnTo>
                    <a:pt x="113" y="370"/>
                  </a:lnTo>
                  <a:lnTo>
                    <a:pt x="119" y="381"/>
                  </a:lnTo>
                  <a:lnTo>
                    <a:pt x="120" y="383"/>
                  </a:lnTo>
                  <a:lnTo>
                    <a:pt x="123" y="393"/>
                  </a:lnTo>
                  <a:lnTo>
                    <a:pt x="128" y="408"/>
                  </a:lnTo>
                  <a:lnTo>
                    <a:pt x="133" y="427"/>
                  </a:lnTo>
                  <a:lnTo>
                    <a:pt x="141" y="449"/>
                  </a:lnTo>
                  <a:lnTo>
                    <a:pt x="149" y="474"/>
                  </a:lnTo>
                  <a:lnTo>
                    <a:pt x="158" y="500"/>
                  </a:lnTo>
                  <a:lnTo>
                    <a:pt x="168" y="527"/>
                  </a:lnTo>
                  <a:lnTo>
                    <a:pt x="179" y="556"/>
                  </a:lnTo>
                  <a:lnTo>
                    <a:pt x="189" y="582"/>
                  </a:lnTo>
                  <a:lnTo>
                    <a:pt x="200" y="609"/>
                  </a:lnTo>
                  <a:lnTo>
                    <a:pt x="210" y="631"/>
                  </a:lnTo>
                  <a:lnTo>
                    <a:pt x="221" y="650"/>
                  </a:lnTo>
                  <a:lnTo>
                    <a:pt x="234" y="675"/>
                  </a:lnTo>
                  <a:lnTo>
                    <a:pt x="251" y="700"/>
                  </a:lnTo>
                  <a:lnTo>
                    <a:pt x="268" y="725"/>
                  </a:lnTo>
                </a:path>
              </a:pathLst>
            </a:custGeom>
            <a:grpFill/>
            <a:ln w="6350">
              <a:solidFill>
                <a:schemeClr val="bg1">
                  <a:alpha val="11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2"/>
            <p:cNvSpPr>
              <a:spLocks noEditPoints="1"/>
            </p:cNvSpPr>
            <p:nvPr/>
          </p:nvSpPr>
          <p:spPr bwMode="auto">
            <a:xfrm>
              <a:off x="920157" y="3983038"/>
              <a:ext cx="1200150" cy="814388"/>
            </a:xfrm>
            <a:custGeom>
              <a:avLst/>
              <a:gdLst>
                <a:gd name="T0" fmla="*/ 320 w 756"/>
                <a:gd name="T1" fmla="*/ 107 h 513"/>
                <a:gd name="T2" fmla="*/ 324 w 756"/>
                <a:gd name="T3" fmla="*/ 128 h 513"/>
                <a:gd name="T4" fmla="*/ 349 w 756"/>
                <a:gd name="T5" fmla="*/ 199 h 513"/>
                <a:gd name="T6" fmla="*/ 419 w 756"/>
                <a:gd name="T7" fmla="*/ 302 h 513"/>
                <a:gd name="T8" fmla="*/ 538 w 756"/>
                <a:gd name="T9" fmla="*/ 402 h 513"/>
                <a:gd name="T10" fmla="*/ 636 w 756"/>
                <a:gd name="T11" fmla="*/ 452 h 513"/>
                <a:gd name="T12" fmla="*/ 705 w 756"/>
                <a:gd name="T13" fmla="*/ 469 h 513"/>
                <a:gd name="T14" fmla="*/ 744 w 756"/>
                <a:gd name="T15" fmla="*/ 470 h 513"/>
                <a:gd name="T16" fmla="*/ 756 w 756"/>
                <a:gd name="T17" fmla="*/ 483 h 513"/>
                <a:gd name="T18" fmla="*/ 729 w 756"/>
                <a:gd name="T19" fmla="*/ 492 h 513"/>
                <a:gd name="T20" fmla="*/ 653 w 756"/>
                <a:gd name="T21" fmla="*/ 508 h 513"/>
                <a:gd name="T22" fmla="*/ 539 w 756"/>
                <a:gd name="T23" fmla="*/ 512 h 513"/>
                <a:gd name="T24" fmla="*/ 398 w 756"/>
                <a:gd name="T25" fmla="*/ 483 h 513"/>
                <a:gd name="T26" fmla="*/ 251 w 756"/>
                <a:gd name="T27" fmla="*/ 409 h 513"/>
                <a:gd name="T28" fmla="*/ 141 w 756"/>
                <a:gd name="T29" fmla="*/ 301 h 513"/>
                <a:gd name="T30" fmla="*/ 57 w 756"/>
                <a:gd name="T31" fmla="*/ 174 h 513"/>
                <a:gd name="T32" fmla="*/ 6 w 756"/>
                <a:gd name="T33" fmla="*/ 83 h 513"/>
                <a:gd name="T34" fmla="*/ 4 w 756"/>
                <a:gd name="T35" fmla="*/ 76 h 513"/>
                <a:gd name="T36" fmla="*/ 4 w 756"/>
                <a:gd name="T37" fmla="*/ 33 h 513"/>
                <a:gd name="T38" fmla="*/ 27 w 756"/>
                <a:gd name="T39" fmla="*/ 4 h 513"/>
                <a:gd name="T40" fmla="*/ 48 w 756"/>
                <a:gd name="T41" fmla="*/ 0 h 513"/>
                <a:gd name="T42" fmla="*/ 102 w 756"/>
                <a:gd name="T43" fmla="*/ 16 h 513"/>
                <a:gd name="T44" fmla="*/ 176 w 756"/>
                <a:gd name="T45" fmla="*/ 47 h 513"/>
                <a:gd name="T46" fmla="*/ 247 w 756"/>
                <a:gd name="T47" fmla="*/ 80 h 513"/>
                <a:gd name="T48" fmla="*/ 296 w 756"/>
                <a:gd name="T49" fmla="*/ 104 h 513"/>
                <a:gd name="T50" fmla="*/ 306 w 756"/>
                <a:gd name="T51" fmla="*/ 109 h 513"/>
                <a:gd name="T52" fmla="*/ 309 w 756"/>
                <a:gd name="T53" fmla="*/ 109 h 513"/>
                <a:gd name="T54" fmla="*/ 491 w 756"/>
                <a:gd name="T55" fmla="*/ 388 h 513"/>
                <a:gd name="T56" fmla="*/ 381 w 756"/>
                <a:gd name="T57" fmla="*/ 280 h 513"/>
                <a:gd name="T58" fmla="*/ 327 w 756"/>
                <a:gd name="T59" fmla="*/ 185 h 513"/>
                <a:gd name="T60" fmla="*/ 309 w 756"/>
                <a:gd name="T61" fmla="*/ 124 h 513"/>
                <a:gd name="T62" fmla="*/ 296 w 756"/>
                <a:gd name="T63" fmla="*/ 121 h 513"/>
                <a:gd name="T64" fmla="*/ 260 w 756"/>
                <a:gd name="T65" fmla="*/ 104 h 513"/>
                <a:gd name="T66" fmla="*/ 195 w 756"/>
                <a:gd name="T67" fmla="*/ 72 h 513"/>
                <a:gd name="T68" fmla="*/ 121 w 756"/>
                <a:gd name="T69" fmla="*/ 39 h 513"/>
                <a:gd name="T70" fmla="*/ 63 w 756"/>
                <a:gd name="T71" fmla="*/ 17 h 513"/>
                <a:gd name="T72" fmla="*/ 38 w 756"/>
                <a:gd name="T73" fmla="*/ 16 h 513"/>
                <a:gd name="T74" fmla="*/ 25 w 756"/>
                <a:gd name="T75" fmla="*/ 26 h 513"/>
                <a:gd name="T76" fmla="*/ 15 w 756"/>
                <a:gd name="T77" fmla="*/ 52 h 513"/>
                <a:gd name="T78" fmla="*/ 19 w 756"/>
                <a:gd name="T79" fmla="*/ 75 h 513"/>
                <a:gd name="T80" fmla="*/ 19 w 756"/>
                <a:gd name="T81" fmla="*/ 75 h 513"/>
                <a:gd name="T82" fmla="*/ 95 w 756"/>
                <a:gd name="T83" fmla="*/ 210 h 513"/>
                <a:gd name="T84" fmla="*/ 184 w 756"/>
                <a:gd name="T85" fmla="*/ 329 h 513"/>
                <a:gd name="T86" fmla="*/ 303 w 756"/>
                <a:gd name="T87" fmla="*/ 424 h 513"/>
                <a:gd name="T88" fmla="*/ 462 w 756"/>
                <a:gd name="T89" fmla="*/ 486 h 513"/>
                <a:gd name="T90" fmla="*/ 603 w 756"/>
                <a:gd name="T91" fmla="*/ 498 h 513"/>
                <a:gd name="T92" fmla="*/ 704 w 756"/>
                <a:gd name="T93" fmla="*/ 483 h 513"/>
                <a:gd name="T94" fmla="*/ 631 w 756"/>
                <a:gd name="T95" fmla="*/ 465 h 513"/>
                <a:gd name="T96" fmla="*/ 530 w 756"/>
                <a:gd name="T97" fmla="*/ 414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6" h="513">
                  <a:moveTo>
                    <a:pt x="316" y="106"/>
                  </a:moveTo>
                  <a:lnTo>
                    <a:pt x="316" y="106"/>
                  </a:lnTo>
                  <a:lnTo>
                    <a:pt x="320" y="107"/>
                  </a:lnTo>
                  <a:lnTo>
                    <a:pt x="322" y="113"/>
                  </a:lnTo>
                  <a:lnTo>
                    <a:pt x="322" y="117"/>
                  </a:lnTo>
                  <a:lnTo>
                    <a:pt x="324" y="128"/>
                  </a:lnTo>
                  <a:lnTo>
                    <a:pt x="330" y="147"/>
                  </a:lnTo>
                  <a:lnTo>
                    <a:pt x="337" y="172"/>
                  </a:lnTo>
                  <a:lnTo>
                    <a:pt x="349" y="199"/>
                  </a:lnTo>
                  <a:lnTo>
                    <a:pt x="366" y="232"/>
                  </a:lnTo>
                  <a:lnTo>
                    <a:pt x="390" y="266"/>
                  </a:lnTo>
                  <a:lnTo>
                    <a:pt x="419" y="302"/>
                  </a:lnTo>
                  <a:lnTo>
                    <a:pt x="454" y="339"/>
                  </a:lnTo>
                  <a:lnTo>
                    <a:pt x="498" y="374"/>
                  </a:lnTo>
                  <a:lnTo>
                    <a:pt x="538" y="402"/>
                  </a:lnTo>
                  <a:lnTo>
                    <a:pt x="574" y="423"/>
                  </a:lnTo>
                  <a:lnTo>
                    <a:pt x="607" y="439"/>
                  </a:lnTo>
                  <a:lnTo>
                    <a:pt x="636" y="452"/>
                  </a:lnTo>
                  <a:lnTo>
                    <a:pt x="663" y="460"/>
                  </a:lnTo>
                  <a:lnTo>
                    <a:pt x="686" y="466"/>
                  </a:lnTo>
                  <a:lnTo>
                    <a:pt x="705" y="469"/>
                  </a:lnTo>
                  <a:lnTo>
                    <a:pt x="722" y="470"/>
                  </a:lnTo>
                  <a:lnTo>
                    <a:pt x="735" y="470"/>
                  </a:lnTo>
                  <a:lnTo>
                    <a:pt x="744" y="470"/>
                  </a:lnTo>
                  <a:lnTo>
                    <a:pt x="750" y="469"/>
                  </a:lnTo>
                  <a:lnTo>
                    <a:pt x="752" y="469"/>
                  </a:lnTo>
                  <a:lnTo>
                    <a:pt x="756" y="483"/>
                  </a:lnTo>
                  <a:lnTo>
                    <a:pt x="754" y="484"/>
                  </a:lnTo>
                  <a:lnTo>
                    <a:pt x="744" y="487"/>
                  </a:lnTo>
                  <a:lnTo>
                    <a:pt x="729" y="492"/>
                  </a:lnTo>
                  <a:lnTo>
                    <a:pt x="708" y="498"/>
                  </a:lnTo>
                  <a:lnTo>
                    <a:pt x="683" y="504"/>
                  </a:lnTo>
                  <a:lnTo>
                    <a:pt x="653" y="508"/>
                  </a:lnTo>
                  <a:lnTo>
                    <a:pt x="618" y="512"/>
                  </a:lnTo>
                  <a:lnTo>
                    <a:pt x="580" y="513"/>
                  </a:lnTo>
                  <a:lnTo>
                    <a:pt x="539" y="512"/>
                  </a:lnTo>
                  <a:lnTo>
                    <a:pt x="494" y="507"/>
                  </a:lnTo>
                  <a:lnTo>
                    <a:pt x="447" y="498"/>
                  </a:lnTo>
                  <a:lnTo>
                    <a:pt x="398" y="483"/>
                  </a:lnTo>
                  <a:lnTo>
                    <a:pt x="347" y="464"/>
                  </a:lnTo>
                  <a:lnTo>
                    <a:pt x="296" y="437"/>
                  </a:lnTo>
                  <a:lnTo>
                    <a:pt x="251" y="409"/>
                  </a:lnTo>
                  <a:lnTo>
                    <a:pt x="210" y="376"/>
                  </a:lnTo>
                  <a:lnTo>
                    <a:pt x="174" y="340"/>
                  </a:lnTo>
                  <a:lnTo>
                    <a:pt x="141" y="301"/>
                  </a:lnTo>
                  <a:lnTo>
                    <a:pt x="111" y="261"/>
                  </a:lnTo>
                  <a:lnTo>
                    <a:pt x="83" y="219"/>
                  </a:lnTo>
                  <a:lnTo>
                    <a:pt x="57" y="174"/>
                  </a:lnTo>
                  <a:lnTo>
                    <a:pt x="31" y="128"/>
                  </a:lnTo>
                  <a:lnTo>
                    <a:pt x="6" y="83"/>
                  </a:lnTo>
                  <a:lnTo>
                    <a:pt x="6" y="83"/>
                  </a:lnTo>
                  <a:lnTo>
                    <a:pt x="6" y="83"/>
                  </a:lnTo>
                  <a:lnTo>
                    <a:pt x="6" y="83"/>
                  </a:lnTo>
                  <a:lnTo>
                    <a:pt x="4" y="76"/>
                  </a:lnTo>
                  <a:lnTo>
                    <a:pt x="1" y="69"/>
                  </a:lnTo>
                  <a:lnTo>
                    <a:pt x="0" y="51"/>
                  </a:lnTo>
                  <a:lnTo>
                    <a:pt x="4" y="33"/>
                  </a:lnTo>
                  <a:lnTo>
                    <a:pt x="9" y="21"/>
                  </a:lnTo>
                  <a:lnTo>
                    <a:pt x="17" y="12"/>
                  </a:lnTo>
                  <a:lnTo>
                    <a:pt x="27" y="4"/>
                  </a:lnTo>
                  <a:lnTo>
                    <a:pt x="32" y="1"/>
                  </a:lnTo>
                  <a:lnTo>
                    <a:pt x="38" y="0"/>
                  </a:lnTo>
                  <a:lnTo>
                    <a:pt x="48" y="0"/>
                  </a:lnTo>
                  <a:lnTo>
                    <a:pt x="63" y="3"/>
                  </a:lnTo>
                  <a:lnTo>
                    <a:pt x="81" y="8"/>
                  </a:lnTo>
                  <a:lnTo>
                    <a:pt x="102" y="16"/>
                  </a:lnTo>
                  <a:lnTo>
                    <a:pt x="125" y="25"/>
                  </a:lnTo>
                  <a:lnTo>
                    <a:pt x="150" y="35"/>
                  </a:lnTo>
                  <a:lnTo>
                    <a:pt x="176" y="47"/>
                  </a:lnTo>
                  <a:lnTo>
                    <a:pt x="201" y="58"/>
                  </a:lnTo>
                  <a:lnTo>
                    <a:pt x="225" y="69"/>
                  </a:lnTo>
                  <a:lnTo>
                    <a:pt x="247" y="80"/>
                  </a:lnTo>
                  <a:lnTo>
                    <a:pt x="267" y="89"/>
                  </a:lnTo>
                  <a:lnTo>
                    <a:pt x="282" y="98"/>
                  </a:lnTo>
                  <a:lnTo>
                    <a:pt x="296" y="104"/>
                  </a:lnTo>
                  <a:lnTo>
                    <a:pt x="302" y="107"/>
                  </a:lnTo>
                  <a:lnTo>
                    <a:pt x="302" y="107"/>
                  </a:lnTo>
                  <a:lnTo>
                    <a:pt x="306" y="109"/>
                  </a:lnTo>
                  <a:lnTo>
                    <a:pt x="307" y="109"/>
                  </a:lnTo>
                  <a:lnTo>
                    <a:pt x="307" y="109"/>
                  </a:lnTo>
                  <a:lnTo>
                    <a:pt x="309" y="109"/>
                  </a:lnTo>
                  <a:lnTo>
                    <a:pt x="311" y="105"/>
                  </a:lnTo>
                  <a:lnTo>
                    <a:pt x="316" y="106"/>
                  </a:lnTo>
                  <a:close/>
                  <a:moveTo>
                    <a:pt x="491" y="388"/>
                  </a:moveTo>
                  <a:lnTo>
                    <a:pt x="446" y="352"/>
                  </a:lnTo>
                  <a:lnTo>
                    <a:pt x="411" y="316"/>
                  </a:lnTo>
                  <a:lnTo>
                    <a:pt x="381" y="280"/>
                  </a:lnTo>
                  <a:lnTo>
                    <a:pt x="358" y="246"/>
                  </a:lnTo>
                  <a:lnTo>
                    <a:pt x="340" y="215"/>
                  </a:lnTo>
                  <a:lnTo>
                    <a:pt x="327" y="185"/>
                  </a:lnTo>
                  <a:lnTo>
                    <a:pt x="318" y="160"/>
                  </a:lnTo>
                  <a:lnTo>
                    <a:pt x="311" y="139"/>
                  </a:lnTo>
                  <a:lnTo>
                    <a:pt x="309" y="124"/>
                  </a:lnTo>
                  <a:lnTo>
                    <a:pt x="302" y="123"/>
                  </a:lnTo>
                  <a:lnTo>
                    <a:pt x="296" y="121"/>
                  </a:lnTo>
                  <a:lnTo>
                    <a:pt x="296" y="121"/>
                  </a:lnTo>
                  <a:lnTo>
                    <a:pt x="289" y="118"/>
                  </a:lnTo>
                  <a:lnTo>
                    <a:pt x="276" y="111"/>
                  </a:lnTo>
                  <a:lnTo>
                    <a:pt x="260" y="104"/>
                  </a:lnTo>
                  <a:lnTo>
                    <a:pt x="241" y="94"/>
                  </a:lnTo>
                  <a:lnTo>
                    <a:pt x="218" y="84"/>
                  </a:lnTo>
                  <a:lnTo>
                    <a:pt x="195" y="72"/>
                  </a:lnTo>
                  <a:lnTo>
                    <a:pt x="170" y="60"/>
                  </a:lnTo>
                  <a:lnTo>
                    <a:pt x="145" y="50"/>
                  </a:lnTo>
                  <a:lnTo>
                    <a:pt x="121" y="39"/>
                  </a:lnTo>
                  <a:lnTo>
                    <a:pt x="99" y="30"/>
                  </a:lnTo>
                  <a:lnTo>
                    <a:pt x="80" y="24"/>
                  </a:lnTo>
                  <a:lnTo>
                    <a:pt x="63" y="17"/>
                  </a:lnTo>
                  <a:lnTo>
                    <a:pt x="49" y="14"/>
                  </a:lnTo>
                  <a:lnTo>
                    <a:pt x="42" y="14"/>
                  </a:lnTo>
                  <a:lnTo>
                    <a:pt x="38" y="16"/>
                  </a:lnTo>
                  <a:lnTo>
                    <a:pt x="34" y="17"/>
                  </a:lnTo>
                  <a:lnTo>
                    <a:pt x="28" y="21"/>
                  </a:lnTo>
                  <a:lnTo>
                    <a:pt x="25" y="26"/>
                  </a:lnTo>
                  <a:lnTo>
                    <a:pt x="21" y="32"/>
                  </a:lnTo>
                  <a:lnTo>
                    <a:pt x="18" y="38"/>
                  </a:lnTo>
                  <a:lnTo>
                    <a:pt x="15" y="52"/>
                  </a:lnTo>
                  <a:lnTo>
                    <a:pt x="17" y="66"/>
                  </a:lnTo>
                  <a:lnTo>
                    <a:pt x="18" y="71"/>
                  </a:lnTo>
                  <a:lnTo>
                    <a:pt x="19" y="75"/>
                  </a:lnTo>
                  <a:lnTo>
                    <a:pt x="19" y="75"/>
                  </a:lnTo>
                  <a:lnTo>
                    <a:pt x="19" y="75"/>
                  </a:lnTo>
                  <a:lnTo>
                    <a:pt x="19" y="75"/>
                  </a:lnTo>
                  <a:lnTo>
                    <a:pt x="44" y="121"/>
                  </a:lnTo>
                  <a:lnTo>
                    <a:pt x="69" y="165"/>
                  </a:lnTo>
                  <a:lnTo>
                    <a:pt x="95" y="210"/>
                  </a:lnTo>
                  <a:lnTo>
                    <a:pt x="123" y="251"/>
                  </a:lnTo>
                  <a:lnTo>
                    <a:pt x="153" y="291"/>
                  </a:lnTo>
                  <a:lnTo>
                    <a:pt x="184" y="329"/>
                  </a:lnTo>
                  <a:lnTo>
                    <a:pt x="220" y="364"/>
                  </a:lnTo>
                  <a:lnTo>
                    <a:pt x="259" y="395"/>
                  </a:lnTo>
                  <a:lnTo>
                    <a:pt x="303" y="424"/>
                  </a:lnTo>
                  <a:lnTo>
                    <a:pt x="352" y="449"/>
                  </a:lnTo>
                  <a:lnTo>
                    <a:pt x="408" y="470"/>
                  </a:lnTo>
                  <a:lnTo>
                    <a:pt x="462" y="486"/>
                  </a:lnTo>
                  <a:lnTo>
                    <a:pt x="511" y="494"/>
                  </a:lnTo>
                  <a:lnTo>
                    <a:pt x="559" y="498"/>
                  </a:lnTo>
                  <a:lnTo>
                    <a:pt x="603" y="498"/>
                  </a:lnTo>
                  <a:lnTo>
                    <a:pt x="641" y="495"/>
                  </a:lnTo>
                  <a:lnTo>
                    <a:pt x="675" y="490"/>
                  </a:lnTo>
                  <a:lnTo>
                    <a:pt x="704" y="483"/>
                  </a:lnTo>
                  <a:lnTo>
                    <a:pt x="682" y="481"/>
                  </a:lnTo>
                  <a:lnTo>
                    <a:pt x="658" y="474"/>
                  </a:lnTo>
                  <a:lnTo>
                    <a:pt x="631" y="465"/>
                  </a:lnTo>
                  <a:lnTo>
                    <a:pt x="599" y="453"/>
                  </a:lnTo>
                  <a:lnTo>
                    <a:pt x="566" y="436"/>
                  </a:lnTo>
                  <a:lnTo>
                    <a:pt x="530" y="414"/>
                  </a:lnTo>
                  <a:lnTo>
                    <a:pt x="491" y="388"/>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43"/>
            <p:cNvSpPr>
              <a:spLocks noEditPoints="1"/>
            </p:cNvSpPr>
            <p:nvPr/>
          </p:nvSpPr>
          <p:spPr bwMode="auto">
            <a:xfrm>
              <a:off x="2429870" y="2463800"/>
              <a:ext cx="635000" cy="831850"/>
            </a:xfrm>
            <a:custGeom>
              <a:avLst/>
              <a:gdLst>
                <a:gd name="T0" fmla="*/ 84 w 400"/>
                <a:gd name="T1" fmla="*/ 496 h 524"/>
                <a:gd name="T2" fmla="*/ 67 w 400"/>
                <a:gd name="T3" fmla="*/ 490 h 524"/>
                <a:gd name="T4" fmla="*/ 50 w 400"/>
                <a:gd name="T5" fmla="*/ 454 h 524"/>
                <a:gd name="T6" fmla="*/ 41 w 400"/>
                <a:gd name="T7" fmla="*/ 365 h 524"/>
                <a:gd name="T8" fmla="*/ 17 w 400"/>
                <a:gd name="T9" fmla="*/ 241 h 524"/>
                <a:gd name="T10" fmla="*/ 3 w 400"/>
                <a:gd name="T11" fmla="*/ 170 h 524"/>
                <a:gd name="T12" fmla="*/ 2 w 400"/>
                <a:gd name="T13" fmla="*/ 127 h 524"/>
                <a:gd name="T14" fmla="*/ 26 w 400"/>
                <a:gd name="T15" fmla="*/ 88 h 524"/>
                <a:gd name="T16" fmla="*/ 71 w 400"/>
                <a:gd name="T17" fmla="*/ 41 h 524"/>
                <a:gd name="T18" fmla="*/ 127 w 400"/>
                <a:gd name="T19" fmla="*/ 4 h 524"/>
                <a:gd name="T20" fmla="*/ 191 w 400"/>
                <a:gd name="T21" fmla="*/ 3 h 524"/>
                <a:gd name="T22" fmla="*/ 273 w 400"/>
                <a:gd name="T23" fmla="*/ 24 h 524"/>
                <a:gd name="T24" fmla="*/ 343 w 400"/>
                <a:gd name="T25" fmla="*/ 63 h 524"/>
                <a:gd name="T26" fmla="*/ 380 w 400"/>
                <a:gd name="T27" fmla="*/ 135 h 524"/>
                <a:gd name="T28" fmla="*/ 397 w 400"/>
                <a:gd name="T29" fmla="*/ 236 h 524"/>
                <a:gd name="T30" fmla="*/ 398 w 400"/>
                <a:gd name="T31" fmla="*/ 316 h 524"/>
                <a:gd name="T32" fmla="*/ 392 w 400"/>
                <a:gd name="T33" fmla="*/ 388 h 524"/>
                <a:gd name="T34" fmla="*/ 380 w 400"/>
                <a:gd name="T35" fmla="*/ 461 h 524"/>
                <a:gd name="T36" fmla="*/ 373 w 400"/>
                <a:gd name="T37" fmla="*/ 505 h 524"/>
                <a:gd name="T38" fmla="*/ 359 w 400"/>
                <a:gd name="T39" fmla="*/ 512 h 524"/>
                <a:gd name="T40" fmla="*/ 343 w 400"/>
                <a:gd name="T41" fmla="*/ 494 h 524"/>
                <a:gd name="T42" fmla="*/ 307 w 400"/>
                <a:gd name="T43" fmla="*/ 445 h 524"/>
                <a:gd name="T44" fmla="*/ 265 w 400"/>
                <a:gd name="T45" fmla="*/ 378 h 524"/>
                <a:gd name="T46" fmla="*/ 227 w 400"/>
                <a:gd name="T47" fmla="*/ 308 h 524"/>
                <a:gd name="T48" fmla="*/ 191 w 400"/>
                <a:gd name="T49" fmla="*/ 274 h 524"/>
                <a:gd name="T50" fmla="*/ 152 w 400"/>
                <a:gd name="T51" fmla="*/ 287 h 524"/>
                <a:gd name="T52" fmla="*/ 119 w 400"/>
                <a:gd name="T53" fmla="*/ 333 h 524"/>
                <a:gd name="T54" fmla="*/ 96 w 400"/>
                <a:gd name="T55" fmla="*/ 389 h 524"/>
                <a:gd name="T56" fmla="*/ 96 w 400"/>
                <a:gd name="T57" fmla="*/ 441 h 524"/>
                <a:gd name="T58" fmla="*/ 93 w 400"/>
                <a:gd name="T59" fmla="*/ 485 h 524"/>
                <a:gd name="T60" fmla="*/ 88 w 400"/>
                <a:gd name="T61" fmla="*/ 495 h 524"/>
                <a:gd name="T62" fmla="*/ 63 w 400"/>
                <a:gd name="T63" fmla="*/ 449 h 524"/>
                <a:gd name="T64" fmla="*/ 75 w 400"/>
                <a:gd name="T65" fmla="*/ 478 h 524"/>
                <a:gd name="T66" fmla="*/ 80 w 400"/>
                <a:gd name="T67" fmla="*/ 447 h 524"/>
                <a:gd name="T68" fmla="*/ 81 w 400"/>
                <a:gd name="T69" fmla="*/ 388 h 524"/>
                <a:gd name="T70" fmla="*/ 106 w 400"/>
                <a:gd name="T71" fmla="*/ 325 h 524"/>
                <a:gd name="T72" fmla="*/ 144 w 400"/>
                <a:gd name="T73" fmla="*/ 274 h 524"/>
                <a:gd name="T74" fmla="*/ 195 w 400"/>
                <a:gd name="T75" fmla="*/ 259 h 524"/>
                <a:gd name="T76" fmla="*/ 239 w 400"/>
                <a:gd name="T77" fmla="*/ 299 h 524"/>
                <a:gd name="T78" fmla="*/ 282 w 400"/>
                <a:gd name="T79" fmla="*/ 378 h 524"/>
                <a:gd name="T80" fmla="*/ 333 w 400"/>
                <a:gd name="T81" fmla="*/ 456 h 524"/>
                <a:gd name="T82" fmla="*/ 363 w 400"/>
                <a:gd name="T83" fmla="*/ 469 h 524"/>
                <a:gd name="T84" fmla="*/ 377 w 400"/>
                <a:gd name="T85" fmla="*/ 380 h 524"/>
                <a:gd name="T86" fmla="*/ 384 w 400"/>
                <a:gd name="T87" fmla="*/ 296 h 524"/>
                <a:gd name="T88" fmla="*/ 377 w 400"/>
                <a:gd name="T89" fmla="*/ 204 h 524"/>
                <a:gd name="T90" fmla="*/ 355 w 400"/>
                <a:gd name="T91" fmla="*/ 110 h 524"/>
                <a:gd name="T92" fmla="*/ 314 w 400"/>
                <a:gd name="T93" fmla="*/ 60 h 524"/>
                <a:gd name="T94" fmla="*/ 241 w 400"/>
                <a:gd name="T95" fmla="*/ 29 h 524"/>
                <a:gd name="T96" fmla="*/ 167 w 400"/>
                <a:gd name="T97" fmla="*/ 16 h 524"/>
                <a:gd name="T98" fmla="*/ 114 w 400"/>
                <a:gd name="T99" fmla="*/ 26 h 524"/>
                <a:gd name="T100" fmla="*/ 62 w 400"/>
                <a:gd name="T101" fmla="*/ 70 h 524"/>
                <a:gd name="T102" fmla="*/ 21 w 400"/>
                <a:gd name="T103" fmla="*/ 121 h 524"/>
                <a:gd name="T104" fmla="*/ 16 w 400"/>
                <a:gd name="T105" fmla="*/ 153 h 524"/>
                <a:gd name="T106" fmla="*/ 26 w 400"/>
                <a:gd name="T107" fmla="*/ 214 h 524"/>
                <a:gd name="T108" fmla="*/ 49 w 400"/>
                <a:gd name="T109" fmla="*/ 32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0" h="524">
                  <a:moveTo>
                    <a:pt x="88" y="495"/>
                  </a:moveTo>
                  <a:lnTo>
                    <a:pt x="87" y="495"/>
                  </a:lnTo>
                  <a:lnTo>
                    <a:pt x="84" y="496"/>
                  </a:lnTo>
                  <a:lnTo>
                    <a:pt x="79" y="495"/>
                  </a:lnTo>
                  <a:lnTo>
                    <a:pt x="74" y="494"/>
                  </a:lnTo>
                  <a:lnTo>
                    <a:pt x="67" y="490"/>
                  </a:lnTo>
                  <a:lnTo>
                    <a:pt x="62" y="482"/>
                  </a:lnTo>
                  <a:lnTo>
                    <a:pt x="55" y="471"/>
                  </a:lnTo>
                  <a:lnTo>
                    <a:pt x="50" y="454"/>
                  </a:lnTo>
                  <a:lnTo>
                    <a:pt x="46" y="432"/>
                  </a:lnTo>
                  <a:lnTo>
                    <a:pt x="43" y="403"/>
                  </a:lnTo>
                  <a:lnTo>
                    <a:pt x="41" y="365"/>
                  </a:lnTo>
                  <a:lnTo>
                    <a:pt x="34" y="325"/>
                  </a:lnTo>
                  <a:lnTo>
                    <a:pt x="26" y="283"/>
                  </a:lnTo>
                  <a:lnTo>
                    <a:pt x="17" y="241"/>
                  </a:lnTo>
                  <a:lnTo>
                    <a:pt x="11" y="216"/>
                  </a:lnTo>
                  <a:lnTo>
                    <a:pt x="7" y="191"/>
                  </a:lnTo>
                  <a:lnTo>
                    <a:pt x="3" y="170"/>
                  </a:lnTo>
                  <a:lnTo>
                    <a:pt x="0" y="152"/>
                  </a:lnTo>
                  <a:lnTo>
                    <a:pt x="0" y="138"/>
                  </a:lnTo>
                  <a:lnTo>
                    <a:pt x="2" y="127"/>
                  </a:lnTo>
                  <a:lnTo>
                    <a:pt x="7" y="117"/>
                  </a:lnTo>
                  <a:lnTo>
                    <a:pt x="15" y="104"/>
                  </a:lnTo>
                  <a:lnTo>
                    <a:pt x="26" y="88"/>
                  </a:lnTo>
                  <a:lnTo>
                    <a:pt x="40" y="72"/>
                  </a:lnTo>
                  <a:lnTo>
                    <a:pt x="54" y="56"/>
                  </a:lnTo>
                  <a:lnTo>
                    <a:pt x="71" y="41"/>
                  </a:lnTo>
                  <a:lnTo>
                    <a:pt x="89" y="25"/>
                  </a:lnTo>
                  <a:lnTo>
                    <a:pt x="109" y="13"/>
                  </a:lnTo>
                  <a:lnTo>
                    <a:pt x="127" y="4"/>
                  </a:lnTo>
                  <a:lnTo>
                    <a:pt x="146" y="0"/>
                  </a:lnTo>
                  <a:lnTo>
                    <a:pt x="167" y="0"/>
                  </a:lnTo>
                  <a:lnTo>
                    <a:pt x="191" y="3"/>
                  </a:lnTo>
                  <a:lnTo>
                    <a:pt x="218" y="7"/>
                  </a:lnTo>
                  <a:lnTo>
                    <a:pt x="245" y="15"/>
                  </a:lnTo>
                  <a:lnTo>
                    <a:pt x="273" y="24"/>
                  </a:lnTo>
                  <a:lnTo>
                    <a:pt x="300" y="35"/>
                  </a:lnTo>
                  <a:lnTo>
                    <a:pt x="324" y="49"/>
                  </a:lnTo>
                  <a:lnTo>
                    <a:pt x="343" y="63"/>
                  </a:lnTo>
                  <a:lnTo>
                    <a:pt x="356" y="79"/>
                  </a:lnTo>
                  <a:lnTo>
                    <a:pt x="369" y="105"/>
                  </a:lnTo>
                  <a:lnTo>
                    <a:pt x="380" y="135"/>
                  </a:lnTo>
                  <a:lnTo>
                    <a:pt x="386" y="168"/>
                  </a:lnTo>
                  <a:lnTo>
                    <a:pt x="393" y="202"/>
                  </a:lnTo>
                  <a:lnTo>
                    <a:pt x="397" y="236"/>
                  </a:lnTo>
                  <a:lnTo>
                    <a:pt x="398" y="267"/>
                  </a:lnTo>
                  <a:lnTo>
                    <a:pt x="400" y="296"/>
                  </a:lnTo>
                  <a:lnTo>
                    <a:pt x="398" y="316"/>
                  </a:lnTo>
                  <a:lnTo>
                    <a:pt x="397" y="338"/>
                  </a:lnTo>
                  <a:lnTo>
                    <a:pt x="394" y="361"/>
                  </a:lnTo>
                  <a:lnTo>
                    <a:pt x="392" y="388"/>
                  </a:lnTo>
                  <a:lnTo>
                    <a:pt x="388" y="413"/>
                  </a:lnTo>
                  <a:lnTo>
                    <a:pt x="384" y="437"/>
                  </a:lnTo>
                  <a:lnTo>
                    <a:pt x="380" y="461"/>
                  </a:lnTo>
                  <a:lnTo>
                    <a:pt x="377" y="479"/>
                  </a:lnTo>
                  <a:lnTo>
                    <a:pt x="375" y="495"/>
                  </a:lnTo>
                  <a:lnTo>
                    <a:pt x="373" y="505"/>
                  </a:lnTo>
                  <a:lnTo>
                    <a:pt x="372" y="509"/>
                  </a:lnTo>
                  <a:lnTo>
                    <a:pt x="369" y="524"/>
                  </a:lnTo>
                  <a:lnTo>
                    <a:pt x="359" y="512"/>
                  </a:lnTo>
                  <a:lnTo>
                    <a:pt x="358" y="511"/>
                  </a:lnTo>
                  <a:lnTo>
                    <a:pt x="351" y="504"/>
                  </a:lnTo>
                  <a:lnTo>
                    <a:pt x="343" y="494"/>
                  </a:lnTo>
                  <a:lnTo>
                    <a:pt x="333" y="479"/>
                  </a:lnTo>
                  <a:lnTo>
                    <a:pt x="320" y="464"/>
                  </a:lnTo>
                  <a:lnTo>
                    <a:pt x="307" y="445"/>
                  </a:lnTo>
                  <a:lnTo>
                    <a:pt x="292" y="424"/>
                  </a:lnTo>
                  <a:lnTo>
                    <a:pt x="278" y="402"/>
                  </a:lnTo>
                  <a:lnTo>
                    <a:pt x="265" y="378"/>
                  </a:lnTo>
                  <a:lnTo>
                    <a:pt x="253" y="355"/>
                  </a:lnTo>
                  <a:lnTo>
                    <a:pt x="239" y="329"/>
                  </a:lnTo>
                  <a:lnTo>
                    <a:pt x="227" y="308"/>
                  </a:lnTo>
                  <a:lnTo>
                    <a:pt x="215" y="292"/>
                  </a:lnTo>
                  <a:lnTo>
                    <a:pt x="204" y="282"/>
                  </a:lnTo>
                  <a:lnTo>
                    <a:pt x="191" y="274"/>
                  </a:lnTo>
                  <a:lnTo>
                    <a:pt x="178" y="274"/>
                  </a:lnTo>
                  <a:lnTo>
                    <a:pt x="164" y="278"/>
                  </a:lnTo>
                  <a:lnTo>
                    <a:pt x="152" y="287"/>
                  </a:lnTo>
                  <a:lnTo>
                    <a:pt x="142" y="299"/>
                  </a:lnTo>
                  <a:lnTo>
                    <a:pt x="130" y="314"/>
                  </a:lnTo>
                  <a:lnTo>
                    <a:pt x="119" y="333"/>
                  </a:lnTo>
                  <a:lnTo>
                    <a:pt x="109" y="352"/>
                  </a:lnTo>
                  <a:lnTo>
                    <a:pt x="101" y="372"/>
                  </a:lnTo>
                  <a:lnTo>
                    <a:pt x="96" y="389"/>
                  </a:lnTo>
                  <a:lnTo>
                    <a:pt x="95" y="403"/>
                  </a:lnTo>
                  <a:lnTo>
                    <a:pt x="96" y="422"/>
                  </a:lnTo>
                  <a:lnTo>
                    <a:pt x="96" y="441"/>
                  </a:lnTo>
                  <a:lnTo>
                    <a:pt x="95" y="458"/>
                  </a:lnTo>
                  <a:lnTo>
                    <a:pt x="95" y="474"/>
                  </a:lnTo>
                  <a:lnTo>
                    <a:pt x="93" y="485"/>
                  </a:lnTo>
                  <a:lnTo>
                    <a:pt x="93" y="488"/>
                  </a:lnTo>
                  <a:lnTo>
                    <a:pt x="93" y="494"/>
                  </a:lnTo>
                  <a:lnTo>
                    <a:pt x="88" y="495"/>
                  </a:lnTo>
                  <a:close/>
                  <a:moveTo>
                    <a:pt x="59" y="403"/>
                  </a:moveTo>
                  <a:lnTo>
                    <a:pt x="61" y="430"/>
                  </a:lnTo>
                  <a:lnTo>
                    <a:pt x="63" y="449"/>
                  </a:lnTo>
                  <a:lnTo>
                    <a:pt x="67" y="464"/>
                  </a:lnTo>
                  <a:lnTo>
                    <a:pt x="71" y="473"/>
                  </a:lnTo>
                  <a:lnTo>
                    <a:pt x="75" y="478"/>
                  </a:lnTo>
                  <a:lnTo>
                    <a:pt x="79" y="481"/>
                  </a:lnTo>
                  <a:lnTo>
                    <a:pt x="79" y="466"/>
                  </a:lnTo>
                  <a:lnTo>
                    <a:pt x="80" y="447"/>
                  </a:lnTo>
                  <a:lnTo>
                    <a:pt x="80" y="424"/>
                  </a:lnTo>
                  <a:lnTo>
                    <a:pt x="80" y="405"/>
                  </a:lnTo>
                  <a:lnTo>
                    <a:pt x="81" y="388"/>
                  </a:lnTo>
                  <a:lnTo>
                    <a:pt x="87" y="368"/>
                  </a:lnTo>
                  <a:lnTo>
                    <a:pt x="95" y="347"/>
                  </a:lnTo>
                  <a:lnTo>
                    <a:pt x="106" y="325"/>
                  </a:lnTo>
                  <a:lnTo>
                    <a:pt x="118" y="305"/>
                  </a:lnTo>
                  <a:lnTo>
                    <a:pt x="130" y="288"/>
                  </a:lnTo>
                  <a:lnTo>
                    <a:pt x="144" y="274"/>
                  </a:lnTo>
                  <a:lnTo>
                    <a:pt x="157" y="265"/>
                  </a:lnTo>
                  <a:lnTo>
                    <a:pt x="177" y="258"/>
                  </a:lnTo>
                  <a:lnTo>
                    <a:pt x="195" y="259"/>
                  </a:lnTo>
                  <a:lnTo>
                    <a:pt x="214" y="270"/>
                  </a:lnTo>
                  <a:lnTo>
                    <a:pt x="225" y="282"/>
                  </a:lnTo>
                  <a:lnTo>
                    <a:pt x="239" y="299"/>
                  </a:lnTo>
                  <a:lnTo>
                    <a:pt x="252" y="321"/>
                  </a:lnTo>
                  <a:lnTo>
                    <a:pt x="266" y="348"/>
                  </a:lnTo>
                  <a:lnTo>
                    <a:pt x="282" y="378"/>
                  </a:lnTo>
                  <a:lnTo>
                    <a:pt x="299" y="406"/>
                  </a:lnTo>
                  <a:lnTo>
                    <a:pt x="316" y="432"/>
                  </a:lnTo>
                  <a:lnTo>
                    <a:pt x="333" y="456"/>
                  </a:lnTo>
                  <a:lnTo>
                    <a:pt x="348" y="475"/>
                  </a:lnTo>
                  <a:lnTo>
                    <a:pt x="360" y="490"/>
                  </a:lnTo>
                  <a:lnTo>
                    <a:pt x="363" y="469"/>
                  </a:lnTo>
                  <a:lnTo>
                    <a:pt x="368" y="443"/>
                  </a:lnTo>
                  <a:lnTo>
                    <a:pt x="372" y="413"/>
                  </a:lnTo>
                  <a:lnTo>
                    <a:pt x="377" y="380"/>
                  </a:lnTo>
                  <a:lnTo>
                    <a:pt x="380" y="348"/>
                  </a:lnTo>
                  <a:lnTo>
                    <a:pt x="383" y="320"/>
                  </a:lnTo>
                  <a:lnTo>
                    <a:pt x="384" y="296"/>
                  </a:lnTo>
                  <a:lnTo>
                    <a:pt x="384" y="269"/>
                  </a:lnTo>
                  <a:lnTo>
                    <a:pt x="381" y="237"/>
                  </a:lnTo>
                  <a:lnTo>
                    <a:pt x="377" y="204"/>
                  </a:lnTo>
                  <a:lnTo>
                    <a:pt x="372" y="170"/>
                  </a:lnTo>
                  <a:lnTo>
                    <a:pt x="365" y="139"/>
                  </a:lnTo>
                  <a:lnTo>
                    <a:pt x="355" y="110"/>
                  </a:lnTo>
                  <a:lnTo>
                    <a:pt x="345" y="88"/>
                  </a:lnTo>
                  <a:lnTo>
                    <a:pt x="331" y="73"/>
                  </a:lnTo>
                  <a:lnTo>
                    <a:pt x="314" y="60"/>
                  </a:lnTo>
                  <a:lnTo>
                    <a:pt x="292" y="49"/>
                  </a:lnTo>
                  <a:lnTo>
                    <a:pt x="267" y="38"/>
                  </a:lnTo>
                  <a:lnTo>
                    <a:pt x="241" y="29"/>
                  </a:lnTo>
                  <a:lnTo>
                    <a:pt x="215" y="22"/>
                  </a:lnTo>
                  <a:lnTo>
                    <a:pt x="190" y="18"/>
                  </a:lnTo>
                  <a:lnTo>
                    <a:pt x="167" y="16"/>
                  </a:lnTo>
                  <a:lnTo>
                    <a:pt x="147" y="16"/>
                  </a:lnTo>
                  <a:lnTo>
                    <a:pt x="131" y="20"/>
                  </a:lnTo>
                  <a:lnTo>
                    <a:pt x="114" y="26"/>
                  </a:lnTo>
                  <a:lnTo>
                    <a:pt x="97" y="38"/>
                  </a:lnTo>
                  <a:lnTo>
                    <a:pt x="81" y="51"/>
                  </a:lnTo>
                  <a:lnTo>
                    <a:pt x="62" y="70"/>
                  </a:lnTo>
                  <a:lnTo>
                    <a:pt x="46" y="88"/>
                  </a:lnTo>
                  <a:lnTo>
                    <a:pt x="32" y="105"/>
                  </a:lnTo>
                  <a:lnTo>
                    <a:pt x="21" y="121"/>
                  </a:lnTo>
                  <a:lnTo>
                    <a:pt x="16" y="132"/>
                  </a:lnTo>
                  <a:lnTo>
                    <a:pt x="15" y="142"/>
                  </a:lnTo>
                  <a:lnTo>
                    <a:pt x="16" y="153"/>
                  </a:lnTo>
                  <a:lnTo>
                    <a:pt x="17" y="170"/>
                  </a:lnTo>
                  <a:lnTo>
                    <a:pt x="21" y="191"/>
                  </a:lnTo>
                  <a:lnTo>
                    <a:pt x="26" y="214"/>
                  </a:lnTo>
                  <a:lnTo>
                    <a:pt x="32" y="238"/>
                  </a:lnTo>
                  <a:lnTo>
                    <a:pt x="41" y="279"/>
                  </a:lnTo>
                  <a:lnTo>
                    <a:pt x="49" y="322"/>
                  </a:lnTo>
                  <a:lnTo>
                    <a:pt x="55" y="364"/>
                  </a:lnTo>
                  <a:lnTo>
                    <a:pt x="59" y="403"/>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44"/>
            <p:cNvSpPr>
              <a:spLocks noEditPoints="1"/>
            </p:cNvSpPr>
            <p:nvPr/>
          </p:nvSpPr>
          <p:spPr bwMode="auto">
            <a:xfrm>
              <a:off x="2553695" y="2873375"/>
              <a:ext cx="466725" cy="1460500"/>
            </a:xfrm>
            <a:custGeom>
              <a:avLst/>
              <a:gdLst>
                <a:gd name="T0" fmla="*/ 1 w 294"/>
                <a:gd name="T1" fmla="*/ 227 h 920"/>
                <a:gd name="T2" fmla="*/ 2 w 294"/>
                <a:gd name="T3" fmla="*/ 173 h 920"/>
                <a:gd name="T4" fmla="*/ 9 w 294"/>
                <a:gd name="T5" fmla="*/ 110 h 920"/>
                <a:gd name="T6" fmla="*/ 40 w 294"/>
                <a:gd name="T7" fmla="*/ 47 h 920"/>
                <a:gd name="T8" fmla="*/ 79 w 294"/>
                <a:gd name="T9" fmla="*/ 7 h 920"/>
                <a:gd name="T10" fmla="*/ 136 w 294"/>
                <a:gd name="T11" fmla="*/ 12 h 920"/>
                <a:gd name="T12" fmla="*/ 174 w 294"/>
                <a:gd name="T13" fmla="*/ 63 h 920"/>
                <a:gd name="T14" fmla="*/ 213 w 294"/>
                <a:gd name="T15" fmla="*/ 136 h 920"/>
                <a:gd name="T16" fmla="*/ 253 w 294"/>
                <a:gd name="T17" fmla="*/ 196 h 920"/>
                <a:gd name="T18" fmla="*/ 285 w 294"/>
                <a:gd name="T19" fmla="*/ 236 h 920"/>
                <a:gd name="T20" fmla="*/ 294 w 294"/>
                <a:gd name="T21" fmla="*/ 249 h 920"/>
                <a:gd name="T22" fmla="*/ 280 w 294"/>
                <a:gd name="T23" fmla="*/ 280 h 920"/>
                <a:gd name="T24" fmla="*/ 235 w 294"/>
                <a:gd name="T25" fmla="*/ 347 h 920"/>
                <a:gd name="T26" fmla="*/ 205 w 294"/>
                <a:gd name="T27" fmla="*/ 443 h 920"/>
                <a:gd name="T28" fmla="*/ 206 w 294"/>
                <a:gd name="T29" fmla="*/ 520 h 920"/>
                <a:gd name="T30" fmla="*/ 212 w 294"/>
                <a:gd name="T31" fmla="*/ 631 h 920"/>
                <a:gd name="T32" fmla="*/ 218 w 294"/>
                <a:gd name="T33" fmla="*/ 751 h 920"/>
                <a:gd name="T34" fmla="*/ 225 w 294"/>
                <a:gd name="T35" fmla="*/ 854 h 920"/>
                <a:gd name="T36" fmla="*/ 227 w 294"/>
                <a:gd name="T37" fmla="*/ 910 h 920"/>
                <a:gd name="T38" fmla="*/ 214 w 294"/>
                <a:gd name="T39" fmla="*/ 919 h 920"/>
                <a:gd name="T40" fmla="*/ 197 w 294"/>
                <a:gd name="T41" fmla="*/ 894 h 920"/>
                <a:gd name="T42" fmla="*/ 162 w 294"/>
                <a:gd name="T43" fmla="*/ 827 h 920"/>
                <a:gd name="T44" fmla="*/ 108 w 294"/>
                <a:gd name="T45" fmla="*/ 706 h 920"/>
                <a:gd name="T46" fmla="*/ 68 w 294"/>
                <a:gd name="T47" fmla="*/ 581 h 920"/>
                <a:gd name="T48" fmla="*/ 36 w 294"/>
                <a:gd name="T49" fmla="*/ 446 h 920"/>
                <a:gd name="T50" fmla="*/ 15 w 294"/>
                <a:gd name="T51" fmla="*/ 327 h 920"/>
                <a:gd name="T52" fmla="*/ 2 w 294"/>
                <a:gd name="T53" fmla="*/ 249 h 920"/>
                <a:gd name="T54" fmla="*/ 0 w 294"/>
                <a:gd name="T55" fmla="*/ 230 h 920"/>
                <a:gd name="T56" fmla="*/ 17 w 294"/>
                <a:gd name="T57" fmla="*/ 237 h 920"/>
                <a:gd name="T58" fmla="*/ 26 w 294"/>
                <a:gd name="T59" fmla="*/ 301 h 920"/>
                <a:gd name="T60" fmla="*/ 45 w 294"/>
                <a:gd name="T61" fmla="*/ 408 h 920"/>
                <a:gd name="T62" fmla="*/ 73 w 294"/>
                <a:gd name="T63" fmla="*/ 537 h 920"/>
                <a:gd name="T64" fmla="*/ 108 w 294"/>
                <a:gd name="T65" fmla="*/ 662 h 920"/>
                <a:gd name="T66" fmla="*/ 155 w 294"/>
                <a:gd name="T67" fmla="*/ 779 h 920"/>
                <a:gd name="T68" fmla="*/ 193 w 294"/>
                <a:gd name="T69" fmla="*/ 859 h 920"/>
                <a:gd name="T70" fmla="*/ 210 w 294"/>
                <a:gd name="T71" fmla="*/ 863 h 920"/>
                <a:gd name="T72" fmla="*/ 204 w 294"/>
                <a:gd name="T73" fmla="*/ 751 h 920"/>
                <a:gd name="T74" fmla="*/ 196 w 294"/>
                <a:gd name="T75" fmla="*/ 615 h 920"/>
                <a:gd name="T76" fmla="*/ 191 w 294"/>
                <a:gd name="T77" fmla="*/ 496 h 920"/>
                <a:gd name="T78" fmla="*/ 193 w 294"/>
                <a:gd name="T79" fmla="*/ 412 h 920"/>
                <a:gd name="T80" fmla="*/ 227 w 294"/>
                <a:gd name="T81" fmla="*/ 330 h 920"/>
                <a:gd name="T82" fmla="*/ 268 w 294"/>
                <a:gd name="T83" fmla="*/ 271 h 920"/>
                <a:gd name="T84" fmla="*/ 273 w 294"/>
                <a:gd name="T85" fmla="*/ 245 h 920"/>
                <a:gd name="T86" fmla="*/ 235 w 294"/>
                <a:gd name="T87" fmla="*/ 196 h 920"/>
                <a:gd name="T88" fmla="*/ 188 w 294"/>
                <a:gd name="T89" fmla="*/ 123 h 920"/>
                <a:gd name="T90" fmla="*/ 149 w 294"/>
                <a:gd name="T91" fmla="*/ 50 h 920"/>
                <a:gd name="T92" fmla="*/ 113 w 294"/>
                <a:gd name="T93" fmla="*/ 16 h 920"/>
                <a:gd name="T94" fmla="*/ 74 w 294"/>
                <a:gd name="T95" fmla="*/ 29 h 920"/>
                <a:gd name="T96" fmla="*/ 41 w 294"/>
                <a:gd name="T97" fmla="*/ 75 h 920"/>
                <a:gd name="T98" fmla="*/ 18 w 294"/>
                <a:gd name="T99" fmla="*/ 131 h 920"/>
                <a:gd name="T100" fmla="*/ 17 w 294"/>
                <a:gd name="T101" fmla="*/ 200 h 920"/>
                <a:gd name="T102" fmla="*/ 15 w 294"/>
                <a:gd name="T103" fmla="*/ 229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4" h="920">
                  <a:moveTo>
                    <a:pt x="0" y="230"/>
                  </a:moveTo>
                  <a:lnTo>
                    <a:pt x="0" y="227"/>
                  </a:lnTo>
                  <a:lnTo>
                    <a:pt x="1" y="227"/>
                  </a:lnTo>
                  <a:lnTo>
                    <a:pt x="1" y="216"/>
                  </a:lnTo>
                  <a:lnTo>
                    <a:pt x="2" y="199"/>
                  </a:lnTo>
                  <a:lnTo>
                    <a:pt x="2" y="173"/>
                  </a:lnTo>
                  <a:lnTo>
                    <a:pt x="2" y="147"/>
                  </a:lnTo>
                  <a:lnTo>
                    <a:pt x="3" y="130"/>
                  </a:lnTo>
                  <a:lnTo>
                    <a:pt x="9" y="110"/>
                  </a:lnTo>
                  <a:lnTo>
                    <a:pt x="17" y="89"/>
                  </a:lnTo>
                  <a:lnTo>
                    <a:pt x="28" y="67"/>
                  </a:lnTo>
                  <a:lnTo>
                    <a:pt x="40" y="47"/>
                  </a:lnTo>
                  <a:lnTo>
                    <a:pt x="52" y="30"/>
                  </a:lnTo>
                  <a:lnTo>
                    <a:pt x="66" y="16"/>
                  </a:lnTo>
                  <a:lnTo>
                    <a:pt x="79" y="7"/>
                  </a:lnTo>
                  <a:lnTo>
                    <a:pt x="99" y="0"/>
                  </a:lnTo>
                  <a:lnTo>
                    <a:pt x="117" y="1"/>
                  </a:lnTo>
                  <a:lnTo>
                    <a:pt x="136" y="12"/>
                  </a:lnTo>
                  <a:lnTo>
                    <a:pt x="147" y="24"/>
                  </a:lnTo>
                  <a:lnTo>
                    <a:pt x="161" y="41"/>
                  </a:lnTo>
                  <a:lnTo>
                    <a:pt x="174" y="63"/>
                  </a:lnTo>
                  <a:lnTo>
                    <a:pt x="188" y="90"/>
                  </a:lnTo>
                  <a:lnTo>
                    <a:pt x="200" y="114"/>
                  </a:lnTo>
                  <a:lnTo>
                    <a:pt x="213" y="136"/>
                  </a:lnTo>
                  <a:lnTo>
                    <a:pt x="227" y="158"/>
                  </a:lnTo>
                  <a:lnTo>
                    <a:pt x="240" y="178"/>
                  </a:lnTo>
                  <a:lnTo>
                    <a:pt x="253" y="196"/>
                  </a:lnTo>
                  <a:lnTo>
                    <a:pt x="267" y="212"/>
                  </a:lnTo>
                  <a:lnTo>
                    <a:pt x="277" y="227"/>
                  </a:lnTo>
                  <a:lnTo>
                    <a:pt x="285" y="236"/>
                  </a:lnTo>
                  <a:lnTo>
                    <a:pt x="290" y="242"/>
                  </a:lnTo>
                  <a:lnTo>
                    <a:pt x="293" y="245"/>
                  </a:lnTo>
                  <a:lnTo>
                    <a:pt x="294" y="249"/>
                  </a:lnTo>
                  <a:lnTo>
                    <a:pt x="293" y="258"/>
                  </a:lnTo>
                  <a:lnTo>
                    <a:pt x="287" y="268"/>
                  </a:lnTo>
                  <a:lnTo>
                    <a:pt x="280" y="280"/>
                  </a:lnTo>
                  <a:lnTo>
                    <a:pt x="269" y="295"/>
                  </a:lnTo>
                  <a:lnTo>
                    <a:pt x="253" y="319"/>
                  </a:lnTo>
                  <a:lnTo>
                    <a:pt x="235" y="347"/>
                  </a:lnTo>
                  <a:lnTo>
                    <a:pt x="221" y="377"/>
                  </a:lnTo>
                  <a:lnTo>
                    <a:pt x="209" y="410"/>
                  </a:lnTo>
                  <a:lnTo>
                    <a:pt x="205" y="443"/>
                  </a:lnTo>
                  <a:lnTo>
                    <a:pt x="205" y="463"/>
                  </a:lnTo>
                  <a:lnTo>
                    <a:pt x="206" y="488"/>
                  </a:lnTo>
                  <a:lnTo>
                    <a:pt x="206" y="520"/>
                  </a:lnTo>
                  <a:lnTo>
                    <a:pt x="209" y="554"/>
                  </a:lnTo>
                  <a:lnTo>
                    <a:pt x="210" y="592"/>
                  </a:lnTo>
                  <a:lnTo>
                    <a:pt x="212" y="631"/>
                  </a:lnTo>
                  <a:lnTo>
                    <a:pt x="214" y="672"/>
                  </a:lnTo>
                  <a:lnTo>
                    <a:pt x="217" y="712"/>
                  </a:lnTo>
                  <a:lnTo>
                    <a:pt x="218" y="751"/>
                  </a:lnTo>
                  <a:lnTo>
                    <a:pt x="221" y="788"/>
                  </a:lnTo>
                  <a:lnTo>
                    <a:pt x="222" y="823"/>
                  </a:lnTo>
                  <a:lnTo>
                    <a:pt x="225" y="854"/>
                  </a:lnTo>
                  <a:lnTo>
                    <a:pt x="226" y="878"/>
                  </a:lnTo>
                  <a:lnTo>
                    <a:pt x="227" y="898"/>
                  </a:lnTo>
                  <a:lnTo>
                    <a:pt x="227" y="910"/>
                  </a:lnTo>
                  <a:lnTo>
                    <a:pt x="229" y="915"/>
                  </a:lnTo>
                  <a:lnTo>
                    <a:pt x="215" y="920"/>
                  </a:lnTo>
                  <a:lnTo>
                    <a:pt x="214" y="919"/>
                  </a:lnTo>
                  <a:lnTo>
                    <a:pt x="210" y="915"/>
                  </a:lnTo>
                  <a:lnTo>
                    <a:pt x="205" y="906"/>
                  </a:lnTo>
                  <a:lnTo>
                    <a:pt x="197" y="894"/>
                  </a:lnTo>
                  <a:lnTo>
                    <a:pt x="187" y="877"/>
                  </a:lnTo>
                  <a:lnTo>
                    <a:pt x="175" y="856"/>
                  </a:lnTo>
                  <a:lnTo>
                    <a:pt x="162" y="827"/>
                  </a:lnTo>
                  <a:lnTo>
                    <a:pt x="145" y="793"/>
                  </a:lnTo>
                  <a:lnTo>
                    <a:pt x="128" y="753"/>
                  </a:lnTo>
                  <a:lnTo>
                    <a:pt x="108" y="706"/>
                  </a:lnTo>
                  <a:lnTo>
                    <a:pt x="94" y="666"/>
                  </a:lnTo>
                  <a:lnTo>
                    <a:pt x="81" y="624"/>
                  </a:lnTo>
                  <a:lnTo>
                    <a:pt x="68" y="581"/>
                  </a:lnTo>
                  <a:lnTo>
                    <a:pt x="57" y="535"/>
                  </a:lnTo>
                  <a:lnTo>
                    <a:pt x="47" y="491"/>
                  </a:lnTo>
                  <a:lnTo>
                    <a:pt x="36" y="446"/>
                  </a:lnTo>
                  <a:lnTo>
                    <a:pt x="28" y="403"/>
                  </a:lnTo>
                  <a:lnTo>
                    <a:pt x="20" y="364"/>
                  </a:lnTo>
                  <a:lnTo>
                    <a:pt x="15" y="327"/>
                  </a:lnTo>
                  <a:lnTo>
                    <a:pt x="10" y="295"/>
                  </a:lnTo>
                  <a:lnTo>
                    <a:pt x="6" y="268"/>
                  </a:lnTo>
                  <a:lnTo>
                    <a:pt x="2" y="249"/>
                  </a:lnTo>
                  <a:lnTo>
                    <a:pt x="1" y="236"/>
                  </a:lnTo>
                  <a:lnTo>
                    <a:pt x="0" y="230"/>
                  </a:lnTo>
                  <a:lnTo>
                    <a:pt x="0" y="230"/>
                  </a:lnTo>
                  <a:lnTo>
                    <a:pt x="0" y="230"/>
                  </a:lnTo>
                  <a:close/>
                  <a:moveTo>
                    <a:pt x="15" y="229"/>
                  </a:moveTo>
                  <a:lnTo>
                    <a:pt x="17" y="237"/>
                  </a:lnTo>
                  <a:lnTo>
                    <a:pt x="18" y="253"/>
                  </a:lnTo>
                  <a:lnTo>
                    <a:pt x="22" y="274"/>
                  </a:lnTo>
                  <a:lnTo>
                    <a:pt x="26" y="301"/>
                  </a:lnTo>
                  <a:lnTo>
                    <a:pt x="31" y="333"/>
                  </a:lnTo>
                  <a:lnTo>
                    <a:pt x="37" y="369"/>
                  </a:lnTo>
                  <a:lnTo>
                    <a:pt x="45" y="408"/>
                  </a:lnTo>
                  <a:lnTo>
                    <a:pt x="53" y="450"/>
                  </a:lnTo>
                  <a:lnTo>
                    <a:pt x="62" y="494"/>
                  </a:lnTo>
                  <a:lnTo>
                    <a:pt x="73" y="537"/>
                  </a:lnTo>
                  <a:lnTo>
                    <a:pt x="83" y="580"/>
                  </a:lnTo>
                  <a:lnTo>
                    <a:pt x="95" y="622"/>
                  </a:lnTo>
                  <a:lnTo>
                    <a:pt x="108" y="662"/>
                  </a:lnTo>
                  <a:lnTo>
                    <a:pt x="123" y="699"/>
                  </a:lnTo>
                  <a:lnTo>
                    <a:pt x="140" y="742"/>
                  </a:lnTo>
                  <a:lnTo>
                    <a:pt x="155" y="779"/>
                  </a:lnTo>
                  <a:lnTo>
                    <a:pt x="170" y="812"/>
                  </a:lnTo>
                  <a:lnTo>
                    <a:pt x="183" y="838"/>
                  </a:lnTo>
                  <a:lnTo>
                    <a:pt x="193" y="859"/>
                  </a:lnTo>
                  <a:lnTo>
                    <a:pt x="204" y="876"/>
                  </a:lnTo>
                  <a:lnTo>
                    <a:pt x="212" y="889"/>
                  </a:lnTo>
                  <a:lnTo>
                    <a:pt x="210" y="863"/>
                  </a:lnTo>
                  <a:lnTo>
                    <a:pt x="208" y="831"/>
                  </a:lnTo>
                  <a:lnTo>
                    <a:pt x="206" y="793"/>
                  </a:lnTo>
                  <a:lnTo>
                    <a:pt x="204" y="751"/>
                  </a:lnTo>
                  <a:lnTo>
                    <a:pt x="201" y="707"/>
                  </a:lnTo>
                  <a:lnTo>
                    <a:pt x="198" y="661"/>
                  </a:lnTo>
                  <a:lnTo>
                    <a:pt x="196" y="615"/>
                  </a:lnTo>
                  <a:lnTo>
                    <a:pt x="195" y="572"/>
                  </a:lnTo>
                  <a:lnTo>
                    <a:pt x="192" y="532"/>
                  </a:lnTo>
                  <a:lnTo>
                    <a:pt x="191" y="496"/>
                  </a:lnTo>
                  <a:lnTo>
                    <a:pt x="191" y="466"/>
                  </a:lnTo>
                  <a:lnTo>
                    <a:pt x="189" y="443"/>
                  </a:lnTo>
                  <a:lnTo>
                    <a:pt x="193" y="412"/>
                  </a:lnTo>
                  <a:lnTo>
                    <a:pt x="201" y="384"/>
                  </a:lnTo>
                  <a:lnTo>
                    <a:pt x="213" y="356"/>
                  </a:lnTo>
                  <a:lnTo>
                    <a:pt x="227" y="330"/>
                  </a:lnTo>
                  <a:lnTo>
                    <a:pt x="243" y="306"/>
                  </a:lnTo>
                  <a:lnTo>
                    <a:pt x="257" y="287"/>
                  </a:lnTo>
                  <a:lnTo>
                    <a:pt x="268" y="271"/>
                  </a:lnTo>
                  <a:lnTo>
                    <a:pt x="276" y="261"/>
                  </a:lnTo>
                  <a:lnTo>
                    <a:pt x="278" y="253"/>
                  </a:lnTo>
                  <a:lnTo>
                    <a:pt x="273" y="245"/>
                  </a:lnTo>
                  <a:lnTo>
                    <a:pt x="263" y="232"/>
                  </a:lnTo>
                  <a:lnTo>
                    <a:pt x="250" y="216"/>
                  </a:lnTo>
                  <a:lnTo>
                    <a:pt x="235" y="196"/>
                  </a:lnTo>
                  <a:lnTo>
                    <a:pt x="219" y="174"/>
                  </a:lnTo>
                  <a:lnTo>
                    <a:pt x="204" y="149"/>
                  </a:lnTo>
                  <a:lnTo>
                    <a:pt x="188" y="123"/>
                  </a:lnTo>
                  <a:lnTo>
                    <a:pt x="175" y="97"/>
                  </a:lnTo>
                  <a:lnTo>
                    <a:pt x="161" y="71"/>
                  </a:lnTo>
                  <a:lnTo>
                    <a:pt x="149" y="50"/>
                  </a:lnTo>
                  <a:lnTo>
                    <a:pt x="137" y="34"/>
                  </a:lnTo>
                  <a:lnTo>
                    <a:pt x="126" y="24"/>
                  </a:lnTo>
                  <a:lnTo>
                    <a:pt x="113" y="16"/>
                  </a:lnTo>
                  <a:lnTo>
                    <a:pt x="100" y="16"/>
                  </a:lnTo>
                  <a:lnTo>
                    <a:pt x="86" y="20"/>
                  </a:lnTo>
                  <a:lnTo>
                    <a:pt x="74" y="29"/>
                  </a:lnTo>
                  <a:lnTo>
                    <a:pt x="64" y="41"/>
                  </a:lnTo>
                  <a:lnTo>
                    <a:pt x="52" y="56"/>
                  </a:lnTo>
                  <a:lnTo>
                    <a:pt x="41" y="75"/>
                  </a:lnTo>
                  <a:lnTo>
                    <a:pt x="31" y="94"/>
                  </a:lnTo>
                  <a:lnTo>
                    <a:pt x="23" y="114"/>
                  </a:lnTo>
                  <a:lnTo>
                    <a:pt x="18" y="131"/>
                  </a:lnTo>
                  <a:lnTo>
                    <a:pt x="17" y="145"/>
                  </a:lnTo>
                  <a:lnTo>
                    <a:pt x="18" y="173"/>
                  </a:lnTo>
                  <a:lnTo>
                    <a:pt x="17" y="200"/>
                  </a:lnTo>
                  <a:lnTo>
                    <a:pt x="17" y="213"/>
                  </a:lnTo>
                  <a:lnTo>
                    <a:pt x="15" y="224"/>
                  </a:lnTo>
                  <a:lnTo>
                    <a:pt x="15" y="229"/>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45"/>
            <p:cNvSpPr>
              <a:spLocks noEditPoints="1"/>
            </p:cNvSpPr>
            <p:nvPr/>
          </p:nvSpPr>
          <p:spPr bwMode="auto">
            <a:xfrm>
              <a:off x="2421932" y="-677863"/>
              <a:ext cx="771525" cy="3382963"/>
            </a:xfrm>
            <a:custGeom>
              <a:avLst/>
              <a:gdLst>
                <a:gd name="T0" fmla="*/ 4 w 486"/>
                <a:gd name="T1" fmla="*/ 2106 h 2131"/>
                <a:gd name="T2" fmla="*/ 1 w 486"/>
                <a:gd name="T3" fmla="*/ 1942 h 2131"/>
                <a:gd name="T4" fmla="*/ 26 w 486"/>
                <a:gd name="T5" fmla="*/ 1759 h 2131"/>
                <a:gd name="T6" fmla="*/ 50 w 486"/>
                <a:gd name="T7" fmla="*/ 1605 h 2131"/>
                <a:gd name="T8" fmla="*/ 63 w 486"/>
                <a:gd name="T9" fmla="*/ 1415 h 2131"/>
                <a:gd name="T10" fmla="*/ 105 w 486"/>
                <a:gd name="T11" fmla="*/ 1304 h 2131"/>
                <a:gd name="T12" fmla="*/ 118 w 486"/>
                <a:gd name="T13" fmla="*/ 1198 h 2131"/>
                <a:gd name="T14" fmla="*/ 123 w 486"/>
                <a:gd name="T15" fmla="*/ 1114 h 2131"/>
                <a:gd name="T16" fmla="*/ 168 w 486"/>
                <a:gd name="T17" fmla="*/ 1030 h 2131"/>
                <a:gd name="T18" fmla="*/ 212 w 486"/>
                <a:gd name="T19" fmla="*/ 751 h 2131"/>
                <a:gd name="T20" fmla="*/ 211 w 486"/>
                <a:gd name="T21" fmla="*/ 582 h 2131"/>
                <a:gd name="T22" fmla="*/ 259 w 486"/>
                <a:gd name="T23" fmla="*/ 518 h 2131"/>
                <a:gd name="T24" fmla="*/ 298 w 486"/>
                <a:gd name="T25" fmla="*/ 438 h 2131"/>
                <a:gd name="T26" fmla="*/ 397 w 486"/>
                <a:gd name="T27" fmla="*/ 175 h 2131"/>
                <a:gd name="T28" fmla="*/ 462 w 486"/>
                <a:gd name="T29" fmla="*/ 23 h 2131"/>
                <a:gd name="T30" fmla="*/ 486 w 486"/>
                <a:gd name="T31" fmla="*/ 4 h 2131"/>
                <a:gd name="T32" fmla="*/ 466 w 486"/>
                <a:gd name="T33" fmla="*/ 59 h 2131"/>
                <a:gd name="T34" fmla="*/ 388 w 486"/>
                <a:gd name="T35" fmla="*/ 277 h 2131"/>
                <a:gd name="T36" fmla="*/ 309 w 486"/>
                <a:gd name="T37" fmla="*/ 540 h 2131"/>
                <a:gd name="T38" fmla="*/ 257 w 486"/>
                <a:gd name="T39" fmla="*/ 868 h 2131"/>
                <a:gd name="T40" fmla="*/ 225 w 486"/>
                <a:gd name="T41" fmla="*/ 1088 h 2131"/>
                <a:gd name="T42" fmla="*/ 225 w 486"/>
                <a:gd name="T43" fmla="*/ 1217 h 2131"/>
                <a:gd name="T44" fmla="*/ 253 w 486"/>
                <a:gd name="T45" fmla="*/ 1431 h 2131"/>
                <a:gd name="T46" fmla="*/ 259 w 486"/>
                <a:gd name="T47" fmla="*/ 1563 h 2131"/>
                <a:gd name="T48" fmla="*/ 298 w 486"/>
                <a:gd name="T49" fmla="*/ 1641 h 2131"/>
                <a:gd name="T50" fmla="*/ 355 w 486"/>
                <a:gd name="T51" fmla="*/ 1758 h 2131"/>
                <a:gd name="T52" fmla="*/ 365 w 486"/>
                <a:gd name="T53" fmla="*/ 1800 h 2131"/>
                <a:gd name="T54" fmla="*/ 340 w 486"/>
                <a:gd name="T55" fmla="*/ 1863 h 2131"/>
                <a:gd name="T56" fmla="*/ 296 w 486"/>
                <a:gd name="T57" fmla="*/ 1945 h 2131"/>
                <a:gd name="T58" fmla="*/ 369 w 486"/>
                <a:gd name="T59" fmla="*/ 2064 h 2131"/>
                <a:gd name="T60" fmla="*/ 350 w 486"/>
                <a:gd name="T61" fmla="*/ 2067 h 2131"/>
                <a:gd name="T62" fmla="*/ 220 w 486"/>
                <a:gd name="T63" fmla="*/ 2001 h 2131"/>
                <a:gd name="T64" fmla="*/ 102 w 486"/>
                <a:gd name="T65" fmla="*/ 2017 h 2131"/>
                <a:gd name="T66" fmla="*/ 21 w 486"/>
                <a:gd name="T67" fmla="*/ 2111 h 2131"/>
                <a:gd name="T68" fmla="*/ 21 w 486"/>
                <a:gd name="T69" fmla="*/ 1859 h 2131"/>
                <a:gd name="T70" fmla="*/ 18 w 486"/>
                <a:gd name="T71" fmla="*/ 2085 h 2131"/>
                <a:gd name="T72" fmla="*/ 132 w 486"/>
                <a:gd name="T73" fmla="*/ 1983 h 2131"/>
                <a:gd name="T74" fmla="*/ 278 w 486"/>
                <a:gd name="T75" fmla="*/ 2003 h 2131"/>
                <a:gd name="T76" fmla="*/ 308 w 486"/>
                <a:gd name="T77" fmla="*/ 1984 h 2131"/>
                <a:gd name="T78" fmla="*/ 264 w 486"/>
                <a:gd name="T79" fmla="*/ 1933 h 2131"/>
                <a:gd name="T80" fmla="*/ 309 w 486"/>
                <a:gd name="T81" fmla="*/ 1886 h 2131"/>
                <a:gd name="T82" fmla="*/ 350 w 486"/>
                <a:gd name="T83" fmla="*/ 1800 h 2131"/>
                <a:gd name="T84" fmla="*/ 335 w 486"/>
                <a:gd name="T85" fmla="*/ 1749 h 2131"/>
                <a:gd name="T86" fmla="*/ 276 w 486"/>
                <a:gd name="T87" fmla="*/ 1630 h 2131"/>
                <a:gd name="T88" fmla="*/ 244 w 486"/>
                <a:gd name="T89" fmla="*/ 1568 h 2131"/>
                <a:gd name="T90" fmla="*/ 242 w 486"/>
                <a:gd name="T91" fmla="*/ 1526 h 2131"/>
                <a:gd name="T92" fmla="*/ 224 w 486"/>
                <a:gd name="T93" fmla="*/ 1306 h 2131"/>
                <a:gd name="T94" fmla="*/ 203 w 486"/>
                <a:gd name="T95" fmla="*/ 1170 h 2131"/>
                <a:gd name="T96" fmla="*/ 219 w 486"/>
                <a:gd name="T97" fmla="*/ 1041 h 2131"/>
                <a:gd name="T98" fmla="*/ 257 w 486"/>
                <a:gd name="T99" fmla="*/ 750 h 2131"/>
                <a:gd name="T100" fmla="*/ 329 w 486"/>
                <a:gd name="T101" fmla="*/ 412 h 2131"/>
                <a:gd name="T102" fmla="*/ 313 w 486"/>
                <a:gd name="T103" fmla="*/ 444 h 2131"/>
                <a:gd name="T104" fmla="*/ 259 w 486"/>
                <a:gd name="T105" fmla="*/ 539 h 2131"/>
                <a:gd name="T106" fmla="*/ 227 w 486"/>
                <a:gd name="T107" fmla="*/ 602 h 2131"/>
                <a:gd name="T108" fmla="*/ 221 w 486"/>
                <a:gd name="T109" fmla="*/ 790 h 2131"/>
                <a:gd name="T110" fmla="*/ 170 w 486"/>
                <a:gd name="T111" fmla="*/ 1063 h 2131"/>
                <a:gd name="T112" fmla="*/ 135 w 486"/>
                <a:gd name="T113" fmla="*/ 1150 h 2131"/>
                <a:gd name="T114" fmla="*/ 128 w 486"/>
                <a:gd name="T115" fmla="*/ 1283 h 2131"/>
                <a:gd name="T116" fmla="*/ 88 w 486"/>
                <a:gd name="T117" fmla="*/ 1368 h 2131"/>
                <a:gd name="T118" fmla="*/ 67 w 486"/>
                <a:gd name="T119" fmla="*/ 1563 h 2131"/>
                <a:gd name="T120" fmla="*/ 47 w 486"/>
                <a:gd name="T121" fmla="*/ 1737 h 2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6" h="2131">
                  <a:moveTo>
                    <a:pt x="11" y="2128"/>
                  </a:moveTo>
                  <a:lnTo>
                    <a:pt x="11" y="2128"/>
                  </a:lnTo>
                  <a:lnTo>
                    <a:pt x="5" y="2128"/>
                  </a:lnTo>
                  <a:lnTo>
                    <a:pt x="4" y="2122"/>
                  </a:lnTo>
                  <a:lnTo>
                    <a:pt x="4" y="2118"/>
                  </a:lnTo>
                  <a:lnTo>
                    <a:pt x="4" y="2106"/>
                  </a:lnTo>
                  <a:lnTo>
                    <a:pt x="3" y="2088"/>
                  </a:lnTo>
                  <a:lnTo>
                    <a:pt x="1" y="2066"/>
                  </a:lnTo>
                  <a:lnTo>
                    <a:pt x="1" y="2038"/>
                  </a:lnTo>
                  <a:lnTo>
                    <a:pt x="0" y="2008"/>
                  </a:lnTo>
                  <a:lnTo>
                    <a:pt x="0" y="1977"/>
                  </a:lnTo>
                  <a:lnTo>
                    <a:pt x="1" y="1942"/>
                  </a:lnTo>
                  <a:lnTo>
                    <a:pt x="3" y="1910"/>
                  </a:lnTo>
                  <a:lnTo>
                    <a:pt x="4" y="1878"/>
                  </a:lnTo>
                  <a:lnTo>
                    <a:pt x="8" y="1848"/>
                  </a:lnTo>
                  <a:lnTo>
                    <a:pt x="12" y="1823"/>
                  </a:lnTo>
                  <a:lnTo>
                    <a:pt x="20" y="1788"/>
                  </a:lnTo>
                  <a:lnTo>
                    <a:pt x="26" y="1759"/>
                  </a:lnTo>
                  <a:lnTo>
                    <a:pt x="33" y="1733"/>
                  </a:lnTo>
                  <a:lnTo>
                    <a:pt x="42" y="1700"/>
                  </a:lnTo>
                  <a:lnTo>
                    <a:pt x="47" y="1672"/>
                  </a:lnTo>
                  <a:lnTo>
                    <a:pt x="48" y="1644"/>
                  </a:lnTo>
                  <a:lnTo>
                    <a:pt x="50" y="1627"/>
                  </a:lnTo>
                  <a:lnTo>
                    <a:pt x="50" y="1605"/>
                  </a:lnTo>
                  <a:lnTo>
                    <a:pt x="51" y="1577"/>
                  </a:lnTo>
                  <a:lnTo>
                    <a:pt x="52" y="1547"/>
                  </a:lnTo>
                  <a:lnTo>
                    <a:pt x="54" y="1514"/>
                  </a:lnTo>
                  <a:lnTo>
                    <a:pt x="56" y="1482"/>
                  </a:lnTo>
                  <a:lnTo>
                    <a:pt x="59" y="1449"/>
                  </a:lnTo>
                  <a:lnTo>
                    <a:pt x="63" y="1415"/>
                  </a:lnTo>
                  <a:lnTo>
                    <a:pt x="68" y="1386"/>
                  </a:lnTo>
                  <a:lnTo>
                    <a:pt x="73" y="1361"/>
                  </a:lnTo>
                  <a:lnTo>
                    <a:pt x="80" y="1344"/>
                  </a:lnTo>
                  <a:lnTo>
                    <a:pt x="90" y="1329"/>
                  </a:lnTo>
                  <a:lnTo>
                    <a:pt x="98" y="1315"/>
                  </a:lnTo>
                  <a:lnTo>
                    <a:pt x="105" y="1304"/>
                  </a:lnTo>
                  <a:lnTo>
                    <a:pt x="110" y="1293"/>
                  </a:lnTo>
                  <a:lnTo>
                    <a:pt x="114" y="1280"/>
                  </a:lnTo>
                  <a:lnTo>
                    <a:pt x="115" y="1262"/>
                  </a:lnTo>
                  <a:lnTo>
                    <a:pt x="117" y="1243"/>
                  </a:lnTo>
                  <a:lnTo>
                    <a:pt x="117" y="1221"/>
                  </a:lnTo>
                  <a:lnTo>
                    <a:pt x="118" y="1198"/>
                  </a:lnTo>
                  <a:lnTo>
                    <a:pt x="119" y="1174"/>
                  </a:lnTo>
                  <a:lnTo>
                    <a:pt x="119" y="1153"/>
                  </a:lnTo>
                  <a:lnTo>
                    <a:pt x="120" y="1135"/>
                  </a:lnTo>
                  <a:lnTo>
                    <a:pt x="120" y="1123"/>
                  </a:lnTo>
                  <a:lnTo>
                    <a:pt x="120" y="1119"/>
                  </a:lnTo>
                  <a:lnTo>
                    <a:pt x="123" y="1114"/>
                  </a:lnTo>
                  <a:lnTo>
                    <a:pt x="124" y="1111"/>
                  </a:lnTo>
                  <a:lnTo>
                    <a:pt x="130" y="1105"/>
                  </a:lnTo>
                  <a:lnTo>
                    <a:pt x="139" y="1093"/>
                  </a:lnTo>
                  <a:lnTo>
                    <a:pt x="148" y="1077"/>
                  </a:lnTo>
                  <a:lnTo>
                    <a:pt x="157" y="1056"/>
                  </a:lnTo>
                  <a:lnTo>
                    <a:pt x="168" y="1030"/>
                  </a:lnTo>
                  <a:lnTo>
                    <a:pt x="175" y="997"/>
                  </a:lnTo>
                  <a:lnTo>
                    <a:pt x="182" y="961"/>
                  </a:lnTo>
                  <a:lnTo>
                    <a:pt x="190" y="894"/>
                  </a:lnTo>
                  <a:lnTo>
                    <a:pt x="200" y="830"/>
                  </a:lnTo>
                  <a:lnTo>
                    <a:pt x="207" y="788"/>
                  </a:lnTo>
                  <a:lnTo>
                    <a:pt x="212" y="751"/>
                  </a:lnTo>
                  <a:lnTo>
                    <a:pt x="216" y="717"/>
                  </a:lnTo>
                  <a:lnTo>
                    <a:pt x="217" y="690"/>
                  </a:lnTo>
                  <a:lnTo>
                    <a:pt x="216" y="654"/>
                  </a:lnTo>
                  <a:lnTo>
                    <a:pt x="213" y="626"/>
                  </a:lnTo>
                  <a:lnTo>
                    <a:pt x="211" y="602"/>
                  </a:lnTo>
                  <a:lnTo>
                    <a:pt x="211" y="582"/>
                  </a:lnTo>
                  <a:lnTo>
                    <a:pt x="215" y="567"/>
                  </a:lnTo>
                  <a:lnTo>
                    <a:pt x="223" y="554"/>
                  </a:lnTo>
                  <a:lnTo>
                    <a:pt x="234" y="540"/>
                  </a:lnTo>
                  <a:lnTo>
                    <a:pt x="249" y="527"/>
                  </a:lnTo>
                  <a:lnTo>
                    <a:pt x="249" y="527"/>
                  </a:lnTo>
                  <a:lnTo>
                    <a:pt x="259" y="518"/>
                  </a:lnTo>
                  <a:lnTo>
                    <a:pt x="270" y="509"/>
                  </a:lnTo>
                  <a:lnTo>
                    <a:pt x="275" y="500"/>
                  </a:lnTo>
                  <a:lnTo>
                    <a:pt x="279" y="492"/>
                  </a:lnTo>
                  <a:lnTo>
                    <a:pt x="284" y="479"/>
                  </a:lnTo>
                  <a:lnTo>
                    <a:pt x="291" y="461"/>
                  </a:lnTo>
                  <a:lnTo>
                    <a:pt x="298" y="438"/>
                  </a:lnTo>
                  <a:lnTo>
                    <a:pt x="308" y="412"/>
                  </a:lnTo>
                  <a:lnTo>
                    <a:pt x="323" y="369"/>
                  </a:lnTo>
                  <a:lnTo>
                    <a:pt x="340" y="322"/>
                  </a:lnTo>
                  <a:lnTo>
                    <a:pt x="359" y="272"/>
                  </a:lnTo>
                  <a:lnTo>
                    <a:pt x="377" y="224"/>
                  </a:lnTo>
                  <a:lnTo>
                    <a:pt x="397" y="175"/>
                  </a:lnTo>
                  <a:lnTo>
                    <a:pt x="415" y="132"/>
                  </a:lnTo>
                  <a:lnTo>
                    <a:pt x="428" y="101"/>
                  </a:lnTo>
                  <a:lnTo>
                    <a:pt x="440" y="74"/>
                  </a:lnTo>
                  <a:lnTo>
                    <a:pt x="449" y="53"/>
                  </a:lnTo>
                  <a:lnTo>
                    <a:pt x="456" y="36"/>
                  </a:lnTo>
                  <a:lnTo>
                    <a:pt x="462" y="23"/>
                  </a:lnTo>
                  <a:lnTo>
                    <a:pt x="466" y="14"/>
                  </a:lnTo>
                  <a:lnTo>
                    <a:pt x="469" y="8"/>
                  </a:lnTo>
                  <a:lnTo>
                    <a:pt x="470" y="4"/>
                  </a:lnTo>
                  <a:lnTo>
                    <a:pt x="471" y="0"/>
                  </a:lnTo>
                  <a:lnTo>
                    <a:pt x="486" y="4"/>
                  </a:lnTo>
                  <a:lnTo>
                    <a:pt x="486" y="4"/>
                  </a:lnTo>
                  <a:lnTo>
                    <a:pt x="486" y="5"/>
                  </a:lnTo>
                  <a:lnTo>
                    <a:pt x="486" y="5"/>
                  </a:lnTo>
                  <a:lnTo>
                    <a:pt x="484" y="9"/>
                  </a:lnTo>
                  <a:lnTo>
                    <a:pt x="480" y="19"/>
                  </a:lnTo>
                  <a:lnTo>
                    <a:pt x="474" y="36"/>
                  </a:lnTo>
                  <a:lnTo>
                    <a:pt x="466" y="59"/>
                  </a:lnTo>
                  <a:lnTo>
                    <a:pt x="456" y="86"/>
                  </a:lnTo>
                  <a:lnTo>
                    <a:pt x="444" y="119"/>
                  </a:lnTo>
                  <a:lnTo>
                    <a:pt x="431" y="154"/>
                  </a:lnTo>
                  <a:lnTo>
                    <a:pt x="418" y="192"/>
                  </a:lnTo>
                  <a:lnTo>
                    <a:pt x="403" y="234"/>
                  </a:lnTo>
                  <a:lnTo>
                    <a:pt x="388" y="277"/>
                  </a:lnTo>
                  <a:lnTo>
                    <a:pt x="373" y="322"/>
                  </a:lnTo>
                  <a:lnTo>
                    <a:pt x="359" y="366"/>
                  </a:lnTo>
                  <a:lnTo>
                    <a:pt x="344" y="412"/>
                  </a:lnTo>
                  <a:lnTo>
                    <a:pt x="331" y="457"/>
                  </a:lnTo>
                  <a:lnTo>
                    <a:pt x="319" y="500"/>
                  </a:lnTo>
                  <a:lnTo>
                    <a:pt x="309" y="540"/>
                  </a:lnTo>
                  <a:lnTo>
                    <a:pt x="300" y="580"/>
                  </a:lnTo>
                  <a:lnTo>
                    <a:pt x="293" y="615"/>
                  </a:lnTo>
                  <a:lnTo>
                    <a:pt x="281" y="686"/>
                  </a:lnTo>
                  <a:lnTo>
                    <a:pt x="272" y="751"/>
                  </a:lnTo>
                  <a:lnTo>
                    <a:pt x="263" y="813"/>
                  </a:lnTo>
                  <a:lnTo>
                    <a:pt x="257" y="868"/>
                  </a:lnTo>
                  <a:lnTo>
                    <a:pt x="251" y="916"/>
                  </a:lnTo>
                  <a:lnTo>
                    <a:pt x="245" y="966"/>
                  </a:lnTo>
                  <a:lnTo>
                    <a:pt x="240" y="1009"/>
                  </a:lnTo>
                  <a:lnTo>
                    <a:pt x="234" y="1043"/>
                  </a:lnTo>
                  <a:lnTo>
                    <a:pt x="233" y="1050"/>
                  </a:lnTo>
                  <a:lnTo>
                    <a:pt x="225" y="1088"/>
                  </a:lnTo>
                  <a:lnTo>
                    <a:pt x="220" y="1118"/>
                  </a:lnTo>
                  <a:lnTo>
                    <a:pt x="217" y="1144"/>
                  </a:lnTo>
                  <a:lnTo>
                    <a:pt x="217" y="1165"/>
                  </a:lnTo>
                  <a:lnTo>
                    <a:pt x="220" y="1183"/>
                  </a:lnTo>
                  <a:lnTo>
                    <a:pt x="223" y="1198"/>
                  </a:lnTo>
                  <a:lnTo>
                    <a:pt x="225" y="1217"/>
                  </a:lnTo>
                  <a:lnTo>
                    <a:pt x="230" y="1242"/>
                  </a:lnTo>
                  <a:lnTo>
                    <a:pt x="234" y="1271"/>
                  </a:lnTo>
                  <a:lnTo>
                    <a:pt x="240" y="1304"/>
                  </a:lnTo>
                  <a:lnTo>
                    <a:pt x="244" y="1338"/>
                  </a:lnTo>
                  <a:lnTo>
                    <a:pt x="249" y="1385"/>
                  </a:lnTo>
                  <a:lnTo>
                    <a:pt x="253" y="1431"/>
                  </a:lnTo>
                  <a:lnTo>
                    <a:pt x="255" y="1471"/>
                  </a:lnTo>
                  <a:lnTo>
                    <a:pt x="257" y="1503"/>
                  </a:lnTo>
                  <a:lnTo>
                    <a:pt x="258" y="1526"/>
                  </a:lnTo>
                  <a:lnTo>
                    <a:pt x="258" y="1543"/>
                  </a:lnTo>
                  <a:lnTo>
                    <a:pt x="259" y="1555"/>
                  </a:lnTo>
                  <a:lnTo>
                    <a:pt x="259" y="1563"/>
                  </a:lnTo>
                  <a:lnTo>
                    <a:pt x="259" y="1567"/>
                  </a:lnTo>
                  <a:lnTo>
                    <a:pt x="263" y="1573"/>
                  </a:lnTo>
                  <a:lnTo>
                    <a:pt x="270" y="1585"/>
                  </a:lnTo>
                  <a:lnTo>
                    <a:pt x="278" y="1601"/>
                  </a:lnTo>
                  <a:lnTo>
                    <a:pt x="288" y="1620"/>
                  </a:lnTo>
                  <a:lnTo>
                    <a:pt x="298" y="1641"/>
                  </a:lnTo>
                  <a:lnTo>
                    <a:pt x="310" y="1662"/>
                  </a:lnTo>
                  <a:lnTo>
                    <a:pt x="321" y="1685"/>
                  </a:lnTo>
                  <a:lnTo>
                    <a:pt x="333" y="1707"/>
                  </a:lnTo>
                  <a:lnTo>
                    <a:pt x="342" y="1726"/>
                  </a:lnTo>
                  <a:lnTo>
                    <a:pt x="350" y="1745"/>
                  </a:lnTo>
                  <a:lnTo>
                    <a:pt x="355" y="1758"/>
                  </a:lnTo>
                  <a:lnTo>
                    <a:pt x="359" y="1768"/>
                  </a:lnTo>
                  <a:lnTo>
                    <a:pt x="361" y="1783"/>
                  </a:lnTo>
                  <a:lnTo>
                    <a:pt x="364" y="1792"/>
                  </a:lnTo>
                  <a:lnTo>
                    <a:pt x="364" y="1797"/>
                  </a:lnTo>
                  <a:lnTo>
                    <a:pt x="365" y="1800"/>
                  </a:lnTo>
                  <a:lnTo>
                    <a:pt x="365" y="1800"/>
                  </a:lnTo>
                  <a:lnTo>
                    <a:pt x="364" y="1802"/>
                  </a:lnTo>
                  <a:lnTo>
                    <a:pt x="364" y="1806"/>
                  </a:lnTo>
                  <a:lnTo>
                    <a:pt x="360" y="1816"/>
                  </a:lnTo>
                  <a:lnTo>
                    <a:pt x="356" y="1829"/>
                  </a:lnTo>
                  <a:lnTo>
                    <a:pt x="348" y="1846"/>
                  </a:lnTo>
                  <a:lnTo>
                    <a:pt x="340" y="1863"/>
                  </a:lnTo>
                  <a:lnTo>
                    <a:pt x="331" y="1881"/>
                  </a:lnTo>
                  <a:lnTo>
                    <a:pt x="321" y="1897"/>
                  </a:lnTo>
                  <a:lnTo>
                    <a:pt x="305" y="1914"/>
                  </a:lnTo>
                  <a:lnTo>
                    <a:pt x="295" y="1925"/>
                  </a:lnTo>
                  <a:lnTo>
                    <a:pt x="287" y="1935"/>
                  </a:lnTo>
                  <a:lnTo>
                    <a:pt x="296" y="1945"/>
                  </a:lnTo>
                  <a:lnTo>
                    <a:pt x="308" y="1960"/>
                  </a:lnTo>
                  <a:lnTo>
                    <a:pt x="321" y="1978"/>
                  </a:lnTo>
                  <a:lnTo>
                    <a:pt x="335" y="1997"/>
                  </a:lnTo>
                  <a:lnTo>
                    <a:pt x="350" y="2020"/>
                  </a:lnTo>
                  <a:lnTo>
                    <a:pt x="361" y="2042"/>
                  </a:lnTo>
                  <a:lnTo>
                    <a:pt x="369" y="2064"/>
                  </a:lnTo>
                  <a:lnTo>
                    <a:pt x="374" y="2084"/>
                  </a:lnTo>
                  <a:lnTo>
                    <a:pt x="374" y="2085"/>
                  </a:lnTo>
                  <a:lnTo>
                    <a:pt x="374" y="2085"/>
                  </a:lnTo>
                  <a:lnTo>
                    <a:pt x="360" y="2088"/>
                  </a:lnTo>
                  <a:lnTo>
                    <a:pt x="355" y="2076"/>
                  </a:lnTo>
                  <a:lnTo>
                    <a:pt x="350" y="2067"/>
                  </a:lnTo>
                  <a:lnTo>
                    <a:pt x="336" y="2052"/>
                  </a:lnTo>
                  <a:lnTo>
                    <a:pt x="319" y="2039"/>
                  </a:lnTo>
                  <a:lnTo>
                    <a:pt x="297" y="2028"/>
                  </a:lnTo>
                  <a:lnTo>
                    <a:pt x="272" y="2017"/>
                  </a:lnTo>
                  <a:lnTo>
                    <a:pt x="246" y="2008"/>
                  </a:lnTo>
                  <a:lnTo>
                    <a:pt x="220" y="2001"/>
                  </a:lnTo>
                  <a:lnTo>
                    <a:pt x="195" y="1997"/>
                  </a:lnTo>
                  <a:lnTo>
                    <a:pt x="172" y="1995"/>
                  </a:lnTo>
                  <a:lnTo>
                    <a:pt x="152" y="1995"/>
                  </a:lnTo>
                  <a:lnTo>
                    <a:pt x="136" y="1999"/>
                  </a:lnTo>
                  <a:lnTo>
                    <a:pt x="119" y="2005"/>
                  </a:lnTo>
                  <a:lnTo>
                    <a:pt x="102" y="2017"/>
                  </a:lnTo>
                  <a:lnTo>
                    <a:pt x="86" y="2030"/>
                  </a:lnTo>
                  <a:lnTo>
                    <a:pt x="67" y="2049"/>
                  </a:lnTo>
                  <a:lnTo>
                    <a:pt x="51" y="2067"/>
                  </a:lnTo>
                  <a:lnTo>
                    <a:pt x="37" y="2084"/>
                  </a:lnTo>
                  <a:lnTo>
                    <a:pt x="26" y="2100"/>
                  </a:lnTo>
                  <a:lnTo>
                    <a:pt x="21" y="2111"/>
                  </a:lnTo>
                  <a:lnTo>
                    <a:pt x="20" y="2115"/>
                  </a:lnTo>
                  <a:lnTo>
                    <a:pt x="20" y="2122"/>
                  </a:lnTo>
                  <a:lnTo>
                    <a:pt x="20" y="2131"/>
                  </a:lnTo>
                  <a:lnTo>
                    <a:pt x="11" y="2128"/>
                  </a:lnTo>
                  <a:close/>
                  <a:moveTo>
                    <a:pt x="26" y="1826"/>
                  </a:moveTo>
                  <a:lnTo>
                    <a:pt x="21" y="1859"/>
                  </a:lnTo>
                  <a:lnTo>
                    <a:pt x="18" y="1897"/>
                  </a:lnTo>
                  <a:lnTo>
                    <a:pt x="16" y="1937"/>
                  </a:lnTo>
                  <a:lnTo>
                    <a:pt x="16" y="1979"/>
                  </a:lnTo>
                  <a:lnTo>
                    <a:pt x="16" y="2020"/>
                  </a:lnTo>
                  <a:lnTo>
                    <a:pt x="17" y="2055"/>
                  </a:lnTo>
                  <a:lnTo>
                    <a:pt x="18" y="2085"/>
                  </a:lnTo>
                  <a:lnTo>
                    <a:pt x="33" y="2064"/>
                  </a:lnTo>
                  <a:lnTo>
                    <a:pt x="54" y="2042"/>
                  </a:lnTo>
                  <a:lnTo>
                    <a:pt x="76" y="2020"/>
                  </a:lnTo>
                  <a:lnTo>
                    <a:pt x="94" y="2004"/>
                  </a:lnTo>
                  <a:lnTo>
                    <a:pt x="114" y="1992"/>
                  </a:lnTo>
                  <a:lnTo>
                    <a:pt x="132" y="1983"/>
                  </a:lnTo>
                  <a:lnTo>
                    <a:pt x="151" y="1979"/>
                  </a:lnTo>
                  <a:lnTo>
                    <a:pt x="172" y="1979"/>
                  </a:lnTo>
                  <a:lnTo>
                    <a:pt x="196" y="1982"/>
                  </a:lnTo>
                  <a:lnTo>
                    <a:pt x="223" y="1986"/>
                  </a:lnTo>
                  <a:lnTo>
                    <a:pt x="250" y="1994"/>
                  </a:lnTo>
                  <a:lnTo>
                    <a:pt x="278" y="2003"/>
                  </a:lnTo>
                  <a:lnTo>
                    <a:pt x="301" y="2012"/>
                  </a:lnTo>
                  <a:lnTo>
                    <a:pt x="323" y="2024"/>
                  </a:lnTo>
                  <a:lnTo>
                    <a:pt x="342" y="2037"/>
                  </a:lnTo>
                  <a:lnTo>
                    <a:pt x="331" y="2018"/>
                  </a:lnTo>
                  <a:lnTo>
                    <a:pt x="319" y="2001"/>
                  </a:lnTo>
                  <a:lnTo>
                    <a:pt x="308" y="1984"/>
                  </a:lnTo>
                  <a:lnTo>
                    <a:pt x="296" y="1970"/>
                  </a:lnTo>
                  <a:lnTo>
                    <a:pt x="285" y="1957"/>
                  </a:lnTo>
                  <a:lnTo>
                    <a:pt x="278" y="1948"/>
                  </a:lnTo>
                  <a:lnTo>
                    <a:pt x="272" y="1941"/>
                  </a:lnTo>
                  <a:lnTo>
                    <a:pt x="270" y="1939"/>
                  </a:lnTo>
                  <a:lnTo>
                    <a:pt x="264" y="1933"/>
                  </a:lnTo>
                  <a:lnTo>
                    <a:pt x="271" y="1928"/>
                  </a:lnTo>
                  <a:lnTo>
                    <a:pt x="272" y="1927"/>
                  </a:lnTo>
                  <a:lnTo>
                    <a:pt x="276" y="1923"/>
                  </a:lnTo>
                  <a:lnTo>
                    <a:pt x="284" y="1915"/>
                  </a:lnTo>
                  <a:lnTo>
                    <a:pt x="295" y="1903"/>
                  </a:lnTo>
                  <a:lnTo>
                    <a:pt x="309" y="1886"/>
                  </a:lnTo>
                  <a:lnTo>
                    <a:pt x="319" y="1870"/>
                  </a:lnTo>
                  <a:lnTo>
                    <a:pt x="329" y="1853"/>
                  </a:lnTo>
                  <a:lnTo>
                    <a:pt x="336" y="1836"/>
                  </a:lnTo>
                  <a:lnTo>
                    <a:pt x="343" y="1819"/>
                  </a:lnTo>
                  <a:lnTo>
                    <a:pt x="347" y="1808"/>
                  </a:lnTo>
                  <a:lnTo>
                    <a:pt x="350" y="1800"/>
                  </a:lnTo>
                  <a:lnTo>
                    <a:pt x="350" y="1797"/>
                  </a:lnTo>
                  <a:lnTo>
                    <a:pt x="348" y="1793"/>
                  </a:lnTo>
                  <a:lnTo>
                    <a:pt x="347" y="1784"/>
                  </a:lnTo>
                  <a:lnTo>
                    <a:pt x="343" y="1771"/>
                  </a:lnTo>
                  <a:lnTo>
                    <a:pt x="340" y="1762"/>
                  </a:lnTo>
                  <a:lnTo>
                    <a:pt x="335" y="1749"/>
                  </a:lnTo>
                  <a:lnTo>
                    <a:pt x="327" y="1733"/>
                  </a:lnTo>
                  <a:lnTo>
                    <a:pt x="318" y="1713"/>
                  </a:lnTo>
                  <a:lnTo>
                    <a:pt x="309" y="1694"/>
                  </a:lnTo>
                  <a:lnTo>
                    <a:pt x="297" y="1672"/>
                  </a:lnTo>
                  <a:lnTo>
                    <a:pt x="287" y="1651"/>
                  </a:lnTo>
                  <a:lnTo>
                    <a:pt x="276" y="1630"/>
                  </a:lnTo>
                  <a:lnTo>
                    <a:pt x="266" y="1611"/>
                  </a:lnTo>
                  <a:lnTo>
                    <a:pt x="258" y="1596"/>
                  </a:lnTo>
                  <a:lnTo>
                    <a:pt x="251" y="1582"/>
                  </a:lnTo>
                  <a:lnTo>
                    <a:pt x="246" y="1575"/>
                  </a:lnTo>
                  <a:lnTo>
                    <a:pt x="245" y="1572"/>
                  </a:lnTo>
                  <a:lnTo>
                    <a:pt x="244" y="1568"/>
                  </a:lnTo>
                  <a:lnTo>
                    <a:pt x="244" y="1568"/>
                  </a:lnTo>
                  <a:lnTo>
                    <a:pt x="244" y="1567"/>
                  </a:lnTo>
                  <a:lnTo>
                    <a:pt x="244" y="1563"/>
                  </a:lnTo>
                  <a:lnTo>
                    <a:pt x="244" y="1555"/>
                  </a:lnTo>
                  <a:lnTo>
                    <a:pt x="244" y="1543"/>
                  </a:lnTo>
                  <a:lnTo>
                    <a:pt x="242" y="1526"/>
                  </a:lnTo>
                  <a:lnTo>
                    <a:pt x="242" y="1503"/>
                  </a:lnTo>
                  <a:lnTo>
                    <a:pt x="241" y="1473"/>
                  </a:lnTo>
                  <a:lnTo>
                    <a:pt x="238" y="1432"/>
                  </a:lnTo>
                  <a:lnTo>
                    <a:pt x="234" y="1386"/>
                  </a:lnTo>
                  <a:lnTo>
                    <a:pt x="228" y="1340"/>
                  </a:lnTo>
                  <a:lnTo>
                    <a:pt x="224" y="1306"/>
                  </a:lnTo>
                  <a:lnTo>
                    <a:pt x="220" y="1274"/>
                  </a:lnTo>
                  <a:lnTo>
                    <a:pt x="215" y="1245"/>
                  </a:lnTo>
                  <a:lnTo>
                    <a:pt x="211" y="1220"/>
                  </a:lnTo>
                  <a:lnTo>
                    <a:pt x="207" y="1200"/>
                  </a:lnTo>
                  <a:lnTo>
                    <a:pt x="204" y="1187"/>
                  </a:lnTo>
                  <a:lnTo>
                    <a:pt x="203" y="1170"/>
                  </a:lnTo>
                  <a:lnTo>
                    <a:pt x="202" y="1152"/>
                  </a:lnTo>
                  <a:lnTo>
                    <a:pt x="203" y="1131"/>
                  </a:lnTo>
                  <a:lnTo>
                    <a:pt x="207" y="1107"/>
                  </a:lnTo>
                  <a:lnTo>
                    <a:pt x="212" y="1080"/>
                  </a:lnTo>
                  <a:lnTo>
                    <a:pt x="219" y="1046"/>
                  </a:lnTo>
                  <a:lnTo>
                    <a:pt x="219" y="1041"/>
                  </a:lnTo>
                  <a:lnTo>
                    <a:pt x="225" y="1006"/>
                  </a:lnTo>
                  <a:lnTo>
                    <a:pt x="230" y="965"/>
                  </a:lnTo>
                  <a:lnTo>
                    <a:pt x="236" y="915"/>
                  </a:lnTo>
                  <a:lnTo>
                    <a:pt x="242" y="865"/>
                  </a:lnTo>
                  <a:lnTo>
                    <a:pt x="249" y="810"/>
                  </a:lnTo>
                  <a:lnTo>
                    <a:pt x="257" y="750"/>
                  </a:lnTo>
                  <a:lnTo>
                    <a:pt x="267" y="684"/>
                  </a:lnTo>
                  <a:lnTo>
                    <a:pt x="278" y="614"/>
                  </a:lnTo>
                  <a:lnTo>
                    <a:pt x="287" y="568"/>
                  </a:lnTo>
                  <a:lnTo>
                    <a:pt x="298" y="520"/>
                  </a:lnTo>
                  <a:lnTo>
                    <a:pt x="313" y="467"/>
                  </a:lnTo>
                  <a:lnTo>
                    <a:pt x="329" y="412"/>
                  </a:lnTo>
                  <a:lnTo>
                    <a:pt x="346" y="357"/>
                  </a:lnTo>
                  <a:lnTo>
                    <a:pt x="364" y="302"/>
                  </a:lnTo>
                  <a:lnTo>
                    <a:pt x="350" y="343"/>
                  </a:lnTo>
                  <a:lnTo>
                    <a:pt x="335" y="381"/>
                  </a:lnTo>
                  <a:lnTo>
                    <a:pt x="322" y="416"/>
                  </a:lnTo>
                  <a:lnTo>
                    <a:pt x="313" y="444"/>
                  </a:lnTo>
                  <a:lnTo>
                    <a:pt x="305" y="467"/>
                  </a:lnTo>
                  <a:lnTo>
                    <a:pt x="297" y="485"/>
                  </a:lnTo>
                  <a:lnTo>
                    <a:pt x="292" y="499"/>
                  </a:lnTo>
                  <a:lnTo>
                    <a:pt x="289" y="506"/>
                  </a:lnTo>
                  <a:lnTo>
                    <a:pt x="276" y="523"/>
                  </a:lnTo>
                  <a:lnTo>
                    <a:pt x="259" y="539"/>
                  </a:lnTo>
                  <a:lnTo>
                    <a:pt x="259" y="539"/>
                  </a:lnTo>
                  <a:lnTo>
                    <a:pt x="246" y="551"/>
                  </a:lnTo>
                  <a:lnTo>
                    <a:pt x="236" y="563"/>
                  </a:lnTo>
                  <a:lnTo>
                    <a:pt x="228" y="573"/>
                  </a:lnTo>
                  <a:lnTo>
                    <a:pt x="225" y="585"/>
                  </a:lnTo>
                  <a:lnTo>
                    <a:pt x="227" y="602"/>
                  </a:lnTo>
                  <a:lnTo>
                    <a:pt x="228" y="624"/>
                  </a:lnTo>
                  <a:lnTo>
                    <a:pt x="230" y="654"/>
                  </a:lnTo>
                  <a:lnTo>
                    <a:pt x="232" y="690"/>
                  </a:lnTo>
                  <a:lnTo>
                    <a:pt x="230" y="718"/>
                  </a:lnTo>
                  <a:lnTo>
                    <a:pt x="228" y="753"/>
                  </a:lnTo>
                  <a:lnTo>
                    <a:pt x="221" y="790"/>
                  </a:lnTo>
                  <a:lnTo>
                    <a:pt x="215" y="831"/>
                  </a:lnTo>
                  <a:lnTo>
                    <a:pt x="206" y="895"/>
                  </a:lnTo>
                  <a:lnTo>
                    <a:pt x="196" y="962"/>
                  </a:lnTo>
                  <a:lnTo>
                    <a:pt x="190" y="1001"/>
                  </a:lnTo>
                  <a:lnTo>
                    <a:pt x="181" y="1035"/>
                  </a:lnTo>
                  <a:lnTo>
                    <a:pt x="170" y="1063"/>
                  </a:lnTo>
                  <a:lnTo>
                    <a:pt x="160" y="1086"/>
                  </a:lnTo>
                  <a:lnTo>
                    <a:pt x="149" y="1103"/>
                  </a:lnTo>
                  <a:lnTo>
                    <a:pt x="141" y="1115"/>
                  </a:lnTo>
                  <a:lnTo>
                    <a:pt x="136" y="1122"/>
                  </a:lnTo>
                  <a:lnTo>
                    <a:pt x="135" y="1133"/>
                  </a:lnTo>
                  <a:lnTo>
                    <a:pt x="135" y="1150"/>
                  </a:lnTo>
                  <a:lnTo>
                    <a:pt x="134" y="1173"/>
                  </a:lnTo>
                  <a:lnTo>
                    <a:pt x="132" y="1198"/>
                  </a:lnTo>
                  <a:lnTo>
                    <a:pt x="132" y="1221"/>
                  </a:lnTo>
                  <a:lnTo>
                    <a:pt x="131" y="1243"/>
                  </a:lnTo>
                  <a:lnTo>
                    <a:pt x="131" y="1263"/>
                  </a:lnTo>
                  <a:lnTo>
                    <a:pt x="128" y="1283"/>
                  </a:lnTo>
                  <a:lnTo>
                    <a:pt x="124" y="1298"/>
                  </a:lnTo>
                  <a:lnTo>
                    <a:pt x="119" y="1310"/>
                  </a:lnTo>
                  <a:lnTo>
                    <a:pt x="111" y="1323"/>
                  </a:lnTo>
                  <a:lnTo>
                    <a:pt x="103" y="1336"/>
                  </a:lnTo>
                  <a:lnTo>
                    <a:pt x="94" y="1352"/>
                  </a:lnTo>
                  <a:lnTo>
                    <a:pt x="88" y="1368"/>
                  </a:lnTo>
                  <a:lnTo>
                    <a:pt x="83" y="1390"/>
                  </a:lnTo>
                  <a:lnTo>
                    <a:pt x="79" y="1419"/>
                  </a:lnTo>
                  <a:lnTo>
                    <a:pt x="75" y="1450"/>
                  </a:lnTo>
                  <a:lnTo>
                    <a:pt x="71" y="1488"/>
                  </a:lnTo>
                  <a:lnTo>
                    <a:pt x="68" y="1526"/>
                  </a:lnTo>
                  <a:lnTo>
                    <a:pt x="67" y="1563"/>
                  </a:lnTo>
                  <a:lnTo>
                    <a:pt x="66" y="1597"/>
                  </a:lnTo>
                  <a:lnTo>
                    <a:pt x="64" y="1624"/>
                  </a:lnTo>
                  <a:lnTo>
                    <a:pt x="64" y="1644"/>
                  </a:lnTo>
                  <a:lnTo>
                    <a:pt x="62" y="1673"/>
                  </a:lnTo>
                  <a:lnTo>
                    <a:pt x="56" y="1703"/>
                  </a:lnTo>
                  <a:lnTo>
                    <a:pt x="47" y="1737"/>
                  </a:lnTo>
                  <a:lnTo>
                    <a:pt x="41" y="1763"/>
                  </a:lnTo>
                  <a:lnTo>
                    <a:pt x="34" y="1792"/>
                  </a:lnTo>
                  <a:lnTo>
                    <a:pt x="26" y="1826"/>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46"/>
            <p:cNvSpPr>
              <a:spLocks noEditPoints="1"/>
            </p:cNvSpPr>
            <p:nvPr/>
          </p:nvSpPr>
          <p:spPr bwMode="auto">
            <a:xfrm>
              <a:off x="2742607" y="1089025"/>
              <a:ext cx="622300" cy="2468563"/>
            </a:xfrm>
            <a:custGeom>
              <a:avLst/>
              <a:gdLst>
                <a:gd name="T0" fmla="*/ 31 w 392"/>
                <a:gd name="T1" fmla="*/ 64 h 1555"/>
                <a:gd name="T2" fmla="*/ 76 w 392"/>
                <a:gd name="T3" fmla="*/ 92 h 1555"/>
                <a:gd name="T4" fmla="*/ 86 w 392"/>
                <a:gd name="T5" fmla="*/ 162 h 1555"/>
                <a:gd name="T6" fmla="*/ 100 w 392"/>
                <a:gd name="T7" fmla="*/ 324 h 1555"/>
                <a:gd name="T8" fmla="*/ 186 w 392"/>
                <a:gd name="T9" fmla="*/ 428 h 1555"/>
                <a:gd name="T10" fmla="*/ 292 w 392"/>
                <a:gd name="T11" fmla="*/ 456 h 1555"/>
                <a:gd name="T12" fmla="*/ 374 w 392"/>
                <a:gd name="T13" fmla="*/ 455 h 1555"/>
                <a:gd name="T14" fmla="*/ 345 w 392"/>
                <a:gd name="T15" fmla="*/ 521 h 1555"/>
                <a:gd name="T16" fmla="*/ 362 w 392"/>
                <a:gd name="T17" fmla="*/ 629 h 1555"/>
                <a:gd name="T18" fmla="*/ 353 w 392"/>
                <a:gd name="T19" fmla="*/ 649 h 1555"/>
                <a:gd name="T20" fmla="*/ 315 w 392"/>
                <a:gd name="T21" fmla="*/ 717 h 1555"/>
                <a:gd name="T22" fmla="*/ 392 w 392"/>
                <a:gd name="T23" fmla="*/ 881 h 1555"/>
                <a:gd name="T24" fmla="*/ 340 w 392"/>
                <a:gd name="T25" fmla="*/ 930 h 1555"/>
                <a:gd name="T26" fmla="*/ 276 w 392"/>
                <a:gd name="T27" fmla="*/ 1030 h 1555"/>
                <a:gd name="T28" fmla="*/ 252 w 392"/>
                <a:gd name="T29" fmla="*/ 1225 h 1555"/>
                <a:gd name="T30" fmla="*/ 234 w 392"/>
                <a:gd name="T31" fmla="*/ 1403 h 1555"/>
                <a:gd name="T32" fmla="*/ 180 w 392"/>
                <a:gd name="T33" fmla="*/ 1488 h 1555"/>
                <a:gd name="T34" fmla="*/ 83 w 392"/>
                <a:gd name="T35" fmla="*/ 1549 h 1555"/>
                <a:gd name="T36" fmla="*/ 124 w 392"/>
                <a:gd name="T37" fmla="*/ 1432 h 1555"/>
                <a:gd name="T38" fmla="*/ 161 w 392"/>
                <a:gd name="T39" fmla="*/ 1373 h 1555"/>
                <a:gd name="T40" fmla="*/ 175 w 392"/>
                <a:gd name="T41" fmla="*/ 1277 h 1555"/>
                <a:gd name="T42" fmla="*/ 186 w 392"/>
                <a:gd name="T43" fmla="*/ 1131 h 1555"/>
                <a:gd name="T44" fmla="*/ 157 w 392"/>
                <a:gd name="T45" fmla="*/ 972 h 1555"/>
                <a:gd name="T46" fmla="*/ 116 w 392"/>
                <a:gd name="T47" fmla="*/ 887 h 1555"/>
                <a:gd name="T48" fmla="*/ 68 w 392"/>
                <a:gd name="T49" fmla="*/ 826 h 1555"/>
                <a:gd name="T50" fmla="*/ 93 w 392"/>
                <a:gd name="T51" fmla="*/ 790 h 1555"/>
                <a:gd name="T52" fmla="*/ 145 w 392"/>
                <a:gd name="T53" fmla="*/ 695 h 1555"/>
                <a:gd name="T54" fmla="*/ 138 w 392"/>
                <a:gd name="T55" fmla="*/ 649 h 1555"/>
                <a:gd name="T56" fmla="*/ 85 w 392"/>
                <a:gd name="T57" fmla="*/ 538 h 1555"/>
                <a:gd name="T58" fmla="*/ 43 w 392"/>
                <a:gd name="T59" fmla="*/ 459 h 1555"/>
                <a:gd name="T60" fmla="*/ 42 w 392"/>
                <a:gd name="T61" fmla="*/ 430 h 1555"/>
                <a:gd name="T62" fmla="*/ 26 w 392"/>
                <a:gd name="T63" fmla="*/ 227 h 1555"/>
                <a:gd name="T64" fmla="*/ 2 w 392"/>
                <a:gd name="T65" fmla="*/ 74 h 1555"/>
                <a:gd name="T66" fmla="*/ 19 w 392"/>
                <a:gd name="T67" fmla="*/ 0 h 1555"/>
                <a:gd name="T68" fmla="*/ 21 w 392"/>
                <a:gd name="T69" fmla="*/ 85 h 1555"/>
                <a:gd name="T70" fmla="*/ 47 w 392"/>
                <a:gd name="T71" fmla="*/ 272 h 1555"/>
                <a:gd name="T72" fmla="*/ 57 w 392"/>
                <a:gd name="T73" fmla="*/ 442 h 1555"/>
                <a:gd name="T74" fmla="*/ 86 w 392"/>
                <a:gd name="T75" fmla="*/ 507 h 1555"/>
                <a:gd name="T76" fmla="*/ 148 w 392"/>
                <a:gd name="T77" fmla="*/ 632 h 1555"/>
                <a:gd name="T78" fmla="*/ 163 w 392"/>
                <a:gd name="T79" fmla="*/ 687 h 1555"/>
                <a:gd name="T80" fmla="*/ 146 w 392"/>
                <a:gd name="T81" fmla="*/ 733 h 1555"/>
                <a:gd name="T82" fmla="*/ 85 w 392"/>
                <a:gd name="T83" fmla="*/ 822 h 1555"/>
                <a:gd name="T84" fmla="*/ 158 w 392"/>
                <a:gd name="T85" fmla="*/ 928 h 1555"/>
                <a:gd name="T86" fmla="*/ 199 w 392"/>
                <a:gd name="T87" fmla="*/ 1093 h 1555"/>
                <a:gd name="T88" fmla="*/ 193 w 392"/>
                <a:gd name="T89" fmla="*/ 1259 h 1555"/>
                <a:gd name="T90" fmla="*/ 175 w 392"/>
                <a:gd name="T91" fmla="*/ 1374 h 1555"/>
                <a:gd name="T92" fmla="*/ 102 w 392"/>
                <a:gd name="T93" fmla="*/ 1498 h 1555"/>
                <a:gd name="T94" fmla="*/ 167 w 392"/>
                <a:gd name="T95" fmla="*/ 1480 h 1555"/>
                <a:gd name="T96" fmla="*/ 226 w 392"/>
                <a:gd name="T97" fmla="*/ 1381 h 1555"/>
                <a:gd name="T98" fmla="*/ 239 w 392"/>
                <a:gd name="T99" fmla="*/ 1188 h 1555"/>
                <a:gd name="T100" fmla="*/ 267 w 392"/>
                <a:gd name="T101" fmla="*/ 1008 h 1555"/>
                <a:gd name="T102" fmla="*/ 349 w 392"/>
                <a:gd name="T103" fmla="*/ 900 h 1555"/>
                <a:gd name="T104" fmla="*/ 298 w 392"/>
                <a:gd name="T105" fmla="*/ 768 h 1555"/>
                <a:gd name="T106" fmla="*/ 315 w 392"/>
                <a:gd name="T107" fmla="*/ 674 h 1555"/>
                <a:gd name="T108" fmla="*/ 345 w 392"/>
                <a:gd name="T109" fmla="*/ 621 h 1555"/>
                <a:gd name="T110" fmla="*/ 333 w 392"/>
                <a:gd name="T111" fmla="*/ 501 h 1555"/>
                <a:gd name="T112" fmla="*/ 252 w 392"/>
                <a:gd name="T113" fmla="*/ 469 h 1555"/>
                <a:gd name="T114" fmla="*/ 137 w 392"/>
                <a:gd name="T115" fmla="*/ 405 h 1555"/>
                <a:gd name="T116" fmla="*/ 77 w 392"/>
                <a:gd name="T117" fmla="*/ 274 h 1555"/>
                <a:gd name="T118" fmla="*/ 69 w 392"/>
                <a:gd name="T119" fmla="*/ 108 h 1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2" h="1555">
                  <a:moveTo>
                    <a:pt x="19" y="0"/>
                  </a:moveTo>
                  <a:lnTo>
                    <a:pt x="19" y="5"/>
                  </a:lnTo>
                  <a:lnTo>
                    <a:pt x="21" y="15"/>
                  </a:lnTo>
                  <a:lnTo>
                    <a:pt x="23" y="31"/>
                  </a:lnTo>
                  <a:lnTo>
                    <a:pt x="27" y="48"/>
                  </a:lnTo>
                  <a:lnTo>
                    <a:pt x="31" y="64"/>
                  </a:lnTo>
                  <a:lnTo>
                    <a:pt x="38" y="77"/>
                  </a:lnTo>
                  <a:lnTo>
                    <a:pt x="45" y="85"/>
                  </a:lnTo>
                  <a:lnTo>
                    <a:pt x="60" y="90"/>
                  </a:lnTo>
                  <a:lnTo>
                    <a:pt x="69" y="92"/>
                  </a:lnTo>
                  <a:lnTo>
                    <a:pt x="74" y="92"/>
                  </a:lnTo>
                  <a:lnTo>
                    <a:pt x="76" y="92"/>
                  </a:lnTo>
                  <a:lnTo>
                    <a:pt x="85" y="91"/>
                  </a:lnTo>
                  <a:lnTo>
                    <a:pt x="85" y="100"/>
                  </a:lnTo>
                  <a:lnTo>
                    <a:pt x="85" y="106"/>
                  </a:lnTo>
                  <a:lnTo>
                    <a:pt x="85" y="117"/>
                  </a:lnTo>
                  <a:lnTo>
                    <a:pt x="85" y="137"/>
                  </a:lnTo>
                  <a:lnTo>
                    <a:pt x="86" y="162"/>
                  </a:lnTo>
                  <a:lnTo>
                    <a:pt x="86" y="189"/>
                  </a:lnTo>
                  <a:lnTo>
                    <a:pt x="89" y="219"/>
                  </a:lnTo>
                  <a:lnTo>
                    <a:pt x="90" y="250"/>
                  </a:lnTo>
                  <a:lnTo>
                    <a:pt x="93" y="278"/>
                  </a:lnTo>
                  <a:lnTo>
                    <a:pt x="96" y="303"/>
                  </a:lnTo>
                  <a:lnTo>
                    <a:pt x="100" y="324"/>
                  </a:lnTo>
                  <a:lnTo>
                    <a:pt x="106" y="339"/>
                  </a:lnTo>
                  <a:lnTo>
                    <a:pt x="116" y="357"/>
                  </a:lnTo>
                  <a:lnTo>
                    <a:pt x="131" y="375"/>
                  </a:lnTo>
                  <a:lnTo>
                    <a:pt x="148" y="395"/>
                  </a:lnTo>
                  <a:lnTo>
                    <a:pt x="167" y="413"/>
                  </a:lnTo>
                  <a:lnTo>
                    <a:pt x="186" y="428"/>
                  </a:lnTo>
                  <a:lnTo>
                    <a:pt x="203" y="439"/>
                  </a:lnTo>
                  <a:lnTo>
                    <a:pt x="218" y="449"/>
                  </a:lnTo>
                  <a:lnTo>
                    <a:pt x="233" y="452"/>
                  </a:lnTo>
                  <a:lnTo>
                    <a:pt x="251" y="454"/>
                  </a:lnTo>
                  <a:lnTo>
                    <a:pt x="271" y="455"/>
                  </a:lnTo>
                  <a:lnTo>
                    <a:pt x="292" y="456"/>
                  </a:lnTo>
                  <a:lnTo>
                    <a:pt x="311" y="456"/>
                  </a:lnTo>
                  <a:lnTo>
                    <a:pt x="329" y="456"/>
                  </a:lnTo>
                  <a:lnTo>
                    <a:pt x="344" y="456"/>
                  </a:lnTo>
                  <a:lnTo>
                    <a:pt x="354" y="456"/>
                  </a:lnTo>
                  <a:lnTo>
                    <a:pt x="358" y="456"/>
                  </a:lnTo>
                  <a:lnTo>
                    <a:pt x="374" y="455"/>
                  </a:lnTo>
                  <a:lnTo>
                    <a:pt x="365" y="468"/>
                  </a:lnTo>
                  <a:lnTo>
                    <a:pt x="362" y="471"/>
                  </a:lnTo>
                  <a:lnTo>
                    <a:pt x="358" y="477"/>
                  </a:lnTo>
                  <a:lnTo>
                    <a:pt x="353" y="488"/>
                  </a:lnTo>
                  <a:lnTo>
                    <a:pt x="349" y="502"/>
                  </a:lnTo>
                  <a:lnTo>
                    <a:pt x="345" y="521"/>
                  </a:lnTo>
                  <a:lnTo>
                    <a:pt x="345" y="543"/>
                  </a:lnTo>
                  <a:lnTo>
                    <a:pt x="349" y="566"/>
                  </a:lnTo>
                  <a:lnTo>
                    <a:pt x="354" y="591"/>
                  </a:lnTo>
                  <a:lnTo>
                    <a:pt x="358" y="608"/>
                  </a:lnTo>
                  <a:lnTo>
                    <a:pt x="361" y="621"/>
                  </a:lnTo>
                  <a:lnTo>
                    <a:pt x="362" y="629"/>
                  </a:lnTo>
                  <a:lnTo>
                    <a:pt x="362" y="634"/>
                  </a:lnTo>
                  <a:lnTo>
                    <a:pt x="362" y="637"/>
                  </a:lnTo>
                  <a:lnTo>
                    <a:pt x="362" y="637"/>
                  </a:lnTo>
                  <a:lnTo>
                    <a:pt x="360" y="641"/>
                  </a:lnTo>
                  <a:lnTo>
                    <a:pt x="358" y="642"/>
                  </a:lnTo>
                  <a:lnTo>
                    <a:pt x="353" y="649"/>
                  </a:lnTo>
                  <a:lnTo>
                    <a:pt x="345" y="657"/>
                  </a:lnTo>
                  <a:lnTo>
                    <a:pt x="337" y="667"/>
                  </a:lnTo>
                  <a:lnTo>
                    <a:pt x="329" y="680"/>
                  </a:lnTo>
                  <a:lnTo>
                    <a:pt x="322" y="692"/>
                  </a:lnTo>
                  <a:lnTo>
                    <a:pt x="316" y="705"/>
                  </a:lnTo>
                  <a:lnTo>
                    <a:pt x="315" y="717"/>
                  </a:lnTo>
                  <a:lnTo>
                    <a:pt x="315" y="737"/>
                  </a:lnTo>
                  <a:lnTo>
                    <a:pt x="314" y="755"/>
                  </a:lnTo>
                  <a:lnTo>
                    <a:pt x="314" y="769"/>
                  </a:lnTo>
                  <a:lnTo>
                    <a:pt x="314" y="780"/>
                  </a:lnTo>
                  <a:lnTo>
                    <a:pt x="388" y="875"/>
                  </a:lnTo>
                  <a:lnTo>
                    <a:pt x="392" y="881"/>
                  </a:lnTo>
                  <a:lnTo>
                    <a:pt x="387" y="886"/>
                  </a:lnTo>
                  <a:lnTo>
                    <a:pt x="384" y="887"/>
                  </a:lnTo>
                  <a:lnTo>
                    <a:pt x="378" y="894"/>
                  </a:lnTo>
                  <a:lnTo>
                    <a:pt x="367" y="904"/>
                  </a:lnTo>
                  <a:lnTo>
                    <a:pt x="354" y="916"/>
                  </a:lnTo>
                  <a:lnTo>
                    <a:pt x="340" y="930"/>
                  </a:lnTo>
                  <a:lnTo>
                    <a:pt x="324" y="947"/>
                  </a:lnTo>
                  <a:lnTo>
                    <a:pt x="310" y="963"/>
                  </a:lnTo>
                  <a:lnTo>
                    <a:pt x="298" y="980"/>
                  </a:lnTo>
                  <a:lnTo>
                    <a:pt x="288" y="997"/>
                  </a:lnTo>
                  <a:lnTo>
                    <a:pt x="281" y="1011"/>
                  </a:lnTo>
                  <a:lnTo>
                    <a:pt x="276" y="1030"/>
                  </a:lnTo>
                  <a:lnTo>
                    <a:pt x="271" y="1055"/>
                  </a:lnTo>
                  <a:lnTo>
                    <a:pt x="267" y="1083"/>
                  </a:lnTo>
                  <a:lnTo>
                    <a:pt x="261" y="1117"/>
                  </a:lnTo>
                  <a:lnTo>
                    <a:pt x="257" y="1153"/>
                  </a:lnTo>
                  <a:lnTo>
                    <a:pt x="255" y="1189"/>
                  </a:lnTo>
                  <a:lnTo>
                    <a:pt x="252" y="1225"/>
                  </a:lnTo>
                  <a:lnTo>
                    <a:pt x="251" y="1258"/>
                  </a:lnTo>
                  <a:lnTo>
                    <a:pt x="250" y="1289"/>
                  </a:lnTo>
                  <a:lnTo>
                    <a:pt x="251" y="1315"/>
                  </a:lnTo>
                  <a:lnTo>
                    <a:pt x="250" y="1347"/>
                  </a:lnTo>
                  <a:lnTo>
                    <a:pt x="243" y="1375"/>
                  </a:lnTo>
                  <a:lnTo>
                    <a:pt x="234" y="1403"/>
                  </a:lnTo>
                  <a:lnTo>
                    <a:pt x="222" y="1428"/>
                  </a:lnTo>
                  <a:lnTo>
                    <a:pt x="209" y="1449"/>
                  </a:lnTo>
                  <a:lnTo>
                    <a:pt x="196" y="1468"/>
                  </a:lnTo>
                  <a:lnTo>
                    <a:pt x="184" y="1484"/>
                  </a:lnTo>
                  <a:lnTo>
                    <a:pt x="183" y="1487"/>
                  </a:lnTo>
                  <a:lnTo>
                    <a:pt x="180" y="1488"/>
                  </a:lnTo>
                  <a:lnTo>
                    <a:pt x="179" y="1492"/>
                  </a:lnTo>
                  <a:lnTo>
                    <a:pt x="165" y="1506"/>
                  </a:lnTo>
                  <a:lnTo>
                    <a:pt x="144" y="1519"/>
                  </a:lnTo>
                  <a:lnTo>
                    <a:pt x="123" y="1531"/>
                  </a:lnTo>
                  <a:lnTo>
                    <a:pt x="102" y="1540"/>
                  </a:lnTo>
                  <a:lnTo>
                    <a:pt x="83" y="1549"/>
                  </a:lnTo>
                  <a:lnTo>
                    <a:pt x="70" y="1555"/>
                  </a:lnTo>
                  <a:lnTo>
                    <a:pt x="73" y="1540"/>
                  </a:lnTo>
                  <a:lnTo>
                    <a:pt x="81" y="1510"/>
                  </a:lnTo>
                  <a:lnTo>
                    <a:pt x="93" y="1483"/>
                  </a:lnTo>
                  <a:lnTo>
                    <a:pt x="108" y="1455"/>
                  </a:lnTo>
                  <a:lnTo>
                    <a:pt x="124" y="1432"/>
                  </a:lnTo>
                  <a:lnTo>
                    <a:pt x="138" y="1411"/>
                  </a:lnTo>
                  <a:lnTo>
                    <a:pt x="148" y="1398"/>
                  </a:lnTo>
                  <a:lnTo>
                    <a:pt x="154" y="1387"/>
                  </a:lnTo>
                  <a:lnTo>
                    <a:pt x="159" y="1379"/>
                  </a:lnTo>
                  <a:lnTo>
                    <a:pt x="161" y="1374"/>
                  </a:lnTo>
                  <a:lnTo>
                    <a:pt x="161" y="1373"/>
                  </a:lnTo>
                  <a:lnTo>
                    <a:pt x="161" y="1369"/>
                  </a:lnTo>
                  <a:lnTo>
                    <a:pt x="163" y="1358"/>
                  </a:lnTo>
                  <a:lnTo>
                    <a:pt x="165" y="1344"/>
                  </a:lnTo>
                  <a:lnTo>
                    <a:pt x="168" y="1324"/>
                  </a:lnTo>
                  <a:lnTo>
                    <a:pt x="172" y="1302"/>
                  </a:lnTo>
                  <a:lnTo>
                    <a:pt x="175" y="1277"/>
                  </a:lnTo>
                  <a:lnTo>
                    <a:pt x="179" y="1252"/>
                  </a:lnTo>
                  <a:lnTo>
                    <a:pt x="182" y="1226"/>
                  </a:lnTo>
                  <a:lnTo>
                    <a:pt x="184" y="1203"/>
                  </a:lnTo>
                  <a:lnTo>
                    <a:pt x="187" y="1180"/>
                  </a:lnTo>
                  <a:lnTo>
                    <a:pt x="187" y="1162"/>
                  </a:lnTo>
                  <a:lnTo>
                    <a:pt x="186" y="1131"/>
                  </a:lnTo>
                  <a:lnTo>
                    <a:pt x="183" y="1094"/>
                  </a:lnTo>
                  <a:lnTo>
                    <a:pt x="179" y="1056"/>
                  </a:lnTo>
                  <a:lnTo>
                    <a:pt x="174" y="1027"/>
                  </a:lnTo>
                  <a:lnTo>
                    <a:pt x="166" y="1000"/>
                  </a:lnTo>
                  <a:lnTo>
                    <a:pt x="158" y="975"/>
                  </a:lnTo>
                  <a:lnTo>
                    <a:pt x="157" y="972"/>
                  </a:lnTo>
                  <a:lnTo>
                    <a:pt x="157" y="972"/>
                  </a:lnTo>
                  <a:lnTo>
                    <a:pt x="154" y="956"/>
                  </a:lnTo>
                  <a:lnTo>
                    <a:pt x="148" y="939"/>
                  </a:lnTo>
                  <a:lnTo>
                    <a:pt x="138" y="922"/>
                  </a:lnTo>
                  <a:lnTo>
                    <a:pt x="128" y="904"/>
                  </a:lnTo>
                  <a:lnTo>
                    <a:pt x="116" y="887"/>
                  </a:lnTo>
                  <a:lnTo>
                    <a:pt x="104" y="870"/>
                  </a:lnTo>
                  <a:lnTo>
                    <a:pt x="94" y="856"/>
                  </a:lnTo>
                  <a:lnTo>
                    <a:pt x="83" y="844"/>
                  </a:lnTo>
                  <a:lnTo>
                    <a:pt x="76" y="833"/>
                  </a:lnTo>
                  <a:lnTo>
                    <a:pt x="70" y="828"/>
                  </a:lnTo>
                  <a:lnTo>
                    <a:pt x="68" y="826"/>
                  </a:lnTo>
                  <a:lnTo>
                    <a:pt x="62" y="820"/>
                  </a:lnTo>
                  <a:lnTo>
                    <a:pt x="69" y="815"/>
                  </a:lnTo>
                  <a:lnTo>
                    <a:pt x="70" y="814"/>
                  </a:lnTo>
                  <a:lnTo>
                    <a:pt x="74" y="810"/>
                  </a:lnTo>
                  <a:lnTo>
                    <a:pt x="82" y="802"/>
                  </a:lnTo>
                  <a:lnTo>
                    <a:pt x="93" y="790"/>
                  </a:lnTo>
                  <a:lnTo>
                    <a:pt x="107" y="773"/>
                  </a:lnTo>
                  <a:lnTo>
                    <a:pt x="117" y="757"/>
                  </a:lnTo>
                  <a:lnTo>
                    <a:pt x="127" y="740"/>
                  </a:lnTo>
                  <a:lnTo>
                    <a:pt x="134" y="723"/>
                  </a:lnTo>
                  <a:lnTo>
                    <a:pt x="141" y="706"/>
                  </a:lnTo>
                  <a:lnTo>
                    <a:pt x="145" y="695"/>
                  </a:lnTo>
                  <a:lnTo>
                    <a:pt x="148" y="687"/>
                  </a:lnTo>
                  <a:lnTo>
                    <a:pt x="148" y="684"/>
                  </a:lnTo>
                  <a:lnTo>
                    <a:pt x="146" y="680"/>
                  </a:lnTo>
                  <a:lnTo>
                    <a:pt x="145" y="671"/>
                  </a:lnTo>
                  <a:lnTo>
                    <a:pt x="141" y="658"/>
                  </a:lnTo>
                  <a:lnTo>
                    <a:pt x="138" y="649"/>
                  </a:lnTo>
                  <a:lnTo>
                    <a:pt x="133" y="636"/>
                  </a:lnTo>
                  <a:lnTo>
                    <a:pt x="125" y="620"/>
                  </a:lnTo>
                  <a:lnTo>
                    <a:pt x="116" y="600"/>
                  </a:lnTo>
                  <a:lnTo>
                    <a:pt x="107" y="581"/>
                  </a:lnTo>
                  <a:lnTo>
                    <a:pt x="95" y="559"/>
                  </a:lnTo>
                  <a:lnTo>
                    <a:pt x="85" y="538"/>
                  </a:lnTo>
                  <a:lnTo>
                    <a:pt x="74" y="517"/>
                  </a:lnTo>
                  <a:lnTo>
                    <a:pt x="64" y="498"/>
                  </a:lnTo>
                  <a:lnTo>
                    <a:pt x="56" y="483"/>
                  </a:lnTo>
                  <a:lnTo>
                    <a:pt x="49" y="469"/>
                  </a:lnTo>
                  <a:lnTo>
                    <a:pt x="44" y="462"/>
                  </a:lnTo>
                  <a:lnTo>
                    <a:pt x="43" y="459"/>
                  </a:lnTo>
                  <a:lnTo>
                    <a:pt x="42" y="455"/>
                  </a:lnTo>
                  <a:lnTo>
                    <a:pt x="42" y="455"/>
                  </a:lnTo>
                  <a:lnTo>
                    <a:pt x="42" y="454"/>
                  </a:lnTo>
                  <a:lnTo>
                    <a:pt x="42" y="450"/>
                  </a:lnTo>
                  <a:lnTo>
                    <a:pt x="42" y="442"/>
                  </a:lnTo>
                  <a:lnTo>
                    <a:pt x="42" y="430"/>
                  </a:lnTo>
                  <a:lnTo>
                    <a:pt x="40" y="413"/>
                  </a:lnTo>
                  <a:lnTo>
                    <a:pt x="40" y="390"/>
                  </a:lnTo>
                  <a:lnTo>
                    <a:pt x="39" y="360"/>
                  </a:lnTo>
                  <a:lnTo>
                    <a:pt x="36" y="319"/>
                  </a:lnTo>
                  <a:lnTo>
                    <a:pt x="32" y="273"/>
                  </a:lnTo>
                  <a:lnTo>
                    <a:pt x="26" y="227"/>
                  </a:lnTo>
                  <a:lnTo>
                    <a:pt x="22" y="193"/>
                  </a:lnTo>
                  <a:lnTo>
                    <a:pt x="18" y="161"/>
                  </a:lnTo>
                  <a:lnTo>
                    <a:pt x="13" y="132"/>
                  </a:lnTo>
                  <a:lnTo>
                    <a:pt x="9" y="107"/>
                  </a:lnTo>
                  <a:lnTo>
                    <a:pt x="5" y="87"/>
                  </a:lnTo>
                  <a:lnTo>
                    <a:pt x="2" y="74"/>
                  </a:lnTo>
                  <a:lnTo>
                    <a:pt x="1" y="58"/>
                  </a:lnTo>
                  <a:lnTo>
                    <a:pt x="0" y="40"/>
                  </a:lnTo>
                  <a:lnTo>
                    <a:pt x="1" y="22"/>
                  </a:lnTo>
                  <a:lnTo>
                    <a:pt x="4" y="0"/>
                  </a:lnTo>
                  <a:lnTo>
                    <a:pt x="15" y="0"/>
                  </a:lnTo>
                  <a:lnTo>
                    <a:pt x="19" y="0"/>
                  </a:lnTo>
                  <a:close/>
                  <a:moveTo>
                    <a:pt x="39" y="98"/>
                  </a:moveTo>
                  <a:lnTo>
                    <a:pt x="30" y="91"/>
                  </a:lnTo>
                  <a:lnTo>
                    <a:pt x="22" y="79"/>
                  </a:lnTo>
                  <a:lnTo>
                    <a:pt x="17" y="65"/>
                  </a:lnTo>
                  <a:lnTo>
                    <a:pt x="18" y="70"/>
                  </a:lnTo>
                  <a:lnTo>
                    <a:pt x="21" y="85"/>
                  </a:lnTo>
                  <a:lnTo>
                    <a:pt x="23" y="104"/>
                  </a:lnTo>
                  <a:lnTo>
                    <a:pt x="28" y="129"/>
                  </a:lnTo>
                  <a:lnTo>
                    <a:pt x="32" y="158"/>
                  </a:lnTo>
                  <a:lnTo>
                    <a:pt x="38" y="191"/>
                  </a:lnTo>
                  <a:lnTo>
                    <a:pt x="42" y="225"/>
                  </a:lnTo>
                  <a:lnTo>
                    <a:pt x="47" y="272"/>
                  </a:lnTo>
                  <a:lnTo>
                    <a:pt x="51" y="318"/>
                  </a:lnTo>
                  <a:lnTo>
                    <a:pt x="53" y="358"/>
                  </a:lnTo>
                  <a:lnTo>
                    <a:pt x="55" y="390"/>
                  </a:lnTo>
                  <a:lnTo>
                    <a:pt x="56" y="413"/>
                  </a:lnTo>
                  <a:lnTo>
                    <a:pt x="56" y="430"/>
                  </a:lnTo>
                  <a:lnTo>
                    <a:pt x="57" y="442"/>
                  </a:lnTo>
                  <a:lnTo>
                    <a:pt x="57" y="450"/>
                  </a:lnTo>
                  <a:lnTo>
                    <a:pt x="57" y="454"/>
                  </a:lnTo>
                  <a:lnTo>
                    <a:pt x="61" y="460"/>
                  </a:lnTo>
                  <a:lnTo>
                    <a:pt x="68" y="472"/>
                  </a:lnTo>
                  <a:lnTo>
                    <a:pt x="76" y="488"/>
                  </a:lnTo>
                  <a:lnTo>
                    <a:pt x="86" y="507"/>
                  </a:lnTo>
                  <a:lnTo>
                    <a:pt x="96" y="528"/>
                  </a:lnTo>
                  <a:lnTo>
                    <a:pt x="108" y="549"/>
                  </a:lnTo>
                  <a:lnTo>
                    <a:pt x="119" y="572"/>
                  </a:lnTo>
                  <a:lnTo>
                    <a:pt x="131" y="594"/>
                  </a:lnTo>
                  <a:lnTo>
                    <a:pt x="140" y="613"/>
                  </a:lnTo>
                  <a:lnTo>
                    <a:pt x="148" y="632"/>
                  </a:lnTo>
                  <a:lnTo>
                    <a:pt x="153" y="645"/>
                  </a:lnTo>
                  <a:lnTo>
                    <a:pt x="157" y="655"/>
                  </a:lnTo>
                  <a:lnTo>
                    <a:pt x="159" y="670"/>
                  </a:lnTo>
                  <a:lnTo>
                    <a:pt x="162" y="679"/>
                  </a:lnTo>
                  <a:lnTo>
                    <a:pt x="162" y="684"/>
                  </a:lnTo>
                  <a:lnTo>
                    <a:pt x="163" y="687"/>
                  </a:lnTo>
                  <a:lnTo>
                    <a:pt x="163" y="687"/>
                  </a:lnTo>
                  <a:lnTo>
                    <a:pt x="162" y="689"/>
                  </a:lnTo>
                  <a:lnTo>
                    <a:pt x="162" y="693"/>
                  </a:lnTo>
                  <a:lnTo>
                    <a:pt x="158" y="703"/>
                  </a:lnTo>
                  <a:lnTo>
                    <a:pt x="154" y="716"/>
                  </a:lnTo>
                  <a:lnTo>
                    <a:pt x="146" y="733"/>
                  </a:lnTo>
                  <a:lnTo>
                    <a:pt x="138" y="750"/>
                  </a:lnTo>
                  <a:lnTo>
                    <a:pt x="129" y="768"/>
                  </a:lnTo>
                  <a:lnTo>
                    <a:pt x="119" y="784"/>
                  </a:lnTo>
                  <a:lnTo>
                    <a:pt x="103" y="801"/>
                  </a:lnTo>
                  <a:lnTo>
                    <a:pt x="93" y="812"/>
                  </a:lnTo>
                  <a:lnTo>
                    <a:pt x="85" y="822"/>
                  </a:lnTo>
                  <a:lnTo>
                    <a:pt x="93" y="832"/>
                  </a:lnTo>
                  <a:lnTo>
                    <a:pt x="106" y="847"/>
                  </a:lnTo>
                  <a:lnTo>
                    <a:pt x="119" y="864"/>
                  </a:lnTo>
                  <a:lnTo>
                    <a:pt x="133" y="884"/>
                  </a:lnTo>
                  <a:lnTo>
                    <a:pt x="146" y="905"/>
                  </a:lnTo>
                  <a:lnTo>
                    <a:pt x="158" y="928"/>
                  </a:lnTo>
                  <a:lnTo>
                    <a:pt x="167" y="950"/>
                  </a:lnTo>
                  <a:lnTo>
                    <a:pt x="172" y="970"/>
                  </a:lnTo>
                  <a:lnTo>
                    <a:pt x="180" y="996"/>
                  </a:lnTo>
                  <a:lnTo>
                    <a:pt x="188" y="1025"/>
                  </a:lnTo>
                  <a:lnTo>
                    <a:pt x="193" y="1055"/>
                  </a:lnTo>
                  <a:lnTo>
                    <a:pt x="199" y="1093"/>
                  </a:lnTo>
                  <a:lnTo>
                    <a:pt x="201" y="1129"/>
                  </a:lnTo>
                  <a:lnTo>
                    <a:pt x="203" y="1162"/>
                  </a:lnTo>
                  <a:lnTo>
                    <a:pt x="201" y="1183"/>
                  </a:lnTo>
                  <a:lnTo>
                    <a:pt x="200" y="1207"/>
                  </a:lnTo>
                  <a:lnTo>
                    <a:pt x="197" y="1231"/>
                  </a:lnTo>
                  <a:lnTo>
                    <a:pt x="193" y="1259"/>
                  </a:lnTo>
                  <a:lnTo>
                    <a:pt x="189" y="1286"/>
                  </a:lnTo>
                  <a:lnTo>
                    <a:pt x="186" y="1311"/>
                  </a:lnTo>
                  <a:lnTo>
                    <a:pt x="182" y="1335"/>
                  </a:lnTo>
                  <a:lnTo>
                    <a:pt x="179" y="1353"/>
                  </a:lnTo>
                  <a:lnTo>
                    <a:pt x="176" y="1368"/>
                  </a:lnTo>
                  <a:lnTo>
                    <a:pt x="175" y="1374"/>
                  </a:lnTo>
                  <a:lnTo>
                    <a:pt x="172" y="1386"/>
                  </a:lnTo>
                  <a:lnTo>
                    <a:pt x="163" y="1400"/>
                  </a:lnTo>
                  <a:lnTo>
                    <a:pt x="150" y="1419"/>
                  </a:lnTo>
                  <a:lnTo>
                    <a:pt x="134" y="1442"/>
                  </a:lnTo>
                  <a:lnTo>
                    <a:pt x="117" y="1468"/>
                  </a:lnTo>
                  <a:lnTo>
                    <a:pt x="102" y="1498"/>
                  </a:lnTo>
                  <a:lnTo>
                    <a:pt x="91" y="1530"/>
                  </a:lnTo>
                  <a:lnTo>
                    <a:pt x="114" y="1518"/>
                  </a:lnTo>
                  <a:lnTo>
                    <a:pt x="136" y="1506"/>
                  </a:lnTo>
                  <a:lnTo>
                    <a:pt x="154" y="1495"/>
                  </a:lnTo>
                  <a:lnTo>
                    <a:pt x="166" y="1483"/>
                  </a:lnTo>
                  <a:lnTo>
                    <a:pt x="167" y="1480"/>
                  </a:lnTo>
                  <a:lnTo>
                    <a:pt x="170" y="1477"/>
                  </a:lnTo>
                  <a:lnTo>
                    <a:pt x="172" y="1475"/>
                  </a:lnTo>
                  <a:lnTo>
                    <a:pt x="186" y="1457"/>
                  </a:lnTo>
                  <a:lnTo>
                    <a:pt x="200" y="1436"/>
                  </a:lnTo>
                  <a:lnTo>
                    <a:pt x="214" y="1409"/>
                  </a:lnTo>
                  <a:lnTo>
                    <a:pt x="226" y="1381"/>
                  </a:lnTo>
                  <a:lnTo>
                    <a:pt x="234" y="1349"/>
                  </a:lnTo>
                  <a:lnTo>
                    <a:pt x="235" y="1315"/>
                  </a:lnTo>
                  <a:lnTo>
                    <a:pt x="235" y="1289"/>
                  </a:lnTo>
                  <a:lnTo>
                    <a:pt x="235" y="1258"/>
                  </a:lnTo>
                  <a:lnTo>
                    <a:pt x="238" y="1224"/>
                  </a:lnTo>
                  <a:lnTo>
                    <a:pt x="239" y="1188"/>
                  </a:lnTo>
                  <a:lnTo>
                    <a:pt x="243" y="1152"/>
                  </a:lnTo>
                  <a:lnTo>
                    <a:pt x="247" y="1115"/>
                  </a:lnTo>
                  <a:lnTo>
                    <a:pt x="251" y="1081"/>
                  </a:lnTo>
                  <a:lnTo>
                    <a:pt x="256" y="1051"/>
                  </a:lnTo>
                  <a:lnTo>
                    <a:pt x="261" y="1026"/>
                  </a:lnTo>
                  <a:lnTo>
                    <a:pt x="267" y="1008"/>
                  </a:lnTo>
                  <a:lnTo>
                    <a:pt x="275" y="989"/>
                  </a:lnTo>
                  <a:lnTo>
                    <a:pt x="286" y="971"/>
                  </a:lnTo>
                  <a:lnTo>
                    <a:pt x="301" y="951"/>
                  </a:lnTo>
                  <a:lnTo>
                    <a:pt x="316" y="933"/>
                  </a:lnTo>
                  <a:lnTo>
                    <a:pt x="333" y="916"/>
                  </a:lnTo>
                  <a:lnTo>
                    <a:pt x="349" y="900"/>
                  </a:lnTo>
                  <a:lnTo>
                    <a:pt x="362" y="887"/>
                  </a:lnTo>
                  <a:lnTo>
                    <a:pt x="373" y="879"/>
                  </a:lnTo>
                  <a:lnTo>
                    <a:pt x="299" y="786"/>
                  </a:lnTo>
                  <a:lnTo>
                    <a:pt x="298" y="781"/>
                  </a:lnTo>
                  <a:lnTo>
                    <a:pt x="298" y="778"/>
                  </a:lnTo>
                  <a:lnTo>
                    <a:pt x="298" y="768"/>
                  </a:lnTo>
                  <a:lnTo>
                    <a:pt x="299" y="754"/>
                  </a:lnTo>
                  <a:lnTo>
                    <a:pt x="299" y="737"/>
                  </a:lnTo>
                  <a:lnTo>
                    <a:pt x="299" y="717"/>
                  </a:lnTo>
                  <a:lnTo>
                    <a:pt x="302" y="703"/>
                  </a:lnTo>
                  <a:lnTo>
                    <a:pt x="307" y="688"/>
                  </a:lnTo>
                  <a:lnTo>
                    <a:pt x="315" y="674"/>
                  </a:lnTo>
                  <a:lnTo>
                    <a:pt x="326" y="659"/>
                  </a:lnTo>
                  <a:lnTo>
                    <a:pt x="335" y="648"/>
                  </a:lnTo>
                  <a:lnTo>
                    <a:pt x="343" y="638"/>
                  </a:lnTo>
                  <a:lnTo>
                    <a:pt x="348" y="632"/>
                  </a:lnTo>
                  <a:lnTo>
                    <a:pt x="347" y="629"/>
                  </a:lnTo>
                  <a:lnTo>
                    <a:pt x="345" y="621"/>
                  </a:lnTo>
                  <a:lnTo>
                    <a:pt x="344" y="611"/>
                  </a:lnTo>
                  <a:lnTo>
                    <a:pt x="340" y="594"/>
                  </a:lnTo>
                  <a:lnTo>
                    <a:pt x="333" y="570"/>
                  </a:lnTo>
                  <a:lnTo>
                    <a:pt x="329" y="544"/>
                  </a:lnTo>
                  <a:lnTo>
                    <a:pt x="331" y="521"/>
                  </a:lnTo>
                  <a:lnTo>
                    <a:pt x="333" y="501"/>
                  </a:lnTo>
                  <a:lnTo>
                    <a:pt x="339" y="484"/>
                  </a:lnTo>
                  <a:lnTo>
                    <a:pt x="345" y="471"/>
                  </a:lnTo>
                  <a:lnTo>
                    <a:pt x="326" y="472"/>
                  </a:lnTo>
                  <a:lnTo>
                    <a:pt x="303" y="472"/>
                  </a:lnTo>
                  <a:lnTo>
                    <a:pt x="277" y="471"/>
                  </a:lnTo>
                  <a:lnTo>
                    <a:pt x="252" y="469"/>
                  </a:lnTo>
                  <a:lnTo>
                    <a:pt x="231" y="467"/>
                  </a:lnTo>
                  <a:lnTo>
                    <a:pt x="214" y="463"/>
                  </a:lnTo>
                  <a:lnTo>
                    <a:pt x="196" y="454"/>
                  </a:lnTo>
                  <a:lnTo>
                    <a:pt x="176" y="441"/>
                  </a:lnTo>
                  <a:lnTo>
                    <a:pt x="158" y="425"/>
                  </a:lnTo>
                  <a:lnTo>
                    <a:pt x="137" y="405"/>
                  </a:lnTo>
                  <a:lnTo>
                    <a:pt x="119" y="386"/>
                  </a:lnTo>
                  <a:lnTo>
                    <a:pt x="103" y="365"/>
                  </a:lnTo>
                  <a:lnTo>
                    <a:pt x="93" y="346"/>
                  </a:lnTo>
                  <a:lnTo>
                    <a:pt x="86" y="328"/>
                  </a:lnTo>
                  <a:lnTo>
                    <a:pt x="81" y="305"/>
                  </a:lnTo>
                  <a:lnTo>
                    <a:pt x="77" y="274"/>
                  </a:lnTo>
                  <a:lnTo>
                    <a:pt x="74" y="243"/>
                  </a:lnTo>
                  <a:lnTo>
                    <a:pt x="73" y="209"/>
                  </a:lnTo>
                  <a:lnTo>
                    <a:pt x="70" y="178"/>
                  </a:lnTo>
                  <a:lnTo>
                    <a:pt x="70" y="149"/>
                  </a:lnTo>
                  <a:lnTo>
                    <a:pt x="69" y="124"/>
                  </a:lnTo>
                  <a:lnTo>
                    <a:pt x="69" y="108"/>
                  </a:lnTo>
                  <a:lnTo>
                    <a:pt x="61" y="107"/>
                  </a:lnTo>
                  <a:lnTo>
                    <a:pt x="52" y="103"/>
                  </a:lnTo>
                  <a:lnTo>
                    <a:pt x="39" y="98"/>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47"/>
            <p:cNvSpPr>
              <a:spLocks/>
            </p:cNvSpPr>
            <p:nvPr/>
          </p:nvSpPr>
          <p:spPr bwMode="auto">
            <a:xfrm>
              <a:off x="2977557" y="2168525"/>
              <a:ext cx="101600" cy="222250"/>
            </a:xfrm>
            <a:custGeom>
              <a:avLst/>
              <a:gdLst>
                <a:gd name="T0" fmla="*/ 64 w 64"/>
                <a:gd name="T1" fmla="*/ 132 h 140"/>
                <a:gd name="T2" fmla="*/ 64 w 64"/>
                <a:gd name="T3" fmla="*/ 135 h 140"/>
                <a:gd name="T4" fmla="*/ 62 w 64"/>
                <a:gd name="T5" fmla="*/ 138 h 140"/>
                <a:gd name="T6" fmla="*/ 61 w 64"/>
                <a:gd name="T7" fmla="*/ 139 h 140"/>
                <a:gd name="T8" fmla="*/ 57 w 64"/>
                <a:gd name="T9" fmla="*/ 140 h 140"/>
                <a:gd name="T10" fmla="*/ 55 w 64"/>
                <a:gd name="T11" fmla="*/ 140 h 140"/>
                <a:gd name="T12" fmla="*/ 52 w 64"/>
                <a:gd name="T13" fmla="*/ 139 h 140"/>
                <a:gd name="T14" fmla="*/ 51 w 64"/>
                <a:gd name="T15" fmla="*/ 138 h 140"/>
                <a:gd name="T16" fmla="*/ 49 w 64"/>
                <a:gd name="T17" fmla="*/ 135 h 140"/>
                <a:gd name="T18" fmla="*/ 48 w 64"/>
                <a:gd name="T19" fmla="*/ 131 h 140"/>
                <a:gd name="T20" fmla="*/ 47 w 64"/>
                <a:gd name="T21" fmla="*/ 121 h 140"/>
                <a:gd name="T22" fmla="*/ 43 w 64"/>
                <a:gd name="T23" fmla="*/ 106 h 140"/>
                <a:gd name="T24" fmla="*/ 38 w 64"/>
                <a:gd name="T25" fmla="*/ 88 h 140"/>
                <a:gd name="T26" fmla="*/ 31 w 64"/>
                <a:gd name="T27" fmla="*/ 68 h 140"/>
                <a:gd name="T28" fmla="*/ 23 w 64"/>
                <a:gd name="T29" fmla="*/ 47 h 140"/>
                <a:gd name="T30" fmla="*/ 13 w 64"/>
                <a:gd name="T31" fmla="*/ 29 h 140"/>
                <a:gd name="T32" fmla="*/ 1 w 64"/>
                <a:gd name="T33" fmla="*/ 12 h 140"/>
                <a:gd name="T34" fmla="*/ 0 w 64"/>
                <a:gd name="T35" fmla="*/ 9 h 140"/>
                <a:gd name="T36" fmla="*/ 0 w 64"/>
                <a:gd name="T37" fmla="*/ 7 h 140"/>
                <a:gd name="T38" fmla="*/ 1 w 64"/>
                <a:gd name="T39" fmla="*/ 4 h 140"/>
                <a:gd name="T40" fmla="*/ 2 w 64"/>
                <a:gd name="T41" fmla="*/ 2 h 140"/>
                <a:gd name="T42" fmla="*/ 5 w 64"/>
                <a:gd name="T43" fmla="*/ 0 h 140"/>
                <a:gd name="T44" fmla="*/ 7 w 64"/>
                <a:gd name="T45" fmla="*/ 0 h 140"/>
                <a:gd name="T46" fmla="*/ 10 w 64"/>
                <a:gd name="T47" fmla="*/ 0 h 140"/>
                <a:gd name="T48" fmla="*/ 13 w 64"/>
                <a:gd name="T49" fmla="*/ 3 h 140"/>
                <a:gd name="T50" fmla="*/ 26 w 64"/>
                <a:gd name="T51" fmla="*/ 20 h 140"/>
                <a:gd name="T52" fmla="*/ 36 w 64"/>
                <a:gd name="T53" fmla="*/ 40 h 140"/>
                <a:gd name="T54" fmla="*/ 44 w 64"/>
                <a:gd name="T55" fmla="*/ 62 h 140"/>
                <a:gd name="T56" fmla="*/ 52 w 64"/>
                <a:gd name="T57" fmla="*/ 83 h 140"/>
                <a:gd name="T58" fmla="*/ 57 w 64"/>
                <a:gd name="T59" fmla="*/ 102 h 140"/>
                <a:gd name="T60" fmla="*/ 61 w 64"/>
                <a:gd name="T61" fmla="*/ 118 h 140"/>
                <a:gd name="T62" fmla="*/ 64 w 64"/>
                <a:gd name="T63" fmla="*/ 129 h 140"/>
                <a:gd name="T64" fmla="*/ 64 w 64"/>
                <a:gd name="T65" fmla="*/ 13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140">
                  <a:moveTo>
                    <a:pt x="64" y="132"/>
                  </a:moveTo>
                  <a:lnTo>
                    <a:pt x="64" y="135"/>
                  </a:lnTo>
                  <a:lnTo>
                    <a:pt x="62" y="138"/>
                  </a:lnTo>
                  <a:lnTo>
                    <a:pt x="61" y="139"/>
                  </a:lnTo>
                  <a:lnTo>
                    <a:pt x="57" y="140"/>
                  </a:lnTo>
                  <a:lnTo>
                    <a:pt x="55" y="140"/>
                  </a:lnTo>
                  <a:lnTo>
                    <a:pt x="52" y="139"/>
                  </a:lnTo>
                  <a:lnTo>
                    <a:pt x="51" y="138"/>
                  </a:lnTo>
                  <a:lnTo>
                    <a:pt x="49" y="135"/>
                  </a:lnTo>
                  <a:lnTo>
                    <a:pt x="48" y="131"/>
                  </a:lnTo>
                  <a:lnTo>
                    <a:pt x="47" y="121"/>
                  </a:lnTo>
                  <a:lnTo>
                    <a:pt x="43" y="106"/>
                  </a:lnTo>
                  <a:lnTo>
                    <a:pt x="38" y="88"/>
                  </a:lnTo>
                  <a:lnTo>
                    <a:pt x="31" y="68"/>
                  </a:lnTo>
                  <a:lnTo>
                    <a:pt x="23" y="47"/>
                  </a:lnTo>
                  <a:lnTo>
                    <a:pt x="13" y="29"/>
                  </a:lnTo>
                  <a:lnTo>
                    <a:pt x="1" y="12"/>
                  </a:lnTo>
                  <a:lnTo>
                    <a:pt x="0" y="9"/>
                  </a:lnTo>
                  <a:lnTo>
                    <a:pt x="0" y="7"/>
                  </a:lnTo>
                  <a:lnTo>
                    <a:pt x="1" y="4"/>
                  </a:lnTo>
                  <a:lnTo>
                    <a:pt x="2" y="2"/>
                  </a:lnTo>
                  <a:lnTo>
                    <a:pt x="5" y="0"/>
                  </a:lnTo>
                  <a:lnTo>
                    <a:pt x="7" y="0"/>
                  </a:lnTo>
                  <a:lnTo>
                    <a:pt x="10" y="0"/>
                  </a:lnTo>
                  <a:lnTo>
                    <a:pt x="13" y="3"/>
                  </a:lnTo>
                  <a:lnTo>
                    <a:pt x="26" y="20"/>
                  </a:lnTo>
                  <a:lnTo>
                    <a:pt x="36" y="40"/>
                  </a:lnTo>
                  <a:lnTo>
                    <a:pt x="44" y="62"/>
                  </a:lnTo>
                  <a:lnTo>
                    <a:pt x="52" y="83"/>
                  </a:lnTo>
                  <a:lnTo>
                    <a:pt x="57" y="102"/>
                  </a:lnTo>
                  <a:lnTo>
                    <a:pt x="61" y="118"/>
                  </a:lnTo>
                  <a:lnTo>
                    <a:pt x="64" y="129"/>
                  </a:lnTo>
                  <a:lnTo>
                    <a:pt x="64" y="132"/>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48"/>
            <p:cNvSpPr>
              <a:spLocks noEditPoints="1"/>
            </p:cNvSpPr>
            <p:nvPr/>
          </p:nvSpPr>
          <p:spPr bwMode="auto">
            <a:xfrm>
              <a:off x="2191745" y="1520825"/>
              <a:ext cx="436563" cy="2017713"/>
            </a:xfrm>
            <a:custGeom>
              <a:avLst/>
              <a:gdLst>
                <a:gd name="T0" fmla="*/ 218 w 275"/>
                <a:gd name="T1" fmla="*/ 1262 h 1271"/>
                <a:gd name="T2" fmla="*/ 163 w 275"/>
                <a:gd name="T3" fmla="*/ 1212 h 1271"/>
                <a:gd name="T4" fmla="*/ 153 w 275"/>
                <a:gd name="T5" fmla="*/ 1200 h 1271"/>
                <a:gd name="T6" fmla="*/ 150 w 275"/>
                <a:gd name="T7" fmla="*/ 1137 h 1271"/>
                <a:gd name="T8" fmla="*/ 119 w 275"/>
                <a:gd name="T9" fmla="*/ 1037 h 1271"/>
                <a:gd name="T10" fmla="*/ 69 w 275"/>
                <a:gd name="T11" fmla="*/ 910 h 1271"/>
                <a:gd name="T12" fmla="*/ 46 w 275"/>
                <a:gd name="T13" fmla="*/ 834 h 1271"/>
                <a:gd name="T14" fmla="*/ 6 w 275"/>
                <a:gd name="T15" fmla="*/ 771 h 1271"/>
                <a:gd name="T16" fmla="*/ 13 w 275"/>
                <a:gd name="T17" fmla="*/ 749 h 1271"/>
                <a:gd name="T18" fmla="*/ 60 w 275"/>
                <a:gd name="T19" fmla="*/ 687 h 1271"/>
                <a:gd name="T20" fmla="*/ 63 w 275"/>
                <a:gd name="T21" fmla="*/ 635 h 1271"/>
                <a:gd name="T22" fmla="*/ 57 w 275"/>
                <a:gd name="T23" fmla="*/ 525 h 1271"/>
                <a:gd name="T24" fmla="*/ 103 w 275"/>
                <a:gd name="T25" fmla="*/ 448 h 1271"/>
                <a:gd name="T26" fmla="*/ 131 w 275"/>
                <a:gd name="T27" fmla="*/ 307 h 1271"/>
                <a:gd name="T28" fmla="*/ 173 w 275"/>
                <a:gd name="T29" fmla="*/ 97 h 1271"/>
                <a:gd name="T30" fmla="*/ 212 w 275"/>
                <a:gd name="T31" fmla="*/ 4 h 1271"/>
                <a:gd name="T32" fmla="*/ 222 w 275"/>
                <a:gd name="T33" fmla="*/ 38 h 1271"/>
                <a:gd name="T34" fmla="*/ 211 w 275"/>
                <a:gd name="T35" fmla="*/ 215 h 1271"/>
                <a:gd name="T36" fmla="*/ 192 w 275"/>
                <a:gd name="T37" fmla="*/ 352 h 1271"/>
                <a:gd name="T38" fmla="*/ 163 w 275"/>
                <a:gd name="T39" fmla="*/ 505 h 1271"/>
                <a:gd name="T40" fmla="*/ 162 w 275"/>
                <a:gd name="T41" fmla="*/ 682 h 1271"/>
                <a:gd name="T42" fmla="*/ 166 w 275"/>
                <a:gd name="T43" fmla="*/ 726 h 1271"/>
                <a:gd name="T44" fmla="*/ 165 w 275"/>
                <a:gd name="T45" fmla="*/ 728 h 1271"/>
                <a:gd name="T46" fmla="*/ 170 w 275"/>
                <a:gd name="T47" fmla="*/ 776 h 1271"/>
                <a:gd name="T48" fmla="*/ 205 w 275"/>
                <a:gd name="T49" fmla="*/ 958 h 1271"/>
                <a:gd name="T50" fmla="*/ 221 w 275"/>
                <a:gd name="T51" fmla="*/ 1065 h 1271"/>
                <a:gd name="T52" fmla="*/ 233 w 275"/>
                <a:gd name="T53" fmla="*/ 1075 h 1271"/>
                <a:gd name="T54" fmla="*/ 247 w 275"/>
                <a:gd name="T55" fmla="*/ 1111 h 1271"/>
                <a:gd name="T56" fmla="*/ 273 w 275"/>
                <a:gd name="T57" fmla="*/ 1263 h 1271"/>
                <a:gd name="T58" fmla="*/ 228 w 275"/>
                <a:gd name="T59" fmla="*/ 1250 h 1271"/>
                <a:gd name="T60" fmla="*/ 238 w 275"/>
                <a:gd name="T61" fmla="*/ 1151 h 1271"/>
                <a:gd name="T62" fmla="*/ 217 w 275"/>
                <a:gd name="T63" fmla="*/ 1084 h 1271"/>
                <a:gd name="T64" fmla="*/ 193 w 275"/>
                <a:gd name="T65" fmla="*/ 997 h 1271"/>
                <a:gd name="T66" fmla="*/ 161 w 275"/>
                <a:gd name="T67" fmla="*/ 806 h 1271"/>
                <a:gd name="T68" fmla="*/ 149 w 275"/>
                <a:gd name="T69" fmla="*/ 733 h 1271"/>
                <a:gd name="T70" fmla="*/ 145 w 275"/>
                <a:gd name="T71" fmla="*/ 623 h 1271"/>
                <a:gd name="T72" fmla="*/ 153 w 275"/>
                <a:gd name="T73" fmla="*/ 463 h 1271"/>
                <a:gd name="T74" fmla="*/ 187 w 275"/>
                <a:gd name="T75" fmla="*/ 315 h 1271"/>
                <a:gd name="T76" fmla="*/ 196 w 275"/>
                <a:gd name="T77" fmla="*/ 183 h 1271"/>
                <a:gd name="T78" fmla="*/ 187 w 275"/>
                <a:gd name="T79" fmla="*/ 103 h 1271"/>
                <a:gd name="T80" fmla="*/ 145 w 275"/>
                <a:gd name="T81" fmla="*/ 309 h 1271"/>
                <a:gd name="T82" fmla="*/ 123 w 275"/>
                <a:gd name="T83" fmla="*/ 441 h 1271"/>
                <a:gd name="T84" fmla="*/ 80 w 275"/>
                <a:gd name="T85" fmla="*/ 510 h 1271"/>
                <a:gd name="T86" fmla="*/ 73 w 275"/>
                <a:gd name="T87" fmla="*/ 614 h 1271"/>
                <a:gd name="T88" fmla="*/ 73 w 275"/>
                <a:gd name="T89" fmla="*/ 694 h 1271"/>
                <a:gd name="T90" fmla="*/ 19 w 275"/>
                <a:gd name="T91" fmla="*/ 764 h 1271"/>
                <a:gd name="T92" fmla="*/ 67 w 275"/>
                <a:gd name="T93" fmla="*/ 843 h 1271"/>
                <a:gd name="T94" fmla="*/ 90 w 275"/>
                <a:gd name="T95" fmla="*/ 925 h 1271"/>
                <a:gd name="T96" fmla="*/ 144 w 275"/>
                <a:gd name="T97" fmla="*/ 1054 h 1271"/>
                <a:gd name="T98" fmla="*/ 166 w 275"/>
                <a:gd name="T99" fmla="*/ 1157 h 1271"/>
                <a:gd name="T100" fmla="*/ 165 w 275"/>
                <a:gd name="T101" fmla="*/ 1191 h 1271"/>
                <a:gd name="T102" fmla="*/ 174 w 275"/>
                <a:gd name="T103" fmla="*/ 1202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5" h="1271">
                  <a:moveTo>
                    <a:pt x="265" y="1271"/>
                  </a:moveTo>
                  <a:lnTo>
                    <a:pt x="262" y="1271"/>
                  </a:lnTo>
                  <a:lnTo>
                    <a:pt x="251" y="1271"/>
                  </a:lnTo>
                  <a:lnTo>
                    <a:pt x="235" y="1268"/>
                  </a:lnTo>
                  <a:lnTo>
                    <a:pt x="218" y="1262"/>
                  </a:lnTo>
                  <a:lnTo>
                    <a:pt x="201" y="1253"/>
                  </a:lnTo>
                  <a:lnTo>
                    <a:pt x="187" y="1240"/>
                  </a:lnTo>
                  <a:lnTo>
                    <a:pt x="176" y="1228"/>
                  </a:lnTo>
                  <a:lnTo>
                    <a:pt x="169" y="1219"/>
                  </a:lnTo>
                  <a:lnTo>
                    <a:pt x="163" y="1212"/>
                  </a:lnTo>
                  <a:lnTo>
                    <a:pt x="159" y="1207"/>
                  </a:lnTo>
                  <a:lnTo>
                    <a:pt x="157" y="1204"/>
                  </a:lnTo>
                  <a:lnTo>
                    <a:pt x="154" y="1202"/>
                  </a:lnTo>
                  <a:lnTo>
                    <a:pt x="153" y="1200"/>
                  </a:lnTo>
                  <a:lnTo>
                    <a:pt x="153" y="1200"/>
                  </a:lnTo>
                  <a:lnTo>
                    <a:pt x="150" y="1195"/>
                  </a:lnTo>
                  <a:lnTo>
                    <a:pt x="150" y="1186"/>
                  </a:lnTo>
                  <a:lnTo>
                    <a:pt x="150" y="1175"/>
                  </a:lnTo>
                  <a:lnTo>
                    <a:pt x="150" y="1157"/>
                  </a:lnTo>
                  <a:lnTo>
                    <a:pt x="150" y="1137"/>
                  </a:lnTo>
                  <a:lnTo>
                    <a:pt x="149" y="1116"/>
                  </a:lnTo>
                  <a:lnTo>
                    <a:pt x="145" y="1096"/>
                  </a:lnTo>
                  <a:lnTo>
                    <a:pt x="139" y="1079"/>
                  </a:lnTo>
                  <a:lnTo>
                    <a:pt x="129" y="1060"/>
                  </a:lnTo>
                  <a:lnTo>
                    <a:pt x="119" y="1037"/>
                  </a:lnTo>
                  <a:lnTo>
                    <a:pt x="107" y="1009"/>
                  </a:lnTo>
                  <a:lnTo>
                    <a:pt x="95" y="980"/>
                  </a:lnTo>
                  <a:lnTo>
                    <a:pt x="84" y="952"/>
                  </a:lnTo>
                  <a:lnTo>
                    <a:pt x="76" y="929"/>
                  </a:lnTo>
                  <a:lnTo>
                    <a:pt x="69" y="910"/>
                  </a:lnTo>
                  <a:lnTo>
                    <a:pt x="64" y="891"/>
                  </a:lnTo>
                  <a:lnTo>
                    <a:pt x="61" y="878"/>
                  </a:lnTo>
                  <a:lnTo>
                    <a:pt x="59" y="865"/>
                  </a:lnTo>
                  <a:lnTo>
                    <a:pt x="53" y="851"/>
                  </a:lnTo>
                  <a:lnTo>
                    <a:pt x="46" y="834"/>
                  </a:lnTo>
                  <a:lnTo>
                    <a:pt x="36" y="818"/>
                  </a:lnTo>
                  <a:lnTo>
                    <a:pt x="27" y="802"/>
                  </a:lnTo>
                  <a:lnTo>
                    <a:pt x="18" y="789"/>
                  </a:lnTo>
                  <a:lnTo>
                    <a:pt x="12" y="777"/>
                  </a:lnTo>
                  <a:lnTo>
                    <a:pt x="6" y="771"/>
                  </a:lnTo>
                  <a:lnTo>
                    <a:pt x="4" y="768"/>
                  </a:lnTo>
                  <a:lnTo>
                    <a:pt x="0" y="763"/>
                  </a:lnTo>
                  <a:lnTo>
                    <a:pt x="5" y="758"/>
                  </a:lnTo>
                  <a:lnTo>
                    <a:pt x="6" y="755"/>
                  </a:lnTo>
                  <a:lnTo>
                    <a:pt x="13" y="749"/>
                  </a:lnTo>
                  <a:lnTo>
                    <a:pt x="21" y="739"/>
                  </a:lnTo>
                  <a:lnTo>
                    <a:pt x="31" y="728"/>
                  </a:lnTo>
                  <a:lnTo>
                    <a:pt x="42" y="713"/>
                  </a:lnTo>
                  <a:lnTo>
                    <a:pt x="51" y="700"/>
                  </a:lnTo>
                  <a:lnTo>
                    <a:pt x="60" y="687"/>
                  </a:lnTo>
                  <a:lnTo>
                    <a:pt x="65" y="675"/>
                  </a:lnTo>
                  <a:lnTo>
                    <a:pt x="68" y="665"/>
                  </a:lnTo>
                  <a:lnTo>
                    <a:pt x="68" y="658"/>
                  </a:lnTo>
                  <a:lnTo>
                    <a:pt x="65" y="648"/>
                  </a:lnTo>
                  <a:lnTo>
                    <a:pt x="63" y="635"/>
                  </a:lnTo>
                  <a:lnTo>
                    <a:pt x="59" y="615"/>
                  </a:lnTo>
                  <a:lnTo>
                    <a:pt x="55" y="594"/>
                  </a:lnTo>
                  <a:lnTo>
                    <a:pt x="52" y="571"/>
                  </a:lnTo>
                  <a:lnTo>
                    <a:pt x="52" y="547"/>
                  </a:lnTo>
                  <a:lnTo>
                    <a:pt x="57" y="525"/>
                  </a:lnTo>
                  <a:lnTo>
                    <a:pt x="67" y="503"/>
                  </a:lnTo>
                  <a:lnTo>
                    <a:pt x="78" y="484"/>
                  </a:lnTo>
                  <a:lnTo>
                    <a:pt x="89" y="470"/>
                  </a:lnTo>
                  <a:lnTo>
                    <a:pt x="97" y="459"/>
                  </a:lnTo>
                  <a:lnTo>
                    <a:pt x="103" y="448"/>
                  </a:lnTo>
                  <a:lnTo>
                    <a:pt x="108" y="436"/>
                  </a:lnTo>
                  <a:lnTo>
                    <a:pt x="114" y="420"/>
                  </a:lnTo>
                  <a:lnTo>
                    <a:pt x="118" y="399"/>
                  </a:lnTo>
                  <a:lnTo>
                    <a:pt x="123" y="373"/>
                  </a:lnTo>
                  <a:lnTo>
                    <a:pt x="131" y="307"/>
                  </a:lnTo>
                  <a:lnTo>
                    <a:pt x="136" y="264"/>
                  </a:lnTo>
                  <a:lnTo>
                    <a:pt x="142" y="221"/>
                  </a:lnTo>
                  <a:lnTo>
                    <a:pt x="150" y="177"/>
                  </a:lnTo>
                  <a:lnTo>
                    <a:pt x="162" y="131"/>
                  </a:lnTo>
                  <a:lnTo>
                    <a:pt x="173" y="97"/>
                  </a:lnTo>
                  <a:lnTo>
                    <a:pt x="183" y="68"/>
                  </a:lnTo>
                  <a:lnTo>
                    <a:pt x="193" y="44"/>
                  </a:lnTo>
                  <a:lnTo>
                    <a:pt x="201" y="25"/>
                  </a:lnTo>
                  <a:lnTo>
                    <a:pt x="208" y="12"/>
                  </a:lnTo>
                  <a:lnTo>
                    <a:pt x="212" y="4"/>
                  </a:lnTo>
                  <a:lnTo>
                    <a:pt x="213" y="0"/>
                  </a:lnTo>
                  <a:lnTo>
                    <a:pt x="228" y="2"/>
                  </a:lnTo>
                  <a:lnTo>
                    <a:pt x="228" y="2"/>
                  </a:lnTo>
                  <a:lnTo>
                    <a:pt x="228" y="5"/>
                  </a:lnTo>
                  <a:lnTo>
                    <a:pt x="222" y="38"/>
                  </a:lnTo>
                  <a:lnTo>
                    <a:pt x="218" y="74"/>
                  </a:lnTo>
                  <a:lnTo>
                    <a:pt x="216" y="114"/>
                  </a:lnTo>
                  <a:lnTo>
                    <a:pt x="213" y="149"/>
                  </a:lnTo>
                  <a:lnTo>
                    <a:pt x="212" y="184"/>
                  </a:lnTo>
                  <a:lnTo>
                    <a:pt x="211" y="215"/>
                  </a:lnTo>
                  <a:lnTo>
                    <a:pt x="209" y="241"/>
                  </a:lnTo>
                  <a:lnTo>
                    <a:pt x="209" y="259"/>
                  </a:lnTo>
                  <a:lnTo>
                    <a:pt x="207" y="288"/>
                  </a:lnTo>
                  <a:lnTo>
                    <a:pt x="201" y="318"/>
                  </a:lnTo>
                  <a:lnTo>
                    <a:pt x="192" y="352"/>
                  </a:lnTo>
                  <a:lnTo>
                    <a:pt x="186" y="378"/>
                  </a:lnTo>
                  <a:lnTo>
                    <a:pt x="179" y="407"/>
                  </a:lnTo>
                  <a:lnTo>
                    <a:pt x="171" y="441"/>
                  </a:lnTo>
                  <a:lnTo>
                    <a:pt x="166" y="471"/>
                  </a:lnTo>
                  <a:lnTo>
                    <a:pt x="163" y="505"/>
                  </a:lnTo>
                  <a:lnTo>
                    <a:pt x="162" y="542"/>
                  </a:lnTo>
                  <a:lnTo>
                    <a:pt x="161" y="580"/>
                  </a:lnTo>
                  <a:lnTo>
                    <a:pt x="161" y="616"/>
                  </a:lnTo>
                  <a:lnTo>
                    <a:pt x="161" y="652"/>
                  </a:lnTo>
                  <a:lnTo>
                    <a:pt x="162" y="682"/>
                  </a:lnTo>
                  <a:lnTo>
                    <a:pt x="163" y="708"/>
                  </a:lnTo>
                  <a:lnTo>
                    <a:pt x="165" y="726"/>
                  </a:lnTo>
                  <a:lnTo>
                    <a:pt x="166" y="726"/>
                  </a:lnTo>
                  <a:lnTo>
                    <a:pt x="166" y="726"/>
                  </a:lnTo>
                  <a:lnTo>
                    <a:pt x="166" y="726"/>
                  </a:lnTo>
                  <a:lnTo>
                    <a:pt x="166" y="728"/>
                  </a:lnTo>
                  <a:lnTo>
                    <a:pt x="166" y="728"/>
                  </a:lnTo>
                  <a:lnTo>
                    <a:pt x="166" y="728"/>
                  </a:lnTo>
                  <a:lnTo>
                    <a:pt x="165" y="729"/>
                  </a:lnTo>
                  <a:lnTo>
                    <a:pt x="165" y="728"/>
                  </a:lnTo>
                  <a:lnTo>
                    <a:pt x="165" y="730"/>
                  </a:lnTo>
                  <a:lnTo>
                    <a:pt x="165" y="730"/>
                  </a:lnTo>
                  <a:lnTo>
                    <a:pt x="165" y="737"/>
                  </a:lnTo>
                  <a:lnTo>
                    <a:pt x="166" y="754"/>
                  </a:lnTo>
                  <a:lnTo>
                    <a:pt x="170" y="776"/>
                  </a:lnTo>
                  <a:lnTo>
                    <a:pt x="175" y="802"/>
                  </a:lnTo>
                  <a:lnTo>
                    <a:pt x="182" y="832"/>
                  </a:lnTo>
                  <a:lnTo>
                    <a:pt x="191" y="873"/>
                  </a:lnTo>
                  <a:lnTo>
                    <a:pt x="199" y="916"/>
                  </a:lnTo>
                  <a:lnTo>
                    <a:pt x="205" y="958"/>
                  </a:lnTo>
                  <a:lnTo>
                    <a:pt x="209" y="997"/>
                  </a:lnTo>
                  <a:lnTo>
                    <a:pt x="211" y="1022"/>
                  </a:lnTo>
                  <a:lnTo>
                    <a:pt x="213" y="1042"/>
                  </a:lnTo>
                  <a:lnTo>
                    <a:pt x="217" y="1056"/>
                  </a:lnTo>
                  <a:lnTo>
                    <a:pt x="221" y="1065"/>
                  </a:lnTo>
                  <a:lnTo>
                    <a:pt x="224" y="1071"/>
                  </a:lnTo>
                  <a:lnTo>
                    <a:pt x="228" y="1073"/>
                  </a:lnTo>
                  <a:lnTo>
                    <a:pt x="230" y="1075"/>
                  </a:lnTo>
                  <a:lnTo>
                    <a:pt x="233" y="1075"/>
                  </a:lnTo>
                  <a:lnTo>
                    <a:pt x="233" y="1075"/>
                  </a:lnTo>
                  <a:lnTo>
                    <a:pt x="242" y="1072"/>
                  </a:lnTo>
                  <a:lnTo>
                    <a:pt x="243" y="1081"/>
                  </a:lnTo>
                  <a:lnTo>
                    <a:pt x="243" y="1085"/>
                  </a:lnTo>
                  <a:lnTo>
                    <a:pt x="245" y="1096"/>
                  </a:lnTo>
                  <a:lnTo>
                    <a:pt x="247" y="1111"/>
                  </a:lnTo>
                  <a:lnTo>
                    <a:pt x="251" y="1133"/>
                  </a:lnTo>
                  <a:lnTo>
                    <a:pt x="255" y="1161"/>
                  </a:lnTo>
                  <a:lnTo>
                    <a:pt x="260" y="1191"/>
                  </a:lnTo>
                  <a:lnTo>
                    <a:pt x="267" y="1225"/>
                  </a:lnTo>
                  <a:lnTo>
                    <a:pt x="273" y="1263"/>
                  </a:lnTo>
                  <a:lnTo>
                    <a:pt x="275" y="1271"/>
                  </a:lnTo>
                  <a:lnTo>
                    <a:pt x="265" y="1271"/>
                  </a:lnTo>
                  <a:close/>
                  <a:moveTo>
                    <a:pt x="199" y="1230"/>
                  </a:moveTo>
                  <a:lnTo>
                    <a:pt x="212" y="1242"/>
                  </a:lnTo>
                  <a:lnTo>
                    <a:pt x="228" y="1250"/>
                  </a:lnTo>
                  <a:lnTo>
                    <a:pt x="243" y="1254"/>
                  </a:lnTo>
                  <a:lnTo>
                    <a:pt x="256" y="1255"/>
                  </a:lnTo>
                  <a:lnTo>
                    <a:pt x="250" y="1217"/>
                  </a:lnTo>
                  <a:lnTo>
                    <a:pt x="243" y="1182"/>
                  </a:lnTo>
                  <a:lnTo>
                    <a:pt x="238" y="1151"/>
                  </a:lnTo>
                  <a:lnTo>
                    <a:pt x="234" y="1124"/>
                  </a:lnTo>
                  <a:lnTo>
                    <a:pt x="231" y="1103"/>
                  </a:lnTo>
                  <a:lnTo>
                    <a:pt x="229" y="1089"/>
                  </a:lnTo>
                  <a:lnTo>
                    <a:pt x="224" y="1088"/>
                  </a:lnTo>
                  <a:lnTo>
                    <a:pt x="217" y="1084"/>
                  </a:lnTo>
                  <a:lnTo>
                    <a:pt x="211" y="1076"/>
                  </a:lnTo>
                  <a:lnTo>
                    <a:pt x="205" y="1064"/>
                  </a:lnTo>
                  <a:lnTo>
                    <a:pt x="200" y="1048"/>
                  </a:lnTo>
                  <a:lnTo>
                    <a:pt x="196" y="1026"/>
                  </a:lnTo>
                  <a:lnTo>
                    <a:pt x="193" y="997"/>
                  </a:lnTo>
                  <a:lnTo>
                    <a:pt x="191" y="959"/>
                  </a:lnTo>
                  <a:lnTo>
                    <a:pt x="184" y="919"/>
                  </a:lnTo>
                  <a:lnTo>
                    <a:pt x="176" y="877"/>
                  </a:lnTo>
                  <a:lnTo>
                    <a:pt x="167" y="835"/>
                  </a:lnTo>
                  <a:lnTo>
                    <a:pt x="161" y="806"/>
                  </a:lnTo>
                  <a:lnTo>
                    <a:pt x="156" y="779"/>
                  </a:lnTo>
                  <a:lnTo>
                    <a:pt x="152" y="756"/>
                  </a:lnTo>
                  <a:lnTo>
                    <a:pt x="149" y="737"/>
                  </a:lnTo>
                  <a:lnTo>
                    <a:pt x="149" y="737"/>
                  </a:lnTo>
                  <a:lnTo>
                    <a:pt x="149" y="733"/>
                  </a:lnTo>
                  <a:lnTo>
                    <a:pt x="149" y="721"/>
                  </a:lnTo>
                  <a:lnTo>
                    <a:pt x="148" y="703"/>
                  </a:lnTo>
                  <a:lnTo>
                    <a:pt x="146" y="681"/>
                  </a:lnTo>
                  <a:lnTo>
                    <a:pt x="146" y="653"/>
                  </a:lnTo>
                  <a:lnTo>
                    <a:pt x="145" y="623"/>
                  </a:lnTo>
                  <a:lnTo>
                    <a:pt x="145" y="592"/>
                  </a:lnTo>
                  <a:lnTo>
                    <a:pt x="146" y="557"/>
                  </a:lnTo>
                  <a:lnTo>
                    <a:pt x="148" y="525"/>
                  </a:lnTo>
                  <a:lnTo>
                    <a:pt x="149" y="493"/>
                  </a:lnTo>
                  <a:lnTo>
                    <a:pt x="153" y="463"/>
                  </a:lnTo>
                  <a:lnTo>
                    <a:pt x="157" y="438"/>
                  </a:lnTo>
                  <a:lnTo>
                    <a:pt x="165" y="403"/>
                  </a:lnTo>
                  <a:lnTo>
                    <a:pt x="171" y="374"/>
                  </a:lnTo>
                  <a:lnTo>
                    <a:pt x="178" y="348"/>
                  </a:lnTo>
                  <a:lnTo>
                    <a:pt x="187" y="315"/>
                  </a:lnTo>
                  <a:lnTo>
                    <a:pt x="192" y="287"/>
                  </a:lnTo>
                  <a:lnTo>
                    <a:pt x="193" y="259"/>
                  </a:lnTo>
                  <a:lnTo>
                    <a:pt x="195" y="241"/>
                  </a:lnTo>
                  <a:lnTo>
                    <a:pt x="195" y="215"/>
                  </a:lnTo>
                  <a:lnTo>
                    <a:pt x="196" y="183"/>
                  </a:lnTo>
                  <a:lnTo>
                    <a:pt x="197" y="149"/>
                  </a:lnTo>
                  <a:lnTo>
                    <a:pt x="200" y="112"/>
                  </a:lnTo>
                  <a:lnTo>
                    <a:pt x="205" y="53"/>
                  </a:lnTo>
                  <a:lnTo>
                    <a:pt x="196" y="76"/>
                  </a:lnTo>
                  <a:lnTo>
                    <a:pt x="187" y="103"/>
                  </a:lnTo>
                  <a:lnTo>
                    <a:pt x="176" y="136"/>
                  </a:lnTo>
                  <a:lnTo>
                    <a:pt x="165" y="180"/>
                  </a:lnTo>
                  <a:lnTo>
                    <a:pt x="157" y="224"/>
                  </a:lnTo>
                  <a:lnTo>
                    <a:pt x="150" y="267"/>
                  </a:lnTo>
                  <a:lnTo>
                    <a:pt x="145" y="309"/>
                  </a:lnTo>
                  <a:lnTo>
                    <a:pt x="142" y="341"/>
                  </a:lnTo>
                  <a:lnTo>
                    <a:pt x="137" y="376"/>
                  </a:lnTo>
                  <a:lnTo>
                    <a:pt x="133" y="403"/>
                  </a:lnTo>
                  <a:lnTo>
                    <a:pt x="128" y="425"/>
                  </a:lnTo>
                  <a:lnTo>
                    <a:pt x="123" y="441"/>
                  </a:lnTo>
                  <a:lnTo>
                    <a:pt x="116" y="454"/>
                  </a:lnTo>
                  <a:lnTo>
                    <a:pt x="110" y="466"/>
                  </a:lnTo>
                  <a:lnTo>
                    <a:pt x="101" y="479"/>
                  </a:lnTo>
                  <a:lnTo>
                    <a:pt x="91" y="493"/>
                  </a:lnTo>
                  <a:lnTo>
                    <a:pt x="80" y="510"/>
                  </a:lnTo>
                  <a:lnTo>
                    <a:pt x="72" y="530"/>
                  </a:lnTo>
                  <a:lnTo>
                    <a:pt x="68" y="551"/>
                  </a:lnTo>
                  <a:lnTo>
                    <a:pt x="68" y="572"/>
                  </a:lnTo>
                  <a:lnTo>
                    <a:pt x="69" y="593"/>
                  </a:lnTo>
                  <a:lnTo>
                    <a:pt x="73" y="614"/>
                  </a:lnTo>
                  <a:lnTo>
                    <a:pt x="77" y="632"/>
                  </a:lnTo>
                  <a:lnTo>
                    <a:pt x="81" y="650"/>
                  </a:lnTo>
                  <a:lnTo>
                    <a:pt x="84" y="666"/>
                  </a:lnTo>
                  <a:lnTo>
                    <a:pt x="80" y="678"/>
                  </a:lnTo>
                  <a:lnTo>
                    <a:pt x="73" y="694"/>
                  </a:lnTo>
                  <a:lnTo>
                    <a:pt x="63" y="709"/>
                  </a:lnTo>
                  <a:lnTo>
                    <a:pt x="51" y="726"/>
                  </a:lnTo>
                  <a:lnTo>
                    <a:pt x="38" y="742"/>
                  </a:lnTo>
                  <a:lnTo>
                    <a:pt x="27" y="754"/>
                  </a:lnTo>
                  <a:lnTo>
                    <a:pt x="19" y="764"/>
                  </a:lnTo>
                  <a:lnTo>
                    <a:pt x="27" y="773"/>
                  </a:lnTo>
                  <a:lnTo>
                    <a:pt x="36" y="788"/>
                  </a:lnTo>
                  <a:lnTo>
                    <a:pt x="47" y="805"/>
                  </a:lnTo>
                  <a:lnTo>
                    <a:pt x="57" y="825"/>
                  </a:lnTo>
                  <a:lnTo>
                    <a:pt x="67" y="843"/>
                  </a:lnTo>
                  <a:lnTo>
                    <a:pt x="73" y="861"/>
                  </a:lnTo>
                  <a:lnTo>
                    <a:pt x="77" y="877"/>
                  </a:lnTo>
                  <a:lnTo>
                    <a:pt x="78" y="890"/>
                  </a:lnTo>
                  <a:lnTo>
                    <a:pt x="84" y="906"/>
                  </a:lnTo>
                  <a:lnTo>
                    <a:pt x="90" y="925"/>
                  </a:lnTo>
                  <a:lnTo>
                    <a:pt x="98" y="946"/>
                  </a:lnTo>
                  <a:lnTo>
                    <a:pt x="110" y="975"/>
                  </a:lnTo>
                  <a:lnTo>
                    <a:pt x="121" y="1004"/>
                  </a:lnTo>
                  <a:lnTo>
                    <a:pt x="133" y="1030"/>
                  </a:lnTo>
                  <a:lnTo>
                    <a:pt x="144" y="1054"/>
                  </a:lnTo>
                  <a:lnTo>
                    <a:pt x="152" y="1072"/>
                  </a:lnTo>
                  <a:lnTo>
                    <a:pt x="159" y="1092"/>
                  </a:lnTo>
                  <a:lnTo>
                    <a:pt x="163" y="1114"/>
                  </a:lnTo>
                  <a:lnTo>
                    <a:pt x="165" y="1136"/>
                  </a:lnTo>
                  <a:lnTo>
                    <a:pt x="166" y="1157"/>
                  </a:lnTo>
                  <a:lnTo>
                    <a:pt x="166" y="1175"/>
                  </a:lnTo>
                  <a:lnTo>
                    <a:pt x="165" y="1182"/>
                  </a:lnTo>
                  <a:lnTo>
                    <a:pt x="165" y="1187"/>
                  </a:lnTo>
                  <a:lnTo>
                    <a:pt x="165" y="1190"/>
                  </a:lnTo>
                  <a:lnTo>
                    <a:pt x="165" y="1191"/>
                  </a:lnTo>
                  <a:lnTo>
                    <a:pt x="165" y="1191"/>
                  </a:lnTo>
                  <a:lnTo>
                    <a:pt x="166" y="1192"/>
                  </a:lnTo>
                  <a:lnTo>
                    <a:pt x="167" y="1195"/>
                  </a:lnTo>
                  <a:lnTo>
                    <a:pt x="170" y="1196"/>
                  </a:lnTo>
                  <a:lnTo>
                    <a:pt x="174" y="1202"/>
                  </a:lnTo>
                  <a:lnTo>
                    <a:pt x="180" y="1208"/>
                  </a:lnTo>
                  <a:lnTo>
                    <a:pt x="188" y="1217"/>
                  </a:lnTo>
                  <a:lnTo>
                    <a:pt x="199" y="1230"/>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49"/>
            <p:cNvSpPr>
              <a:spLocks noEditPoints="1"/>
            </p:cNvSpPr>
            <p:nvPr/>
          </p:nvSpPr>
          <p:spPr bwMode="auto">
            <a:xfrm>
              <a:off x="1488482" y="2667000"/>
              <a:ext cx="615950" cy="923925"/>
            </a:xfrm>
            <a:custGeom>
              <a:avLst/>
              <a:gdLst>
                <a:gd name="T0" fmla="*/ 8 w 388"/>
                <a:gd name="T1" fmla="*/ 95 h 582"/>
                <a:gd name="T2" fmla="*/ 38 w 388"/>
                <a:gd name="T3" fmla="*/ 53 h 582"/>
                <a:gd name="T4" fmla="*/ 87 w 388"/>
                <a:gd name="T5" fmla="*/ 11 h 582"/>
                <a:gd name="T6" fmla="*/ 144 w 388"/>
                <a:gd name="T7" fmla="*/ 3 h 582"/>
                <a:gd name="T8" fmla="*/ 208 w 388"/>
                <a:gd name="T9" fmla="*/ 21 h 582"/>
                <a:gd name="T10" fmla="*/ 263 w 388"/>
                <a:gd name="T11" fmla="*/ 44 h 582"/>
                <a:gd name="T12" fmla="*/ 287 w 388"/>
                <a:gd name="T13" fmla="*/ 55 h 582"/>
                <a:gd name="T14" fmla="*/ 295 w 388"/>
                <a:gd name="T15" fmla="*/ 71 h 582"/>
                <a:gd name="T16" fmla="*/ 316 w 388"/>
                <a:gd name="T17" fmla="*/ 126 h 582"/>
                <a:gd name="T18" fmla="*/ 343 w 388"/>
                <a:gd name="T19" fmla="*/ 207 h 582"/>
                <a:gd name="T20" fmla="*/ 369 w 388"/>
                <a:gd name="T21" fmla="*/ 296 h 582"/>
                <a:gd name="T22" fmla="*/ 386 w 388"/>
                <a:gd name="T23" fmla="*/ 400 h 582"/>
                <a:gd name="T24" fmla="*/ 385 w 388"/>
                <a:gd name="T25" fmla="*/ 486 h 582"/>
                <a:gd name="T26" fmla="*/ 380 w 388"/>
                <a:gd name="T27" fmla="*/ 520 h 582"/>
                <a:gd name="T28" fmla="*/ 364 w 388"/>
                <a:gd name="T29" fmla="*/ 520 h 582"/>
                <a:gd name="T30" fmla="*/ 341 w 388"/>
                <a:gd name="T31" fmla="*/ 487 h 582"/>
                <a:gd name="T32" fmla="*/ 297 w 388"/>
                <a:gd name="T33" fmla="*/ 436 h 582"/>
                <a:gd name="T34" fmla="*/ 246 w 388"/>
                <a:gd name="T35" fmla="*/ 391 h 582"/>
                <a:gd name="T36" fmla="*/ 197 w 388"/>
                <a:gd name="T37" fmla="*/ 363 h 582"/>
                <a:gd name="T38" fmla="*/ 173 w 388"/>
                <a:gd name="T39" fmla="*/ 358 h 582"/>
                <a:gd name="T40" fmla="*/ 155 w 388"/>
                <a:gd name="T41" fmla="*/ 409 h 582"/>
                <a:gd name="T42" fmla="*/ 138 w 388"/>
                <a:gd name="T43" fmla="*/ 486 h 582"/>
                <a:gd name="T44" fmla="*/ 122 w 388"/>
                <a:gd name="T45" fmla="*/ 582 h 582"/>
                <a:gd name="T46" fmla="*/ 108 w 388"/>
                <a:gd name="T47" fmla="*/ 558 h 582"/>
                <a:gd name="T48" fmla="*/ 80 w 388"/>
                <a:gd name="T49" fmla="*/ 501 h 582"/>
                <a:gd name="T50" fmla="*/ 59 w 388"/>
                <a:gd name="T51" fmla="*/ 436 h 582"/>
                <a:gd name="T52" fmla="*/ 44 w 388"/>
                <a:gd name="T53" fmla="*/ 321 h 582"/>
                <a:gd name="T54" fmla="*/ 24 w 388"/>
                <a:gd name="T55" fmla="*/ 244 h 582"/>
                <a:gd name="T56" fmla="*/ 7 w 388"/>
                <a:gd name="T57" fmla="*/ 164 h 582"/>
                <a:gd name="T58" fmla="*/ 0 w 388"/>
                <a:gd name="T59" fmla="*/ 116 h 582"/>
                <a:gd name="T60" fmla="*/ 125 w 388"/>
                <a:gd name="T61" fmla="*/ 16 h 582"/>
                <a:gd name="T62" fmla="*/ 75 w 388"/>
                <a:gd name="T63" fmla="*/ 36 h 582"/>
                <a:gd name="T64" fmla="*/ 36 w 388"/>
                <a:gd name="T65" fmla="*/ 80 h 582"/>
                <a:gd name="T66" fmla="*/ 15 w 388"/>
                <a:gd name="T67" fmla="*/ 112 h 582"/>
                <a:gd name="T68" fmla="*/ 21 w 388"/>
                <a:gd name="T69" fmla="*/ 159 h 582"/>
                <a:gd name="T70" fmla="*/ 38 w 388"/>
                <a:gd name="T71" fmla="*/ 240 h 582"/>
                <a:gd name="T72" fmla="*/ 55 w 388"/>
                <a:gd name="T73" fmla="*/ 307 h 582"/>
                <a:gd name="T74" fmla="*/ 72 w 388"/>
                <a:gd name="T75" fmla="*/ 415 h 582"/>
                <a:gd name="T76" fmla="*/ 91 w 388"/>
                <a:gd name="T77" fmla="*/ 485 h 582"/>
                <a:gd name="T78" fmla="*/ 121 w 388"/>
                <a:gd name="T79" fmla="*/ 549 h 582"/>
                <a:gd name="T80" fmla="*/ 126 w 388"/>
                <a:gd name="T81" fmla="*/ 464 h 582"/>
                <a:gd name="T82" fmla="*/ 144 w 388"/>
                <a:gd name="T83" fmla="*/ 394 h 582"/>
                <a:gd name="T84" fmla="*/ 159 w 388"/>
                <a:gd name="T85" fmla="*/ 351 h 582"/>
                <a:gd name="T86" fmla="*/ 165 w 388"/>
                <a:gd name="T87" fmla="*/ 343 h 582"/>
                <a:gd name="T88" fmla="*/ 181 w 388"/>
                <a:gd name="T89" fmla="*/ 343 h 582"/>
                <a:gd name="T90" fmla="*/ 231 w 388"/>
                <a:gd name="T91" fmla="*/ 363 h 582"/>
                <a:gd name="T92" fmla="*/ 300 w 388"/>
                <a:gd name="T93" fmla="*/ 417 h 582"/>
                <a:gd name="T94" fmla="*/ 356 w 388"/>
                <a:gd name="T95" fmla="*/ 482 h 582"/>
                <a:gd name="T96" fmla="*/ 372 w 388"/>
                <a:gd name="T97" fmla="*/ 447 h 582"/>
                <a:gd name="T98" fmla="*/ 362 w 388"/>
                <a:gd name="T99" fmla="*/ 326 h 582"/>
                <a:gd name="T100" fmla="*/ 335 w 388"/>
                <a:gd name="T101" fmla="*/ 231 h 582"/>
                <a:gd name="T102" fmla="*/ 304 w 388"/>
                <a:gd name="T103" fmla="*/ 139 h 582"/>
                <a:gd name="T104" fmla="*/ 280 w 388"/>
                <a:gd name="T105" fmla="*/ 76 h 582"/>
                <a:gd name="T106" fmla="*/ 254 w 388"/>
                <a:gd name="T107" fmla="*/ 57 h 582"/>
                <a:gd name="T108" fmla="*/ 191 w 388"/>
                <a:gd name="T109" fmla="*/ 31 h 582"/>
                <a:gd name="T110" fmla="*/ 125 w 388"/>
                <a:gd name="T111" fmla="*/ 1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8" h="582">
                  <a:moveTo>
                    <a:pt x="0" y="106"/>
                  </a:moveTo>
                  <a:lnTo>
                    <a:pt x="3" y="104"/>
                  </a:lnTo>
                  <a:lnTo>
                    <a:pt x="8" y="95"/>
                  </a:lnTo>
                  <a:lnTo>
                    <a:pt x="16" y="83"/>
                  </a:lnTo>
                  <a:lnTo>
                    <a:pt x="27" y="69"/>
                  </a:lnTo>
                  <a:lnTo>
                    <a:pt x="38" y="53"/>
                  </a:lnTo>
                  <a:lnTo>
                    <a:pt x="54" y="37"/>
                  </a:lnTo>
                  <a:lnTo>
                    <a:pt x="70" y="23"/>
                  </a:lnTo>
                  <a:lnTo>
                    <a:pt x="87" y="11"/>
                  </a:lnTo>
                  <a:lnTo>
                    <a:pt x="106" y="3"/>
                  </a:lnTo>
                  <a:lnTo>
                    <a:pt x="125" y="0"/>
                  </a:lnTo>
                  <a:lnTo>
                    <a:pt x="144" y="3"/>
                  </a:lnTo>
                  <a:lnTo>
                    <a:pt x="165" y="7"/>
                  </a:lnTo>
                  <a:lnTo>
                    <a:pt x="188" y="14"/>
                  </a:lnTo>
                  <a:lnTo>
                    <a:pt x="208" y="21"/>
                  </a:lnTo>
                  <a:lnTo>
                    <a:pt x="229" y="29"/>
                  </a:lnTo>
                  <a:lnTo>
                    <a:pt x="248" y="37"/>
                  </a:lnTo>
                  <a:lnTo>
                    <a:pt x="263" y="44"/>
                  </a:lnTo>
                  <a:lnTo>
                    <a:pt x="275" y="50"/>
                  </a:lnTo>
                  <a:lnTo>
                    <a:pt x="283" y="54"/>
                  </a:lnTo>
                  <a:lnTo>
                    <a:pt x="287" y="55"/>
                  </a:lnTo>
                  <a:lnTo>
                    <a:pt x="290" y="59"/>
                  </a:lnTo>
                  <a:lnTo>
                    <a:pt x="291" y="62"/>
                  </a:lnTo>
                  <a:lnTo>
                    <a:pt x="295" y="71"/>
                  </a:lnTo>
                  <a:lnTo>
                    <a:pt x="300" y="86"/>
                  </a:lnTo>
                  <a:lnTo>
                    <a:pt x="308" y="104"/>
                  </a:lnTo>
                  <a:lnTo>
                    <a:pt x="316" y="126"/>
                  </a:lnTo>
                  <a:lnTo>
                    <a:pt x="325" y="151"/>
                  </a:lnTo>
                  <a:lnTo>
                    <a:pt x="334" y="178"/>
                  </a:lnTo>
                  <a:lnTo>
                    <a:pt x="343" y="207"/>
                  </a:lnTo>
                  <a:lnTo>
                    <a:pt x="352" y="237"/>
                  </a:lnTo>
                  <a:lnTo>
                    <a:pt x="362" y="266"/>
                  </a:lnTo>
                  <a:lnTo>
                    <a:pt x="369" y="296"/>
                  </a:lnTo>
                  <a:lnTo>
                    <a:pt x="376" y="324"/>
                  </a:lnTo>
                  <a:lnTo>
                    <a:pt x="384" y="363"/>
                  </a:lnTo>
                  <a:lnTo>
                    <a:pt x="386" y="400"/>
                  </a:lnTo>
                  <a:lnTo>
                    <a:pt x="388" y="434"/>
                  </a:lnTo>
                  <a:lnTo>
                    <a:pt x="386" y="463"/>
                  </a:lnTo>
                  <a:lnTo>
                    <a:pt x="385" y="486"/>
                  </a:lnTo>
                  <a:lnTo>
                    <a:pt x="383" y="504"/>
                  </a:lnTo>
                  <a:lnTo>
                    <a:pt x="381" y="516"/>
                  </a:lnTo>
                  <a:lnTo>
                    <a:pt x="380" y="520"/>
                  </a:lnTo>
                  <a:lnTo>
                    <a:pt x="376" y="538"/>
                  </a:lnTo>
                  <a:lnTo>
                    <a:pt x="367" y="523"/>
                  </a:lnTo>
                  <a:lnTo>
                    <a:pt x="364" y="520"/>
                  </a:lnTo>
                  <a:lnTo>
                    <a:pt x="359" y="514"/>
                  </a:lnTo>
                  <a:lnTo>
                    <a:pt x="351" y="502"/>
                  </a:lnTo>
                  <a:lnTo>
                    <a:pt x="341" y="487"/>
                  </a:lnTo>
                  <a:lnTo>
                    <a:pt x="328" y="472"/>
                  </a:lnTo>
                  <a:lnTo>
                    <a:pt x="313" y="453"/>
                  </a:lnTo>
                  <a:lnTo>
                    <a:pt x="297" y="436"/>
                  </a:lnTo>
                  <a:lnTo>
                    <a:pt x="282" y="419"/>
                  </a:lnTo>
                  <a:lnTo>
                    <a:pt x="263" y="404"/>
                  </a:lnTo>
                  <a:lnTo>
                    <a:pt x="246" y="391"/>
                  </a:lnTo>
                  <a:lnTo>
                    <a:pt x="227" y="377"/>
                  </a:lnTo>
                  <a:lnTo>
                    <a:pt x="210" y="368"/>
                  </a:lnTo>
                  <a:lnTo>
                    <a:pt x="197" y="363"/>
                  </a:lnTo>
                  <a:lnTo>
                    <a:pt x="186" y="359"/>
                  </a:lnTo>
                  <a:lnTo>
                    <a:pt x="178" y="358"/>
                  </a:lnTo>
                  <a:lnTo>
                    <a:pt x="173" y="358"/>
                  </a:lnTo>
                  <a:lnTo>
                    <a:pt x="169" y="370"/>
                  </a:lnTo>
                  <a:lnTo>
                    <a:pt x="163" y="387"/>
                  </a:lnTo>
                  <a:lnTo>
                    <a:pt x="155" y="409"/>
                  </a:lnTo>
                  <a:lnTo>
                    <a:pt x="148" y="434"/>
                  </a:lnTo>
                  <a:lnTo>
                    <a:pt x="142" y="460"/>
                  </a:lnTo>
                  <a:lnTo>
                    <a:pt x="138" y="486"/>
                  </a:lnTo>
                  <a:lnTo>
                    <a:pt x="136" y="510"/>
                  </a:lnTo>
                  <a:lnTo>
                    <a:pt x="136" y="578"/>
                  </a:lnTo>
                  <a:lnTo>
                    <a:pt x="122" y="582"/>
                  </a:lnTo>
                  <a:lnTo>
                    <a:pt x="119" y="579"/>
                  </a:lnTo>
                  <a:lnTo>
                    <a:pt x="116" y="571"/>
                  </a:lnTo>
                  <a:lnTo>
                    <a:pt x="108" y="558"/>
                  </a:lnTo>
                  <a:lnTo>
                    <a:pt x="100" y="541"/>
                  </a:lnTo>
                  <a:lnTo>
                    <a:pt x="91" y="521"/>
                  </a:lnTo>
                  <a:lnTo>
                    <a:pt x="80" y="501"/>
                  </a:lnTo>
                  <a:lnTo>
                    <a:pt x="72" y="480"/>
                  </a:lnTo>
                  <a:lnTo>
                    <a:pt x="64" y="457"/>
                  </a:lnTo>
                  <a:lnTo>
                    <a:pt x="59" y="436"/>
                  </a:lnTo>
                  <a:lnTo>
                    <a:pt x="57" y="417"/>
                  </a:lnTo>
                  <a:lnTo>
                    <a:pt x="53" y="368"/>
                  </a:lnTo>
                  <a:lnTo>
                    <a:pt x="44" y="321"/>
                  </a:lnTo>
                  <a:lnTo>
                    <a:pt x="30" y="273"/>
                  </a:lnTo>
                  <a:lnTo>
                    <a:pt x="27" y="257"/>
                  </a:lnTo>
                  <a:lnTo>
                    <a:pt x="24" y="244"/>
                  </a:lnTo>
                  <a:lnTo>
                    <a:pt x="17" y="216"/>
                  </a:lnTo>
                  <a:lnTo>
                    <a:pt x="12" y="189"/>
                  </a:lnTo>
                  <a:lnTo>
                    <a:pt x="7" y="164"/>
                  </a:lnTo>
                  <a:lnTo>
                    <a:pt x="4" y="143"/>
                  </a:lnTo>
                  <a:lnTo>
                    <a:pt x="2" y="126"/>
                  </a:lnTo>
                  <a:lnTo>
                    <a:pt x="0" y="116"/>
                  </a:lnTo>
                  <a:lnTo>
                    <a:pt x="0" y="110"/>
                  </a:lnTo>
                  <a:lnTo>
                    <a:pt x="0" y="106"/>
                  </a:lnTo>
                  <a:close/>
                  <a:moveTo>
                    <a:pt x="125" y="16"/>
                  </a:moveTo>
                  <a:lnTo>
                    <a:pt x="108" y="17"/>
                  </a:lnTo>
                  <a:lnTo>
                    <a:pt x="91" y="25"/>
                  </a:lnTo>
                  <a:lnTo>
                    <a:pt x="75" y="36"/>
                  </a:lnTo>
                  <a:lnTo>
                    <a:pt x="61" y="50"/>
                  </a:lnTo>
                  <a:lnTo>
                    <a:pt x="47" y="65"/>
                  </a:lnTo>
                  <a:lnTo>
                    <a:pt x="36" y="80"/>
                  </a:lnTo>
                  <a:lnTo>
                    <a:pt x="27" y="93"/>
                  </a:lnTo>
                  <a:lnTo>
                    <a:pt x="20" y="105"/>
                  </a:lnTo>
                  <a:lnTo>
                    <a:pt x="15" y="112"/>
                  </a:lnTo>
                  <a:lnTo>
                    <a:pt x="16" y="122"/>
                  </a:lnTo>
                  <a:lnTo>
                    <a:pt x="19" y="138"/>
                  </a:lnTo>
                  <a:lnTo>
                    <a:pt x="21" y="159"/>
                  </a:lnTo>
                  <a:lnTo>
                    <a:pt x="27" y="185"/>
                  </a:lnTo>
                  <a:lnTo>
                    <a:pt x="32" y="211"/>
                  </a:lnTo>
                  <a:lnTo>
                    <a:pt x="38" y="240"/>
                  </a:lnTo>
                  <a:lnTo>
                    <a:pt x="42" y="256"/>
                  </a:lnTo>
                  <a:lnTo>
                    <a:pt x="46" y="269"/>
                  </a:lnTo>
                  <a:lnTo>
                    <a:pt x="55" y="307"/>
                  </a:lnTo>
                  <a:lnTo>
                    <a:pt x="63" y="343"/>
                  </a:lnTo>
                  <a:lnTo>
                    <a:pt x="70" y="379"/>
                  </a:lnTo>
                  <a:lnTo>
                    <a:pt x="72" y="415"/>
                  </a:lnTo>
                  <a:lnTo>
                    <a:pt x="75" y="438"/>
                  </a:lnTo>
                  <a:lnTo>
                    <a:pt x="81" y="460"/>
                  </a:lnTo>
                  <a:lnTo>
                    <a:pt x="91" y="485"/>
                  </a:lnTo>
                  <a:lnTo>
                    <a:pt x="100" y="508"/>
                  </a:lnTo>
                  <a:lnTo>
                    <a:pt x="110" y="531"/>
                  </a:lnTo>
                  <a:lnTo>
                    <a:pt x="121" y="549"/>
                  </a:lnTo>
                  <a:lnTo>
                    <a:pt x="121" y="510"/>
                  </a:lnTo>
                  <a:lnTo>
                    <a:pt x="122" y="487"/>
                  </a:lnTo>
                  <a:lnTo>
                    <a:pt x="126" y="464"/>
                  </a:lnTo>
                  <a:lnTo>
                    <a:pt x="131" y="440"/>
                  </a:lnTo>
                  <a:lnTo>
                    <a:pt x="138" y="417"/>
                  </a:lnTo>
                  <a:lnTo>
                    <a:pt x="144" y="394"/>
                  </a:lnTo>
                  <a:lnTo>
                    <a:pt x="151" y="376"/>
                  </a:lnTo>
                  <a:lnTo>
                    <a:pt x="156" y="362"/>
                  </a:lnTo>
                  <a:lnTo>
                    <a:pt x="159" y="351"/>
                  </a:lnTo>
                  <a:lnTo>
                    <a:pt x="160" y="349"/>
                  </a:lnTo>
                  <a:lnTo>
                    <a:pt x="163" y="345"/>
                  </a:lnTo>
                  <a:lnTo>
                    <a:pt x="165" y="343"/>
                  </a:lnTo>
                  <a:lnTo>
                    <a:pt x="168" y="343"/>
                  </a:lnTo>
                  <a:lnTo>
                    <a:pt x="173" y="343"/>
                  </a:lnTo>
                  <a:lnTo>
                    <a:pt x="181" y="343"/>
                  </a:lnTo>
                  <a:lnTo>
                    <a:pt x="194" y="346"/>
                  </a:lnTo>
                  <a:lnTo>
                    <a:pt x="210" y="353"/>
                  </a:lnTo>
                  <a:lnTo>
                    <a:pt x="231" y="363"/>
                  </a:lnTo>
                  <a:lnTo>
                    <a:pt x="256" y="377"/>
                  </a:lnTo>
                  <a:lnTo>
                    <a:pt x="278" y="396"/>
                  </a:lnTo>
                  <a:lnTo>
                    <a:pt x="300" y="417"/>
                  </a:lnTo>
                  <a:lnTo>
                    <a:pt x="321" y="439"/>
                  </a:lnTo>
                  <a:lnTo>
                    <a:pt x="339" y="463"/>
                  </a:lnTo>
                  <a:lnTo>
                    <a:pt x="356" y="482"/>
                  </a:lnTo>
                  <a:lnTo>
                    <a:pt x="368" y="499"/>
                  </a:lnTo>
                  <a:lnTo>
                    <a:pt x="371" y="477"/>
                  </a:lnTo>
                  <a:lnTo>
                    <a:pt x="372" y="447"/>
                  </a:lnTo>
                  <a:lnTo>
                    <a:pt x="372" y="411"/>
                  </a:lnTo>
                  <a:lnTo>
                    <a:pt x="369" y="371"/>
                  </a:lnTo>
                  <a:lnTo>
                    <a:pt x="362" y="326"/>
                  </a:lnTo>
                  <a:lnTo>
                    <a:pt x="354" y="296"/>
                  </a:lnTo>
                  <a:lnTo>
                    <a:pt x="346" y="264"/>
                  </a:lnTo>
                  <a:lnTo>
                    <a:pt x="335" y="231"/>
                  </a:lnTo>
                  <a:lnTo>
                    <a:pt x="325" y="199"/>
                  </a:lnTo>
                  <a:lnTo>
                    <a:pt x="314" y="168"/>
                  </a:lnTo>
                  <a:lnTo>
                    <a:pt x="304" y="139"/>
                  </a:lnTo>
                  <a:lnTo>
                    <a:pt x="295" y="114"/>
                  </a:lnTo>
                  <a:lnTo>
                    <a:pt x="287" y="93"/>
                  </a:lnTo>
                  <a:lnTo>
                    <a:pt x="280" y="76"/>
                  </a:lnTo>
                  <a:lnTo>
                    <a:pt x="277" y="67"/>
                  </a:lnTo>
                  <a:lnTo>
                    <a:pt x="269" y="63"/>
                  </a:lnTo>
                  <a:lnTo>
                    <a:pt x="254" y="57"/>
                  </a:lnTo>
                  <a:lnTo>
                    <a:pt x="236" y="48"/>
                  </a:lnTo>
                  <a:lnTo>
                    <a:pt x="215" y="40"/>
                  </a:lnTo>
                  <a:lnTo>
                    <a:pt x="191" y="31"/>
                  </a:lnTo>
                  <a:lnTo>
                    <a:pt x="168" y="24"/>
                  </a:lnTo>
                  <a:lnTo>
                    <a:pt x="146" y="19"/>
                  </a:lnTo>
                  <a:lnTo>
                    <a:pt x="125" y="16"/>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50"/>
            <p:cNvSpPr>
              <a:spLocks noEditPoints="1"/>
            </p:cNvSpPr>
            <p:nvPr/>
          </p:nvSpPr>
          <p:spPr bwMode="auto">
            <a:xfrm>
              <a:off x="1680570" y="3211513"/>
              <a:ext cx="790575" cy="1233488"/>
            </a:xfrm>
            <a:custGeom>
              <a:avLst/>
              <a:gdLst>
                <a:gd name="T0" fmla="*/ 260 w 498"/>
                <a:gd name="T1" fmla="*/ 188 h 777"/>
                <a:gd name="T2" fmla="*/ 262 w 498"/>
                <a:gd name="T3" fmla="*/ 257 h 777"/>
                <a:gd name="T4" fmla="*/ 275 w 498"/>
                <a:gd name="T5" fmla="*/ 356 h 777"/>
                <a:gd name="T6" fmla="*/ 306 w 498"/>
                <a:gd name="T7" fmla="*/ 459 h 777"/>
                <a:gd name="T8" fmla="*/ 349 w 498"/>
                <a:gd name="T9" fmla="*/ 541 h 777"/>
                <a:gd name="T10" fmla="*/ 404 w 498"/>
                <a:gd name="T11" fmla="*/ 627 h 777"/>
                <a:gd name="T12" fmla="*/ 455 w 498"/>
                <a:gd name="T13" fmla="*/ 705 h 777"/>
                <a:gd name="T14" fmla="*/ 491 w 498"/>
                <a:gd name="T15" fmla="*/ 754 h 777"/>
                <a:gd name="T16" fmla="*/ 488 w 498"/>
                <a:gd name="T17" fmla="*/ 777 h 777"/>
                <a:gd name="T18" fmla="*/ 463 w 498"/>
                <a:gd name="T19" fmla="*/ 760 h 777"/>
                <a:gd name="T20" fmla="*/ 402 w 498"/>
                <a:gd name="T21" fmla="*/ 718 h 777"/>
                <a:gd name="T22" fmla="*/ 318 w 498"/>
                <a:gd name="T23" fmla="*/ 658 h 777"/>
                <a:gd name="T24" fmla="*/ 229 w 498"/>
                <a:gd name="T25" fmla="*/ 588 h 777"/>
                <a:gd name="T26" fmla="*/ 150 w 498"/>
                <a:gd name="T27" fmla="*/ 518 h 777"/>
                <a:gd name="T28" fmla="*/ 77 w 498"/>
                <a:gd name="T29" fmla="*/ 426 h 777"/>
                <a:gd name="T30" fmla="*/ 26 w 498"/>
                <a:gd name="T31" fmla="*/ 324 h 777"/>
                <a:gd name="T32" fmla="*/ 4 w 498"/>
                <a:gd name="T33" fmla="*/ 253 h 777"/>
                <a:gd name="T34" fmla="*/ 0 w 498"/>
                <a:gd name="T35" fmla="*/ 235 h 777"/>
                <a:gd name="T36" fmla="*/ 5 w 498"/>
                <a:gd name="T37" fmla="*/ 121 h 777"/>
                <a:gd name="T38" fmla="*/ 23 w 498"/>
                <a:gd name="T39" fmla="*/ 51 h 777"/>
                <a:gd name="T40" fmla="*/ 38 w 498"/>
                <a:gd name="T41" fmla="*/ 8 h 777"/>
                <a:gd name="T42" fmla="*/ 44 w 498"/>
                <a:gd name="T43" fmla="*/ 0 h 777"/>
                <a:gd name="T44" fmla="*/ 60 w 498"/>
                <a:gd name="T45" fmla="*/ 0 h 777"/>
                <a:gd name="T46" fmla="*/ 110 w 498"/>
                <a:gd name="T47" fmla="*/ 20 h 777"/>
                <a:gd name="T48" fmla="*/ 171 w 498"/>
                <a:gd name="T49" fmla="*/ 66 h 777"/>
                <a:gd name="T50" fmla="*/ 221 w 498"/>
                <a:gd name="T51" fmla="*/ 122 h 777"/>
                <a:gd name="T52" fmla="*/ 252 w 498"/>
                <a:gd name="T53" fmla="*/ 164 h 777"/>
                <a:gd name="T54" fmla="*/ 292 w 498"/>
                <a:gd name="T55" fmla="*/ 465 h 777"/>
                <a:gd name="T56" fmla="*/ 256 w 498"/>
                <a:gd name="T57" fmla="*/ 339 h 777"/>
                <a:gd name="T58" fmla="*/ 246 w 498"/>
                <a:gd name="T59" fmla="*/ 226 h 777"/>
                <a:gd name="T60" fmla="*/ 241 w 498"/>
                <a:gd name="T61" fmla="*/ 175 h 777"/>
                <a:gd name="T62" fmla="*/ 210 w 498"/>
                <a:gd name="T63" fmla="*/ 134 h 777"/>
                <a:gd name="T64" fmla="*/ 162 w 498"/>
                <a:gd name="T65" fmla="*/ 78 h 777"/>
                <a:gd name="T66" fmla="*/ 106 w 498"/>
                <a:gd name="T67" fmla="*/ 34 h 777"/>
                <a:gd name="T68" fmla="*/ 65 w 498"/>
                <a:gd name="T69" fmla="*/ 16 h 777"/>
                <a:gd name="T70" fmla="*/ 48 w 498"/>
                <a:gd name="T71" fmla="*/ 27 h 777"/>
                <a:gd name="T72" fmla="*/ 27 w 498"/>
                <a:gd name="T73" fmla="*/ 91 h 777"/>
                <a:gd name="T74" fmla="*/ 15 w 498"/>
                <a:gd name="T75" fmla="*/ 167 h 777"/>
                <a:gd name="T76" fmla="*/ 19 w 498"/>
                <a:gd name="T77" fmla="*/ 254 h 777"/>
                <a:gd name="T78" fmla="*/ 43 w 498"/>
                <a:gd name="T79" fmla="*/ 325 h 777"/>
                <a:gd name="T80" fmla="*/ 91 w 498"/>
                <a:gd name="T81" fmla="*/ 421 h 777"/>
                <a:gd name="T82" fmla="*/ 167 w 498"/>
                <a:gd name="T83" fmla="*/ 514 h 777"/>
                <a:gd name="T84" fmla="*/ 267 w 498"/>
                <a:gd name="T85" fmla="*/ 600 h 777"/>
                <a:gd name="T86" fmla="*/ 375 w 498"/>
                <a:gd name="T87" fmla="*/ 681 h 777"/>
                <a:gd name="T88" fmla="*/ 462 w 498"/>
                <a:gd name="T89" fmla="*/ 741 h 777"/>
                <a:gd name="T90" fmla="*/ 408 w 498"/>
                <a:gd name="T91" fmla="*/ 663 h 777"/>
                <a:gd name="T92" fmla="*/ 345 w 498"/>
                <a:gd name="T93" fmla="*/ 562 h 777"/>
                <a:gd name="T94" fmla="*/ 292 w 498"/>
                <a:gd name="T95" fmla="*/ 465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8" h="777">
                  <a:moveTo>
                    <a:pt x="260" y="171"/>
                  </a:moveTo>
                  <a:lnTo>
                    <a:pt x="260" y="176"/>
                  </a:lnTo>
                  <a:lnTo>
                    <a:pt x="260" y="188"/>
                  </a:lnTo>
                  <a:lnTo>
                    <a:pt x="260" y="205"/>
                  </a:lnTo>
                  <a:lnTo>
                    <a:pt x="260" y="228"/>
                  </a:lnTo>
                  <a:lnTo>
                    <a:pt x="262" y="257"/>
                  </a:lnTo>
                  <a:lnTo>
                    <a:pt x="264" y="288"/>
                  </a:lnTo>
                  <a:lnTo>
                    <a:pt x="268" y="321"/>
                  </a:lnTo>
                  <a:lnTo>
                    <a:pt x="275" y="356"/>
                  </a:lnTo>
                  <a:lnTo>
                    <a:pt x="282" y="392"/>
                  </a:lnTo>
                  <a:lnTo>
                    <a:pt x="293" y="426"/>
                  </a:lnTo>
                  <a:lnTo>
                    <a:pt x="306" y="459"/>
                  </a:lnTo>
                  <a:lnTo>
                    <a:pt x="319" y="485"/>
                  </a:lnTo>
                  <a:lnTo>
                    <a:pt x="334" y="512"/>
                  </a:lnTo>
                  <a:lnTo>
                    <a:pt x="349" y="541"/>
                  </a:lnTo>
                  <a:lnTo>
                    <a:pt x="368" y="570"/>
                  </a:lnTo>
                  <a:lnTo>
                    <a:pt x="386" y="599"/>
                  </a:lnTo>
                  <a:lnTo>
                    <a:pt x="404" y="627"/>
                  </a:lnTo>
                  <a:lnTo>
                    <a:pt x="423" y="655"/>
                  </a:lnTo>
                  <a:lnTo>
                    <a:pt x="440" y="681"/>
                  </a:lnTo>
                  <a:lnTo>
                    <a:pt x="455" y="705"/>
                  </a:lnTo>
                  <a:lnTo>
                    <a:pt x="470" y="724"/>
                  </a:lnTo>
                  <a:lnTo>
                    <a:pt x="481" y="741"/>
                  </a:lnTo>
                  <a:lnTo>
                    <a:pt x="491" y="754"/>
                  </a:lnTo>
                  <a:lnTo>
                    <a:pt x="496" y="764"/>
                  </a:lnTo>
                  <a:lnTo>
                    <a:pt x="498" y="766"/>
                  </a:lnTo>
                  <a:lnTo>
                    <a:pt x="488" y="777"/>
                  </a:lnTo>
                  <a:lnTo>
                    <a:pt x="485" y="774"/>
                  </a:lnTo>
                  <a:lnTo>
                    <a:pt x="476" y="769"/>
                  </a:lnTo>
                  <a:lnTo>
                    <a:pt x="463" y="760"/>
                  </a:lnTo>
                  <a:lnTo>
                    <a:pt x="446" y="749"/>
                  </a:lnTo>
                  <a:lnTo>
                    <a:pt x="425" y="735"/>
                  </a:lnTo>
                  <a:lnTo>
                    <a:pt x="402" y="718"/>
                  </a:lnTo>
                  <a:lnTo>
                    <a:pt x="375" y="699"/>
                  </a:lnTo>
                  <a:lnTo>
                    <a:pt x="347" y="679"/>
                  </a:lnTo>
                  <a:lnTo>
                    <a:pt x="318" y="658"/>
                  </a:lnTo>
                  <a:lnTo>
                    <a:pt x="288" y="635"/>
                  </a:lnTo>
                  <a:lnTo>
                    <a:pt x="258" y="612"/>
                  </a:lnTo>
                  <a:lnTo>
                    <a:pt x="229" y="588"/>
                  </a:lnTo>
                  <a:lnTo>
                    <a:pt x="200" y="565"/>
                  </a:lnTo>
                  <a:lnTo>
                    <a:pt x="174" y="541"/>
                  </a:lnTo>
                  <a:lnTo>
                    <a:pt x="150" y="518"/>
                  </a:lnTo>
                  <a:lnTo>
                    <a:pt x="129" y="497"/>
                  </a:lnTo>
                  <a:lnTo>
                    <a:pt x="101" y="461"/>
                  </a:lnTo>
                  <a:lnTo>
                    <a:pt x="77" y="426"/>
                  </a:lnTo>
                  <a:lnTo>
                    <a:pt x="56" y="389"/>
                  </a:lnTo>
                  <a:lnTo>
                    <a:pt x="39" y="355"/>
                  </a:lnTo>
                  <a:lnTo>
                    <a:pt x="26" y="324"/>
                  </a:lnTo>
                  <a:lnTo>
                    <a:pt x="15" y="295"/>
                  </a:lnTo>
                  <a:lnTo>
                    <a:pt x="9" y="271"/>
                  </a:lnTo>
                  <a:lnTo>
                    <a:pt x="4" y="253"/>
                  </a:lnTo>
                  <a:lnTo>
                    <a:pt x="1" y="241"/>
                  </a:lnTo>
                  <a:lnTo>
                    <a:pt x="0" y="236"/>
                  </a:lnTo>
                  <a:lnTo>
                    <a:pt x="0" y="235"/>
                  </a:lnTo>
                  <a:lnTo>
                    <a:pt x="0" y="167"/>
                  </a:lnTo>
                  <a:lnTo>
                    <a:pt x="1" y="144"/>
                  </a:lnTo>
                  <a:lnTo>
                    <a:pt x="5" y="121"/>
                  </a:lnTo>
                  <a:lnTo>
                    <a:pt x="10" y="97"/>
                  </a:lnTo>
                  <a:lnTo>
                    <a:pt x="17" y="74"/>
                  </a:lnTo>
                  <a:lnTo>
                    <a:pt x="23" y="51"/>
                  </a:lnTo>
                  <a:lnTo>
                    <a:pt x="30" y="33"/>
                  </a:lnTo>
                  <a:lnTo>
                    <a:pt x="35" y="19"/>
                  </a:lnTo>
                  <a:lnTo>
                    <a:pt x="38" y="8"/>
                  </a:lnTo>
                  <a:lnTo>
                    <a:pt x="39" y="6"/>
                  </a:lnTo>
                  <a:lnTo>
                    <a:pt x="42" y="2"/>
                  </a:lnTo>
                  <a:lnTo>
                    <a:pt x="44" y="0"/>
                  </a:lnTo>
                  <a:lnTo>
                    <a:pt x="47" y="0"/>
                  </a:lnTo>
                  <a:lnTo>
                    <a:pt x="52" y="0"/>
                  </a:lnTo>
                  <a:lnTo>
                    <a:pt x="60" y="0"/>
                  </a:lnTo>
                  <a:lnTo>
                    <a:pt x="73" y="3"/>
                  </a:lnTo>
                  <a:lnTo>
                    <a:pt x="89" y="10"/>
                  </a:lnTo>
                  <a:lnTo>
                    <a:pt x="110" y="20"/>
                  </a:lnTo>
                  <a:lnTo>
                    <a:pt x="135" y="34"/>
                  </a:lnTo>
                  <a:lnTo>
                    <a:pt x="153" y="49"/>
                  </a:lnTo>
                  <a:lnTo>
                    <a:pt x="171" y="66"/>
                  </a:lnTo>
                  <a:lnTo>
                    <a:pt x="190" y="84"/>
                  </a:lnTo>
                  <a:lnTo>
                    <a:pt x="207" y="104"/>
                  </a:lnTo>
                  <a:lnTo>
                    <a:pt x="221" y="122"/>
                  </a:lnTo>
                  <a:lnTo>
                    <a:pt x="234" y="139"/>
                  </a:lnTo>
                  <a:lnTo>
                    <a:pt x="245" y="154"/>
                  </a:lnTo>
                  <a:lnTo>
                    <a:pt x="252" y="164"/>
                  </a:lnTo>
                  <a:lnTo>
                    <a:pt x="258" y="171"/>
                  </a:lnTo>
                  <a:lnTo>
                    <a:pt x="260" y="171"/>
                  </a:lnTo>
                  <a:close/>
                  <a:moveTo>
                    <a:pt x="292" y="465"/>
                  </a:moveTo>
                  <a:lnTo>
                    <a:pt x="276" y="425"/>
                  </a:lnTo>
                  <a:lnTo>
                    <a:pt x="264" y="383"/>
                  </a:lnTo>
                  <a:lnTo>
                    <a:pt x="256" y="339"/>
                  </a:lnTo>
                  <a:lnTo>
                    <a:pt x="251" y="298"/>
                  </a:lnTo>
                  <a:lnTo>
                    <a:pt x="247" y="260"/>
                  </a:lnTo>
                  <a:lnTo>
                    <a:pt x="246" y="226"/>
                  </a:lnTo>
                  <a:lnTo>
                    <a:pt x="245" y="198"/>
                  </a:lnTo>
                  <a:lnTo>
                    <a:pt x="245" y="180"/>
                  </a:lnTo>
                  <a:lnTo>
                    <a:pt x="241" y="175"/>
                  </a:lnTo>
                  <a:lnTo>
                    <a:pt x="234" y="164"/>
                  </a:lnTo>
                  <a:lnTo>
                    <a:pt x="224" y="150"/>
                  </a:lnTo>
                  <a:lnTo>
                    <a:pt x="210" y="134"/>
                  </a:lnTo>
                  <a:lnTo>
                    <a:pt x="196" y="116"/>
                  </a:lnTo>
                  <a:lnTo>
                    <a:pt x="180" y="96"/>
                  </a:lnTo>
                  <a:lnTo>
                    <a:pt x="162" y="78"/>
                  </a:lnTo>
                  <a:lnTo>
                    <a:pt x="144" y="62"/>
                  </a:lnTo>
                  <a:lnTo>
                    <a:pt x="125" y="48"/>
                  </a:lnTo>
                  <a:lnTo>
                    <a:pt x="106" y="34"/>
                  </a:lnTo>
                  <a:lnTo>
                    <a:pt x="89" y="25"/>
                  </a:lnTo>
                  <a:lnTo>
                    <a:pt x="76" y="20"/>
                  </a:lnTo>
                  <a:lnTo>
                    <a:pt x="65" y="16"/>
                  </a:lnTo>
                  <a:lnTo>
                    <a:pt x="57" y="15"/>
                  </a:lnTo>
                  <a:lnTo>
                    <a:pt x="52" y="15"/>
                  </a:lnTo>
                  <a:lnTo>
                    <a:pt x="48" y="27"/>
                  </a:lnTo>
                  <a:lnTo>
                    <a:pt x="42" y="44"/>
                  </a:lnTo>
                  <a:lnTo>
                    <a:pt x="34" y="66"/>
                  </a:lnTo>
                  <a:lnTo>
                    <a:pt x="27" y="91"/>
                  </a:lnTo>
                  <a:lnTo>
                    <a:pt x="21" y="117"/>
                  </a:lnTo>
                  <a:lnTo>
                    <a:pt x="17" y="143"/>
                  </a:lnTo>
                  <a:lnTo>
                    <a:pt x="15" y="167"/>
                  </a:lnTo>
                  <a:lnTo>
                    <a:pt x="15" y="235"/>
                  </a:lnTo>
                  <a:lnTo>
                    <a:pt x="17" y="241"/>
                  </a:lnTo>
                  <a:lnTo>
                    <a:pt x="19" y="254"/>
                  </a:lnTo>
                  <a:lnTo>
                    <a:pt x="25" y="274"/>
                  </a:lnTo>
                  <a:lnTo>
                    <a:pt x="32" y="298"/>
                  </a:lnTo>
                  <a:lnTo>
                    <a:pt x="43" y="325"/>
                  </a:lnTo>
                  <a:lnTo>
                    <a:pt x="56" y="355"/>
                  </a:lnTo>
                  <a:lnTo>
                    <a:pt x="72" y="387"/>
                  </a:lnTo>
                  <a:lnTo>
                    <a:pt x="91" y="421"/>
                  </a:lnTo>
                  <a:lnTo>
                    <a:pt x="114" y="453"/>
                  </a:lnTo>
                  <a:lnTo>
                    <a:pt x="141" y="486"/>
                  </a:lnTo>
                  <a:lnTo>
                    <a:pt x="167" y="514"/>
                  </a:lnTo>
                  <a:lnTo>
                    <a:pt x="197" y="541"/>
                  </a:lnTo>
                  <a:lnTo>
                    <a:pt x="231" y="570"/>
                  </a:lnTo>
                  <a:lnTo>
                    <a:pt x="267" y="600"/>
                  </a:lnTo>
                  <a:lnTo>
                    <a:pt x="303" y="627"/>
                  </a:lnTo>
                  <a:lnTo>
                    <a:pt x="340" y="655"/>
                  </a:lnTo>
                  <a:lnTo>
                    <a:pt x="375" y="681"/>
                  </a:lnTo>
                  <a:lnTo>
                    <a:pt x="408" y="705"/>
                  </a:lnTo>
                  <a:lnTo>
                    <a:pt x="438" y="724"/>
                  </a:lnTo>
                  <a:lnTo>
                    <a:pt x="462" y="741"/>
                  </a:lnTo>
                  <a:lnTo>
                    <a:pt x="447" y="719"/>
                  </a:lnTo>
                  <a:lnTo>
                    <a:pt x="429" y="692"/>
                  </a:lnTo>
                  <a:lnTo>
                    <a:pt x="408" y="663"/>
                  </a:lnTo>
                  <a:lnTo>
                    <a:pt x="387" y="630"/>
                  </a:lnTo>
                  <a:lnTo>
                    <a:pt x="366" y="596"/>
                  </a:lnTo>
                  <a:lnTo>
                    <a:pt x="345" y="562"/>
                  </a:lnTo>
                  <a:lnTo>
                    <a:pt x="324" y="528"/>
                  </a:lnTo>
                  <a:lnTo>
                    <a:pt x="307" y="495"/>
                  </a:lnTo>
                  <a:lnTo>
                    <a:pt x="292" y="465"/>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51"/>
            <p:cNvSpPr>
              <a:spLocks noEditPoints="1"/>
            </p:cNvSpPr>
            <p:nvPr/>
          </p:nvSpPr>
          <p:spPr bwMode="auto">
            <a:xfrm>
              <a:off x="1426570" y="-735013"/>
              <a:ext cx="1250950" cy="3582988"/>
            </a:xfrm>
            <a:custGeom>
              <a:avLst/>
              <a:gdLst>
                <a:gd name="T0" fmla="*/ 26 w 788"/>
                <a:gd name="T1" fmla="*/ 2170 h 2257"/>
                <a:gd name="T2" fmla="*/ 3 w 788"/>
                <a:gd name="T3" fmla="*/ 1951 h 2257"/>
                <a:gd name="T4" fmla="*/ 16 w 788"/>
                <a:gd name="T5" fmla="*/ 1625 h 2257"/>
                <a:gd name="T6" fmla="*/ 60 w 788"/>
                <a:gd name="T7" fmla="*/ 1389 h 2257"/>
                <a:gd name="T8" fmla="*/ 152 w 788"/>
                <a:gd name="T9" fmla="*/ 1169 h 2257"/>
                <a:gd name="T10" fmla="*/ 182 w 788"/>
                <a:gd name="T11" fmla="*/ 1016 h 2257"/>
                <a:gd name="T12" fmla="*/ 216 w 788"/>
                <a:gd name="T13" fmla="*/ 929 h 2257"/>
                <a:gd name="T14" fmla="*/ 224 w 788"/>
                <a:gd name="T15" fmla="*/ 858 h 2257"/>
                <a:gd name="T16" fmla="*/ 241 w 788"/>
                <a:gd name="T17" fmla="*/ 823 h 2257"/>
                <a:gd name="T18" fmla="*/ 312 w 788"/>
                <a:gd name="T19" fmla="*/ 709 h 2257"/>
                <a:gd name="T20" fmla="*/ 382 w 788"/>
                <a:gd name="T21" fmla="*/ 557 h 2257"/>
                <a:gd name="T22" fmla="*/ 524 w 788"/>
                <a:gd name="T23" fmla="*/ 312 h 2257"/>
                <a:gd name="T24" fmla="*/ 668 w 788"/>
                <a:gd name="T25" fmla="*/ 126 h 2257"/>
                <a:gd name="T26" fmla="*/ 767 w 788"/>
                <a:gd name="T27" fmla="*/ 11 h 2257"/>
                <a:gd name="T28" fmla="*/ 772 w 788"/>
                <a:gd name="T29" fmla="*/ 36 h 2257"/>
                <a:gd name="T30" fmla="*/ 674 w 788"/>
                <a:gd name="T31" fmla="*/ 197 h 2257"/>
                <a:gd name="T32" fmla="*/ 546 w 788"/>
                <a:gd name="T33" fmla="*/ 413 h 2257"/>
                <a:gd name="T34" fmla="*/ 457 w 788"/>
                <a:gd name="T35" fmla="*/ 575 h 2257"/>
                <a:gd name="T36" fmla="*/ 419 w 788"/>
                <a:gd name="T37" fmla="*/ 741 h 2257"/>
                <a:gd name="T38" fmla="*/ 446 w 788"/>
                <a:gd name="T39" fmla="*/ 819 h 2257"/>
                <a:gd name="T40" fmla="*/ 415 w 788"/>
                <a:gd name="T41" fmla="*/ 867 h 2257"/>
                <a:gd name="T42" fmla="*/ 321 w 788"/>
                <a:gd name="T43" fmla="*/ 1024 h 2257"/>
                <a:gd name="T44" fmla="*/ 254 w 788"/>
                <a:gd name="T45" fmla="*/ 1279 h 2257"/>
                <a:gd name="T46" fmla="*/ 224 w 788"/>
                <a:gd name="T47" fmla="*/ 1615 h 2257"/>
                <a:gd name="T48" fmla="*/ 276 w 788"/>
                <a:gd name="T49" fmla="*/ 2002 h 2257"/>
                <a:gd name="T50" fmla="*/ 321 w 788"/>
                <a:gd name="T51" fmla="*/ 2172 h 2257"/>
                <a:gd name="T52" fmla="*/ 316 w 788"/>
                <a:gd name="T53" fmla="*/ 2210 h 2257"/>
                <a:gd name="T54" fmla="*/ 223 w 788"/>
                <a:gd name="T55" fmla="*/ 2171 h 2257"/>
                <a:gd name="T56" fmla="*/ 115 w 788"/>
                <a:gd name="T57" fmla="*/ 2179 h 2257"/>
                <a:gd name="T58" fmla="*/ 55 w 788"/>
                <a:gd name="T59" fmla="*/ 2253 h 2257"/>
                <a:gd name="T60" fmla="*/ 22 w 788"/>
                <a:gd name="T61" fmla="*/ 2010 h 2257"/>
                <a:gd name="T62" fmla="*/ 51 w 788"/>
                <a:gd name="T63" fmla="*/ 2231 h 2257"/>
                <a:gd name="T64" fmla="*/ 144 w 788"/>
                <a:gd name="T65" fmla="*/ 2146 h 2257"/>
                <a:gd name="T66" fmla="*/ 292 w 788"/>
                <a:gd name="T67" fmla="*/ 2183 h 2257"/>
                <a:gd name="T68" fmla="*/ 271 w 788"/>
                <a:gd name="T69" fmla="*/ 2044 h 2257"/>
                <a:gd name="T70" fmla="*/ 215 w 788"/>
                <a:gd name="T71" fmla="*/ 1676 h 2257"/>
                <a:gd name="T72" fmla="*/ 228 w 788"/>
                <a:gd name="T73" fmla="*/ 1334 h 2257"/>
                <a:gd name="T74" fmla="*/ 295 w 788"/>
                <a:gd name="T75" fmla="*/ 1050 h 2257"/>
                <a:gd name="T76" fmla="*/ 386 w 788"/>
                <a:gd name="T77" fmla="*/ 881 h 2257"/>
                <a:gd name="T78" fmla="*/ 420 w 788"/>
                <a:gd name="T79" fmla="*/ 798 h 2257"/>
                <a:gd name="T80" fmla="*/ 414 w 788"/>
                <a:gd name="T81" fmla="*/ 656 h 2257"/>
                <a:gd name="T82" fmla="*/ 484 w 788"/>
                <a:gd name="T83" fmla="*/ 489 h 2257"/>
                <a:gd name="T84" fmla="*/ 619 w 788"/>
                <a:gd name="T85" fmla="*/ 258 h 2257"/>
                <a:gd name="T86" fmla="*/ 703 w 788"/>
                <a:gd name="T87" fmla="*/ 108 h 2257"/>
                <a:gd name="T88" fmla="*/ 537 w 788"/>
                <a:gd name="T89" fmla="*/ 321 h 2257"/>
                <a:gd name="T90" fmla="*/ 395 w 788"/>
                <a:gd name="T91" fmla="*/ 563 h 2257"/>
                <a:gd name="T92" fmla="*/ 323 w 788"/>
                <a:gd name="T93" fmla="*/ 718 h 2257"/>
                <a:gd name="T94" fmla="*/ 245 w 788"/>
                <a:gd name="T95" fmla="*/ 842 h 2257"/>
                <a:gd name="T96" fmla="*/ 240 w 788"/>
                <a:gd name="T97" fmla="*/ 914 h 2257"/>
                <a:gd name="T98" fmla="*/ 204 w 788"/>
                <a:gd name="T99" fmla="*/ 990 h 2257"/>
                <a:gd name="T100" fmla="*/ 186 w 788"/>
                <a:gd name="T101" fmla="*/ 1111 h 2257"/>
                <a:gd name="T102" fmla="*/ 105 w 788"/>
                <a:gd name="T103" fmla="*/ 1321 h 2257"/>
                <a:gd name="T104" fmla="*/ 45 w 788"/>
                <a:gd name="T105" fmla="*/ 1529 h 2257"/>
                <a:gd name="T106" fmla="*/ 14 w 788"/>
                <a:gd name="T107" fmla="*/ 1878 h 2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8" h="2257">
                  <a:moveTo>
                    <a:pt x="39" y="2255"/>
                  </a:moveTo>
                  <a:lnTo>
                    <a:pt x="38" y="2251"/>
                  </a:lnTo>
                  <a:lnTo>
                    <a:pt x="37" y="2239"/>
                  </a:lnTo>
                  <a:lnTo>
                    <a:pt x="34" y="2222"/>
                  </a:lnTo>
                  <a:lnTo>
                    <a:pt x="30" y="2198"/>
                  </a:lnTo>
                  <a:lnTo>
                    <a:pt x="26" y="2170"/>
                  </a:lnTo>
                  <a:lnTo>
                    <a:pt x="22" y="2138"/>
                  </a:lnTo>
                  <a:lnTo>
                    <a:pt x="17" y="2104"/>
                  </a:lnTo>
                  <a:lnTo>
                    <a:pt x="13" y="2066"/>
                  </a:lnTo>
                  <a:lnTo>
                    <a:pt x="9" y="2028"/>
                  </a:lnTo>
                  <a:lnTo>
                    <a:pt x="5" y="1989"/>
                  </a:lnTo>
                  <a:lnTo>
                    <a:pt x="3" y="1951"/>
                  </a:lnTo>
                  <a:lnTo>
                    <a:pt x="0" y="1913"/>
                  </a:lnTo>
                  <a:lnTo>
                    <a:pt x="0" y="1878"/>
                  </a:lnTo>
                  <a:lnTo>
                    <a:pt x="0" y="1814"/>
                  </a:lnTo>
                  <a:lnTo>
                    <a:pt x="4" y="1745"/>
                  </a:lnTo>
                  <a:lnTo>
                    <a:pt x="11" y="1677"/>
                  </a:lnTo>
                  <a:lnTo>
                    <a:pt x="16" y="1625"/>
                  </a:lnTo>
                  <a:lnTo>
                    <a:pt x="22" y="1574"/>
                  </a:lnTo>
                  <a:lnTo>
                    <a:pt x="29" y="1527"/>
                  </a:lnTo>
                  <a:lnTo>
                    <a:pt x="37" y="1486"/>
                  </a:lnTo>
                  <a:lnTo>
                    <a:pt x="43" y="1451"/>
                  </a:lnTo>
                  <a:lnTo>
                    <a:pt x="50" y="1422"/>
                  </a:lnTo>
                  <a:lnTo>
                    <a:pt x="60" y="1389"/>
                  </a:lnTo>
                  <a:lnTo>
                    <a:pt x="75" y="1354"/>
                  </a:lnTo>
                  <a:lnTo>
                    <a:pt x="90" y="1316"/>
                  </a:lnTo>
                  <a:lnTo>
                    <a:pt x="107" y="1277"/>
                  </a:lnTo>
                  <a:lnTo>
                    <a:pt x="123" y="1240"/>
                  </a:lnTo>
                  <a:lnTo>
                    <a:pt x="138" y="1204"/>
                  </a:lnTo>
                  <a:lnTo>
                    <a:pt x="152" y="1169"/>
                  </a:lnTo>
                  <a:lnTo>
                    <a:pt x="162" y="1137"/>
                  </a:lnTo>
                  <a:lnTo>
                    <a:pt x="170" y="1109"/>
                  </a:lnTo>
                  <a:lnTo>
                    <a:pt x="175" y="1084"/>
                  </a:lnTo>
                  <a:lnTo>
                    <a:pt x="178" y="1057"/>
                  </a:lnTo>
                  <a:lnTo>
                    <a:pt x="179" y="1035"/>
                  </a:lnTo>
                  <a:lnTo>
                    <a:pt x="182" y="1016"/>
                  </a:lnTo>
                  <a:lnTo>
                    <a:pt x="185" y="1002"/>
                  </a:lnTo>
                  <a:lnTo>
                    <a:pt x="190" y="985"/>
                  </a:lnTo>
                  <a:lnTo>
                    <a:pt x="195" y="969"/>
                  </a:lnTo>
                  <a:lnTo>
                    <a:pt x="204" y="951"/>
                  </a:lnTo>
                  <a:lnTo>
                    <a:pt x="211" y="939"/>
                  </a:lnTo>
                  <a:lnTo>
                    <a:pt x="216" y="929"/>
                  </a:lnTo>
                  <a:lnTo>
                    <a:pt x="221" y="919"/>
                  </a:lnTo>
                  <a:lnTo>
                    <a:pt x="224" y="912"/>
                  </a:lnTo>
                  <a:lnTo>
                    <a:pt x="225" y="902"/>
                  </a:lnTo>
                  <a:lnTo>
                    <a:pt x="225" y="891"/>
                  </a:lnTo>
                  <a:lnTo>
                    <a:pt x="224" y="871"/>
                  </a:lnTo>
                  <a:lnTo>
                    <a:pt x="224" y="858"/>
                  </a:lnTo>
                  <a:lnTo>
                    <a:pt x="224" y="850"/>
                  </a:lnTo>
                  <a:lnTo>
                    <a:pt x="223" y="847"/>
                  </a:lnTo>
                  <a:lnTo>
                    <a:pt x="225" y="842"/>
                  </a:lnTo>
                  <a:lnTo>
                    <a:pt x="227" y="840"/>
                  </a:lnTo>
                  <a:lnTo>
                    <a:pt x="233" y="833"/>
                  </a:lnTo>
                  <a:lnTo>
                    <a:pt x="241" y="823"/>
                  </a:lnTo>
                  <a:lnTo>
                    <a:pt x="251" y="808"/>
                  </a:lnTo>
                  <a:lnTo>
                    <a:pt x="263" y="792"/>
                  </a:lnTo>
                  <a:lnTo>
                    <a:pt x="275" y="773"/>
                  </a:lnTo>
                  <a:lnTo>
                    <a:pt x="288" y="753"/>
                  </a:lnTo>
                  <a:lnTo>
                    <a:pt x="300" y="731"/>
                  </a:lnTo>
                  <a:lnTo>
                    <a:pt x="312" y="709"/>
                  </a:lnTo>
                  <a:lnTo>
                    <a:pt x="321" y="688"/>
                  </a:lnTo>
                  <a:lnTo>
                    <a:pt x="327" y="669"/>
                  </a:lnTo>
                  <a:lnTo>
                    <a:pt x="338" y="647"/>
                  </a:lnTo>
                  <a:lnTo>
                    <a:pt x="351" y="620"/>
                  </a:lnTo>
                  <a:lnTo>
                    <a:pt x="365" y="590"/>
                  </a:lnTo>
                  <a:lnTo>
                    <a:pt x="382" y="557"/>
                  </a:lnTo>
                  <a:lnTo>
                    <a:pt x="401" y="521"/>
                  </a:lnTo>
                  <a:lnTo>
                    <a:pt x="420" y="486"/>
                  </a:lnTo>
                  <a:lnTo>
                    <a:pt x="441" y="449"/>
                  </a:lnTo>
                  <a:lnTo>
                    <a:pt x="469" y="402"/>
                  </a:lnTo>
                  <a:lnTo>
                    <a:pt x="496" y="355"/>
                  </a:lnTo>
                  <a:lnTo>
                    <a:pt x="524" y="312"/>
                  </a:lnTo>
                  <a:lnTo>
                    <a:pt x="551" y="273"/>
                  </a:lnTo>
                  <a:lnTo>
                    <a:pt x="576" y="240"/>
                  </a:lnTo>
                  <a:lnTo>
                    <a:pt x="598" y="211"/>
                  </a:lnTo>
                  <a:lnTo>
                    <a:pt x="622" y="182"/>
                  </a:lnTo>
                  <a:lnTo>
                    <a:pt x="645" y="154"/>
                  </a:lnTo>
                  <a:lnTo>
                    <a:pt x="668" y="126"/>
                  </a:lnTo>
                  <a:lnTo>
                    <a:pt x="689" y="101"/>
                  </a:lnTo>
                  <a:lnTo>
                    <a:pt x="710" y="78"/>
                  </a:lnTo>
                  <a:lnTo>
                    <a:pt x="728" y="55"/>
                  </a:lnTo>
                  <a:lnTo>
                    <a:pt x="744" y="37"/>
                  </a:lnTo>
                  <a:lnTo>
                    <a:pt x="758" y="23"/>
                  </a:lnTo>
                  <a:lnTo>
                    <a:pt x="767" y="11"/>
                  </a:lnTo>
                  <a:lnTo>
                    <a:pt x="774" y="3"/>
                  </a:lnTo>
                  <a:lnTo>
                    <a:pt x="776" y="0"/>
                  </a:lnTo>
                  <a:lnTo>
                    <a:pt x="788" y="10"/>
                  </a:lnTo>
                  <a:lnTo>
                    <a:pt x="787" y="14"/>
                  </a:lnTo>
                  <a:lnTo>
                    <a:pt x="782" y="21"/>
                  </a:lnTo>
                  <a:lnTo>
                    <a:pt x="772" y="36"/>
                  </a:lnTo>
                  <a:lnTo>
                    <a:pt x="762" y="54"/>
                  </a:lnTo>
                  <a:lnTo>
                    <a:pt x="747" y="76"/>
                  </a:lnTo>
                  <a:lnTo>
                    <a:pt x="732" y="103"/>
                  </a:lnTo>
                  <a:lnTo>
                    <a:pt x="713" y="131"/>
                  </a:lnTo>
                  <a:lnTo>
                    <a:pt x="695" y="163"/>
                  </a:lnTo>
                  <a:lnTo>
                    <a:pt x="674" y="197"/>
                  </a:lnTo>
                  <a:lnTo>
                    <a:pt x="653" y="232"/>
                  </a:lnTo>
                  <a:lnTo>
                    <a:pt x="631" y="268"/>
                  </a:lnTo>
                  <a:lnTo>
                    <a:pt x="609" y="304"/>
                  </a:lnTo>
                  <a:lnTo>
                    <a:pt x="588" y="341"/>
                  </a:lnTo>
                  <a:lnTo>
                    <a:pt x="566" y="377"/>
                  </a:lnTo>
                  <a:lnTo>
                    <a:pt x="546" y="413"/>
                  </a:lnTo>
                  <a:lnTo>
                    <a:pt x="526" y="447"/>
                  </a:lnTo>
                  <a:lnTo>
                    <a:pt x="508" y="478"/>
                  </a:lnTo>
                  <a:lnTo>
                    <a:pt x="492" y="507"/>
                  </a:lnTo>
                  <a:lnTo>
                    <a:pt x="478" y="533"/>
                  </a:lnTo>
                  <a:lnTo>
                    <a:pt x="466" y="556"/>
                  </a:lnTo>
                  <a:lnTo>
                    <a:pt x="457" y="575"/>
                  </a:lnTo>
                  <a:lnTo>
                    <a:pt x="450" y="588"/>
                  </a:lnTo>
                  <a:lnTo>
                    <a:pt x="437" y="626"/>
                  </a:lnTo>
                  <a:lnTo>
                    <a:pt x="428" y="660"/>
                  </a:lnTo>
                  <a:lnTo>
                    <a:pt x="423" y="689"/>
                  </a:lnTo>
                  <a:lnTo>
                    <a:pt x="419" y="718"/>
                  </a:lnTo>
                  <a:lnTo>
                    <a:pt x="419" y="741"/>
                  </a:lnTo>
                  <a:lnTo>
                    <a:pt x="423" y="760"/>
                  </a:lnTo>
                  <a:lnTo>
                    <a:pt x="428" y="778"/>
                  </a:lnTo>
                  <a:lnTo>
                    <a:pt x="435" y="794"/>
                  </a:lnTo>
                  <a:lnTo>
                    <a:pt x="441" y="807"/>
                  </a:lnTo>
                  <a:lnTo>
                    <a:pt x="445" y="815"/>
                  </a:lnTo>
                  <a:lnTo>
                    <a:pt x="446" y="819"/>
                  </a:lnTo>
                  <a:lnTo>
                    <a:pt x="449" y="823"/>
                  </a:lnTo>
                  <a:lnTo>
                    <a:pt x="446" y="826"/>
                  </a:lnTo>
                  <a:lnTo>
                    <a:pt x="444" y="830"/>
                  </a:lnTo>
                  <a:lnTo>
                    <a:pt x="437" y="838"/>
                  </a:lnTo>
                  <a:lnTo>
                    <a:pt x="427" y="850"/>
                  </a:lnTo>
                  <a:lnTo>
                    <a:pt x="415" y="867"/>
                  </a:lnTo>
                  <a:lnTo>
                    <a:pt x="401" y="888"/>
                  </a:lnTo>
                  <a:lnTo>
                    <a:pt x="385" y="910"/>
                  </a:lnTo>
                  <a:lnTo>
                    <a:pt x="368" y="936"/>
                  </a:lnTo>
                  <a:lnTo>
                    <a:pt x="351" y="964"/>
                  </a:lnTo>
                  <a:lnTo>
                    <a:pt x="335" y="994"/>
                  </a:lnTo>
                  <a:lnTo>
                    <a:pt x="321" y="1024"/>
                  </a:lnTo>
                  <a:lnTo>
                    <a:pt x="309" y="1054"/>
                  </a:lnTo>
                  <a:lnTo>
                    <a:pt x="299" y="1086"/>
                  </a:lnTo>
                  <a:lnTo>
                    <a:pt x="288" y="1126"/>
                  </a:lnTo>
                  <a:lnTo>
                    <a:pt x="278" y="1172"/>
                  </a:lnTo>
                  <a:lnTo>
                    <a:pt x="266" y="1224"/>
                  </a:lnTo>
                  <a:lnTo>
                    <a:pt x="254" y="1279"/>
                  </a:lnTo>
                  <a:lnTo>
                    <a:pt x="242" y="1337"/>
                  </a:lnTo>
                  <a:lnTo>
                    <a:pt x="233" y="1396"/>
                  </a:lnTo>
                  <a:lnTo>
                    <a:pt x="227" y="1454"/>
                  </a:lnTo>
                  <a:lnTo>
                    <a:pt x="221" y="1511"/>
                  </a:lnTo>
                  <a:lnTo>
                    <a:pt x="221" y="1565"/>
                  </a:lnTo>
                  <a:lnTo>
                    <a:pt x="224" y="1615"/>
                  </a:lnTo>
                  <a:lnTo>
                    <a:pt x="230" y="1673"/>
                  </a:lnTo>
                  <a:lnTo>
                    <a:pt x="236" y="1730"/>
                  </a:lnTo>
                  <a:lnTo>
                    <a:pt x="244" y="1807"/>
                  </a:lnTo>
                  <a:lnTo>
                    <a:pt x="253" y="1878"/>
                  </a:lnTo>
                  <a:lnTo>
                    <a:pt x="263" y="1943"/>
                  </a:lnTo>
                  <a:lnTo>
                    <a:pt x="276" y="2002"/>
                  </a:lnTo>
                  <a:lnTo>
                    <a:pt x="284" y="2035"/>
                  </a:lnTo>
                  <a:lnTo>
                    <a:pt x="293" y="2066"/>
                  </a:lnTo>
                  <a:lnTo>
                    <a:pt x="301" y="2098"/>
                  </a:lnTo>
                  <a:lnTo>
                    <a:pt x="309" y="2126"/>
                  </a:lnTo>
                  <a:lnTo>
                    <a:pt x="316" y="2151"/>
                  </a:lnTo>
                  <a:lnTo>
                    <a:pt x="321" y="2172"/>
                  </a:lnTo>
                  <a:lnTo>
                    <a:pt x="326" y="2189"/>
                  </a:lnTo>
                  <a:lnTo>
                    <a:pt x="329" y="2200"/>
                  </a:lnTo>
                  <a:lnTo>
                    <a:pt x="330" y="2202"/>
                  </a:lnTo>
                  <a:lnTo>
                    <a:pt x="334" y="2219"/>
                  </a:lnTo>
                  <a:lnTo>
                    <a:pt x="318" y="2212"/>
                  </a:lnTo>
                  <a:lnTo>
                    <a:pt x="316" y="2210"/>
                  </a:lnTo>
                  <a:lnTo>
                    <a:pt x="308" y="2206"/>
                  </a:lnTo>
                  <a:lnTo>
                    <a:pt x="296" y="2201"/>
                  </a:lnTo>
                  <a:lnTo>
                    <a:pt x="280" y="2193"/>
                  </a:lnTo>
                  <a:lnTo>
                    <a:pt x="263" y="2187"/>
                  </a:lnTo>
                  <a:lnTo>
                    <a:pt x="244" y="2179"/>
                  </a:lnTo>
                  <a:lnTo>
                    <a:pt x="223" y="2171"/>
                  </a:lnTo>
                  <a:lnTo>
                    <a:pt x="202" y="2166"/>
                  </a:lnTo>
                  <a:lnTo>
                    <a:pt x="182" y="2160"/>
                  </a:lnTo>
                  <a:lnTo>
                    <a:pt x="164" y="2159"/>
                  </a:lnTo>
                  <a:lnTo>
                    <a:pt x="147" y="2160"/>
                  </a:lnTo>
                  <a:lnTo>
                    <a:pt x="131" y="2168"/>
                  </a:lnTo>
                  <a:lnTo>
                    <a:pt x="115" y="2179"/>
                  </a:lnTo>
                  <a:lnTo>
                    <a:pt x="101" y="2192"/>
                  </a:lnTo>
                  <a:lnTo>
                    <a:pt x="88" y="2206"/>
                  </a:lnTo>
                  <a:lnTo>
                    <a:pt x="76" y="2222"/>
                  </a:lnTo>
                  <a:lnTo>
                    <a:pt x="67" y="2235"/>
                  </a:lnTo>
                  <a:lnTo>
                    <a:pt x="59" y="2247"/>
                  </a:lnTo>
                  <a:lnTo>
                    <a:pt x="55" y="2253"/>
                  </a:lnTo>
                  <a:lnTo>
                    <a:pt x="54" y="2257"/>
                  </a:lnTo>
                  <a:lnTo>
                    <a:pt x="39" y="2255"/>
                  </a:lnTo>
                  <a:close/>
                  <a:moveTo>
                    <a:pt x="14" y="1878"/>
                  </a:moveTo>
                  <a:lnTo>
                    <a:pt x="16" y="1920"/>
                  </a:lnTo>
                  <a:lnTo>
                    <a:pt x="18" y="1964"/>
                  </a:lnTo>
                  <a:lnTo>
                    <a:pt x="22" y="2010"/>
                  </a:lnTo>
                  <a:lnTo>
                    <a:pt x="28" y="2056"/>
                  </a:lnTo>
                  <a:lnTo>
                    <a:pt x="33" y="2099"/>
                  </a:lnTo>
                  <a:lnTo>
                    <a:pt x="38" y="2141"/>
                  </a:lnTo>
                  <a:lnTo>
                    <a:pt x="43" y="2177"/>
                  </a:lnTo>
                  <a:lnTo>
                    <a:pt x="47" y="2208"/>
                  </a:lnTo>
                  <a:lnTo>
                    <a:pt x="51" y="2231"/>
                  </a:lnTo>
                  <a:lnTo>
                    <a:pt x="60" y="2217"/>
                  </a:lnTo>
                  <a:lnTo>
                    <a:pt x="73" y="2200"/>
                  </a:lnTo>
                  <a:lnTo>
                    <a:pt x="89" y="2184"/>
                  </a:lnTo>
                  <a:lnTo>
                    <a:pt x="106" y="2168"/>
                  </a:lnTo>
                  <a:lnTo>
                    <a:pt x="124" y="2155"/>
                  </a:lnTo>
                  <a:lnTo>
                    <a:pt x="144" y="2146"/>
                  </a:lnTo>
                  <a:lnTo>
                    <a:pt x="164" y="2143"/>
                  </a:lnTo>
                  <a:lnTo>
                    <a:pt x="189" y="2147"/>
                  </a:lnTo>
                  <a:lnTo>
                    <a:pt x="216" y="2154"/>
                  </a:lnTo>
                  <a:lnTo>
                    <a:pt x="244" y="2163"/>
                  </a:lnTo>
                  <a:lnTo>
                    <a:pt x="270" y="2172"/>
                  </a:lnTo>
                  <a:lnTo>
                    <a:pt x="292" y="2183"/>
                  </a:lnTo>
                  <a:lnTo>
                    <a:pt x="310" y="2191"/>
                  </a:lnTo>
                  <a:lnTo>
                    <a:pt x="305" y="2171"/>
                  </a:lnTo>
                  <a:lnTo>
                    <a:pt x="299" y="2146"/>
                  </a:lnTo>
                  <a:lnTo>
                    <a:pt x="291" y="2115"/>
                  </a:lnTo>
                  <a:lnTo>
                    <a:pt x="281" y="2081"/>
                  </a:lnTo>
                  <a:lnTo>
                    <a:pt x="271" y="2044"/>
                  </a:lnTo>
                  <a:lnTo>
                    <a:pt x="261" y="2006"/>
                  </a:lnTo>
                  <a:lnTo>
                    <a:pt x="247" y="1946"/>
                  </a:lnTo>
                  <a:lnTo>
                    <a:pt x="237" y="1880"/>
                  </a:lnTo>
                  <a:lnTo>
                    <a:pt x="229" y="1810"/>
                  </a:lnTo>
                  <a:lnTo>
                    <a:pt x="221" y="1731"/>
                  </a:lnTo>
                  <a:lnTo>
                    <a:pt x="215" y="1676"/>
                  </a:lnTo>
                  <a:lnTo>
                    <a:pt x="209" y="1616"/>
                  </a:lnTo>
                  <a:lnTo>
                    <a:pt x="206" y="1565"/>
                  </a:lnTo>
                  <a:lnTo>
                    <a:pt x="207" y="1510"/>
                  </a:lnTo>
                  <a:lnTo>
                    <a:pt x="211" y="1452"/>
                  </a:lnTo>
                  <a:lnTo>
                    <a:pt x="219" y="1393"/>
                  </a:lnTo>
                  <a:lnTo>
                    <a:pt x="228" y="1334"/>
                  </a:lnTo>
                  <a:lnTo>
                    <a:pt x="238" y="1277"/>
                  </a:lnTo>
                  <a:lnTo>
                    <a:pt x="250" y="1222"/>
                  </a:lnTo>
                  <a:lnTo>
                    <a:pt x="262" y="1169"/>
                  </a:lnTo>
                  <a:lnTo>
                    <a:pt x="274" y="1122"/>
                  </a:lnTo>
                  <a:lnTo>
                    <a:pt x="284" y="1082"/>
                  </a:lnTo>
                  <a:lnTo>
                    <a:pt x="295" y="1050"/>
                  </a:lnTo>
                  <a:lnTo>
                    <a:pt x="306" y="1020"/>
                  </a:lnTo>
                  <a:lnTo>
                    <a:pt x="321" y="989"/>
                  </a:lnTo>
                  <a:lnTo>
                    <a:pt x="336" y="960"/>
                  </a:lnTo>
                  <a:lnTo>
                    <a:pt x="353" y="931"/>
                  </a:lnTo>
                  <a:lnTo>
                    <a:pt x="370" y="905"/>
                  </a:lnTo>
                  <a:lnTo>
                    <a:pt x="386" y="881"/>
                  </a:lnTo>
                  <a:lnTo>
                    <a:pt x="401" y="861"/>
                  </a:lnTo>
                  <a:lnTo>
                    <a:pt x="414" y="844"/>
                  </a:lnTo>
                  <a:lnTo>
                    <a:pt x="424" y="830"/>
                  </a:lnTo>
                  <a:lnTo>
                    <a:pt x="431" y="821"/>
                  </a:lnTo>
                  <a:lnTo>
                    <a:pt x="427" y="812"/>
                  </a:lnTo>
                  <a:lnTo>
                    <a:pt x="420" y="798"/>
                  </a:lnTo>
                  <a:lnTo>
                    <a:pt x="414" y="782"/>
                  </a:lnTo>
                  <a:lnTo>
                    <a:pt x="408" y="764"/>
                  </a:lnTo>
                  <a:lnTo>
                    <a:pt x="405" y="743"/>
                  </a:lnTo>
                  <a:lnTo>
                    <a:pt x="405" y="718"/>
                  </a:lnTo>
                  <a:lnTo>
                    <a:pt x="407" y="688"/>
                  </a:lnTo>
                  <a:lnTo>
                    <a:pt x="414" y="656"/>
                  </a:lnTo>
                  <a:lnTo>
                    <a:pt x="423" y="622"/>
                  </a:lnTo>
                  <a:lnTo>
                    <a:pt x="437" y="583"/>
                  </a:lnTo>
                  <a:lnTo>
                    <a:pt x="444" y="567"/>
                  </a:lnTo>
                  <a:lnTo>
                    <a:pt x="454" y="546"/>
                  </a:lnTo>
                  <a:lnTo>
                    <a:pt x="469" y="519"/>
                  </a:lnTo>
                  <a:lnTo>
                    <a:pt x="484" y="489"/>
                  </a:lnTo>
                  <a:lnTo>
                    <a:pt x="504" y="455"/>
                  </a:lnTo>
                  <a:lnTo>
                    <a:pt x="525" y="418"/>
                  </a:lnTo>
                  <a:lnTo>
                    <a:pt x="547" y="379"/>
                  </a:lnTo>
                  <a:lnTo>
                    <a:pt x="571" y="340"/>
                  </a:lnTo>
                  <a:lnTo>
                    <a:pt x="596" y="299"/>
                  </a:lnTo>
                  <a:lnTo>
                    <a:pt x="619" y="258"/>
                  </a:lnTo>
                  <a:lnTo>
                    <a:pt x="644" y="218"/>
                  </a:lnTo>
                  <a:lnTo>
                    <a:pt x="668" y="178"/>
                  </a:lnTo>
                  <a:lnTo>
                    <a:pt x="690" y="142"/>
                  </a:lnTo>
                  <a:lnTo>
                    <a:pt x="711" y="109"/>
                  </a:lnTo>
                  <a:lnTo>
                    <a:pt x="729" y="78"/>
                  </a:lnTo>
                  <a:lnTo>
                    <a:pt x="703" y="108"/>
                  </a:lnTo>
                  <a:lnTo>
                    <a:pt x="675" y="141"/>
                  </a:lnTo>
                  <a:lnTo>
                    <a:pt x="647" y="176"/>
                  </a:lnTo>
                  <a:lnTo>
                    <a:pt x="617" y="213"/>
                  </a:lnTo>
                  <a:lnTo>
                    <a:pt x="588" y="249"/>
                  </a:lnTo>
                  <a:lnTo>
                    <a:pt x="563" y="282"/>
                  </a:lnTo>
                  <a:lnTo>
                    <a:pt x="537" y="321"/>
                  </a:lnTo>
                  <a:lnTo>
                    <a:pt x="509" y="364"/>
                  </a:lnTo>
                  <a:lnTo>
                    <a:pt x="482" y="409"/>
                  </a:lnTo>
                  <a:lnTo>
                    <a:pt x="454" y="456"/>
                  </a:lnTo>
                  <a:lnTo>
                    <a:pt x="433" y="493"/>
                  </a:lnTo>
                  <a:lnTo>
                    <a:pt x="414" y="529"/>
                  </a:lnTo>
                  <a:lnTo>
                    <a:pt x="395" y="563"/>
                  </a:lnTo>
                  <a:lnTo>
                    <a:pt x="380" y="596"/>
                  </a:lnTo>
                  <a:lnTo>
                    <a:pt x="364" y="626"/>
                  </a:lnTo>
                  <a:lnTo>
                    <a:pt x="352" y="652"/>
                  </a:lnTo>
                  <a:lnTo>
                    <a:pt x="342" y="675"/>
                  </a:lnTo>
                  <a:lnTo>
                    <a:pt x="335" y="693"/>
                  </a:lnTo>
                  <a:lnTo>
                    <a:pt x="323" y="718"/>
                  </a:lnTo>
                  <a:lnTo>
                    <a:pt x="310" y="744"/>
                  </a:lnTo>
                  <a:lnTo>
                    <a:pt x="296" y="769"/>
                  </a:lnTo>
                  <a:lnTo>
                    <a:pt x="281" y="791"/>
                  </a:lnTo>
                  <a:lnTo>
                    <a:pt x="267" y="812"/>
                  </a:lnTo>
                  <a:lnTo>
                    <a:pt x="255" y="829"/>
                  </a:lnTo>
                  <a:lnTo>
                    <a:pt x="245" y="842"/>
                  </a:lnTo>
                  <a:lnTo>
                    <a:pt x="238" y="850"/>
                  </a:lnTo>
                  <a:lnTo>
                    <a:pt x="238" y="858"/>
                  </a:lnTo>
                  <a:lnTo>
                    <a:pt x="240" y="871"/>
                  </a:lnTo>
                  <a:lnTo>
                    <a:pt x="240" y="889"/>
                  </a:lnTo>
                  <a:lnTo>
                    <a:pt x="241" y="905"/>
                  </a:lnTo>
                  <a:lnTo>
                    <a:pt x="240" y="914"/>
                  </a:lnTo>
                  <a:lnTo>
                    <a:pt x="236" y="925"/>
                  </a:lnTo>
                  <a:lnTo>
                    <a:pt x="229" y="936"/>
                  </a:lnTo>
                  <a:lnTo>
                    <a:pt x="224" y="946"/>
                  </a:lnTo>
                  <a:lnTo>
                    <a:pt x="217" y="957"/>
                  </a:lnTo>
                  <a:lnTo>
                    <a:pt x="209" y="976"/>
                  </a:lnTo>
                  <a:lnTo>
                    <a:pt x="204" y="990"/>
                  </a:lnTo>
                  <a:lnTo>
                    <a:pt x="199" y="1006"/>
                  </a:lnTo>
                  <a:lnTo>
                    <a:pt x="196" y="1019"/>
                  </a:lnTo>
                  <a:lnTo>
                    <a:pt x="195" y="1037"/>
                  </a:lnTo>
                  <a:lnTo>
                    <a:pt x="192" y="1058"/>
                  </a:lnTo>
                  <a:lnTo>
                    <a:pt x="190" y="1086"/>
                  </a:lnTo>
                  <a:lnTo>
                    <a:pt x="186" y="1111"/>
                  </a:lnTo>
                  <a:lnTo>
                    <a:pt x="178" y="1141"/>
                  </a:lnTo>
                  <a:lnTo>
                    <a:pt x="166" y="1173"/>
                  </a:lnTo>
                  <a:lnTo>
                    <a:pt x="152" y="1209"/>
                  </a:lnTo>
                  <a:lnTo>
                    <a:pt x="138" y="1245"/>
                  </a:lnTo>
                  <a:lnTo>
                    <a:pt x="120" y="1283"/>
                  </a:lnTo>
                  <a:lnTo>
                    <a:pt x="105" y="1321"/>
                  </a:lnTo>
                  <a:lnTo>
                    <a:pt x="89" y="1359"/>
                  </a:lnTo>
                  <a:lnTo>
                    <a:pt x="76" y="1395"/>
                  </a:lnTo>
                  <a:lnTo>
                    <a:pt x="64" y="1426"/>
                  </a:lnTo>
                  <a:lnTo>
                    <a:pt x="58" y="1454"/>
                  </a:lnTo>
                  <a:lnTo>
                    <a:pt x="51" y="1489"/>
                  </a:lnTo>
                  <a:lnTo>
                    <a:pt x="45" y="1529"/>
                  </a:lnTo>
                  <a:lnTo>
                    <a:pt x="38" y="1577"/>
                  </a:lnTo>
                  <a:lnTo>
                    <a:pt x="31" y="1626"/>
                  </a:lnTo>
                  <a:lnTo>
                    <a:pt x="25" y="1679"/>
                  </a:lnTo>
                  <a:lnTo>
                    <a:pt x="20" y="1747"/>
                  </a:lnTo>
                  <a:lnTo>
                    <a:pt x="16" y="1814"/>
                  </a:lnTo>
                  <a:lnTo>
                    <a:pt x="14" y="1878"/>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52"/>
            <p:cNvSpPr>
              <a:spLocks noEditPoints="1"/>
            </p:cNvSpPr>
            <p:nvPr/>
          </p:nvSpPr>
          <p:spPr bwMode="auto">
            <a:xfrm>
              <a:off x="1023345" y="84138"/>
              <a:ext cx="1127125" cy="3509963"/>
            </a:xfrm>
            <a:custGeom>
              <a:avLst/>
              <a:gdLst>
                <a:gd name="T0" fmla="*/ 655 w 710"/>
                <a:gd name="T1" fmla="*/ 1953 h 2211"/>
                <a:gd name="T2" fmla="*/ 571 w 710"/>
                <a:gd name="T3" fmla="*/ 1694 h 2211"/>
                <a:gd name="T4" fmla="*/ 515 w 710"/>
                <a:gd name="T5" fmla="*/ 1490 h 2211"/>
                <a:gd name="T6" fmla="*/ 482 w 710"/>
                <a:gd name="T7" fmla="*/ 818 h 2211"/>
                <a:gd name="T8" fmla="*/ 639 w 710"/>
                <a:gd name="T9" fmla="*/ 367 h 2211"/>
                <a:gd name="T10" fmla="*/ 626 w 710"/>
                <a:gd name="T11" fmla="*/ 509 h 2211"/>
                <a:gd name="T12" fmla="*/ 590 w 710"/>
                <a:gd name="T13" fmla="*/ 600 h 2211"/>
                <a:gd name="T14" fmla="*/ 600 w 710"/>
                <a:gd name="T15" fmla="*/ 849 h 2211"/>
                <a:gd name="T16" fmla="*/ 601 w 710"/>
                <a:gd name="T17" fmla="*/ 1019 h 2211"/>
                <a:gd name="T18" fmla="*/ 710 w 710"/>
                <a:gd name="T19" fmla="*/ 1150 h 2211"/>
                <a:gd name="T20" fmla="*/ 615 w 710"/>
                <a:gd name="T21" fmla="*/ 1459 h 2211"/>
                <a:gd name="T22" fmla="*/ 639 w 710"/>
                <a:gd name="T23" fmla="*/ 1707 h 2211"/>
                <a:gd name="T24" fmla="*/ 694 w 710"/>
                <a:gd name="T25" fmla="*/ 1904 h 2211"/>
                <a:gd name="T26" fmla="*/ 666 w 710"/>
                <a:gd name="T27" fmla="*/ 1800 h 2211"/>
                <a:gd name="T28" fmla="*/ 619 w 710"/>
                <a:gd name="T29" fmla="*/ 1678 h 2211"/>
                <a:gd name="T30" fmla="*/ 615 w 710"/>
                <a:gd name="T31" fmla="*/ 1392 h 2211"/>
                <a:gd name="T32" fmla="*/ 682 w 710"/>
                <a:gd name="T33" fmla="*/ 1139 h 2211"/>
                <a:gd name="T34" fmla="*/ 533 w 710"/>
                <a:gd name="T35" fmla="*/ 970 h 2211"/>
                <a:gd name="T36" fmla="*/ 570 w 710"/>
                <a:gd name="T37" fmla="*/ 773 h 2211"/>
                <a:gd name="T38" fmla="*/ 596 w 710"/>
                <a:gd name="T39" fmla="*/ 524 h 2211"/>
                <a:gd name="T40" fmla="*/ 580 w 710"/>
                <a:gd name="T41" fmla="*/ 496 h 2211"/>
                <a:gd name="T42" fmla="*/ 475 w 710"/>
                <a:gd name="T43" fmla="*/ 1049 h 2211"/>
                <a:gd name="T44" fmla="*/ 562 w 710"/>
                <a:gd name="T45" fmla="*/ 1606 h 2211"/>
                <a:gd name="T46" fmla="*/ 623 w 710"/>
                <a:gd name="T47" fmla="*/ 1796 h 2211"/>
                <a:gd name="T48" fmla="*/ 511 w 710"/>
                <a:gd name="T49" fmla="*/ 201 h 2211"/>
                <a:gd name="T50" fmla="*/ 398 w 710"/>
                <a:gd name="T51" fmla="*/ 350 h 2211"/>
                <a:gd name="T52" fmla="*/ 308 w 710"/>
                <a:gd name="T53" fmla="*/ 595 h 2211"/>
                <a:gd name="T54" fmla="*/ 217 w 710"/>
                <a:gd name="T55" fmla="*/ 792 h 2211"/>
                <a:gd name="T56" fmla="*/ 160 w 710"/>
                <a:gd name="T57" fmla="*/ 919 h 2211"/>
                <a:gd name="T58" fmla="*/ 63 w 710"/>
                <a:gd name="T59" fmla="*/ 1062 h 2211"/>
                <a:gd name="T60" fmla="*/ 124 w 710"/>
                <a:gd name="T61" fmla="*/ 1126 h 2211"/>
                <a:gd name="T62" fmla="*/ 60 w 710"/>
                <a:gd name="T63" fmla="*/ 1436 h 2211"/>
                <a:gd name="T64" fmla="*/ 153 w 710"/>
                <a:gd name="T65" fmla="*/ 1586 h 2211"/>
                <a:gd name="T66" fmla="*/ 229 w 710"/>
                <a:gd name="T67" fmla="*/ 1866 h 2211"/>
                <a:gd name="T68" fmla="*/ 377 w 710"/>
                <a:gd name="T69" fmla="*/ 2135 h 2211"/>
                <a:gd name="T70" fmla="*/ 305 w 710"/>
                <a:gd name="T71" fmla="*/ 1817 h 2211"/>
                <a:gd name="T72" fmla="*/ 274 w 710"/>
                <a:gd name="T73" fmla="*/ 1601 h 2211"/>
                <a:gd name="T74" fmla="*/ 276 w 710"/>
                <a:gd name="T75" fmla="*/ 1058 h 2211"/>
                <a:gd name="T76" fmla="*/ 406 w 710"/>
                <a:gd name="T77" fmla="*/ 653 h 2211"/>
                <a:gd name="T78" fmla="*/ 465 w 710"/>
                <a:gd name="T79" fmla="*/ 423 h 2211"/>
                <a:gd name="T80" fmla="*/ 481 w 710"/>
                <a:gd name="T81" fmla="*/ 324 h 2211"/>
                <a:gd name="T82" fmla="*/ 592 w 710"/>
                <a:gd name="T83" fmla="*/ 130 h 2211"/>
                <a:gd name="T84" fmla="*/ 606 w 710"/>
                <a:gd name="T85" fmla="*/ 135 h 2211"/>
                <a:gd name="T86" fmla="*/ 492 w 710"/>
                <a:gd name="T87" fmla="*/ 342 h 2211"/>
                <a:gd name="T88" fmla="*/ 453 w 710"/>
                <a:gd name="T89" fmla="*/ 490 h 2211"/>
                <a:gd name="T90" fmla="*/ 359 w 710"/>
                <a:gd name="T91" fmla="*/ 805 h 2211"/>
                <a:gd name="T92" fmla="*/ 270 w 710"/>
                <a:gd name="T93" fmla="*/ 1298 h 2211"/>
                <a:gd name="T94" fmla="*/ 302 w 710"/>
                <a:gd name="T95" fmla="*/ 1703 h 2211"/>
                <a:gd name="T96" fmla="*/ 331 w 710"/>
                <a:gd name="T97" fmla="*/ 1867 h 2211"/>
                <a:gd name="T98" fmla="*/ 397 w 710"/>
                <a:gd name="T99" fmla="*/ 2143 h 2211"/>
                <a:gd name="T100" fmla="*/ 369 w 710"/>
                <a:gd name="T101" fmla="*/ 2160 h 2211"/>
                <a:gd name="T102" fmla="*/ 215 w 710"/>
                <a:gd name="T103" fmla="*/ 1866 h 2211"/>
                <a:gd name="T104" fmla="*/ 147 w 710"/>
                <a:gd name="T105" fmla="*/ 1600 h 2211"/>
                <a:gd name="T106" fmla="*/ 26 w 710"/>
                <a:gd name="T107" fmla="*/ 1506 h 2211"/>
                <a:gd name="T108" fmla="*/ 105 w 710"/>
                <a:gd name="T109" fmla="*/ 1261 h 2211"/>
                <a:gd name="T110" fmla="*/ 60 w 710"/>
                <a:gd name="T111" fmla="*/ 1088 h 2211"/>
                <a:gd name="T112" fmla="*/ 3 w 710"/>
                <a:gd name="T113" fmla="*/ 938 h 2211"/>
                <a:gd name="T114" fmla="*/ 173 w 710"/>
                <a:gd name="T115" fmla="*/ 824 h 2211"/>
                <a:gd name="T116" fmla="*/ 224 w 710"/>
                <a:gd name="T117" fmla="*/ 694 h 2211"/>
                <a:gd name="T118" fmla="*/ 339 w 710"/>
                <a:gd name="T119" fmla="*/ 504 h 2211"/>
                <a:gd name="T120" fmla="*/ 357 w 710"/>
                <a:gd name="T121" fmla="*/ 284 h 2211"/>
                <a:gd name="T122" fmla="*/ 454 w 710"/>
                <a:gd name="T123" fmla="*/ 232 h 2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0" h="2211">
                  <a:moveTo>
                    <a:pt x="681" y="1970"/>
                  </a:moveTo>
                  <a:lnTo>
                    <a:pt x="679" y="1989"/>
                  </a:lnTo>
                  <a:lnTo>
                    <a:pt x="679" y="2004"/>
                  </a:lnTo>
                  <a:lnTo>
                    <a:pt x="679" y="2015"/>
                  </a:lnTo>
                  <a:lnTo>
                    <a:pt x="679" y="2021"/>
                  </a:lnTo>
                  <a:lnTo>
                    <a:pt x="679" y="2021"/>
                  </a:lnTo>
                  <a:lnTo>
                    <a:pt x="679" y="2021"/>
                  </a:lnTo>
                  <a:lnTo>
                    <a:pt x="679" y="2021"/>
                  </a:lnTo>
                  <a:lnTo>
                    <a:pt x="665" y="2023"/>
                  </a:lnTo>
                  <a:lnTo>
                    <a:pt x="661" y="1989"/>
                  </a:lnTo>
                  <a:lnTo>
                    <a:pt x="655" y="1953"/>
                  </a:lnTo>
                  <a:lnTo>
                    <a:pt x="648" y="1926"/>
                  </a:lnTo>
                  <a:lnTo>
                    <a:pt x="640" y="1897"/>
                  </a:lnTo>
                  <a:lnTo>
                    <a:pt x="631" y="1868"/>
                  </a:lnTo>
                  <a:lnTo>
                    <a:pt x="622" y="1838"/>
                  </a:lnTo>
                  <a:lnTo>
                    <a:pt x="613" y="1811"/>
                  </a:lnTo>
                  <a:lnTo>
                    <a:pt x="604" y="1783"/>
                  </a:lnTo>
                  <a:lnTo>
                    <a:pt x="594" y="1758"/>
                  </a:lnTo>
                  <a:lnTo>
                    <a:pt x="587" y="1736"/>
                  </a:lnTo>
                  <a:lnTo>
                    <a:pt x="579" y="1718"/>
                  </a:lnTo>
                  <a:lnTo>
                    <a:pt x="573" y="1703"/>
                  </a:lnTo>
                  <a:lnTo>
                    <a:pt x="571" y="1694"/>
                  </a:lnTo>
                  <a:lnTo>
                    <a:pt x="570" y="1692"/>
                  </a:lnTo>
                  <a:lnTo>
                    <a:pt x="568" y="1690"/>
                  </a:lnTo>
                  <a:lnTo>
                    <a:pt x="568" y="1688"/>
                  </a:lnTo>
                  <a:lnTo>
                    <a:pt x="566" y="1677"/>
                  </a:lnTo>
                  <a:lnTo>
                    <a:pt x="560" y="1661"/>
                  </a:lnTo>
                  <a:lnTo>
                    <a:pt x="555" y="1641"/>
                  </a:lnTo>
                  <a:lnTo>
                    <a:pt x="549" y="1616"/>
                  </a:lnTo>
                  <a:lnTo>
                    <a:pt x="541" y="1587"/>
                  </a:lnTo>
                  <a:lnTo>
                    <a:pt x="533" y="1555"/>
                  </a:lnTo>
                  <a:lnTo>
                    <a:pt x="524" y="1523"/>
                  </a:lnTo>
                  <a:lnTo>
                    <a:pt x="515" y="1490"/>
                  </a:lnTo>
                  <a:lnTo>
                    <a:pt x="501" y="1430"/>
                  </a:lnTo>
                  <a:lnTo>
                    <a:pt x="491" y="1364"/>
                  </a:lnTo>
                  <a:lnTo>
                    <a:pt x="483" y="1294"/>
                  </a:lnTo>
                  <a:lnTo>
                    <a:pt x="475" y="1215"/>
                  </a:lnTo>
                  <a:lnTo>
                    <a:pt x="469" y="1160"/>
                  </a:lnTo>
                  <a:lnTo>
                    <a:pt x="463" y="1100"/>
                  </a:lnTo>
                  <a:lnTo>
                    <a:pt x="460" y="1049"/>
                  </a:lnTo>
                  <a:lnTo>
                    <a:pt x="461" y="994"/>
                  </a:lnTo>
                  <a:lnTo>
                    <a:pt x="465" y="936"/>
                  </a:lnTo>
                  <a:lnTo>
                    <a:pt x="473" y="877"/>
                  </a:lnTo>
                  <a:lnTo>
                    <a:pt x="482" y="818"/>
                  </a:lnTo>
                  <a:lnTo>
                    <a:pt x="492" y="761"/>
                  </a:lnTo>
                  <a:lnTo>
                    <a:pt x="504" y="706"/>
                  </a:lnTo>
                  <a:lnTo>
                    <a:pt x="516" y="653"/>
                  </a:lnTo>
                  <a:lnTo>
                    <a:pt x="528" y="606"/>
                  </a:lnTo>
                  <a:lnTo>
                    <a:pt x="538" y="566"/>
                  </a:lnTo>
                  <a:lnTo>
                    <a:pt x="550" y="528"/>
                  </a:lnTo>
                  <a:lnTo>
                    <a:pt x="567" y="490"/>
                  </a:lnTo>
                  <a:lnTo>
                    <a:pt x="585" y="453"/>
                  </a:lnTo>
                  <a:lnTo>
                    <a:pt x="604" y="422"/>
                  </a:lnTo>
                  <a:lnTo>
                    <a:pt x="622" y="393"/>
                  </a:lnTo>
                  <a:lnTo>
                    <a:pt x="639" y="367"/>
                  </a:lnTo>
                  <a:lnTo>
                    <a:pt x="656" y="343"/>
                  </a:lnTo>
                  <a:lnTo>
                    <a:pt x="669" y="325"/>
                  </a:lnTo>
                  <a:lnTo>
                    <a:pt x="683" y="331"/>
                  </a:lnTo>
                  <a:lnTo>
                    <a:pt x="644" y="516"/>
                  </a:lnTo>
                  <a:lnTo>
                    <a:pt x="630" y="516"/>
                  </a:lnTo>
                  <a:lnTo>
                    <a:pt x="630" y="516"/>
                  </a:lnTo>
                  <a:lnTo>
                    <a:pt x="630" y="515"/>
                  </a:lnTo>
                  <a:lnTo>
                    <a:pt x="628" y="513"/>
                  </a:lnTo>
                  <a:lnTo>
                    <a:pt x="627" y="512"/>
                  </a:lnTo>
                  <a:lnTo>
                    <a:pt x="627" y="511"/>
                  </a:lnTo>
                  <a:lnTo>
                    <a:pt x="626" y="509"/>
                  </a:lnTo>
                  <a:lnTo>
                    <a:pt x="623" y="508"/>
                  </a:lnTo>
                  <a:lnTo>
                    <a:pt x="622" y="508"/>
                  </a:lnTo>
                  <a:lnTo>
                    <a:pt x="619" y="509"/>
                  </a:lnTo>
                  <a:lnTo>
                    <a:pt x="618" y="512"/>
                  </a:lnTo>
                  <a:lnTo>
                    <a:pt x="615" y="516"/>
                  </a:lnTo>
                  <a:lnTo>
                    <a:pt x="613" y="521"/>
                  </a:lnTo>
                  <a:lnTo>
                    <a:pt x="610" y="529"/>
                  </a:lnTo>
                  <a:lnTo>
                    <a:pt x="604" y="550"/>
                  </a:lnTo>
                  <a:lnTo>
                    <a:pt x="598" y="567"/>
                  </a:lnTo>
                  <a:lnTo>
                    <a:pt x="594" y="584"/>
                  </a:lnTo>
                  <a:lnTo>
                    <a:pt x="590" y="600"/>
                  </a:lnTo>
                  <a:lnTo>
                    <a:pt x="588" y="618"/>
                  </a:lnTo>
                  <a:lnTo>
                    <a:pt x="585" y="643"/>
                  </a:lnTo>
                  <a:lnTo>
                    <a:pt x="583" y="673"/>
                  </a:lnTo>
                  <a:lnTo>
                    <a:pt x="581" y="682"/>
                  </a:lnTo>
                  <a:lnTo>
                    <a:pt x="580" y="716"/>
                  </a:lnTo>
                  <a:lnTo>
                    <a:pt x="581" y="745"/>
                  </a:lnTo>
                  <a:lnTo>
                    <a:pt x="585" y="770"/>
                  </a:lnTo>
                  <a:lnTo>
                    <a:pt x="589" y="792"/>
                  </a:lnTo>
                  <a:lnTo>
                    <a:pt x="593" y="811"/>
                  </a:lnTo>
                  <a:lnTo>
                    <a:pt x="598" y="832"/>
                  </a:lnTo>
                  <a:lnTo>
                    <a:pt x="600" y="849"/>
                  </a:lnTo>
                  <a:lnTo>
                    <a:pt x="596" y="864"/>
                  </a:lnTo>
                  <a:lnTo>
                    <a:pt x="587" y="880"/>
                  </a:lnTo>
                  <a:lnTo>
                    <a:pt x="576" y="897"/>
                  </a:lnTo>
                  <a:lnTo>
                    <a:pt x="563" y="915"/>
                  </a:lnTo>
                  <a:lnTo>
                    <a:pt x="551" y="935"/>
                  </a:lnTo>
                  <a:lnTo>
                    <a:pt x="546" y="955"/>
                  </a:lnTo>
                  <a:lnTo>
                    <a:pt x="549" y="968"/>
                  </a:lnTo>
                  <a:lnTo>
                    <a:pt x="556" y="979"/>
                  </a:lnTo>
                  <a:lnTo>
                    <a:pt x="570" y="993"/>
                  </a:lnTo>
                  <a:lnTo>
                    <a:pt x="584" y="1006"/>
                  </a:lnTo>
                  <a:lnTo>
                    <a:pt x="601" y="1019"/>
                  </a:lnTo>
                  <a:lnTo>
                    <a:pt x="619" y="1034"/>
                  </a:lnTo>
                  <a:lnTo>
                    <a:pt x="636" y="1050"/>
                  </a:lnTo>
                  <a:lnTo>
                    <a:pt x="648" y="1065"/>
                  </a:lnTo>
                  <a:lnTo>
                    <a:pt x="659" y="1080"/>
                  </a:lnTo>
                  <a:lnTo>
                    <a:pt x="670" y="1096"/>
                  </a:lnTo>
                  <a:lnTo>
                    <a:pt x="681" y="1110"/>
                  </a:lnTo>
                  <a:lnTo>
                    <a:pt x="690" y="1125"/>
                  </a:lnTo>
                  <a:lnTo>
                    <a:pt x="698" y="1135"/>
                  </a:lnTo>
                  <a:lnTo>
                    <a:pt x="703" y="1142"/>
                  </a:lnTo>
                  <a:lnTo>
                    <a:pt x="706" y="1144"/>
                  </a:lnTo>
                  <a:lnTo>
                    <a:pt x="710" y="1150"/>
                  </a:lnTo>
                  <a:lnTo>
                    <a:pt x="706" y="1154"/>
                  </a:lnTo>
                  <a:lnTo>
                    <a:pt x="652" y="1224"/>
                  </a:lnTo>
                  <a:lnTo>
                    <a:pt x="651" y="1231"/>
                  </a:lnTo>
                  <a:lnTo>
                    <a:pt x="651" y="1244"/>
                  </a:lnTo>
                  <a:lnTo>
                    <a:pt x="649" y="1265"/>
                  </a:lnTo>
                  <a:lnTo>
                    <a:pt x="648" y="1295"/>
                  </a:lnTo>
                  <a:lnTo>
                    <a:pt x="644" y="1329"/>
                  </a:lnTo>
                  <a:lnTo>
                    <a:pt x="638" y="1363"/>
                  </a:lnTo>
                  <a:lnTo>
                    <a:pt x="630" y="1396"/>
                  </a:lnTo>
                  <a:lnTo>
                    <a:pt x="622" y="1427"/>
                  </a:lnTo>
                  <a:lnTo>
                    <a:pt x="615" y="1459"/>
                  </a:lnTo>
                  <a:lnTo>
                    <a:pt x="614" y="1476"/>
                  </a:lnTo>
                  <a:lnTo>
                    <a:pt x="614" y="1498"/>
                  </a:lnTo>
                  <a:lnTo>
                    <a:pt x="615" y="1523"/>
                  </a:lnTo>
                  <a:lnTo>
                    <a:pt x="618" y="1552"/>
                  </a:lnTo>
                  <a:lnTo>
                    <a:pt x="622" y="1580"/>
                  </a:lnTo>
                  <a:lnTo>
                    <a:pt x="624" y="1610"/>
                  </a:lnTo>
                  <a:lnTo>
                    <a:pt x="628" y="1638"/>
                  </a:lnTo>
                  <a:lnTo>
                    <a:pt x="632" y="1663"/>
                  </a:lnTo>
                  <a:lnTo>
                    <a:pt x="635" y="1684"/>
                  </a:lnTo>
                  <a:lnTo>
                    <a:pt x="638" y="1698"/>
                  </a:lnTo>
                  <a:lnTo>
                    <a:pt x="639" y="1707"/>
                  </a:lnTo>
                  <a:lnTo>
                    <a:pt x="643" y="1714"/>
                  </a:lnTo>
                  <a:lnTo>
                    <a:pt x="648" y="1726"/>
                  </a:lnTo>
                  <a:lnTo>
                    <a:pt x="656" y="1741"/>
                  </a:lnTo>
                  <a:lnTo>
                    <a:pt x="665" y="1758"/>
                  </a:lnTo>
                  <a:lnTo>
                    <a:pt x="673" y="1778"/>
                  </a:lnTo>
                  <a:lnTo>
                    <a:pt x="681" y="1795"/>
                  </a:lnTo>
                  <a:lnTo>
                    <a:pt x="686" y="1812"/>
                  </a:lnTo>
                  <a:lnTo>
                    <a:pt x="691" y="1838"/>
                  </a:lnTo>
                  <a:lnTo>
                    <a:pt x="695" y="1864"/>
                  </a:lnTo>
                  <a:lnTo>
                    <a:pt x="696" y="1884"/>
                  </a:lnTo>
                  <a:lnTo>
                    <a:pt x="694" y="1904"/>
                  </a:lnTo>
                  <a:lnTo>
                    <a:pt x="689" y="1926"/>
                  </a:lnTo>
                  <a:lnTo>
                    <a:pt x="683" y="1948"/>
                  </a:lnTo>
                  <a:lnTo>
                    <a:pt x="681" y="1970"/>
                  </a:lnTo>
                  <a:close/>
                  <a:moveTo>
                    <a:pt x="669" y="1948"/>
                  </a:moveTo>
                  <a:lnTo>
                    <a:pt x="674" y="1922"/>
                  </a:lnTo>
                  <a:lnTo>
                    <a:pt x="679" y="1902"/>
                  </a:lnTo>
                  <a:lnTo>
                    <a:pt x="681" y="1883"/>
                  </a:lnTo>
                  <a:lnTo>
                    <a:pt x="681" y="1866"/>
                  </a:lnTo>
                  <a:lnTo>
                    <a:pt x="677" y="1841"/>
                  </a:lnTo>
                  <a:lnTo>
                    <a:pt x="670" y="1815"/>
                  </a:lnTo>
                  <a:lnTo>
                    <a:pt x="666" y="1800"/>
                  </a:lnTo>
                  <a:lnTo>
                    <a:pt x="660" y="1785"/>
                  </a:lnTo>
                  <a:lnTo>
                    <a:pt x="652" y="1768"/>
                  </a:lnTo>
                  <a:lnTo>
                    <a:pt x="644" y="1750"/>
                  </a:lnTo>
                  <a:lnTo>
                    <a:pt x="638" y="1736"/>
                  </a:lnTo>
                  <a:lnTo>
                    <a:pt x="631" y="1724"/>
                  </a:lnTo>
                  <a:lnTo>
                    <a:pt x="627" y="1716"/>
                  </a:lnTo>
                  <a:lnTo>
                    <a:pt x="624" y="1713"/>
                  </a:lnTo>
                  <a:lnTo>
                    <a:pt x="624" y="1711"/>
                  </a:lnTo>
                  <a:lnTo>
                    <a:pt x="623" y="1706"/>
                  </a:lnTo>
                  <a:lnTo>
                    <a:pt x="622" y="1696"/>
                  </a:lnTo>
                  <a:lnTo>
                    <a:pt x="619" y="1678"/>
                  </a:lnTo>
                  <a:lnTo>
                    <a:pt x="615" y="1658"/>
                  </a:lnTo>
                  <a:lnTo>
                    <a:pt x="613" y="1631"/>
                  </a:lnTo>
                  <a:lnTo>
                    <a:pt x="609" y="1604"/>
                  </a:lnTo>
                  <a:lnTo>
                    <a:pt x="606" y="1575"/>
                  </a:lnTo>
                  <a:lnTo>
                    <a:pt x="602" y="1548"/>
                  </a:lnTo>
                  <a:lnTo>
                    <a:pt x="601" y="1520"/>
                  </a:lnTo>
                  <a:lnTo>
                    <a:pt x="600" y="1494"/>
                  </a:lnTo>
                  <a:lnTo>
                    <a:pt x="600" y="1473"/>
                  </a:lnTo>
                  <a:lnTo>
                    <a:pt x="601" y="1456"/>
                  </a:lnTo>
                  <a:lnTo>
                    <a:pt x="607" y="1423"/>
                  </a:lnTo>
                  <a:lnTo>
                    <a:pt x="615" y="1392"/>
                  </a:lnTo>
                  <a:lnTo>
                    <a:pt x="623" y="1359"/>
                  </a:lnTo>
                  <a:lnTo>
                    <a:pt x="630" y="1328"/>
                  </a:lnTo>
                  <a:lnTo>
                    <a:pt x="632" y="1294"/>
                  </a:lnTo>
                  <a:lnTo>
                    <a:pt x="634" y="1265"/>
                  </a:lnTo>
                  <a:lnTo>
                    <a:pt x="635" y="1243"/>
                  </a:lnTo>
                  <a:lnTo>
                    <a:pt x="636" y="1229"/>
                  </a:lnTo>
                  <a:lnTo>
                    <a:pt x="636" y="1223"/>
                  </a:lnTo>
                  <a:lnTo>
                    <a:pt x="636" y="1220"/>
                  </a:lnTo>
                  <a:lnTo>
                    <a:pt x="638" y="1216"/>
                  </a:lnTo>
                  <a:lnTo>
                    <a:pt x="690" y="1150"/>
                  </a:lnTo>
                  <a:lnTo>
                    <a:pt x="682" y="1139"/>
                  </a:lnTo>
                  <a:lnTo>
                    <a:pt x="673" y="1125"/>
                  </a:lnTo>
                  <a:lnTo>
                    <a:pt x="661" y="1109"/>
                  </a:lnTo>
                  <a:lnTo>
                    <a:pt x="648" y="1091"/>
                  </a:lnTo>
                  <a:lnTo>
                    <a:pt x="636" y="1072"/>
                  </a:lnTo>
                  <a:lnTo>
                    <a:pt x="624" y="1059"/>
                  </a:lnTo>
                  <a:lnTo>
                    <a:pt x="609" y="1045"/>
                  </a:lnTo>
                  <a:lnTo>
                    <a:pt x="592" y="1032"/>
                  </a:lnTo>
                  <a:lnTo>
                    <a:pt x="573" y="1016"/>
                  </a:lnTo>
                  <a:lnTo>
                    <a:pt x="556" y="1002"/>
                  </a:lnTo>
                  <a:lnTo>
                    <a:pt x="542" y="986"/>
                  </a:lnTo>
                  <a:lnTo>
                    <a:pt x="533" y="970"/>
                  </a:lnTo>
                  <a:lnTo>
                    <a:pt x="532" y="953"/>
                  </a:lnTo>
                  <a:lnTo>
                    <a:pt x="537" y="931"/>
                  </a:lnTo>
                  <a:lnTo>
                    <a:pt x="549" y="909"/>
                  </a:lnTo>
                  <a:lnTo>
                    <a:pt x="563" y="888"/>
                  </a:lnTo>
                  <a:lnTo>
                    <a:pt x="573" y="873"/>
                  </a:lnTo>
                  <a:lnTo>
                    <a:pt x="581" y="859"/>
                  </a:lnTo>
                  <a:lnTo>
                    <a:pt x="585" y="849"/>
                  </a:lnTo>
                  <a:lnTo>
                    <a:pt x="583" y="834"/>
                  </a:lnTo>
                  <a:lnTo>
                    <a:pt x="579" y="814"/>
                  </a:lnTo>
                  <a:lnTo>
                    <a:pt x="573" y="795"/>
                  </a:lnTo>
                  <a:lnTo>
                    <a:pt x="570" y="773"/>
                  </a:lnTo>
                  <a:lnTo>
                    <a:pt x="566" y="746"/>
                  </a:lnTo>
                  <a:lnTo>
                    <a:pt x="566" y="716"/>
                  </a:lnTo>
                  <a:lnTo>
                    <a:pt x="567" y="681"/>
                  </a:lnTo>
                  <a:lnTo>
                    <a:pt x="568" y="672"/>
                  </a:lnTo>
                  <a:lnTo>
                    <a:pt x="571" y="640"/>
                  </a:lnTo>
                  <a:lnTo>
                    <a:pt x="573" y="617"/>
                  </a:lnTo>
                  <a:lnTo>
                    <a:pt x="576" y="597"/>
                  </a:lnTo>
                  <a:lnTo>
                    <a:pt x="579" y="580"/>
                  </a:lnTo>
                  <a:lnTo>
                    <a:pt x="583" y="564"/>
                  </a:lnTo>
                  <a:lnTo>
                    <a:pt x="589" y="546"/>
                  </a:lnTo>
                  <a:lnTo>
                    <a:pt x="596" y="524"/>
                  </a:lnTo>
                  <a:lnTo>
                    <a:pt x="604" y="504"/>
                  </a:lnTo>
                  <a:lnTo>
                    <a:pt x="610" y="492"/>
                  </a:lnTo>
                  <a:lnTo>
                    <a:pt x="618" y="486"/>
                  </a:lnTo>
                  <a:lnTo>
                    <a:pt x="623" y="485"/>
                  </a:lnTo>
                  <a:lnTo>
                    <a:pt x="630" y="486"/>
                  </a:lnTo>
                  <a:lnTo>
                    <a:pt x="634" y="491"/>
                  </a:lnTo>
                  <a:lnTo>
                    <a:pt x="661" y="362"/>
                  </a:lnTo>
                  <a:lnTo>
                    <a:pt x="642" y="390"/>
                  </a:lnTo>
                  <a:lnTo>
                    <a:pt x="619" y="424"/>
                  </a:lnTo>
                  <a:lnTo>
                    <a:pt x="598" y="460"/>
                  </a:lnTo>
                  <a:lnTo>
                    <a:pt x="580" y="496"/>
                  </a:lnTo>
                  <a:lnTo>
                    <a:pt x="564" y="533"/>
                  </a:lnTo>
                  <a:lnTo>
                    <a:pt x="553" y="570"/>
                  </a:lnTo>
                  <a:lnTo>
                    <a:pt x="542" y="610"/>
                  </a:lnTo>
                  <a:lnTo>
                    <a:pt x="532" y="656"/>
                  </a:lnTo>
                  <a:lnTo>
                    <a:pt x="520" y="708"/>
                  </a:lnTo>
                  <a:lnTo>
                    <a:pt x="508" y="763"/>
                  </a:lnTo>
                  <a:lnTo>
                    <a:pt x="496" y="821"/>
                  </a:lnTo>
                  <a:lnTo>
                    <a:pt x="487" y="880"/>
                  </a:lnTo>
                  <a:lnTo>
                    <a:pt x="481" y="938"/>
                  </a:lnTo>
                  <a:lnTo>
                    <a:pt x="475" y="995"/>
                  </a:lnTo>
                  <a:lnTo>
                    <a:pt x="475" y="1049"/>
                  </a:lnTo>
                  <a:lnTo>
                    <a:pt x="478" y="1099"/>
                  </a:lnTo>
                  <a:lnTo>
                    <a:pt x="484" y="1157"/>
                  </a:lnTo>
                  <a:lnTo>
                    <a:pt x="490" y="1214"/>
                  </a:lnTo>
                  <a:lnTo>
                    <a:pt x="498" y="1291"/>
                  </a:lnTo>
                  <a:lnTo>
                    <a:pt x="507" y="1362"/>
                  </a:lnTo>
                  <a:lnTo>
                    <a:pt x="517" y="1427"/>
                  </a:lnTo>
                  <a:lnTo>
                    <a:pt x="530" y="1486"/>
                  </a:lnTo>
                  <a:lnTo>
                    <a:pt x="538" y="1517"/>
                  </a:lnTo>
                  <a:lnTo>
                    <a:pt x="546" y="1549"/>
                  </a:lnTo>
                  <a:lnTo>
                    <a:pt x="555" y="1579"/>
                  </a:lnTo>
                  <a:lnTo>
                    <a:pt x="562" y="1606"/>
                  </a:lnTo>
                  <a:lnTo>
                    <a:pt x="568" y="1631"/>
                  </a:lnTo>
                  <a:lnTo>
                    <a:pt x="575" y="1652"/>
                  </a:lnTo>
                  <a:lnTo>
                    <a:pt x="579" y="1669"/>
                  </a:lnTo>
                  <a:lnTo>
                    <a:pt x="581" y="1681"/>
                  </a:lnTo>
                  <a:lnTo>
                    <a:pt x="584" y="1686"/>
                  </a:lnTo>
                  <a:lnTo>
                    <a:pt x="585" y="1693"/>
                  </a:lnTo>
                  <a:lnTo>
                    <a:pt x="590" y="1705"/>
                  </a:lnTo>
                  <a:lnTo>
                    <a:pt x="597" y="1722"/>
                  </a:lnTo>
                  <a:lnTo>
                    <a:pt x="605" y="1743"/>
                  </a:lnTo>
                  <a:lnTo>
                    <a:pt x="614" y="1769"/>
                  </a:lnTo>
                  <a:lnTo>
                    <a:pt x="623" y="1796"/>
                  </a:lnTo>
                  <a:lnTo>
                    <a:pt x="634" y="1826"/>
                  </a:lnTo>
                  <a:lnTo>
                    <a:pt x="644" y="1857"/>
                  </a:lnTo>
                  <a:lnTo>
                    <a:pt x="653" y="1888"/>
                  </a:lnTo>
                  <a:lnTo>
                    <a:pt x="661" y="1918"/>
                  </a:lnTo>
                  <a:lnTo>
                    <a:pt x="669" y="1948"/>
                  </a:lnTo>
                  <a:close/>
                  <a:moveTo>
                    <a:pt x="630" y="53"/>
                  </a:moveTo>
                  <a:lnTo>
                    <a:pt x="618" y="67"/>
                  </a:lnTo>
                  <a:lnTo>
                    <a:pt x="592" y="98"/>
                  </a:lnTo>
                  <a:lnTo>
                    <a:pt x="568" y="130"/>
                  </a:lnTo>
                  <a:lnTo>
                    <a:pt x="539" y="169"/>
                  </a:lnTo>
                  <a:lnTo>
                    <a:pt x="511" y="201"/>
                  </a:lnTo>
                  <a:lnTo>
                    <a:pt x="484" y="227"/>
                  </a:lnTo>
                  <a:lnTo>
                    <a:pt x="463" y="245"/>
                  </a:lnTo>
                  <a:lnTo>
                    <a:pt x="443" y="258"/>
                  </a:lnTo>
                  <a:lnTo>
                    <a:pt x="424" y="266"/>
                  </a:lnTo>
                  <a:lnTo>
                    <a:pt x="409" y="271"/>
                  </a:lnTo>
                  <a:lnTo>
                    <a:pt x="386" y="274"/>
                  </a:lnTo>
                  <a:lnTo>
                    <a:pt x="371" y="275"/>
                  </a:lnTo>
                  <a:lnTo>
                    <a:pt x="377" y="290"/>
                  </a:lnTo>
                  <a:lnTo>
                    <a:pt x="385" y="307"/>
                  </a:lnTo>
                  <a:lnTo>
                    <a:pt x="392" y="328"/>
                  </a:lnTo>
                  <a:lnTo>
                    <a:pt x="398" y="350"/>
                  </a:lnTo>
                  <a:lnTo>
                    <a:pt x="402" y="375"/>
                  </a:lnTo>
                  <a:lnTo>
                    <a:pt x="403" y="400"/>
                  </a:lnTo>
                  <a:lnTo>
                    <a:pt x="399" y="423"/>
                  </a:lnTo>
                  <a:lnTo>
                    <a:pt x="389" y="447"/>
                  </a:lnTo>
                  <a:lnTo>
                    <a:pt x="377" y="468"/>
                  </a:lnTo>
                  <a:lnTo>
                    <a:pt x="364" y="491"/>
                  </a:lnTo>
                  <a:lnTo>
                    <a:pt x="351" y="515"/>
                  </a:lnTo>
                  <a:lnTo>
                    <a:pt x="338" y="537"/>
                  </a:lnTo>
                  <a:lnTo>
                    <a:pt x="326" y="559"/>
                  </a:lnTo>
                  <a:lnTo>
                    <a:pt x="316" y="578"/>
                  </a:lnTo>
                  <a:lnTo>
                    <a:pt x="308" y="595"/>
                  </a:lnTo>
                  <a:lnTo>
                    <a:pt x="301" y="606"/>
                  </a:lnTo>
                  <a:lnTo>
                    <a:pt x="297" y="613"/>
                  </a:lnTo>
                  <a:lnTo>
                    <a:pt x="291" y="695"/>
                  </a:lnTo>
                  <a:lnTo>
                    <a:pt x="289" y="702"/>
                  </a:lnTo>
                  <a:lnTo>
                    <a:pt x="283" y="702"/>
                  </a:lnTo>
                  <a:lnTo>
                    <a:pt x="244" y="707"/>
                  </a:lnTo>
                  <a:lnTo>
                    <a:pt x="244" y="716"/>
                  </a:lnTo>
                  <a:lnTo>
                    <a:pt x="242" y="731"/>
                  </a:lnTo>
                  <a:lnTo>
                    <a:pt x="238" y="748"/>
                  </a:lnTo>
                  <a:lnTo>
                    <a:pt x="231" y="767"/>
                  </a:lnTo>
                  <a:lnTo>
                    <a:pt x="217" y="792"/>
                  </a:lnTo>
                  <a:lnTo>
                    <a:pt x="204" y="812"/>
                  </a:lnTo>
                  <a:lnTo>
                    <a:pt x="193" y="825"/>
                  </a:lnTo>
                  <a:lnTo>
                    <a:pt x="183" y="835"/>
                  </a:lnTo>
                  <a:lnTo>
                    <a:pt x="176" y="842"/>
                  </a:lnTo>
                  <a:lnTo>
                    <a:pt x="168" y="849"/>
                  </a:lnTo>
                  <a:lnTo>
                    <a:pt x="164" y="855"/>
                  </a:lnTo>
                  <a:lnTo>
                    <a:pt x="161" y="866"/>
                  </a:lnTo>
                  <a:lnTo>
                    <a:pt x="160" y="888"/>
                  </a:lnTo>
                  <a:lnTo>
                    <a:pt x="159" y="905"/>
                  </a:lnTo>
                  <a:lnTo>
                    <a:pt x="160" y="915"/>
                  </a:lnTo>
                  <a:lnTo>
                    <a:pt x="160" y="919"/>
                  </a:lnTo>
                  <a:lnTo>
                    <a:pt x="160" y="927"/>
                  </a:lnTo>
                  <a:lnTo>
                    <a:pt x="152" y="927"/>
                  </a:lnTo>
                  <a:lnTo>
                    <a:pt x="24" y="935"/>
                  </a:lnTo>
                  <a:lnTo>
                    <a:pt x="30" y="945"/>
                  </a:lnTo>
                  <a:lnTo>
                    <a:pt x="38" y="957"/>
                  </a:lnTo>
                  <a:lnTo>
                    <a:pt x="45" y="974"/>
                  </a:lnTo>
                  <a:lnTo>
                    <a:pt x="50" y="994"/>
                  </a:lnTo>
                  <a:lnTo>
                    <a:pt x="54" y="1012"/>
                  </a:lnTo>
                  <a:lnTo>
                    <a:pt x="56" y="1027"/>
                  </a:lnTo>
                  <a:lnTo>
                    <a:pt x="59" y="1046"/>
                  </a:lnTo>
                  <a:lnTo>
                    <a:pt x="63" y="1062"/>
                  </a:lnTo>
                  <a:lnTo>
                    <a:pt x="71" y="1076"/>
                  </a:lnTo>
                  <a:lnTo>
                    <a:pt x="84" y="1089"/>
                  </a:lnTo>
                  <a:lnTo>
                    <a:pt x="96" y="1101"/>
                  </a:lnTo>
                  <a:lnTo>
                    <a:pt x="105" y="1109"/>
                  </a:lnTo>
                  <a:lnTo>
                    <a:pt x="110" y="1113"/>
                  </a:lnTo>
                  <a:lnTo>
                    <a:pt x="114" y="1116"/>
                  </a:lnTo>
                  <a:lnTo>
                    <a:pt x="115" y="1117"/>
                  </a:lnTo>
                  <a:lnTo>
                    <a:pt x="117" y="1117"/>
                  </a:lnTo>
                  <a:lnTo>
                    <a:pt x="122" y="1117"/>
                  </a:lnTo>
                  <a:lnTo>
                    <a:pt x="123" y="1122"/>
                  </a:lnTo>
                  <a:lnTo>
                    <a:pt x="124" y="1126"/>
                  </a:lnTo>
                  <a:lnTo>
                    <a:pt x="126" y="1135"/>
                  </a:lnTo>
                  <a:lnTo>
                    <a:pt x="127" y="1151"/>
                  </a:lnTo>
                  <a:lnTo>
                    <a:pt x="128" y="1172"/>
                  </a:lnTo>
                  <a:lnTo>
                    <a:pt x="128" y="1198"/>
                  </a:lnTo>
                  <a:lnTo>
                    <a:pt x="126" y="1228"/>
                  </a:lnTo>
                  <a:lnTo>
                    <a:pt x="119" y="1264"/>
                  </a:lnTo>
                  <a:lnTo>
                    <a:pt x="110" y="1303"/>
                  </a:lnTo>
                  <a:lnTo>
                    <a:pt x="94" y="1345"/>
                  </a:lnTo>
                  <a:lnTo>
                    <a:pt x="81" y="1381"/>
                  </a:lnTo>
                  <a:lnTo>
                    <a:pt x="69" y="1411"/>
                  </a:lnTo>
                  <a:lnTo>
                    <a:pt x="60" y="1436"/>
                  </a:lnTo>
                  <a:lnTo>
                    <a:pt x="54" y="1457"/>
                  </a:lnTo>
                  <a:lnTo>
                    <a:pt x="49" y="1474"/>
                  </a:lnTo>
                  <a:lnTo>
                    <a:pt x="46" y="1487"/>
                  </a:lnTo>
                  <a:lnTo>
                    <a:pt x="43" y="1497"/>
                  </a:lnTo>
                  <a:lnTo>
                    <a:pt x="42" y="1503"/>
                  </a:lnTo>
                  <a:lnTo>
                    <a:pt x="52" y="1508"/>
                  </a:lnTo>
                  <a:lnTo>
                    <a:pt x="68" y="1517"/>
                  </a:lnTo>
                  <a:lnTo>
                    <a:pt x="88" y="1531"/>
                  </a:lnTo>
                  <a:lnTo>
                    <a:pt x="109" y="1545"/>
                  </a:lnTo>
                  <a:lnTo>
                    <a:pt x="131" y="1565"/>
                  </a:lnTo>
                  <a:lnTo>
                    <a:pt x="153" y="1586"/>
                  </a:lnTo>
                  <a:lnTo>
                    <a:pt x="174" y="1610"/>
                  </a:lnTo>
                  <a:lnTo>
                    <a:pt x="191" y="1638"/>
                  </a:lnTo>
                  <a:lnTo>
                    <a:pt x="206" y="1668"/>
                  </a:lnTo>
                  <a:lnTo>
                    <a:pt x="216" y="1701"/>
                  </a:lnTo>
                  <a:lnTo>
                    <a:pt x="224" y="1731"/>
                  </a:lnTo>
                  <a:lnTo>
                    <a:pt x="229" y="1757"/>
                  </a:lnTo>
                  <a:lnTo>
                    <a:pt x="232" y="1781"/>
                  </a:lnTo>
                  <a:lnTo>
                    <a:pt x="232" y="1802"/>
                  </a:lnTo>
                  <a:lnTo>
                    <a:pt x="232" y="1820"/>
                  </a:lnTo>
                  <a:lnTo>
                    <a:pt x="231" y="1838"/>
                  </a:lnTo>
                  <a:lnTo>
                    <a:pt x="229" y="1866"/>
                  </a:lnTo>
                  <a:lnTo>
                    <a:pt x="232" y="1881"/>
                  </a:lnTo>
                  <a:lnTo>
                    <a:pt x="238" y="1901"/>
                  </a:lnTo>
                  <a:lnTo>
                    <a:pt x="248" y="1922"/>
                  </a:lnTo>
                  <a:lnTo>
                    <a:pt x="261" y="1944"/>
                  </a:lnTo>
                  <a:lnTo>
                    <a:pt x="275" y="1969"/>
                  </a:lnTo>
                  <a:lnTo>
                    <a:pt x="299" y="2011"/>
                  </a:lnTo>
                  <a:lnTo>
                    <a:pt x="322" y="2057"/>
                  </a:lnTo>
                  <a:lnTo>
                    <a:pt x="343" y="2096"/>
                  </a:lnTo>
                  <a:lnTo>
                    <a:pt x="365" y="2130"/>
                  </a:lnTo>
                  <a:lnTo>
                    <a:pt x="388" y="2158"/>
                  </a:lnTo>
                  <a:lnTo>
                    <a:pt x="377" y="2135"/>
                  </a:lnTo>
                  <a:lnTo>
                    <a:pt x="367" y="2112"/>
                  </a:lnTo>
                  <a:lnTo>
                    <a:pt x="359" y="2088"/>
                  </a:lnTo>
                  <a:lnTo>
                    <a:pt x="352" y="2065"/>
                  </a:lnTo>
                  <a:lnTo>
                    <a:pt x="350" y="2044"/>
                  </a:lnTo>
                  <a:lnTo>
                    <a:pt x="346" y="1995"/>
                  </a:lnTo>
                  <a:lnTo>
                    <a:pt x="337" y="1948"/>
                  </a:lnTo>
                  <a:lnTo>
                    <a:pt x="323" y="1900"/>
                  </a:lnTo>
                  <a:lnTo>
                    <a:pt x="320" y="1884"/>
                  </a:lnTo>
                  <a:lnTo>
                    <a:pt x="317" y="1871"/>
                  </a:lnTo>
                  <a:lnTo>
                    <a:pt x="310" y="1843"/>
                  </a:lnTo>
                  <a:lnTo>
                    <a:pt x="305" y="1817"/>
                  </a:lnTo>
                  <a:lnTo>
                    <a:pt x="301" y="1794"/>
                  </a:lnTo>
                  <a:lnTo>
                    <a:pt x="297" y="1773"/>
                  </a:lnTo>
                  <a:lnTo>
                    <a:pt x="295" y="1756"/>
                  </a:lnTo>
                  <a:lnTo>
                    <a:pt x="293" y="1744"/>
                  </a:lnTo>
                  <a:lnTo>
                    <a:pt x="293" y="1739"/>
                  </a:lnTo>
                  <a:lnTo>
                    <a:pt x="292" y="1732"/>
                  </a:lnTo>
                  <a:lnTo>
                    <a:pt x="289" y="1718"/>
                  </a:lnTo>
                  <a:lnTo>
                    <a:pt x="287" y="1697"/>
                  </a:lnTo>
                  <a:lnTo>
                    <a:pt x="283" y="1669"/>
                  </a:lnTo>
                  <a:lnTo>
                    <a:pt x="278" y="1638"/>
                  </a:lnTo>
                  <a:lnTo>
                    <a:pt x="274" y="1601"/>
                  </a:lnTo>
                  <a:lnTo>
                    <a:pt x="268" y="1563"/>
                  </a:lnTo>
                  <a:lnTo>
                    <a:pt x="265" y="1523"/>
                  </a:lnTo>
                  <a:lnTo>
                    <a:pt x="261" y="1481"/>
                  </a:lnTo>
                  <a:lnTo>
                    <a:pt x="257" y="1440"/>
                  </a:lnTo>
                  <a:lnTo>
                    <a:pt x="254" y="1400"/>
                  </a:lnTo>
                  <a:lnTo>
                    <a:pt x="254" y="1362"/>
                  </a:lnTo>
                  <a:lnTo>
                    <a:pt x="254" y="1298"/>
                  </a:lnTo>
                  <a:lnTo>
                    <a:pt x="258" y="1229"/>
                  </a:lnTo>
                  <a:lnTo>
                    <a:pt x="265" y="1161"/>
                  </a:lnTo>
                  <a:lnTo>
                    <a:pt x="270" y="1109"/>
                  </a:lnTo>
                  <a:lnTo>
                    <a:pt x="276" y="1058"/>
                  </a:lnTo>
                  <a:lnTo>
                    <a:pt x="283" y="1011"/>
                  </a:lnTo>
                  <a:lnTo>
                    <a:pt x="291" y="970"/>
                  </a:lnTo>
                  <a:lnTo>
                    <a:pt x="297" y="935"/>
                  </a:lnTo>
                  <a:lnTo>
                    <a:pt x="304" y="906"/>
                  </a:lnTo>
                  <a:lnTo>
                    <a:pt x="314" y="873"/>
                  </a:lnTo>
                  <a:lnTo>
                    <a:pt x="329" y="838"/>
                  </a:lnTo>
                  <a:lnTo>
                    <a:pt x="344" y="800"/>
                  </a:lnTo>
                  <a:lnTo>
                    <a:pt x="361" y="761"/>
                  </a:lnTo>
                  <a:lnTo>
                    <a:pt x="377" y="724"/>
                  </a:lnTo>
                  <a:lnTo>
                    <a:pt x="392" y="688"/>
                  </a:lnTo>
                  <a:lnTo>
                    <a:pt x="406" y="653"/>
                  </a:lnTo>
                  <a:lnTo>
                    <a:pt x="416" y="621"/>
                  </a:lnTo>
                  <a:lnTo>
                    <a:pt x="424" y="593"/>
                  </a:lnTo>
                  <a:lnTo>
                    <a:pt x="429" y="568"/>
                  </a:lnTo>
                  <a:lnTo>
                    <a:pt x="432" y="541"/>
                  </a:lnTo>
                  <a:lnTo>
                    <a:pt x="433" y="519"/>
                  </a:lnTo>
                  <a:lnTo>
                    <a:pt x="436" y="500"/>
                  </a:lnTo>
                  <a:lnTo>
                    <a:pt x="439" y="486"/>
                  </a:lnTo>
                  <a:lnTo>
                    <a:pt x="444" y="469"/>
                  </a:lnTo>
                  <a:lnTo>
                    <a:pt x="449" y="453"/>
                  </a:lnTo>
                  <a:lnTo>
                    <a:pt x="458" y="435"/>
                  </a:lnTo>
                  <a:lnTo>
                    <a:pt x="465" y="423"/>
                  </a:lnTo>
                  <a:lnTo>
                    <a:pt x="470" y="413"/>
                  </a:lnTo>
                  <a:lnTo>
                    <a:pt x="475" y="403"/>
                  </a:lnTo>
                  <a:lnTo>
                    <a:pt x="478" y="396"/>
                  </a:lnTo>
                  <a:lnTo>
                    <a:pt x="479" y="386"/>
                  </a:lnTo>
                  <a:lnTo>
                    <a:pt x="479" y="375"/>
                  </a:lnTo>
                  <a:lnTo>
                    <a:pt x="478" y="355"/>
                  </a:lnTo>
                  <a:lnTo>
                    <a:pt x="478" y="342"/>
                  </a:lnTo>
                  <a:lnTo>
                    <a:pt x="478" y="334"/>
                  </a:lnTo>
                  <a:lnTo>
                    <a:pt x="477" y="331"/>
                  </a:lnTo>
                  <a:lnTo>
                    <a:pt x="479" y="326"/>
                  </a:lnTo>
                  <a:lnTo>
                    <a:pt x="481" y="324"/>
                  </a:lnTo>
                  <a:lnTo>
                    <a:pt x="487" y="317"/>
                  </a:lnTo>
                  <a:lnTo>
                    <a:pt x="495" y="307"/>
                  </a:lnTo>
                  <a:lnTo>
                    <a:pt x="505" y="292"/>
                  </a:lnTo>
                  <a:lnTo>
                    <a:pt x="517" y="276"/>
                  </a:lnTo>
                  <a:lnTo>
                    <a:pt x="529" y="257"/>
                  </a:lnTo>
                  <a:lnTo>
                    <a:pt x="542" y="237"/>
                  </a:lnTo>
                  <a:lnTo>
                    <a:pt x="554" y="215"/>
                  </a:lnTo>
                  <a:lnTo>
                    <a:pt x="566" y="193"/>
                  </a:lnTo>
                  <a:lnTo>
                    <a:pt x="575" y="172"/>
                  </a:lnTo>
                  <a:lnTo>
                    <a:pt x="581" y="152"/>
                  </a:lnTo>
                  <a:lnTo>
                    <a:pt x="592" y="130"/>
                  </a:lnTo>
                  <a:lnTo>
                    <a:pt x="605" y="102"/>
                  </a:lnTo>
                  <a:lnTo>
                    <a:pt x="617" y="79"/>
                  </a:lnTo>
                  <a:lnTo>
                    <a:pt x="630" y="53"/>
                  </a:lnTo>
                  <a:close/>
                  <a:moveTo>
                    <a:pt x="606" y="57"/>
                  </a:moveTo>
                  <a:lnTo>
                    <a:pt x="632" y="28"/>
                  </a:lnTo>
                  <a:lnTo>
                    <a:pt x="659" y="0"/>
                  </a:lnTo>
                  <a:lnTo>
                    <a:pt x="670" y="9"/>
                  </a:lnTo>
                  <a:lnTo>
                    <a:pt x="651" y="45"/>
                  </a:lnTo>
                  <a:lnTo>
                    <a:pt x="634" y="77"/>
                  </a:lnTo>
                  <a:lnTo>
                    <a:pt x="619" y="109"/>
                  </a:lnTo>
                  <a:lnTo>
                    <a:pt x="606" y="135"/>
                  </a:lnTo>
                  <a:lnTo>
                    <a:pt x="596" y="159"/>
                  </a:lnTo>
                  <a:lnTo>
                    <a:pt x="589" y="177"/>
                  </a:lnTo>
                  <a:lnTo>
                    <a:pt x="577" y="202"/>
                  </a:lnTo>
                  <a:lnTo>
                    <a:pt x="564" y="228"/>
                  </a:lnTo>
                  <a:lnTo>
                    <a:pt x="550" y="253"/>
                  </a:lnTo>
                  <a:lnTo>
                    <a:pt x="535" y="275"/>
                  </a:lnTo>
                  <a:lnTo>
                    <a:pt x="521" y="296"/>
                  </a:lnTo>
                  <a:lnTo>
                    <a:pt x="509" y="313"/>
                  </a:lnTo>
                  <a:lnTo>
                    <a:pt x="499" y="326"/>
                  </a:lnTo>
                  <a:lnTo>
                    <a:pt x="492" y="334"/>
                  </a:lnTo>
                  <a:lnTo>
                    <a:pt x="492" y="342"/>
                  </a:lnTo>
                  <a:lnTo>
                    <a:pt x="494" y="355"/>
                  </a:lnTo>
                  <a:lnTo>
                    <a:pt x="494" y="373"/>
                  </a:lnTo>
                  <a:lnTo>
                    <a:pt x="495" y="389"/>
                  </a:lnTo>
                  <a:lnTo>
                    <a:pt x="494" y="398"/>
                  </a:lnTo>
                  <a:lnTo>
                    <a:pt x="490" y="409"/>
                  </a:lnTo>
                  <a:lnTo>
                    <a:pt x="483" y="420"/>
                  </a:lnTo>
                  <a:lnTo>
                    <a:pt x="478" y="430"/>
                  </a:lnTo>
                  <a:lnTo>
                    <a:pt x="471" y="441"/>
                  </a:lnTo>
                  <a:lnTo>
                    <a:pt x="463" y="460"/>
                  </a:lnTo>
                  <a:lnTo>
                    <a:pt x="458" y="474"/>
                  </a:lnTo>
                  <a:lnTo>
                    <a:pt x="453" y="490"/>
                  </a:lnTo>
                  <a:lnTo>
                    <a:pt x="450" y="503"/>
                  </a:lnTo>
                  <a:lnTo>
                    <a:pt x="449" y="521"/>
                  </a:lnTo>
                  <a:lnTo>
                    <a:pt x="446" y="542"/>
                  </a:lnTo>
                  <a:lnTo>
                    <a:pt x="444" y="570"/>
                  </a:lnTo>
                  <a:lnTo>
                    <a:pt x="440" y="595"/>
                  </a:lnTo>
                  <a:lnTo>
                    <a:pt x="432" y="625"/>
                  </a:lnTo>
                  <a:lnTo>
                    <a:pt x="420" y="657"/>
                  </a:lnTo>
                  <a:lnTo>
                    <a:pt x="406" y="693"/>
                  </a:lnTo>
                  <a:lnTo>
                    <a:pt x="392" y="729"/>
                  </a:lnTo>
                  <a:lnTo>
                    <a:pt x="374" y="767"/>
                  </a:lnTo>
                  <a:lnTo>
                    <a:pt x="359" y="805"/>
                  </a:lnTo>
                  <a:lnTo>
                    <a:pt x="343" y="843"/>
                  </a:lnTo>
                  <a:lnTo>
                    <a:pt x="330" y="879"/>
                  </a:lnTo>
                  <a:lnTo>
                    <a:pt x="318" y="910"/>
                  </a:lnTo>
                  <a:lnTo>
                    <a:pt x="312" y="938"/>
                  </a:lnTo>
                  <a:lnTo>
                    <a:pt x="305" y="973"/>
                  </a:lnTo>
                  <a:lnTo>
                    <a:pt x="299" y="1013"/>
                  </a:lnTo>
                  <a:lnTo>
                    <a:pt x="292" y="1061"/>
                  </a:lnTo>
                  <a:lnTo>
                    <a:pt x="285" y="1110"/>
                  </a:lnTo>
                  <a:lnTo>
                    <a:pt x="279" y="1163"/>
                  </a:lnTo>
                  <a:lnTo>
                    <a:pt x="274" y="1231"/>
                  </a:lnTo>
                  <a:lnTo>
                    <a:pt x="270" y="1298"/>
                  </a:lnTo>
                  <a:lnTo>
                    <a:pt x="268" y="1362"/>
                  </a:lnTo>
                  <a:lnTo>
                    <a:pt x="270" y="1397"/>
                  </a:lnTo>
                  <a:lnTo>
                    <a:pt x="272" y="1434"/>
                  </a:lnTo>
                  <a:lnTo>
                    <a:pt x="275" y="1473"/>
                  </a:lnTo>
                  <a:lnTo>
                    <a:pt x="279" y="1511"/>
                  </a:lnTo>
                  <a:lnTo>
                    <a:pt x="283" y="1549"/>
                  </a:lnTo>
                  <a:lnTo>
                    <a:pt x="287" y="1586"/>
                  </a:lnTo>
                  <a:lnTo>
                    <a:pt x="291" y="1621"/>
                  </a:lnTo>
                  <a:lnTo>
                    <a:pt x="296" y="1652"/>
                  </a:lnTo>
                  <a:lnTo>
                    <a:pt x="300" y="1680"/>
                  </a:lnTo>
                  <a:lnTo>
                    <a:pt x="302" y="1703"/>
                  </a:lnTo>
                  <a:lnTo>
                    <a:pt x="305" y="1720"/>
                  </a:lnTo>
                  <a:lnTo>
                    <a:pt x="308" y="1732"/>
                  </a:lnTo>
                  <a:lnTo>
                    <a:pt x="308" y="1736"/>
                  </a:lnTo>
                  <a:lnTo>
                    <a:pt x="308" y="1736"/>
                  </a:lnTo>
                  <a:lnTo>
                    <a:pt x="309" y="1740"/>
                  </a:lnTo>
                  <a:lnTo>
                    <a:pt x="310" y="1752"/>
                  </a:lnTo>
                  <a:lnTo>
                    <a:pt x="312" y="1768"/>
                  </a:lnTo>
                  <a:lnTo>
                    <a:pt x="316" y="1788"/>
                  </a:lnTo>
                  <a:lnTo>
                    <a:pt x="320" y="1813"/>
                  </a:lnTo>
                  <a:lnTo>
                    <a:pt x="325" y="1840"/>
                  </a:lnTo>
                  <a:lnTo>
                    <a:pt x="331" y="1867"/>
                  </a:lnTo>
                  <a:lnTo>
                    <a:pt x="335" y="1883"/>
                  </a:lnTo>
                  <a:lnTo>
                    <a:pt x="339" y="1896"/>
                  </a:lnTo>
                  <a:lnTo>
                    <a:pt x="348" y="1934"/>
                  </a:lnTo>
                  <a:lnTo>
                    <a:pt x="356" y="1970"/>
                  </a:lnTo>
                  <a:lnTo>
                    <a:pt x="363" y="2006"/>
                  </a:lnTo>
                  <a:lnTo>
                    <a:pt x="365" y="2042"/>
                  </a:lnTo>
                  <a:lnTo>
                    <a:pt x="368" y="2061"/>
                  </a:lnTo>
                  <a:lnTo>
                    <a:pt x="372" y="2082"/>
                  </a:lnTo>
                  <a:lnTo>
                    <a:pt x="380" y="2103"/>
                  </a:lnTo>
                  <a:lnTo>
                    <a:pt x="388" y="2124"/>
                  </a:lnTo>
                  <a:lnTo>
                    <a:pt x="397" y="2143"/>
                  </a:lnTo>
                  <a:lnTo>
                    <a:pt x="406" y="2162"/>
                  </a:lnTo>
                  <a:lnTo>
                    <a:pt x="415" y="2177"/>
                  </a:lnTo>
                  <a:lnTo>
                    <a:pt x="422" y="2190"/>
                  </a:lnTo>
                  <a:lnTo>
                    <a:pt x="426" y="2198"/>
                  </a:lnTo>
                  <a:lnTo>
                    <a:pt x="428" y="2201"/>
                  </a:lnTo>
                  <a:lnTo>
                    <a:pt x="416" y="2211"/>
                  </a:lnTo>
                  <a:lnTo>
                    <a:pt x="414" y="2209"/>
                  </a:lnTo>
                  <a:lnTo>
                    <a:pt x="407" y="2202"/>
                  </a:lnTo>
                  <a:lnTo>
                    <a:pt x="397" y="2192"/>
                  </a:lnTo>
                  <a:lnTo>
                    <a:pt x="384" y="2177"/>
                  </a:lnTo>
                  <a:lnTo>
                    <a:pt x="369" y="2160"/>
                  </a:lnTo>
                  <a:lnTo>
                    <a:pt x="354" y="2139"/>
                  </a:lnTo>
                  <a:lnTo>
                    <a:pt x="338" y="2117"/>
                  </a:lnTo>
                  <a:lnTo>
                    <a:pt x="322" y="2091"/>
                  </a:lnTo>
                  <a:lnTo>
                    <a:pt x="308" y="2063"/>
                  </a:lnTo>
                  <a:lnTo>
                    <a:pt x="285" y="2019"/>
                  </a:lnTo>
                  <a:lnTo>
                    <a:pt x="262" y="1977"/>
                  </a:lnTo>
                  <a:lnTo>
                    <a:pt x="246" y="1951"/>
                  </a:lnTo>
                  <a:lnTo>
                    <a:pt x="233" y="1927"/>
                  </a:lnTo>
                  <a:lnTo>
                    <a:pt x="224" y="1905"/>
                  </a:lnTo>
                  <a:lnTo>
                    <a:pt x="216" y="1884"/>
                  </a:lnTo>
                  <a:lnTo>
                    <a:pt x="215" y="1866"/>
                  </a:lnTo>
                  <a:lnTo>
                    <a:pt x="215" y="1837"/>
                  </a:lnTo>
                  <a:lnTo>
                    <a:pt x="216" y="1820"/>
                  </a:lnTo>
                  <a:lnTo>
                    <a:pt x="217" y="1802"/>
                  </a:lnTo>
                  <a:lnTo>
                    <a:pt x="216" y="1782"/>
                  </a:lnTo>
                  <a:lnTo>
                    <a:pt x="213" y="1760"/>
                  </a:lnTo>
                  <a:lnTo>
                    <a:pt x="210" y="1733"/>
                  </a:lnTo>
                  <a:lnTo>
                    <a:pt x="202" y="1705"/>
                  </a:lnTo>
                  <a:lnTo>
                    <a:pt x="191" y="1673"/>
                  </a:lnTo>
                  <a:lnTo>
                    <a:pt x="179" y="1646"/>
                  </a:lnTo>
                  <a:lnTo>
                    <a:pt x="164" y="1622"/>
                  </a:lnTo>
                  <a:lnTo>
                    <a:pt x="147" y="1600"/>
                  </a:lnTo>
                  <a:lnTo>
                    <a:pt x="127" y="1580"/>
                  </a:lnTo>
                  <a:lnTo>
                    <a:pt x="107" y="1563"/>
                  </a:lnTo>
                  <a:lnTo>
                    <a:pt x="88" y="1549"/>
                  </a:lnTo>
                  <a:lnTo>
                    <a:pt x="69" y="1536"/>
                  </a:lnTo>
                  <a:lnTo>
                    <a:pt x="54" y="1527"/>
                  </a:lnTo>
                  <a:lnTo>
                    <a:pt x="42" y="1520"/>
                  </a:lnTo>
                  <a:lnTo>
                    <a:pt x="34" y="1515"/>
                  </a:lnTo>
                  <a:lnTo>
                    <a:pt x="30" y="1514"/>
                  </a:lnTo>
                  <a:lnTo>
                    <a:pt x="26" y="1512"/>
                  </a:lnTo>
                  <a:lnTo>
                    <a:pt x="26" y="1506"/>
                  </a:lnTo>
                  <a:lnTo>
                    <a:pt x="26" y="1506"/>
                  </a:lnTo>
                  <a:lnTo>
                    <a:pt x="26" y="1502"/>
                  </a:lnTo>
                  <a:lnTo>
                    <a:pt x="28" y="1495"/>
                  </a:lnTo>
                  <a:lnTo>
                    <a:pt x="30" y="1486"/>
                  </a:lnTo>
                  <a:lnTo>
                    <a:pt x="34" y="1473"/>
                  </a:lnTo>
                  <a:lnTo>
                    <a:pt x="39" y="1456"/>
                  </a:lnTo>
                  <a:lnTo>
                    <a:pt x="46" y="1434"/>
                  </a:lnTo>
                  <a:lnTo>
                    <a:pt x="55" y="1408"/>
                  </a:lnTo>
                  <a:lnTo>
                    <a:pt x="67" y="1376"/>
                  </a:lnTo>
                  <a:lnTo>
                    <a:pt x="80" y="1339"/>
                  </a:lnTo>
                  <a:lnTo>
                    <a:pt x="94" y="1299"/>
                  </a:lnTo>
                  <a:lnTo>
                    <a:pt x="105" y="1261"/>
                  </a:lnTo>
                  <a:lnTo>
                    <a:pt x="110" y="1228"/>
                  </a:lnTo>
                  <a:lnTo>
                    <a:pt x="113" y="1198"/>
                  </a:lnTo>
                  <a:lnTo>
                    <a:pt x="114" y="1173"/>
                  </a:lnTo>
                  <a:lnTo>
                    <a:pt x="113" y="1154"/>
                  </a:lnTo>
                  <a:lnTo>
                    <a:pt x="111" y="1139"/>
                  </a:lnTo>
                  <a:lnTo>
                    <a:pt x="110" y="1129"/>
                  </a:lnTo>
                  <a:lnTo>
                    <a:pt x="104" y="1126"/>
                  </a:lnTo>
                  <a:lnTo>
                    <a:pt x="96" y="1121"/>
                  </a:lnTo>
                  <a:lnTo>
                    <a:pt x="87" y="1113"/>
                  </a:lnTo>
                  <a:lnTo>
                    <a:pt x="73" y="1101"/>
                  </a:lnTo>
                  <a:lnTo>
                    <a:pt x="60" y="1088"/>
                  </a:lnTo>
                  <a:lnTo>
                    <a:pt x="52" y="1075"/>
                  </a:lnTo>
                  <a:lnTo>
                    <a:pt x="47" y="1062"/>
                  </a:lnTo>
                  <a:lnTo>
                    <a:pt x="43" y="1046"/>
                  </a:lnTo>
                  <a:lnTo>
                    <a:pt x="41" y="1029"/>
                  </a:lnTo>
                  <a:lnTo>
                    <a:pt x="38" y="1015"/>
                  </a:lnTo>
                  <a:lnTo>
                    <a:pt x="35" y="996"/>
                  </a:lnTo>
                  <a:lnTo>
                    <a:pt x="29" y="976"/>
                  </a:lnTo>
                  <a:lnTo>
                    <a:pt x="22" y="958"/>
                  </a:lnTo>
                  <a:lnTo>
                    <a:pt x="15" y="948"/>
                  </a:lnTo>
                  <a:lnTo>
                    <a:pt x="7" y="940"/>
                  </a:lnTo>
                  <a:lnTo>
                    <a:pt x="3" y="938"/>
                  </a:lnTo>
                  <a:lnTo>
                    <a:pt x="0" y="936"/>
                  </a:lnTo>
                  <a:lnTo>
                    <a:pt x="3" y="922"/>
                  </a:lnTo>
                  <a:lnTo>
                    <a:pt x="144" y="913"/>
                  </a:lnTo>
                  <a:lnTo>
                    <a:pt x="144" y="901"/>
                  </a:lnTo>
                  <a:lnTo>
                    <a:pt x="144" y="884"/>
                  </a:lnTo>
                  <a:lnTo>
                    <a:pt x="147" y="864"/>
                  </a:lnTo>
                  <a:lnTo>
                    <a:pt x="148" y="852"/>
                  </a:lnTo>
                  <a:lnTo>
                    <a:pt x="152" y="843"/>
                  </a:lnTo>
                  <a:lnTo>
                    <a:pt x="159" y="837"/>
                  </a:lnTo>
                  <a:lnTo>
                    <a:pt x="165" y="830"/>
                  </a:lnTo>
                  <a:lnTo>
                    <a:pt x="173" y="824"/>
                  </a:lnTo>
                  <a:lnTo>
                    <a:pt x="182" y="814"/>
                  </a:lnTo>
                  <a:lnTo>
                    <a:pt x="193" y="801"/>
                  </a:lnTo>
                  <a:lnTo>
                    <a:pt x="204" y="784"/>
                  </a:lnTo>
                  <a:lnTo>
                    <a:pt x="216" y="762"/>
                  </a:lnTo>
                  <a:lnTo>
                    <a:pt x="224" y="744"/>
                  </a:lnTo>
                  <a:lnTo>
                    <a:pt x="228" y="728"/>
                  </a:lnTo>
                  <a:lnTo>
                    <a:pt x="229" y="718"/>
                  </a:lnTo>
                  <a:lnTo>
                    <a:pt x="229" y="710"/>
                  </a:lnTo>
                  <a:lnTo>
                    <a:pt x="228" y="705"/>
                  </a:lnTo>
                  <a:lnTo>
                    <a:pt x="228" y="703"/>
                  </a:lnTo>
                  <a:lnTo>
                    <a:pt x="224" y="694"/>
                  </a:lnTo>
                  <a:lnTo>
                    <a:pt x="233" y="693"/>
                  </a:lnTo>
                  <a:lnTo>
                    <a:pt x="275" y="688"/>
                  </a:lnTo>
                  <a:lnTo>
                    <a:pt x="282" y="610"/>
                  </a:lnTo>
                  <a:lnTo>
                    <a:pt x="283" y="606"/>
                  </a:lnTo>
                  <a:lnTo>
                    <a:pt x="284" y="604"/>
                  </a:lnTo>
                  <a:lnTo>
                    <a:pt x="289" y="596"/>
                  </a:lnTo>
                  <a:lnTo>
                    <a:pt x="296" y="583"/>
                  </a:lnTo>
                  <a:lnTo>
                    <a:pt x="305" y="567"/>
                  </a:lnTo>
                  <a:lnTo>
                    <a:pt x="316" y="547"/>
                  </a:lnTo>
                  <a:lnTo>
                    <a:pt x="326" y="526"/>
                  </a:lnTo>
                  <a:lnTo>
                    <a:pt x="339" y="504"/>
                  </a:lnTo>
                  <a:lnTo>
                    <a:pt x="351" y="482"/>
                  </a:lnTo>
                  <a:lnTo>
                    <a:pt x="364" y="460"/>
                  </a:lnTo>
                  <a:lnTo>
                    <a:pt x="376" y="439"/>
                  </a:lnTo>
                  <a:lnTo>
                    <a:pt x="385" y="418"/>
                  </a:lnTo>
                  <a:lnTo>
                    <a:pt x="388" y="397"/>
                  </a:lnTo>
                  <a:lnTo>
                    <a:pt x="388" y="375"/>
                  </a:lnTo>
                  <a:lnTo>
                    <a:pt x="384" y="352"/>
                  </a:lnTo>
                  <a:lnTo>
                    <a:pt x="377" y="331"/>
                  </a:lnTo>
                  <a:lnTo>
                    <a:pt x="371" y="313"/>
                  </a:lnTo>
                  <a:lnTo>
                    <a:pt x="364" y="296"/>
                  </a:lnTo>
                  <a:lnTo>
                    <a:pt x="357" y="284"/>
                  </a:lnTo>
                  <a:lnTo>
                    <a:pt x="354" y="275"/>
                  </a:lnTo>
                  <a:lnTo>
                    <a:pt x="351" y="273"/>
                  </a:lnTo>
                  <a:lnTo>
                    <a:pt x="344" y="261"/>
                  </a:lnTo>
                  <a:lnTo>
                    <a:pt x="357" y="261"/>
                  </a:lnTo>
                  <a:lnTo>
                    <a:pt x="360" y="261"/>
                  </a:lnTo>
                  <a:lnTo>
                    <a:pt x="369" y="261"/>
                  </a:lnTo>
                  <a:lnTo>
                    <a:pt x="385" y="259"/>
                  </a:lnTo>
                  <a:lnTo>
                    <a:pt x="407" y="256"/>
                  </a:lnTo>
                  <a:lnTo>
                    <a:pt x="420" y="252"/>
                  </a:lnTo>
                  <a:lnTo>
                    <a:pt x="436" y="244"/>
                  </a:lnTo>
                  <a:lnTo>
                    <a:pt x="454" y="232"/>
                  </a:lnTo>
                  <a:lnTo>
                    <a:pt x="475" y="215"/>
                  </a:lnTo>
                  <a:lnTo>
                    <a:pt x="500" y="190"/>
                  </a:lnTo>
                  <a:lnTo>
                    <a:pt x="528" y="159"/>
                  </a:lnTo>
                  <a:lnTo>
                    <a:pt x="555" y="121"/>
                  </a:lnTo>
                  <a:lnTo>
                    <a:pt x="580" y="89"/>
                  </a:lnTo>
                  <a:lnTo>
                    <a:pt x="606" y="57"/>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53"/>
            <p:cNvSpPr>
              <a:spLocks noEditPoints="1"/>
            </p:cNvSpPr>
            <p:nvPr/>
          </p:nvSpPr>
          <p:spPr bwMode="auto">
            <a:xfrm>
              <a:off x="739182" y="3248025"/>
              <a:ext cx="698500" cy="931863"/>
            </a:xfrm>
            <a:custGeom>
              <a:avLst/>
              <a:gdLst>
                <a:gd name="T0" fmla="*/ 9 w 440"/>
                <a:gd name="T1" fmla="*/ 131 h 587"/>
                <a:gd name="T2" fmla="*/ 44 w 440"/>
                <a:gd name="T3" fmla="*/ 51 h 587"/>
                <a:gd name="T4" fmla="*/ 97 w 440"/>
                <a:gd name="T5" fmla="*/ 2 h 587"/>
                <a:gd name="T6" fmla="*/ 175 w 440"/>
                <a:gd name="T7" fmla="*/ 9 h 587"/>
                <a:gd name="T8" fmla="*/ 243 w 440"/>
                <a:gd name="T9" fmla="*/ 31 h 587"/>
                <a:gd name="T10" fmla="*/ 260 w 440"/>
                <a:gd name="T11" fmla="*/ 42 h 587"/>
                <a:gd name="T12" fmla="*/ 289 w 440"/>
                <a:gd name="T13" fmla="*/ 97 h 587"/>
                <a:gd name="T14" fmla="*/ 326 w 440"/>
                <a:gd name="T15" fmla="*/ 183 h 587"/>
                <a:gd name="T16" fmla="*/ 341 w 440"/>
                <a:gd name="T17" fmla="*/ 294 h 587"/>
                <a:gd name="T18" fmla="*/ 369 w 440"/>
                <a:gd name="T19" fmla="*/ 388 h 587"/>
                <a:gd name="T20" fmla="*/ 408 w 440"/>
                <a:gd name="T21" fmla="*/ 462 h 587"/>
                <a:gd name="T22" fmla="*/ 437 w 440"/>
                <a:gd name="T23" fmla="*/ 539 h 587"/>
                <a:gd name="T24" fmla="*/ 437 w 440"/>
                <a:gd name="T25" fmla="*/ 574 h 587"/>
                <a:gd name="T26" fmla="*/ 427 w 440"/>
                <a:gd name="T27" fmla="*/ 586 h 587"/>
                <a:gd name="T28" fmla="*/ 403 w 440"/>
                <a:gd name="T29" fmla="*/ 581 h 587"/>
                <a:gd name="T30" fmla="*/ 332 w 440"/>
                <a:gd name="T31" fmla="*/ 547 h 587"/>
                <a:gd name="T32" fmla="*/ 235 w 440"/>
                <a:gd name="T33" fmla="*/ 502 h 587"/>
                <a:gd name="T34" fmla="*/ 163 w 440"/>
                <a:gd name="T35" fmla="*/ 477 h 587"/>
                <a:gd name="T36" fmla="*/ 142 w 440"/>
                <a:gd name="T37" fmla="*/ 484 h 587"/>
                <a:gd name="T38" fmla="*/ 129 w 440"/>
                <a:gd name="T39" fmla="*/ 515 h 587"/>
                <a:gd name="T40" fmla="*/ 140 w 440"/>
                <a:gd name="T41" fmla="*/ 551 h 587"/>
                <a:gd name="T42" fmla="*/ 146 w 440"/>
                <a:gd name="T43" fmla="*/ 567 h 587"/>
                <a:gd name="T44" fmla="*/ 127 w 440"/>
                <a:gd name="T45" fmla="*/ 567 h 587"/>
                <a:gd name="T46" fmla="*/ 86 w 440"/>
                <a:gd name="T47" fmla="*/ 523 h 587"/>
                <a:gd name="T48" fmla="*/ 65 w 440"/>
                <a:gd name="T49" fmla="*/ 464 h 587"/>
                <a:gd name="T50" fmla="*/ 40 w 440"/>
                <a:gd name="T51" fmla="*/ 360 h 587"/>
                <a:gd name="T52" fmla="*/ 8 w 440"/>
                <a:gd name="T53" fmla="*/ 227 h 587"/>
                <a:gd name="T54" fmla="*/ 0 w 440"/>
                <a:gd name="T55" fmla="*/ 158 h 587"/>
                <a:gd name="T56" fmla="*/ 53 w 440"/>
                <a:gd name="T57" fmla="*/ 64 h 587"/>
                <a:gd name="T58" fmla="*/ 21 w 440"/>
                <a:gd name="T59" fmla="*/ 142 h 587"/>
                <a:gd name="T60" fmla="*/ 18 w 440"/>
                <a:gd name="T61" fmla="*/ 200 h 587"/>
                <a:gd name="T62" fmla="*/ 46 w 440"/>
                <a:gd name="T63" fmla="*/ 323 h 587"/>
                <a:gd name="T64" fmla="*/ 77 w 440"/>
                <a:gd name="T65" fmla="*/ 442 h 587"/>
                <a:gd name="T66" fmla="*/ 94 w 440"/>
                <a:gd name="T67" fmla="*/ 508 h 587"/>
                <a:gd name="T68" fmla="*/ 114 w 440"/>
                <a:gd name="T69" fmla="*/ 514 h 587"/>
                <a:gd name="T70" fmla="*/ 141 w 440"/>
                <a:gd name="T71" fmla="*/ 467 h 587"/>
                <a:gd name="T72" fmla="*/ 177 w 440"/>
                <a:gd name="T73" fmla="*/ 466 h 587"/>
                <a:gd name="T74" fmla="*/ 264 w 440"/>
                <a:gd name="T75" fmla="*/ 498 h 587"/>
                <a:gd name="T76" fmla="*/ 361 w 440"/>
                <a:gd name="T77" fmla="*/ 543 h 587"/>
                <a:gd name="T78" fmla="*/ 416 w 440"/>
                <a:gd name="T79" fmla="*/ 570 h 587"/>
                <a:gd name="T80" fmla="*/ 424 w 440"/>
                <a:gd name="T81" fmla="*/ 568 h 587"/>
                <a:gd name="T82" fmla="*/ 412 w 440"/>
                <a:gd name="T83" fmla="*/ 513 h 587"/>
                <a:gd name="T84" fmla="*/ 374 w 440"/>
                <a:gd name="T85" fmla="*/ 424 h 587"/>
                <a:gd name="T86" fmla="*/ 344 w 440"/>
                <a:gd name="T87" fmla="*/ 373 h 587"/>
                <a:gd name="T88" fmla="*/ 320 w 440"/>
                <a:gd name="T89" fmla="*/ 259 h 587"/>
                <a:gd name="T90" fmla="*/ 301 w 440"/>
                <a:gd name="T91" fmla="*/ 158 h 587"/>
                <a:gd name="T92" fmla="*/ 259 w 440"/>
                <a:gd name="T93" fmla="*/ 70 h 587"/>
                <a:gd name="T94" fmla="*/ 225 w 440"/>
                <a:gd name="T95" fmla="*/ 39 h 587"/>
                <a:gd name="T96" fmla="*/ 142 w 440"/>
                <a:gd name="T97" fmla="*/ 1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0" h="587">
                  <a:moveTo>
                    <a:pt x="0" y="158"/>
                  </a:moveTo>
                  <a:lnTo>
                    <a:pt x="1" y="154"/>
                  </a:lnTo>
                  <a:lnTo>
                    <a:pt x="4" y="145"/>
                  </a:lnTo>
                  <a:lnTo>
                    <a:pt x="9" y="131"/>
                  </a:lnTo>
                  <a:lnTo>
                    <a:pt x="16" y="112"/>
                  </a:lnTo>
                  <a:lnTo>
                    <a:pt x="23" y="91"/>
                  </a:lnTo>
                  <a:lnTo>
                    <a:pt x="34" y="70"/>
                  </a:lnTo>
                  <a:lnTo>
                    <a:pt x="44" y="51"/>
                  </a:lnTo>
                  <a:lnTo>
                    <a:pt x="56" y="32"/>
                  </a:lnTo>
                  <a:lnTo>
                    <a:pt x="69" y="17"/>
                  </a:lnTo>
                  <a:lnTo>
                    <a:pt x="82" y="6"/>
                  </a:lnTo>
                  <a:lnTo>
                    <a:pt x="97" y="2"/>
                  </a:lnTo>
                  <a:lnTo>
                    <a:pt x="114" y="0"/>
                  </a:lnTo>
                  <a:lnTo>
                    <a:pt x="133" y="1"/>
                  </a:lnTo>
                  <a:lnTo>
                    <a:pt x="154" y="5"/>
                  </a:lnTo>
                  <a:lnTo>
                    <a:pt x="175" y="9"/>
                  </a:lnTo>
                  <a:lnTo>
                    <a:pt x="196" y="14"/>
                  </a:lnTo>
                  <a:lnTo>
                    <a:pt x="214" y="21"/>
                  </a:lnTo>
                  <a:lnTo>
                    <a:pt x="231" y="26"/>
                  </a:lnTo>
                  <a:lnTo>
                    <a:pt x="243" y="31"/>
                  </a:lnTo>
                  <a:lnTo>
                    <a:pt x="252" y="34"/>
                  </a:lnTo>
                  <a:lnTo>
                    <a:pt x="255" y="35"/>
                  </a:lnTo>
                  <a:lnTo>
                    <a:pt x="259" y="39"/>
                  </a:lnTo>
                  <a:lnTo>
                    <a:pt x="260" y="42"/>
                  </a:lnTo>
                  <a:lnTo>
                    <a:pt x="266" y="49"/>
                  </a:lnTo>
                  <a:lnTo>
                    <a:pt x="272" y="63"/>
                  </a:lnTo>
                  <a:lnTo>
                    <a:pt x="280" y="78"/>
                  </a:lnTo>
                  <a:lnTo>
                    <a:pt x="289" y="97"/>
                  </a:lnTo>
                  <a:lnTo>
                    <a:pt x="300" y="117"/>
                  </a:lnTo>
                  <a:lnTo>
                    <a:pt x="309" y="140"/>
                  </a:lnTo>
                  <a:lnTo>
                    <a:pt x="318" y="162"/>
                  </a:lnTo>
                  <a:lnTo>
                    <a:pt x="326" y="183"/>
                  </a:lnTo>
                  <a:lnTo>
                    <a:pt x="331" y="204"/>
                  </a:lnTo>
                  <a:lnTo>
                    <a:pt x="334" y="222"/>
                  </a:lnTo>
                  <a:lnTo>
                    <a:pt x="336" y="258"/>
                  </a:lnTo>
                  <a:lnTo>
                    <a:pt x="341" y="294"/>
                  </a:lnTo>
                  <a:lnTo>
                    <a:pt x="348" y="330"/>
                  </a:lnTo>
                  <a:lnTo>
                    <a:pt x="355" y="354"/>
                  </a:lnTo>
                  <a:lnTo>
                    <a:pt x="361" y="375"/>
                  </a:lnTo>
                  <a:lnTo>
                    <a:pt x="369" y="388"/>
                  </a:lnTo>
                  <a:lnTo>
                    <a:pt x="377" y="400"/>
                  </a:lnTo>
                  <a:lnTo>
                    <a:pt x="387" y="417"/>
                  </a:lnTo>
                  <a:lnTo>
                    <a:pt x="396" y="437"/>
                  </a:lnTo>
                  <a:lnTo>
                    <a:pt x="408" y="462"/>
                  </a:lnTo>
                  <a:lnTo>
                    <a:pt x="419" y="487"/>
                  </a:lnTo>
                  <a:lnTo>
                    <a:pt x="427" y="508"/>
                  </a:lnTo>
                  <a:lnTo>
                    <a:pt x="433" y="525"/>
                  </a:lnTo>
                  <a:lnTo>
                    <a:pt x="437" y="539"/>
                  </a:lnTo>
                  <a:lnTo>
                    <a:pt x="440" y="552"/>
                  </a:lnTo>
                  <a:lnTo>
                    <a:pt x="440" y="565"/>
                  </a:lnTo>
                  <a:lnTo>
                    <a:pt x="438" y="570"/>
                  </a:lnTo>
                  <a:lnTo>
                    <a:pt x="437" y="574"/>
                  </a:lnTo>
                  <a:lnTo>
                    <a:pt x="436" y="580"/>
                  </a:lnTo>
                  <a:lnTo>
                    <a:pt x="433" y="582"/>
                  </a:lnTo>
                  <a:lnTo>
                    <a:pt x="429" y="585"/>
                  </a:lnTo>
                  <a:lnTo>
                    <a:pt x="427" y="586"/>
                  </a:lnTo>
                  <a:lnTo>
                    <a:pt x="423" y="587"/>
                  </a:lnTo>
                  <a:lnTo>
                    <a:pt x="416" y="586"/>
                  </a:lnTo>
                  <a:lnTo>
                    <a:pt x="410" y="584"/>
                  </a:lnTo>
                  <a:lnTo>
                    <a:pt x="403" y="581"/>
                  </a:lnTo>
                  <a:lnTo>
                    <a:pt x="390" y="574"/>
                  </a:lnTo>
                  <a:lnTo>
                    <a:pt x="374" y="567"/>
                  </a:lnTo>
                  <a:lnTo>
                    <a:pt x="355" y="557"/>
                  </a:lnTo>
                  <a:lnTo>
                    <a:pt x="332" y="547"/>
                  </a:lnTo>
                  <a:lnTo>
                    <a:pt x="309" y="535"/>
                  </a:lnTo>
                  <a:lnTo>
                    <a:pt x="284" y="523"/>
                  </a:lnTo>
                  <a:lnTo>
                    <a:pt x="259" y="513"/>
                  </a:lnTo>
                  <a:lnTo>
                    <a:pt x="235" y="502"/>
                  </a:lnTo>
                  <a:lnTo>
                    <a:pt x="213" y="493"/>
                  </a:lnTo>
                  <a:lnTo>
                    <a:pt x="194" y="487"/>
                  </a:lnTo>
                  <a:lnTo>
                    <a:pt x="177" y="480"/>
                  </a:lnTo>
                  <a:lnTo>
                    <a:pt x="163" y="477"/>
                  </a:lnTo>
                  <a:lnTo>
                    <a:pt x="156" y="477"/>
                  </a:lnTo>
                  <a:lnTo>
                    <a:pt x="152" y="479"/>
                  </a:lnTo>
                  <a:lnTo>
                    <a:pt x="148" y="480"/>
                  </a:lnTo>
                  <a:lnTo>
                    <a:pt x="142" y="484"/>
                  </a:lnTo>
                  <a:lnTo>
                    <a:pt x="139" y="489"/>
                  </a:lnTo>
                  <a:lnTo>
                    <a:pt x="135" y="495"/>
                  </a:lnTo>
                  <a:lnTo>
                    <a:pt x="132" y="501"/>
                  </a:lnTo>
                  <a:lnTo>
                    <a:pt x="129" y="515"/>
                  </a:lnTo>
                  <a:lnTo>
                    <a:pt x="131" y="529"/>
                  </a:lnTo>
                  <a:lnTo>
                    <a:pt x="132" y="534"/>
                  </a:lnTo>
                  <a:lnTo>
                    <a:pt x="133" y="538"/>
                  </a:lnTo>
                  <a:lnTo>
                    <a:pt x="140" y="551"/>
                  </a:lnTo>
                  <a:lnTo>
                    <a:pt x="144" y="559"/>
                  </a:lnTo>
                  <a:lnTo>
                    <a:pt x="146" y="564"/>
                  </a:lnTo>
                  <a:lnTo>
                    <a:pt x="146" y="567"/>
                  </a:lnTo>
                  <a:lnTo>
                    <a:pt x="146" y="567"/>
                  </a:lnTo>
                  <a:lnTo>
                    <a:pt x="146" y="582"/>
                  </a:lnTo>
                  <a:lnTo>
                    <a:pt x="135" y="573"/>
                  </a:lnTo>
                  <a:lnTo>
                    <a:pt x="132" y="570"/>
                  </a:lnTo>
                  <a:lnTo>
                    <a:pt x="127" y="567"/>
                  </a:lnTo>
                  <a:lnTo>
                    <a:pt x="118" y="559"/>
                  </a:lnTo>
                  <a:lnTo>
                    <a:pt x="107" y="548"/>
                  </a:lnTo>
                  <a:lnTo>
                    <a:pt x="97" y="536"/>
                  </a:lnTo>
                  <a:lnTo>
                    <a:pt x="86" y="523"/>
                  </a:lnTo>
                  <a:lnTo>
                    <a:pt x="77" y="508"/>
                  </a:lnTo>
                  <a:lnTo>
                    <a:pt x="70" y="493"/>
                  </a:lnTo>
                  <a:lnTo>
                    <a:pt x="68" y="477"/>
                  </a:lnTo>
                  <a:lnTo>
                    <a:pt x="65" y="464"/>
                  </a:lnTo>
                  <a:lnTo>
                    <a:pt x="61" y="445"/>
                  </a:lnTo>
                  <a:lnTo>
                    <a:pt x="56" y="420"/>
                  </a:lnTo>
                  <a:lnTo>
                    <a:pt x="48" y="391"/>
                  </a:lnTo>
                  <a:lnTo>
                    <a:pt x="40" y="360"/>
                  </a:lnTo>
                  <a:lnTo>
                    <a:pt x="31" y="326"/>
                  </a:lnTo>
                  <a:lnTo>
                    <a:pt x="23" y="292"/>
                  </a:lnTo>
                  <a:lnTo>
                    <a:pt x="14" y="259"/>
                  </a:lnTo>
                  <a:lnTo>
                    <a:pt x="8" y="227"/>
                  </a:lnTo>
                  <a:lnTo>
                    <a:pt x="2" y="200"/>
                  </a:lnTo>
                  <a:lnTo>
                    <a:pt x="0" y="176"/>
                  </a:lnTo>
                  <a:lnTo>
                    <a:pt x="0" y="159"/>
                  </a:lnTo>
                  <a:lnTo>
                    <a:pt x="0" y="158"/>
                  </a:lnTo>
                  <a:close/>
                  <a:moveTo>
                    <a:pt x="89" y="21"/>
                  </a:moveTo>
                  <a:lnTo>
                    <a:pt x="77" y="30"/>
                  </a:lnTo>
                  <a:lnTo>
                    <a:pt x="65" y="45"/>
                  </a:lnTo>
                  <a:lnTo>
                    <a:pt x="53" y="64"/>
                  </a:lnTo>
                  <a:lnTo>
                    <a:pt x="43" y="85"/>
                  </a:lnTo>
                  <a:lnTo>
                    <a:pt x="34" y="106"/>
                  </a:lnTo>
                  <a:lnTo>
                    <a:pt x="27" y="125"/>
                  </a:lnTo>
                  <a:lnTo>
                    <a:pt x="21" y="142"/>
                  </a:lnTo>
                  <a:lnTo>
                    <a:pt x="17" y="155"/>
                  </a:lnTo>
                  <a:lnTo>
                    <a:pt x="14" y="162"/>
                  </a:lnTo>
                  <a:lnTo>
                    <a:pt x="14" y="178"/>
                  </a:lnTo>
                  <a:lnTo>
                    <a:pt x="18" y="200"/>
                  </a:lnTo>
                  <a:lnTo>
                    <a:pt x="23" y="227"/>
                  </a:lnTo>
                  <a:lnTo>
                    <a:pt x="30" y="258"/>
                  </a:lnTo>
                  <a:lnTo>
                    <a:pt x="38" y="290"/>
                  </a:lnTo>
                  <a:lnTo>
                    <a:pt x="46" y="323"/>
                  </a:lnTo>
                  <a:lnTo>
                    <a:pt x="55" y="356"/>
                  </a:lnTo>
                  <a:lnTo>
                    <a:pt x="63" y="387"/>
                  </a:lnTo>
                  <a:lnTo>
                    <a:pt x="70" y="417"/>
                  </a:lnTo>
                  <a:lnTo>
                    <a:pt x="77" y="442"/>
                  </a:lnTo>
                  <a:lnTo>
                    <a:pt x="81" y="462"/>
                  </a:lnTo>
                  <a:lnTo>
                    <a:pt x="82" y="476"/>
                  </a:lnTo>
                  <a:lnTo>
                    <a:pt x="86" y="493"/>
                  </a:lnTo>
                  <a:lnTo>
                    <a:pt x="94" y="508"/>
                  </a:lnTo>
                  <a:lnTo>
                    <a:pt x="105" y="523"/>
                  </a:lnTo>
                  <a:lnTo>
                    <a:pt x="116" y="536"/>
                  </a:lnTo>
                  <a:lnTo>
                    <a:pt x="115" y="532"/>
                  </a:lnTo>
                  <a:lnTo>
                    <a:pt x="114" y="514"/>
                  </a:lnTo>
                  <a:lnTo>
                    <a:pt x="118" y="496"/>
                  </a:lnTo>
                  <a:lnTo>
                    <a:pt x="123" y="484"/>
                  </a:lnTo>
                  <a:lnTo>
                    <a:pt x="131" y="475"/>
                  </a:lnTo>
                  <a:lnTo>
                    <a:pt x="141" y="467"/>
                  </a:lnTo>
                  <a:lnTo>
                    <a:pt x="146" y="464"/>
                  </a:lnTo>
                  <a:lnTo>
                    <a:pt x="152" y="463"/>
                  </a:lnTo>
                  <a:lnTo>
                    <a:pt x="162" y="463"/>
                  </a:lnTo>
                  <a:lnTo>
                    <a:pt x="177" y="466"/>
                  </a:lnTo>
                  <a:lnTo>
                    <a:pt x="195" y="471"/>
                  </a:lnTo>
                  <a:lnTo>
                    <a:pt x="216" y="479"/>
                  </a:lnTo>
                  <a:lnTo>
                    <a:pt x="239" y="488"/>
                  </a:lnTo>
                  <a:lnTo>
                    <a:pt x="264" y="498"/>
                  </a:lnTo>
                  <a:lnTo>
                    <a:pt x="290" y="510"/>
                  </a:lnTo>
                  <a:lnTo>
                    <a:pt x="315" y="521"/>
                  </a:lnTo>
                  <a:lnTo>
                    <a:pt x="339" y="532"/>
                  </a:lnTo>
                  <a:lnTo>
                    <a:pt x="361" y="543"/>
                  </a:lnTo>
                  <a:lnTo>
                    <a:pt x="381" y="552"/>
                  </a:lnTo>
                  <a:lnTo>
                    <a:pt x="396" y="561"/>
                  </a:lnTo>
                  <a:lnTo>
                    <a:pt x="410" y="567"/>
                  </a:lnTo>
                  <a:lnTo>
                    <a:pt x="416" y="570"/>
                  </a:lnTo>
                  <a:lnTo>
                    <a:pt x="419" y="572"/>
                  </a:lnTo>
                  <a:lnTo>
                    <a:pt x="421" y="572"/>
                  </a:lnTo>
                  <a:lnTo>
                    <a:pt x="423" y="570"/>
                  </a:lnTo>
                  <a:lnTo>
                    <a:pt x="424" y="568"/>
                  </a:lnTo>
                  <a:lnTo>
                    <a:pt x="424" y="564"/>
                  </a:lnTo>
                  <a:lnTo>
                    <a:pt x="424" y="548"/>
                  </a:lnTo>
                  <a:lnTo>
                    <a:pt x="419" y="530"/>
                  </a:lnTo>
                  <a:lnTo>
                    <a:pt x="412" y="513"/>
                  </a:lnTo>
                  <a:lnTo>
                    <a:pt x="404" y="492"/>
                  </a:lnTo>
                  <a:lnTo>
                    <a:pt x="394" y="468"/>
                  </a:lnTo>
                  <a:lnTo>
                    <a:pt x="383" y="443"/>
                  </a:lnTo>
                  <a:lnTo>
                    <a:pt x="374" y="424"/>
                  </a:lnTo>
                  <a:lnTo>
                    <a:pt x="365" y="408"/>
                  </a:lnTo>
                  <a:lnTo>
                    <a:pt x="357" y="398"/>
                  </a:lnTo>
                  <a:lnTo>
                    <a:pt x="351" y="387"/>
                  </a:lnTo>
                  <a:lnTo>
                    <a:pt x="344" y="373"/>
                  </a:lnTo>
                  <a:lnTo>
                    <a:pt x="339" y="354"/>
                  </a:lnTo>
                  <a:lnTo>
                    <a:pt x="334" y="332"/>
                  </a:lnTo>
                  <a:lnTo>
                    <a:pt x="326" y="297"/>
                  </a:lnTo>
                  <a:lnTo>
                    <a:pt x="320" y="259"/>
                  </a:lnTo>
                  <a:lnTo>
                    <a:pt x="318" y="224"/>
                  </a:lnTo>
                  <a:lnTo>
                    <a:pt x="315" y="204"/>
                  </a:lnTo>
                  <a:lnTo>
                    <a:pt x="309" y="182"/>
                  </a:lnTo>
                  <a:lnTo>
                    <a:pt x="301" y="158"/>
                  </a:lnTo>
                  <a:lnTo>
                    <a:pt x="290" y="133"/>
                  </a:lnTo>
                  <a:lnTo>
                    <a:pt x="280" y="110"/>
                  </a:lnTo>
                  <a:lnTo>
                    <a:pt x="269" y="89"/>
                  </a:lnTo>
                  <a:lnTo>
                    <a:pt x="259" y="70"/>
                  </a:lnTo>
                  <a:lnTo>
                    <a:pt x="251" y="57"/>
                  </a:lnTo>
                  <a:lnTo>
                    <a:pt x="247" y="48"/>
                  </a:lnTo>
                  <a:lnTo>
                    <a:pt x="238" y="44"/>
                  </a:lnTo>
                  <a:lnTo>
                    <a:pt x="225" y="39"/>
                  </a:lnTo>
                  <a:lnTo>
                    <a:pt x="207" y="34"/>
                  </a:lnTo>
                  <a:lnTo>
                    <a:pt x="186" y="27"/>
                  </a:lnTo>
                  <a:lnTo>
                    <a:pt x="165" y="22"/>
                  </a:lnTo>
                  <a:lnTo>
                    <a:pt x="142" y="17"/>
                  </a:lnTo>
                  <a:lnTo>
                    <a:pt x="122" y="15"/>
                  </a:lnTo>
                  <a:lnTo>
                    <a:pt x="103" y="15"/>
                  </a:lnTo>
                  <a:lnTo>
                    <a:pt x="89" y="21"/>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54"/>
            <p:cNvSpPr>
              <a:spLocks noEditPoints="1"/>
            </p:cNvSpPr>
            <p:nvPr/>
          </p:nvSpPr>
          <p:spPr bwMode="auto">
            <a:xfrm>
              <a:off x="631232" y="1905000"/>
              <a:ext cx="519113" cy="1600200"/>
            </a:xfrm>
            <a:custGeom>
              <a:avLst/>
              <a:gdLst>
                <a:gd name="T0" fmla="*/ 273 w 327"/>
                <a:gd name="T1" fmla="*/ 822 h 1008"/>
                <a:gd name="T2" fmla="*/ 243 w 327"/>
                <a:gd name="T3" fmla="*/ 791 h 1008"/>
                <a:gd name="T4" fmla="*/ 234 w 327"/>
                <a:gd name="T5" fmla="*/ 787 h 1008"/>
                <a:gd name="T6" fmla="*/ 222 w 327"/>
                <a:gd name="T7" fmla="*/ 778 h 1008"/>
                <a:gd name="T8" fmla="*/ 246 w 327"/>
                <a:gd name="T9" fmla="*/ 733 h 1008"/>
                <a:gd name="T10" fmla="*/ 264 w 327"/>
                <a:gd name="T11" fmla="*/ 660 h 1008"/>
                <a:gd name="T12" fmla="*/ 238 w 327"/>
                <a:gd name="T13" fmla="*/ 528 h 1008"/>
                <a:gd name="T14" fmla="*/ 201 w 327"/>
                <a:gd name="T15" fmla="*/ 359 h 1008"/>
                <a:gd name="T16" fmla="*/ 195 w 327"/>
                <a:gd name="T17" fmla="*/ 251 h 1008"/>
                <a:gd name="T18" fmla="*/ 155 w 327"/>
                <a:gd name="T19" fmla="*/ 135 h 1008"/>
                <a:gd name="T20" fmla="*/ 94 w 327"/>
                <a:gd name="T21" fmla="*/ 48 h 1008"/>
                <a:gd name="T22" fmla="*/ 73 w 327"/>
                <a:gd name="T23" fmla="*/ 76 h 1008"/>
                <a:gd name="T24" fmla="*/ 85 w 327"/>
                <a:gd name="T25" fmla="*/ 206 h 1008"/>
                <a:gd name="T26" fmla="*/ 81 w 327"/>
                <a:gd name="T27" fmla="*/ 343 h 1008"/>
                <a:gd name="T28" fmla="*/ 42 w 327"/>
                <a:gd name="T29" fmla="*/ 550 h 1008"/>
                <a:gd name="T30" fmla="*/ 19 w 327"/>
                <a:gd name="T31" fmla="*/ 683 h 1008"/>
                <a:gd name="T32" fmla="*/ 14 w 327"/>
                <a:gd name="T33" fmla="*/ 732 h 1008"/>
                <a:gd name="T34" fmla="*/ 27 w 327"/>
                <a:gd name="T35" fmla="*/ 788 h 1008"/>
                <a:gd name="T36" fmla="*/ 53 w 327"/>
                <a:gd name="T37" fmla="*/ 899 h 1008"/>
                <a:gd name="T38" fmla="*/ 84 w 327"/>
                <a:gd name="T39" fmla="*/ 960 h 1008"/>
                <a:gd name="T40" fmla="*/ 135 w 327"/>
                <a:gd name="T41" fmla="*/ 867 h 1008"/>
                <a:gd name="T42" fmla="*/ 204 w 327"/>
                <a:gd name="T43" fmla="*/ 847 h 1008"/>
                <a:gd name="T44" fmla="*/ 288 w 327"/>
                <a:gd name="T45" fmla="*/ 868 h 1008"/>
                <a:gd name="T46" fmla="*/ 280 w 327"/>
                <a:gd name="T47" fmla="*/ 805 h 1008"/>
                <a:gd name="T48" fmla="*/ 315 w 327"/>
                <a:gd name="T49" fmla="*/ 863 h 1008"/>
                <a:gd name="T50" fmla="*/ 318 w 327"/>
                <a:gd name="T51" fmla="*/ 895 h 1008"/>
                <a:gd name="T52" fmla="*/ 272 w 327"/>
                <a:gd name="T53" fmla="*/ 878 h 1008"/>
                <a:gd name="T54" fmla="*/ 190 w 327"/>
                <a:gd name="T55" fmla="*/ 861 h 1008"/>
                <a:gd name="T56" fmla="*/ 135 w 327"/>
                <a:gd name="T57" fmla="*/ 889 h 1008"/>
                <a:gd name="T58" fmla="*/ 97 w 327"/>
                <a:gd name="T59" fmla="*/ 965 h 1008"/>
                <a:gd name="T60" fmla="*/ 82 w 327"/>
                <a:gd name="T61" fmla="*/ 1008 h 1008"/>
                <a:gd name="T62" fmla="*/ 46 w 327"/>
                <a:gd name="T63" fmla="*/ 931 h 1008"/>
                <a:gd name="T64" fmla="*/ 17 w 327"/>
                <a:gd name="T65" fmla="*/ 813 h 1008"/>
                <a:gd name="T66" fmla="*/ 1 w 327"/>
                <a:gd name="T67" fmla="*/ 738 h 1008"/>
                <a:gd name="T68" fmla="*/ 0 w 327"/>
                <a:gd name="T69" fmla="*/ 725 h 1008"/>
                <a:gd name="T70" fmla="*/ 9 w 327"/>
                <a:gd name="T71" fmla="*/ 660 h 1008"/>
                <a:gd name="T72" fmla="*/ 30 w 327"/>
                <a:gd name="T73" fmla="*/ 526 h 1008"/>
                <a:gd name="T74" fmla="*/ 57 w 327"/>
                <a:gd name="T75" fmla="*/ 382 h 1008"/>
                <a:gd name="T76" fmla="*/ 73 w 327"/>
                <a:gd name="T77" fmla="*/ 234 h 1008"/>
                <a:gd name="T78" fmla="*/ 63 w 327"/>
                <a:gd name="T79" fmla="*/ 127 h 1008"/>
                <a:gd name="T80" fmla="*/ 53 w 327"/>
                <a:gd name="T81" fmla="*/ 30 h 1008"/>
                <a:gd name="T82" fmla="*/ 63 w 327"/>
                <a:gd name="T83" fmla="*/ 7 h 1008"/>
                <a:gd name="T84" fmla="*/ 103 w 327"/>
                <a:gd name="T85" fmla="*/ 35 h 1008"/>
                <a:gd name="T86" fmla="*/ 169 w 327"/>
                <a:gd name="T87" fmla="*/ 127 h 1008"/>
                <a:gd name="T88" fmla="*/ 209 w 327"/>
                <a:gd name="T89" fmla="*/ 249 h 1008"/>
                <a:gd name="T90" fmla="*/ 217 w 327"/>
                <a:gd name="T91" fmla="*/ 359 h 1008"/>
                <a:gd name="T92" fmla="*/ 252 w 327"/>
                <a:gd name="T93" fmla="*/ 524 h 1008"/>
                <a:gd name="T94" fmla="*/ 280 w 327"/>
                <a:gd name="T95" fmla="*/ 660 h 1008"/>
                <a:gd name="T96" fmla="*/ 259 w 327"/>
                <a:gd name="T97" fmla="*/ 742 h 1008"/>
                <a:gd name="T98" fmla="*/ 262 w 327"/>
                <a:gd name="T99" fmla="*/ 785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7" h="1008">
                  <a:moveTo>
                    <a:pt x="303" y="873"/>
                  </a:moveTo>
                  <a:lnTo>
                    <a:pt x="296" y="857"/>
                  </a:lnTo>
                  <a:lnTo>
                    <a:pt x="284" y="839"/>
                  </a:lnTo>
                  <a:lnTo>
                    <a:pt x="273" y="822"/>
                  </a:lnTo>
                  <a:lnTo>
                    <a:pt x="263" y="808"/>
                  </a:lnTo>
                  <a:lnTo>
                    <a:pt x="254" y="797"/>
                  </a:lnTo>
                  <a:lnTo>
                    <a:pt x="248" y="793"/>
                  </a:lnTo>
                  <a:lnTo>
                    <a:pt x="243" y="791"/>
                  </a:lnTo>
                  <a:lnTo>
                    <a:pt x="241" y="789"/>
                  </a:lnTo>
                  <a:lnTo>
                    <a:pt x="238" y="788"/>
                  </a:lnTo>
                  <a:lnTo>
                    <a:pt x="235" y="787"/>
                  </a:lnTo>
                  <a:lnTo>
                    <a:pt x="234" y="787"/>
                  </a:lnTo>
                  <a:lnTo>
                    <a:pt x="234" y="787"/>
                  </a:lnTo>
                  <a:lnTo>
                    <a:pt x="233" y="787"/>
                  </a:lnTo>
                  <a:lnTo>
                    <a:pt x="233" y="787"/>
                  </a:lnTo>
                  <a:lnTo>
                    <a:pt x="222" y="778"/>
                  </a:lnTo>
                  <a:lnTo>
                    <a:pt x="224" y="774"/>
                  </a:lnTo>
                  <a:lnTo>
                    <a:pt x="229" y="766"/>
                  </a:lnTo>
                  <a:lnTo>
                    <a:pt x="237" y="751"/>
                  </a:lnTo>
                  <a:lnTo>
                    <a:pt x="246" y="733"/>
                  </a:lnTo>
                  <a:lnTo>
                    <a:pt x="258" y="712"/>
                  </a:lnTo>
                  <a:lnTo>
                    <a:pt x="263" y="699"/>
                  </a:lnTo>
                  <a:lnTo>
                    <a:pt x="264" y="681"/>
                  </a:lnTo>
                  <a:lnTo>
                    <a:pt x="264" y="660"/>
                  </a:lnTo>
                  <a:lnTo>
                    <a:pt x="262" y="635"/>
                  </a:lnTo>
                  <a:lnTo>
                    <a:pt x="256" y="598"/>
                  </a:lnTo>
                  <a:lnTo>
                    <a:pt x="247" y="562"/>
                  </a:lnTo>
                  <a:lnTo>
                    <a:pt x="238" y="528"/>
                  </a:lnTo>
                  <a:lnTo>
                    <a:pt x="229" y="499"/>
                  </a:lnTo>
                  <a:lnTo>
                    <a:pt x="216" y="453"/>
                  </a:lnTo>
                  <a:lnTo>
                    <a:pt x="207" y="406"/>
                  </a:lnTo>
                  <a:lnTo>
                    <a:pt x="201" y="359"/>
                  </a:lnTo>
                  <a:lnTo>
                    <a:pt x="201" y="315"/>
                  </a:lnTo>
                  <a:lnTo>
                    <a:pt x="201" y="297"/>
                  </a:lnTo>
                  <a:lnTo>
                    <a:pt x="199" y="275"/>
                  </a:lnTo>
                  <a:lnTo>
                    <a:pt x="195" y="251"/>
                  </a:lnTo>
                  <a:lnTo>
                    <a:pt x="188" y="225"/>
                  </a:lnTo>
                  <a:lnTo>
                    <a:pt x="180" y="198"/>
                  </a:lnTo>
                  <a:lnTo>
                    <a:pt x="169" y="165"/>
                  </a:lnTo>
                  <a:lnTo>
                    <a:pt x="155" y="135"/>
                  </a:lnTo>
                  <a:lnTo>
                    <a:pt x="142" y="107"/>
                  </a:lnTo>
                  <a:lnTo>
                    <a:pt x="128" y="85"/>
                  </a:lnTo>
                  <a:lnTo>
                    <a:pt x="111" y="64"/>
                  </a:lnTo>
                  <a:lnTo>
                    <a:pt x="94" y="48"/>
                  </a:lnTo>
                  <a:lnTo>
                    <a:pt x="80" y="35"/>
                  </a:lnTo>
                  <a:lnTo>
                    <a:pt x="68" y="27"/>
                  </a:lnTo>
                  <a:lnTo>
                    <a:pt x="70" y="48"/>
                  </a:lnTo>
                  <a:lnTo>
                    <a:pt x="73" y="76"/>
                  </a:lnTo>
                  <a:lnTo>
                    <a:pt x="76" y="107"/>
                  </a:lnTo>
                  <a:lnTo>
                    <a:pt x="78" y="140"/>
                  </a:lnTo>
                  <a:lnTo>
                    <a:pt x="82" y="174"/>
                  </a:lnTo>
                  <a:lnTo>
                    <a:pt x="85" y="206"/>
                  </a:lnTo>
                  <a:lnTo>
                    <a:pt x="87" y="232"/>
                  </a:lnTo>
                  <a:lnTo>
                    <a:pt x="89" y="266"/>
                  </a:lnTo>
                  <a:lnTo>
                    <a:pt x="86" y="304"/>
                  </a:lnTo>
                  <a:lnTo>
                    <a:pt x="81" y="343"/>
                  </a:lnTo>
                  <a:lnTo>
                    <a:pt x="73" y="385"/>
                  </a:lnTo>
                  <a:lnTo>
                    <a:pt x="64" y="425"/>
                  </a:lnTo>
                  <a:lnTo>
                    <a:pt x="52" y="488"/>
                  </a:lnTo>
                  <a:lnTo>
                    <a:pt x="42" y="550"/>
                  </a:lnTo>
                  <a:lnTo>
                    <a:pt x="32" y="605"/>
                  </a:lnTo>
                  <a:lnTo>
                    <a:pt x="29" y="636"/>
                  </a:lnTo>
                  <a:lnTo>
                    <a:pt x="23" y="664"/>
                  </a:lnTo>
                  <a:lnTo>
                    <a:pt x="19" y="683"/>
                  </a:lnTo>
                  <a:lnTo>
                    <a:pt x="17" y="704"/>
                  </a:lnTo>
                  <a:lnTo>
                    <a:pt x="14" y="719"/>
                  </a:lnTo>
                  <a:lnTo>
                    <a:pt x="14" y="727"/>
                  </a:lnTo>
                  <a:lnTo>
                    <a:pt x="14" y="732"/>
                  </a:lnTo>
                  <a:lnTo>
                    <a:pt x="15" y="737"/>
                  </a:lnTo>
                  <a:lnTo>
                    <a:pt x="18" y="749"/>
                  </a:lnTo>
                  <a:lnTo>
                    <a:pt x="22" y="766"/>
                  </a:lnTo>
                  <a:lnTo>
                    <a:pt x="27" y="788"/>
                  </a:lnTo>
                  <a:lnTo>
                    <a:pt x="32" y="813"/>
                  </a:lnTo>
                  <a:lnTo>
                    <a:pt x="39" y="840"/>
                  </a:lnTo>
                  <a:lnTo>
                    <a:pt x="46" y="869"/>
                  </a:lnTo>
                  <a:lnTo>
                    <a:pt x="53" y="899"/>
                  </a:lnTo>
                  <a:lnTo>
                    <a:pt x="61" y="928"/>
                  </a:lnTo>
                  <a:lnTo>
                    <a:pt x="68" y="956"/>
                  </a:lnTo>
                  <a:lnTo>
                    <a:pt x="76" y="981"/>
                  </a:lnTo>
                  <a:lnTo>
                    <a:pt x="84" y="960"/>
                  </a:lnTo>
                  <a:lnTo>
                    <a:pt x="93" y="935"/>
                  </a:lnTo>
                  <a:lnTo>
                    <a:pt x="104" y="910"/>
                  </a:lnTo>
                  <a:lnTo>
                    <a:pt x="119" y="886"/>
                  </a:lnTo>
                  <a:lnTo>
                    <a:pt x="135" y="867"/>
                  </a:lnTo>
                  <a:lnTo>
                    <a:pt x="150" y="852"/>
                  </a:lnTo>
                  <a:lnTo>
                    <a:pt x="166" y="848"/>
                  </a:lnTo>
                  <a:lnTo>
                    <a:pt x="184" y="846"/>
                  </a:lnTo>
                  <a:lnTo>
                    <a:pt x="204" y="847"/>
                  </a:lnTo>
                  <a:lnTo>
                    <a:pt x="226" y="851"/>
                  </a:lnTo>
                  <a:lnTo>
                    <a:pt x="248" y="856"/>
                  </a:lnTo>
                  <a:lnTo>
                    <a:pt x="269" y="861"/>
                  </a:lnTo>
                  <a:lnTo>
                    <a:pt x="288" y="868"/>
                  </a:lnTo>
                  <a:lnTo>
                    <a:pt x="303" y="873"/>
                  </a:lnTo>
                  <a:close/>
                  <a:moveTo>
                    <a:pt x="262" y="785"/>
                  </a:moveTo>
                  <a:lnTo>
                    <a:pt x="271" y="793"/>
                  </a:lnTo>
                  <a:lnTo>
                    <a:pt x="280" y="805"/>
                  </a:lnTo>
                  <a:lnTo>
                    <a:pt x="289" y="818"/>
                  </a:lnTo>
                  <a:lnTo>
                    <a:pt x="298" y="834"/>
                  </a:lnTo>
                  <a:lnTo>
                    <a:pt x="307" y="848"/>
                  </a:lnTo>
                  <a:lnTo>
                    <a:pt x="315" y="863"/>
                  </a:lnTo>
                  <a:lnTo>
                    <a:pt x="322" y="874"/>
                  </a:lnTo>
                  <a:lnTo>
                    <a:pt x="326" y="882"/>
                  </a:lnTo>
                  <a:lnTo>
                    <a:pt x="327" y="885"/>
                  </a:lnTo>
                  <a:lnTo>
                    <a:pt x="318" y="895"/>
                  </a:lnTo>
                  <a:lnTo>
                    <a:pt x="314" y="894"/>
                  </a:lnTo>
                  <a:lnTo>
                    <a:pt x="305" y="890"/>
                  </a:lnTo>
                  <a:lnTo>
                    <a:pt x="290" y="885"/>
                  </a:lnTo>
                  <a:lnTo>
                    <a:pt x="272" y="878"/>
                  </a:lnTo>
                  <a:lnTo>
                    <a:pt x="252" y="873"/>
                  </a:lnTo>
                  <a:lnTo>
                    <a:pt x="230" y="867"/>
                  </a:lnTo>
                  <a:lnTo>
                    <a:pt x="209" y="863"/>
                  </a:lnTo>
                  <a:lnTo>
                    <a:pt x="190" y="861"/>
                  </a:lnTo>
                  <a:lnTo>
                    <a:pt x="171" y="861"/>
                  </a:lnTo>
                  <a:lnTo>
                    <a:pt x="157" y="867"/>
                  </a:lnTo>
                  <a:lnTo>
                    <a:pt x="145" y="876"/>
                  </a:lnTo>
                  <a:lnTo>
                    <a:pt x="135" y="889"/>
                  </a:lnTo>
                  <a:lnTo>
                    <a:pt x="124" y="906"/>
                  </a:lnTo>
                  <a:lnTo>
                    <a:pt x="114" y="926"/>
                  </a:lnTo>
                  <a:lnTo>
                    <a:pt x="104" y="945"/>
                  </a:lnTo>
                  <a:lnTo>
                    <a:pt x="97" y="965"/>
                  </a:lnTo>
                  <a:lnTo>
                    <a:pt x="91" y="982"/>
                  </a:lnTo>
                  <a:lnTo>
                    <a:pt x="86" y="995"/>
                  </a:lnTo>
                  <a:lnTo>
                    <a:pt x="84" y="1005"/>
                  </a:lnTo>
                  <a:lnTo>
                    <a:pt x="82" y="1008"/>
                  </a:lnTo>
                  <a:lnTo>
                    <a:pt x="68" y="1008"/>
                  </a:lnTo>
                  <a:lnTo>
                    <a:pt x="61" y="986"/>
                  </a:lnTo>
                  <a:lnTo>
                    <a:pt x="53" y="960"/>
                  </a:lnTo>
                  <a:lnTo>
                    <a:pt x="46" y="931"/>
                  </a:lnTo>
                  <a:lnTo>
                    <a:pt x="38" y="901"/>
                  </a:lnTo>
                  <a:lnTo>
                    <a:pt x="31" y="871"/>
                  </a:lnTo>
                  <a:lnTo>
                    <a:pt x="23" y="840"/>
                  </a:lnTo>
                  <a:lnTo>
                    <a:pt x="17" y="813"/>
                  </a:lnTo>
                  <a:lnTo>
                    <a:pt x="12" y="787"/>
                  </a:lnTo>
                  <a:lnTo>
                    <a:pt x="6" y="766"/>
                  </a:lnTo>
                  <a:lnTo>
                    <a:pt x="2" y="749"/>
                  </a:lnTo>
                  <a:lnTo>
                    <a:pt x="1" y="738"/>
                  </a:lnTo>
                  <a:lnTo>
                    <a:pt x="0" y="734"/>
                  </a:lnTo>
                  <a:lnTo>
                    <a:pt x="0" y="733"/>
                  </a:lnTo>
                  <a:lnTo>
                    <a:pt x="0" y="732"/>
                  </a:lnTo>
                  <a:lnTo>
                    <a:pt x="0" y="725"/>
                  </a:lnTo>
                  <a:lnTo>
                    <a:pt x="0" y="715"/>
                  </a:lnTo>
                  <a:lnTo>
                    <a:pt x="1" y="700"/>
                  </a:lnTo>
                  <a:lnTo>
                    <a:pt x="5" y="681"/>
                  </a:lnTo>
                  <a:lnTo>
                    <a:pt x="9" y="660"/>
                  </a:lnTo>
                  <a:lnTo>
                    <a:pt x="13" y="634"/>
                  </a:lnTo>
                  <a:lnTo>
                    <a:pt x="18" y="602"/>
                  </a:lnTo>
                  <a:lnTo>
                    <a:pt x="23" y="566"/>
                  </a:lnTo>
                  <a:lnTo>
                    <a:pt x="30" y="526"/>
                  </a:lnTo>
                  <a:lnTo>
                    <a:pt x="38" y="486"/>
                  </a:lnTo>
                  <a:lnTo>
                    <a:pt x="43" y="456"/>
                  </a:lnTo>
                  <a:lnTo>
                    <a:pt x="49" y="423"/>
                  </a:lnTo>
                  <a:lnTo>
                    <a:pt x="57" y="382"/>
                  </a:lnTo>
                  <a:lnTo>
                    <a:pt x="65" y="342"/>
                  </a:lnTo>
                  <a:lnTo>
                    <a:pt x="70" y="302"/>
                  </a:lnTo>
                  <a:lnTo>
                    <a:pt x="74" y="266"/>
                  </a:lnTo>
                  <a:lnTo>
                    <a:pt x="73" y="234"/>
                  </a:lnTo>
                  <a:lnTo>
                    <a:pt x="70" y="211"/>
                  </a:lnTo>
                  <a:lnTo>
                    <a:pt x="68" y="185"/>
                  </a:lnTo>
                  <a:lnTo>
                    <a:pt x="65" y="157"/>
                  </a:lnTo>
                  <a:lnTo>
                    <a:pt x="63" y="127"/>
                  </a:lnTo>
                  <a:lnTo>
                    <a:pt x="60" y="98"/>
                  </a:lnTo>
                  <a:lnTo>
                    <a:pt x="57" y="72"/>
                  </a:lnTo>
                  <a:lnTo>
                    <a:pt x="55" y="48"/>
                  </a:lnTo>
                  <a:lnTo>
                    <a:pt x="53" y="30"/>
                  </a:lnTo>
                  <a:lnTo>
                    <a:pt x="52" y="18"/>
                  </a:lnTo>
                  <a:lnTo>
                    <a:pt x="51" y="13"/>
                  </a:lnTo>
                  <a:lnTo>
                    <a:pt x="51" y="0"/>
                  </a:lnTo>
                  <a:lnTo>
                    <a:pt x="63" y="7"/>
                  </a:lnTo>
                  <a:lnTo>
                    <a:pt x="65" y="8"/>
                  </a:lnTo>
                  <a:lnTo>
                    <a:pt x="74" y="13"/>
                  </a:lnTo>
                  <a:lnTo>
                    <a:pt x="86" y="22"/>
                  </a:lnTo>
                  <a:lnTo>
                    <a:pt x="103" y="35"/>
                  </a:lnTo>
                  <a:lnTo>
                    <a:pt x="121" y="54"/>
                  </a:lnTo>
                  <a:lnTo>
                    <a:pt x="140" y="76"/>
                  </a:lnTo>
                  <a:lnTo>
                    <a:pt x="154" y="99"/>
                  </a:lnTo>
                  <a:lnTo>
                    <a:pt x="169" y="127"/>
                  </a:lnTo>
                  <a:lnTo>
                    <a:pt x="182" y="160"/>
                  </a:lnTo>
                  <a:lnTo>
                    <a:pt x="195" y="194"/>
                  </a:lnTo>
                  <a:lnTo>
                    <a:pt x="203" y="221"/>
                  </a:lnTo>
                  <a:lnTo>
                    <a:pt x="209" y="249"/>
                  </a:lnTo>
                  <a:lnTo>
                    <a:pt x="214" y="274"/>
                  </a:lnTo>
                  <a:lnTo>
                    <a:pt x="217" y="297"/>
                  </a:lnTo>
                  <a:lnTo>
                    <a:pt x="217" y="315"/>
                  </a:lnTo>
                  <a:lnTo>
                    <a:pt x="217" y="359"/>
                  </a:lnTo>
                  <a:lnTo>
                    <a:pt x="221" y="405"/>
                  </a:lnTo>
                  <a:lnTo>
                    <a:pt x="230" y="449"/>
                  </a:lnTo>
                  <a:lnTo>
                    <a:pt x="243" y="494"/>
                  </a:lnTo>
                  <a:lnTo>
                    <a:pt x="252" y="524"/>
                  </a:lnTo>
                  <a:lnTo>
                    <a:pt x="263" y="559"/>
                  </a:lnTo>
                  <a:lnTo>
                    <a:pt x="271" y="596"/>
                  </a:lnTo>
                  <a:lnTo>
                    <a:pt x="277" y="632"/>
                  </a:lnTo>
                  <a:lnTo>
                    <a:pt x="280" y="660"/>
                  </a:lnTo>
                  <a:lnTo>
                    <a:pt x="280" y="683"/>
                  </a:lnTo>
                  <a:lnTo>
                    <a:pt x="277" y="704"/>
                  </a:lnTo>
                  <a:lnTo>
                    <a:pt x="271" y="720"/>
                  </a:lnTo>
                  <a:lnTo>
                    <a:pt x="259" y="742"/>
                  </a:lnTo>
                  <a:lnTo>
                    <a:pt x="248" y="761"/>
                  </a:lnTo>
                  <a:lnTo>
                    <a:pt x="241" y="774"/>
                  </a:lnTo>
                  <a:lnTo>
                    <a:pt x="251" y="778"/>
                  </a:lnTo>
                  <a:lnTo>
                    <a:pt x="262" y="785"/>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55"/>
            <p:cNvSpPr>
              <a:spLocks noEditPoints="1"/>
            </p:cNvSpPr>
            <p:nvPr/>
          </p:nvSpPr>
          <p:spPr bwMode="auto">
            <a:xfrm>
              <a:off x="761407" y="898525"/>
              <a:ext cx="342900" cy="728663"/>
            </a:xfrm>
            <a:custGeom>
              <a:avLst/>
              <a:gdLst>
                <a:gd name="T0" fmla="*/ 25 w 216"/>
                <a:gd name="T1" fmla="*/ 426 h 459"/>
                <a:gd name="T2" fmla="*/ 47 w 216"/>
                <a:gd name="T3" fmla="*/ 400 h 459"/>
                <a:gd name="T4" fmla="*/ 63 w 216"/>
                <a:gd name="T5" fmla="*/ 355 h 459"/>
                <a:gd name="T6" fmla="*/ 77 w 216"/>
                <a:gd name="T7" fmla="*/ 274 h 459"/>
                <a:gd name="T8" fmla="*/ 97 w 216"/>
                <a:gd name="T9" fmla="*/ 195 h 459"/>
                <a:gd name="T10" fmla="*/ 122 w 216"/>
                <a:gd name="T11" fmla="*/ 137 h 459"/>
                <a:gd name="T12" fmla="*/ 163 w 216"/>
                <a:gd name="T13" fmla="*/ 78 h 459"/>
                <a:gd name="T14" fmla="*/ 135 w 216"/>
                <a:gd name="T15" fmla="*/ 114 h 459"/>
                <a:gd name="T16" fmla="*/ 110 w 216"/>
                <a:gd name="T17" fmla="*/ 143 h 459"/>
                <a:gd name="T18" fmla="*/ 84 w 216"/>
                <a:gd name="T19" fmla="*/ 181 h 459"/>
                <a:gd name="T20" fmla="*/ 58 w 216"/>
                <a:gd name="T21" fmla="*/ 231 h 459"/>
                <a:gd name="T22" fmla="*/ 37 w 216"/>
                <a:gd name="T23" fmla="*/ 282 h 459"/>
                <a:gd name="T24" fmla="*/ 22 w 216"/>
                <a:gd name="T25" fmla="*/ 324 h 459"/>
                <a:gd name="T26" fmla="*/ 17 w 216"/>
                <a:gd name="T27" fmla="*/ 371 h 459"/>
                <a:gd name="T28" fmla="*/ 15 w 216"/>
                <a:gd name="T29" fmla="*/ 417 h 459"/>
                <a:gd name="T30" fmla="*/ 79 w 216"/>
                <a:gd name="T31" fmla="*/ 358 h 459"/>
                <a:gd name="T32" fmla="*/ 63 w 216"/>
                <a:gd name="T33" fmla="*/ 402 h 459"/>
                <a:gd name="T34" fmla="*/ 41 w 216"/>
                <a:gd name="T35" fmla="*/ 432 h 459"/>
                <a:gd name="T36" fmla="*/ 20 w 216"/>
                <a:gd name="T37" fmla="*/ 448 h 459"/>
                <a:gd name="T38" fmla="*/ 11 w 216"/>
                <a:gd name="T39" fmla="*/ 453 h 459"/>
                <a:gd name="T40" fmla="*/ 0 w 216"/>
                <a:gd name="T41" fmla="*/ 447 h 459"/>
                <a:gd name="T42" fmla="*/ 0 w 216"/>
                <a:gd name="T43" fmla="*/ 430 h 459"/>
                <a:gd name="T44" fmla="*/ 0 w 216"/>
                <a:gd name="T45" fmla="*/ 391 h 459"/>
                <a:gd name="T46" fmla="*/ 4 w 216"/>
                <a:gd name="T47" fmla="*/ 342 h 459"/>
                <a:gd name="T48" fmla="*/ 13 w 216"/>
                <a:gd name="T49" fmla="*/ 299 h 459"/>
                <a:gd name="T50" fmla="*/ 33 w 216"/>
                <a:gd name="T51" fmla="*/ 252 h 459"/>
                <a:gd name="T52" fmla="*/ 58 w 216"/>
                <a:gd name="T53" fmla="*/ 198 h 459"/>
                <a:gd name="T54" fmla="*/ 85 w 216"/>
                <a:gd name="T55" fmla="*/ 151 h 459"/>
                <a:gd name="T56" fmla="*/ 110 w 216"/>
                <a:gd name="T57" fmla="*/ 120 h 459"/>
                <a:gd name="T58" fmla="*/ 136 w 216"/>
                <a:gd name="T59" fmla="*/ 88 h 459"/>
                <a:gd name="T60" fmla="*/ 164 w 216"/>
                <a:gd name="T61" fmla="*/ 53 h 459"/>
                <a:gd name="T62" fmla="*/ 187 w 216"/>
                <a:gd name="T63" fmla="*/ 23 h 459"/>
                <a:gd name="T64" fmla="*/ 202 w 216"/>
                <a:gd name="T65" fmla="*/ 3 h 459"/>
                <a:gd name="T66" fmla="*/ 216 w 216"/>
                <a:gd name="T67" fmla="*/ 8 h 459"/>
                <a:gd name="T68" fmla="*/ 211 w 216"/>
                <a:gd name="T69" fmla="*/ 21 h 459"/>
                <a:gd name="T70" fmla="*/ 194 w 216"/>
                <a:gd name="T71" fmla="*/ 55 h 459"/>
                <a:gd name="T72" fmla="*/ 166 w 216"/>
                <a:gd name="T73" fmla="*/ 100 h 459"/>
                <a:gd name="T74" fmla="*/ 135 w 216"/>
                <a:gd name="T75" fmla="*/ 144 h 459"/>
                <a:gd name="T76" fmla="*/ 111 w 216"/>
                <a:gd name="T77" fmla="*/ 201 h 459"/>
                <a:gd name="T78" fmla="*/ 92 w 216"/>
                <a:gd name="T79" fmla="*/ 277 h 459"/>
                <a:gd name="T80" fmla="*/ 79 w 216"/>
                <a:gd name="T81" fmla="*/ 358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6" h="459">
                  <a:moveTo>
                    <a:pt x="16" y="434"/>
                  </a:moveTo>
                  <a:lnTo>
                    <a:pt x="25" y="426"/>
                  </a:lnTo>
                  <a:lnTo>
                    <a:pt x="37" y="414"/>
                  </a:lnTo>
                  <a:lnTo>
                    <a:pt x="47" y="400"/>
                  </a:lnTo>
                  <a:lnTo>
                    <a:pt x="56" y="380"/>
                  </a:lnTo>
                  <a:lnTo>
                    <a:pt x="63" y="355"/>
                  </a:lnTo>
                  <a:lnTo>
                    <a:pt x="70" y="317"/>
                  </a:lnTo>
                  <a:lnTo>
                    <a:pt x="77" y="274"/>
                  </a:lnTo>
                  <a:lnTo>
                    <a:pt x="88" y="229"/>
                  </a:lnTo>
                  <a:lnTo>
                    <a:pt x="97" y="195"/>
                  </a:lnTo>
                  <a:lnTo>
                    <a:pt x="109" y="164"/>
                  </a:lnTo>
                  <a:lnTo>
                    <a:pt x="122" y="137"/>
                  </a:lnTo>
                  <a:lnTo>
                    <a:pt x="138" y="113"/>
                  </a:lnTo>
                  <a:lnTo>
                    <a:pt x="163" y="78"/>
                  </a:lnTo>
                  <a:lnTo>
                    <a:pt x="149" y="96"/>
                  </a:lnTo>
                  <a:lnTo>
                    <a:pt x="135" y="114"/>
                  </a:lnTo>
                  <a:lnTo>
                    <a:pt x="122" y="130"/>
                  </a:lnTo>
                  <a:lnTo>
                    <a:pt x="110" y="143"/>
                  </a:lnTo>
                  <a:lnTo>
                    <a:pt x="97" y="160"/>
                  </a:lnTo>
                  <a:lnTo>
                    <a:pt x="84" y="181"/>
                  </a:lnTo>
                  <a:lnTo>
                    <a:pt x="71" y="205"/>
                  </a:lnTo>
                  <a:lnTo>
                    <a:pt x="58" y="231"/>
                  </a:lnTo>
                  <a:lnTo>
                    <a:pt x="46" y="257"/>
                  </a:lnTo>
                  <a:lnTo>
                    <a:pt x="37" y="282"/>
                  </a:lnTo>
                  <a:lnTo>
                    <a:pt x="28" y="304"/>
                  </a:lnTo>
                  <a:lnTo>
                    <a:pt x="22" y="324"/>
                  </a:lnTo>
                  <a:lnTo>
                    <a:pt x="19" y="347"/>
                  </a:lnTo>
                  <a:lnTo>
                    <a:pt x="17" y="371"/>
                  </a:lnTo>
                  <a:lnTo>
                    <a:pt x="16" y="396"/>
                  </a:lnTo>
                  <a:lnTo>
                    <a:pt x="15" y="417"/>
                  </a:lnTo>
                  <a:lnTo>
                    <a:pt x="16" y="434"/>
                  </a:lnTo>
                  <a:close/>
                  <a:moveTo>
                    <a:pt x="79" y="358"/>
                  </a:moveTo>
                  <a:lnTo>
                    <a:pt x="72" y="383"/>
                  </a:lnTo>
                  <a:lnTo>
                    <a:pt x="63" y="402"/>
                  </a:lnTo>
                  <a:lnTo>
                    <a:pt x="53" y="419"/>
                  </a:lnTo>
                  <a:lnTo>
                    <a:pt x="41" y="432"/>
                  </a:lnTo>
                  <a:lnTo>
                    <a:pt x="29" y="442"/>
                  </a:lnTo>
                  <a:lnTo>
                    <a:pt x="20" y="448"/>
                  </a:lnTo>
                  <a:lnTo>
                    <a:pt x="13" y="452"/>
                  </a:lnTo>
                  <a:lnTo>
                    <a:pt x="11" y="453"/>
                  </a:lnTo>
                  <a:lnTo>
                    <a:pt x="2" y="459"/>
                  </a:lnTo>
                  <a:lnTo>
                    <a:pt x="0" y="447"/>
                  </a:lnTo>
                  <a:lnTo>
                    <a:pt x="0" y="443"/>
                  </a:lnTo>
                  <a:lnTo>
                    <a:pt x="0" y="430"/>
                  </a:lnTo>
                  <a:lnTo>
                    <a:pt x="0" y="413"/>
                  </a:lnTo>
                  <a:lnTo>
                    <a:pt x="0" y="391"/>
                  </a:lnTo>
                  <a:lnTo>
                    <a:pt x="2" y="367"/>
                  </a:lnTo>
                  <a:lnTo>
                    <a:pt x="4" y="342"/>
                  </a:lnTo>
                  <a:lnTo>
                    <a:pt x="8" y="319"/>
                  </a:lnTo>
                  <a:lnTo>
                    <a:pt x="13" y="299"/>
                  </a:lnTo>
                  <a:lnTo>
                    <a:pt x="22" y="277"/>
                  </a:lnTo>
                  <a:lnTo>
                    <a:pt x="33" y="252"/>
                  </a:lnTo>
                  <a:lnTo>
                    <a:pt x="45" y="224"/>
                  </a:lnTo>
                  <a:lnTo>
                    <a:pt x="58" y="198"/>
                  </a:lnTo>
                  <a:lnTo>
                    <a:pt x="71" y="173"/>
                  </a:lnTo>
                  <a:lnTo>
                    <a:pt x="85" y="151"/>
                  </a:lnTo>
                  <a:lnTo>
                    <a:pt x="100" y="133"/>
                  </a:lnTo>
                  <a:lnTo>
                    <a:pt x="110" y="120"/>
                  </a:lnTo>
                  <a:lnTo>
                    <a:pt x="123" y="105"/>
                  </a:lnTo>
                  <a:lnTo>
                    <a:pt x="136" y="88"/>
                  </a:lnTo>
                  <a:lnTo>
                    <a:pt x="151" y="70"/>
                  </a:lnTo>
                  <a:lnTo>
                    <a:pt x="164" y="53"/>
                  </a:lnTo>
                  <a:lnTo>
                    <a:pt x="176" y="37"/>
                  </a:lnTo>
                  <a:lnTo>
                    <a:pt x="187" y="23"/>
                  </a:lnTo>
                  <a:lnTo>
                    <a:pt x="195" y="11"/>
                  </a:lnTo>
                  <a:lnTo>
                    <a:pt x="202" y="3"/>
                  </a:lnTo>
                  <a:lnTo>
                    <a:pt x="203" y="0"/>
                  </a:lnTo>
                  <a:lnTo>
                    <a:pt x="216" y="8"/>
                  </a:lnTo>
                  <a:lnTo>
                    <a:pt x="215" y="12"/>
                  </a:lnTo>
                  <a:lnTo>
                    <a:pt x="211" y="21"/>
                  </a:lnTo>
                  <a:lnTo>
                    <a:pt x="204" y="37"/>
                  </a:lnTo>
                  <a:lnTo>
                    <a:pt x="194" y="55"/>
                  </a:lnTo>
                  <a:lnTo>
                    <a:pt x="182" y="78"/>
                  </a:lnTo>
                  <a:lnTo>
                    <a:pt x="166" y="100"/>
                  </a:lnTo>
                  <a:lnTo>
                    <a:pt x="149" y="123"/>
                  </a:lnTo>
                  <a:lnTo>
                    <a:pt x="135" y="144"/>
                  </a:lnTo>
                  <a:lnTo>
                    <a:pt x="122" y="171"/>
                  </a:lnTo>
                  <a:lnTo>
                    <a:pt x="111" y="201"/>
                  </a:lnTo>
                  <a:lnTo>
                    <a:pt x="102" y="233"/>
                  </a:lnTo>
                  <a:lnTo>
                    <a:pt x="92" y="277"/>
                  </a:lnTo>
                  <a:lnTo>
                    <a:pt x="84" y="320"/>
                  </a:lnTo>
                  <a:lnTo>
                    <a:pt x="79" y="358"/>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56"/>
            <p:cNvSpPr>
              <a:spLocks/>
            </p:cNvSpPr>
            <p:nvPr/>
          </p:nvSpPr>
          <p:spPr bwMode="auto">
            <a:xfrm>
              <a:off x="545507" y="1595438"/>
              <a:ext cx="241300" cy="390525"/>
            </a:xfrm>
            <a:custGeom>
              <a:avLst/>
              <a:gdLst>
                <a:gd name="T0" fmla="*/ 119 w 152"/>
                <a:gd name="T1" fmla="*/ 203 h 246"/>
                <a:gd name="T2" fmla="*/ 120 w 152"/>
                <a:gd name="T3" fmla="*/ 208 h 246"/>
                <a:gd name="T4" fmla="*/ 118 w 152"/>
                <a:gd name="T5" fmla="*/ 213 h 246"/>
                <a:gd name="T6" fmla="*/ 113 w 152"/>
                <a:gd name="T7" fmla="*/ 216 h 246"/>
                <a:gd name="T8" fmla="*/ 107 w 152"/>
                <a:gd name="T9" fmla="*/ 213 h 246"/>
                <a:gd name="T10" fmla="*/ 90 w 152"/>
                <a:gd name="T11" fmla="*/ 207 h 246"/>
                <a:gd name="T12" fmla="*/ 67 w 152"/>
                <a:gd name="T13" fmla="*/ 204 h 246"/>
                <a:gd name="T14" fmla="*/ 46 w 152"/>
                <a:gd name="T15" fmla="*/ 213 h 246"/>
                <a:gd name="T16" fmla="*/ 28 w 152"/>
                <a:gd name="T17" fmla="*/ 230 h 246"/>
                <a:gd name="T18" fmla="*/ 16 w 152"/>
                <a:gd name="T19" fmla="*/ 243 h 246"/>
                <a:gd name="T20" fmla="*/ 0 w 152"/>
                <a:gd name="T21" fmla="*/ 240 h 246"/>
                <a:gd name="T22" fmla="*/ 4 w 152"/>
                <a:gd name="T23" fmla="*/ 225 h 246"/>
                <a:gd name="T24" fmla="*/ 20 w 152"/>
                <a:gd name="T25" fmla="*/ 190 h 246"/>
                <a:gd name="T26" fmla="*/ 51 w 152"/>
                <a:gd name="T27" fmla="*/ 147 h 246"/>
                <a:gd name="T28" fmla="*/ 86 w 152"/>
                <a:gd name="T29" fmla="*/ 116 h 246"/>
                <a:gd name="T30" fmla="*/ 110 w 152"/>
                <a:gd name="T31" fmla="*/ 102 h 246"/>
                <a:gd name="T32" fmla="*/ 97 w 152"/>
                <a:gd name="T33" fmla="*/ 80 h 246"/>
                <a:gd name="T34" fmla="*/ 85 w 152"/>
                <a:gd name="T35" fmla="*/ 58 h 246"/>
                <a:gd name="T36" fmla="*/ 86 w 152"/>
                <a:gd name="T37" fmla="*/ 42 h 246"/>
                <a:gd name="T38" fmla="*/ 105 w 152"/>
                <a:gd name="T39" fmla="*/ 29 h 246"/>
                <a:gd name="T40" fmla="*/ 128 w 152"/>
                <a:gd name="T41" fmla="*/ 14 h 246"/>
                <a:gd name="T42" fmla="*/ 140 w 152"/>
                <a:gd name="T43" fmla="*/ 1 h 246"/>
                <a:gd name="T44" fmla="*/ 145 w 152"/>
                <a:gd name="T45" fmla="*/ 0 h 246"/>
                <a:gd name="T46" fmla="*/ 151 w 152"/>
                <a:gd name="T47" fmla="*/ 4 h 246"/>
                <a:gd name="T48" fmla="*/ 152 w 152"/>
                <a:gd name="T49" fmla="*/ 9 h 246"/>
                <a:gd name="T50" fmla="*/ 139 w 152"/>
                <a:gd name="T51" fmla="*/ 25 h 246"/>
                <a:gd name="T52" fmla="*/ 113 w 152"/>
                <a:gd name="T53" fmla="*/ 42 h 246"/>
                <a:gd name="T54" fmla="*/ 103 w 152"/>
                <a:gd name="T55" fmla="*/ 47 h 246"/>
                <a:gd name="T56" fmla="*/ 98 w 152"/>
                <a:gd name="T57" fmla="*/ 50 h 246"/>
                <a:gd name="T58" fmla="*/ 103 w 152"/>
                <a:gd name="T59" fmla="*/ 59 h 246"/>
                <a:gd name="T60" fmla="*/ 115 w 152"/>
                <a:gd name="T61" fmla="*/ 82 h 246"/>
                <a:gd name="T62" fmla="*/ 127 w 152"/>
                <a:gd name="T63" fmla="*/ 99 h 246"/>
                <a:gd name="T64" fmla="*/ 134 w 152"/>
                <a:gd name="T65" fmla="*/ 113 h 246"/>
                <a:gd name="T66" fmla="*/ 120 w 152"/>
                <a:gd name="T67" fmla="*/ 115 h 246"/>
                <a:gd name="T68" fmla="*/ 106 w 152"/>
                <a:gd name="T69" fmla="*/ 120 h 246"/>
                <a:gd name="T70" fmla="*/ 80 w 152"/>
                <a:gd name="T71" fmla="*/ 140 h 246"/>
                <a:gd name="T72" fmla="*/ 47 w 152"/>
                <a:gd name="T73" fmla="*/ 175 h 246"/>
                <a:gd name="T74" fmla="*/ 26 w 152"/>
                <a:gd name="T75" fmla="*/ 209 h 246"/>
                <a:gd name="T76" fmla="*/ 50 w 152"/>
                <a:gd name="T77" fmla="*/ 194 h 246"/>
                <a:gd name="T78" fmla="*/ 79 w 152"/>
                <a:gd name="T79" fmla="*/ 190 h 246"/>
                <a:gd name="T80" fmla="*/ 105 w 152"/>
                <a:gd name="T81" fmla="*/ 196 h 246"/>
                <a:gd name="T82" fmla="*/ 117 w 152"/>
                <a:gd name="T83" fmla="*/ 20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246">
                  <a:moveTo>
                    <a:pt x="117" y="202"/>
                  </a:moveTo>
                  <a:lnTo>
                    <a:pt x="119" y="203"/>
                  </a:lnTo>
                  <a:lnTo>
                    <a:pt x="120" y="205"/>
                  </a:lnTo>
                  <a:lnTo>
                    <a:pt x="120" y="208"/>
                  </a:lnTo>
                  <a:lnTo>
                    <a:pt x="119" y="211"/>
                  </a:lnTo>
                  <a:lnTo>
                    <a:pt x="118" y="213"/>
                  </a:lnTo>
                  <a:lnTo>
                    <a:pt x="115" y="215"/>
                  </a:lnTo>
                  <a:lnTo>
                    <a:pt x="113" y="216"/>
                  </a:lnTo>
                  <a:lnTo>
                    <a:pt x="110" y="215"/>
                  </a:lnTo>
                  <a:lnTo>
                    <a:pt x="107" y="213"/>
                  </a:lnTo>
                  <a:lnTo>
                    <a:pt x="100" y="211"/>
                  </a:lnTo>
                  <a:lnTo>
                    <a:pt x="90" y="207"/>
                  </a:lnTo>
                  <a:lnTo>
                    <a:pt x="79" y="204"/>
                  </a:lnTo>
                  <a:lnTo>
                    <a:pt x="67" y="204"/>
                  </a:lnTo>
                  <a:lnTo>
                    <a:pt x="56" y="207"/>
                  </a:lnTo>
                  <a:lnTo>
                    <a:pt x="46" y="213"/>
                  </a:lnTo>
                  <a:lnTo>
                    <a:pt x="35" y="221"/>
                  </a:lnTo>
                  <a:lnTo>
                    <a:pt x="28" y="230"/>
                  </a:lnTo>
                  <a:lnTo>
                    <a:pt x="20" y="238"/>
                  </a:lnTo>
                  <a:lnTo>
                    <a:pt x="16" y="243"/>
                  </a:lnTo>
                  <a:lnTo>
                    <a:pt x="13" y="246"/>
                  </a:lnTo>
                  <a:lnTo>
                    <a:pt x="0" y="240"/>
                  </a:lnTo>
                  <a:lnTo>
                    <a:pt x="1" y="236"/>
                  </a:lnTo>
                  <a:lnTo>
                    <a:pt x="4" y="225"/>
                  </a:lnTo>
                  <a:lnTo>
                    <a:pt x="11" y="209"/>
                  </a:lnTo>
                  <a:lnTo>
                    <a:pt x="20" y="190"/>
                  </a:lnTo>
                  <a:lnTo>
                    <a:pt x="33" y="168"/>
                  </a:lnTo>
                  <a:lnTo>
                    <a:pt x="51" y="147"/>
                  </a:lnTo>
                  <a:lnTo>
                    <a:pt x="69" y="128"/>
                  </a:lnTo>
                  <a:lnTo>
                    <a:pt x="86" y="116"/>
                  </a:lnTo>
                  <a:lnTo>
                    <a:pt x="100" y="107"/>
                  </a:lnTo>
                  <a:lnTo>
                    <a:pt x="110" y="102"/>
                  </a:lnTo>
                  <a:lnTo>
                    <a:pt x="103" y="92"/>
                  </a:lnTo>
                  <a:lnTo>
                    <a:pt x="97" y="80"/>
                  </a:lnTo>
                  <a:lnTo>
                    <a:pt x="90" y="67"/>
                  </a:lnTo>
                  <a:lnTo>
                    <a:pt x="85" y="58"/>
                  </a:lnTo>
                  <a:lnTo>
                    <a:pt x="83" y="48"/>
                  </a:lnTo>
                  <a:lnTo>
                    <a:pt x="86" y="42"/>
                  </a:lnTo>
                  <a:lnTo>
                    <a:pt x="94" y="35"/>
                  </a:lnTo>
                  <a:lnTo>
                    <a:pt x="105" y="29"/>
                  </a:lnTo>
                  <a:lnTo>
                    <a:pt x="117" y="22"/>
                  </a:lnTo>
                  <a:lnTo>
                    <a:pt x="128" y="14"/>
                  </a:lnTo>
                  <a:lnTo>
                    <a:pt x="138" y="4"/>
                  </a:lnTo>
                  <a:lnTo>
                    <a:pt x="140" y="1"/>
                  </a:lnTo>
                  <a:lnTo>
                    <a:pt x="143" y="0"/>
                  </a:lnTo>
                  <a:lnTo>
                    <a:pt x="145" y="0"/>
                  </a:lnTo>
                  <a:lnTo>
                    <a:pt x="148" y="1"/>
                  </a:lnTo>
                  <a:lnTo>
                    <a:pt x="151" y="4"/>
                  </a:lnTo>
                  <a:lnTo>
                    <a:pt x="152" y="6"/>
                  </a:lnTo>
                  <a:lnTo>
                    <a:pt x="152" y="9"/>
                  </a:lnTo>
                  <a:lnTo>
                    <a:pt x="151" y="12"/>
                  </a:lnTo>
                  <a:lnTo>
                    <a:pt x="139" y="25"/>
                  </a:lnTo>
                  <a:lnTo>
                    <a:pt x="126" y="35"/>
                  </a:lnTo>
                  <a:lnTo>
                    <a:pt x="113" y="42"/>
                  </a:lnTo>
                  <a:lnTo>
                    <a:pt x="107" y="44"/>
                  </a:lnTo>
                  <a:lnTo>
                    <a:pt x="103" y="47"/>
                  </a:lnTo>
                  <a:lnTo>
                    <a:pt x="101" y="48"/>
                  </a:lnTo>
                  <a:lnTo>
                    <a:pt x="98" y="50"/>
                  </a:lnTo>
                  <a:lnTo>
                    <a:pt x="98" y="51"/>
                  </a:lnTo>
                  <a:lnTo>
                    <a:pt x="103" y="59"/>
                  </a:lnTo>
                  <a:lnTo>
                    <a:pt x="109" y="71"/>
                  </a:lnTo>
                  <a:lnTo>
                    <a:pt x="115" y="82"/>
                  </a:lnTo>
                  <a:lnTo>
                    <a:pt x="122" y="93"/>
                  </a:lnTo>
                  <a:lnTo>
                    <a:pt x="127" y="99"/>
                  </a:lnTo>
                  <a:lnTo>
                    <a:pt x="128" y="103"/>
                  </a:lnTo>
                  <a:lnTo>
                    <a:pt x="134" y="113"/>
                  </a:lnTo>
                  <a:lnTo>
                    <a:pt x="123" y="114"/>
                  </a:lnTo>
                  <a:lnTo>
                    <a:pt x="120" y="115"/>
                  </a:lnTo>
                  <a:lnTo>
                    <a:pt x="115" y="116"/>
                  </a:lnTo>
                  <a:lnTo>
                    <a:pt x="106" y="120"/>
                  </a:lnTo>
                  <a:lnTo>
                    <a:pt x="94" y="128"/>
                  </a:lnTo>
                  <a:lnTo>
                    <a:pt x="80" y="140"/>
                  </a:lnTo>
                  <a:lnTo>
                    <a:pt x="62" y="157"/>
                  </a:lnTo>
                  <a:lnTo>
                    <a:pt x="47" y="175"/>
                  </a:lnTo>
                  <a:lnTo>
                    <a:pt x="35" y="192"/>
                  </a:lnTo>
                  <a:lnTo>
                    <a:pt x="26" y="209"/>
                  </a:lnTo>
                  <a:lnTo>
                    <a:pt x="38" y="200"/>
                  </a:lnTo>
                  <a:lnTo>
                    <a:pt x="50" y="194"/>
                  </a:lnTo>
                  <a:lnTo>
                    <a:pt x="64" y="190"/>
                  </a:lnTo>
                  <a:lnTo>
                    <a:pt x="79" y="190"/>
                  </a:lnTo>
                  <a:lnTo>
                    <a:pt x="93" y="192"/>
                  </a:lnTo>
                  <a:lnTo>
                    <a:pt x="105" y="196"/>
                  </a:lnTo>
                  <a:lnTo>
                    <a:pt x="113" y="200"/>
                  </a:lnTo>
                  <a:lnTo>
                    <a:pt x="117" y="202"/>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57"/>
            <p:cNvSpPr>
              <a:spLocks noEditPoints="1"/>
            </p:cNvSpPr>
            <p:nvPr/>
          </p:nvSpPr>
          <p:spPr bwMode="auto">
            <a:xfrm>
              <a:off x="-40281" y="1920875"/>
              <a:ext cx="914400" cy="2117725"/>
            </a:xfrm>
            <a:custGeom>
              <a:avLst/>
              <a:gdLst>
                <a:gd name="T0" fmla="*/ 541 w 576"/>
                <a:gd name="T1" fmla="*/ 1311 h 1334"/>
                <a:gd name="T2" fmla="*/ 496 w 576"/>
                <a:gd name="T3" fmla="*/ 1232 h 1334"/>
                <a:gd name="T4" fmla="*/ 433 w 576"/>
                <a:gd name="T5" fmla="*/ 1111 h 1334"/>
                <a:gd name="T6" fmla="*/ 322 w 576"/>
                <a:gd name="T7" fmla="*/ 948 h 1334"/>
                <a:gd name="T8" fmla="*/ 184 w 576"/>
                <a:gd name="T9" fmla="*/ 844 h 1334"/>
                <a:gd name="T10" fmla="*/ 90 w 576"/>
                <a:gd name="T11" fmla="*/ 807 h 1334"/>
                <a:gd name="T12" fmla="*/ 23 w 576"/>
                <a:gd name="T13" fmla="*/ 832 h 1334"/>
                <a:gd name="T14" fmla="*/ 6 w 576"/>
                <a:gd name="T15" fmla="*/ 825 h 1334"/>
                <a:gd name="T16" fmla="*/ 37 w 576"/>
                <a:gd name="T17" fmla="*/ 757 h 1334"/>
                <a:gd name="T18" fmla="*/ 97 w 576"/>
                <a:gd name="T19" fmla="*/ 654 h 1334"/>
                <a:gd name="T20" fmla="*/ 208 w 576"/>
                <a:gd name="T21" fmla="*/ 593 h 1334"/>
                <a:gd name="T22" fmla="*/ 216 w 576"/>
                <a:gd name="T23" fmla="*/ 569 h 1334"/>
                <a:gd name="T24" fmla="*/ 195 w 576"/>
                <a:gd name="T25" fmla="*/ 463 h 1334"/>
                <a:gd name="T26" fmla="*/ 131 w 576"/>
                <a:gd name="T27" fmla="*/ 393 h 1334"/>
                <a:gd name="T28" fmla="*/ 111 w 576"/>
                <a:gd name="T29" fmla="*/ 379 h 1334"/>
                <a:gd name="T30" fmla="*/ 140 w 576"/>
                <a:gd name="T31" fmla="*/ 357 h 1334"/>
                <a:gd name="T32" fmla="*/ 241 w 576"/>
                <a:gd name="T33" fmla="*/ 308 h 1334"/>
                <a:gd name="T34" fmla="*/ 308 w 576"/>
                <a:gd name="T35" fmla="*/ 243 h 1334"/>
                <a:gd name="T36" fmla="*/ 355 w 576"/>
                <a:gd name="T37" fmla="*/ 176 h 1334"/>
                <a:gd name="T38" fmla="*/ 397 w 576"/>
                <a:gd name="T39" fmla="*/ 127 h 1334"/>
                <a:gd name="T40" fmla="*/ 454 w 576"/>
                <a:gd name="T41" fmla="*/ 50 h 1334"/>
                <a:gd name="T42" fmla="*/ 489 w 576"/>
                <a:gd name="T43" fmla="*/ 2 h 1334"/>
                <a:gd name="T44" fmla="*/ 497 w 576"/>
                <a:gd name="T45" fmla="*/ 87 h 1334"/>
                <a:gd name="T46" fmla="*/ 510 w 576"/>
                <a:gd name="T47" fmla="*/ 222 h 1334"/>
                <a:gd name="T48" fmla="*/ 487 w 576"/>
                <a:gd name="T49" fmla="*/ 415 h 1334"/>
                <a:gd name="T50" fmla="*/ 446 w 576"/>
                <a:gd name="T51" fmla="*/ 654 h 1334"/>
                <a:gd name="T52" fmla="*/ 437 w 576"/>
                <a:gd name="T53" fmla="*/ 722 h 1334"/>
                <a:gd name="T54" fmla="*/ 455 w 576"/>
                <a:gd name="T55" fmla="*/ 803 h 1334"/>
                <a:gd name="T56" fmla="*/ 491 w 576"/>
                <a:gd name="T57" fmla="*/ 947 h 1334"/>
                <a:gd name="T58" fmla="*/ 509 w 576"/>
                <a:gd name="T59" fmla="*/ 1036 h 1334"/>
                <a:gd name="T60" fmla="*/ 546 w 576"/>
                <a:gd name="T61" fmla="*/ 1192 h 1334"/>
                <a:gd name="T62" fmla="*/ 573 w 576"/>
                <a:gd name="T63" fmla="*/ 1312 h 1334"/>
                <a:gd name="T64" fmla="*/ 546 w 576"/>
                <a:gd name="T65" fmla="*/ 1294 h 1334"/>
                <a:gd name="T66" fmla="*/ 539 w 576"/>
                <a:gd name="T67" fmla="*/ 1224 h 1334"/>
                <a:gd name="T68" fmla="*/ 499 w 576"/>
                <a:gd name="T69" fmla="*/ 1066 h 1334"/>
                <a:gd name="T70" fmla="*/ 476 w 576"/>
                <a:gd name="T71" fmla="*/ 948 h 1334"/>
                <a:gd name="T72" fmla="*/ 440 w 576"/>
                <a:gd name="T73" fmla="*/ 802 h 1334"/>
                <a:gd name="T74" fmla="*/ 423 w 576"/>
                <a:gd name="T75" fmla="*/ 724 h 1334"/>
                <a:gd name="T76" fmla="*/ 424 w 576"/>
                <a:gd name="T77" fmla="*/ 690 h 1334"/>
                <a:gd name="T78" fmla="*/ 446 w 576"/>
                <a:gd name="T79" fmla="*/ 556 h 1334"/>
                <a:gd name="T80" fmla="*/ 480 w 576"/>
                <a:gd name="T81" fmla="*/ 372 h 1334"/>
                <a:gd name="T82" fmla="*/ 493 w 576"/>
                <a:gd name="T83" fmla="*/ 197 h 1334"/>
                <a:gd name="T84" fmla="*/ 478 w 576"/>
                <a:gd name="T85" fmla="*/ 37 h 1334"/>
                <a:gd name="T86" fmla="*/ 411 w 576"/>
                <a:gd name="T87" fmla="*/ 133 h 1334"/>
                <a:gd name="T88" fmla="*/ 365 w 576"/>
                <a:gd name="T89" fmla="*/ 188 h 1334"/>
                <a:gd name="T90" fmla="*/ 321 w 576"/>
                <a:gd name="T91" fmla="*/ 251 h 1334"/>
                <a:gd name="T92" fmla="*/ 242 w 576"/>
                <a:gd name="T93" fmla="*/ 325 h 1334"/>
                <a:gd name="T94" fmla="*/ 132 w 576"/>
                <a:gd name="T95" fmla="*/ 376 h 1334"/>
                <a:gd name="T96" fmla="*/ 167 w 576"/>
                <a:gd name="T97" fmla="*/ 402 h 1334"/>
                <a:gd name="T98" fmla="*/ 217 w 576"/>
                <a:gd name="T99" fmla="*/ 489 h 1334"/>
                <a:gd name="T100" fmla="*/ 239 w 576"/>
                <a:gd name="T101" fmla="*/ 575 h 1334"/>
                <a:gd name="T102" fmla="*/ 226 w 576"/>
                <a:gd name="T103" fmla="*/ 607 h 1334"/>
                <a:gd name="T104" fmla="*/ 149 w 576"/>
                <a:gd name="T105" fmla="*/ 629 h 1334"/>
                <a:gd name="T106" fmla="*/ 69 w 576"/>
                <a:gd name="T107" fmla="*/ 726 h 1334"/>
                <a:gd name="T108" fmla="*/ 39 w 576"/>
                <a:gd name="T109" fmla="*/ 808 h 1334"/>
                <a:gd name="T110" fmla="*/ 130 w 576"/>
                <a:gd name="T111" fmla="*/ 799 h 1334"/>
                <a:gd name="T112" fmla="*/ 251 w 576"/>
                <a:gd name="T113" fmla="*/ 864 h 1334"/>
                <a:gd name="T114" fmla="*/ 385 w 576"/>
                <a:gd name="T115" fmla="*/ 1006 h 1334"/>
                <a:gd name="T116" fmla="*/ 480 w 576"/>
                <a:gd name="T117" fmla="*/ 1163 h 1334"/>
                <a:gd name="T118" fmla="*/ 522 w 576"/>
                <a:gd name="T119" fmla="*/ 1259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6" h="1334">
                  <a:moveTo>
                    <a:pt x="564" y="1334"/>
                  </a:moveTo>
                  <a:lnTo>
                    <a:pt x="563" y="1333"/>
                  </a:lnTo>
                  <a:lnTo>
                    <a:pt x="558" y="1328"/>
                  </a:lnTo>
                  <a:lnTo>
                    <a:pt x="550" y="1321"/>
                  </a:lnTo>
                  <a:lnTo>
                    <a:pt x="541" y="1311"/>
                  </a:lnTo>
                  <a:lnTo>
                    <a:pt x="531" y="1299"/>
                  </a:lnTo>
                  <a:lnTo>
                    <a:pt x="522" y="1287"/>
                  </a:lnTo>
                  <a:lnTo>
                    <a:pt x="509" y="1265"/>
                  </a:lnTo>
                  <a:lnTo>
                    <a:pt x="500" y="1243"/>
                  </a:lnTo>
                  <a:lnTo>
                    <a:pt x="496" y="1232"/>
                  </a:lnTo>
                  <a:lnTo>
                    <a:pt x="488" y="1215"/>
                  </a:lnTo>
                  <a:lnTo>
                    <a:pt x="479" y="1194"/>
                  </a:lnTo>
                  <a:lnTo>
                    <a:pt x="466" y="1169"/>
                  </a:lnTo>
                  <a:lnTo>
                    <a:pt x="450" y="1141"/>
                  </a:lnTo>
                  <a:lnTo>
                    <a:pt x="433" y="1111"/>
                  </a:lnTo>
                  <a:lnTo>
                    <a:pt x="415" y="1079"/>
                  </a:lnTo>
                  <a:lnTo>
                    <a:pt x="394" y="1046"/>
                  </a:lnTo>
                  <a:lnTo>
                    <a:pt x="373" y="1015"/>
                  </a:lnTo>
                  <a:lnTo>
                    <a:pt x="347" y="981"/>
                  </a:lnTo>
                  <a:lnTo>
                    <a:pt x="322" y="948"/>
                  </a:lnTo>
                  <a:lnTo>
                    <a:pt x="296" y="919"/>
                  </a:lnTo>
                  <a:lnTo>
                    <a:pt x="270" y="896"/>
                  </a:lnTo>
                  <a:lnTo>
                    <a:pt x="243" y="878"/>
                  </a:lnTo>
                  <a:lnTo>
                    <a:pt x="212" y="859"/>
                  </a:lnTo>
                  <a:lnTo>
                    <a:pt x="184" y="844"/>
                  </a:lnTo>
                  <a:lnTo>
                    <a:pt x="162" y="830"/>
                  </a:lnTo>
                  <a:lnTo>
                    <a:pt x="141" y="820"/>
                  </a:lnTo>
                  <a:lnTo>
                    <a:pt x="124" y="813"/>
                  </a:lnTo>
                  <a:lnTo>
                    <a:pt x="106" y="808"/>
                  </a:lnTo>
                  <a:lnTo>
                    <a:pt x="90" y="807"/>
                  </a:lnTo>
                  <a:lnTo>
                    <a:pt x="77" y="808"/>
                  </a:lnTo>
                  <a:lnTo>
                    <a:pt x="63" y="813"/>
                  </a:lnTo>
                  <a:lnTo>
                    <a:pt x="44" y="821"/>
                  </a:lnTo>
                  <a:lnTo>
                    <a:pt x="33" y="828"/>
                  </a:lnTo>
                  <a:lnTo>
                    <a:pt x="23" y="832"/>
                  </a:lnTo>
                  <a:lnTo>
                    <a:pt x="18" y="834"/>
                  </a:lnTo>
                  <a:lnTo>
                    <a:pt x="16" y="834"/>
                  </a:lnTo>
                  <a:lnTo>
                    <a:pt x="16" y="836"/>
                  </a:lnTo>
                  <a:lnTo>
                    <a:pt x="0" y="841"/>
                  </a:lnTo>
                  <a:lnTo>
                    <a:pt x="6" y="825"/>
                  </a:lnTo>
                  <a:lnTo>
                    <a:pt x="8" y="821"/>
                  </a:lnTo>
                  <a:lnTo>
                    <a:pt x="12" y="812"/>
                  </a:lnTo>
                  <a:lnTo>
                    <a:pt x="18" y="798"/>
                  </a:lnTo>
                  <a:lnTo>
                    <a:pt x="26" y="778"/>
                  </a:lnTo>
                  <a:lnTo>
                    <a:pt x="37" y="757"/>
                  </a:lnTo>
                  <a:lnTo>
                    <a:pt x="47" y="735"/>
                  </a:lnTo>
                  <a:lnTo>
                    <a:pt x="59" y="713"/>
                  </a:lnTo>
                  <a:lnTo>
                    <a:pt x="72" y="690"/>
                  </a:lnTo>
                  <a:lnTo>
                    <a:pt x="85" y="669"/>
                  </a:lnTo>
                  <a:lnTo>
                    <a:pt x="97" y="654"/>
                  </a:lnTo>
                  <a:lnTo>
                    <a:pt x="118" y="631"/>
                  </a:lnTo>
                  <a:lnTo>
                    <a:pt x="141" y="616"/>
                  </a:lnTo>
                  <a:lnTo>
                    <a:pt x="165" y="605"/>
                  </a:lnTo>
                  <a:lnTo>
                    <a:pt x="187" y="599"/>
                  </a:lnTo>
                  <a:lnTo>
                    <a:pt x="208" y="593"/>
                  </a:lnTo>
                  <a:lnTo>
                    <a:pt x="224" y="592"/>
                  </a:lnTo>
                  <a:lnTo>
                    <a:pt x="225" y="591"/>
                  </a:lnTo>
                  <a:lnTo>
                    <a:pt x="234" y="591"/>
                  </a:lnTo>
                  <a:lnTo>
                    <a:pt x="225" y="580"/>
                  </a:lnTo>
                  <a:lnTo>
                    <a:pt x="216" y="569"/>
                  </a:lnTo>
                  <a:lnTo>
                    <a:pt x="208" y="553"/>
                  </a:lnTo>
                  <a:lnTo>
                    <a:pt x="203" y="533"/>
                  </a:lnTo>
                  <a:lnTo>
                    <a:pt x="203" y="511"/>
                  </a:lnTo>
                  <a:lnTo>
                    <a:pt x="202" y="485"/>
                  </a:lnTo>
                  <a:lnTo>
                    <a:pt x="195" y="463"/>
                  </a:lnTo>
                  <a:lnTo>
                    <a:pt x="184" y="444"/>
                  </a:lnTo>
                  <a:lnTo>
                    <a:pt x="171" y="427"/>
                  </a:lnTo>
                  <a:lnTo>
                    <a:pt x="157" y="414"/>
                  </a:lnTo>
                  <a:lnTo>
                    <a:pt x="143" y="402"/>
                  </a:lnTo>
                  <a:lnTo>
                    <a:pt x="131" y="393"/>
                  </a:lnTo>
                  <a:lnTo>
                    <a:pt x="122" y="387"/>
                  </a:lnTo>
                  <a:lnTo>
                    <a:pt x="116" y="383"/>
                  </a:lnTo>
                  <a:lnTo>
                    <a:pt x="113" y="380"/>
                  </a:lnTo>
                  <a:lnTo>
                    <a:pt x="111" y="379"/>
                  </a:lnTo>
                  <a:lnTo>
                    <a:pt x="111" y="379"/>
                  </a:lnTo>
                  <a:lnTo>
                    <a:pt x="103" y="371"/>
                  </a:lnTo>
                  <a:lnTo>
                    <a:pt x="114" y="366"/>
                  </a:lnTo>
                  <a:lnTo>
                    <a:pt x="118" y="366"/>
                  </a:lnTo>
                  <a:lnTo>
                    <a:pt x="127" y="362"/>
                  </a:lnTo>
                  <a:lnTo>
                    <a:pt x="140" y="357"/>
                  </a:lnTo>
                  <a:lnTo>
                    <a:pt x="158" y="349"/>
                  </a:lnTo>
                  <a:lnTo>
                    <a:pt x="178" y="341"/>
                  </a:lnTo>
                  <a:lnTo>
                    <a:pt x="199" y="330"/>
                  </a:lnTo>
                  <a:lnTo>
                    <a:pt x="220" y="320"/>
                  </a:lnTo>
                  <a:lnTo>
                    <a:pt x="241" y="308"/>
                  </a:lnTo>
                  <a:lnTo>
                    <a:pt x="259" y="298"/>
                  </a:lnTo>
                  <a:lnTo>
                    <a:pt x="275" y="286"/>
                  </a:lnTo>
                  <a:lnTo>
                    <a:pt x="287" y="274"/>
                  </a:lnTo>
                  <a:lnTo>
                    <a:pt x="298" y="257"/>
                  </a:lnTo>
                  <a:lnTo>
                    <a:pt x="308" y="243"/>
                  </a:lnTo>
                  <a:lnTo>
                    <a:pt x="314" y="230"/>
                  </a:lnTo>
                  <a:lnTo>
                    <a:pt x="322" y="216"/>
                  </a:lnTo>
                  <a:lnTo>
                    <a:pt x="330" y="203"/>
                  </a:lnTo>
                  <a:lnTo>
                    <a:pt x="340" y="190"/>
                  </a:lnTo>
                  <a:lnTo>
                    <a:pt x="355" y="176"/>
                  </a:lnTo>
                  <a:lnTo>
                    <a:pt x="368" y="164"/>
                  </a:lnTo>
                  <a:lnTo>
                    <a:pt x="378" y="154"/>
                  </a:lnTo>
                  <a:lnTo>
                    <a:pt x="385" y="144"/>
                  </a:lnTo>
                  <a:lnTo>
                    <a:pt x="391" y="135"/>
                  </a:lnTo>
                  <a:lnTo>
                    <a:pt x="397" y="127"/>
                  </a:lnTo>
                  <a:lnTo>
                    <a:pt x="404" y="117"/>
                  </a:lnTo>
                  <a:lnTo>
                    <a:pt x="412" y="107"/>
                  </a:lnTo>
                  <a:lnTo>
                    <a:pt x="424" y="93"/>
                  </a:lnTo>
                  <a:lnTo>
                    <a:pt x="441" y="71"/>
                  </a:lnTo>
                  <a:lnTo>
                    <a:pt x="454" y="50"/>
                  </a:lnTo>
                  <a:lnTo>
                    <a:pt x="463" y="31"/>
                  </a:lnTo>
                  <a:lnTo>
                    <a:pt x="470" y="15"/>
                  </a:lnTo>
                  <a:lnTo>
                    <a:pt x="474" y="4"/>
                  </a:lnTo>
                  <a:lnTo>
                    <a:pt x="475" y="0"/>
                  </a:lnTo>
                  <a:lnTo>
                    <a:pt x="489" y="2"/>
                  </a:lnTo>
                  <a:lnTo>
                    <a:pt x="489" y="7"/>
                  </a:lnTo>
                  <a:lnTo>
                    <a:pt x="491" y="19"/>
                  </a:lnTo>
                  <a:lnTo>
                    <a:pt x="492" y="37"/>
                  </a:lnTo>
                  <a:lnTo>
                    <a:pt x="495" y="61"/>
                  </a:lnTo>
                  <a:lnTo>
                    <a:pt x="497" y="87"/>
                  </a:lnTo>
                  <a:lnTo>
                    <a:pt x="500" y="116"/>
                  </a:lnTo>
                  <a:lnTo>
                    <a:pt x="503" y="144"/>
                  </a:lnTo>
                  <a:lnTo>
                    <a:pt x="507" y="173"/>
                  </a:lnTo>
                  <a:lnTo>
                    <a:pt x="509" y="199"/>
                  </a:lnTo>
                  <a:lnTo>
                    <a:pt x="510" y="222"/>
                  </a:lnTo>
                  <a:lnTo>
                    <a:pt x="512" y="256"/>
                  </a:lnTo>
                  <a:lnTo>
                    <a:pt x="509" y="294"/>
                  </a:lnTo>
                  <a:lnTo>
                    <a:pt x="504" y="333"/>
                  </a:lnTo>
                  <a:lnTo>
                    <a:pt x="496" y="375"/>
                  </a:lnTo>
                  <a:lnTo>
                    <a:pt x="487" y="415"/>
                  </a:lnTo>
                  <a:lnTo>
                    <a:pt x="475" y="478"/>
                  </a:lnTo>
                  <a:lnTo>
                    <a:pt x="465" y="540"/>
                  </a:lnTo>
                  <a:lnTo>
                    <a:pt x="455" y="595"/>
                  </a:lnTo>
                  <a:lnTo>
                    <a:pt x="452" y="626"/>
                  </a:lnTo>
                  <a:lnTo>
                    <a:pt x="446" y="654"/>
                  </a:lnTo>
                  <a:lnTo>
                    <a:pt x="442" y="673"/>
                  </a:lnTo>
                  <a:lnTo>
                    <a:pt x="440" y="694"/>
                  </a:lnTo>
                  <a:lnTo>
                    <a:pt x="437" y="709"/>
                  </a:lnTo>
                  <a:lnTo>
                    <a:pt x="437" y="717"/>
                  </a:lnTo>
                  <a:lnTo>
                    <a:pt x="437" y="722"/>
                  </a:lnTo>
                  <a:lnTo>
                    <a:pt x="438" y="727"/>
                  </a:lnTo>
                  <a:lnTo>
                    <a:pt x="441" y="739"/>
                  </a:lnTo>
                  <a:lnTo>
                    <a:pt x="445" y="756"/>
                  </a:lnTo>
                  <a:lnTo>
                    <a:pt x="450" y="778"/>
                  </a:lnTo>
                  <a:lnTo>
                    <a:pt x="455" y="803"/>
                  </a:lnTo>
                  <a:lnTo>
                    <a:pt x="462" y="830"/>
                  </a:lnTo>
                  <a:lnTo>
                    <a:pt x="469" y="859"/>
                  </a:lnTo>
                  <a:lnTo>
                    <a:pt x="476" y="889"/>
                  </a:lnTo>
                  <a:lnTo>
                    <a:pt x="484" y="918"/>
                  </a:lnTo>
                  <a:lnTo>
                    <a:pt x="491" y="947"/>
                  </a:lnTo>
                  <a:lnTo>
                    <a:pt x="499" y="972"/>
                  </a:lnTo>
                  <a:lnTo>
                    <a:pt x="505" y="994"/>
                  </a:lnTo>
                  <a:lnTo>
                    <a:pt x="505" y="997"/>
                  </a:lnTo>
                  <a:lnTo>
                    <a:pt x="505" y="1014"/>
                  </a:lnTo>
                  <a:lnTo>
                    <a:pt x="509" y="1036"/>
                  </a:lnTo>
                  <a:lnTo>
                    <a:pt x="514" y="1062"/>
                  </a:lnTo>
                  <a:lnTo>
                    <a:pt x="521" y="1092"/>
                  </a:lnTo>
                  <a:lnTo>
                    <a:pt x="529" y="1125"/>
                  </a:lnTo>
                  <a:lnTo>
                    <a:pt x="537" y="1159"/>
                  </a:lnTo>
                  <a:lnTo>
                    <a:pt x="546" y="1192"/>
                  </a:lnTo>
                  <a:lnTo>
                    <a:pt x="554" y="1223"/>
                  </a:lnTo>
                  <a:lnTo>
                    <a:pt x="561" y="1253"/>
                  </a:lnTo>
                  <a:lnTo>
                    <a:pt x="568" y="1278"/>
                  </a:lnTo>
                  <a:lnTo>
                    <a:pt x="572" y="1298"/>
                  </a:lnTo>
                  <a:lnTo>
                    <a:pt x="573" y="1312"/>
                  </a:lnTo>
                  <a:lnTo>
                    <a:pt x="575" y="1320"/>
                  </a:lnTo>
                  <a:lnTo>
                    <a:pt x="576" y="1327"/>
                  </a:lnTo>
                  <a:lnTo>
                    <a:pt x="564" y="1334"/>
                  </a:lnTo>
                  <a:close/>
                  <a:moveTo>
                    <a:pt x="534" y="1278"/>
                  </a:moveTo>
                  <a:lnTo>
                    <a:pt x="546" y="1294"/>
                  </a:lnTo>
                  <a:lnTo>
                    <a:pt x="558" y="1307"/>
                  </a:lnTo>
                  <a:lnTo>
                    <a:pt x="555" y="1293"/>
                  </a:lnTo>
                  <a:lnTo>
                    <a:pt x="551" y="1273"/>
                  </a:lnTo>
                  <a:lnTo>
                    <a:pt x="546" y="1249"/>
                  </a:lnTo>
                  <a:lnTo>
                    <a:pt x="539" y="1224"/>
                  </a:lnTo>
                  <a:lnTo>
                    <a:pt x="531" y="1196"/>
                  </a:lnTo>
                  <a:lnTo>
                    <a:pt x="522" y="1163"/>
                  </a:lnTo>
                  <a:lnTo>
                    <a:pt x="514" y="1129"/>
                  </a:lnTo>
                  <a:lnTo>
                    <a:pt x="507" y="1096"/>
                  </a:lnTo>
                  <a:lnTo>
                    <a:pt x="499" y="1066"/>
                  </a:lnTo>
                  <a:lnTo>
                    <a:pt x="493" y="1039"/>
                  </a:lnTo>
                  <a:lnTo>
                    <a:pt x="491" y="1015"/>
                  </a:lnTo>
                  <a:lnTo>
                    <a:pt x="491" y="997"/>
                  </a:lnTo>
                  <a:lnTo>
                    <a:pt x="483" y="974"/>
                  </a:lnTo>
                  <a:lnTo>
                    <a:pt x="476" y="948"/>
                  </a:lnTo>
                  <a:lnTo>
                    <a:pt x="469" y="919"/>
                  </a:lnTo>
                  <a:lnTo>
                    <a:pt x="461" y="889"/>
                  </a:lnTo>
                  <a:lnTo>
                    <a:pt x="453" y="859"/>
                  </a:lnTo>
                  <a:lnTo>
                    <a:pt x="446" y="829"/>
                  </a:lnTo>
                  <a:lnTo>
                    <a:pt x="440" y="802"/>
                  </a:lnTo>
                  <a:lnTo>
                    <a:pt x="435" y="777"/>
                  </a:lnTo>
                  <a:lnTo>
                    <a:pt x="429" y="756"/>
                  </a:lnTo>
                  <a:lnTo>
                    <a:pt x="425" y="739"/>
                  </a:lnTo>
                  <a:lnTo>
                    <a:pt x="424" y="728"/>
                  </a:lnTo>
                  <a:lnTo>
                    <a:pt x="423" y="724"/>
                  </a:lnTo>
                  <a:lnTo>
                    <a:pt x="423" y="723"/>
                  </a:lnTo>
                  <a:lnTo>
                    <a:pt x="423" y="722"/>
                  </a:lnTo>
                  <a:lnTo>
                    <a:pt x="423" y="715"/>
                  </a:lnTo>
                  <a:lnTo>
                    <a:pt x="423" y="705"/>
                  </a:lnTo>
                  <a:lnTo>
                    <a:pt x="424" y="690"/>
                  </a:lnTo>
                  <a:lnTo>
                    <a:pt x="428" y="671"/>
                  </a:lnTo>
                  <a:lnTo>
                    <a:pt x="432" y="650"/>
                  </a:lnTo>
                  <a:lnTo>
                    <a:pt x="436" y="624"/>
                  </a:lnTo>
                  <a:lnTo>
                    <a:pt x="441" y="592"/>
                  </a:lnTo>
                  <a:lnTo>
                    <a:pt x="446" y="556"/>
                  </a:lnTo>
                  <a:lnTo>
                    <a:pt x="453" y="516"/>
                  </a:lnTo>
                  <a:lnTo>
                    <a:pt x="461" y="476"/>
                  </a:lnTo>
                  <a:lnTo>
                    <a:pt x="466" y="446"/>
                  </a:lnTo>
                  <a:lnTo>
                    <a:pt x="472" y="413"/>
                  </a:lnTo>
                  <a:lnTo>
                    <a:pt x="480" y="372"/>
                  </a:lnTo>
                  <a:lnTo>
                    <a:pt x="488" y="332"/>
                  </a:lnTo>
                  <a:lnTo>
                    <a:pt x="493" y="292"/>
                  </a:lnTo>
                  <a:lnTo>
                    <a:pt x="497" y="256"/>
                  </a:lnTo>
                  <a:lnTo>
                    <a:pt x="496" y="224"/>
                  </a:lnTo>
                  <a:lnTo>
                    <a:pt x="493" y="197"/>
                  </a:lnTo>
                  <a:lnTo>
                    <a:pt x="489" y="165"/>
                  </a:lnTo>
                  <a:lnTo>
                    <a:pt x="487" y="131"/>
                  </a:lnTo>
                  <a:lnTo>
                    <a:pt x="483" y="96"/>
                  </a:lnTo>
                  <a:lnTo>
                    <a:pt x="480" y="65"/>
                  </a:lnTo>
                  <a:lnTo>
                    <a:pt x="478" y="37"/>
                  </a:lnTo>
                  <a:lnTo>
                    <a:pt x="467" y="57"/>
                  </a:lnTo>
                  <a:lnTo>
                    <a:pt x="454" y="80"/>
                  </a:lnTo>
                  <a:lnTo>
                    <a:pt x="436" y="103"/>
                  </a:lnTo>
                  <a:lnTo>
                    <a:pt x="421" y="120"/>
                  </a:lnTo>
                  <a:lnTo>
                    <a:pt x="411" y="133"/>
                  </a:lnTo>
                  <a:lnTo>
                    <a:pt x="404" y="144"/>
                  </a:lnTo>
                  <a:lnTo>
                    <a:pt x="397" y="154"/>
                  </a:lnTo>
                  <a:lnTo>
                    <a:pt x="389" y="164"/>
                  </a:lnTo>
                  <a:lnTo>
                    <a:pt x="380" y="175"/>
                  </a:lnTo>
                  <a:lnTo>
                    <a:pt x="365" y="188"/>
                  </a:lnTo>
                  <a:lnTo>
                    <a:pt x="352" y="201"/>
                  </a:lnTo>
                  <a:lnTo>
                    <a:pt x="342" y="213"/>
                  </a:lnTo>
                  <a:lnTo>
                    <a:pt x="335" y="224"/>
                  </a:lnTo>
                  <a:lnTo>
                    <a:pt x="328" y="236"/>
                  </a:lnTo>
                  <a:lnTo>
                    <a:pt x="321" y="251"/>
                  </a:lnTo>
                  <a:lnTo>
                    <a:pt x="311" y="266"/>
                  </a:lnTo>
                  <a:lnTo>
                    <a:pt x="298" y="283"/>
                  </a:lnTo>
                  <a:lnTo>
                    <a:pt x="284" y="298"/>
                  </a:lnTo>
                  <a:lnTo>
                    <a:pt x="264" y="311"/>
                  </a:lnTo>
                  <a:lnTo>
                    <a:pt x="242" y="325"/>
                  </a:lnTo>
                  <a:lnTo>
                    <a:pt x="217" y="338"/>
                  </a:lnTo>
                  <a:lnTo>
                    <a:pt x="192" y="350"/>
                  </a:lnTo>
                  <a:lnTo>
                    <a:pt x="169" y="360"/>
                  </a:lnTo>
                  <a:lnTo>
                    <a:pt x="148" y="370"/>
                  </a:lnTo>
                  <a:lnTo>
                    <a:pt x="132" y="376"/>
                  </a:lnTo>
                  <a:lnTo>
                    <a:pt x="136" y="379"/>
                  </a:lnTo>
                  <a:lnTo>
                    <a:pt x="140" y="381"/>
                  </a:lnTo>
                  <a:lnTo>
                    <a:pt x="145" y="385"/>
                  </a:lnTo>
                  <a:lnTo>
                    <a:pt x="152" y="391"/>
                  </a:lnTo>
                  <a:lnTo>
                    <a:pt x="167" y="402"/>
                  </a:lnTo>
                  <a:lnTo>
                    <a:pt x="183" y="418"/>
                  </a:lnTo>
                  <a:lnTo>
                    <a:pt x="196" y="435"/>
                  </a:lnTo>
                  <a:lnTo>
                    <a:pt x="205" y="452"/>
                  </a:lnTo>
                  <a:lnTo>
                    <a:pt x="213" y="469"/>
                  </a:lnTo>
                  <a:lnTo>
                    <a:pt x="217" y="489"/>
                  </a:lnTo>
                  <a:lnTo>
                    <a:pt x="217" y="512"/>
                  </a:lnTo>
                  <a:lnTo>
                    <a:pt x="219" y="533"/>
                  </a:lnTo>
                  <a:lnTo>
                    <a:pt x="224" y="550"/>
                  </a:lnTo>
                  <a:lnTo>
                    <a:pt x="232" y="565"/>
                  </a:lnTo>
                  <a:lnTo>
                    <a:pt x="239" y="575"/>
                  </a:lnTo>
                  <a:lnTo>
                    <a:pt x="249" y="583"/>
                  </a:lnTo>
                  <a:lnTo>
                    <a:pt x="254" y="587"/>
                  </a:lnTo>
                  <a:lnTo>
                    <a:pt x="256" y="588"/>
                  </a:lnTo>
                  <a:lnTo>
                    <a:pt x="254" y="603"/>
                  </a:lnTo>
                  <a:lnTo>
                    <a:pt x="226" y="607"/>
                  </a:lnTo>
                  <a:lnTo>
                    <a:pt x="226" y="607"/>
                  </a:lnTo>
                  <a:lnTo>
                    <a:pt x="211" y="609"/>
                  </a:lnTo>
                  <a:lnTo>
                    <a:pt x="192" y="613"/>
                  </a:lnTo>
                  <a:lnTo>
                    <a:pt x="171" y="618"/>
                  </a:lnTo>
                  <a:lnTo>
                    <a:pt x="149" y="629"/>
                  </a:lnTo>
                  <a:lnTo>
                    <a:pt x="128" y="643"/>
                  </a:lnTo>
                  <a:lnTo>
                    <a:pt x="109" y="663"/>
                  </a:lnTo>
                  <a:lnTo>
                    <a:pt x="95" y="681"/>
                  </a:lnTo>
                  <a:lnTo>
                    <a:pt x="82" y="702"/>
                  </a:lnTo>
                  <a:lnTo>
                    <a:pt x="69" y="726"/>
                  </a:lnTo>
                  <a:lnTo>
                    <a:pt x="56" y="751"/>
                  </a:lnTo>
                  <a:lnTo>
                    <a:pt x="44" y="774"/>
                  </a:lnTo>
                  <a:lnTo>
                    <a:pt x="35" y="796"/>
                  </a:lnTo>
                  <a:lnTo>
                    <a:pt x="27" y="813"/>
                  </a:lnTo>
                  <a:lnTo>
                    <a:pt x="39" y="808"/>
                  </a:lnTo>
                  <a:lnTo>
                    <a:pt x="56" y="800"/>
                  </a:lnTo>
                  <a:lnTo>
                    <a:pt x="73" y="794"/>
                  </a:lnTo>
                  <a:lnTo>
                    <a:pt x="90" y="791"/>
                  </a:lnTo>
                  <a:lnTo>
                    <a:pt x="109" y="792"/>
                  </a:lnTo>
                  <a:lnTo>
                    <a:pt x="130" y="799"/>
                  </a:lnTo>
                  <a:lnTo>
                    <a:pt x="148" y="807"/>
                  </a:lnTo>
                  <a:lnTo>
                    <a:pt x="169" y="816"/>
                  </a:lnTo>
                  <a:lnTo>
                    <a:pt x="192" y="829"/>
                  </a:lnTo>
                  <a:lnTo>
                    <a:pt x="220" y="846"/>
                  </a:lnTo>
                  <a:lnTo>
                    <a:pt x="251" y="864"/>
                  </a:lnTo>
                  <a:lnTo>
                    <a:pt x="279" y="884"/>
                  </a:lnTo>
                  <a:lnTo>
                    <a:pt x="305" y="909"/>
                  </a:lnTo>
                  <a:lnTo>
                    <a:pt x="332" y="938"/>
                  </a:lnTo>
                  <a:lnTo>
                    <a:pt x="359" y="971"/>
                  </a:lnTo>
                  <a:lnTo>
                    <a:pt x="385" y="1006"/>
                  </a:lnTo>
                  <a:lnTo>
                    <a:pt x="407" y="1039"/>
                  </a:lnTo>
                  <a:lnTo>
                    <a:pt x="428" y="1071"/>
                  </a:lnTo>
                  <a:lnTo>
                    <a:pt x="448" y="1104"/>
                  </a:lnTo>
                  <a:lnTo>
                    <a:pt x="465" y="1135"/>
                  </a:lnTo>
                  <a:lnTo>
                    <a:pt x="480" y="1163"/>
                  </a:lnTo>
                  <a:lnTo>
                    <a:pt x="493" y="1189"/>
                  </a:lnTo>
                  <a:lnTo>
                    <a:pt x="503" y="1211"/>
                  </a:lnTo>
                  <a:lnTo>
                    <a:pt x="510" y="1228"/>
                  </a:lnTo>
                  <a:lnTo>
                    <a:pt x="514" y="1240"/>
                  </a:lnTo>
                  <a:lnTo>
                    <a:pt x="522" y="1259"/>
                  </a:lnTo>
                  <a:lnTo>
                    <a:pt x="534" y="1278"/>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58"/>
            <p:cNvSpPr>
              <a:spLocks noEditPoints="1"/>
            </p:cNvSpPr>
            <p:nvPr/>
          </p:nvSpPr>
          <p:spPr bwMode="auto">
            <a:xfrm>
              <a:off x="283570" y="1852613"/>
              <a:ext cx="185738" cy="612775"/>
            </a:xfrm>
            <a:custGeom>
              <a:avLst/>
              <a:gdLst>
                <a:gd name="T0" fmla="*/ 1 w 117"/>
                <a:gd name="T1" fmla="*/ 371 h 386"/>
                <a:gd name="T2" fmla="*/ 0 w 117"/>
                <a:gd name="T3" fmla="*/ 343 h 386"/>
                <a:gd name="T4" fmla="*/ 0 w 117"/>
                <a:gd name="T5" fmla="*/ 300 h 386"/>
                <a:gd name="T6" fmla="*/ 3 w 117"/>
                <a:gd name="T7" fmla="*/ 254 h 386"/>
                <a:gd name="T8" fmla="*/ 12 w 117"/>
                <a:gd name="T9" fmla="*/ 218 h 386"/>
                <a:gd name="T10" fmla="*/ 34 w 117"/>
                <a:gd name="T11" fmla="*/ 160 h 386"/>
                <a:gd name="T12" fmla="*/ 68 w 117"/>
                <a:gd name="T13" fmla="*/ 76 h 386"/>
                <a:gd name="T14" fmla="*/ 90 w 117"/>
                <a:gd name="T15" fmla="*/ 30 h 386"/>
                <a:gd name="T16" fmla="*/ 100 w 117"/>
                <a:gd name="T17" fmla="*/ 6 h 386"/>
                <a:gd name="T18" fmla="*/ 101 w 117"/>
                <a:gd name="T19" fmla="*/ 0 h 386"/>
                <a:gd name="T20" fmla="*/ 101 w 117"/>
                <a:gd name="T21" fmla="*/ 0 h 386"/>
                <a:gd name="T22" fmla="*/ 115 w 117"/>
                <a:gd name="T23" fmla="*/ 8 h 386"/>
                <a:gd name="T24" fmla="*/ 109 w 117"/>
                <a:gd name="T25" fmla="*/ 34 h 386"/>
                <a:gd name="T26" fmla="*/ 97 w 117"/>
                <a:gd name="T27" fmla="*/ 76 h 386"/>
                <a:gd name="T28" fmla="*/ 83 w 117"/>
                <a:gd name="T29" fmla="*/ 121 h 386"/>
                <a:gd name="T30" fmla="*/ 70 w 117"/>
                <a:gd name="T31" fmla="*/ 157 h 386"/>
                <a:gd name="T32" fmla="*/ 60 w 117"/>
                <a:gd name="T33" fmla="*/ 206 h 386"/>
                <a:gd name="T34" fmla="*/ 63 w 117"/>
                <a:gd name="T35" fmla="*/ 245 h 386"/>
                <a:gd name="T36" fmla="*/ 64 w 117"/>
                <a:gd name="T37" fmla="*/ 257 h 386"/>
                <a:gd name="T38" fmla="*/ 70 w 117"/>
                <a:gd name="T39" fmla="*/ 287 h 386"/>
                <a:gd name="T40" fmla="*/ 76 w 117"/>
                <a:gd name="T41" fmla="*/ 309 h 386"/>
                <a:gd name="T42" fmla="*/ 80 w 117"/>
                <a:gd name="T43" fmla="*/ 318 h 386"/>
                <a:gd name="T44" fmla="*/ 84 w 117"/>
                <a:gd name="T45" fmla="*/ 322 h 386"/>
                <a:gd name="T46" fmla="*/ 87 w 117"/>
                <a:gd name="T47" fmla="*/ 334 h 386"/>
                <a:gd name="T48" fmla="*/ 58 w 117"/>
                <a:gd name="T49" fmla="*/ 356 h 386"/>
                <a:gd name="T50" fmla="*/ 35 w 117"/>
                <a:gd name="T51" fmla="*/ 369 h 386"/>
                <a:gd name="T52" fmla="*/ 4 w 117"/>
                <a:gd name="T53" fmla="*/ 386 h 386"/>
                <a:gd name="T54" fmla="*/ 26 w 117"/>
                <a:gd name="T55" fmla="*/ 224 h 386"/>
                <a:gd name="T56" fmla="*/ 17 w 117"/>
                <a:gd name="T57" fmla="*/ 259 h 386"/>
                <a:gd name="T58" fmla="*/ 15 w 117"/>
                <a:gd name="T59" fmla="*/ 305 h 386"/>
                <a:gd name="T60" fmla="*/ 16 w 117"/>
                <a:gd name="T61" fmla="*/ 347 h 386"/>
                <a:gd name="T62" fmla="*/ 49 w 117"/>
                <a:gd name="T63" fmla="*/ 345 h 386"/>
                <a:gd name="T64" fmla="*/ 70 w 117"/>
                <a:gd name="T65" fmla="*/ 329 h 386"/>
                <a:gd name="T66" fmla="*/ 63 w 117"/>
                <a:gd name="T67" fmla="*/ 316 h 386"/>
                <a:gd name="T68" fmla="*/ 55 w 117"/>
                <a:gd name="T69" fmla="*/ 291 h 386"/>
                <a:gd name="T70" fmla="*/ 50 w 117"/>
                <a:gd name="T71" fmla="*/ 258 h 386"/>
                <a:gd name="T72" fmla="*/ 49 w 117"/>
                <a:gd name="T73" fmla="*/ 246 h 386"/>
                <a:gd name="T74" fmla="*/ 45 w 117"/>
                <a:gd name="T75" fmla="*/ 204 h 386"/>
                <a:gd name="T76" fmla="*/ 56 w 117"/>
                <a:gd name="T77" fmla="*/ 151 h 386"/>
                <a:gd name="T78" fmla="*/ 68 w 117"/>
                <a:gd name="T79" fmla="*/ 117 h 386"/>
                <a:gd name="T80" fmla="*/ 60 w 117"/>
                <a:gd name="T81" fmla="*/ 131 h 386"/>
                <a:gd name="T82" fmla="*/ 38 w 117"/>
                <a:gd name="T83" fmla="*/ 195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7" h="386">
                  <a:moveTo>
                    <a:pt x="3" y="375"/>
                  </a:moveTo>
                  <a:lnTo>
                    <a:pt x="1" y="371"/>
                  </a:lnTo>
                  <a:lnTo>
                    <a:pt x="1" y="360"/>
                  </a:lnTo>
                  <a:lnTo>
                    <a:pt x="0" y="343"/>
                  </a:lnTo>
                  <a:lnTo>
                    <a:pt x="0" y="322"/>
                  </a:lnTo>
                  <a:lnTo>
                    <a:pt x="0" y="300"/>
                  </a:lnTo>
                  <a:lnTo>
                    <a:pt x="0" y="276"/>
                  </a:lnTo>
                  <a:lnTo>
                    <a:pt x="3" y="254"/>
                  </a:lnTo>
                  <a:lnTo>
                    <a:pt x="7" y="233"/>
                  </a:lnTo>
                  <a:lnTo>
                    <a:pt x="12" y="218"/>
                  </a:lnTo>
                  <a:lnTo>
                    <a:pt x="24" y="190"/>
                  </a:lnTo>
                  <a:lnTo>
                    <a:pt x="34" y="160"/>
                  </a:lnTo>
                  <a:lnTo>
                    <a:pt x="49" y="118"/>
                  </a:lnTo>
                  <a:lnTo>
                    <a:pt x="68" y="76"/>
                  </a:lnTo>
                  <a:lnTo>
                    <a:pt x="81" y="51"/>
                  </a:lnTo>
                  <a:lnTo>
                    <a:pt x="90" y="30"/>
                  </a:lnTo>
                  <a:lnTo>
                    <a:pt x="97" y="16"/>
                  </a:lnTo>
                  <a:lnTo>
                    <a:pt x="100" y="6"/>
                  </a:lnTo>
                  <a:lnTo>
                    <a:pt x="101" y="0"/>
                  </a:lnTo>
                  <a:lnTo>
                    <a:pt x="101" y="0"/>
                  </a:lnTo>
                  <a:lnTo>
                    <a:pt x="101" y="0"/>
                  </a:lnTo>
                  <a:lnTo>
                    <a:pt x="101" y="0"/>
                  </a:lnTo>
                  <a:lnTo>
                    <a:pt x="117" y="4"/>
                  </a:lnTo>
                  <a:lnTo>
                    <a:pt x="115" y="8"/>
                  </a:lnTo>
                  <a:lnTo>
                    <a:pt x="113" y="19"/>
                  </a:lnTo>
                  <a:lnTo>
                    <a:pt x="109" y="34"/>
                  </a:lnTo>
                  <a:lnTo>
                    <a:pt x="102" y="54"/>
                  </a:lnTo>
                  <a:lnTo>
                    <a:pt x="97" y="76"/>
                  </a:lnTo>
                  <a:lnTo>
                    <a:pt x="90" y="98"/>
                  </a:lnTo>
                  <a:lnTo>
                    <a:pt x="83" y="121"/>
                  </a:lnTo>
                  <a:lnTo>
                    <a:pt x="76" y="140"/>
                  </a:lnTo>
                  <a:lnTo>
                    <a:pt x="70" y="157"/>
                  </a:lnTo>
                  <a:lnTo>
                    <a:pt x="63" y="182"/>
                  </a:lnTo>
                  <a:lnTo>
                    <a:pt x="60" y="206"/>
                  </a:lnTo>
                  <a:lnTo>
                    <a:pt x="60" y="227"/>
                  </a:lnTo>
                  <a:lnTo>
                    <a:pt x="63" y="245"/>
                  </a:lnTo>
                  <a:lnTo>
                    <a:pt x="64" y="252"/>
                  </a:lnTo>
                  <a:lnTo>
                    <a:pt x="64" y="257"/>
                  </a:lnTo>
                  <a:lnTo>
                    <a:pt x="67" y="270"/>
                  </a:lnTo>
                  <a:lnTo>
                    <a:pt x="70" y="287"/>
                  </a:lnTo>
                  <a:lnTo>
                    <a:pt x="75" y="304"/>
                  </a:lnTo>
                  <a:lnTo>
                    <a:pt x="76" y="309"/>
                  </a:lnTo>
                  <a:lnTo>
                    <a:pt x="79" y="314"/>
                  </a:lnTo>
                  <a:lnTo>
                    <a:pt x="80" y="318"/>
                  </a:lnTo>
                  <a:lnTo>
                    <a:pt x="83" y="321"/>
                  </a:lnTo>
                  <a:lnTo>
                    <a:pt x="84" y="322"/>
                  </a:lnTo>
                  <a:lnTo>
                    <a:pt x="96" y="326"/>
                  </a:lnTo>
                  <a:lnTo>
                    <a:pt x="87" y="334"/>
                  </a:lnTo>
                  <a:lnTo>
                    <a:pt x="73" y="346"/>
                  </a:lnTo>
                  <a:lnTo>
                    <a:pt x="58" y="356"/>
                  </a:lnTo>
                  <a:lnTo>
                    <a:pt x="56" y="356"/>
                  </a:lnTo>
                  <a:lnTo>
                    <a:pt x="35" y="369"/>
                  </a:lnTo>
                  <a:lnTo>
                    <a:pt x="13" y="381"/>
                  </a:lnTo>
                  <a:lnTo>
                    <a:pt x="4" y="386"/>
                  </a:lnTo>
                  <a:lnTo>
                    <a:pt x="3" y="375"/>
                  </a:lnTo>
                  <a:close/>
                  <a:moveTo>
                    <a:pt x="26" y="224"/>
                  </a:moveTo>
                  <a:lnTo>
                    <a:pt x="21" y="240"/>
                  </a:lnTo>
                  <a:lnTo>
                    <a:pt x="17" y="259"/>
                  </a:lnTo>
                  <a:lnTo>
                    <a:pt x="16" y="282"/>
                  </a:lnTo>
                  <a:lnTo>
                    <a:pt x="15" y="305"/>
                  </a:lnTo>
                  <a:lnTo>
                    <a:pt x="15" y="328"/>
                  </a:lnTo>
                  <a:lnTo>
                    <a:pt x="16" y="347"/>
                  </a:lnTo>
                  <a:lnTo>
                    <a:pt x="17" y="363"/>
                  </a:lnTo>
                  <a:lnTo>
                    <a:pt x="49" y="345"/>
                  </a:lnTo>
                  <a:lnTo>
                    <a:pt x="49" y="345"/>
                  </a:lnTo>
                  <a:lnTo>
                    <a:pt x="70" y="329"/>
                  </a:lnTo>
                  <a:lnTo>
                    <a:pt x="67" y="324"/>
                  </a:lnTo>
                  <a:lnTo>
                    <a:pt x="63" y="316"/>
                  </a:lnTo>
                  <a:lnTo>
                    <a:pt x="60" y="309"/>
                  </a:lnTo>
                  <a:lnTo>
                    <a:pt x="55" y="291"/>
                  </a:lnTo>
                  <a:lnTo>
                    <a:pt x="51" y="273"/>
                  </a:lnTo>
                  <a:lnTo>
                    <a:pt x="50" y="258"/>
                  </a:lnTo>
                  <a:lnTo>
                    <a:pt x="49" y="252"/>
                  </a:lnTo>
                  <a:lnTo>
                    <a:pt x="49" y="246"/>
                  </a:lnTo>
                  <a:lnTo>
                    <a:pt x="46" y="227"/>
                  </a:lnTo>
                  <a:lnTo>
                    <a:pt x="45" y="204"/>
                  </a:lnTo>
                  <a:lnTo>
                    <a:pt x="47" y="178"/>
                  </a:lnTo>
                  <a:lnTo>
                    <a:pt x="56" y="151"/>
                  </a:lnTo>
                  <a:lnTo>
                    <a:pt x="62" y="136"/>
                  </a:lnTo>
                  <a:lnTo>
                    <a:pt x="68" y="117"/>
                  </a:lnTo>
                  <a:lnTo>
                    <a:pt x="75" y="96"/>
                  </a:lnTo>
                  <a:lnTo>
                    <a:pt x="60" y="131"/>
                  </a:lnTo>
                  <a:lnTo>
                    <a:pt x="49" y="164"/>
                  </a:lnTo>
                  <a:lnTo>
                    <a:pt x="38" y="195"/>
                  </a:lnTo>
                  <a:lnTo>
                    <a:pt x="26" y="224"/>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59"/>
            <p:cNvSpPr>
              <a:spLocks noEditPoints="1"/>
            </p:cNvSpPr>
            <p:nvPr/>
          </p:nvSpPr>
          <p:spPr bwMode="auto">
            <a:xfrm>
              <a:off x="397870" y="4071938"/>
              <a:ext cx="868363" cy="1260475"/>
            </a:xfrm>
            <a:custGeom>
              <a:avLst/>
              <a:gdLst>
                <a:gd name="T0" fmla="*/ 15 w 547"/>
                <a:gd name="T1" fmla="*/ 256 h 794"/>
                <a:gd name="T2" fmla="*/ 55 w 547"/>
                <a:gd name="T3" fmla="*/ 193 h 794"/>
                <a:gd name="T4" fmla="*/ 9 w 547"/>
                <a:gd name="T5" fmla="*/ 212 h 794"/>
                <a:gd name="T6" fmla="*/ 30 w 547"/>
                <a:gd name="T7" fmla="*/ 152 h 794"/>
                <a:gd name="T8" fmla="*/ 37 w 547"/>
                <a:gd name="T9" fmla="*/ 118 h 794"/>
                <a:gd name="T10" fmla="*/ 77 w 547"/>
                <a:gd name="T11" fmla="*/ 48 h 794"/>
                <a:gd name="T12" fmla="*/ 130 w 547"/>
                <a:gd name="T13" fmla="*/ 6 h 794"/>
                <a:gd name="T14" fmla="*/ 155 w 547"/>
                <a:gd name="T15" fmla="*/ 34 h 794"/>
                <a:gd name="T16" fmla="*/ 216 w 547"/>
                <a:gd name="T17" fmla="*/ 155 h 794"/>
                <a:gd name="T18" fmla="*/ 279 w 547"/>
                <a:gd name="T19" fmla="*/ 281 h 794"/>
                <a:gd name="T20" fmla="*/ 326 w 547"/>
                <a:gd name="T21" fmla="*/ 411 h 794"/>
                <a:gd name="T22" fmla="*/ 339 w 547"/>
                <a:gd name="T23" fmla="*/ 444 h 794"/>
                <a:gd name="T24" fmla="*/ 409 w 547"/>
                <a:gd name="T25" fmla="*/ 508 h 794"/>
                <a:gd name="T26" fmla="*/ 516 w 547"/>
                <a:gd name="T27" fmla="*/ 669 h 794"/>
                <a:gd name="T28" fmla="*/ 546 w 547"/>
                <a:gd name="T29" fmla="*/ 750 h 794"/>
                <a:gd name="T30" fmla="*/ 545 w 547"/>
                <a:gd name="T31" fmla="*/ 779 h 794"/>
                <a:gd name="T32" fmla="*/ 543 w 547"/>
                <a:gd name="T33" fmla="*/ 790 h 794"/>
                <a:gd name="T34" fmla="*/ 516 w 547"/>
                <a:gd name="T35" fmla="*/ 773 h 794"/>
                <a:gd name="T36" fmla="*/ 466 w 547"/>
                <a:gd name="T37" fmla="*/ 707 h 794"/>
                <a:gd name="T38" fmla="*/ 388 w 547"/>
                <a:gd name="T39" fmla="*/ 694 h 794"/>
                <a:gd name="T40" fmla="*/ 318 w 547"/>
                <a:gd name="T41" fmla="*/ 705 h 794"/>
                <a:gd name="T42" fmla="*/ 253 w 547"/>
                <a:gd name="T43" fmla="*/ 698 h 794"/>
                <a:gd name="T44" fmla="*/ 245 w 547"/>
                <a:gd name="T45" fmla="*/ 750 h 794"/>
                <a:gd name="T46" fmla="*/ 225 w 547"/>
                <a:gd name="T47" fmla="*/ 756 h 794"/>
                <a:gd name="T48" fmla="*/ 160 w 547"/>
                <a:gd name="T49" fmla="*/ 668 h 794"/>
                <a:gd name="T50" fmla="*/ 90 w 547"/>
                <a:gd name="T51" fmla="*/ 555 h 794"/>
                <a:gd name="T52" fmla="*/ 34 w 547"/>
                <a:gd name="T53" fmla="*/ 411 h 794"/>
                <a:gd name="T54" fmla="*/ 1 w 547"/>
                <a:gd name="T55" fmla="*/ 309 h 794"/>
                <a:gd name="T56" fmla="*/ 28 w 547"/>
                <a:gd name="T57" fmla="*/ 264 h 794"/>
                <a:gd name="T58" fmla="*/ 22 w 547"/>
                <a:gd name="T59" fmla="*/ 326 h 794"/>
                <a:gd name="T60" fmla="*/ 68 w 547"/>
                <a:gd name="T61" fmla="*/ 462 h 794"/>
                <a:gd name="T62" fmla="*/ 130 w 547"/>
                <a:gd name="T63" fmla="*/ 595 h 794"/>
                <a:gd name="T64" fmla="*/ 216 w 547"/>
                <a:gd name="T65" fmla="*/ 719 h 794"/>
                <a:gd name="T66" fmla="*/ 245 w 547"/>
                <a:gd name="T67" fmla="*/ 685 h 794"/>
                <a:gd name="T68" fmla="*/ 321 w 547"/>
                <a:gd name="T69" fmla="*/ 689 h 794"/>
                <a:gd name="T70" fmla="*/ 385 w 547"/>
                <a:gd name="T71" fmla="*/ 680 h 794"/>
                <a:gd name="T72" fmla="*/ 474 w 547"/>
                <a:gd name="T73" fmla="*/ 694 h 794"/>
                <a:gd name="T74" fmla="*/ 532 w 547"/>
                <a:gd name="T75" fmla="*/ 768 h 794"/>
                <a:gd name="T76" fmla="*/ 525 w 547"/>
                <a:gd name="T77" fmla="*/ 727 h 794"/>
                <a:gd name="T78" fmla="*/ 470 w 547"/>
                <a:gd name="T79" fmla="*/ 618 h 794"/>
                <a:gd name="T80" fmla="*/ 359 w 547"/>
                <a:gd name="T81" fmla="*/ 480 h 794"/>
                <a:gd name="T82" fmla="*/ 323 w 547"/>
                <a:gd name="T83" fmla="*/ 452 h 794"/>
                <a:gd name="T84" fmla="*/ 297 w 547"/>
                <a:gd name="T85" fmla="*/ 366 h 794"/>
                <a:gd name="T86" fmla="*/ 238 w 547"/>
                <a:gd name="T87" fmla="*/ 232 h 794"/>
                <a:gd name="T88" fmla="*/ 161 w 547"/>
                <a:gd name="T89" fmla="*/ 82 h 794"/>
                <a:gd name="T90" fmla="*/ 106 w 547"/>
                <a:gd name="T91" fmla="*/ 44 h 794"/>
                <a:gd name="T92" fmla="*/ 52 w 547"/>
                <a:gd name="T93" fmla="*/ 120 h 794"/>
                <a:gd name="T94" fmla="*/ 76 w 547"/>
                <a:gd name="T95" fmla="*/ 134 h 794"/>
                <a:gd name="T96" fmla="*/ 29 w 547"/>
                <a:gd name="T97" fmla="*/ 193 h 794"/>
                <a:gd name="T98" fmla="*/ 80 w 547"/>
                <a:gd name="T99" fmla="*/ 171 h 794"/>
                <a:gd name="T100" fmla="*/ 84 w 547"/>
                <a:gd name="T101" fmla="*/ 186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 h="794">
                  <a:moveTo>
                    <a:pt x="0" y="301"/>
                  </a:moveTo>
                  <a:lnTo>
                    <a:pt x="0" y="298"/>
                  </a:lnTo>
                  <a:lnTo>
                    <a:pt x="3" y="287"/>
                  </a:lnTo>
                  <a:lnTo>
                    <a:pt x="8" y="273"/>
                  </a:lnTo>
                  <a:lnTo>
                    <a:pt x="15" y="256"/>
                  </a:lnTo>
                  <a:lnTo>
                    <a:pt x="24" y="236"/>
                  </a:lnTo>
                  <a:lnTo>
                    <a:pt x="37" y="218"/>
                  </a:lnTo>
                  <a:lnTo>
                    <a:pt x="49" y="202"/>
                  </a:lnTo>
                  <a:lnTo>
                    <a:pt x="59" y="190"/>
                  </a:lnTo>
                  <a:lnTo>
                    <a:pt x="55" y="193"/>
                  </a:lnTo>
                  <a:lnTo>
                    <a:pt x="42" y="202"/>
                  </a:lnTo>
                  <a:lnTo>
                    <a:pt x="32" y="211"/>
                  </a:lnTo>
                  <a:lnTo>
                    <a:pt x="25" y="216"/>
                  </a:lnTo>
                  <a:lnTo>
                    <a:pt x="22" y="219"/>
                  </a:lnTo>
                  <a:lnTo>
                    <a:pt x="9" y="212"/>
                  </a:lnTo>
                  <a:lnTo>
                    <a:pt x="11" y="209"/>
                  </a:lnTo>
                  <a:lnTo>
                    <a:pt x="12" y="198"/>
                  </a:lnTo>
                  <a:lnTo>
                    <a:pt x="16" y="184"/>
                  </a:lnTo>
                  <a:lnTo>
                    <a:pt x="22" y="168"/>
                  </a:lnTo>
                  <a:lnTo>
                    <a:pt x="30" y="152"/>
                  </a:lnTo>
                  <a:lnTo>
                    <a:pt x="42" y="139"/>
                  </a:lnTo>
                  <a:lnTo>
                    <a:pt x="32" y="143"/>
                  </a:lnTo>
                  <a:lnTo>
                    <a:pt x="34" y="130"/>
                  </a:lnTo>
                  <a:lnTo>
                    <a:pt x="34" y="127"/>
                  </a:lnTo>
                  <a:lnTo>
                    <a:pt x="37" y="118"/>
                  </a:lnTo>
                  <a:lnTo>
                    <a:pt x="41" y="106"/>
                  </a:lnTo>
                  <a:lnTo>
                    <a:pt x="46" y="92"/>
                  </a:lnTo>
                  <a:lnTo>
                    <a:pt x="54" y="76"/>
                  </a:lnTo>
                  <a:lnTo>
                    <a:pt x="64" y="61"/>
                  </a:lnTo>
                  <a:lnTo>
                    <a:pt x="77" y="48"/>
                  </a:lnTo>
                  <a:lnTo>
                    <a:pt x="94" y="33"/>
                  </a:lnTo>
                  <a:lnTo>
                    <a:pt x="109" y="21"/>
                  </a:lnTo>
                  <a:lnTo>
                    <a:pt x="121" y="12"/>
                  </a:lnTo>
                  <a:lnTo>
                    <a:pt x="127" y="7"/>
                  </a:lnTo>
                  <a:lnTo>
                    <a:pt x="130" y="6"/>
                  </a:lnTo>
                  <a:lnTo>
                    <a:pt x="136" y="0"/>
                  </a:lnTo>
                  <a:lnTo>
                    <a:pt x="140" y="8"/>
                  </a:lnTo>
                  <a:lnTo>
                    <a:pt x="141" y="12"/>
                  </a:lnTo>
                  <a:lnTo>
                    <a:pt x="147" y="21"/>
                  </a:lnTo>
                  <a:lnTo>
                    <a:pt x="155" y="34"/>
                  </a:lnTo>
                  <a:lnTo>
                    <a:pt x="164" y="54"/>
                  </a:lnTo>
                  <a:lnTo>
                    <a:pt x="176" y="75"/>
                  </a:lnTo>
                  <a:lnTo>
                    <a:pt x="187" y="100"/>
                  </a:lnTo>
                  <a:lnTo>
                    <a:pt x="202" y="127"/>
                  </a:lnTo>
                  <a:lnTo>
                    <a:pt x="216" y="155"/>
                  </a:lnTo>
                  <a:lnTo>
                    <a:pt x="229" y="182"/>
                  </a:lnTo>
                  <a:lnTo>
                    <a:pt x="244" y="210"/>
                  </a:lnTo>
                  <a:lnTo>
                    <a:pt x="257" y="236"/>
                  </a:lnTo>
                  <a:lnTo>
                    <a:pt x="268" y="260"/>
                  </a:lnTo>
                  <a:lnTo>
                    <a:pt x="279" y="281"/>
                  </a:lnTo>
                  <a:lnTo>
                    <a:pt x="288" y="299"/>
                  </a:lnTo>
                  <a:lnTo>
                    <a:pt x="301" y="332"/>
                  </a:lnTo>
                  <a:lnTo>
                    <a:pt x="312" y="362"/>
                  </a:lnTo>
                  <a:lnTo>
                    <a:pt x="320" y="389"/>
                  </a:lnTo>
                  <a:lnTo>
                    <a:pt x="326" y="411"/>
                  </a:lnTo>
                  <a:lnTo>
                    <a:pt x="330" y="426"/>
                  </a:lnTo>
                  <a:lnTo>
                    <a:pt x="333" y="436"/>
                  </a:lnTo>
                  <a:lnTo>
                    <a:pt x="335" y="442"/>
                  </a:lnTo>
                  <a:lnTo>
                    <a:pt x="337" y="443"/>
                  </a:lnTo>
                  <a:lnTo>
                    <a:pt x="339" y="444"/>
                  </a:lnTo>
                  <a:lnTo>
                    <a:pt x="342" y="447"/>
                  </a:lnTo>
                  <a:lnTo>
                    <a:pt x="354" y="456"/>
                  </a:lnTo>
                  <a:lnTo>
                    <a:pt x="368" y="469"/>
                  </a:lnTo>
                  <a:lnTo>
                    <a:pt x="386" y="486"/>
                  </a:lnTo>
                  <a:lnTo>
                    <a:pt x="409" y="508"/>
                  </a:lnTo>
                  <a:lnTo>
                    <a:pt x="431" y="536"/>
                  </a:lnTo>
                  <a:lnTo>
                    <a:pt x="457" y="570"/>
                  </a:lnTo>
                  <a:lnTo>
                    <a:pt x="483" y="610"/>
                  </a:lnTo>
                  <a:lnTo>
                    <a:pt x="501" y="642"/>
                  </a:lnTo>
                  <a:lnTo>
                    <a:pt x="516" y="669"/>
                  </a:lnTo>
                  <a:lnTo>
                    <a:pt x="528" y="693"/>
                  </a:lnTo>
                  <a:lnTo>
                    <a:pt x="535" y="711"/>
                  </a:lnTo>
                  <a:lnTo>
                    <a:pt x="541" y="727"/>
                  </a:lnTo>
                  <a:lnTo>
                    <a:pt x="545" y="740"/>
                  </a:lnTo>
                  <a:lnTo>
                    <a:pt x="546" y="750"/>
                  </a:lnTo>
                  <a:lnTo>
                    <a:pt x="547" y="758"/>
                  </a:lnTo>
                  <a:lnTo>
                    <a:pt x="546" y="766"/>
                  </a:lnTo>
                  <a:lnTo>
                    <a:pt x="546" y="771"/>
                  </a:lnTo>
                  <a:lnTo>
                    <a:pt x="546" y="774"/>
                  </a:lnTo>
                  <a:lnTo>
                    <a:pt x="545" y="779"/>
                  </a:lnTo>
                  <a:lnTo>
                    <a:pt x="545" y="785"/>
                  </a:lnTo>
                  <a:lnTo>
                    <a:pt x="543" y="787"/>
                  </a:lnTo>
                  <a:lnTo>
                    <a:pt x="543" y="788"/>
                  </a:lnTo>
                  <a:lnTo>
                    <a:pt x="543" y="790"/>
                  </a:lnTo>
                  <a:lnTo>
                    <a:pt x="543" y="790"/>
                  </a:lnTo>
                  <a:lnTo>
                    <a:pt x="543" y="790"/>
                  </a:lnTo>
                  <a:lnTo>
                    <a:pt x="529" y="794"/>
                  </a:lnTo>
                  <a:lnTo>
                    <a:pt x="528" y="791"/>
                  </a:lnTo>
                  <a:lnTo>
                    <a:pt x="524" y="783"/>
                  </a:lnTo>
                  <a:lnTo>
                    <a:pt x="516" y="773"/>
                  </a:lnTo>
                  <a:lnTo>
                    <a:pt x="507" y="758"/>
                  </a:lnTo>
                  <a:lnTo>
                    <a:pt x="498" y="744"/>
                  </a:lnTo>
                  <a:lnTo>
                    <a:pt x="486" y="730"/>
                  </a:lnTo>
                  <a:lnTo>
                    <a:pt x="475" y="718"/>
                  </a:lnTo>
                  <a:lnTo>
                    <a:pt x="466" y="707"/>
                  </a:lnTo>
                  <a:lnTo>
                    <a:pt x="457" y="702"/>
                  </a:lnTo>
                  <a:lnTo>
                    <a:pt x="443" y="697"/>
                  </a:lnTo>
                  <a:lnTo>
                    <a:pt x="424" y="694"/>
                  </a:lnTo>
                  <a:lnTo>
                    <a:pt x="405" y="694"/>
                  </a:lnTo>
                  <a:lnTo>
                    <a:pt x="388" y="694"/>
                  </a:lnTo>
                  <a:lnTo>
                    <a:pt x="372" y="698"/>
                  </a:lnTo>
                  <a:lnTo>
                    <a:pt x="359" y="703"/>
                  </a:lnTo>
                  <a:lnTo>
                    <a:pt x="346" y="707"/>
                  </a:lnTo>
                  <a:lnTo>
                    <a:pt x="333" y="707"/>
                  </a:lnTo>
                  <a:lnTo>
                    <a:pt x="318" y="705"/>
                  </a:lnTo>
                  <a:lnTo>
                    <a:pt x="304" y="701"/>
                  </a:lnTo>
                  <a:lnTo>
                    <a:pt x="288" y="696"/>
                  </a:lnTo>
                  <a:lnTo>
                    <a:pt x="274" y="693"/>
                  </a:lnTo>
                  <a:lnTo>
                    <a:pt x="261" y="694"/>
                  </a:lnTo>
                  <a:lnTo>
                    <a:pt x="253" y="698"/>
                  </a:lnTo>
                  <a:lnTo>
                    <a:pt x="248" y="707"/>
                  </a:lnTo>
                  <a:lnTo>
                    <a:pt x="245" y="718"/>
                  </a:lnTo>
                  <a:lnTo>
                    <a:pt x="245" y="730"/>
                  </a:lnTo>
                  <a:lnTo>
                    <a:pt x="245" y="741"/>
                  </a:lnTo>
                  <a:lnTo>
                    <a:pt x="245" y="750"/>
                  </a:lnTo>
                  <a:lnTo>
                    <a:pt x="246" y="758"/>
                  </a:lnTo>
                  <a:lnTo>
                    <a:pt x="246" y="761"/>
                  </a:lnTo>
                  <a:lnTo>
                    <a:pt x="233" y="766"/>
                  </a:lnTo>
                  <a:lnTo>
                    <a:pt x="231" y="764"/>
                  </a:lnTo>
                  <a:lnTo>
                    <a:pt x="225" y="756"/>
                  </a:lnTo>
                  <a:lnTo>
                    <a:pt x="216" y="744"/>
                  </a:lnTo>
                  <a:lnTo>
                    <a:pt x="204" y="728"/>
                  </a:lnTo>
                  <a:lnTo>
                    <a:pt x="191" y="710"/>
                  </a:lnTo>
                  <a:lnTo>
                    <a:pt x="176" y="690"/>
                  </a:lnTo>
                  <a:lnTo>
                    <a:pt x="160" y="668"/>
                  </a:lnTo>
                  <a:lnTo>
                    <a:pt x="144" y="644"/>
                  </a:lnTo>
                  <a:lnTo>
                    <a:pt x="128" y="621"/>
                  </a:lnTo>
                  <a:lnTo>
                    <a:pt x="114" y="599"/>
                  </a:lnTo>
                  <a:lnTo>
                    <a:pt x="102" y="576"/>
                  </a:lnTo>
                  <a:lnTo>
                    <a:pt x="90" y="555"/>
                  </a:lnTo>
                  <a:lnTo>
                    <a:pt x="79" y="529"/>
                  </a:lnTo>
                  <a:lnTo>
                    <a:pt x="68" y="502"/>
                  </a:lnTo>
                  <a:lnTo>
                    <a:pt x="56" y="472"/>
                  </a:lnTo>
                  <a:lnTo>
                    <a:pt x="45" y="442"/>
                  </a:lnTo>
                  <a:lnTo>
                    <a:pt x="34" y="411"/>
                  </a:lnTo>
                  <a:lnTo>
                    <a:pt x="25" y="384"/>
                  </a:lnTo>
                  <a:lnTo>
                    <a:pt x="17" y="358"/>
                  </a:lnTo>
                  <a:lnTo>
                    <a:pt x="9" y="337"/>
                  </a:lnTo>
                  <a:lnTo>
                    <a:pt x="4" y="320"/>
                  </a:lnTo>
                  <a:lnTo>
                    <a:pt x="1" y="309"/>
                  </a:lnTo>
                  <a:lnTo>
                    <a:pt x="0" y="305"/>
                  </a:lnTo>
                  <a:lnTo>
                    <a:pt x="0" y="301"/>
                  </a:lnTo>
                  <a:close/>
                  <a:moveTo>
                    <a:pt x="49" y="227"/>
                  </a:moveTo>
                  <a:lnTo>
                    <a:pt x="37" y="245"/>
                  </a:lnTo>
                  <a:lnTo>
                    <a:pt x="28" y="264"/>
                  </a:lnTo>
                  <a:lnTo>
                    <a:pt x="21" y="281"/>
                  </a:lnTo>
                  <a:lnTo>
                    <a:pt x="17" y="294"/>
                  </a:lnTo>
                  <a:lnTo>
                    <a:pt x="15" y="303"/>
                  </a:lnTo>
                  <a:lnTo>
                    <a:pt x="17" y="311"/>
                  </a:lnTo>
                  <a:lnTo>
                    <a:pt x="22" y="326"/>
                  </a:lnTo>
                  <a:lnTo>
                    <a:pt x="29" y="347"/>
                  </a:lnTo>
                  <a:lnTo>
                    <a:pt x="38" y="372"/>
                  </a:lnTo>
                  <a:lnTo>
                    <a:pt x="47" y="401"/>
                  </a:lnTo>
                  <a:lnTo>
                    <a:pt x="58" y="431"/>
                  </a:lnTo>
                  <a:lnTo>
                    <a:pt x="68" y="462"/>
                  </a:lnTo>
                  <a:lnTo>
                    <a:pt x="80" y="493"/>
                  </a:lnTo>
                  <a:lnTo>
                    <a:pt x="92" y="521"/>
                  </a:lnTo>
                  <a:lnTo>
                    <a:pt x="104" y="548"/>
                  </a:lnTo>
                  <a:lnTo>
                    <a:pt x="115" y="570"/>
                  </a:lnTo>
                  <a:lnTo>
                    <a:pt x="130" y="595"/>
                  </a:lnTo>
                  <a:lnTo>
                    <a:pt x="147" y="621"/>
                  </a:lnTo>
                  <a:lnTo>
                    <a:pt x="165" y="647"/>
                  </a:lnTo>
                  <a:lnTo>
                    <a:pt x="183" y="673"/>
                  </a:lnTo>
                  <a:lnTo>
                    <a:pt x="200" y="698"/>
                  </a:lnTo>
                  <a:lnTo>
                    <a:pt x="216" y="719"/>
                  </a:lnTo>
                  <a:lnTo>
                    <a:pt x="229" y="737"/>
                  </a:lnTo>
                  <a:lnTo>
                    <a:pt x="231" y="723"/>
                  </a:lnTo>
                  <a:lnTo>
                    <a:pt x="232" y="709"/>
                  </a:lnTo>
                  <a:lnTo>
                    <a:pt x="237" y="696"/>
                  </a:lnTo>
                  <a:lnTo>
                    <a:pt x="245" y="685"/>
                  </a:lnTo>
                  <a:lnTo>
                    <a:pt x="257" y="680"/>
                  </a:lnTo>
                  <a:lnTo>
                    <a:pt x="274" y="677"/>
                  </a:lnTo>
                  <a:lnTo>
                    <a:pt x="291" y="681"/>
                  </a:lnTo>
                  <a:lnTo>
                    <a:pt x="308" y="685"/>
                  </a:lnTo>
                  <a:lnTo>
                    <a:pt x="321" y="689"/>
                  </a:lnTo>
                  <a:lnTo>
                    <a:pt x="333" y="692"/>
                  </a:lnTo>
                  <a:lnTo>
                    <a:pt x="343" y="693"/>
                  </a:lnTo>
                  <a:lnTo>
                    <a:pt x="352" y="690"/>
                  </a:lnTo>
                  <a:lnTo>
                    <a:pt x="367" y="684"/>
                  </a:lnTo>
                  <a:lnTo>
                    <a:pt x="385" y="680"/>
                  </a:lnTo>
                  <a:lnTo>
                    <a:pt x="405" y="678"/>
                  </a:lnTo>
                  <a:lnTo>
                    <a:pt x="426" y="680"/>
                  </a:lnTo>
                  <a:lnTo>
                    <a:pt x="446" y="682"/>
                  </a:lnTo>
                  <a:lnTo>
                    <a:pt x="463" y="688"/>
                  </a:lnTo>
                  <a:lnTo>
                    <a:pt x="474" y="694"/>
                  </a:lnTo>
                  <a:lnTo>
                    <a:pt x="486" y="706"/>
                  </a:lnTo>
                  <a:lnTo>
                    <a:pt x="498" y="720"/>
                  </a:lnTo>
                  <a:lnTo>
                    <a:pt x="511" y="737"/>
                  </a:lnTo>
                  <a:lnTo>
                    <a:pt x="521" y="753"/>
                  </a:lnTo>
                  <a:lnTo>
                    <a:pt x="532" y="768"/>
                  </a:lnTo>
                  <a:lnTo>
                    <a:pt x="532" y="762"/>
                  </a:lnTo>
                  <a:lnTo>
                    <a:pt x="532" y="757"/>
                  </a:lnTo>
                  <a:lnTo>
                    <a:pt x="530" y="749"/>
                  </a:lnTo>
                  <a:lnTo>
                    <a:pt x="529" y="739"/>
                  </a:lnTo>
                  <a:lnTo>
                    <a:pt x="525" y="727"/>
                  </a:lnTo>
                  <a:lnTo>
                    <a:pt x="520" y="713"/>
                  </a:lnTo>
                  <a:lnTo>
                    <a:pt x="512" y="694"/>
                  </a:lnTo>
                  <a:lnTo>
                    <a:pt x="501" y="673"/>
                  </a:lnTo>
                  <a:lnTo>
                    <a:pt x="487" y="647"/>
                  </a:lnTo>
                  <a:lnTo>
                    <a:pt x="470" y="618"/>
                  </a:lnTo>
                  <a:lnTo>
                    <a:pt x="444" y="579"/>
                  </a:lnTo>
                  <a:lnTo>
                    <a:pt x="419" y="545"/>
                  </a:lnTo>
                  <a:lnTo>
                    <a:pt x="397" y="519"/>
                  </a:lnTo>
                  <a:lnTo>
                    <a:pt x="376" y="497"/>
                  </a:lnTo>
                  <a:lnTo>
                    <a:pt x="359" y="480"/>
                  </a:lnTo>
                  <a:lnTo>
                    <a:pt x="343" y="468"/>
                  </a:lnTo>
                  <a:lnTo>
                    <a:pt x="333" y="459"/>
                  </a:lnTo>
                  <a:lnTo>
                    <a:pt x="329" y="456"/>
                  </a:lnTo>
                  <a:lnTo>
                    <a:pt x="326" y="453"/>
                  </a:lnTo>
                  <a:lnTo>
                    <a:pt x="323" y="452"/>
                  </a:lnTo>
                  <a:lnTo>
                    <a:pt x="320" y="444"/>
                  </a:lnTo>
                  <a:lnTo>
                    <a:pt x="316" y="432"/>
                  </a:lnTo>
                  <a:lnTo>
                    <a:pt x="312" y="415"/>
                  </a:lnTo>
                  <a:lnTo>
                    <a:pt x="305" y="393"/>
                  </a:lnTo>
                  <a:lnTo>
                    <a:pt x="297" y="366"/>
                  </a:lnTo>
                  <a:lnTo>
                    <a:pt x="288" y="337"/>
                  </a:lnTo>
                  <a:lnTo>
                    <a:pt x="274" y="305"/>
                  </a:lnTo>
                  <a:lnTo>
                    <a:pt x="265" y="284"/>
                  </a:lnTo>
                  <a:lnTo>
                    <a:pt x="253" y="261"/>
                  </a:lnTo>
                  <a:lnTo>
                    <a:pt x="238" y="232"/>
                  </a:lnTo>
                  <a:lnTo>
                    <a:pt x="223" y="202"/>
                  </a:lnTo>
                  <a:lnTo>
                    <a:pt x="207" y="171"/>
                  </a:lnTo>
                  <a:lnTo>
                    <a:pt x="191" y="139"/>
                  </a:lnTo>
                  <a:lnTo>
                    <a:pt x="176" y="109"/>
                  </a:lnTo>
                  <a:lnTo>
                    <a:pt x="161" y="82"/>
                  </a:lnTo>
                  <a:lnTo>
                    <a:pt x="148" y="57"/>
                  </a:lnTo>
                  <a:lnTo>
                    <a:pt x="138" y="37"/>
                  </a:lnTo>
                  <a:lnTo>
                    <a:pt x="131" y="23"/>
                  </a:lnTo>
                  <a:lnTo>
                    <a:pt x="121" y="32"/>
                  </a:lnTo>
                  <a:lnTo>
                    <a:pt x="106" y="44"/>
                  </a:lnTo>
                  <a:lnTo>
                    <a:pt x="88" y="59"/>
                  </a:lnTo>
                  <a:lnTo>
                    <a:pt x="75" y="74"/>
                  </a:lnTo>
                  <a:lnTo>
                    <a:pt x="64" y="89"/>
                  </a:lnTo>
                  <a:lnTo>
                    <a:pt x="56" y="106"/>
                  </a:lnTo>
                  <a:lnTo>
                    <a:pt x="52" y="120"/>
                  </a:lnTo>
                  <a:lnTo>
                    <a:pt x="88" y="109"/>
                  </a:lnTo>
                  <a:lnTo>
                    <a:pt x="93" y="122"/>
                  </a:lnTo>
                  <a:lnTo>
                    <a:pt x="92" y="123"/>
                  </a:lnTo>
                  <a:lnTo>
                    <a:pt x="85" y="127"/>
                  </a:lnTo>
                  <a:lnTo>
                    <a:pt x="76" y="134"/>
                  </a:lnTo>
                  <a:lnTo>
                    <a:pt x="64" y="142"/>
                  </a:lnTo>
                  <a:lnTo>
                    <a:pt x="51" y="151"/>
                  </a:lnTo>
                  <a:lnTo>
                    <a:pt x="41" y="163"/>
                  </a:lnTo>
                  <a:lnTo>
                    <a:pt x="34" y="177"/>
                  </a:lnTo>
                  <a:lnTo>
                    <a:pt x="29" y="193"/>
                  </a:lnTo>
                  <a:lnTo>
                    <a:pt x="37" y="186"/>
                  </a:lnTo>
                  <a:lnTo>
                    <a:pt x="47" y="180"/>
                  </a:lnTo>
                  <a:lnTo>
                    <a:pt x="60" y="173"/>
                  </a:lnTo>
                  <a:lnTo>
                    <a:pt x="72" y="171"/>
                  </a:lnTo>
                  <a:lnTo>
                    <a:pt x="80" y="171"/>
                  </a:lnTo>
                  <a:lnTo>
                    <a:pt x="84" y="172"/>
                  </a:lnTo>
                  <a:lnTo>
                    <a:pt x="87" y="173"/>
                  </a:lnTo>
                  <a:lnTo>
                    <a:pt x="94" y="180"/>
                  </a:lnTo>
                  <a:lnTo>
                    <a:pt x="85" y="185"/>
                  </a:lnTo>
                  <a:lnTo>
                    <a:pt x="84" y="186"/>
                  </a:lnTo>
                  <a:lnTo>
                    <a:pt x="80" y="190"/>
                  </a:lnTo>
                  <a:lnTo>
                    <a:pt x="72" y="198"/>
                  </a:lnTo>
                  <a:lnTo>
                    <a:pt x="62" y="210"/>
                  </a:lnTo>
                  <a:lnTo>
                    <a:pt x="49" y="227"/>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60"/>
            <p:cNvSpPr>
              <a:spLocks noEditPoints="1"/>
            </p:cNvSpPr>
            <p:nvPr/>
          </p:nvSpPr>
          <p:spPr bwMode="auto">
            <a:xfrm>
              <a:off x="247057" y="3263900"/>
              <a:ext cx="377825" cy="1312863"/>
            </a:xfrm>
            <a:custGeom>
              <a:avLst/>
              <a:gdLst>
                <a:gd name="T0" fmla="*/ 195 w 238"/>
                <a:gd name="T1" fmla="*/ 471 h 827"/>
                <a:gd name="T2" fmla="*/ 141 w 238"/>
                <a:gd name="T3" fmla="*/ 384 h 827"/>
                <a:gd name="T4" fmla="*/ 106 w 238"/>
                <a:gd name="T5" fmla="*/ 337 h 827"/>
                <a:gd name="T6" fmla="*/ 107 w 238"/>
                <a:gd name="T7" fmla="*/ 321 h 827"/>
                <a:gd name="T8" fmla="*/ 130 w 238"/>
                <a:gd name="T9" fmla="*/ 271 h 827"/>
                <a:gd name="T10" fmla="*/ 113 w 238"/>
                <a:gd name="T11" fmla="*/ 156 h 827"/>
                <a:gd name="T12" fmla="*/ 107 w 238"/>
                <a:gd name="T13" fmla="*/ 102 h 827"/>
                <a:gd name="T14" fmla="*/ 62 w 238"/>
                <a:gd name="T15" fmla="*/ 32 h 827"/>
                <a:gd name="T16" fmla="*/ 49 w 238"/>
                <a:gd name="T17" fmla="*/ 42 h 827"/>
                <a:gd name="T18" fmla="*/ 44 w 238"/>
                <a:gd name="T19" fmla="*/ 143 h 827"/>
                <a:gd name="T20" fmla="*/ 45 w 238"/>
                <a:gd name="T21" fmla="*/ 279 h 827"/>
                <a:gd name="T22" fmla="*/ 31 w 238"/>
                <a:gd name="T23" fmla="*/ 354 h 827"/>
                <a:gd name="T24" fmla="*/ 21 w 238"/>
                <a:gd name="T25" fmla="*/ 384 h 827"/>
                <a:gd name="T26" fmla="*/ 17 w 238"/>
                <a:gd name="T27" fmla="*/ 462 h 827"/>
                <a:gd name="T28" fmla="*/ 44 w 238"/>
                <a:gd name="T29" fmla="*/ 515 h 827"/>
                <a:gd name="T30" fmla="*/ 61 w 238"/>
                <a:gd name="T31" fmla="*/ 551 h 827"/>
                <a:gd name="T32" fmla="*/ 70 w 238"/>
                <a:gd name="T33" fmla="*/ 636 h 827"/>
                <a:gd name="T34" fmla="*/ 90 w 238"/>
                <a:gd name="T35" fmla="*/ 750 h 827"/>
                <a:gd name="T36" fmla="*/ 117 w 238"/>
                <a:gd name="T37" fmla="*/ 749 h 827"/>
                <a:gd name="T38" fmla="*/ 150 w 238"/>
                <a:gd name="T39" fmla="*/ 702 h 827"/>
                <a:gd name="T40" fmla="*/ 117 w 238"/>
                <a:gd name="T41" fmla="*/ 728 h 827"/>
                <a:gd name="T42" fmla="*/ 111 w 238"/>
                <a:gd name="T43" fmla="*/ 693 h 827"/>
                <a:gd name="T44" fmla="*/ 127 w 238"/>
                <a:gd name="T45" fmla="*/ 652 h 827"/>
                <a:gd name="T46" fmla="*/ 136 w 238"/>
                <a:gd name="T47" fmla="*/ 615 h 827"/>
                <a:gd name="T48" fmla="*/ 172 w 238"/>
                <a:gd name="T49" fmla="*/ 557 h 827"/>
                <a:gd name="T50" fmla="*/ 180 w 238"/>
                <a:gd name="T51" fmla="*/ 416 h 827"/>
                <a:gd name="T52" fmla="*/ 223 w 238"/>
                <a:gd name="T53" fmla="*/ 495 h 827"/>
                <a:gd name="T54" fmla="*/ 238 w 238"/>
                <a:gd name="T55" fmla="*/ 524 h 827"/>
                <a:gd name="T56" fmla="*/ 213 w 238"/>
                <a:gd name="T57" fmla="*/ 542 h 827"/>
                <a:gd name="T58" fmla="*/ 159 w 238"/>
                <a:gd name="T59" fmla="*/ 598 h 827"/>
                <a:gd name="T60" fmla="*/ 188 w 238"/>
                <a:gd name="T61" fmla="*/ 631 h 827"/>
                <a:gd name="T62" fmla="*/ 159 w 238"/>
                <a:gd name="T63" fmla="*/ 651 h 827"/>
                <a:gd name="T64" fmla="*/ 124 w 238"/>
                <a:gd name="T65" fmla="*/ 702 h 827"/>
                <a:gd name="T66" fmla="*/ 167 w 238"/>
                <a:gd name="T67" fmla="*/ 680 h 827"/>
                <a:gd name="T68" fmla="*/ 189 w 238"/>
                <a:gd name="T69" fmla="*/ 689 h 827"/>
                <a:gd name="T70" fmla="*/ 167 w 238"/>
                <a:gd name="T71" fmla="*/ 707 h 827"/>
                <a:gd name="T72" fmla="*/ 123 w 238"/>
                <a:gd name="T73" fmla="*/ 770 h 827"/>
                <a:gd name="T74" fmla="*/ 110 w 238"/>
                <a:gd name="T75" fmla="*/ 813 h 827"/>
                <a:gd name="T76" fmla="*/ 86 w 238"/>
                <a:gd name="T77" fmla="*/ 795 h 827"/>
                <a:gd name="T78" fmla="*/ 64 w 238"/>
                <a:gd name="T79" fmla="*/ 698 h 827"/>
                <a:gd name="T80" fmla="*/ 49 w 238"/>
                <a:gd name="T81" fmla="*/ 587 h 827"/>
                <a:gd name="T82" fmla="*/ 39 w 238"/>
                <a:gd name="T83" fmla="*/ 532 h 827"/>
                <a:gd name="T84" fmla="*/ 10 w 238"/>
                <a:gd name="T85" fmla="*/ 488 h 827"/>
                <a:gd name="T86" fmla="*/ 2 w 238"/>
                <a:gd name="T87" fmla="*/ 406 h 827"/>
                <a:gd name="T88" fmla="*/ 11 w 238"/>
                <a:gd name="T89" fmla="*/ 360 h 827"/>
                <a:gd name="T90" fmla="*/ 17 w 238"/>
                <a:gd name="T91" fmla="*/ 348 h 827"/>
                <a:gd name="T92" fmla="*/ 31 w 238"/>
                <a:gd name="T93" fmla="*/ 278 h 827"/>
                <a:gd name="T94" fmla="*/ 28 w 238"/>
                <a:gd name="T95" fmla="*/ 144 h 827"/>
                <a:gd name="T96" fmla="*/ 31 w 238"/>
                <a:gd name="T97" fmla="*/ 59 h 827"/>
                <a:gd name="T98" fmla="*/ 38 w 238"/>
                <a:gd name="T99" fmla="*/ 11 h 827"/>
                <a:gd name="T100" fmla="*/ 70 w 238"/>
                <a:gd name="T101" fmla="*/ 18 h 827"/>
                <a:gd name="T102" fmla="*/ 138 w 238"/>
                <a:gd name="T103" fmla="*/ 77 h 827"/>
                <a:gd name="T104" fmla="*/ 121 w 238"/>
                <a:gd name="T105" fmla="*/ 107 h 827"/>
                <a:gd name="T106" fmla="*/ 121 w 238"/>
                <a:gd name="T107" fmla="*/ 135 h 827"/>
                <a:gd name="T108" fmla="*/ 146 w 238"/>
                <a:gd name="T109" fmla="*/ 220 h 827"/>
                <a:gd name="T110" fmla="*/ 134 w 238"/>
                <a:gd name="T111" fmla="*/ 309 h 827"/>
                <a:gd name="T112" fmla="*/ 138 w 238"/>
                <a:gd name="T113" fmla="*/ 354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8" h="827">
                  <a:moveTo>
                    <a:pt x="218" y="519"/>
                  </a:moveTo>
                  <a:lnTo>
                    <a:pt x="213" y="508"/>
                  </a:lnTo>
                  <a:lnTo>
                    <a:pt x="205" y="491"/>
                  </a:lnTo>
                  <a:lnTo>
                    <a:pt x="195" y="471"/>
                  </a:lnTo>
                  <a:lnTo>
                    <a:pt x="182" y="449"/>
                  </a:lnTo>
                  <a:lnTo>
                    <a:pt x="167" y="424"/>
                  </a:lnTo>
                  <a:lnTo>
                    <a:pt x="154" y="402"/>
                  </a:lnTo>
                  <a:lnTo>
                    <a:pt x="141" y="384"/>
                  </a:lnTo>
                  <a:lnTo>
                    <a:pt x="129" y="367"/>
                  </a:lnTo>
                  <a:lnTo>
                    <a:pt x="119" y="354"/>
                  </a:lnTo>
                  <a:lnTo>
                    <a:pt x="111" y="343"/>
                  </a:lnTo>
                  <a:lnTo>
                    <a:pt x="106" y="337"/>
                  </a:lnTo>
                  <a:lnTo>
                    <a:pt x="104" y="334"/>
                  </a:lnTo>
                  <a:lnTo>
                    <a:pt x="99" y="329"/>
                  </a:lnTo>
                  <a:lnTo>
                    <a:pt x="104" y="323"/>
                  </a:lnTo>
                  <a:lnTo>
                    <a:pt x="107" y="321"/>
                  </a:lnTo>
                  <a:lnTo>
                    <a:pt x="112" y="316"/>
                  </a:lnTo>
                  <a:lnTo>
                    <a:pt x="119" y="305"/>
                  </a:lnTo>
                  <a:lnTo>
                    <a:pt x="125" y="289"/>
                  </a:lnTo>
                  <a:lnTo>
                    <a:pt x="130" y="271"/>
                  </a:lnTo>
                  <a:lnTo>
                    <a:pt x="133" y="248"/>
                  </a:lnTo>
                  <a:lnTo>
                    <a:pt x="130" y="214"/>
                  </a:lnTo>
                  <a:lnTo>
                    <a:pt x="121" y="182"/>
                  </a:lnTo>
                  <a:lnTo>
                    <a:pt x="113" y="156"/>
                  </a:lnTo>
                  <a:lnTo>
                    <a:pt x="107" y="140"/>
                  </a:lnTo>
                  <a:lnTo>
                    <a:pt x="104" y="127"/>
                  </a:lnTo>
                  <a:lnTo>
                    <a:pt x="104" y="114"/>
                  </a:lnTo>
                  <a:lnTo>
                    <a:pt x="107" y="102"/>
                  </a:lnTo>
                  <a:lnTo>
                    <a:pt x="107" y="102"/>
                  </a:lnTo>
                  <a:lnTo>
                    <a:pt x="119" y="79"/>
                  </a:lnTo>
                  <a:lnTo>
                    <a:pt x="91" y="53"/>
                  </a:lnTo>
                  <a:lnTo>
                    <a:pt x="62" y="32"/>
                  </a:lnTo>
                  <a:lnTo>
                    <a:pt x="62" y="32"/>
                  </a:lnTo>
                  <a:lnTo>
                    <a:pt x="52" y="25"/>
                  </a:lnTo>
                  <a:lnTo>
                    <a:pt x="51" y="25"/>
                  </a:lnTo>
                  <a:lnTo>
                    <a:pt x="49" y="42"/>
                  </a:lnTo>
                  <a:lnTo>
                    <a:pt x="45" y="66"/>
                  </a:lnTo>
                  <a:lnTo>
                    <a:pt x="44" y="92"/>
                  </a:lnTo>
                  <a:lnTo>
                    <a:pt x="43" y="119"/>
                  </a:lnTo>
                  <a:lnTo>
                    <a:pt x="44" y="143"/>
                  </a:lnTo>
                  <a:lnTo>
                    <a:pt x="45" y="176"/>
                  </a:lnTo>
                  <a:lnTo>
                    <a:pt x="47" y="212"/>
                  </a:lnTo>
                  <a:lnTo>
                    <a:pt x="47" y="250"/>
                  </a:lnTo>
                  <a:lnTo>
                    <a:pt x="45" y="279"/>
                  </a:lnTo>
                  <a:lnTo>
                    <a:pt x="44" y="305"/>
                  </a:lnTo>
                  <a:lnTo>
                    <a:pt x="40" y="323"/>
                  </a:lnTo>
                  <a:lnTo>
                    <a:pt x="35" y="342"/>
                  </a:lnTo>
                  <a:lnTo>
                    <a:pt x="31" y="354"/>
                  </a:lnTo>
                  <a:lnTo>
                    <a:pt x="27" y="361"/>
                  </a:lnTo>
                  <a:lnTo>
                    <a:pt x="26" y="365"/>
                  </a:lnTo>
                  <a:lnTo>
                    <a:pt x="24" y="372"/>
                  </a:lnTo>
                  <a:lnTo>
                    <a:pt x="21" y="384"/>
                  </a:lnTo>
                  <a:lnTo>
                    <a:pt x="18" y="401"/>
                  </a:lnTo>
                  <a:lnTo>
                    <a:pt x="15" y="420"/>
                  </a:lnTo>
                  <a:lnTo>
                    <a:pt x="15" y="441"/>
                  </a:lnTo>
                  <a:lnTo>
                    <a:pt x="17" y="462"/>
                  </a:lnTo>
                  <a:lnTo>
                    <a:pt x="23" y="482"/>
                  </a:lnTo>
                  <a:lnTo>
                    <a:pt x="31" y="496"/>
                  </a:lnTo>
                  <a:lnTo>
                    <a:pt x="39" y="507"/>
                  </a:lnTo>
                  <a:lnTo>
                    <a:pt x="44" y="515"/>
                  </a:lnTo>
                  <a:lnTo>
                    <a:pt x="51" y="522"/>
                  </a:lnTo>
                  <a:lnTo>
                    <a:pt x="55" y="529"/>
                  </a:lnTo>
                  <a:lnTo>
                    <a:pt x="58" y="538"/>
                  </a:lnTo>
                  <a:lnTo>
                    <a:pt x="61" y="551"/>
                  </a:lnTo>
                  <a:lnTo>
                    <a:pt x="62" y="568"/>
                  </a:lnTo>
                  <a:lnTo>
                    <a:pt x="64" y="585"/>
                  </a:lnTo>
                  <a:lnTo>
                    <a:pt x="66" y="609"/>
                  </a:lnTo>
                  <a:lnTo>
                    <a:pt x="70" y="636"/>
                  </a:lnTo>
                  <a:lnTo>
                    <a:pt x="74" y="665"/>
                  </a:lnTo>
                  <a:lnTo>
                    <a:pt x="79" y="695"/>
                  </a:lnTo>
                  <a:lnTo>
                    <a:pt x="85" y="725"/>
                  </a:lnTo>
                  <a:lnTo>
                    <a:pt x="90" y="750"/>
                  </a:lnTo>
                  <a:lnTo>
                    <a:pt x="95" y="773"/>
                  </a:lnTo>
                  <a:lnTo>
                    <a:pt x="100" y="790"/>
                  </a:lnTo>
                  <a:lnTo>
                    <a:pt x="107" y="771"/>
                  </a:lnTo>
                  <a:lnTo>
                    <a:pt x="117" y="749"/>
                  </a:lnTo>
                  <a:lnTo>
                    <a:pt x="132" y="727"/>
                  </a:lnTo>
                  <a:lnTo>
                    <a:pt x="144" y="711"/>
                  </a:lnTo>
                  <a:lnTo>
                    <a:pt x="154" y="699"/>
                  </a:lnTo>
                  <a:lnTo>
                    <a:pt x="150" y="702"/>
                  </a:lnTo>
                  <a:lnTo>
                    <a:pt x="137" y="711"/>
                  </a:lnTo>
                  <a:lnTo>
                    <a:pt x="127" y="720"/>
                  </a:lnTo>
                  <a:lnTo>
                    <a:pt x="120" y="725"/>
                  </a:lnTo>
                  <a:lnTo>
                    <a:pt x="117" y="728"/>
                  </a:lnTo>
                  <a:lnTo>
                    <a:pt x="104" y="721"/>
                  </a:lnTo>
                  <a:lnTo>
                    <a:pt x="106" y="718"/>
                  </a:lnTo>
                  <a:lnTo>
                    <a:pt x="107" y="707"/>
                  </a:lnTo>
                  <a:lnTo>
                    <a:pt x="111" y="693"/>
                  </a:lnTo>
                  <a:lnTo>
                    <a:pt x="117" y="677"/>
                  </a:lnTo>
                  <a:lnTo>
                    <a:pt x="125" y="661"/>
                  </a:lnTo>
                  <a:lnTo>
                    <a:pt x="137" y="648"/>
                  </a:lnTo>
                  <a:lnTo>
                    <a:pt x="127" y="652"/>
                  </a:lnTo>
                  <a:lnTo>
                    <a:pt x="129" y="639"/>
                  </a:lnTo>
                  <a:lnTo>
                    <a:pt x="129" y="636"/>
                  </a:lnTo>
                  <a:lnTo>
                    <a:pt x="132" y="627"/>
                  </a:lnTo>
                  <a:lnTo>
                    <a:pt x="136" y="615"/>
                  </a:lnTo>
                  <a:lnTo>
                    <a:pt x="141" y="601"/>
                  </a:lnTo>
                  <a:lnTo>
                    <a:pt x="149" y="585"/>
                  </a:lnTo>
                  <a:lnTo>
                    <a:pt x="159" y="570"/>
                  </a:lnTo>
                  <a:lnTo>
                    <a:pt x="172" y="557"/>
                  </a:lnTo>
                  <a:lnTo>
                    <a:pt x="192" y="539"/>
                  </a:lnTo>
                  <a:lnTo>
                    <a:pt x="208" y="526"/>
                  </a:lnTo>
                  <a:lnTo>
                    <a:pt x="218" y="519"/>
                  </a:lnTo>
                  <a:close/>
                  <a:moveTo>
                    <a:pt x="180" y="416"/>
                  </a:moveTo>
                  <a:lnTo>
                    <a:pt x="193" y="439"/>
                  </a:lnTo>
                  <a:lnTo>
                    <a:pt x="205" y="460"/>
                  </a:lnTo>
                  <a:lnTo>
                    <a:pt x="216" y="479"/>
                  </a:lnTo>
                  <a:lnTo>
                    <a:pt x="223" y="495"/>
                  </a:lnTo>
                  <a:lnTo>
                    <a:pt x="230" y="507"/>
                  </a:lnTo>
                  <a:lnTo>
                    <a:pt x="234" y="515"/>
                  </a:lnTo>
                  <a:lnTo>
                    <a:pt x="235" y="517"/>
                  </a:lnTo>
                  <a:lnTo>
                    <a:pt x="238" y="524"/>
                  </a:lnTo>
                  <a:lnTo>
                    <a:pt x="233" y="526"/>
                  </a:lnTo>
                  <a:lnTo>
                    <a:pt x="230" y="529"/>
                  </a:lnTo>
                  <a:lnTo>
                    <a:pt x="223" y="534"/>
                  </a:lnTo>
                  <a:lnTo>
                    <a:pt x="213" y="542"/>
                  </a:lnTo>
                  <a:lnTo>
                    <a:pt x="200" y="553"/>
                  </a:lnTo>
                  <a:lnTo>
                    <a:pt x="183" y="568"/>
                  </a:lnTo>
                  <a:lnTo>
                    <a:pt x="170" y="583"/>
                  </a:lnTo>
                  <a:lnTo>
                    <a:pt x="159" y="598"/>
                  </a:lnTo>
                  <a:lnTo>
                    <a:pt x="151" y="615"/>
                  </a:lnTo>
                  <a:lnTo>
                    <a:pt x="147" y="629"/>
                  </a:lnTo>
                  <a:lnTo>
                    <a:pt x="183" y="618"/>
                  </a:lnTo>
                  <a:lnTo>
                    <a:pt x="188" y="631"/>
                  </a:lnTo>
                  <a:lnTo>
                    <a:pt x="187" y="632"/>
                  </a:lnTo>
                  <a:lnTo>
                    <a:pt x="180" y="636"/>
                  </a:lnTo>
                  <a:lnTo>
                    <a:pt x="171" y="643"/>
                  </a:lnTo>
                  <a:lnTo>
                    <a:pt x="159" y="651"/>
                  </a:lnTo>
                  <a:lnTo>
                    <a:pt x="146" y="660"/>
                  </a:lnTo>
                  <a:lnTo>
                    <a:pt x="136" y="672"/>
                  </a:lnTo>
                  <a:lnTo>
                    <a:pt x="129" y="686"/>
                  </a:lnTo>
                  <a:lnTo>
                    <a:pt x="124" y="702"/>
                  </a:lnTo>
                  <a:lnTo>
                    <a:pt x="132" y="695"/>
                  </a:lnTo>
                  <a:lnTo>
                    <a:pt x="142" y="689"/>
                  </a:lnTo>
                  <a:lnTo>
                    <a:pt x="155" y="682"/>
                  </a:lnTo>
                  <a:lnTo>
                    <a:pt x="167" y="680"/>
                  </a:lnTo>
                  <a:lnTo>
                    <a:pt x="175" y="680"/>
                  </a:lnTo>
                  <a:lnTo>
                    <a:pt x="179" y="681"/>
                  </a:lnTo>
                  <a:lnTo>
                    <a:pt x="182" y="682"/>
                  </a:lnTo>
                  <a:lnTo>
                    <a:pt x="189" y="689"/>
                  </a:lnTo>
                  <a:lnTo>
                    <a:pt x="180" y="694"/>
                  </a:lnTo>
                  <a:lnTo>
                    <a:pt x="179" y="695"/>
                  </a:lnTo>
                  <a:lnTo>
                    <a:pt x="175" y="699"/>
                  </a:lnTo>
                  <a:lnTo>
                    <a:pt x="167" y="707"/>
                  </a:lnTo>
                  <a:lnTo>
                    <a:pt x="157" y="719"/>
                  </a:lnTo>
                  <a:lnTo>
                    <a:pt x="144" y="736"/>
                  </a:lnTo>
                  <a:lnTo>
                    <a:pt x="132" y="753"/>
                  </a:lnTo>
                  <a:lnTo>
                    <a:pt x="123" y="770"/>
                  </a:lnTo>
                  <a:lnTo>
                    <a:pt x="117" y="787"/>
                  </a:lnTo>
                  <a:lnTo>
                    <a:pt x="112" y="800"/>
                  </a:lnTo>
                  <a:lnTo>
                    <a:pt x="111" y="809"/>
                  </a:lnTo>
                  <a:lnTo>
                    <a:pt x="110" y="813"/>
                  </a:lnTo>
                  <a:lnTo>
                    <a:pt x="107" y="827"/>
                  </a:lnTo>
                  <a:lnTo>
                    <a:pt x="96" y="817"/>
                  </a:lnTo>
                  <a:lnTo>
                    <a:pt x="91" y="808"/>
                  </a:lnTo>
                  <a:lnTo>
                    <a:pt x="86" y="795"/>
                  </a:lnTo>
                  <a:lnTo>
                    <a:pt x="81" y="775"/>
                  </a:lnTo>
                  <a:lnTo>
                    <a:pt x="75" y="753"/>
                  </a:lnTo>
                  <a:lnTo>
                    <a:pt x="70" y="728"/>
                  </a:lnTo>
                  <a:lnTo>
                    <a:pt x="64" y="698"/>
                  </a:lnTo>
                  <a:lnTo>
                    <a:pt x="60" y="668"/>
                  </a:lnTo>
                  <a:lnTo>
                    <a:pt x="55" y="638"/>
                  </a:lnTo>
                  <a:lnTo>
                    <a:pt x="51" y="610"/>
                  </a:lnTo>
                  <a:lnTo>
                    <a:pt x="49" y="587"/>
                  </a:lnTo>
                  <a:lnTo>
                    <a:pt x="47" y="568"/>
                  </a:lnTo>
                  <a:lnTo>
                    <a:pt x="45" y="551"/>
                  </a:lnTo>
                  <a:lnTo>
                    <a:pt x="43" y="539"/>
                  </a:lnTo>
                  <a:lnTo>
                    <a:pt x="39" y="532"/>
                  </a:lnTo>
                  <a:lnTo>
                    <a:pt x="32" y="525"/>
                  </a:lnTo>
                  <a:lnTo>
                    <a:pt x="26" y="516"/>
                  </a:lnTo>
                  <a:lnTo>
                    <a:pt x="18" y="504"/>
                  </a:lnTo>
                  <a:lnTo>
                    <a:pt x="10" y="488"/>
                  </a:lnTo>
                  <a:lnTo>
                    <a:pt x="2" y="469"/>
                  </a:lnTo>
                  <a:lnTo>
                    <a:pt x="0" y="447"/>
                  </a:lnTo>
                  <a:lnTo>
                    <a:pt x="0" y="426"/>
                  </a:lnTo>
                  <a:lnTo>
                    <a:pt x="2" y="406"/>
                  </a:lnTo>
                  <a:lnTo>
                    <a:pt x="5" y="388"/>
                  </a:lnTo>
                  <a:lnTo>
                    <a:pt x="9" y="373"/>
                  </a:lnTo>
                  <a:lnTo>
                    <a:pt x="11" y="364"/>
                  </a:lnTo>
                  <a:lnTo>
                    <a:pt x="11" y="360"/>
                  </a:lnTo>
                  <a:lnTo>
                    <a:pt x="13" y="359"/>
                  </a:lnTo>
                  <a:lnTo>
                    <a:pt x="13" y="358"/>
                  </a:lnTo>
                  <a:lnTo>
                    <a:pt x="14" y="355"/>
                  </a:lnTo>
                  <a:lnTo>
                    <a:pt x="17" y="348"/>
                  </a:lnTo>
                  <a:lnTo>
                    <a:pt x="21" y="337"/>
                  </a:lnTo>
                  <a:lnTo>
                    <a:pt x="26" y="320"/>
                  </a:lnTo>
                  <a:lnTo>
                    <a:pt x="28" y="301"/>
                  </a:lnTo>
                  <a:lnTo>
                    <a:pt x="31" y="278"/>
                  </a:lnTo>
                  <a:lnTo>
                    <a:pt x="32" y="250"/>
                  </a:lnTo>
                  <a:lnTo>
                    <a:pt x="32" y="212"/>
                  </a:lnTo>
                  <a:lnTo>
                    <a:pt x="31" y="176"/>
                  </a:lnTo>
                  <a:lnTo>
                    <a:pt x="28" y="144"/>
                  </a:lnTo>
                  <a:lnTo>
                    <a:pt x="27" y="125"/>
                  </a:lnTo>
                  <a:lnTo>
                    <a:pt x="28" y="102"/>
                  </a:lnTo>
                  <a:lnTo>
                    <a:pt x="30" y="80"/>
                  </a:lnTo>
                  <a:lnTo>
                    <a:pt x="31" y="59"/>
                  </a:lnTo>
                  <a:lnTo>
                    <a:pt x="34" y="41"/>
                  </a:lnTo>
                  <a:lnTo>
                    <a:pt x="36" y="25"/>
                  </a:lnTo>
                  <a:lnTo>
                    <a:pt x="38" y="15"/>
                  </a:lnTo>
                  <a:lnTo>
                    <a:pt x="38" y="11"/>
                  </a:lnTo>
                  <a:lnTo>
                    <a:pt x="40" y="0"/>
                  </a:lnTo>
                  <a:lnTo>
                    <a:pt x="49" y="5"/>
                  </a:lnTo>
                  <a:lnTo>
                    <a:pt x="60" y="12"/>
                  </a:lnTo>
                  <a:lnTo>
                    <a:pt x="70" y="18"/>
                  </a:lnTo>
                  <a:lnTo>
                    <a:pt x="70" y="18"/>
                  </a:lnTo>
                  <a:lnTo>
                    <a:pt x="102" y="41"/>
                  </a:lnTo>
                  <a:lnTo>
                    <a:pt x="134" y="72"/>
                  </a:lnTo>
                  <a:lnTo>
                    <a:pt x="138" y="77"/>
                  </a:lnTo>
                  <a:lnTo>
                    <a:pt x="134" y="83"/>
                  </a:lnTo>
                  <a:lnTo>
                    <a:pt x="128" y="94"/>
                  </a:lnTo>
                  <a:lnTo>
                    <a:pt x="121" y="107"/>
                  </a:lnTo>
                  <a:lnTo>
                    <a:pt x="121" y="107"/>
                  </a:lnTo>
                  <a:lnTo>
                    <a:pt x="119" y="113"/>
                  </a:lnTo>
                  <a:lnTo>
                    <a:pt x="119" y="119"/>
                  </a:lnTo>
                  <a:lnTo>
                    <a:pt x="119" y="123"/>
                  </a:lnTo>
                  <a:lnTo>
                    <a:pt x="121" y="135"/>
                  </a:lnTo>
                  <a:lnTo>
                    <a:pt x="127" y="151"/>
                  </a:lnTo>
                  <a:lnTo>
                    <a:pt x="134" y="170"/>
                  </a:lnTo>
                  <a:lnTo>
                    <a:pt x="141" y="194"/>
                  </a:lnTo>
                  <a:lnTo>
                    <a:pt x="146" y="220"/>
                  </a:lnTo>
                  <a:lnTo>
                    <a:pt x="149" y="248"/>
                  </a:lnTo>
                  <a:lnTo>
                    <a:pt x="146" y="272"/>
                  </a:lnTo>
                  <a:lnTo>
                    <a:pt x="141" y="292"/>
                  </a:lnTo>
                  <a:lnTo>
                    <a:pt x="134" y="309"/>
                  </a:lnTo>
                  <a:lnTo>
                    <a:pt x="127" y="321"/>
                  </a:lnTo>
                  <a:lnTo>
                    <a:pt x="120" y="330"/>
                  </a:lnTo>
                  <a:lnTo>
                    <a:pt x="128" y="339"/>
                  </a:lnTo>
                  <a:lnTo>
                    <a:pt x="138" y="354"/>
                  </a:lnTo>
                  <a:lnTo>
                    <a:pt x="151" y="371"/>
                  </a:lnTo>
                  <a:lnTo>
                    <a:pt x="166" y="393"/>
                  </a:lnTo>
                  <a:lnTo>
                    <a:pt x="180" y="416"/>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61"/>
            <p:cNvSpPr>
              <a:spLocks noEditPoints="1"/>
            </p:cNvSpPr>
            <p:nvPr/>
          </p:nvSpPr>
          <p:spPr bwMode="auto">
            <a:xfrm>
              <a:off x="-94256" y="3275013"/>
              <a:ext cx="895350" cy="2017713"/>
            </a:xfrm>
            <a:custGeom>
              <a:avLst/>
              <a:gdLst>
                <a:gd name="T0" fmla="*/ 259 w 564"/>
                <a:gd name="T1" fmla="*/ 86 h 1271"/>
                <a:gd name="T2" fmla="*/ 260 w 564"/>
                <a:gd name="T3" fmla="*/ 272 h 1271"/>
                <a:gd name="T4" fmla="*/ 241 w 564"/>
                <a:gd name="T5" fmla="*/ 358 h 1271"/>
                <a:gd name="T6" fmla="*/ 232 w 564"/>
                <a:gd name="T7" fmla="*/ 455 h 1271"/>
                <a:gd name="T8" fmla="*/ 270 w 564"/>
                <a:gd name="T9" fmla="*/ 522 h 1271"/>
                <a:gd name="T10" fmla="*/ 285 w 564"/>
                <a:gd name="T11" fmla="*/ 629 h 1271"/>
                <a:gd name="T12" fmla="*/ 314 w 564"/>
                <a:gd name="T13" fmla="*/ 780 h 1271"/>
                <a:gd name="T14" fmla="*/ 334 w 564"/>
                <a:gd name="T15" fmla="*/ 834 h 1271"/>
                <a:gd name="T16" fmla="*/ 391 w 564"/>
                <a:gd name="T17" fmla="*/ 997 h 1271"/>
                <a:gd name="T18" fmla="*/ 467 w 564"/>
                <a:gd name="T19" fmla="*/ 1139 h 1271"/>
                <a:gd name="T20" fmla="*/ 547 w 564"/>
                <a:gd name="T21" fmla="*/ 1249 h 1271"/>
                <a:gd name="T22" fmla="*/ 533 w 564"/>
                <a:gd name="T23" fmla="*/ 1271 h 1271"/>
                <a:gd name="T24" fmla="*/ 407 w 564"/>
                <a:gd name="T25" fmla="*/ 1224 h 1271"/>
                <a:gd name="T26" fmla="*/ 318 w 564"/>
                <a:gd name="T27" fmla="*/ 1154 h 1271"/>
                <a:gd name="T28" fmla="*/ 194 w 564"/>
                <a:gd name="T29" fmla="*/ 1187 h 1271"/>
                <a:gd name="T30" fmla="*/ 145 w 564"/>
                <a:gd name="T31" fmla="*/ 1183 h 1271"/>
                <a:gd name="T32" fmla="*/ 160 w 564"/>
                <a:gd name="T33" fmla="*/ 1143 h 1271"/>
                <a:gd name="T34" fmla="*/ 195 w 564"/>
                <a:gd name="T35" fmla="*/ 996 h 1271"/>
                <a:gd name="T36" fmla="*/ 190 w 564"/>
                <a:gd name="T37" fmla="*/ 924 h 1271"/>
                <a:gd name="T38" fmla="*/ 157 w 564"/>
                <a:gd name="T39" fmla="*/ 886 h 1271"/>
                <a:gd name="T40" fmla="*/ 128 w 564"/>
                <a:gd name="T41" fmla="*/ 830 h 1271"/>
                <a:gd name="T42" fmla="*/ 37 w 564"/>
                <a:gd name="T43" fmla="*/ 785 h 1271"/>
                <a:gd name="T44" fmla="*/ 13 w 564"/>
                <a:gd name="T45" fmla="*/ 758 h 1271"/>
                <a:gd name="T46" fmla="*/ 67 w 564"/>
                <a:gd name="T47" fmla="*/ 696 h 1271"/>
                <a:gd name="T48" fmla="*/ 97 w 564"/>
                <a:gd name="T49" fmla="*/ 599 h 1271"/>
                <a:gd name="T50" fmla="*/ 135 w 564"/>
                <a:gd name="T51" fmla="*/ 497 h 1271"/>
                <a:gd name="T52" fmla="*/ 174 w 564"/>
                <a:gd name="T53" fmla="*/ 408 h 1271"/>
                <a:gd name="T54" fmla="*/ 136 w 564"/>
                <a:gd name="T55" fmla="*/ 378 h 1271"/>
                <a:gd name="T56" fmla="*/ 143 w 564"/>
                <a:gd name="T57" fmla="*/ 339 h 1271"/>
                <a:gd name="T58" fmla="*/ 184 w 564"/>
                <a:gd name="T59" fmla="*/ 216 h 1271"/>
                <a:gd name="T60" fmla="*/ 233 w 564"/>
                <a:gd name="T61" fmla="*/ 49 h 1271"/>
                <a:gd name="T62" fmla="*/ 246 w 564"/>
                <a:gd name="T63" fmla="*/ 59 h 1271"/>
                <a:gd name="T64" fmla="*/ 192 w 564"/>
                <a:gd name="T65" fmla="*/ 241 h 1271"/>
                <a:gd name="T66" fmla="*/ 154 w 564"/>
                <a:gd name="T67" fmla="*/ 353 h 1271"/>
                <a:gd name="T68" fmla="*/ 184 w 564"/>
                <a:gd name="T69" fmla="*/ 396 h 1271"/>
                <a:gd name="T70" fmla="*/ 167 w 564"/>
                <a:gd name="T71" fmla="*/ 474 h 1271"/>
                <a:gd name="T72" fmla="*/ 116 w 564"/>
                <a:gd name="T73" fmla="*/ 577 h 1271"/>
                <a:gd name="T74" fmla="*/ 92 w 564"/>
                <a:gd name="T75" fmla="*/ 675 h 1271"/>
                <a:gd name="T76" fmla="*/ 39 w 564"/>
                <a:gd name="T77" fmla="*/ 755 h 1271"/>
                <a:gd name="T78" fmla="*/ 97 w 564"/>
                <a:gd name="T79" fmla="*/ 794 h 1271"/>
                <a:gd name="T80" fmla="*/ 166 w 564"/>
                <a:gd name="T81" fmla="*/ 866 h 1271"/>
                <a:gd name="T82" fmla="*/ 225 w 564"/>
                <a:gd name="T83" fmla="*/ 891 h 1271"/>
                <a:gd name="T84" fmla="*/ 207 w 564"/>
                <a:gd name="T85" fmla="*/ 958 h 1271"/>
                <a:gd name="T86" fmla="*/ 192 w 564"/>
                <a:gd name="T87" fmla="*/ 1086 h 1271"/>
                <a:gd name="T88" fmla="*/ 175 w 564"/>
                <a:gd name="T89" fmla="*/ 1174 h 1271"/>
                <a:gd name="T90" fmla="*/ 301 w 564"/>
                <a:gd name="T91" fmla="*/ 1144 h 1271"/>
                <a:gd name="T92" fmla="*/ 326 w 564"/>
                <a:gd name="T93" fmla="*/ 1141 h 1271"/>
                <a:gd name="T94" fmla="*/ 402 w 564"/>
                <a:gd name="T95" fmla="*/ 1201 h 1271"/>
                <a:gd name="T96" fmla="*/ 516 w 564"/>
                <a:gd name="T97" fmla="*/ 1252 h 1271"/>
                <a:gd name="T98" fmla="*/ 459 w 564"/>
                <a:gd name="T99" fmla="*/ 1153 h 1271"/>
                <a:gd name="T100" fmla="*/ 377 w 564"/>
                <a:gd name="T101" fmla="*/ 1000 h 1271"/>
                <a:gd name="T102" fmla="*/ 318 w 564"/>
                <a:gd name="T103" fmla="*/ 832 h 1271"/>
                <a:gd name="T104" fmla="*/ 285 w 564"/>
                <a:gd name="T105" fmla="*/ 721 h 1271"/>
                <a:gd name="T106" fmla="*/ 262 w 564"/>
                <a:gd name="T107" fmla="*/ 561 h 1271"/>
                <a:gd name="T108" fmla="*/ 233 w 564"/>
                <a:gd name="T109" fmla="*/ 497 h 1271"/>
                <a:gd name="T110" fmla="*/ 220 w 564"/>
                <a:gd name="T111" fmla="*/ 381 h 1271"/>
                <a:gd name="T112" fmla="*/ 229 w 564"/>
                <a:gd name="T113" fmla="*/ 348 h 1271"/>
                <a:gd name="T114" fmla="*/ 247 w 564"/>
                <a:gd name="T115" fmla="*/ 243 h 1271"/>
                <a:gd name="T116" fmla="*/ 246 w 564"/>
                <a:gd name="T117" fmla="*/ 59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4" h="1271">
                  <a:moveTo>
                    <a:pt x="262" y="0"/>
                  </a:moveTo>
                  <a:lnTo>
                    <a:pt x="266" y="13"/>
                  </a:lnTo>
                  <a:lnTo>
                    <a:pt x="267" y="17"/>
                  </a:lnTo>
                  <a:lnTo>
                    <a:pt x="264" y="35"/>
                  </a:lnTo>
                  <a:lnTo>
                    <a:pt x="260" y="59"/>
                  </a:lnTo>
                  <a:lnTo>
                    <a:pt x="259" y="86"/>
                  </a:lnTo>
                  <a:lnTo>
                    <a:pt x="258" y="112"/>
                  </a:lnTo>
                  <a:lnTo>
                    <a:pt x="259" y="136"/>
                  </a:lnTo>
                  <a:lnTo>
                    <a:pt x="260" y="169"/>
                  </a:lnTo>
                  <a:lnTo>
                    <a:pt x="262" y="205"/>
                  </a:lnTo>
                  <a:lnTo>
                    <a:pt x="262" y="243"/>
                  </a:lnTo>
                  <a:lnTo>
                    <a:pt x="260" y="272"/>
                  </a:lnTo>
                  <a:lnTo>
                    <a:pt x="259" y="298"/>
                  </a:lnTo>
                  <a:lnTo>
                    <a:pt x="255" y="316"/>
                  </a:lnTo>
                  <a:lnTo>
                    <a:pt x="250" y="335"/>
                  </a:lnTo>
                  <a:lnTo>
                    <a:pt x="246" y="347"/>
                  </a:lnTo>
                  <a:lnTo>
                    <a:pt x="242" y="354"/>
                  </a:lnTo>
                  <a:lnTo>
                    <a:pt x="241" y="358"/>
                  </a:lnTo>
                  <a:lnTo>
                    <a:pt x="239" y="365"/>
                  </a:lnTo>
                  <a:lnTo>
                    <a:pt x="236" y="377"/>
                  </a:lnTo>
                  <a:lnTo>
                    <a:pt x="233" y="394"/>
                  </a:lnTo>
                  <a:lnTo>
                    <a:pt x="230" y="413"/>
                  </a:lnTo>
                  <a:lnTo>
                    <a:pt x="230" y="434"/>
                  </a:lnTo>
                  <a:lnTo>
                    <a:pt x="232" y="455"/>
                  </a:lnTo>
                  <a:lnTo>
                    <a:pt x="238" y="475"/>
                  </a:lnTo>
                  <a:lnTo>
                    <a:pt x="246" y="489"/>
                  </a:lnTo>
                  <a:lnTo>
                    <a:pt x="254" y="500"/>
                  </a:lnTo>
                  <a:lnTo>
                    <a:pt x="259" y="508"/>
                  </a:lnTo>
                  <a:lnTo>
                    <a:pt x="266" y="515"/>
                  </a:lnTo>
                  <a:lnTo>
                    <a:pt x="270" y="522"/>
                  </a:lnTo>
                  <a:lnTo>
                    <a:pt x="273" y="531"/>
                  </a:lnTo>
                  <a:lnTo>
                    <a:pt x="276" y="544"/>
                  </a:lnTo>
                  <a:lnTo>
                    <a:pt x="277" y="561"/>
                  </a:lnTo>
                  <a:lnTo>
                    <a:pt x="279" y="578"/>
                  </a:lnTo>
                  <a:lnTo>
                    <a:pt x="281" y="602"/>
                  </a:lnTo>
                  <a:lnTo>
                    <a:pt x="285" y="629"/>
                  </a:lnTo>
                  <a:lnTo>
                    <a:pt x="289" y="658"/>
                  </a:lnTo>
                  <a:lnTo>
                    <a:pt x="294" y="688"/>
                  </a:lnTo>
                  <a:lnTo>
                    <a:pt x="300" y="718"/>
                  </a:lnTo>
                  <a:lnTo>
                    <a:pt x="305" y="742"/>
                  </a:lnTo>
                  <a:lnTo>
                    <a:pt x="309" y="763"/>
                  </a:lnTo>
                  <a:lnTo>
                    <a:pt x="314" y="780"/>
                  </a:lnTo>
                  <a:lnTo>
                    <a:pt x="318" y="792"/>
                  </a:lnTo>
                  <a:lnTo>
                    <a:pt x="323" y="800"/>
                  </a:lnTo>
                  <a:lnTo>
                    <a:pt x="325" y="802"/>
                  </a:lnTo>
                  <a:lnTo>
                    <a:pt x="326" y="806"/>
                  </a:lnTo>
                  <a:lnTo>
                    <a:pt x="328" y="818"/>
                  </a:lnTo>
                  <a:lnTo>
                    <a:pt x="334" y="834"/>
                  </a:lnTo>
                  <a:lnTo>
                    <a:pt x="342" y="856"/>
                  </a:lnTo>
                  <a:lnTo>
                    <a:pt x="349" y="881"/>
                  </a:lnTo>
                  <a:lnTo>
                    <a:pt x="359" y="908"/>
                  </a:lnTo>
                  <a:lnTo>
                    <a:pt x="369" y="938"/>
                  </a:lnTo>
                  <a:lnTo>
                    <a:pt x="380" y="968"/>
                  </a:lnTo>
                  <a:lnTo>
                    <a:pt x="391" y="997"/>
                  </a:lnTo>
                  <a:lnTo>
                    <a:pt x="403" y="1025"/>
                  </a:lnTo>
                  <a:lnTo>
                    <a:pt x="414" y="1050"/>
                  </a:lnTo>
                  <a:lnTo>
                    <a:pt x="425" y="1072"/>
                  </a:lnTo>
                  <a:lnTo>
                    <a:pt x="437" y="1093"/>
                  </a:lnTo>
                  <a:lnTo>
                    <a:pt x="451" y="1115"/>
                  </a:lnTo>
                  <a:lnTo>
                    <a:pt x="467" y="1139"/>
                  </a:lnTo>
                  <a:lnTo>
                    <a:pt x="483" y="1161"/>
                  </a:lnTo>
                  <a:lnTo>
                    <a:pt x="499" y="1183"/>
                  </a:lnTo>
                  <a:lnTo>
                    <a:pt x="513" y="1204"/>
                  </a:lnTo>
                  <a:lnTo>
                    <a:pt x="526" y="1221"/>
                  </a:lnTo>
                  <a:lnTo>
                    <a:pt x="538" y="1237"/>
                  </a:lnTo>
                  <a:lnTo>
                    <a:pt x="547" y="1249"/>
                  </a:lnTo>
                  <a:lnTo>
                    <a:pt x="552" y="1256"/>
                  </a:lnTo>
                  <a:lnTo>
                    <a:pt x="555" y="1259"/>
                  </a:lnTo>
                  <a:lnTo>
                    <a:pt x="564" y="1271"/>
                  </a:lnTo>
                  <a:lnTo>
                    <a:pt x="550" y="1271"/>
                  </a:lnTo>
                  <a:lnTo>
                    <a:pt x="544" y="1271"/>
                  </a:lnTo>
                  <a:lnTo>
                    <a:pt x="533" y="1271"/>
                  </a:lnTo>
                  <a:lnTo>
                    <a:pt x="514" y="1268"/>
                  </a:lnTo>
                  <a:lnTo>
                    <a:pt x="489" y="1263"/>
                  </a:lnTo>
                  <a:lnTo>
                    <a:pt x="461" y="1254"/>
                  </a:lnTo>
                  <a:lnTo>
                    <a:pt x="445" y="1247"/>
                  </a:lnTo>
                  <a:lnTo>
                    <a:pt x="427" y="1237"/>
                  </a:lnTo>
                  <a:lnTo>
                    <a:pt x="407" y="1224"/>
                  </a:lnTo>
                  <a:lnTo>
                    <a:pt x="389" y="1211"/>
                  </a:lnTo>
                  <a:lnTo>
                    <a:pt x="370" y="1196"/>
                  </a:lnTo>
                  <a:lnTo>
                    <a:pt x="353" y="1183"/>
                  </a:lnTo>
                  <a:lnTo>
                    <a:pt x="338" y="1171"/>
                  </a:lnTo>
                  <a:lnTo>
                    <a:pt x="326" y="1161"/>
                  </a:lnTo>
                  <a:lnTo>
                    <a:pt x="318" y="1154"/>
                  </a:lnTo>
                  <a:lnTo>
                    <a:pt x="309" y="1157"/>
                  </a:lnTo>
                  <a:lnTo>
                    <a:pt x="294" y="1162"/>
                  </a:lnTo>
                  <a:lnTo>
                    <a:pt x="273" y="1169"/>
                  </a:lnTo>
                  <a:lnTo>
                    <a:pt x="246" y="1177"/>
                  </a:lnTo>
                  <a:lnTo>
                    <a:pt x="217" y="1183"/>
                  </a:lnTo>
                  <a:lnTo>
                    <a:pt x="194" y="1187"/>
                  </a:lnTo>
                  <a:lnTo>
                    <a:pt x="175" y="1190"/>
                  </a:lnTo>
                  <a:lnTo>
                    <a:pt x="164" y="1191"/>
                  </a:lnTo>
                  <a:lnTo>
                    <a:pt x="156" y="1191"/>
                  </a:lnTo>
                  <a:lnTo>
                    <a:pt x="153" y="1191"/>
                  </a:lnTo>
                  <a:lnTo>
                    <a:pt x="145" y="1191"/>
                  </a:lnTo>
                  <a:lnTo>
                    <a:pt x="145" y="1183"/>
                  </a:lnTo>
                  <a:lnTo>
                    <a:pt x="145" y="1183"/>
                  </a:lnTo>
                  <a:lnTo>
                    <a:pt x="145" y="1180"/>
                  </a:lnTo>
                  <a:lnTo>
                    <a:pt x="147" y="1177"/>
                  </a:lnTo>
                  <a:lnTo>
                    <a:pt x="149" y="1169"/>
                  </a:lnTo>
                  <a:lnTo>
                    <a:pt x="153" y="1158"/>
                  </a:lnTo>
                  <a:lnTo>
                    <a:pt x="160" y="1143"/>
                  </a:lnTo>
                  <a:lnTo>
                    <a:pt x="169" y="1115"/>
                  </a:lnTo>
                  <a:lnTo>
                    <a:pt x="177" y="1082"/>
                  </a:lnTo>
                  <a:lnTo>
                    <a:pt x="184" y="1050"/>
                  </a:lnTo>
                  <a:lnTo>
                    <a:pt x="188" y="1030"/>
                  </a:lnTo>
                  <a:lnTo>
                    <a:pt x="192" y="1013"/>
                  </a:lnTo>
                  <a:lnTo>
                    <a:pt x="195" y="996"/>
                  </a:lnTo>
                  <a:lnTo>
                    <a:pt x="195" y="983"/>
                  </a:lnTo>
                  <a:lnTo>
                    <a:pt x="194" y="971"/>
                  </a:lnTo>
                  <a:lnTo>
                    <a:pt x="192" y="961"/>
                  </a:lnTo>
                  <a:lnTo>
                    <a:pt x="190" y="950"/>
                  </a:lnTo>
                  <a:lnTo>
                    <a:pt x="188" y="938"/>
                  </a:lnTo>
                  <a:lnTo>
                    <a:pt x="190" y="924"/>
                  </a:lnTo>
                  <a:lnTo>
                    <a:pt x="195" y="908"/>
                  </a:lnTo>
                  <a:lnTo>
                    <a:pt x="204" y="894"/>
                  </a:lnTo>
                  <a:lnTo>
                    <a:pt x="213" y="881"/>
                  </a:lnTo>
                  <a:lnTo>
                    <a:pt x="166" y="892"/>
                  </a:lnTo>
                  <a:lnTo>
                    <a:pt x="158" y="895"/>
                  </a:lnTo>
                  <a:lnTo>
                    <a:pt x="157" y="886"/>
                  </a:lnTo>
                  <a:lnTo>
                    <a:pt x="157" y="885"/>
                  </a:lnTo>
                  <a:lnTo>
                    <a:pt x="154" y="879"/>
                  </a:lnTo>
                  <a:lnTo>
                    <a:pt x="152" y="870"/>
                  </a:lnTo>
                  <a:lnTo>
                    <a:pt x="147" y="858"/>
                  </a:lnTo>
                  <a:lnTo>
                    <a:pt x="137" y="843"/>
                  </a:lnTo>
                  <a:lnTo>
                    <a:pt x="128" y="830"/>
                  </a:lnTo>
                  <a:lnTo>
                    <a:pt x="118" y="820"/>
                  </a:lnTo>
                  <a:lnTo>
                    <a:pt x="106" y="814"/>
                  </a:lnTo>
                  <a:lnTo>
                    <a:pt x="92" y="809"/>
                  </a:lnTo>
                  <a:lnTo>
                    <a:pt x="71" y="801"/>
                  </a:lnTo>
                  <a:lnTo>
                    <a:pt x="52" y="793"/>
                  </a:lnTo>
                  <a:lnTo>
                    <a:pt x="37" y="785"/>
                  </a:lnTo>
                  <a:lnTo>
                    <a:pt x="23" y="779"/>
                  </a:lnTo>
                  <a:lnTo>
                    <a:pt x="14" y="775"/>
                  </a:lnTo>
                  <a:lnTo>
                    <a:pt x="12" y="773"/>
                  </a:lnTo>
                  <a:lnTo>
                    <a:pt x="0" y="767"/>
                  </a:lnTo>
                  <a:lnTo>
                    <a:pt x="10" y="760"/>
                  </a:lnTo>
                  <a:lnTo>
                    <a:pt x="13" y="758"/>
                  </a:lnTo>
                  <a:lnTo>
                    <a:pt x="20" y="754"/>
                  </a:lnTo>
                  <a:lnTo>
                    <a:pt x="29" y="745"/>
                  </a:lnTo>
                  <a:lnTo>
                    <a:pt x="42" y="733"/>
                  </a:lnTo>
                  <a:lnTo>
                    <a:pt x="54" y="720"/>
                  </a:lnTo>
                  <a:lnTo>
                    <a:pt x="63" y="705"/>
                  </a:lnTo>
                  <a:lnTo>
                    <a:pt x="67" y="696"/>
                  </a:lnTo>
                  <a:lnTo>
                    <a:pt x="72" y="684"/>
                  </a:lnTo>
                  <a:lnTo>
                    <a:pt x="77" y="670"/>
                  </a:lnTo>
                  <a:lnTo>
                    <a:pt x="85" y="650"/>
                  </a:lnTo>
                  <a:lnTo>
                    <a:pt x="92" y="631"/>
                  </a:lnTo>
                  <a:lnTo>
                    <a:pt x="94" y="614"/>
                  </a:lnTo>
                  <a:lnTo>
                    <a:pt x="97" y="599"/>
                  </a:lnTo>
                  <a:lnTo>
                    <a:pt x="98" y="586"/>
                  </a:lnTo>
                  <a:lnTo>
                    <a:pt x="101" y="573"/>
                  </a:lnTo>
                  <a:lnTo>
                    <a:pt x="106" y="559"/>
                  </a:lnTo>
                  <a:lnTo>
                    <a:pt x="112" y="542"/>
                  </a:lnTo>
                  <a:lnTo>
                    <a:pt x="123" y="521"/>
                  </a:lnTo>
                  <a:lnTo>
                    <a:pt x="135" y="497"/>
                  </a:lnTo>
                  <a:lnTo>
                    <a:pt x="145" y="479"/>
                  </a:lnTo>
                  <a:lnTo>
                    <a:pt x="154" y="466"/>
                  </a:lnTo>
                  <a:lnTo>
                    <a:pt x="165" y="449"/>
                  </a:lnTo>
                  <a:lnTo>
                    <a:pt x="171" y="436"/>
                  </a:lnTo>
                  <a:lnTo>
                    <a:pt x="175" y="420"/>
                  </a:lnTo>
                  <a:lnTo>
                    <a:pt x="174" y="408"/>
                  </a:lnTo>
                  <a:lnTo>
                    <a:pt x="167" y="398"/>
                  </a:lnTo>
                  <a:lnTo>
                    <a:pt x="160" y="391"/>
                  </a:lnTo>
                  <a:lnTo>
                    <a:pt x="150" y="385"/>
                  </a:lnTo>
                  <a:lnTo>
                    <a:pt x="144" y="382"/>
                  </a:lnTo>
                  <a:lnTo>
                    <a:pt x="141" y="381"/>
                  </a:lnTo>
                  <a:lnTo>
                    <a:pt x="136" y="378"/>
                  </a:lnTo>
                  <a:lnTo>
                    <a:pt x="136" y="374"/>
                  </a:lnTo>
                  <a:lnTo>
                    <a:pt x="136" y="373"/>
                  </a:lnTo>
                  <a:lnTo>
                    <a:pt x="136" y="369"/>
                  </a:lnTo>
                  <a:lnTo>
                    <a:pt x="137" y="362"/>
                  </a:lnTo>
                  <a:lnTo>
                    <a:pt x="139" y="352"/>
                  </a:lnTo>
                  <a:lnTo>
                    <a:pt x="143" y="339"/>
                  </a:lnTo>
                  <a:lnTo>
                    <a:pt x="149" y="320"/>
                  </a:lnTo>
                  <a:lnTo>
                    <a:pt x="157" y="299"/>
                  </a:lnTo>
                  <a:lnTo>
                    <a:pt x="162" y="284"/>
                  </a:lnTo>
                  <a:lnTo>
                    <a:pt x="169" y="265"/>
                  </a:lnTo>
                  <a:lnTo>
                    <a:pt x="177" y="242"/>
                  </a:lnTo>
                  <a:lnTo>
                    <a:pt x="184" y="216"/>
                  </a:lnTo>
                  <a:lnTo>
                    <a:pt x="194" y="187"/>
                  </a:lnTo>
                  <a:lnTo>
                    <a:pt x="201" y="158"/>
                  </a:lnTo>
                  <a:lnTo>
                    <a:pt x="211" y="129"/>
                  </a:lnTo>
                  <a:lnTo>
                    <a:pt x="218" y="100"/>
                  </a:lnTo>
                  <a:lnTo>
                    <a:pt x="226" y="73"/>
                  </a:lnTo>
                  <a:lnTo>
                    <a:pt x="233" y="49"/>
                  </a:lnTo>
                  <a:lnTo>
                    <a:pt x="238" y="30"/>
                  </a:lnTo>
                  <a:lnTo>
                    <a:pt x="243" y="14"/>
                  </a:lnTo>
                  <a:lnTo>
                    <a:pt x="246" y="4"/>
                  </a:lnTo>
                  <a:lnTo>
                    <a:pt x="247" y="0"/>
                  </a:lnTo>
                  <a:lnTo>
                    <a:pt x="262" y="0"/>
                  </a:lnTo>
                  <a:close/>
                  <a:moveTo>
                    <a:pt x="246" y="59"/>
                  </a:moveTo>
                  <a:lnTo>
                    <a:pt x="238" y="86"/>
                  </a:lnTo>
                  <a:lnTo>
                    <a:pt x="229" y="116"/>
                  </a:lnTo>
                  <a:lnTo>
                    <a:pt x="221" y="148"/>
                  </a:lnTo>
                  <a:lnTo>
                    <a:pt x="211" y="179"/>
                  </a:lnTo>
                  <a:lnTo>
                    <a:pt x="201" y="210"/>
                  </a:lnTo>
                  <a:lnTo>
                    <a:pt x="192" y="241"/>
                  </a:lnTo>
                  <a:lnTo>
                    <a:pt x="184" y="267"/>
                  </a:lnTo>
                  <a:lnTo>
                    <a:pt x="177" y="288"/>
                  </a:lnTo>
                  <a:lnTo>
                    <a:pt x="171" y="305"/>
                  </a:lnTo>
                  <a:lnTo>
                    <a:pt x="164" y="326"/>
                  </a:lnTo>
                  <a:lnTo>
                    <a:pt x="158" y="341"/>
                  </a:lnTo>
                  <a:lnTo>
                    <a:pt x="154" y="353"/>
                  </a:lnTo>
                  <a:lnTo>
                    <a:pt x="152" y="362"/>
                  </a:lnTo>
                  <a:lnTo>
                    <a:pt x="152" y="369"/>
                  </a:lnTo>
                  <a:lnTo>
                    <a:pt x="158" y="373"/>
                  </a:lnTo>
                  <a:lnTo>
                    <a:pt x="167" y="378"/>
                  </a:lnTo>
                  <a:lnTo>
                    <a:pt x="177" y="386"/>
                  </a:lnTo>
                  <a:lnTo>
                    <a:pt x="184" y="396"/>
                  </a:lnTo>
                  <a:lnTo>
                    <a:pt x="190" y="408"/>
                  </a:lnTo>
                  <a:lnTo>
                    <a:pt x="190" y="421"/>
                  </a:lnTo>
                  <a:lnTo>
                    <a:pt x="187" y="436"/>
                  </a:lnTo>
                  <a:lnTo>
                    <a:pt x="182" y="447"/>
                  </a:lnTo>
                  <a:lnTo>
                    <a:pt x="175" y="459"/>
                  </a:lnTo>
                  <a:lnTo>
                    <a:pt x="167" y="474"/>
                  </a:lnTo>
                  <a:lnTo>
                    <a:pt x="158" y="487"/>
                  </a:lnTo>
                  <a:lnTo>
                    <a:pt x="148" y="505"/>
                  </a:lnTo>
                  <a:lnTo>
                    <a:pt x="136" y="527"/>
                  </a:lnTo>
                  <a:lnTo>
                    <a:pt x="127" y="547"/>
                  </a:lnTo>
                  <a:lnTo>
                    <a:pt x="120" y="563"/>
                  </a:lnTo>
                  <a:lnTo>
                    <a:pt x="116" y="577"/>
                  </a:lnTo>
                  <a:lnTo>
                    <a:pt x="114" y="589"/>
                  </a:lnTo>
                  <a:lnTo>
                    <a:pt x="112" y="601"/>
                  </a:lnTo>
                  <a:lnTo>
                    <a:pt x="110" y="616"/>
                  </a:lnTo>
                  <a:lnTo>
                    <a:pt x="106" y="635"/>
                  </a:lnTo>
                  <a:lnTo>
                    <a:pt x="99" y="656"/>
                  </a:lnTo>
                  <a:lnTo>
                    <a:pt x="92" y="675"/>
                  </a:lnTo>
                  <a:lnTo>
                    <a:pt x="86" y="691"/>
                  </a:lnTo>
                  <a:lnTo>
                    <a:pt x="80" y="703"/>
                  </a:lnTo>
                  <a:lnTo>
                    <a:pt x="76" y="713"/>
                  </a:lnTo>
                  <a:lnTo>
                    <a:pt x="65" y="729"/>
                  </a:lnTo>
                  <a:lnTo>
                    <a:pt x="52" y="743"/>
                  </a:lnTo>
                  <a:lnTo>
                    <a:pt x="39" y="755"/>
                  </a:lnTo>
                  <a:lnTo>
                    <a:pt x="29" y="764"/>
                  </a:lnTo>
                  <a:lnTo>
                    <a:pt x="42" y="771"/>
                  </a:lnTo>
                  <a:lnTo>
                    <a:pt x="59" y="779"/>
                  </a:lnTo>
                  <a:lnTo>
                    <a:pt x="77" y="786"/>
                  </a:lnTo>
                  <a:lnTo>
                    <a:pt x="88" y="792"/>
                  </a:lnTo>
                  <a:lnTo>
                    <a:pt x="97" y="794"/>
                  </a:lnTo>
                  <a:lnTo>
                    <a:pt x="112" y="801"/>
                  </a:lnTo>
                  <a:lnTo>
                    <a:pt x="127" y="809"/>
                  </a:lnTo>
                  <a:lnTo>
                    <a:pt x="140" y="819"/>
                  </a:lnTo>
                  <a:lnTo>
                    <a:pt x="152" y="835"/>
                  </a:lnTo>
                  <a:lnTo>
                    <a:pt x="160" y="852"/>
                  </a:lnTo>
                  <a:lnTo>
                    <a:pt x="166" y="866"/>
                  </a:lnTo>
                  <a:lnTo>
                    <a:pt x="170" y="875"/>
                  </a:lnTo>
                  <a:lnTo>
                    <a:pt x="232" y="860"/>
                  </a:lnTo>
                  <a:lnTo>
                    <a:pt x="239" y="873"/>
                  </a:lnTo>
                  <a:lnTo>
                    <a:pt x="237" y="874"/>
                  </a:lnTo>
                  <a:lnTo>
                    <a:pt x="232" y="881"/>
                  </a:lnTo>
                  <a:lnTo>
                    <a:pt x="225" y="891"/>
                  </a:lnTo>
                  <a:lnTo>
                    <a:pt x="216" y="902"/>
                  </a:lnTo>
                  <a:lnTo>
                    <a:pt x="209" y="915"/>
                  </a:lnTo>
                  <a:lnTo>
                    <a:pt x="204" y="927"/>
                  </a:lnTo>
                  <a:lnTo>
                    <a:pt x="203" y="937"/>
                  </a:lnTo>
                  <a:lnTo>
                    <a:pt x="204" y="947"/>
                  </a:lnTo>
                  <a:lnTo>
                    <a:pt x="207" y="958"/>
                  </a:lnTo>
                  <a:lnTo>
                    <a:pt x="209" y="970"/>
                  </a:lnTo>
                  <a:lnTo>
                    <a:pt x="211" y="983"/>
                  </a:lnTo>
                  <a:lnTo>
                    <a:pt x="209" y="997"/>
                  </a:lnTo>
                  <a:lnTo>
                    <a:pt x="207" y="1017"/>
                  </a:lnTo>
                  <a:lnTo>
                    <a:pt x="199" y="1052"/>
                  </a:lnTo>
                  <a:lnTo>
                    <a:pt x="192" y="1086"/>
                  </a:lnTo>
                  <a:lnTo>
                    <a:pt x="183" y="1120"/>
                  </a:lnTo>
                  <a:lnTo>
                    <a:pt x="174" y="1149"/>
                  </a:lnTo>
                  <a:lnTo>
                    <a:pt x="169" y="1161"/>
                  </a:lnTo>
                  <a:lnTo>
                    <a:pt x="165" y="1169"/>
                  </a:lnTo>
                  <a:lnTo>
                    <a:pt x="164" y="1175"/>
                  </a:lnTo>
                  <a:lnTo>
                    <a:pt x="175" y="1174"/>
                  </a:lnTo>
                  <a:lnTo>
                    <a:pt x="192" y="1171"/>
                  </a:lnTo>
                  <a:lnTo>
                    <a:pt x="215" y="1167"/>
                  </a:lnTo>
                  <a:lnTo>
                    <a:pt x="242" y="1161"/>
                  </a:lnTo>
                  <a:lnTo>
                    <a:pt x="268" y="1154"/>
                  </a:lnTo>
                  <a:lnTo>
                    <a:pt x="288" y="1149"/>
                  </a:lnTo>
                  <a:lnTo>
                    <a:pt x="301" y="1144"/>
                  </a:lnTo>
                  <a:lnTo>
                    <a:pt x="310" y="1141"/>
                  </a:lnTo>
                  <a:lnTo>
                    <a:pt x="314" y="1139"/>
                  </a:lnTo>
                  <a:lnTo>
                    <a:pt x="315" y="1139"/>
                  </a:lnTo>
                  <a:lnTo>
                    <a:pt x="321" y="1135"/>
                  </a:lnTo>
                  <a:lnTo>
                    <a:pt x="325" y="1139"/>
                  </a:lnTo>
                  <a:lnTo>
                    <a:pt x="326" y="1141"/>
                  </a:lnTo>
                  <a:lnTo>
                    <a:pt x="332" y="1146"/>
                  </a:lnTo>
                  <a:lnTo>
                    <a:pt x="342" y="1154"/>
                  </a:lnTo>
                  <a:lnTo>
                    <a:pt x="355" y="1165"/>
                  </a:lnTo>
                  <a:lnTo>
                    <a:pt x="369" y="1177"/>
                  </a:lnTo>
                  <a:lnTo>
                    <a:pt x="385" y="1190"/>
                  </a:lnTo>
                  <a:lnTo>
                    <a:pt x="402" y="1201"/>
                  </a:lnTo>
                  <a:lnTo>
                    <a:pt x="419" y="1213"/>
                  </a:lnTo>
                  <a:lnTo>
                    <a:pt x="436" y="1225"/>
                  </a:lnTo>
                  <a:lnTo>
                    <a:pt x="451" y="1233"/>
                  </a:lnTo>
                  <a:lnTo>
                    <a:pt x="466" y="1239"/>
                  </a:lnTo>
                  <a:lnTo>
                    <a:pt x="492" y="1247"/>
                  </a:lnTo>
                  <a:lnTo>
                    <a:pt x="516" y="1252"/>
                  </a:lnTo>
                  <a:lnTo>
                    <a:pt x="533" y="1255"/>
                  </a:lnTo>
                  <a:lnTo>
                    <a:pt x="522" y="1241"/>
                  </a:lnTo>
                  <a:lnTo>
                    <a:pt x="509" y="1222"/>
                  </a:lnTo>
                  <a:lnTo>
                    <a:pt x="493" y="1201"/>
                  </a:lnTo>
                  <a:lnTo>
                    <a:pt x="476" y="1178"/>
                  </a:lnTo>
                  <a:lnTo>
                    <a:pt x="459" y="1153"/>
                  </a:lnTo>
                  <a:lnTo>
                    <a:pt x="442" y="1128"/>
                  </a:lnTo>
                  <a:lnTo>
                    <a:pt x="425" y="1102"/>
                  </a:lnTo>
                  <a:lnTo>
                    <a:pt x="412" y="1078"/>
                  </a:lnTo>
                  <a:lnTo>
                    <a:pt x="400" y="1056"/>
                  </a:lnTo>
                  <a:lnTo>
                    <a:pt x="389" y="1030"/>
                  </a:lnTo>
                  <a:lnTo>
                    <a:pt x="377" y="1000"/>
                  </a:lnTo>
                  <a:lnTo>
                    <a:pt x="365" y="970"/>
                  </a:lnTo>
                  <a:lnTo>
                    <a:pt x="353" y="938"/>
                  </a:lnTo>
                  <a:lnTo>
                    <a:pt x="343" y="907"/>
                  </a:lnTo>
                  <a:lnTo>
                    <a:pt x="332" y="879"/>
                  </a:lnTo>
                  <a:lnTo>
                    <a:pt x="325" y="853"/>
                  </a:lnTo>
                  <a:lnTo>
                    <a:pt x="318" y="832"/>
                  </a:lnTo>
                  <a:lnTo>
                    <a:pt x="313" y="817"/>
                  </a:lnTo>
                  <a:lnTo>
                    <a:pt x="310" y="809"/>
                  </a:lnTo>
                  <a:lnTo>
                    <a:pt x="304" y="796"/>
                  </a:lnTo>
                  <a:lnTo>
                    <a:pt x="297" y="776"/>
                  </a:lnTo>
                  <a:lnTo>
                    <a:pt x="290" y="751"/>
                  </a:lnTo>
                  <a:lnTo>
                    <a:pt x="285" y="721"/>
                  </a:lnTo>
                  <a:lnTo>
                    <a:pt x="279" y="691"/>
                  </a:lnTo>
                  <a:lnTo>
                    <a:pt x="275" y="661"/>
                  </a:lnTo>
                  <a:lnTo>
                    <a:pt x="270" y="631"/>
                  </a:lnTo>
                  <a:lnTo>
                    <a:pt x="266" y="603"/>
                  </a:lnTo>
                  <a:lnTo>
                    <a:pt x="264" y="580"/>
                  </a:lnTo>
                  <a:lnTo>
                    <a:pt x="262" y="561"/>
                  </a:lnTo>
                  <a:lnTo>
                    <a:pt x="260" y="544"/>
                  </a:lnTo>
                  <a:lnTo>
                    <a:pt x="258" y="532"/>
                  </a:lnTo>
                  <a:lnTo>
                    <a:pt x="254" y="525"/>
                  </a:lnTo>
                  <a:lnTo>
                    <a:pt x="247" y="518"/>
                  </a:lnTo>
                  <a:lnTo>
                    <a:pt x="241" y="509"/>
                  </a:lnTo>
                  <a:lnTo>
                    <a:pt x="233" y="497"/>
                  </a:lnTo>
                  <a:lnTo>
                    <a:pt x="225" y="481"/>
                  </a:lnTo>
                  <a:lnTo>
                    <a:pt x="217" y="462"/>
                  </a:lnTo>
                  <a:lnTo>
                    <a:pt x="215" y="440"/>
                  </a:lnTo>
                  <a:lnTo>
                    <a:pt x="215" y="419"/>
                  </a:lnTo>
                  <a:lnTo>
                    <a:pt x="217" y="399"/>
                  </a:lnTo>
                  <a:lnTo>
                    <a:pt x="220" y="381"/>
                  </a:lnTo>
                  <a:lnTo>
                    <a:pt x="224" y="366"/>
                  </a:lnTo>
                  <a:lnTo>
                    <a:pt x="226" y="357"/>
                  </a:lnTo>
                  <a:lnTo>
                    <a:pt x="226" y="353"/>
                  </a:lnTo>
                  <a:lnTo>
                    <a:pt x="228" y="352"/>
                  </a:lnTo>
                  <a:lnTo>
                    <a:pt x="228" y="351"/>
                  </a:lnTo>
                  <a:lnTo>
                    <a:pt x="229" y="348"/>
                  </a:lnTo>
                  <a:lnTo>
                    <a:pt x="232" y="341"/>
                  </a:lnTo>
                  <a:lnTo>
                    <a:pt x="236" y="330"/>
                  </a:lnTo>
                  <a:lnTo>
                    <a:pt x="241" y="313"/>
                  </a:lnTo>
                  <a:lnTo>
                    <a:pt x="243" y="294"/>
                  </a:lnTo>
                  <a:lnTo>
                    <a:pt x="246" y="271"/>
                  </a:lnTo>
                  <a:lnTo>
                    <a:pt x="247" y="243"/>
                  </a:lnTo>
                  <a:lnTo>
                    <a:pt x="247" y="205"/>
                  </a:lnTo>
                  <a:lnTo>
                    <a:pt x="246" y="169"/>
                  </a:lnTo>
                  <a:lnTo>
                    <a:pt x="243" y="137"/>
                  </a:lnTo>
                  <a:lnTo>
                    <a:pt x="242" y="112"/>
                  </a:lnTo>
                  <a:lnTo>
                    <a:pt x="243" y="85"/>
                  </a:lnTo>
                  <a:lnTo>
                    <a:pt x="246" y="59"/>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62"/>
            <p:cNvSpPr>
              <a:spLocks noEditPoints="1"/>
            </p:cNvSpPr>
            <p:nvPr/>
          </p:nvSpPr>
          <p:spPr bwMode="auto">
            <a:xfrm>
              <a:off x="761407" y="5146675"/>
              <a:ext cx="1150938" cy="538163"/>
            </a:xfrm>
            <a:custGeom>
              <a:avLst/>
              <a:gdLst>
                <a:gd name="T0" fmla="*/ 325 w 725"/>
                <a:gd name="T1" fmla="*/ 122 h 339"/>
                <a:gd name="T2" fmla="*/ 371 w 725"/>
                <a:gd name="T3" fmla="*/ 163 h 339"/>
                <a:gd name="T4" fmla="*/ 447 w 725"/>
                <a:gd name="T5" fmla="*/ 208 h 339"/>
                <a:gd name="T6" fmla="*/ 555 w 725"/>
                <a:gd name="T7" fmla="*/ 235 h 339"/>
                <a:gd name="T8" fmla="*/ 661 w 725"/>
                <a:gd name="T9" fmla="*/ 238 h 339"/>
                <a:gd name="T10" fmla="*/ 715 w 725"/>
                <a:gd name="T11" fmla="*/ 233 h 339"/>
                <a:gd name="T12" fmla="*/ 723 w 725"/>
                <a:gd name="T13" fmla="*/ 248 h 339"/>
                <a:gd name="T14" fmla="*/ 691 w 725"/>
                <a:gd name="T15" fmla="*/ 271 h 339"/>
                <a:gd name="T16" fmla="*/ 623 w 725"/>
                <a:gd name="T17" fmla="*/ 307 h 339"/>
                <a:gd name="T18" fmla="*/ 519 w 725"/>
                <a:gd name="T19" fmla="*/ 334 h 339"/>
                <a:gd name="T20" fmla="*/ 377 w 725"/>
                <a:gd name="T21" fmla="*/ 337 h 339"/>
                <a:gd name="T22" fmla="*/ 249 w 725"/>
                <a:gd name="T23" fmla="*/ 301 h 339"/>
                <a:gd name="T24" fmla="*/ 145 w 725"/>
                <a:gd name="T25" fmla="*/ 238 h 339"/>
                <a:gd name="T26" fmla="*/ 68 w 725"/>
                <a:gd name="T27" fmla="*/ 169 h 339"/>
                <a:gd name="T28" fmla="*/ 20 w 725"/>
                <a:gd name="T29" fmla="*/ 113 h 339"/>
                <a:gd name="T30" fmla="*/ 4 w 725"/>
                <a:gd name="T31" fmla="*/ 89 h 339"/>
                <a:gd name="T32" fmla="*/ 2 w 725"/>
                <a:gd name="T33" fmla="*/ 76 h 339"/>
                <a:gd name="T34" fmla="*/ 2 w 725"/>
                <a:gd name="T35" fmla="*/ 41 h 339"/>
                <a:gd name="T36" fmla="*/ 17 w 725"/>
                <a:gd name="T37" fmla="*/ 8 h 339"/>
                <a:gd name="T38" fmla="*/ 62 w 725"/>
                <a:gd name="T39" fmla="*/ 4 h 339"/>
                <a:gd name="T40" fmla="*/ 104 w 725"/>
                <a:gd name="T41" fmla="*/ 15 h 339"/>
                <a:gd name="T42" fmla="*/ 138 w 725"/>
                <a:gd name="T43" fmla="*/ 7 h 339"/>
                <a:gd name="T44" fmla="*/ 197 w 725"/>
                <a:gd name="T45" fmla="*/ 3 h 339"/>
                <a:gd name="T46" fmla="*/ 244 w 725"/>
                <a:gd name="T47" fmla="*/ 17 h 339"/>
                <a:gd name="T48" fmla="*/ 276 w 725"/>
                <a:gd name="T49" fmla="*/ 54 h 339"/>
                <a:gd name="T50" fmla="*/ 305 w 725"/>
                <a:gd name="T51" fmla="*/ 94 h 339"/>
                <a:gd name="T52" fmla="*/ 509 w 725"/>
                <a:gd name="T53" fmla="*/ 242 h 339"/>
                <a:gd name="T54" fmla="*/ 416 w 725"/>
                <a:gd name="T55" fmla="*/ 211 h 339"/>
                <a:gd name="T56" fmla="*/ 348 w 725"/>
                <a:gd name="T57" fmla="*/ 165 h 339"/>
                <a:gd name="T58" fmla="*/ 309 w 725"/>
                <a:gd name="T59" fmla="*/ 127 h 339"/>
                <a:gd name="T60" fmla="*/ 300 w 725"/>
                <a:gd name="T61" fmla="*/ 117 h 339"/>
                <a:gd name="T62" fmla="*/ 287 w 725"/>
                <a:gd name="T63" fmla="*/ 96 h 339"/>
                <a:gd name="T64" fmla="*/ 257 w 725"/>
                <a:gd name="T65" fmla="*/ 53 h 339"/>
                <a:gd name="T66" fmla="*/ 228 w 725"/>
                <a:gd name="T67" fmla="*/ 25 h 339"/>
                <a:gd name="T68" fmla="*/ 176 w 725"/>
                <a:gd name="T69" fmla="*/ 17 h 339"/>
                <a:gd name="T70" fmla="*/ 130 w 725"/>
                <a:gd name="T71" fmla="*/ 26 h 339"/>
                <a:gd name="T72" fmla="*/ 89 w 725"/>
                <a:gd name="T73" fmla="*/ 28 h 339"/>
                <a:gd name="T74" fmla="*/ 45 w 725"/>
                <a:gd name="T75" fmla="*/ 16 h 339"/>
                <a:gd name="T76" fmla="*/ 19 w 725"/>
                <a:gd name="T77" fmla="*/ 30 h 339"/>
                <a:gd name="T78" fmla="*/ 16 w 725"/>
                <a:gd name="T79" fmla="*/ 66 h 339"/>
                <a:gd name="T80" fmla="*/ 21 w 725"/>
                <a:gd name="T81" fmla="*/ 88 h 339"/>
                <a:gd name="T82" fmla="*/ 56 w 725"/>
                <a:gd name="T83" fmla="*/ 134 h 339"/>
                <a:gd name="T84" fmla="*/ 122 w 725"/>
                <a:gd name="T85" fmla="*/ 200 h 339"/>
                <a:gd name="T86" fmla="*/ 215 w 725"/>
                <a:gd name="T87" fmla="*/ 267 h 339"/>
                <a:gd name="T88" fmla="*/ 334 w 725"/>
                <a:gd name="T89" fmla="*/ 314 h 339"/>
                <a:gd name="T90" fmla="*/ 473 w 725"/>
                <a:gd name="T91" fmla="*/ 324 h 339"/>
                <a:gd name="T92" fmla="*/ 585 w 725"/>
                <a:gd name="T93" fmla="*/ 304 h 339"/>
                <a:gd name="T94" fmla="*/ 663 w 725"/>
                <a:gd name="T95" fmla="*/ 271 h 339"/>
                <a:gd name="T96" fmla="*/ 670 w 725"/>
                <a:gd name="T97" fmla="*/ 253 h 339"/>
                <a:gd name="T98" fmla="*/ 558 w 725"/>
                <a:gd name="T99" fmla="*/ 24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5" h="339">
                  <a:moveTo>
                    <a:pt x="313" y="109"/>
                  </a:moveTo>
                  <a:lnTo>
                    <a:pt x="317" y="113"/>
                  </a:lnTo>
                  <a:lnTo>
                    <a:pt x="325" y="122"/>
                  </a:lnTo>
                  <a:lnTo>
                    <a:pt x="337" y="134"/>
                  </a:lnTo>
                  <a:lnTo>
                    <a:pt x="351" y="148"/>
                  </a:lnTo>
                  <a:lnTo>
                    <a:pt x="371" y="163"/>
                  </a:lnTo>
                  <a:lnTo>
                    <a:pt x="393" y="178"/>
                  </a:lnTo>
                  <a:lnTo>
                    <a:pt x="418" y="194"/>
                  </a:lnTo>
                  <a:lnTo>
                    <a:pt x="447" y="208"/>
                  </a:lnTo>
                  <a:lnTo>
                    <a:pt x="478" y="220"/>
                  </a:lnTo>
                  <a:lnTo>
                    <a:pt x="512" y="228"/>
                  </a:lnTo>
                  <a:lnTo>
                    <a:pt x="555" y="235"/>
                  </a:lnTo>
                  <a:lnTo>
                    <a:pt x="596" y="237"/>
                  </a:lnTo>
                  <a:lnTo>
                    <a:pt x="631" y="238"/>
                  </a:lnTo>
                  <a:lnTo>
                    <a:pt x="661" y="238"/>
                  </a:lnTo>
                  <a:lnTo>
                    <a:pt x="685" y="237"/>
                  </a:lnTo>
                  <a:lnTo>
                    <a:pt x="703" y="235"/>
                  </a:lnTo>
                  <a:lnTo>
                    <a:pt x="715" y="233"/>
                  </a:lnTo>
                  <a:lnTo>
                    <a:pt x="719" y="233"/>
                  </a:lnTo>
                  <a:lnTo>
                    <a:pt x="725" y="246"/>
                  </a:lnTo>
                  <a:lnTo>
                    <a:pt x="723" y="248"/>
                  </a:lnTo>
                  <a:lnTo>
                    <a:pt x="716" y="253"/>
                  </a:lnTo>
                  <a:lnTo>
                    <a:pt x="706" y="261"/>
                  </a:lnTo>
                  <a:lnTo>
                    <a:pt x="691" y="271"/>
                  </a:lnTo>
                  <a:lnTo>
                    <a:pt x="673" y="283"/>
                  </a:lnTo>
                  <a:lnTo>
                    <a:pt x="651" y="295"/>
                  </a:lnTo>
                  <a:lnTo>
                    <a:pt x="623" y="307"/>
                  </a:lnTo>
                  <a:lnTo>
                    <a:pt x="593" y="317"/>
                  </a:lnTo>
                  <a:lnTo>
                    <a:pt x="558" y="327"/>
                  </a:lnTo>
                  <a:lnTo>
                    <a:pt x="519" y="334"/>
                  </a:lnTo>
                  <a:lnTo>
                    <a:pt x="475" y="339"/>
                  </a:lnTo>
                  <a:lnTo>
                    <a:pt x="428" y="339"/>
                  </a:lnTo>
                  <a:lnTo>
                    <a:pt x="377" y="337"/>
                  </a:lnTo>
                  <a:lnTo>
                    <a:pt x="331" y="329"/>
                  </a:lnTo>
                  <a:lnTo>
                    <a:pt x="289" y="317"/>
                  </a:lnTo>
                  <a:lnTo>
                    <a:pt x="249" y="301"/>
                  </a:lnTo>
                  <a:lnTo>
                    <a:pt x="212" y="283"/>
                  </a:lnTo>
                  <a:lnTo>
                    <a:pt x="177" y="262"/>
                  </a:lnTo>
                  <a:lnTo>
                    <a:pt x="145" y="238"/>
                  </a:lnTo>
                  <a:lnTo>
                    <a:pt x="117" y="215"/>
                  </a:lnTo>
                  <a:lnTo>
                    <a:pt x="91" y="193"/>
                  </a:lnTo>
                  <a:lnTo>
                    <a:pt x="68" y="169"/>
                  </a:lnTo>
                  <a:lnTo>
                    <a:pt x="49" y="148"/>
                  </a:lnTo>
                  <a:lnTo>
                    <a:pt x="33" y="128"/>
                  </a:lnTo>
                  <a:lnTo>
                    <a:pt x="20" y="113"/>
                  </a:lnTo>
                  <a:lnTo>
                    <a:pt x="11" y="100"/>
                  </a:lnTo>
                  <a:lnTo>
                    <a:pt x="5" y="92"/>
                  </a:lnTo>
                  <a:lnTo>
                    <a:pt x="4" y="89"/>
                  </a:lnTo>
                  <a:lnTo>
                    <a:pt x="3" y="85"/>
                  </a:lnTo>
                  <a:lnTo>
                    <a:pt x="3" y="84"/>
                  </a:lnTo>
                  <a:lnTo>
                    <a:pt x="2" y="76"/>
                  </a:lnTo>
                  <a:lnTo>
                    <a:pt x="0" y="67"/>
                  </a:lnTo>
                  <a:lnTo>
                    <a:pt x="0" y="54"/>
                  </a:lnTo>
                  <a:lnTo>
                    <a:pt x="2" y="41"/>
                  </a:lnTo>
                  <a:lnTo>
                    <a:pt x="4" y="28"/>
                  </a:lnTo>
                  <a:lnTo>
                    <a:pt x="9" y="17"/>
                  </a:lnTo>
                  <a:lnTo>
                    <a:pt x="17" y="8"/>
                  </a:lnTo>
                  <a:lnTo>
                    <a:pt x="28" y="3"/>
                  </a:lnTo>
                  <a:lnTo>
                    <a:pt x="45" y="0"/>
                  </a:lnTo>
                  <a:lnTo>
                    <a:pt x="62" y="4"/>
                  </a:lnTo>
                  <a:lnTo>
                    <a:pt x="79" y="8"/>
                  </a:lnTo>
                  <a:lnTo>
                    <a:pt x="92" y="12"/>
                  </a:lnTo>
                  <a:lnTo>
                    <a:pt x="104" y="15"/>
                  </a:lnTo>
                  <a:lnTo>
                    <a:pt x="114" y="16"/>
                  </a:lnTo>
                  <a:lnTo>
                    <a:pt x="123" y="13"/>
                  </a:lnTo>
                  <a:lnTo>
                    <a:pt x="138" y="7"/>
                  </a:lnTo>
                  <a:lnTo>
                    <a:pt x="156" y="3"/>
                  </a:lnTo>
                  <a:lnTo>
                    <a:pt x="176" y="1"/>
                  </a:lnTo>
                  <a:lnTo>
                    <a:pt x="197" y="3"/>
                  </a:lnTo>
                  <a:lnTo>
                    <a:pt x="217" y="5"/>
                  </a:lnTo>
                  <a:lnTo>
                    <a:pt x="234" y="11"/>
                  </a:lnTo>
                  <a:lnTo>
                    <a:pt x="244" y="17"/>
                  </a:lnTo>
                  <a:lnTo>
                    <a:pt x="254" y="26"/>
                  </a:lnTo>
                  <a:lnTo>
                    <a:pt x="266" y="39"/>
                  </a:lnTo>
                  <a:lnTo>
                    <a:pt x="276" y="54"/>
                  </a:lnTo>
                  <a:lnTo>
                    <a:pt x="287" y="68"/>
                  </a:lnTo>
                  <a:lnTo>
                    <a:pt x="297" y="83"/>
                  </a:lnTo>
                  <a:lnTo>
                    <a:pt x="305" y="94"/>
                  </a:lnTo>
                  <a:lnTo>
                    <a:pt x="310" y="104"/>
                  </a:lnTo>
                  <a:lnTo>
                    <a:pt x="313" y="109"/>
                  </a:lnTo>
                  <a:close/>
                  <a:moveTo>
                    <a:pt x="509" y="242"/>
                  </a:moveTo>
                  <a:lnTo>
                    <a:pt x="475" y="235"/>
                  </a:lnTo>
                  <a:lnTo>
                    <a:pt x="444" y="224"/>
                  </a:lnTo>
                  <a:lnTo>
                    <a:pt x="416" y="211"/>
                  </a:lnTo>
                  <a:lnTo>
                    <a:pt x="390" y="195"/>
                  </a:lnTo>
                  <a:lnTo>
                    <a:pt x="368" y="180"/>
                  </a:lnTo>
                  <a:lnTo>
                    <a:pt x="348" y="165"/>
                  </a:lnTo>
                  <a:lnTo>
                    <a:pt x="331" y="149"/>
                  </a:lnTo>
                  <a:lnTo>
                    <a:pt x="318" y="138"/>
                  </a:lnTo>
                  <a:lnTo>
                    <a:pt x="309" y="127"/>
                  </a:lnTo>
                  <a:lnTo>
                    <a:pt x="303" y="121"/>
                  </a:lnTo>
                  <a:lnTo>
                    <a:pt x="301" y="118"/>
                  </a:lnTo>
                  <a:lnTo>
                    <a:pt x="300" y="117"/>
                  </a:lnTo>
                  <a:lnTo>
                    <a:pt x="299" y="114"/>
                  </a:lnTo>
                  <a:lnTo>
                    <a:pt x="295" y="106"/>
                  </a:lnTo>
                  <a:lnTo>
                    <a:pt x="287" y="96"/>
                  </a:lnTo>
                  <a:lnTo>
                    <a:pt x="278" y="81"/>
                  </a:lnTo>
                  <a:lnTo>
                    <a:pt x="269" y="67"/>
                  </a:lnTo>
                  <a:lnTo>
                    <a:pt x="257" y="53"/>
                  </a:lnTo>
                  <a:lnTo>
                    <a:pt x="246" y="41"/>
                  </a:lnTo>
                  <a:lnTo>
                    <a:pt x="237" y="30"/>
                  </a:lnTo>
                  <a:lnTo>
                    <a:pt x="228" y="25"/>
                  </a:lnTo>
                  <a:lnTo>
                    <a:pt x="214" y="20"/>
                  </a:lnTo>
                  <a:lnTo>
                    <a:pt x="195" y="17"/>
                  </a:lnTo>
                  <a:lnTo>
                    <a:pt x="176" y="17"/>
                  </a:lnTo>
                  <a:lnTo>
                    <a:pt x="159" y="17"/>
                  </a:lnTo>
                  <a:lnTo>
                    <a:pt x="143" y="21"/>
                  </a:lnTo>
                  <a:lnTo>
                    <a:pt x="130" y="26"/>
                  </a:lnTo>
                  <a:lnTo>
                    <a:pt x="117" y="30"/>
                  </a:lnTo>
                  <a:lnTo>
                    <a:pt x="104" y="30"/>
                  </a:lnTo>
                  <a:lnTo>
                    <a:pt x="89" y="28"/>
                  </a:lnTo>
                  <a:lnTo>
                    <a:pt x="75" y="24"/>
                  </a:lnTo>
                  <a:lnTo>
                    <a:pt x="59" y="19"/>
                  </a:lnTo>
                  <a:lnTo>
                    <a:pt x="45" y="16"/>
                  </a:lnTo>
                  <a:lnTo>
                    <a:pt x="32" y="17"/>
                  </a:lnTo>
                  <a:lnTo>
                    <a:pt x="24" y="21"/>
                  </a:lnTo>
                  <a:lnTo>
                    <a:pt x="19" y="30"/>
                  </a:lnTo>
                  <a:lnTo>
                    <a:pt x="16" y="42"/>
                  </a:lnTo>
                  <a:lnTo>
                    <a:pt x="16" y="54"/>
                  </a:lnTo>
                  <a:lnTo>
                    <a:pt x="16" y="66"/>
                  </a:lnTo>
                  <a:lnTo>
                    <a:pt x="16" y="76"/>
                  </a:lnTo>
                  <a:lnTo>
                    <a:pt x="17" y="81"/>
                  </a:lnTo>
                  <a:lnTo>
                    <a:pt x="21" y="88"/>
                  </a:lnTo>
                  <a:lnTo>
                    <a:pt x="30" y="100"/>
                  </a:lnTo>
                  <a:lnTo>
                    <a:pt x="41" y="115"/>
                  </a:lnTo>
                  <a:lnTo>
                    <a:pt x="56" y="134"/>
                  </a:lnTo>
                  <a:lnTo>
                    <a:pt x="75" y="155"/>
                  </a:lnTo>
                  <a:lnTo>
                    <a:pt x="97" y="177"/>
                  </a:lnTo>
                  <a:lnTo>
                    <a:pt x="122" y="200"/>
                  </a:lnTo>
                  <a:lnTo>
                    <a:pt x="149" y="223"/>
                  </a:lnTo>
                  <a:lnTo>
                    <a:pt x="181" y="246"/>
                  </a:lnTo>
                  <a:lnTo>
                    <a:pt x="215" y="267"/>
                  </a:lnTo>
                  <a:lnTo>
                    <a:pt x="252" y="286"/>
                  </a:lnTo>
                  <a:lnTo>
                    <a:pt x="292" y="303"/>
                  </a:lnTo>
                  <a:lnTo>
                    <a:pt x="334" y="314"/>
                  </a:lnTo>
                  <a:lnTo>
                    <a:pt x="378" y="321"/>
                  </a:lnTo>
                  <a:lnTo>
                    <a:pt x="427" y="325"/>
                  </a:lnTo>
                  <a:lnTo>
                    <a:pt x="473" y="324"/>
                  </a:lnTo>
                  <a:lnTo>
                    <a:pt x="513" y="320"/>
                  </a:lnTo>
                  <a:lnTo>
                    <a:pt x="551" y="313"/>
                  </a:lnTo>
                  <a:lnTo>
                    <a:pt x="585" y="304"/>
                  </a:lnTo>
                  <a:lnTo>
                    <a:pt x="614" y="293"/>
                  </a:lnTo>
                  <a:lnTo>
                    <a:pt x="640" y="283"/>
                  </a:lnTo>
                  <a:lnTo>
                    <a:pt x="663" y="271"/>
                  </a:lnTo>
                  <a:lnTo>
                    <a:pt x="680" y="261"/>
                  </a:lnTo>
                  <a:lnTo>
                    <a:pt x="694" y="252"/>
                  </a:lnTo>
                  <a:lnTo>
                    <a:pt x="670" y="253"/>
                  </a:lnTo>
                  <a:lnTo>
                    <a:pt x="639" y="254"/>
                  </a:lnTo>
                  <a:lnTo>
                    <a:pt x="601" y="253"/>
                  </a:lnTo>
                  <a:lnTo>
                    <a:pt x="558" y="249"/>
                  </a:lnTo>
                  <a:lnTo>
                    <a:pt x="509" y="242"/>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63"/>
            <p:cNvSpPr>
              <a:spLocks noEditPoints="1"/>
            </p:cNvSpPr>
            <p:nvPr/>
          </p:nvSpPr>
          <p:spPr bwMode="auto">
            <a:xfrm>
              <a:off x="3503020" y="1389063"/>
              <a:ext cx="593725" cy="2547938"/>
            </a:xfrm>
            <a:custGeom>
              <a:avLst/>
              <a:gdLst>
                <a:gd name="T0" fmla="*/ 25 w 374"/>
                <a:gd name="T1" fmla="*/ 32 h 1605"/>
                <a:gd name="T2" fmla="*/ 66 w 374"/>
                <a:gd name="T3" fmla="*/ 138 h 1605"/>
                <a:gd name="T4" fmla="*/ 124 w 374"/>
                <a:gd name="T5" fmla="*/ 270 h 1605"/>
                <a:gd name="T6" fmla="*/ 207 w 374"/>
                <a:gd name="T7" fmla="*/ 424 h 1605"/>
                <a:gd name="T8" fmla="*/ 289 w 374"/>
                <a:gd name="T9" fmla="*/ 593 h 1605"/>
                <a:gd name="T10" fmla="*/ 337 w 374"/>
                <a:gd name="T11" fmla="*/ 678 h 1605"/>
                <a:gd name="T12" fmla="*/ 371 w 374"/>
                <a:gd name="T13" fmla="*/ 743 h 1605"/>
                <a:gd name="T14" fmla="*/ 371 w 374"/>
                <a:gd name="T15" fmla="*/ 871 h 1605"/>
                <a:gd name="T16" fmla="*/ 373 w 374"/>
                <a:gd name="T17" fmla="*/ 1062 h 1605"/>
                <a:gd name="T18" fmla="*/ 374 w 374"/>
                <a:gd name="T19" fmla="*/ 1251 h 1605"/>
                <a:gd name="T20" fmla="*/ 374 w 374"/>
                <a:gd name="T21" fmla="*/ 1368 h 1605"/>
                <a:gd name="T22" fmla="*/ 366 w 374"/>
                <a:gd name="T23" fmla="*/ 1490 h 1605"/>
                <a:gd name="T24" fmla="*/ 352 w 374"/>
                <a:gd name="T25" fmla="*/ 1578 h 1605"/>
                <a:gd name="T26" fmla="*/ 337 w 374"/>
                <a:gd name="T27" fmla="*/ 1596 h 1605"/>
                <a:gd name="T28" fmla="*/ 331 w 374"/>
                <a:gd name="T29" fmla="*/ 1563 h 1605"/>
                <a:gd name="T30" fmla="*/ 311 w 374"/>
                <a:gd name="T31" fmla="*/ 1485 h 1605"/>
                <a:gd name="T32" fmla="*/ 237 w 374"/>
                <a:gd name="T33" fmla="*/ 1412 h 1605"/>
                <a:gd name="T34" fmla="*/ 148 w 374"/>
                <a:gd name="T35" fmla="*/ 1351 h 1605"/>
                <a:gd name="T36" fmla="*/ 90 w 374"/>
                <a:gd name="T37" fmla="*/ 1343 h 1605"/>
                <a:gd name="T38" fmla="*/ 73 w 374"/>
                <a:gd name="T39" fmla="*/ 1358 h 1605"/>
                <a:gd name="T40" fmla="*/ 59 w 374"/>
                <a:gd name="T41" fmla="*/ 1353 h 1605"/>
                <a:gd name="T42" fmla="*/ 83 w 374"/>
                <a:gd name="T43" fmla="*/ 1308 h 1605"/>
                <a:gd name="T44" fmla="*/ 128 w 374"/>
                <a:gd name="T45" fmla="*/ 1270 h 1605"/>
                <a:gd name="T46" fmla="*/ 124 w 374"/>
                <a:gd name="T47" fmla="*/ 1213 h 1605"/>
                <a:gd name="T48" fmla="*/ 108 w 374"/>
                <a:gd name="T49" fmla="*/ 1095 h 1605"/>
                <a:gd name="T50" fmla="*/ 104 w 374"/>
                <a:gd name="T51" fmla="*/ 1007 h 1605"/>
                <a:gd name="T52" fmla="*/ 116 w 374"/>
                <a:gd name="T53" fmla="*/ 936 h 1605"/>
                <a:gd name="T54" fmla="*/ 127 w 374"/>
                <a:gd name="T55" fmla="*/ 825 h 1605"/>
                <a:gd name="T56" fmla="*/ 127 w 374"/>
                <a:gd name="T57" fmla="*/ 571 h 1605"/>
                <a:gd name="T58" fmla="*/ 97 w 374"/>
                <a:gd name="T59" fmla="*/ 394 h 1605"/>
                <a:gd name="T60" fmla="*/ 42 w 374"/>
                <a:gd name="T61" fmla="*/ 219 h 1605"/>
                <a:gd name="T62" fmla="*/ 8 w 374"/>
                <a:gd name="T63" fmla="*/ 66 h 1605"/>
                <a:gd name="T64" fmla="*/ 0 w 374"/>
                <a:gd name="T65" fmla="*/ 4 h 1605"/>
                <a:gd name="T66" fmla="*/ 104 w 374"/>
                <a:gd name="T67" fmla="*/ 263 h 1605"/>
                <a:gd name="T68" fmla="*/ 36 w 374"/>
                <a:gd name="T69" fmla="*/ 105 h 1605"/>
                <a:gd name="T70" fmla="*/ 44 w 374"/>
                <a:gd name="T71" fmla="*/ 176 h 1605"/>
                <a:gd name="T72" fmla="*/ 98 w 374"/>
                <a:gd name="T73" fmla="*/ 347 h 1605"/>
                <a:gd name="T74" fmla="*/ 138 w 374"/>
                <a:gd name="T75" fmla="*/ 515 h 1605"/>
                <a:gd name="T76" fmla="*/ 144 w 374"/>
                <a:gd name="T77" fmla="*/ 758 h 1605"/>
                <a:gd name="T78" fmla="*/ 135 w 374"/>
                <a:gd name="T79" fmla="*/ 918 h 1605"/>
                <a:gd name="T80" fmla="*/ 121 w 374"/>
                <a:gd name="T81" fmla="*/ 990 h 1605"/>
                <a:gd name="T82" fmla="*/ 120 w 374"/>
                <a:gd name="T83" fmla="*/ 1062 h 1605"/>
                <a:gd name="T84" fmla="*/ 133 w 374"/>
                <a:gd name="T85" fmla="*/ 1167 h 1605"/>
                <a:gd name="T86" fmla="*/ 145 w 374"/>
                <a:gd name="T87" fmla="*/ 1253 h 1605"/>
                <a:gd name="T88" fmla="*/ 145 w 374"/>
                <a:gd name="T89" fmla="*/ 1274 h 1605"/>
                <a:gd name="T90" fmla="*/ 123 w 374"/>
                <a:gd name="T91" fmla="*/ 1294 h 1605"/>
                <a:gd name="T92" fmla="*/ 99 w 374"/>
                <a:gd name="T93" fmla="*/ 1325 h 1605"/>
                <a:gd name="T94" fmla="*/ 175 w 374"/>
                <a:gd name="T95" fmla="*/ 1349 h 1605"/>
                <a:gd name="T96" fmla="*/ 271 w 374"/>
                <a:gd name="T97" fmla="*/ 1419 h 1605"/>
                <a:gd name="T98" fmla="*/ 332 w 374"/>
                <a:gd name="T99" fmla="*/ 1493 h 1605"/>
                <a:gd name="T100" fmla="*/ 349 w 374"/>
                <a:gd name="T101" fmla="*/ 1501 h 1605"/>
                <a:gd name="T102" fmla="*/ 360 w 374"/>
                <a:gd name="T103" fmla="*/ 1347 h 1605"/>
                <a:gd name="T104" fmla="*/ 358 w 374"/>
                <a:gd name="T105" fmla="*/ 1199 h 1605"/>
                <a:gd name="T106" fmla="*/ 357 w 374"/>
                <a:gd name="T107" fmla="*/ 1002 h 1605"/>
                <a:gd name="T108" fmla="*/ 357 w 374"/>
                <a:gd name="T109" fmla="*/ 820 h 1605"/>
                <a:gd name="T110" fmla="*/ 356 w 374"/>
                <a:gd name="T111" fmla="*/ 726 h 1605"/>
                <a:gd name="T112" fmla="*/ 292 w 374"/>
                <a:gd name="T113" fmla="*/ 630 h 1605"/>
                <a:gd name="T114" fmla="*/ 218 w 374"/>
                <a:gd name="T115" fmla="*/ 483 h 1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4" h="1605">
                  <a:moveTo>
                    <a:pt x="14" y="0"/>
                  </a:moveTo>
                  <a:lnTo>
                    <a:pt x="15" y="4"/>
                  </a:lnTo>
                  <a:lnTo>
                    <a:pt x="19" y="15"/>
                  </a:lnTo>
                  <a:lnTo>
                    <a:pt x="25" y="32"/>
                  </a:lnTo>
                  <a:lnTo>
                    <a:pt x="32" y="53"/>
                  </a:lnTo>
                  <a:lnTo>
                    <a:pt x="43" y="78"/>
                  </a:lnTo>
                  <a:lnTo>
                    <a:pt x="53" y="106"/>
                  </a:lnTo>
                  <a:lnTo>
                    <a:pt x="66" y="138"/>
                  </a:lnTo>
                  <a:lnTo>
                    <a:pt x="80" y="171"/>
                  </a:lnTo>
                  <a:lnTo>
                    <a:pt x="94" y="203"/>
                  </a:lnTo>
                  <a:lnTo>
                    <a:pt x="108" y="237"/>
                  </a:lnTo>
                  <a:lnTo>
                    <a:pt x="124" y="270"/>
                  </a:lnTo>
                  <a:lnTo>
                    <a:pt x="140" y="300"/>
                  </a:lnTo>
                  <a:lnTo>
                    <a:pt x="155" y="329"/>
                  </a:lnTo>
                  <a:lnTo>
                    <a:pt x="180" y="375"/>
                  </a:lnTo>
                  <a:lnTo>
                    <a:pt x="207" y="424"/>
                  </a:lnTo>
                  <a:lnTo>
                    <a:pt x="233" y="476"/>
                  </a:lnTo>
                  <a:lnTo>
                    <a:pt x="258" y="527"/>
                  </a:lnTo>
                  <a:lnTo>
                    <a:pt x="273" y="562"/>
                  </a:lnTo>
                  <a:lnTo>
                    <a:pt x="289" y="593"/>
                  </a:lnTo>
                  <a:lnTo>
                    <a:pt x="303" y="622"/>
                  </a:lnTo>
                  <a:lnTo>
                    <a:pt x="316" y="646"/>
                  </a:lnTo>
                  <a:lnTo>
                    <a:pt x="328" y="665"/>
                  </a:lnTo>
                  <a:lnTo>
                    <a:pt x="337" y="678"/>
                  </a:lnTo>
                  <a:lnTo>
                    <a:pt x="369" y="718"/>
                  </a:lnTo>
                  <a:lnTo>
                    <a:pt x="371" y="723"/>
                  </a:lnTo>
                  <a:lnTo>
                    <a:pt x="371" y="728"/>
                  </a:lnTo>
                  <a:lnTo>
                    <a:pt x="371" y="743"/>
                  </a:lnTo>
                  <a:lnTo>
                    <a:pt x="371" y="765"/>
                  </a:lnTo>
                  <a:lnTo>
                    <a:pt x="371" y="794"/>
                  </a:lnTo>
                  <a:lnTo>
                    <a:pt x="371" y="830"/>
                  </a:lnTo>
                  <a:lnTo>
                    <a:pt x="371" y="871"/>
                  </a:lnTo>
                  <a:lnTo>
                    <a:pt x="373" y="915"/>
                  </a:lnTo>
                  <a:lnTo>
                    <a:pt x="373" y="963"/>
                  </a:lnTo>
                  <a:lnTo>
                    <a:pt x="373" y="1011"/>
                  </a:lnTo>
                  <a:lnTo>
                    <a:pt x="373" y="1062"/>
                  </a:lnTo>
                  <a:lnTo>
                    <a:pt x="373" y="1112"/>
                  </a:lnTo>
                  <a:lnTo>
                    <a:pt x="374" y="1160"/>
                  </a:lnTo>
                  <a:lnTo>
                    <a:pt x="374" y="1207"/>
                  </a:lnTo>
                  <a:lnTo>
                    <a:pt x="374" y="1251"/>
                  </a:lnTo>
                  <a:lnTo>
                    <a:pt x="374" y="1288"/>
                  </a:lnTo>
                  <a:lnTo>
                    <a:pt x="374" y="1323"/>
                  </a:lnTo>
                  <a:lnTo>
                    <a:pt x="374" y="1349"/>
                  </a:lnTo>
                  <a:lnTo>
                    <a:pt x="374" y="1368"/>
                  </a:lnTo>
                  <a:lnTo>
                    <a:pt x="374" y="1398"/>
                  </a:lnTo>
                  <a:lnTo>
                    <a:pt x="371" y="1430"/>
                  </a:lnTo>
                  <a:lnTo>
                    <a:pt x="369" y="1460"/>
                  </a:lnTo>
                  <a:lnTo>
                    <a:pt x="366" y="1490"/>
                  </a:lnTo>
                  <a:lnTo>
                    <a:pt x="362" y="1518"/>
                  </a:lnTo>
                  <a:lnTo>
                    <a:pt x="358" y="1541"/>
                  </a:lnTo>
                  <a:lnTo>
                    <a:pt x="354" y="1562"/>
                  </a:lnTo>
                  <a:lnTo>
                    <a:pt x="352" y="1578"/>
                  </a:lnTo>
                  <a:lnTo>
                    <a:pt x="351" y="1588"/>
                  </a:lnTo>
                  <a:lnTo>
                    <a:pt x="349" y="1592"/>
                  </a:lnTo>
                  <a:lnTo>
                    <a:pt x="347" y="1605"/>
                  </a:lnTo>
                  <a:lnTo>
                    <a:pt x="337" y="1596"/>
                  </a:lnTo>
                  <a:lnTo>
                    <a:pt x="333" y="1594"/>
                  </a:lnTo>
                  <a:lnTo>
                    <a:pt x="331" y="1592"/>
                  </a:lnTo>
                  <a:lnTo>
                    <a:pt x="331" y="1588"/>
                  </a:lnTo>
                  <a:lnTo>
                    <a:pt x="331" y="1563"/>
                  </a:lnTo>
                  <a:lnTo>
                    <a:pt x="328" y="1539"/>
                  </a:lnTo>
                  <a:lnTo>
                    <a:pt x="324" y="1518"/>
                  </a:lnTo>
                  <a:lnTo>
                    <a:pt x="319" y="1498"/>
                  </a:lnTo>
                  <a:lnTo>
                    <a:pt x="311" y="1485"/>
                  </a:lnTo>
                  <a:lnTo>
                    <a:pt x="298" y="1468"/>
                  </a:lnTo>
                  <a:lnTo>
                    <a:pt x="280" y="1450"/>
                  </a:lnTo>
                  <a:lnTo>
                    <a:pt x="260" y="1430"/>
                  </a:lnTo>
                  <a:lnTo>
                    <a:pt x="237" y="1412"/>
                  </a:lnTo>
                  <a:lnTo>
                    <a:pt x="213" y="1393"/>
                  </a:lnTo>
                  <a:lnTo>
                    <a:pt x="191" y="1376"/>
                  </a:lnTo>
                  <a:lnTo>
                    <a:pt x="169" y="1362"/>
                  </a:lnTo>
                  <a:lnTo>
                    <a:pt x="148" y="1351"/>
                  </a:lnTo>
                  <a:lnTo>
                    <a:pt x="131" y="1343"/>
                  </a:lnTo>
                  <a:lnTo>
                    <a:pt x="114" y="1341"/>
                  </a:lnTo>
                  <a:lnTo>
                    <a:pt x="101" y="1341"/>
                  </a:lnTo>
                  <a:lnTo>
                    <a:pt x="90" y="1343"/>
                  </a:lnTo>
                  <a:lnTo>
                    <a:pt x="83" y="1347"/>
                  </a:lnTo>
                  <a:lnTo>
                    <a:pt x="78" y="1351"/>
                  </a:lnTo>
                  <a:lnTo>
                    <a:pt x="76" y="1354"/>
                  </a:lnTo>
                  <a:lnTo>
                    <a:pt x="73" y="1358"/>
                  </a:lnTo>
                  <a:lnTo>
                    <a:pt x="72" y="1359"/>
                  </a:lnTo>
                  <a:lnTo>
                    <a:pt x="72" y="1360"/>
                  </a:lnTo>
                  <a:lnTo>
                    <a:pt x="57" y="1357"/>
                  </a:lnTo>
                  <a:lnTo>
                    <a:pt x="59" y="1353"/>
                  </a:lnTo>
                  <a:lnTo>
                    <a:pt x="60" y="1346"/>
                  </a:lnTo>
                  <a:lnTo>
                    <a:pt x="65" y="1334"/>
                  </a:lnTo>
                  <a:lnTo>
                    <a:pt x="73" y="1323"/>
                  </a:lnTo>
                  <a:lnTo>
                    <a:pt x="83" y="1308"/>
                  </a:lnTo>
                  <a:lnTo>
                    <a:pt x="98" y="1295"/>
                  </a:lnTo>
                  <a:lnTo>
                    <a:pt x="111" y="1285"/>
                  </a:lnTo>
                  <a:lnTo>
                    <a:pt x="121" y="1275"/>
                  </a:lnTo>
                  <a:lnTo>
                    <a:pt x="128" y="1270"/>
                  </a:lnTo>
                  <a:lnTo>
                    <a:pt x="132" y="1266"/>
                  </a:lnTo>
                  <a:lnTo>
                    <a:pt x="131" y="1254"/>
                  </a:lnTo>
                  <a:lnTo>
                    <a:pt x="127" y="1236"/>
                  </a:lnTo>
                  <a:lnTo>
                    <a:pt x="124" y="1213"/>
                  </a:lnTo>
                  <a:lnTo>
                    <a:pt x="120" y="1185"/>
                  </a:lnTo>
                  <a:lnTo>
                    <a:pt x="116" y="1155"/>
                  </a:lnTo>
                  <a:lnTo>
                    <a:pt x="112" y="1125"/>
                  </a:lnTo>
                  <a:lnTo>
                    <a:pt x="108" y="1095"/>
                  </a:lnTo>
                  <a:lnTo>
                    <a:pt x="106" y="1069"/>
                  </a:lnTo>
                  <a:lnTo>
                    <a:pt x="104" y="1045"/>
                  </a:lnTo>
                  <a:lnTo>
                    <a:pt x="103" y="1027"/>
                  </a:lnTo>
                  <a:lnTo>
                    <a:pt x="104" y="1007"/>
                  </a:lnTo>
                  <a:lnTo>
                    <a:pt x="107" y="989"/>
                  </a:lnTo>
                  <a:lnTo>
                    <a:pt x="111" y="969"/>
                  </a:lnTo>
                  <a:lnTo>
                    <a:pt x="114" y="953"/>
                  </a:lnTo>
                  <a:lnTo>
                    <a:pt x="116" y="936"/>
                  </a:lnTo>
                  <a:lnTo>
                    <a:pt x="120" y="915"/>
                  </a:lnTo>
                  <a:lnTo>
                    <a:pt x="123" y="891"/>
                  </a:lnTo>
                  <a:lnTo>
                    <a:pt x="125" y="860"/>
                  </a:lnTo>
                  <a:lnTo>
                    <a:pt x="127" y="825"/>
                  </a:lnTo>
                  <a:lnTo>
                    <a:pt x="129" y="758"/>
                  </a:lnTo>
                  <a:lnTo>
                    <a:pt x="131" y="693"/>
                  </a:lnTo>
                  <a:lnTo>
                    <a:pt x="129" y="630"/>
                  </a:lnTo>
                  <a:lnTo>
                    <a:pt x="127" y="571"/>
                  </a:lnTo>
                  <a:lnTo>
                    <a:pt x="123" y="517"/>
                  </a:lnTo>
                  <a:lnTo>
                    <a:pt x="116" y="470"/>
                  </a:lnTo>
                  <a:lnTo>
                    <a:pt x="108" y="435"/>
                  </a:lnTo>
                  <a:lnTo>
                    <a:pt x="97" y="394"/>
                  </a:lnTo>
                  <a:lnTo>
                    <a:pt x="83" y="351"/>
                  </a:lnTo>
                  <a:lnTo>
                    <a:pt x="69" y="307"/>
                  </a:lnTo>
                  <a:lnTo>
                    <a:pt x="55" y="262"/>
                  </a:lnTo>
                  <a:lnTo>
                    <a:pt x="42" y="219"/>
                  </a:lnTo>
                  <a:lnTo>
                    <a:pt x="30" y="178"/>
                  </a:lnTo>
                  <a:lnTo>
                    <a:pt x="22" y="143"/>
                  </a:lnTo>
                  <a:lnTo>
                    <a:pt x="14" y="100"/>
                  </a:lnTo>
                  <a:lnTo>
                    <a:pt x="8" y="66"/>
                  </a:lnTo>
                  <a:lnTo>
                    <a:pt x="4" y="38"/>
                  </a:lnTo>
                  <a:lnTo>
                    <a:pt x="1" y="20"/>
                  </a:lnTo>
                  <a:lnTo>
                    <a:pt x="0" y="8"/>
                  </a:lnTo>
                  <a:lnTo>
                    <a:pt x="0" y="4"/>
                  </a:lnTo>
                  <a:lnTo>
                    <a:pt x="14" y="0"/>
                  </a:lnTo>
                  <a:close/>
                  <a:moveTo>
                    <a:pt x="142" y="337"/>
                  </a:moveTo>
                  <a:lnTo>
                    <a:pt x="123" y="301"/>
                  </a:lnTo>
                  <a:lnTo>
                    <a:pt x="104" y="263"/>
                  </a:lnTo>
                  <a:lnTo>
                    <a:pt x="86" y="223"/>
                  </a:lnTo>
                  <a:lnTo>
                    <a:pt x="68" y="182"/>
                  </a:lnTo>
                  <a:lnTo>
                    <a:pt x="52" y="142"/>
                  </a:lnTo>
                  <a:lnTo>
                    <a:pt x="36" y="105"/>
                  </a:lnTo>
                  <a:lnTo>
                    <a:pt x="25" y="71"/>
                  </a:lnTo>
                  <a:lnTo>
                    <a:pt x="30" y="102"/>
                  </a:lnTo>
                  <a:lnTo>
                    <a:pt x="36" y="139"/>
                  </a:lnTo>
                  <a:lnTo>
                    <a:pt x="44" y="176"/>
                  </a:lnTo>
                  <a:lnTo>
                    <a:pt x="56" y="215"/>
                  </a:lnTo>
                  <a:lnTo>
                    <a:pt x="69" y="258"/>
                  </a:lnTo>
                  <a:lnTo>
                    <a:pt x="83" y="301"/>
                  </a:lnTo>
                  <a:lnTo>
                    <a:pt x="98" y="347"/>
                  </a:lnTo>
                  <a:lnTo>
                    <a:pt x="111" y="390"/>
                  </a:lnTo>
                  <a:lnTo>
                    <a:pt x="123" y="431"/>
                  </a:lnTo>
                  <a:lnTo>
                    <a:pt x="131" y="468"/>
                  </a:lnTo>
                  <a:lnTo>
                    <a:pt x="138" y="515"/>
                  </a:lnTo>
                  <a:lnTo>
                    <a:pt x="142" y="570"/>
                  </a:lnTo>
                  <a:lnTo>
                    <a:pt x="145" y="629"/>
                  </a:lnTo>
                  <a:lnTo>
                    <a:pt x="145" y="693"/>
                  </a:lnTo>
                  <a:lnTo>
                    <a:pt x="144" y="758"/>
                  </a:lnTo>
                  <a:lnTo>
                    <a:pt x="142" y="825"/>
                  </a:lnTo>
                  <a:lnTo>
                    <a:pt x="140" y="862"/>
                  </a:lnTo>
                  <a:lnTo>
                    <a:pt x="137" y="892"/>
                  </a:lnTo>
                  <a:lnTo>
                    <a:pt x="135" y="918"/>
                  </a:lnTo>
                  <a:lnTo>
                    <a:pt x="132" y="939"/>
                  </a:lnTo>
                  <a:lnTo>
                    <a:pt x="128" y="957"/>
                  </a:lnTo>
                  <a:lnTo>
                    <a:pt x="125" y="972"/>
                  </a:lnTo>
                  <a:lnTo>
                    <a:pt x="121" y="990"/>
                  </a:lnTo>
                  <a:lnTo>
                    <a:pt x="120" y="1008"/>
                  </a:lnTo>
                  <a:lnTo>
                    <a:pt x="119" y="1027"/>
                  </a:lnTo>
                  <a:lnTo>
                    <a:pt x="119" y="1042"/>
                  </a:lnTo>
                  <a:lnTo>
                    <a:pt x="120" y="1062"/>
                  </a:lnTo>
                  <a:lnTo>
                    <a:pt x="123" y="1086"/>
                  </a:lnTo>
                  <a:lnTo>
                    <a:pt x="127" y="1112"/>
                  </a:lnTo>
                  <a:lnTo>
                    <a:pt x="129" y="1139"/>
                  </a:lnTo>
                  <a:lnTo>
                    <a:pt x="133" y="1167"/>
                  </a:lnTo>
                  <a:lnTo>
                    <a:pt x="136" y="1193"/>
                  </a:lnTo>
                  <a:lnTo>
                    <a:pt x="140" y="1216"/>
                  </a:lnTo>
                  <a:lnTo>
                    <a:pt x="142" y="1237"/>
                  </a:lnTo>
                  <a:lnTo>
                    <a:pt x="145" y="1253"/>
                  </a:lnTo>
                  <a:lnTo>
                    <a:pt x="146" y="1264"/>
                  </a:lnTo>
                  <a:lnTo>
                    <a:pt x="148" y="1268"/>
                  </a:lnTo>
                  <a:lnTo>
                    <a:pt x="148" y="1271"/>
                  </a:lnTo>
                  <a:lnTo>
                    <a:pt x="145" y="1274"/>
                  </a:lnTo>
                  <a:lnTo>
                    <a:pt x="145" y="1274"/>
                  </a:lnTo>
                  <a:lnTo>
                    <a:pt x="141" y="1278"/>
                  </a:lnTo>
                  <a:lnTo>
                    <a:pt x="133" y="1285"/>
                  </a:lnTo>
                  <a:lnTo>
                    <a:pt x="123" y="1294"/>
                  </a:lnTo>
                  <a:lnTo>
                    <a:pt x="107" y="1307"/>
                  </a:lnTo>
                  <a:lnTo>
                    <a:pt x="95" y="1317"/>
                  </a:lnTo>
                  <a:lnTo>
                    <a:pt x="86" y="1329"/>
                  </a:lnTo>
                  <a:lnTo>
                    <a:pt x="99" y="1325"/>
                  </a:lnTo>
                  <a:lnTo>
                    <a:pt x="115" y="1325"/>
                  </a:lnTo>
                  <a:lnTo>
                    <a:pt x="135" y="1329"/>
                  </a:lnTo>
                  <a:lnTo>
                    <a:pt x="153" y="1337"/>
                  </a:lnTo>
                  <a:lnTo>
                    <a:pt x="175" y="1349"/>
                  </a:lnTo>
                  <a:lnTo>
                    <a:pt x="199" y="1363"/>
                  </a:lnTo>
                  <a:lnTo>
                    <a:pt x="222" y="1380"/>
                  </a:lnTo>
                  <a:lnTo>
                    <a:pt x="247" y="1400"/>
                  </a:lnTo>
                  <a:lnTo>
                    <a:pt x="271" y="1419"/>
                  </a:lnTo>
                  <a:lnTo>
                    <a:pt x="292" y="1440"/>
                  </a:lnTo>
                  <a:lnTo>
                    <a:pt x="310" y="1459"/>
                  </a:lnTo>
                  <a:lnTo>
                    <a:pt x="324" y="1477"/>
                  </a:lnTo>
                  <a:lnTo>
                    <a:pt x="332" y="1493"/>
                  </a:lnTo>
                  <a:lnTo>
                    <a:pt x="340" y="1514"/>
                  </a:lnTo>
                  <a:lnTo>
                    <a:pt x="344" y="1537"/>
                  </a:lnTo>
                  <a:lnTo>
                    <a:pt x="344" y="1537"/>
                  </a:lnTo>
                  <a:lnTo>
                    <a:pt x="349" y="1501"/>
                  </a:lnTo>
                  <a:lnTo>
                    <a:pt x="354" y="1457"/>
                  </a:lnTo>
                  <a:lnTo>
                    <a:pt x="358" y="1413"/>
                  </a:lnTo>
                  <a:lnTo>
                    <a:pt x="360" y="1368"/>
                  </a:lnTo>
                  <a:lnTo>
                    <a:pt x="360" y="1347"/>
                  </a:lnTo>
                  <a:lnTo>
                    <a:pt x="360" y="1320"/>
                  </a:lnTo>
                  <a:lnTo>
                    <a:pt x="360" y="1285"/>
                  </a:lnTo>
                  <a:lnTo>
                    <a:pt x="358" y="1244"/>
                  </a:lnTo>
                  <a:lnTo>
                    <a:pt x="358" y="1199"/>
                  </a:lnTo>
                  <a:lnTo>
                    <a:pt x="358" y="1152"/>
                  </a:lnTo>
                  <a:lnTo>
                    <a:pt x="358" y="1103"/>
                  </a:lnTo>
                  <a:lnTo>
                    <a:pt x="358" y="1052"/>
                  </a:lnTo>
                  <a:lnTo>
                    <a:pt x="357" y="1002"/>
                  </a:lnTo>
                  <a:lnTo>
                    <a:pt x="357" y="952"/>
                  </a:lnTo>
                  <a:lnTo>
                    <a:pt x="357" y="904"/>
                  </a:lnTo>
                  <a:lnTo>
                    <a:pt x="357" y="860"/>
                  </a:lnTo>
                  <a:lnTo>
                    <a:pt x="357" y="820"/>
                  </a:lnTo>
                  <a:lnTo>
                    <a:pt x="356" y="786"/>
                  </a:lnTo>
                  <a:lnTo>
                    <a:pt x="356" y="758"/>
                  </a:lnTo>
                  <a:lnTo>
                    <a:pt x="356" y="737"/>
                  </a:lnTo>
                  <a:lnTo>
                    <a:pt x="356" y="726"/>
                  </a:lnTo>
                  <a:lnTo>
                    <a:pt x="326" y="688"/>
                  </a:lnTo>
                  <a:lnTo>
                    <a:pt x="315" y="675"/>
                  </a:lnTo>
                  <a:lnTo>
                    <a:pt x="305" y="655"/>
                  </a:lnTo>
                  <a:lnTo>
                    <a:pt x="292" y="630"/>
                  </a:lnTo>
                  <a:lnTo>
                    <a:pt x="276" y="601"/>
                  </a:lnTo>
                  <a:lnTo>
                    <a:pt x="260" y="568"/>
                  </a:lnTo>
                  <a:lnTo>
                    <a:pt x="243" y="533"/>
                  </a:lnTo>
                  <a:lnTo>
                    <a:pt x="218" y="483"/>
                  </a:lnTo>
                  <a:lnTo>
                    <a:pt x="193" y="431"/>
                  </a:lnTo>
                  <a:lnTo>
                    <a:pt x="167" y="381"/>
                  </a:lnTo>
                  <a:lnTo>
                    <a:pt x="142" y="337"/>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64"/>
            <p:cNvSpPr>
              <a:spLocks noEditPoints="1"/>
            </p:cNvSpPr>
            <p:nvPr/>
          </p:nvSpPr>
          <p:spPr bwMode="auto">
            <a:xfrm>
              <a:off x="3583982" y="1617663"/>
              <a:ext cx="1304925" cy="3248025"/>
            </a:xfrm>
            <a:custGeom>
              <a:avLst/>
              <a:gdLst>
                <a:gd name="T0" fmla="*/ 97 w 822"/>
                <a:gd name="T1" fmla="*/ 84 h 2046"/>
                <a:gd name="T2" fmla="*/ 218 w 822"/>
                <a:gd name="T3" fmla="*/ 189 h 2046"/>
                <a:gd name="T4" fmla="*/ 340 w 822"/>
                <a:gd name="T5" fmla="*/ 265 h 2046"/>
                <a:gd name="T6" fmla="*/ 586 w 822"/>
                <a:gd name="T7" fmla="*/ 413 h 2046"/>
                <a:gd name="T8" fmla="*/ 813 w 822"/>
                <a:gd name="T9" fmla="*/ 352 h 2046"/>
                <a:gd name="T10" fmla="*/ 762 w 822"/>
                <a:gd name="T11" fmla="*/ 430 h 2046"/>
                <a:gd name="T12" fmla="*/ 701 w 822"/>
                <a:gd name="T13" fmla="*/ 589 h 2046"/>
                <a:gd name="T14" fmla="*/ 563 w 822"/>
                <a:gd name="T15" fmla="*/ 681 h 2046"/>
                <a:gd name="T16" fmla="*/ 443 w 822"/>
                <a:gd name="T17" fmla="*/ 908 h 2046"/>
                <a:gd name="T18" fmla="*/ 508 w 822"/>
                <a:gd name="T19" fmla="*/ 1179 h 2046"/>
                <a:gd name="T20" fmla="*/ 527 w 822"/>
                <a:gd name="T21" fmla="*/ 1273 h 2046"/>
                <a:gd name="T22" fmla="*/ 474 w 822"/>
                <a:gd name="T23" fmla="*/ 1371 h 2046"/>
                <a:gd name="T24" fmla="*/ 470 w 822"/>
                <a:gd name="T25" fmla="*/ 1456 h 2046"/>
                <a:gd name="T26" fmla="*/ 496 w 822"/>
                <a:gd name="T27" fmla="*/ 1522 h 2046"/>
                <a:gd name="T28" fmla="*/ 416 w 822"/>
                <a:gd name="T29" fmla="*/ 1650 h 2046"/>
                <a:gd name="T30" fmla="*/ 385 w 822"/>
                <a:gd name="T31" fmla="*/ 1724 h 2046"/>
                <a:gd name="T32" fmla="*/ 387 w 822"/>
                <a:gd name="T33" fmla="*/ 1833 h 2046"/>
                <a:gd name="T34" fmla="*/ 407 w 822"/>
                <a:gd name="T35" fmla="*/ 1895 h 2046"/>
                <a:gd name="T36" fmla="*/ 334 w 822"/>
                <a:gd name="T37" fmla="*/ 1891 h 2046"/>
                <a:gd name="T38" fmla="*/ 132 w 822"/>
                <a:gd name="T39" fmla="*/ 1993 h 2046"/>
                <a:gd name="T40" fmla="*/ 72 w 822"/>
                <a:gd name="T41" fmla="*/ 2033 h 2046"/>
                <a:gd name="T42" fmla="*/ 15 w 822"/>
                <a:gd name="T43" fmla="*/ 2005 h 2046"/>
                <a:gd name="T44" fmla="*/ 167 w 822"/>
                <a:gd name="T45" fmla="*/ 1706 h 2046"/>
                <a:gd name="T46" fmla="*/ 226 w 822"/>
                <a:gd name="T47" fmla="*/ 1648 h 2046"/>
                <a:gd name="T48" fmla="*/ 259 w 822"/>
                <a:gd name="T49" fmla="*/ 1528 h 2046"/>
                <a:gd name="T50" fmla="*/ 280 w 822"/>
                <a:gd name="T51" fmla="*/ 1444 h 2046"/>
                <a:gd name="T52" fmla="*/ 307 w 822"/>
                <a:gd name="T53" fmla="*/ 1260 h 2046"/>
                <a:gd name="T54" fmla="*/ 307 w 822"/>
                <a:gd name="T55" fmla="*/ 959 h 2046"/>
                <a:gd name="T56" fmla="*/ 305 w 822"/>
                <a:gd name="T57" fmla="*/ 614 h 2046"/>
                <a:gd name="T58" fmla="*/ 209 w 822"/>
                <a:gd name="T59" fmla="*/ 424 h 2046"/>
                <a:gd name="T60" fmla="*/ 26 w 822"/>
                <a:gd name="T61" fmla="*/ 61 h 2046"/>
                <a:gd name="T62" fmla="*/ 52 w 822"/>
                <a:gd name="T63" fmla="*/ 59 h 2046"/>
                <a:gd name="T64" fmla="*/ 207 w 822"/>
                <a:gd name="T65" fmla="*/ 383 h 2046"/>
                <a:gd name="T66" fmla="*/ 320 w 822"/>
                <a:gd name="T67" fmla="*/ 579 h 2046"/>
                <a:gd name="T68" fmla="*/ 322 w 822"/>
                <a:gd name="T69" fmla="*/ 819 h 2046"/>
                <a:gd name="T70" fmla="*/ 323 w 822"/>
                <a:gd name="T71" fmla="*/ 1179 h 2046"/>
                <a:gd name="T72" fmla="*/ 307 w 822"/>
                <a:gd name="T73" fmla="*/ 1397 h 2046"/>
                <a:gd name="T74" fmla="*/ 298 w 822"/>
                <a:gd name="T75" fmla="*/ 1518 h 2046"/>
                <a:gd name="T76" fmla="*/ 267 w 822"/>
                <a:gd name="T77" fmla="*/ 1559 h 2046"/>
                <a:gd name="T78" fmla="*/ 212 w 822"/>
                <a:gd name="T79" fmla="*/ 1689 h 2046"/>
                <a:gd name="T80" fmla="*/ 67 w 822"/>
                <a:gd name="T81" fmla="*/ 1947 h 2046"/>
                <a:gd name="T82" fmla="*/ 84 w 822"/>
                <a:gd name="T83" fmla="*/ 2011 h 2046"/>
                <a:gd name="T84" fmla="*/ 256 w 822"/>
                <a:gd name="T85" fmla="*/ 1888 h 2046"/>
                <a:gd name="T86" fmla="*/ 373 w 822"/>
                <a:gd name="T87" fmla="*/ 1838 h 2046"/>
                <a:gd name="T88" fmla="*/ 348 w 822"/>
                <a:gd name="T89" fmla="*/ 1748 h 2046"/>
                <a:gd name="T90" fmla="*/ 403 w 822"/>
                <a:gd name="T91" fmla="*/ 1677 h 2046"/>
                <a:gd name="T92" fmla="*/ 396 w 822"/>
                <a:gd name="T93" fmla="*/ 1614 h 2046"/>
                <a:gd name="T94" fmla="*/ 491 w 822"/>
                <a:gd name="T95" fmla="*/ 1504 h 2046"/>
                <a:gd name="T96" fmla="*/ 442 w 822"/>
                <a:gd name="T97" fmla="*/ 1450 h 2046"/>
                <a:gd name="T98" fmla="*/ 455 w 822"/>
                <a:gd name="T99" fmla="*/ 1408 h 2046"/>
                <a:gd name="T100" fmla="*/ 500 w 822"/>
                <a:gd name="T101" fmla="*/ 1298 h 2046"/>
                <a:gd name="T102" fmla="*/ 485 w 822"/>
                <a:gd name="T103" fmla="*/ 1156 h 2046"/>
                <a:gd name="T104" fmla="*/ 428 w 822"/>
                <a:gd name="T105" fmla="*/ 875 h 2046"/>
                <a:gd name="T106" fmla="*/ 565 w 822"/>
                <a:gd name="T107" fmla="*/ 660 h 2046"/>
                <a:gd name="T108" fmla="*/ 687 w 822"/>
                <a:gd name="T109" fmla="*/ 582 h 2046"/>
                <a:gd name="T110" fmla="*/ 764 w 822"/>
                <a:gd name="T111" fmla="*/ 404 h 2046"/>
                <a:gd name="T112" fmla="*/ 623 w 822"/>
                <a:gd name="T113" fmla="*/ 413 h 2046"/>
                <a:gd name="T114" fmla="*/ 434 w 822"/>
                <a:gd name="T115" fmla="*/ 367 h 2046"/>
                <a:gd name="T116" fmla="*/ 264 w 822"/>
                <a:gd name="T117" fmla="*/ 236 h 2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2" h="2046">
                  <a:moveTo>
                    <a:pt x="17" y="0"/>
                  </a:moveTo>
                  <a:lnTo>
                    <a:pt x="19" y="3"/>
                  </a:lnTo>
                  <a:lnTo>
                    <a:pt x="26" y="10"/>
                  </a:lnTo>
                  <a:lnTo>
                    <a:pt x="36" y="21"/>
                  </a:lnTo>
                  <a:lnTo>
                    <a:pt x="50" y="34"/>
                  </a:lnTo>
                  <a:lnTo>
                    <a:pt x="64" y="50"/>
                  </a:lnTo>
                  <a:lnTo>
                    <a:pt x="80" y="67"/>
                  </a:lnTo>
                  <a:lnTo>
                    <a:pt x="97" y="84"/>
                  </a:lnTo>
                  <a:lnTo>
                    <a:pt x="114" y="101"/>
                  </a:lnTo>
                  <a:lnTo>
                    <a:pt x="129" y="117"/>
                  </a:lnTo>
                  <a:lnTo>
                    <a:pt x="142" y="131"/>
                  </a:lnTo>
                  <a:lnTo>
                    <a:pt x="154" y="142"/>
                  </a:lnTo>
                  <a:lnTo>
                    <a:pt x="166" y="151"/>
                  </a:lnTo>
                  <a:lnTo>
                    <a:pt x="182" y="163"/>
                  </a:lnTo>
                  <a:lnTo>
                    <a:pt x="199" y="174"/>
                  </a:lnTo>
                  <a:lnTo>
                    <a:pt x="218" y="189"/>
                  </a:lnTo>
                  <a:lnTo>
                    <a:pt x="239" y="202"/>
                  </a:lnTo>
                  <a:lnTo>
                    <a:pt x="260" y="215"/>
                  </a:lnTo>
                  <a:lnTo>
                    <a:pt x="281" y="228"/>
                  </a:lnTo>
                  <a:lnTo>
                    <a:pt x="300" y="240"/>
                  </a:lnTo>
                  <a:lnTo>
                    <a:pt x="315" y="250"/>
                  </a:lnTo>
                  <a:lnTo>
                    <a:pt x="328" y="258"/>
                  </a:lnTo>
                  <a:lnTo>
                    <a:pt x="336" y="262"/>
                  </a:lnTo>
                  <a:lnTo>
                    <a:pt x="340" y="265"/>
                  </a:lnTo>
                  <a:lnTo>
                    <a:pt x="343" y="266"/>
                  </a:lnTo>
                  <a:lnTo>
                    <a:pt x="343" y="270"/>
                  </a:lnTo>
                  <a:lnTo>
                    <a:pt x="349" y="366"/>
                  </a:lnTo>
                  <a:lnTo>
                    <a:pt x="434" y="351"/>
                  </a:lnTo>
                  <a:lnTo>
                    <a:pt x="440" y="352"/>
                  </a:lnTo>
                  <a:lnTo>
                    <a:pt x="557" y="428"/>
                  </a:lnTo>
                  <a:lnTo>
                    <a:pt x="568" y="422"/>
                  </a:lnTo>
                  <a:lnTo>
                    <a:pt x="586" y="413"/>
                  </a:lnTo>
                  <a:lnTo>
                    <a:pt x="610" y="402"/>
                  </a:lnTo>
                  <a:lnTo>
                    <a:pt x="640" y="390"/>
                  </a:lnTo>
                  <a:lnTo>
                    <a:pt x="678" y="379"/>
                  </a:lnTo>
                  <a:lnTo>
                    <a:pt x="716" y="368"/>
                  </a:lnTo>
                  <a:lnTo>
                    <a:pt x="750" y="362"/>
                  </a:lnTo>
                  <a:lnTo>
                    <a:pt x="777" y="356"/>
                  </a:lnTo>
                  <a:lnTo>
                    <a:pt x="798" y="354"/>
                  </a:lnTo>
                  <a:lnTo>
                    <a:pt x="813" y="352"/>
                  </a:lnTo>
                  <a:lnTo>
                    <a:pt x="817" y="352"/>
                  </a:lnTo>
                  <a:lnTo>
                    <a:pt x="822" y="366"/>
                  </a:lnTo>
                  <a:lnTo>
                    <a:pt x="819" y="368"/>
                  </a:lnTo>
                  <a:lnTo>
                    <a:pt x="813" y="375"/>
                  </a:lnTo>
                  <a:lnTo>
                    <a:pt x="802" y="384"/>
                  </a:lnTo>
                  <a:lnTo>
                    <a:pt x="790" y="397"/>
                  </a:lnTo>
                  <a:lnTo>
                    <a:pt x="776" y="413"/>
                  </a:lnTo>
                  <a:lnTo>
                    <a:pt x="762" y="430"/>
                  </a:lnTo>
                  <a:lnTo>
                    <a:pt x="747" y="448"/>
                  </a:lnTo>
                  <a:lnTo>
                    <a:pt x="734" y="468"/>
                  </a:lnTo>
                  <a:lnTo>
                    <a:pt x="724" y="487"/>
                  </a:lnTo>
                  <a:lnTo>
                    <a:pt x="716" y="508"/>
                  </a:lnTo>
                  <a:lnTo>
                    <a:pt x="712" y="528"/>
                  </a:lnTo>
                  <a:lnTo>
                    <a:pt x="709" y="553"/>
                  </a:lnTo>
                  <a:lnTo>
                    <a:pt x="707" y="574"/>
                  </a:lnTo>
                  <a:lnTo>
                    <a:pt x="701" y="589"/>
                  </a:lnTo>
                  <a:lnTo>
                    <a:pt x="694" y="601"/>
                  </a:lnTo>
                  <a:lnTo>
                    <a:pt x="683" y="612"/>
                  </a:lnTo>
                  <a:lnTo>
                    <a:pt x="670" y="621"/>
                  </a:lnTo>
                  <a:lnTo>
                    <a:pt x="653" y="629"/>
                  </a:lnTo>
                  <a:lnTo>
                    <a:pt x="632" y="638"/>
                  </a:lnTo>
                  <a:lnTo>
                    <a:pt x="612" y="647"/>
                  </a:lnTo>
                  <a:lnTo>
                    <a:pt x="589" y="663"/>
                  </a:lnTo>
                  <a:lnTo>
                    <a:pt x="563" y="681"/>
                  </a:lnTo>
                  <a:lnTo>
                    <a:pt x="535" y="705"/>
                  </a:lnTo>
                  <a:lnTo>
                    <a:pt x="510" y="732"/>
                  </a:lnTo>
                  <a:lnTo>
                    <a:pt x="487" y="762"/>
                  </a:lnTo>
                  <a:lnTo>
                    <a:pt x="470" y="788"/>
                  </a:lnTo>
                  <a:lnTo>
                    <a:pt x="457" y="816"/>
                  </a:lnTo>
                  <a:lnTo>
                    <a:pt x="447" y="845"/>
                  </a:lnTo>
                  <a:lnTo>
                    <a:pt x="442" y="876"/>
                  </a:lnTo>
                  <a:lnTo>
                    <a:pt x="443" y="908"/>
                  </a:lnTo>
                  <a:lnTo>
                    <a:pt x="447" y="940"/>
                  </a:lnTo>
                  <a:lnTo>
                    <a:pt x="454" y="974"/>
                  </a:lnTo>
                  <a:lnTo>
                    <a:pt x="462" y="1011"/>
                  </a:lnTo>
                  <a:lnTo>
                    <a:pt x="471" y="1046"/>
                  </a:lnTo>
                  <a:lnTo>
                    <a:pt x="480" y="1082"/>
                  </a:lnTo>
                  <a:lnTo>
                    <a:pt x="489" y="1117"/>
                  </a:lnTo>
                  <a:lnTo>
                    <a:pt x="498" y="1148"/>
                  </a:lnTo>
                  <a:lnTo>
                    <a:pt x="508" y="1179"/>
                  </a:lnTo>
                  <a:lnTo>
                    <a:pt x="515" y="1205"/>
                  </a:lnTo>
                  <a:lnTo>
                    <a:pt x="522" y="1226"/>
                  </a:lnTo>
                  <a:lnTo>
                    <a:pt x="527" y="1243"/>
                  </a:lnTo>
                  <a:lnTo>
                    <a:pt x="531" y="1253"/>
                  </a:lnTo>
                  <a:lnTo>
                    <a:pt x="533" y="1257"/>
                  </a:lnTo>
                  <a:lnTo>
                    <a:pt x="533" y="1262"/>
                  </a:lnTo>
                  <a:lnTo>
                    <a:pt x="531" y="1265"/>
                  </a:lnTo>
                  <a:lnTo>
                    <a:pt x="527" y="1273"/>
                  </a:lnTo>
                  <a:lnTo>
                    <a:pt x="523" y="1285"/>
                  </a:lnTo>
                  <a:lnTo>
                    <a:pt x="517" y="1299"/>
                  </a:lnTo>
                  <a:lnTo>
                    <a:pt x="509" y="1313"/>
                  </a:lnTo>
                  <a:lnTo>
                    <a:pt x="501" y="1328"/>
                  </a:lnTo>
                  <a:lnTo>
                    <a:pt x="495" y="1340"/>
                  </a:lnTo>
                  <a:lnTo>
                    <a:pt x="487" y="1349"/>
                  </a:lnTo>
                  <a:lnTo>
                    <a:pt x="479" y="1360"/>
                  </a:lnTo>
                  <a:lnTo>
                    <a:pt x="474" y="1371"/>
                  </a:lnTo>
                  <a:lnTo>
                    <a:pt x="472" y="1383"/>
                  </a:lnTo>
                  <a:lnTo>
                    <a:pt x="474" y="1396"/>
                  </a:lnTo>
                  <a:lnTo>
                    <a:pt x="471" y="1409"/>
                  </a:lnTo>
                  <a:lnTo>
                    <a:pt x="466" y="1421"/>
                  </a:lnTo>
                  <a:lnTo>
                    <a:pt x="459" y="1430"/>
                  </a:lnTo>
                  <a:lnTo>
                    <a:pt x="451" y="1436"/>
                  </a:lnTo>
                  <a:lnTo>
                    <a:pt x="459" y="1446"/>
                  </a:lnTo>
                  <a:lnTo>
                    <a:pt x="470" y="1456"/>
                  </a:lnTo>
                  <a:lnTo>
                    <a:pt x="480" y="1468"/>
                  </a:lnTo>
                  <a:lnTo>
                    <a:pt x="491" y="1480"/>
                  </a:lnTo>
                  <a:lnTo>
                    <a:pt x="500" y="1490"/>
                  </a:lnTo>
                  <a:lnTo>
                    <a:pt x="505" y="1498"/>
                  </a:lnTo>
                  <a:lnTo>
                    <a:pt x="508" y="1502"/>
                  </a:lnTo>
                  <a:lnTo>
                    <a:pt x="506" y="1506"/>
                  </a:lnTo>
                  <a:lnTo>
                    <a:pt x="502" y="1512"/>
                  </a:lnTo>
                  <a:lnTo>
                    <a:pt x="496" y="1522"/>
                  </a:lnTo>
                  <a:lnTo>
                    <a:pt x="488" y="1533"/>
                  </a:lnTo>
                  <a:lnTo>
                    <a:pt x="478" y="1545"/>
                  </a:lnTo>
                  <a:lnTo>
                    <a:pt x="458" y="1569"/>
                  </a:lnTo>
                  <a:lnTo>
                    <a:pt x="438" y="1590"/>
                  </a:lnTo>
                  <a:lnTo>
                    <a:pt x="412" y="1616"/>
                  </a:lnTo>
                  <a:lnTo>
                    <a:pt x="413" y="1625"/>
                  </a:lnTo>
                  <a:lnTo>
                    <a:pt x="415" y="1637"/>
                  </a:lnTo>
                  <a:lnTo>
                    <a:pt x="416" y="1650"/>
                  </a:lnTo>
                  <a:lnTo>
                    <a:pt x="419" y="1662"/>
                  </a:lnTo>
                  <a:lnTo>
                    <a:pt x="419" y="1671"/>
                  </a:lnTo>
                  <a:lnTo>
                    <a:pt x="419" y="1676"/>
                  </a:lnTo>
                  <a:lnTo>
                    <a:pt x="417" y="1681"/>
                  </a:lnTo>
                  <a:lnTo>
                    <a:pt x="411" y="1689"/>
                  </a:lnTo>
                  <a:lnTo>
                    <a:pt x="404" y="1700"/>
                  </a:lnTo>
                  <a:lnTo>
                    <a:pt x="395" y="1713"/>
                  </a:lnTo>
                  <a:lnTo>
                    <a:pt x="385" y="1724"/>
                  </a:lnTo>
                  <a:lnTo>
                    <a:pt x="375" y="1736"/>
                  </a:lnTo>
                  <a:lnTo>
                    <a:pt x="368" y="1747"/>
                  </a:lnTo>
                  <a:lnTo>
                    <a:pt x="362" y="1753"/>
                  </a:lnTo>
                  <a:lnTo>
                    <a:pt x="365" y="1764"/>
                  </a:lnTo>
                  <a:lnTo>
                    <a:pt x="369" y="1778"/>
                  </a:lnTo>
                  <a:lnTo>
                    <a:pt x="374" y="1795"/>
                  </a:lnTo>
                  <a:lnTo>
                    <a:pt x="381" y="1815"/>
                  </a:lnTo>
                  <a:lnTo>
                    <a:pt x="387" y="1833"/>
                  </a:lnTo>
                  <a:lnTo>
                    <a:pt x="394" y="1849"/>
                  </a:lnTo>
                  <a:lnTo>
                    <a:pt x="400" y="1862"/>
                  </a:lnTo>
                  <a:lnTo>
                    <a:pt x="406" y="1871"/>
                  </a:lnTo>
                  <a:lnTo>
                    <a:pt x="407" y="1876"/>
                  </a:lnTo>
                  <a:lnTo>
                    <a:pt x="407" y="1879"/>
                  </a:lnTo>
                  <a:lnTo>
                    <a:pt x="407" y="1879"/>
                  </a:lnTo>
                  <a:lnTo>
                    <a:pt x="408" y="1880"/>
                  </a:lnTo>
                  <a:lnTo>
                    <a:pt x="407" y="1895"/>
                  </a:lnTo>
                  <a:lnTo>
                    <a:pt x="407" y="1895"/>
                  </a:lnTo>
                  <a:lnTo>
                    <a:pt x="406" y="1895"/>
                  </a:lnTo>
                  <a:lnTo>
                    <a:pt x="406" y="1895"/>
                  </a:lnTo>
                  <a:lnTo>
                    <a:pt x="403" y="1895"/>
                  </a:lnTo>
                  <a:lnTo>
                    <a:pt x="392" y="1893"/>
                  </a:lnTo>
                  <a:lnTo>
                    <a:pt x="377" y="1892"/>
                  </a:lnTo>
                  <a:lnTo>
                    <a:pt x="357" y="1891"/>
                  </a:lnTo>
                  <a:lnTo>
                    <a:pt x="334" y="1891"/>
                  </a:lnTo>
                  <a:lnTo>
                    <a:pt x="309" y="1893"/>
                  </a:lnTo>
                  <a:lnTo>
                    <a:pt x="281" y="1897"/>
                  </a:lnTo>
                  <a:lnTo>
                    <a:pt x="255" y="1904"/>
                  </a:lnTo>
                  <a:lnTo>
                    <a:pt x="229" y="1916"/>
                  </a:lnTo>
                  <a:lnTo>
                    <a:pt x="204" y="1930"/>
                  </a:lnTo>
                  <a:lnTo>
                    <a:pt x="176" y="1952"/>
                  </a:lnTo>
                  <a:lnTo>
                    <a:pt x="153" y="1973"/>
                  </a:lnTo>
                  <a:lnTo>
                    <a:pt x="132" y="1993"/>
                  </a:lnTo>
                  <a:lnTo>
                    <a:pt x="115" y="2010"/>
                  </a:lnTo>
                  <a:lnTo>
                    <a:pt x="102" y="2026"/>
                  </a:lnTo>
                  <a:lnTo>
                    <a:pt x="93" y="2037"/>
                  </a:lnTo>
                  <a:lnTo>
                    <a:pt x="87" y="2044"/>
                  </a:lnTo>
                  <a:lnTo>
                    <a:pt x="85" y="2046"/>
                  </a:lnTo>
                  <a:lnTo>
                    <a:pt x="72" y="2043"/>
                  </a:lnTo>
                  <a:lnTo>
                    <a:pt x="72" y="2040"/>
                  </a:lnTo>
                  <a:lnTo>
                    <a:pt x="72" y="2033"/>
                  </a:lnTo>
                  <a:lnTo>
                    <a:pt x="72" y="2026"/>
                  </a:lnTo>
                  <a:lnTo>
                    <a:pt x="70" y="2018"/>
                  </a:lnTo>
                  <a:lnTo>
                    <a:pt x="68" y="2010"/>
                  </a:lnTo>
                  <a:lnTo>
                    <a:pt x="64" y="2005"/>
                  </a:lnTo>
                  <a:lnTo>
                    <a:pt x="57" y="2003"/>
                  </a:lnTo>
                  <a:lnTo>
                    <a:pt x="48" y="2005"/>
                  </a:lnTo>
                  <a:lnTo>
                    <a:pt x="38" y="2005"/>
                  </a:lnTo>
                  <a:lnTo>
                    <a:pt x="15" y="2005"/>
                  </a:lnTo>
                  <a:lnTo>
                    <a:pt x="0" y="2005"/>
                  </a:lnTo>
                  <a:lnTo>
                    <a:pt x="10" y="1991"/>
                  </a:lnTo>
                  <a:lnTo>
                    <a:pt x="48" y="1947"/>
                  </a:lnTo>
                  <a:lnTo>
                    <a:pt x="81" y="1899"/>
                  </a:lnTo>
                  <a:lnTo>
                    <a:pt x="111" y="1850"/>
                  </a:lnTo>
                  <a:lnTo>
                    <a:pt x="135" y="1802"/>
                  </a:lnTo>
                  <a:lnTo>
                    <a:pt x="154" y="1753"/>
                  </a:lnTo>
                  <a:lnTo>
                    <a:pt x="167" y="1706"/>
                  </a:lnTo>
                  <a:lnTo>
                    <a:pt x="170" y="1702"/>
                  </a:lnTo>
                  <a:lnTo>
                    <a:pt x="173" y="1700"/>
                  </a:lnTo>
                  <a:lnTo>
                    <a:pt x="180" y="1694"/>
                  </a:lnTo>
                  <a:lnTo>
                    <a:pt x="190" y="1686"/>
                  </a:lnTo>
                  <a:lnTo>
                    <a:pt x="201" y="1677"/>
                  </a:lnTo>
                  <a:lnTo>
                    <a:pt x="212" y="1668"/>
                  </a:lnTo>
                  <a:lnTo>
                    <a:pt x="221" y="1658"/>
                  </a:lnTo>
                  <a:lnTo>
                    <a:pt x="226" y="1648"/>
                  </a:lnTo>
                  <a:lnTo>
                    <a:pt x="230" y="1639"/>
                  </a:lnTo>
                  <a:lnTo>
                    <a:pt x="234" y="1625"/>
                  </a:lnTo>
                  <a:lnTo>
                    <a:pt x="239" y="1608"/>
                  </a:lnTo>
                  <a:lnTo>
                    <a:pt x="245" y="1588"/>
                  </a:lnTo>
                  <a:lnTo>
                    <a:pt x="248" y="1570"/>
                  </a:lnTo>
                  <a:lnTo>
                    <a:pt x="252" y="1553"/>
                  </a:lnTo>
                  <a:lnTo>
                    <a:pt x="256" y="1539"/>
                  </a:lnTo>
                  <a:lnTo>
                    <a:pt x="259" y="1528"/>
                  </a:lnTo>
                  <a:lnTo>
                    <a:pt x="259" y="1524"/>
                  </a:lnTo>
                  <a:lnTo>
                    <a:pt x="275" y="1525"/>
                  </a:lnTo>
                  <a:lnTo>
                    <a:pt x="284" y="1569"/>
                  </a:lnTo>
                  <a:lnTo>
                    <a:pt x="284" y="1545"/>
                  </a:lnTo>
                  <a:lnTo>
                    <a:pt x="282" y="1519"/>
                  </a:lnTo>
                  <a:lnTo>
                    <a:pt x="281" y="1490"/>
                  </a:lnTo>
                  <a:lnTo>
                    <a:pt x="281" y="1461"/>
                  </a:lnTo>
                  <a:lnTo>
                    <a:pt x="280" y="1444"/>
                  </a:lnTo>
                  <a:lnTo>
                    <a:pt x="280" y="1427"/>
                  </a:lnTo>
                  <a:lnTo>
                    <a:pt x="286" y="1432"/>
                  </a:lnTo>
                  <a:lnTo>
                    <a:pt x="289" y="1414"/>
                  </a:lnTo>
                  <a:lnTo>
                    <a:pt x="293" y="1391"/>
                  </a:lnTo>
                  <a:lnTo>
                    <a:pt x="297" y="1360"/>
                  </a:lnTo>
                  <a:lnTo>
                    <a:pt x="302" y="1329"/>
                  </a:lnTo>
                  <a:lnTo>
                    <a:pt x="305" y="1294"/>
                  </a:lnTo>
                  <a:lnTo>
                    <a:pt x="307" y="1260"/>
                  </a:lnTo>
                  <a:lnTo>
                    <a:pt x="309" y="1224"/>
                  </a:lnTo>
                  <a:lnTo>
                    <a:pt x="309" y="1203"/>
                  </a:lnTo>
                  <a:lnTo>
                    <a:pt x="309" y="1176"/>
                  </a:lnTo>
                  <a:lnTo>
                    <a:pt x="309" y="1141"/>
                  </a:lnTo>
                  <a:lnTo>
                    <a:pt x="307" y="1100"/>
                  </a:lnTo>
                  <a:lnTo>
                    <a:pt x="307" y="1055"/>
                  </a:lnTo>
                  <a:lnTo>
                    <a:pt x="307" y="1008"/>
                  </a:lnTo>
                  <a:lnTo>
                    <a:pt x="307" y="959"/>
                  </a:lnTo>
                  <a:lnTo>
                    <a:pt x="307" y="908"/>
                  </a:lnTo>
                  <a:lnTo>
                    <a:pt x="306" y="858"/>
                  </a:lnTo>
                  <a:lnTo>
                    <a:pt x="306" y="808"/>
                  </a:lnTo>
                  <a:lnTo>
                    <a:pt x="306" y="760"/>
                  </a:lnTo>
                  <a:lnTo>
                    <a:pt x="306" y="716"/>
                  </a:lnTo>
                  <a:lnTo>
                    <a:pt x="306" y="676"/>
                  </a:lnTo>
                  <a:lnTo>
                    <a:pt x="305" y="642"/>
                  </a:lnTo>
                  <a:lnTo>
                    <a:pt x="305" y="614"/>
                  </a:lnTo>
                  <a:lnTo>
                    <a:pt x="305" y="593"/>
                  </a:lnTo>
                  <a:lnTo>
                    <a:pt x="305" y="582"/>
                  </a:lnTo>
                  <a:lnTo>
                    <a:pt x="275" y="544"/>
                  </a:lnTo>
                  <a:lnTo>
                    <a:pt x="264" y="531"/>
                  </a:lnTo>
                  <a:lnTo>
                    <a:pt x="254" y="511"/>
                  </a:lnTo>
                  <a:lnTo>
                    <a:pt x="241" y="486"/>
                  </a:lnTo>
                  <a:lnTo>
                    <a:pt x="225" y="457"/>
                  </a:lnTo>
                  <a:lnTo>
                    <a:pt x="209" y="424"/>
                  </a:lnTo>
                  <a:lnTo>
                    <a:pt x="192" y="389"/>
                  </a:lnTo>
                  <a:lnTo>
                    <a:pt x="167" y="339"/>
                  </a:lnTo>
                  <a:lnTo>
                    <a:pt x="142" y="287"/>
                  </a:lnTo>
                  <a:lnTo>
                    <a:pt x="116" y="237"/>
                  </a:lnTo>
                  <a:lnTo>
                    <a:pt x="91" y="193"/>
                  </a:lnTo>
                  <a:lnTo>
                    <a:pt x="70" y="155"/>
                  </a:lnTo>
                  <a:lnTo>
                    <a:pt x="51" y="113"/>
                  </a:lnTo>
                  <a:lnTo>
                    <a:pt x="26" y="61"/>
                  </a:lnTo>
                  <a:lnTo>
                    <a:pt x="5" y="8"/>
                  </a:lnTo>
                  <a:lnTo>
                    <a:pt x="17" y="0"/>
                  </a:lnTo>
                  <a:close/>
                  <a:moveTo>
                    <a:pt x="145" y="154"/>
                  </a:moveTo>
                  <a:lnTo>
                    <a:pt x="129" y="139"/>
                  </a:lnTo>
                  <a:lnTo>
                    <a:pt x="112" y="122"/>
                  </a:lnTo>
                  <a:lnTo>
                    <a:pt x="93" y="101"/>
                  </a:lnTo>
                  <a:lnTo>
                    <a:pt x="72" y="80"/>
                  </a:lnTo>
                  <a:lnTo>
                    <a:pt x="52" y="59"/>
                  </a:lnTo>
                  <a:lnTo>
                    <a:pt x="35" y="41"/>
                  </a:lnTo>
                  <a:lnTo>
                    <a:pt x="64" y="106"/>
                  </a:lnTo>
                  <a:lnTo>
                    <a:pt x="84" y="147"/>
                  </a:lnTo>
                  <a:lnTo>
                    <a:pt x="104" y="185"/>
                  </a:lnTo>
                  <a:lnTo>
                    <a:pt x="129" y="231"/>
                  </a:lnTo>
                  <a:lnTo>
                    <a:pt x="156" y="280"/>
                  </a:lnTo>
                  <a:lnTo>
                    <a:pt x="182" y="332"/>
                  </a:lnTo>
                  <a:lnTo>
                    <a:pt x="207" y="383"/>
                  </a:lnTo>
                  <a:lnTo>
                    <a:pt x="222" y="418"/>
                  </a:lnTo>
                  <a:lnTo>
                    <a:pt x="238" y="449"/>
                  </a:lnTo>
                  <a:lnTo>
                    <a:pt x="252" y="478"/>
                  </a:lnTo>
                  <a:lnTo>
                    <a:pt x="265" y="502"/>
                  </a:lnTo>
                  <a:lnTo>
                    <a:pt x="277" y="521"/>
                  </a:lnTo>
                  <a:lnTo>
                    <a:pt x="286" y="534"/>
                  </a:lnTo>
                  <a:lnTo>
                    <a:pt x="318" y="574"/>
                  </a:lnTo>
                  <a:lnTo>
                    <a:pt x="320" y="579"/>
                  </a:lnTo>
                  <a:lnTo>
                    <a:pt x="320" y="584"/>
                  </a:lnTo>
                  <a:lnTo>
                    <a:pt x="320" y="599"/>
                  </a:lnTo>
                  <a:lnTo>
                    <a:pt x="320" y="621"/>
                  </a:lnTo>
                  <a:lnTo>
                    <a:pt x="320" y="650"/>
                  </a:lnTo>
                  <a:lnTo>
                    <a:pt x="320" y="686"/>
                  </a:lnTo>
                  <a:lnTo>
                    <a:pt x="320" y="727"/>
                  </a:lnTo>
                  <a:lnTo>
                    <a:pt x="322" y="771"/>
                  </a:lnTo>
                  <a:lnTo>
                    <a:pt x="322" y="819"/>
                  </a:lnTo>
                  <a:lnTo>
                    <a:pt x="322" y="867"/>
                  </a:lnTo>
                  <a:lnTo>
                    <a:pt x="322" y="918"/>
                  </a:lnTo>
                  <a:lnTo>
                    <a:pt x="322" y="968"/>
                  </a:lnTo>
                  <a:lnTo>
                    <a:pt x="323" y="1016"/>
                  </a:lnTo>
                  <a:lnTo>
                    <a:pt x="323" y="1063"/>
                  </a:lnTo>
                  <a:lnTo>
                    <a:pt x="323" y="1107"/>
                  </a:lnTo>
                  <a:lnTo>
                    <a:pt x="323" y="1144"/>
                  </a:lnTo>
                  <a:lnTo>
                    <a:pt x="323" y="1179"/>
                  </a:lnTo>
                  <a:lnTo>
                    <a:pt x="323" y="1205"/>
                  </a:lnTo>
                  <a:lnTo>
                    <a:pt x="323" y="1224"/>
                  </a:lnTo>
                  <a:lnTo>
                    <a:pt x="323" y="1254"/>
                  </a:lnTo>
                  <a:lnTo>
                    <a:pt x="320" y="1286"/>
                  </a:lnTo>
                  <a:lnTo>
                    <a:pt x="318" y="1316"/>
                  </a:lnTo>
                  <a:lnTo>
                    <a:pt x="315" y="1346"/>
                  </a:lnTo>
                  <a:lnTo>
                    <a:pt x="311" y="1374"/>
                  </a:lnTo>
                  <a:lnTo>
                    <a:pt x="307" y="1397"/>
                  </a:lnTo>
                  <a:lnTo>
                    <a:pt x="303" y="1418"/>
                  </a:lnTo>
                  <a:lnTo>
                    <a:pt x="301" y="1434"/>
                  </a:lnTo>
                  <a:lnTo>
                    <a:pt x="300" y="1444"/>
                  </a:lnTo>
                  <a:lnTo>
                    <a:pt x="298" y="1448"/>
                  </a:lnTo>
                  <a:lnTo>
                    <a:pt x="296" y="1461"/>
                  </a:lnTo>
                  <a:lnTo>
                    <a:pt x="296" y="1460"/>
                  </a:lnTo>
                  <a:lnTo>
                    <a:pt x="296" y="1461"/>
                  </a:lnTo>
                  <a:lnTo>
                    <a:pt x="298" y="1518"/>
                  </a:lnTo>
                  <a:lnTo>
                    <a:pt x="300" y="1546"/>
                  </a:lnTo>
                  <a:lnTo>
                    <a:pt x="300" y="1570"/>
                  </a:lnTo>
                  <a:lnTo>
                    <a:pt x="298" y="1591"/>
                  </a:lnTo>
                  <a:lnTo>
                    <a:pt x="297" y="1607"/>
                  </a:lnTo>
                  <a:lnTo>
                    <a:pt x="296" y="1616"/>
                  </a:lnTo>
                  <a:lnTo>
                    <a:pt x="294" y="1620"/>
                  </a:lnTo>
                  <a:lnTo>
                    <a:pt x="280" y="1620"/>
                  </a:lnTo>
                  <a:lnTo>
                    <a:pt x="267" y="1559"/>
                  </a:lnTo>
                  <a:lnTo>
                    <a:pt x="262" y="1580"/>
                  </a:lnTo>
                  <a:lnTo>
                    <a:pt x="256" y="1604"/>
                  </a:lnTo>
                  <a:lnTo>
                    <a:pt x="250" y="1625"/>
                  </a:lnTo>
                  <a:lnTo>
                    <a:pt x="245" y="1642"/>
                  </a:lnTo>
                  <a:lnTo>
                    <a:pt x="241" y="1655"/>
                  </a:lnTo>
                  <a:lnTo>
                    <a:pt x="234" y="1666"/>
                  </a:lnTo>
                  <a:lnTo>
                    <a:pt x="224" y="1677"/>
                  </a:lnTo>
                  <a:lnTo>
                    <a:pt x="212" y="1689"/>
                  </a:lnTo>
                  <a:lnTo>
                    <a:pt x="200" y="1698"/>
                  </a:lnTo>
                  <a:lnTo>
                    <a:pt x="188" y="1707"/>
                  </a:lnTo>
                  <a:lnTo>
                    <a:pt x="182" y="1713"/>
                  </a:lnTo>
                  <a:lnTo>
                    <a:pt x="167" y="1760"/>
                  </a:lnTo>
                  <a:lnTo>
                    <a:pt x="149" y="1808"/>
                  </a:lnTo>
                  <a:lnTo>
                    <a:pt x="124" y="1857"/>
                  </a:lnTo>
                  <a:lnTo>
                    <a:pt x="97" y="1902"/>
                  </a:lnTo>
                  <a:lnTo>
                    <a:pt x="67" y="1947"/>
                  </a:lnTo>
                  <a:lnTo>
                    <a:pt x="32" y="1990"/>
                  </a:lnTo>
                  <a:lnTo>
                    <a:pt x="38" y="1989"/>
                  </a:lnTo>
                  <a:lnTo>
                    <a:pt x="47" y="1989"/>
                  </a:lnTo>
                  <a:lnTo>
                    <a:pt x="56" y="1988"/>
                  </a:lnTo>
                  <a:lnTo>
                    <a:pt x="67" y="1989"/>
                  </a:lnTo>
                  <a:lnTo>
                    <a:pt x="74" y="1994"/>
                  </a:lnTo>
                  <a:lnTo>
                    <a:pt x="81" y="2002"/>
                  </a:lnTo>
                  <a:lnTo>
                    <a:pt x="84" y="2011"/>
                  </a:lnTo>
                  <a:lnTo>
                    <a:pt x="86" y="2022"/>
                  </a:lnTo>
                  <a:lnTo>
                    <a:pt x="99" y="2006"/>
                  </a:lnTo>
                  <a:lnTo>
                    <a:pt x="116" y="1986"/>
                  </a:lnTo>
                  <a:lnTo>
                    <a:pt x="139" y="1965"/>
                  </a:lnTo>
                  <a:lnTo>
                    <a:pt x="165" y="1942"/>
                  </a:lnTo>
                  <a:lnTo>
                    <a:pt x="195" y="1918"/>
                  </a:lnTo>
                  <a:lnTo>
                    <a:pt x="225" y="1900"/>
                  </a:lnTo>
                  <a:lnTo>
                    <a:pt x="256" y="1888"/>
                  </a:lnTo>
                  <a:lnTo>
                    <a:pt x="289" y="1880"/>
                  </a:lnTo>
                  <a:lnTo>
                    <a:pt x="320" y="1876"/>
                  </a:lnTo>
                  <a:lnTo>
                    <a:pt x="349" y="1875"/>
                  </a:lnTo>
                  <a:lnTo>
                    <a:pt x="374" y="1876"/>
                  </a:lnTo>
                  <a:lnTo>
                    <a:pt x="392" y="1878"/>
                  </a:lnTo>
                  <a:lnTo>
                    <a:pt x="387" y="1868"/>
                  </a:lnTo>
                  <a:lnTo>
                    <a:pt x="381" y="1855"/>
                  </a:lnTo>
                  <a:lnTo>
                    <a:pt x="373" y="1838"/>
                  </a:lnTo>
                  <a:lnTo>
                    <a:pt x="366" y="1820"/>
                  </a:lnTo>
                  <a:lnTo>
                    <a:pt x="360" y="1800"/>
                  </a:lnTo>
                  <a:lnTo>
                    <a:pt x="354" y="1782"/>
                  </a:lnTo>
                  <a:lnTo>
                    <a:pt x="351" y="1768"/>
                  </a:lnTo>
                  <a:lnTo>
                    <a:pt x="348" y="1757"/>
                  </a:lnTo>
                  <a:lnTo>
                    <a:pt x="347" y="1753"/>
                  </a:lnTo>
                  <a:lnTo>
                    <a:pt x="347" y="1751"/>
                  </a:lnTo>
                  <a:lnTo>
                    <a:pt x="348" y="1748"/>
                  </a:lnTo>
                  <a:lnTo>
                    <a:pt x="351" y="1745"/>
                  </a:lnTo>
                  <a:lnTo>
                    <a:pt x="356" y="1739"/>
                  </a:lnTo>
                  <a:lnTo>
                    <a:pt x="362" y="1728"/>
                  </a:lnTo>
                  <a:lnTo>
                    <a:pt x="372" y="1718"/>
                  </a:lnTo>
                  <a:lnTo>
                    <a:pt x="381" y="1705"/>
                  </a:lnTo>
                  <a:lnTo>
                    <a:pt x="390" y="1694"/>
                  </a:lnTo>
                  <a:lnTo>
                    <a:pt x="398" y="1684"/>
                  </a:lnTo>
                  <a:lnTo>
                    <a:pt x="403" y="1677"/>
                  </a:lnTo>
                  <a:lnTo>
                    <a:pt x="404" y="1673"/>
                  </a:lnTo>
                  <a:lnTo>
                    <a:pt x="404" y="1669"/>
                  </a:lnTo>
                  <a:lnTo>
                    <a:pt x="403" y="1660"/>
                  </a:lnTo>
                  <a:lnTo>
                    <a:pt x="402" y="1648"/>
                  </a:lnTo>
                  <a:lnTo>
                    <a:pt x="399" y="1637"/>
                  </a:lnTo>
                  <a:lnTo>
                    <a:pt x="398" y="1626"/>
                  </a:lnTo>
                  <a:lnTo>
                    <a:pt x="396" y="1617"/>
                  </a:lnTo>
                  <a:lnTo>
                    <a:pt x="396" y="1614"/>
                  </a:lnTo>
                  <a:lnTo>
                    <a:pt x="395" y="1611"/>
                  </a:lnTo>
                  <a:lnTo>
                    <a:pt x="398" y="1608"/>
                  </a:lnTo>
                  <a:lnTo>
                    <a:pt x="426" y="1579"/>
                  </a:lnTo>
                  <a:lnTo>
                    <a:pt x="446" y="1558"/>
                  </a:lnTo>
                  <a:lnTo>
                    <a:pt x="466" y="1536"/>
                  </a:lnTo>
                  <a:lnTo>
                    <a:pt x="476" y="1523"/>
                  </a:lnTo>
                  <a:lnTo>
                    <a:pt x="485" y="1512"/>
                  </a:lnTo>
                  <a:lnTo>
                    <a:pt x="491" y="1504"/>
                  </a:lnTo>
                  <a:lnTo>
                    <a:pt x="493" y="1502"/>
                  </a:lnTo>
                  <a:lnTo>
                    <a:pt x="491" y="1501"/>
                  </a:lnTo>
                  <a:lnTo>
                    <a:pt x="485" y="1494"/>
                  </a:lnTo>
                  <a:lnTo>
                    <a:pt x="478" y="1486"/>
                  </a:lnTo>
                  <a:lnTo>
                    <a:pt x="468" y="1477"/>
                  </a:lnTo>
                  <a:lnTo>
                    <a:pt x="459" y="1467"/>
                  </a:lnTo>
                  <a:lnTo>
                    <a:pt x="450" y="1457"/>
                  </a:lnTo>
                  <a:lnTo>
                    <a:pt x="442" y="1450"/>
                  </a:lnTo>
                  <a:lnTo>
                    <a:pt x="437" y="1443"/>
                  </a:lnTo>
                  <a:lnTo>
                    <a:pt x="434" y="1442"/>
                  </a:lnTo>
                  <a:lnTo>
                    <a:pt x="429" y="1435"/>
                  </a:lnTo>
                  <a:lnTo>
                    <a:pt x="436" y="1430"/>
                  </a:lnTo>
                  <a:lnTo>
                    <a:pt x="438" y="1429"/>
                  </a:lnTo>
                  <a:lnTo>
                    <a:pt x="443" y="1423"/>
                  </a:lnTo>
                  <a:lnTo>
                    <a:pt x="450" y="1415"/>
                  </a:lnTo>
                  <a:lnTo>
                    <a:pt x="455" y="1408"/>
                  </a:lnTo>
                  <a:lnTo>
                    <a:pt x="458" y="1397"/>
                  </a:lnTo>
                  <a:lnTo>
                    <a:pt x="458" y="1381"/>
                  </a:lnTo>
                  <a:lnTo>
                    <a:pt x="459" y="1367"/>
                  </a:lnTo>
                  <a:lnTo>
                    <a:pt x="464" y="1353"/>
                  </a:lnTo>
                  <a:lnTo>
                    <a:pt x="476" y="1338"/>
                  </a:lnTo>
                  <a:lnTo>
                    <a:pt x="484" y="1329"/>
                  </a:lnTo>
                  <a:lnTo>
                    <a:pt x="492" y="1315"/>
                  </a:lnTo>
                  <a:lnTo>
                    <a:pt x="500" y="1298"/>
                  </a:lnTo>
                  <a:lnTo>
                    <a:pt x="508" y="1282"/>
                  </a:lnTo>
                  <a:lnTo>
                    <a:pt x="513" y="1268"/>
                  </a:lnTo>
                  <a:lnTo>
                    <a:pt x="517" y="1258"/>
                  </a:lnTo>
                  <a:lnTo>
                    <a:pt x="514" y="1249"/>
                  </a:lnTo>
                  <a:lnTo>
                    <a:pt x="509" y="1234"/>
                  </a:lnTo>
                  <a:lnTo>
                    <a:pt x="502" y="1211"/>
                  </a:lnTo>
                  <a:lnTo>
                    <a:pt x="493" y="1186"/>
                  </a:lnTo>
                  <a:lnTo>
                    <a:pt x="485" y="1156"/>
                  </a:lnTo>
                  <a:lnTo>
                    <a:pt x="475" y="1124"/>
                  </a:lnTo>
                  <a:lnTo>
                    <a:pt x="466" y="1088"/>
                  </a:lnTo>
                  <a:lnTo>
                    <a:pt x="457" y="1052"/>
                  </a:lnTo>
                  <a:lnTo>
                    <a:pt x="447" y="1015"/>
                  </a:lnTo>
                  <a:lnTo>
                    <a:pt x="440" y="978"/>
                  </a:lnTo>
                  <a:lnTo>
                    <a:pt x="433" y="943"/>
                  </a:lnTo>
                  <a:lnTo>
                    <a:pt x="428" y="909"/>
                  </a:lnTo>
                  <a:lnTo>
                    <a:pt x="428" y="875"/>
                  </a:lnTo>
                  <a:lnTo>
                    <a:pt x="433" y="842"/>
                  </a:lnTo>
                  <a:lnTo>
                    <a:pt x="442" y="811"/>
                  </a:lnTo>
                  <a:lnTo>
                    <a:pt x="457" y="781"/>
                  </a:lnTo>
                  <a:lnTo>
                    <a:pt x="474" y="753"/>
                  </a:lnTo>
                  <a:lnTo>
                    <a:pt x="495" y="726"/>
                  </a:lnTo>
                  <a:lnTo>
                    <a:pt x="518" y="701"/>
                  </a:lnTo>
                  <a:lnTo>
                    <a:pt x="542" y="680"/>
                  </a:lnTo>
                  <a:lnTo>
                    <a:pt x="565" y="660"/>
                  </a:lnTo>
                  <a:lnTo>
                    <a:pt x="587" y="644"/>
                  </a:lnTo>
                  <a:lnTo>
                    <a:pt x="608" y="633"/>
                  </a:lnTo>
                  <a:lnTo>
                    <a:pt x="627" y="623"/>
                  </a:lnTo>
                  <a:lnTo>
                    <a:pt x="646" y="616"/>
                  </a:lnTo>
                  <a:lnTo>
                    <a:pt x="661" y="608"/>
                  </a:lnTo>
                  <a:lnTo>
                    <a:pt x="673" y="601"/>
                  </a:lnTo>
                  <a:lnTo>
                    <a:pt x="682" y="592"/>
                  </a:lnTo>
                  <a:lnTo>
                    <a:pt x="687" y="582"/>
                  </a:lnTo>
                  <a:lnTo>
                    <a:pt x="692" y="568"/>
                  </a:lnTo>
                  <a:lnTo>
                    <a:pt x="695" y="550"/>
                  </a:lnTo>
                  <a:lnTo>
                    <a:pt x="697" y="527"/>
                  </a:lnTo>
                  <a:lnTo>
                    <a:pt x="703" y="500"/>
                  </a:lnTo>
                  <a:lnTo>
                    <a:pt x="713" y="476"/>
                  </a:lnTo>
                  <a:lnTo>
                    <a:pt x="728" y="449"/>
                  </a:lnTo>
                  <a:lnTo>
                    <a:pt x="746" y="426"/>
                  </a:lnTo>
                  <a:lnTo>
                    <a:pt x="764" y="404"/>
                  </a:lnTo>
                  <a:lnTo>
                    <a:pt x="781" y="385"/>
                  </a:lnTo>
                  <a:lnTo>
                    <a:pt x="796" y="370"/>
                  </a:lnTo>
                  <a:lnTo>
                    <a:pt x="776" y="372"/>
                  </a:lnTo>
                  <a:lnTo>
                    <a:pt x="748" y="376"/>
                  </a:lnTo>
                  <a:lnTo>
                    <a:pt x="717" y="384"/>
                  </a:lnTo>
                  <a:lnTo>
                    <a:pt x="682" y="393"/>
                  </a:lnTo>
                  <a:lnTo>
                    <a:pt x="650" y="402"/>
                  </a:lnTo>
                  <a:lnTo>
                    <a:pt x="623" y="413"/>
                  </a:lnTo>
                  <a:lnTo>
                    <a:pt x="601" y="422"/>
                  </a:lnTo>
                  <a:lnTo>
                    <a:pt x="584" y="431"/>
                  </a:lnTo>
                  <a:lnTo>
                    <a:pt x="572" y="438"/>
                  </a:lnTo>
                  <a:lnTo>
                    <a:pt x="564" y="442"/>
                  </a:lnTo>
                  <a:lnTo>
                    <a:pt x="561" y="444"/>
                  </a:lnTo>
                  <a:lnTo>
                    <a:pt x="557" y="447"/>
                  </a:lnTo>
                  <a:lnTo>
                    <a:pt x="553" y="444"/>
                  </a:lnTo>
                  <a:lnTo>
                    <a:pt x="434" y="367"/>
                  </a:lnTo>
                  <a:lnTo>
                    <a:pt x="344" y="383"/>
                  </a:lnTo>
                  <a:lnTo>
                    <a:pt x="336" y="384"/>
                  </a:lnTo>
                  <a:lnTo>
                    <a:pt x="335" y="375"/>
                  </a:lnTo>
                  <a:lnTo>
                    <a:pt x="328" y="275"/>
                  </a:lnTo>
                  <a:lnTo>
                    <a:pt x="319" y="270"/>
                  </a:lnTo>
                  <a:lnTo>
                    <a:pt x="303" y="261"/>
                  </a:lnTo>
                  <a:lnTo>
                    <a:pt x="285" y="249"/>
                  </a:lnTo>
                  <a:lnTo>
                    <a:pt x="264" y="236"/>
                  </a:lnTo>
                  <a:lnTo>
                    <a:pt x="241" y="222"/>
                  </a:lnTo>
                  <a:lnTo>
                    <a:pt x="218" y="206"/>
                  </a:lnTo>
                  <a:lnTo>
                    <a:pt x="195" y="190"/>
                  </a:lnTo>
                  <a:lnTo>
                    <a:pt x="175" y="177"/>
                  </a:lnTo>
                  <a:lnTo>
                    <a:pt x="158" y="164"/>
                  </a:lnTo>
                  <a:lnTo>
                    <a:pt x="145" y="154"/>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65"/>
            <p:cNvSpPr>
              <a:spLocks noEditPoints="1"/>
            </p:cNvSpPr>
            <p:nvPr/>
          </p:nvSpPr>
          <p:spPr bwMode="auto">
            <a:xfrm>
              <a:off x="3477620" y="3492500"/>
              <a:ext cx="582613" cy="860425"/>
            </a:xfrm>
            <a:custGeom>
              <a:avLst/>
              <a:gdLst>
                <a:gd name="T0" fmla="*/ 5 w 367"/>
                <a:gd name="T1" fmla="*/ 462 h 542"/>
                <a:gd name="T2" fmla="*/ 18 w 367"/>
                <a:gd name="T3" fmla="*/ 401 h 542"/>
                <a:gd name="T4" fmla="*/ 35 w 367"/>
                <a:gd name="T5" fmla="*/ 314 h 542"/>
                <a:gd name="T6" fmla="*/ 50 w 367"/>
                <a:gd name="T7" fmla="*/ 234 h 542"/>
                <a:gd name="T8" fmla="*/ 62 w 367"/>
                <a:gd name="T9" fmla="*/ 144 h 542"/>
                <a:gd name="T10" fmla="*/ 69 w 367"/>
                <a:gd name="T11" fmla="*/ 66 h 542"/>
                <a:gd name="T12" fmla="*/ 73 w 367"/>
                <a:gd name="T13" fmla="*/ 33 h 542"/>
                <a:gd name="T14" fmla="*/ 77 w 367"/>
                <a:gd name="T15" fmla="*/ 24 h 542"/>
                <a:gd name="T16" fmla="*/ 99 w 367"/>
                <a:gd name="T17" fmla="*/ 4 h 542"/>
                <a:gd name="T18" fmla="*/ 151 w 367"/>
                <a:gd name="T19" fmla="*/ 4 h 542"/>
                <a:gd name="T20" fmla="*/ 215 w 367"/>
                <a:gd name="T21" fmla="*/ 38 h 542"/>
                <a:gd name="T22" fmla="*/ 287 w 367"/>
                <a:gd name="T23" fmla="*/ 94 h 542"/>
                <a:gd name="T24" fmla="*/ 340 w 367"/>
                <a:gd name="T25" fmla="*/ 152 h 542"/>
                <a:gd name="T26" fmla="*/ 360 w 367"/>
                <a:gd name="T27" fmla="*/ 219 h 542"/>
                <a:gd name="T28" fmla="*/ 365 w 367"/>
                <a:gd name="T29" fmla="*/ 337 h 542"/>
                <a:gd name="T30" fmla="*/ 365 w 367"/>
                <a:gd name="T31" fmla="*/ 410 h 542"/>
                <a:gd name="T32" fmla="*/ 361 w 367"/>
                <a:gd name="T33" fmla="*/ 439 h 542"/>
                <a:gd name="T34" fmla="*/ 329 w 367"/>
                <a:gd name="T35" fmla="*/ 399 h 542"/>
                <a:gd name="T36" fmla="*/ 312 w 367"/>
                <a:gd name="T37" fmla="*/ 461 h 542"/>
                <a:gd name="T38" fmla="*/ 295 w 367"/>
                <a:gd name="T39" fmla="*/ 492 h 542"/>
                <a:gd name="T40" fmla="*/ 263 w 367"/>
                <a:gd name="T41" fmla="*/ 521 h 542"/>
                <a:gd name="T42" fmla="*/ 246 w 367"/>
                <a:gd name="T43" fmla="*/ 533 h 542"/>
                <a:gd name="T44" fmla="*/ 234 w 367"/>
                <a:gd name="T45" fmla="*/ 522 h 542"/>
                <a:gd name="T46" fmla="*/ 236 w 367"/>
                <a:gd name="T47" fmla="*/ 474 h 542"/>
                <a:gd name="T48" fmla="*/ 236 w 367"/>
                <a:gd name="T49" fmla="*/ 406 h 542"/>
                <a:gd name="T50" fmla="*/ 233 w 367"/>
                <a:gd name="T51" fmla="*/ 359 h 542"/>
                <a:gd name="T52" fmla="*/ 211 w 367"/>
                <a:gd name="T53" fmla="*/ 364 h 542"/>
                <a:gd name="T54" fmla="*/ 160 w 367"/>
                <a:gd name="T55" fmla="*/ 401 h 542"/>
                <a:gd name="T56" fmla="*/ 103 w 367"/>
                <a:gd name="T57" fmla="*/ 444 h 542"/>
                <a:gd name="T58" fmla="*/ 60 w 367"/>
                <a:gd name="T59" fmla="*/ 475 h 542"/>
                <a:gd name="T60" fmla="*/ 21 w 367"/>
                <a:gd name="T61" fmla="*/ 488 h 542"/>
                <a:gd name="T62" fmla="*/ 7 w 367"/>
                <a:gd name="T63" fmla="*/ 486 h 542"/>
                <a:gd name="T64" fmla="*/ 64 w 367"/>
                <a:gd name="T65" fmla="*/ 237 h 542"/>
                <a:gd name="T66" fmla="*/ 50 w 367"/>
                <a:gd name="T67" fmla="*/ 323 h 542"/>
                <a:gd name="T68" fmla="*/ 31 w 367"/>
                <a:gd name="T69" fmla="*/ 414 h 542"/>
                <a:gd name="T70" fmla="*/ 18 w 367"/>
                <a:gd name="T71" fmla="*/ 473 h 542"/>
                <a:gd name="T72" fmla="*/ 52 w 367"/>
                <a:gd name="T73" fmla="*/ 464 h 542"/>
                <a:gd name="T74" fmla="*/ 94 w 367"/>
                <a:gd name="T75" fmla="*/ 432 h 542"/>
                <a:gd name="T76" fmla="*/ 153 w 367"/>
                <a:gd name="T77" fmla="*/ 388 h 542"/>
                <a:gd name="T78" fmla="*/ 207 w 367"/>
                <a:gd name="T79" fmla="*/ 350 h 542"/>
                <a:gd name="T80" fmla="*/ 234 w 367"/>
                <a:gd name="T81" fmla="*/ 343 h 542"/>
                <a:gd name="T82" fmla="*/ 246 w 367"/>
                <a:gd name="T83" fmla="*/ 386 h 542"/>
                <a:gd name="T84" fmla="*/ 250 w 367"/>
                <a:gd name="T85" fmla="*/ 454 h 542"/>
                <a:gd name="T86" fmla="*/ 250 w 367"/>
                <a:gd name="T87" fmla="*/ 512 h 542"/>
                <a:gd name="T88" fmla="*/ 287 w 367"/>
                <a:gd name="T89" fmla="*/ 479 h 542"/>
                <a:gd name="T90" fmla="*/ 301 w 367"/>
                <a:gd name="T91" fmla="*/ 444 h 542"/>
                <a:gd name="T92" fmla="*/ 315 w 367"/>
                <a:gd name="T93" fmla="*/ 389 h 542"/>
                <a:gd name="T94" fmla="*/ 326 w 367"/>
                <a:gd name="T95" fmla="*/ 347 h 542"/>
                <a:gd name="T96" fmla="*/ 351 w 367"/>
                <a:gd name="T97" fmla="*/ 388 h 542"/>
                <a:gd name="T98" fmla="*/ 348 w 367"/>
                <a:gd name="T99" fmla="*/ 309 h 542"/>
                <a:gd name="T100" fmla="*/ 346 w 367"/>
                <a:gd name="T101" fmla="*/ 221 h 542"/>
                <a:gd name="T102" fmla="*/ 327 w 367"/>
                <a:gd name="T103" fmla="*/ 160 h 542"/>
                <a:gd name="T104" fmla="*/ 276 w 367"/>
                <a:gd name="T105" fmla="*/ 105 h 542"/>
                <a:gd name="T106" fmla="*/ 207 w 367"/>
                <a:gd name="T107" fmla="*/ 51 h 542"/>
                <a:gd name="T108" fmla="*/ 147 w 367"/>
                <a:gd name="T109" fmla="*/ 18 h 542"/>
                <a:gd name="T110" fmla="*/ 106 w 367"/>
                <a:gd name="T111" fmla="*/ 18 h 542"/>
                <a:gd name="T112" fmla="*/ 89 w 367"/>
                <a:gd name="T113" fmla="*/ 32 h 542"/>
                <a:gd name="T114" fmla="*/ 85 w 367"/>
                <a:gd name="T115" fmla="*/ 60 h 542"/>
                <a:gd name="T116" fmla="*/ 77 w 367"/>
                <a:gd name="T117" fmla="*/ 142 h 542"/>
                <a:gd name="T118" fmla="*/ 64 w 367"/>
                <a:gd name="T119" fmla="*/ 23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7" h="542">
                  <a:moveTo>
                    <a:pt x="1" y="477"/>
                  </a:moveTo>
                  <a:lnTo>
                    <a:pt x="3" y="473"/>
                  </a:lnTo>
                  <a:lnTo>
                    <a:pt x="5" y="462"/>
                  </a:lnTo>
                  <a:lnTo>
                    <a:pt x="8" y="447"/>
                  </a:lnTo>
                  <a:lnTo>
                    <a:pt x="13" y="426"/>
                  </a:lnTo>
                  <a:lnTo>
                    <a:pt x="18" y="401"/>
                  </a:lnTo>
                  <a:lnTo>
                    <a:pt x="24" y="373"/>
                  </a:lnTo>
                  <a:lnTo>
                    <a:pt x="30" y="344"/>
                  </a:lnTo>
                  <a:lnTo>
                    <a:pt x="35" y="314"/>
                  </a:lnTo>
                  <a:lnTo>
                    <a:pt x="41" y="286"/>
                  </a:lnTo>
                  <a:lnTo>
                    <a:pt x="46" y="259"/>
                  </a:lnTo>
                  <a:lnTo>
                    <a:pt x="50" y="234"/>
                  </a:lnTo>
                  <a:lnTo>
                    <a:pt x="54" y="206"/>
                  </a:lnTo>
                  <a:lnTo>
                    <a:pt x="58" y="174"/>
                  </a:lnTo>
                  <a:lnTo>
                    <a:pt x="62" y="144"/>
                  </a:lnTo>
                  <a:lnTo>
                    <a:pt x="64" y="115"/>
                  </a:lnTo>
                  <a:lnTo>
                    <a:pt x="68" y="89"/>
                  </a:lnTo>
                  <a:lnTo>
                    <a:pt x="69" y="66"/>
                  </a:lnTo>
                  <a:lnTo>
                    <a:pt x="72" y="49"/>
                  </a:lnTo>
                  <a:lnTo>
                    <a:pt x="72" y="37"/>
                  </a:lnTo>
                  <a:lnTo>
                    <a:pt x="73" y="33"/>
                  </a:lnTo>
                  <a:lnTo>
                    <a:pt x="73" y="30"/>
                  </a:lnTo>
                  <a:lnTo>
                    <a:pt x="75" y="29"/>
                  </a:lnTo>
                  <a:lnTo>
                    <a:pt x="77" y="24"/>
                  </a:lnTo>
                  <a:lnTo>
                    <a:pt x="81" y="17"/>
                  </a:lnTo>
                  <a:lnTo>
                    <a:pt x="89" y="11"/>
                  </a:lnTo>
                  <a:lnTo>
                    <a:pt x="99" y="4"/>
                  </a:lnTo>
                  <a:lnTo>
                    <a:pt x="113" y="1"/>
                  </a:lnTo>
                  <a:lnTo>
                    <a:pt x="130" y="0"/>
                  </a:lnTo>
                  <a:lnTo>
                    <a:pt x="151" y="4"/>
                  </a:lnTo>
                  <a:lnTo>
                    <a:pt x="169" y="12"/>
                  </a:lnTo>
                  <a:lnTo>
                    <a:pt x="191" y="24"/>
                  </a:lnTo>
                  <a:lnTo>
                    <a:pt x="215" y="38"/>
                  </a:lnTo>
                  <a:lnTo>
                    <a:pt x="238" y="55"/>
                  </a:lnTo>
                  <a:lnTo>
                    <a:pt x="263" y="75"/>
                  </a:lnTo>
                  <a:lnTo>
                    <a:pt x="287" y="94"/>
                  </a:lnTo>
                  <a:lnTo>
                    <a:pt x="308" y="115"/>
                  </a:lnTo>
                  <a:lnTo>
                    <a:pt x="326" y="134"/>
                  </a:lnTo>
                  <a:lnTo>
                    <a:pt x="340" y="152"/>
                  </a:lnTo>
                  <a:lnTo>
                    <a:pt x="348" y="168"/>
                  </a:lnTo>
                  <a:lnTo>
                    <a:pt x="356" y="191"/>
                  </a:lnTo>
                  <a:lnTo>
                    <a:pt x="360" y="219"/>
                  </a:lnTo>
                  <a:lnTo>
                    <a:pt x="363" y="249"/>
                  </a:lnTo>
                  <a:lnTo>
                    <a:pt x="363" y="280"/>
                  </a:lnTo>
                  <a:lnTo>
                    <a:pt x="365" y="337"/>
                  </a:lnTo>
                  <a:lnTo>
                    <a:pt x="367" y="365"/>
                  </a:lnTo>
                  <a:lnTo>
                    <a:pt x="367" y="389"/>
                  </a:lnTo>
                  <a:lnTo>
                    <a:pt x="365" y="410"/>
                  </a:lnTo>
                  <a:lnTo>
                    <a:pt x="364" y="426"/>
                  </a:lnTo>
                  <a:lnTo>
                    <a:pt x="363" y="435"/>
                  </a:lnTo>
                  <a:lnTo>
                    <a:pt x="361" y="439"/>
                  </a:lnTo>
                  <a:lnTo>
                    <a:pt x="347" y="439"/>
                  </a:lnTo>
                  <a:lnTo>
                    <a:pt x="334" y="378"/>
                  </a:lnTo>
                  <a:lnTo>
                    <a:pt x="329" y="399"/>
                  </a:lnTo>
                  <a:lnTo>
                    <a:pt x="323" y="423"/>
                  </a:lnTo>
                  <a:lnTo>
                    <a:pt x="317" y="444"/>
                  </a:lnTo>
                  <a:lnTo>
                    <a:pt x="312" y="461"/>
                  </a:lnTo>
                  <a:lnTo>
                    <a:pt x="308" y="474"/>
                  </a:lnTo>
                  <a:lnTo>
                    <a:pt x="302" y="483"/>
                  </a:lnTo>
                  <a:lnTo>
                    <a:pt x="295" y="492"/>
                  </a:lnTo>
                  <a:lnTo>
                    <a:pt x="284" y="503"/>
                  </a:lnTo>
                  <a:lnTo>
                    <a:pt x="274" y="512"/>
                  </a:lnTo>
                  <a:lnTo>
                    <a:pt x="263" y="521"/>
                  </a:lnTo>
                  <a:lnTo>
                    <a:pt x="254" y="528"/>
                  </a:lnTo>
                  <a:lnTo>
                    <a:pt x="249" y="532"/>
                  </a:lnTo>
                  <a:lnTo>
                    <a:pt x="246" y="533"/>
                  </a:lnTo>
                  <a:lnTo>
                    <a:pt x="233" y="542"/>
                  </a:lnTo>
                  <a:lnTo>
                    <a:pt x="234" y="526"/>
                  </a:lnTo>
                  <a:lnTo>
                    <a:pt x="234" y="522"/>
                  </a:lnTo>
                  <a:lnTo>
                    <a:pt x="234" y="512"/>
                  </a:lnTo>
                  <a:lnTo>
                    <a:pt x="234" y="495"/>
                  </a:lnTo>
                  <a:lnTo>
                    <a:pt x="236" y="474"/>
                  </a:lnTo>
                  <a:lnTo>
                    <a:pt x="236" y="452"/>
                  </a:lnTo>
                  <a:lnTo>
                    <a:pt x="236" y="428"/>
                  </a:lnTo>
                  <a:lnTo>
                    <a:pt x="236" y="406"/>
                  </a:lnTo>
                  <a:lnTo>
                    <a:pt x="236" y="385"/>
                  </a:lnTo>
                  <a:lnTo>
                    <a:pt x="234" y="369"/>
                  </a:lnTo>
                  <a:lnTo>
                    <a:pt x="233" y="359"/>
                  </a:lnTo>
                  <a:lnTo>
                    <a:pt x="230" y="355"/>
                  </a:lnTo>
                  <a:lnTo>
                    <a:pt x="223" y="358"/>
                  </a:lnTo>
                  <a:lnTo>
                    <a:pt x="211" y="364"/>
                  </a:lnTo>
                  <a:lnTo>
                    <a:pt x="196" y="375"/>
                  </a:lnTo>
                  <a:lnTo>
                    <a:pt x="178" y="386"/>
                  </a:lnTo>
                  <a:lnTo>
                    <a:pt x="160" y="401"/>
                  </a:lnTo>
                  <a:lnTo>
                    <a:pt x="140" y="415"/>
                  </a:lnTo>
                  <a:lnTo>
                    <a:pt x="122" y="431"/>
                  </a:lnTo>
                  <a:lnTo>
                    <a:pt x="103" y="444"/>
                  </a:lnTo>
                  <a:lnTo>
                    <a:pt x="88" y="457"/>
                  </a:lnTo>
                  <a:lnTo>
                    <a:pt x="79" y="464"/>
                  </a:lnTo>
                  <a:lnTo>
                    <a:pt x="60" y="475"/>
                  </a:lnTo>
                  <a:lnTo>
                    <a:pt x="45" y="483"/>
                  </a:lnTo>
                  <a:lnTo>
                    <a:pt x="31" y="487"/>
                  </a:lnTo>
                  <a:lnTo>
                    <a:pt x="21" y="488"/>
                  </a:lnTo>
                  <a:lnTo>
                    <a:pt x="13" y="487"/>
                  </a:lnTo>
                  <a:lnTo>
                    <a:pt x="8" y="486"/>
                  </a:lnTo>
                  <a:lnTo>
                    <a:pt x="7" y="486"/>
                  </a:lnTo>
                  <a:lnTo>
                    <a:pt x="0" y="483"/>
                  </a:lnTo>
                  <a:lnTo>
                    <a:pt x="1" y="477"/>
                  </a:lnTo>
                  <a:close/>
                  <a:moveTo>
                    <a:pt x="64" y="237"/>
                  </a:moveTo>
                  <a:lnTo>
                    <a:pt x="60" y="263"/>
                  </a:lnTo>
                  <a:lnTo>
                    <a:pt x="55" y="292"/>
                  </a:lnTo>
                  <a:lnTo>
                    <a:pt x="50" y="323"/>
                  </a:lnTo>
                  <a:lnTo>
                    <a:pt x="43" y="355"/>
                  </a:lnTo>
                  <a:lnTo>
                    <a:pt x="37" y="385"/>
                  </a:lnTo>
                  <a:lnTo>
                    <a:pt x="31" y="414"/>
                  </a:lnTo>
                  <a:lnTo>
                    <a:pt x="26" y="439"/>
                  </a:lnTo>
                  <a:lnTo>
                    <a:pt x="21" y="458"/>
                  </a:lnTo>
                  <a:lnTo>
                    <a:pt x="18" y="473"/>
                  </a:lnTo>
                  <a:lnTo>
                    <a:pt x="26" y="473"/>
                  </a:lnTo>
                  <a:lnTo>
                    <a:pt x="38" y="470"/>
                  </a:lnTo>
                  <a:lnTo>
                    <a:pt x="52" y="464"/>
                  </a:lnTo>
                  <a:lnTo>
                    <a:pt x="69" y="452"/>
                  </a:lnTo>
                  <a:lnTo>
                    <a:pt x="79" y="445"/>
                  </a:lnTo>
                  <a:lnTo>
                    <a:pt x="94" y="432"/>
                  </a:lnTo>
                  <a:lnTo>
                    <a:pt x="113" y="418"/>
                  </a:lnTo>
                  <a:lnTo>
                    <a:pt x="132" y="402"/>
                  </a:lnTo>
                  <a:lnTo>
                    <a:pt x="153" y="388"/>
                  </a:lnTo>
                  <a:lnTo>
                    <a:pt x="173" y="373"/>
                  </a:lnTo>
                  <a:lnTo>
                    <a:pt x="190" y="360"/>
                  </a:lnTo>
                  <a:lnTo>
                    <a:pt x="207" y="350"/>
                  </a:lnTo>
                  <a:lnTo>
                    <a:pt x="219" y="343"/>
                  </a:lnTo>
                  <a:lnTo>
                    <a:pt x="228" y="339"/>
                  </a:lnTo>
                  <a:lnTo>
                    <a:pt x="234" y="343"/>
                  </a:lnTo>
                  <a:lnTo>
                    <a:pt x="240" y="352"/>
                  </a:lnTo>
                  <a:lnTo>
                    <a:pt x="243" y="367"/>
                  </a:lnTo>
                  <a:lnTo>
                    <a:pt x="246" y="386"/>
                  </a:lnTo>
                  <a:lnTo>
                    <a:pt x="247" y="407"/>
                  </a:lnTo>
                  <a:lnTo>
                    <a:pt x="249" y="431"/>
                  </a:lnTo>
                  <a:lnTo>
                    <a:pt x="250" y="454"/>
                  </a:lnTo>
                  <a:lnTo>
                    <a:pt x="250" y="477"/>
                  </a:lnTo>
                  <a:lnTo>
                    <a:pt x="250" y="496"/>
                  </a:lnTo>
                  <a:lnTo>
                    <a:pt x="250" y="512"/>
                  </a:lnTo>
                  <a:lnTo>
                    <a:pt x="262" y="502"/>
                  </a:lnTo>
                  <a:lnTo>
                    <a:pt x="275" y="491"/>
                  </a:lnTo>
                  <a:lnTo>
                    <a:pt x="287" y="479"/>
                  </a:lnTo>
                  <a:lnTo>
                    <a:pt x="293" y="467"/>
                  </a:lnTo>
                  <a:lnTo>
                    <a:pt x="297" y="458"/>
                  </a:lnTo>
                  <a:lnTo>
                    <a:pt x="301" y="444"/>
                  </a:lnTo>
                  <a:lnTo>
                    <a:pt x="306" y="427"/>
                  </a:lnTo>
                  <a:lnTo>
                    <a:pt x="312" y="407"/>
                  </a:lnTo>
                  <a:lnTo>
                    <a:pt x="315" y="389"/>
                  </a:lnTo>
                  <a:lnTo>
                    <a:pt x="319" y="372"/>
                  </a:lnTo>
                  <a:lnTo>
                    <a:pt x="323" y="358"/>
                  </a:lnTo>
                  <a:lnTo>
                    <a:pt x="326" y="347"/>
                  </a:lnTo>
                  <a:lnTo>
                    <a:pt x="326" y="343"/>
                  </a:lnTo>
                  <a:lnTo>
                    <a:pt x="342" y="344"/>
                  </a:lnTo>
                  <a:lnTo>
                    <a:pt x="351" y="388"/>
                  </a:lnTo>
                  <a:lnTo>
                    <a:pt x="351" y="364"/>
                  </a:lnTo>
                  <a:lnTo>
                    <a:pt x="349" y="338"/>
                  </a:lnTo>
                  <a:lnTo>
                    <a:pt x="348" y="309"/>
                  </a:lnTo>
                  <a:lnTo>
                    <a:pt x="348" y="280"/>
                  </a:lnTo>
                  <a:lnTo>
                    <a:pt x="347" y="250"/>
                  </a:lnTo>
                  <a:lnTo>
                    <a:pt x="346" y="221"/>
                  </a:lnTo>
                  <a:lnTo>
                    <a:pt x="342" y="195"/>
                  </a:lnTo>
                  <a:lnTo>
                    <a:pt x="335" y="173"/>
                  </a:lnTo>
                  <a:lnTo>
                    <a:pt x="327" y="160"/>
                  </a:lnTo>
                  <a:lnTo>
                    <a:pt x="314" y="143"/>
                  </a:lnTo>
                  <a:lnTo>
                    <a:pt x="296" y="125"/>
                  </a:lnTo>
                  <a:lnTo>
                    <a:pt x="276" y="105"/>
                  </a:lnTo>
                  <a:lnTo>
                    <a:pt x="253" y="87"/>
                  </a:lnTo>
                  <a:lnTo>
                    <a:pt x="229" y="68"/>
                  </a:lnTo>
                  <a:lnTo>
                    <a:pt x="207" y="51"/>
                  </a:lnTo>
                  <a:lnTo>
                    <a:pt x="185" y="37"/>
                  </a:lnTo>
                  <a:lnTo>
                    <a:pt x="164" y="26"/>
                  </a:lnTo>
                  <a:lnTo>
                    <a:pt x="147" y="18"/>
                  </a:lnTo>
                  <a:lnTo>
                    <a:pt x="130" y="16"/>
                  </a:lnTo>
                  <a:lnTo>
                    <a:pt x="117" y="16"/>
                  </a:lnTo>
                  <a:lnTo>
                    <a:pt x="106" y="18"/>
                  </a:lnTo>
                  <a:lnTo>
                    <a:pt x="98" y="22"/>
                  </a:lnTo>
                  <a:lnTo>
                    <a:pt x="93" y="28"/>
                  </a:lnTo>
                  <a:lnTo>
                    <a:pt x="89" y="32"/>
                  </a:lnTo>
                  <a:lnTo>
                    <a:pt x="88" y="35"/>
                  </a:lnTo>
                  <a:lnTo>
                    <a:pt x="88" y="43"/>
                  </a:lnTo>
                  <a:lnTo>
                    <a:pt x="85" y="60"/>
                  </a:lnTo>
                  <a:lnTo>
                    <a:pt x="84" y="83"/>
                  </a:lnTo>
                  <a:lnTo>
                    <a:pt x="80" y="110"/>
                  </a:lnTo>
                  <a:lnTo>
                    <a:pt x="77" y="142"/>
                  </a:lnTo>
                  <a:lnTo>
                    <a:pt x="73" y="173"/>
                  </a:lnTo>
                  <a:lnTo>
                    <a:pt x="69" y="206"/>
                  </a:lnTo>
                  <a:lnTo>
                    <a:pt x="64" y="237"/>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66"/>
            <p:cNvSpPr>
              <a:spLocks noEditPoints="1"/>
            </p:cNvSpPr>
            <p:nvPr/>
          </p:nvSpPr>
          <p:spPr bwMode="auto">
            <a:xfrm>
              <a:off x="2958507" y="4030663"/>
              <a:ext cx="915988" cy="1047750"/>
            </a:xfrm>
            <a:custGeom>
              <a:avLst/>
              <a:gdLst>
                <a:gd name="T0" fmla="*/ 339 w 577"/>
                <a:gd name="T1" fmla="*/ 187 h 660"/>
                <a:gd name="T2" fmla="*/ 323 w 577"/>
                <a:gd name="T3" fmla="*/ 284 h 660"/>
                <a:gd name="T4" fmla="*/ 294 w 577"/>
                <a:gd name="T5" fmla="*/ 393 h 660"/>
                <a:gd name="T6" fmla="*/ 264 w 577"/>
                <a:gd name="T7" fmla="*/ 453 h 660"/>
                <a:gd name="T8" fmla="*/ 209 w 577"/>
                <a:gd name="T9" fmla="*/ 542 h 660"/>
                <a:gd name="T10" fmla="*/ 159 w 577"/>
                <a:gd name="T11" fmla="*/ 600 h 660"/>
                <a:gd name="T12" fmla="*/ 80 w 577"/>
                <a:gd name="T13" fmla="*/ 632 h 660"/>
                <a:gd name="T14" fmla="*/ 67 w 577"/>
                <a:gd name="T15" fmla="*/ 646 h 660"/>
                <a:gd name="T16" fmla="*/ 166 w 577"/>
                <a:gd name="T17" fmla="*/ 634 h 660"/>
                <a:gd name="T18" fmla="*/ 284 w 577"/>
                <a:gd name="T19" fmla="*/ 581 h 660"/>
                <a:gd name="T20" fmla="*/ 421 w 577"/>
                <a:gd name="T21" fmla="*/ 452 h 660"/>
                <a:gd name="T22" fmla="*/ 513 w 577"/>
                <a:gd name="T23" fmla="*/ 316 h 660"/>
                <a:gd name="T24" fmla="*/ 561 w 577"/>
                <a:gd name="T25" fmla="*/ 187 h 660"/>
                <a:gd name="T26" fmla="*/ 563 w 577"/>
                <a:gd name="T27" fmla="*/ 151 h 660"/>
                <a:gd name="T28" fmla="*/ 563 w 577"/>
                <a:gd name="T29" fmla="*/ 85 h 660"/>
                <a:gd name="T30" fmla="*/ 561 w 577"/>
                <a:gd name="T31" fmla="*/ 29 h 660"/>
                <a:gd name="T32" fmla="*/ 550 w 577"/>
                <a:gd name="T33" fmla="*/ 19 h 660"/>
                <a:gd name="T34" fmla="*/ 505 w 577"/>
                <a:gd name="T35" fmla="*/ 47 h 660"/>
                <a:gd name="T36" fmla="*/ 449 w 577"/>
                <a:gd name="T37" fmla="*/ 92 h 660"/>
                <a:gd name="T38" fmla="*/ 406 w 577"/>
                <a:gd name="T39" fmla="*/ 125 h 660"/>
                <a:gd name="T40" fmla="*/ 353 w 577"/>
                <a:gd name="T41" fmla="*/ 148 h 660"/>
                <a:gd name="T42" fmla="*/ 265 w 577"/>
                <a:gd name="T43" fmla="*/ 419 h 660"/>
                <a:gd name="T44" fmla="*/ 300 w 577"/>
                <a:gd name="T45" fmla="*/ 324 h 660"/>
                <a:gd name="T46" fmla="*/ 318 w 577"/>
                <a:gd name="T47" fmla="*/ 225 h 660"/>
                <a:gd name="T48" fmla="*/ 327 w 577"/>
                <a:gd name="T49" fmla="*/ 156 h 660"/>
                <a:gd name="T50" fmla="*/ 330 w 577"/>
                <a:gd name="T51" fmla="*/ 128 h 660"/>
                <a:gd name="T52" fmla="*/ 345 w 577"/>
                <a:gd name="T53" fmla="*/ 134 h 660"/>
                <a:gd name="T54" fmla="*/ 379 w 577"/>
                <a:gd name="T55" fmla="*/ 125 h 660"/>
                <a:gd name="T56" fmla="*/ 421 w 577"/>
                <a:gd name="T57" fmla="*/ 93 h 660"/>
                <a:gd name="T58" fmla="*/ 480 w 577"/>
                <a:gd name="T59" fmla="*/ 49 h 660"/>
                <a:gd name="T60" fmla="*/ 534 w 577"/>
                <a:gd name="T61" fmla="*/ 11 h 660"/>
                <a:gd name="T62" fmla="*/ 561 w 577"/>
                <a:gd name="T63" fmla="*/ 4 h 660"/>
                <a:gd name="T64" fmla="*/ 573 w 577"/>
                <a:gd name="T65" fmla="*/ 47 h 660"/>
                <a:gd name="T66" fmla="*/ 577 w 577"/>
                <a:gd name="T67" fmla="*/ 117 h 660"/>
                <a:gd name="T68" fmla="*/ 577 w 577"/>
                <a:gd name="T69" fmla="*/ 174 h 660"/>
                <a:gd name="T70" fmla="*/ 576 w 577"/>
                <a:gd name="T71" fmla="*/ 190 h 660"/>
                <a:gd name="T72" fmla="*/ 526 w 577"/>
                <a:gd name="T73" fmla="*/ 322 h 660"/>
                <a:gd name="T74" fmla="*/ 433 w 577"/>
                <a:gd name="T75" fmla="*/ 462 h 660"/>
                <a:gd name="T76" fmla="*/ 292 w 577"/>
                <a:gd name="T77" fmla="*/ 593 h 660"/>
                <a:gd name="T78" fmla="*/ 179 w 577"/>
                <a:gd name="T79" fmla="*/ 647 h 660"/>
                <a:gd name="T80" fmla="*/ 80 w 577"/>
                <a:gd name="T81" fmla="*/ 660 h 660"/>
                <a:gd name="T82" fmla="*/ 14 w 577"/>
                <a:gd name="T83" fmla="*/ 656 h 660"/>
                <a:gd name="T84" fmla="*/ 0 w 577"/>
                <a:gd name="T85" fmla="*/ 639 h 660"/>
                <a:gd name="T86" fmla="*/ 10 w 577"/>
                <a:gd name="T87" fmla="*/ 636 h 660"/>
                <a:gd name="T88" fmla="*/ 50 w 577"/>
                <a:gd name="T89" fmla="*/ 626 h 660"/>
                <a:gd name="T90" fmla="*/ 128 w 577"/>
                <a:gd name="T91" fmla="*/ 600 h 660"/>
                <a:gd name="T92" fmla="*/ 183 w 577"/>
                <a:gd name="T93" fmla="*/ 554 h 660"/>
                <a:gd name="T94" fmla="*/ 224 w 577"/>
                <a:gd name="T95" fmla="*/ 488 h 660"/>
                <a:gd name="T96" fmla="*/ 251 w 577"/>
                <a:gd name="T97" fmla="*/ 445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7" h="660">
                  <a:moveTo>
                    <a:pt x="343" y="148"/>
                  </a:moveTo>
                  <a:lnTo>
                    <a:pt x="341" y="165"/>
                  </a:lnTo>
                  <a:lnTo>
                    <a:pt x="339" y="187"/>
                  </a:lnTo>
                  <a:lnTo>
                    <a:pt x="335" y="216"/>
                  </a:lnTo>
                  <a:lnTo>
                    <a:pt x="330" y="249"/>
                  </a:lnTo>
                  <a:lnTo>
                    <a:pt x="323" y="284"/>
                  </a:lnTo>
                  <a:lnTo>
                    <a:pt x="315" y="321"/>
                  </a:lnTo>
                  <a:lnTo>
                    <a:pt x="306" y="358"/>
                  </a:lnTo>
                  <a:lnTo>
                    <a:pt x="294" y="393"/>
                  </a:lnTo>
                  <a:lnTo>
                    <a:pt x="280" y="426"/>
                  </a:lnTo>
                  <a:lnTo>
                    <a:pt x="264" y="453"/>
                  </a:lnTo>
                  <a:lnTo>
                    <a:pt x="264" y="453"/>
                  </a:lnTo>
                  <a:lnTo>
                    <a:pt x="242" y="487"/>
                  </a:lnTo>
                  <a:lnTo>
                    <a:pt x="225" y="516"/>
                  </a:lnTo>
                  <a:lnTo>
                    <a:pt x="209" y="542"/>
                  </a:lnTo>
                  <a:lnTo>
                    <a:pt x="195" y="564"/>
                  </a:lnTo>
                  <a:lnTo>
                    <a:pt x="178" y="584"/>
                  </a:lnTo>
                  <a:lnTo>
                    <a:pt x="159" y="600"/>
                  </a:lnTo>
                  <a:lnTo>
                    <a:pt x="136" y="613"/>
                  </a:lnTo>
                  <a:lnTo>
                    <a:pt x="106" y="625"/>
                  </a:lnTo>
                  <a:lnTo>
                    <a:pt x="80" y="632"/>
                  </a:lnTo>
                  <a:lnTo>
                    <a:pt x="59" y="639"/>
                  </a:lnTo>
                  <a:lnTo>
                    <a:pt x="40" y="644"/>
                  </a:lnTo>
                  <a:lnTo>
                    <a:pt x="67" y="646"/>
                  </a:lnTo>
                  <a:lnTo>
                    <a:pt x="95" y="644"/>
                  </a:lnTo>
                  <a:lnTo>
                    <a:pt x="129" y="642"/>
                  </a:lnTo>
                  <a:lnTo>
                    <a:pt x="166" y="634"/>
                  </a:lnTo>
                  <a:lnTo>
                    <a:pt x="204" y="622"/>
                  </a:lnTo>
                  <a:lnTo>
                    <a:pt x="243" y="605"/>
                  </a:lnTo>
                  <a:lnTo>
                    <a:pt x="284" y="581"/>
                  </a:lnTo>
                  <a:lnTo>
                    <a:pt x="332" y="543"/>
                  </a:lnTo>
                  <a:lnTo>
                    <a:pt x="378" y="500"/>
                  </a:lnTo>
                  <a:lnTo>
                    <a:pt x="421" y="452"/>
                  </a:lnTo>
                  <a:lnTo>
                    <a:pt x="461" y="402"/>
                  </a:lnTo>
                  <a:lnTo>
                    <a:pt x="488" y="359"/>
                  </a:lnTo>
                  <a:lnTo>
                    <a:pt x="513" y="316"/>
                  </a:lnTo>
                  <a:lnTo>
                    <a:pt x="534" y="272"/>
                  </a:lnTo>
                  <a:lnTo>
                    <a:pt x="550" y="229"/>
                  </a:lnTo>
                  <a:lnTo>
                    <a:pt x="561" y="187"/>
                  </a:lnTo>
                  <a:lnTo>
                    <a:pt x="561" y="181"/>
                  </a:lnTo>
                  <a:lnTo>
                    <a:pt x="561" y="168"/>
                  </a:lnTo>
                  <a:lnTo>
                    <a:pt x="563" y="151"/>
                  </a:lnTo>
                  <a:lnTo>
                    <a:pt x="563" y="130"/>
                  </a:lnTo>
                  <a:lnTo>
                    <a:pt x="563" y="108"/>
                  </a:lnTo>
                  <a:lnTo>
                    <a:pt x="563" y="85"/>
                  </a:lnTo>
                  <a:lnTo>
                    <a:pt x="563" y="63"/>
                  </a:lnTo>
                  <a:lnTo>
                    <a:pt x="563" y="45"/>
                  </a:lnTo>
                  <a:lnTo>
                    <a:pt x="561" y="29"/>
                  </a:lnTo>
                  <a:lnTo>
                    <a:pt x="560" y="19"/>
                  </a:lnTo>
                  <a:lnTo>
                    <a:pt x="557" y="16"/>
                  </a:lnTo>
                  <a:lnTo>
                    <a:pt x="550" y="19"/>
                  </a:lnTo>
                  <a:lnTo>
                    <a:pt x="538" y="25"/>
                  </a:lnTo>
                  <a:lnTo>
                    <a:pt x="523" y="36"/>
                  </a:lnTo>
                  <a:lnTo>
                    <a:pt x="505" y="47"/>
                  </a:lnTo>
                  <a:lnTo>
                    <a:pt x="487" y="62"/>
                  </a:lnTo>
                  <a:lnTo>
                    <a:pt x="467" y="76"/>
                  </a:lnTo>
                  <a:lnTo>
                    <a:pt x="449" y="92"/>
                  </a:lnTo>
                  <a:lnTo>
                    <a:pt x="430" y="105"/>
                  </a:lnTo>
                  <a:lnTo>
                    <a:pt x="415" y="118"/>
                  </a:lnTo>
                  <a:lnTo>
                    <a:pt x="406" y="125"/>
                  </a:lnTo>
                  <a:lnTo>
                    <a:pt x="386" y="138"/>
                  </a:lnTo>
                  <a:lnTo>
                    <a:pt x="368" y="146"/>
                  </a:lnTo>
                  <a:lnTo>
                    <a:pt x="353" y="148"/>
                  </a:lnTo>
                  <a:lnTo>
                    <a:pt x="343" y="148"/>
                  </a:lnTo>
                  <a:close/>
                  <a:moveTo>
                    <a:pt x="251" y="445"/>
                  </a:moveTo>
                  <a:lnTo>
                    <a:pt x="265" y="419"/>
                  </a:lnTo>
                  <a:lnTo>
                    <a:pt x="279" y="389"/>
                  </a:lnTo>
                  <a:lnTo>
                    <a:pt x="290" y="358"/>
                  </a:lnTo>
                  <a:lnTo>
                    <a:pt x="300" y="324"/>
                  </a:lnTo>
                  <a:lnTo>
                    <a:pt x="307" y="290"/>
                  </a:lnTo>
                  <a:lnTo>
                    <a:pt x="314" y="257"/>
                  </a:lnTo>
                  <a:lnTo>
                    <a:pt x="318" y="225"/>
                  </a:lnTo>
                  <a:lnTo>
                    <a:pt x="322" y="198"/>
                  </a:lnTo>
                  <a:lnTo>
                    <a:pt x="326" y="174"/>
                  </a:lnTo>
                  <a:lnTo>
                    <a:pt x="327" y="156"/>
                  </a:lnTo>
                  <a:lnTo>
                    <a:pt x="328" y="144"/>
                  </a:lnTo>
                  <a:lnTo>
                    <a:pt x="328" y="139"/>
                  </a:lnTo>
                  <a:lnTo>
                    <a:pt x="330" y="128"/>
                  </a:lnTo>
                  <a:lnTo>
                    <a:pt x="339" y="132"/>
                  </a:lnTo>
                  <a:lnTo>
                    <a:pt x="340" y="134"/>
                  </a:lnTo>
                  <a:lnTo>
                    <a:pt x="345" y="134"/>
                  </a:lnTo>
                  <a:lnTo>
                    <a:pt x="353" y="134"/>
                  </a:lnTo>
                  <a:lnTo>
                    <a:pt x="365" y="131"/>
                  </a:lnTo>
                  <a:lnTo>
                    <a:pt x="379" y="125"/>
                  </a:lnTo>
                  <a:lnTo>
                    <a:pt x="396" y="113"/>
                  </a:lnTo>
                  <a:lnTo>
                    <a:pt x="406" y="106"/>
                  </a:lnTo>
                  <a:lnTo>
                    <a:pt x="421" y="93"/>
                  </a:lnTo>
                  <a:lnTo>
                    <a:pt x="440" y="79"/>
                  </a:lnTo>
                  <a:lnTo>
                    <a:pt x="459" y="63"/>
                  </a:lnTo>
                  <a:lnTo>
                    <a:pt x="480" y="49"/>
                  </a:lnTo>
                  <a:lnTo>
                    <a:pt x="500" y="34"/>
                  </a:lnTo>
                  <a:lnTo>
                    <a:pt x="517" y="21"/>
                  </a:lnTo>
                  <a:lnTo>
                    <a:pt x="534" y="11"/>
                  </a:lnTo>
                  <a:lnTo>
                    <a:pt x="546" y="4"/>
                  </a:lnTo>
                  <a:lnTo>
                    <a:pt x="555" y="0"/>
                  </a:lnTo>
                  <a:lnTo>
                    <a:pt x="561" y="4"/>
                  </a:lnTo>
                  <a:lnTo>
                    <a:pt x="567" y="13"/>
                  </a:lnTo>
                  <a:lnTo>
                    <a:pt x="570" y="28"/>
                  </a:lnTo>
                  <a:lnTo>
                    <a:pt x="573" y="47"/>
                  </a:lnTo>
                  <a:lnTo>
                    <a:pt x="574" y="70"/>
                  </a:lnTo>
                  <a:lnTo>
                    <a:pt x="576" y="93"/>
                  </a:lnTo>
                  <a:lnTo>
                    <a:pt x="577" y="117"/>
                  </a:lnTo>
                  <a:lnTo>
                    <a:pt x="577" y="139"/>
                  </a:lnTo>
                  <a:lnTo>
                    <a:pt x="577" y="159"/>
                  </a:lnTo>
                  <a:lnTo>
                    <a:pt x="577" y="174"/>
                  </a:lnTo>
                  <a:lnTo>
                    <a:pt x="576" y="185"/>
                  </a:lnTo>
                  <a:lnTo>
                    <a:pt x="576" y="189"/>
                  </a:lnTo>
                  <a:lnTo>
                    <a:pt x="576" y="190"/>
                  </a:lnTo>
                  <a:lnTo>
                    <a:pt x="564" y="233"/>
                  </a:lnTo>
                  <a:lnTo>
                    <a:pt x="547" y="276"/>
                  </a:lnTo>
                  <a:lnTo>
                    <a:pt x="526" y="322"/>
                  </a:lnTo>
                  <a:lnTo>
                    <a:pt x="501" y="367"/>
                  </a:lnTo>
                  <a:lnTo>
                    <a:pt x="472" y="410"/>
                  </a:lnTo>
                  <a:lnTo>
                    <a:pt x="433" y="462"/>
                  </a:lnTo>
                  <a:lnTo>
                    <a:pt x="389" y="511"/>
                  </a:lnTo>
                  <a:lnTo>
                    <a:pt x="341" y="555"/>
                  </a:lnTo>
                  <a:lnTo>
                    <a:pt x="292" y="593"/>
                  </a:lnTo>
                  <a:lnTo>
                    <a:pt x="254" y="617"/>
                  </a:lnTo>
                  <a:lnTo>
                    <a:pt x="216" y="634"/>
                  </a:lnTo>
                  <a:lnTo>
                    <a:pt x="179" y="647"/>
                  </a:lnTo>
                  <a:lnTo>
                    <a:pt x="142" y="655"/>
                  </a:lnTo>
                  <a:lnTo>
                    <a:pt x="110" y="659"/>
                  </a:lnTo>
                  <a:lnTo>
                    <a:pt x="80" y="660"/>
                  </a:lnTo>
                  <a:lnTo>
                    <a:pt x="52" y="660"/>
                  </a:lnTo>
                  <a:lnTo>
                    <a:pt x="31" y="659"/>
                  </a:lnTo>
                  <a:lnTo>
                    <a:pt x="14" y="656"/>
                  </a:lnTo>
                  <a:lnTo>
                    <a:pt x="4" y="655"/>
                  </a:lnTo>
                  <a:lnTo>
                    <a:pt x="0" y="653"/>
                  </a:lnTo>
                  <a:lnTo>
                    <a:pt x="0" y="639"/>
                  </a:lnTo>
                  <a:lnTo>
                    <a:pt x="1" y="639"/>
                  </a:lnTo>
                  <a:lnTo>
                    <a:pt x="4" y="638"/>
                  </a:lnTo>
                  <a:lnTo>
                    <a:pt x="10" y="636"/>
                  </a:lnTo>
                  <a:lnTo>
                    <a:pt x="18" y="635"/>
                  </a:lnTo>
                  <a:lnTo>
                    <a:pt x="31" y="631"/>
                  </a:lnTo>
                  <a:lnTo>
                    <a:pt x="50" y="626"/>
                  </a:lnTo>
                  <a:lnTo>
                    <a:pt x="72" y="619"/>
                  </a:lnTo>
                  <a:lnTo>
                    <a:pt x="101" y="610"/>
                  </a:lnTo>
                  <a:lnTo>
                    <a:pt x="128" y="600"/>
                  </a:lnTo>
                  <a:lnTo>
                    <a:pt x="150" y="587"/>
                  </a:lnTo>
                  <a:lnTo>
                    <a:pt x="169" y="572"/>
                  </a:lnTo>
                  <a:lnTo>
                    <a:pt x="183" y="554"/>
                  </a:lnTo>
                  <a:lnTo>
                    <a:pt x="197" y="533"/>
                  </a:lnTo>
                  <a:lnTo>
                    <a:pt x="212" y="508"/>
                  </a:lnTo>
                  <a:lnTo>
                    <a:pt x="224" y="488"/>
                  </a:lnTo>
                  <a:lnTo>
                    <a:pt x="237" y="468"/>
                  </a:lnTo>
                  <a:lnTo>
                    <a:pt x="251" y="445"/>
                  </a:lnTo>
                  <a:lnTo>
                    <a:pt x="251" y="445"/>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67"/>
            <p:cNvSpPr>
              <a:spLocks noEditPoints="1"/>
            </p:cNvSpPr>
            <p:nvPr/>
          </p:nvSpPr>
          <p:spPr bwMode="auto">
            <a:xfrm>
              <a:off x="3260132" y="1889125"/>
              <a:ext cx="477838" cy="2366963"/>
            </a:xfrm>
            <a:custGeom>
              <a:avLst/>
              <a:gdLst>
                <a:gd name="T0" fmla="*/ 277 w 301"/>
                <a:gd name="T1" fmla="*/ 119 h 1491"/>
                <a:gd name="T2" fmla="*/ 297 w 301"/>
                <a:gd name="T3" fmla="*/ 443 h 1491"/>
                <a:gd name="T4" fmla="*/ 281 w 301"/>
                <a:gd name="T5" fmla="*/ 642 h 1491"/>
                <a:gd name="T6" fmla="*/ 273 w 301"/>
                <a:gd name="T7" fmla="*/ 747 h 1491"/>
                <a:gd name="T8" fmla="*/ 293 w 301"/>
                <a:gd name="T9" fmla="*/ 901 h 1491"/>
                <a:gd name="T10" fmla="*/ 298 w 301"/>
                <a:gd name="T11" fmla="*/ 959 h 1491"/>
                <a:gd name="T12" fmla="*/ 252 w 301"/>
                <a:gd name="T13" fmla="*/ 998 h 1491"/>
                <a:gd name="T14" fmla="*/ 229 w 301"/>
                <a:gd name="T15" fmla="*/ 1038 h 1491"/>
                <a:gd name="T16" fmla="*/ 225 w 301"/>
                <a:gd name="T17" fmla="*/ 1044 h 1491"/>
                <a:gd name="T18" fmla="*/ 213 w 301"/>
                <a:gd name="T19" fmla="*/ 1161 h 1491"/>
                <a:gd name="T20" fmla="*/ 188 w 301"/>
                <a:gd name="T21" fmla="*/ 1327 h 1491"/>
                <a:gd name="T22" fmla="*/ 157 w 301"/>
                <a:gd name="T23" fmla="*/ 1476 h 1491"/>
                <a:gd name="T24" fmla="*/ 132 w 301"/>
                <a:gd name="T25" fmla="*/ 1463 h 1491"/>
                <a:gd name="T26" fmla="*/ 117 w 301"/>
                <a:gd name="T27" fmla="*/ 1341 h 1491"/>
                <a:gd name="T28" fmla="*/ 154 w 301"/>
                <a:gd name="T29" fmla="*/ 1171 h 1491"/>
                <a:gd name="T30" fmla="*/ 140 w 301"/>
                <a:gd name="T31" fmla="*/ 1011 h 1491"/>
                <a:gd name="T32" fmla="*/ 141 w 301"/>
                <a:gd name="T33" fmla="*/ 856 h 1491"/>
                <a:gd name="T34" fmla="*/ 69 w 301"/>
                <a:gd name="T35" fmla="*/ 802 h 1491"/>
                <a:gd name="T36" fmla="*/ 11 w 301"/>
                <a:gd name="T37" fmla="*/ 740 h 1491"/>
                <a:gd name="T38" fmla="*/ 68 w 301"/>
                <a:gd name="T39" fmla="*/ 712 h 1491"/>
                <a:gd name="T40" fmla="*/ 138 w 301"/>
                <a:gd name="T41" fmla="*/ 632 h 1491"/>
                <a:gd name="T42" fmla="*/ 192 w 301"/>
                <a:gd name="T43" fmla="*/ 594 h 1491"/>
                <a:gd name="T44" fmla="*/ 193 w 301"/>
                <a:gd name="T45" fmla="*/ 523 h 1491"/>
                <a:gd name="T46" fmla="*/ 172 w 301"/>
                <a:gd name="T47" fmla="*/ 484 h 1491"/>
                <a:gd name="T48" fmla="*/ 193 w 301"/>
                <a:gd name="T49" fmla="*/ 417 h 1491"/>
                <a:gd name="T50" fmla="*/ 188 w 301"/>
                <a:gd name="T51" fmla="*/ 360 h 1491"/>
                <a:gd name="T52" fmla="*/ 229 w 301"/>
                <a:gd name="T53" fmla="*/ 308 h 1491"/>
                <a:gd name="T54" fmla="*/ 225 w 301"/>
                <a:gd name="T55" fmla="*/ 223 h 1491"/>
                <a:gd name="T56" fmla="*/ 209 w 301"/>
                <a:gd name="T57" fmla="*/ 202 h 1491"/>
                <a:gd name="T58" fmla="*/ 218 w 301"/>
                <a:gd name="T59" fmla="*/ 142 h 1491"/>
                <a:gd name="T60" fmla="*/ 226 w 301"/>
                <a:gd name="T61" fmla="*/ 17 h 1491"/>
                <a:gd name="T62" fmla="*/ 236 w 301"/>
                <a:gd name="T63" fmla="*/ 107 h 1491"/>
                <a:gd name="T64" fmla="*/ 230 w 301"/>
                <a:gd name="T65" fmla="*/ 209 h 1491"/>
                <a:gd name="T66" fmla="*/ 251 w 301"/>
                <a:gd name="T67" fmla="*/ 294 h 1491"/>
                <a:gd name="T68" fmla="*/ 208 w 301"/>
                <a:gd name="T69" fmla="*/ 377 h 1491"/>
                <a:gd name="T70" fmla="*/ 189 w 301"/>
                <a:gd name="T71" fmla="*/ 479 h 1491"/>
                <a:gd name="T72" fmla="*/ 219 w 301"/>
                <a:gd name="T73" fmla="*/ 549 h 1491"/>
                <a:gd name="T74" fmla="*/ 180 w 301"/>
                <a:gd name="T75" fmla="*/ 621 h 1491"/>
                <a:gd name="T76" fmla="*/ 102 w 301"/>
                <a:gd name="T77" fmla="*/ 709 h 1491"/>
                <a:gd name="T78" fmla="*/ 57 w 301"/>
                <a:gd name="T79" fmla="*/ 768 h 1491"/>
                <a:gd name="T80" fmla="*/ 138 w 301"/>
                <a:gd name="T81" fmla="*/ 839 h 1491"/>
                <a:gd name="T82" fmla="*/ 158 w 301"/>
                <a:gd name="T83" fmla="*/ 853 h 1491"/>
                <a:gd name="T84" fmla="*/ 146 w 301"/>
                <a:gd name="T85" fmla="*/ 956 h 1491"/>
                <a:gd name="T86" fmla="*/ 178 w 301"/>
                <a:gd name="T87" fmla="*/ 1108 h 1491"/>
                <a:gd name="T88" fmla="*/ 142 w 301"/>
                <a:gd name="T89" fmla="*/ 1297 h 1491"/>
                <a:gd name="T90" fmla="*/ 146 w 301"/>
                <a:gd name="T91" fmla="*/ 1455 h 1491"/>
                <a:gd name="T92" fmla="*/ 187 w 301"/>
                <a:gd name="T93" fmla="*/ 1244 h 1491"/>
                <a:gd name="T94" fmla="*/ 206 w 301"/>
                <a:gd name="T95" fmla="*/ 1076 h 1491"/>
                <a:gd name="T96" fmla="*/ 210 w 301"/>
                <a:gd name="T97" fmla="*/ 1040 h 1491"/>
                <a:gd name="T98" fmla="*/ 238 w 301"/>
                <a:gd name="T99" fmla="*/ 991 h 1491"/>
                <a:gd name="T100" fmla="*/ 284 w 301"/>
                <a:gd name="T101" fmla="*/ 939 h 1491"/>
                <a:gd name="T102" fmla="*/ 261 w 301"/>
                <a:gd name="T103" fmla="*/ 780 h 1491"/>
                <a:gd name="T104" fmla="*/ 264 w 301"/>
                <a:gd name="T105" fmla="*/ 654 h 1491"/>
                <a:gd name="T106" fmla="*/ 280 w 301"/>
                <a:gd name="T107" fmla="*/ 510 h 1491"/>
                <a:gd name="T108" fmla="*/ 269 w 301"/>
                <a:gd name="T109" fmla="*/ 155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1" h="1491">
                  <a:moveTo>
                    <a:pt x="240" y="0"/>
                  </a:moveTo>
                  <a:lnTo>
                    <a:pt x="240" y="0"/>
                  </a:lnTo>
                  <a:lnTo>
                    <a:pt x="240" y="0"/>
                  </a:lnTo>
                  <a:lnTo>
                    <a:pt x="254" y="41"/>
                  </a:lnTo>
                  <a:lnTo>
                    <a:pt x="267" y="81"/>
                  </a:lnTo>
                  <a:lnTo>
                    <a:pt x="277" y="119"/>
                  </a:lnTo>
                  <a:lnTo>
                    <a:pt x="284" y="153"/>
                  </a:lnTo>
                  <a:lnTo>
                    <a:pt x="291" y="200"/>
                  </a:lnTo>
                  <a:lnTo>
                    <a:pt x="295" y="255"/>
                  </a:lnTo>
                  <a:lnTo>
                    <a:pt x="298" y="314"/>
                  </a:lnTo>
                  <a:lnTo>
                    <a:pt x="298" y="378"/>
                  </a:lnTo>
                  <a:lnTo>
                    <a:pt x="297" y="443"/>
                  </a:lnTo>
                  <a:lnTo>
                    <a:pt x="295" y="510"/>
                  </a:lnTo>
                  <a:lnTo>
                    <a:pt x="293" y="547"/>
                  </a:lnTo>
                  <a:lnTo>
                    <a:pt x="290" y="577"/>
                  </a:lnTo>
                  <a:lnTo>
                    <a:pt x="288" y="603"/>
                  </a:lnTo>
                  <a:lnTo>
                    <a:pt x="285" y="624"/>
                  </a:lnTo>
                  <a:lnTo>
                    <a:pt x="281" y="642"/>
                  </a:lnTo>
                  <a:lnTo>
                    <a:pt x="278" y="657"/>
                  </a:lnTo>
                  <a:lnTo>
                    <a:pt x="274" y="675"/>
                  </a:lnTo>
                  <a:lnTo>
                    <a:pt x="273" y="693"/>
                  </a:lnTo>
                  <a:lnTo>
                    <a:pt x="272" y="712"/>
                  </a:lnTo>
                  <a:lnTo>
                    <a:pt x="272" y="727"/>
                  </a:lnTo>
                  <a:lnTo>
                    <a:pt x="273" y="747"/>
                  </a:lnTo>
                  <a:lnTo>
                    <a:pt x="276" y="771"/>
                  </a:lnTo>
                  <a:lnTo>
                    <a:pt x="280" y="797"/>
                  </a:lnTo>
                  <a:lnTo>
                    <a:pt x="282" y="824"/>
                  </a:lnTo>
                  <a:lnTo>
                    <a:pt x="286" y="852"/>
                  </a:lnTo>
                  <a:lnTo>
                    <a:pt x="289" y="878"/>
                  </a:lnTo>
                  <a:lnTo>
                    <a:pt x="293" y="901"/>
                  </a:lnTo>
                  <a:lnTo>
                    <a:pt x="295" y="922"/>
                  </a:lnTo>
                  <a:lnTo>
                    <a:pt x="298" y="938"/>
                  </a:lnTo>
                  <a:lnTo>
                    <a:pt x="299" y="949"/>
                  </a:lnTo>
                  <a:lnTo>
                    <a:pt x="301" y="953"/>
                  </a:lnTo>
                  <a:lnTo>
                    <a:pt x="301" y="956"/>
                  </a:lnTo>
                  <a:lnTo>
                    <a:pt x="298" y="959"/>
                  </a:lnTo>
                  <a:lnTo>
                    <a:pt x="298" y="959"/>
                  </a:lnTo>
                  <a:lnTo>
                    <a:pt x="294" y="963"/>
                  </a:lnTo>
                  <a:lnTo>
                    <a:pt x="286" y="970"/>
                  </a:lnTo>
                  <a:lnTo>
                    <a:pt x="276" y="979"/>
                  </a:lnTo>
                  <a:lnTo>
                    <a:pt x="260" y="992"/>
                  </a:lnTo>
                  <a:lnTo>
                    <a:pt x="252" y="998"/>
                  </a:lnTo>
                  <a:lnTo>
                    <a:pt x="246" y="1005"/>
                  </a:lnTo>
                  <a:lnTo>
                    <a:pt x="240" y="1011"/>
                  </a:lnTo>
                  <a:lnTo>
                    <a:pt x="233" y="1026"/>
                  </a:lnTo>
                  <a:lnTo>
                    <a:pt x="227" y="1036"/>
                  </a:lnTo>
                  <a:lnTo>
                    <a:pt x="229" y="1038"/>
                  </a:lnTo>
                  <a:lnTo>
                    <a:pt x="229" y="1038"/>
                  </a:lnTo>
                  <a:lnTo>
                    <a:pt x="227" y="1042"/>
                  </a:lnTo>
                  <a:lnTo>
                    <a:pt x="227" y="1042"/>
                  </a:lnTo>
                  <a:lnTo>
                    <a:pt x="226" y="1042"/>
                  </a:lnTo>
                  <a:lnTo>
                    <a:pt x="226" y="1042"/>
                  </a:lnTo>
                  <a:lnTo>
                    <a:pt x="225" y="1043"/>
                  </a:lnTo>
                  <a:lnTo>
                    <a:pt x="225" y="1044"/>
                  </a:lnTo>
                  <a:lnTo>
                    <a:pt x="225" y="1051"/>
                  </a:lnTo>
                  <a:lnTo>
                    <a:pt x="223" y="1064"/>
                  </a:lnTo>
                  <a:lnTo>
                    <a:pt x="221" y="1083"/>
                  </a:lnTo>
                  <a:lnTo>
                    <a:pt x="219" y="1106"/>
                  </a:lnTo>
                  <a:lnTo>
                    <a:pt x="216" y="1132"/>
                  </a:lnTo>
                  <a:lnTo>
                    <a:pt x="213" y="1161"/>
                  </a:lnTo>
                  <a:lnTo>
                    <a:pt x="209" y="1189"/>
                  </a:lnTo>
                  <a:lnTo>
                    <a:pt x="205" y="1218"/>
                  </a:lnTo>
                  <a:lnTo>
                    <a:pt x="201" y="1247"/>
                  </a:lnTo>
                  <a:lnTo>
                    <a:pt x="197" y="1271"/>
                  </a:lnTo>
                  <a:lnTo>
                    <a:pt x="193" y="1298"/>
                  </a:lnTo>
                  <a:lnTo>
                    <a:pt x="188" y="1327"/>
                  </a:lnTo>
                  <a:lnTo>
                    <a:pt x="182" y="1357"/>
                  </a:lnTo>
                  <a:lnTo>
                    <a:pt x="176" y="1386"/>
                  </a:lnTo>
                  <a:lnTo>
                    <a:pt x="170" y="1413"/>
                  </a:lnTo>
                  <a:lnTo>
                    <a:pt x="164" y="1438"/>
                  </a:lnTo>
                  <a:lnTo>
                    <a:pt x="161" y="1459"/>
                  </a:lnTo>
                  <a:lnTo>
                    <a:pt x="157" y="1476"/>
                  </a:lnTo>
                  <a:lnTo>
                    <a:pt x="154" y="1487"/>
                  </a:lnTo>
                  <a:lnTo>
                    <a:pt x="153" y="1491"/>
                  </a:lnTo>
                  <a:lnTo>
                    <a:pt x="138" y="1491"/>
                  </a:lnTo>
                  <a:lnTo>
                    <a:pt x="138" y="1488"/>
                  </a:lnTo>
                  <a:lnTo>
                    <a:pt x="136" y="1477"/>
                  </a:lnTo>
                  <a:lnTo>
                    <a:pt x="132" y="1463"/>
                  </a:lnTo>
                  <a:lnTo>
                    <a:pt x="128" y="1446"/>
                  </a:lnTo>
                  <a:lnTo>
                    <a:pt x="124" y="1425"/>
                  </a:lnTo>
                  <a:lnTo>
                    <a:pt x="120" y="1403"/>
                  </a:lnTo>
                  <a:lnTo>
                    <a:pt x="117" y="1381"/>
                  </a:lnTo>
                  <a:lnTo>
                    <a:pt x="116" y="1358"/>
                  </a:lnTo>
                  <a:lnTo>
                    <a:pt x="117" y="1341"/>
                  </a:lnTo>
                  <a:lnTo>
                    <a:pt x="121" y="1319"/>
                  </a:lnTo>
                  <a:lnTo>
                    <a:pt x="127" y="1294"/>
                  </a:lnTo>
                  <a:lnTo>
                    <a:pt x="134" y="1264"/>
                  </a:lnTo>
                  <a:lnTo>
                    <a:pt x="141" y="1234"/>
                  </a:lnTo>
                  <a:lnTo>
                    <a:pt x="147" y="1203"/>
                  </a:lnTo>
                  <a:lnTo>
                    <a:pt x="154" y="1171"/>
                  </a:lnTo>
                  <a:lnTo>
                    <a:pt x="159" y="1140"/>
                  </a:lnTo>
                  <a:lnTo>
                    <a:pt x="162" y="1111"/>
                  </a:lnTo>
                  <a:lnTo>
                    <a:pt x="162" y="1083"/>
                  </a:lnTo>
                  <a:lnTo>
                    <a:pt x="159" y="1060"/>
                  </a:lnTo>
                  <a:lnTo>
                    <a:pt x="151" y="1040"/>
                  </a:lnTo>
                  <a:lnTo>
                    <a:pt x="140" y="1011"/>
                  </a:lnTo>
                  <a:lnTo>
                    <a:pt x="133" y="980"/>
                  </a:lnTo>
                  <a:lnTo>
                    <a:pt x="130" y="949"/>
                  </a:lnTo>
                  <a:lnTo>
                    <a:pt x="132" y="919"/>
                  </a:lnTo>
                  <a:lnTo>
                    <a:pt x="134" y="892"/>
                  </a:lnTo>
                  <a:lnTo>
                    <a:pt x="138" y="871"/>
                  </a:lnTo>
                  <a:lnTo>
                    <a:pt x="141" y="856"/>
                  </a:lnTo>
                  <a:lnTo>
                    <a:pt x="133" y="852"/>
                  </a:lnTo>
                  <a:lnTo>
                    <a:pt x="123" y="845"/>
                  </a:lnTo>
                  <a:lnTo>
                    <a:pt x="110" y="836"/>
                  </a:lnTo>
                  <a:lnTo>
                    <a:pt x="98" y="827"/>
                  </a:lnTo>
                  <a:lnTo>
                    <a:pt x="83" y="815"/>
                  </a:lnTo>
                  <a:lnTo>
                    <a:pt x="69" y="802"/>
                  </a:lnTo>
                  <a:lnTo>
                    <a:pt x="55" y="788"/>
                  </a:lnTo>
                  <a:lnTo>
                    <a:pt x="41" y="773"/>
                  </a:lnTo>
                  <a:lnTo>
                    <a:pt x="30" y="761"/>
                  </a:lnTo>
                  <a:lnTo>
                    <a:pt x="19" y="751"/>
                  </a:lnTo>
                  <a:lnTo>
                    <a:pt x="13" y="743"/>
                  </a:lnTo>
                  <a:lnTo>
                    <a:pt x="11" y="740"/>
                  </a:lnTo>
                  <a:lnTo>
                    <a:pt x="0" y="729"/>
                  </a:lnTo>
                  <a:lnTo>
                    <a:pt x="17" y="729"/>
                  </a:lnTo>
                  <a:lnTo>
                    <a:pt x="21" y="727"/>
                  </a:lnTo>
                  <a:lnTo>
                    <a:pt x="31" y="726"/>
                  </a:lnTo>
                  <a:lnTo>
                    <a:pt x="47" y="721"/>
                  </a:lnTo>
                  <a:lnTo>
                    <a:pt x="68" y="712"/>
                  </a:lnTo>
                  <a:lnTo>
                    <a:pt x="94" y="696"/>
                  </a:lnTo>
                  <a:lnTo>
                    <a:pt x="112" y="680"/>
                  </a:lnTo>
                  <a:lnTo>
                    <a:pt x="124" y="666"/>
                  </a:lnTo>
                  <a:lnTo>
                    <a:pt x="133" y="651"/>
                  </a:lnTo>
                  <a:lnTo>
                    <a:pt x="137" y="640"/>
                  </a:lnTo>
                  <a:lnTo>
                    <a:pt x="138" y="632"/>
                  </a:lnTo>
                  <a:lnTo>
                    <a:pt x="140" y="629"/>
                  </a:lnTo>
                  <a:lnTo>
                    <a:pt x="140" y="625"/>
                  </a:lnTo>
                  <a:lnTo>
                    <a:pt x="144" y="623"/>
                  </a:lnTo>
                  <a:lnTo>
                    <a:pt x="172" y="607"/>
                  </a:lnTo>
                  <a:lnTo>
                    <a:pt x="184" y="600"/>
                  </a:lnTo>
                  <a:lnTo>
                    <a:pt x="192" y="594"/>
                  </a:lnTo>
                  <a:lnTo>
                    <a:pt x="197" y="587"/>
                  </a:lnTo>
                  <a:lnTo>
                    <a:pt x="202" y="576"/>
                  </a:lnTo>
                  <a:lnTo>
                    <a:pt x="205" y="561"/>
                  </a:lnTo>
                  <a:lnTo>
                    <a:pt x="204" y="549"/>
                  </a:lnTo>
                  <a:lnTo>
                    <a:pt x="200" y="536"/>
                  </a:lnTo>
                  <a:lnTo>
                    <a:pt x="193" y="523"/>
                  </a:lnTo>
                  <a:lnTo>
                    <a:pt x="187" y="510"/>
                  </a:lnTo>
                  <a:lnTo>
                    <a:pt x="180" y="500"/>
                  </a:lnTo>
                  <a:lnTo>
                    <a:pt x="176" y="493"/>
                  </a:lnTo>
                  <a:lnTo>
                    <a:pt x="174" y="489"/>
                  </a:lnTo>
                  <a:lnTo>
                    <a:pt x="172" y="487"/>
                  </a:lnTo>
                  <a:lnTo>
                    <a:pt x="172" y="484"/>
                  </a:lnTo>
                  <a:lnTo>
                    <a:pt x="172" y="483"/>
                  </a:lnTo>
                  <a:lnTo>
                    <a:pt x="174" y="477"/>
                  </a:lnTo>
                  <a:lnTo>
                    <a:pt x="178" y="468"/>
                  </a:lnTo>
                  <a:lnTo>
                    <a:pt x="182" y="454"/>
                  </a:lnTo>
                  <a:lnTo>
                    <a:pt x="188" y="434"/>
                  </a:lnTo>
                  <a:lnTo>
                    <a:pt x="193" y="417"/>
                  </a:lnTo>
                  <a:lnTo>
                    <a:pt x="195" y="400"/>
                  </a:lnTo>
                  <a:lnTo>
                    <a:pt x="193" y="386"/>
                  </a:lnTo>
                  <a:lnTo>
                    <a:pt x="192" y="375"/>
                  </a:lnTo>
                  <a:lnTo>
                    <a:pt x="191" y="367"/>
                  </a:lnTo>
                  <a:lnTo>
                    <a:pt x="189" y="365"/>
                  </a:lnTo>
                  <a:lnTo>
                    <a:pt x="188" y="360"/>
                  </a:lnTo>
                  <a:lnTo>
                    <a:pt x="192" y="357"/>
                  </a:lnTo>
                  <a:lnTo>
                    <a:pt x="195" y="354"/>
                  </a:lnTo>
                  <a:lnTo>
                    <a:pt x="200" y="348"/>
                  </a:lnTo>
                  <a:lnTo>
                    <a:pt x="209" y="337"/>
                  </a:lnTo>
                  <a:lnTo>
                    <a:pt x="219" y="324"/>
                  </a:lnTo>
                  <a:lnTo>
                    <a:pt x="229" y="308"/>
                  </a:lnTo>
                  <a:lnTo>
                    <a:pt x="236" y="290"/>
                  </a:lnTo>
                  <a:lnTo>
                    <a:pt x="240" y="271"/>
                  </a:lnTo>
                  <a:lnTo>
                    <a:pt x="240" y="255"/>
                  </a:lnTo>
                  <a:lnTo>
                    <a:pt x="236" y="242"/>
                  </a:lnTo>
                  <a:lnTo>
                    <a:pt x="231" y="231"/>
                  </a:lnTo>
                  <a:lnTo>
                    <a:pt x="225" y="223"/>
                  </a:lnTo>
                  <a:lnTo>
                    <a:pt x="218" y="219"/>
                  </a:lnTo>
                  <a:lnTo>
                    <a:pt x="214" y="217"/>
                  </a:lnTo>
                  <a:lnTo>
                    <a:pt x="212" y="216"/>
                  </a:lnTo>
                  <a:lnTo>
                    <a:pt x="201" y="212"/>
                  </a:lnTo>
                  <a:lnTo>
                    <a:pt x="209" y="204"/>
                  </a:lnTo>
                  <a:lnTo>
                    <a:pt x="209" y="202"/>
                  </a:lnTo>
                  <a:lnTo>
                    <a:pt x="209" y="201"/>
                  </a:lnTo>
                  <a:lnTo>
                    <a:pt x="210" y="199"/>
                  </a:lnTo>
                  <a:lnTo>
                    <a:pt x="210" y="191"/>
                  </a:lnTo>
                  <a:lnTo>
                    <a:pt x="213" y="178"/>
                  </a:lnTo>
                  <a:lnTo>
                    <a:pt x="216" y="159"/>
                  </a:lnTo>
                  <a:lnTo>
                    <a:pt x="218" y="142"/>
                  </a:lnTo>
                  <a:lnTo>
                    <a:pt x="219" y="121"/>
                  </a:lnTo>
                  <a:lnTo>
                    <a:pt x="221" y="98"/>
                  </a:lnTo>
                  <a:lnTo>
                    <a:pt x="222" y="75"/>
                  </a:lnTo>
                  <a:lnTo>
                    <a:pt x="223" y="53"/>
                  </a:lnTo>
                  <a:lnTo>
                    <a:pt x="225" y="32"/>
                  </a:lnTo>
                  <a:lnTo>
                    <a:pt x="226" y="17"/>
                  </a:lnTo>
                  <a:lnTo>
                    <a:pt x="226" y="6"/>
                  </a:lnTo>
                  <a:lnTo>
                    <a:pt x="226" y="2"/>
                  </a:lnTo>
                  <a:lnTo>
                    <a:pt x="240" y="0"/>
                  </a:lnTo>
                  <a:close/>
                  <a:moveTo>
                    <a:pt x="239" y="45"/>
                  </a:moveTo>
                  <a:lnTo>
                    <a:pt x="238" y="75"/>
                  </a:lnTo>
                  <a:lnTo>
                    <a:pt x="236" y="107"/>
                  </a:lnTo>
                  <a:lnTo>
                    <a:pt x="234" y="137"/>
                  </a:lnTo>
                  <a:lnTo>
                    <a:pt x="230" y="162"/>
                  </a:lnTo>
                  <a:lnTo>
                    <a:pt x="227" y="181"/>
                  </a:lnTo>
                  <a:lnTo>
                    <a:pt x="225" y="195"/>
                  </a:lnTo>
                  <a:lnTo>
                    <a:pt x="223" y="204"/>
                  </a:lnTo>
                  <a:lnTo>
                    <a:pt x="230" y="209"/>
                  </a:lnTo>
                  <a:lnTo>
                    <a:pt x="238" y="216"/>
                  </a:lnTo>
                  <a:lnTo>
                    <a:pt x="246" y="225"/>
                  </a:lnTo>
                  <a:lnTo>
                    <a:pt x="252" y="238"/>
                  </a:lnTo>
                  <a:lnTo>
                    <a:pt x="256" y="253"/>
                  </a:lnTo>
                  <a:lnTo>
                    <a:pt x="256" y="273"/>
                  </a:lnTo>
                  <a:lnTo>
                    <a:pt x="251" y="294"/>
                  </a:lnTo>
                  <a:lnTo>
                    <a:pt x="243" y="314"/>
                  </a:lnTo>
                  <a:lnTo>
                    <a:pt x="233" y="331"/>
                  </a:lnTo>
                  <a:lnTo>
                    <a:pt x="222" y="345"/>
                  </a:lnTo>
                  <a:lnTo>
                    <a:pt x="213" y="357"/>
                  </a:lnTo>
                  <a:lnTo>
                    <a:pt x="205" y="365"/>
                  </a:lnTo>
                  <a:lnTo>
                    <a:pt x="208" y="377"/>
                  </a:lnTo>
                  <a:lnTo>
                    <a:pt x="209" y="395"/>
                  </a:lnTo>
                  <a:lnTo>
                    <a:pt x="208" y="416"/>
                  </a:lnTo>
                  <a:lnTo>
                    <a:pt x="202" y="439"/>
                  </a:lnTo>
                  <a:lnTo>
                    <a:pt x="197" y="456"/>
                  </a:lnTo>
                  <a:lnTo>
                    <a:pt x="192" y="469"/>
                  </a:lnTo>
                  <a:lnTo>
                    <a:pt x="189" y="479"/>
                  </a:lnTo>
                  <a:lnTo>
                    <a:pt x="188" y="484"/>
                  </a:lnTo>
                  <a:lnTo>
                    <a:pt x="193" y="492"/>
                  </a:lnTo>
                  <a:lnTo>
                    <a:pt x="200" y="504"/>
                  </a:lnTo>
                  <a:lnTo>
                    <a:pt x="208" y="518"/>
                  </a:lnTo>
                  <a:lnTo>
                    <a:pt x="214" y="534"/>
                  </a:lnTo>
                  <a:lnTo>
                    <a:pt x="219" y="549"/>
                  </a:lnTo>
                  <a:lnTo>
                    <a:pt x="219" y="562"/>
                  </a:lnTo>
                  <a:lnTo>
                    <a:pt x="217" y="581"/>
                  </a:lnTo>
                  <a:lnTo>
                    <a:pt x="210" y="595"/>
                  </a:lnTo>
                  <a:lnTo>
                    <a:pt x="204" y="604"/>
                  </a:lnTo>
                  <a:lnTo>
                    <a:pt x="193" y="612"/>
                  </a:lnTo>
                  <a:lnTo>
                    <a:pt x="180" y="621"/>
                  </a:lnTo>
                  <a:lnTo>
                    <a:pt x="154" y="634"/>
                  </a:lnTo>
                  <a:lnTo>
                    <a:pt x="151" y="644"/>
                  </a:lnTo>
                  <a:lnTo>
                    <a:pt x="146" y="658"/>
                  </a:lnTo>
                  <a:lnTo>
                    <a:pt x="137" y="674"/>
                  </a:lnTo>
                  <a:lnTo>
                    <a:pt x="123" y="692"/>
                  </a:lnTo>
                  <a:lnTo>
                    <a:pt x="102" y="709"/>
                  </a:lnTo>
                  <a:lnTo>
                    <a:pt x="81" y="722"/>
                  </a:lnTo>
                  <a:lnTo>
                    <a:pt x="61" y="731"/>
                  </a:lnTo>
                  <a:lnTo>
                    <a:pt x="45" y="738"/>
                  </a:lnTo>
                  <a:lnTo>
                    <a:pt x="31" y="742"/>
                  </a:lnTo>
                  <a:lnTo>
                    <a:pt x="43" y="754"/>
                  </a:lnTo>
                  <a:lnTo>
                    <a:pt x="57" y="768"/>
                  </a:lnTo>
                  <a:lnTo>
                    <a:pt x="73" y="784"/>
                  </a:lnTo>
                  <a:lnTo>
                    <a:pt x="89" y="799"/>
                  </a:lnTo>
                  <a:lnTo>
                    <a:pt x="104" y="814"/>
                  </a:lnTo>
                  <a:lnTo>
                    <a:pt x="117" y="824"/>
                  </a:lnTo>
                  <a:lnTo>
                    <a:pt x="130" y="832"/>
                  </a:lnTo>
                  <a:lnTo>
                    <a:pt x="138" y="839"/>
                  </a:lnTo>
                  <a:lnTo>
                    <a:pt x="145" y="841"/>
                  </a:lnTo>
                  <a:lnTo>
                    <a:pt x="147" y="844"/>
                  </a:lnTo>
                  <a:lnTo>
                    <a:pt x="150" y="844"/>
                  </a:lnTo>
                  <a:lnTo>
                    <a:pt x="150" y="844"/>
                  </a:lnTo>
                  <a:lnTo>
                    <a:pt x="161" y="844"/>
                  </a:lnTo>
                  <a:lnTo>
                    <a:pt x="158" y="853"/>
                  </a:lnTo>
                  <a:lnTo>
                    <a:pt x="157" y="857"/>
                  </a:lnTo>
                  <a:lnTo>
                    <a:pt x="154" y="869"/>
                  </a:lnTo>
                  <a:lnTo>
                    <a:pt x="151" y="884"/>
                  </a:lnTo>
                  <a:lnTo>
                    <a:pt x="149" y="905"/>
                  </a:lnTo>
                  <a:lnTo>
                    <a:pt x="146" y="930"/>
                  </a:lnTo>
                  <a:lnTo>
                    <a:pt x="146" y="956"/>
                  </a:lnTo>
                  <a:lnTo>
                    <a:pt x="149" y="983"/>
                  </a:lnTo>
                  <a:lnTo>
                    <a:pt x="155" y="1009"/>
                  </a:lnTo>
                  <a:lnTo>
                    <a:pt x="164" y="1032"/>
                  </a:lnTo>
                  <a:lnTo>
                    <a:pt x="174" y="1055"/>
                  </a:lnTo>
                  <a:lnTo>
                    <a:pt x="176" y="1080"/>
                  </a:lnTo>
                  <a:lnTo>
                    <a:pt x="178" y="1108"/>
                  </a:lnTo>
                  <a:lnTo>
                    <a:pt x="175" y="1138"/>
                  </a:lnTo>
                  <a:lnTo>
                    <a:pt x="170" y="1171"/>
                  </a:lnTo>
                  <a:lnTo>
                    <a:pt x="163" y="1204"/>
                  </a:lnTo>
                  <a:lnTo>
                    <a:pt x="155" y="1237"/>
                  </a:lnTo>
                  <a:lnTo>
                    <a:pt x="149" y="1268"/>
                  </a:lnTo>
                  <a:lnTo>
                    <a:pt x="142" y="1297"/>
                  </a:lnTo>
                  <a:lnTo>
                    <a:pt x="136" y="1322"/>
                  </a:lnTo>
                  <a:lnTo>
                    <a:pt x="133" y="1343"/>
                  </a:lnTo>
                  <a:lnTo>
                    <a:pt x="132" y="1358"/>
                  </a:lnTo>
                  <a:lnTo>
                    <a:pt x="134" y="1392"/>
                  </a:lnTo>
                  <a:lnTo>
                    <a:pt x="140" y="1425"/>
                  </a:lnTo>
                  <a:lnTo>
                    <a:pt x="146" y="1455"/>
                  </a:lnTo>
                  <a:lnTo>
                    <a:pt x="151" y="1426"/>
                  </a:lnTo>
                  <a:lnTo>
                    <a:pt x="159" y="1392"/>
                  </a:lnTo>
                  <a:lnTo>
                    <a:pt x="167" y="1353"/>
                  </a:lnTo>
                  <a:lnTo>
                    <a:pt x="175" y="1315"/>
                  </a:lnTo>
                  <a:lnTo>
                    <a:pt x="182" y="1277"/>
                  </a:lnTo>
                  <a:lnTo>
                    <a:pt x="187" y="1244"/>
                  </a:lnTo>
                  <a:lnTo>
                    <a:pt x="191" y="1216"/>
                  </a:lnTo>
                  <a:lnTo>
                    <a:pt x="195" y="1184"/>
                  </a:lnTo>
                  <a:lnTo>
                    <a:pt x="199" y="1154"/>
                  </a:lnTo>
                  <a:lnTo>
                    <a:pt x="201" y="1125"/>
                  </a:lnTo>
                  <a:lnTo>
                    <a:pt x="205" y="1099"/>
                  </a:lnTo>
                  <a:lnTo>
                    <a:pt x="206" y="1076"/>
                  </a:lnTo>
                  <a:lnTo>
                    <a:pt x="209" y="1059"/>
                  </a:lnTo>
                  <a:lnTo>
                    <a:pt x="209" y="1047"/>
                  </a:lnTo>
                  <a:lnTo>
                    <a:pt x="210" y="1043"/>
                  </a:lnTo>
                  <a:lnTo>
                    <a:pt x="210" y="1042"/>
                  </a:lnTo>
                  <a:lnTo>
                    <a:pt x="210" y="1042"/>
                  </a:lnTo>
                  <a:lnTo>
                    <a:pt x="210" y="1040"/>
                  </a:lnTo>
                  <a:lnTo>
                    <a:pt x="212" y="1038"/>
                  </a:lnTo>
                  <a:lnTo>
                    <a:pt x="213" y="1032"/>
                  </a:lnTo>
                  <a:lnTo>
                    <a:pt x="213" y="1032"/>
                  </a:lnTo>
                  <a:lnTo>
                    <a:pt x="218" y="1019"/>
                  </a:lnTo>
                  <a:lnTo>
                    <a:pt x="229" y="1004"/>
                  </a:lnTo>
                  <a:lnTo>
                    <a:pt x="238" y="991"/>
                  </a:lnTo>
                  <a:lnTo>
                    <a:pt x="251" y="980"/>
                  </a:lnTo>
                  <a:lnTo>
                    <a:pt x="264" y="970"/>
                  </a:lnTo>
                  <a:lnTo>
                    <a:pt x="274" y="960"/>
                  </a:lnTo>
                  <a:lnTo>
                    <a:pt x="281" y="955"/>
                  </a:lnTo>
                  <a:lnTo>
                    <a:pt x="285" y="951"/>
                  </a:lnTo>
                  <a:lnTo>
                    <a:pt x="284" y="939"/>
                  </a:lnTo>
                  <a:lnTo>
                    <a:pt x="280" y="921"/>
                  </a:lnTo>
                  <a:lnTo>
                    <a:pt x="277" y="898"/>
                  </a:lnTo>
                  <a:lnTo>
                    <a:pt x="273" y="870"/>
                  </a:lnTo>
                  <a:lnTo>
                    <a:pt x="269" y="840"/>
                  </a:lnTo>
                  <a:lnTo>
                    <a:pt x="265" y="810"/>
                  </a:lnTo>
                  <a:lnTo>
                    <a:pt x="261" y="780"/>
                  </a:lnTo>
                  <a:lnTo>
                    <a:pt x="259" y="754"/>
                  </a:lnTo>
                  <a:lnTo>
                    <a:pt x="257" y="730"/>
                  </a:lnTo>
                  <a:lnTo>
                    <a:pt x="256" y="712"/>
                  </a:lnTo>
                  <a:lnTo>
                    <a:pt x="257" y="692"/>
                  </a:lnTo>
                  <a:lnTo>
                    <a:pt x="260" y="674"/>
                  </a:lnTo>
                  <a:lnTo>
                    <a:pt x="264" y="654"/>
                  </a:lnTo>
                  <a:lnTo>
                    <a:pt x="267" y="638"/>
                  </a:lnTo>
                  <a:lnTo>
                    <a:pt x="269" y="621"/>
                  </a:lnTo>
                  <a:lnTo>
                    <a:pt x="273" y="600"/>
                  </a:lnTo>
                  <a:lnTo>
                    <a:pt x="276" y="576"/>
                  </a:lnTo>
                  <a:lnTo>
                    <a:pt x="278" y="545"/>
                  </a:lnTo>
                  <a:lnTo>
                    <a:pt x="280" y="510"/>
                  </a:lnTo>
                  <a:lnTo>
                    <a:pt x="282" y="443"/>
                  </a:lnTo>
                  <a:lnTo>
                    <a:pt x="284" y="378"/>
                  </a:lnTo>
                  <a:lnTo>
                    <a:pt x="282" y="315"/>
                  </a:lnTo>
                  <a:lnTo>
                    <a:pt x="280" y="256"/>
                  </a:lnTo>
                  <a:lnTo>
                    <a:pt x="276" y="202"/>
                  </a:lnTo>
                  <a:lnTo>
                    <a:pt x="269" y="155"/>
                  </a:lnTo>
                  <a:lnTo>
                    <a:pt x="261" y="123"/>
                  </a:lnTo>
                  <a:lnTo>
                    <a:pt x="252" y="86"/>
                  </a:lnTo>
                  <a:lnTo>
                    <a:pt x="239" y="45"/>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68"/>
            <p:cNvSpPr>
              <a:spLocks noEditPoints="1"/>
            </p:cNvSpPr>
            <p:nvPr/>
          </p:nvSpPr>
          <p:spPr bwMode="auto">
            <a:xfrm>
              <a:off x="850307" y="3136900"/>
              <a:ext cx="2598738" cy="2292350"/>
            </a:xfrm>
            <a:custGeom>
              <a:avLst/>
              <a:gdLst>
                <a:gd name="T0" fmla="*/ 1485 w 1637"/>
                <a:gd name="T1" fmla="*/ 726 h 1444"/>
                <a:gd name="T2" fmla="*/ 1498 w 1637"/>
                <a:gd name="T3" fmla="*/ 763 h 1444"/>
                <a:gd name="T4" fmla="*/ 1559 w 1637"/>
                <a:gd name="T5" fmla="*/ 880 h 1444"/>
                <a:gd name="T6" fmla="*/ 1631 w 1637"/>
                <a:gd name="T7" fmla="*/ 902 h 1444"/>
                <a:gd name="T8" fmla="*/ 1631 w 1637"/>
                <a:gd name="T9" fmla="*/ 915 h 1444"/>
                <a:gd name="T10" fmla="*/ 1567 w 1637"/>
                <a:gd name="T11" fmla="*/ 901 h 1444"/>
                <a:gd name="T12" fmla="*/ 1491 w 1637"/>
                <a:gd name="T13" fmla="*/ 798 h 1444"/>
                <a:gd name="T14" fmla="*/ 1510 w 1637"/>
                <a:gd name="T15" fmla="*/ 176 h 1444"/>
                <a:gd name="T16" fmla="*/ 1524 w 1637"/>
                <a:gd name="T17" fmla="*/ 174 h 1444"/>
                <a:gd name="T18" fmla="*/ 1504 w 1637"/>
                <a:gd name="T19" fmla="*/ 228 h 1444"/>
                <a:gd name="T20" fmla="*/ 1429 w 1637"/>
                <a:gd name="T21" fmla="*/ 358 h 1444"/>
                <a:gd name="T22" fmla="*/ 1313 w 1637"/>
                <a:gd name="T23" fmla="*/ 383 h 1444"/>
                <a:gd name="T24" fmla="*/ 1266 w 1637"/>
                <a:gd name="T25" fmla="*/ 366 h 1444"/>
                <a:gd name="T26" fmla="*/ 1275 w 1637"/>
                <a:gd name="T27" fmla="*/ 356 h 1444"/>
                <a:gd name="T28" fmla="*/ 1351 w 1637"/>
                <a:gd name="T29" fmla="*/ 372 h 1444"/>
                <a:gd name="T30" fmla="*/ 1446 w 1637"/>
                <a:gd name="T31" fmla="*/ 309 h 1444"/>
                <a:gd name="T32" fmla="*/ 1504 w 1637"/>
                <a:gd name="T33" fmla="*/ 189 h 1444"/>
                <a:gd name="T34" fmla="*/ 1008 w 1637"/>
                <a:gd name="T35" fmla="*/ 212 h 1444"/>
                <a:gd name="T36" fmla="*/ 1020 w 1637"/>
                <a:gd name="T37" fmla="*/ 220 h 1444"/>
                <a:gd name="T38" fmla="*/ 1063 w 1637"/>
                <a:gd name="T39" fmla="*/ 297 h 1444"/>
                <a:gd name="T40" fmla="*/ 1137 w 1637"/>
                <a:gd name="T41" fmla="*/ 335 h 1444"/>
                <a:gd name="T42" fmla="*/ 1101 w 1637"/>
                <a:gd name="T43" fmla="*/ 337 h 1444"/>
                <a:gd name="T44" fmla="*/ 1015 w 1637"/>
                <a:gd name="T45" fmla="*/ 253 h 1444"/>
                <a:gd name="T46" fmla="*/ 901 w 1637"/>
                <a:gd name="T47" fmla="*/ 6 h 1444"/>
                <a:gd name="T48" fmla="*/ 915 w 1637"/>
                <a:gd name="T49" fmla="*/ 4 h 1444"/>
                <a:gd name="T50" fmla="*/ 919 w 1637"/>
                <a:gd name="T51" fmla="*/ 89 h 1444"/>
                <a:gd name="T52" fmla="*/ 891 w 1637"/>
                <a:gd name="T53" fmla="*/ 307 h 1444"/>
                <a:gd name="T54" fmla="*/ 795 w 1637"/>
                <a:gd name="T55" fmla="*/ 428 h 1444"/>
                <a:gd name="T56" fmla="*/ 787 w 1637"/>
                <a:gd name="T57" fmla="*/ 417 h 1444"/>
                <a:gd name="T58" fmla="*/ 876 w 1637"/>
                <a:gd name="T59" fmla="*/ 301 h 1444"/>
                <a:gd name="T60" fmla="*/ 904 w 1637"/>
                <a:gd name="T61" fmla="*/ 89 h 1444"/>
                <a:gd name="T62" fmla="*/ 859 w 1637"/>
                <a:gd name="T63" fmla="*/ 240 h 1444"/>
                <a:gd name="T64" fmla="*/ 872 w 1637"/>
                <a:gd name="T65" fmla="*/ 237 h 1444"/>
                <a:gd name="T66" fmla="*/ 858 w 1637"/>
                <a:gd name="T67" fmla="*/ 290 h 1444"/>
                <a:gd name="T68" fmla="*/ 787 w 1637"/>
                <a:gd name="T69" fmla="*/ 388 h 1444"/>
                <a:gd name="T70" fmla="*/ 779 w 1637"/>
                <a:gd name="T71" fmla="*/ 377 h 1444"/>
                <a:gd name="T72" fmla="*/ 845 w 1637"/>
                <a:gd name="T73" fmla="*/ 284 h 1444"/>
                <a:gd name="T74" fmla="*/ 413 w 1637"/>
                <a:gd name="T75" fmla="*/ 265 h 1444"/>
                <a:gd name="T76" fmla="*/ 426 w 1637"/>
                <a:gd name="T77" fmla="*/ 261 h 1444"/>
                <a:gd name="T78" fmla="*/ 448 w 1637"/>
                <a:gd name="T79" fmla="*/ 338 h 1444"/>
                <a:gd name="T80" fmla="*/ 487 w 1637"/>
                <a:gd name="T81" fmla="*/ 525 h 1444"/>
                <a:gd name="T82" fmla="*/ 470 w 1637"/>
                <a:gd name="T83" fmla="*/ 689 h 1444"/>
                <a:gd name="T84" fmla="*/ 398 w 1637"/>
                <a:gd name="T85" fmla="*/ 754 h 1444"/>
                <a:gd name="T86" fmla="*/ 385 w 1637"/>
                <a:gd name="T87" fmla="*/ 748 h 1444"/>
                <a:gd name="T88" fmla="*/ 409 w 1637"/>
                <a:gd name="T89" fmla="*/ 733 h 1444"/>
                <a:gd name="T90" fmla="*/ 476 w 1637"/>
                <a:gd name="T91" fmla="*/ 630 h 1444"/>
                <a:gd name="T92" fmla="*/ 461 w 1637"/>
                <a:gd name="T93" fmla="*/ 462 h 1444"/>
                <a:gd name="T94" fmla="*/ 422 w 1637"/>
                <a:gd name="T95" fmla="*/ 296 h 1444"/>
                <a:gd name="T96" fmla="*/ 0 w 1637"/>
                <a:gd name="T97" fmla="*/ 729 h 1444"/>
                <a:gd name="T98" fmla="*/ 12 w 1637"/>
                <a:gd name="T99" fmla="*/ 723 h 1444"/>
                <a:gd name="T100" fmla="*/ 92 w 1637"/>
                <a:gd name="T101" fmla="*/ 761 h 1444"/>
                <a:gd name="T102" fmla="*/ 156 w 1637"/>
                <a:gd name="T103" fmla="*/ 777 h 1444"/>
                <a:gd name="T104" fmla="*/ 88 w 1637"/>
                <a:gd name="T105" fmla="*/ 775 h 1444"/>
                <a:gd name="T106" fmla="*/ 3 w 1637"/>
                <a:gd name="T107" fmla="*/ 735 h 1444"/>
                <a:gd name="T108" fmla="*/ 240 w 1637"/>
                <a:gd name="T109" fmla="*/ 1069 h 1444"/>
                <a:gd name="T110" fmla="*/ 262 w 1637"/>
                <a:gd name="T111" fmla="*/ 1099 h 1444"/>
                <a:gd name="T112" fmla="*/ 332 w 1637"/>
                <a:gd name="T113" fmla="*/ 1244 h 1444"/>
                <a:gd name="T114" fmla="*/ 359 w 1637"/>
                <a:gd name="T115" fmla="*/ 1371 h 1444"/>
                <a:gd name="T116" fmla="*/ 312 w 1637"/>
                <a:gd name="T117" fmla="*/ 1442 h 1444"/>
                <a:gd name="T118" fmla="*/ 300 w 1637"/>
                <a:gd name="T119" fmla="*/ 1435 h 1444"/>
                <a:gd name="T120" fmla="*/ 329 w 1637"/>
                <a:gd name="T121" fmla="*/ 1401 h 1444"/>
                <a:gd name="T122" fmla="*/ 337 w 1637"/>
                <a:gd name="T123" fmla="*/ 1296 h 1444"/>
                <a:gd name="T124" fmla="*/ 269 w 1637"/>
                <a:gd name="T125" fmla="*/ 1146 h 1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7" h="1444">
                  <a:moveTo>
                    <a:pt x="1476" y="733"/>
                  </a:moveTo>
                  <a:lnTo>
                    <a:pt x="1476" y="731"/>
                  </a:lnTo>
                  <a:lnTo>
                    <a:pt x="1477" y="728"/>
                  </a:lnTo>
                  <a:lnTo>
                    <a:pt x="1480" y="727"/>
                  </a:lnTo>
                  <a:lnTo>
                    <a:pt x="1482" y="726"/>
                  </a:lnTo>
                  <a:lnTo>
                    <a:pt x="1485" y="726"/>
                  </a:lnTo>
                  <a:lnTo>
                    <a:pt x="1487" y="727"/>
                  </a:lnTo>
                  <a:lnTo>
                    <a:pt x="1490" y="728"/>
                  </a:lnTo>
                  <a:lnTo>
                    <a:pt x="1490" y="731"/>
                  </a:lnTo>
                  <a:lnTo>
                    <a:pt x="1491" y="736"/>
                  </a:lnTo>
                  <a:lnTo>
                    <a:pt x="1494" y="746"/>
                  </a:lnTo>
                  <a:lnTo>
                    <a:pt x="1498" y="763"/>
                  </a:lnTo>
                  <a:lnTo>
                    <a:pt x="1503" y="783"/>
                  </a:lnTo>
                  <a:lnTo>
                    <a:pt x="1510" y="804"/>
                  </a:lnTo>
                  <a:lnTo>
                    <a:pt x="1519" y="826"/>
                  </a:lnTo>
                  <a:lnTo>
                    <a:pt x="1529" y="847"/>
                  </a:lnTo>
                  <a:lnTo>
                    <a:pt x="1541" y="863"/>
                  </a:lnTo>
                  <a:lnTo>
                    <a:pt x="1559" y="880"/>
                  </a:lnTo>
                  <a:lnTo>
                    <a:pt x="1579" y="890"/>
                  </a:lnTo>
                  <a:lnTo>
                    <a:pt x="1599" y="897"/>
                  </a:lnTo>
                  <a:lnTo>
                    <a:pt x="1614" y="900"/>
                  </a:lnTo>
                  <a:lnTo>
                    <a:pt x="1625" y="901"/>
                  </a:lnTo>
                  <a:lnTo>
                    <a:pt x="1629" y="901"/>
                  </a:lnTo>
                  <a:lnTo>
                    <a:pt x="1631" y="902"/>
                  </a:lnTo>
                  <a:lnTo>
                    <a:pt x="1634" y="904"/>
                  </a:lnTo>
                  <a:lnTo>
                    <a:pt x="1635" y="906"/>
                  </a:lnTo>
                  <a:lnTo>
                    <a:pt x="1637" y="909"/>
                  </a:lnTo>
                  <a:lnTo>
                    <a:pt x="1635" y="911"/>
                  </a:lnTo>
                  <a:lnTo>
                    <a:pt x="1634" y="914"/>
                  </a:lnTo>
                  <a:lnTo>
                    <a:pt x="1631" y="915"/>
                  </a:lnTo>
                  <a:lnTo>
                    <a:pt x="1629" y="917"/>
                  </a:lnTo>
                  <a:lnTo>
                    <a:pt x="1625" y="917"/>
                  </a:lnTo>
                  <a:lnTo>
                    <a:pt x="1616" y="915"/>
                  </a:lnTo>
                  <a:lnTo>
                    <a:pt x="1603" y="913"/>
                  </a:lnTo>
                  <a:lnTo>
                    <a:pt x="1586" y="909"/>
                  </a:lnTo>
                  <a:lnTo>
                    <a:pt x="1567" y="901"/>
                  </a:lnTo>
                  <a:lnTo>
                    <a:pt x="1548" y="889"/>
                  </a:lnTo>
                  <a:lnTo>
                    <a:pt x="1531" y="873"/>
                  </a:lnTo>
                  <a:lnTo>
                    <a:pt x="1518" y="858"/>
                  </a:lnTo>
                  <a:lnTo>
                    <a:pt x="1508" y="839"/>
                  </a:lnTo>
                  <a:lnTo>
                    <a:pt x="1499" y="818"/>
                  </a:lnTo>
                  <a:lnTo>
                    <a:pt x="1491" y="798"/>
                  </a:lnTo>
                  <a:lnTo>
                    <a:pt x="1486" y="778"/>
                  </a:lnTo>
                  <a:lnTo>
                    <a:pt x="1481" y="761"/>
                  </a:lnTo>
                  <a:lnTo>
                    <a:pt x="1478" y="746"/>
                  </a:lnTo>
                  <a:lnTo>
                    <a:pt x="1477" y="737"/>
                  </a:lnTo>
                  <a:lnTo>
                    <a:pt x="1476" y="733"/>
                  </a:lnTo>
                  <a:close/>
                  <a:moveTo>
                    <a:pt x="1510" y="176"/>
                  </a:moveTo>
                  <a:lnTo>
                    <a:pt x="1511" y="173"/>
                  </a:lnTo>
                  <a:lnTo>
                    <a:pt x="1514" y="170"/>
                  </a:lnTo>
                  <a:lnTo>
                    <a:pt x="1516" y="170"/>
                  </a:lnTo>
                  <a:lnTo>
                    <a:pt x="1519" y="170"/>
                  </a:lnTo>
                  <a:lnTo>
                    <a:pt x="1521" y="172"/>
                  </a:lnTo>
                  <a:lnTo>
                    <a:pt x="1524" y="174"/>
                  </a:lnTo>
                  <a:lnTo>
                    <a:pt x="1524" y="177"/>
                  </a:lnTo>
                  <a:lnTo>
                    <a:pt x="1524" y="181"/>
                  </a:lnTo>
                  <a:lnTo>
                    <a:pt x="1523" y="184"/>
                  </a:lnTo>
                  <a:lnTo>
                    <a:pt x="1519" y="194"/>
                  </a:lnTo>
                  <a:lnTo>
                    <a:pt x="1512" y="210"/>
                  </a:lnTo>
                  <a:lnTo>
                    <a:pt x="1504" y="228"/>
                  </a:lnTo>
                  <a:lnTo>
                    <a:pt x="1494" y="250"/>
                  </a:lnTo>
                  <a:lnTo>
                    <a:pt x="1484" y="273"/>
                  </a:lnTo>
                  <a:lnTo>
                    <a:pt x="1470" y="296"/>
                  </a:lnTo>
                  <a:lnTo>
                    <a:pt x="1457" y="320"/>
                  </a:lnTo>
                  <a:lnTo>
                    <a:pt x="1443" y="341"/>
                  </a:lnTo>
                  <a:lnTo>
                    <a:pt x="1429" y="358"/>
                  </a:lnTo>
                  <a:lnTo>
                    <a:pt x="1415" y="369"/>
                  </a:lnTo>
                  <a:lnTo>
                    <a:pt x="1396" y="380"/>
                  </a:lnTo>
                  <a:lnTo>
                    <a:pt x="1375" y="385"/>
                  </a:lnTo>
                  <a:lnTo>
                    <a:pt x="1354" y="386"/>
                  </a:lnTo>
                  <a:lnTo>
                    <a:pt x="1333" y="385"/>
                  </a:lnTo>
                  <a:lnTo>
                    <a:pt x="1313" y="383"/>
                  </a:lnTo>
                  <a:lnTo>
                    <a:pt x="1295" y="379"/>
                  </a:lnTo>
                  <a:lnTo>
                    <a:pt x="1282" y="375"/>
                  </a:lnTo>
                  <a:lnTo>
                    <a:pt x="1273" y="371"/>
                  </a:lnTo>
                  <a:lnTo>
                    <a:pt x="1270" y="369"/>
                  </a:lnTo>
                  <a:lnTo>
                    <a:pt x="1268" y="368"/>
                  </a:lnTo>
                  <a:lnTo>
                    <a:pt x="1266" y="366"/>
                  </a:lnTo>
                  <a:lnTo>
                    <a:pt x="1265" y="363"/>
                  </a:lnTo>
                  <a:lnTo>
                    <a:pt x="1266" y="360"/>
                  </a:lnTo>
                  <a:lnTo>
                    <a:pt x="1268" y="358"/>
                  </a:lnTo>
                  <a:lnTo>
                    <a:pt x="1270" y="356"/>
                  </a:lnTo>
                  <a:lnTo>
                    <a:pt x="1273" y="355"/>
                  </a:lnTo>
                  <a:lnTo>
                    <a:pt x="1275" y="356"/>
                  </a:lnTo>
                  <a:lnTo>
                    <a:pt x="1279" y="356"/>
                  </a:lnTo>
                  <a:lnTo>
                    <a:pt x="1287" y="360"/>
                  </a:lnTo>
                  <a:lnTo>
                    <a:pt x="1299" y="364"/>
                  </a:lnTo>
                  <a:lnTo>
                    <a:pt x="1315" y="368"/>
                  </a:lnTo>
                  <a:lnTo>
                    <a:pt x="1333" y="371"/>
                  </a:lnTo>
                  <a:lnTo>
                    <a:pt x="1351" y="372"/>
                  </a:lnTo>
                  <a:lnTo>
                    <a:pt x="1371" y="371"/>
                  </a:lnTo>
                  <a:lnTo>
                    <a:pt x="1389" y="367"/>
                  </a:lnTo>
                  <a:lnTo>
                    <a:pt x="1406" y="358"/>
                  </a:lnTo>
                  <a:lnTo>
                    <a:pt x="1419" y="346"/>
                  </a:lnTo>
                  <a:lnTo>
                    <a:pt x="1432" y="329"/>
                  </a:lnTo>
                  <a:lnTo>
                    <a:pt x="1446" y="309"/>
                  </a:lnTo>
                  <a:lnTo>
                    <a:pt x="1459" y="288"/>
                  </a:lnTo>
                  <a:lnTo>
                    <a:pt x="1470" y="265"/>
                  </a:lnTo>
                  <a:lnTo>
                    <a:pt x="1481" y="242"/>
                  </a:lnTo>
                  <a:lnTo>
                    <a:pt x="1490" y="222"/>
                  </a:lnTo>
                  <a:lnTo>
                    <a:pt x="1498" y="203"/>
                  </a:lnTo>
                  <a:lnTo>
                    <a:pt x="1504" y="189"/>
                  </a:lnTo>
                  <a:lnTo>
                    <a:pt x="1508" y="178"/>
                  </a:lnTo>
                  <a:lnTo>
                    <a:pt x="1510" y="176"/>
                  </a:lnTo>
                  <a:close/>
                  <a:moveTo>
                    <a:pt x="1004" y="219"/>
                  </a:moveTo>
                  <a:lnTo>
                    <a:pt x="1004" y="216"/>
                  </a:lnTo>
                  <a:lnTo>
                    <a:pt x="1006" y="214"/>
                  </a:lnTo>
                  <a:lnTo>
                    <a:pt x="1008" y="212"/>
                  </a:lnTo>
                  <a:lnTo>
                    <a:pt x="1011" y="211"/>
                  </a:lnTo>
                  <a:lnTo>
                    <a:pt x="1014" y="211"/>
                  </a:lnTo>
                  <a:lnTo>
                    <a:pt x="1016" y="212"/>
                  </a:lnTo>
                  <a:lnTo>
                    <a:pt x="1019" y="215"/>
                  </a:lnTo>
                  <a:lnTo>
                    <a:pt x="1019" y="218"/>
                  </a:lnTo>
                  <a:lnTo>
                    <a:pt x="1020" y="220"/>
                  </a:lnTo>
                  <a:lnTo>
                    <a:pt x="1021" y="227"/>
                  </a:lnTo>
                  <a:lnTo>
                    <a:pt x="1025" y="239"/>
                  </a:lnTo>
                  <a:lnTo>
                    <a:pt x="1031" y="252"/>
                  </a:lnTo>
                  <a:lnTo>
                    <a:pt x="1038" y="267"/>
                  </a:lnTo>
                  <a:lnTo>
                    <a:pt x="1050" y="283"/>
                  </a:lnTo>
                  <a:lnTo>
                    <a:pt x="1063" y="297"/>
                  </a:lnTo>
                  <a:lnTo>
                    <a:pt x="1082" y="312"/>
                  </a:lnTo>
                  <a:lnTo>
                    <a:pt x="1104" y="322"/>
                  </a:lnTo>
                  <a:lnTo>
                    <a:pt x="1131" y="329"/>
                  </a:lnTo>
                  <a:lnTo>
                    <a:pt x="1134" y="330"/>
                  </a:lnTo>
                  <a:lnTo>
                    <a:pt x="1135" y="333"/>
                  </a:lnTo>
                  <a:lnTo>
                    <a:pt x="1137" y="335"/>
                  </a:lnTo>
                  <a:lnTo>
                    <a:pt x="1137" y="338"/>
                  </a:lnTo>
                  <a:lnTo>
                    <a:pt x="1137" y="341"/>
                  </a:lnTo>
                  <a:lnTo>
                    <a:pt x="1134" y="343"/>
                  </a:lnTo>
                  <a:lnTo>
                    <a:pt x="1131" y="345"/>
                  </a:lnTo>
                  <a:lnTo>
                    <a:pt x="1129" y="345"/>
                  </a:lnTo>
                  <a:lnTo>
                    <a:pt x="1101" y="337"/>
                  </a:lnTo>
                  <a:lnTo>
                    <a:pt x="1078" y="326"/>
                  </a:lnTo>
                  <a:lnTo>
                    <a:pt x="1059" y="313"/>
                  </a:lnTo>
                  <a:lnTo>
                    <a:pt x="1044" y="299"/>
                  </a:lnTo>
                  <a:lnTo>
                    <a:pt x="1031" y="283"/>
                  </a:lnTo>
                  <a:lnTo>
                    <a:pt x="1021" y="267"/>
                  </a:lnTo>
                  <a:lnTo>
                    <a:pt x="1015" y="253"/>
                  </a:lnTo>
                  <a:lnTo>
                    <a:pt x="1010" y="240"/>
                  </a:lnTo>
                  <a:lnTo>
                    <a:pt x="1007" y="229"/>
                  </a:lnTo>
                  <a:lnTo>
                    <a:pt x="1004" y="222"/>
                  </a:lnTo>
                  <a:lnTo>
                    <a:pt x="1004" y="219"/>
                  </a:lnTo>
                  <a:close/>
                  <a:moveTo>
                    <a:pt x="901" y="9"/>
                  </a:moveTo>
                  <a:lnTo>
                    <a:pt x="901" y="6"/>
                  </a:lnTo>
                  <a:lnTo>
                    <a:pt x="902" y="3"/>
                  </a:lnTo>
                  <a:lnTo>
                    <a:pt x="905" y="2"/>
                  </a:lnTo>
                  <a:lnTo>
                    <a:pt x="908" y="0"/>
                  </a:lnTo>
                  <a:lnTo>
                    <a:pt x="910" y="2"/>
                  </a:lnTo>
                  <a:lnTo>
                    <a:pt x="913" y="3"/>
                  </a:lnTo>
                  <a:lnTo>
                    <a:pt x="915" y="4"/>
                  </a:lnTo>
                  <a:lnTo>
                    <a:pt x="915" y="8"/>
                  </a:lnTo>
                  <a:lnTo>
                    <a:pt x="915" y="12"/>
                  </a:lnTo>
                  <a:lnTo>
                    <a:pt x="917" y="23"/>
                  </a:lnTo>
                  <a:lnTo>
                    <a:pt x="918" y="40"/>
                  </a:lnTo>
                  <a:lnTo>
                    <a:pt x="918" y="62"/>
                  </a:lnTo>
                  <a:lnTo>
                    <a:pt x="919" y="89"/>
                  </a:lnTo>
                  <a:lnTo>
                    <a:pt x="919" y="119"/>
                  </a:lnTo>
                  <a:lnTo>
                    <a:pt x="918" y="152"/>
                  </a:lnTo>
                  <a:lnTo>
                    <a:pt x="915" y="186"/>
                  </a:lnTo>
                  <a:lnTo>
                    <a:pt x="912" y="222"/>
                  </a:lnTo>
                  <a:lnTo>
                    <a:pt x="904" y="266"/>
                  </a:lnTo>
                  <a:lnTo>
                    <a:pt x="891" y="307"/>
                  </a:lnTo>
                  <a:lnTo>
                    <a:pt x="874" y="342"/>
                  </a:lnTo>
                  <a:lnTo>
                    <a:pt x="854" y="372"/>
                  </a:lnTo>
                  <a:lnTo>
                    <a:pt x="834" y="396"/>
                  </a:lnTo>
                  <a:lnTo>
                    <a:pt x="815" y="415"/>
                  </a:lnTo>
                  <a:lnTo>
                    <a:pt x="798" y="427"/>
                  </a:lnTo>
                  <a:lnTo>
                    <a:pt x="795" y="428"/>
                  </a:lnTo>
                  <a:lnTo>
                    <a:pt x="791" y="428"/>
                  </a:lnTo>
                  <a:lnTo>
                    <a:pt x="788" y="427"/>
                  </a:lnTo>
                  <a:lnTo>
                    <a:pt x="787" y="424"/>
                  </a:lnTo>
                  <a:lnTo>
                    <a:pt x="786" y="422"/>
                  </a:lnTo>
                  <a:lnTo>
                    <a:pt x="786" y="419"/>
                  </a:lnTo>
                  <a:lnTo>
                    <a:pt x="787" y="417"/>
                  </a:lnTo>
                  <a:lnTo>
                    <a:pt x="790" y="414"/>
                  </a:lnTo>
                  <a:lnTo>
                    <a:pt x="807" y="403"/>
                  </a:lnTo>
                  <a:lnTo>
                    <a:pt x="824" y="385"/>
                  </a:lnTo>
                  <a:lnTo>
                    <a:pt x="842" y="363"/>
                  </a:lnTo>
                  <a:lnTo>
                    <a:pt x="859" y="335"/>
                  </a:lnTo>
                  <a:lnTo>
                    <a:pt x="876" y="301"/>
                  </a:lnTo>
                  <a:lnTo>
                    <a:pt x="889" y="262"/>
                  </a:lnTo>
                  <a:lnTo>
                    <a:pt x="897" y="220"/>
                  </a:lnTo>
                  <a:lnTo>
                    <a:pt x="901" y="185"/>
                  </a:lnTo>
                  <a:lnTo>
                    <a:pt x="902" y="151"/>
                  </a:lnTo>
                  <a:lnTo>
                    <a:pt x="904" y="119"/>
                  </a:lnTo>
                  <a:lnTo>
                    <a:pt x="904" y="89"/>
                  </a:lnTo>
                  <a:lnTo>
                    <a:pt x="904" y="63"/>
                  </a:lnTo>
                  <a:lnTo>
                    <a:pt x="902" y="41"/>
                  </a:lnTo>
                  <a:lnTo>
                    <a:pt x="902" y="24"/>
                  </a:lnTo>
                  <a:lnTo>
                    <a:pt x="901" y="13"/>
                  </a:lnTo>
                  <a:lnTo>
                    <a:pt x="901" y="9"/>
                  </a:lnTo>
                  <a:close/>
                  <a:moveTo>
                    <a:pt x="859" y="240"/>
                  </a:moveTo>
                  <a:lnTo>
                    <a:pt x="860" y="236"/>
                  </a:lnTo>
                  <a:lnTo>
                    <a:pt x="862" y="235"/>
                  </a:lnTo>
                  <a:lnTo>
                    <a:pt x="866" y="233"/>
                  </a:lnTo>
                  <a:lnTo>
                    <a:pt x="868" y="233"/>
                  </a:lnTo>
                  <a:lnTo>
                    <a:pt x="871" y="235"/>
                  </a:lnTo>
                  <a:lnTo>
                    <a:pt x="872" y="237"/>
                  </a:lnTo>
                  <a:lnTo>
                    <a:pt x="874" y="240"/>
                  </a:lnTo>
                  <a:lnTo>
                    <a:pt x="874" y="242"/>
                  </a:lnTo>
                  <a:lnTo>
                    <a:pt x="872" y="246"/>
                  </a:lnTo>
                  <a:lnTo>
                    <a:pt x="870" y="257"/>
                  </a:lnTo>
                  <a:lnTo>
                    <a:pt x="866" y="271"/>
                  </a:lnTo>
                  <a:lnTo>
                    <a:pt x="858" y="290"/>
                  </a:lnTo>
                  <a:lnTo>
                    <a:pt x="850" y="311"/>
                  </a:lnTo>
                  <a:lnTo>
                    <a:pt x="838" y="333"/>
                  </a:lnTo>
                  <a:lnTo>
                    <a:pt x="825" y="352"/>
                  </a:lnTo>
                  <a:lnTo>
                    <a:pt x="808" y="372"/>
                  </a:lnTo>
                  <a:lnTo>
                    <a:pt x="790" y="388"/>
                  </a:lnTo>
                  <a:lnTo>
                    <a:pt x="787" y="388"/>
                  </a:lnTo>
                  <a:lnTo>
                    <a:pt x="785" y="388"/>
                  </a:lnTo>
                  <a:lnTo>
                    <a:pt x="782" y="388"/>
                  </a:lnTo>
                  <a:lnTo>
                    <a:pt x="779" y="385"/>
                  </a:lnTo>
                  <a:lnTo>
                    <a:pt x="778" y="383"/>
                  </a:lnTo>
                  <a:lnTo>
                    <a:pt x="778" y="380"/>
                  </a:lnTo>
                  <a:lnTo>
                    <a:pt x="779" y="377"/>
                  </a:lnTo>
                  <a:lnTo>
                    <a:pt x="782" y="375"/>
                  </a:lnTo>
                  <a:lnTo>
                    <a:pt x="799" y="360"/>
                  </a:lnTo>
                  <a:lnTo>
                    <a:pt x="813" y="343"/>
                  </a:lnTo>
                  <a:lnTo>
                    <a:pt x="826" y="324"/>
                  </a:lnTo>
                  <a:lnTo>
                    <a:pt x="837" y="304"/>
                  </a:lnTo>
                  <a:lnTo>
                    <a:pt x="845" y="284"/>
                  </a:lnTo>
                  <a:lnTo>
                    <a:pt x="851" y="266"/>
                  </a:lnTo>
                  <a:lnTo>
                    <a:pt x="855" y="253"/>
                  </a:lnTo>
                  <a:lnTo>
                    <a:pt x="858" y="242"/>
                  </a:lnTo>
                  <a:lnTo>
                    <a:pt x="859" y="240"/>
                  </a:lnTo>
                  <a:close/>
                  <a:moveTo>
                    <a:pt x="413" y="267"/>
                  </a:moveTo>
                  <a:lnTo>
                    <a:pt x="413" y="265"/>
                  </a:lnTo>
                  <a:lnTo>
                    <a:pt x="414" y="262"/>
                  </a:lnTo>
                  <a:lnTo>
                    <a:pt x="415" y="259"/>
                  </a:lnTo>
                  <a:lnTo>
                    <a:pt x="418" y="258"/>
                  </a:lnTo>
                  <a:lnTo>
                    <a:pt x="422" y="258"/>
                  </a:lnTo>
                  <a:lnTo>
                    <a:pt x="425" y="258"/>
                  </a:lnTo>
                  <a:lnTo>
                    <a:pt x="426" y="261"/>
                  </a:lnTo>
                  <a:lnTo>
                    <a:pt x="427" y="263"/>
                  </a:lnTo>
                  <a:lnTo>
                    <a:pt x="429" y="267"/>
                  </a:lnTo>
                  <a:lnTo>
                    <a:pt x="432" y="277"/>
                  </a:lnTo>
                  <a:lnTo>
                    <a:pt x="436" y="292"/>
                  </a:lnTo>
                  <a:lnTo>
                    <a:pt x="442" y="313"/>
                  </a:lnTo>
                  <a:lnTo>
                    <a:pt x="448" y="338"/>
                  </a:lnTo>
                  <a:lnTo>
                    <a:pt x="456" y="366"/>
                  </a:lnTo>
                  <a:lnTo>
                    <a:pt x="463" y="396"/>
                  </a:lnTo>
                  <a:lnTo>
                    <a:pt x="470" y="427"/>
                  </a:lnTo>
                  <a:lnTo>
                    <a:pt x="477" y="461"/>
                  </a:lnTo>
                  <a:lnTo>
                    <a:pt x="482" y="494"/>
                  </a:lnTo>
                  <a:lnTo>
                    <a:pt x="487" y="525"/>
                  </a:lnTo>
                  <a:lnTo>
                    <a:pt x="491" y="557"/>
                  </a:lnTo>
                  <a:lnTo>
                    <a:pt x="493" y="585"/>
                  </a:lnTo>
                  <a:lnTo>
                    <a:pt x="493" y="610"/>
                  </a:lnTo>
                  <a:lnTo>
                    <a:pt x="490" y="633"/>
                  </a:lnTo>
                  <a:lnTo>
                    <a:pt x="482" y="663"/>
                  </a:lnTo>
                  <a:lnTo>
                    <a:pt x="470" y="689"/>
                  </a:lnTo>
                  <a:lnTo>
                    <a:pt x="457" y="709"/>
                  </a:lnTo>
                  <a:lnTo>
                    <a:pt x="443" y="726"/>
                  </a:lnTo>
                  <a:lnTo>
                    <a:pt x="429" y="737"/>
                  </a:lnTo>
                  <a:lnTo>
                    <a:pt x="415" y="746"/>
                  </a:lnTo>
                  <a:lnTo>
                    <a:pt x="405" y="752"/>
                  </a:lnTo>
                  <a:lnTo>
                    <a:pt x="398" y="754"/>
                  </a:lnTo>
                  <a:lnTo>
                    <a:pt x="396" y="756"/>
                  </a:lnTo>
                  <a:lnTo>
                    <a:pt x="393" y="756"/>
                  </a:lnTo>
                  <a:lnTo>
                    <a:pt x="389" y="756"/>
                  </a:lnTo>
                  <a:lnTo>
                    <a:pt x="388" y="754"/>
                  </a:lnTo>
                  <a:lnTo>
                    <a:pt x="385" y="752"/>
                  </a:lnTo>
                  <a:lnTo>
                    <a:pt x="385" y="748"/>
                  </a:lnTo>
                  <a:lnTo>
                    <a:pt x="387" y="745"/>
                  </a:lnTo>
                  <a:lnTo>
                    <a:pt x="388" y="743"/>
                  </a:lnTo>
                  <a:lnTo>
                    <a:pt x="391" y="741"/>
                  </a:lnTo>
                  <a:lnTo>
                    <a:pt x="393" y="741"/>
                  </a:lnTo>
                  <a:lnTo>
                    <a:pt x="400" y="737"/>
                  </a:lnTo>
                  <a:lnTo>
                    <a:pt x="409" y="733"/>
                  </a:lnTo>
                  <a:lnTo>
                    <a:pt x="421" y="724"/>
                  </a:lnTo>
                  <a:lnTo>
                    <a:pt x="432" y="714"/>
                  </a:lnTo>
                  <a:lnTo>
                    <a:pt x="446" y="699"/>
                  </a:lnTo>
                  <a:lnTo>
                    <a:pt x="457" y="681"/>
                  </a:lnTo>
                  <a:lnTo>
                    <a:pt x="468" y="657"/>
                  </a:lnTo>
                  <a:lnTo>
                    <a:pt x="476" y="630"/>
                  </a:lnTo>
                  <a:lnTo>
                    <a:pt x="478" y="609"/>
                  </a:lnTo>
                  <a:lnTo>
                    <a:pt x="478" y="584"/>
                  </a:lnTo>
                  <a:lnTo>
                    <a:pt x="476" y="555"/>
                  </a:lnTo>
                  <a:lnTo>
                    <a:pt x="473" y="525"/>
                  </a:lnTo>
                  <a:lnTo>
                    <a:pt x="468" y="494"/>
                  </a:lnTo>
                  <a:lnTo>
                    <a:pt x="461" y="462"/>
                  </a:lnTo>
                  <a:lnTo>
                    <a:pt x="455" y="430"/>
                  </a:lnTo>
                  <a:lnTo>
                    <a:pt x="448" y="398"/>
                  </a:lnTo>
                  <a:lnTo>
                    <a:pt x="440" y="368"/>
                  </a:lnTo>
                  <a:lnTo>
                    <a:pt x="434" y="341"/>
                  </a:lnTo>
                  <a:lnTo>
                    <a:pt x="427" y="317"/>
                  </a:lnTo>
                  <a:lnTo>
                    <a:pt x="422" y="296"/>
                  </a:lnTo>
                  <a:lnTo>
                    <a:pt x="417" y="280"/>
                  </a:lnTo>
                  <a:lnTo>
                    <a:pt x="414" y="271"/>
                  </a:lnTo>
                  <a:lnTo>
                    <a:pt x="413" y="267"/>
                  </a:lnTo>
                  <a:close/>
                  <a:moveTo>
                    <a:pt x="3" y="735"/>
                  </a:moveTo>
                  <a:lnTo>
                    <a:pt x="0" y="732"/>
                  </a:lnTo>
                  <a:lnTo>
                    <a:pt x="0" y="729"/>
                  </a:lnTo>
                  <a:lnTo>
                    <a:pt x="0" y="727"/>
                  </a:lnTo>
                  <a:lnTo>
                    <a:pt x="2" y="724"/>
                  </a:lnTo>
                  <a:lnTo>
                    <a:pt x="4" y="723"/>
                  </a:lnTo>
                  <a:lnTo>
                    <a:pt x="7" y="722"/>
                  </a:lnTo>
                  <a:lnTo>
                    <a:pt x="10" y="722"/>
                  </a:lnTo>
                  <a:lnTo>
                    <a:pt x="12" y="723"/>
                  </a:lnTo>
                  <a:lnTo>
                    <a:pt x="15" y="726"/>
                  </a:lnTo>
                  <a:lnTo>
                    <a:pt x="21" y="729"/>
                  </a:lnTo>
                  <a:lnTo>
                    <a:pt x="33" y="737"/>
                  </a:lnTo>
                  <a:lnTo>
                    <a:pt x="49" y="745"/>
                  </a:lnTo>
                  <a:lnTo>
                    <a:pt x="69" y="753"/>
                  </a:lnTo>
                  <a:lnTo>
                    <a:pt x="92" y="761"/>
                  </a:lnTo>
                  <a:lnTo>
                    <a:pt x="118" y="766"/>
                  </a:lnTo>
                  <a:lnTo>
                    <a:pt x="150" y="770"/>
                  </a:lnTo>
                  <a:lnTo>
                    <a:pt x="152" y="770"/>
                  </a:lnTo>
                  <a:lnTo>
                    <a:pt x="155" y="771"/>
                  </a:lnTo>
                  <a:lnTo>
                    <a:pt x="156" y="774"/>
                  </a:lnTo>
                  <a:lnTo>
                    <a:pt x="156" y="777"/>
                  </a:lnTo>
                  <a:lnTo>
                    <a:pt x="156" y="781"/>
                  </a:lnTo>
                  <a:lnTo>
                    <a:pt x="154" y="783"/>
                  </a:lnTo>
                  <a:lnTo>
                    <a:pt x="151" y="784"/>
                  </a:lnTo>
                  <a:lnTo>
                    <a:pt x="148" y="784"/>
                  </a:lnTo>
                  <a:lnTo>
                    <a:pt x="117" y="782"/>
                  </a:lnTo>
                  <a:lnTo>
                    <a:pt x="88" y="775"/>
                  </a:lnTo>
                  <a:lnTo>
                    <a:pt x="63" y="767"/>
                  </a:lnTo>
                  <a:lnTo>
                    <a:pt x="42" y="758"/>
                  </a:lnTo>
                  <a:lnTo>
                    <a:pt x="25" y="749"/>
                  </a:lnTo>
                  <a:lnTo>
                    <a:pt x="12" y="743"/>
                  </a:lnTo>
                  <a:lnTo>
                    <a:pt x="6" y="737"/>
                  </a:lnTo>
                  <a:lnTo>
                    <a:pt x="3" y="735"/>
                  </a:lnTo>
                  <a:close/>
                  <a:moveTo>
                    <a:pt x="235" y="1079"/>
                  </a:moveTo>
                  <a:lnTo>
                    <a:pt x="233" y="1076"/>
                  </a:lnTo>
                  <a:lnTo>
                    <a:pt x="233" y="1074"/>
                  </a:lnTo>
                  <a:lnTo>
                    <a:pt x="235" y="1071"/>
                  </a:lnTo>
                  <a:lnTo>
                    <a:pt x="237" y="1069"/>
                  </a:lnTo>
                  <a:lnTo>
                    <a:pt x="240" y="1069"/>
                  </a:lnTo>
                  <a:lnTo>
                    <a:pt x="244" y="1069"/>
                  </a:lnTo>
                  <a:lnTo>
                    <a:pt x="247" y="1070"/>
                  </a:lnTo>
                  <a:lnTo>
                    <a:pt x="248" y="1072"/>
                  </a:lnTo>
                  <a:lnTo>
                    <a:pt x="249" y="1075"/>
                  </a:lnTo>
                  <a:lnTo>
                    <a:pt x="254" y="1084"/>
                  </a:lnTo>
                  <a:lnTo>
                    <a:pt x="262" y="1099"/>
                  </a:lnTo>
                  <a:lnTo>
                    <a:pt x="271" y="1117"/>
                  </a:lnTo>
                  <a:lnTo>
                    <a:pt x="283" y="1139"/>
                  </a:lnTo>
                  <a:lnTo>
                    <a:pt x="295" y="1164"/>
                  </a:lnTo>
                  <a:lnTo>
                    <a:pt x="308" y="1190"/>
                  </a:lnTo>
                  <a:lnTo>
                    <a:pt x="320" y="1216"/>
                  </a:lnTo>
                  <a:lnTo>
                    <a:pt x="332" y="1244"/>
                  </a:lnTo>
                  <a:lnTo>
                    <a:pt x="343" y="1270"/>
                  </a:lnTo>
                  <a:lnTo>
                    <a:pt x="353" y="1295"/>
                  </a:lnTo>
                  <a:lnTo>
                    <a:pt x="359" y="1316"/>
                  </a:lnTo>
                  <a:lnTo>
                    <a:pt x="363" y="1334"/>
                  </a:lnTo>
                  <a:lnTo>
                    <a:pt x="363" y="1349"/>
                  </a:lnTo>
                  <a:lnTo>
                    <a:pt x="359" y="1371"/>
                  </a:lnTo>
                  <a:lnTo>
                    <a:pt x="351" y="1392"/>
                  </a:lnTo>
                  <a:lnTo>
                    <a:pt x="341" y="1409"/>
                  </a:lnTo>
                  <a:lnTo>
                    <a:pt x="332" y="1423"/>
                  </a:lnTo>
                  <a:lnTo>
                    <a:pt x="322" y="1434"/>
                  </a:lnTo>
                  <a:lnTo>
                    <a:pt x="315" y="1440"/>
                  </a:lnTo>
                  <a:lnTo>
                    <a:pt x="312" y="1442"/>
                  </a:lnTo>
                  <a:lnTo>
                    <a:pt x="309" y="1443"/>
                  </a:lnTo>
                  <a:lnTo>
                    <a:pt x="307" y="1444"/>
                  </a:lnTo>
                  <a:lnTo>
                    <a:pt x="304" y="1443"/>
                  </a:lnTo>
                  <a:lnTo>
                    <a:pt x="302" y="1442"/>
                  </a:lnTo>
                  <a:lnTo>
                    <a:pt x="300" y="1439"/>
                  </a:lnTo>
                  <a:lnTo>
                    <a:pt x="300" y="1435"/>
                  </a:lnTo>
                  <a:lnTo>
                    <a:pt x="302" y="1432"/>
                  </a:lnTo>
                  <a:lnTo>
                    <a:pt x="303" y="1430"/>
                  </a:lnTo>
                  <a:lnTo>
                    <a:pt x="305" y="1429"/>
                  </a:lnTo>
                  <a:lnTo>
                    <a:pt x="311" y="1422"/>
                  </a:lnTo>
                  <a:lnTo>
                    <a:pt x="320" y="1413"/>
                  </a:lnTo>
                  <a:lnTo>
                    <a:pt x="329" y="1401"/>
                  </a:lnTo>
                  <a:lnTo>
                    <a:pt x="338" y="1385"/>
                  </a:lnTo>
                  <a:lnTo>
                    <a:pt x="345" y="1367"/>
                  </a:lnTo>
                  <a:lnTo>
                    <a:pt x="349" y="1347"/>
                  </a:lnTo>
                  <a:lnTo>
                    <a:pt x="347" y="1334"/>
                  </a:lnTo>
                  <a:lnTo>
                    <a:pt x="343" y="1317"/>
                  </a:lnTo>
                  <a:lnTo>
                    <a:pt x="337" y="1296"/>
                  </a:lnTo>
                  <a:lnTo>
                    <a:pt x="328" y="1273"/>
                  </a:lnTo>
                  <a:lnTo>
                    <a:pt x="317" y="1247"/>
                  </a:lnTo>
                  <a:lnTo>
                    <a:pt x="305" y="1220"/>
                  </a:lnTo>
                  <a:lnTo>
                    <a:pt x="294" y="1194"/>
                  </a:lnTo>
                  <a:lnTo>
                    <a:pt x="281" y="1169"/>
                  </a:lnTo>
                  <a:lnTo>
                    <a:pt x="269" y="1146"/>
                  </a:lnTo>
                  <a:lnTo>
                    <a:pt x="258" y="1123"/>
                  </a:lnTo>
                  <a:lnTo>
                    <a:pt x="249" y="1105"/>
                  </a:lnTo>
                  <a:lnTo>
                    <a:pt x="241" y="1092"/>
                  </a:lnTo>
                  <a:lnTo>
                    <a:pt x="236" y="1083"/>
                  </a:lnTo>
                  <a:lnTo>
                    <a:pt x="235" y="1079"/>
                  </a:lnTo>
                  <a:close/>
                </a:path>
              </a:pathLst>
            </a:custGeom>
            <a:grpFill/>
            <a:ln w="0">
              <a:solidFill>
                <a:schemeClr val="bg1">
                  <a:alpha val="11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681" y="1716550"/>
            <a:ext cx="4801871" cy="36014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7" name="直接连接符 6"/>
          <p:cNvCxnSpPr/>
          <p:nvPr/>
        </p:nvCxnSpPr>
        <p:spPr>
          <a:xfrm>
            <a:off x="784266" y="269879"/>
            <a:ext cx="11125763" cy="33441"/>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p:cNvCxnSpPr>
            <a:endCxn id="42" idx="2"/>
          </p:cNvCxnSpPr>
          <p:nvPr/>
        </p:nvCxnSpPr>
        <p:spPr>
          <a:xfrm flipV="1">
            <a:off x="315756" y="6520658"/>
            <a:ext cx="9916237" cy="44733"/>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a:stCxn id="39" idx="25"/>
          </p:cNvCxnSpPr>
          <p:nvPr/>
        </p:nvCxnSpPr>
        <p:spPr>
          <a:xfrm flipH="1" flipV="1">
            <a:off x="11921067" y="948267"/>
            <a:ext cx="21287" cy="3427522"/>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flipH="1" flipV="1">
            <a:off x="281681" y="2394551"/>
            <a:ext cx="10976" cy="4170840"/>
          </a:xfrm>
          <a:prstGeom prst="lin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grpSp>
        <p:nvGrpSpPr>
          <p:cNvPr id="11" name="组合 10"/>
          <p:cNvGrpSpPr/>
          <p:nvPr/>
        </p:nvGrpSpPr>
        <p:grpSpPr>
          <a:xfrm>
            <a:off x="68184" y="64720"/>
            <a:ext cx="1130344" cy="2322827"/>
            <a:chOff x="1101726" y="1588"/>
            <a:chExt cx="1819275" cy="3738562"/>
          </a:xfrm>
          <a:solidFill>
            <a:schemeClr val="bg1"/>
          </a:solidFill>
        </p:grpSpPr>
        <p:sp>
          <p:nvSpPr>
            <p:cNvPr id="12" name="Freeform 122"/>
            <p:cNvSpPr>
              <a:spLocks/>
            </p:cNvSpPr>
            <p:nvPr/>
          </p:nvSpPr>
          <p:spPr bwMode="auto">
            <a:xfrm>
              <a:off x="1236663" y="201613"/>
              <a:ext cx="1201738" cy="1344613"/>
            </a:xfrm>
            <a:custGeom>
              <a:avLst/>
              <a:gdLst>
                <a:gd name="T0" fmla="*/ 19 w 757"/>
                <a:gd name="T1" fmla="*/ 784 h 847"/>
                <a:gd name="T2" fmla="*/ 53 w 757"/>
                <a:gd name="T3" fmla="*/ 847 h 847"/>
                <a:gd name="T4" fmla="*/ 56 w 757"/>
                <a:gd name="T5" fmla="*/ 844 h 847"/>
                <a:gd name="T6" fmla="*/ 36 w 757"/>
                <a:gd name="T7" fmla="*/ 733 h 847"/>
                <a:gd name="T8" fmla="*/ 46 w 757"/>
                <a:gd name="T9" fmla="*/ 596 h 847"/>
                <a:gd name="T10" fmla="*/ 97 w 757"/>
                <a:gd name="T11" fmla="*/ 526 h 847"/>
                <a:gd name="T12" fmla="*/ 98 w 757"/>
                <a:gd name="T13" fmla="*/ 528 h 847"/>
                <a:gd name="T14" fmla="*/ 79 w 757"/>
                <a:gd name="T15" fmla="*/ 552 h 847"/>
                <a:gd name="T16" fmla="*/ 60 w 757"/>
                <a:gd name="T17" fmla="*/ 613 h 847"/>
                <a:gd name="T18" fmla="*/ 77 w 757"/>
                <a:gd name="T19" fmla="*/ 614 h 847"/>
                <a:gd name="T20" fmla="*/ 134 w 757"/>
                <a:gd name="T21" fmla="*/ 635 h 847"/>
                <a:gd name="T22" fmla="*/ 244 w 757"/>
                <a:gd name="T23" fmla="*/ 624 h 847"/>
                <a:gd name="T24" fmla="*/ 327 w 757"/>
                <a:gd name="T25" fmla="*/ 571 h 847"/>
                <a:gd name="T26" fmla="*/ 414 w 757"/>
                <a:gd name="T27" fmla="*/ 492 h 847"/>
                <a:gd name="T28" fmla="*/ 511 w 757"/>
                <a:gd name="T29" fmla="*/ 450 h 847"/>
                <a:gd name="T30" fmla="*/ 610 w 757"/>
                <a:gd name="T31" fmla="*/ 466 h 847"/>
                <a:gd name="T32" fmla="*/ 618 w 757"/>
                <a:gd name="T33" fmla="*/ 466 h 847"/>
                <a:gd name="T34" fmla="*/ 581 w 757"/>
                <a:gd name="T35" fmla="*/ 431 h 847"/>
                <a:gd name="T36" fmla="*/ 494 w 757"/>
                <a:gd name="T37" fmla="*/ 410 h 847"/>
                <a:gd name="T38" fmla="*/ 378 w 757"/>
                <a:gd name="T39" fmla="*/ 452 h 847"/>
                <a:gd name="T40" fmla="*/ 475 w 757"/>
                <a:gd name="T41" fmla="*/ 292 h 847"/>
                <a:gd name="T42" fmla="*/ 541 w 757"/>
                <a:gd name="T43" fmla="*/ 177 h 847"/>
                <a:gd name="T44" fmla="*/ 569 w 757"/>
                <a:gd name="T45" fmla="*/ 154 h 847"/>
                <a:gd name="T46" fmla="*/ 568 w 757"/>
                <a:gd name="T47" fmla="*/ 151 h 847"/>
                <a:gd name="T48" fmla="*/ 483 w 757"/>
                <a:gd name="T49" fmla="*/ 166 h 847"/>
                <a:gd name="T50" fmla="*/ 538 w 757"/>
                <a:gd name="T51" fmla="*/ 124 h 847"/>
                <a:gd name="T52" fmla="*/ 626 w 757"/>
                <a:gd name="T53" fmla="*/ 84 h 847"/>
                <a:gd name="T54" fmla="*/ 757 w 757"/>
                <a:gd name="T55" fmla="*/ 85 h 847"/>
                <a:gd name="T56" fmla="*/ 730 w 757"/>
                <a:gd name="T57" fmla="*/ 62 h 847"/>
                <a:gd name="T58" fmla="*/ 640 w 757"/>
                <a:gd name="T59" fmla="*/ 8 h 847"/>
                <a:gd name="T60" fmla="*/ 534 w 757"/>
                <a:gd name="T61" fmla="*/ 7 h 847"/>
                <a:gd name="T62" fmla="*/ 507 w 757"/>
                <a:gd name="T63" fmla="*/ 20 h 847"/>
                <a:gd name="T64" fmla="*/ 556 w 757"/>
                <a:gd name="T65" fmla="*/ 31 h 847"/>
                <a:gd name="T66" fmla="*/ 597 w 757"/>
                <a:gd name="T67" fmla="*/ 56 h 847"/>
                <a:gd name="T68" fmla="*/ 471 w 757"/>
                <a:gd name="T69" fmla="*/ 109 h 847"/>
                <a:gd name="T70" fmla="*/ 374 w 757"/>
                <a:gd name="T71" fmla="*/ 200 h 847"/>
                <a:gd name="T72" fmla="*/ 305 w 757"/>
                <a:gd name="T73" fmla="*/ 322 h 847"/>
                <a:gd name="T74" fmla="*/ 333 w 757"/>
                <a:gd name="T75" fmla="*/ 301 h 847"/>
                <a:gd name="T76" fmla="*/ 444 w 757"/>
                <a:gd name="T77" fmla="*/ 228 h 847"/>
                <a:gd name="T78" fmla="*/ 440 w 757"/>
                <a:gd name="T79" fmla="*/ 246 h 847"/>
                <a:gd name="T80" fmla="*/ 376 w 757"/>
                <a:gd name="T81" fmla="*/ 387 h 847"/>
                <a:gd name="T82" fmla="*/ 280 w 757"/>
                <a:gd name="T83" fmla="*/ 514 h 847"/>
                <a:gd name="T84" fmla="*/ 164 w 757"/>
                <a:gd name="T85" fmla="*/ 580 h 847"/>
                <a:gd name="T86" fmla="*/ 105 w 757"/>
                <a:gd name="T87" fmla="*/ 569 h 847"/>
                <a:gd name="T88" fmla="*/ 110 w 757"/>
                <a:gd name="T89" fmla="*/ 568 h 847"/>
                <a:gd name="T90" fmla="*/ 211 w 757"/>
                <a:gd name="T91" fmla="*/ 494 h 847"/>
                <a:gd name="T92" fmla="*/ 244 w 757"/>
                <a:gd name="T93" fmla="*/ 414 h 847"/>
                <a:gd name="T94" fmla="*/ 240 w 757"/>
                <a:gd name="T95" fmla="*/ 412 h 847"/>
                <a:gd name="T96" fmla="*/ 195 w 757"/>
                <a:gd name="T97" fmla="*/ 459 h 847"/>
                <a:gd name="T98" fmla="*/ 100 w 757"/>
                <a:gd name="T99" fmla="*/ 487 h 847"/>
                <a:gd name="T100" fmla="*/ 30 w 757"/>
                <a:gd name="T101" fmla="*/ 538 h 847"/>
                <a:gd name="T102" fmla="*/ 0 w 757"/>
                <a:gd name="T103" fmla="*/ 664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7" h="847">
                  <a:moveTo>
                    <a:pt x="0" y="664"/>
                  </a:moveTo>
                  <a:lnTo>
                    <a:pt x="2" y="707"/>
                  </a:lnTo>
                  <a:lnTo>
                    <a:pt x="8" y="747"/>
                  </a:lnTo>
                  <a:lnTo>
                    <a:pt x="19" y="784"/>
                  </a:lnTo>
                  <a:lnTo>
                    <a:pt x="33" y="817"/>
                  </a:lnTo>
                  <a:lnTo>
                    <a:pt x="51" y="846"/>
                  </a:lnTo>
                  <a:lnTo>
                    <a:pt x="51" y="847"/>
                  </a:lnTo>
                  <a:lnTo>
                    <a:pt x="53" y="847"/>
                  </a:lnTo>
                  <a:lnTo>
                    <a:pt x="54" y="847"/>
                  </a:lnTo>
                  <a:lnTo>
                    <a:pt x="55" y="847"/>
                  </a:lnTo>
                  <a:lnTo>
                    <a:pt x="55" y="846"/>
                  </a:lnTo>
                  <a:lnTo>
                    <a:pt x="56" y="844"/>
                  </a:lnTo>
                  <a:lnTo>
                    <a:pt x="56" y="843"/>
                  </a:lnTo>
                  <a:lnTo>
                    <a:pt x="47" y="806"/>
                  </a:lnTo>
                  <a:lnTo>
                    <a:pt x="39" y="771"/>
                  </a:lnTo>
                  <a:lnTo>
                    <a:pt x="36" y="733"/>
                  </a:lnTo>
                  <a:lnTo>
                    <a:pt x="34" y="694"/>
                  </a:lnTo>
                  <a:lnTo>
                    <a:pt x="36" y="656"/>
                  </a:lnTo>
                  <a:lnTo>
                    <a:pt x="39" y="622"/>
                  </a:lnTo>
                  <a:lnTo>
                    <a:pt x="46" y="596"/>
                  </a:lnTo>
                  <a:lnTo>
                    <a:pt x="55" y="572"/>
                  </a:lnTo>
                  <a:lnTo>
                    <a:pt x="67" y="552"/>
                  </a:lnTo>
                  <a:lnTo>
                    <a:pt x="81" y="535"/>
                  </a:lnTo>
                  <a:lnTo>
                    <a:pt x="97" y="526"/>
                  </a:lnTo>
                  <a:lnTo>
                    <a:pt x="97" y="526"/>
                  </a:lnTo>
                  <a:lnTo>
                    <a:pt x="97" y="526"/>
                  </a:lnTo>
                  <a:lnTo>
                    <a:pt x="97" y="525"/>
                  </a:lnTo>
                  <a:lnTo>
                    <a:pt x="98" y="528"/>
                  </a:lnTo>
                  <a:lnTo>
                    <a:pt x="97" y="529"/>
                  </a:lnTo>
                  <a:lnTo>
                    <a:pt x="96" y="530"/>
                  </a:lnTo>
                  <a:lnTo>
                    <a:pt x="87" y="541"/>
                  </a:lnTo>
                  <a:lnTo>
                    <a:pt x="79" y="552"/>
                  </a:lnTo>
                  <a:lnTo>
                    <a:pt x="67" y="579"/>
                  </a:lnTo>
                  <a:lnTo>
                    <a:pt x="59" y="609"/>
                  </a:lnTo>
                  <a:lnTo>
                    <a:pt x="59" y="610"/>
                  </a:lnTo>
                  <a:lnTo>
                    <a:pt x="60" y="613"/>
                  </a:lnTo>
                  <a:lnTo>
                    <a:pt x="60" y="614"/>
                  </a:lnTo>
                  <a:lnTo>
                    <a:pt x="62" y="615"/>
                  </a:lnTo>
                  <a:lnTo>
                    <a:pt x="63" y="615"/>
                  </a:lnTo>
                  <a:lnTo>
                    <a:pt x="77" y="614"/>
                  </a:lnTo>
                  <a:lnTo>
                    <a:pt x="89" y="617"/>
                  </a:lnTo>
                  <a:lnTo>
                    <a:pt x="100" y="622"/>
                  </a:lnTo>
                  <a:lnTo>
                    <a:pt x="110" y="627"/>
                  </a:lnTo>
                  <a:lnTo>
                    <a:pt x="134" y="635"/>
                  </a:lnTo>
                  <a:lnTo>
                    <a:pt x="161" y="638"/>
                  </a:lnTo>
                  <a:lnTo>
                    <a:pt x="190" y="638"/>
                  </a:lnTo>
                  <a:lnTo>
                    <a:pt x="219" y="632"/>
                  </a:lnTo>
                  <a:lnTo>
                    <a:pt x="244" y="624"/>
                  </a:lnTo>
                  <a:lnTo>
                    <a:pt x="268" y="614"/>
                  </a:lnTo>
                  <a:lnTo>
                    <a:pt x="289" y="602"/>
                  </a:lnTo>
                  <a:lnTo>
                    <a:pt x="309" y="586"/>
                  </a:lnTo>
                  <a:lnTo>
                    <a:pt x="327" y="571"/>
                  </a:lnTo>
                  <a:lnTo>
                    <a:pt x="344" y="555"/>
                  </a:lnTo>
                  <a:lnTo>
                    <a:pt x="367" y="533"/>
                  </a:lnTo>
                  <a:lnTo>
                    <a:pt x="390" y="512"/>
                  </a:lnTo>
                  <a:lnTo>
                    <a:pt x="414" y="492"/>
                  </a:lnTo>
                  <a:lnTo>
                    <a:pt x="441" y="475"/>
                  </a:lnTo>
                  <a:lnTo>
                    <a:pt x="461" y="463"/>
                  </a:lnTo>
                  <a:lnTo>
                    <a:pt x="484" y="456"/>
                  </a:lnTo>
                  <a:lnTo>
                    <a:pt x="511" y="450"/>
                  </a:lnTo>
                  <a:lnTo>
                    <a:pt x="538" y="450"/>
                  </a:lnTo>
                  <a:lnTo>
                    <a:pt x="564" y="452"/>
                  </a:lnTo>
                  <a:lnTo>
                    <a:pt x="589" y="457"/>
                  </a:lnTo>
                  <a:lnTo>
                    <a:pt x="610" y="466"/>
                  </a:lnTo>
                  <a:lnTo>
                    <a:pt x="611" y="466"/>
                  </a:lnTo>
                  <a:lnTo>
                    <a:pt x="614" y="467"/>
                  </a:lnTo>
                  <a:lnTo>
                    <a:pt x="617" y="467"/>
                  </a:lnTo>
                  <a:lnTo>
                    <a:pt x="618" y="466"/>
                  </a:lnTo>
                  <a:lnTo>
                    <a:pt x="619" y="463"/>
                  </a:lnTo>
                  <a:lnTo>
                    <a:pt x="618" y="462"/>
                  </a:lnTo>
                  <a:lnTo>
                    <a:pt x="601" y="444"/>
                  </a:lnTo>
                  <a:lnTo>
                    <a:pt x="581" y="431"/>
                  </a:lnTo>
                  <a:lnTo>
                    <a:pt x="558" y="419"/>
                  </a:lnTo>
                  <a:lnTo>
                    <a:pt x="539" y="412"/>
                  </a:lnTo>
                  <a:lnTo>
                    <a:pt x="517" y="410"/>
                  </a:lnTo>
                  <a:lnTo>
                    <a:pt x="494" y="410"/>
                  </a:lnTo>
                  <a:lnTo>
                    <a:pt x="471" y="414"/>
                  </a:lnTo>
                  <a:lnTo>
                    <a:pt x="437" y="423"/>
                  </a:lnTo>
                  <a:lnTo>
                    <a:pt x="406" y="436"/>
                  </a:lnTo>
                  <a:lnTo>
                    <a:pt x="378" y="452"/>
                  </a:lnTo>
                  <a:lnTo>
                    <a:pt x="403" y="418"/>
                  </a:lnTo>
                  <a:lnTo>
                    <a:pt x="427" y="384"/>
                  </a:lnTo>
                  <a:lnTo>
                    <a:pt x="452" y="339"/>
                  </a:lnTo>
                  <a:lnTo>
                    <a:pt x="475" y="292"/>
                  </a:lnTo>
                  <a:lnTo>
                    <a:pt x="497" y="243"/>
                  </a:lnTo>
                  <a:lnTo>
                    <a:pt x="511" y="220"/>
                  </a:lnTo>
                  <a:lnTo>
                    <a:pt x="525" y="198"/>
                  </a:lnTo>
                  <a:lnTo>
                    <a:pt x="541" y="177"/>
                  </a:lnTo>
                  <a:lnTo>
                    <a:pt x="560" y="160"/>
                  </a:lnTo>
                  <a:lnTo>
                    <a:pt x="563" y="157"/>
                  </a:lnTo>
                  <a:lnTo>
                    <a:pt x="567" y="156"/>
                  </a:lnTo>
                  <a:lnTo>
                    <a:pt x="569" y="154"/>
                  </a:lnTo>
                  <a:lnTo>
                    <a:pt x="569" y="153"/>
                  </a:lnTo>
                  <a:lnTo>
                    <a:pt x="569" y="152"/>
                  </a:lnTo>
                  <a:lnTo>
                    <a:pt x="569" y="152"/>
                  </a:lnTo>
                  <a:lnTo>
                    <a:pt x="568" y="151"/>
                  </a:lnTo>
                  <a:lnTo>
                    <a:pt x="546" y="149"/>
                  </a:lnTo>
                  <a:lnTo>
                    <a:pt x="524" y="154"/>
                  </a:lnTo>
                  <a:lnTo>
                    <a:pt x="504" y="160"/>
                  </a:lnTo>
                  <a:lnTo>
                    <a:pt x="483" y="166"/>
                  </a:lnTo>
                  <a:lnTo>
                    <a:pt x="465" y="174"/>
                  </a:lnTo>
                  <a:lnTo>
                    <a:pt x="487" y="156"/>
                  </a:lnTo>
                  <a:lnTo>
                    <a:pt x="512" y="140"/>
                  </a:lnTo>
                  <a:lnTo>
                    <a:pt x="538" y="124"/>
                  </a:lnTo>
                  <a:lnTo>
                    <a:pt x="563" y="107"/>
                  </a:lnTo>
                  <a:lnTo>
                    <a:pt x="581" y="97"/>
                  </a:lnTo>
                  <a:lnTo>
                    <a:pt x="602" y="89"/>
                  </a:lnTo>
                  <a:lnTo>
                    <a:pt x="626" y="84"/>
                  </a:lnTo>
                  <a:lnTo>
                    <a:pt x="652" y="81"/>
                  </a:lnTo>
                  <a:lnTo>
                    <a:pt x="706" y="81"/>
                  </a:lnTo>
                  <a:lnTo>
                    <a:pt x="755" y="85"/>
                  </a:lnTo>
                  <a:lnTo>
                    <a:pt x="757" y="85"/>
                  </a:lnTo>
                  <a:lnTo>
                    <a:pt x="757" y="84"/>
                  </a:lnTo>
                  <a:lnTo>
                    <a:pt x="757" y="82"/>
                  </a:lnTo>
                  <a:lnTo>
                    <a:pt x="757" y="82"/>
                  </a:lnTo>
                  <a:lnTo>
                    <a:pt x="730" y="62"/>
                  </a:lnTo>
                  <a:lnTo>
                    <a:pt x="706" y="41"/>
                  </a:lnTo>
                  <a:lnTo>
                    <a:pt x="678" y="22"/>
                  </a:lnTo>
                  <a:lnTo>
                    <a:pt x="660" y="14"/>
                  </a:lnTo>
                  <a:lnTo>
                    <a:pt x="640" y="8"/>
                  </a:lnTo>
                  <a:lnTo>
                    <a:pt x="619" y="1"/>
                  </a:lnTo>
                  <a:lnTo>
                    <a:pt x="596" y="0"/>
                  </a:lnTo>
                  <a:lnTo>
                    <a:pt x="563" y="1"/>
                  </a:lnTo>
                  <a:lnTo>
                    <a:pt x="534" y="7"/>
                  </a:lnTo>
                  <a:lnTo>
                    <a:pt x="508" y="16"/>
                  </a:lnTo>
                  <a:lnTo>
                    <a:pt x="508" y="16"/>
                  </a:lnTo>
                  <a:lnTo>
                    <a:pt x="507" y="17"/>
                  </a:lnTo>
                  <a:lnTo>
                    <a:pt x="507" y="20"/>
                  </a:lnTo>
                  <a:lnTo>
                    <a:pt x="508" y="21"/>
                  </a:lnTo>
                  <a:lnTo>
                    <a:pt x="509" y="21"/>
                  </a:lnTo>
                  <a:lnTo>
                    <a:pt x="534" y="25"/>
                  </a:lnTo>
                  <a:lnTo>
                    <a:pt x="556" y="31"/>
                  </a:lnTo>
                  <a:lnTo>
                    <a:pt x="577" y="41"/>
                  </a:lnTo>
                  <a:lnTo>
                    <a:pt x="594" y="52"/>
                  </a:lnTo>
                  <a:lnTo>
                    <a:pt x="596" y="55"/>
                  </a:lnTo>
                  <a:lnTo>
                    <a:pt x="597" y="56"/>
                  </a:lnTo>
                  <a:lnTo>
                    <a:pt x="560" y="64"/>
                  </a:lnTo>
                  <a:lnTo>
                    <a:pt x="528" y="76"/>
                  </a:lnTo>
                  <a:lnTo>
                    <a:pt x="499" y="92"/>
                  </a:lnTo>
                  <a:lnTo>
                    <a:pt x="471" y="109"/>
                  </a:lnTo>
                  <a:lnTo>
                    <a:pt x="446" y="127"/>
                  </a:lnTo>
                  <a:lnTo>
                    <a:pt x="420" y="149"/>
                  </a:lnTo>
                  <a:lnTo>
                    <a:pt x="397" y="174"/>
                  </a:lnTo>
                  <a:lnTo>
                    <a:pt x="374" y="200"/>
                  </a:lnTo>
                  <a:lnTo>
                    <a:pt x="347" y="237"/>
                  </a:lnTo>
                  <a:lnTo>
                    <a:pt x="323" y="278"/>
                  </a:lnTo>
                  <a:lnTo>
                    <a:pt x="305" y="322"/>
                  </a:lnTo>
                  <a:lnTo>
                    <a:pt x="305" y="322"/>
                  </a:lnTo>
                  <a:lnTo>
                    <a:pt x="306" y="323"/>
                  </a:lnTo>
                  <a:lnTo>
                    <a:pt x="306" y="325"/>
                  </a:lnTo>
                  <a:lnTo>
                    <a:pt x="308" y="325"/>
                  </a:lnTo>
                  <a:lnTo>
                    <a:pt x="333" y="301"/>
                  </a:lnTo>
                  <a:lnTo>
                    <a:pt x="359" y="279"/>
                  </a:lnTo>
                  <a:lnTo>
                    <a:pt x="388" y="258"/>
                  </a:lnTo>
                  <a:lnTo>
                    <a:pt x="429" y="234"/>
                  </a:lnTo>
                  <a:lnTo>
                    <a:pt x="444" y="228"/>
                  </a:lnTo>
                  <a:lnTo>
                    <a:pt x="458" y="221"/>
                  </a:lnTo>
                  <a:lnTo>
                    <a:pt x="461" y="220"/>
                  </a:lnTo>
                  <a:lnTo>
                    <a:pt x="463" y="220"/>
                  </a:lnTo>
                  <a:lnTo>
                    <a:pt x="440" y="246"/>
                  </a:lnTo>
                  <a:lnTo>
                    <a:pt x="422" y="276"/>
                  </a:lnTo>
                  <a:lnTo>
                    <a:pt x="406" y="310"/>
                  </a:lnTo>
                  <a:lnTo>
                    <a:pt x="394" y="347"/>
                  </a:lnTo>
                  <a:lnTo>
                    <a:pt x="376" y="387"/>
                  </a:lnTo>
                  <a:lnTo>
                    <a:pt x="354" y="424"/>
                  </a:lnTo>
                  <a:lnTo>
                    <a:pt x="329" y="459"/>
                  </a:lnTo>
                  <a:lnTo>
                    <a:pt x="301" y="492"/>
                  </a:lnTo>
                  <a:lnTo>
                    <a:pt x="280" y="514"/>
                  </a:lnTo>
                  <a:lnTo>
                    <a:pt x="255" y="535"/>
                  </a:lnTo>
                  <a:lnTo>
                    <a:pt x="228" y="554"/>
                  </a:lnTo>
                  <a:lnTo>
                    <a:pt x="198" y="569"/>
                  </a:lnTo>
                  <a:lnTo>
                    <a:pt x="164" y="580"/>
                  </a:lnTo>
                  <a:lnTo>
                    <a:pt x="142" y="581"/>
                  </a:lnTo>
                  <a:lnTo>
                    <a:pt x="122" y="577"/>
                  </a:lnTo>
                  <a:lnTo>
                    <a:pt x="106" y="571"/>
                  </a:lnTo>
                  <a:lnTo>
                    <a:pt x="105" y="569"/>
                  </a:lnTo>
                  <a:lnTo>
                    <a:pt x="106" y="568"/>
                  </a:lnTo>
                  <a:lnTo>
                    <a:pt x="108" y="568"/>
                  </a:lnTo>
                  <a:lnTo>
                    <a:pt x="109" y="568"/>
                  </a:lnTo>
                  <a:lnTo>
                    <a:pt x="110" y="568"/>
                  </a:lnTo>
                  <a:lnTo>
                    <a:pt x="143" y="556"/>
                  </a:lnTo>
                  <a:lnTo>
                    <a:pt x="170" y="539"/>
                  </a:lnTo>
                  <a:lnTo>
                    <a:pt x="193" y="518"/>
                  </a:lnTo>
                  <a:lnTo>
                    <a:pt x="211" y="494"/>
                  </a:lnTo>
                  <a:lnTo>
                    <a:pt x="227" y="465"/>
                  </a:lnTo>
                  <a:lnTo>
                    <a:pt x="237" y="435"/>
                  </a:lnTo>
                  <a:lnTo>
                    <a:pt x="241" y="424"/>
                  </a:lnTo>
                  <a:lnTo>
                    <a:pt x="244" y="414"/>
                  </a:lnTo>
                  <a:lnTo>
                    <a:pt x="242" y="412"/>
                  </a:lnTo>
                  <a:lnTo>
                    <a:pt x="242" y="411"/>
                  </a:lnTo>
                  <a:lnTo>
                    <a:pt x="241" y="411"/>
                  </a:lnTo>
                  <a:lnTo>
                    <a:pt x="240" y="412"/>
                  </a:lnTo>
                  <a:lnTo>
                    <a:pt x="238" y="412"/>
                  </a:lnTo>
                  <a:lnTo>
                    <a:pt x="225" y="431"/>
                  </a:lnTo>
                  <a:lnTo>
                    <a:pt x="211" y="446"/>
                  </a:lnTo>
                  <a:lnTo>
                    <a:pt x="195" y="459"/>
                  </a:lnTo>
                  <a:lnTo>
                    <a:pt x="176" y="471"/>
                  </a:lnTo>
                  <a:lnTo>
                    <a:pt x="153" y="479"/>
                  </a:lnTo>
                  <a:lnTo>
                    <a:pt x="126" y="483"/>
                  </a:lnTo>
                  <a:lnTo>
                    <a:pt x="100" y="487"/>
                  </a:lnTo>
                  <a:lnTo>
                    <a:pt x="76" y="495"/>
                  </a:lnTo>
                  <a:lnTo>
                    <a:pt x="58" y="507"/>
                  </a:lnTo>
                  <a:lnTo>
                    <a:pt x="42" y="521"/>
                  </a:lnTo>
                  <a:lnTo>
                    <a:pt x="30" y="538"/>
                  </a:lnTo>
                  <a:lnTo>
                    <a:pt x="16" y="567"/>
                  </a:lnTo>
                  <a:lnTo>
                    <a:pt x="7" y="601"/>
                  </a:lnTo>
                  <a:lnTo>
                    <a:pt x="2" y="639"/>
                  </a:lnTo>
                  <a:lnTo>
                    <a:pt x="0" y="664"/>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3" name="组合 12"/>
            <p:cNvGrpSpPr/>
            <p:nvPr/>
          </p:nvGrpSpPr>
          <p:grpSpPr>
            <a:xfrm>
              <a:off x="1101726" y="1588"/>
              <a:ext cx="1819275" cy="3738562"/>
              <a:chOff x="2992438" y="1588"/>
              <a:chExt cx="1819275" cy="3738562"/>
            </a:xfrm>
            <a:grpFill/>
          </p:grpSpPr>
          <p:sp>
            <p:nvSpPr>
              <p:cNvPr id="14" name="Freeform 131"/>
              <p:cNvSpPr>
                <a:spLocks/>
              </p:cNvSpPr>
              <p:nvPr/>
            </p:nvSpPr>
            <p:spPr bwMode="auto">
              <a:xfrm>
                <a:off x="3592513" y="939800"/>
                <a:ext cx="552450" cy="392113"/>
              </a:xfrm>
              <a:custGeom>
                <a:avLst/>
                <a:gdLst>
                  <a:gd name="T0" fmla="*/ 8 w 348"/>
                  <a:gd name="T1" fmla="*/ 197 h 247"/>
                  <a:gd name="T2" fmla="*/ 29 w 348"/>
                  <a:gd name="T3" fmla="*/ 245 h 247"/>
                  <a:gd name="T4" fmla="*/ 32 w 348"/>
                  <a:gd name="T5" fmla="*/ 246 h 247"/>
                  <a:gd name="T6" fmla="*/ 34 w 348"/>
                  <a:gd name="T7" fmla="*/ 246 h 247"/>
                  <a:gd name="T8" fmla="*/ 41 w 348"/>
                  <a:gd name="T9" fmla="*/ 207 h 247"/>
                  <a:gd name="T10" fmla="*/ 70 w 348"/>
                  <a:gd name="T11" fmla="*/ 141 h 247"/>
                  <a:gd name="T12" fmla="*/ 87 w 348"/>
                  <a:gd name="T13" fmla="*/ 129 h 247"/>
                  <a:gd name="T14" fmla="*/ 84 w 348"/>
                  <a:gd name="T15" fmla="*/ 171 h 247"/>
                  <a:gd name="T16" fmla="*/ 88 w 348"/>
                  <a:gd name="T17" fmla="*/ 193 h 247"/>
                  <a:gd name="T18" fmla="*/ 90 w 348"/>
                  <a:gd name="T19" fmla="*/ 193 h 247"/>
                  <a:gd name="T20" fmla="*/ 96 w 348"/>
                  <a:gd name="T21" fmla="*/ 166 h 247"/>
                  <a:gd name="T22" fmla="*/ 118 w 348"/>
                  <a:gd name="T23" fmla="*/ 119 h 247"/>
                  <a:gd name="T24" fmla="*/ 148 w 348"/>
                  <a:gd name="T25" fmla="*/ 82 h 247"/>
                  <a:gd name="T26" fmla="*/ 191 w 348"/>
                  <a:gd name="T27" fmla="*/ 49 h 247"/>
                  <a:gd name="T28" fmla="*/ 217 w 348"/>
                  <a:gd name="T29" fmla="*/ 38 h 247"/>
                  <a:gd name="T30" fmla="*/ 215 w 348"/>
                  <a:gd name="T31" fmla="*/ 42 h 247"/>
                  <a:gd name="T32" fmla="*/ 211 w 348"/>
                  <a:gd name="T33" fmla="*/ 46 h 247"/>
                  <a:gd name="T34" fmla="*/ 196 w 348"/>
                  <a:gd name="T35" fmla="*/ 65 h 247"/>
                  <a:gd name="T36" fmla="*/ 177 w 348"/>
                  <a:gd name="T37" fmla="*/ 107 h 247"/>
                  <a:gd name="T38" fmla="*/ 169 w 348"/>
                  <a:gd name="T39" fmla="*/ 157 h 247"/>
                  <a:gd name="T40" fmla="*/ 169 w 348"/>
                  <a:gd name="T41" fmla="*/ 161 h 247"/>
                  <a:gd name="T42" fmla="*/ 172 w 348"/>
                  <a:gd name="T43" fmla="*/ 163 h 247"/>
                  <a:gd name="T44" fmla="*/ 189 w 348"/>
                  <a:gd name="T45" fmla="*/ 136 h 247"/>
                  <a:gd name="T46" fmla="*/ 221 w 348"/>
                  <a:gd name="T47" fmla="*/ 85 h 247"/>
                  <a:gd name="T48" fmla="*/ 253 w 348"/>
                  <a:gd name="T49" fmla="*/ 59 h 247"/>
                  <a:gd name="T50" fmla="*/ 295 w 348"/>
                  <a:gd name="T51" fmla="*/ 40 h 247"/>
                  <a:gd name="T52" fmla="*/ 346 w 348"/>
                  <a:gd name="T53" fmla="*/ 39 h 247"/>
                  <a:gd name="T54" fmla="*/ 348 w 348"/>
                  <a:gd name="T55" fmla="*/ 38 h 247"/>
                  <a:gd name="T56" fmla="*/ 347 w 348"/>
                  <a:gd name="T57" fmla="*/ 35 h 247"/>
                  <a:gd name="T58" fmla="*/ 314 w 348"/>
                  <a:gd name="T59" fmla="*/ 14 h 247"/>
                  <a:gd name="T60" fmla="*/ 274 w 348"/>
                  <a:gd name="T61" fmla="*/ 1 h 247"/>
                  <a:gd name="T62" fmla="*/ 223 w 348"/>
                  <a:gd name="T63" fmla="*/ 4 h 247"/>
                  <a:gd name="T64" fmla="*/ 190 w 348"/>
                  <a:gd name="T65" fmla="*/ 13 h 247"/>
                  <a:gd name="T66" fmla="*/ 164 w 348"/>
                  <a:gd name="T67" fmla="*/ 26 h 247"/>
                  <a:gd name="T68" fmla="*/ 89 w 348"/>
                  <a:gd name="T69" fmla="*/ 76 h 247"/>
                  <a:gd name="T70" fmla="*/ 28 w 348"/>
                  <a:gd name="T71" fmla="*/ 13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8" h="247">
                    <a:moveTo>
                      <a:pt x="0" y="170"/>
                    </a:moveTo>
                    <a:lnTo>
                      <a:pt x="8" y="197"/>
                    </a:lnTo>
                    <a:lnTo>
                      <a:pt x="17" y="222"/>
                    </a:lnTo>
                    <a:lnTo>
                      <a:pt x="29" y="245"/>
                    </a:lnTo>
                    <a:lnTo>
                      <a:pt x="29" y="246"/>
                    </a:lnTo>
                    <a:lnTo>
                      <a:pt x="32" y="246"/>
                    </a:lnTo>
                    <a:lnTo>
                      <a:pt x="33" y="247"/>
                    </a:lnTo>
                    <a:lnTo>
                      <a:pt x="34" y="246"/>
                    </a:lnTo>
                    <a:lnTo>
                      <a:pt x="34" y="245"/>
                    </a:lnTo>
                    <a:lnTo>
                      <a:pt x="41" y="207"/>
                    </a:lnTo>
                    <a:lnTo>
                      <a:pt x="53" y="173"/>
                    </a:lnTo>
                    <a:lnTo>
                      <a:pt x="70" y="141"/>
                    </a:lnTo>
                    <a:lnTo>
                      <a:pt x="90" y="112"/>
                    </a:lnTo>
                    <a:lnTo>
                      <a:pt x="87" y="129"/>
                    </a:lnTo>
                    <a:lnTo>
                      <a:pt x="84" y="150"/>
                    </a:lnTo>
                    <a:lnTo>
                      <a:pt x="84" y="171"/>
                    </a:lnTo>
                    <a:lnTo>
                      <a:pt x="87" y="193"/>
                    </a:lnTo>
                    <a:lnTo>
                      <a:pt x="88" y="193"/>
                    </a:lnTo>
                    <a:lnTo>
                      <a:pt x="89" y="193"/>
                    </a:lnTo>
                    <a:lnTo>
                      <a:pt x="90" y="193"/>
                    </a:lnTo>
                    <a:lnTo>
                      <a:pt x="90" y="193"/>
                    </a:lnTo>
                    <a:lnTo>
                      <a:pt x="96" y="166"/>
                    </a:lnTo>
                    <a:lnTo>
                      <a:pt x="105" y="141"/>
                    </a:lnTo>
                    <a:lnTo>
                      <a:pt x="118" y="119"/>
                    </a:lnTo>
                    <a:lnTo>
                      <a:pt x="132" y="101"/>
                    </a:lnTo>
                    <a:lnTo>
                      <a:pt x="148" y="82"/>
                    </a:lnTo>
                    <a:lnTo>
                      <a:pt x="169" y="65"/>
                    </a:lnTo>
                    <a:lnTo>
                      <a:pt x="191" y="49"/>
                    </a:lnTo>
                    <a:lnTo>
                      <a:pt x="217" y="36"/>
                    </a:lnTo>
                    <a:lnTo>
                      <a:pt x="217" y="38"/>
                    </a:lnTo>
                    <a:lnTo>
                      <a:pt x="216" y="39"/>
                    </a:lnTo>
                    <a:lnTo>
                      <a:pt x="215" y="42"/>
                    </a:lnTo>
                    <a:lnTo>
                      <a:pt x="212" y="44"/>
                    </a:lnTo>
                    <a:lnTo>
                      <a:pt x="211" y="46"/>
                    </a:lnTo>
                    <a:lnTo>
                      <a:pt x="210" y="47"/>
                    </a:lnTo>
                    <a:lnTo>
                      <a:pt x="196" y="65"/>
                    </a:lnTo>
                    <a:lnTo>
                      <a:pt x="185" y="85"/>
                    </a:lnTo>
                    <a:lnTo>
                      <a:pt x="177" y="107"/>
                    </a:lnTo>
                    <a:lnTo>
                      <a:pt x="172" y="131"/>
                    </a:lnTo>
                    <a:lnTo>
                      <a:pt x="169" y="157"/>
                    </a:lnTo>
                    <a:lnTo>
                      <a:pt x="169" y="158"/>
                    </a:lnTo>
                    <a:lnTo>
                      <a:pt x="169" y="161"/>
                    </a:lnTo>
                    <a:lnTo>
                      <a:pt x="170" y="162"/>
                    </a:lnTo>
                    <a:lnTo>
                      <a:pt x="172" y="163"/>
                    </a:lnTo>
                    <a:lnTo>
                      <a:pt x="176" y="163"/>
                    </a:lnTo>
                    <a:lnTo>
                      <a:pt x="189" y="136"/>
                    </a:lnTo>
                    <a:lnTo>
                      <a:pt x="203" y="110"/>
                    </a:lnTo>
                    <a:lnTo>
                      <a:pt x="221" y="85"/>
                    </a:lnTo>
                    <a:lnTo>
                      <a:pt x="236" y="70"/>
                    </a:lnTo>
                    <a:lnTo>
                      <a:pt x="253" y="59"/>
                    </a:lnTo>
                    <a:lnTo>
                      <a:pt x="272" y="48"/>
                    </a:lnTo>
                    <a:lnTo>
                      <a:pt x="295" y="40"/>
                    </a:lnTo>
                    <a:lnTo>
                      <a:pt x="319" y="38"/>
                    </a:lnTo>
                    <a:lnTo>
                      <a:pt x="346" y="39"/>
                    </a:lnTo>
                    <a:lnTo>
                      <a:pt x="347" y="39"/>
                    </a:lnTo>
                    <a:lnTo>
                      <a:pt x="348" y="38"/>
                    </a:lnTo>
                    <a:lnTo>
                      <a:pt x="348" y="36"/>
                    </a:lnTo>
                    <a:lnTo>
                      <a:pt x="347" y="35"/>
                    </a:lnTo>
                    <a:lnTo>
                      <a:pt x="333" y="23"/>
                    </a:lnTo>
                    <a:lnTo>
                      <a:pt x="314" y="14"/>
                    </a:lnTo>
                    <a:lnTo>
                      <a:pt x="295" y="6"/>
                    </a:lnTo>
                    <a:lnTo>
                      <a:pt x="274" y="1"/>
                    </a:lnTo>
                    <a:lnTo>
                      <a:pt x="249" y="0"/>
                    </a:lnTo>
                    <a:lnTo>
                      <a:pt x="223" y="4"/>
                    </a:lnTo>
                    <a:lnTo>
                      <a:pt x="206" y="6"/>
                    </a:lnTo>
                    <a:lnTo>
                      <a:pt x="190" y="13"/>
                    </a:lnTo>
                    <a:lnTo>
                      <a:pt x="177" y="19"/>
                    </a:lnTo>
                    <a:lnTo>
                      <a:pt x="164" y="26"/>
                    </a:lnTo>
                    <a:lnTo>
                      <a:pt x="124" y="49"/>
                    </a:lnTo>
                    <a:lnTo>
                      <a:pt x="89" y="76"/>
                    </a:lnTo>
                    <a:lnTo>
                      <a:pt x="56" y="104"/>
                    </a:lnTo>
                    <a:lnTo>
                      <a:pt x="28" y="136"/>
                    </a:lnTo>
                    <a:lnTo>
                      <a:pt x="0" y="17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5" name="组合 14"/>
              <p:cNvGrpSpPr/>
              <p:nvPr/>
            </p:nvGrpSpPr>
            <p:grpSpPr>
              <a:xfrm>
                <a:off x="2992438" y="1588"/>
                <a:ext cx="1819275" cy="3738562"/>
                <a:chOff x="2992438" y="1588"/>
                <a:chExt cx="1819275" cy="3738562"/>
              </a:xfrm>
              <a:grpFill/>
            </p:grpSpPr>
            <p:sp>
              <p:nvSpPr>
                <p:cNvPr id="16" name="Freeform 123"/>
                <p:cNvSpPr>
                  <a:spLocks/>
                </p:cNvSpPr>
                <p:nvPr/>
              </p:nvSpPr>
              <p:spPr bwMode="auto">
                <a:xfrm>
                  <a:off x="3068638" y="1588"/>
                  <a:ext cx="592138" cy="1182688"/>
                </a:xfrm>
                <a:custGeom>
                  <a:avLst/>
                  <a:gdLst>
                    <a:gd name="T0" fmla="*/ 4 w 373"/>
                    <a:gd name="T1" fmla="*/ 591 h 745"/>
                    <a:gd name="T2" fmla="*/ 12 w 373"/>
                    <a:gd name="T3" fmla="*/ 654 h 745"/>
                    <a:gd name="T4" fmla="*/ 17 w 373"/>
                    <a:gd name="T5" fmla="*/ 740 h 745"/>
                    <a:gd name="T6" fmla="*/ 20 w 373"/>
                    <a:gd name="T7" fmla="*/ 744 h 745"/>
                    <a:gd name="T8" fmla="*/ 31 w 373"/>
                    <a:gd name="T9" fmla="*/ 723 h 745"/>
                    <a:gd name="T10" fmla="*/ 80 w 373"/>
                    <a:gd name="T11" fmla="*/ 639 h 745"/>
                    <a:gd name="T12" fmla="*/ 157 w 373"/>
                    <a:gd name="T13" fmla="*/ 566 h 745"/>
                    <a:gd name="T14" fmla="*/ 216 w 373"/>
                    <a:gd name="T15" fmla="*/ 476 h 745"/>
                    <a:gd name="T16" fmla="*/ 278 w 373"/>
                    <a:gd name="T17" fmla="*/ 377 h 745"/>
                    <a:gd name="T18" fmla="*/ 282 w 373"/>
                    <a:gd name="T19" fmla="*/ 347 h 745"/>
                    <a:gd name="T20" fmla="*/ 260 w 373"/>
                    <a:gd name="T21" fmla="*/ 359 h 745"/>
                    <a:gd name="T22" fmla="*/ 253 w 373"/>
                    <a:gd name="T23" fmla="*/ 290 h 745"/>
                    <a:gd name="T24" fmla="*/ 295 w 373"/>
                    <a:gd name="T25" fmla="*/ 199 h 745"/>
                    <a:gd name="T26" fmla="*/ 362 w 373"/>
                    <a:gd name="T27" fmla="*/ 144 h 745"/>
                    <a:gd name="T28" fmla="*/ 372 w 373"/>
                    <a:gd name="T29" fmla="*/ 139 h 745"/>
                    <a:gd name="T30" fmla="*/ 373 w 373"/>
                    <a:gd name="T31" fmla="*/ 134 h 745"/>
                    <a:gd name="T32" fmla="*/ 363 w 373"/>
                    <a:gd name="T33" fmla="*/ 134 h 745"/>
                    <a:gd name="T34" fmla="*/ 326 w 373"/>
                    <a:gd name="T35" fmla="*/ 143 h 745"/>
                    <a:gd name="T36" fmla="*/ 232 w 373"/>
                    <a:gd name="T37" fmla="*/ 161 h 745"/>
                    <a:gd name="T38" fmla="*/ 208 w 373"/>
                    <a:gd name="T39" fmla="*/ 161 h 745"/>
                    <a:gd name="T40" fmla="*/ 227 w 373"/>
                    <a:gd name="T41" fmla="*/ 93 h 745"/>
                    <a:gd name="T42" fmla="*/ 284 w 373"/>
                    <a:gd name="T43" fmla="*/ 23 h 745"/>
                    <a:gd name="T44" fmla="*/ 311 w 373"/>
                    <a:gd name="T45" fmla="*/ 2 h 745"/>
                    <a:gd name="T46" fmla="*/ 307 w 373"/>
                    <a:gd name="T47" fmla="*/ 0 h 745"/>
                    <a:gd name="T48" fmla="*/ 201 w 373"/>
                    <a:gd name="T49" fmla="*/ 49 h 745"/>
                    <a:gd name="T50" fmla="*/ 130 w 373"/>
                    <a:gd name="T51" fmla="*/ 125 h 745"/>
                    <a:gd name="T52" fmla="*/ 106 w 373"/>
                    <a:gd name="T53" fmla="*/ 203 h 745"/>
                    <a:gd name="T54" fmla="*/ 108 w 373"/>
                    <a:gd name="T55" fmla="*/ 212 h 745"/>
                    <a:gd name="T56" fmla="*/ 118 w 373"/>
                    <a:gd name="T57" fmla="*/ 194 h 745"/>
                    <a:gd name="T58" fmla="*/ 173 w 373"/>
                    <a:gd name="T59" fmla="*/ 122 h 745"/>
                    <a:gd name="T60" fmla="*/ 165 w 373"/>
                    <a:gd name="T61" fmla="*/ 218 h 745"/>
                    <a:gd name="T62" fmla="*/ 168 w 373"/>
                    <a:gd name="T63" fmla="*/ 220 h 745"/>
                    <a:gd name="T64" fmla="*/ 236 w 373"/>
                    <a:gd name="T65" fmla="*/ 199 h 745"/>
                    <a:gd name="T66" fmla="*/ 249 w 373"/>
                    <a:gd name="T67" fmla="*/ 195 h 745"/>
                    <a:gd name="T68" fmla="*/ 197 w 373"/>
                    <a:gd name="T69" fmla="*/ 313 h 745"/>
                    <a:gd name="T70" fmla="*/ 160 w 373"/>
                    <a:gd name="T71" fmla="*/ 422 h 745"/>
                    <a:gd name="T72" fmla="*/ 157 w 373"/>
                    <a:gd name="T73" fmla="*/ 430 h 745"/>
                    <a:gd name="T74" fmla="*/ 178 w 373"/>
                    <a:gd name="T75" fmla="*/ 424 h 745"/>
                    <a:gd name="T76" fmla="*/ 214 w 373"/>
                    <a:gd name="T77" fmla="*/ 411 h 745"/>
                    <a:gd name="T78" fmla="*/ 157 w 373"/>
                    <a:gd name="T79" fmla="*/ 502 h 745"/>
                    <a:gd name="T80" fmla="*/ 62 w 373"/>
                    <a:gd name="T81" fmla="*/ 557 h 745"/>
                    <a:gd name="T82" fmla="*/ 61 w 373"/>
                    <a:gd name="T83" fmla="*/ 551 h 745"/>
                    <a:gd name="T84" fmla="*/ 65 w 373"/>
                    <a:gd name="T85" fmla="*/ 477 h 745"/>
                    <a:gd name="T86" fmla="*/ 99 w 373"/>
                    <a:gd name="T87" fmla="*/ 390 h 745"/>
                    <a:gd name="T88" fmla="*/ 140 w 373"/>
                    <a:gd name="T89" fmla="*/ 342 h 745"/>
                    <a:gd name="T90" fmla="*/ 144 w 373"/>
                    <a:gd name="T91" fmla="*/ 335 h 745"/>
                    <a:gd name="T92" fmla="*/ 116 w 373"/>
                    <a:gd name="T93" fmla="*/ 351 h 745"/>
                    <a:gd name="T94" fmla="*/ 50 w 373"/>
                    <a:gd name="T95" fmla="*/ 414 h 745"/>
                    <a:gd name="T96" fmla="*/ 8 w 373"/>
                    <a:gd name="T97" fmla="*/ 507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3" h="745">
                      <a:moveTo>
                        <a:pt x="2" y="546"/>
                      </a:moveTo>
                      <a:lnTo>
                        <a:pt x="0" y="568"/>
                      </a:lnTo>
                      <a:lnTo>
                        <a:pt x="4" y="591"/>
                      </a:lnTo>
                      <a:lnTo>
                        <a:pt x="10" y="610"/>
                      </a:lnTo>
                      <a:lnTo>
                        <a:pt x="17" y="629"/>
                      </a:lnTo>
                      <a:lnTo>
                        <a:pt x="12" y="654"/>
                      </a:lnTo>
                      <a:lnTo>
                        <a:pt x="10" y="682"/>
                      </a:lnTo>
                      <a:lnTo>
                        <a:pt x="12" y="711"/>
                      </a:lnTo>
                      <a:lnTo>
                        <a:pt x="17" y="740"/>
                      </a:lnTo>
                      <a:lnTo>
                        <a:pt x="19" y="741"/>
                      </a:lnTo>
                      <a:lnTo>
                        <a:pt x="19" y="743"/>
                      </a:lnTo>
                      <a:lnTo>
                        <a:pt x="20" y="744"/>
                      </a:lnTo>
                      <a:lnTo>
                        <a:pt x="21" y="745"/>
                      </a:lnTo>
                      <a:lnTo>
                        <a:pt x="23" y="744"/>
                      </a:lnTo>
                      <a:lnTo>
                        <a:pt x="31" y="723"/>
                      </a:lnTo>
                      <a:lnTo>
                        <a:pt x="40" y="701"/>
                      </a:lnTo>
                      <a:lnTo>
                        <a:pt x="58" y="668"/>
                      </a:lnTo>
                      <a:lnTo>
                        <a:pt x="80" y="639"/>
                      </a:lnTo>
                      <a:lnTo>
                        <a:pt x="106" y="613"/>
                      </a:lnTo>
                      <a:lnTo>
                        <a:pt x="137" y="593"/>
                      </a:lnTo>
                      <a:lnTo>
                        <a:pt x="157" y="566"/>
                      </a:lnTo>
                      <a:lnTo>
                        <a:pt x="176" y="538"/>
                      </a:lnTo>
                      <a:lnTo>
                        <a:pt x="194" y="511"/>
                      </a:lnTo>
                      <a:lnTo>
                        <a:pt x="216" y="476"/>
                      </a:lnTo>
                      <a:lnTo>
                        <a:pt x="240" y="441"/>
                      </a:lnTo>
                      <a:lnTo>
                        <a:pt x="262" y="407"/>
                      </a:lnTo>
                      <a:lnTo>
                        <a:pt x="278" y="377"/>
                      </a:lnTo>
                      <a:lnTo>
                        <a:pt x="292" y="347"/>
                      </a:lnTo>
                      <a:lnTo>
                        <a:pt x="287" y="346"/>
                      </a:lnTo>
                      <a:lnTo>
                        <a:pt x="282" y="347"/>
                      </a:lnTo>
                      <a:lnTo>
                        <a:pt x="277" y="350"/>
                      </a:lnTo>
                      <a:lnTo>
                        <a:pt x="273" y="351"/>
                      </a:lnTo>
                      <a:lnTo>
                        <a:pt x="260" y="359"/>
                      </a:lnTo>
                      <a:lnTo>
                        <a:pt x="246" y="368"/>
                      </a:lnTo>
                      <a:lnTo>
                        <a:pt x="246" y="326"/>
                      </a:lnTo>
                      <a:lnTo>
                        <a:pt x="253" y="290"/>
                      </a:lnTo>
                      <a:lnTo>
                        <a:pt x="263" y="256"/>
                      </a:lnTo>
                      <a:lnTo>
                        <a:pt x="277" y="225"/>
                      </a:lnTo>
                      <a:lnTo>
                        <a:pt x="295" y="199"/>
                      </a:lnTo>
                      <a:lnTo>
                        <a:pt x="316" y="176"/>
                      </a:lnTo>
                      <a:lnTo>
                        <a:pt x="338" y="159"/>
                      </a:lnTo>
                      <a:lnTo>
                        <a:pt x="362" y="144"/>
                      </a:lnTo>
                      <a:lnTo>
                        <a:pt x="366" y="143"/>
                      </a:lnTo>
                      <a:lnTo>
                        <a:pt x="369" y="140"/>
                      </a:lnTo>
                      <a:lnTo>
                        <a:pt x="372" y="139"/>
                      </a:lnTo>
                      <a:lnTo>
                        <a:pt x="373" y="138"/>
                      </a:lnTo>
                      <a:lnTo>
                        <a:pt x="373" y="136"/>
                      </a:lnTo>
                      <a:lnTo>
                        <a:pt x="373" y="134"/>
                      </a:lnTo>
                      <a:lnTo>
                        <a:pt x="371" y="134"/>
                      </a:lnTo>
                      <a:lnTo>
                        <a:pt x="367" y="133"/>
                      </a:lnTo>
                      <a:lnTo>
                        <a:pt x="363" y="134"/>
                      </a:lnTo>
                      <a:lnTo>
                        <a:pt x="359" y="134"/>
                      </a:lnTo>
                      <a:lnTo>
                        <a:pt x="356" y="135"/>
                      </a:lnTo>
                      <a:lnTo>
                        <a:pt x="326" y="143"/>
                      </a:lnTo>
                      <a:lnTo>
                        <a:pt x="296" y="151"/>
                      </a:lnTo>
                      <a:lnTo>
                        <a:pt x="265" y="157"/>
                      </a:lnTo>
                      <a:lnTo>
                        <a:pt x="232" y="161"/>
                      </a:lnTo>
                      <a:lnTo>
                        <a:pt x="211" y="163"/>
                      </a:lnTo>
                      <a:lnTo>
                        <a:pt x="210" y="163"/>
                      </a:lnTo>
                      <a:lnTo>
                        <a:pt x="208" y="161"/>
                      </a:lnTo>
                      <a:lnTo>
                        <a:pt x="208" y="159"/>
                      </a:lnTo>
                      <a:lnTo>
                        <a:pt x="215" y="125"/>
                      </a:lnTo>
                      <a:lnTo>
                        <a:pt x="227" y="93"/>
                      </a:lnTo>
                      <a:lnTo>
                        <a:pt x="243" y="67"/>
                      </a:lnTo>
                      <a:lnTo>
                        <a:pt x="262" y="44"/>
                      </a:lnTo>
                      <a:lnTo>
                        <a:pt x="284" y="23"/>
                      </a:lnTo>
                      <a:lnTo>
                        <a:pt x="309" y="4"/>
                      </a:lnTo>
                      <a:lnTo>
                        <a:pt x="311" y="3"/>
                      </a:lnTo>
                      <a:lnTo>
                        <a:pt x="311" y="2"/>
                      </a:lnTo>
                      <a:lnTo>
                        <a:pt x="309" y="0"/>
                      </a:lnTo>
                      <a:lnTo>
                        <a:pt x="308" y="0"/>
                      </a:lnTo>
                      <a:lnTo>
                        <a:pt x="307" y="0"/>
                      </a:lnTo>
                      <a:lnTo>
                        <a:pt x="269" y="15"/>
                      </a:lnTo>
                      <a:lnTo>
                        <a:pt x="233" y="30"/>
                      </a:lnTo>
                      <a:lnTo>
                        <a:pt x="201" y="49"/>
                      </a:lnTo>
                      <a:lnTo>
                        <a:pt x="172" y="72"/>
                      </a:lnTo>
                      <a:lnTo>
                        <a:pt x="148" y="97"/>
                      </a:lnTo>
                      <a:lnTo>
                        <a:pt x="130" y="125"/>
                      </a:lnTo>
                      <a:lnTo>
                        <a:pt x="117" y="157"/>
                      </a:lnTo>
                      <a:lnTo>
                        <a:pt x="108" y="194"/>
                      </a:lnTo>
                      <a:lnTo>
                        <a:pt x="106" y="203"/>
                      </a:lnTo>
                      <a:lnTo>
                        <a:pt x="105" y="211"/>
                      </a:lnTo>
                      <a:lnTo>
                        <a:pt x="106" y="212"/>
                      </a:lnTo>
                      <a:lnTo>
                        <a:pt x="108" y="212"/>
                      </a:lnTo>
                      <a:lnTo>
                        <a:pt x="109" y="212"/>
                      </a:lnTo>
                      <a:lnTo>
                        <a:pt x="109" y="212"/>
                      </a:lnTo>
                      <a:lnTo>
                        <a:pt x="118" y="194"/>
                      </a:lnTo>
                      <a:lnTo>
                        <a:pt x="129" y="177"/>
                      </a:lnTo>
                      <a:lnTo>
                        <a:pt x="140" y="160"/>
                      </a:lnTo>
                      <a:lnTo>
                        <a:pt x="173" y="122"/>
                      </a:lnTo>
                      <a:lnTo>
                        <a:pt x="168" y="152"/>
                      </a:lnTo>
                      <a:lnTo>
                        <a:pt x="164" y="185"/>
                      </a:lnTo>
                      <a:lnTo>
                        <a:pt x="165" y="218"/>
                      </a:lnTo>
                      <a:lnTo>
                        <a:pt x="165" y="219"/>
                      </a:lnTo>
                      <a:lnTo>
                        <a:pt x="167" y="220"/>
                      </a:lnTo>
                      <a:lnTo>
                        <a:pt x="168" y="220"/>
                      </a:lnTo>
                      <a:lnTo>
                        <a:pt x="189" y="211"/>
                      </a:lnTo>
                      <a:lnTo>
                        <a:pt x="211" y="206"/>
                      </a:lnTo>
                      <a:lnTo>
                        <a:pt x="236" y="199"/>
                      </a:lnTo>
                      <a:lnTo>
                        <a:pt x="240" y="198"/>
                      </a:lnTo>
                      <a:lnTo>
                        <a:pt x="244" y="197"/>
                      </a:lnTo>
                      <a:lnTo>
                        <a:pt x="249" y="195"/>
                      </a:lnTo>
                      <a:lnTo>
                        <a:pt x="229" y="233"/>
                      </a:lnTo>
                      <a:lnTo>
                        <a:pt x="212" y="273"/>
                      </a:lnTo>
                      <a:lnTo>
                        <a:pt x="197" y="313"/>
                      </a:lnTo>
                      <a:lnTo>
                        <a:pt x="165" y="410"/>
                      </a:lnTo>
                      <a:lnTo>
                        <a:pt x="163" y="415"/>
                      </a:lnTo>
                      <a:lnTo>
                        <a:pt x="160" y="422"/>
                      </a:lnTo>
                      <a:lnTo>
                        <a:pt x="157" y="427"/>
                      </a:lnTo>
                      <a:lnTo>
                        <a:pt x="156" y="428"/>
                      </a:lnTo>
                      <a:lnTo>
                        <a:pt x="157" y="430"/>
                      </a:lnTo>
                      <a:lnTo>
                        <a:pt x="157" y="431"/>
                      </a:lnTo>
                      <a:lnTo>
                        <a:pt x="160" y="431"/>
                      </a:lnTo>
                      <a:lnTo>
                        <a:pt x="178" y="424"/>
                      </a:lnTo>
                      <a:lnTo>
                        <a:pt x="197" y="419"/>
                      </a:lnTo>
                      <a:lnTo>
                        <a:pt x="206" y="415"/>
                      </a:lnTo>
                      <a:lnTo>
                        <a:pt x="214" y="411"/>
                      </a:lnTo>
                      <a:lnTo>
                        <a:pt x="199" y="444"/>
                      </a:lnTo>
                      <a:lnTo>
                        <a:pt x="180" y="474"/>
                      </a:lnTo>
                      <a:lnTo>
                        <a:pt x="157" y="502"/>
                      </a:lnTo>
                      <a:lnTo>
                        <a:pt x="76" y="549"/>
                      </a:lnTo>
                      <a:lnTo>
                        <a:pt x="70" y="553"/>
                      </a:lnTo>
                      <a:lnTo>
                        <a:pt x="62" y="557"/>
                      </a:lnTo>
                      <a:lnTo>
                        <a:pt x="61" y="555"/>
                      </a:lnTo>
                      <a:lnTo>
                        <a:pt x="61" y="554"/>
                      </a:lnTo>
                      <a:lnTo>
                        <a:pt x="61" y="551"/>
                      </a:lnTo>
                      <a:lnTo>
                        <a:pt x="59" y="550"/>
                      </a:lnTo>
                      <a:lnTo>
                        <a:pt x="59" y="511"/>
                      </a:lnTo>
                      <a:lnTo>
                        <a:pt x="65" y="477"/>
                      </a:lnTo>
                      <a:lnTo>
                        <a:pt x="72" y="445"/>
                      </a:lnTo>
                      <a:lnTo>
                        <a:pt x="84" y="417"/>
                      </a:lnTo>
                      <a:lnTo>
                        <a:pt x="99" y="390"/>
                      </a:lnTo>
                      <a:lnTo>
                        <a:pt x="117" y="368"/>
                      </a:lnTo>
                      <a:lnTo>
                        <a:pt x="137" y="347"/>
                      </a:lnTo>
                      <a:lnTo>
                        <a:pt x="140" y="342"/>
                      </a:lnTo>
                      <a:lnTo>
                        <a:pt x="144" y="338"/>
                      </a:lnTo>
                      <a:lnTo>
                        <a:pt x="146" y="337"/>
                      </a:lnTo>
                      <a:lnTo>
                        <a:pt x="144" y="335"/>
                      </a:lnTo>
                      <a:lnTo>
                        <a:pt x="143" y="334"/>
                      </a:lnTo>
                      <a:lnTo>
                        <a:pt x="142" y="334"/>
                      </a:lnTo>
                      <a:lnTo>
                        <a:pt x="116" y="351"/>
                      </a:lnTo>
                      <a:lnTo>
                        <a:pt x="92" y="369"/>
                      </a:lnTo>
                      <a:lnTo>
                        <a:pt x="70" y="390"/>
                      </a:lnTo>
                      <a:lnTo>
                        <a:pt x="50" y="414"/>
                      </a:lnTo>
                      <a:lnTo>
                        <a:pt x="34" y="440"/>
                      </a:lnTo>
                      <a:lnTo>
                        <a:pt x="20" y="472"/>
                      </a:lnTo>
                      <a:lnTo>
                        <a:pt x="8" y="507"/>
                      </a:lnTo>
                      <a:lnTo>
                        <a:pt x="2" y="546"/>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124"/>
                <p:cNvSpPr>
                  <a:spLocks/>
                </p:cNvSpPr>
                <p:nvPr/>
              </p:nvSpPr>
              <p:spPr bwMode="auto">
                <a:xfrm>
                  <a:off x="3490913" y="58738"/>
                  <a:ext cx="1320800" cy="457200"/>
                </a:xfrm>
                <a:custGeom>
                  <a:avLst/>
                  <a:gdLst>
                    <a:gd name="T0" fmla="*/ 1 w 832"/>
                    <a:gd name="T1" fmla="*/ 286 h 288"/>
                    <a:gd name="T2" fmla="*/ 4 w 832"/>
                    <a:gd name="T3" fmla="*/ 286 h 288"/>
                    <a:gd name="T4" fmla="*/ 69 w 832"/>
                    <a:gd name="T5" fmla="*/ 222 h 288"/>
                    <a:gd name="T6" fmla="*/ 158 w 832"/>
                    <a:gd name="T7" fmla="*/ 162 h 288"/>
                    <a:gd name="T8" fmla="*/ 281 w 832"/>
                    <a:gd name="T9" fmla="*/ 132 h 288"/>
                    <a:gd name="T10" fmla="*/ 281 w 832"/>
                    <a:gd name="T11" fmla="*/ 127 h 288"/>
                    <a:gd name="T12" fmla="*/ 283 w 832"/>
                    <a:gd name="T13" fmla="*/ 82 h 288"/>
                    <a:gd name="T14" fmla="*/ 369 w 832"/>
                    <a:gd name="T15" fmla="*/ 51 h 288"/>
                    <a:gd name="T16" fmla="*/ 445 w 832"/>
                    <a:gd name="T17" fmla="*/ 65 h 288"/>
                    <a:gd name="T18" fmla="*/ 505 w 832"/>
                    <a:gd name="T19" fmla="*/ 102 h 288"/>
                    <a:gd name="T20" fmla="*/ 571 w 832"/>
                    <a:gd name="T21" fmla="*/ 167 h 288"/>
                    <a:gd name="T22" fmla="*/ 632 w 832"/>
                    <a:gd name="T23" fmla="*/ 205 h 288"/>
                    <a:gd name="T24" fmla="*/ 551 w 832"/>
                    <a:gd name="T25" fmla="*/ 229 h 288"/>
                    <a:gd name="T26" fmla="*/ 512 w 832"/>
                    <a:gd name="T27" fmla="*/ 259 h 288"/>
                    <a:gd name="T28" fmla="*/ 512 w 832"/>
                    <a:gd name="T29" fmla="*/ 263 h 288"/>
                    <a:gd name="T30" fmla="*/ 577 w 832"/>
                    <a:gd name="T31" fmla="*/ 267 h 288"/>
                    <a:gd name="T32" fmla="*/ 653 w 832"/>
                    <a:gd name="T33" fmla="*/ 250 h 288"/>
                    <a:gd name="T34" fmla="*/ 716 w 832"/>
                    <a:gd name="T35" fmla="*/ 216 h 288"/>
                    <a:gd name="T36" fmla="*/ 801 w 832"/>
                    <a:gd name="T37" fmla="*/ 201 h 288"/>
                    <a:gd name="T38" fmla="*/ 831 w 832"/>
                    <a:gd name="T39" fmla="*/ 205 h 288"/>
                    <a:gd name="T40" fmla="*/ 831 w 832"/>
                    <a:gd name="T41" fmla="*/ 200 h 288"/>
                    <a:gd name="T42" fmla="*/ 822 w 832"/>
                    <a:gd name="T43" fmla="*/ 196 h 288"/>
                    <a:gd name="T44" fmla="*/ 760 w 832"/>
                    <a:gd name="T45" fmla="*/ 157 h 288"/>
                    <a:gd name="T46" fmla="*/ 631 w 832"/>
                    <a:gd name="T47" fmla="*/ 114 h 288"/>
                    <a:gd name="T48" fmla="*/ 629 w 832"/>
                    <a:gd name="T49" fmla="*/ 117 h 288"/>
                    <a:gd name="T50" fmla="*/ 669 w 832"/>
                    <a:gd name="T51" fmla="*/ 161 h 288"/>
                    <a:gd name="T52" fmla="*/ 646 w 832"/>
                    <a:gd name="T53" fmla="*/ 158 h 288"/>
                    <a:gd name="T54" fmla="*/ 572 w 832"/>
                    <a:gd name="T55" fmla="*/ 112 h 288"/>
                    <a:gd name="T56" fmla="*/ 543 w 832"/>
                    <a:gd name="T57" fmla="*/ 85 h 288"/>
                    <a:gd name="T58" fmla="*/ 539 w 832"/>
                    <a:gd name="T59" fmla="*/ 80 h 288"/>
                    <a:gd name="T60" fmla="*/ 531 w 832"/>
                    <a:gd name="T61" fmla="*/ 73 h 288"/>
                    <a:gd name="T62" fmla="*/ 521 w 832"/>
                    <a:gd name="T63" fmla="*/ 65 h 288"/>
                    <a:gd name="T64" fmla="*/ 514 w 832"/>
                    <a:gd name="T65" fmla="*/ 60 h 288"/>
                    <a:gd name="T66" fmla="*/ 509 w 832"/>
                    <a:gd name="T67" fmla="*/ 53 h 288"/>
                    <a:gd name="T68" fmla="*/ 504 w 832"/>
                    <a:gd name="T69" fmla="*/ 52 h 288"/>
                    <a:gd name="T70" fmla="*/ 503 w 832"/>
                    <a:gd name="T71" fmla="*/ 51 h 288"/>
                    <a:gd name="T72" fmla="*/ 500 w 832"/>
                    <a:gd name="T73" fmla="*/ 48 h 288"/>
                    <a:gd name="T74" fmla="*/ 471 w 832"/>
                    <a:gd name="T75" fmla="*/ 27 h 288"/>
                    <a:gd name="T76" fmla="*/ 466 w 832"/>
                    <a:gd name="T77" fmla="*/ 27 h 288"/>
                    <a:gd name="T78" fmla="*/ 465 w 832"/>
                    <a:gd name="T79" fmla="*/ 25 h 288"/>
                    <a:gd name="T80" fmla="*/ 394 w 832"/>
                    <a:gd name="T81" fmla="*/ 4 h 288"/>
                    <a:gd name="T82" fmla="*/ 271 w 832"/>
                    <a:gd name="T83" fmla="*/ 8 h 288"/>
                    <a:gd name="T84" fmla="*/ 177 w 832"/>
                    <a:gd name="T85" fmla="*/ 40 h 288"/>
                    <a:gd name="T86" fmla="*/ 118 w 832"/>
                    <a:gd name="T87" fmla="*/ 72 h 288"/>
                    <a:gd name="T88" fmla="*/ 109 w 832"/>
                    <a:gd name="T89" fmla="*/ 78 h 288"/>
                    <a:gd name="T90" fmla="*/ 110 w 832"/>
                    <a:gd name="T91" fmla="*/ 82 h 288"/>
                    <a:gd name="T92" fmla="*/ 203 w 832"/>
                    <a:gd name="T93" fmla="*/ 90 h 288"/>
                    <a:gd name="T94" fmla="*/ 202 w 832"/>
                    <a:gd name="T95" fmla="*/ 91 h 288"/>
                    <a:gd name="T96" fmla="*/ 128 w 832"/>
                    <a:gd name="T97" fmla="*/ 127 h 288"/>
                    <a:gd name="T98" fmla="*/ 45 w 832"/>
                    <a:gd name="T99" fmla="*/ 205 h 288"/>
                    <a:gd name="T100" fmla="*/ 4 w 832"/>
                    <a:gd name="T101" fmla="*/ 276 h 288"/>
                    <a:gd name="T102" fmla="*/ 0 w 832"/>
                    <a:gd name="T103" fmla="*/ 28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32" h="288">
                      <a:moveTo>
                        <a:pt x="0" y="284"/>
                      </a:moveTo>
                      <a:lnTo>
                        <a:pt x="0" y="285"/>
                      </a:lnTo>
                      <a:lnTo>
                        <a:pt x="1" y="286"/>
                      </a:lnTo>
                      <a:lnTo>
                        <a:pt x="3" y="288"/>
                      </a:lnTo>
                      <a:lnTo>
                        <a:pt x="4" y="288"/>
                      </a:lnTo>
                      <a:lnTo>
                        <a:pt x="4" y="286"/>
                      </a:lnTo>
                      <a:lnTo>
                        <a:pt x="24" y="264"/>
                      </a:lnTo>
                      <a:lnTo>
                        <a:pt x="45" y="242"/>
                      </a:lnTo>
                      <a:lnTo>
                        <a:pt x="69" y="222"/>
                      </a:lnTo>
                      <a:lnTo>
                        <a:pt x="96" y="199"/>
                      </a:lnTo>
                      <a:lnTo>
                        <a:pt x="126" y="179"/>
                      </a:lnTo>
                      <a:lnTo>
                        <a:pt x="158" y="162"/>
                      </a:lnTo>
                      <a:lnTo>
                        <a:pt x="195" y="149"/>
                      </a:lnTo>
                      <a:lnTo>
                        <a:pt x="237" y="138"/>
                      </a:lnTo>
                      <a:lnTo>
                        <a:pt x="281" y="132"/>
                      </a:lnTo>
                      <a:lnTo>
                        <a:pt x="281" y="129"/>
                      </a:lnTo>
                      <a:lnTo>
                        <a:pt x="281" y="128"/>
                      </a:lnTo>
                      <a:lnTo>
                        <a:pt x="281" y="127"/>
                      </a:lnTo>
                      <a:lnTo>
                        <a:pt x="268" y="114"/>
                      </a:lnTo>
                      <a:lnTo>
                        <a:pt x="257" y="99"/>
                      </a:lnTo>
                      <a:lnTo>
                        <a:pt x="283" y="82"/>
                      </a:lnTo>
                      <a:lnTo>
                        <a:pt x="311" y="69"/>
                      </a:lnTo>
                      <a:lnTo>
                        <a:pt x="342" y="57"/>
                      </a:lnTo>
                      <a:lnTo>
                        <a:pt x="369" y="51"/>
                      </a:lnTo>
                      <a:lnTo>
                        <a:pt x="397" y="51"/>
                      </a:lnTo>
                      <a:lnTo>
                        <a:pt x="421" y="56"/>
                      </a:lnTo>
                      <a:lnTo>
                        <a:pt x="445" y="65"/>
                      </a:lnTo>
                      <a:lnTo>
                        <a:pt x="466" y="76"/>
                      </a:lnTo>
                      <a:lnTo>
                        <a:pt x="486" y="89"/>
                      </a:lnTo>
                      <a:lnTo>
                        <a:pt x="505" y="102"/>
                      </a:lnTo>
                      <a:lnTo>
                        <a:pt x="529" y="123"/>
                      </a:lnTo>
                      <a:lnTo>
                        <a:pt x="550" y="145"/>
                      </a:lnTo>
                      <a:lnTo>
                        <a:pt x="571" y="167"/>
                      </a:lnTo>
                      <a:lnTo>
                        <a:pt x="589" y="182"/>
                      </a:lnTo>
                      <a:lnTo>
                        <a:pt x="610" y="195"/>
                      </a:lnTo>
                      <a:lnTo>
                        <a:pt x="632" y="205"/>
                      </a:lnTo>
                      <a:lnTo>
                        <a:pt x="602" y="210"/>
                      </a:lnTo>
                      <a:lnTo>
                        <a:pt x="575" y="218"/>
                      </a:lnTo>
                      <a:lnTo>
                        <a:pt x="551" y="229"/>
                      </a:lnTo>
                      <a:lnTo>
                        <a:pt x="530" y="242"/>
                      </a:lnTo>
                      <a:lnTo>
                        <a:pt x="512" y="258"/>
                      </a:lnTo>
                      <a:lnTo>
                        <a:pt x="512" y="259"/>
                      </a:lnTo>
                      <a:lnTo>
                        <a:pt x="510" y="260"/>
                      </a:lnTo>
                      <a:lnTo>
                        <a:pt x="510" y="261"/>
                      </a:lnTo>
                      <a:lnTo>
                        <a:pt x="512" y="263"/>
                      </a:lnTo>
                      <a:lnTo>
                        <a:pt x="514" y="263"/>
                      </a:lnTo>
                      <a:lnTo>
                        <a:pt x="547" y="263"/>
                      </a:lnTo>
                      <a:lnTo>
                        <a:pt x="577" y="267"/>
                      </a:lnTo>
                      <a:lnTo>
                        <a:pt x="605" y="264"/>
                      </a:lnTo>
                      <a:lnTo>
                        <a:pt x="631" y="259"/>
                      </a:lnTo>
                      <a:lnTo>
                        <a:pt x="653" y="250"/>
                      </a:lnTo>
                      <a:lnTo>
                        <a:pt x="674" y="238"/>
                      </a:lnTo>
                      <a:lnTo>
                        <a:pt x="695" y="227"/>
                      </a:lnTo>
                      <a:lnTo>
                        <a:pt x="716" y="216"/>
                      </a:lnTo>
                      <a:lnTo>
                        <a:pt x="742" y="206"/>
                      </a:lnTo>
                      <a:lnTo>
                        <a:pt x="771" y="201"/>
                      </a:lnTo>
                      <a:lnTo>
                        <a:pt x="801" y="201"/>
                      </a:lnTo>
                      <a:lnTo>
                        <a:pt x="830" y="206"/>
                      </a:lnTo>
                      <a:lnTo>
                        <a:pt x="830" y="206"/>
                      </a:lnTo>
                      <a:lnTo>
                        <a:pt x="831" y="205"/>
                      </a:lnTo>
                      <a:lnTo>
                        <a:pt x="832" y="204"/>
                      </a:lnTo>
                      <a:lnTo>
                        <a:pt x="832" y="201"/>
                      </a:lnTo>
                      <a:lnTo>
                        <a:pt x="831" y="200"/>
                      </a:lnTo>
                      <a:lnTo>
                        <a:pt x="828" y="197"/>
                      </a:lnTo>
                      <a:lnTo>
                        <a:pt x="826" y="197"/>
                      </a:lnTo>
                      <a:lnTo>
                        <a:pt x="822" y="196"/>
                      </a:lnTo>
                      <a:lnTo>
                        <a:pt x="818" y="196"/>
                      </a:lnTo>
                      <a:lnTo>
                        <a:pt x="789" y="176"/>
                      </a:lnTo>
                      <a:lnTo>
                        <a:pt x="760" y="157"/>
                      </a:lnTo>
                      <a:lnTo>
                        <a:pt x="721" y="138"/>
                      </a:lnTo>
                      <a:lnTo>
                        <a:pt x="678" y="124"/>
                      </a:lnTo>
                      <a:lnTo>
                        <a:pt x="631" y="114"/>
                      </a:lnTo>
                      <a:lnTo>
                        <a:pt x="631" y="115"/>
                      </a:lnTo>
                      <a:lnTo>
                        <a:pt x="629" y="116"/>
                      </a:lnTo>
                      <a:lnTo>
                        <a:pt x="629" y="117"/>
                      </a:lnTo>
                      <a:lnTo>
                        <a:pt x="631" y="119"/>
                      </a:lnTo>
                      <a:lnTo>
                        <a:pt x="648" y="141"/>
                      </a:lnTo>
                      <a:lnTo>
                        <a:pt x="669" y="161"/>
                      </a:lnTo>
                      <a:lnTo>
                        <a:pt x="660" y="162"/>
                      </a:lnTo>
                      <a:lnTo>
                        <a:pt x="653" y="161"/>
                      </a:lnTo>
                      <a:lnTo>
                        <a:pt x="646" y="158"/>
                      </a:lnTo>
                      <a:lnTo>
                        <a:pt x="618" y="146"/>
                      </a:lnTo>
                      <a:lnTo>
                        <a:pt x="594" y="131"/>
                      </a:lnTo>
                      <a:lnTo>
                        <a:pt x="572" y="112"/>
                      </a:lnTo>
                      <a:lnTo>
                        <a:pt x="551" y="91"/>
                      </a:lnTo>
                      <a:lnTo>
                        <a:pt x="547" y="89"/>
                      </a:lnTo>
                      <a:lnTo>
                        <a:pt x="543" y="85"/>
                      </a:lnTo>
                      <a:lnTo>
                        <a:pt x="539" y="82"/>
                      </a:lnTo>
                      <a:lnTo>
                        <a:pt x="539" y="81"/>
                      </a:lnTo>
                      <a:lnTo>
                        <a:pt x="539" y="80"/>
                      </a:lnTo>
                      <a:lnTo>
                        <a:pt x="537" y="80"/>
                      </a:lnTo>
                      <a:lnTo>
                        <a:pt x="534" y="76"/>
                      </a:lnTo>
                      <a:lnTo>
                        <a:pt x="531" y="73"/>
                      </a:lnTo>
                      <a:lnTo>
                        <a:pt x="527" y="69"/>
                      </a:lnTo>
                      <a:lnTo>
                        <a:pt x="523" y="66"/>
                      </a:lnTo>
                      <a:lnTo>
                        <a:pt x="521" y="65"/>
                      </a:lnTo>
                      <a:lnTo>
                        <a:pt x="518" y="64"/>
                      </a:lnTo>
                      <a:lnTo>
                        <a:pt x="516" y="62"/>
                      </a:lnTo>
                      <a:lnTo>
                        <a:pt x="514" y="60"/>
                      </a:lnTo>
                      <a:lnTo>
                        <a:pt x="513" y="57"/>
                      </a:lnTo>
                      <a:lnTo>
                        <a:pt x="512" y="56"/>
                      </a:lnTo>
                      <a:lnTo>
                        <a:pt x="509" y="53"/>
                      </a:lnTo>
                      <a:lnTo>
                        <a:pt x="506" y="53"/>
                      </a:lnTo>
                      <a:lnTo>
                        <a:pt x="505" y="53"/>
                      </a:lnTo>
                      <a:lnTo>
                        <a:pt x="504" y="52"/>
                      </a:lnTo>
                      <a:lnTo>
                        <a:pt x="504" y="51"/>
                      </a:lnTo>
                      <a:lnTo>
                        <a:pt x="504" y="49"/>
                      </a:lnTo>
                      <a:lnTo>
                        <a:pt x="503" y="51"/>
                      </a:lnTo>
                      <a:lnTo>
                        <a:pt x="501" y="49"/>
                      </a:lnTo>
                      <a:lnTo>
                        <a:pt x="501" y="49"/>
                      </a:lnTo>
                      <a:lnTo>
                        <a:pt x="500" y="48"/>
                      </a:lnTo>
                      <a:lnTo>
                        <a:pt x="500" y="47"/>
                      </a:lnTo>
                      <a:lnTo>
                        <a:pt x="484" y="38"/>
                      </a:lnTo>
                      <a:lnTo>
                        <a:pt x="471" y="27"/>
                      </a:lnTo>
                      <a:lnTo>
                        <a:pt x="470" y="27"/>
                      </a:lnTo>
                      <a:lnTo>
                        <a:pt x="467" y="27"/>
                      </a:lnTo>
                      <a:lnTo>
                        <a:pt x="466" y="27"/>
                      </a:lnTo>
                      <a:lnTo>
                        <a:pt x="466" y="26"/>
                      </a:lnTo>
                      <a:lnTo>
                        <a:pt x="466" y="25"/>
                      </a:lnTo>
                      <a:lnTo>
                        <a:pt x="465" y="25"/>
                      </a:lnTo>
                      <a:lnTo>
                        <a:pt x="465" y="25"/>
                      </a:lnTo>
                      <a:lnTo>
                        <a:pt x="431" y="11"/>
                      </a:lnTo>
                      <a:lnTo>
                        <a:pt x="394" y="4"/>
                      </a:lnTo>
                      <a:lnTo>
                        <a:pt x="353" y="0"/>
                      </a:lnTo>
                      <a:lnTo>
                        <a:pt x="308" y="2"/>
                      </a:lnTo>
                      <a:lnTo>
                        <a:pt x="271" y="8"/>
                      </a:lnTo>
                      <a:lnTo>
                        <a:pt x="237" y="15"/>
                      </a:lnTo>
                      <a:lnTo>
                        <a:pt x="206" y="27"/>
                      </a:lnTo>
                      <a:lnTo>
                        <a:pt x="177" y="40"/>
                      </a:lnTo>
                      <a:lnTo>
                        <a:pt x="149" y="55"/>
                      </a:lnTo>
                      <a:lnTo>
                        <a:pt x="123" y="69"/>
                      </a:lnTo>
                      <a:lnTo>
                        <a:pt x="118" y="72"/>
                      </a:lnTo>
                      <a:lnTo>
                        <a:pt x="113" y="74"/>
                      </a:lnTo>
                      <a:lnTo>
                        <a:pt x="110" y="76"/>
                      </a:lnTo>
                      <a:lnTo>
                        <a:pt x="109" y="78"/>
                      </a:lnTo>
                      <a:lnTo>
                        <a:pt x="107" y="80"/>
                      </a:lnTo>
                      <a:lnTo>
                        <a:pt x="109" y="81"/>
                      </a:lnTo>
                      <a:lnTo>
                        <a:pt x="110" y="82"/>
                      </a:lnTo>
                      <a:lnTo>
                        <a:pt x="143" y="80"/>
                      </a:lnTo>
                      <a:lnTo>
                        <a:pt x="174" y="83"/>
                      </a:lnTo>
                      <a:lnTo>
                        <a:pt x="203" y="90"/>
                      </a:lnTo>
                      <a:lnTo>
                        <a:pt x="203" y="91"/>
                      </a:lnTo>
                      <a:lnTo>
                        <a:pt x="203" y="91"/>
                      </a:lnTo>
                      <a:lnTo>
                        <a:pt x="202" y="91"/>
                      </a:lnTo>
                      <a:lnTo>
                        <a:pt x="202" y="91"/>
                      </a:lnTo>
                      <a:lnTo>
                        <a:pt x="162" y="107"/>
                      </a:lnTo>
                      <a:lnTo>
                        <a:pt x="128" y="127"/>
                      </a:lnTo>
                      <a:lnTo>
                        <a:pt x="97" y="150"/>
                      </a:lnTo>
                      <a:lnTo>
                        <a:pt x="71" y="176"/>
                      </a:lnTo>
                      <a:lnTo>
                        <a:pt x="45" y="205"/>
                      </a:lnTo>
                      <a:lnTo>
                        <a:pt x="22" y="238"/>
                      </a:lnTo>
                      <a:lnTo>
                        <a:pt x="5" y="275"/>
                      </a:lnTo>
                      <a:lnTo>
                        <a:pt x="4" y="276"/>
                      </a:lnTo>
                      <a:lnTo>
                        <a:pt x="3" y="278"/>
                      </a:lnTo>
                      <a:lnTo>
                        <a:pt x="1" y="281"/>
                      </a:lnTo>
                      <a:lnTo>
                        <a:pt x="0" y="284"/>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125"/>
                <p:cNvSpPr>
                  <a:spLocks/>
                </p:cNvSpPr>
                <p:nvPr/>
              </p:nvSpPr>
              <p:spPr bwMode="auto">
                <a:xfrm>
                  <a:off x="3181351" y="1681163"/>
                  <a:ext cx="482600" cy="808038"/>
                </a:xfrm>
                <a:custGeom>
                  <a:avLst/>
                  <a:gdLst>
                    <a:gd name="T0" fmla="*/ 1 w 304"/>
                    <a:gd name="T1" fmla="*/ 220 h 509"/>
                    <a:gd name="T2" fmla="*/ 17 w 304"/>
                    <a:gd name="T3" fmla="*/ 264 h 509"/>
                    <a:gd name="T4" fmla="*/ 41 w 304"/>
                    <a:gd name="T5" fmla="*/ 299 h 509"/>
                    <a:gd name="T6" fmla="*/ 76 w 304"/>
                    <a:gd name="T7" fmla="*/ 351 h 509"/>
                    <a:gd name="T8" fmla="*/ 102 w 304"/>
                    <a:gd name="T9" fmla="*/ 414 h 509"/>
                    <a:gd name="T10" fmla="*/ 122 w 304"/>
                    <a:gd name="T11" fmla="*/ 480 h 509"/>
                    <a:gd name="T12" fmla="*/ 135 w 304"/>
                    <a:gd name="T13" fmla="*/ 509 h 509"/>
                    <a:gd name="T14" fmla="*/ 139 w 304"/>
                    <a:gd name="T15" fmla="*/ 509 h 509"/>
                    <a:gd name="T16" fmla="*/ 139 w 304"/>
                    <a:gd name="T17" fmla="*/ 508 h 509"/>
                    <a:gd name="T18" fmla="*/ 131 w 304"/>
                    <a:gd name="T19" fmla="*/ 457 h 509"/>
                    <a:gd name="T20" fmla="*/ 137 w 304"/>
                    <a:gd name="T21" fmla="*/ 406 h 509"/>
                    <a:gd name="T22" fmla="*/ 153 w 304"/>
                    <a:gd name="T23" fmla="*/ 365 h 509"/>
                    <a:gd name="T24" fmla="*/ 177 w 304"/>
                    <a:gd name="T25" fmla="*/ 330 h 509"/>
                    <a:gd name="T26" fmla="*/ 208 w 304"/>
                    <a:gd name="T27" fmla="*/ 304 h 509"/>
                    <a:gd name="T28" fmla="*/ 237 w 304"/>
                    <a:gd name="T29" fmla="*/ 291 h 509"/>
                    <a:gd name="T30" fmla="*/ 240 w 304"/>
                    <a:gd name="T31" fmla="*/ 333 h 509"/>
                    <a:gd name="T32" fmla="*/ 251 w 304"/>
                    <a:gd name="T33" fmla="*/ 365 h 509"/>
                    <a:gd name="T34" fmla="*/ 300 w 304"/>
                    <a:gd name="T35" fmla="*/ 416 h 509"/>
                    <a:gd name="T36" fmla="*/ 302 w 304"/>
                    <a:gd name="T37" fmla="*/ 416 h 509"/>
                    <a:gd name="T38" fmla="*/ 304 w 304"/>
                    <a:gd name="T39" fmla="*/ 414 h 509"/>
                    <a:gd name="T40" fmla="*/ 281 w 304"/>
                    <a:gd name="T41" fmla="*/ 355 h 509"/>
                    <a:gd name="T42" fmla="*/ 274 w 304"/>
                    <a:gd name="T43" fmla="*/ 280 h 509"/>
                    <a:gd name="T44" fmla="*/ 275 w 304"/>
                    <a:gd name="T45" fmla="*/ 219 h 509"/>
                    <a:gd name="T46" fmla="*/ 274 w 304"/>
                    <a:gd name="T47" fmla="*/ 217 h 509"/>
                    <a:gd name="T48" fmla="*/ 238 w 304"/>
                    <a:gd name="T49" fmla="*/ 227 h 509"/>
                    <a:gd name="T50" fmla="*/ 182 w 304"/>
                    <a:gd name="T51" fmla="*/ 255 h 509"/>
                    <a:gd name="T52" fmla="*/ 139 w 304"/>
                    <a:gd name="T53" fmla="*/ 296 h 509"/>
                    <a:gd name="T54" fmla="*/ 120 w 304"/>
                    <a:gd name="T55" fmla="*/ 330 h 509"/>
                    <a:gd name="T56" fmla="*/ 106 w 304"/>
                    <a:gd name="T57" fmla="*/ 325 h 509"/>
                    <a:gd name="T58" fmla="*/ 79 w 304"/>
                    <a:gd name="T59" fmla="*/ 280 h 509"/>
                    <a:gd name="T60" fmla="*/ 85 w 304"/>
                    <a:gd name="T61" fmla="*/ 249 h 509"/>
                    <a:gd name="T62" fmla="*/ 118 w 304"/>
                    <a:gd name="T63" fmla="*/ 219 h 509"/>
                    <a:gd name="T64" fmla="*/ 144 w 304"/>
                    <a:gd name="T65" fmla="*/ 177 h 509"/>
                    <a:gd name="T66" fmla="*/ 165 w 304"/>
                    <a:gd name="T67" fmla="*/ 114 h 509"/>
                    <a:gd name="T68" fmla="*/ 165 w 304"/>
                    <a:gd name="T69" fmla="*/ 76 h 509"/>
                    <a:gd name="T70" fmla="*/ 154 w 304"/>
                    <a:gd name="T71" fmla="*/ 25 h 509"/>
                    <a:gd name="T72" fmla="*/ 145 w 304"/>
                    <a:gd name="T73" fmla="*/ 1 h 509"/>
                    <a:gd name="T74" fmla="*/ 135 w 304"/>
                    <a:gd name="T75" fmla="*/ 76 h 509"/>
                    <a:gd name="T76" fmla="*/ 115 w 304"/>
                    <a:gd name="T77" fmla="*/ 143 h 509"/>
                    <a:gd name="T78" fmla="*/ 80 w 304"/>
                    <a:gd name="T79" fmla="*/ 186 h 509"/>
                    <a:gd name="T80" fmla="*/ 30 w 304"/>
                    <a:gd name="T81" fmla="*/ 217 h 509"/>
                    <a:gd name="T82" fmla="*/ 29 w 304"/>
                    <a:gd name="T83" fmla="*/ 213 h 509"/>
                    <a:gd name="T84" fmla="*/ 29 w 304"/>
                    <a:gd name="T85" fmla="*/ 210 h 509"/>
                    <a:gd name="T86" fmla="*/ 38 w 304"/>
                    <a:gd name="T87" fmla="*/ 161 h 509"/>
                    <a:gd name="T88" fmla="*/ 52 w 304"/>
                    <a:gd name="T89" fmla="*/ 117 h 509"/>
                    <a:gd name="T90" fmla="*/ 54 w 304"/>
                    <a:gd name="T91" fmla="*/ 114 h 509"/>
                    <a:gd name="T92" fmla="*/ 54 w 304"/>
                    <a:gd name="T93" fmla="*/ 110 h 509"/>
                    <a:gd name="T94" fmla="*/ 52 w 304"/>
                    <a:gd name="T95" fmla="*/ 109 h 509"/>
                    <a:gd name="T96" fmla="*/ 29 w 304"/>
                    <a:gd name="T97" fmla="*/ 122 h 509"/>
                    <a:gd name="T98" fmla="*/ 14 w 304"/>
                    <a:gd name="T99" fmla="*/ 143 h 509"/>
                    <a:gd name="T100" fmla="*/ 3 w 304"/>
                    <a:gd name="T101" fmla="*/ 174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4" h="509">
                      <a:moveTo>
                        <a:pt x="0" y="192"/>
                      </a:moveTo>
                      <a:lnTo>
                        <a:pt x="1" y="220"/>
                      </a:lnTo>
                      <a:lnTo>
                        <a:pt x="8" y="244"/>
                      </a:lnTo>
                      <a:lnTo>
                        <a:pt x="17" y="264"/>
                      </a:lnTo>
                      <a:lnTo>
                        <a:pt x="28" y="283"/>
                      </a:lnTo>
                      <a:lnTo>
                        <a:pt x="41" y="299"/>
                      </a:lnTo>
                      <a:lnTo>
                        <a:pt x="60" y="323"/>
                      </a:lnTo>
                      <a:lnTo>
                        <a:pt x="76" y="351"/>
                      </a:lnTo>
                      <a:lnTo>
                        <a:pt x="90" y="381"/>
                      </a:lnTo>
                      <a:lnTo>
                        <a:pt x="102" y="414"/>
                      </a:lnTo>
                      <a:lnTo>
                        <a:pt x="111" y="450"/>
                      </a:lnTo>
                      <a:lnTo>
                        <a:pt x="122" y="480"/>
                      </a:lnTo>
                      <a:lnTo>
                        <a:pt x="135" y="508"/>
                      </a:lnTo>
                      <a:lnTo>
                        <a:pt x="135" y="509"/>
                      </a:lnTo>
                      <a:lnTo>
                        <a:pt x="136" y="509"/>
                      </a:lnTo>
                      <a:lnTo>
                        <a:pt x="139" y="509"/>
                      </a:lnTo>
                      <a:lnTo>
                        <a:pt x="139" y="509"/>
                      </a:lnTo>
                      <a:lnTo>
                        <a:pt x="139" y="508"/>
                      </a:lnTo>
                      <a:lnTo>
                        <a:pt x="134" y="484"/>
                      </a:lnTo>
                      <a:lnTo>
                        <a:pt x="131" y="457"/>
                      </a:lnTo>
                      <a:lnTo>
                        <a:pt x="132" y="431"/>
                      </a:lnTo>
                      <a:lnTo>
                        <a:pt x="137" y="406"/>
                      </a:lnTo>
                      <a:lnTo>
                        <a:pt x="144" y="385"/>
                      </a:lnTo>
                      <a:lnTo>
                        <a:pt x="153" y="365"/>
                      </a:lnTo>
                      <a:lnTo>
                        <a:pt x="164" y="347"/>
                      </a:lnTo>
                      <a:lnTo>
                        <a:pt x="177" y="330"/>
                      </a:lnTo>
                      <a:lnTo>
                        <a:pt x="191" y="316"/>
                      </a:lnTo>
                      <a:lnTo>
                        <a:pt x="208" y="304"/>
                      </a:lnTo>
                      <a:lnTo>
                        <a:pt x="223" y="297"/>
                      </a:lnTo>
                      <a:lnTo>
                        <a:pt x="237" y="291"/>
                      </a:lnTo>
                      <a:lnTo>
                        <a:pt x="237" y="312"/>
                      </a:lnTo>
                      <a:lnTo>
                        <a:pt x="240" y="333"/>
                      </a:lnTo>
                      <a:lnTo>
                        <a:pt x="243" y="351"/>
                      </a:lnTo>
                      <a:lnTo>
                        <a:pt x="251" y="365"/>
                      </a:lnTo>
                      <a:lnTo>
                        <a:pt x="274" y="393"/>
                      </a:lnTo>
                      <a:lnTo>
                        <a:pt x="300" y="416"/>
                      </a:lnTo>
                      <a:lnTo>
                        <a:pt x="301" y="416"/>
                      </a:lnTo>
                      <a:lnTo>
                        <a:pt x="302" y="416"/>
                      </a:lnTo>
                      <a:lnTo>
                        <a:pt x="304" y="415"/>
                      </a:lnTo>
                      <a:lnTo>
                        <a:pt x="304" y="414"/>
                      </a:lnTo>
                      <a:lnTo>
                        <a:pt x="291" y="386"/>
                      </a:lnTo>
                      <a:lnTo>
                        <a:pt x="281" y="355"/>
                      </a:lnTo>
                      <a:lnTo>
                        <a:pt x="275" y="319"/>
                      </a:lnTo>
                      <a:lnTo>
                        <a:pt x="274" y="280"/>
                      </a:lnTo>
                      <a:lnTo>
                        <a:pt x="275" y="220"/>
                      </a:lnTo>
                      <a:lnTo>
                        <a:pt x="275" y="219"/>
                      </a:lnTo>
                      <a:lnTo>
                        <a:pt x="274" y="219"/>
                      </a:lnTo>
                      <a:lnTo>
                        <a:pt x="274" y="217"/>
                      </a:lnTo>
                      <a:lnTo>
                        <a:pt x="271" y="217"/>
                      </a:lnTo>
                      <a:lnTo>
                        <a:pt x="238" y="227"/>
                      </a:lnTo>
                      <a:lnTo>
                        <a:pt x="208" y="238"/>
                      </a:lnTo>
                      <a:lnTo>
                        <a:pt x="182" y="255"/>
                      </a:lnTo>
                      <a:lnTo>
                        <a:pt x="158" y="274"/>
                      </a:lnTo>
                      <a:lnTo>
                        <a:pt x="139" y="296"/>
                      </a:lnTo>
                      <a:lnTo>
                        <a:pt x="128" y="312"/>
                      </a:lnTo>
                      <a:lnTo>
                        <a:pt x="120" y="330"/>
                      </a:lnTo>
                      <a:lnTo>
                        <a:pt x="115" y="352"/>
                      </a:lnTo>
                      <a:lnTo>
                        <a:pt x="106" y="325"/>
                      </a:lnTo>
                      <a:lnTo>
                        <a:pt x="94" y="301"/>
                      </a:lnTo>
                      <a:lnTo>
                        <a:pt x="79" y="280"/>
                      </a:lnTo>
                      <a:lnTo>
                        <a:pt x="62" y="261"/>
                      </a:lnTo>
                      <a:lnTo>
                        <a:pt x="85" y="249"/>
                      </a:lnTo>
                      <a:lnTo>
                        <a:pt x="103" y="233"/>
                      </a:lnTo>
                      <a:lnTo>
                        <a:pt x="118" y="219"/>
                      </a:lnTo>
                      <a:lnTo>
                        <a:pt x="130" y="203"/>
                      </a:lnTo>
                      <a:lnTo>
                        <a:pt x="144" y="177"/>
                      </a:lnTo>
                      <a:lnTo>
                        <a:pt x="157" y="147"/>
                      </a:lnTo>
                      <a:lnTo>
                        <a:pt x="165" y="114"/>
                      </a:lnTo>
                      <a:lnTo>
                        <a:pt x="166" y="96"/>
                      </a:lnTo>
                      <a:lnTo>
                        <a:pt x="165" y="76"/>
                      </a:lnTo>
                      <a:lnTo>
                        <a:pt x="161" y="48"/>
                      </a:lnTo>
                      <a:lnTo>
                        <a:pt x="154" y="25"/>
                      </a:lnTo>
                      <a:lnTo>
                        <a:pt x="149" y="0"/>
                      </a:lnTo>
                      <a:lnTo>
                        <a:pt x="145" y="1"/>
                      </a:lnTo>
                      <a:lnTo>
                        <a:pt x="141" y="39"/>
                      </a:lnTo>
                      <a:lnTo>
                        <a:pt x="135" y="76"/>
                      </a:lnTo>
                      <a:lnTo>
                        <a:pt x="127" y="110"/>
                      </a:lnTo>
                      <a:lnTo>
                        <a:pt x="115" y="143"/>
                      </a:lnTo>
                      <a:lnTo>
                        <a:pt x="100" y="166"/>
                      </a:lnTo>
                      <a:lnTo>
                        <a:pt x="80" y="186"/>
                      </a:lnTo>
                      <a:lnTo>
                        <a:pt x="56" y="203"/>
                      </a:lnTo>
                      <a:lnTo>
                        <a:pt x="30" y="217"/>
                      </a:lnTo>
                      <a:lnTo>
                        <a:pt x="29" y="216"/>
                      </a:lnTo>
                      <a:lnTo>
                        <a:pt x="29" y="213"/>
                      </a:lnTo>
                      <a:lnTo>
                        <a:pt x="29" y="212"/>
                      </a:lnTo>
                      <a:lnTo>
                        <a:pt x="29" y="210"/>
                      </a:lnTo>
                      <a:lnTo>
                        <a:pt x="33" y="183"/>
                      </a:lnTo>
                      <a:lnTo>
                        <a:pt x="38" y="161"/>
                      </a:lnTo>
                      <a:lnTo>
                        <a:pt x="46" y="139"/>
                      </a:lnTo>
                      <a:lnTo>
                        <a:pt x="52" y="117"/>
                      </a:lnTo>
                      <a:lnTo>
                        <a:pt x="54" y="115"/>
                      </a:lnTo>
                      <a:lnTo>
                        <a:pt x="54" y="114"/>
                      </a:lnTo>
                      <a:lnTo>
                        <a:pt x="54" y="111"/>
                      </a:lnTo>
                      <a:lnTo>
                        <a:pt x="54" y="110"/>
                      </a:lnTo>
                      <a:lnTo>
                        <a:pt x="54" y="110"/>
                      </a:lnTo>
                      <a:lnTo>
                        <a:pt x="52" y="109"/>
                      </a:lnTo>
                      <a:lnTo>
                        <a:pt x="39" y="114"/>
                      </a:lnTo>
                      <a:lnTo>
                        <a:pt x="29" y="122"/>
                      </a:lnTo>
                      <a:lnTo>
                        <a:pt x="21" y="132"/>
                      </a:lnTo>
                      <a:lnTo>
                        <a:pt x="14" y="143"/>
                      </a:lnTo>
                      <a:lnTo>
                        <a:pt x="8" y="157"/>
                      </a:lnTo>
                      <a:lnTo>
                        <a:pt x="3" y="174"/>
                      </a:lnTo>
                      <a:lnTo>
                        <a:pt x="0" y="19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26"/>
                <p:cNvSpPr>
                  <a:spLocks/>
                </p:cNvSpPr>
                <p:nvPr/>
              </p:nvSpPr>
              <p:spPr bwMode="auto">
                <a:xfrm>
                  <a:off x="3243263" y="2438400"/>
                  <a:ext cx="417513" cy="773113"/>
                </a:xfrm>
                <a:custGeom>
                  <a:avLst/>
                  <a:gdLst>
                    <a:gd name="T0" fmla="*/ 3 w 263"/>
                    <a:gd name="T1" fmla="*/ 442 h 487"/>
                    <a:gd name="T2" fmla="*/ 11 w 263"/>
                    <a:gd name="T3" fmla="*/ 485 h 487"/>
                    <a:gd name="T4" fmla="*/ 13 w 263"/>
                    <a:gd name="T5" fmla="*/ 485 h 487"/>
                    <a:gd name="T6" fmla="*/ 16 w 263"/>
                    <a:gd name="T7" fmla="*/ 485 h 487"/>
                    <a:gd name="T8" fmla="*/ 13 w 263"/>
                    <a:gd name="T9" fmla="*/ 460 h 487"/>
                    <a:gd name="T10" fmla="*/ 24 w 263"/>
                    <a:gd name="T11" fmla="*/ 418 h 487"/>
                    <a:gd name="T12" fmla="*/ 46 w 263"/>
                    <a:gd name="T13" fmla="*/ 387 h 487"/>
                    <a:gd name="T14" fmla="*/ 63 w 263"/>
                    <a:gd name="T15" fmla="*/ 373 h 487"/>
                    <a:gd name="T16" fmla="*/ 67 w 263"/>
                    <a:gd name="T17" fmla="*/ 369 h 487"/>
                    <a:gd name="T18" fmla="*/ 76 w 263"/>
                    <a:gd name="T19" fmla="*/ 363 h 487"/>
                    <a:gd name="T20" fmla="*/ 85 w 263"/>
                    <a:gd name="T21" fmla="*/ 358 h 487"/>
                    <a:gd name="T22" fmla="*/ 78 w 263"/>
                    <a:gd name="T23" fmla="*/ 398 h 487"/>
                    <a:gd name="T24" fmla="*/ 81 w 263"/>
                    <a:gd name="T25" fmla="*/ 441 h 487"/>
                    <a:gd name="T26" fmla="*/ 89 w 263"/>
                    <a:gd name="T27" fmla="*/ 473 h 487"/>
                    <a:gd name="T28" fmla="*/ 92 w 263"/>
                    <a:gd name="T29" fmla="*/ 475 h 487"/>
                    <a:gd name="T30" fmla="*/ 95 w 263"/>
                    <a:gd name="T31" fmla="*/ 472 h 487"/>
                    <a:gd name="T32" fmla="*/ 106 w 263"/>
                    <a:gd name="T33" fmla="*/ 418 h 487"/>
                    <a:gd name="T34" fmla="*/ 127 w 263"/>
                    <a:gd name="T35" fmla="*/ 421 h 487"/>
                    <a:gd name="T36" fmla="*/ 159 w 263"/>
                    <a:gd name="T37" fmla="*/ 463 h 487"/>
                    <a:gd name="T38" fmla="*/ 181 w 263"/>
                    <a:gd name="T39" fmla="*/ 479 h 487"/>
                    <a:gd name="T40" fmla="*/ 184 w 263"/>
                    <a:gd name="T41" fmla="*/ 476 h 487"/>
                    <a:gd name="T42" fmla="*/ 173 w 263"/>
                    <a:gd name="T43" fmla="*/ 454 h 487"/>
                    <a:gd name="T44" fmla="*/ 159 w 263"/>
                    <a:gd name="T45" fmla="*/ 411 h 487"/>
                    <a:gd name="T46" fmla="*/ 169 w 263"/>
                    <a:gd name="T47" fmla="*/ 408 h 487"/>
                    <a:gd name="T48" fmla="*/ 207 w 263"/>
                    <a:gd name="T49" fmla="*/ 437 h 487"/>
                    <a:gd name="T50" fmla="*/ 258 w 263"/>
                    <a:gd name="T51" fmla="*/ 449 h 487"/>
                    <a:gd name="T52" fmla="*/ 261 w 263"/>
                    <a:gd name="T53" fmla="*/ 449 h 487"/>
                    <a:gd name="T54" fmla="*/ 263 w 263"/>
                    <a:gd name="T55" fmla="*/ 445 h 487"/>
                    <a:gd name="T56" fmla="*/ 236 w 263"/>
                    <a:gd name="T57" fmla="*/ 418 h 487"/>
                    <a:gd name="T58" fmla="*/ 210 w 263"/>
                    <a:gd name="T59" fmla="*/ 387 h 487"/>
                    <a:gd name="T60" fmla="*/ 182 w 263"/>
                    <a:gd name="T61" fmla="*/ 352 h 487"/>
                    <a:gd name="T62" fmla="*/ 165 w 263"/>
                    <a:gd name="T63" fmla="*/ 303 h 487"/>
                    <a:gd name="T64" fmla="*/ 172 w 263"/>
                    <a:gd name="T65" fmla="*/ 252 h 487"/>
                    <a:gd name="T66" fmla="*/ 191 w 263"/>
                    <a:gd name="T67" fmla="*/ 212 h 487"/>
                    <a:gd name="T68" fmla="*/ 212 w 263"/>
                    <a:gd name="T69" fmla="*/ 175 h 487"/>
                    <a:gd name="T70" fmla="*/ 221 w 263"/>
                    <a:gd name="T71" fmla="*/ 129 h 487"/>
                    <a:gd name="T72" fmla="*/ 214 w 263"/>
                    <a:gd name="T73" fmla="*/ 75 h 487"/>
                    <a:gd name="T74" fmla="*/ 187 w 263"/>
                    <a:gd name="T75" fmla="*/ 31 h 487"/>
                    <a:gd name="T76" fmla="*/ 178 w 263"/>
                    <a:gd name="T77" fmla="*/ 11 h 487"/>
                    <a:gd name="T78" fmla="*/ 172 w 263"/>
                    <a:gd name="T79" fmla="*/ 1 h 487"/>
                    <a:gd name="T80" fmla="*/ 169 w 263"/>
                    <a:gd name="T81" fmla="*/ 0 h 487"/>
                    <a:gd name="T82" fmla="*/ 165 w 263"/>
                    <a:gd name="T83" fmla="*/ 2 h 487"/>
                    <a:gd name="T84" fmla="*/ 184 w 263"/>
                    <a:gd name="T85" fmla="*/ 41 h 487"/>
                    <a:gd name="T86" fmla="*/ 187 w 263"/>
                    <a:gd name="T87" fmla="*/ 93 h 487"/>
                    <a:gd name="T88" fmla="*/ 184 w 263"/>
                    <a:gd name="T89" fmla="*/ 138 h 487"/>
                    <a:gd name="T90" fmla="*/ 167 w 263"/>
                    <a:gd name="T91" fmla="*/ 172 h 487"/>
                    <a:gd name="T92" fmla="*/ 139 w 263"/>
                    <a:gd name="T93" fmla="*/ 206 h 487"/>
                    <a:gd name="T94" fmla="*/ 95 w 263"/>
                    <a:gd name="T95" fmla="*/ 248 h 487"/>
                    <a:gd name="T96" fmla="*/ 45 w 263"/>
                    <a:gd name="T97" fmla="*/ 298 h 487"/>
                    <a:gd name="T98" fmla="*/ 17 w 263"/>
                    <a:gd name="T99" fmla="*/ 336 h 487"/>
                    <a:gd name="T100" fmla="*/ 2 w 263"/>
                    <a:gd name="T101" fmla="*/ 38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3" h="487">
                      <a:moveTo>
                        <a:pt x="0" y="411"/>
                      </a:moveTo>
                      <a:lnTo>
                        <a:pt x="3" y="442"/>
                      </a:lnTo>
                      <a:lnTo>
                        <a:pt x="9" y="472"/>
                      </a:lnTo>
                      <a:lnTo>
                        <a:pt x="11" y="485"/>
                      </a:lnTo>
                      <a:lnTo>
                        <a:pt x="12" y="485"/>
                      </a:lnTo>
                      <a:lnTo>
                        <a:pt x="13" y="485"/>
                      </a:lnTo>
                      <a:lnTo>
                        <a:pt x="15" y="487"/>
                      </a:lnTo>
                      <a:lnTo>
                        <a:pt x="16" y="485"/>
                      </a:lnTo>
                      <a:lnTo>
                        <a:pt x="16" y="484"/>
                      </a:lnTo>
                      <a:lnTo>
                        <a:pt x="13" y="460"/>
                      </a:lnTo>
                      <a:lnTo>
                        <a:pt x="16" y="438"/>
                      </a:lnTo>
                      <a:lnTo>
                        <a:pt x="24" y="418"/>
                      </a:lnTo>
                      <a:lnTo>
                        <a:pt x="33" y="401"/>
                      </a:lnTo>
                      <a:lnTo>
                        <a:pt x="46" y="387"/>
                      </a:lnTo>
                      <a:lnTo>
                        <a:pt x="61" y="375"/>
                      </a:lnTo>
                      <a:lnTo>
                        <a:pt x="63" y="373"/>
                      </a:lnTo>
                      <a:lnTo>
                        <a:pt x="64" y="370"/>
                      </a:lnTo>
                      <a:lnTo>
                        <a:pt x="67" y="369"/>
                      </a:lnTo>
                      <a:lnTo>
                        <a:pt x="70" y="367"/>
                      </a:lnTo>
                      <a:lnTo>
                        <a:pt x="76" y="363"/>
                      </a:lnTo>
                      <a:lnTo>
                        <a:pt x="80" y="361"/>
                      </a:lnTo>
                      <a:lnTo>
                        <a:pt x="85" y="358"/>
                      </a:lnTo>
                      <a:lnTo>
                        <a:pt x="80" y="377"/>
                      </a:lnTo>
                      <a:lnTo>
                        <a:pt x="78" y="398"/>
                      </a:lnTo>
                      <a:lnTo>
                        <a:pt x="79" y="418"/>
                      </a:lnTo>
                      <a:lnTo>
                        <a:pt x="81" y="441"/>
                      </a:lnTo>
                      <a:lnTo>
                        <a:pt x="88" y="473"/>
                      </a:lnTo>
                      <a:lnTo>
                        <a:pt x="89" y="473"/>
                      </a:lnTo>
                      <a:lnTo>
                        <a:pt x="91" y="475"/>
                      </a:lnTo>
                      <a:lnTo>
                        <a:pt x="92" y="475"/>
                      </a:lnTo>
                      <a:lnTo>
                        <a:pt x="93" y="473"/>
                      </a:lnTo>
                      <a:lnTo>
                        <a:pt x="95" y="472"/>
                      </a:lnTo>
                      <a:lnTo>
                        <a:pt x="100" y="445"/>
                      </a:lnTo>
                      <a:lnTo>
                        <a:pt x="106" y="418"/>
                      </a:lnTo>
                      <a:lnTo>
                        <a:pt x="117" y="394"/>
                      </a:lnTo>
                      <a:lnTo>
                        <a:pt x="127" y="421"/>
                      </a:lnTo>
                      <a:lnTo>
                        <a:pt x="142" y="445"/>
                      </a:lnTo>
                      <a:lnTo>
                        <a:pt x="159" y="463"/>
                      </a:lnTo>
                      <a:lnTo>
                        <a:pt x="180" y="479"/>
                      </a:lnTo>
                      <a:lnTo>
                        <a:pt x="181" y="479"/>
                      </a:lnTo>
                      <a:lnTo>
                        <a:pt x="182" y="479"/>
                      </a:lnTo>
                      <a:lnTo>
                        <a:pt x="184" y="476"/>
                      </a:lnTo>
                      <a:lnTo>
                        <a:pt x="184" y="475"/>
                      </a:lnTo>
                      <a:lnTo>
                        <a:pt x="173" y="454"/>
                      </a:lnTo>
                      <a:lnTo>
                        <a:pt x="165" y="430"/>
                      </a:lnTo>
                      <a:lnTo>
                        <a:pt x="159" y="411"/>
                      </a:lnTo>
                      <a:lnTo>
                        <a:pt x="153" y="390"/>
                      </a:lnTo>
                      <a:lnTo>
                        <a:pt x="169" y="408"/>
                      </a:lnTo>
                      <a:lnTo>
                        <a:pt x="186" y="424"/>
                      </a:lnTo>
                      <a:lnTo>
                        <a:pt x="207" y="437"/>
                      </a:lnTo>
                      <a:lnTo>
                        <a:pt x="231" y="445"/>
                      </a:lnTo>
                      <a:lnTo>
                        <a:pt x="258" y="449"/>
                      </a:lnTo>
                      <a:lnTo>
                        <a:pt x="259" y="449"/>
                      </a:lnTo>
                      <a:lnTo>
                        <a:pt x="261" y="449"/>
                      </a:lnTo>
                      <a:lnTo>
                        <a:pt x="262" y="447"/>
                      </a:lnTo>
                      <a:lnTo>
                        <a:pt x="263" y="445"/>
                      </a:lnTo>
                      <a:lnTo>
                        <a:pt x="249" y="433"/>
                      </a:lnTo>
                      <a:lnTo>
                        <a:pt x="236" y="418"/>
                      </a:lnTo>
                      <a:lnTo>
                        <a:pt x="224" y="403"/>
                      </a:lnTo>
                      <a:lnTo>
                        <a:pt x="210" y="387"/>
                      </a:lnTo>
                      <a:lnTo>
                        <a:pt x="195" y="370"/>
                      </a:lnTo>
                      <a:lnTo>
                        <a:pt x="182" y="352"/>
                      </a:lnTo>
                      <a:lnTo>
                        <a:pt x="172" y="331"/>
                      </a:lnTo>
                      <a:lnTo>
                        <a:pt x="165" y="303"/>
                      </a:lnTo>
                      <a:lnTo>
                        <a:pt x="167" y="277"/>
                      </a:lnTo>
                      <a:lnTo>
                        <a:pt x="172" y="252"/>
                      </a:lnTo>
                      <a:lnTo>
                        <a:pt x="181" y="230"/>
                      </a:lnTo>
                      <a:lnTo>
                        <a:pt x="191" y="212"/>
                      </a:lnTo>
                      <a:lnTo>
                        <a:pt x="203" y="193"/>
                      </a:lnTo>
                      <a:lnTo>
                        <a:pt x="212" y="175"/>
                      </a:lnTo>
                      <a:lnTo>
                        <a:pt x="219" y="153"/>
                      </a:lnTo>
                      <a:lnTo>
                        <a:pt x="221" y="129"/>
                      </a:lnTo>
                      <a:lnTo>
                        <a:pt x="220" y="103"/>
                      </a:lnTo>
                      <a:lnTo>
                        <a:pt x="214" y="75"/>
                      </a:lnTo>
                      <a:lnTo>
                        <a:pt x="202" y="52"/>
                      </a:lnTo>
                      <a:lnTo>
                        <a:pt x="187" y="31"/>
                      </a:lnTo>
                      <a:lnTo>
                        <a:pt x="182" y="22"/>
                      </a:lnTo>
                      <a:lnTo>
                        <a:pt x="178" y="11"/>
                      </a:lnTo>
                      <a:lnTo>
                        <a:pt x="173" y="1"/>
                      </a:lnTo>
                      <a:lnTo>
                        <a:pt x="172" y="1"/>
                      </a:lnTo>
                      <a:lnTo>
                        <a:pt x="170" y="0"/>
                      </a:lnTo>
                      <a:lnTo>
                        <a:pt x="169" y="0"/>
                      </a:lnTo>
                      <a:lnTo>
                        <a:pt x="167" y="0"/>
                      </a:lnTo>
                      <a:lnTo>
                        <a:pt x="165" y="2"/>
                      </a:lnTo>
                      <a:lnTo>
                        <a:pt x="176" y="21"/>
                      </a:lnTo>
                      <a:lnTo>
                        <a:pt x="184" y="41"/>
                      </a:lnTo>
                      <a:lnTo>
                        <a:pt x="187" y="66"/>
                      </a:lnTo>
                      <a:lnTo>
                        <a:pt x="187" y="93"/>
                      </a:lnTo>
                      <a:lnTo>
                        <a:pt x="189" y="117"/>
                      </a:lnTo>
                      <a:lnTo>
                        <a:pt x="184" y="138"/>
                      </a:lnTo>
                      <a:lnTo>
                        <a:pt x="177" y="157"/>
                      </a:lnTo>
                      <a:lnTo>
                        <a:pt x="167" y="172"/>
                      </a:lnTo>
                      <a:lnTo>
                        <a:pt x="156" y="187"/>
                      </a:lnTo>
                      <a:lnTo>
                        <a:pt x="139" y="206"/>
                      </a:lnTo>
                      <a:lnTo>
                        <a:pt x="119" y="225"/>
                      </a:lnTo>
                      <a:lnTo>
                        <a:pt x="95" y="248"/>
                      </a:lnTo>
                      <a:lnTo>
                        <a:pt x="68" y="272"/>
                      </a:lnTo>
                      <a:lnTo>
                        <a:pt x="45" y="298"/>
                      </a:lnTo>
                      <a:lnTo>
                        <a:pt x="30" y="316"/>
                      </a:lnTo>
                      <a:lnTo>
                        <a:pt x="17" y="336"/>
                      </a:lnTo>
                      <a:lnTo>
                        <a:pt x="8" y="357"/>
                      </a:lnTo>
                      <a:lnTo>
                        <a:pt x="2" y="382"/>
                      </a:lnTo>
                      <a:lnTo>
                        <a:pt x="0" y="411"/>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127"/>
                <p:cNvSpPr>
                  <a:spLocks/>
                </p:cNvSpPr>
                <p:nvPr/>
              </p:nvSpPr>
              <p:spPr bwMode="auto">
                <a:xfrm>
                  <a:off x="3424238" y="2179638"/>
                  <a:ext cx="317500" cy="739775"/>
                </a:xfrm>
                <a:custGeom>
                  <a:avLst/>
                  <a:gdLst>
                    <a:gd name="T0" fmla="*/ 1 w 200"/>
                    <a:gd name="T1" fmla="*/ 157 h 466"/>
                    <a:gd name="T2" fmla="*/ 13 w 200"/>
                    <a:gd name="T3" fmla="*/ 208 h 466"/>
                    <a:gd name="T4" fmla="*/ 28 w 200"/>
                    <a:gd name="T5" fmla="*/ 256 h 466"/>
                    <a:gd name="T6" fmla="*/ 33 w 200"/>
                    <a:gd name="T7" fmla="*/ 293 h 466"/>
                    <a:gd name="T8" fmla="*/ 36 w 200"/>
                    <a:gd name="T9" fmla="*/ 295 h 466"/>
                    <a:gd name="T10" fmla="*/ 38 w 200"/>
                    <a:gd name="T11" fmla="*/ 292 h 466"/>
                    <a:gd name="T12" fmla="*/ 50 w 200"/>
                    <a:gd name="T13" fmla="*/ 254 h 466"/>
                    <a:gd name="T14" fmla="*/ 45 w 200"/>
                    <a:gd name="T15" fmla="*/ 195 h 466"/>
                    <a:gd name="T16" fmla="*/ 32 w 200"/>
                    <a:gd name="T17" fmla="*/ 153 h 466"/>
                    <a:gd name="T18" fmla="*/ 32 w 200"/>
                    <a:gd name="T19" fmla="*/ 118 h 466"/>
                    <a:gd name="T20" fmla="*/ 38 w 200"/>
                    <a:gd name="T21" fmla="*/ 102 h 466"/>
                    <a:gd name="T22" fmla="*/ 39 w 200"/>
                    <a:gd name="T23" fmla="*/ 100 h 466"/>
                    <a:gd name="T24" fmla="*/ 62 w 200"/>
                    <a:gd name="T25" fmla="*/ 147 h 466"/>
                    <a:gd name="T26" fmla="*/ 90 w 200"/>
                    <a:gd name="T27" fmla="*/ 187 h 466"/>
                    <a:gd name="T28" fmla="*/ 115 w 200"/>
                    <a:gd name="T29" fmla="*/ 229 h 466"/>
                    <a:gd name="T30" fmla="*/ 126 w 200"/>
                    <a:gd name="T31" fmla="*/ 266 h 466"/>
                    <a:gd name="T32" fmla="*/ 127 w 200"/>
                    <a:gd name="T33" fmla="*/ 308 h 466"/>
                    <a:gd name="T34" fmla="*/ 115 w 200"/>
                    <a:gd name="T35" fmla="*/ 341 h 466"/>
                    <a:gd name="T36" fmla="*/ 83 w 200"/>
                    <a:gd name="T37" fmla="*/ 396 h 466"/>
                    <a:gd name="T38" fmla="*/ 68 w 200"/>
                    <a:gd name="T39" fmla="*/ 432 h 466"/>
                    <a:gd name="T40" fmla="*/ 66 w 200"/>
                    <a:gd name="T41" fmla="*/ 454 h 466"/>
                    <a:gd name="T42" fmla="*/ 71 w 200"/>
                    <a:gd name="T43" fmla="*/ 465 h 466"/>
                    <a:gd name="T44" fmla="*/ 73 w 200"/>
                    <a:gd name="T45" fmla="*/ 466 h 466"/>
                    <a:gd name="T46" fmla="*/ 81 w 200"/>
                    <a:gd name="T47" fmla="*/ 431 h 466"/>
                    <a:gd name="T48" fmla="*/ 98 w 200"/>
                    <a:gd name="T49" fmla="*/ 405 h 466"/>
                    <a:gd name="T50" fmla="*/ 124 w 200"/>
                    <a:gd name="T51" fmla="*/ 373 h 466"/>
                    <a:gd name="T52" fmla="*/ 143 w 200"/>
                    <a:gd name="T53" fmla="*/ 343 h 466"/>
                    <a:gd name="T54" fmla="*/ 156 w 200"/>
                    <a:gd name="T55" fmla="*/ 317 h 466"/>
                    <a:gd name="T56" fmla="*/ 161 w 200"/>
                    <a:gd name="T57" fmla="*/ 297 h 466"/>
                    <a:gd name="T58" fmla="*/ 161 w 200"/>
                    <a:gd name="T59" fmla="*/ 287 h 466"/>
                    <a:gd name="T60" fmla="*/ 173 w 200"/>
                    <a:gd name="T61" fmla="*/ 283 h 466"/>
                    <a:gd name="T62" fmla="*/ 186 w 200"/>
                    <a:gd name="T63" fmla="*/ 304 h 466"/>
                    <a:gd name="T64" fmla="*/ 190 w 200"/>
                    <a:gd name="T65" fmla="*/ 304 h 466"/>
                    <a:gd name="T66" fmla="*/ 182 w 200"/>
                    <a:gd name="T67" fmla="*/ 266 h 466"/>
                    <a:gd name="T68" fmla="*/ 156 w 200"/>
                    <a:gd name="T69" fmla="*/ 204 h 466"/>
                    <a:gd name="T70" fmla="*/ 159 w 200"/>
                    <a:gd name="T71" fmla="*/ 191 h 466"/>
                    <a:gd name="T72" fmla="*/ 194 w 200"/>
                    <a:gd name="T73" fmla="*/ 221 h 466"/>
                    <a:gd name="T74" fmla="*/ 196 w 200"/>
                    <a:gd name="T75" fmla="*/ 223 h 466"/>
                    <a:gd name="T76" fmla="*/ 200 w 200"/>
                    <a:gd name="T77" fmla="*/ 223 h 466"/>
                    <a:gd name="T78" fmla="*/ 173 w 200"/>
                    <a:gd name="T79" fmla="*/ 157 h 466"/>
                    <a:gd name="T80" fmla="*/ 87 w 200"/>
                    <a:gd name="T81" fmla="*/ 68 h 466"/>
                    <a:gd name="T82" fmla="*/ 68 w 200"/>
                    <a:gd name="T83" fmla="*/ 43 h 466"/>
                    <a:gd name="T84" fmla="*/ 63 w 200"/>
                    <a:gd name="T85" fmla="*/ 5 h 466"/>
                    <a:gd name="T86" fmla="*/ 64 w 200"/>
                    <a:gd name="T87" fmla="*/ 3 h 466"/>
                    <a:gd name="T88" fmla="*/ 63 w 200"/>
                    <a:gd name="T89" fmla="*/ 0 h 466"/>
                    <a:gd name="T90" fmla="*/ 59 w 200"/>
                    <a:gd name="T91" fmla="*/ 3 h 466"/>
                    <a:gd name="T92" fmla="*/ 33 w 200"/>
                    <a:gd name="T93" fmla="*/ 43 h 466"/>
                    <a:gd name="T94" fmla="*/ 9 w 200"/>
                    <a:gd name="T95" fmla="*/ 93 h 466"/>
                    <a:gd name="T96" fmla="*/ 0 w 200"/>
                    <a:gd name="T97" fmla="*/ 125 h 466"/>
                    <a:gd name="T98" fmla="*/ 0 w 200"/>
                    <a:gd name="T99"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466">
                      <a:moveTo>
                        <a:pt x="0" y="129"/>
                      </a:moveTo>
                      <a:lnTo>
                        <a:pt x="1" y="157"/>
                      </a:lnTo>
                      <a:lnTo>
                        <a:pt x="5" y="184"/>
                      </a:lnTo>
                      <a:lnTo>
                        <a:pt x="13" y="208"/>
                      </a:lnTo>
                      <a:lnTo>
                        <a:pt x="20" y="233"/>
                      </a:lnTo>
                      <a:lnTo>
                        <a:pt x="28" y="256"/>
                      </a:lnTo>
                      <a:lnTo>
                        <a:pt x="32" y="274"/>
                      </a:lnTo>
                      <a:lnTo>
                        <a:pt x="33" y="293"/>
                      </a:lnTo>
                      <a:lnTo>
                        <a:pt x="34" y="295"/>
                      </a:lnTo>
                      <a:lnTo>
                        <a:pt x="36" y="295"/>
                      </a:lnTo>
                      <a:lnTo>
                        <a:pt x="37" y="293"/>
                      </a:lnTo>
                      <a:lnTo>
                        <a:pt x="38" y="292"/>
                      </a:lnTo>
                      <a:lnTo>
                        <a:pt x="45" y="275"/>
                      </a:lnTo>
                      <a:lnTo>
                        <a:pt x="50" y="254"/>
                      </a:lnTo>
                      <a:lnTo>
                        <a:pt x="50" y="224"/>
                      </a:lnTo>
                      <a:lnTo>
                        <a:pt x="45" y="195"/>
                      </a:lnTo>
                      <a:lnTo>
                        <a:pt x="36" y="169"/>
                      </a:lnTo>
                      <a:lnTo>
                        <a:pt x="32" y="153"/>
                      </a:lnTo>
                      <a:lnTo>
                        <a:pt x="30" y="136"/>
                      </a:lnTo>
                      <a:lnTo>
                        <a:pt x="32" y="118"/>
                      </a:lnTo>
                      <a:lnTo>
                        <a:pt x="37" y="104"/>
                      </a:lnTo>
                      <a:lnTo>
                        <a:pt x="38" y="102"/>
                      </a:lnTo>
                      <a:lnTo>
                        <a:pt x="38" y="101"/>
                      </a:lnTo>
                      <a:lnTo>
                        <a:pt x="39" y="100"/>
                      </a:lnTo>
                      <a:lnTo>
                        <a:pt x="49" y="125"/>
                      </a:lnTo>
                      <a:lnTo>
                        <a:pt x="62" y="147"/>
                      </a:lnTo>
                      <a:lnTo>
                        <a:pt x="76" y="168"/>
                      </a:lnTo>
                      <a:lnTo>
                        <a:pt x="90" y="187"/>
                      </a:lnTo>
                      <a:lnTo>
                        <a:pt x="104" y="207"/>
                      </a:lnTo>
                      <a:lnTo>
                        <a:pt x="115" y="229"/>
                      </a:lnTo>
                      <a:lnTo>
                        <a:pt x="122" y="246"/>
                      </a:lnTo>
                      <a:lnTo>
                        <a:pt x="126" y="266"/>
                      </a:lnTo>
                      <a:lnTo>
                        <a:pt x="128" y="287"/>
                      </a:lnTo>
                      <a:lnTo>
                        <a:pt x="127" y="308"/>
                      </a:lnTo>
                      <a:lnTo>
                        <a:pt x="123" y="326"/>
                      </a:lnTo>
                      <a:lnTo>
                        <a:pt x="115" y="341"/>
                      </a:lnTo>
                      <a:lnTo>
                        <a:pt x="98" y="368"/>
                      </a:lnTo>
                      <a:lnTo>
                        <a:pt x="83" y="396"/>
                      </a:lnTo>
                      <a:lnTo>
                        <a:pt x="75" y="413"/>
                      </a:lnTo>
                      <a:lnTo>
                        <a:pt x="68" y="432"/>
                      </a:lnTo>
                      <a:lnTo>
                        <a:pt x="67" y="443"/>
                      </a:lnTo>
                      <a:lnTo>
                        <a:pt x="66" y="454"/>
                      </a:lnTo>
                      <a:lnTo>
                        <a:pt x="70" y="464"/>
                      </a:lnTo>
                      <a:lnTo>
                        <a:pt x="71" y="465"/>
                      </a:lnTo>
                      <a:lnTo>
                        <a:pt x="72" y="466"/>
                      </a:lnTo>
                      <a:lnTo>
                        <a:pt x="73" y="466"/>
                      </a:lnTo>
                      <a:lnTo>
                        <a:pt x="76" y="447"/>
                      </a:lnTo>
                      <a:lnTo>
                        <a:pt x="81" y="431"/>
                      </a:lnTo>
                      <a:lnTo>
                        <a:pt x="89" y="418"/>
                      </a:lnTo>
                      <a:lnTo>
                        <a:pt x="98" y="405"/>
                      </a:lnTo>
                      <a:lnTo>
                        <a:pt x="111" y="389"/>
                      </a:lnTo>
                      <a:lnTo>
                        <a:pt x="124" y="373"/>
                      </a:lnTo>
                      <a:lnTo>
                        <a:pt x="135" y="356"/>
                      </a:lnTo>
                      <a:lnTo>
                        <a:pt x="143" y="343"/>
                      </a:lnTo>
                      <a:lnTo>
                        <a:pt x="149" y="331"/>
                      </a:lnTo>
                      <a:lnTo>
                        <a:pt x="156" y="317"/>
                      </a:lnTo>
                      <a:lnTo>
                        <a:pt x="160" y="301"/>
                      </a:lnTo>
                      <a:lnTo>
                        <a:pt x="161" y="297"/>
                      </a:lnTo>
                      <a:lnTo>
                        <a:pt x="161" y="292"/>
                      </a:lnTo>
                      <a:lnTo>
                        <a:pt x="161" y="287"/>
                      </a:lnTo>
                      <a:lnTo>
                        <a:pt x="156" y="265"/>
                      </a:lnTo>
                      <a:lnTo>
                        <a:pt x="173" y="283"/>
                      </a:lnTo>
                      <a:lnTo>
                        <a:pt x="186" y="303"/>
                      </a:lnTo>
                      <a:lnTo>
                        <a:pt x="186" y="304"/>
                      </a:lnTo>
                      <a:lnTo>
                        <a:pt x="189" y="304"/>
                      </a:lnTo>
                      <a:lnTo>
                        <a:pt x="190" y="304"/>
                      </a:lnTo>
                      <a:lnTo>
                        <a:pt x="187" y="283"/>
                      </a:lnTo>
                      <a:lnTo>
                        <a:pt x="182" y="266"/>
                      </a:lnTo>
                      <a:lnTo>
                        <a:pt x="172" y="232"/>
                      </a:lnTo>
                      <a:lnTo>
                        <a:pt x="156" y="204"/>
                      </a:lnTo>
                      <a:lnTo>
                        <a:pt x="136" y="180"/>
                      </a:lnTo>
                      <a:lnTo>
                        <a:pt x="159" y="191"/>
                      </a:lnTo>
                      <a:lnTo>
                        <a:pt x="178" y="204"/>
                      </a:lnTo>
                      <a:lnTo>
                        <a:pt x="194" y="221"/>
                      </a:lnTo>
                      <a:lnTo>
                        <a:pt x="195" y="223"/>
                      </a:lnTo>
                      <a:lnTo>
                        <a:pt x="196" y="223"/>
                      </a:lnTo>
                      <a:lnTo>
                        <a:pt x="199" y="223"/>
                      </a:lnTo>
                      <a:lnTo>
                        <a:pt x="200" y="223"/>
                      </a:lnTo>
                      <a:lnTo>
                        <a:pt x="189" y="189"/>
                      </a:lnTo>
                      <a:lnTo>
                        <a:pt x="173" y="157"/>
                      </a:lnTo>
                      <a:lnTo>
                        <a:pt x="155" y="130"/>
                      </a:lnTo>
                      <a:lnTo>
                        <a:pt x="87" y="68"/>
                      </a:lnTo>
                      <a:lnTo>
                        <a:pt x="76" y="57"/>
                      </a:lnTo>
                      <a:lnTo>
                        <a:pt x="68" y="43"/>
                      </a:lnTo>
                      <a:lnTo>
                        <a:pt x="63" y="26"/>
                      </a:lnTo>
                      <a:lnTo>
                        <a:pt x="63" y="5"/>
                      </a:lnTo>
                      <a:lnTo>
                        <a:pt x="63" y="4"/>
                      </a:lnTo>
                      <a:lnTo>
                        <a:pt x="64" y="3"/>
                      </a:lnTo>
                      <a:lnTo>
                        <a:pt x="63" y="2"/>
                      </a:lnTo>
                      <a:lnTo>
                        <a:pt x="63" y="0"/>
                      </a:lnTo>
                      <a:lnTo>
                        <a:pt x="60" y="2"/>
                      </a:lnTo>
                      <a:lnTo>
                        <a:pt x="59" y="3"/>
                      </a:lnTo>
                      <a:lnTo>
                        <a:pt x="47" y="24"/>
                      </a:lnTo>
                      <a:lnTo>
                        <a:pt x="33" y="43"/>
                      </a:lnTo>
                      <a:lnTo>
                        <a:pt x="21" y="66"/>
                      </a:lnTo>
                      <a:lnTo>
                        <a:pt x="9" y="93"/>
                      </a:lnTo>
                      <a:lnTo>
                        <a:pt x="1" y="123"/>
                      </a:lnTo>
                      <a:lnTo>
                        <a:pt x="0" y="125"/>
                      </a:lnTo>
                      <a:lnTo>
                        <a:pt x="0" y="127"/>
                      </a:lnTo>
                      <a:lnTo>
                        <a:pt x="0" y="129"/>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128"/>
                <p:cNvSpPr>
                  <a:spLocks/>
                </p:cNvSpPr>
                <p:nvPr/>
              </p:nvSpPr>
              <p:spPr bwMode="auto">
                <a:xfrm>
                  <a:off x="3852863" y="361950"/>
                  <a:ext cx="495300" cy="547688"/>
                </a:xfrm>
                <a:custGeom>
                  <a:avLst/>
                  <a:gdLst>
                    <a:gd name="T0" fmla="*/ 0 w 312"/>
                    <a:gd name="T1" fmla="*/ 301 h 345"/>
                    <a:gd name="T2" fmla="*/ 2 w 312"/>
                    <a:gd name="T3" fmla="*/ 302 h 345"/>
                    <a:gd name="T4" fmla="*/ 32 w 312"/>
                    <a:gd name="T5" fmla="*/ 288 h 345"/>
                    <a:gd name="T6" fmla="*/ 102 w 312"/>
                    <a:gd name="T7" fmla="*/ 288 h 345"/>
                    <a:gd name="T8" fmla="*/ 158 w 312"/>
                    <a:gd name="T9" fmla="*/ 309 h 345"/>
                    <a:gd name="T10" fmla="*/ 201 w 312"/>
                    <a:gd name="T11" fmla="*/ 344 h 345"/>
                    <a:gd name="T12" fmla="*/ 203 w 312"/>
                    <a:gd name="T13" fmla="*/ 345 h 345"/>
                    <a:gd name="T14" fmla="*/ 207 w 312"/>
                    <a:gd name="T15" fmla="*/ 345 h 345"/>
                    <a:gd name="T16" fmla="*/ 209 w 312"/>
                    <a:gd name="T17" fmla="*/ 345 h 345"/>
                    <a:gd name="T18" fmla="*/ 200 w 312"/>
                    <a:gd name="T19" fmla="*/ 323 h 345"/>
                    <a:gd name="T20" fmla="*/ 174 w 312"/>
                    <a:gd name="T21" fmla="*/ 292 h 345"/>
                    <a:gd name="T22" fmla="*/ 138 w 312"/>
                    <a:gd name="T23" fmla="*/ 269 h 345"/>
                    <a:gd name="T24" fmla="*/ 82 w 312"/>
                    <a:gd name="T25" fmla="*/ 247 h 345"/>
                    <a:gd name="T26" fmla="*/ 102 w 312"/>
                    <a:gd name="T27" fmla="*/ 212 h 345"/>
                    <a:gd name="T28" fmla="*/ 107 w 312"/>
                    <a:gd name="T29" fmla="*/ 205 h 345"/>
                    <a:gd name="T30" fmla="*/ 131 w 312"/>
                    <a:gd name="T31" fmla="*/ 173 h 345"/>
                    <a:gd name="T32" fmla="*/ 193 w 312"/>
                    <a:gd name="T33" fmla="*/ 101 h 345"/>
                    <a:gd name="T34" fmla="*/ 234 w 312"/>
                    <a:gd name="T35" fmla="*/ 68 h 345"/>
                    <a:gd name="T36" fmla="*/ 238 w 312"/>
                    <a:gd name="T37" fmla="*/ 65 h 345"/>
                    <a:gd name="T38" fmla="*/ 233 w 312"/>
                    <a:gd name="T39" fmla="*/ 59 h 345"/>
                    <a:gd name="T40" fmla="*/ 221 w 312"/>
                    <a:gd name="T41" fmla="*/ 51 h 345"/>
                    <a:gd name="T42" fmla="*/ 237 w 312"/>
                    <a:gd name="T43" fmla="*/ 38 h 345"/>
                    <a:gd name="T44" fmla="*/ 277 w 312"/>
                    <a:gd name="T45" fmla="*/ 17 h 345"/>
                    <a:gd name="T46" fmla="*/ 299 w 312"/>
                    <a:gd name="T47" fmla="*/ 8 h 345"/>
                    <a:gd name="T48" fmla="*/ 312 w 312"/>
                    <a:gd name="T49" fmla="*/ 4 h 345"/>
                    <a:gd name="T50" fmla="*/ 311 w 312"/>
                    <a:gd name="T51" fmla="*/ 1 h 345"/>
                    <a:gd name="T52" fmla="*/ 269 w 312"/>
                    <a:gd name="T53" fmla="*/ 0 h 345"/>
                    <a:gd name="T54" fmla="*/ 195 w 312"/>
                    <a:gd name="T55" fmla="*/ 10 h 345"/>
                    <a:gd name="T56" fmla="*/ 129 w 312"/>
                    <a:gd name="T57" fmla="*/ 33 h 345"/>
                    <a:gd name="T58" fmla="*/ 125 w 312"/>
                    <a:gd name="T59" fmla="*/ 34 h 345"/>
                    <a:gd name="T60" fmla="*/ 121 w 312"/>
                    <a:gd name="T61" fmla="*/ 35 h 345"/>
                    <a:gd name="T62" fmla="*/ 119 w 312"/>
                    <a:gd name="T63" fmla="*/ 39 h 345"/>
                    <a:gd name="T64" fmla="*/ 154 w 312"/>
                    <a:gd name="T65" fmla="*/ 63 h 345"/>
                    <a:gd name="T66" fmla="*/ 155 w 312"/>
                    <a:gd name="T67" fmla="*/ 64 h 345"/>
                    <a:gd name="T68" fmla="*/ 154 w 312"/>
                    <a:gd name="T69" fmla="*/ 67 h 345"/>
                    <a:gd name="T70" fmla="*/ 144 w 312"/>
                    <a:gd name="T71" fmla="*/ 74 h 345"/>
                    <a:gd name="T72" fmla="*/ 135 w 312"/>
                    <a:gd name="T73" fmla="*/ 85 h 345"/>
                    <a:gd name="T74" fmla="*/ 68 w 312"/>
                    <a:gd name="T75" fmla="*/ 167 h 345"/>
                    <a:gd name="T76" fmla="*/ 15 w 312"/>
                    <a:gd name="T77" fmla="*/ 264 h 345"/>
                    <a:gd name="T78" fmla="*/ 1 w 312"/>
                    <a:gd name="T79" fmla="*/ 29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2" h="345">
                      <a:moveTo>
                        <a:pt x="0" y="300"/>
                      </a:moveTo>
                      <a:lnTo>
                        <a:pt x="0" y="301"/>
                      </a:lnTo>
                      <a:lnTo>
                        <a:pt x="1" y="302"/>
                      </a:lnTo>
                      <a:lnTo>
                        <a:pt x="2" y="302"/>
                      </a:lnTo>
                      <a:lnTo>
                        <a:pt x="17" y="296"/>
                      </a:lnTo>
                      <a:lnTo>
                        <a:pt x="32" y="288"/>
                      </a:lnTo>
                      <a:lnTo>
                        <a:pt x="69" y="285"/>
                      </a:lnTo>
                      <a:lnTo>
                        <a:pt x="102" y="288"/>
                      </a:lnTo>
                      <a:lnTo>
                        <a:pt x="132" y="296"/>
                      </a:lnTo>
                      <a:lnTo>
                        <a:pt x="158" y="309"/>
                      </a:lnTo>
                      <a:lnTo>
                        <a:pt x="182" y="324"/>
                      </a:lnTo>
                      <a:lnTo>
                        <a:pt x="201" y="344"/>
                      </a:lnTo>
                      <a:lnTo>
                        <a:pt x="201" y="344"/>
                      </a:lnTo>
                      <a:lnTo>
                        <a:pt x="203" y="345"/>
                      </a:lnTo>
                      <a:lnTo>
                        <a:pt x="204" y="345"/>
                      </a:lnTo>
                      <a:lnTo>
                        <a:pt x="207" y="345"/>
                      </a:lnTo>
                      <a:lnTo>
                        <a:pt x="208" y="345"/>
                      </a:lnTo>
                      <a:lnTo>
                        <a:pt x="209" y="345"/>
                      </a:lnTo>
                      <a:lnTo>
                        <a:pt x="209" y="344"/>
                      </a:lnTo>
                      <a:lnTo>
                        <a:pt x="200" y="323"/>
                      </a:lnTo>
                      <a:lnTo>
                        <a:pt x="188" y="306"/>
                      </a:lnTo>
                      <a:lnTo>
                        <a:pt x="174" y="292"/>
                      </a:lnTo>
                      <a:lnTo>
                        <a:pt x="157" y="280"/>
                      </a:lnTo>
                      <a:lnTo>
                        <a:pt x="138" y="269"/>
                      </a:lnTo>
                      <a:lnTo>
                        <a:pt x="112" y="256"/>
                      </a:lnTo>
                      <a:lnTo>
                        <a:pt x="82" y="247"/>
                      </a:lnTo>
                      <a:lnTo>
                        <a:pt x="93" y="230"/>
                      </a:lnTo>
                      <a:lnTo>
                        <a:pt x="102" y="212"/>
                      </a:lnTo>
                      <a:lnTo>
                        <a:pt x="104" y="208"/>
                      </a:lnTo>
                      <a:lnTo>
                        <a:pt x="107" y="205"/>
                      </a:lnTo>
                      <a:lnTo>
                        <a:pt x="119" y="188"/>
                      </a:lnTo>
                      <a:lnTo>
                        <a:pt x="131" y="173"/>
                      </a:lnTo>
                      <a:lnTo>
                        <a:pt x="161" y="135"/>
                      </a:lnTo>
                      <a:lnTo>
                        <a:pt x="193" y="101"/>
                      </a:lnTo>
                      <a:lnTo>
                        <a:pt x="231" y="69"/>
                      </a:lnTo>
                      <a:lnTo>
                        <a:pt x="234" y="68"/>
                      </a:lnTo>
                      <a:lnTo>
                        <a:pt x="235" y="67"/>
                      </a:lnTo>
                      <a:lnTo>
                        <a:pt x="238" y="65"/>
                      </a:lnTo>
                      <a:lnTo>
                        <a:pt x="235" y="61"/>
                      </a:lnTo>
                      <a:lnTo>
                        <a:pt x="233" y="59"/>
                      </a:lnTo>
                      <a:lnTo>
                        <a:pt x="227" y="55"/>
                      </a:lnTo>
                      <a:lnTo>
                        <a:pt x="221" y="51"/>
                      </a:lnTo>
                      <a:lnTo>
                        <a:pt x="214" y="47"/>
                      </a:lnTo>
                      <a:lnTo>
                        <a:pt x="237" y="38"/>
                      </a:lnTo>
                      <a:lnTo>
                        <a:pt x="256" y="27"/>
                      </a:lnTo>
                      <a:lnTo>
                        <a:pt x="277" y="17"/>
                      </a:lnTo>
                      <a:lnTo>
                        <a:pt x="288" y="12"/>
                      </a:lnTo>
                      <a:lnTo>
                        <a:pt x="299" y="8"/>
                      </a:lnTo>
                      <a:lnTo>
                        <a:pt x="312" y="6"/>
                      </a:lnTo>
                      <a:lnTo>
                        <a:pt x="312" y="4"/>
                      </a:lnTo>
                      <a:lnTo>
                        <a:pt x="312" y="1"/>
                      </a:lnTo>
                      <a:lnTo>
                        <a:pt x="311" y="1"/>
                      </a:lnTo>
                      <a:lnTo>
                        <a:pt x="310" y="0"/>
                      </a:lnTo>
                      <a:lnTo>
                        <a:pt x="269" y="0"/>
                      </a:lnTo>
                      <a:lnTo>
                        <a:pt x="230" y="4"/>
                      </a:lnTo>
                      <a:lnTo>
                        <a:pt x="195" y="10"/>
                      </a:lnTo>
                      <a:lnTo>
                        <a:pt x="161" y="21"/>
                      </a:lnTo>
                      <a:lnTo>
                        <a:pt x="129" y="33"/>
                      </a:lnTo>
                      <a:lnTo>
                        <a:pt x="128" y="33"/>
                      </a:lnTo>
                      <a:lnTo>
                        <a:pt x="125" y="34"/>
                      </a:lnTo>
                      <a:lnTo>
                        <a:pt x="124" y="34"/>
                      </a:lnTo>
                      <a:lnTo>
                        <a:pt x="121" y="35"/>
                      </a:lnTo>
                      <a:lnTo>
                        <a:pt x="120" y="36"/>
                      </a:lnTo>
                      <a:lnTo>
                        <a:pt x="119" y="39"/>
                      </a:lnTo>
                      <a:lnTo>
                        <a:pt x="137" y="50"/>
                      </a:lnTo>
                      <a:lnTo>
                        <a:pt x="154" y="63"/>
                      </a:lnTo>
                      <a:lnTo>
                        <a:pt x="154" y="64"/>
                      </a:lnTo>
                      <a:lnTo>
                        <a:pt x="155" y="64"/>
                      </a:lnTo>
                      <a:lnTo>
                        <a:pt x="155" y="65"/>
                      </a:lnTo>
                      <a:lnTo>
                        <a:pt x="154" y="67"/>
                      </a:lnTo>
                      <a:lnTo>
                        <a:pt x="149" y="70"/>
                      </a:lnTo>
                      <a:lnTo>
                        <a:pt x="144" y="74"/>
                      </a:lnTo>
                      <a:lnTo>
                        <a:pt x="140" y="80"/>
                      </a:lnTo>
                      <a:lnTo>
                        <a:pt x="135" y="85"/>
                      </a:lnTo>
                      <a:lnTo>
                        <a:pt x="99" y="124"/>
                      </a:lnTo>
                      <a:lnTo>
                        <a:pt x="68" y="167"/>
                      </a:lnTo>
                      <a:lnTo>
                        <a:pt x="40" y="214"/>
                      </a:lnTo>
                      <a:lnTo>
                        <a:pt x="15" y="264"/>
                      </a:lnTo>
                      <a:lnTo>
                        <a:pt x="4" y="289"/>
                      </a:lnTo>
                      <a:lnTo>
                        <a:pt x="1" y="294"/>
                      </a:lnTo>
                      <a:lnTo>
                        <a:pt x="0" y="30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129"/>
                <p:cNvSpPr>
                  <a:spLocks/>
                </p:cNvSpPr>
                <p:nvPr/>
              </p:nvSpPr>
              <p:spPr bwMode="auto">
                <a:xfrm>
                  <a:off x="3381376" y="296863"/>
                  <a:ext cx="560388" cy="630238"/>
                </a:xfrm>
                <a:custGeom>
                  <a:avLst/>
                  <a:gdLst>
                    <a:gd name="T0" fmla="*/ 0 w 353"/>
                    <a:gd name="T1" fmla="*/ 392 h 397"/>
                    <a:gd name="T2" fmla="*/ 0 w 353"/>
                    <a:gd name="T3" fmla="*/ 393 h 397"/>
                    <a:gd name="T4" fmla="*/ 1 w 353"/>
                    <a:gd name="T5" fmla="*/ 396 h 397"/>
                    <a:gd name="T6" fmla="*/ 2 w 353"/>
                    <a:gd name="T7" fmla="*/ 397 h 397"/>
                    <a:gd name="T8" fmla="*/ 34 w 353"/>
                    <a:gd name="T9" fmla="*/ 372 h 397"/>
                    <a:gd name="T10" fmla="*/ 69 w 353"/>
                    <a:gd name="T11" fmla="*/ 350 h 397"/>
                    <a:gd name="T12" fmla="*/ 107 w 353"/>
                    <a:gd name="T13" fmla="*/ 331 h 397"/>
                    <a:gd name="T14" fmla="*/ 146 w 353"/>
                    <a:gd name="T15" fmla="*/ 314 h 397"/>
                    <a:gd name="T16" fmla="*/ 174 w 353"/>
                    <a:gd name="T17" fmla="*/ 297 h 397"/>
                    <a:gd name="T18" fmla="*/ 196 w 353"/>
                    <a:gd name="T19" fmla="*/ 279 h 397"/>
                    <a:gd name="T20" fmla="*/ 216 w 353"/>
                    <a:gd name="T21" fmla="*/ 257 h 397"/>
                    <a:gd name="T22" fmla="*/ 216 w 353"/>
                    <a:gd name="T23" fmla="*/ 255 h 397"/>
                    <a:gd name="T24" fmla="*/ 214 w 353"/>
                    <a:gd name="T25" fmla="*/ 254 h 397"/>
                    <a:gd name="T26" fmla="*/ 213 w 353"/>
                    <a:gd name="T27" fmla="*/ 253 h 397"/>
                    <a:gd name="T28" fmla="*/ 213 w 353"/>
                    <a:gd name="T29" fmla="*/ 253 h 397"/>
                    <a:gd name="T30" fmla="*/ 212 w 353"/>
                    <a:gd name="T31" fmla="*/ 253 h 397"/>
                    <a:gd name="T32" fmla="*/ 179 w 353"/>
                    <a:gd name="T33" fmla="*/ 270 h 397"/>
                    <a:gd name="T34" fmla="*/ 145 w 353"/>
                    <a:gd name="T35" fmla="*/ 287 h 397"/>
                    <a:gd name="T36" fmla="*/ 110 w 353"/>
                    <a:gd name="T37" fmla="*/ 303 h 397"/>
                    <a:gd name="T38" fmla="*/ 116 w 353"/>
                    <a:gd name="T39" fmla="*/ 274 h 397"/>
                    <a:gd name="T40" fmla="*/ 125 w 353"/>
                    <a:gd name="T41" fmla="*/ 248 h 397"/>
                    <a:gd name="T42" fmla="*/ 138 w 353"/>
                    <a:gd name="T43" fmla="*/ 224 h 397"/>
                    <a:gd name="T44" fmla="*/ 157 w 353"/>
                    <a:gd name="T45" fmla="*/ 193 h 397"/>
                    <a:gd name="T46" fmla="*/ 176 w 353"/>
                    <a:gd name="T47" fmla="*/ 161 h 397"/>
                    <a:gd name="T48" fmla="*/ 199 w 353"/>
                    <a:gd name="T49" fmla="*/ 132 h 397"/>
                    <a:gd name="T50" fmla="*/ 222 w 353"/>
                    <a:gd name="T51" fmla="*/ 105 h 397"/>
                    <a:gd name="T52" fmla="*/ 246 w 353"/>
                    <a:gd name="T53" fmla="*/ 81 h 397"/>
                    <a:gd name="T54" fmla="*/ 271 w 353"/>
                    <a:gd name="T55" fmla="*/ 58 h 397"/>
                    <a:gd name="T56" fmla="*/ 297 w 353"/>
                    <a:gd name="T57" fmla="*/ 36 h 397"/>
                    <a:gd name="T58" fmla="*/ 326 w 353"/>
                    <a:gd name="T59" fmla="*/ 17 h 397"/>
                    <a:gd name="T60" fmla="*/ 340 w 353"/>
                    <a:gd name="T61" fmla="*/ 9 h 397"/>
                    <a:gd name="T62" fmla="*/ 353 w 353"/>
                    <a:gd name="T63" fmla="*/ 4 h 397"/>
                    <a:gd name="T64" fmla="*/ 353 w 353"/>
                    <a:gd name="T65" fmla="*/ 2 h 397"/>
                    <a:gd name="T66" fmla="*/ 352 w 353"/>
                    <a:gd name="T67" fmla="*/ 0 h 397"/>
                    <a:gd name="T68" fmla="*/ 349 w 353"/>
                    <a:gd name="T69" fmla="*/ 0 h 397"/>
                    <a:gd name="T70" fmla="*/ 318 w 353"/>
                    <a:gd name="T71" fmla="*/ 7 h 397"/>
                    <a:gd name="T72" fmla="*/ 289 w 353"/>
                    <a:gd name="T73" fmla="*/ 17 h 397"/>
                    <a:gd name="T74" fmla="*/ 261 w 353"/>
                    <a:gd name="T75" fmla="*/ 28 h 397"/>
                    <a:gd name="T76" fmla="*/ 238 w 353"/>
                    <a:gd name="T77" fmla="*/ 43 h 397"/>
                    <a:gd name="T78" fmla="*/ 195 w 353"/>
                    <a:gd name="T79" fmla="*/ 77 h 397"/>
                    <a:gd name="T80" fmla="*/ 155 w 353"/>
                    <a:gd name="T81" fmla="*/ 117 h 397"/>
                    <a:gd name="T82" fmla="*/ 121 w 353"/>
                    <a:gd name="T83" fmla="*/ 161 h 397"/>
                    <a:gd name="T84" fmla="*/ 93 w 353"/>
                    <a:gd name="T85" fmla="*/ 203 h 397"/>
                    <a:gd name="T86" fmla="*/ 66 w 353"/>
                    <a:gd name="T87" fmla="*/ 249 h 397"/>
                    <a:gd name="T88" fmla="*/ 30 w 353"/>
                    <a:gd name="T89" fmla="*/ 325 h 397"/>
                    <a:gd name="T90" fmla="*/ 22 w 353"/>
                    <a:gd name="T91" fmla="*/ 346 h 397"/>
                    <a:gd name="T92" fmla="*/ 13 w 353"/>
                    <a:gd name="T93" fmla="*/ 368 h 397"/>
                    <a:gd name="T94" fmla="*/ 1 w 353"/>
                    <a:gd name="T95" fmla="*/ 388 h 397"/>
                    <a:gd name="T96" fmla="*/ 1 w 353"/>
                    <a:gd name="T97" fmla="*/ 389 h 397"/>
                    <a:gd name="T98" fmla="*/ 0 w 353"/>
                    <a:gd name="T99" fmla="*/ 390 h 397"/>
                    <a:gd name="T100" fmla="*/ 0 w 353"/>
                    <a:gd name="T101" fmla="*/ 39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3" h="397">
                      <a:moveTo>
                        <a:pt x="0" y="392"/>
                      </a:moveTo>
                      <a:lnTo>
                        <a:pt x="0" y="393"/>
                      </a:lnTo>
                      <a:lnTo>
                        <a:pt x="1" y="396"/>
                      </a:lnTo>
                      <a:lnTo>
                        <a:pt x="2" y="397"/>
                      </a:lnTo>
                      <a:lnTo>
                        <a:pt x="34" y="372"/>
                      </a:lnTo>
                      <a:lnTo>
                        <a:pt x="69" y="350"/>
                      </a:lnTo>
                      <a:lnTo>
                        <a:pt x="107" y="331"/>
                      </a:lnTo>
                      <a:lnTo>
                        <a:pt x="146" y="314"/>
                      </a:lnTo>
                      <a:lnTo>
                        <a:pt x="174" y="297"/>
                      </a:lnTo>
                      <a:lnTo>
                        <a:pt x="196" y="279"/>
                      </a:lnTo>
                      <a:lnTo>
                        <a:pt x="216" y="257"/>
                      </a:lnTo>
                      <a:lnTo>
                        <a:pt x="216" y="255"/>
                      </a:lnTo>
                      <a:lnTo>
                        <a:pt x="214" y="254"/>
                      </a:lnTo>
                      <a:lnTo>
                        <a:pt x="213" y="253"/>
                      </a:lnTo>
                      <a:lnTo>
                        <a:pt x="213" y="253"/>
                      </a:lnTo>
                      <a:lnTo>
                        <a:pt x="212" y="253"/>
                      </a:lnTo>
                      <a:lnTo>
                        <a:pt x="179" y="270"/>
                      </a:lnTo>
                      <a:lnTo>
                        <a:pt x="145" y="287"/>
                      </a:lnTo>
                      <a:lnTo>
                        <a:pt x="110" y="303"/>
                      </a:lnTo>
                      <a:lnTo>
                        <a:pt x="116" y="274"/>
                      </a:lnTo>
                      <a:lnTo>
                        <a:pt x="125" y="248"/>
                      </a:lnTo>
                      <a:lnTo>
                        <a:pt x="138" y="224"/>
                      </a:lnTo>
                      <a:lnTo>
                        <a:pt x="157" y="193"/>
                      </a:lnTo>
                      <a:lnTo>
                        <a:pt x="176" y="161"/>
                      </a:lnTo>
                      <a:lnTo>
                        <a:pt x="199" y="132"/>
                      </a:lnTo>
                      <a:lnTo>
                        <a:pt x="222" y="105"/>
                      </a:lnTo>
                      <a:lnTo>
                        <a:pt x="246" y="81"/>
                      </a:lnTo>
                      <a:lnTo>
                        <a:pt x="271" y="58"/>
                      </a:lnTo>
                      <a:lnTo>
                        <a:pt x="297" y="36"/>
                      </a:lnTo>
                      <a:lnTo>
                        <a:pt x="326" y="17"/>
                      </a:lnTo>
                      <a:lnTo>
                        <a:pt x="340" y="9"/>
                      </a:lnTo>
                      <a:lnTo>
                        <a:pt x="353" y="4"/>
                      </a:lnTo>
                      <a:lnTo>
                        <a:pt x="353" y="2"/>
                      </a:lnTo>
                      <a:lnTo>
                        <a:pt x="352" y="0"/>
                      </a:lnTo>
                      <a:lnTo>
                        <a:pt x="349" y="0"/>
                      </a:lnTo>
                      <a:lnTo>
                        <a:pt x="318" y="7"/>
                      </a:lnTo>
                      <a:lnTo>
                        <a:pt x="289" y="17"/>
                      </a:lnTo>
                      <a:lnTo>
                        <a:pt x="261" y="28"/>
                      </a:lnTo>
                      <a:lnTo>
                        <a:pt x="238" y="43"/>
                      </a:lnTo>
                      <a:lnTo>
                        <a:pt x="195" y="77"/>
                      </a:lnTo>
                      <a:lnTo>
                        <a:pt x="155" y="117"/>
                      </a:lnTo>
                      <a:lnTo>
                        <a:pt x="121" y="161"/>
                      </a:lnTo>
                      <a:lnTo>
                        <a:pt x="93" y="203"/>
                      </a:lnTo>
                      <a:lnTo>
                        <a:pt x="66" y="249"/>
                      </a:lnTo>
                      <a:lnTo>
                        <a:pt x="30" y="325"/>
                      </a:lnTo>
                      <a:lnTo>
                        <a:pt x="22" y="346"/>
                      </a:lnTo>
                      <a:lnTo>
                        <a:pt x="13" y="368"/>
                      </a:lnTo>
                      <a:lnTo>
                        <a:pt x="1" y="388"/>
                      </a:lnTo>
                      <a:lnTo>
                        <a:pt x="1" y="389"/>
                      </a:lnTo>
                      <a:lnTo>
                        <a:pt x="0" y="390"/>
                      </a:lnTo>
                      <a:lnTo>
                        <a:pt x="0" y="39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130"/>
                <p:cNvSpPr>
                  <a:spLocks/>
                </p:cNvSpPr>
                <p:nvPr/>
              </p:nvSpPr>
              <p:spPr bwMode="auto">
                <a:xfrm>
                  <a:off x="3054351" y="174625"/>
                  <a:ext cx="260350" cy="584200"/>
                </a:xfrm>
                <a:custGeom>
                  <a:avLst/>
                  <a:gdLst>
                    <a:gd name="T0" fmla="*/ 0 w 164"/>
                    <a:gd name="T1" fmla="*/ 289 h 368"/>
                    <a:gd name="T2" fmla="*/ 2 w 164"/>
                    <a:gd name="T3" fmla="*/ 326 h 368"/>
                    <a:gd name="T4" fmla="*/ 5 w 164"/>
                    <a:gd name="T5" fmla="*/ 361 h 368"/>
                    <a:gd name="T6" fmla="*/ 5 w 164"/>
                    <a:gd name="T7" fmla="*/ 364 h 368"/>
                    <a:gd name="T8" fmla="*/ 7 w 164"/>
                    <a:gd name="T9" fmla="*/ 367 h 368"/>
                    <a:gd name="T10" fmla="*/ 7 w 164"/>
                    <a:gd name="T11" fmla="*/ 368 h 368"/>
                    <a:gd name="T12" fmla="*/ 9 w 164"/>
                    <a:gd name="T13" fmla="*/ 368 h 368"/>
                    <a:gd name="T14" fmla="*/ 12 w 164"/>
                    <a:gd name="T15" fmla="*/ 368 h 368"/>
                    <a:gd name="T16" fmla="*/ 13 w 164"/>
                    <a:gd name="T17" fmla="*/ 365 h 368"/>
                    <a:gd name="T18" fmla="*/ 45 w 164"/>
                    <a:gd name="T19" fmla="*/ 279 h 368"/>
                    <a:gd name="T20" fmla="*/ 54 w 164"/>
                    <a:gd name="T21" fmla="*/ 260 h 368"/>
                    <a:gd name="T22" fmla="*/ 67 w 164"/>
                    <a:gd name="T23" fmla="*/ 246 h 368"/>
                    <a:gd name="T24" fmla="*/ 83 w 164"/>
                    <a:gd name="T25" fmla="*/ 232 h 368"/>
                    <a:gd name="T26" fmla="*/ 98 w 164"/>
                    <a:gd name="T27" fmla="*/ 219 h 368"/>
                    <a:gd name="T28" fmla="*/ 119 w 164"/>
                    <a:gd name="T29" fmla="*/ 203 h 368"/>
                    <a:gd name="T30" fmla="*/ 140 w 164"/>
                    <a:gd name="T31" fmla="*/ 186 h 368"/>
                    <a:gd name="T32" fmla="*/ 164 w 164"/>
                    <a:gd name="T33" fmla="*/ 171 h 368"/>
                    <a:gd name="T34" fmla="*/ 164 w 164"/>
                    <a:gd name="T35" fmla="*/ 170 h 368"/>
                    <a:gd name="T36" fmla="*/ 164 w 164"/>
                    <a:gd name="T37" fmla="*/ 169 h 368"/>
                    <a:gd name="T38" fmla="*/ 163 w 164"/>
                    <a:gd name="T39" fmla="*/ 168 h 368"/>
                    <a:gd name="T40" fmla="*/ 161 w 164"/>
                    <a:gd name="T41" fmla="*/ 168 h 368"/>
                    <a:gd name="T42" fmla="*/ 159 w 164"/>
                    <a:gd name="T43" fmla="*/ 168 h 368"/>
                    <a:gd name="T44" fmla="*/ 157 w 164"/>
                    <a:gd name="T45" fmla="*/ 166 h 368"/>
                    <a:gd name="T46" fmla="*/ 156 w 164"/>
                    <a:gd name="T47" fmla="*/ 165 h 368"/>
                    <a:gd name="T48" fmla="*/ 156 w 164"/>
                    <a:gd name="T49" fmla="*/ 164 h 368"/>
                    <a:gd name="T50" fmla="*/ 153 w 164"/>
                    <a:gd name="T51" fmla="*/ 160 h 368"/>
                    <a:gd name="T52" fmla="*/ 153 w 164"/>
                    <a:gd name="T53" fmla="*/ 156 h 368"/>
                    <a:gd name="T54" fmla="*/ 152 w 164"/>
                    <a:gd name="T55" fmla="*/ 152 h 368"/>
                    <a:gd name="T56" fmla="*/ 151 w 164"/>
                    <a:gd name="T57" fmla="*/ 148 h 368"/>
                    <a:gd name="T58" fmla="*/ 151 w 164"/>
                    <a:gd name="T59" fmla="*/ 123 h 368"/>
                    <a:gd name="T60" fmla="*/ 153 w 164"/>
                    <a:gd name="T61" fmla="*/ 101 h 368"/>
                    <a:gd name="T62" fmla="*/ 153 w 164"/>
                    <a:gd name="T63" fmla="*/ 99 h 368"/>
                    <a:gd name="T64" fmla="*/ 152 w 164"/>
                    <a:gd name="T65" fmla="*/ 99 h 368"/>
                    <a:gd name="T66" fmla="*/ 151 w 164"/>
                    <a:gd name="T67" fmla="*/ 99 h 368"/>
                    <a:gd name="T68" fmla="*/ 149 w 164"/>
                    <a:gd name="T69" fmla="*/ 101 h 368"/>
                    <a:gd name="T70" fmla="*/ 148 w 164"/>
                    <a:gd name="T71" fmla="*/ 101 h 368"/>
                    <a:gd name="T72" fmla="*/ 127 w 164"/>
                    <a:gd name="T73" fmla="*/ 132 h 368"/>
                    <a:gd name="T74" fmla="*/ 106 w 164"/>
                    <a:gd name="T75" fmla="*/ 161 h 368"/>
                    <a:gd name="T76" fmla="*/ 101 w 164"/>
                    <a:gd name="T77" fmla="*/ 160 h 368"/>
                    <a:gd name="T78" fmla="*/ 97 w 164"/>
                    <a:gd name="T79" fmla="*/ 156 h 368"/>
                    <a:gd name="T80" fmla="*/ 94 w 164"/>
                    <a:gd name="T81" fmla="*/ 152 h 368"/>
                    <a:gd name="T82" fmla="*/ 92 w 164"/>
                    <a:gd name="T83" fmla="*/ 148 h 368"/>
                    <a:gd name="T84" fmla="*/ 89 w 164"/>
                    <a:gd name="T85" fmla="*/ 143 h 368"/>
                    <a:gd name="T86" fmla="*/ 83 w 164"/>
                    <a:gd name="T87" fmla="*/ 123 h 368"/>
                    <a:gd name="T88" fmla="*/ 80 w 164"/>
                    <a:gd name="T89" fmla="*/ 102 h 368"/>
                    <a:gd name="T90" fmla="*/ 77 w 164"/>
                    <a:gd name="T91" fmla="*/ 75 h 368"/>
                    <a:gd name="T92" fmla="*/ 77 w 164"/>
                    <a:gd name="T93" fmla="*/ 48 h 368"/>
                    <a:gd name="T94" fmla="*/ 80 w 164"/>
                    <a:gd name="T95" fmla="*/ 25 h 368"/>
                    <a:gd name="T96" fmla="*/ 85 w 164"/>
                    <a:gd name="T97" fmla="*/ 4 h 368"/>
                    <a:gd name="T98" fmla="*/ 85 w 164"/>
                    <a:gd name="T99" fmla="*/ 3 h 368"/>
                    <a:gd name="T100" fmla="*/ 84 w 164"/>
                    <a:gd name="T101" fmla="*/ 1 h 368"/>
                    <a:gd name="T102" fmla="*/ 83 w 164"/>
                    <a:gd name="T103" fmla="*/ 0 h 368"/>
                    <a:gd name="T104" fmla="*/ 80 w 164"/>
                    <a:gd name="T105" fmla="*/ 1 h 368"/>
                    <a:gd name="T106" fmla="*/ 68 w 164"/>
                    <a:gd name="T107" fmla="*/ 17 h 368"/>
                    <a:gd name="T108" fmla="*/ 59 w 164"/>
                    <a:gd name="T109" fmla="*/ 37 h 368"/>
                    <a:gd name="T110" fmla="*/ 50 w 164"/>
                    <a:gd name="T111" fmla="*/ 58 h 368"/>
                    <a:gd name="T112" fmla="*/ 37 w 164"/>
                    <a:gd name="T113" fmla="*/ 90 h 368"/>
                    <a:gd name="T114" fmla="*/ 24 w 164"/>
                    <a:gd name="T115" fmla="*/ 124 h 368"/>
                    <a:gd name="T116" fmla="*/ 13 w 164"/>
                    <a:gd name="T117" fmla="*/ 160 h 368"/>
                    <a:gd name="T118" fmla="*/ 7 w 164"/>
                    <a:gd name="T119" fmla="*/ 199 h 368"/>
                    <a:gd name="T120" fmla="*/ 2 w 164"/>
                    <a:gd name="T121" fmla="*/ 243 h 368"/>
                    <a:gd name="T122" fmla="*/ 0 w 164"/>
                    <a:gd name="T123" fmla="*/ 289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 h="368">
                      <a:moveTo>
                        <a:pt x="0" y="289"/>
                      </a:moveTo>
                      <a:lnTo>
                        <a:pt x="2" y="326"/>
                      </a:lnTo>
                      <a:lnTo>
                        <a:pt x="5" y="361"/>
                      </a:lnTo>
                      <a:lnTo>
                        <a:pt x="5" y="364"/>
                      </a:lnTo>
                      <a:lnTo>
                        <a:pt x="7" y="367"/>
                      </a:lnTo>
                      <a:lnTo>
                        <a:pt x="7" y="368"/>
                      </a:lnTo>
                      <a:lnTo>
                        <a:pt x="9" y="368"/>
                      </a:lnTo>
                      <a:lnTo>
                        <a:pt x="12" y="368"/>
                      </a:lnTo>
                      <a:lnTo>
                        <a:pt x="13" y="365"/>
                      </a:lnTo>
                      <a:lnTo>
                        <a:pt x="45" y="279"/>
                      </a:lnTo>
                      <a:lnTo>
                        <a:pt x="54" y="260"/>
                      </a:lnTo>
                      <a:lnTo>
                        <a:pt x="67" y="246"/>
                      </a:lnTo>
                      <a:lnTo>
                        <a:pt x="83" y="232"/>
                      </a:lnTo>
                      <a:lnTo>
                        <a:pt x="98" y="219"/>
                      </a:lnTo>
                      <a:lnTo>
                        <a:pt x="119" y="203"/>
                      </a:lnTo>
                      <a:lnTo>
                        <a:pt x="140" y="186"/>
                      </a:lnTo>
                      <a:lnTo>
                        <a:pt x="164" y="171"/>
                      </a:lnTo>
                      <a:lnTo>
                        <a:pt x="164" y="170"/>
                      </a:lnTo>
                      <a:lnTo>
                        <a:pt x="164" y="169"/>
                      </a:lnTo>
                      <a:lnTo>
                        <a:pt x="163" y="168"/>
                      </a:lnTo>
                      <a:lnTo>
                        <a:pt x="161" y="168"/>
                      </a:lnTo>
                      <a:lnTo>
                        <a:pt x="159" y="168"/>
                      </a:lnTo>
                      <a:lnTo>
                        <a:pt x="157" y="166"/>
                      </a:lnTo>
                      <a:lnTo>
                        <a:pt x="156" y="165"/>
                      </a:lnTo>
                      <a:lnTo>
                        <a:pt x="156" y="164"/>
                      </a:lnTo>
                      <a:lnTo>
                        <a:pt x="153" y="160"/>
                      </a:lnTo>
                      <a:lnTo>
                        <a:pt x="153" y="156"/>
                      </a:lnTo>
                      <a:lnTo>
                        <a:pt x="152" y="152"/>
                      </a:lnTo>
                      <a:lnTo>
                        <a:pt x="151" y="148"/>
                      </a:lnTo>
                      <a:lnTo>
                        <a:pt x="151" y="123"/>
                      </a:lnTo>
                      <a:lnTo>
                        <a:pt x="153" y="101"/>
                      </a:lnTo>
                      <a:lnTo>
                        <a:pt x="153" y="99"/>
                      </a:lnTo>
                      <a:lnTo>
                        <a:pt x="152" y="99"/>
                      </a:lnTo>
                      <a:lnTo>
                        <a:pt x="151" y="99"/>
                      </a:lnTo>
                      <a:lnTo>
                        <a:pt x="149" y="101"/>
                      </a:lnTo>
                      <a:lnTo>
                        <a:pt x="148" y="101"/>
                      </a:lnTo>
                      <a:lnTo>
                        <a:pt x="127" y="132"/>
                      </a:lnTo>
                      <a:lnTo>
                        <a:pt x="106" y="161"/>
                      </a:lnTo>
                      <a:lnTo>
                        <a:pt x="101" y="160"/>
                      </a:lnTo>
                      <a:lnTo>
                        <a:pt x="97" y="156"/>
                      </a:lnTo>
                      <a:lnTo>
                        <a:pt x="94" y="152"/>
                      </a:lnTo>
                      <a:lnTo>
                        <a:pt x="92" y="148"/>
                      </a:lnTo>
                      <a:lnTo>
                        <a:pt x="89" y="143"/>
                      </a:lnTo>
                      <a:lnTo>
                        <a:pt x="83" y="123"/>
                      </a:lnTo>
                      <a:lnTo>
                        <a:pt x="80" y="102"/>
                      </a:lnTo>
                      <a:lnTo>
                        <a:pt x="77" y="75"/>
                      </a:lnTo>
                      <a:lnTo>
                        <a:pt x="77" y="48"/>
                      </a:lnTo>
                      <a:lnTo>
                        <a:pt x="80" y="25"/>
                      </a:lnTo>
                      <a:lnTo>
                        <a:pt x="85" y="4"/>
                      </a:lnTo>
                      <a:lnTo>
                        <a:pt x="85" y="3"/>
                      </a:lnTo>
                      <a:lnTo>
                        <a:pt x="84" y="1"/>
                      </a:lnTo>
                      <a:lnTo>
                        <a:pt x="83" y="0"/>
                      </a:lnTo>
                      <a:lnTo>
                        <a:pt x="80" y="1"/>
                      </a:lnTo>
                      <a:lnTo>
                        <a:pt x="68" y="17"/>
                      </a:lnTo>
                      <a:lnTo>
                        <a:pt x="59" y="37"/>
                      </a:lnTo>
                      <a:lnTo>
                        <a:pt x="50" y="58"/>
                      </a:lnTo>
                      <a:lnTo>
                        <a:pt x="37" y="90"/>
                      </a:lnTo>
                      <a:lnTo>
                        <a:pt x="24" y="124"/>
                      </a:lnTo>
                      <a:lnTo>
                        <a:pt x="13" y="160"/>
                      </a:lnTo>
                      <a:lnTo>
                        <a:pt x="7" y="199"/>
                      </a:lnTo>
                      <a:lnTo>
                        <a:pt x="2" y="243"/>
                      </a:lnTo>
                      <a:lnTo>
                        <a:pt x="0" y="289"/>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132"/>
                <p:cNvSpPr>
                  <a:spLocks/>
                </p:cNvSpPr>
                <p:nvPr/>
              </p:nvSpPr>
              <p:spPr bwMode="auto">
                <a:xfrm>
                  <a:off x="3236913" y="3276600"/>
                  <a:ext cx="325438" cy="463550"/>
                </a:xfrm>
                <a:custGeom>
                  <a:avLst/>
                  <a:gdLst>
                    <a:gd name="T0" fmla="*/ 2 w 205"/>
                    <a:gd name="T1" fmla="*/ 164 h 292"/>
                    <a:gd name="T2" fmla="*/ 16 w 205"/>
                    <a:gd name="T3" fmla="*/ 219 h 292"/>
                    <a:gd name="T4" fmla="*/ 41 w 205"/>
                    <a:gd name="T5" fmla="*/ 264 h 292"/>
                    <a:gd name="T6" fmla="*/ 57 w 205"/>
                    <a:gd name="T7" fmla="*/ 286 h 292"/>
                    <a:gd name="T8" fmla="*/ 59 w 205"/>
                    <a:gd name="T9" fmla="*/ 291 h 292"/>
                    <a:gd name="T10" fmla="*/ 63 w 205"/>
                    <a:gd name="T11" fmla="*/ 292 h 292"/>
                    <a:gd name="T12" fmla="*/ 67 w 205"/>
                    <a:gd name="T13" fmla="*/ 292 h 292"/>
                    <a:gd name="T14" fmla="*/ 55 w 205"/>
                    <a:gd name="T15" fmla="*/ 256 h 292"/>
                    <a:gd name="T16" fmla="*/ 63 w 205"/>
                    <a:gd name="T17" fmla="*/ 219 h 292"/>
                    <a:gd name="T18" fmla="*/ 83 w 205"/>
                    <a:gd name="T19" fmla="*/ 193 h 292"/>
                    <a:gd name="T20" fmla="*/ 114 w 205"/>
                    <a:gd name="T21" fmla="*/ 169 h 292"/>
                    <a:gd name="T22" fmla="*/ 152 w 205"/>
                    <a:gd name="T23" fmla="*/ 148 h 292"/>
                    <a:gd name="T24" fmla="*/ 186 w 205"/>
                    <a:gd name="T25" fmla="*/ 116 h 292"/>
                    <a:gd name="T26" fmla="*/ 205 w 205"/>
                    <a:gd name="T27" fmla="*/ 63 h 292"/>
                    <a:gd name="T28" fmla="*/ 199 w 205"/>
                    <a:gd name="T29" fmla="*/ 2 h 292"/>
                    <a:gd name="T30" fmla="*/ 197 w 205"/>
                    <a:gd name="T31" fmla="*/ 0 h 292"/>
                    <a:gd name="T32" fmla="*/ 194 w 205"/>
                    <a:gd name="T33" fmla="*/ 2 h 292"/>
                    <a:gd name="T34" fmla="*/ 194 w 205"/>
                    <a:gd name="T35" fmla="*/ 21 h 292"/>
                    <a:gd name="T36" fmla="*/ 181 w 205"/>
                    <a:gd name="T37" fmla="*/ 66 h 292"/>
                    <a:gd name="T38" fmla="*/ 155 w 205"/>
                    <a:gd name="T39" fmla="*/ 100 h 292"/>
                    <a:gd name="T40" fmla="*/ 138 w 205"/>
                    <a:gd name="T41" fmla="*/ 61 h 292"/>
                    <a:gd name="T42" fmla="*/ 112 w 205"/>
                    <a:gd name="T43" fmla="*/ 31 h 292"/>
                    <a:gd name="T44" fmla="*/ 109 w 205"/>
                    <a:gd name="T45" fmla="*/ 31 h 292"/>
                    <a:gd name="T46" fmla="*/ 105 w 205"/>
                    <a:gd name="T47" fmla="*/ 31 h 292"/>
                    <a:gd name="T48" fmla="*/ 95 w 205"/>
                    <a:gd name="T49" fmla="*/ 89 h 292"/>
                    <a:gd name="T50" fmla="*/ 65 w 205"/>
                    <a:gd name="T51" fmla="*/ 133 h 292"/>
                    <a:gd name="T52" fmla="*/ 42 w 205"/>
                    <a:gd name="T53" fmla="*/ 154 h 292"/>
                    <a:gd name="T54" fmla="*/ 34 w 205"/>
                    <a:gd name="T55" fmla="*/ 163 h 292"/>
                    <a:gd name="T56" fmla="*/ 31 w 205"/>
                    <a:gd name="T57" fmla="*/ 135 h 292"/>
                    <a:gd name="T58" fmla="*/ 33 w 205"/>
                    <a:gd name="T59" fmla="*/ 72 h 292"/>
                    <a:gd name="T60" fmla="*/ 37 w 205"/>
                    <a:gd name="T61" fmla="*/ 44 h 292"/>
                    <a:gd name="T62" fmla="*/ 34 w 205"/>
                    <a:gd name="T63" fmla="*/ 44 h 292"/>
                    <a:gd name="T64" fmla="*/ 13 w 205"/>
                    <a:gd name="T65" fmla="*/ 76 h 292"/>
                    <a:gd name="T66" fmla="*/ 3 w 205"/>
                    <a:gd name="T67" fmla="*/ 12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5" h="292">
                      <a:moveTo>
                        <a:pt x="0" y="133"/>
                      </a:moveTo>
                      <a:lnTo>
                        <a:pt x="2" y="164"/>
                      </a:lnTo>
                      <a:lnTo>
                        <a:pt x="8" y="193"/>
                      </a:lnTo>
                      <a:lnTo>
                        <a:pt x="16" y="219"/>
                      </a:lnTo>
                      <a:lnTo>
                        <a:pt x="28" y="241"/>
                      </a:lnTo>
                      <a:lnTo>
                        <a:pt x="41" y="264"/>
                      </a:lnTo>
                      <a:lnTo>
                        <a:pt x="55" y="283"/>
                      </a:lnTo>
                      <a:lnTo>
                        <a:pt x="57" y="286"/>
                      </a:lnTo>
                      <a:lnTo>
                        <a:pt x="58" y="288"/>
                      </a:lnTo>
                      <a:lnTo>
                        <a:pt x="59" y="291"/>
                      </a:lnTo>
                      <a:lnTo>
                        <a:pt x="62" y="292"/>
                      </a:lnTo>
                      <a:lnTo>
                        <a:pt x="63" y="292"/>
                      </a:lnTo>
                      <a:lnTo>
                        <a:pt x="65" y="292"/>
                      </a:lnTo>
                      <a:lnTo>
                        <a:pt x="67" y="292"/>
                      </a:lnTo>
                      <a:lnTo>
                        <a:pt x="58" y="275"/>
                      </a:lnTo>
                      <a:lnTo>
                        <a:pt x="55" y="256"/>
                      </a:lnTo>
                      <a:lnTo>
                        <a:pt x="58" y="236"/>
                      </a:lnTo>
                      <a:lnTo>
                        <a:pt x="63" y="219"/>
                      </a:lnTo>
                      <a:lnTo>
                        <a:pt x="72" y="203"/>
                      </a:lnTo>
                      <a:lnTo>
                        <a:pt x="83" y="193"/>
                      </a:lnTo>
                      <a:lnTo>
                        <a:pt x="97" y="180"/>
                      </a:lnTo>
                      <a:lnTo>
                        <a:pt x="114" y="169"/>
                      </a:lnTo>
                      <a:lnTo>
                        <a:pt x="131" y="160"/>
                      </a:lnTo>
                      <a:lnTo>
                        <a:pt x="152" y="148"/>
                      </a:lnTo>
                      <a:lnTo>
                        <a:pt x="171" y="134"/>
                      </a:lnTo>
                      <a:lnTo>
                        <a:pt x="186" y="116"/>
                      </a:lnTo>
                      <a:lnTo>
                        <a:pt x="198" y="91"/>
                      </a:lnTo>
                      <a:lnTo>
                        <a:pt x="205" y="63"/>
                      </a:lnTo>
                      <a:lnTo>
                        <a:pt x="205" y="33"/>
                      </a:lnTo>
                      <a:lnTo>
                        <a:pt x="199" y="2"/>
                      </a:lnTo>
                      <a:lnTo>
                        <a:pt x="198" y="0"/>
                      </a:lnTo>
                      <a:lnTo>
                        <a:pt x="197" y="0"/>
                      </a:lnTo>
                      <a:lnTo>
                        <a:pt x="195" y="0"/>
                      </a:lnTo>
                      <a:lnTo>
                        <a:pt x="194" y="2"/>
                      </a:lnTo>
                      <a:lnTo>
                        <a:pt x="194" y="4"/>
                      </a:lnTo>
                      <a:lnTo>
                        <a:pt x="194" y="21"/>
                      </a:lnTo>
                      <a:lnTo>
                        <a:pt x="190" y="45"/>
                      </a:lnTo>
                      <a:lnTo>
                        <a:pt x="181" y="66"/>
                      </a:lnTo>
                      <a:lnTo>
                        <a:pt x="169" y="83"/>
                      </a:lnTo>
                      <a:lnTo>
                        <a:pt x="155" y="100"/>
                      </a:lnTo>
                      <a:lnTo>
                        <a:pt x="147" y="79"/>
                      </a:lnTo>
                      <a:lnTo>
                        <a:pt x="138" y="61"/>
                      </a:lnTo>
                      <a:lnTo>
                        <a:pt x="125" y="45"/>
                      </a:lnTo>
                      <a:lnTo>
                        <a:pt x="112" y="31"/>
                      </a:lnTo>
                      <a:lnTo>
                        <a:pt x="110" y="31"/>
                      </a:lnTo>
                      <a:lnTo>
                        <a:pt x="109" y="31"/>
                      </a:lnTo>
                      <a:lnTo>
                        <a:pt x="106" y="31"/>
                      </a:lnTo>
                      <a:lnTo>
                        <a:pt x="105" y="31"/>
                      </a:lnTo>
                      <a:lnTo>
                        <a:pt x="102" y="62"/>
                      </a:lnTo>
                      <a:lnTo>
                        <a:pt x="95" y="89"/>
                      </a:lnTo>
                      <a:lnTo>
                        <a:pt x="82" y="113"/>
                      </a:lnTo>
                      <a:lnTo>
                        <a:pt x="65" y="133"/>
                      </a:lnTo>
                      <a:lnTo>
                        <a:pt x="45" y="150"/>
                      </a:lnTo>
                      <a:lnTo>
                        <a:pt x="42" y="154"/>
                      </a:lnTo>
                      <a:lnTo>
                        <a:pt x="38" y="158"/>
                      </a:lnTo>
                      <a:lnTo>
                        <a:pt x="34" y="163"/>
                      </a:lnTo>
                      <a:lnTo>
                        <a:pt x="32" y="168"/>
                      </a:lnTo>
                      <a:lnTo>
                        <a:pt x="31" y="135"/>
                      </a:lnTo>
                      <a:lnTo>
                        <a:pt x="31" y="103"/>
                      </a:lnTo>
                      <a:lnTo>
                        <a:pt x="33" y="72"/>
                      </a:lnTo>
                      <a:lnTo>
                        <a:pt x="37" y="45"/>
                      </a:lnTo>
                      <a:lnTo>
                        <a:pt x="37" y="44"/>
                      </a:lnTo>
                      <a:lnTo>
                        <a:pt x="36" y="42"/>
                      </a:lnTo>
                      <a:lnTo>
                        <a:pt x="34" y="44"/>
                      </a:lnTo>
                      <a:lnTo>
                        <a:pt x="21" y="58"/>
                      </a:lnTo>
                      <a:lnTo>
                        <a:pt x="13" y="76"/>
                      </a:lnTo>
                      <a:lnTo>
                        <a:pt x="7" y="97"/>
                      </a:lnTo>
                      <a:lnTo>
                        <a:pt x="3" y="120"/>
                      </a:lnTo>
                      <a:lnTo>
                        <a:pt x="0" y="133"/>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133"/>
                <p:cNvSpPr>
                  <a:spLocks/>
                </p:cNvSpPr>
                <p:nvPr/>
              </p:nvSpPr>
              <p:spPr bwMode="auto">
                <a:xfrm>
                  <a:off x="3228976" y="1252538"/>
                  <a:ext cx="161925" cy="704850"/>
                </a:xfrm>
                <a:custGeom>
                  <a:avLst/>
                  <a:gdLst>
                    <a:gd name="T0" fmla="*/ 0 w 102"/>
                    <a:gd name="T1" fmla="*/ 62 h 444"/>
                    <a:gd name="T2" fmla="*/ 1 w 102"/>
                    <a:gd name="T3" fmla="*/ 97 h 444"/>
                    <a:gd name="T4" fmla="*/ 7 w 102"/>
                    <a:gd name="T5" fmla="*/ 131 h 444"/>
                    <a:gd name="T6" fmla="*/ 16 w 102"/>
                    <a:gd name="T7" fmla="*/ 161 h 444"/>
                    <a:gd name="T8" fmla="*/ 28 w 102"/>
                    <a:gd name="T9" fmla="*/ 190 h 444"/>
                    <a:gd name="T10" fmla="*/ 37 w 102"/>
                    <a:gd name="T11" fmla="*/ 223 h 444"/>
                    <a:gd name="T12" fmla="*/ 45 w 102"/>
                    <a:gd name="T13" fmla="*/ 258 h 444"/>
                    <a:gd name="T14" fmla="*/ 50 w 102"/>
                    <a:gd name="T15" fmla="*/ 296 h 444"/>
                    <a:gd name="T16" fmla="*/ 53 w 102"/>
                    <a:gd name="T17" fmla="*/ 334 h 444"/>
                    <a:gd name="T18" fmla="*/ 50 w 102"/>
                    <a:gd name="T19" fmla="*/ 372 h 444"/>
                    <a:gd name="T20" fmla="*/ 46 w 102"/>
                    <a:gd name="T21" fmla="*/ 397 h 444"/>
                    <a:gd name="T22" fmla="*/ 38 w 102"/>
                    <a:gd name="T23" fmla="*/ 421 h 444"/>
                    <a:gd name="T24" fmla="*/ 28 w 102"/>
                    <a:gd name="T25" fmla="*/ 442 h 444"/>
                    <a:gd name="T26" fmla="*/ 28 w 102"/>
                    <a:gd name="T27" fmla="*/ 442 h 444"/>
                    <a:gd name="T28" fmla="*/ 28 w 102"/>
                    <a:gd name="T29" fmla="*/ 443 h 444"/>
                    <a:gd name="T30" fmla="*/ 30 w 102"/>
                    <a:gd name="T31" fmla="*/ 444 h 444"/>
                    <a:gd name="T32" fmla="*/ 32 w 102"/>
                    <a:gd name="T33" fmla="*/ 444 h 444"/>
                    <a:gd name="T34" fmla="*/ 36 w 102"/>
                    <a:gd name="T35" fmla="*/ 443 h 444"/>
                    <a:gd name="T36" fmla="*/ 39 w 102"/>
                    <a:gd name="T37" fmla="*/ 440 h 444"/>
                    <a:gd name="T38" fmla="*/ 43 w 102"/>
                    <a:gd name="T39" fmla="*/ 439 h 444"/>
                    <a:gd name="T40" fmla="*/ 60 w 102"/>
                    <a:gd name="T41" fmla="*/ 421 h 444"/>
                    <a:gd name="T42" fmla="*/ 73 w 102"/>
                    <a:gd name="T43" fmla="*/ 398 h 444"/>
                    <a:gd name="T44" fmla="*/ 84 w 102"/>
                    <a:gd name="T45" fmla="*/ 375 h 444"/>
                    <a:gd name="T46" fmla="*/ 93 w 102"/>
                    <a:gd name="T47" fmla="*/ 350 h 444"/>
                    <a:gd name="T48" fmla="*/ 100 w 102"/>
                    <a:gd name="T49" fmla="*/ 317 h 444"/>
                    <a:gd name="T50" fmla="*/ 102 w 102"/>
                    <a:gd name="T51" fmla="*/ 281 h 444"/>
                    <a:gd name="T52" fmla="*/ 102 w 102"/>
                    <a:gd name="T53" fmla="*/ 243 h 444"/>
                    <a:gd name="T54" fmla="*/ 100 w 102"/>
                    <a:gd name="T55" fmla="*/ 205 h 444"/>
                    <a:gd name="T56" fmla="*/ 96 w 102"/>
                    <a:gd name="T57" fmla="*/ 167 h 444"/>
                    <a:gd name="T58" fmla="*/ 90 w 102"/>
                    <a:gd name="T59" fmla="*/ 130 h 444"/>
                    <a:gd name="T60" fmla="*/ 85 w 102"/>
                    <a:gd name="T61" fmla="*/ 105 h 444"/>
                    <a:gd name="T62" fmla="*/ 79 w 102"/>
                    <a:gd name="T63" fmla="*/ 80 h 444"/>
                    <a:gd name="T64" fmla="*/ 77 w 102"/>
                    <a:gd name="T65" fmla="*/ 79 h 444"/>
                    <a:gd name="T66" fmla="*/ 76 w 102"/>
                    <a:gd name="T67" fmla="*/ 79 h 444"/>
                    <a:gd name="T68" fmla="*/ 75 w 102"/>
                    <a:gd name="T69" fmla="*/ 79 h 444"/>
                    <a:gd name="T70" fmla="*/ 73 w 102"/>
                    <a:gd name="T71" fmla="*/ 80 h 444"/>
                    <a:gd name="T72" fmla="*/ 72 w 102"/>
                    <a:gd name="T73" fmla="*/ 82 h 444"/>
                    <a:gd name="T74" fmla="*/ 66 w 102"/>
                    <a:gd name="T75" fmla="*/ 120 h 444"/>
                    <a:gd name="T76" fmla="*/ 55 w 102"/>
                    <a:gd name="T77" fmla="*/ 159 h 444"/>
                    <a:gd name="T78" fmla="*/ 25 w 102"/>
                    <a:gd name="T79" fmla="*/ 80 h 444"/>
                    <a:gd name="T80" fmla="*/ 13 w 102"/>
                    <a:gd name="T81" fmla="*/ 42 h 444"/>
                    <a:gd name="T82" fmla="*/ 15 w 102"/>
                    <a:gd name="T83" fmla="*/ 37 h 444"/>
                    <a:gd name="T84" fmla="*/ 15 w 102"/>
                    <a:gd name="T85" fmla="*/ 32 h 444"/>
                    <a:gd name="T86" fmla="*/ 15 w 102"/>
                    <a:gd name="T87" fmla="*/ 27 h 444"/>
                    <a:gd name="T88" fmla="*/ 15 w 102"/>
                    <a:gd name="T89" fmla="*/ 19 h 444"/>
                    <a:gd name="T90" fmla="*/ 15 w 102"/>
                    <a:gd name="T91" fmla="*/ 11 h 444"/>
                    <a:gd name="T92" fmla="*/ 16 w 102"/>
                    <a:gd name="T93" fmla="*/ 4 h 444"/>
                    <a:gd name="T94" fmla="*/ 16 w 102"/>
                    <a:gd name="T95" fmla="*/ 3 h 444"/>
                    <a:gd name="T96" fmla="*/ 15 w 102"/>
                    <a:gd name="T97" fmla="*/ 2 h 444"/>
                    <a:gd name="T98" fmla="*/ 13 w 102"/>
                    <a:gd name="T99" fmla="*/ 2 h 444"/>
                    <a:gd name="T100" fmla="*/ 12 w 102"/>
                    <a:gd name="T101" fmla="*/ 0 h 444"/>
                    <a:gd name="T102" fmla="*/ 11 w 102"/>
                    <a:gd name="T103" fmla="*/ 2 h 444"/>
                    <a:gd name="T104" fmla="*/ 9 w 102"/>
                    <a:gd name="T105" fmla="*/ 6 h 444"/>
                    <a:gd name="T106" fmla="*/ 7 w 102"/>
                    <a:gd name="T107" fmla="*/ 11 h 444"/>
                    <a:gd name="T108" fmla="*/ 5 w 102"/>
                    <a:gd name="T109" fmla="*/ 16 h 444"/>
                    <a:gd name="T110" fmla="*/ 4 w 102"/>
                    <a:gd name="T111" fmla="*/ 21 h 444"/>
                    <a:gd name="T112" fmla="*/ 1 w 102"/>
                    <a:gd name="T113" fmla="*/ 41 h 444"/>
                    <a:gd name="T114" fmla="*/ 0 w 102"/>
                    <a:gd name="T115" fmla="*/ 6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444">
                      <a:moveTo>
                        <a:pt x="0" y="62"/>
                      </a:moveTo>
                      <a:lnTo>
                        <a:pt x="1" y="97"/>
                      </a:lnTo>
                      <a:lnTo>
                        <a:pt x="7" y="131"/>
                      </a:lnTo>
                      <a:lnTo>
                        <a:pt x="16" y="161"/>
                      </a:lnTo>
                      <a:lnTo>
                        <a:pt x="28" y="190"/>
                      </a:lnTo>
                      <a:lnTo>
                        <a:pt x="37" y="223"/>
                      </a:lnTo>
                      <a:lnTo>
                        <a:pt x="45" y="258"/>
                      </a:lnTo>
                      <a:lnTo>
                        <a:pt x="50" y="296"/>
                      </a:lnTo>
                      <a:lnTo>
                        <a:pt x="53" y="334"/>
                      </a:lnTo>
                      <a:lnTo>
                        <a:pt x="50" y="372"/>
                      </a:lnTo>
                      <a:lnTo>
                        <a:pt x="46" y="397"/>
                      </a:lnTo>
                      <a:lnTo>
                        <a:pt x="38" y="421"/>
                      </a:lnTo>
                      <a:lnTo>
                        <a:pt x="28" y="442"/>
                      </a:lnTo>
                      <a:lnTo>
                        <a:pt x="28" y="442"/>
                      </a:lnTo>
                      <a:lnTo>
                        <a:pt x="28" y="443"/>
                      </a:lnTo>
                      <a:lnTo>
                        <a:pt x="30" y="444"/>
                      </a:lnTo>
                      <a:lnTo>
                        <a:pt x="32" y="444"/>
                      </a:lnTo>
                      <a:lnTo>
                        <a:pt x="36" y="443"/>
                      </a:lnTo>
                      <a:lnTo>
                        <a:pt x="39" y="440"/>
                      </a:lnTo>
                      <a:lnTo>
                        <a:pt x="43" y="439"/>
                      </a:lnTo>
                      <a:lnTo>
                        <a:pt x="60" y="421"/>
                      </a:lnTo>
                      <a:lnTo>
                        <a:pt x="73" y="398"/>
                      </a:lnTo>
                      <a:lnTo>
                        <a:pt x="84" y="375"/>
                      </a:lnTo>
                      <a:lnTo>
                        <a:pt x="93" y="350"/>
                      </a:lnTo>
                      <a:lnTo>
                        <a:pt x="100" y="317"/>
                      </a:lnTo>
                      <a:lnTo>
                        <a:pt x="102" y="281"/>
                      </a:lnTo>
                      <a:lnTo>
                        <a:pt x="102" y="243"/>
                      </a:lnTo>
                      <a:lnTo>
                        <a:pt x="100" y="205"/>
                      </a:lnTo>
                      <a:lnTo>
                        <a:pt x="96" y="167"/>
                      </a:lnTo>
                      <a:lnTo>
                        <a:pt x="90" y="130"/>
                      </a:lnTo>
                      <a:lnTo>
                        <a:pt x="85" y="105"/>
                      </a:lnTo>
                      <a:lnTo>
                        <a:pt x="79" y="80"/>
                      </a:lnTo>
                      <a:lnTo>
                        <a:pt x="77" y="79"/>
                      </a:lnTo>
                      <a:lnTo>
                        <a:pt x="76" y="79"/>
                      </a:lnTo>
                      <a:lnTo>
                        <a:pt x="75" y="79"/>
                      </a:lnTo>
                      <a:lnTo>
                        <a:pt x="73" y="80"/>
                      </a:lnTo>
                      <a:lnTo>
                        <a:pt x="72" y="82"/>
                      </a:lnTo>
                      <a:lnTo>
                        <a:pt x="66" y="120"/>
                      </a:lnTo>
                      <a:lnTo>
                        <a:pt x="55" y="159"/>
                      </a:lnTo>
                      <a:lnTo>
                        <a:pt x="25" y="80"/>
                      </a:lnTo>
                      <a:lnTo>
                        <a:pt x="13" y="42"/>
                      </a:lnTo>
                      <a:lnTo>
                        <a:pt x="15" y="37"/>
                      </a:lnTo>
                      <a:lnTo>
                        <a:pt x="15" y="32"/>
                      </a:lnTo>
                      <a:lnTo>
                        <a:pt x="15" y="27"/>
                      </a:lnTo>
                      <a:lnTo>
                        <a:pt x="15" y="19"/>
                      </a:lnTo>
                      <a:lnTo>
                        <a:pt x="15" y="11"/>
                      </a:lnTo>
                      <a:lnTo>
                        <a:pt x="16" y="4"/>
                      </a:lnTo>
                      <a:lnTo>
                        <a:pt x="16" y="3"/>
                      </a:lnTo>
                      <a:lnTo>
                        <a:pt x="15" y="2"/>
                      </a:lnTo>
                      <a:lnTo>
                        <a:pt x="13" y="2"/>
                      </a:lnTo>
                      <a:lnTo>
                        <a:pt x="12" y="0"/>
                      </a:lnTo>
                      <a:lnTo>
                        <a:pt x="11" y="2"/>
                      </a:lnTo>
                      <a:lnTo>
                        <a:pt x="9" y="6"/>
                      </a:lnTo>
                      <a:lnTo>
                        <a:pt x="7" y="11"/>
                      </a:lnTo>
                      <a:lnTo>
                        <a:pt x="5" y="16"/>
                      </a:lnTo>
                      <a:lnTo>
                        <a:pt x="4" y="21"/>
                      </a:lnTo>
                      <a:lnTo>
                        <a:pt x="1" y="41"/>
                      </a:lnTo>
                      <a:lnTo>
                        <a:pt x="0" y="6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Freeform 134"/>
                <p:cNvSpPr>
                  <a:spLocks/>
                </p:cNvSpPr>
                <p:nvPr/>
              </p:nvSpPr>
              <p:spPr bwMode="auto">
                <a:xfrm>
                  <a:off x="3295651" y="1241425"/>
                  <a:ext cx="287338" cy="414338"/>
                </a:xfrm>
                <a:custGeom>
                  <a:avLst/>
                  <a:gdLst>
                    <a:gd name="T0" fmla="*/ 1 w 181"/>
                    <a:gd name="T1" fmla="*/ 40 h 261"/>
                    <a:gd name="T2" fmla="*/ 1 w 181"/>
                    <a:gd name="T3" fmla="*/ 41 h 261"/>
                    <a:gd name="T4" fmla="*/ 1 w 181"/>
                    <a:gd name="T5" fmla="*/ 44 h 261"/>
                    <a:gd name="T6" fmla="*/ 0 w 181"/>
                    <a:gd name="T7" fmla="*/ 47 h 261"/>
                    <a:gd name="T8" fmla="*/ 0 w 181"/>
                    <a:gd name="T9" fmla="*/ 48 h 261"/>
                    <a:gd name="T10" fmla="*/ 1 w 181"/>
                    <a:gd name="T11" fmla="*/ 49 h 261"/>
                    <a:gd name="T12" fmla="*/ 18 w 181"/>
                    <a:gd name="T13" fmla="*/ 57 h 261"/>
                    <a:gd name="T14" fmla="*/ 34 w 181"/>
                    <a:gd name="T15" fmla="*/ 66 h 261"/>
                    <a:gd name="T16" fmla="*/ 50 w 181"/>
                    <a:gd name="T17" fmla="*/ 75 h 261"/>
                    <a:gd name="T18" fmla="*/ 72 w 181"/>
                    <a:gd name="T19" fmla="*/ 95 h 261"/>
                    <a:gd name="T20" fmla="*/ 92 w 181"/>
                    <a:gd name="T21" fmla="*/ 117 h 261"/>
                    <a:gd name="T22" fmla="*/ 109 w 181"/>
                    <a:gd name="T23" fmla="*/ 141 h 261"/>
                    <a:gd name="T24" fmla="*/ 124 w 181"/>
                    <a:gd name="T25" fmla="*/ 167 h 261"/>
                    <a:gd name="T26" fmla="*/ 152 w 181"/>
                    <a:gd name="T27" fmla="*/ 213 h 261"/>
                    <a:gd name="T28" fmla="*/ 178 w 181"/>
                    <a:gd name="T29" fmla="*/ 260 h 261"/>
                    <a:gd name="T30" fmla="*/ 178 w 181"/>
                    <a:gd name="T31" fmla="*/ 260 h 261"/>
                    <a:gd name="T32" fmla="*/ 179 w 181"/>
                    <a:gd name="T33" fmla="*/ 261 h 261"/>
                    <a:gd name="T34" fmla="*/ 181 w 181"/>
                    <a:gd name="T35" fmla="*/ 260 h 261"/>
                    <a:gd name="T36" fmla="*/ 181 w 181"/>
                    <a:gd name="T37" fmla="*/ 260 h 261"/>
                    <a:gd name="T38" fmla="*/ 179 w 181"/>
                    <a:gd name="T39" fmla="*/ 196 h 261"/>
                    <a:gd name="T40" fmla="*/ 178 w 181"/>
                    <a:gd name="T41" fmla="*/ 134 h 261"/>
                    <a:gd name="T42" fmla="*/ 174 w 181"/>
                    <a:gd name="T43" fmla="*/ 70 h 261"/>
                    <a:gd name="T44" fmla="*/ 169 w 181"/>
                    <a:gd name="T45" fmla="*/ 36 h 261"/>
                    <a:gd name="T46" fmla="*/ 164 w 181"/>
                    <a:gd name="T47" fmla="*/ 2 h 261"/>
                    <a:gd name="T48" fmla="*/ 162 w 181"/>
                    <a:gd name="T49" fmla="*/ 0 h 261"/>
                    <a:gd name="T50" fmla="*/ 161 w 181"/>
                    <a:gd name="T51" fmla="*/ 0 h 261"/>
                    <a:gd name="T52" fmla="*/ 158 w 181"/>
                    <a:gd name="T53" fmla="*/ 0 h 261"/>
                    <a:gd name="T54" fmla="*/ 154 w 181"/>
                    <a:gd name="T55" fmla="*/ 2 h 261"/>
                    <a:gd name="T56" fmla="*/ 152 w 181"/>
                    <a:gd name="T57" fmla="*/ 3 h 261"/>
                    <a:gd name="T58" fmla="*/ 148 w 181"/>
                    <a:gd name="T59" fmla="*/ 5 h 261"/>
                    <a:gd name="T60" fmla="*/ 132 w 181"/>
                    <a:gd name="T61" fmla="*/ 7 h 261"/>
                    <a:gd name="T62" fmla="*/ 117 w 181"/>
                    <a:gd name="T63" fmla="*/ 9 h 261"/>
                    <a:gd name="T64" fmla="*/ 115 w 181"/>
                    <a:gd name="T65" fmla="*/ 9 h 261"/>
                    <a:gd name="T66" fmla="*/ 114 w 181"/>
                    <a:gd name="T67" fmla="*/ 9 h 261"/>
                    <a:gd name="T68" fmla="*/ 113 w 181"/>
                    <a:gd name="T69" fmla="*/ 10 h 261"/>
                    <a:gd name="T70" fmla="*/ 113 w 181"/>
                    <a:gd name="T71" fmla="*/ 11 h 261"/>
                    <a:gd name="T72" fmla="*/ 123 w 181"/>
                    <a:gd name="T73" fmla="*/ 55 h 261"/>
                    <a:gd name="T74" fmla="*/ 130 w 181"/>
                    <a:gd name="T75" fmla="*/ 102 h 261"/>
                    <a:gd name="T76" fmla="*/ 122 w 181"/>
                    <a:gd name="T77" fmla="*/ 90 h 261"/>
                    <a:gd name="T78" fmla="*/ 114 w 181"/>
                    <a:gd name="T79" fmla="*/ 78 h 261"/>
                    <a:gd name="T80" fmla="*/ 92 w 181"/>
                    <a:gd name="T81" fmla="*/ 56 h 261"/>
                    <a:gd name="T82" fmla="*/ 71 w 181"/>
                    <a:gd name="T83" fmla="*/ 35 h 261"/>
                    <a:gd name="T84" fmla="*/ 47 w 181"/>
                    <a:gd name="T85" fmla="*/ 15 h 261"/>
                    <a:gd name="T86" fmla="*/ 42 w 181"/>
                    <a:gd name="T87" fmla="*/ 13 h 261"/>
                    <a:gd name="T88" fmla="*/ 38 w 181"/>
                    <a:gd name="T89" fmla="*/ 10 h 261"/>
                    <a:gd name="T90" fmla="*/ 34 w 181"/>
                    <a:gd name="T91" fmla="*/ 6 h 261"/>
                    <a:gd name="T92" fmla="*/ 30 w 181"/>
                    <a:gd name="T93" fmla="*/ 3 h 261"/>
                    <a:gd name="T94" fmla="*/ 20 w 181"/>
                    <a:gd name="T95" fmla="*/ 2 h 261"/>
                    <a:gd name="T96" fmla="*/ 9 w 181"/>
                    <a:gd name="T97" fmla="*/ 1 h 261"/>
                    <a:gd name="T98" fmla="*/ 5 w 181"/>
                    <a:gd name="T99" fmla="*/ 20 h 261"/>
                    <a:gd name="T100" fmla="*/ 1 w 181"/>
                    <a:gd name="T101" fmla="*/ 4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 h="261">
                      <a:moveTo>
                        <a:pt x="1" y="40"/>
                      </a:moveTo>
                      <a:lnTo>
                        <a:pt x="1" y="41"/>
                      </a:lnTo>
                      <a:lnTo>
                        <a:pt x="1" y="44"/>
                      </a:lnTo>
                      <a:lnTo>
                        <a:pt x="0" y="47"/>
                      </a:lnTo>
                      <a:lnTo>
                        <a:pt x="0" y="48"/>
                      </a:lnTo>
                      <a:lnTo>
                        <a:pt x="1" y="49"/>
                      </a:lnTo>
                      <a:lnTo>
                        <a:pt x="18" y="57"/>
                      </a:lnTo>
                      <a:lnTo>
                        <a:pt x="34" y="66"/>
                      </a:lnTo>
                      <a:lnTo>
                        <a:pt x="50" y="75"/>
                      </a:lnTo>
                      <a:lnTo>
                        <a:pt x="72" y="95"/>
                      </a:lnTo>
                      <a:lnTo>
                        <a:pt x="92" y="117"/>
                      </a:lnTo>
                      <a:lnTo>
                        <a:pt x="109" y="141"/>
                      </a:lnTo>
                      <a:lnTo>
                        <a:pt x="124" y="167"/>
                      </a:lnTo>
                      <a:lnTo>
                        <a:pt x="152" y="213"/>
                      </a:lnTo>
                      <a:lnTo>
                        <a:pt x="178" y="260"/>
                      </a:lnTo>
                      <a:lnTo>
                        <a:pt x="178" y="260"/>
                      </a:lnTo>
                      <a:lnTo>
                        <a:pt x="179" y="261"/>
                      </a:lnTo>
                      <a:lnTo>
                        <a:pt x="181" y="260"/>
                      </a:lnTo>
                      <a:lnTo>
                        <a:pt x="181" y="260"/>
                      </a:lnTo>
                      <a:lnTo>
                        <a:pt x="179" y="196"/>
                      </a:lnTo>
                      <a:lnTo>
                        <a:pt x="178" y="134"/>
                      </a:lnTo>
                      <a:lnTo>
                        <a:pt x="174" y="70"/>
                      </a:lnTo>
                      <a:lnTo>
                        <a:pt x="169" y="36"/>
                      </a:lnTo>
                      <a:lnTo>
                        <a:pt x="164" y="2"/>
                      </a:lnTo>
                      <a:lnTo>
                        <a:pt x="162" y="0"/>
                      </a:lnTo>
                      <a:lnTo>
                        <a:pt x="161" y="0"/>
                      </a:lnTo>
                      <a:lnTo>
                        <a:pt x="158" y="0"/>
                      </a:lnTo>
                      <a:lnTo>
                        <a:pt x="154" y="2"/>
                      </a:lnTo>
                      <a:lnTo>
                        <a:pt x="152" y="3"/>
                      </a:lnTo>
                      <a:lnTo>
                        <a:pt x="148" y="5"/>
                      </a:lnTo>
                      <a:lnTo>
                        <a:pt x="132" y="7"/>
                      </a:lnTo>
                      <a:lnTo>
                        <a:pt x="117" y="9"/>
                      </a:lnTo>
                      <a:lnTo>
                        <a:pt x="115" y="9"/>
                      </a:lnTo>
                      <a:lnTo>
                        <a:pt x="114" y="9"/>
                      </a:lnTo>
                      <a:lnTo>
                        <a:pt x="113" y="10"/>
                      </a:lnTo>
                      <a:lnTo>
                        <a:pt x="113" y="11"/>
                      </a:lnTo>
                      <a:lnTo>
                        <a:pt x="123" y="55"/>
                      </a:lnTo>
                      <a:lnTo>
                        <a:pt x="130" y="102"/>
                      </a:lnTo>
                      <a:lnTo>
                        <a:pt x="122" y="90"/>
                      </a:lnTo>
                      <a:lnTo>
                        <a:pt x="114" y="78"/>
                      </a:lnTo>
                      <a:lnTo>
                        <a:pt x="92" y="56"/>
                      </a:lnTo>
                      <a:lnTo>
                        <a:pt x="71" y="35"/>
                      </a:lnTo>
                      <a:lnTo>
                        <a:pt x="47" y="15"/>
                      </a:lnTo>
                      <a:lnTo>
                        <a:pt x="42" y="13"/>
                      </a:lnTo>
                      <a:lnTo>
                        <a:pt x="38" y="10"/>
                      </a:lnTo>
                      <a:lnTo>
                        <a:pt x="34" y="6"/>
                      </a:lnTo>
                      <a:lnTo>
                        <a:pt x="30" y="3"/>
                      </a:lnTo>
                      <a:lnTo>
                        <a:pt x="20" y="2"/>
                      </a:lnTo>
                      <a:lnTo>
                        <a:pt x="9" y="1"/>
                      </a:lnTo>
                      <a:lnTo>
                        <a:pt x="5" y="20"/>
                      </a:lnTo>
                      <a:lnTo>
                        <a:pt x="1" y="4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135"/>
                <p:cNvSpPr>
                  <a:spLocks/>
                </p:cNvSpPr>
                <p:nvPr/>
              </p:nvSpPr>
              <p:spPr bwMode="auto">
                <a:xfrm>
                  <a:off x="3382963" y="1420813"/>
                  <a:ext cx="298450" cy="508000"/>
                </a:xfrm>
                <a:custGeom>
                  <a:avLst/>
                  <a:gdLst>
                    <a:gd name="T0" fmla="*/ 0 w 188"/>
                    <a:gd name="T1" fmla="*/ 3 h 320"/>
                    <a:gd name="T2" fmla="*/ 7 w 188"/>
                    <a:gd name="T3" fmla="*/ 41 h 320"/>
                    <a:gd name="T4" fmla="*/ 16 w 188"/>
                    <a:gd name="T5" fmla="*/ 76 h 320"/>
                    <a:gd name="T6" fmla="*/ 27 w 188"/>
                    <a:gd name="T7" fmla="*/ 110 h 320"/>
                    <a:gd name="T8" fmla="*/ 38 w 188"/>
                    <a:gd name="T9" fmla="*/ 146 h 320"/>
                    <a:gd name="T10" fmla="*/ 46 w 188"/>
                    <a:gd name="T11" fmla="*/ 173 h 320"/>
                    <a:gd name="T12" fmla="*/ 52 w 188"/>
                    <a:gd name="T13" fmla="*/ 202 h 320"/>
                    <a:gd name="T14" fmla="*/ 58 w 188"/>
                    <a:gd name="T15" fmla="*/ 232 h 320"/>
                    <a:gd name="T16" fmla="*/ 60 w 188"/>
                    <a:gd name="T17" fmla="*/ 266 h 320"/>
                    <a:gd name="T18" fmla="*/ 59 w 188"/>
                    <a:gd name="T19" fmla="*/ 292 h 320"/>
                    <a:gd name="T20" fmla="*/ 55 w 188"/>
                    <a:gd name="T21" fmla="*/ 319 h 320"/>
                    <a:gd name="T22" fmla="*/ 55 w 188"/>
                    <a:gd name="T23" fmla="*/ 320 h 320"/>
                    <a:gd name="T24" fmla="*/ 56 w 188"/>
                    <a:gd name="T25" fmla="*/ 320 h 320"/>
                    <a:gd name="T26" fmla="*/ 58 w 188"/>
                    <a:gd name="T27" fmla="*/ 320 h 320"/>
                    <a:gd name="T28" fmla="*/ 59 w 188"/>
                    <a:gd name="T29" fmla="*/ 319 h 320"/>
                    <a:gd name="T30" fmla="*/ 60 w 188"/>
                    <a:gd name="T31" fmla="*/ 319 h 320"/>
                    <a:gd name="T32" fmla="*/ 64 w 188"/>
                    <a:gd name="T33" fmla="*/ 316 h 320"/>
                    <a:gd name="T34" fmla="*/ 68 w 188"/>
                    <a:gd name="T35" fmla="*/ 315 h 320"/>
                    <a:gd name="T36" fmla="*/ 86 w 188"/>
                    <a:gd name="T37" fmla="*/ 305 h 320"/>
                    <a:gd name="T38" fmla="*/ 107 w 188"/>
                    <a:gd name="T39" fmla="*/ 299 h 320"/>
                    <a:gd name="T40" fmla="*/ 114 w 188"/>
                    <a:gd name="T41" fmla="*/ 298 h 320"/>
                    <a:gd name="T42" fmla="*/ 120 w 188"/>
                    <a:gd name="T43" fmla="*/ 296 h 320"/>
                    <a:gd name="T44" fmla="*/ 152 w 188"/>
                    <a:gd name="T45" fmla="*/ 295 h 320"/>
                    <a:gd name="T46" fmla="*/ 185 w 188"/>
                    <a:gd name="T47" fmla="*/ 296 h 320"/>
                    <a:gd name="T48" fmla="*/ 186 w 188"/>
                    <a:gd name="T49" fmla="*/ 296 h 320"/>
                    <a:gd name="T50" fmla="*/ 187 w 188"/>
                    <a:gd name="T51" fmla="*/ 296 h 320"/>
                    <a:gd name="T52" fmla="*/ 188 w 188"/>
                    <a:gd name="T53" fmla="*/ 295 h 320"/>
                    <a:gd name="T54" fmla="*/ 188 w 188"/>
                    <a:gd name="T55" fmla="*/ 294 h 320"/>
                    <a:gd name="T56" fmla="*/ 187 w 188"/>
                    <a:gd name="T57" fmla="*/ 292 h 320"/>
                    <a:gd name="T58" fmla="*/ 186 w 188"/>
                    <a:gd name="T59" fmla="*/ 291 h 320"/>
                    <a:gd name="T60" fmla="*/ 136 w 188"/>
                    <a:gd name="T61" fmla="*/ 269 h 320"/>
                    <a:gd name="T62" fmla="*/ 123 w 188"/>
                    <a:gd name="T63" fmla="*/ 265 h 320"/>
                    <a:gd name="T64" fmla="*/ 110 w 188"/>
                    <a:gd name="T65" fmla="*/ 265 h 320"/>
                    <a:gd name="T66" fmla="*/ 109 w 188"/>
                    <a:gd name="T67" fmla="*/ 264 h 320"/>
                    <a:gd name="T68" fmla="*/ 107 w 188"/>
                    <a:gd name="T69" fmla="*/ 264 h 320"/>
                    <a:gd name="T70" fmla="*/ 106 w 188"/>
                    <a:gd name="T71" fmla="*/ 262 h 320"/>
                    <a:gd name="T72" fmla="*/ 106 w 188"/>
                    <a:gd name="T73" fmla="*/ 262 h 320"/>
                    <a:gd name="T74" fmla="*/ 99 w 188"/>
                    <a:gd name="T75" fmla="*/ 216 h 320"/>
                    <a:gd name="T76" fmla="*/ 89 w 188"/>
                    <a:gd name="T77" fmla="*/ 176 h 320"/>
                    <a:gd name="T78" fmla="*/ 76 w 188"/>
                    <a:gd name="T79" fmla="*/ 138 h 320"/>
                    <a:gd name="T80" fmla="*/ 60 w 188"/>
                    <a:gd name="T81" fmla="*/ 103 h 320"/>
                    <a:gd name="T82" fmla="*/ 43 w 188"/>
                    <a:gd name="T83" fmla="*/ 70 h 320"/>
                    <a:gd name="T84" fmla="*/ 24 w 188"/>
                    <a:gd name="T85" fmla="*/ 38 h 320"/>
                    <a:gd name="T86" fmla="*/ 4 w 188"/>
                    <a:gd name="T87" fmla="*/ 2 h 320"/>
                    <a:gd name="T88" fmla="*/ 3 w 188"/>
                    <a:gd name="T89" fmla="*/ 0 h 320"/>
                    <a:gd name="T90" fmla="*/ 1 w 188"/>
                    <a:gd name="T91" fmla="*/ 0 h 320"/>
                    <a:gd name="T92" fmla="*/ 0 w 188"/>
                    <a:gd name="T93" fmla="*/ 2 h 320"/>
                    <a:gd name="T94" fmla="*/ 0 w 188"/>
                    <a:gd name="T95" fmla="*/ 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320">
                      <a:moveTo>
                        <a:pt x="0" y="3"/>
                      </a:moveTo>
                      <a:lnTo>
                        <a:pt x="7" y="41"/>
                      </a:lnTo>
                      <a:lnTo>
                        <a:pt x="16" y="76"/>
                      </a:lnTo>
                      <a:lnTo>
                        <a:pt x="27" y="110"/>
                      </a:lnTo>
                      <a:lnTo>
                        <a:pt x="38" y="146"/>
                      </a:lnTo>
                      <a:lnTo>
                        <a:pt x="46" y="173"/>
                      </a:lnTo>
                      <a:lnTo>
                        <a:pt x="52" y="202"/>
                      </a:lnTo>
                      <a:lnTo>
                        <a:pt x="58" y="232"/>
                      </a:lnTo>
                      <a:lnTo>
                        <a:pt x="60" y="266"/>
                      </a:lnTo>
                      <a:lnTo>
                        <a:pt x="59" y="292"/>
                      </a:lnTo>
                      <a:lnTo>
                        <a:pt x="55" y="319"/>
                      </a:lnTo>
                      <a:lnTo>
                        <a:pt x="55" y="320"/>
                      </a:lnTo>
                      <a:lnTo>
                        <a:pt x="56" y="320"/>
                      </a:lnTo>
                      <a:lnTo>
                        <a:pt x="58" y="320"/>
                      </a:lnTo>
                      <a:lnTo>
                        <a:pt x="59" y="319"/>
                      </a:lnTo>
                      <a:lnTo>
                        <a:pt x="60" y="319"/>
                      </a:lnTo>
                      <a:lnTo>
                        <a:pt x="64" y="316"/>
                      </a:lnTo>
                      <a:lnTo>
                        <a:pt x="68" y="315"/>
                      </a:lnTo>
                      <a:lnTo>
                        <a:pt x="86" y="305"/>
                      </a:lnTo>
                      <a:lnTo>
                        <a:pt x="107" y="299"/>
                      </a:lnTo>
                      <a:lnTo>
                        <a:pt x="114" y="298"/>
                      </a:lnTo>
                      <a:lnTo>
                        <a:pt x="120" y="296"/>
                      </a:lnTo>
                      <a:lnTo>
                        <a:pt x="152" y="295"/>
                      </a:lnTo>
                      <a:lnTo>
                        <a:pt x="185" y="296"/>
                      </a:lnTo>
                      <a:lnTo>
                        <a:pt x="186" y="296"/>
                      </a:lnTo>
                      <a:lnTo>
                        <a:pt x="187" y="296"/>
                      </a:lnTo>
                      <a:lnTo>
                        <a:pt x="188" y="295"/>
                      </a:lnTo>
                      <a:lnTo>
                        <a:pt x="188" y="294"/>
                      </a:lnTo>
                      <a:lnTo>
                        <a:pt x="187" y="292"/>
                      </a:lnTo>
                      <a:lnTo>
                        <a:pt x="186" y="291"/>
                      </a:lnTo>
                      <a:lnTo>
                        <a:pt x="136" y="269"/>
                      </a:lnTo>
                      <a:lnTo>
                        <a:pt x="123" y="265"/>
                      </a:lnTo>
                      <a:lnTo>
                        <a:pt x="110" y="265"/>
                      </a:lnTo>
                      <a:lnTo>
                        <a:pt x="109" y="264"/>
                      </a:lnTo>
                      <a:lnTo>
                        <a:pt x="107" y="264"/>
                      </a:lnTo>
                      <a:lnTo>
                        <a:pt x="106" y="262"/>
                      </a:lnTo>
                      <a:lnTo>
                        <a:pt x="106" y="262"/>
                      </a:lnTo>
                      <a:lnTo>
                        <a:pt x="99" y="216"/>
                      </a:lnTo>
                      <a:lnTo>
                        <a:pt x="89" y="176"/>
                      </a:lnTo>
                      <a:lnTo>
                        <a:pt x="76" y="138"/>
                      </a:lnTo>
                      <a:lnTo>
                        <a:pt x="60" y="103"/>
                      </a:lnTo>
                      <a:lnTo>
                        <a:pt x="43" y="70"/>
                      </a:lnTo>
                      <a:lnTo>
                        <a:pt x="24" y="38"/>
                      </a:lnTo>
                      <a:lnTo>
                        <a:pt x="4" y="2"/>
                      </a:lnTo>
                      <a:lnTo>
                        <a:pt x="3" y="0"/>
                      </a:lnTo>
                      <a:lnTo>
                        <a:pt x="1" y="0"/>
                      </a:lnTo>
                      <a:lnTo>
                        <a:pt x="0" y="2"/>
                      </a:lnTo>
                      <a:lnTo>
                        <a:pt x="0" y="3"/>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136"/>
                <p:cNvSpPr>
                  <a:spLocks/>
                </p:cNvSpPr>
                <p:nvPr/>
              </p:nvSpPr>
              <p:spPr bwMode="auto">
                <a:xfrm>
                  <a:off x="3330576" y="1935163"/>
                  <a:ext cx="349250" cy="215900"/>
                </a:xfrm>
                <a:custGeom>
                  <a:avLst/>
                  <a:gdLst>
                    <a:gd name="T0" fmla="*/ 2 w 220"/>
                    <a:gd name="T1" fmla="*/ 99 h 136"/>
                    <a:gd name="T2" fmla="*/ 0 w 220"/>
                    <a:gd name="T3" fmla="*/ 102 h 136"/>
                    <a:gd name="T4" fmla="*/ 0 w 220"/>
                    <a:gd name="T5" fmla="*/ 104 h 136"/>
                    <a:gd name="T6" fmla="*/ 0 w 220"/>
                    <a:gd name="T7" fmla="*/ 106 h 136"/>
                    <a:gd name="T8" fmla="*/ 12 w 220"/>
                    <a:gd name="T9" fmla="*/ 120 h 136"/>
                    <a:gd name="T10" fmla="*/ 21 w 220"/>
                    <a:gd name="T11" fmla="*/ 135 h 136"/>
                    <a:gd name="T12" fmla="*/ 23 w 220"/>
                    <a:gd name="T13" fmla="*/ 136 h 136"/>
                    <a:gd name="T14" fmla="*/ 24 w 220"/>
                    <a:gd name="T15" fmla="*/ 136 h 136"/>
                    <a:gd name="T16" fmla="*/ 26 w 220"/>
                    <a:gd name="T17" fmla="*/ 136 h 136"/>
                    <a:gd name="T18" fmla="*/ 28 w 220"/>
                    <a:gd name="T19" fmla="*/ 135 h 136"/>
                    <a:gd name="T20" fmla="*/ 54 w 220"/>
                    <a:gd name="T21" fmla="*/ 93 h 136"/>
                    <a:gd name="T22" fmla="*/ 72 w 220"/>
                    <a:gd name="T23" fmla="*/ 72 h 136"/>
                    <a:gd name="T24" fmla="*/ 96 w 220"/>
                    <a:gd name="T25" fmla="*/ 55 h 136"/>
                    <a:gd name="T26" fmla="*/ 123 w 220"/>
                    <a:gd name="T27" fmla="*/ 42 h 136"/>
                    <a:gd name="T28" fmla="*/ 144 w 220"/>
                    <a:gd name="T29" fmla="*/ 34 h 136"/>
                    <a:gd name="T30" fmla="*/ 168 w 220"/>
                    <a:gd name="T31" fmla="*/ 29 h 136"/>
                    <a:gd name="T32" fmla="*/ 191 w 220"/>
                    <a:gd name="T33" fmla="*/ 26 h 136"/>
                    <a:gd name="T34" fmla="*/ 214 w 220"/>
                    <a:gd name="T35" fmla="*/ 26 h 136"/>
                    <a:gd name="T36" fmla="*/ 215 w 220"/>
                    <a:gd name="T37" fmla="*/ 26 h 136"/>
                    <a:gd name="T38" fmla="*/ 218 w 220"/>
                    <a:gd name="T39" fmla="*/ 26 h 136"/>
                    <a:gd name="T40" fmla="*/ 219 w 220"/>
                    <a:gd name="T41" fmla="*/ 26 h 136"/>
                    <a:gd name="T42" fmla="*/ 219 w 220"/>
                    <a:gd name="T43" fmla="*/ 25 h 136"/>
                    <a:gd name="T44" fmla="*/ 220 w 220"/>
                    <a:gd name="T45" fmla="*/ 23 h 136"/>
                    <a:gd name="T46" fmla="*/ 220 w 220"/>
                    <a:gd name="T47" fmla="*/ 22 h 136"/>
                    <a:gd name="T48" fmla="*/ 204 w 220"/>
                    <a:gd name="T49" fmla="*/ 10 h 136"/>
                    <a:gd name="T50" fmla="*/ 186 w 220"/>
                    <a:gd name="T51" fmla="*/ 2 h 136"/>
                    <a:gd name="T52" fmla="*/ 163 w 220"/>
                    <a:gd name="T53" fmla="*/ 0 h 136"/>
                    <a:gd name="T54" fmla="*/ 140 w 220"/>
                    <a:gd name="T55" fmla="*/ 1 h 136"/>
                    <a:gd name="T56" fmla="*/ 121 w 220"/>
                    <a:gd name="T57" fmla="*/ 6 h 136"/>
                    <a:gd name="T58" fmla="*/ 104 w 220"/>
                    <a:gd name="T59" fmla="*/ 13 h 136"/>
                    <a:gd name="T60" fmla="*/ 87 w 220"/>
                    <a:gd name="T61" fmla="*/ 21 h 136"/>
                    <a:gd name="T62" fmla="*/ 71 w 220"/>
                    <a:gd name="T63" fmla="*/ 30 h 136"/>
                    <a:gd name="T64" fmla="*/ 47 w 220"/>
                    <a:gd name="T65" fmla="*/ 48 h 136"/>
                    <a:gd name="T66" fmla="*/ 24 w 220"/>
                    <a:gd name="T67" fmla="*/ 69 h 136"/>
                    <a:gd name="T68" fmla="*/ 12 w 220"/>
                    <a:gd name="T69" fmla="*/ 84 h 136"/>
                    <a:gd name="T70" fmla="*/ 2 w 220"/>
                    <a:gd name="T71" fmla="*/ 9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136">
                      <a:moveTo>
                        <a:pt x="2" y="99"/>
                      </a:moveTo>
                      <a:lnTo>
                        <a:pt x="0" y="102"/>
                      </a:lnTo>
                      <a:lnTo>
                        <a:pt x="0" y="104"/>
                      </a:lnTo>
                      <a:lnTo>
                        <a:pt x="0" y="106"/>
                      </a:lnTo>
                      <a:lnTo>
                        <a:pt x="12" y="120"/>
                      </a:lnTo>
                      <a:lnTo>
                        <a:pt x="21" y="135"/>
                      </a:lnTo>
                      <a:lnTo>
                        <a:pt x="23" y="136"/>
                      </a:lnTo>
                      <a:lnTo>
                        <a:pt x="24" y="136"/>
                      </a:lnTo>
                      <a:lnTo>
                        <a:pt x="26" y="136"/>
                      </a:lnTo>
                      <a:lnTo>
                        <a:pt x="28" y="135"/>
                      </a:lnTo>
                      <a:lnTo>
                        <a:pt x="54" y="93"/>
                      </a:lnTo>
                      <a:lnTo>
                        <a:pt x="72" y="72"/>
                      </a:lnTo>
                      <a:lnTo>
                        <a:pt x="96" y="55"/>
                      </a:lnTo>
                      <a:lnTo>
                        <a:pt x="123" y="42"/>
                      </a:lnTo>
                      <a:lnTo>
                        <a:pt x="144" y="34"/>
                      </a:lnTo>
                      <a:lnTo>
                        <a:pt x="168" y="29"/>
                      </a:lnTo>
                      <a:lnTo>
                        <a:pt x="191" y="26"/>
                      </a:lnTo>
                      <a:lnTo>
                        <a:pt x="214" y="26"/>
                      </a:lnTo>
                      <a:lnTo>
                        <a:pt x="215" y="26"/>
                      </a:lnTo>
                      <a:lnTo>
                        <a:pt x="218" y="26"/>
                      </a:lnTo>
                      <a:lnTo>
                        <a:pt x="219" y="26"/>
                      </a:lnTo>
                      <a:lnTo>
                        <a:pt x="219" y="25"/>
                      </a:lnTo>
                      <a:lnTo>
                        <a:pt x="220" y="23"/>
                      </a:lnTo>
                      <a:lnTo>
                        <a:pt x="220" y="22"/>
                      </a:lnTo>
                      <a:lnTo>
                        <a:pt x="204" y="10"/>
                      </a:lnTo>
                      <a:lnTo>
                        <a:pt x="186" y="2"/>
                      </a:lnTo>
                      <a:lnTo>
                        <a:pt x="163" y="0"/>
                      </a:lnTo>
                      <a:lnTo>
                        <a:pt x="140" y="1"/>
                      </a:lnTo>
                      <a:lnTo>
                        <a:pt x="121" y="6"/>
                      </a:lnTo>
                      <a:lnTo>
                        <a:pt x="104" y="13"/>
                      </a:lnTo>
                      <a:lnTo>
                        <a:pt x="87" y="21"/>
                      </a:lnTo>
                      <a:lnTo>
                        <a:pt x="71" y="30"/>
                      </a:lnTo>
                      <a:lnTo>
                        <a:pt x="47" y="48"/>
                      </a:lnTo>
                      <a:lnTo>
                        <a:pt x="24" y="69"/>
                      </a:lnTo>
                      <a:lnTo>
                        <a:pt x="12" y="84"/>
                      </a:lnTo>
                      <a:lnTo>
                        <a:pt x="2" y="99"/>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137"/>
                <p:cNvSpPr>
                  <a:spLocks/>
                </p:cNvSpPr>
                <p:nvPr/>
              </p:nvSpPr>
              <p:spPr bwMode="auto">
                <a:xfrm>
                  <a:off x="3282951" y="3084513"/>
                  <a:ext cx="93663" cy="373063"/>
                </a:xfrm>
                <a:custGeom>
                  <a:avLst/>
                  <a:gdLst>
                    <a:gd name="T0" fmla="*/ 0 w 59"/>
                    <a:gd name="T1" fmla="*/ 56 h 235"/>
                    <a:gd name="T2" fmla="*/ 0 w 59"/>
                    <a:gd name="T3" fmla="*/ 78 h 235"/>
                    <a:gd name="T4" fmla="*/ 5 w 59"/>
                    <a:gd name="T5" fmla="*/ 98 h 235"/>
                    <a:gd name="T6" fmla="*/ 12 w 59"/>
                    <a:gd name="T7" fmla="*/ 115 h 235"/>
                    <a:gd name="T8" fmla="*/ 20 w 59"/>
                    <a:gd name="T9" fmla="*/ 131 h 235"/>
                    <a:gd name="T10" fmla="*/ 28 w 59"/>
                    <a:gd name="T11" fmla="*/ 150 h 235"/>
                    <a:gd name="T12" fmla="*/ 30 w 59"/>
                    <a:gd name="T13" fmla="*/ 172 h 235"/>
                    <a:gd name="T14" fmla="*/ 29 w 59"/>
                    <a:gd name="T15" fmla="*/ 195 h 235"/>
                    <a:gd name="T16" fmla="*/ 24 w 59"/>
                    <a:gd name="T17" fmla="*/ 216 h 235"/>
                    <a:gd name="T18" fmla="*/ 16 w 59"/>
                    <a:gd name="T19" fmla="*/ 233 h 235"/>
                    <a:gd name="T20" fmla="*/ 16 w 59"/>
                    <a:gd name="T21" fmla="*/ 234 h 235"/>
                    <a:gd name="T22" fmla="*/ 17 w 59"/>
                    <a:gd name="T23" fmla="*/ 235 h 235"/>
                    <a:gd name="T24" fmla="*/ 19 w 59"/>
                    <a:gd name="T25" fmla="*/ 235 h 235"/>
                    <a:gd name="T26" fmla="*/ 30 w 59"/>
                    <a:gd name="T27" fmla="*/ 225 h 235"/>
                    <a:gd name="T28" fmla="*/ 38 w 59"/>
                    <a:gd name="T29" fmla="*/ 213 h 235"/>
                    <a:gd name="T30" fmla="*/ 45 w 59"/>
                    <a:gd name="T31" fmla="*/ 200 h 235"/>
                    <a:gd name="T32" fmla="*/ 53 w 59"/>
                    <a:gd name="T33" fmla="*/ 186 h 235"/>
                    <a:gd name="T34" fmla="*/ 56 w 59"/>
                    <a:gd name="T35" fmla="*/ 169 h 235"/>
                    <a:gd name="T36" fmla="*/ 59 w 59"/>
                    <a:gd name="T37" fmla="*/ 149 h 235"/>
                    <a:gd name="T38" fmla="*/ 58 w 59"/>
                    <a:gd name="T39" fmla="*/ 129 h 235"/>
                    <a:gd name="T40" fmla="*/ 54 w 59"/>
                    <a:gd name="T41" fmla="*/ 110 h 235"/>
                    <a:gd name="T42" fmla="*/ 47 w 59"/>
                    <a:gd name="T43" fmla="*/ 94 h 235"/>
                    <a:gd name="T44" fmla="*/ 22 w 59"/>
                    <a:gd name="T45" fmla="*/ 32 h 235"/>
                    <a:gd name="T46" fmla="*/ 22 w 59"/>
                    <a:gd name="T47" fmla="*/ 15 h 235"/>
                    <a:gd name="T48" fmla="*/ 24 w 59"/>
                    <a:gd name="T49" fmla="*/ 0 h 235"/>
                    <a:gd name="T50" fmla="*/ 20 w 59"/>
                    <a:gd name="T51" fmla="*/ 1 h 235"/>
                    <a:gd name="T52" fmla="*/ 17 w 59"/>
                    <a:gd name="T53" fmla="*/ 4 h 235"/>
                    <a:gd name="T54" fmla="*/ 15 w 59"/>
                    <a:gd name="T55" fmla="*/ 6 h 235"/>
                    <a:gd name="T56" fmla="*/ 13 w 59"/>
                    <a:gd name="T57" fmla="*/ 10 h 235"/>
                    <a:gd name="T58" fmla="*/ 12 w 59"/>
                    <a:gd name="T59" fmla="*/ 13 h 235"/>
                    <a:gd name="T60" fmla="*/ 9 w 59"/>
                    <a:gd name="T61" fmla="*/ 15 h 235"/>
                    <a:gd name="T62" fmla="*/ 3 w 59"/>
                    <a:gd name="T63" fmla="*/ 34 h 235"/>
                    <a:gd name="T64" fmla="*/ 0 w 59"/>
                    <a:gd name="T65" fmla="*/ 55 h 235"/>
                    <a:gd name="T66" fmla="*/ 0 w 59"/>
                    <a:gd name="T67" fmla="*/ 55 h 235"/>
                    <a:gd name="T68" fmla="*/ 0 w 59"/>
                    <a:gd name="T69" fmla="*/ 5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235">
                      <a:moveTo>
                        <a:pt x="0" y="56"/>
                      </a:moveTo>
                      <a:lnTo>
                        <a:pt x="0" y="78"/>
                      </a:lnTo>
                      <a:lnTo>
                        <a:pt x="5" y="98"/>
                      </a:lnTo>
                      <a:lnTo>
                        <a:pt x="12" y="115"/>
                      </a:lnTo>
                      <a:lnTo>
                        <a:pt x="20" y="131"/>
                      </a:lnTo>
                      <a:lnTo>
                        <a:pt x="28" y="150"/>
                      </a:lnTo>
                      <a:lnTo>
                        <a:pt x="30" y="172"/>
                      </a:lnTo>
                      <a:lnTo>
                        <a:pt x="29" y="195"/>
                      </a:lnTo>
                      <a:lnTo>
                        <a:pt x="24" y="216"/>
                      </a:lnTo>
                      <a:lnTo>
                        <a:pt x="16" y="233"/>
                      </a:lnTo>
                      <a:lnTo>
                        <a:pt x="16" y="234"/>
                      </a:lnTo>
                      <a:lnTo>
                        <a:pt x="17" y="235"/>
                      </a:lnTo>
                      <a:lnTo>
                        <a:pt x="19" y="235"/>
                      </a:lnTo>
                      <a:lnTo>
                        <a:pt x="30" y="225"/>
                      </a:lnTo>
                      <a:lnTo>
                        <a:pt x="38" y="213"/>
                      </a:lnTo>
                      <a:lnTo>
                        <a:pt x="45" y="200"/>
                      </a:lnTo>
                      <a:lnTo>
                        <a:pt x="53" y="186"/>
                      </a:lnTo>
                      <a:lnTo>
                        <a:pt x="56" y="169"/>
                      </a:lnTo>
                      <a:lnTo>
                        <a:pt x="59" y="149"/>
                      </a:lnTo>
                      <a:lnTo>
                        <a:pt x="58" y="129"/>
                      </a:lnTo>
                      <a:lnTo>
                        <a:pt x="54" y="110"/>
                      </a:lnTo>
                      <a:lnTo>
                        <a:pt x="47" y="94"/>
                      </a:lnTo>
                      <a:lnTo>
                        <a:pt x="22" y="32"/>
                      </a:lnTo>
                      <a:lnTo>
                        <a:pt x="22" y="15"/>
                      </a:lnTo>
                      <a:lnTo>
                        <a:pt x="24" y="0"/>
                      </a:lnTo>
                      <a:lnTo>
                        <a:pt x="20" y="1"/>
                      </a:lnTo>
                      <a:lnTo>
                        <a:pt x="17" y="4"/>
                      </a:lnTo>
                      <a:lnTo>
                        <a:pt x="15" y="6"/>
                      </a:lnTo>
                      <a:lnTo>
                        <a:pt x="13" y="10"/>
                      </a:lnTo>
                      <a:lnTo>
                        <a:pt x="12" y="13"/>
                      </a:lnTo>
                      <a:lnTo>
                        <a:pt x="9" y="15"/>
                      </a:lnTo>
                      <a:lnTo>
                        <a:pt x="3" y="34"/>
                      </a:lnTo>
                      <a:lnTo>
                        <a:pt x="0" y="55"/>
                      </a:lnTo>
                      <a:lnTo>
                        <a:pt x="0" y="55"/>
                      </a:lnTo>
                      <a:lnTo>
                        <a:pt x="0" y="56"/>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138"/>
                <p:cNvSpPr>
                  <a:spLocks/>
                </p:cNvSpPr>
                <p:nvPr/>
              </p:nvSpPr>
              <p:spPr bwMode="auto">
                <a:xfrm>
                  <a:off x="2992438" y="990600"/>
                  <a:ext cx="122238" cy="341313"/>
                </a:xfrm>
                <a:custGeom>
                  <a:avLst/>
                  <a:gdLst>
                    <a:gd name="T0" fmla="*/ 0 w 77"/>
                    <a:gd name="T1" fmla="*/ 84 h 215"/>
                    <a:gd name="T2" fmla="*/ 1 w 77"/>
                    <a:gd name="T3" fmla="*/ 108 h 215"/>
                    <a:gd name="T4" fmla="*/ 8 w 77"/>
                    <a:gd name="T5" fmla="*/ 127 h 215"/>
                    <a:gd name="T6" fmla="*/ 17 w 77"/>
                    <a:gd name="T7" fmla="*/ 146 h 215"/>
                    <a:gd name="T8" fmla="*/ 30 w 77"/>
                    <a:gd name="T9" fmla="*/ 160 h 215"/>
                    <a:gd name="T10" fmla="*/ 43 w 77"/>
                    <a:gd name="T11" fmla="*/ 173 h 215"/>
                    <a:gd name="T12" fmla="*/ 59 w 77"/>
                    <a:gd name="T13" fmla="*/ 192 h 215"/>
                    <a:gd name="T14" fmla="*/ 72 w 77"/>
                    <a:gd name="T15" fmla="*/ 213 h 215"/>
                    <a:gd name="T16" fmla="*/ 72 w 77"/>
                    <a:gd name="T17" fmla="*/ 213 h 215"/>
                    <a:gd name="T18" fmla="*/ 72 w 77"/>
                    <a:gd name="T19" fmla="*/ 214 h 215"/>
                    <a:gd name="T20" fmla="*/ 73 w 77"/>
                    <a:gd name="T21" fmla="*/ 214 h 215"/>
                    <a:gd name="T22" fmla="*/ 73 w 77"/>
                    <a:gd name="T23" fmla="*/ 215 h 215"/>
                    <a:gd name="T24" fmla="*/ 76 w 77"/>
                    <a:gd name="T25" fmla="*/ 214 h 215"/>
                    <a:gd name="T26" fmla="*/ 77 w 77"/>
                    <a:gd name="T27" fmla="*/ 213 h 215"/>
                    <a:gd name="T28" fmla="*/ 77 w 77"/>
                    <a:gd name="T29" fmla="*/ 211 h 215"/>
                    <a:gd name="T30" fmla="*/ 76 w 77"/>
                    <a:gd name="T31" fmla="*/ 186 h 215"/>
                    <a:gd name="T32" fmla="*/ 71 w 77"/>
                    <a:gd name="T33" fmla="*/ 165 h 215"/>
                    <a:gd name="T34" fmla="*/ 63 w 77"/>
                    <a:gd name="T35" fmla="*/ 146 h 215"/>
                    <a:gd name="T36" fmla="*/ 54 w 77"/>
                    <a:gd name="T37" fmla="*/ 129 h 215"/>
                    <a:gd name="T38" fmla="*/ 42 w 77"/>
                    <a:gd name="T39" fmla="*/ 113 h 215"/>
                    <a:gd name="T40" fmla="*/ 37 w 77"/>
                    <a:gd name="T41" fmla="*/ 100 h 215"/>
                    <a:gd name="T42" fmla="*/ 33 w 77"/>
                    <a:gd name="T43" fmla="*/ 83 h 215"/>
                    <a:gd name="T44" fmla="*/ 31 w 77"/>
                    <a:gd name="T45" fmla="*/ 66 h 215"/>
                    <a:gd name="T46" fmla="*/ 33 w 77"/>
                    <a:gd name="T47" fmla="*/ 45 h 215"/>
                    <a:gd name="T48" fmla="*/ 35 w 77"/>
                    <a:gd name="T49" fmla="*/ 27 h 215"/>
                    <a:gd name="T50" fmla="*/ 39 w 77"/>
                    <a:gd name="T51" fmla="*/ 10 h 215"/>
                    <a:gd name="T52" fmla="*/ 39 w 77"/>
                    <a:gd name="T53" fmla="*/ 8 h 215"/>
                    <a:gd name="T54" fmla="*/ 38 w 77"/>
                    <a:gd name="T55" fmla="*/ 8 h 215"/>
                    <a:gd name="T56" fmla="*/ 37 w 77"/>
                    <a:gd name="T57" fmla="*/ 8 h 215"/>
                    <a:gd name="T58" fmla="*/ 38 w 77"/>
                    <a:gd name="T59" fmla="*/ 6 h 215"/>
                    <a:gd name="T60" fmla="*/ 39 w 77"/>
                    <a:gd name="T61" fmla="*/ 4 h 215"/>
                    <a:gd name="T62" fmla="*/ 39 w 77"/>
                    <a:gd name="T63" fmla="*/ 3 h 215"/>
                    <a:gd name="T64" fmla="*/ 38 w 77"/>
                    <a:gd name="T65" fmla="*/ 2 h 215"/>
                    <a:gd name="T66" fmla="*/ 37 w 77"/>
                    <a:gd name="T67" fmla="*/ 0 h 215"/>
                    <a:gd name="T68" fmla="*/ 34 w 77"/>
                    <a:gd name="T69" fmla="*/ 2 h 215"/>
                    <a:gd name="T70" fmla="*/ 33 w 77"/>
                    <a:gd name="T71" fmla="*/ 3 h 215"/>
                    <a:gd name="T72" fmla="*/ 24 w 77"/>
                    <a:gd name="T73" fmla="*/ 24 h 215"/>
                    <a:gd name="T74" fmla="*/ 12 w 77"/>
                    <a:gd name="T75" fmla="*/ 45 h 215"/>
                    <a:gd name="T76" fmla="*/ 4 w 77"/>
                    <a:gd name="T77" fmla="*/ 67 h 215"/>
                    <a:gd name="T78" fmla="*/ 1 w 77"/>
                    <a:gd name="T79" fmla="*/ 75 h 215"/>
                    <a:gd name="T80" fmla="*/ 0 w 77"/>
                    <a:gd name="T81" fmla="*/ 8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215">
                      <a:moveTo>
                        <a:pt x="0" y="84"/>
                      </a:moveTo>
                      <a:lnTo>
                        <a:pt x="1" y="108"/>
                      </a:lnTo>
                      <a:lnTo>
                        <a:pt x="8" y="127"/>
                      </a:lnTo>
                      <a:lnTo>
                        <a:pt x="17" y="146"/>
                      </a:lnTo>
                      <a:lnTo>
                        <a:pt x="30" y="160"/>
                      </a:lnTo>
                      <a:lnTo>
                        <a:pt x="43" y="173"/>
                      </a:lnTo>
                      <a:lnTo>
                        <a:pt x="59" y="192"/>
                      </a:lnTo>
                      <a:lnTo>
                        <a:pt x="72" y="213"/>
                      </a:lnTo>
                      <a:lnTo>
                        <a:pt x="72" y="213"/>
                      </a:lnTo>
                      <a:lnTo>
                        <a:pt x="72" y="214"/>
                      </a:lnTo>
                      <a:lnTo>
                        <a:pt x="73" y="214"/>
                      </a:lnTo>
                      <a:lnTo>
                        <a:pt x="73" y="215"/>
                      </a:lnTo>
                      <a:lnTo>
                        <a:pt x="76" y="214"/>
                      </a:lnTo>
                      <a:lnTo>
                        <a:pt x="77" y="213"/>
                      </a:lnTo>
                      <a:lnTo>
                        <a:pt x="77" y="211"/>
                      </a:lnTo>
                      <a:lnTo>
                        <a:pt x="76" y="186"/>
                      </a:lnTo>
                      <a:lnTo>
                        <a:pt x="71" y="165"/>
                      </a:lnTo>
                      <a:lnTo>
                        <a:pt x="63" y="146"/>
                      </a:lnTo>
                      <a:lnTo>
                        <a:pt x="54" y="129"/>
                      </a:lnTo>
                      <a:lnTo>
                        <a:pt x="42" y="113"/>
                      </a:lnTo>
                      <a:lnTo>
                        <a:pt x="37" y="100"/>
                      </a:lnTo>
                      <a:lnTo>
                        <a:pt x="33" y="83"/>
                      </a:lnTo>
                      <a:lnTo>
                        <a:pt x="31" y="66"/>
                      </a:lnTo>
                      <a:lnTo>
                        <a:pt x="33" y="45"/>
                      </a:lnTo>
                      <a:lnTo>
                        <a:pt x="35" y="27"/>
                      </a:lnTo>
                      <a:lnTo>
                        <a:pt x="39" y="10"/>
                      </a:lnTo>
                      <a:lnTo>
                        <a:pt x="39" y="8"/>
                      </a:lnTo>
                      <a:lnTo>
                        <a:pt x="38" y="8"/>
                      </a:lnTo>
                      <a:lnTo>
                        <a:pt x="37" y="8"/>
                      </a:lnTo>
                      <a:lnTo>
                        <a:pt x="38" y="6"/>
                      </a:lnTo>
                      <a:lnTo>
                        <a:pt x="39" y="4"/>
                      </a:lnTo>
                      <a:lnTo>
                        <a:pt x="39" y="3"/>
                      </a:lnTo>
                      <a:lnTo>
                        <a:pt x="38" y="2"/>
                      </a:lnTo>
                      <a:lnTo>
                        <a:pt x="37" y="0"/>
                      </a:lnTo>
                      <a:lnTo>
                        <a:pt x="34" y="2"/>
                      </a:lnTo>
                      <a:lnTo>
                        <a:pt x="33" y="3"/>
                      </a:lnTo>
                      <a:lnTo>
                        <a:pt x="24" y="24"/>
                      </a:lnTo>
                      <a:lnTo>
                        <a:pt x="12" y="45"/>
                      </a:lnTo>
                      <a:lnTo>
                        <a:pt x="4" y="67"/>
                      </a:lnTo>
                      <a:lnTo>
                        <a:pt x="1" y="75"/>
                      </a:lnTo>
                      <a:lnTo>
                        <a:pt x="0" y="84"/>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139"/>
                <p:cNvSpPr>
                  <a:spLocks/>
                </p:cNvSpPr>
                <p:nvPr/>
              </p:nvSpPr>
              <p:spPr bwMode="auto">
                <a:xfrm>
                  <a:off x="3276601" y="2265363"/>
                  <a:ext cx="152400" cy="358775"/>
                </a:xfrm>
                <a:custGeom>
                  <a:avLst/>
                  <a:gdLst>
                    <a:gd name="T0" fmla="*/ 0 w 96"/>
                    <a:gd name="T1" fmla="*/ 0 h 226"/>
                    <a:gd name="T2" fmla="*/ 4 w 96"/>
                    <a:gd name="T3" fmla="*/ 31 h 226"/>
                    <a:gd name="T4" fmla="*/ 7 w 96"/>
                    <a:gd name="T5" fmla="*/ 63 h 226"/>
                    <a:gd name="T6" fmla="*/ 12 w 96"/>
                    <a:gd name="T7" fmla="*/ 93 h 226"/>
                    <a:gd name="T8" fmla="*/ 17 w 96"/>
                    <a:gd name="T9" fmla="*/ 123 h 226"/>
                    <a:gd name="T10" fmla="*/ 25 w 96"/>
                    <a:gd name="T11" fmla="*/ 150 h 226"/>
                    <a:gd name="T12" fmla="*/ 36 w 96"/>
                    <a:gd name="T13" fmla="*/ 175 h 226"/>
                    <a:gd name="T14" fmla="*/ 51 w 96"/>
                    <a:gd name="T15" fmla="*/ 194 h 226"/>
                    <a:gd name="T16" fmla="*/ 68 w 96"/>
                    <a:gd name="T17" fmla="*/ 211 h 226"/>
                    <a:gd name="T18" fmla="*/ 88 w 96"/>
                    <a:gd name="T19" fmla="*/ 225 h 226"/>
                    <a:gd name="T20" fmla="*/ 89 w 96"/>
                    <a:gd name="T21" fmla="*/ 225 h 226"/>
                    <a:gd name="T22" fmla="*/ 92 w 96"/>
                    <a:gd name="T23" fmla="*/ 226 h 226"/>
                    <a:gd name="T24" fmla="*/ 94 w 96"/>
                    <a:gd name="T25" fmla="*/ 226 h 226"/>
                    <a:gd name="T26" fmla="*/ 96 w 96"/>
                    <a:gd name="T27" fmla="*/ 225 h 226"/>
                    <a:gd name="T28" fmla="*/ 96 w 96"/>
                    <a:gd name="T29" fmla="*/ 224 h 226"/>
                    <a:gd name="T30" fmla="*/ 96 w 96"/>
                    <a:gd name="T31" fmla="*/ 222 h 226"/>
                    <a:gd name="T32" fmla="*/ 50 w 96"/>
                    <a:gd name="T33" fmla="*/ 130 h 226"/>
                    <a:gd name="T34" fmla="*/ 36 w 96"/>
                    <a:gd name="T35" fmla="*/ 88 h 226"/>
                    <a:gd name="T36" fmla="*/ 21 w 96"/>
                    <a:gd name="T37" fmla="*/ 46 h 226"/>
                    <a:gd name="T38" fmla="*/ 6 w 96"/>
                    <a:gd name="T39" fmla="*/ 5 h 226"/>
                    <a:gd name="T40" fmla="*/ 6 w 96"/>
                    <a:gd name="T41" fmla="*/ 4 h 226"/>
                    <a:gd name="T42" fmla="*/ 4 w 96"/>
                    <a:gd name="T43" fmla="*/ 1 h 226"/>
                    <a:gd name="T44" fmla="*/ 3 w 96"/>
                    <a:gd name="T45" fmla="*/ 1 h 226"/>
                    <a:gd name="T46" fmla="*/ 0 w 96"/>
                    <a:gd name="T47"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226">
                      <a:moveTo>
                        <a:pt x="0" y="0"/>
                      </a:moveTo>
                      <a:lnTo>
                        <a:pt x="4" y="31"/>
                      </a:lnTo>
                      <a:lnTo>
                        <a:pt x="7" y="63"/>
                      </a:lnTo>
                      <a:lnTo>
                        <a:pt x="12" y="93"/>
                      </a:lnTo>
                      <a:lnTo>
                        <a:pt x="17" y="123"/>
                      </a:lnTo>
                      <a:lnTo>
                        <a:pt x="25" y="150"/>
                      </a:lnTo>
                      <a:lnTo>
                        <a:pt x="36" y="175"/>
                      </a:lnTo>
                      <a:lnTo>
                        <a:pt x="51" y="194"/>
                      </a:lnTo>
                      <a:lnTo>
                        <a:pt x="68" y="211"/>
                      </a:lnTo>
                      <a:lnTo>
                        <a:pt x="88" y="225"/>
                      </a:lnTo>
                      <a:lnTo>
                        <a:pt x="89" y="225"/>
                      </a:lnTo>
                      <a:lnTo>
                        <a:pt x="92" y="226"/>
                      </a:lnTo>
                      <a:lnTo>
                        <a:pt x="94" y="226"/>
                      </a:lnTo>
                      <a:lnTo>
                        <a:pt x="96" y="225"/>
                      </a:lnTo>
                      <a:lnTo>
                        <a:pt x="96" y="224"/>
                      </a:lnTo>
                      <a:lnTo>
                        <a:pt x="96" y="222"/>
                      </a:lnTo>
                      <a:lnTo>
                        <a:pt x="50" y="130"/>
                      </a:lnTo>
                      <a:lnTo>
                        <a:pt x="36" y="88"/>
                      </a:lnTo>
                      <a:lnTo>
                        <a:pt x="21" y="46"/>
                      </a:lnTo>
                      <a:lnTo>
                        <a:pt x="6" y="5"/>
                      </a:lnTo>
                      <a:lnTo>
                        <a:pt x="6" y="4"/>
                      </a:lnTo>
                      <a:lnTo>
                        <a:pt x="4" y="1"/>
                      </a:lnTo>
                      <a:lnTo>
                        <a:pt x="3" y="1"/>
                      </a:lnTo>
                      <a:lnTo>
                        <a:pt x="0" y="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140"/>
                <p:cNvSpPr>
                  <a:spLocks/>
                </p:cNvSpPr>
                <p:nvPr/>
              </p:nvSpPr>
              <p:spPr bwMode="auto">
                <a:xfrm>
                  <a:off x="3411538" y="3141663"/>
                  <a:ext cx="87313" cy="227013"/>
                </a:xfrm>
                <a:custGeom>
                  <a:avLst/>
                  <a:gdLst>
                    <a:gd name="T0" fmla="*/ 0 w 55"/>
                    <a:gd name="T1" fmla="*/ 32 h 143"/>
                    <a:gd name="T2" fmla="*/ 0 w 55"/>
                    <a:gd name="T3" fmla="*/ 49 h 143"/>
                    <a:gd name="T4" fmla="*/ 4 w 55"/>
                    <a:gd name="T5" fmla="*/ 63 h 143"/>
                    <a:gd name="T6" fmla="*/ 11 w 55"/>
                    <a:gd name="T7" fmla="*/ 75 h 143"/>
                    <a:gd name="T8" fmla="*/ 19 w 55"/>
                    <a:gd name="T9" fmla="*/ 85 h 143"/>
                    <a:gd name="T10" fmla="*/ 27 w 55"/>
                    <a:gd name="T11" fmla="*/ 95 h 143"/>
                    <a:gd name="T12" fmla="*/ 38 w 55"/>
                    <a:gd name="T13" fmla="*/ 113 h 143"/>
                    <a:gd name="T14" fmla="*/ 47 w 55"/>
                    <a:gd name="T15" fmla="*/ 135 h 143"/>
                    <a:gd name="T16" fmla="*/ 47 w 55"/>
                    <a:gd name="T17" fmla="*/ 136 h 143"/>
                    <a:gd name="T18" fmla="*/ 47 w 55"/>
                    <a:gd name="T19" fmla="*/ 138 h 143"/>
                    <a:gd name="T20" fmla="*/ 47 w 55"/>
                    <a:gd name="T21" fmla="*/ 140 h 143"/>
                    <a:gd name="T22" fmla="*/ 47 w 55"/>
                    <a:gd name="T23" fmla="*/ 142 h 143"/>
                    <a:gd name="T24" fmla="*/ 49 w 55"/>
                    <a:gd name="T25" fmla="*/ 143 h 143"/>
                    <a:gd name="T26" fmla="*/ 50 w 55"/>
                    <a:gd name="T27" fmla="*/ 143 h 143"/>
                    <a:gd name="T28" fmla="*/ 51 w 55"/>
                    <a:gd name="T29" fmla="*/ 143 h 143"/>
                    <a:gd name="T30" fmla="*/ 51 w 55"/>
                    <a:gd name="T31" fmla="*/ 142 h 143"/>
                    <a:gd name="T32" fmla="*/ 53 w 55"/>
                    <a:gd name="T33" fmla="*/ 140 h 143"/>
                    <a:gd name="T34" fmla="*/ 55 w 55"/>
                    <a:gd name="T35" fmla="*/ 119 h 143"/>
                    <a:gd name="T36" fmla="*/ 55 w 55"/>
                    <a:gd name="T37" fmla="*/ 97 h 143"/>
                    <a:gd name="T38" fmla="*/ 51 w 55"/>
                    <a:gd name="T39" fmla="*/ 76 h 143"/>
                    <a:gd name="T40" fmla="*/ 41 w 55"/>
                    <a:gd name="T41" fmla="*/ 58 h 143"/>
                    <a:gd name="T42" fmla="*/ 29 w 55"/>
                    <a:gd name="T43" fmla="*/ 42 h 143"/>
                    <a:gd name="T44" fmla="*/ 19 w 55"/>
                    <a:gd name="T45" fmla="*/ 25 h 143"/>
                    <a:gd name="T46" fmla="*/ 15 w 55"/>
                    <a:gd name="T47" fmla="*/ 13 h 143"/>
                    <a:gd name="T48" fmla="*/ 12 w 55"/>
                    <a:gd name="T49" fmla="*/ 2 h 143"/>
                    <a:gd name="T50" fmla="*/ 11 w 55"/>
                    <a:gd name="T51" fmla="*/ 0 h 143"/>
                    <a:gd name="T52" fmla="*/ 11 w 55"/>
                    <a:gd name="T53" fmla="*/ 0 h 143"/>
                    <a:gd name="T54" fmla="*/ 9 w 55"/>
                    <a:gd name="T55" fmla="*/ 2 h 143"/>
                    <a:gd name="T56" fmla="*/ 8 w 55"/>
                    <a:gd name="T57" fmla="*/ 3 h 143"/>
                    <a:gd name="T58" fmla="*/ 7 w 55"/>
                    <a:gd name="T59" fmla="*/ 4 h 143"/>
                    <a:gd name="T60" fmla="*/ 2 w 55"/>
                    <a:gd name="T61" fmla="*/ 17 h 143"/>
                    <a:gd name="T62" fmla="*/ 0 w 55"/>
                    <a:gd name="T63" fmla="*/ 3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143">
                      <a:moveTo>
                        <a:pt x="0" y="32"/>
                      </a:moveTo>
                      <a:lnTo>
                        <a:pt x="0" y="49"/>
                      </a:lnTo>
                      <a:lnTo>
                        <a:pt x="4" y="63"/>
                      </a:lnTo>
                      <a:lnTo>
                        <a:pt x="11" y="75"/>
                      </a:lnTo>
                      <a:lnTo>
                        <a:pt x="19" y="85"/>
                      </a:lnTo>
                      <a:lnTo>
                        <a:pt x="27" y="95"/>
                      </a:lnTo>
                      <a:lnTo>
                        <a:pt x="38" y="113"/>
                      </a:lnTo>
                      <a:lnTo>
                        <a:pt x="47" y="135"/>
                      </a:lnTo>
                      <a:lnTo>
                        <a:pt x="47" y="136"/>
                      </a:lnTo>
                      <a:lnTo>
                        <a:pt x="47" y="138"/>
                      </a:lnTo>
                      <a:lnTo>
                        <a:pt x="47" y="140"/>
                      </a:lnTo>
                      <a:lnTo>
                        <a:pt x="47" y="142"/>
                      </a:lnTo>
                      <a:lnTo>
                        <a:pt x="49" y="143"/>
                      </a:lnTo>
                      <a:lnTo>
                        <a:pt x="50" y="143"/>
                      </a:lnTo>
                      <a:lnTo>
                        <a:pt x="51" y="143"/>
                      </a:lnTo>
                      <a:lnTo>
                        <a:pt x="51" y="142"/>
                      </a:lnTo>
                      <a:lnTo>
                        <a:pt x="53" y="140"/>
                      </a:lnTo>
                      <a:lnTo>
                        <a:pt x="55" y="119"/>
                      </a:lnTo>
                      <a:lnTo>
                        <a:pt x="55" y="97"/>
                      </a:lnTo>
                      <a:lnTo>
                        <a:pt x="51" y="76"/>
                      </a:lnTo>
                      <a:lnTo>
                        <a:pt x="41" y="58"/>
                      </a:lnTo>
                      <a:lnTo>
                        <a:pt x="29" y="42"/>
                      </a:lnTo>
                      <a:lnTo>
                        <a:pt x="19" y="25"/>
                      </a:lnTo>
                      <a:lnTo>
                        <a:pt x="15" y="13"/>
                      </a:lnTo>
                      <a:lnTo>
                        <a:pt x="12" y="2"/>
                      </a:lnTo>
                      <a:lnTo>
                        <a:pt x="11" y="0"/>
                      </a:lnTo>
                      <a:lnTo>
                        <a:pt x="11" y="0"/>
                      </a:lnTo>
                      <a:lnTo>
                        <a:pt x="9" y="2"/>
                      </a:lnTo>
                      <a:lnTo>
                        <a:pt x="8" y="3"/>
                      </a:lnTo>
                      <a:lnTo>
                        <a:pt x="7" y="4"/>
                      </a:lnTo>
                      <a:lnTo>
                        <a:pt x="2" y="17"/>
                      </a:lnTo>
                      <a:lnTo>
                        <a:pt x="0" y="3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141"/>
                <p:cNvSpPr>
                  <a:spLocks/>
                </p:cNvSpPr>
                <p:nvPr/>
              </p:nvSpPr>
              <p:spPr bwMode="auto">
                <a:xfrm>
                  <a:off x="3651251" y="2570163"/>
                  <a:ext cx="7938" cy="6350"/>
                </a:xfrm>
                <a:custGeom>
                  <a:avLst/>
                  <a:gdLst>
                    <a:gd name="T0" fmla="*/ 5 w 5"/>
                    <a:gd name="T1" fmla="*/ 0 h 4"/>
                    <a:gd name="T2" fmla="*/ 0 w 5"/>
                    <a:gd name="T3" fmla="*/ 0 h 4"/>
                    <a:gd name="T4" fmla="*/ 0 w 5"/>
                    <a:gd name="T5" fmla="*/ 3 h 4"/>
                    <a:gd name="T6" fmla="*/ 1 w 5"/>
                    <a:gd name="T7" fmla="*/ 3 h 4"/>
                    <a:gd name="T8" fmla="*/ 2 w 5"/>
                    <a:gd name="T9" fmla="*/ 4 h 4"/>
                    <a:gd name="T10" fmla="*/ 4 w 5"/>
                    <a:gd name="T11" fmla="*/ 3 h 4"/>
                    <a:gd name="T12" fmla="*/ 5 w 5"/>
                    <a:gd name="T13" fmla="*/ 3 h 4"/>
                    <a:gd name="T14" fmla="*/ 5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0"/>
                      </a:moveTo>
                      <a:lnTo>
                        <a:pt x="0" y="0"/>
                      </a:lnTo>
                      <a:lnTo>
                        <a:pt x="0" y="3"/>
                      </a:lnTo>
                      <a:lnTo>
                        <a:pt x="1" y="3"/>
                      </a:lnTo>
                      <a:lnTo>
                        <a:pt x="2" y="4"/>
                      </a:lnTo>
                      <a:lnTo>
                        <a:pt x="4" y="3"/>
                      </a:lnTo>
                      <a:lnTo>
                        <a:pt x="5" y="3"/>
                      </a:lnTo>
                      <a:lnTo>
                        <a:pt x="5" y="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grpSp>
        <p:nvGrpSpPr>
          <p:cNvPr id="34" name="组合 33"/>
          <p:cNvGrpSpPr/>
          <p:nvPr/>
        </p:nvGrpSpPr>
        <p:grpSpPr>
          <a:xfrm flipH="1">
            <a:off x="10158524" y="4244875"/>
            <a:ext cx="1816157" cy="2279750"/>
            <a:chOff x="3333751" y="4098925"/>
            <a:chExt cx="1962150" cy="2736850"/>
          </a:xfrm>
          <a:solidFill>
            <a:schemeClr val="bg1"/>
          </a:solidFill>
        </p:grpSpPr>
        <p:sp>
          <p:nvSpPr>
            <p:cNvPr id="35" name="Freeform 142"/>
            <p:cNvSpPr>
              <a:spLocks/>
            </p:cNvSpPr>
            <p:nvPr/>
          </p:nvSpPr>
          <p:spPr bwMode="auto">
            <a:xfrm>
              <a:off x="3387726" y="5875338"/>
              <a:ext cx="774700" cy="862013"/>
            </a:xfrm>
            <a:custGeom>
              <a:avLst/>
              <a:gdLst>
                <a:gd name="T0" fmla="*/ 488 w 488"/>
                <a:gd name="T1" fmla="*/ 466 h 543"/>
                <a:gd name="T2" fmla="*/ 484 w 488"/>
                <a:gd name="T3" fmla="*/ 468 h 543"/>
                <a:gd name="T4" fmla="*/ 426 w 488"/>
                <a:gd name="T5" fmla="*/ 445 h 543"/>
                <a:gd name="T6" fmla="*/ 286 w 488"/>
                <a:gd name="T7" fmla="*/ 373 h 543"/>
                <a:gd name="T8" fmla="*/ 272 w 488"/>
                <a:gd name="T9" fmla="*/ 410 h 543"/>
                <a:gd name="T10" fmla="*/ 269 w 488"/>
                <a:gd name="T11" fmla="*/ 413 h 543"/>
                <a:gd name="T12" fmla="*/ 128 w 488"/>
                <a:gd name="T13" fmla="*/ 313 h 543"/>
                <a:gd name="T14" fmla="*/ 136 w 488"/>
                <a:gd name="T15" fmla="*/ 378 h 543"/>
                <a:gd name="T16" fmla="*/ 142 w 488"/>
                <a:gd name="T17" fmla="*/ 389 h 543"/>
                <a:gd name="T18" fmla="*/ 264 w 488"/>
                <a:gd name="T19" fmla="*/ 500 h 543"/>
                <a:gd name="T20" fmla="*/ 308 w 488"/>
                <a:gd name="T21" fmla="*/ 539 h 543"/>
                <a:gd name="T22" fmla="*/ 299 w 488"/>
                <a:gd name="T23" fmla="*/ 539 h 543"/>
                <a:gd name="T24" fmla="*/ 149 w 488"/>
                <a:gd name="T25" fmla="*/ 444 h 543"/>
                <a:gd name="T26" fmla="*/ 89 w 488"/>
                <a:gd name="T27" fmla="*/ 386 h 543"/>
                <a:gd name="T28" fmla="*/ 49 w 488"/>
                <a:gd name="T29" fmla="*/ 245 h 543"/>
                <a:gd name="T30" fmla="*/ 2 w 488"/>
                <a:gd name="T31" fmla="*/ 256 h 543"/>
                <a:gd name="T32" fmla="*/ 2 w 488"/>
                <a:gd name="T33" fmla="*/ 167 h 543"/>
                <a:gd name="T34" fmla="*/ 1 w 488"/>
                <a:gd name="T35" fmla="*/ 122 h 543"/>
                <a:gd name="T36" fmla="*/ 14 w 488"/>
                <a:gd name="T37" fmla="*/ 131 h 543"/>
                <a:gd name="T38" fmla="*/ 35 w 488"/>
                <a:gd name="T39" fmla="*/ 195 h 543"/>
                <a:gd name="T40" fmla="*/ 36 w 488"/>
                <a:gd name="T41" fmla="*/ 197 h 543"/>
                <a:gd name="T42" fmla="*/ 56 w 488"/>
                <a:gd name="T43" fmla="*/ 200 h 543"/>
                <a:gd name="T44" fmla="*/ 36 w 488"/>
                <a:gd name="T45" fmla="*/ 57 h 543"/>
                <a:gd name="T46" fmla="*/ 34 w 488"/>
                <a:gd name="T47" fmla="*/ 16 h 543"/>
                <a:gd name="T48" fmla="*/ 38 w 488"/>
                <a:gd name="T49" fmla="*/ 0 h 543"/>
                <a:gd name="T50" fmla="*/ 52 w 488"/>
                <a:gd name="T51" fmla="*/ 63 h 543"/>
                <a:gd name="T52" fmla="*/ 102 w 488"/>
                <a:gd name="T53" fmla="*/ 194 h 543"/>
                <a:gd name="T54" fmla="*/ 124 w 488"/>
                <a:gd name="T55" fmla="*/ 208 h 543"/>
                <a:gd name="T56" fmla="*/ 129 w 488"/>
                <a:gd name="T57" fmla="*/ 211 h 543"/>
                <a:gd name="T58" fmla="*/ 133 w 488"/>
                <a:gd name="T59" fmla="*/ 213 h 543"/>
                <a:gd name="T60" fmla="*/ 151 w 488"/>
                <a:gd name="T61" fmla="*/ 254 h 543"/>
                <a:gd name="T62" fmla="*/ 166 w 488"/>
                <a:gd name="T63" fmla="*/ 281 h 543"/>
                <a:gd name="T64" fmla="*/ 132 w 488"/>
                <a:gd name="T65" fmla="*/ 262 h 543"/>
                <a:gd name="T66" fmla="*/ 102 w 488"/>
                <a:gd name="T67" fmla="*/ 242 h 543"/>
                <a:gd name="T68" fmla="*/ 133 w 488"/>
                <a:gd name="T69" fmla="*/ 272 h 543"/>
                <a:gd name="T70" fmla="*/ 219 w 488"/>
                <a:gd name="T71" fmla="*/ 341 h 543"/>
                <a:gd name="T72" fmla="*/ 222 w 488"/>
                <a:gd name="T73" fmla="*/ 340 h 543"/>
                <a:gd name="T74" fmla="*/ 221 w 488"/>
                <a:gd name="T75" fmla="*/ 339 h 543"/>
                <a:gd name="T76" fmla="*/ 209 w 488"/>
                <a:gd name="T77" fmla="*/ 281 h 543"/>
                <a:gd name="T78" fmla="*/ 212 w 488"/>
                <a:gd name="T79" fmla="*/ 275 h 543"/>
                <a:gd name="T80" fmla="*/ 264 w 488"/>
                <a:gd name="T81" fmla="*/ 318 h 543"/>
                <a:gd name="T82" fmla="*/ 362 w 488"/>
                <a:gd name="T83" fmla="*/ 381 h 543"/>
                <a:gd name="T84" fmla="*/ 482 w 488"/>
                <a:gd name="T85" fmla="*/ 461 h 543"/>
                <a:gd name="T86" fmla="*/ 485 w 488"/>
                <a:gd name="T87" fmla="*/ 463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543">
                  <a:moveTo>
                    <a:pt x="485" y="465"/>
                  </a:moveTo>
                  <a:lnTo>
                    <a:pt x="486" y="465"/>
                  </a:lnTo>
                  <a:lnTo>
                    <a:pt x="488" y="466"/>
                  </a:lnTo>
                  <a:lnTo>
                    <a:pt x="486" y="468"/>
                  </a:lnTo>
                  <a:lnTo>
                    <a:pt x="485" y="468"/>
                  </a:lnTo>
                  <a:lnTo>
                    <a:pt x="484" y="468"/>
                  </a:lnTo>
                  <a:lnTo>
                    <a:pt x="482" y="468"/>
                  </a:lnTo>
                  <a:lnTo>
                    <a:pt x="482" y="468"/>
                  </a:lnTo>
                  <a:lnTo>
                    <a:pt x="426" y="445"/>
                  </a:lnTo>
                  <a:lnTo>
                    <a:pt x="374" y="420"/>
                  </a:lnTo>
                  <a:lnTo>
                    <a:pt x="323" y="394"/>
                  </a:lnTo>
                  <a:lnTo>
                    <a:pt x="286" y="373"/>
                  </a:lnTo>
                  <a:lnTo>
                    <a:pt x="250" y="352"/>
                  </a:lnTo>
                  <a:lnTo>
                    <a:pt x="261" y="382"/>
                  </a:lnTo>
                  <a:lnTo>
                    <a:pt x="272" y="410"/>
                  </a:lnTo>
                  <a:lnTo>
                    <a:pt x="272" y="412"/>
                  </a:lnTo>
                  <a:lnTo>
                    <a:pt x="271" y="412"/>
                  </a:lnTo>
                  <a:lnTo>
                    <a:pt x="269" y="413"/>
                  </a:lnTo>
                  <a:lnTo>
                    <a:pt x="170" y="341"/>
                  </a:lnTo>
                  <a:lnTo>
                    <a:pt x="149" y="327"/>
                  </a:lnTo>
                  <a:lnTo>
                    <a:pt x="128" y="313"/>
                  </a:lnTo>
                  <a:lnTo>
                    <a:pt x="130" y="335"/>
                  </a:lnTo>
                  <a:lnTo>
                    <a:pt x="133" y="357"/>
                  </a:lnTo>
                  <a:lnTo>
                    <a:pt x="136" y="378"/>
                  </a:lnTo>
                  <a:lnTo>
                    <a:pt x="137" y="382"/>
                  </a:lnTo>
                  <a:lnTo>
                    <a:pt x="140" y="385"/>
                  </a:lnTo>
                  <a:lnTo>
                    <a:pt x="142" y="389"/>
                  </a:lnTo>
                  <a:lnTo>
                    <a:pt x="192" y="436"/>
                  </a:lnTo>
                  <a:lnTo>
                    <a:pt x="242" y="482"/>
                  </a:lnTo>
                  <a:lnTo>
                    <a:pt x="264" y="500"/>
                  </a:lnTo>
                  <a:lnTo>
                    <a:pt x="286" y="520"/>
                  </a:lnTo>
                  <a:lnTo>
                    <a:pt x="308" y="538"/>
                  </a:lnTo>
                  <a:lnTo>
                    <a:pt x="308" y="539"/>
                  </a:lnTo>
                  <a:lnTo>
                    <a:pt x="308" y="540"/>
                  </a:lnTo>
                  <a:lnTo>
                    <a:pt x="307" y="543"/>
                  </a:lnTo>
                  <a:lnTo>
                    <a:pt x="299" y="539"/>
                  </a:lnTo>
                  <a:lnTo>
                    <a:pt x="293" y="535"/>
                  </a:lnTo>
                  <a:lnTo>
                    <a:pt x="286" y="530"/>
                  </a:lnTo>
                  <a:lnTo>
                    <a:pt x="149" y="444"/>
                  </a:lnTo>
                  <a:lnTo>
                    <a:pt x="124" y="430"/>
                  </a:lnTo>
                  <a:lnTo>
                    <a:pt x="99" y="416"/>
                  </a:lnTo>
                  <a:lnTo>
                    <a:pt x="89" y="386"/>
                  </a:lnTo>
                  <a:lnTo>
                    <a:pt x="77" y="355"/>
                  </a:lnTo>
                  <a:lnTo>
                    <a:pt x="68" y="323"/>
                  </a:lnTo>
                  <a:lnTo>
                    <a:pt x="49" y="245"/>
                  </a:lnTo>
                  <a:lnTo>
                    <a:pt x="4" y="258"/>
                  </a:lnTo>
                  <a:lnTo>
                    <a:pt x="4" y="258"/>
                  </a:lnTo>
                  <a:lnTo>
                    <a:pt x="2" y="256"/>
                  </a:lnTo>
                  <a:lnTo>
                    <a:pt x="2" y="255"/>
                  </a:lnTo>
                  <a:lnTo>
                    <a:pt x="2" y="211"/>
                  </a:lnTo>
                  <a:lnTo>
                    <a:pt x="2" y="167"/>
                  </a:lnTo>
                  <a:lnTo>
                    <a:pt x="0" y="125"/>
                  </a:lnTo>
                  <a:lnTo>
                    <a:pt x="1" y="123"/>
                  </a:lnTo>
                  <a:lnTo>
                    <a:pt x="1" y="122"/>
                  </a:lnTo>
                  <a:lnTo>
                    <a:pt x="2" y="122"/>
                  </a:lnTo>
                  <a:lnTo>
                    <a:pt x="4" y="122"/>
                  </a:lnTo>
                  <a:lnTo>
                    <a:pt x="14" y="131"/>
                  </a:lnTo>
                  <a:lnTo>
                    <a:pt x="26" y="137"/>
                  </a:lnTo>
                  <a:lnTo>
                    <a:pt x="30" y="166"/>
                  </a:lnTo>
                  <a:lnTo>
                    <a:pt x="35" y="195"/>
                  </a:lnTo>
                  <a:lnTo>
                    <a:pt x="35" y="196"/>
                  </a:lnTo>
                  <a:lnTo>
                    <a:pt x="36" y="197"/>
                  </a:lnTo>
                  <a:lnTo>
                    <a:pt x="36" y="197"/>
                  </a:lnTo>
                  <a:lnTo>
                    <a:pt x="43" y="197"/>
                  </a:lnTo>
                  <a:lnTo>
                    <a:pt x="49" y="199"/>
                  </a:lnTo>
                  <a:lnTo>
                    <a:pt x="56" y="200"/>
                  </a:lnTo>
                  <a:lnTo>
                    <a:pt x="47" y="154"/>
                  </a:lnTo>
                  <a:lnTo>
                    <a:pt x="40" y="106"/>
                  </a:lnTo>
                  <a:lnTo>
                    <a:pt x="36" y="57"/>
                  </a:lnTo>
                  <a:lnTo>
                    <a:pt x="34" y="44"/>
                  </a:lnTo>
                  <a:lnTo>
                    <a:pt x="32" y="30"/>
                  </a:lnTo>
                  <a:lnTo>
                    <a:pt x="34" y="16"/>
                  </a:lnTo>
                  <a:lnTo>
                    <a:pt x="35" y="1"/>
                  </a:lnTo>
                  <a:lnTo>
                    <a:pt x="36" y="0"/>
                  </a:lnTo>
                  <a:lnTo>
                    <a:pt x="38" y="0"/>
                  </a:lnTo>
                  <a:lnTo>
                    <a:pt x="39" y="0"/>
                  </a:lnTo>
                  <a:lnTo>
                    <a:pt x="40" y="0"/>
                  </a:lnTo>
                  <a:lnTo>
                    <a:pt x="52" y="63"/>
                  </a:lnTo>
                  <a:lnTo>
                    <a:pt x="66" y="122"/>
                  </a:lnTo>
                  <a:lnTo>
                    <a:pt x="83" y="178"/>
                  </a:lnTo>
                  <a:lnTo>
                    <a:pt x="102" y="194"/>
                  </a:lnTo>
                  <a:lnTo>
                    <a:pt x="121" y="207"/>
                  </a:lnTo>
                  <a:lnTo>
                    <a:pt x="123" y="208"/>
                  </a:lnTo>
                  <a:lnTo>
                    <a:pt x="124" y="208"/>
                  </a:lnTo>
                  <a:lnTo>
                    <a:pt x="125" y="208"/>
                  </a:lnTo>
                  <a:lnTo>
                    <a:pt x="128" y="209"/>
                  </a:lnTo>
                  <a:lnTo>
                    <a:pt x="129" y="211"/>
                  </a:lnTo>
                  <a:lnTo>
                    <a:pt x="132" y="212"/>
                  </a:lnTo>
                  <a:lnTo>
                    <a:pt x="133" y="213"/>
                  </a:lnTo>
                  <a:lnTo>
                    <a:pt x="133" y="213"/>
                  </a:lnTo>
                  <a:lnTo>
                    <a:pt x="138" y="229"/>
                  </a:lnTo>
                  <a:lnTo>
                    <a:pt x="145" y="242"/>
                  </a:lnTo>
                  <a:lnTo>
                    <a:pt x="151" y="254"/>
                  </a:lnTo>
                  <a:lnTo>
                    <a:pt x="166" y="279"/>
                  </a:lnTo>
                  <a:lnTo>
                    <a:pt x="166" y="280"/>
                  </a:lnTo>
                  <a:lnTo>
                    <a:pt x="166" y="281"/>
                  </a:lnTo>
                  <a:lnTo>
                    <a:pt x="165" y="281"/>
                  </a:lnTo>
                  <a:lnTo>
                    <a:pt x="162" y="281"/>
                  </a:lnTo>
                  <a:lnTo>
                    <a:pt x="132" y="262"/>
                  </a:lnTo>
                  <a:lnTo>
                    <a:pt x="102" y="241"/>
                  </a:lnTo>
                  <a:lnTo>
                    <a:pt x="102" y="241"/>
                  </a:lnTo>
                  <a:lnTo>
                    <a:pt x="102" y="242"/>
                  </a:lnTo>
                  <a:lnTo>
                    <a:pt x="103" y="243"/>
                  </a:lnTo>
                  <a:lnTo>
                    <a:pt x="103" y="243"/>
                  </a:lnTo>
                  <a:lnTo>
                    <a:pt x="133" y="272"/>
                  </a:lnTo>
                  <a:lnTo>
                    <a:pt x="167" y="300"/>
                  </a:lnTo>
                  <a:lnTo>
                    <a:pt x="200" y="327"/>
                  </a:lnTo>
                  <a:lnTo>
                    <a:pt x="219" y="341"/>
                  </a:lnTo>
                  <a:lnTo>
                    <a:pt x="221" y="341"/>
                  </a:lnTo>
                  <a:lnTo>
                    <a:pt x="222" y="341"/>
                  </a:lnTo>
                  <a:lnTo>
                    <a:pt x="222" y="340"/>
                  </a:lnTo>
                  <a:lnTo>
                    <a:pt x="222" y="340"/>
                  </a:lnTo>
                  <a:lnTo>
                    <a:pt x="221" y="339"/>
                  </a:lnTo>
                  <a:lnTo>
                    <a:pt x="221" y="339"/>
                  </a:lnTo>
                  <a:lnTo>
                    <a:pt x="216" y="321"/>
                  </a:lnTo>
                  <a:lnTo>
                    <a:pt x="212" y="301"/>
                  </a:lnTo>
                  <a:lnTo>
                    <a:pt x="209" y="281"/>
                  </a:lnTo>
                  <a:lnTo>
                    <a:pt x="209" y="279"/>
                  </a:lnTo>
                  <a:lnTo>
                    <a:pt x="210" y="277"/>
                  </a:lnTo>
                  <a:lnTo>
                    <a:pt x="212" y="275"/>
                  </a:lnTo>
                  <a:lnTo>
                    <a:pt x="214" y="273"/>
                  </a:lnTo>
                  <a:lnTo>
                    <a:pt x="238" y="296"/>
                  </a:lnTo>
                  <a:lnTo>
                    <a:pt x="264" y="318"/>
                  </a:lnTo>
                  <a:lnTo>
                    <a:pt x="297" y="339"/>
                  </a:lnTo>
                  <a:lnTo>
                    <a:pt x="329" y="358"/>
                  </a:lnTo>
                  <a:lnTo>
                    <a:pt x="362" y="381"/>
                  </a:lnTo>
                  <a:lnTo>
                    <a:pt x="420" y="421"/>
                  </a:lnTo>
                  <a:lnTo>
                    <a:pt x="481" y="459"/>
                  </a:lnTo>
                  <a:lnTo>
                    <a:pt x="482" y="461"/>
                  </a:lnTo>
                  <a:lnTo>
                    <a:pt x="484" y="462"/>
                  </a:lnTo>
                  <a:lnTo>
                    <a:pt x="485" y="463"/>
                  </a:lnTo>
                  <a:lnTo>
                    <a:pt x="485" y="463"/>
                  </a:lnTo>
                  <a:lnTo>
                    <a:pt x="485" y="465"/>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36" name="组合 35"/>
            <p:cNvGrpSpPr/>
            <p:nvPr/>
          </p:nvGrpSpPr>
          <p:grpSpPr>
            <a:xfrm>
              <a:off x="3333751" y="4098925"/>
              <a:ext cx="1962150" cy="2736850"/>
              <a:chOff x="3333751" y="4098925"/>
              <a:chExt cx="1962150" cy="2736850"/>
            </a:xfrm>
            <a:grpFill/>
          </p:grpSpPr>
          <p:sp>
            <p:nvSpPr>
              <p:cNvPr id="37" name="Freeform 143"/>
              <p:cNvSpPr>
                <a:spLocks/>
              </p:cNvSpPr>
              <p:nvPr/>
            </p:nvSpPr>
            <p:spPr bwMode="auto">
              <a:xfrm>
                <a:off x="3822701" y="6477000"/>
                <a:ext cx="703263" cy="293688"/>
              </a:xfrm>
              <a:custGeom>
                <a:avLst/>
                <a:gdLst>
                  <a:gd name="T0" fmla="*/ 443 w 443"/>
                  <a:gd name="T1" fmla="*/ 142 h 185"/>
                  <a:gd name="T2" fmla="*/ 440 w 443"/>
                  <a:gd name="T3" fmla="*/ 144 h 185"/>
                  <a:gd name="T4" fmla="*/ 401 w 443"/>
                  <a:gd name="T5" fmla="*/ 156 h 185"/>
                  <a:gd name="T6" fmla="*/ 356 w 443"/>
                  <a:gd name="T7" fmla="*/ 175 h 185"/>
                  <a:gd name="T8" fmla="*/ 294 w 443"/>
                  <a:gd name="T9" fmla="*/ 185 h 185"/>
                  <a:gd name="T10" fmla="*/ 226 w 443"/>
                  <a:gd name="T11" fmla="*/ 176 h 185"/>
                  <a:gd name="T12" fmla="*/ 208 w 443"/>
                  <a:gd name="T13" fmla="*/ 171 h 185"/>
                  <a:gd name="T14" fmla="*/ 206 w 443"/>
                  <a:gd name="T15" fmla="*/ 169 h 185"/>
                  <a:gd name="T16" fmla="*/ 207 w 443"/>
                  <a:gd name="T17" fmla="*/ 165 h 185"/>
                  <a:gd name="T18" fmla="*/ 212 w 443"/>
                  <a:gd name="T19" fmla="*/ 164 h 185"/>
                  <a:gd name="T20" fmla="*/ 271 w 443"/>
                  <a:gd name="T21" fmla="*/ 155 h 185"/>
                  <a:gd name="T22" fmla="*/ 280 w 443"/>
                  <a:gd name="T23" fmla="*/ 139 h 185"/>
                  <a:gd name="T24" fmla="*/ 239 w 443"/>
                  <a:gd name="T25" fmla="*/ 130 h 185"/>
                  <a:gd name="T26" fmla="*/ 168 w 443"/>
                  <a:gd name="T27" fmla="*/ 122 h 185"/>
                  <a:gd name="T28" fmla="*/ 91 w 443"/>
                  <a:gd name="T29" fmla="*/ 99 h 185"/>
                  <a:gd name="T30" fmla="*/ 42 w 443"/>
                  <a:gd name="T31" fmla="*/ 70 h 185"/>
                  <a:gd name="T32" fmla="*/ 19 w 443"/>
                  <a:gd name="T33" fmla="*/ 50 h 185"/>
                  <a:gd name="T34" fmla="*/ 11 w 443"/>
                  <a:gd name="T35" fmla="*/ 32 h 185"/>
                  <a:gd name="T36" fmla="*/ 0 w 443"/>
                  <a:gd name="T37" fmla="*/ 2 h 185"/>
                  <a:gd name="T38" fmla="*/ 2 w 443"/>
                  <a:gd name="T39" fmla="*/ 2 h 185"/>
                  <a:gd name="T40" fmla="*/ 4 w 443"/>
                  <a:gd name="T41" fmla="*/ 0 h 185"/>
                  <a:gd name="T42" fmla="*/ 59 w 443"/>
                  <a:gd name="T43" fmla="*/ 42 h 185"/>
                  <a:gd name="T44" fmla="*/ 113 w 443"/>
                  <a:gd name="T45" fmla="*/ 72 h 185"/>
                  <a:gd name="T46" fmla="*/ 178 w 443"/>
                  <a:gd name="T47" fmla="*/ 93 h 185"/>
                  <a:gd name="T48" fmla="*/ 257 w 443"/>
                  <a:gd name="T49" fmla="*/ 101 h 185"/>
                  <a:gd name="T50" fmla="*/ 185 w 443"/>
                  <a:gd name="T51" fmla="*/ 55 h 185"/>
                  <a:gd name="T52" fmla="*/ 138 w 443"/>
                  <a:gd name="T53" fmla="*/ 24 h 185"/>
                  <a:gd name="T54" fmla="*/ 125 w 443"/>
                  <a:gd name="T55" fmla="*/ 17 h 185"/>
                  <a:gd name="T56" fmla="*/ 125 w 443"/>
                  <a:gd name="T57" fmla="*/ 15 h 185"/>
                  <a:gd name="T58" fmla="*/ 127 w 443"/>
                  <a:gd name="T59" fmla="*/ 14 h 185"/>
                  <a:gd name="T60" fmla="*/ 184 w 443"/>
                  <a:gd name="T61" fmla="*/ 29 h 185"/>
                  <a:gd name="T62" fmla="*/ 250 w 443"/>
                  <a:gd name="T63" fmla="*/ 65 h 185"/>
                  <a:gd name="T64" fmla="*/ 308 w 443"/>
                  <a:gd name="T65" fmla="*/ 103 h 185"/>
                  <a:gd name="T66" fmla="*/ 369 w 443"/>
                  <a:gd name="T67" fmla="*/ 127 h 185"/>
                  <a:gd name="T68" fmla="*/ 424 w 443"/>
                  <a:gd name="T69" fmla="*/ 138 h 185"/>
                  <a:gd name="T70" fmla="*/ 443 w 443"/>
                  <a:gd name="T71" fmla="*/ 139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3" h="185">
                    <a:moveTo>
                      <a:pt x="443" y="141"/>
                    </a:moveTo>
                    <a:lnTo>
                      <a:pt x="443" y="142"/>
                    </a:lnTo>
                    <a:lnTo>
                      <a:pt x="441" y="143"/>
                    </a:lnTo>
                    <a:lnTo>
                      <a:pt x="440" y="144"/>
                    </a:lnTo>
                    <a:lnTo>
                      <a:pt x="420" y="151"/>
                    </a:lnTo>
                    <a:lnTo>
                      <a:pt x="401" y="156"/>
                    </a:lnTo>
                    <a:lnTo>
                      <a:pt x="383" y="164"/>
                    </a:lnTo>
                    <a:lnTo>
                      <a:pt x="356" y="175"/>
                    </a:lnTo>
                    <a:lnTo>
                      <a:pt x="326" y="181"/>
                    </a:lnTo>
                    <a:lnTo>
                      <a:pt x="294" y="185"/>
                    </a:lnTo>
                    <a:lnTo>
                      <a:pt x="260" y="182"/>
                    </a:lnTo>
                    <a:lnTo>
                      <a:pt x="226" y="176"/>
                    </a:lnTo>
                    <a:lnTo>
                      <a:pt x="216" y="173"/>
                    </a:lnTo>
                    <a:lnTo>
                      <a:pt x="208" y="171"/>
                    </a:lnTo>
                    <a:lnTo>
                      <a:pt x="207" y="169"/>
                    </a:lnTo>
                    <a:lnTo>
                      <a:pt x="206" y="169"/>
                    </a:lnTo>
                    <a:lnTo>
                      <a:pt x="206" y="168"/>
                    </a:lnTo>
                    <a:lnTo>
                      <a:pt x="207" y="165"/>
                    </a:lnTo>
                    <a:lnTo>
                      <a:pt x="210" y="164"/>
                    </a:lnTo>
                    <a:lnTo>
                      <a:pt x="212" y="164"/>
                    </a:lnTo>
                    <a:lnTo>
                      <a:pt x="243" y="161"/>
                    </a:lnTo>
                    <a:lnTo>
                      <a:pt x="271" y="155"/>
                    </a:lnTo>
                    <a:lnTo>
                      <a:pt x="296" y="146"/>
                    </a:lnTo>
                    <a:lnTo>
                      <a:pt x="280" y="139"/>
                    </a:lnTo>
                    <a:lnTo>
                      <a:pt x="263" y="130"/>
                    </a:lnTo>
                    <a:lnTo>
                      <a:pt x="239" y="130"/>
                    </a:lnTo>
                    <a:lnTo>
                      <a:pt x="211" y="129"/>
                    </a:lnTo>
                    <a:lnTo>
                      <a:pt x="168" y="122"/>
                    </a:lnTo>
                    <a:lnTo>
                      <a:pt x="127" y="112"/>
                    </a:lnTo>
                    <a:lnTo>
                      <a:pt x="91" y="99"/>
                    </a:lnTo>
                    <a:lnTo>
                      <a:pt x="59" y="80"/>
                    </a:lnTo>
                    <a:lnTo>
                      <a:pt x="42" y="70"/>
                    </a:lnTo>
                    <a:lnTo>
                      <a:pt x="27" y="58"/>
                    </a:lnTo>
                    <a:lnTo>
                      <a:pt x="19" y="50"/>
                    </a:lnTo>
                    <a:lnTo>
                      <a:pt x="14" y="42"/>
                    </a:lnTo>
                    <a:lnTo>
                      <a:pt x="11" y="32"/>
                    </a:lnTo>
                    <a:lnTo>
                      <a:pt x="6" y="17"/>
                    </a:lnTo>
                    <a:lnTo>
                      <a:pt x="0" y="2"/>
                    </a:lnTo>
                    <a:lnTo>
                      <a:pt x="0" y="2"/>
                    </a:lnTo>
                    <a:lnTo>
                      <a:pt x="2" y="2"/>
                    </a:lnTo>
                    <a:lnTo>
                      <a:pt x="3" y="0"/>
                    </a:lnTo>
                    <a:lnTo>
                      <a:pt x="4" y="0"/>
                    </a:lnTo>
                    <a:lnTo>
                      <a:pt x="31" y="23"/>
                    </a:lnTo>
                    <a:lnTo>
                      <a:pt x="59" y="42"/>
                    </a:lnTo>
                    <a:lnTo>
                      <a:pt x="85" y="58"/>
                    </a:lnTo>
                    <a:lnTo>
                      <a:pt x="113" y="72"/>
                    </a:lnTo>
                    <a:lnTo>
                      <a:pt x="144" y="84"/>
                    </a:lnTo>
                    <a:lnTo>
                      <a:pt x="178" y="93"/>
                    </a:lnTo>
                    <a:lnTo>
                      <a:pt x="216" y="99"/>
                    </a:lnTo>
                    <a:lnTo>
                      <a:pt x="257" y="101"/>
                    </a:lnTo>
                    <a:lnTo>
                      <a:pt x="222" y="78"/>
                    </a:lnTo>
                    <a:lnTo>
                      <a:pt x="185" y="55"/>
                    </a:lnTo>
                    <a:lnTo>
                      <a:pt x="150" y="32"/>
                    </a:lnTo>
                    <a:lnTo>
                      <a:pt x="138" y="24"/>
                    </a:lnTo>
                    <a:lnTo>
                      <a:pt x="125" y="19"/>
                    </a:lnTo>
                    <a:lnTo>
                      <a:pt x="125" y="17"/>
                    </a:lnTo>
                    <a:lnTo>
                      <a:pt x="125" y="16"/>
                    </a:lnTo>
                    <a:lnTo>
                      <a:pt x="125" y="15"/>
                    </a:lnTo>
                    <a:lnTo>
                      <a:pt x="126" y="14"/>
                    </a:lnTo>
                    <a:lnTo>
                      <a:pt x="127" y="14"/>
                    </a:lnTo>
                    <a:lnTo>
                      <a:pt x="157" y="19"/>
                    </a:lnTo>
                    <a:lnTo>
                      <a:pt x="184" y="29"/>
                    </a:lnTo>
                    <a:lnTo>
                      <a:pt x="219" y="46"/>
                    </a:lnTo>
                    <a:lnTo>
                      <a:pt x="250" y="65"/>
                    </a:lnTo>
                    <a:lnTo>
                      <a:pt x="282" y="86"/>
                    </a:lnTo>
                    <a:lnTo>
                      <a:pt x="308" y="103"/>
                    </a:lnTo>
                    <a:lnTo>
                      <a:pt x="338" y="116"/>
                    </a:lnTo>
                    <a:lnTo>
                      <a:pt x="369" y="127"/>
                    </a:lnTo>
                    <a:lnTo>
                      <a:pt x="406" y="135"/>
                    </a:lnTo>
                    <a:lnTo>
                      <a:pt x="424" y="138"/>
                    </a:lnTo>
                    <a:lnTo>
                      <a:pt x="441" y="139"/>
                    </a:lnTo>
                    <a:lnTo>
                      <a:pt x="443" y="139"/>
                    </a:lnTo>
                    <a:lnTo>
                      <a:pt x="443" y="141"/>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44"/>
              <p:cNvSpPr>
                <a:spLocks/>
              </p:cNvSpPr>
              <p:nvPr/>
            </p:nvSpPr>
            <p:spPr bwMode="auto">
              <a:xfrm>
                <a:off x="4398963" y="6623050"/>
                <a:ext cx="581025" cy="201613"/>
              </a:xfrm>
              <a:custGeom>
                <a:avLst/>
                <a:gdLst>
                  <a:gd name="T0" fmla="*/ 366 w 366"/>
                  <a:gd name="T1" fmla="*/ 76 h 127"/>
                  <a:gd name="T2" fmla="*/ 365 w 366"/>
                  <a:gd name="T3" fmla="*/ 79 h 127"/>
                  <a:gd name="T4" fmla="*/ 266 w 366"/>
                  <a:gd name="T5" fmla="*/ 119 h 127"/>
                  <a:gd name="T6" fmla="*/ 213 w 366"/>
                  <a:gd name="T7" fmla="*/ 127 h 127"/>
                  <a:gd name="T8" fmla="*/ 154 w 366"/>
                  <a:gd name="T9" fmla="*/ 123 h 127"/>
                  <a:gd name="T10" fmla="*/ 152 w 366"/>
                  <a:gd name="T11" fmla="*/ 122 h 127"/>
                  <a:gd name="T12" fmla="*/ 150 w 366"/>
                  <a:gd name="T13" fmla="*/ 119 h 127"/>
                  <a:gd name="T14" fmla="*/ 153 w 366"/>
                  <a:gd name="T15" fmla="*/ 117 h 127"/>
                  <a:gd name="T16" fmla="*/ 192 w 366"/>
                  <a:gd name="T17" fmla="*/ 100 h 127"/>
                  <a:gd name="T18" fmla="*/ 204 w 366"/>
                  <a:gd name="T19" fmla="*/ 86 h 127"/>
                  <a:gd name="T20" fmla="*/ 194 w 366"/>
                  <a:gd name="T21" fmla="*/ 88 h 127"/>
                  <a:gd name="T22" fmla="*/ 102 w 366"/>
                  <a:gd name="T23" fmla="*/ 101 h 127"/>
                  <a:gd name="T24" fmla="*/ 48 w 366"/>
                  <a:gd name="T25" fmla="*/ 106 h 127"/>
                  <a:gd name="T26" fmla="*/ 14 w 366"/>
                  <a:gd name="T27" fmla="*/ 102 h 127"/>
                  <a:gd name="T28" fmla="*/ 13 w 366"/>
                  <a:gd name="T29" fmla="*/ 101 h 127"/>
                  <a:gd name="T30" fmla="*/ 12 w 366"/>
                  <a:gd name="T31" fmla="*/ 98 h 127"/>
                  <a:gd name="T32" fmla="*/ 51 w 366"/>
                  <a:gd name="T33" fmla="*/ 89 h 127"/>
                  <a:gd name="T34" fmla="*/ 122 w 366"/>
                  <a:gd name="T35" fmla="*/ 64 h 127"/>
                  <a:gd name="T36" fmla="*/ 153 w 366"/>
                  <a:gd name="T37" fmla="*/ 49 h 127"/>
                  <a:gd name="T38" fmla="*/ 145 w 366"/>
                  <a:gd name="T39" fmla="*/ 47 h 127"/>
                  <a:gd name="T40" fmla="*/ 105 w 366"/>
                  <a:gd name="T41" fmla="*/ 42 h 127"/>
                  <a:gd name="T42" fmla="*/ 37 w 366"/>
                  <a:gd name="T43" fmla="*/ 26 h 127"/>
                  <a:gd name="T44" fmla="*/ 0 w 366"/>
                  <a:gd name="T45" fmla="*/ 8 h 127"/>
                  <a:gd name="T46" fmla="*/ 0 w 366"/>
                  <a:gd name="T47" fmla="*/ 7 h 127"/>
                  <a:gd name="T48" fmla="*/ 94 w 366"/>
                  <a:gd name="T49" fmla="*/ 0 h 127"/>
                  <a:gd name="T50" fmla="*/ 150 w 366"/>
                  <a:gd name="T51" fmla="*/ 5 h 127"/>
                  <a:gd name="T52" fmla="*/ 199 w 366"/>
                  <a:gd name="T53" fmla="*/ 22 h 127"/>
                  <a:gd name="T54" fmla="*/ 241 w 366"/>
                  <a:gd name="T55" fmla="*/ 43 h 127"/>
                  <a:gd name="T56" fmla="*/ 284 w 366"/>
                  <a:gd name="T57" fmla="*/ 64 h 127"/>
                  <a:gd name="T58" fmla="*/ 336 w 366"/>
                  <a:gd name="T59" fmla="*/ 75 h 127"/>
                  <a:gd name="T60" fmla="*/ 365 w 366"/>
                  <a:gd name="T61" fmla="*/ 73 h 127"/>
                  <a:gd name="T62" fmla="*/ 366 w 366"/>
                  <a:gd name="T63" fmla="*/ 7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6" h="127">
                    <a:moveTo>
                      <a:pt x="366" y="75"/>
                    </a:moveTo>
                    <a:lnTo>
                      <a:pt x="366" y="76"/>
                    </a:lnTo>
                    <a:lnTo>
                      <a:pt x="366" y="77"/>
                    </a:lnTo>
                    <a:lnTo>
                      <a:pt x="365" y="79"/>
                    </a:lnTo>
                    <a:lnTo>
                      <a:pt x="314" y="97"/>
                    </a:lnTo>
                    <a:lnTo>
                      <a:pt x="266" y="119"/>
                    </a:lnTo>
                    <a:lnTo>
                      <a:pt x="242" y="124"/>
                    </a:lnTo>
                    <a:lnTo>
                      <a:pt x="213" y="127"/>
                    </a:lnTo>
                    <a:lnTo>
                      <a:pt x="184" y="127"/>
                    </a:lnTo>
                    <a:lnTo>
                      <a:pt x="154" y="123"/>
                    </a:lnTo>
                    <a:lnTo>
                      <a:pt x="153" y="123"/>
                    </a:lnTo>
                    <a:lnTo>
                      <a:pt x="152" y="122"/>
                    </a:lnTo>
                    <a:lnTo>
                      <a:pt x="150" y="121"/>
                    </a:lnTo>
                    <a:lnTo>
                      <a:pt x="150" y="119"/>
                    </a:lnTo>
                    <a:lnTo>
                      <a:pt x="152" y="118"/>
                    </a:lnTo>
                    <a:lnTo>
                      <a:pt x="153" y="117"/>
                    </a:lnTo>
                    <a:lnTo>
                      <a:pt x="174" y="109"/>
                    </a:lnTo>
                    <a:lnTo>
                      <a:pt x="192" y="100"/>
                    </a:lnTo>
                    <a:lnTo>
                      <a:pt x="209" y="88"/>
                    </a:lnTo>
                    <a:lnTo>
                      <a:pt x="204" y="86"/>
                    </a:lnTo>
                    <a:lnTo>
                      <a:pt x="199" y="86"/>
                    </a:lnTo>
                    <a:lnTo>
                      <a:pt x="194" y="88"/>
                    </a:lnTo>
                    <a:lnTo>
                      <a:pt x="146" y="93"/>
                    </a:lnTo>
                    <a:lnTo>
                      <a:pt x="102" y="101"/>
                    </a:lnTo>
                    <a:lnTo>
                      <a:pt x="65" y="106"/>
                    </a:lnTo>
                    <a:lnTo>
                      <a:pt x="48" y="106"/>
                    </a:lnTo>
                    <a:lnTo>
                      <a:pt x="31" y="105"/>
                    </a:lnTo>
                    <a:lnTo>
                      <a:pt x="14" y="102"/>
                    </a:lnTo>
                    <a:lnTo>
                      <a:pt x="13" y="102"/>
                    </a:lnTo>
                    <a:lnTo>
                      <a:pt x="13" y="101"/>
                    </a:lnTo>
                    <a:lnTo>
                      <a:pt x="12" y="100"/>
                    </a:lnTo>
                    <a:lnTo>
                      <a:pt x="12" y="98"/>
                    </a:lnTo>
                    <a:lnTo>
                      <a:pt x="12" y="97"/>
                    </a:lnTo>
                    <a:lnTo>
                      <a:pt x="51" y="89"/>
                    </a:lnTo>
                    <a:lnTo>
                      <a:pt x="86" y="77"/>
                    </a:lnTo>
                    <a:lnTo>
                      <a:pt x="122" y="64"/>
                    </a:lnTo>
                    <a:lnTo>
                      <a:pt x="156" y="50"/>
                    </a:lnTo>
                    <a:lnTo>
                      <a:pt x="153" y="49"/>
                    </a:lnTo>
                    <a:lnTo>
                      <a:pt x="149" y="49"/>
                    </a:lnTo>
                    <a:lnTo>
                      <a:pt x="145" y="47"/>
                    </a:lnTo>
                    <a:lnTo>
                      <a:pt x="141" y="47"/>
                    </a:lnTo>
                    <a:lnTo>
                      <a:pt x="105" y="42"/>
                    </a:lnTo>
                    <a:lnTo>
                      <a:pt x="69" y="35"/>
                    </a:lnTo>
                    <a:lnTo>
                      <a:pt x="37" y="26"/>
                    </a:lnTo>
                    <a:lnTo>
                      <a:pt x="0" y="9"/>
                    </a:lnTo>
                    <a:lnTo>
                      <a:pt x="0" y="8"/>
                    </a:lnTo>
                    <a:lnTo>
                      <a:pt x="0" y="7"/>
                    </a:lnTo>
                    <a:lnTo>
                      <a:pt x="0" y="7"/>
                    </a:lnTo>
                    <a:lnTo>
                      <a:pt x="0" y="5"/>
                    </a:lnTo>
                    <a:lnTo>
                      <a:pt x="94" y="0"/>
                    </a:lnTo>
                    <a:lnTo>
                      <a:pt x="123" y="1"/>
                    </a:lnTo>
                    <a:lnTo>
                      <a:pt x="150" y="5"/>
                    </a:lnTo>
                    <a:lnTo>
                      <a:pt x="175" y="13"/>
                    </a:lnTo>
                    <a:lnTo>
                      <a:pt x="199" y="22"/>
                    </a:lnTo>
                    <a:lnTo>
                      <a:pt x="220" y="33"/>
                    </a:lnTo>
                    <a:lnTo>
                      <a:pt x="241" y="43"/>
                    </a:lnTo>
                    <a:lnTo>
                      <a:pt x="262" y="54"/>
                    </a:lnTo>
                    <a:lnTo>
                      <a:pt x="284" y="64"/>
                    </a:lnTo>
                    <a:lnTo>
                      <a:pt x="309" y="71"/>
                    </a:lnTo>
                    <a:lnTo>
                      <a:pt x="336" y="75"/>
                    </a:lnTo>
                    <a:lnTo>
                      <a:pt x="351" y="75"/>
                    </a:lnTo>
                    <a:lnTo>
                      <a:pt x="365" y="73"/>
                    </a:lnTo>
                    <a:lnTo>
                      <a:pt x="366" y="73"/>
                    </a:lnTo>
                    <a:lnTo>
                      <a:pt x="366" y="75"/>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45"/>
              <p:cNvSpPr>
                <a:spLocks/>
              </p:cNvSpPr>
              <p:nvPr/>
            </p:nvSpPr>
            <p:spPr bwMode="auto">
              <a:xfrm>
                <a:off x="3333751" y="4098925"/>
                <a:ext cx="155575" cy="693738"/>
              </a:xfrm>
              <a:custGeom>
                <a:avLst/>
                <a:gdLst>
                  <a:gd name="T0" fmla="*/ 94 w 98"/>
                  <a:gd name="T1" fmla="*/ 221 h 437"/>
                  <a:gd name="T2" fmla="*/ 86 w 98"/>
                  <a:gd name="T3" fmla="*/ 297 h 437"/>
                  <a:gd name="T4" fmla="*/ 87 w 98"/>
                  <a:gd name="T5" fmla="*/ 328 h 437"/>
                  <a:gd name="T6" fmla="*/ 87 w 98"/>
                  <a:gd name="T7" fmla="*/ 329 h 437"/>
                  <a:gd name="T8" fmla="*/ 87 w 98"/>
                  <a:gd name="T9" fmla="*/ 331 h 437"/>
                  <a:gd name="T10" fmla="*/ 85 w 98"/>
                  <a:gd name="T11" fmla="*/ 332 h 437"/>
                  <a:gd name="T12" fmla="*/ 74 w 98"/>
                  <a:gd name="T13" fmla="*/ 314 h 437"/>
                  <a:gd name="T14" fmla="*/ 58 w 98"/>
                  <a:gd name="T15" fmla="*/ 276 h 437"/>
                  <a:gd name="T16" fmla="*/ 53 w 98"/>
                  <a:gd name="T17" fmla="*/ 248 h 437"/>
                  <a:gd name="T18" fmla="*/ 53 w 98"/>
                  <a:gd name="T19" fmla="*/ 236 h 437"/>
                  <a:gd name="T20" fmla="*/ 40 w 98"/>
                  <a:gd name="T21" fmla="*/ 286 h 437"/>
                  <a:gd name="T22" fmla="*/ 40 w 98"/>
                  <a:gd name="T23" fmla="*/ 340 h 437"/>
                  <a:gd name="T24" fmla="*/ 49 w 98"/>
                  <a:gd name="T25" fmla="*/ 397 h 437"/>
                  <a:gd name="T26" fmla="*/ 44 w 98"/>
                  <a:gd name="T27" fmla="*/ 433 h 437"/>
                  <a:gd name="T28" fmla="*/ 43 w 98"/>
                  <a:gd name="T29" fmla="*/ 437 h 437"/>
                  <a:gd name="T30" fmla="*/ 39 w 98"/>
                  <a:gd name="T31" fmla="*/ 437 h 437"/>
                  <a:gd name="T32" fmla="*/ 38 w 98"/>
                  <a:gd name="T33" fmla="*/ 435 h 437"/>
                  <a:gd name="T34" fmla="*/ 19 w 98"/>
                  <a:gd name="T35" fmla="*/ 371 h 437"/>
                  <a:gd name="T36" fmla="*/ 10 w 98"/>
                  <a:gd name="T37" fmla="*/ 302 h 437"/>
                  <a:gd name="T38" fmla="*/ 14 w 98"/>
                  <a:gd name="T39" fmla="*/ 225 h 437"/>
                  <a:gd name="T40" fmla="*/ 24 w 98"/>
                  <a:gd name="T41" fmla="*/ 162 h 437"/>
                  <a:gd name="T42" fmla="*/ 4 w 98"/>
                  <a:gd name="T43" fmla="*/ 191 h 437"/>
                  <a:gd name="T44" fmla="*/ 0 w 98"/>
                  <a:gd name="T45" fmla="*/ 189 h 437"/>
                  <a:gd name="T46" fmla="*/ 0 w 98"/>
                  <a:gd name="T47" fmla="*/ 180 h 437"/>
                  <a:gd name="T48" fmla="*/ 1 w 98"/>
                  <a:gd name="T49" fmla="*/ 166 h 437"/>
                  <a:gd name="T50" fmla="*/ 22 w 98"/>
                  <a:gd name="T51" fmla="*/ 99 h 437"/>
                  <a:gd name="T52" fmla="*/ 53 w 98"/>
                  <a:gd name="T53" fmla="*/ 44 h 437"/>
                  <a:gd name="T54" fmla="*/ 94 w 98"/>
                  <a:gd name="T55" fmla="*/ 0 h 437"/>
                  <a:gd name="T56" fmla="*/ 96 w 98"/>
                  <a:gd name="T57" fmla="*/ 1 h 437"/>
                  <a:gd name="T58" fmla="*/ 89 w 98"/>
                  <a:gd name="T59" fmla="*/ 14 h 437"/>
                  <a:gd name="T60" fmla="*/ 74 w 98"/>
                  <a:gd name="T61" fmla="*/ 41 h 437"/>
                  <a:gd name="T62" fmla="*/ 69 w 98"/>
                  <a:gd name="T63" fmla="*/ 83 h 437"/>
                  <a:gd name="T64" fmla="*/ 81 w 98"/>
                  <a:gd name="T65" fmla="*/ 129 h 437"/>
                  <a:gd name="T66" fmla="*/ 93 w 98"/>
                  <a:gd name="T67" fmla="*/ 164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437">
                    <a:moveTo>
                      <a:pt x="95" y="183"/>
                    </a:moveTo>
                    <a:lnTo>
                      <a:pt x="94" y="221"/>
                    </a:lnTo>
                    <a:lnTo>
                      <a:pt x="91" y="260"/>
                    </a:lnTo>
                    <a:lnTo>
                      <a:pt x="86" y="297"/>
                    </a:lnTo>
                    <a:lnTo>
                      <a:pt x="86" y="312"/>
                    </a:lnTo>
                    <a:lnTo>
                      <a:pt x="87" y="328"/>
                    </a:lnTo>
                    <a:lnTo>
                      <a:pt x="87" y="328"/>
                    </a:lnTo>
                    <a:lnTo>
                      <a:pt x="87" y="329"/>
                    </a:lnTo>
                    <a:lnTo>
                      <a:pt x="87" y="331"/>
                    </a:lnTo>
                    <a:lnTo>
                      <a:pt x="87" y="331"/>
                    </a:lnTo>
                    <a:lnTo>
                      <a:pt x="86" y="332"/>
                    </a:lnTo>
                    <a:lnTo>
                      <a:pt x="85" y="332"/>
                    </a:lnTo>
                    <a:lnTo>
                      <a:pt x="83" y="332"/>
                    </a:lnTo>
                    <a:lnTo>
                      <a:pt x="74" y="314"/>
                    </a:lnTo>
                    <a:lnTo>
                      <a:pt x="65" y="295"/>
                    </a:lnTo>
                    <a:lnTo>
                      <a:pt x="58" y="276"/>
                    </a:lnTo>
                    <a:lnTo>
                      <a:pt x="53" y="255"/>
                    </a:lnTo>
                    <a:lnTo>
                      <a:pt x="53" y="248"/>
                    </a:lnTo>
                    <a:lnTo>
                      <a:pt x="53" y="243"/>
                    </a:lnTo>
                    <a:lnTo>
                      <a:pt x="53" y="236"/>
                    </a:lnTo>
                    <a:lnTo>
                      <a:pt x="45" y="260"/>
                    </a:lnTo>
                    <a:lnTo>
                      <a:pt x="40" y="286"/>
                    </a:lnTo>
                    <a:lnTo>
                      <a:pt x="39" y="314"/>
                    </a:lnTo>
                    <a:lnTo>
                      <a:pt x="40" y="340"/>
                    </a:lnTo>
                    <a:lnTo>
                      <a:pt x="45" y="365"/>
                    </a:lnTo>
                    <a:lnTo>
                      <a:pt x="49" y="397"/>
                    </a:lnTo>
                    <a:lnTo>
                      <a:pt x="48" y="416"/>
                    </a:lnTo>
                    <a:lnTo>
                      <a:pt x="44" y="433"/>
                    </a:lnTo>
                    <a:lnTo>
                      <a:pt x="44" y="434"/>
                    </a:lnTo>
                    <a:lnTo>
                      <a:pt x="43" y="437"/>
                    </a:lnTo>
                    <a:lnTo>
                      <a:pt x="40" y="437"/>
                    </a:lnTo>
                    <a:lnTo>
                      <a:pt x="39" y="437"/>
                    </a:lnTo>
                    <a:lnTo>
                      <a:pt x="38" y="437"/>
                    </a:lnTo>
                    <a:lnTo>
                      <a:pt x="38" y="435"/>
                    </a:lnTo>
                    <a:lnTo>
                      <a:pt x="28" y="404"/>
                    </a:lnTo>
                    <a:lnTo>
                      <a:pt x="19" y="371"/>
                    </a:lnTo>
                    <a:lnTo>
                      <a:pt x="13" y="339"/>
                    </a:lnTo>
                    <a:lnTo>
                      <a:pt x="10" y="302"/>
                    </a:lnTo>
                    <a:lnTo>
                      <a:pt x="11" y="264"/>
                    </a:lnTo>
                    <a:lnTo>
                      <a:pt x="14" y="225"/>
                    </a:lnTo>
                    <a:lnTo>
                      <a:pt x="19" y="188"/>
                    </a:lnTo>
                    <a:lnTo>
                      <a:pt x="24" y="162"/>
                    </a:lnTo>
                    <a:lnTo>
                      <a:pt x="31" y="137"/>
                    </a:lnTo>
                    <a:lnTo>
                      <a:pt x="4" y="191"/>
                    </a:lnTo>
                    <a:lnTo>
                      <a:pt x="1" y="191"/>
                    </a:lnTo>
                    <a:lnTo>
                      <a:pt x="0" y="189"/>
                    </a:lnTo>
                    <a:lnTo>
                      <a:pt x="0" y="187"/>
                    </a:lnTo>
                    <a:lnTo>
                      <a:pt x="0" y="180"/>
                    </a:lnTo>
                    <a:lnTo>
                      <a:pt x="0" y="174"/>
                    </a:lnTo>
                    <a:lnTo>
                      <a:pt x="1" y="166"/>
                    </a:lnTo>
                    <a:lnTo>
                      <a:pt x="10" y="130"/>
                    </a:lnTo>
                    <a:lnTo>
                      <a:pt x="22" y="99"/>
                    </a:lnTo>
                    <a:lnTo>
                      <a:pt x="36" y="70"/>
                    </a:lnTo>
                    <a:lnTo>
                      <a:pt x="53" y="44"/>
                    </a:lnTo>
                    <a:lnTo>
                      <a:pt x="73" y="22"/>
                    </a:lnTo>
                    <a:lnTo>
                      <a:pt x="94" y="0"/>
                    </a:lnTo>
                    <a:lnTo>
                      <a:pt x="95" y="0"/>
                    </a:lnTo>
                    <a:lnTo>
                      <a:pt x="96" y="1"/>
                    </a:lnTo>
                    <a:lnTo>
                      <a:pt x="98" y="2"/>
                    </a:lnTo>
                    <a:lnTo>
                      <a:pt x="89" y="14"/>
                    </a:lnTo>
                    <a:lnTo>
                      <a:pt x="81" y="26"/>
                    </a:lnTo>
                    <a:lnTo>
                      <a:pt x="74" y="41"/>
                    </a:lnTo>
                    <a:lnTo>
                      <a:pt x="70" y="57"/>
                    </a:lnTo>
                    <a:lnTo>
                      <a:pt x="69" y="83"/>
                    </a:lnTo>
                    <a:lnTo>
                      <a:pt x="73" y="107"/>
                    </a:lnTo>
                    <a:lnTo>
                      <a:pt x="81" y="129"/>
                    </a:lnTo>
                    <a:lnTo>
                      <a:pt x="89" y="147"/>
                    </a:lnTo>
                    <a:lnTo>
                      <a:pt x="93" y="164"/>
                    </a:lnTo>
                    <a:lnTo>
                      <a:pt x="95" y="183"/>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46"/>
              <p:cNvSpPr>
                <a:spLocks/>
              </p:cNvSpPr>
              <p:nvPr/>
            </p:nvSpPr>
            <p:spPr bwMode="auto">
              <a:xfrm>
                <a:off x="3355976" y="5192713"/>
                <a:ext cx="195263" cy="717550"/>
              </a:xfrm>
              <a:custGeom>
                <a:avLst/>
                <a:gdLst>
                  <a:gd name="T0" fmla="*/ 119 w 123"/>
                  <a:gd name="T1" fmla="*/ 439 h 452"/>
                  <a:gd name="T2" fmla="*/ 119 w 123"/>
                  <a:gd name="T3" fmla="*/ 443 h 452"/>
                  <a:gd name="T4" fmla="*/ 118 w 123"/>
                  <a:gd name="T5" fmla="*/ 446 h 452"/>
                  <a:gd name="T6" fmla="*/ 118 w 123"/>
                  <a:gd name="T7" fmla="*/ 448 h 452"/>
                  <a:gd name="T8" fmla="*/ 116 w 123"/>
                  <a:gd name="T9" fmla="*/ 451 h 452"/>
                  <a:gd name="T10" fmla="*/ 116 w 123"/>
                  <a:gd name="T11" fmla="*/ 452 h 452"/>
                  <a:gd name="T12" fmla="*/ 115 w 123"/>
                  <a:gd name="T13" fmla="*/ 452 h 452"/>
                  <a:gd name="T14" fmla="*/ 115 w 123"/>
                  <a:gd name="T15" fmla="*/ 451 h 452"/>
                  <a:gd name="T16" fmla="*/ 114 w 123"/>
                  <a:gd name="T17" fmla="*/ 452 h 452"/>
                  <a:gd name="T18" fmla="*/ 107 w 123"/>
                  <a:gd name="T19" fmla="*/ 426 h 452"/>
                  <a:gd name="T20" fmla="*/ 103 w 123"/>
                  <a:gd name="T21" fmla="*/ 401 h 452"/>
                  <a:gd name="T22" fmla="*/ 94 w 123"/>
                  <a:gd name="T23" fmla="*/ 356 h 452"/>
                  <a:gd name="T24" fmla="*/ 86 w 123"/>
                  <a:gd name="T25" fmla="*/ 311 h 452"/>
                  <a:gd name="T26" fmla="*/ 79 w 123"/>
                  <a:gd name="T27" fmla="*/ 265 h 452"/>
                  <a:gd name="T28" fmla="*/ 75 w 123"/>
                  <a:gd name="T29" fmla="*/ 216 h 452"/>
                  <a:gd name="T30" fmla="*/ 76 w 123"/>
                  <a:gd name="T31" fmla="*/ 192 h 452"/>
                  <a:gd name="T32" fmla="*/ 75 w 123"/>
                  <a:gd name="T33" fmla="*/ 193 h 452"/>
                  <a:gd name="T34" fmla="*/ 73 w 123"/>
                  <a:gd name="T35" fmla="*/ 193 h 452"/>
                  <a:gd name="T36" fmla="*/ 72 w 123"/>
                  <a:gd name="T37" fmla="*/ 194 h 452"/>
                  <a:gd name="T38" fmla="*/ 56 w 123"/>
                  <a:gd name="T39" fmla="*/ 219 h 452"/>
                  <a:gd name="T40" fmla="*/ 41 w 123"/>
                  <a:gd name="T41" fmla="*/ 247 h 452"/>
                  <a:gd name="T42" fmla="*/ 27 w 123"/>
                  <a:gd name="T43" fmla="*/ 274 h 452"/>
                  <a:gd name="T44" fmla="*/ 16 w 123"/>
                  <a:gd name="T45" fmla="*/ 305 h 452"/>
                  <a:gd name="T46" fmla="*/ 8 w 123"/>
                  <a:gd name="T47" fmla="*/ 339 h 452"/>
                  <a:gd name="T48" fmla="*/ 7 w 123"/>
                  <a:gd name="T49" fmla="*/ 371 h 452"/>
                  <a:gd name="T50" fmla="*/ 5 w 123"/>
                  <a:gd name="T51" fmla="*/ 372 h 452"/>
                  <a:gd name="T52" fmla="*/ 4 w 123"/>
                  <a:gd name="T53" fmla="*/ 372 h 452"/>
                  <a:gd name="T54" fmla="*/ 3 w 123"/>
                  <a:gd name="T55" fmla="*/ 372 h 452"/>
                  <a:gd name="T56" fmla="*/ 3 w 123"/>
                  <a:gd name="T57" fmla="*/ 372 h 452"/>
                  <a:gd name="T58" fmla="*/ 1 w 123"/>
                  <a:gd name="T59" fmla="*/ 371 h 452"/>
                  <a:gd name="T60" fmla="*/ 0 w 123"/>
                  <a:gd name="T61" fmla="*/ 324 h 452"/>
                  <a:gd name="T62" fmla="*/ 5 w 123"/>
                  <a:gd name="T63" fmla="*/ 279 h 452"/>
                  <a:gd name="T64" fmla="*/ 16 w 123"/>
                  <a:gd name="T65" fmla="*/ 237 h 452"/>
                  <a:gd name="T66" fmla="*/ 30 w 123"/>
                  <a:gd name="T67" fmla="*/ 199 h 452"/>
                  <a:gd name="T68" fmla="*/ 47 w 123"/>
                  <a:gd name="T69" fmla="*/ 167 h 452"/>
                  <a:gd name="T70" fmla="*/ 58 w 123"/>
                  <a:gd name="T71" fmla="*/ 139 h 452"/>
                  <a:gd name="T72" fmla="*/ 65 w 123"/>
                  <a:gd name="T73" fmla="*/ 109 h 452"/>
                  <a:gd name="T74" fmla="*/ 72 w 123"/>
                  <a:gd name="T75" fmla="*/ 76 h 452"/>
                  <a:gd name="T76" fmla="*/ 75 w 123"/>
                  <a:gd name="T77" fmla="*/ 42 h 452"/>
                  <a:gd name="T78" fmla="*/ 73 w 123"/>
                  <a:gd name="T79" fmla="*/ 20 h 452"/>
                  <a:gd name="T80" fmla="*/ 71 w 123"/>
                  <a:gd name="T81" fmla="*/ 2 h 452"/>
                  <a:gd name="T82" fmla="*/ 71 w 123"/>
                  <a:gd name="T83" fmla="*/ 0 h 452"/>
                  <a:gd name="T84" fmla="*/ 71 w 123"/>
                  <a:gd name="T85" fmla="*/ 0 h 452"/>
                  <a:gd name="T86" fmla="*/ 72 w 123"/>
                  <a:gd name="T87" fmla="*/ 0 h 452"/>
                  <a:gd name="T88" fmla="*/ 73 w 123"/>
                  <a:gd name="T89" fmla="*/ 0 h 452"/>
                  <a:gd name="T90" fmla="*/ 75 w 123"/>
                  <a:gd name="T91" fmla="*/ 2 h 452"/>
                  <a:gd name="T92" fmla="*/ 88 w 123"/>
                  <a:gd name="T93" fmla="*/ 21 h 452"/>
                  <a:gd name="T94" fmla="*/ 101 w 123"/>
                  <a:gd name="T95" fmla="*/ 42 h 452"/>
                  <a:gd name="T96" fmla="*/ 110 w 123"/>
                  <a:gd name="T97" fmla="*/ 78 h 452"/>
                  <a:gd name="T98" fmla="*/ 116 w 123"/>
                  <a:gd name="T99" fmla="*/ 117 h 452"/>
                  <a:gd name="T100" fmla="*/ 120 w 123"/>
                  <a:gd name="T101" fmla="*/ 159 h 452"/>
                  <a:gd name="T102" fmla="*/ 123 w 123"/>
                  <a:gd name="T103" fmla="*/ 202 h 452"/>
                  <a:gd name="T104" fmla="*/ 123 w 123"/>
                  <a:gd name="T105" fmla="*/ 253 h 452"/>
                  <a:gd name="T106" fmla="*/ 119 w 123"/>
                  <a:gd name="T107" fmla="*/ 305 h 452"/>
                  <a:gd name="T108" fmla="*/ 116 w 123"/>
                  <a:gd name="T109" fmla="*/ 359 h 452"/>
                  <a:gd name="T110" fmla="*/ 114 w 123"/>
                  <a:gd name="T111" fmla="*/ 422 h 452"/>
                  <a:gd name="T112" fmla="*/ 116 w 123"/>
                  <a:gd name="T113" fmla="*/ 438 h 452"/>
                  <a:gd name="T114" fmla="*/ 118 w 123"/>
                  <a:gd name="T115" fmla="*/ 438 h 452"/>
                  <a:gd name="T116" fmla="*/ 118 w 123"/>
                  <a:gd name="T117" fmla="*/ 439 h 452"/>
                  <a:gd name="T118" fmla="*/ 119 w 123"/>
                  <a:gd name="T119" fmla="*/ 439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3" h="452">
                    <a:moveTo>
                      <a:pt x="119" y="439"/>
                    </a:moveTo>
                    <a:lnTo>
                      <a:pt x="119" y="443"/>
                    </a:lnTo>
                    <a:lnTo>
                      <a:pt x="118" y="446"/>
                    </a:lnTo>
                    <a:lnTo>
                      <a:pt x="118" y="448"/>
                    </a:lnTo>
                    <a:lnTo>
                      <a:pt x="116" y="451"/>
                    </a:lnTo>
                    <a:lnTo>
                      <a:pt x="116" y="452"/>
                    </a:lnTo>
                    <a:lnTo>
                      <a:pt x="115" y="452"/>
                    </a:lnTo>
                    <a:lnTo>
                      <a:pt x="115" y="451"/>
                    </a:lnTo>
                    <a:lnTo>
                      <a:pt x="114" y="452"/>
                    </a:lnTo>
                    <a:lnTo>
                      <a:pt x="107" y="426"/>
                    </a:lnTo>
                    <a:lnTo>
                      <a:pt x="103" y="401"/>
                    </a:lnTo>
                    <a:lnTo>
                      <a:pt x="94" y="356"/>
                    </a:lnTo>
                    <a:lnTo>
                      <a:pt x="86" y="311"/>
                    </a:lnTo>
                    <a:lnTo>
                      <a:pt x="79" y="265"/>
                    </a:lnTo>
                    <a:lnTo>
                      <a:pt x="75" y="216"/>
                    </a:lnTo>
                    <a:lnTo>
                      <a:pt x="76" y="192"/>
                    </a:lnTo>
                    <a:lnTo>
                      <a:pt x="75" y="193"/>
                    </a:lnTo>
                    <a:lnTo>
                      <a:pt x="73" y="193"/>
                    </a:lnTo>
                    <a:lnTo>
                      <a:pt x="72" y="194"/>
                    </a:lnTo>
                    <a:lnTo>
                      <a:pt x="56" y="219"/>
                    </a:lnTo>
                    <a:lnTo>
                      <a:pt x="41" y="247"/>
                    </a:lnTo>
                    <a:lnTo>
                      <a:pt x="27" y="274"/>
                    </a:lnTo>
                    <a:lnTo>
                      <a:pt x="16" y="305"/>
                    </a:lnTo>
                    <a:lnTo>
                      <a:pt x="8" y="339"/>
                    </a:lnTo>
                    <a:lnTo>
                      <a:pt x="7" y="371"/>
                    </a:lnTo>
                    <a:lnTo>
                      <a:pt x="5" y="372"/>
                    </a:lnTo>
                    <a:lnTo>
                      <a:pt x="4" y="372"/>
                    </a:lnTo>
                    <a:lnTo>
                      <a:pt x="3" y="372"/>
                    </a:lnTo>
                    <a:lnTo>
                      <a:pt x="3" y="372"/>
                    </a:lnTo>
                    <a:lnTo>
                      <a:pt x="1" y="371"/>
                    </a:lnTo>
                    <a:lnTo>
                      <a:pt x="0" y="324"/>
                    </a:lnTo>
                    <a:lnTo>
                      <a:pt x="5" y="279"/>
                    </a:lnTo>
                    <a:lnTo>
                      <a:pt x="16" y="237"/>
                    </a:lnTo>
                    <a:lnTo>
                      <a:pt x="30" y="199"/>
                    </a:lnTo>
                    <a:lnTo>
                      <a:pt x="47" y="167"/>
                    </a:lnTo>
                    <a:lnTo>
                      <a:pt x="58" y="139"/>
                    </a:lnTo>
                    <a:lnTo>
                      <a:pt x="65" y="109"/>
                    </a:lnTo>
                    <a:lnTo>
                      <a:pt x="72" y="76"/>
                    </a:lnTo>
                    <a:lnTo>
                      <a:pt x="75" y="42"/>
                    </a:lnTo>
                    <a:lnTo>
                      <a:pt x="73" y="20"/>
                    </a:lnTo>
                    <a:lnTo>
                      <a:pt x="71" y="2"/>
                    </a:lnTo>
                    <a:lnTo>
                      <a:pt x="71" y="0"/>
                    </a:lnTo>
                    <a:lnTo>
                      <a:pt x="71" y="0"/>
                    </a:lnTo>
                    <a:lnTo>
                      <a:pt x="72" y="0"/>
                    </a:lnTo>
                    <a:lnTo>
                      <a:pt x="73" y="0"/>
                    </a:lnTo>
                    <a:lnTo>
                      <a:pt x="75" y="2"/>
                    </a:lnTo>
                    <a:lnTo>
                      <a:pt x="88" y="21"/>
                    </a:lnTo>
                    <a:lnTo>
                      <a:pt x="101" y="42"/>
                    </a:lnTo>
                    <a:lnTo>
                      <a:pt x="110" y="78"/>
                    </a:lnTo>
                    <a:lnTo>
                      <a:pt x="116" y="117"/>
                    </a:lnTo>
                    <a:lnTo>
                      <a:pt x="120" y="159"/>
                    </a:lnTo>
                    <a:lnTo>
                      <a:pt x="123" y="202"/>
                    </a:lnTo>
                    <a:lnTo>
                      <a:pt x="123" y="253"/>
                    </a:lnTo>
                    <a:lnTo>
                      <a:pt x="119" y="305"/>
                    </a:lnTo>
                    <a:lnTo>
                      <a:pt x="116" y="359"/>
                    </a:lnTo>
                    <a:lnTo>
                      <a:pt x="114" y="422"/>
                    </a:lnTo>
                    <a:lnTo>
                      <a:pt x="116" y="438"/>
                    </a:lnTo>
                    <a:lnTo>
                      <a:pt x="118" y="438"/>
                    </a:lnTo>
                    <a:lnTo>
                      <a:pt x="118" y="439"/>
                    </a:lnTo>
                    <a:lnTo>
                      <a:pt x="119" y="439"/>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47"/>
              <p:cNvSpPr>
                <a:spLocks/>
              </p:cNvSpPr>
              <p:nvPr/>
            </p:nvSpPr>
            <p:spPr bwMode="auto">
              <a:xfrm>
                <a:off x="3341688" y="6367463"/>
                <a:ext cx="546100" cy="404813"/>
              </a:xfrm>
              <a:custGeom>
                <a:avLst/>
                <a:gdLst>
                  <a:gd name="T0" fmla="*/ 343 w 344"/>
                  <a:gd name="T1" fmla="*/ 251 h 255"/>
                  <a:gd name="T2" fmla="*/ 344 w 344"/>
                  <a:gd name="T3" fmla="*/ 253 h 255"/>
                  <a:gd name="T4" fmla="*/ 343 w 344"/>
                  <a:gd name="T5" fmla="*/ 254 h 255"/>
                  <a:gd name="T6" fmla="*/ 341 w 344"/>
                  <a:gd name="T7" fmla="*/ 255 h 255"/>
                  <a:gd name="T8" fmla="*/ 335 w 344"/>
                  <a:gd name="T9" fmla="*/ 255 h 255"/>
                  <a:gd name="T10" fmla="*/ 328 w 344"/>
                  <a:gd name="T11" fmla="*/ 254 h 255"/>
                  <a:gd name="T12" fmla="*/ 322 w 344"/>
                  <a:gd name="T13" fmla="*/ 253 h 255"/>
                  <a:gd name="T14" fmla="*/ 315 w 344"/>
                  <a:gd name="T15" fmla="*/ 251 h 255"/>
                  <a:gd name="T16" fmla="*/ 309 w 344"/>
                  <a:gd name="T17" fmla="*/ 250 h 255"/>
                  <a:gd name="T18" fmla="*/ 303 w 344"/>
                  <a:gd name="T19" fmla="*/ 249 h 255"/>
                  <a:gd name="T20" fmla="*/ 216 w 344"/>
                  <a:gd name="T21" fmla="*/ 227 h 255"/>
                  <a:gd name="T22" fmla="*/ 124 w 344"/>
                  <a:gd name="T23" fmla="*/ 208 h 255"/>
                  <a:gd name="T24" fmla="*/ 88 w 344"/>
                  <a:gd name="T25" fmla="*/ 202 h 255"/>
                  <a:gd name="T26" fmla="*/ 73 w 344"/>
                  <a:gd name="T27" fmla="*/ 203 h 255"/>
                  <a:gd name="T28" fmla="*/ 72 w 344"/>
                  <a:gd name="T29" fmla="*/ 203 h 255"/>
                  <a:gd name="T30" fmla="*/ 72 w 344"/>
                  <a:gd name="T31" fmla="*/ 204 h 255"/>
                  <a:gd name="T32" fmla="*/ 72 w 344"/>
                  <a:gd name="T33" fmla="*/ 204 h 255"/>
                  <a:gd name="T34" fmla="*/ 72 w 344"/>
                  <a:gd name="T35" fmla="*/ 206 h 255"/>
                  <a:gd name="T36" fmla="*/ 69 w 344"/>
                  <a:gd name="T37" fmla="*/ 204 h 255"/>
                  <a:gd name="T38" fmla="*/ 65 w 344"/>
                  <a:gd name="T39" fmla="*/ 206 h 255"/>
                  <a:gd name="T40" fmla="*/ 63 w 344"/>
                  <a:gd name="T41" fmla="*/ 206 h 255"/>
                  <a:gd name="T42" fmla="*/ 60 w 344"/>
                  <a:gd name="T43" fmla="*/ 206 h 255"/>
                  <a:gd name="T44" fmla="*/ 59 w 344"/>
                  <a:gd name="T45" fmla="*/ 204 h 255"/>
                  <a:gd name="T46" fmla="*/ 59 w 344"/>
                  <a:gd name="T47" fmla="*/ 203 h 255"/>
                  <a:gd name="T48" fmla="*/ 60 w 344"/>
                  <a:gd name="T49" fmla="*/ 202 h 255"/>
                  <a:gd name="T50" fmla="*/ 60 w 344"/>
                  <a:gd name="T51" fmla="*/ 200 h 255"/>
                  <a:gd name="T52" fmla="*/ 78 w 344"/>
                  <a:gd name="T53" fmla="*/ 189 h 255"/>
                  <a:gd name="T54" fmla="*/ 98 w 344"/>
                  <a:gd name="T55" fmla="*/ 182 h 255"/>
                  <a:gd name="T56" fmla="*/ 123 w 344"/>
                  <a:gd name="T57" fmla="*/ 177 h 255"/>
                  <a:gd name="T58" fmla="*/ 102 w 344"/>
                  <a:gd name="T59" fmla="*/ 173 h 255"/>
                  <a:gd name="T60" fmla="*/ 78 w 344"/>
                  <a:gd name="T61" fmla="*/ 169 h 255"/>
                  <a:gd name="T62" fmla="*/ 55 w 344"/>
                  <a:gd name="T63" fmla="*/ 168 h 255"/>
                  <a:gd name="T64" fmla="*/ 33 w 344"/>
                  <a:gd name="T65" fmla="*/ 169 h 255"/>
                  <a:gd name="T66" fmla="*/ 21 w 344"/>
                  <a:gd name="T67" fmla="*/ 148 h 255"/>
                  <a:gd name="T68" fmla="*/ 13 w 344"/>
                  <a:gd name="T69" fmla="*/ 123 h 255"/>
                  <a:gd name="T70" fmla="*/ 6 w 344"/>
                  <a:gd name="T71" fmla="*/ 97 h 255"/>
                  <a:gd name="T72" fmla="*/ 2 w 344"/>
                  <a:gd name="T73" fmla="*/ 69 h 255"/>
                  <a:gd name="T74" fmla="*/ 0 w 344"/>
                  <a:gd name="T75" fmla="*/ 37 h 255"/>
                  <a:gd name="T76" fmla="*/ 1 w 344"/>
                  <a:gd name="T77" fmla="*/ 1 h 255"/>
                  <a:gd name="T78" fmla="*/ 1 w 344"/>
                  <a:gd name="T79" fmla="*/ 0 h 255"/>
                  <a:gd name="T80" fmla="*/ 2 w 344"/>
                  <a:gd name="T81" fmla="*/ 0 h 255"/>
                  <a:gd name="T82" fmla="*/ 4 w 344"/>
                  <a:gd name="T83" fmla="*/ 0 h 255"/>
                  <a:gd name="T84" fmla="*/ 5 w 344"/>
                  <a:gd name="T85" fmla="*/ 0 h 255"/>
                  <a:gd name="T86" fmla="*/ 12 w 344"/>
                  <a:gd name="T87" fmla="*/ 34 h 255"/>
                  <a:gd name="T88" fmla="*/ 21 w 344"/>
                  <a:gd name="T89" fmla="*/ 66 h 255"/>
                  <a:gd name="T90" fmla="*/ 34 w 344"/>
                  <a:gd name="T91" fmla="*/ 94 h 255"/>
                  <a:gd name="T92" fmla="*/ 50 w 344"/>
                  <a:gd name="T93" fmla="*/ 120 h 255"/>
                  <a:gd name="T94" fmla="*/ 52 w 344"/>
                  <a:gd name="T95" fmla="*/ 123 h 255"/>
                  <a:gd name="T96" fmla="*/ 56 w 344"/>
                  <a:gd name="T97" fmla="*/ 126 h 255"/>
                  <a:gd name="T98" fmla="*/ 59 w 344"/>
                  <a:gd name="T99" fmla="*/ 127 h 255"/>
                  <a:gd name="T100" fmla="*/ 82 w 344"/>
                  <a:gd name="T101" fmla="*/ 130 h 255"/>
                  <a:gd name="T102" fmla="*/ 105 w 344"/>
                  <a:gd name="T103" fmla="*/ 128 h 255"/>
                  <a:gd name="T104" fmla="*/ 125 w 344"/>
                  <a:gd name="T105" fmla="*/ 127 h 255"/>
                  <a:gd name="T106" fmla="*/ 279 w 344"/>
                  <a:gd name="T107" fmla="*/ 216 h 255"/>
                  <a:gd name="T108" fmla="*/ 339 w 344"/>
                  <a:gd name="T109" fmla="*/ 249 h 255"/>
                  <a:gd name="T110" fmla="*/ 341 w 344"/>
                  <a:gd name="T111" fmla="*/ 250 h 255"/>
                  <a:gd name="T112" fmla="*/ 343 w 344"/>
                  <a:gd name="T113" fmla="*/ 250 h 255"/>
                  <a:gd name="T114" fmla="*/ 343 w 344"/>
                  <a:gd name="T115" fmla="*/ 251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5">
                    <a:moveTo>
                      <a:pt x="343" y="251"/>
                    </a:moveTo>
                    <a:lnTo>
                      <a:pt x="344" y="253"/>
                    </a:lnTo>
                    <a:lnTo>
                      <a:pt x="343" y="254"/>
                    </a:lnTo>
                    <a:lnTo>
                      <a:pt x="341" y="255"/>
                    </a:lnTo>
                    <a:lnTo>
                      <a:pt x="335" y="255"/>
                    </a:lnTo>
                    <a:lnTo>
                      <a:pt x="328" y="254"/>
                    </a:lnTo>
                    <a:lnTo>
                      <a:pt x="322" y="253"/>
                    </a:lnTo>
                    <a:lnTo>
                      <a:pt x="315" y="251"/>
                    </a:lnTo>
                    <a:lnTo>
                      <a:pt x="309" y="250"/>
                    </a:lnTo>
                    <a:lnTo>
                      <a:pt x="303" y="249"/>
                    </a:lnTo>
                    <a:lnTo>
                      <a:pt x="216" y="227"/>
                    </a:lnTo>
                    <a:lnTo>
                      <a:pt x="124" y="208"/>
                    </a:lnTo>
                    <a:lnTo>
                      <a:pt x="88" y="202"/>
                    </a:lnTo>
                    <a:lnTo>
                      <a:pt x="73" y="203"/>
                    </a:lnTo>
                    <a:lnTo>
                      <a:pt x="72" y="203"/>
                    </a:lnTo>
                    <a:lnTo>
                      <a:pt x="72" y="204"/>
                    </a:lnTo>
                    <a:lnTo>
                      <a:pt x="72" y="204"/>
                    </a:lnTo>
                    <a:lnTo>
                      <a:pt x="72" y="206"/>
                    </a:lnTo>
                    <a:lnTo>
                      <a:pt x="69" y="204"/>
                    </a:lnTo>
                    <a:lnTo>
                      <a:pt x="65" y="206"/>
                    </a:lnTo>
                    <a:lnTo>
                      <a:pt x="63" y="206"/>
                    </a:lnTo>
                    <a:lnTo>
                      <a:pt x="60" y="206"/>
                    </a:lnTo>
                    <a:lnTo>
                      <a:pt x="59" y="204"/>
                    </a:lnTo>
                    <a:lnTo>
                      <a:pt x="59" y="203"/>
                    </a:lnTo>
                    <a:lnTo>
                      <a:pt x="60" y="202"/>
                    </a:lnTo>
                    <a:lnTo>
                      <a:pt x="60" y="200"/>
                    </a:lnTo>
                    <a:lnTo>
                      <a:pt x="78" y="189"/>
                    </a:lnTo>
                    <a:lnTo>
                      <a:pt x="98" y="182"/>
                    </a:lnTo>
                    <a:lnTo>
                      <a:pt x="123" y="177"/>
                    </a:lnTo>
                    <a:lnTo>
                      <a:pt x="102" y="173"/>
                    </a:lnTo>
                    <a:lnTo>
                      <a:pt x="78" y="169"/>
                    </a:lnTo>
                    <a:lnTo>
                      <a:pt x="55" y="168"/>
                    </a:lnTo>
                    <a:lnTo>
                      <a:pt x="33" y="169"/>
                    </a:lnTo>
                    <a:lnTo>
                      <a:pt x="21" y="148"/>
                    </a:lnTo>
                    <a:lnTo>
                      <a:pt x="13" y="123"/>
                    </a:lnTo>
                    <a:lnTo>
                      <a:pt x="6" y="97"/>
                    </a:lnTo>
                    <a:lnTo>
                      <a:pt x="2" y="69"/>
                    </a:lnTo>
                    <a:lnTo>
                      <a:pt x="0" y="37"/>
                    </a:lnTo>
                    <a:lnTo>
                      <a:pt x="1" y="1"/>
                    </a:lnTo>
                    <a:lnTo>
                      <a:pt x="1" y="0"/>
                    </a:lnTo>
                    <a:lnTo>
                      <a:pt x="2" y="0"/>
                    </a:lnTo>
                    <a:lnTo>
                      <a:pt x="4" y="0"/>
                    </a:lnTo>
                    <a:lnTo>
                      <a:pt x="5" y="0"/>
                    </a:lnTo>
                    <a:lnTo>
                      <a:pt x="12" y="34"/>
                    </a:lnTo>
                    <a:lnTo>
                      <a:pt x="21" y="66"/>
                    </a:lnTo>
                    <a:lnTo>
                      <a:pt x="34" y="94"/>
                    </a:lnTo>
                    <a:lnTo>
                      <a:pt x="50" y="120"/>
                    </a:lnTo>
                    <a:lnTo>
                      <a:pt x="52" y="123"/>
                    </a:lnTo>
                    <a:lnTo>
                      <a:pt x="56" y="126"/>
                    </a:lnTo>
                    <a:lnTo>
                      <a:pt x="59" y="127"/>
                    </a:lnTo>
                    <a:lnTo>
                      <a:pt x="82" y="130"/>
                    </a:lnTo>
                    <a:lnTo>
                      <a:pt x="105" y="128"/>
                    </a:lnTo>
                    <a:lnTo>
                      <a:pt x="125" y="127"/>
                    </a:lnTo>
                    <a:lnTo>
                      <a:pt x="279" y="216"/>
                    </a:lnTo>
                    <a:lnTo>
                      <a:pt x="339" y="249"/>
                    </a:lnTo>
                    <a:lnTo>
                      <a:pt x="341" y="250"/>
                    </a:lnTo>
                    <a:lnTo>
                      <a:pt x="343" y="250"/>
                    </a:lnTo>
                    <a:lnTo>
                      <a:pt x="343" y="251"/>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48"/>
              <p:cNvSpPr>
                <a:spLocks/>
              </p:cNvSpPr>
              <p:nvPr/>
            </p:nvSpPr>
            <p:spPr bwMode="auto">
              <a:xfrm>
                <a:off x="4764088" y="6654800"/>
                <a:ext cx="531813" cy="180975"/>
              </a:xfrm>
              <a:custGeom>
                <a:avLst/>
                <a:gdLst>
                  <a:gd name="T0" fmla="*/ 335 w 335"/>
                  <a:gd name="T1" fmla="*/ 108 h 114"/>
                  <a:gd name="T2" fmla="*/ 334 w 335"/>
                  <a:gd name="T3" fmla="*/ 111 h 114"/>
                  <a:gd name="T4" fmla="*/ 285 w 335"/>
                  <a:gd name="T5" fmla="*/ 111 h 114"/>
                  <a:gd name="T6" fmla="*/ 196 w 335"/>
                  <a:gd name="T7" fmla="*/ 114 h 114"/>
                  <a:gd name="T8" fmla="*/ 131 w 335"/>
                  <a:gd name="T9" fmla="*/ 111 h 114"/>
                  <a:gd name="T10" fmla="*/ 100 w 335"/>
                  <a:gd name="T11" fmla="*/ 98 h 114"/>
                  <a:gd name="T12" fmla="*/ 98 w 335"/>
                  <a:gd name="T13" fmla="*/ 94 h 114"/>
                  <a:gd name="T14" fmla="*/ 131 w 335"/>
                  <a:gd name="T15" fmla="*/ 86 h 114"/>
                  <a:gd name="T16" fmla="*/ 159 w 335"/>
                  <a:gd name="T17" fmla="*/ 72 h 114"/>
                  <a:gd name="T18" fmla="*/ 179 w 335"/>
                  <a:gd name="T19" fmla="*/ 61 h 114"/>
                  <a:gd name="T20" fmla="*/ 189 w 335"/>
                  <a:gd name="T21" fmla="*/ 60 h 114"/>
                  <a:gd name="T22" fmla="*/ 199 w 335"/>
                  <a:gd name="T23" fmla="*/ 60 h 114"/>
                  <a:gd name="T24" fmla="*/ 165 w 335"/>
                  <a:gd name="T25" fmla="*/ 44 h 114"/>
                  <a:gd name="T26" fmla="*/ 126 w 335"/>
                  <a:gd name="T27" fmla="*/ 36 h 114"/>
                  <a:gd name="T28" fmla="*/ 80 w 335"/>
                  <a:gd name="T29" fmla="*/ 35 h 114"/>
                  <a:gd name="T30" fmla="*/ 39 w 335"/>
                  <a:gd name="T31" fmla="*/ 26 h 114"/>
                  <a:gd name="T32" fmla="*/ 0 w 335"/>
                  <a:gd name="T33" fmla="*/ 6 h 114"/>
                  <a:gd name="T34" fmla="*/ 2 w 335"/>
                  <a:gd name="T35" fmla="*/ 2 h 114"/>
                  <a:gd name="T36" fmla="*/ 3 w 335"/>
                  <a:gd name="T37" fmla="*/ 0 h 114"/>
                  <a:gd name="T38" fmla="*/ 9 w 335"/>
                  <a:gd name="T39" fmla="*/ 2 h 114"/>
                  <a:gd name="T40" fmla="*/ 20 w 335"/>
                  <a:gd name="T41" fmla="*/ 5 h 114"/>
                  <a:gd name="T42" fmla="*/ 75 w 335"/>
                  <a:gd name="T43" fmla="*/ 6 h 114"/>
                  <a:gd name="T44" fmla="*/ 139 w 335"/>
                  <a:gd name="T45" fmla="*/ 5 h 114"/>
                  <a:gd name="T46" fmla="*/ 199 w 335"/>
                  <a:gd name="T47" fmla="*/ 19 h 114"/>
                  <a:gd name="T48" fmla="*/ 258 w 335"/>
                  <a:gd name="T49" fmla="*/ 52 h 114"/>
                  <a:gd name="T50" fmla="*/ 288 w 335"/>
                  <a:gd name="T51" fmla="*/ 76 h 114"/>
                  <a:gd name="T52" fmla="*/ 287 w 335"/>
                  <a:gd name="T53" fmla="*/ 78 h 114"/>
                  <a:gd name="T54" fmla="*/ 284 w 335"/>
                  <a:gd name="T55" fmla="*/ 80 h 114"/>
                  <a:gd name="T56" fmla="*/ 228 w 335"/>
                  <a:gd name="T57" fmla="*/ 82 h 114"/>
                  <a:gd name="T58" fmla="*/ 228 w 335"/>
                  <a:gd name="T59" fmla="*/ 83 h 114"/>
                  <a:gd name="T60" fmla="*/ 232 w 335"/>
                  <a:gd name="T61" fmla="*/ 83 h 114"/>
                  <a:gd name="T62" fmla="*/ 284 w 335"/>
                  <a:gd name="T63" fmla="*/ 94 h 114"/>
                  <a:gd name="T64" fmla="*/ 334 w 335"/>
                  <a:gd name="T65" fmla="*/ 10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5" h="114">
                    <a:moveTo>
                      <a:pt x="334" y="107"/>
                    </a:moveTo>
                    <a:lnTo>
                      <a:pt x="335" y="108"/>
                    </a:lnTo>
                    <a:lnTo>
                      <a:pt x="334" y="110"/>
                    </a:lnTo>
                    <a:lnTo>
                      <a:pt x="334" y="111"/>
                    </a:lnTo>
                    <a:lnTo>
                      <a:pt x="331" y="111"/>
                    </a:lnTo>
                    <a:lnTo>
                      <a:pt x="285" y="111"/>
                    </a:lnTo>
                    <a:lnTo>
                      <a:pt x="241" y="112"/>
                    </a:lnTo>
                    <a:lnTo>
                      <a:pt x="196" y="114"/>
                    </a:lnTo>
                    <a:lnTo>
                      <a:pt x="149" y="112"/>
                    </a:lnTo>
                    <a:lnTo>
                      <a:pt x="131" y="111"/>
                    </a:lnTo>
                    <a:lnTo>
                      <a:pt x="114" y="104"/>
                    </a:lnTo>
                    <a:lnTo>
                      <a:pt x="100" y="98"/>
                    </a:lnTo>
                    <a:lnTo>
                      <a:pt x="98" y="97"/>
                    </a:lnTo>
                    <a:lnTo>
                      <a:pt x="98" y="94"/>
                    </a:lnTo>
                    <a:lnTo>
                      <a:pt x="115" y="91"/>
                    </a:lnTo>
                    <a:lnTo>
                      <a:pt x="131" y="86"/>
                    </a:lnTo>
                    <a:lnTo>
                      <a:pt x="145" y="80"/>
                    </a:lnTo>
                    <a:lnTo>
                      <a:pt x="159" y="72"/>
                    </a:lnTo>
                    <a:lnTo>
                      <a:pt x="169" y="66"/>
                    </a:lnTo>
                    <a:lnTo>
                      <a:pt x="179" y="61"/>
                    </a:lnTo>
                    <a:lnTo>
                      <a:pt x="185" y="61"/>
                    </a:lnTo>
                    <a:lnTo>
                      <a:pt x="189" y="60"/>
                    </a:lnTo>
                    <a:lnTo>
                      <a:pt x="194" y="60"/>
                    </a:lnTo>
                    <a:lnTo>
                      <a:pt x="199" y="60"/>
                    </a:lnTo>
                    <a:lnTo>
                      <a:pt x="182" y="52"/>
                    </a:lnTo>
                    <a:lnTo>
                      <a:pt x="165" y="44"/>
                    </a:lnTo>
                    <a:lnTo>
                      <a:pt x="147" y="39"/>
                    </a:lnTo>
                    <a:lnTo>
                      <a:pt x="126" y="36"/>
                    </a:lnTo>
                    <a:lnTo>
                      <a:pt x="104" y="36"/>
                    </a:lnTo>
                    <a:lnTo>
                      <a:pt x="80" y="35"/>
                    </a:lnTo>
                    <a:lnTo>
                      <a:pt x="58" y="32"/>
                    </a:lnTo>
                    <a:lnTo>
                      <a:pt x="39" y="26"/>
                    </a:lnTo>
                    <a:lnTo>
                      <a:pt x="19" y="17"/>
                    </a:lnTo>
                    <a:lnTo>
                      <a:pt x="0" y="6"/>
                    </a:lnTo>
                    <a:lnTo>
                      <a:pt x="2" y="4"/>
                    </a:lnTo>
                    <a:lnTo>
                      <a:pt x="2" y="2"/>
                    </a:lnTo>
                    <a:lnTo>
                      <a:pt x="2" y="0"/>
                    </a:lnTo>
                    <a:lnTo>
                      <a:pt x="3" y="0"/>
                    </a:lnTo>
                    <a:lnTo>
                      <a:pt x="5" y="0"/>
                    </a:lnTo>
                    <a:lnTo>
                      <a:pt x="9" y="2"/>
                    </a:lnTo>
                    <a:lnTo>
                      <a:pt x="13" y="4"/>
                    </a:lnTo>
                    <a:lnTo>
                      <a:pt x="20" y="5"/>
                    </a:lnTo>
                    <a:lnTo>
                      <a:pt x="47" y="8"/>
                    </a:lnTo>
                    <a:lnTo>
                      <a:pt x="75" y="6"/>
                    </a:lnTo>
                    <a:lnTo>
                      <a:pt x="102" y="5"/>
                    </a:lnTo>
                    <a:lnTo>
                      <a:pt x="139" y="5"/>
                    </a:lnTo>
                    <a:lnTo>
                      <a:pt x="170" y="10"/>
                    </a:lnTo>
                    <a:lnTo>
                      <a:pt x="199" y="19"/>
                    </a:lnTo>
                    <a:lnTo>
                      <a:pt x="225" y="31"/>
                    </a:lnTo>
                    <a:lnTo>
                      <a:pt x="258" y="52"/>
                    </a:lnTo>
                    <a:lnTo>
                      <a:pt x="288" y="76"/>
                    </a:lnTo>
                    <a:lnTo>
                      <a:pt x="288" y="76"/>
                    </a:lnTo>
                    <a:lnTo>
                      <a:pt x="288" y="77"/>
                    </a:lnTo>
                    <a:lnTo>
                      <a:pt x="287" y="78"/>
                    </a:lnTo>
                    <a:lnTo>
                      <a:pt x="287" y="78"/>
                    </a:lnTo>
                    <a:lnTo>
                      <a:pt x="284" y="80"/>
                    </a:lnTo>
                    <a:lnTo>
                      <a:pt x="257" y="80"/>
                    </a:lnTo>
                    <a:lnTo>
                      <a:pt x="228" y="82"/>
                    </a:lnTo>
                    <a:lnTo>
                      <a:pt x="227" y="83"/>
                    </a:lnTo>
                    <a:lnTo>
                      <a:pt x="228" y="83"/>
                    </a:lnTo>
                    <a:lnTo>
                      <a:pt x="229" y="83"/>
                    </a:lnTo>
                    <a:lnTo>
                      <a:pt x="232" y="83"/>
                    </a:lnTo>
                    <a:lnTo>
                      <a:pt x="232" y="83"/>
                    </a:lnTo>
                    <a:lnTo>
                      <a:pt x="284" y="94"/>
                    </a:lnTo>
                    <a:lnTo>
                      <a:pt x="334" y="106"/>
                    </a:lnTo>
                    <a:lnTo>
                      <a:pt x="334" y="107"/>
                    </a:lnTo>
                    <a:lnTo>
                      <a:pt x="334" y="107"/>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49"/>
              <p:cNvSpPr>
                <a:spLocks/>
              </p:cNvSpPr>
              <p:nvPr/>
            </p:nvSpPr>
            <p:spPr bwMode="auto">
              <a:xfrm>
                <a:off x="3459163" y="5715000"/>
                <a:ext cx="233363" cy="592138"/>
              </a:xfrm>
              <a:custGeom>
                <a:avLst/>
                <a:gdLst>
                  <a:gd name="T0" fmla="*/ 147 w 147"/>
                  <a:gd name="T1" fmla="*/ 340 h 373"/>
                  <a:gd name="T2" fmla="*/ 139 w 147"/>
                  <a:gd name="T3" fmla="*/ 353 h 373"/>
                  <a:gd name="T4" fmla="*/ 133 w 147"/>
                  <a:gd name="T5" fmla="*/ 369 h 373"/>
                  <a:gd name="T6" fmla="*/ 133 w 147"/>
                  <a:gd name="T7" fmla="*/ 372 h 373"/>
                  <a:gd name="T8" fmla="*/ 130 w 147"/>
                  <a:gd name="T9" fmla="*/ 372 h 373"/>
                  <a:gd name="T10" fmla="*/ 129 w 147"/>
                  <a:gd name="T11" fmla="*/ 373 h 373"/>
                  <a:gd name="T12" fmla="*/ 109 w 147"/>
                  <a:gd name="T13" fmla="*/ 336 h 373"/>
                  <a:gd name="T14" fmla="*/ 92 w 147"/>
                  <a:gd name="T15" fmla="*/ 297 h 373"/>
                  <a:gd name="T16" fmla="*/ 50 w 147"/>
                  <a:gd name="T17" fmla="*/ 280 h 373"/>
                  <a:gd name="T18" fmla="*/ 38 w 147"/>
                  <a:gd name="T19" fmla="*/ 262 h 373"/>
                  <a:gd name="T20" fmla="*/ 31 w 147"/>
                  <a:gd name="T21" fmla="*/ 240 h 373"/>
                  <a:gd name="T22" fmla="*/ 24 w 147"/>
                  <a:gd name="T23" fmla="*/ 216 h 373"/>
                  <a:gd name="T24" fmla="*/ 15 w 147"/>
                  <a:gd name="T25" fmla="*/ 181 h 373"/>
                  <a:gd name="T26" fmla="*/ 7 w 147"/>
                  <a:gd name="T27" fmla="*/ 143 h 373"/>
                  <a:gd name="T28" fmla="*/ 3 w 147"/>
                  <a:gd name="T29" fmla="*/ 103 h 373"/>
                  <a:gd name="T30" fmla="*/ 0 w 147"/>
                  <a:gd name="T31" fmla="*/ 62 h 373"/>
                  <a:gd name="T32" fmla="*/ 2 w 147"/>
                  <a:gd name="T33" fmla="*/ 30 h 373"/>
                  <a:gd name="T34" fmla="*/ 6 w 147"/>
                  <a:gd name="T35" fmla="*/ 1 h 373"/>
                  <a:gd name="T36" fmla="*/ 6 w 147"/>
                  <a:gd name="T37" fmla="*/ 0 h 373"/>
                  <a:gd name="T38" fmla="*/ 7 w 147"/>
                  <a:gd name="T39" fmla="*/ 0 h 373"/>
                  <a:gd name="T40" fmla="*/ 8 w 147"/>
                  <a:gd name="T41" fmla="*/ 0 h 373"/>
                  <a:gd name="T42" fmla="*/ 10 w 147"/>
                  <a:gd name="T43" fmla="*/ 0 h 373"/>
                  <a:gd name="T44" fmla="*/ 21 w 147"/>
                  <a:gd name="T45" fmla="*/ 55 h 373"/>
                  <a:gd name="T46" fmla="*/ 34 w 147"/>
                  <a:gd name="T47" fmla="*/ 110 h 373"/>
                  <a:gd name="T48" fmla="*/ 51 w 147"/>
                  <a:gd name="T49" fmla="*/ 179 h 373"/>
                  <a:gd name="T50" fmla="*/ 70 w 147"/>
                  <a:gd name="T51" fmla="*/ 249 h 373"/>
                  <a:gd name="T52" fmla="*/ 91 w 147"/>
                  <a:gd name="T53" fmla="*/ 250 h 373"/>
                  <a:gd name="T54" fmla="*/ 110 w 147"/>
                  <a:gd name="T55" fmla="*/ 251 h 373"/>
                  <a:gd name="T56" fmla="*/ 126 w 147"/>
                  <a:gd name="T57" fmla="*/ 284 h 373"/>
                  <a:gd name="T58" fmla="*/ 139 w 147"/>
                  <a:gd name="T59" fmla="*/ 318 h 373"/>
                  <a:gd name="T60" fmla="*/ 147 w 147"/>
                  <a:gd name="T61" fmla="*/ 34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7" h="373">
                    <a:moveTo>
                      <a:pt x="147" y="340"/>
                    </a:moveTo>
                    <a:lnTo>
                      <a:pt x="139" y="353"/>
                    </a:lnTo>
                    <a:lnTo>
                      <a:pt x="133" y="369"/>
                    </a:lnTo>
                    <a:lnTo>
                      <a:pt x="133" y="372"/>
                    </a:lnTo>
                    <a:lnTo>
                      <a:pt x="130" y="372"/>
                    </a:lnTo>
                    <a:lnTo>
                      <a:pt x="129" y="373"/>
                    </a:lnTo>
                    <a:lnTo>
                      <a:pt x="109" y="336"/>
                    </a:lnTo>
                    <a:lnTo>
                      <a:pt x="92" y="297"/>
                    </a:lnTo>
                    <a:lnTo>
                      <a:pt x="50" y="280"/>
                    </a:lnTo>
                    <a:lnTo>
                      <a:pt x="38" y="262"/>
                    </a:lnTo>
                    <a:lnTo>
                      <a:pt x="31" y="240"/>
                    </a:lnTo>
                    <a:lnTo>
                      <a:pt x="24" y="216"/>
                    </a:lnTo>
                    <a:lnTo>
                      <a:pt x="15" y="181"/>
                    </a:lnTo>
                    <a:lnTo>
                      <a:pt x="7" y="143"/>
                    </a:lnTo>
                    <a:lnTo>
                      <a:pt x="3" y="103"/>
                    </a:lnTo>
                    <a:lnTo>
                      <a:pt x="0" y="62"/>
                    </a:lnTo>
                    <a:lnTo>
                      <a:pt x="2" y="30"/>
                    </a:lnTo>
                    <a:lnTo>
                      <a:pt x="6" y="1"/>
                    </a:lnTo>
                    <a:lnTo>
                      <a:pt x="6" y="0"/>
                    </a:lnTo>
                    <a:lnTo>
                      <a:pt x="7" y="0"/>
                    </a:lnTo>
                    <a:lnTo>
                      <a:pt x="8" y="0"/>
                    </a:lnTo>
                    <a:lnTo>
                      <a:pt x="10" y="0"/>
                    </a:lnTo>
                    <a:lnTo>
                      <a:pt x="21" y="55"/>
                    </a:lnTo>
                    <a:lnTo>
                      <a:pt x="34" y="110"/>
                    </a:lnTo>
                    <a:lnTo>
                      <a:pt x="51" y="179"/>
                    </a:lnTo>
                    <a:lnTo>
                      <a:pt x="70" y="249"/>
                    </a:lnTo>
                    <a:lnTo>
                      <a:pt x="91" y="250"/>
                    </a:lnTo>
                    <a:lnTo>
                      <a:pt x="110" y="251"/>
                    </a:lnTo>
                    <a:lnTo>
                      <a:pt x="126" y="284"/>
                    </a:lnTo>
                    <a:lnTo>
                      <a:pt x="139" y="318"/>
                    </a:lnTo>
                    <a:lnTo>
                      <a:pt x="147" y="340"/>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50"/>
              <p:cNvSpPr>
                <a:spLocks/>
              </p:cNvSpPr>
              <p:nvPr/>
            </p:nvSpPr>
            <p:spPr bwMode="auto">
              <a:xfrm>
                <a:off x="3670301" y="6475413"/>
                <a:ext cx="525463" cy="315913"/>
              </a:xfrm>
              <a:custGeom>
                <a:avLst/>
                <a:gdLst>
                  <a:gd name="T0" fmla="*/ 329 w 331"/>
                  <a:gd name="T1" fmla="*/ 142 h 199"/>
                  <a:gd name="T2" fmla="*/ 331 w 331"/>
                  <a:gd name="T3" fmla="*/ 143 h 199"/>
                  <a:gd name="T4" fmla="*/ 329 w 331"/>
                  <a:gd name="T5" fmla="*/ 145 h 199"/>
                  <a:gd name="T6" fmla="*/ 328 w 331"/>
                  <a:gd name="T7" fmla="*/ 147 h 199"/>
                  <a:gd name="T8" fmla="*/ 297 w 331"/>
                  <a:gd name="T9" fmla="*/ 153 h 199"/>
                  <a:gd name="T10" fmla="*/ 263 w 331"/>
                  <a:gd name="T11" fmla="*/ 160 h 199"/>
                  <a:gd name="T12" fmla="*/ 263 w 331"/>
                  <a:gd name="T13" fmla="*/ 160 h 199"/>
                  <a:gd name="T14" fmla="*/ 261 w 331"/>
                  <a:gd name="T15" fmla="*/ 161 h 199"/>
                  <a:gd name="T16" fmla="*/ 261 w 331"/>
                  <a:gd name="T17" fmla="*/ 162 h 199"/>
                  <a:gd name="T18" fmla="*/ 278 w 331"/>
                  <a:gd name="T19" fmla="*/ 176 h 199"/>
                  <a:gd name="T20" fmla="*/ 298 w 331"/>
                  <a:gd name="T21" fmla="*/ 186 h 199"/>
                  <a:gd name="T22" fmla="*/ 319 w 331"/>
                  <a:gd name="T23" fmla="*/ 194 h 199"/>
                  <a:gd name="T24" fmla="*/ 319 w 331"/>
                  <a:gd name="T25" fmla="*/ 196 h 199"/>
                  <a:gd name="T26" fmla="*/ 318 w 331"/>
                  <a:gd name="T27" fmla="*/ 198 h 199"/>
                  <a:gd name="T28" fmla="*/ 316 w 331"/>
                  <a:gd name="T29" fmla="*/ 198 h 199"/>
                  <a:gd name="T30" fmla="*/ 315 w 331"/>
                  <a:gd name="T31" fmla="*/ 199 h 199"/>
                  <a:gd name="T32" fmla="*/ 235 w 331"/>
                  <a:gd name="T33" fmla="*/ 190 h 199"/>
                  <a:gd name="T34" fmla="*/ 206 w 331"/>
                  <a:gd name="T35" fmla="*/ 182 h 199"/>
                  <a:gd name="T36" fmla="*/ 181 w 331"/>
                  <a:gd name="T37" fmla="*/ 170 h 199"/>
                  <a:gd name="T38" fmla="*/ 159 w 331"/>
                  <a:gd name="T39" fmla="*/ 156 h 199"/>
                  <a:gd name="T40" fmla="*/ 137 w 331"/>
                  <a:gd name="T41" fmla="*/ 140 h 199"/>
                  <a:gd name="T42" fmla="*/ 117 w 331"/>
                  <a:gd name="T43" fmla="*/ 124 h 199"/>
                  <a:gd name="T44" fmla="*/ 75 w 331"/>
                  <a:gd name="T45" fmla="*/ 87 h 199"/>
                  <a:gd name="T46" fmla="*/ 36 w 331"/>
                  <a:gd name="T47" fmla="*/ 49 h 199"/>
                  <a:gd name="T48" fmla="*/ 1 w 331"/>
                  <a:gd name="T49" fmla="*/ 5 h 199"/>
                  <a:gd name="T50" fmla="*/ 0 w 331"/>
                  <a:gd name="T51" fmla="*/ 4 h 199"/>
                  <a:gd name="T52" fmla="*/ 0 w 331"/>
                  <a:gd name="T53" fmla="*/ 3 h 199"/>
                  <a:gd name="T54" fmla="*/ 1 w 331"/>
                  <a:gd name="T55" fmla="*/ 1 h 199"/>
                  <a:gd name="T56" fmla="*/ 1 w 331"/>
                  <a:gd name="T57" fmla="*/ 0 h 199"/>
                  <a:gd name="T58" fmla="*/ 2 w 331"/>
                  <a:gd name="T59" fmla="*/ 0 h 199"/>
                  <a:gd name="T60" fmla="*/ 4 w 331"/>
                  <a:gd name="T61" fmla="*/ 0 h 199"/>
                  <a:gd name="T62" fmla="*/ 31 w 331"/>
                  <a:gd name="T63" fmla="*/ 25 h 199"/>
                  <a:gd name="T64" fmla="*/ 61 w 331"/>
                  <a:gd name="T65" fmla="*/ 49 h 199"/>
                  <a:gd name="T66" fmla="*/ 93 w 331"/>
                  <a:gd name="T67" fmla="*/ 71 h 199"/>
                  <a:gd name="T68" fmla="*/ 125 w 331"/>
                  <a:gd name="T69" fmla="*/ 90 h 199"/>
                  <a:gd name="T70" fmla="*/ 162 w 331"/>
                  <a:gd name="T71" fmla="*/ 107 h 199"/>
                  <a:gd name="T72" fmla="*/ 197 w 331"/>
                  <a:gd name="T73" fmla="*/ 121 h 199"/>
                  <a:gd name="T74" fmla="*/ 235 w 331"/>
                  <a:gd name="T75" fmla="*/ 130 h 199"/>
                  <a:gd name="T76" fmla="*/ 276 w 331"/>
                  <a:gd name="T77" fmla="*/ 136 h 199"/>
                  <a:gd name="T78" fmla="*/ 328 w 331"/>
                  <a:gd name="T79" fmla="*/ 142 h 199"/>
                  <a:gd name="T80" fmla="*/ 329 w 331"/>
                  <a:gd name="T81" fmla="*/ 142 h 199"/>
                  <a:gd name="T82" fmla="*/ 329 w 331"/>
                  <a:gd name="T83" fmla="*/ 14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1" h="199">
                    <a:moveTo>
                      <a:pt x="329" y="142"/>
                    </a:moveTo>
                    <a:lnTo>
                      <a:pt x="331" y="143"/>
                    </a:lnTo>
                    <a:lnTo>
                      <a:pt x="329" y="145"/>
                    </a:lnTo>
                    <a:lnTo>
                      <a:pt x="328" y="147"/>
                    </a:lnTo>
                    <a:lnTo>
                      <a:pt x="297" y="153"/>
                    </a:lnTo>
                    <a:lnTo>
                      <a:pt x="263" y="160"/>
                    </a:lnTo>
                    <a:lnTo>
                      <a:pt x="263" y="160"/>
                    </a:lnTo>
                    <a:lnTo>
                      <a:pt x="261" y="161"/>
                    </a:lnTo>
                    <a:lnTo>
                      <a:pt x="261" y="162"/>
                    </a:lnTo>
                    <a:lnTo>
                      <a:pt x="278" y="176"/>
                    </a:lnTo>
                    <a:lnTo>
                      <a:pt x="298" y="186"/>
                    </a:lnTo>
                    <a:lnTo>
                      <a:pt x="319" y="194"/>
                    </a:lnTo>
                    <a:lnTo>
                      <a:pt x="319" y="196"/>
                    </a:lnTo>
                    <a:lnTo>
                      <a:pt x="318" y="198"/>
                    </a:lnTo>
                    <a:lnTo>
                      <a:pt x="316" y="198"/>
                    </a:lnTo>
                    <a:lnTo>
                      <a:pt x="315" y="199"/>
                    </a:lnTo>
                    <a:lnTo>
                      <a:pt x="235" y="190"/>
                    </a:lnTo>
                    <a:lnTo>
                      <a:pt x="206" y="182"/>
                    </a:lnTo>
                    <a:lnTo>
                      <a:pt x="181" y="170"/>
                    </a:lnTo>
                    <a:lnTo>
                      <a:pt x="159" y="156"/>
                    </a:lnTo>
                    <a:lnTo>
                      <a:pt x="137" y="140"/>
                    </a:lnTo>
                    <a:lnTo>
                      <a:pt x="117" y="124"/>
                    </a:lnTo>
                    <a:lnTo>
                      <a:pt x="75" y="87"/>
                    </a:lnTo>
                    <a:lnTo>
                      <a:pt x="36" y="49"/>
                    </a:lnTo>
                    <a:lnTo>
                      <a:pt x="1" y="5"/>
                    </a:lnTo>
                    <a:lnTo>
                      <a:pt x="0" y="4"/>
                    </a:lnTo>
                    <a:lnTo>
                      <a:pt x="0" y="3"/>
                    </a:lnTo>
                    <a:lnTo>
                      <a:pt x="1" y="1"/>
                    </a:lnTo>
                    <a:lnTo>
                      <a:pt x="1" y="0"/>
                    </a:lnTo>
                    <a:lnTo>
                      <a:pt x="2" y="0"/>
                    </a:lnTo>
                    <a:lnTo>
                      <a:pt x="4" y="0"/>
                    </a:lnTo>
                    <a:lnTo>
                      <a:pt x="31" y="25"/>
                    </a:lnTo>
                    <a:lnTo>
                      <a:pt x="61" y="49"/>
                    </a:lnTo>
                    <a:lnTo>
                      <a:pt x="93" y="71"/>
                    </a:lnTo>
                    <a:lnTo>
                      <a:pt x="125" y="90"/>
                    </a:lnTo>
                    <a:lnTo>
                      <a:pt x="162" y="107"/>
                    </a:lnTo>
                    <a:lnTo>
                      <a:pt x="197" y="121"/>
                    </a:lnTo>
                    <a:lnTo>
                      <a:pt x="235" y="130"/>
                    </a:lnTo>
                    <a:lnTo>
                      <a:pt x="276" y="136"/>
                    </a:lnTo>
                    <a:lnTo>
                      <a:pt x="328" y="142"/>
                    </a:lnTo>
                    <a:lnTo>
                      <a:pt x="329" y="142"/>
                    </a:lnTo>
                    <a:lnTo>
                      <a:pt x="329" y="142"/>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51"/>
              <p:cNvSpPr>
                <a:spLocks/>
              </p:cNvSpPr>
              <p:nvPr/>
            </p:nvSpPr>
            <p:spPr bwMode="auto">
              <a:xfrm>
                <a:off x="3336926" y="4819650"/>
                <a:ext cx="120650" cy="584200"/>
              </a:xfrm>
              <a:custGeom>
                <a:avLst/>
                <a:gdLst>
                  <a:gd name="T0" fmla="*/ 76 w 76"/>
                  <a:gd name="T1" fmla="*/ 273 h 368"/>
                  <a:gd name="T2" fmla="*/ 75 w 76"/>
                  <a:gd name="T3" fmla="*/ 294 h 368"/>
                  <a:gd name="T4" fmla="*/ 71 w 76"/>
                  <a:gd name="T5" fmla="*/ 314 h 368"/>
                  <a:gd name="T6" fmla="*/ 67 w 76"/>
                  <a:gd name="T7" fmla="*/ 332 h 368"/>
                  <a:gd name="T8" fmla="*/ 62 w 76"/>
                  <a:gd name="T9" fmla="*/ 352 h 368"/>
                  <a:gd name="T10" fmla="*/ 59 w 76"/>
                  <a:gd name="T11" fmla="*/ 357 h 368"/>
                  <a:gd name="T12" fmla="*/ 56 w 76"/>
                  <a:gd name="T13" fmla="*/ 361 h 368"/>
                  <a:gd name="T14" fmla="*/ 55 w 76"/>
                  <a:gd name="T15" fmla="*/ 366 h 368"/>
                  <a:gd name="T16" fmla="*/ 55 w 76"/>
                  <a:gd name="T17" fmla="*/ 368 h 368"/>
                  <a:gd name="T18" fmla="*/ 54 w 76"/>
                  <a:gd name="T19" fmla="*/ 366 h 368"/>
                  <a:gd name="T20" fmla="*/ 53 w 76"/>
                  <a:gd name="T21" fmla="*/ 366 h 368"/>
                  <a:gd name="T22" fmla="*/ 53 w 76"/>
                  <a:gd name="T23" fmla="*/ 365 h 368"/>
                  <a:gd name="T24" fmla="*/ 51 w 76"/>
                  <a:gd name="T25" fmla="*/ 364 h 368"/>
                  <a:gd name="T26" fmla="*/ 51 w 76"/>
                  <a:gd name="T27" fmla="*/ 352 h 368"/>
                  <a:gd name="T28" fmla="*/ 50 w 76"/>
                  <a:gd name="T29" fmla="*/ 341 h 368"/>
                  <a:gd name="T30" fmla="*/ 45 w 76"/>
                  <a:gd name="T31" fmla="*/ 305 h 368"/>
                  <a:gd name="T32" fmla="*/ 36 w 76"/>
                  <a:gd name="T33" fmla="*/ 269 h 368"/>
                  <a:gd name="T34" fmla="*/ 25 w 76"/>
                  <a:gd name="T35" fmla="*/ 238 h 368"/>
                  <a:gd name="T36" fmla="*/ 13 w 76"/>
                  <a:gd name="T37" fmla="*/ 207 h 368"/>
                  <a:gd name="T38" fmla="*/ 5 w 76"/>
                  <a:gd name="T39" fmla="*/ 179 h 368"/>
                  <a:gd name="T40" fmla="*/ 2 w 76"/>
                  <a:gd name="T41" fmla="*/ 149 h 368"/>
                  <a:gd name="T42" fmla="*/ 0 w 76"/>
                  <a:gd name="T43" fmla="*/ 118 h 368"/>
                  <a:gd name="T44" fmla="*/ 4 w 76"/>
                  <a:gd name="T45" fmla="*/ 86 h 368"/>
                  <a:gd name="T46" fmla="*/ 11 w 76"/>
                  <a:gd name="T47" fmla="*/ 56 h 368"/>
                  <a:gd name="T48" fmla="*/ 20 w 76"/>
                  <a:gd name="T49" fmla="*/ 29 h 368"/>
                  <a:gd name="T50" fmla="*/ 33 w 76"/>
                  <a:gd name="T51" fmla="*/ 5 h 368"/>
                  <a:gd name="T52" fmla="*/ 34 w 76"/>
                  <a:gd name="T53" fmla="*/ 2 h 368"/>
                  <a:gd name="T54" fmla="*/ 37 w 76"/>
                  <a:gd name="T55" fmla="*/ 1 h 368"/>
                  <a:gd name="T56" fmla="*/ 39 w 76"/>
                  <a:gd name="T57" fmla="*/ 0 h 368"/>
                  <a:gd name="T58" fmla="*/ 41 w 76"/>
                  <a:gd name="T59" fmla="*/ 0 h 368"/>
                  <a:gd name="T60" fmla="*/ 42 w 76"/>
                  <a:gd name="T61" fmla="*/ 1 h 368"/>
                  <a:gd name="T62" fmla="*/ 43 w 76"/>
                  <a:gd name="T63" fmla="*/ 2 h 368"/>
                  <a:gd name="T64" fmla="*/ 38 w 76"/>
                  <a:gd name="T65" fmla="*/ 18 h 368"/>
                  <a:gd name="T66" fmla="*/ 34 w 76"/>
                  <a:gd name="T67" fmla="*/ 34 h 368"/>
                  <a:gd name="T68" fmla="*/ 29 w 76"/>
                  <a:gd name="T69" fmla="*/ 72 h 368"/>
                  <a:gd name="T70" fmla="*/ 30 w 76"/>
                  <a:gd name="T71" fmla="*/ 107 h 368"/>
                  <a:gd name="T72" fmla="*/ 36 w 76"/>
                  <a:gd name="T73" fmla="*/ 140 h 368"/>
                  <a:gd name="T74" fmla="*/ 46 w 76"/>
                  <a:gd name="T75" fmla="*/ 169 h 368"/>
                  <a:gd name="T76" fmla="*/ 53 w 76"/>
                  <a:gd name="T77" fmla="*/ 188 h 368"/>
                  <a:gd name="T78" fmla="*/ 60 w 76"/>
                  <a:gd name="T79" fmla="*/ 208 h 368"/>
                  <a:gd name="T80" fmla="*/ 67 w 76"/>
                  <a:gd name="T81" fmla="*/ 228 h 368"/>
                  <a:gd name="T82" fmla="*/ 75 w 76"/>
                  <a:gd name="T83" fmla="*/ 271 h 368"/>
                  <a:gd name="T84" fmla="*/ 75 w 76"/>
                  <a:gd name="T85" fmla="*/ 272 h 368"/>
                  <a:gd name="T86" fmla="*/ 76 w 76"/>
                  <a:gd name="T87" fmla="*/ 273 h 368"/>
                  <a:gd name="T88" fmla="*/ 76 w 76"/>
                  <a:gd name="T89" fmla="*/ 273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368">
                    <a:moveTo>
                      <a:pt x="76" y="273"/>
                    </a:moveTo>
                    <a:lnTo>
                      <a:pt x="75" y="294"/>
                    </a:lnTo>
                    <a:lnTo>
                      <a:pt x="71" y="314"/>
                    </a:lnTo>
                    <a:lnTo>
                      <a:pt x="67" y="332"/>
                    </a:lnTo>
                    <a:lnTo>
                      <a:pt x="62" y="352"/>
                    </a:lnTo>
                    <a:lnTo>
                      <a:pt x="59" y="357"/>
                    </a:lnTo>
                    <a:lnTo>
                      <a:pt x="56" y="361"/>
                    </a:lnTo>
                    <a:lnTo>
                      <a:pt x="55" y="366"/>
                    </a:lnTo>
                    <a:lnTo>
                      <a:pt x="55" y="368"/>
                    </a:lnTo>
                    <a:lnTo>
                      <a:pt x="54" y="366"/>
                    </a:lnTo>
                    <a:lnTo>
                      <a:pt x="53" y="366"/>
                    </a:lnTo>
                    <a:lnTo>
                      <a:pt x="53" y="365"/>
                    </a:lnTo>
                    <a:lnTo>
                      <a:pt x="51" y="364"/>
                    </a:lnTo>
                    <a:lnTo>
                      <a:pt x="51" y="352"/>
                    </a:lnTo>
                    <a:lnTo>
                      <a:pt x="50" y="341"/>
                    </a:lnTo>
                    <a:lnTo>
                      <a:pt x="45" y="305"/>
                    </a:lnTo>
                    <a:lnTo>
                      <a:pt x="36" y="269"/>
                    </a:lnTo>
                    <a:lnTo>
                      <a:pt x="25" y="238"/>
                    </a:lnTo>
                    <a:lnTo>
                      <a:pt x="13" y="207"/>
                    </a:lnTo>
                    <a:lnTo>
                      <a:pt x="5" y="179"/>
                    </a:lnTo>
                    <a:lnTo>
                      <a:pt x="2" y="149"/>
                    </a:lnTo>
                    <a:lnTo>
                      <a:pt x="0" y="118"/>
                    </a:lnTo>
                    <a:lnTo>
                      <a:pt x="4" y="86"/>
                    </a:lnTo>
                    <a:lnTo>
                      <a:pt x="11" y="56"/>
                    </a:lnTo>
                    <a:lnTo>
                      <a:pt x="20" y="29"/>
                    </a:lnTo>
                    <a:lnTo>
                      <a:pt x="33" y="5"/>
                    </a:lnTo>
                    <a:lnTo>
                      <a:pt x="34" y="2"/>
                    </a:lnTo>
                    <a:lnTo>
                      <a:pt x="37" y="1"/>
                    </a:lnTo>
                    <a:lnTo>
                      <a:pt x="39" y="0"/>
                    </a:lnTo>
                    <a:lnTo>
                      <a:pt x="41" y="0"/>
                    </a:lnTo>
                    <a:lnTo>
                      <a:pt x="42" y="1"/>
                    </a:lnTo>
                    <a:lnTo>
                      <a:pt x="43" y="2"/>
                    </a:lnTo>
                    <a:lnTo>
                      <a:pt x="38" y="18"/>
                    </a:lnTo>
                    <a:lnTo>
                      <a:pt x="34" y="34"/>
                    </a:lnTo>
                    <a:lnTo>
                      <a:pt x="29" y="72"/>
                    </a:lnTo>
                    <a:lnTo>
                      <a:pt x="30" y="107"/>
                    </a:lnTo>
                    <a:lnTo>
                      <a:pt x="36" y="140"/>
                    </a:lnTo>
                    <a:lnTo>
                      <a:pt x="46" y="169"/>
                    </a:lnTo>
                    <a:lnTo>
                      <a:pt x="53" y="188"/>
                    </a:lnTo>
                    <a:lnTo>
                      <a:pt x="60" y="208"/>
                    </a:lnTo>
                    <a:lnTo>
                      <a:pt x="67" y="228"/>
                    </a:lnTo>
                    <a:lnTo>
                      <a:pt x="75" y="271"/>
                    </a:lnTo>
                    <a:lnTo>
                      <a:pt x="75" y="272"/>
                    </a:lnTo>
                    <a:lnTo>
                      <a:pt x="76" y="273"/>
                    </a:lnTo>
                    <a:lnTo>
                      <a:pt x="76" y="273"/>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52"/>
              <p:cNvSpPr>
                <a:spLocks/>
              </p:cNvSpPr>
              <p:nvPr/>
            </p:nvSpPr>
            <p:spPr bwMode="auto">
              <a:xfrm>
                <a:off x="3403601" y="4618038"/>
                <a:ext cx="100013" cy="436563"/>
              </a:xfrm>
              <a:custGeom>
                <a:avLst/>
                <a:gdLst>
                  <a:gd name="T0" fmla="*/ 63 w 63"/>
                  <a:gd name="T1" fmla="*/ 106 h 275"/>
                  <a:gd name="T2" fmla="*/ 63 w 63"/>
                  <a:gd name="T3" fmla="*/ 137 h 275"/>
                  <a:gd name="T4" fmla="*/ 56 w 63"/>
                  <a:gd name="T5" fmla="*/ 166 h 275"/>
                  <a:gd name="T6" fmla="*/ 49 w 63"/>
                  <a:gd name="T7" fmla="*/ 192 h 275"/>
                  <a:gd name="T8" fmla="*/ 38 w 63"/>
                  <a:gd name="T9" fmla="*/ 217 h 275"/>
                  <a:gd name="T10" fmla="*/ 28 w 63"/>
                  <a:gd name="T11" fmla="*/ 239 h 275"/>
                  <a:gd name="T12" fmla="*/ 21 w 63"/>
                  <a:gd name="T13" fmla="*/ 254 h 275"/>
                  <a:gd name="T14" fmla="*/ 17 w 63"/>
                  <a:gd name="T15" fmla="*/ 271 h 275"/>
                  <a:gd name="T16" fmla="*/ 18 w 63"/>
                  <a:gd name="T17" fmla="*/ 272 h 275"/>
                  <a:gd name="T18" fmla="*/ 18 w 63"/>
                  <a:gd name="T19" fmla="*/ 275 h 275"/>
                  <a:gd name="T20" fmla="*/ 14 w 63"/>
                  <a:gd name="T21" fmla="*/ 275 h 275"/>
                  <a:gd name="T22" fmla="*/ 12 w 63"/>
                  <a:gd name="T23" fmla="*/ 272 h 275"/>
                  <a:gd name="T24" fmla="*/ 11 w 63"/>
                  <a:gd name="T25" fmla="*/ 271 h 275"/>
                  <a:gd name="T26" fmla="*/ 9 w 63"/>
                  <a:gd name="T27" fmla="*/ 268 h 275"/>
                  <a:gd name="T28" fmla="*/ 4 w 63"/>
                  <a:gd name="T29" fmla="*/ 249 h 275"/>
                  <a:gd name="T30" fmla="*/ 1 w 63"/>
                  <a:gd name="T31" fmla="*/ 229 h 275"/>
                  <a:gd name="T32" fmla="*/ 3 w 63"/>
                  <a:gd name="T33" fmla="*/ 195 h 275"/>
                  <a:gd name="T34" fmla="*/ 9 w 63"/>
                  <a:gd name="T35" fmla="*/ 167 h 275"/>
                  <a:gd name="T36" fmla="*/ 14 w 63"/>
                  <a:gd name="T37" fmla="*/ 137 h 275"/>
                  <a:gd name="T38" fmla="*/ 18 w 63"/>
                  <a:gd name="T39" fmla="*/ 107 h 275"/>
                  <a:gd name="T40" fmla="*/ 18 w 63"/>
                  <a:gd name="T41" fmla="*/ 76 h 275"/>
                  <a:gd name="T42" fmla="*/ 16 w 63"/>
                  <a:gd name="T43" fmla="*/ 59 h 275"/>
                  <a:gd name="T44" fmla="*/ 14 w 63"/>
                  <a:gd name="T45" fmla="*/ 43 h 275"/>
                  <a:gd name="T46" fmla="*/ 12 w 63"/>
                  <a:gd name="T47" fmla="*/ 27 h 275"/>
                  <a:gd name="T48" fmla="*/ 5 w 63"/>
                  <a:gd name="T49" fmla="*/ 13 h 275"/>
                  <a:gd name="T50" fmla="*/ 0 w 63"/>
                  <a:gd name="T51" fmla="*/ 2 h 275"/>
                  <a:gd name="T52" fmla="*/ 0 w 63"/>
                  <a:gd name="T53" fmla="*/ 1 h 275"/>
                  <a:gd name="T54" fmla="*/ 0 w 63"/>
                  <a:gd name="T55" fmla="*/ 1 h 275"/>
                  <a:gd name="T56" fmla="*/ 1 w 63"/>
                  <a:gd name="T57" fmla="*/ 0 h 275"/>
                  <a:gd name="T58" fmla="*/ 3 w 63"/>
                  <a:gd name="T59" fmla="*/ 0 h 275"/>
                  <a:gd name="T60" fmla="*/ 8 w 63"/>
                  <a:gd name="T61" fmla="*/ 2 h 275"/>
                  <a:gd name="T62" fmla="*/ 12 w 63"/>
                  <a:gd name="T63" fmla="*/ 5 h 275"/>
                  <a:gd name="T64" fmla="*/ 16 w 63"/>
                  <a:gd name="T65" fmla="*/ 8 h 275"/>
                  <a:gd name="T66" fmla="*/ 32 w 63"/>
                  <a:gd name="T67" fmla="*/ 26 h 275"/>
                  <a:gd name="T68" fmla="*/ 45 w 63"/>
                  <a:gd name="T69" fmla="*/ 46 h 275"/>
                  <a:gd name="T70" fmla="*/ 55 w 63"/>
                  <a:gd name="T71" fmla="*/ 69 h 275"/>
                  <a:gd name="T72" fmla="*/ 62 w 63"/>
                  <a:gd name="T73" fmla="*/ 94 h 275"/>
                  <a:gd name="T74" fmla="*/ 63 w 63"/>
                  <a:gd name="T75" fmla="*/ 101 h 275"/>
                  <a:gd name="T76" fmla="*/ 63 w 63"/>
                  <a:gd name="T77" fmla="*/ 106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275">
                    <a:moveTo>
                      <a:pt x="63" y="106"/>
                    </a:moveTo>
                    <a:lnTo>
                      <a:pt x="63" y="137"/>
                    </a:lnTo>
                    <a:lnTo>
                      <a:pt x="56" y="166"/>
                    </a:lnTo>
                    <a:lnTo>
                      <a:pt x="49" y="192"/>
                    </a:lnTo>
                    <a:lnTo>
                      <a:pt x="38" y="217"/>
                    </a:lnTo>
                    <a:lnTo>
                      <a:pt x="28" y="239"/>
                    </a:lnTo>
                    <a:lnTo>
                      <a:pt x="21" y="254"/>
                    </a:lnTo>
                    <a:lnTo>
                      <a:pt x="17" y="271"/>
                    </a:lnTo>
                    <a:lnTo>
                      <a:pt x="18" y="272"/>
                    </a:lnTo>
                    <a:lnTo>
                      <a:pt x="18" y="275"/>
                    </a:lnTo>
                    <a:lnTo>
                      <a:pt x="14" y="275"/>
                    </a:lnTo>
                    <a:lnTo>
                      <a:pt x="12" y="272"/>
                    </a:lnTo>
                    <a:lnTo>
                      <a:pt x="11" y="271"/>
                    </a:lnTo>
                    <a:lnTo>
                      <a:pt x="9" y="268"/>
                    </a:lnTo>
                    <a:lnTo>
                      <a:pt x="4" y="249"/>
                    </a:lnTo>
                    <a:lnTo>
                      <a:pt x="1" y="229"/>
                    </a:lnTo>
                    <a:lnTo>
                      <a:pt x="3" y="195"/>
                    </a:lnTo>
                    <a:lnTo>
                      <a:pt x="9" y="167"/>
                    </a:lnTo>
                    <a:lnTo>
                      <a:pt x="14" y="137"/>
                    </a:lnTo>
                    <a:lnTo>
                      <a:pt x="18" y="107"/>
                    </a:lnTo>
                    <a:lnTo>
                      <a:pt x="18" y="76"/>
                    </a:lnTo>
                    <a:lnTo>
                      <a:pt x="16" y="59"/>
                    </a:lnTo>
                    <a:lnTo>
                      <a:pt x="14" y="43"/>
                    </a:lnTo>
                    <a:lnTo>
                      <a:pt x="12" y="27"/>
                    </a:lnTo>
                    <a:lnTo>
                      <a:pt x="5" y="13"/>
                    </a:lnTo>
                    <a:lnTo>
                      <a:pt x="0" y="2"/>
                    </a:lnTo>
                    <a:lnTo>
                      <a:pt x="0" y="1"/>
                    </a:lnTo>
                    <a:lnTo>
                      <a:pt x="0" y="1"/>
                    </a:lnTo>
                    <a:lnTo>
                      <a:pt x="1" y="0"/>
                    </a:lnTo>
                    <a:lnTo>
                      <a:pt x="3" y="0"/>
                    </a:lnTo>
                    <a:lnTo>
                      <a:pt x="8" y="2"/>
                    </a:lnTo>
                    <a:lnTo>
                      <a:pt x="12" y="5"/>
                    </a:lnTo>
                    <a:lnTo>
                      <a:pt x="16" y="8"/>
                    </a:lnTo>
                    <a:lnTo>
                      <a:pt x="32" y="26"/>
                    </a:lnTo>
                    <a:lnTo>
                      <a:pt x="45" y="46"/>
                    </a:lnTo>
                    <a:lnTo>
                      <a:pt x="55" y="69"/>
                    </a:lnTo>
                    <a:lnTo>
                      <a:pt x="62" y="94"/>
                    </a:lnTo>
                    <a:lnTo>
                      <a:pt x="63" y="101"/>
                    </a:lnTo>
                    <a:lnTo>
                      <a:pt x="63" y="106"/>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53"/>
              <p:cNvSpPr>
                <a:spLocks/>
              </p:cNvSpPr>
              <p:nvPr/>
            </p:nvSpPr>
            <p:spPr bwMode="auto">
              <a:xfrm>
                <a:off x="3375026" y="6302375"/>
                <a:ext cx="130175" cy="234950"/>
              </a:xfrm>
              <a:custGeom>
                <a:avLst/>
                <a:gdLst>
                  <a:gd name="T0" fmla="*/ 82 w 82"/>
                  <a:gd name="T1" fmla="*/ 135 h 148"/>
                  <a:gd name="T2" fmla="*/ 82 w 82"/>
                  <a:gd name="T3" fmla="*/ 138 h 148"/>
                  <a:gd name="T4" fmla="*/ 82 w 82"/>
                  <a:gd name="T5" fmla="*/ 139 h 148"/>
                  <a:gd name="T6" fmla="*/ 81 w 82"/>
                  <a:gd name="T7" fmla="*/ 141 h 148"/>
                  <a:gd name="T8" fmla="*/ 80 w 82"/>
                  <a:gd name="T9" fmla="*/ 142 h 148"/>
                  <a:gd name="T10" fmla="*/ 80 w 82"/>
                  <a:gd name="T11" fmla="*/ 143 h 148"/>
                  <a:gd name="T12" fmla="*/ 78 w 82"/>
                  <a:gd name="T13" fmla="*/ 144 h 148"/>
                  <a:gd name="T14" fmla="*/ 78 w 82"/>
                  <a:gd name="T15" fmla="*/ 146 h 148"/>
                  <a:gd name="T16" fmla="*/ 73 w 82"/>
                  <a:gd name="T17" fmla="*/ 147 h 148"/>
                  <a:gd name="T18" fmla="*/ 69 w 82"/>
                  <a:gd name="T19" fmla="*/ 148 h 148"/>
                  <a:gd name="T20" fmla="*/ 61 w 82"/>
                  <a:gd name="T21" fmla="*/ 148 h 148"/>
                  <a:gd name="T22" fmla="*/ 55 w 82"/>
                  <a:gd name="T23" fmla="*/ 148 h 148"/>
                  <a:gd name="T24" fmla="*/ 44 w 82"/>
                  <a:gd name="T25" fmla="*/ 146 h 148"/>
                  <a:gd name="T26" fmla="*/ 34 w 82"/>
                  <a:gd name="T27" fmla="*/ 144 h 148"/>
                  <a:gd name="T28" fmla="*/ 31 w 82"/>
                  <a:gd name="T29" fmla="*/ 143 h 148"/>
                  <a:gd name="T30" fmla="*/ 30 w 82"/>
                  <a:gd name="T31" fmla="*/ 142 h 148"/>
                  <a:gd name="T32" fmla="*/ 29 w 82"/>
                  <a:gd name="T33" fmla="*/ 139 h 148"/>
                  <a:gd name="T34" fmla="*/ 18 w 82"/>
                  <a:gd name="T35" fmla="*/ 101 h 148"/>
                  <a:gd name="T36" fmla="*/ 10 w 82"/>
                  <a:gd name="T37" fmla="*/ 61 h 148"/>
                  <a:gd name="T38" fmla="*/ 2 w 82"/>
                  <a:gd name="T39" fmla="*/ 20 h 148"/>
                  <a:gd name="T40" fmla="*/ 1 w 82"/>
                  <a:gd name="T41" fmla="*/ 19 h 148"/>
                  <a:gd name="T42" fmla="*/ 1 w 82"/>
                  <a:gd name="T43" fmla="*/ 16 h 148"/>
                  <a:gd name="T44" fmla="*/ 0 w 82"/>
                  <a:gd name="T45" fmla="*/ 14 h 148"/>
                  <a:gd name="T46" fmla="*/ 22 w 82"/>
                  <a:gd name="T47" fmla="*/ 7 h 148"/>
                  <a:gd name="T48" fmla="*/ 43 w 82"/>
                  <a:gd name="T49" fmla="*/ 0 h 148"/>
                  <a:gd name="T50" fmla="*/ 46 w 82"/>
                  <a:gd name="T51" fmla="*/ 0 h 148"/>
                  <a:gd name="T52" fmla="*/ 47 w 82"/>
                  <a:gd name="T53" fmla="*/ 2 h 148"/>
                  <a:gd name="T54" fmla="*/ 47 w 82"/>
                  <a:gd name="T55" fmla="*/ 3 h 148"/>
                  <a:gd name="T56" fmla="*/ 53 w 82"/>
                  <a:gd name="T57" fmla="*/ 37 h 148"/>
                  <a:gd name="T58" fmla="*/ 63 w 82"/>
                  <a:gd name="T59" fmla="*/ 71 h 148"/>
                  <a:gd name="T60" fmla="*/ 72 w 82"/>
                  <a:gd name="T61" fmla="*/ 104 h 148"/>
                  <a:gd name="T62" fmla="*/ 82 w 82"/>
                  <a:gd name="T63"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148">
                    <a:moveTo>
                      <a:pt x="82" y="135"/>
                    </a:moveTo>
                    <a:lnTo>
                      <a:pt x="82" y="138"/>
                    </a:lnTo>
                    <a:lnTo>
                      <a:pt x="82" y="139"/>
                    </a:lnTo>
                    <a:lnTo>
                      <a:pt x="81" y="141"/>
                    </a:lnTo>
                    <a:lnTo>
                      <a:pt x="80" y="142"/>
                    </a:lnTo>
                    <a:lnTo>
                      <a:pt x="80" y="143"/>
                    </a:lnTo>
                    <a:lnTo>
                      <a:pt x="78" y="144"/>
                    </a:lnTo>
                    <a:lnTo>
                      <a:pt x="78" y="146"/>
                    </a:lnTo>
                    <a:lnTo>
                      <a:pt x="73" y="147"/>
                    </a:lnTo>
                    <a:lnTo>
                      <a:pt x="69" y="148"/>
                    </a:lnTo>
                    <a:lnTo>
                      <a:pt x="61" y="148"/>
                    </a:lnTo>
                    <a:lnTo>
                      <a:pt x="55" y="148"/>
                    </a:lnTo>
                    <a:lnTo>
                      <a:pt x="44" y="146"/>
                    </a:lnTo>
                    <a:lnTo>
                      <a:pt x="34" y="144"/>
                    </a:lnTo>
                    <a:lnTo>
                      <a:pt x="31" y="143"/>
                    </a:lnTo>
                    <a:lnTo>
                      <a:pt x="30" y="142"/>
                    </a:lnTo>
                    <a:lnTo>
                      <a:pt x="29" y="139"/>
                    </a:lnTo>
                    <a:lnTo>
                      <a:pt x="18" y="101"/>
                    </a:lnTo>
                    <a:lnTo>
                      <a:pt x="10" y="61"/>
                    </a:lnTo>
                    <a:lnTo>
                      <a:pt x="2" y="20"/>
                    </a:lnTo>
                    <a:lnTo>
                      <a:pt x="1" y="19"/>
                    </a:lnTo>
                    <a:lnTo>
                      <a:pt x="1" y="16"/>
                    </a:lnTo>
                    <a:lnTo>
                      <a:pt x="0" y="14"/>
                    </a:lnTo>
                    <a:lnTo>
                      <a:pt x="22" y="7"/>
                    </a:lnTo>
                    <a:lnTo>
                      <a:pt x="43" y="0"/>
                    </a:lnTo>
                    <a:lnTo>
                      <a:pt x="46" y="0"/>
                    </a:lnTo>
                    <a:lnTo>
                      <a:pt x="47" y="2"/>
                    </a:lnTo>
                    <a:lnTo>
                      <a:pt x="47" y="3"/>
                    </a:lnTo>
                    <a:lnTo>
                      <a:pt x="53" y="37"/>
                    </a:lnTo>
                    <a:lnTo>
                      <a:pt x="63" y="71"/>
                    </a:lnTo>
                    <a:lnTo>
                      <a:pt x="72" y="104"/>
                    </a:lnTo>
                    <a:lnTo>
                      <a:pt x="82" y="135"/>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54"/>
              <p:cNvSpPr>
                <a:spLocks/>
              </p:cNvSpPr>
              <p:nvPr/>
            </p:nvSpPr>
            <p:spPr bwMode="auto">
              <a:xfrm>
                <a:off x="3390901" y="5595938"/>
                <a:ext cx="63500" cy="476250"/>
              </a:xfrm>
              <a:custGeom>
                <a:avLst/>
                <a:gdLst>
                  <a:gd name="T0" fmla="*/ 25 w 40"/>
                  <a:gd name="T1" fmla="*/ 291 h 300"/>
                  <a:gd name="T2" fmla="*/ 25 w 40"/>
                  <a:gd name="T3" fmla="*/ 294 h 300"/>
                  <a:gd name="T4" fmla="*/ 25 w 40"/>
                  <a:gd name="T5" fmla="*/ 295 h 300"/>
                  <a:gd name="T6" fmla="*/ 25 w 40"/>
                  <a:gd name="T7" fmla="*/ 296 h 300"/>
                  <a:gd name="T8" fmla="*/ 24 w 40"/>
                  <a:gd name="T9" fmla="*/ 298 h 300"/>
                  <a:gd name="T10" fmla="*/ 24 w 40"/>
                  <a:gd name="T11" fmla="*/ 299 h 300"/>
                  <a:gd name="T12" fmla="*/ 22 w 40"/>
                  <a:gd name="T13" fmla="*/ 300 h 300"/>
                  <a:gd name="T14" fmla="*/ 20 w 40"/>
                  <a:gd name="T15" fmla="*/ 299 h 300"/>
                  <a:gd name="T16" fmla="*/ 15 w 40"/>
                  <a:gd name="T17" fmla="*/ 296 h 300"/>
                  <a:gd name="T18" fmla="*/ 11 w 40"/>
                  <a:gd name="T19" fmla="*/ 294 h 300"/>
                  <a:gd name="T20" fmla="*/ 5 w 40"/>
                  <a:gd name="T21" fmla="*/ 290 h 300"/>
                  <a:gd name="T22" fmla="*/ 2 w 40"/>
                  <a:gd name="T23" fmla="*/ 286 h 300"/>
                  <a:gd name="T24" fmla="*/ 0 w 40"/>
                  <a:gd name="T25" fmla="*/ 256 h 300"/>
                  <a:gd name="T26" fmla="*/ 0 w 40"/>
                  <a:gd name="T27" fmla="*/ 224 h 300"/>
                  <a:gd name="T28" fmla="*/ 3 w 40"/>
                  <a:gd name="T29" fmla="*/ 193 h 300"/>
                  <a:gd name="T30" fmla="*/ 5 w 40"/>
                  <a:gd name="T31" fmla="*/ 161 h 300"/>
                  <a:gd name="T32" fmla="*/ 13 w 40"/>
                  <a:gd name="T33" fmla="*/ 105 h 300"/>
                  <a:gd name="T34" fmla="*/ 22 w 40"/>
                  <a:gd name="T35" fmla="*/ 51 h 300"/>
                  <a:gd name="T36" fmla="*/ 36 w 40"/>
                  <a:gd name="T37" fmla="*/ 2 h 300"/>
                  <a:gd name="T38" fmla="*/ 37 w 40"/>
                  <a:gd name="T39" fmla="*/ 0 h 300"/>
                  <a:gd name="T40" fmla="*/ 37 w 40"/>
                  <a:gd name="T41" fmla="*/ 0 h 300"/>
                  <a:gd name="T42" fmla="*/ 38 w 40"/>
                  <a:gd name="T43" fmla="*/ 0 h 300"/>
                  <a:gd name="T44" fmla="*/ 40 w 40"/>
                  <a:gd name="T45" fmla="*/ 0 h 300"/>
                  <a:gd name="T46" fmla="*/ 40 w 40"/>
                  <a:gd name="T47" fmla="*/ 2 h 300"/>
                  <a:gd name="T48" fmla="*/ 36 w 40"/>
                  <a:gd name="T49" fmla="*/ 62 h 300"/>
                  <a:gd name="T50" fmla="*/ 28 w 40"/>
                  <a:gd name="T51" fmla="*/ 121 h 300"/>
                  <a:gd name="T52" fmla="*/ 24 w 40"/>
                  <a:gd name="T53" fmla="*/ 173 h 300"/>
                  <a:gd name="T54" fmla="*/ 24 w 40"/>
                  <a:gd name="T55" fmla="*/ 226 h 300"/>
                  <a:gd name="T56" fmla="*/ 25 w 40"/>
                  <a:gd name="T57" fmla="*/ 277 h 300"/>
                  <a:gd name="T58" fmla="*/ 25 w 40"/>
                  <a:gd name="T59" fmla="*/ 29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300">
                    <a:moveTo>
                      <a:pt x="25" y="291"/>
                    </a:moveTo>
                    <a:lnTo>
                      <a:pt x="25" y="294"/>
                    </a:lnTo>
                    <a:lnTo>
                      <a:pt x="25" y="295"/>
                    </a:lnTo>
                    <a:lnTo>
                      <a:pt x="25" y="296"/>
                    </a:lnTo>
                    <a:lnTo>
                      <a:pt x="24" y="298"/>
                    </a:lnTo>
                    <a:lnTo>
                      <a:pt x="24" y="299"/>
                    </a:lnTo>
                    <a:lnTo>
                      <a:pt x="22" y="300"/>
                    </a:lnTo>
                    <a:lnTo>
                      <a:pt x="20" y="299"/>
                    </a:lnTo>
                    <a:lnTo>
                      <a:pt x="15" y="296"/>
                    </a:lnTo>
                    <a:lnTo>
                      <a:pt x="11" y="294"/>
                    </a:lnTo>
                    <a:lnTo>
                      <a:pt x="5" y="290"/>
                    </a:lnTo>
                    <a:lnTo>
                      <a:pt x="2" y="286"/>
                    </a:lnTo>
                    <a:lnTo>
                      <a:pt x="0" y="256"/>
                    </a:lnTo>
                    <a:lnTo>
                      <a:pt x="0" y="224"/>
                    </a:lnTo>
                    <a:lnTo>
                      <a:pt x="3" y="193"/>
                    </a:lnTo>
                    <a:lnTo>
                      <a:pt x="5" y="161"/>
                    </a:lnTo>
                    <a:lnTo>
                      <a:pt x="13" y="105"/>
                    </a:lnTo>
                    <a:lnTo>
                      <a:pt x="22" y="51"/>
                    </a:lnTo>
                    <a:lnTo>
                      <a:pt x="36" y="2"/>
                    </a:lnTo>
                    <a:lnTo>
                      <a:pt x="37" y="0"/>
                    </a:lnTo>
                    <a:lnTo>
                      <a:pt x="37" y="0"/>
                    </a:lnTo>
                    <a:lnTo>
                      <a:pt x="38" y="0"/>
                    </a:lnTo>
                    <a:lnTo>
                      <a:pt x="40" y="0"/>
                    </a:lnTo>
                    <a:lnTo>
                      <a:pt x="40" y="2"/>
                    </a:lnTo>
                    <a:lnTo>
                      <a:pt x="36" y="62"/>
                    </a:lnTo>
                    <a:lnTo>
                      <a:pt x="28" y="121"/>
                    </a:lnTo>
                    <a:lnTo>
                      <a:pt x="24" y="173"/>
                    </a:lnTo>
                    <a:lnTo>
                      <a:pt x="24" y="226"/>
                    </a:lnTo>
                    <a:lnTo>
                      <a:pt x="25" y="277"/>
                    </a:lnTo>
                    <a:lnTo>
                      <a:pt x="25" y="291"/>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55"/>
              <p:cNvSpPr>
                <a:spLocks/>
              </p:cNvSpPr>
              <p:nvPr/>
            </p:nvSpPr>
            <p:spPr bwMode="auto">
              <a:xfrm>
                <a:off x="3429001" y="4914900"/>
                <a:ext cx="107950" cy="350838"/>
              </a:xfrm>
              <a:custGeom>
                <a:avLst/>
                <a:gdLst>
                  <a:gd name="T0" fmla="*/ 68 w 68"/>
                  <a:gd name="T1" fmla="*/ 217 h 221"/>
                  <a:gd name="T2" fmla="*/ 68 w 68"/>
                  <a:gd name="T3" fmla="*/ 220 h 221"/>
                  <a:gd name="T4" fmla="*/ 67 w 68"/>
                  <a:gd name="T5" fmla="*/ 221 h 221"/>
                  <a:gd name="T6" fmla="*/ 64 w 68"/>
                  <a:gd name="T7" fmla="*/ 221 h 221"/>
                  <a:gd name="T8" fmla="*/ 63 w 68"/>
                  <a:gd name="T9" fmla="*/ 220 h 221"/>
                  <a:gd name="T10" fmla="*/ 63 w 68"/>
                  <a:gd name="T11" fmla="*/ 220 h 221"/>
                  <a:gd name="T12" fmla="*/ 61 w 68"/>
                  <a:gd name="T13" fmla="*/ 217 h 221"/>
                  <a:gd name="T14" fmla="*/ 61 w 68"/>
                  <a:gd name="T15" fmla="*/ 216 h 221"/>
                  <a:gd name="T16" fmla="*/ 51 w 68"/>
                  <a:gd name="T17" fmla="*/ 187 h 221"/>
                  <a:gd name="T18" fmla="*/ 38 w 68"/>
                  <a:gd name="T19" fmla="*/ 162 h 221"/>
                  <a:gd name="T20" fmla="*/ 22 w 68"/>
                  <a:gd name="T21" fmla="*/ 139 h 221"/>
                  <a:gd name="T22" fmla="*/ 4 w 68"/>
                  <a:gd name="T23" fmla="*/ 117 h 221"/>
                  <a:gd name="T24" fmla="*/ 2 w 68"/>
                  <a:gd name="T25" fmla="*/ 115 h 221"/>
                  <a:gd name="T26" fmla="*/ 1 w 68"/>
                  <a:gd name="T27" fmla="*/ 114 h 221"/>
                  <a:gd name="T28" fmla="*/ 0 w 68"/>
                  <a:gd name="T29" fmla="*/ 111 h 221"/>
                  <a:gd name="T30" fmla="*/ 0 w 68"/>
                  <a:gd name="T31" fmla="*/ 110 h 221"/>
                  <a:gd name="T32" fmla="*/ 29 w 68"/>
                  <a:gd name="T33" fmla="*/ 58 h 221"/>
                  <a:gd name="T34" fmla="*/ 55 w 68"/>
                  <a:gd name="T35" fmla="*/ 1 h 221"/>
                  <a:gd name="T36" fmla="*/ 55 w 68"/>
                  <a:gd name="T37" fmla="*/ 0 h 221"/>
                  <a:gd name="T38" fmla="*/ 56 w 68"/>
                  <a:gd name="T39" fmla="*/ 0 h 221"/>
                  <a:gd name="T40" fmla="*/ 57 w 68"/>
                  <a:gd name="T41" fmla="*/ 0 h 221"/>
                  <a:gd name="T42" fmla="*/ 59 w 68"/>
                  <a:gd name="T43" fmla="*/ 1 h 221"/>
                  <a:gd name="T44" fmla="*/ 59 w 68"/>
                  <a:gd name="T45" fmla="*/ 3 h 221"/>
                  <a:gd name="T46" fmla="*/ 59 w 68"/>
                  <a:gd name="T47" fmla="*/ 4 h 221"/>
                  <a:gd name="T48" fmla="*/ 53 w 68"/>
                  <a:gd name="T49" fmla="*/ 42 h 221"/>
                  <a:gd name="T50" fmla="*/ 51 w 68"/>
                  <a:gd name="T51" fmla="*/ 81 h 221"/>
                  <a:gd name="T52" fmla="*/ 50 w 68"/>
                  <a:gd name="T53" fmla="*/ 119 h 221"/>
                  <a:gd name="T54" fmla="*/ 53 w 68"/>
                  <a:gd name="T55" fmla="*/ 156 h 221"/>
                  <a:gd name="T56" fmla="*/ 64 w 68"/>
                  <a:gd name="T57" fmla="*/ 209 h 221"/>
                  <a:gd name="T58" fmla="*/ 65 w 68"/>
                  <a:gd name="T59" fmla="*/ 213 h 221"/>
                  <a:gd name="T60" fmla="*/ 68 w 68"/>
                  <a:gd name="T61" fmla="*/ 217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221">
                    <a:moveTo>
                      <a:pt x="68" y="217"/>
                    </a:moveTo>
                    <a:lnTo>
                      <a:pt x="68" y="220"/>
                    </a:lnTo>
                    <a:lnTo>
                      <a:pt x="67" y="221"/>
                    </a:lnTo>
                    <a:lnTo>
                      <a:pt x="64" y="221"/>
                    </a:lnTo>
                    <a:lnTo>
                      <a:pt x="63" y="220"/>
                    </a:lnTo>
                    <a:lnTo>
                      <a:pt x="63" y="220"/>
                    </a:lnTo>
                    <a:lnTo>
                      <a:pt x="61" y="217"/>
                    </a:lnTo>
                    <a:lnTo>
                      <a:pt x="61" y="216"/>
                    </a:lnTo>
                    <a:lnTo>
                      <a:pt x="51" y="187"/>
                    </a:lnTo>
                    <a:lnTo>
                      <a:pt x="38" y="162"/>
                    </a:lnTo>
                    <a:lnTo>
                      <a:pt x="22" y="139"/>
                    </a:lnTo>
                    <a:lnTo>
                      <a:pt x="4" y="117"/>
                    </a:lnTo>
                    <a:lnTo>
                      <a:pt x="2" y="115"/>
                    </a:lnTo>
                    <a:lnTo>
                      <a:pt x="1" y="114"/>
                    </a:lnTo>
                    <a:lnTo>
                      <a:pt x="0" y="111"/>
                    </a:lnTo>
                    <a:lnTo>
                      <a:pt x="0" y="110"/>
                    </a:lnTo>
                    <a:lnTo>
                      <a:pt x="29" y="58"/>
                    </a:lnTo>
                    <a:lnTo>
                      <a:pt x="55" y="1"/>
                    </a:lnTo>
                    <a:lnTo>
                      <a:pt x="55" y="0"/>
                    </a:lnTo>
                    <a:lnTo>
                      <a:pt x="56" y="0"/>
                    </a:lnTo>
                    <a:lnTo>
                      <a:pt x="57" y="0"/>
                    </a:lnTo>
                    <a:lnTo>
                      <a:pt x="59" y="1"/>
                    </a:lnTo>
                    <a:lnTo>
                      <a:pt x="59" y="3"/>
                    </a:lnTo>
                    <a:lnTo>
                      <a:pt x="59" y="4"/>
                    </a:lnTo>
                    <a:lnTo>
                      <a:pt x="53" y="42"/>
                    </a:lnTo>
                    <a:lnTo>
                      <a:pt x="51" y="81"/>
                    </a:lnTo>
                    <a:lnTo>
                      <a:pt x="50" y="119"/>
                    </a:lnTo>
                    <a:lnTo>
                      <a:pt x="53" y="156"/>
                    </a:lnTo>
                    <a:lnTo>
                      <a:pt x="64" y="209"/>
                    </a:lnTo>
                    <a:lnTo>
                      <a:pt x="65" y="213"/>
                    </a:lnTo>
                    <a:lnTo>
                      <a:pt x="68" y="217"/>
                    </a:lnTo>
                    <a:close/>
                  </a:path>
                </a:pathLst>
              </a:custGeom>
              <a:grp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50" name="矩形 49"/>
          <p:cNvSpPr/>
          <p:nvPr/>
        </p:nvSpPr>
        <p:spPr>
          <a:xfrm>
            <a:off x="5980411" y="1897347"/>
            <a:ext cx="5630600" cy="1815882"/>
          </a:xfrm>
          <a:prstGeom prst="rect">
            <a:avLst/>
          </a:prstGeom>
        </p:spPr>
        <p:txBody>
          <a:bodyPr wrap="square">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飞虎爪是精钢打造，前边如同虎爪，关节可松可紧，后边坠着长索，可以远距离抓取东西。一种很厉害的暗器。爪为钢制，略似手掌，有五个钢爪，每个爪又分三节，可张可缩，其最前一节末端尖锐，犹如鸡爪。钢爪掌内装有机关，可控制各爪。钢爪尾部系有长索，与机关相连。以飞爪击人，只要将长索一抽，钢爪即猛然内缩，爪尖可深陷入肉，敌人万难摆脱。</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1" name="矩形 50"/>
          <p:cNvSpPr/>
          <p:nvPr/>
        </p:nvSpPr>
        <p:spPr>
          <a:xfrm>
            <a:off x="4712989" y="348642"/>
            <a:ext cx="3005951" cy="1138773"/>
          </a:xfrm>
          <a:prstGeom prst="rect">
            <a:avLst/>
          </a:prstGeom>
        </p:spPr>
        <p:txBody>
          <a:bodyPr wrap="non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摸金装备</a:t>
            </a:r>
            <a:r>
              <a:rPr lang="zh-CN" altLang="en-US" sz="2400" b="1" dirty="0" smtClean="0">
                <a:solidFill>
                  <a:schemeClr val="bg1"/>
                </a:solidFill>
                <a:latin typeface="微软雅黑" panose="020B0503020204020204" pitchFamily="34" charset="-122"/>
                <a:ea typeface="微软雅黑" panose="020B0503020204020204" pitchFamily="34" charset="-122"/>
              </a:rPr>
              <a:t>之</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4400" b="1" dirty="0" smtClean="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飞虎爪“</a:t>
            </a:r>
          </a:p>
        </p:txBody>
      </p:sp>
      <p:sp>
        <p:nvSpPr>
          <p:cNvPr id="52" name="椭圆 51"/>
          <p:cNvSpPr/>
          <p:nvPr/>
        </p:nvSpPr>
        <p:spPr>
          <a:xfrm>
            <a:off x="875170" y="3169644"/>
            <a:ext cx="2055841" cy="2055841"/>
          </a:xfrm>
          <a:prstGeom prst="ellipse">
            <a:avLst/>
          </a:prstGeom>
          <a:noFill/>
          <a:ln w="381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5980411" y="3941635"/>
            <a:ext cx="1569660" cy="646331"/>
          </a:xfrm>
          <a:prstGeom prst="rect">
            <a:avLst/>
          </a:prstGeom>
          <a:noFill/>
        </p:spPr>
        <p:txBody>
          <a:bodyPr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飞虎</a:t>
            </a:r>
            <a:r>
              <a:rPr lang="zh-CN" altLang="en-US" sz="3600" b="1" dirty="0">
                <a:solidFill>
                  <a:schemeClr val="bg1"/>
                </a:solidFill>
                <a:latin typeface="微软雅黑" panose="020B0503020204020204" pitchFamily="34" charset="-122"/>
                <a:ea typeface="微软雅黑" panose="020B0503020204020204" pitchFamily="34" charset="-122"/>
              </a:rPr>
              <a:t>爪</a:t>
            </a:r>
          </a:p>
        </p:txBody>
      </p:sp>
      <p:cxnSp>
        <p:nvCxnSpPr>
          <p:cNvPr id="55" name="直接连接符 54"/>
          <p:cNvCxnSpPr/>
          <p:nvPr/>
        </p:nvCxnSpPr>
        <p:spPr>
          <a:xfrm>
            <a:off x="3019911" y="4370989"/>
            <a:ext cx="2871600" cy="0"/>
          </a:xfrm>
          <a:prstGeom prst="line">
            <a:avLst/>
          </a:prstGeom>
          <a:noFill/>
          <a:ln w="381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113" name="Freeform 6359"/>
          <p:cNvSpPr>
            <a:spLocks noEditPoints="1"/>
          </p:cNvSpPr>
          <p:nvPr/>
        </p:nvSpPr>
        <p:spPr bwMode="auto">
          <a:xfrm>
            <a:off x="11658524" y="187508"/>
            <a:ext cx="652784" cy="1553385"/>
          </a:xfrm>
          <a:custGeom>
            <a:avLst/>
            <a:gdLst>
              <a:gd name="T0" fmla="*/ 163 w 168"/>
              <a:gd name="T1" fmla="*/ 177 h 400"/>
              <a:gd name="T2" fmla="*/ 161 w 168"/>
              <a:gd name="T3" fmla="*/ 201 h 400"/>
              <a:gd name="T4" fmla="*/ 150 w 168"/>
              <a:gd name="T5" fmla="*/ 216 h 400"/>
              <a:gd name="T6" fmla="*/ 156 w 168"/>
              <a:gd name="T7" fmla="*/ 201 h 400"/>
              <a:gd name="T8" fmla="*/ 160 w 168"/>
              <a:gd name="T9" fmla="*/ 165 h 400"/>
              <a:gd name="T10" fmla="*/ 141 w 168"/>
              <a:gd name="T11" fmla="*/ 133 h 400"/>
              <a:gd name="T12" fmla="*/ 132 w 168"/>
              <a:gd name="T13" fmla="*/ 122 h 400"/>
              <a:gd name="T14" fmla="*/ 128 w 168"/>
              <a:gd name="T15" fmla="*/ 136 h 400"/>
              <a:gd name="T16" fmla="*/ 118 w 168"/>
              <a:gd name="T17" fmla="*/ 162 h 400"/>
              <a:gd name="T18" fmla="*/ 111 w 168"/>
              <a:gd name="T19" fmla="*/ 175 h 400"/>
              <a:gd name="T20" fmla="*/ 95 w 168"/>
              <a:gd name="T21" fmla="*/ 192 h 400"/>
              <a:gd name="T22" fmla="*/ 77 w 168"/>
              <a:gd name="T23" fmla="*/ 211 h 400"/>
              <a:gd name="T24" fmla="*/ 66 w 168"/>
              <a:gd name="T25" fmla="*/ 231 h 400"/>
              <a:gd name="T26" fmla="*/ 48 w 168"/>
              <a:gd name="T27" fmla="*/ 264 h 400"/>
              <a:gd name="T28" fmla="*/ 33 w 168"/>
              <a:gd name="T29" fmla="*/ 287 h 400"/>
              <a:gd name="T30" fmla="*/ 25 w 168"/>
              <a:gd name="T31" fmla="*/ 311 h 400"/>
              <a:gd name="T32" fmla="*/ 24 w 168"/>
              <a:gd name="T33" fmla="*/ 323 h 400"/>
              <a:gd name="T34" fmla="*/ 23 w 168"/>
              <a:gd name="T35" fmla="*/ 344 h 400"/>
              <a:gd name="T36" fmla="*/ 23 w 168"/>
              <a:gd name="T37" fmla="*/ 370 h 400"/>
              <a:gd name="T38" fmla="*/ 22 w 168"/>
              <a:gd name="T39" fmla="*/ 388 h 400"/>
              <a:gd name="T40" fmla="*/ 5 w 168"/>
              <a:gd name="T41" fmla="*/ 398 h 400"/>
              <a:gd name="T42" fmla="*/ 5 w 168"/>
              <a:gd name="T43" fmla="*/ 377 h 400"/>
              <a:gd name="T44" fmla="*/ 8 w 168"/>
              <a:gd name="T45" fmla="*/ 355 h 400"/>
              <a:gd name="T46" fmla="*/ 7 w 168"/>
              <a:gd name="T47" fmla="*/ 335 h 400"/>
              <a:gd name="T48" fmla="*/ 7 w 168"/>
              <a:gd name="T49" fmla="*/ 318 h 400"/>
              <a:gd name="T50" fmla="*/ 3 w 168"/>
              <a:gd name="T51" fmla="*/ 298 h 400"/>
              <a:gd name="T52" fmla="*/ 4 w 168"/>
              <a:gd name="T53" fmla="*/ 284 h 400"/>
              <a:gd name="T54" fmla="*/ 8 w 168"/>
              <a:gd name="T55" fmla="*/ 268 h 400"/>
              <a:gd name="T56" fmla="*/ 16 w 168"/>
              <a:gd name="T57" fmla="*/ 246 h 400"/>
              <a:gd name="T58" fmla="*/ 18 w 168"/>
              <a:gd name="T59" fmla="*/ 231 h 400"/>
              <a:gd name="T60" fmla="*/ 21 w 168"/>
              <a:gd name="T61" fmla="*/ 210 h 400"/>
              <a:gd name="T62" fmla="*/ 30 w 168"/>
              <a:gd name="T63" fmla="*/ 193 h 400"/>
              <a:gd name="T64" fmla="*/ 42 w 168"/>
              <a:gd name="T65" fmla="*/ 180 h 400"/>
              <a:gd name="T66" fmla="*/ 48 w 168"/>
              <a:gd name="T67" fmla="*/ 148 h 400"/>
              <a:gd name="T68" fmla="*/ 49 w 168"/>
              <a:gd name="T69" fmla="*/ 128 h 400"/>
              <a:gd name="T70" fmla="*/ 51 w 168"/>
              <a:gd name="T71" fmla="*/ 105 h 400"/>
              <a:gd name="T72" fmla="*/ 51 w 168"/>
              <a:gd name="T73" fmla="*/ 90 h 400"/>
              <a:gd name="T74" fmla="*/ 28 w 168"/>
              <a:gd name="T75" fmla="*/ 74 h 400"/>
              <a:gd name="T76" fmla="*/ 20 w 168"/>
              <a:gd name="T77" fmla="*/ 52 h 400"/>
              <a:gd name="T78" fmla="*/ 25 w 168"/>
              <a:gd name="T79" fmla="*/ 30 h 400"/>
              <a:gd name="T80" fmla="*/ 33 w 168"/>
              <a:gd name="T81" fmla="*/ 12 h 400"/>
              <a:gd name="T82" fmla="*/ 37 w 168"/>
              <a:gd name="T83" fmla="*/ 9 h 400"/>
              <a:gd name="T84" fmla="*/ 53 w 168"/>
              <a:gd name="T85" fmla="*/ 21 h 400"/>
              <a:gd name="T86" fmla="*/ 63 w 168"/>
              <a:gd name="T87" fmla="*/ 17 h 400"/>
              <a:gd name="T88" fmla="*/ 91 w 168"/>
              <a:gd name="T89" fmla="*/ 25 h 400"/>
              <a:gd name="T90" fmla="*/ 104 w 168"/>
              <a:gd name="T91" fmla="*/ 52 h 400"/>
              <a:gd name="T92" fmla="*/ 109 w 168"/>
              <a:gd name="T93" fmla="*/ 74 h 400"/>
              <a:gd name="T94" fmla="*/ 122 w 168"/>
              <a:gd name="T95" fmla="*/ 98 h 400"/>
              <a:gd name="T96" fmla="*/ 127 w 168"/>
              <a:gd name="T97" fmla="*/ 109 h 400"/>
              <a:gd name="T98" fmla="*/ 131 w 168"/>
              <a:gd name="T99" fmla="*/ 118 h 400"/>
              <a:gd name="T100" fmla="*/ 150 w 168"/>
              <a:gd name="T101" fmla="*/ 140 h 400"/>
              <a:gd name="T102" fmla="*/ 165 w 168"/>
              <a:gd name="T103" fmla="*/ 157 h 400"/>
              <a:gd name="T104" fmla="*/ 104 w 168"/>
              <a:gd name="T105" fmla="*/ 78 h 400"/>
              <a:gd name="T106" fmla="*/ 61 w 168"/>
              <a:gd name="T107" fmla="*/ 161 h 400"/>
              <a:gd name="T108" fmla="*/ 80 w 168"/>
              <a:gd name="T109" fmla="*/ 136 h 400"/>
              <a:gd name="T110" fmla="*/ 74 w 168"/>
              <a:gd name="T111" fmla="*/ 113 h 400"/>
              <a:gd name="T112" fmla="*/ 58 w 168"/>
              <a:gd name="T113" fmla="*/ 92 h 400"/>
              <a:gd name="T114" fmla="*/ 52 w 168"/>
              <a:gd name="T115" fmla="*/ 109 h 400"/>
              <a:gd name="T116" fmla="*/ 52 w 168"/>
              <a:gd name="T117" fmla="*/ 125 h 400"/>
              <a:gd name="T118" fmla="*/ 52 w 168"/>
              <a:gd name="T119" fmla="*/ 145 h 400"/>
              <a:gd name="T120" fmla="*/ 52 w 168"/>
              <a:gd name="T121"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 h="400">
                <a:moveTo>
                  <a:pt x="164" y="158"/>
                </a:moveTo>
                <a:cubicBezTo>
                  <a:pt x="165" y="160"/>
                  <a:pt x="164" y="161"/>
                  <a:pt x="164" y="162"/>
                </a:cubicBezTo>
                <a:cubicBezTo>
                  <a:pt x="165" y="163"/>
                  <a:pt x="165" y="164"/>
                  <a:pt x="165" y="165"/>
                </a:cubicBezTo>
                <a:cubicBezTo>
                  <a:pt x="165" y="166"/>
                  <a:pt x="165" y="167"/>
                  <a:pt x="165" y="168"/>
                </a:cubicBezTo>
                <a:cubicBezTo>
                  <a:pt x="164" y="170"/>
                  <a:pt x="164" y="171"/>
                  <a:pt x="164" y="173"/>
                </a:cubicBezTo>
                <a:cubicBezTo>
                  <a:pt x="164" y="173"/>
                  <a:pt x="164" y="173"/>
                  <a:pt x="164" y="173"/>
                </a:cubicBezTo>
                <a:cubicBezTo>
                  <a:pt x="163" y="174"/>
                  <a:pt x="163" y="176"/>
                  <a:pt x="163" y="177"/>
                </a:cubicBezTo>
                <a:cubicBezTo>
                  <a:pt x="162" y="178"/>
                  <a:pt x="162" y="180"/>
                  <a:pt x="162" y="182"/>
                </a:cubicBezTo>
                <a:cubicBezTo>
                  <a:pt x="162" y="185"/>
                  <a:pt x="161" y="187"/>
                  <a:pt x="161" y="190"/>
                </a:cubicBezTo>
                <a:cubicBezTo>
                  <a:pt x="161" y="190"/>
                  <a:pt x="161" y="191"/>
                  <a:pt x="161" y="191"/>
                </a:cubicBezTo>
                <a:cubicBezTo>
                  <a:pt x="161" y="192"/>
                  <a:pt x="161" y="192"/>
                  <a:pt x="161" y="192"/>
                </a:cubicBezTo>
                <a:cubicBezTo>
                  <a:pt x="161" y="194"/>
                  <a:pt x="161" y="195"/>
                  <a:pt x="161" y="196"/>
                </a:cubicBezTo>
                <a:cubicBezTo>
                  <a:pt x="161" y="197"/>
                  <a:pt x="161" y="197"/>
                  <a:pt x="161" y="198"/>
                </a:cubicBezTo>
                <a:cubicBezTo>
                  <a:pt x="161" y="199"/>
                  <a:pt x="161" y="200"/>
                  <a:pt x="161" y="201"/>
                </a:cubicBezTo>
                <a:cubicBezTo>
                  <a:pt x="161" y="202"/>
                  <a:pt x="161" y="202"/>
                  <a:pt x="161" y="203"/>
                </a:cubicBezTo>
                <a:cubicBezTo>
                  <a:pt x="160" y="204"/>
                  <a:pt x="159" y="205"/>
                  <a:pt x="158" y="205"/>
                </a:cubicBezTo>
                <a:cubicBezTo>
                  <a:pt x="157" y="206"/>
                  <a:pt x="156" y="206"/>
                  <a:pt x="155" y="207"/>
                </a:cubicBezTo>
                <a:cubicBezTo>
                  <a:pt x="155" y="208"/>
                  <a:pt x="155" y="209"/>
                  <a:pt x="154" y="209"/>
                </a:cubicBezTo>
                <a:cubicBezTo>
                  <a:pt x="154" y="210"/>
                  <a:pt x="153" y="211"/>
                  <a:pt x="153" y="212"/>
                </a:cubicBezTo>
                <a:cubicBezTo>
                  <a:pt x="153" y="212"/>
                  <a:pt x="153" y="213"/>
                  <a:pt x="152" y="213"/>
                </a:cubicBezTo>
                <a:cubicBezTo>
                  <a:pt x="152" y="214"/>
                  <a:pt x="151" y="215"/>
                  <a:pt x="150" y="216"/>
                </a:cubicBezTo>
                <a:cubicBezTo>
                  <a:pt x="151" y="215"/>
                  <a:pt x="151" y="214"/>
                  <a:pt x="151" y="212"/>
                </a:cubicBezTo>
                <a:cubicBezTo>
                  <a:pt x="152" y="212"/>
                  <a:pt x="152" y="212"/>
                  <a:pt x="153" y="211"/>
                </a:cubicBezTo>
                <a:cubicBezTo>
                  <a:pt x="153" y="211"/>
                  <a:pt x="153" y="210"/>
                  <a:pt x="154" y="210"/>
                </a:cubicBezTo>
                <a:cubicBezTo>
                  <a:pt x="154" y="209"/>
                  <a:pt x="154" y="209"/>
                  <a:pt x="155" y="208"/>
                </a:cubicBezTo>
                <a:cubicBezTo>
                  <a:pt x="155" y="208"/>
                  <a:pt x="155" y="208"/>
                  <a:pt x="155" y="208"/>
                </a:cubicBezTo>
                <a:cubicBezTo>
                  <a:pt x="155" y="207"/>
                  <a:pt x="155" y="207"/>
                  <a:pt x="155" y="207"/>
                </a:cubicBezTo>
                <a:cubicBezTo>
                  <a:pt x="156" y="205"/>
                  <a:pt x="156" y="203"/>
                  <a:pt x="156" y="201"/>
                </a:cubicBezTo>
                <a:cubicBezTo>
                  <a:pt x="156" y="200"/>
                  <a:pt x="155" y="198"/>
                  <a:pt x="156" y="196"/>
                </a:cubicBezTo>
                <a:cubicBezTo>
                  <a:pt x="156" y="195"/>
                  <a:pt x="157" y="194"/>
                  <a:pt x="157" y="193"/>
                </a:cubicBezTo>
                <a:cubicBezTo>
                  <a:pt x="158" y="192"/>
                  <a:pt x="159" y="189"/>
                  <a:pt x="159" y="187"/>
                </a:cubicBezTo>
                <a:cubicBezTo>
                  <a:pt x="159" y="186"/>
                  <a:pt x="160" y="185"/>
                  <a:pt x="160" y="184"/>
                </a:cubicBezTo>
                <a:cubicBezTo>
                  <a:pt x="161" y="181"/>
                  <a:pt x="161" y="178"/>
                  <a:pt x="161" y="174"/>
                </a:cubicBezTo>
                <a:cubicBezTo>
                  <a:pt x="161" y="172"/>
                  <a:pt x="161" y="169"/>
                  <a:pt x="161" y="167"/>
                </a:cubicBezTo>
                <a:cubicBezTo>
                  <a:pt x="161" y="167"/>
                  <a:pt x="161" y="166"/>
                  <a:pt x="160" y="165"/>
                </a:cubicBezTo>
                <a:cubicBezTo>
                  <a:pt x="160" y="162"/>
                  <a:pt x="159" y="158"/>
                  <a:pt x="158" y="155"/>
                </a:cubicBezTo>
                <a:cubicBezTo>
                  <a:pt x="157" y="154"/>
                  <a:pt x="156" y="152"/>
                  <a:pt x="155" y="151"/>
                </a:cubicBezTo>
                <a:cubicBezTo>
                  <a:pt x="154" y="148"/>
                  <a:pt x="152" y="146"/>
                  <a:pt x="150" y="143"/>
                </a:cubicBezTo>
                <a:cubicBezTo>
                  <a:pt x="149" y="142"/>
                  <a:pt x="148" y="141"/>
                  <a:pt x="148" y="139"/>
                </a:cubicBezTo>
                <a:cubicBezTo>
                  <a:pt x="147" y="138"/>
                  <a:pt x="146" y="138"/>
                  <a:pt x="145" y="137"/>
                </a:cubicBezTo>
                <a:cubicBezTo>
                  <a:pt x="144" y="136"/>
                  <a:pt x="144" y="135"/>
                  <a:pt x="143" y="134"/>
                </a:cubicBezTo>
                <a:cubicBezTo>
                  <a:pt x="143" y="134"/>
                  <a:pt x="142" y="133"/>
                  <a:pt x="141" y="133"/>
                </a:cubicBezTo>
                <a:cubicBezTo>
                  <a:pt x="141" y="132"/>
                  <a:pt x="141" y="132"/>
                  <a:pt x="140" y="131"/>
                </a:cubicBezTo>
                <a:cubicBezTo>
                  <a:pt x="140" y="130"/>
                  <a:pt x="139" y="130"/>
                  <a:pt x="138" y="129"/>
                </a:cubicBezTo>
                <a:cubicBezTo>
                  <a:pt x="137" y="128"/>
                  <a:pt x="137" y="128"/>
                  <a:pt x="137" y="127"/>
                </a:cubicBezTo>
                <a:cubicBezTo>
                  <a:pt x="136" y="127"/>
                  <a:pt x="136" y="126"/>
                  <a:pt x="136" y="126"/>
                </a:cubicBezTo>
                <a:cubicBezTo>
                  <a:pt x="135" y="125"/>
                  <a:pt x="135" y="125"/>
                  <a:pt x="134" y="125"/>
                </a:cubicBezTo>
                <a:cubicBezTo>
                  <a:pt x="134" y="124"/>
                  <a:pt x="133" y="123"/>
                  <a:pt x="133" y="123"/>
                </a:cubicBezTo>
                <a:cubicBezTo>
                  <a:pt x="133" y="123"/>
                  <a:pt x="133" y="122"/>
                  <a:pt x="132" y="122"/>
                </a:cubicBezTo>
                <a:cubicBezTo>
                  <a:pt x="132" y="121"/>
                  <a:pt x="131" y="120"/>
                  <a:pt x="130" y="122"/>
                </a:cubicBezTo>
                <a:cubicBezTo>
                  <a:pt x="129" y="123"/>
                  <a:pt x="129" y="124"/>
                  <a:pt x="129" y="125"/>
                </a:cubicBezTo>
                <a:cubicBezTo>
                  <a:pt x="129" y="126"/>
                  <a:pt x="129" y="127"/>
                  <a:pt x="129" y="128"/>
                </a:cubicBezTo>
                <a:cubicBezTo>
                  <a:pt x="129" y="129"/>
                  <a:pt x="129" y="129"/>
                  <a:pt x="129" y="130"/>
                </a:cubicBezTo>
                <a:cubicBezTo>
                  <a:pt x="129" y="131"/>
                  <a:pt x="129" y="132"/>
                  <a:pt x="129" y="132"/>
                </a:cubicBezTo>
                <a:cubicBezTo>
                  <a:pt x="129" y="133"/>
                  <a:pt x="128" y="134"/>
                  <a:pt x="128" y="135"/>
                </a:cubicBezTo>
                <a:cubicBezTo>
                  <a:pt x="128" y="135"/>
                  <a:pt x="128" y="135"/>
                  <a:pt x="128" y="136"/>
                </a:cubicBezTo>
                <a:cubicBezTo>
                  <a:pt x="128" y="137"/>
                  <a:pt x="128" y="138"/>
                  <a:pt x="128" y="139"/>
                </a:cubicBezTo>
                <a:cubicBezTo>
                  <a:pt x="127" y="142"/>
                  <a:pt x="126" y="146"/>
                  <a:pt x="124" y="149"/>
                </a:cubicBezTo>
                <a:cubicBezTo>
                  <a:pt x="124" y="150"/>
                  <a:pt x="124" y="150"/>
                  <a:pt x="123" y="151"/>
                </a:cubicBezTo>
                <a:cubicBezTo>
                  <a:pt x="123" y="151"/>
                  <a:pt x="123" y="152"/>
                  <a:pt x="122" y="152"/>
                </a:cubicBezTo>
                <a:cubicBezTo>
                  <a:pt x="122" y="153"/>
                  <a:pt x="121" y="154"/>
                  <a:pt x="121" y="156"/>
                </a:cubicBezTo>
                <a:cubicBezTo>
                  <a:pt x="120" y="157"/>
                  <a:pt x="120" y="158"/>
                  <a:pt x="119" y="159"/>
                </a:cubicBezTo>
                <a:cubicBezTo>
                  <a:pt x="119" y="160"/>
                  <a:pt x="119" y="161"/>
                  <a:pt x="118" y="162"/>
                </a:cubicBezTo>
                <a:cubicBezTo>
                  <a:pt x="118" y="162"/>
                  <a:pt x="118" y="163"/>
                  <a:pt x="118" y="163"/>
                </a:cubicBezTo>
                <a:cubicBezTo>
                  <a:pt x="118" y="165"/>
                  <a:pt x="117" y="167"/>
                  <a:pt x="116" y="169"/>
                </a:cubicBezTo>
                <a:cubicBezTo>
                  <a:pt x="116" y="169"/>
                  <a:pt x="115" y="169"/>
                  <a:pt x="115" y="169"/>
                </a:cubicBezTo>
                <a:cubicBezTo>
                  <a:pt x="115" y="169"/>
                  <a:pt x="115" y="170"/>
                  <a:pt x="115" y="170"/>
                </a:cubicBezTo>
                <a:cubicBezTo>
                  <a:pt x="115" y="170"/>
                  <a:pt x="115" y="171"/>
                  <a:pt x="114" y="171"/>
                </a:cubicBezTo>
                <a:cubicBezTo>
                  <a:pt x="113" y="172"/>
                  <a:pt x="113" y="173"/>
                  <a:pt x="112" y="174"/>
                </a:cubicBezTo>
                <a:cubicBezTo>
                  <a:pt x="112" y="174"/>
                  <a:pt x="111" y="175"/>
                  <a:pt x="111" y="175"/>
                </a:cubicBezTo>
                <a:cubicBezTo>
                  <a:pt x="110" y="175"/>
                  <a:pt x="109" y="176"/>
                  <a:pt x="109" y="176"/>
                </a:cubicBezTo>
                <a:cubicBezTo>
                  <a:pt x="108" y="177"/>
                  <a:pt x="108" y="177"/>
                  <a:pt x="107" y="178"/>
                </a:cubicBezTo>
                <a:cubicBezTo>
                  <a:pt x="106" y="179"/>
                  <a:pt x="105" y="180"/>
                  <a:pt x="104" y="182"/>
                </a:cubicBezTo>
                <a:cubicBezTo>
                  <a:pt x="104" y="182"/>
                  <a:pt x="103" y="183"/>
                  <a:pt x="103" y="183"/>
                </a:cubicBezTo>
                <a:cubicBezTo>
                  <a:pt x="102" y="184"/>
                  <a:pt x="101" y="186"/>
                  <a:pt x="100" y="187"/>
                </a:cubicBezTo>
                <a:cubicBezTo>
                  <a:pt x="99" y="188"/>
                  <a:pt x="98" y="189"/>
                  <a:pt x="97" y="190"/>
                </a:cubicBezTo>
                <a:cubicBezTo>
                  <a:pt x="97" y="191"/>
                  <a:pt x="96" y="191"/>
                  <a:pt x="95" y="192"/>
                </a:cubicBezTo>
                <a:cubicBezTo>
                  <a:pt x="94" y="192"/>
                  <a:pt x="94" y="193"/>
                  <a:pt x="93" y="193"/>
                </a:cubicBezTo>
                <a:cubicBezTo>
                  <a:pt x="92" y="193"/>
                  <a:pt x="92" y="194"/>
                  <a:pt x="91" y="194"/>
                </a:cubicBezTo>
                <a:cubicBezTo>
                  <a:pt x="90" y="195"/>
                  <a:pt x="89" y="196"/>
                  <a:pt x="88" y="197"/>
                </a:cubicBezTo>
                <a:cubicBezTo>
                  <a:pt x="87" y="198"/>
                  <a:pt x="86" y="199"/>
                  <a:pt x="85" y="201"/>
                </a:cubicBezTo>
                <a:cubicBezTo>
                  <a:pt x="84" y="202"/>
                  <a:pt x="83" y="203"/>
                  <a:pt x="82" y="205"/>
                </a:cubicBezTo>
                <a:cubicBezTo>
                  <a:pt x="82" y="205"/>
                  <a:pt x="82" y="205"/>
                  <a:pt x="81" y="205"/>
                </a:cubicBezTo>
                <a:cubicBezTo>
                  <a:pt x="80" y="208"/>
                  <a:pt x="78" y="209"/>
                  <a:pt x="77" y="211"/>
                </a:cubicBezTo>
                <a:cubicBezTo>
                  <a:pt x="77" y="212"/>
                  <a:pt x="77" y="212"/>
                  <a:pt x="77" y="211"/>
                </a:cubicBezTo>
                <a:cubicBezTo>
                  <a:pt x="77" y="212"/>
                  <a:pt x="77" y="212"/>
                  <a:pt x="76" y="213"/>
                </a:cubicBezTo>
                <a:cubicBezTo>
                  <a:pt x="76" y="213"/>
                  <a:pt x="75" y="214"/>
                  <a:pt x="75" y="215"/>
                </a:cubicBezTo>
                <a:cubicBezTo>
                  <a:pt x="74" y="216"/>
                  <a:pt x="73" y="217"/>
                  <a:pt x="72" y="219"/>
                </a:cubicBezTo>
                <a:cubicBezTo>
                  <a:pt x="71" y="220"/>
                  <a:pt x="69" y="222"/>
                  <a:pt x="68" y="224"/>
                </a:cubicBezTo>
                <a:cubicBezTo>
                  <a:pt x="68" y="225"/>
                  <a:pt x="68" y="226"/>
                  <a:pt x="67" y="226"/>
                </a:cubicBezTo>
                <a:cubicBezTo>
                  <a:pt x="67" y="228"/>
                  <a:pt x="66" y="229"/>
                  <a:pt x="66" y="231"/>
                </a:cubicBezTo>
                <a:cubicBezTo>
                  <a:pt x="66" y="236"/>
                  <a:pt x="64" y="241"/>
                  <a:pt x="61" y="247"/>
                </a:cubicBezTo>
                <a:cubicBezTo>
                  <a:pt x="60" y="249"/>
                  <a:pt x="60" y="251"/>
                  <a:pt x="59" y="252"/>
                </a:cubicBezTo>
                <a:cubicBezTo>
                  <a:pt x="58" y="253"/>
                  <a:pt x="58" y="253"/>
                  <a:pt x="58" y="254"/>
                </a:cubicBezTo>
                <a:cubicBezTo>
                  <a:pt x="57" y="254"/>
                  <a:pt x="57" y="255"/>
                  <a:pt x="57" y="255"/>
                </a:cubicBezTo>
                <a:cubicBezTo>
                  <a:pt x="56" y="257"/>
                  <a:pt x="54" y="258"/>
                  <a:pt x="53" y="259"/>
                </a:cubicBezTo>
                <a:cubicBezTo>
                  <a:pt x="52" y="260"/>
                  <a:pt x="51" y="262"/>
                  <a:pt x="50" y="263"/>
                </a:cubicBezTo>
                <a:cubicBezTo>
                  <a:pt x="49" y="263"/>
                  <a:pt x="49" y="264"/>
                  <a:pt x="48" y="264"/>
                </a:cubicBezTo>
                <a:cubicBezTo>
                  <a:pt x="47" y="265"/>
                  <a:pt x="46" y="267"/>
                  <a:pt x="44" y="269"/>
                </a:cubicBezTo>
                <a:cubicBezTo>
                  <a:pt x="44" y="269"/>
                  <a:pt x="43" y="270"/>
                  <a:pt x="43" y="270"/>
                </a:cubicBezTo>
                <a:cubicBezTo>
                  <a:pt x="43" y="271"/>
                  <a:pt x="42" y="272"/>
                  <a:pt x="42" y="273"/>
                </a:cubicBezTo>
                <a:cubicBezTo>
                  <a:pt x="41" y="274"/>
                  <a:pt x="40" y="275"/>
                  <a:pt x="39" y="276"/>
                </a:cubicBezTo>
                <a:cubicBezTo>
                  <a:pt x="39" y="277"/>
                  <a:pt x="39" y="278"/>
                  <a:pt x="39" y="278"/>
                </a:cubicBezTo>
                <a:cubicBezTo>
                  <a:pt x="38" y="280"/>
                  <a:pt x="37" y="281"/>
                  <a:pt x="35" y="283"/>
                </a:cubicBezTo>
                <a:cubicBezTo>
                  <a:pt x="35" y="284"/>
                  <a:pt x="34" y="286"/>
                  <a:pt x="33" y="287"/>
                </a:cubicBezTo>
                <a:cubicBezTo>
                  <a:pt x="33" y="289"/>
                  <a:pt x="32" y="290"/>
                  <a:pt x="32" y="291"/>
                </a:cubicBezTo>
                <a:cubicBezTo>
                  <a:pt x="31" y="292"/>
                  <a:pt x="31" y="294"/>
                  <a:pt x="31" y="295"/>
                </a:cubicBezTo>
                <a:cubicBezTo>
                  <a:pt x="30" y="298"/>
                  <a:pt x="29" y="300"/>
                  <a:pt x="28" y="303"/>
                </a:cubicBezTo>
                <a:cubicBezTo>
                  <a:pt x="27" y="303"/>
                  <a:pt x="28" y="303"/>
                  <a:pt x="27" y="303"/>
                </a:cubicBezTo>
                <a:cubicBezTo>
                  <a:pt x="27" y="304"/>
                  <a:pt x="27" y="304"/>
                  <a:pt x="27" y="304"/>
                </a:cubicBezTo>
                <a:cubicBezTo>
                  <a:pt x="27" y="305"/>
                  <a:pt x="27" y="306"/>
                  <a:pt x="26" y="307"/>
                </a:cubicBezTo>
                <a:cubicBezTo>
                  <a:pt x="26" y="308"/>
                  <a:pt x="25" y="310"/>
                  <a:pt x="25" y="311"/>
                </a:cubicBezTo>
                <a:cubicBezTo>
                  <a:pt x="25" y="311"/>
                  <a:pt x="25" y="312"/>
                  <a:pt x="25" y="313"/>
                </a:cubicBezTo>
                <a:cubicBezTo>
                  <a:pt x="25" y="313"/>
                  <a:pt x="25" y="314"/>
                  <a:pt x="25" y="314"/>
                </a:cubicBezTo>
                <a:cubicBezTo>
                  <a:pt x="25" y="314"/>
                  <a:pt x="25" y="315"/>
                  <a:pt x="25" y="315"/>
                </a:cubicBezTo>
                <a:cubicBezTo>
                  <a:pt x="25" y="316"/>
                  <a:pt x="25" y="316"/>
                  <a:pt x="25" y="317"/>
                </a:cubicBezTo>
                <a:cubicBezTo>
                  <a:pt x="25" y="318"/>
                  <a:pt x="24" y="319"/>
                  <a:pt x="24" y="320"/>
                </a:cubicBezTo>
                <a:cubicBezTo>
                  <a:pt x="24" y="320"/>
                  <a:pt x="24" y="321"/>
                  <a:pt x="24" y="321"/>
                </a:cubicBezTo>
                <a:cubicBezTo>
                  <a:pt x="24" y="322"/>
                  <a:pt x="24" y="323"/>
                  <a:pt x="24" y="323"/>
                </a:cubicBezTo>
                <a:cubicBezTo>
                  <a:pt x="24" y="324"/>
                  <a:pt x="24" y="324"/>
                  <a:pt x="24" y="325"/>
                </a:cubicBezTo>
                <a:cubicBezTo>
                  <a:pt x="23" y="327"/>
                  <a:pt x="23" y="329"/>
                  <a:pt x="23" y="330"/>
                </a:cubicBezTo>
                <a:cubicBezTo>
                  <a:pt x="23" y="332"/>
                  <a:pt x="23" y="333"/>
                  <a:pt x="23" y="335"/>
                </a:cubicBezTo>
                <a:cubicBezTo>
                  <a:pt x="23" y="335"/>
                  <a:pt x="23" y="335"/>
                  <a:pt x="23" y="336"/>
                </a:cubicBezTo>
                <a:cubicBezTo>
                  <a:pt x="23" y="336"/>
                  <a:pt x="23" y="336"/>
                  <a:pt x="23" y="337"/>
                </a:cubicBezTo>
                <a:cubicBezTo>
                  <a:pt x="23" y="337"/>
                  <a:pt x="23" y="338"/>
                  <a:pt x="23" y="339"/>
                </a:cubicBezTo>
                <a:cubicBezTo>
                  <a:pt x="23" y="341"/>
                  <a:pt x="23" y="342"/>
                  <a:pt x="23" y="344"/>
                </a:cubicBezTo>
                <a:cubicBezTo>
                  <a:pt x="23" y="345"/>
                  <a:pt x="24" y="346"/>
                  <a:pt x="24" y="346"/>
                </a:cubicBezTo>
                <a:cubicBezTo>
                  <a:pt x="24" y="349"/>
                  <a:pt x="21" y="352"/>
                  <a:pt x="20" y="355"/>
                </a:cubicBezTo>
                <a:cubicBezTo>
                  <a:pt x="20" y="356"/>
                  <a:pt x="21" y="356"/>
                  <a:pt x="21" y="357"/>
                </a:cubicBezTo>
                <a:cubicBezTo>
                  <a:pt x="22" y="357"/>
                  <a:pt x="22" y="357"/>
                  <a:pt x="23" y="358"/>
                </a:cubicBezTo>
                <a:cubicBezTo>
                  <a:pt x="23" y="359"/>
                  <a:pt x="24" y="360"/>
                  <a:pt x="24" y="361"/>
                </a:cubicBezTo>
                <a:cubicBezTo>
                  <a:pt x="25" y="363"/>
                  <a:pt x="25" y="365"/>
                  <a:pt x="25" y="367"/>
                </a:cubicBezTo>
                <a:cubicBezTo>
                  <a:pt x="24" y="368"/>
                  <a:pt x="24" y="369"/>
                  <a:pt x="23" y="370"/>
                </a:cubicBezTo>
                <a:cubicBezTo>
                  <a:pt x="22" y="371"/>
                  <a:pt x="22" y="372"/>
                  <a:pt x="21" y="373"/>
                </a:cubicBezTo>
                <a:cubicBezTo>
                  <a:pt x="20" y="373"/>
                  <a:pt x="19" y="374"/>
                  <a:pt x="18" y="374"/>
                </a:cubicBezTo>
                <a:cubicBezTo>
                  <a:pt x="18" y="375"/>
                  <a:pt x="19" y="376"/>
                  <a:pt x="19" y="376"/>
                </a:cubicBezTo>
                <a:cubicBezTo>
                  <a:pt x="20" y="376"/>
                  <a:pt x="20" y="377"/>
                  <a:pt x="20" y="377"/>
                </a:cubicBezTo>
                <a:cubicBezTo>
                  <a:pt x="21" y="378"/>
                  <a:pt x="22" y="380"/>
                  <a:pt x="22" y="382"/>
                </a:cubicBezTo>
                <a:cubicBezTo>
                  <a:pt x="22" y="383"/>
                  <a:pt x="21" y="384"/>
                  <a:pt x="21" y="386"/>
                </a:cubicBezTo>
                <a:cubicBezTo>
                  <a:pt x="22" y="386"/>
                  <a:pt x="22" y="387"/>
                  <a:pt x="22" y="388"/>
                </a:cubicBezTo>
                <a:cubicBezTo>
                  <a:pt x="23" y="389"/>
                  <a:pt x="23" y="391"/>
                  <a:pt x="22" y="392"/>
                </a:cubicBezTo>
                <a:cubicBezTo>
                  <a:pt x="22" y="395"/>
                  <a:pt x="21" y="398"/>
                  <a:pt x="19" y="399"/>
                </a:cubicBezTo>
                <a:cubicBezTo>
                  <a:pt x="18" y="399"/>
                  <a:pt x="17" y="400"/>
                  <a:pt x="15" y="400"/>
                </a:cubicBezTo>
                <a:cubicBezTo>
                  <a:pt x="15" y="400"/>
                  <a:pt x="15" y="399"/>
                  <a:pt x="14" y="399"/>
                </a:cubicBezTo>
                <a:cubicBezTo>
                  <a:pt x="14" y="399"/>
                  <a:pt x="14" y="400"/>
                  <a:pt x="14" y="400"/>
                </a:cubicBezTo>
                <a:cubicBezTo>
                  <a:pt x="11" y="400"/>
                  <a:pt x="8" y="399"/>
                  <a:pt x="6" y="398"/>
                </a:cubicBezTo>
                <a:cubicBezTo>
                  <a:pt x="5" y="398"/>
                  <a:pt x="5" y="399"/>
                  <a:pt x="5" y="398"/>
                </a:cubicBezTo>
                <a:cubicBezTo>
                  <a:pt x="4" y="397"/>
                  <a:pt x="3" y="397"/>
                  <a:pt x="3" y="397"/>
                </a:cubicBezTo>
                <a:cubicBezTo>
                  <a:pt x="1" y="395"/>
                  <a:pt x="1" y="394"/>
                  <a:pt x="1" y="392"/>
                </a:cubicBezTo>
                <a:cubicBezTo>
                  <a:pt x="1" y="392"/>
                  <a:pt x="1" y="391"/>
                  <a:pt x="1" y="390"/>
                </a:cubicBezTo>
                <a:cubicBezTo>
                  <a:pt x="0" y="389"/>
                  <a:pt x="0" y="388"/>
                  <a:pt x="1" y="387"/>
                </a:cubicBezTo>
                <a:cubicBezTo>
                  <a:pt x="1" y="386"/>
                  <a:pt x="2" y="385"/>
                  <a:pt x="2" y="384"/>
                </a:cubicBezTo>
                <a:cubicBezTo>
                  <a:pt x="3" y="384"/>
                  <a:pt x="3" y="382"/>
                  <a:pt x="3" y="381"/>
                </a:cubicBezTo>
                <a:cubicBezTo>
                  <a:pt x="3" y="380"/>
                  <a:pt x="4" y="378"/>
                  <a:pt x="5" y="377"/>
                </a:cubicBezTo>
                <a:cubicBezTo>
                  <a:pt x="5" y="376"/>
                  <a:pt x="5" y="376"/>
                  <a:pt x="6" y="375"/>
                </a:cubicBezTo>
                <a:cubicBezTo>
                  <a:pt x="6" y="375"/>
                  <a:pt x="8" y="374"/>
                  <a:pt x="8" y="373"/>
                </a:cubicBezTo>
                <a:cubicBezTo>
                  <a:pt x="8" y="373"/>
                  <a:pt x="7" y="373"/>
                  <a:pt x="6" y="372"/>
                </a:cubicBezTo>
                <a:cubicBezTo>
                  <a:pt x="6" y="372"/>
                  <a:pt x="6" y="372"/>
                  <a:pt x="6" y="372"/>
                </a:cubicBezTo>
                <a:cubicBezTo>
                  <a:pt x="5" y="371"/>
                  <a:pt x="5" y="370"/>
                  <a:pt x="4" y="369"/>
                </a:cubicBezTo>
                <a:cubicBezTo>
                  <a:pt x="3" y="367"/>
                  <a:pt x="3" y="367"/>
                  <a:pt x="3" y="365"/>
                </a:cubicBezTo>
                <a:cubicBezTo>
                  <a:pt x="3" y="361"/>
                  <a:pt x="5" y="357"/>
                  <a:pt x="8" y="355"/>
                </a:cubicBezTo>
                <a:cubicBezTo>
                  <a:pt x="8" y="355"/>
                  <a:pt x="9" y="355"/>
                  <a:pt x="9" y="354"/>
                </a:cubicBezTo>
                <a:cubicBezTo>
                  <a:pt x="9" y="354"/>
                  <a:pt x="9" y="354"/>
                  <a:pt x="8" y="353"/>
                </a:cubicBezTo>
                <a:cubicBezTo>
                  <a:pt x="8" y="352"/>
                  <a:pt x="7" y="352"/>
                  <a:pt x="7" y="351"/>
                </a:cubicBezTo>
                <a:cubicBezTo>
                  <a:pt x="7" y="350"/>
                  <a:pt x="6" y="349"/>
                  <a:pt x="6" y="348"/>
                </a:cubicBezTo>
                <a:cubicBezTo>
                  <a:pt x="6" y="347"/>
                  <a:pt x="6" y="345"/>
                  <a:pt x="6" y="344"/>
                </a:cubicBezTo>
                <a:cubicBezTo>
                  <a:pt x="6" y="343"/>
                  <a:pt x="6" y="341"/>
                  <a:pt x="6" y="340"/>
                </a:cubicBezTo>
                <a:cubicBezTo>
                  <a:pt x="7" y="338"/>
                  <a:pt x="7" y="336"/>
                  <a:pt x="7" y="335"/>
                </a:cubicBezTo>
                <a:cubicBezTo>
                  <a:pt x="7" y="335"/>
                  <a:pt x="7" y="335"/>
                  <a:pt x="7" y="334"/>
                </a:cubicBezTo>
                <a:cubicBezTo>
                  <a:pt x="7" y="334"/>
                  <a:pt x="7" y="333"/>
                  <a:pt x="7" y="332"/>
                </a:cubicBezTo>
                <a:cubicBezTo>
                  <a:pt x="8" y="330"/>
                  <a:pt x="8" y="329"/>
                  <a:pt x="8" y="327"/>
                </a:cubicBezTo>
                <a:cubicBezTo>
                  <a:pt x="8" y="327"/>
                  <a:pt x="8" y="326"/>
                  <a:pt x="8" y="325"/>
                </a:cubicBezTo>
                <a:cubicBezTo>
                  <a:pt x="8" y="324"/>
                  <a:pt x="7" y="322"/>
                  <a:pt x="7" y="321"/>
                </a:cubicBezTo>
                <a:cubicBezTo>
                  <a:pt x="7" y="320"/>
                  <a:pt x="7" y="319"/>
                  <a:pt x="7" y="318"/>
                </a:cubicBezTo>
                <a:cubicBezTo>
                  <a:pt x="7" y="318"/>
                  <a:pt x="7" y="318"/>
                  <a:pt x="7" y="318"/>
                </a:cubicBezTo>
                <a:cubicBezTo>
                  <a:pt x="7" y="317"/>
                  <a:pt x="7" y="317"/>
                  <a:pt x="7" y="317"/>
                </a:cubicBezTo>
                <a:cubicBezTo>
                  <a:pt x="6" y="316"/>
                  <a:pt x="6" y="315"/>
                  <a:pt x="6" y="314"/>
                </a:cubicBezTo>
                <a:cubicBezTo>
                  <a:pt x="6" y="312"/>
                  <a:pt x="6" y="310"/>
                  <a:pt x="6" y="308"/>
                </a:cubicBezTo>
                <a:cubicBezTo>
                  <a:pt x="6" y="308"/>
                  <a:pt x="5" y="307"/>
                  <a:pt x="5" y="307"/>
                </a:cubicBezTo>
                <a:cubicBezTo>
                  <a:pt x="5" y="305"/>
                  <a:pt x="4" y="304"/>
                  <a:pt x="4" y="302"/>
                </a:cubicBezTo>
                <a:cubicBezTo>
                  <a:pt x="4" y="301"/>
                  <a:pt x="4" y="300"/>
                  <a:pt x="4" y="299"/>
                </a:cubicBezTo>
                <a:cubicBezTo>
                  <a:pt x="4" y="298"/>
                  <a:pt x="4" y="298"/>
                  <a:pt x="3" y="298"/>
                </a:cubicBezTo>
                <a:cubicBezTo>
                  <a:pt x="4" y="296"/>
                  <a:pt x="3" y="295"/>
                  <a:pt x="3" y="293"/>
                </a:cubicBezTo>
                <a:cubicBezTo>
                  <a:pt x="3" y="293"/>
                  <a:pt x="3" y="292"/>
                  <a:pt x="3" y="291"/>
                </a:cubicBezTo>
                <a:cubicBezTo>
                  <a:pt x="3" y="290"/>
                  <a:pt x="3" y="290"/>
                  <a:pt x="3" y="289"/>
                </a:cubicBezTo>
                <a:cubicBezTo>
                  <a:pt x="3" y="288"/>
                  <a:pt x="3" y="288"/>
                  <a:pt x="3" y="288"/>
                </a:cubicBezTo>
                <a:cubicBezTo>
                  <a:pt x="3" y="287"/>
                  <a:pt x="4" y="287"/>
                  <a:pt x="4" y="286"/>
                </a:cubicBezTo>
                <a:cubicBezTo>
                  <a:pt x="4" y="286"/>
                  <a:pt x="4" y="285"/>
                  <a:pt x="4" y="285"/>
                </a:cubicBezTo>
                <a:cubicBezTo>
                  <a:pt x="4" y="285"/>
                  <a:pt x="4" y="284"/>
                  <a:pt x="4" y="284"/>
                </a:cubicBezTo>
                <a:cubicBezTo>
                  <a:pt x="4" y="283"/>
                  <a:pt x="4" y="282"/>
                  <a:pt x="4" y="281"/>
                </a:cubicBezTo>
                <a:cubicBezTo>
                  <a:pt x="4" y="279"/>
                  <a:pt x="5" y="278"/>
                  <a:pt x="5" y="276"/>
                </a:cubicBezTo>
                <a:cubicBezTo>
                  <a:pt x="5" y="276"/>
                  <a:pt x="5" y="275"/>
                  <a:pt x="6" y="274"/>
                </a:cubicBezTo>
                <a:cubicBezTo>
                  <a:pt x="6" y="274"/>
                  <a:pt x="6" y="273"/>
                  <a:pt x="6" y="273"/>
                </a:cubicBezTo>
                <a:cubicBezTo>
                  <a:pt x="6" y="272"/>
                  <a:pt x="6" y="272"/>
                  <a:pt x="7" y="271"/>
                </a:cubicBezTo>
                <a:cubicBezTo>
                  <a:pt x="7" y="271"/>
                  <a:pt x="7" y="270"/>
                  <a:pt x="7" y="270"/>
                </a:cubicBezTo>
                <a:cubicBezTo>
                  <a:pt x="7" y="269"/>
                  <a:pt x="7" y="268"/>
                  <a:pt x="8" y="268"/>
                </a:cubicBezTo>
                <a:cubicBezTo>
                  <a:pt x="8" y="266"/>
                  <a:pt x="9" y="264"/>
                  <a:pt x="10" y="262"/>
                </a:cubicBezTo>
                <a:cubicBezTo>
                  <a:pt x="10" y="261"/>
                  <a:pt x="11" y="261"/>
                  <a:pt x="11" y="260"/>
                </a:cubicBezTo>
                <a:cubicBezTo>
                  <a:pt x="11" y="258"/>
                  <a:pt x="12" y="257"/>
                  <a:pt x="13" y="256"/>
                </a:cubicBezTo>
                <a:cubicBezTo>
                  <a:pt x="13" y="255"/>
                  <a:pt x="13" y="253"/>
                  <a:pt x="14" y="252"/>
                </a:cubicBezTo>
                <a:cubicBezTo>
                  <a:pt x="14" y="251"/>
                  <a:pt x="15" y="250"/>
                  <a:pt x="15" y="249"/>
                </a:cubicBezTo>
                <a:cubicBezTo>
                  <a:pt x="15" y="248"/>
                  <a:pt x="15" y="248"/>
                  <a:pt x="15" y="247"/>
                </a:cubicBezTo>
                <a:cubicBezTo>
                  <a:pt x="15" y="247"/>
                  <a:pt x="15" y="246"/>
                  <a:pt x="16" y="246"/>
                </a:cubicBezTo>
                <a:cubicBezTo>
                  <a:pt x="16" y="246"/>
                  <a:pt x="16" y="245"/>
                  <a:pt x="16" y="245"/>
                </a:cubicBezTo>
                <a:cubicBezTo>
                  <a:pt x="16" y="243"/>
                  <a:pt x="16" y="242"/>
                  <a:pt x="17" y="240"/>
                </a:cubicBezTo>
                <a:cubicBezTo>
                  <a:pt x="17" y="239"/>
                  <a:pt x="17" y="238"/>
                  <a:pt x="17" y="237"/>
                </a:cubicBezTo>
                <a:cubicBezTo>
                  <a:pt x="17" y="237"/>
                  <a:pt x="17" y="236"/>
                  <a:pt x="17" y="236"/>
                </a:cubicBezTo>
                <a:cubicBezTo>
                  <a:pt x="17" y="235"/>
                  <a:pt x="17" y="235"/>
                  <a:pt x="17" y="235"/>
                </a:cubicBezTo>
                <a:cubicBezTo>
                  <a:pt x="18" y="234"/>
                  <a:pt x="18" y="233"/>
                  <a:pt x="18" y="232"/>
                </a:cubicBezTo>
                <a:cubicBezTo>
                  <a:pt x="18" y="232"/>
                  <a:pt x="18" y="231"/>
                  <a:pt x="18" y="231"/>
                </a:cubicBezTo>
                <a:cubicBezTo>
                  <a:pt x="18" y="231"/>
                  <a:pt x="18" y="231"/>
                  <a:pt x="18" y="231"/>
                </a:cubicBezTo>
                <a:cubicBezTo>
                  <a:pt x="18" y="230"/>
                  <a:pt x="18" y="230"/>
                  <a:pt x="18" y="229"/>
                </a:cubicBezTo>
                <a:cubicBezTo>
                  <a:pt x="18" y="228"/>
                  <a:pt x="18" y="227"/>
                  <a:pt x="18" y="226"/>
                </a:cubicBezTo>
                <a:cubicBezTo>
                  <a:pt x="19" y="226"/>
                  <a:pt x="19" y="225"/>
                  <a:pt x="19" y="225"/>
                </a:cubicBezTo>
                <a:cubicBezTo>
                  <a:pt x="19" y="224"/>
                  <a:pt x="19" y="222"/>
                  <a:pt x="20" y="220"/>
                </a:cubicBezTo>
                <a:cubicBezTo>
                  <a:pt x="21" y="219"/>
                  <a:pt x="21" y="218"/>
                  <a:pt x="21" y="217"/>
                </a:cubicBezTo>
                <a:cubicBezTo>
                  <a:pt x="22" y="215"/>
                  <a:pt x="21" y="213"/>
                  <a:pt x="21" y="210"/>
                </a:cubicBezTo>
                <a:cubicBezTo>
                  <a:pt x="21" y="210"/>
                  <a:pt x="21" y="209"/>
                  <a:pt x="21" y="209"/>
                </a:cubicBezTo>
                <a:cubicBezTo>
                  <a:pt x="21" y="208"/>
                  <a:pt x="22" y="206"/>
                  <a:pt x="22" y="205"/>
                </a:cubicBezTo>
                <a:cubicBezTo>
                  <a:pt x="23" y="204"/>
                  <a:pt x="23" y="204"/>
                  <a:pt x="24" y="203"/>
                </a:cubicBezTo>
                <a:cubicBezTo>
                  <a:pt x="24" y="203"/>
                  <a:pt x="24" y="202"/>
                  <a:pt x="24" y="202"/>
                </a:cubicBezTo>
                <a:cubicBezTo>
                  <a:pt x="25" y="201"/>
                  <a:pt x="25" y="201"/>
                  <a:pt x="25" y="201"/>
                </a:cubicBezTo>
                <a:cubicBezTo>
                  <a:pt x="27" y="199"/>
                  <a:pt x="28" y="197"/>
                  <a:pt x="29" y="195"/>
                </a:cubicBezTo>
                <a:cubicBezTo>
                  <a:pt x="29" y="194"/>
                  <a:pt x="30" y="193"/>
                  <a:pt x="30" y="193"/>
                </a:cubicBezTo>
                <a:cubicBezTo>
                  <a:pt x="31" y="192"/>
                  <a:pt x="31" y="191"/>
                  <a:pt x="32" y="191"/>
                </a:cubicBezTo>
                <a:cubicBezTo>
                  <a:pt x="32" y="190"/>
                  <a:pt x="33" y="189"/>
                  <a:pt x="34" y="189"/>
                </a:cubicBezTo>
                <a:cubicBezTo>
                  <a:pt x="34" y="188"/>
                  <a:pt x="36" y="186"/>
                  <a:pt x="37" y="185"/>
                </a:cubicBezTo>
                <a:cubicBezTo>
                  <a:pt x="37" y="185"/>
                  <a:pt x="37" y="184"/>
                  <a:pt x="38" y="184"/>
                </a:cubicBezTo>
                <a:cubicBezTo>
                  <a:pt x="38" y="184"/>
                  <a:pt x="39" y="183"/>
                  <a:pt x="39" y="183"/>
                </a:cubicBezTo>
                <a:cubicBezTo>
                  <a:pt x="40" y="183"/>
                  <a:pt x="40" y="182"/>
                  <a:pt x="40" y="182"/>
                </a:cubicBezTo>
                <a:cubicBezTo>
                  <a:pt x="41" y="182"/>
                  <a:pt x="42" y="181"/>
                  <a:pt x="42" y="180"/>
                </a:cubicBezTo>
                <a:cubicBezTo>
                  <a:pt x="43" y="179"/>
                  <a:pt x="44" y="179"/>
                  <a:pt x="45" y="178"/>
                </a:cubicBezTo>
                <a:cubicBezTo>
                  <a:pt x="45" y="177"/>
                  <a:pt x="46" y="176"/>
                  <a:pt x="46" y="175"/>
                </a:cubicBezTo>
                <a:cubicBezTo>
                  <a:pt x="48" y="174"/>
                  <a:pt x="48" y="172"/>
                  <a:pt x="48" y="170"/>
                </a:cubicBezTo>
                <a:cubicBezTo>
                  <a:pt x="48" y="168"/>
                  <a:pt x="48" y="167"/>
                  <a:pt x="48" y="165"/>
                </a:cubicBezTo>
                <a:cubicBezTo>
                  <a:pt x="48" y="163"/>
                  <a:pt x="48" y="161"/>
                  <a:pt x="48" y="158"/>
                </a:cubicBezTo>
                <a:cubicBezTo>
                  <a:pt x="48" y="157"/>
                  <a:pt x="48" y="156"/>
                  <a:pt x="48" y="155"/>
                </a:cubicBezTo>
                <a:cubicBezTo>
                  <a:pt x="48" y="153"/>
                  <a:pt x="48" y="150"/>
                  <a:pt x="48" y="148"/>
                </a:cubicBezTo>
                <a:cubicBezTo>
                  <a:pt x="48" y="147"/>
                  <a:pt x="49" y="145"/>
                  <a:pt x="49" y="144"/>
                </a:cubicBezTo>
                <a:cubicBezTo>
                  <a:pt x="49" y="142"/>
                  <a:pt x="48" y="140"/>
                  <a:pt x="48" y="138"/>
                </a:cubicBezTo>
                <a:cubicBezTo>
                  <a:pt x="48" y="137"/>
                  <a:pt x="48" y="137"/>
                  <a:pt x="48" y="136"/>
                </a:cubicBezTo>
                <a:cubicBezTo>
                  <a:pt x="48" y="135"/>
                  <a:pt x="48" y="134"/>
                  <a:pt x="48" y="133"/>
                </a:cubicBezTo>
                <a:cubicBezTo>
                  <a:pt x="48" y="133"/>
                  <a:pt x="48" y="133"/>
                  <a:pt x="48" y="132"/>
                </a:cubicBezTo>
                <a:cubicBezTo>
                  <a:pt x="48" y="132"/>
                  <a:pt x="48" y="131"/>
                  <a:pt x="49" y="130"/>
                </a:cubicBezTo>
                <a:cubicBezTo>
                  <a:pt x="49" y="130"/>
                  <a:pt x="48" y="129"/>
                  <a:pt x="49" y="128"/>
                </a:cubicBezTo>
                <a:cubicBezTo>
                  <a:pt x="49" y="128"/>
                  <a:pt x="49" y="127"/>
                  <a:pt x="49" y="127"/>
                </a:cubicBezTo>
                <a:cubicBezTo>
                  <a:pt x="49" y="125"/>
                  <a:pt x="49" y="122"/>
                  <a:pt x="49" y="120"/>
                </a:cubicBezTo>
                <a:cubicBezTo>
                  <a:pt x="49" y="119"/>
                  <a:pt x="49" y="118"/>
                  <a:pt x="49" y="117"/>
                </a:cubicBezTo>
                <a:cubicBezTo>
                  <a:pt x="49" y="116"/>
                  <a:pt x="50" y="113"/>
                  <a:pt x="50" y="111"/>
                </a:cubicBezTo>
                <a:cubicBezTo>
                  <a:pt x="50" y="111"/>
                  <a:pt x="50" y="110"/>
                  <a:pt x="50" y="110"/>
                </a:cubicBezTo>
                <a:cubicBezTo>
                  <a:pt x="50" y="109"/>
                  <a:pt x="50" y="108"/>
                  <a:pt x="50" y="107"/>
                </a:cubicBezTo>
                <a:cubicBezTo>
                  <a:pt x="50" y="107"/>
                  <a:pt x="50" y="106"/>
                  <a:pt x="51" y="105"/>
                </a:cubicBezTo>
                <a:cubicBezTo>
                  <a:pt x="51" y="104"/>
                  <a:pt x="51" y="103"/>
                  <a:pt x="51" y="103"/>
                </a:cubicBezTo>
                <a:cubicBezTo>
                  <a:pt x="50" y="102"/>
                  <a:pt x="51" y="102"/>
                  <a:pt x="51" y="102"/>
                </a:cubicBezTo>
                <a:cubicBezTo>
                  <a:pt x="51" y="101"/>
                  <a:pt x="51" y="100"/>
                  <a:pt x="51" y="99"/>
                </a:cubicBezTo>
                <a:cubicBezTo>
                  <a:pt x="51" y="97"/>
                  <a:pt x="51" y="96"/>
                  <a:pt x="51" y="94"/>
                </a:cubicBezTo>
                <a:cubicBezTo>
                  <a:pt x="51" y="93"/>
                  <a:pt x="51" y="93"/>
                  <a:pt x="51" y="92"/>
                </a:cubicBezTo>
                <a:cubicBezTo>
                  <a:pt x="51" y="92"/>
                  <a:pt x="51" y="92"/>
                  <a:pt x="51" y="91"/>
                </a:cubicBezTo>
                <a:cubicBezTo>
                  <a:pt x="51" y="91"/>
                  <a:pt x="51" y="90"/>
                  <a:pt x="51" y="90"/>
                </a:cubicBezTo>
                <a:cubicBezTo>
                  <a:pt x="50" y="87"/>
                  <a:pt x="45" y="86"/>
                  <a:pt x="42" y="85"/>
                </a:cubicBezTo>
                <a:cubicBezTo>
                  <a:pt x="41" y="85"/>
                  <a:pt x="40" y="84"/>
                  <a:pt x="40" y="84"/>
                </a:cubicBezTo>
                <a:cubicBezTo>
                  <a:pt x="39" y="84"/>
                  <a:pt x="38" y="83"/>
                  <a:pt x="37" y="83"/>
                </a:cubicBezTo>
                <a:cubicBezTo>
                  <a:pt x="36" y="82"/>
                  <a:pt x="34" y="81"/>
                  <a:pt x="33" y="80"/>
                </a:cubicBezTo>
                <a:cubicBezTo>
                  <a:pt x="32" y="79"/>
                  <a:pt x="31" y="78"/>
                  <a:pt x="31" y="78"/>
                </a:cubicBezTo>
                <a:cubicBezTo>
                  <a:pt x="30" y="77"/>
                  <a:pt x="29" y="77"/>
                  <a:pt x="29" y="76"/>
                </a:cubicBezTo>
                <a:cubicBezTo>
                  <a:pt x="28" y="75"/>
                  <a:pt x="28" y="74"/>
                  <a:pt x="28" y="74"/>
                </a:cubicBezTo>
                <a:cubicBezTo>
                  <a:pt x="27" y="73"/>
                  <a:pt x="26" y="73"/>
                  <a:pt x="26" y="72"/>
                </a:cubicBezTo>
                <a:cubicBezTo>
                  <a:pt x="25" y="72"/>
                  <a:pt x="25" y="71"/>
                  <a:pt x="25" y="69"/>
                </a:cubicBezTo>
                <a:cubicBezTo>
                  <a:pt x="24" y="68"/>
                  <a:pt x="23" y="67"/>
                  <a:pt x="23" y="65"/>
                </a:cubicBezTo>
                <a:cubicBezTo>
                  <a:pt x="22" y="64"/>
                  <a:pt x="21" y="62"/>
                  <a:pt x="21" y="60"/>
                </a:cubicBezTo>
                <a:cubicBezTo>
                  <a:pt x="20" y="59"/>
                  <a:pt x="20" y="57"/>
                  <a:pt x="20" y="56"/>
                </a:cubicBezTo>
                <a:cubicBezTo>
                  <a:pt x="20" y="55"/>
                  <a:pt x="20" y="55"/>
                  <a:pt x="20" y="54"/>
                </a:cubicBezTo>
                <a:cubicBezTo>
                  <a:pt x="20" y="53"/>
                  <a:pt x="20" y="53"/>
                  <a:pt x="20" y="52"/>
                </a:cubicBezTo>
                <a:cubicBezTo>
                  <a:pt x="20" y="51"/>
                  <a:pt x="20" y="49"/>
                  <a:pt x="20" y="48"/>
                </a:cubicBezTo>
                <a:cubicBezTo>
                  <a:pt x="20" y="46"/>
                  <a:pt x="20" y="45"/>
                  <a:pt x="21" y="43"/>
                </a:cubicBezTo>
                <a:cubicBezTo>
                  <a:pt x="21" y="42"/>
                  <a:pt x="21" y="40"/>
                  <a:pt x="22" y="38"/>
                </a:cubicBezTo>
                <a:cubicBezTo>
                  <a:pt x="22" y="38"/>
                  <a:pt x="21" y="37"/>
                  <a:pt x="21" y="36"/>
                </a:cubicBezTo>
                <a:cubicBezTo>
                  <a:pt x="21" y="35"/>
                  <a:pt x="22" y="36"/>
                  <a:pt x="23" y="35"/>
                </a:cubicBezTo>
                <a:cubicBezTo>
                  <a:pt x="23" y="35"/>
                  <a:pt x="23" y="34"/>
                  <a:pt x="23" y="34"/>
                </a:cubicBezTo>
                <a:cubicBezTo>
                  <a:pt x="24" y="32"/>
                  <a:pt x="25" y="31"/>
                  <a:pt x="25" y="30"/>
                </a:cubicBezTo>
                <a:cubicBezTo>
                  <a:pt x="26" y="29"/>
                  <a:pt x="26" y="28"/>
                  <a:pt x="27" y="27"/>
                </a:cubicBezTo>
                <a:cubicBezTo>
                  <a:pt x="27" y="26"/>
                  <a:pt x="28" y="25"/>
                  <a:pt x="28" y="24"/>
                </a:cubicBezTo>
                <a:cubicBezTo>
                  <a:pt x="28" y="23"/>
                  <a:pt x="28" y="21"/>
                  <a:pt x="29" y="20"/>
                </a:cubicBezTo>
                <a:cubicBezTo>
                  <a:pt x="30" y="19"/>
                  <a:pt x="30" y="19"/>
                  <a:pt x="31" y="18"/>
                </a:cubicBezTo>
                <a:cubicBezTo>
                  <a:pt x="31" y="18"/>
                  <a:pt x="32" y="17"/>
                  <a:pt x="32" y="16"/>
                </a:cubicBezTo>
                <a:cubicBezTo>
                  <a:pt x="32" y="15"/>
                  <a:pt x="32" y="15"/>
                  <a:pt x="33" y="14"/>
                </a:cubicBezTo>
                <a:cubicBezTo>
                  <a:pt x="33" y="14"/>
                  <a:pt x="33" y="12"/>
                  <a:pt x="33" y="12"/>
                </a:cubicBezTo>
                <a:cubicBezTo>
                  <a:pt x="32" y="9"/>
                  <a:pt x="31" y="7"/>
                  <a:pt x="31" y="4"/>
                </a:cubicBezTo>
                <a:cubicBezTo>
                  <a:pt x="32" y="4"/>
                  <a:pt x="32" y="4"/>
                  <a:pt x="32" y="3"/>
                </a:cubicBezTo>
                <a:cubicBezTo>
                  <a:pt x="32" y="2"/>
                  <a:pt x="31" y="1"/>
                  <a:pt x="31" y="0"/>
                </a:cubicBezTo>
                <a:cubicBezTo>
                  <a:pt x="32" y="0"/>
                  <a:pt x="32" y="1"/>
                  <a:pt x="33" y="2"/>
                </a:cubicBezTo>
                <a:cubicBezTo>
                  <a:pt x="33" y="3"/>
                  <a:pt x="34" y="3"/>
                  <a:pt x="34" y="4"/>
                </a:cubicBezTo>
                <a:cubicBezTo>
                  <a:pt x="34" y="5"/>
                  <a:pt x="35" y="6"/>
                  <a:pt x="35" y="7"/>
                </a:cubicBezTo>
                <a:cubicBezTo>
                  <a:pt x="35" y="7"/>
                  <a:pt x="36" y="8"/>
                  <a:pt x="37" y="9"/>
                </a:cubicBezTo>
                <a:cubicBezTo>
                  <a:pt x="37" y="10"/>
                  <a:pt x="38" y="11"/>
                  <a:pt x="39" y="12"/>
                </a:cubicBezTo>
                <a:cubicBezTo>
                  <a:pt x="40" y="13"/>
                  <a:pt x="41" y="14"/>
                  <a:pt x="42" y="16"/>
                </a:cubicBezTo>
                <a:cubicBezTo>
                  <a:pt x="42" y="17"/>
                  <a:pt x="43" y="18"/>
                  <a:pt x="44" y="19"/>
                </a:cubicBezTo>
                <a:cubicBezTo>
                  <a:pt x="45" y="19"/>
                  <a:pt x="45" y="20"/>
                  <a:pt x="46" y="20"/>
                </a:cubicBezTo>
                <a:cubicBezTo>
                  <a:pt x="47" y="21"/>
                  <a:pt x="48" y="22"/>
                  <a:pt x="49" y="23"/>
                </a:cubicBezTo>
                <a:cubicBezTo>
                  <a:pt x="50" y="23"/>
                  <a:pt x="51" y="22"/>
                  <a:pt x="51" y="22"/>
                </a:cubicBezTo>
                <a:cubicBezTo>
                  <a:pt x="52" y="22"/>
                  <a:pt x="52" y="22"/>
                  <a:pt x="53" y="21"/>
                </a:cubicBezTo>
                <a:cubicBezTo>
                  <a:pt x="53" y="21"/>
                  <a:pt x="53" y="21"/>
                  <a:pt x="54" y="21"/>
                </a:cubicBezTo>
                <a:cubicBezTo>
                  <a:pt x="54" y="21"/>
                  <a:pt x="54" y="21"/>
                  <a:pt x="54" y="21"/>
                </a:cubicBezTo>
                <a:cubicBezTo>
                  <a:pt x="54" y="20"/>
                  <a:pt x="55" y="20"/>
                  <a:pt x="55" y="20"/>
                </a:cubicBezTo>
                <a:cubicBezTo>
                  <a:pt x="55" y="20"/>
                  <a:pt x="55" y="20"/>
                  <a:pt x="56" y="20"/>
                </a:cubicBezTo>
                <a:cubicBezTo>
                  <a:pt x="56" y="19"/>
                  <a:pt x="57" y="19"/>
                  <a:pt x="58" y="19"/>
                </a:cubicBezTo>
                <a:cubicBezTo>
                  <a:pt x="58" y="19"/>
                  <a:pt x="58" y="19"/>
                  <a:pt x="59" y="18"/>
                </a:cubicBezTo>
                <a:cubicBezTo>
                  <a:pt x="60" y="18"/>
                  <a:pt x="62" y="17"/>
                  <a:pt x="63" y="17"/>
                </a:cubicBezTo>
                <a:cubicBezTo>
                  <a:pt x="65" y="17"/>
                  <a:pt x="67" y="16"/>
                  <a:pt x="69" y="16"/>
                </a:cubicBezTo>
                <a:cubicBezTo>
                  <a:pt x="70" y="16"/>
                  <a:pt x="70" y="16"/>
                  <a:pt x="70" y="16"/>
                </a:cubicBezTo>
                <a:cubicBezTo>
                  <a:pt x="71" y="16"/>
                  <a:pt x="71" y="16"/>
                  <a:pt x="72" y="16"/>
                </a:cubicBezTo>
                <a:cubicBezTo>
                  <a:pt x="74" y="16"/>
                  <a:pt x="76" y="17"/>
                  <a:pt x="79" y="17"/>
                </a:cubicBezTo>
                <a:cubicBezTo>
                  <a:pt x="80" y="17"/>
                  <a:pt x="83" y="19"/>
                  <a:pt x="84" y="20"/>
                </a:cubicBezTo>
                <a:cubicBezTo>
                  <a:pt x="86" y="21"/>
                  <a:pt x="88" y="22"/>
                  <a:pt x="89" y="23"/>
                </a:cubicBezTo>
                <a:cubicBezTo>
                  <a:pt x="89" y="24"/>
                  <a:pt x="90" y="24"/>
                  <a:pt x="91" y="25"/>
                </a:cubicBezTo>
                <a:cubicBezTo>
                  <a:pt x="92" y="26"/>
                  <a:pt x="93" y="27"/>
                  <a:pt x="94" y="29"/>
                </a:cubicBezTo>
                <a:cubicBezTo>
                  <a:pt x="95" y="30"/>
                  <a:pt x="96" y="32"/>
                  <a:pt x="96" y="34"/>
                </a:cubicBezTo>
                <a:cubicBezTo>
                  <a:pt x="97" y="35"/>
                  <a:pt x="97" y="36"/>
                  <a:pt x="98" y="37"/>
                </a:cubicBezTo>
                <a:cubicBezTo>
                  <a:pt x="98" y="39"/>
                  <a:pt x="99" y="40"/>
                  <a:pt x="99" y="41"/>
                </a:cubicBezTo>
                <a:cubicBezTo>
                  <a:pt x="100" y="42"/>
                  <a:pt x="101" y="43"/>
                  <a:pt x="101" y="44"/>
                </a:cubicBezTo>
                <a:cubicBezTo>
                  <a:pt x="102" y="46"/>
                  <a:pt x="102" y="49"/>
                  <a:pt x="102" y="50"/>
                </a:cubicBezTo>
                <a:cubicBezTo>
                  <a:pt x="103" y="51"/>
                  <a:pt x="103" y="52"/>
                  <a:pt x="104" y="52"/>
                </a:cubicBezTo>
                <a:cubicBezTo>
                  <a:pt x="105" y="53"/>
                  <a:pt x="106" y="54"/>
                  <a:pt x="106" y="55"/>
                </a:cubicBezTo>
                <a:cubicBezTo>
                  <a:pt x="107" y="55"/>
                  <a:pt x="107" y="56"/>
                  <a:pt x="107" y="57"/>
                </a:cubicBezTo>
                <a:cubicBezTo>
                  <a:pt x="106" y="58"/>
                  <a:pt x="105" y="59"/>
                  <a:pt x="105" y="59"/>
                </a:cubicBezTo>
                <a:cubicBezTo>
                  <a:pt x="104" y="60"/>
                  <a:pt x="104" y="62"/>
                  <a:pt x="104" y="63"/>
                </a:cubicBezTo>
                <a:cubicBezTo>
                  <a:pt x="104" y="64"/>
                  <a:pt x="105" y="65"/>
                  <a:pt x="105" y="66"/>
                </a:cubicBezTo>
                <a:cubicBezTo>
                  <a:pt x="105" y="67"/>
                  <a:pt x="106" y="68"/>
                  <a:pt x="106" y="68"/>
                </a:cubicBezTo>
                <a:cubicBezTo>
                  <a:pt x="107" y="70"/>
                  <a:pt x="108" y="72"/>
                  <a:pt x="109" y="74"/>
                </a:cubicBezTo>
                <a:cubicBezTo>
                  <a:pt x="110" y="77"/>
                  <a:pt x="111" y="79"/>
                  <a:pt x="112" y="82"/>
                </a:cubicBezTo>
                <a:cubicBezTo>
                  <a:pt x="112" y="83"/>
                  <a:pt x="113" y="84"/>
                  <a:pt x="113" y="85"/>
                </a:cubicBezTo>
                <a:cubicBezTo>
                  <a:pt x="114" y="87"/>
                  <a:pt x="114" y="89"/>
                  <a:pt x="115" y="90"/>
                </a:cubicBezTo>
                <a:cubicBezTo>
                  <a:pt x="115" y="91"/>
                  <a:pt x="116" y="92"/>
                  <a:pt x="117" y="93"/>
                </a:cubicBezTo>
                <a:cubicBezTo>
                  <a:pt x="117" y="93"/>
                  <a:pt x="118" y="94"/>
                  <a:pt x="118" y="95"/>
                </a:cubicBezTo>
                <a:cubicBezTo>
                  <a:pt x="119" y="96"/>
                  <a:pt x="120" y="96"/>
                  <a:pt x="120" y="97"/>
                </a:cubicBezTo>
                <a:cubicBezTo>
                  <a:pt x="121" y="97"/>
                  <a:pt x="121" y="98"/>
                  <a:pt x="122" y="98"/>
                </a:cubicBezTo>
                <a:cubicBezTo>
                  <a:pt x="122" y="99"/>
                  <a:pt x="122" y="99"/>
                  <a:pt x="122" y="100"/>
                </a:cubicBezTo>
                <a:cubicBezTo>
                  <a:pt x="123" y="100"/>
                  <a:pt x="123" y="100"/>
                  <a:pt x="123" y="101"/>
                </a:cubicBezTo>
                <a:cubicBezTo>
                  <a:pt x="124" y="102"/>
                  <a:pt x="125" y="103"/>
                  <a:pt x="125" y="104"/>
                </a:cubicBezTo>
                <a:cubicBezTo>
                  <a:pt x="126" y="105"/>
                  <a:pt x="126" y="105"/>
                  <a:pt x="126" y="105"/>
                </a:cubicBezTo>
                <a:cubicBezTo>
                  <a:pt x="126" y="106"/>
                  <a:pt x="126" y="106"/>
                  <a:pt x="127" y="107"/>
                </a:cubicBezTo>
                <a:cubicBezTo>
                  <a:pt x="127" y="107"/>
                  <a:pt x="127" y="108"/>
                  <a:pt x="127" y="108"/>
                </a:cubicBezTo>
                <a:cubicBezTo>
                  <a:pt x="127" y="108"/>
                  <a:pt x="127" y="109"/>
                  <a:pt x="127" y="109"/>
                </a:cubicBezTo>
                <a:cubicBezTo>
                  <a:pt x="127" y="109"/>
                  <a:pt x="128" y="110"/>
                  <a:pt x="128" y="111"/>
                </a:cubicBezTo>
                <a:cubicBezTo>
                  <a:pt x="128" y="111"/>
                  <a:pt x="128" y="112"/>
                  <a:pt x="128" y="113"/>
                </a:cubicBezTo>
                <a:cubicBezTo>
                  <a:pt x="129" y="113"/>
                  <a:pt x="129" y="113"/>
                  <a:pt x="129" y="114"/>
                </a:cubicBezTo>
                <a:cubicBezTo>
                  <a:pt x="129" y="114"/>
                  <a:pt x="129" y="114"/>
                  <a:pt x="129" y="115"/>
                </a:cubicBezTo>
                <a:cubicBezTo>
                  <a:pt x="129" y="115"/>
                  <a:pt x="129" y="115"/>
                  <a:pt x="130" y="116"/>
                </a:cubicBezTo>
                <a:cubicBezTo>
                  <a:pt x="130" y="116"/>
                  <a:pt x="130" y="117"/>
                  <a:pt x="131" y="117"/>
                </a:cubicBezTo>
                <a:cubicBezTo>
                  <a:pt x="131" y="118"/>
                  <a:pt x="131" y="118"/>
                  <a:pt x="131" y="118"/>
                </a:cubicBezTo>
                <a:cubicBezTo>
                  <a:pt x="132" y="119"/>
                  <a:pt x="132" y="119"/>
                  <a:pt x="132" y="120"/>
                </a:cubicBezTo>
                <a:cubicBezTo>
                  <a:pt x="132" y="120"/>
                  <a:pt x="132" y="120"/>
                  <a:pt x="133" y="120"/>
                </a:cubicBezTo>
                <a:cubicBezTo>
                  <a:pt x="133" y="121"/>
                  <a:pt x="134" y="121"/>
                  <a:pt x="134" y="122"/>
                </a:cubicBezTo>
                <a:cubicBezTo>
                  <a:pt x="136" y="123"/>
                  <a:pt x="137" y="125"/>
                  <a:pt x="138" y="127"/>
                </a:cubicBezTo>
                <a:cubicBezTo>
                  <a:pt x="140" y="129"/>
                  <a:pt x="142" y="131"/>
                  <a:pt x="143" y="133"/>
                </a:cubicBezTo>
                <a:cubicBezTo>
                  <a:pt x="145" y="134"/>
                  <a:pt x="146" y="136"/>
                  <a:pt x="147" y="137"/>
                </a:cubicBezTo>
                <a:cubicBezTo>
                  <a:pt x="148" y="138"/>
                  <a:pt x="149" y="139"/>
                  <a:pt x="150" y="140"/>
                </a:cubicBezTo>
                <a:cubicBezTo>
                  <a:pt x="151" y="142"/>
                  <a:pt x="152" y="143"/>
                  <a:pt x="154" y="144"/>
                </a:cubicBezTo>
                <a:cubicBezTo>
                  <a:pt x="155" y="145"/>
                  <a:pt x="155" y="147"/>
                  <a:pt x="157" y="147"/>
                </a:cubicBezTo>
                <a:cubicBezTo>
                  <a:pt x="157" y="148"/>
                  <a:pt x="157" y="148"/>
                  <a:pt x="158" y="148"/>
                </a:cubicBezTo>
                <a:cubicBezTo>
                  <a:pt x="159" y="148"/>
                  <a:pt x="161" y="150"/>
                  <a:pt x="162" y="150"/>
                </a:cubicBezTo>
                <a:cubicBezTo>
                  <a:pt x="163" y="150"/>
                  <a:pt x="165" y="149"/>
                  <a:pt x="167" y="150"/>
                </a:cubicBezTo>
                <a:cubicBezTo>
                  <a:pt x="168" y="151"/>
                  <a:pt x="168" y="154"/>
                  <a:pt x="168" y="155"/>
                </a:cubicBezTo>
                <a:cubicBezTo>
                  <a:pt x="167" y="156"/>
                  <a:pt x="166" y="156"/>
                  <a:pt x="165" y="157"/>
                </a:cubicBezTo>
                <a:cubicBezTo>
                  <a:pt x="165" y="157"/>
                  <a:pt x="165" y="158"/>
                  <a:pt x="164" y="158"/>
                </a:cubicBezTo>
                <a:close/>
                <a:moveTo>
                  <a:pt x="112" y="85"/>
                </a:moveTo>
                <a:cubicBezTo>
                  <a:pt x="111" y="84"/>
                  <a:pt x="110" y="82"/>
                  <a:pt x="109" y="81"/>
                </a:cubicBezTo>
                <a:cubicBezTo>
                  <a:pt x="109" y="80"/>
                  <a:pt x="108" y="80"/>
                  <a:pt x="108" y="79"/>
                </a:cubicBezTo>
                <a:cubicBezTo>
                  <a:pt x="106" y="76"/>
                  <a:pt x="105" y="71"/>
                  <a:pt x="99" y="70"/>
                </a:cubicBezTo>
                <a:cubicBezTo>
                  <a:pt x="99" y="71"/>
                  <a:pt x="99" y="72"/>
                  <a:pt x="100" y="73"/>
                </a:cubicBezTo>
                <a:cubicBezTo>
                  <a:pt x="101" y="75"/>
                  <a:pt x="102" y="77"/>
                  <a:pt x="104" y="78"/>
                </a:cubicBezTo>
                <a:cubicBezTo>
                  <a:pt x="104" y="78"/>
                  <a:pt x="104" y="79"/>
                  <a:pt x="104" y="79"/>
                </a:cubicBezTo>
                <a:cubicBezTo>
                  <a:pt x="104" y="81"/>
                  <a:pt x="106" y="82"/>
                  <a:pt x="107" y="84"/>
                </a:cubicBezTo>
                <a:cubicBezTo>
                  <a:pt x="109" y="85"/>
                  <a:pt x="110" y="88"/>
                  <a:pt x="112" y="87"/>
                </a:cubicBezTo>
                <a:cubicBezTo>
                  <a:pt x="112" y="86"/>
                  <a:pt x="111" y="86"/>
                  <a:pt x="112" y="85"/>
                </a:cubicBezTo>
                <a:close/>
                <a:moveTo>
                  <a:pt x="52" y="170"/>
                </a:moveTo>
                <a:cubicBezTo>
                  <a:pt x="53" y="170"/>
                  <a:pt x="54" y="169"/>
                  <a:pt x="55" y="169"/>
                </a:cubicBezTo>
                <a:cubicBezTo>
                  <a:pt x="57" y="167"/>
                  <a:pt x="59" y="164"/>
                  <a:pt x="61" y="161"/>
                </a:cubicBezTo>
                <a:cubicBezTo>
                  <a:pt x="62" y="160"/>
                  <a:pt x="62" y="159"/>
                  <a:pt x="63" y="158"/>
                </a:cubicBezTo>
                <a:cubicBezTo>
                  <a:pt x="64" y="156"/>
                  <a:pt x="65" y="154"/>
                  <a:pt x="67" y="152"/>
                </a:cubicBezTo>
                <a:cubicBezTo>
                  <a:pt x="67" y="151"/>
                  <a:pt x="68" y="150"/>
                  <a:pt x="69" y="149"/>
                </a:cubicBezTo>
                <a:cubicBezTo>
                  <a:pt x="69" y="148"/>
                  <a:pt x="70" y="147"/>
                  <a:pt x="71" y="146"/>
                </a:cubicBezTo>
                <a:cubicBezTo>
                  <a:pt x="72" y="145"/>
                  <a:pt x="73" y="145"/>
                  <a:pt x="73" y="144"/>
                </a:cubicBezTo>
                <a:cubicBezTo>
                  <a:pt x="75" y="142"/>
                  <a:pt x="77" y="140"/>
                  <a:pt x="79" y="137"/>
                </a:cubicBezTo>
                <a:cubicBezTo>
                  <a:pt x="79" y="137"/>
                  <a:pt x="79" y="136"/>
                  <a:pt x="80" y="136"/>
                </a:cubicBezTo>
                <a:cubicBezTo>
                  <a:pt x="80" y="135"/>
                  <a:pt x="80" y="134"/>
                  <a:pt x="80" y="134"/>
                </a:cubicBezTo>
                <a:cubicBezTo>
                  <a:pt x="80" y="132"/>
                  <a:pt x="80" y="130"/>
                  <a:pt x="80" y="128"/>
                </a:cubicBezTo>
                <a:cubicBezTo>
                  <a:pt x="80" y="126"/>
                  <a:pt x="81" y="125"/>
                  <a:pt x="80" y="124"/>
                </a:cubicBezTo>
                <a:cubicBezTo>
                  <a:pt x="80" y="122"/>
                  <a:pt x="79" y="122"/>
                  <a:pt x="79" y="121"/>
                </a:cubicBezTo>
                <a:cubicBezTo>
                  <a:pt x="79" y="120"/>
                  <a:pt x="79" y="120"/>
                  <a:pt x="78" y="119"/>
                </a:cubicBezTo>
                <a:cubicBezTo>
                  <a:pt x="77" y="118"/>
                  <a:pt x="77" y="117"/>
                  <a:pt x="76" y="116"/>
                </a:cubicBezTo>
                <a:cubicBezTo>
                  <a:pt x="75" y="115"/>
                  <a:pt x="74" y="114"/>
                  <a:pt x="74" y="113"/>
                </a:cubicBezTo>
                <a:cubicBezTo>
                  <a:pt x="73" y="113"/>
                  <a:pt x="72" y="112"/>
                  <a:pt x="72" y="111"/>
                </a:cubicBezTo>
                <a:cubicBezTo>
                  <a:pt x="70" y="110"/>
                  <a:pt x="70" y="109"/>
                  <a:pt x="69" y="108"/>
                </a:cubicBezTo>
                <a:cubicBezTo>
                  <a:pt x="68" y="107"/>
                  <a:pt x="67" y="106"/>
                  <a:pt x="66" y="105"/>
                </a:cubicBezTo>
                <a:cubicBezTo>
                  <a:pt x="66" y="104"/>
                  <a:pt x="66" y="104"/>
                  <a:pt x="66" y="104"/>
                </a:cubicBezTo>
                <a:cubicBezTo>
                  <a:pt x="65" y="102"/>
                  <a:pt x="64" y="101"/>
                  <a:pt x="63" y="99"/>
                </a:cubicBezTo>
                <a:cubicBezTo>
                  <a:pt x="62" y="97"/>
                  <a:pt x="61" y="95"/>
                  <a:pt x="59" y="93"/>
                </a:cubicBezTo>
                <a:cubicBezTo>
                  <a:pt x="59" y="93"/>
                  <a:pt x="58" y="93"/>
                  <a:pt x="58" y="92"/>
                </a:cubicBezTo>
                <a:cubicBezTo>
                  <a:pt x="57" y="92"/>
                  <a:pt x="57" y="91"/>
                  <a:pt x="57" y="91"/>
                </a:cubicBezTo>
                <a:cubicBezTo>
                  <a:pt x="55" y="89"/>
                  <a:pt x="54" y="91"/>
                  <a:pt x="53" y="93"/>
                </a:cubicBezTo>
                <a:cubicBezTo>
                  <a:pt x="53" y="93"/>
                  <a:pt x="53" y="94"/>
                  <a:pt x="53" y="95"/>
                </a:cubicBezTo>
                <a:cubicBezTo>
                  <a:pt x="53" y="96"/>
                  <a:pt x="53" y="97"/>
                  <a:pt x="53" y="98"/>
                </a:cubicBezTo>
                <a:cubicBezTo>
                  <a:pt x="53" y="99"/>
                  <a:pt x="53" y="100"/>
                  <a:pt x="53" y="101"/>
                </a:cubicBezTo>
                <a:cubicBezTo>
                  <a:pt x="53" y="104"/>
                  <a:pt x="53" y="106"/>
                  <a:pt x="53" y="108"/>
                </a:cubicBezTo>
                <a:cubicBezTo>
                  <a:pt x="53" y="108"/>
                  <a:pt x="52" y="109"/>
                  <a:pt x="52" y="109"/>
                </a:cubicBezTo>
                <a:cubicBezTo>
                  <a:pt x="52" y="110"/>
                  <a:pt x="53" y="111"/>
                  <a:pt x="52" y="112"/>
                </a:cubicBezTo>
                <a:cubicBezTo>
                  <a:pt x="52" y="113"/>
                  <a:pt x="52" y="114"/>
                  <a:pt x="52" y="115"/>
                </a:cubicBezTo>
                <a:cubicBezTo>
                  <a:pt x="52" y="116"/>
                  <a:pt x="52" y="117"/>
                  <a:pt x="52" y="118"/>
                </a:cubicBezTo>
                <a:cubicBezTo>
                  <a:pt x="52" y="118"/>
                  <a:pt x="52" y="119"/>
                  <a:pt x="52" y="119"/>
                </a:cubicBezTo>
                <a:cubicBezTo>
                  <a:pt x="52" y="119"/>
                  <a:pt x="52" y="120"/>
                  <a:pt x="52" y="120"/>
                </a:cubicBezTo>
                <a:cubicBezTo>
                  <a:pt x="52" y="121"/>
                  <a:pt x="52" y="123"/>
                  <a:pt x="52" y="124"/>
                </a:cubicBezTo>
                <a:cubicBezTo>
                  <a:pt x="52" y="124"/>
                  <a:pt x="52" y="125"/>
                  <a:pt x="52" y="125"/>
                </a:cubicBezTo>
                <a:cubicBezTo>
                  <a:pt x="52" y="126"/>
                  <a:pt x="52" y="126"/>
                  <a:pt x="52" y="127"/>
                </a:cubicBezTo>
                <a:cubicBezTo>
                  <a:pt x="52" y="127"/>
                  <a:pt x="52" y="128"/>
                  <a:pt x="52" y="128"/>
                </a:cubicBezTo>
                <a:cubicBezTo>
                  <a:pt x="52" y="129"/>
                  <a:pt x="52" y="130"/>
                  <a:pt x="52" y="130"/>
                </a:cubicBezTo>
                <a:cubicBezTo>
                  <a:pt x="52" y="130"/>
                  <a:pt x="52" y="131"/>
                  <a:pt x="52" y="131"/>
                </a:cubicBezTo>
                <a:cubicBezTo>
                  <a:pt x="52" y="131"/>
                  <a:pt x="52" y="132"/>
                  <a:pt x="52" y="132"/>
                </a:cubicBezTo>
                <a:cubicBezTo>
                  <a:pt x="53" y="135"/>
                  <a:pt x="53" y="137"/>
                  <a:pt x="53" y="139"/>
                </a:cubicBezTo>
                <a:cubicBezTo>
                  <a:pt x="52" y="141"/>
                  <a:pt x="52" y="143"/>
                  <a:pt x="52" y="145"/>
                </a:cubicBezTo>
                <a:cubicBezTo>
                  <a:pt x="51" y="147"/>
                  <a:pt x="51" y="148"/>
                  <a:pt x="51" y="149"/>
                </a:cubicBezTo>
                <a:cubicBezTo>
                  <a:pt x="51" y="150"/>
                  <a:pt x="51" y="151"/>
                  <a:pt x="51" y="152"/>
                </a:cubicBezTo>
                <a:cubicBezTo>
                  <a:pt x="51" y="155"/>
                  <a:pt x="51" y="158"/>
                  <a:pt x="51" y="161"/>
                </a:cubicBezTo>
                <a:cubicBezTo>
                  <a:pt x="51" y="162"/>
                  <a:pt x="51" y="162"/>
                  <a:pt x="51" y="163"/>
                </a:cubicBezTo>
                <a:cubicBezTo>
                  <a:pt x="51" y="164"/>
                  <a:pt x="51" y="166"/>
                  <a:pt x="51" y="167"/>
                </a:cubicBezTo>
                <a:cubicBezTo>
                  <a:pt x="51" y="168"/>
                  <a:pt x="51" y="169"/>
                  <a:pt x="51" y="170"/>
                </a:cubicBezTo>
                <a:cubicBezTo>
                  <a:pt x="51" y="170"/>
                  <a:pt x="52" y="170"/>
                  <a:pt x="52" y="170"/>
                </a:cubicBezTo>
                <a:close/>
                <a:moveTo>
                  <a:pt x="103" y="182"/>
                </a:moveTo>
                <a:cubicBezTo>
                  <a:pt x="103" y="182"/>
                  <a:pt x="103" y="182"/>
                  <a:pt x="103" y="182"/>
                </a:cubicBezTo>
                <a:cubicBezTo>
                  <a:pt x="103" y="182"/>
                  <a:pt x="102" y="182"/>
                  <a:pt x="103" y="18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extLst>
      <p:ext uri="{BB962C8B-B14F-4D97-AF65-F5344CB8AC3E}">
        <p14:creationId xmlns:p14="http://schemas.microsoft.com/office/powerpoint/2010/main" val="358080428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868</TotalTime>
  <Words>1402</Words>
  <Application>Microsoft Office PowerPoint</Application>
  <PresentationFormat>自定义</PresentationFormat>
  <Paragraphs>139</Paragraphs>
  <Slides>17</Slides>
  <Notes>2</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XN</dc:creator>
  <cp:lastModifiedBy>admin</cp:lastModifiedBy>
  <cp:revision>101</cp:revision>
  <dcterms:created xsi:type="dcterms:W3CDTF">2015-12-25T04:49:25Z</dcterms:created>
  <dcterms:modified xsi:type="dcterms:W3CDTF">2016-06-04T06:02:08Z</dcterms:modified>
</cp:coreProperties>
</file>